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FF2A"/>
    <a:srgbClr val="BB24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2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2F4B9-4ACA-4B43-97CE-1A22394FC253}" type="doc">
      <dgm:prSet loTypeId="urn:microsoft.com/office/officeart/2005/8/layout/hProcess9" loCatId="process" qsTypeId="urn:microsoft.com/office/officeart/2005/8/quickstyle/simple1" qsCatId="simple" csTypeId="urn:microsoft.com/office/officeart/2005/8/colors/accent1_2" csCatId="accent1" phldr="1"/>
      <dgm:spPr/>
    </dgm:pt>
    <dgm:pt modelId="{D59C5417-99E8-420C-9C2D-0AF62C0D528D}">
      <dgm:prSet phldrT="[Text]"/>
      <dgm:spPr/>
      <dgm:t>
        <a:bodyPr/>
        <a:lstStyle/>
        <a:p>
          <a:r>
            <a:rPr lang="en-US" b="1" u="sng" dirty="0" smtClean="0">
              <a:solidFill>
                <a:srgbClr val="FF0000"/>
              </a:solidFill>
              <a:effectLst>
                <a:outerShdw blurRad="38100" dist="38100" dir="2700000" algn="tl">
                  <a:srgbClr val="000000">
                    <a:alpha val="43137"/>
                  </a:srgbClr>
                </a:outerShdw>
              </a:effectLst>
            </a:rPr>
            <a:t>*</a:t>
          </a:r>
          <a:r>
            <a:rPr lang="en-US" b="1" u="sng" dirty="0" err="1" smtClean="0">
              <a:solidFill>
                <a:schemeClr val="tx1"/>
              </a:solidFill>
              <a:effectLst>
                <a:outerShdw blurRad="38100" dist="38100" dir="2700000" algn="tl">
                  <a:srgbClr val="000000">
                    <a:alpha val="43137"/>
                  </a:srgbClr>
                </a:outerShdw>
              </a:effectLst>
            </a:rPr>
            <a:t>Endrocrine</a:t>
          </a:r>
          <a:r>
            <a:rPr lang="en-US" b="1" u="sng" dirty="0" smtClean="0">
              <a:solidFill>
                <a:schemeClr val="tx1"/>
              </a:solidFill>
              <a:effectLst>
                <a:outerShdw blurRad="38100" dist="38100" dir="2700000" algn="tl">
                  <a:srgbClr val="000000">
                    <a:alpha val="43137"/>
                  </a:srgbClr>
                </a:outerShdw>
              </a:effectLst>
            </a:rPr>
            <a:t> System </a:t>
          </a:r>
          <a:endParaRPr lang="en-US" b="1" u="sng" dirty="0">
            <a:solidFill>
              <a:schemeClr val="tx1"/>
            </a:solidFill>
            <a:effectLst>
              <a:outerShdw blurRad="38100" dist="38100" dir="2700000" algn="tl">
                <a:srgbClr val="000000">
                  <a:alpha val="43137"/>
                </a:srgbClr>
              </a:outerShdw>
            </a:effectLst>
          </a:endParaRPr>
        </a:p>
      </dgm:t>
    </dgm:pt>
    <dgm:pt modelId="{A1A86900-E8C7-4E56-A8DA-3C3D8A17B6F7}" type="parTrans" cxnId="{924B7FF7-81DA-4B9B-A8FF-1DEAE00EBAA7}">
      <dgm:prSet/>
      <dgm:spPr/>
      <dgm:t>
        <a:bodyPr/>
        <a:lstStyle/>
        <a:p>
          <a:endParaRPr lang="en-US"/>
        </a:p>
      </dgm:t>
    </dgm:pt>
    <dgm:pt modelId="{60F6B936-8BAA-4C34-A24D-791E26AD6BCF}" type="sibTrans" cxnId="{924B7FF7-81DA-4B9B-A8FF-1DEAE00EBAA7}">
      <dgm:prSet/>
      <dgm:spPr/>
      <dgm:t>
        <a:bodyPr/>
        <a:lstStyle/>
        <a:p>
          <a:endParaRPr lang="en-US"/>
        </a:p>
      </dgm:t>
    </dgm:pt>
    <dgm:pt modelId="{B0881F0B-86EB-4152-83B4-C6087E54B69F}">
      <dgm:prSet phldrT="[Text]"/>
      <dgm:spPr/>
      <dgm:t>
        <a:bodyPr/>
        <a:lstStyle/>
        <a:p>
          <a:r>
            <a:rPr lang="en-US" u="sng" dirty="0" smtClean="0"/>
            <a:t>affects the function of the </a:t>
          </a:r>
          <a:endParaRPr lang="en-US" u="sng" dirty="0"/>
        </a:p>
      </dgm:t>
    </dgm:pt>
    <dgm:pt modelId="{07F3503D-9711-4C59-AF9D-A7F68E4B2559}" type="parTrans" cxnId="{424C84E0-3883-4DC8-8B3A-B1209CB2661E}">
      <dgm:prSet/>
      <dgm:spPr/>
      <dgm:t>
        <a:bodyPr/>
        <a:lstStyle/>
        <a:p>
          <a:endParaRPr lang="en-US"/>
        </a:p>
      </dgm:t>
    </dgm:pt>
    <dgm:pt modelId="{C7B030DE-9806-4163-A426-DC1878C73BD8}" type="sibTrans" cxnId="{424C84E0-3883-4DC8-8B3A-B1209CB2661E}">
      <dgm:prSet/>
      <dgm:spPr/>
      <dgm:t>
        <a:bodyPr/>
        <a:lstStyle/>
        <a:p>
          <a:endParaRPr lang="en-US"/>
        </a:p>
      </dgm:t>
    </dgm:pt>
    <dgm:pt modelId="{DB04A4E5-0CFA-490A-B42B-E17F32FD638D}">
      <dgm:prSet phldrT="[Text]" custT="1"/>
      <dgm:spPr/>
      <dgm:t>
        <a:bodyPr/>
        <a:lstStyle/>
        <a:p>
          <a:r>
            <a:rPr lang="en-US" sz="3200" b="1" u="sng" dirty="0" smtClean="0">
              <a:solidFill>
                <a:srgbClr val="FFFF00"/>
              </a:solidFill>
              <a:effectLst>
                <a:outerShdw blurRad="38100" dist="38100" dir="2700000" algn="tl">
                  <a:srgbClr val="000000">
                    <a:alpha val="43137"/>
                  </a:srgbClr>
                </a:outerShdw>
              </a:effectLst>
            </a:rPr>
            <a:t>Urinary System </a:t>
          </a:r>
        </a:p>
        <a:p>
          <a:r>
            <a:rPr lang="en-US" sz="1600" b="1" u="sng" dirty="0" smtClean="0">
              <a:solidFill>
                <a:srgbClr val="FFFF00"/>
              </a:solidFill>
              <a:effectLst>
                <a:outerShdw blurRad="38100" dist="38100" dir="2700000" algn="tl">
                  <a:srgbClr val="000000">
                    <a:alpha val="43137"/>
                  </a:srgbClr>
                </a:outerShdw>
              </a:effectLst>
            </a:rPr>
            <a:t>and other body functions</a:t>
          </a:r>
          <a:endParaRPr lang="en-US" sz="1600" b="1" u="sng" dirty="0">
            <a:solidFill>
              <a:srgbClr val="FFFF00"/>
            </a:solidFill>
            <a:effectLst>
              <a:outerShdw blurRad="38100" dist="38100" dir="2700000" algn="tl">
                <a:srgbClr val="000000">
                  <a:alpha val="43137"/>
                </a:srgbClr>
              </a:outerShdw>
            </a:effectLst>
          </a:endParaRPr>
        </a:p>
      </dgm:t>
    </dgm:pt>
    <dgm:pt modelId="{6D50E2F2-1FDC-41EF-8E37-AE310A4D5846}" type="parTrans" cxnId="{F3C13A35-F555-4197-A9EF-C37C4AD02EB1}">
      <dgm:prSet/>
      <dgm:spPr/>
      <dgm:t>
        <a:bodyPr/>
        <a:lstStyle/>
        <a:p>
          <a:endParaRPr lang="en-US"/>
        </a:p>
      </dgm:t>
    </dgm:pt>
    <dgm:pt modelId="{DCE75EB3-6A42-4BA1-B2FB-0DBCC8DB7C9A}" type="sibTrans" cxnId="{F3C13A35-F555-4197-A9EF-C37C4AD02EB1}">
      <dgm:prSet/>
      <dgm:spPr/>
      <dgm:t>
        <a:bodyPr/>
        <a:lstStyle/>
        <a:p>
          <a:endParaRPr lang="en-US"/>
        </a:p>
      </dgm:t>
    </dgm:pt>
    <dgm:pt modelId="{C6BD2650-F367-4E67-B1C0-B97134490933}" type="pres">
      <dgm:prSet presAssocID="{2DE2F4B9-4ACA-4B43-97CE-1A22394FC253}" presName="CompostProcess" presStyleCnt="0">
        <dgm:presLayoutVars>
          <dgm:dir/>
          <dgm:resizeHandles val="exact"/>
        </dgm:presLayoutVars>
      </dgm:prSet>
      <dgm:spPr/>
    </dgm:pt>
    <dgm:pt modelId="{E006F01E-BADF-4FFA-A9E2-B4FA61B0F5C6}" type="pres">
      <dgm:prSet presAssocID="{2DE2F4B9-4ACA-4B43-97CE-1A22394FC253}" presName="arrow" presStyleLbl="bgShp" presStyleIdx="0" presStyleCnt="1" custLinFactNeighborX="20588" custLinFactNeighborY="-54375"/>
      <dgm:spPr/>
    </dgm:pt>
    <dgm:pt modelId="{067DD860-DB1C-4776-9120-9B7F8FD07348}" type="pres">
      <dgm:prSet presAssocID="{2DE2F4B9-4ACA-4B43-97CE-1A22394FC253}" presName="linearProcess" presStyleCnt="0"/>
      <dgm:spPr/>
    </dgm:pt>
    <dgm:pt modelId="{4D858503-FD0D-4794-AC30-64E257CE87F0}" type="pres">
      <dgm:prSet presAssocID="{D59C5417-99E8-420C-9C2D-0AF62C0D528D}" presName="textNode" presStyleLbl="node1" presStyleIdx="0" presStyleCnt="3">
        <dgm:presLayoutVars>
          <dgm:bulletEnabled val="1"/>
        </dgm:presLayoutVars>
      </dgm:prSet>
      <dgm:spPr/>
      <dgm:t>
        <a:bodyPr/>
        <a:lstStyle/>
        <a:p>
          <a:endParaRPr lang="en-US"/>
        </a:p>
      </dgm:t>
    </dgm:pt>
    <dgm:pt modelId="{A5BEA2FB-529A-43C8-9689-17345BA05032}" type="pres">
      <dgm:prSet presAssocID="{60F6B936-8BAA-4C34-A24D-791E26AD6BCF}" presName="sibTrans" presStyleCnt="0"/>
      <dgm:spPr/>
    </dgm:pt>
    <dgm:pt modelId="{F0AB099E-FD67-4EAE-94FB-52FAC5A0DDD9}" type="pres">
      <dgm:prSet presAssocID="{B0881F0B-86EB-4152-83B4-C6087E54B69F}" presName="textNode" presStyleLbl="node1" presStyleIdx="1" presStyleCnt="3">
        <dgm:presLayoutVars>
          <dgm:bulletEnabled val="1"/>
        </dgm:presLayoutVars>
      </dgm:prSet>
      <dgm:spPr/>
      <dgm:t>
        <a:bodyPr/>
        <a:lstStyle/>
        <a:p>
          <a:endParaRPr lang="en-US"/>
        </a:p>
      </dgm:t>
    </dgm:pt>
    <dgm:pt modelId="{64723257-F002-44E1-9E12-F21217E4E0D8}" type="pres">
      <dgm:prSet presAssocID="{C7B030DE-9806-4163-A426-DC1878C73BD8}" presName="sibTrans" presStyleCnt="0"/>
      <dgm:spPr/>
    </dgm:pt>
    <dgm:pt modelId="{11672584-F944-4367-8856-C3544D51B187}" type="pres">
      <dgm:prSet presAssocID="{DB04A4E5-0CFA-490A-B42B-E17F32FD638D}" presName="textNode" presStyleLbl="node1" presStyleIdx="2" presStyleCnt="3" custLinFactNeighborX="-25873" custLinFactNeighborY="1613">
        <dgm:presLayoutVars>
          <dgm:bulletEnabled val="1"/>
        </dgm:presLayoutVars>
      </dgm:prSet>
      <dgm:spPr/>
      <dgm:t>
        <a:bodyPr/>
        <a:lstStyle/>
        <a:p>
          <a:endParaRPr lang="en-US"/>
        </a:p>
      </dgm:t>
    </dgm:pt>
  </dgm:ptLst>
  <dgm:cxnLst>
    <dgm:cxn modelId="{424C84E0-3883-4DC8-8B3A-B1209CB2661E}" srcId="{2DE2F4B9-4ACA-4B43-97CE-1A22394FC253}" destId="{B0881F0B-86EB-4152-83B4-C6087E54B69F}" srcOrd="1" destOrd="0" parTransId="{07F3503D-9711-4C59-AF9D-A7F68E4B2559}" sibTransId="{C7B030DE-9806-4163-A426-DC1878C73BD8}"/>
    <dgm:cxn modelId="{B73E4270-2A24-F442-93AA-861EEEA7C33E}" type="presOf" srcId="{D59C5417-99E8-420C-9C2D-0AF62C0D528D}" destId="{4D858503-FD0D-4794-AC30-64E257CE87F0}" srcOrd="0" destOrd="0" presId="urn:microsoft.com/office/officeart/2005/8/layout/hProcess9"/>
    <dgm:cxn modelId="{1627B7E9-783A-074E-AA7E-C00DB0A56F77}" type="presOf" srcId="{DB04A4E5-0CFA-490A-B42B-E17F32FD638D}" destId="{11672584-F944-4367-8856-C3544D51B187}" srcOrd="0" destOrd="0" presId="urn:microsoft.com/office/officeart/2005/8/layout/hProcess9"/>
    <dgm:cxn modelId="{974BF27F-AFD9-4848-87E9-D5EB037EE63C}" type="presOf" srcId="{2DE2F4B9-4ACA-4B43-97CE-1A22394FC253}" destId="{C6BD2650-F367-4E67-B1C0-B97134490933}" srcOrd="0" destOrd="0" presId="urn:microsoft.com/office/officeart/2005/8/layout/hProcess9"/>
    <dgm:cxn modelId="{B2318156-A929-6742-8898-8B369A40C214}" type="presOf" srcId="{B0881F0B-86EB-4152-83B4-C6087E54B69F}" destId="{F0AB099E-FD67-4EAE-94FB-52FAC5A0DDD9}" srcOrd="0" destOrd="0" presId="urn:microsoft.com/office/officeart/2005/8/layout/hProcess9"/>
    <dgm:cxn modelId="{F3C13A35-F555-4197-A9EF-C37C4AD02EB1}" srcId="{2DE2F4B9-4ACA-4B43-97CE-1A22394FC253}" destId="{DB04A4E5-0CFA-490A-B42B-E17F32FD638D}" srcOrd="2" destOrd="0" parTransId="{6D50E2F2-1FDC-41EF-8E37-AE310A4D5846}" sibTransId="{DCE75EB3-6A42-4BA1-B2FB-0DBCC8DB7C9A}"/>
    <dgm:cxn modelId="{924B7FF7-81DA-4B9B-A8FF-1DEAE00EBAA7}" srcId="{2DE2F4B9-4ACA-4B43-97CE-1A22394FC253}" destId="{D59C5417-99E8-420C-9C2D-0AF62C0D528D}" srcOrd="0" destOrd="0" parTransId="{A1A86900-E8C7-4E56-A8DA-3C3D8A17B6F7}" sibTransId="{60F6B936-8BAA-4C34-A24D-791E26AD6BCF}"/>
    <dgm:cxn modelId="{55D7BC7B-885F-7943-986F-84A5AD3ACCB0}" type="presParOf" srcId="{C6BD2650-F367-4E67-B1C0-B97134490933}" destId="{E006F01E-BADF-4FFA-A9E2-B4FA61B0F5C6}" srcOrd="0" destOrd="0" presId="urn:microsoft.com/office/officeart/2005/8/layout/hProcess9"/>
    <dgm:cxn modelId="{098BF1B2-1E13-0F45-8D63-24F6228C29B1}" type="presParOf" srcId="{C6BD2650-F367-4E67-B1C0-B97134490933}" destId="{067DD860-DB1C-4776-9120-9B7F8FD07348}" srcOrd="1" destOrd="0" presId="urn:microsoft.com/office/officeart/2005/8/layout/hProcess9"/>
    <dgm:cxn modelId="{47318CCF-887A-2748-AB50-5EE3ACDBFE8C}" type="presParOf" srcId="{067DD860-DB1C-4776-9120-9B7F8FD07348}" destId="{4D858503-FD0D-4794-AC30-64E257CE87F0}" srcOrd="0" destOrd="0" presId="urn:microsoft.com/office/officeart/2005/8/layout/hProcess9"/>
    <dgm:cxn modelId="{E2DF851E-F860-1146-8ECC-38B4D779F2A1}" type="presParOf" srcId="{067DD860-DB1C-4776-9120-9B7F8FD07348}" destId="{A5BEA2FB-529A-43C8-9689-17345BA05032}" srcOrd="1" destOrd="0" presId="urn:microsoft.com/office/officeart/2005/8/layout/hProcess9"/>
    <dgm:cxn modelId="{DA7B88D3-CACE-654F-AFFF-D1CD5F17703B}" type="presParOf" srcId="{067DD860-DB1C-4776-9120-9B7F8FD07348}" destId="{F0AB099E-FD67-4EAE-94FB-52FAC5A0DDD9}" srcOrd="2" destOrd="0" presId="urn:microsoft.com/office/officeart/2005/8/layout/hProcess9"/>
    <dgm:cxn modelId="{289A0B3B-D966-0144-9432-0F3DF9EBEF5F}" type="presParOf" srcId="{067DD860-DB1C-4776-9120-9B7F8FD07348}" destId="{64723257-F002-44E1-9E12-F21217E4E0D8}" srcOrd="3" destOrd="0" presId="urn:microsoft.com/office/officeart/2005/8/layout/hProcess9"/>
    <dgm:cxn modelId="{FB416196-C430-EA46-ACC7-2DF3231B3B0B}" type="presParOf" srcId="{067DD860-DB1C-4776-9120-9B7F8FD07348}" destId="{11672584-F944-4367-8856-C3544D51B1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6F01E-BADF-4FFA-A9E2-B4FA61B0F5C6}">
      <dsp:nvSpPr>
        <dsp:cNvPr id="0" name=""/>
        <dsp:cNvSpPr/>
      </dsp:nvSpPr>
      <dsp:spPr>
        <a:xfrm>
          <a:off x="1188719" y="0"/>
          <a:ext cx="6736080" cy="47243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58503-FD0D-4794-AC30-64E257CE87F0}">
      <dsp:nvSpPr>
        <dsp:cNvPr id="0" name=""/>
        <dsp:cNvSpPr/>
      </dsp:nvSpPr>
      <dsp:spPr>
        <a:xfrm>
          <a:off x="8512" y="1417319"/>
          <a:ext cx="2550795" cy="1889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u="sng" kern="1200" dirty="0" smtClean="0">
              <a:solidFill>
                <a:srgbClr val="FF0000"/>
              </a:solidFill>
              <a:effectLst>
                <a:outerShdw blurRad="38100" dist="38100" dir="2700000" algn="tl">
                  <a:srgbClr val="000000">
                    <a:alpha val="43137"/>
                  </a:srgbClr>
                </a:outerShdw>
              </a:effectLst>
            </a:rPr>
            <a:t>*</a:t>
          </a:r>
          <a:r>
            <a:rPr lang="en-US" sz="3300" b="1" u="sng" kern="1200" dirty="0" err="1" smtClean="0">
              <a:solidFill>
                <a:schemeClr val="tx1"/>
              </a:solidFill>
              <a:effectLst>
                <a:outerShdw blurRad="38100" dist="38100" dir="2700000" algn="tl">
                  <a:srgbClr val="000000">
                    <a:alpha val="43137"/>
                  </a:srgbClr>
                </a:outerShdw>
              </a:effectLst>
            </a:rPr>
            <a:t>Endrocrine</a:t>
          </a:r>
          <a:r>
            <a:rPr lang="en-US" sz="3300" b="1" u="sng" kern="1200" dirty="0" smtClean="0">
              <a:solidFill>
                <a:schemeClr val="tx1"/>
              </a:solidFill>
              <a:effectLst>
                <a:outerShdw blurRad="38100" dist="38100" dir="2700000" algn="tl">
                  <a:srgbClr val="000000">
                    <a:alpha val="43137"/>
                  </a:srgbClr>
                </a:outerShdw>
              </a:effectLst>
            </a:rPr>
            <a:t> System </a:t>
          </a:r>
          <a:endParaRPr lang="en-US" sz="3300" b="1" u="sng" kern="1200" dirty="0">
            <a:solidFill>
              <a:schemeClr val="tx1"/>
            </a:solidFill>
            <a:effectLst>
              <a:outerShdw blurRad="38100" dist="38100" dir="2700000" algn="tl">
                <a:srgbClr val="000000">
                  <a:alpha val="43137"/>
                </a:srgbClr>
              </a:outerShdw>
            </a:effectLst>
          </a:endParaRPr>
        </a:p>
      </dsp:txBody>
      <dsp:txXfrm>
        <a:off x="100762" y="1509569"/>
        <a:ext cx="2366295" cy="1705260"/>
      </dsp:txXfrm>
    </dsp:sp>
    <dsp:sp modelId="{F0AB099E-FD67-4EAE-94FB-52FAC5A0DDD9}">
      <dsp:nvSpPr>
        <dsp:cNvPr id="0" name=""/>
        <dsp:cNvSpPr/>
      </dsp:nvSpPr>
      <dsp:spPr>
        <a:xfrm>
          <a:off x="2687002" y="1417319"/>
          <a:ext cx="2550795" cy="1889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u="sng" kern="1200" dirty="0" smtClean="0"/>
            <a:t>affects the function of the </a:t>
          </a:r>
          <a:endParaRPr lang="en-US" sz="3300" u="sng" kern="1200" dirty="0"/>
        </a:p>
      </dsp:txBody>
      <dsp:txXfrm>
        <a:off x="2779252" y="1509569"/>
        <a:ext cx="2366295" cy="1705260"/>
      </dsp:txXfrm>
    </dsp:sp>
    <dsp:sp modelId="{11672584-F944-4367-8856-C3544D51B187}">
      <dsp:nvSpPr>
        <dsp:cNvPr id="0" name=""/>
        <dsp:cNvSpPr/>
      </dsp:nvSpPr>
      <dsp:spPr>
        <a:xfrm>
          <a:off x="5332453" y="1447801"/>
          <a:ext cx="2550795" cy="1889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smtClean="0">
              <a:solidFill>
                <a:srgbClr val="FFFF00"/>
              </a:solidFill>
              <a:effectLst>
                <a:outerShdw blurRad="38100" dist="38100" dir="2700000" algn="tl">
                  <a:srgbClr val="000000">
                    <a:alpha val="43137"/>
                  </a:srgbClr>
                </a:outerShdw>
              </a:effectLst>
            </a:rPr>
            <a:t>Urinary System </a:t>
          </a:r>
        </a:p>
        <a:p>
          <a:pPr lvl="0" algn="ctr" defTabSz="1422400">
            <a:lnSpc>
              <a:spcPct val="90000"/>
            </a:lnSpc>
            <a:spcBef>
              <a:spcPct val="0"/>
            </a:spcBef>
            <a:spcAft>
              <a:spcPct val="35000"/>
            </a:spcAft>
          </a:pPr>
          <a:r>
            <a:rPr lang="en-US" sz="1600" b="1" u="sng" kern="1200" dirty="0" smtClean="0">
              <a:solidFill>
                <a:srgbClr val="FFFF00"/>
              </a:solidFill>
              <a:effectLst>
                <a:outerShdw blurRad="38100" dist="38100" dir="2700000" algn="tl">
                  <a:srgbClr val="000000">
                    <a:alpha val="43137"/>
                  </a:srgbClr>
                </a:outerShdw>
              </a:effectLst>
            </a:rPr>
            <a:t>and other body functions</a:t>
          </a:r>
          <a:endParaRPr lang="en-US" sz="1600" b="1" u="sng" kern="1200" dirty="0">
            <a:solidFill>
              <a:srgbClr val="FFFF00"/>
            </a:solidFill>
            <a:effectLst>
              <a:outerShdw blurRad="38100" dist="38100" dir="2700000" algn="tl">
                <a:srgbClr val="000000">
                  <a:alpha val="43137"/>
                </a:srgbClr>
              </a:outerShdw>
            </a:effectLst>
          </a:endParaRPr>
        </a:p>
      </dsp:txBody>
      <dsp:txXfrm>
        <a:off x="5424703" y="1540051"/>
        <a:ext cx="2366295" cy="1705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E2865-96CC-354A-ABE7-82FDFA98FBF8}" type="datetimeFigureOut">
              <a:rPr lang="en-US" smtClean="0"/>
              <a:t>4/5/15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C116A-FB2A-E347-AB7A-778D6B108B15}" type="slidenum">
              <a:rPr lang="en-US" smtClean="0"/>
              <a:t>‹#›</a:t>
            </a:fld>
            <a:endParaRPr lang="en-US"/>
          </a:p>
        </p:txBody>
      </p:sp>
    </p:spTree>
    <p:extLst>
      <p:ext uri="{BB962C8B-B14F-4D97-AF65-F5344CB8AC3E}">
        <p14:creationId xmlns:p14="http://schemas.microsoft.com/office/powerpoint/2010/main" val="1655310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pPr eaLnBrk="1" hangingPunct="1"/>
            <a:endParaRPr lang="en-US" dirty="0" smtClean="0"/>
          </a:p>
        </p:txBody>
      </p:sp>
      <p:sp>
        <p:nvSpPr>
          <p:cNvPr id="136196"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6.01</a:t>
            </a:r>
            <a:endParaRPr lang="en-US">
              <a:solidFill>
                <a:prstClr val="black"/>
              </a:solidFill>
              <a:latin typeface="Times New Roman" pitchFamily="18" charset="0"/>
            </a:endParaRPr>
          </a:p>
        </p:txBody>
      </p:sp>
      <p:sp>
        <p:nvSpPr>
          <p:cNvPr id="136197"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fld id="{555E0E53-6288-45FF-9CA6-0EB5335369E7}" type="slidenum">
              <a:rPr lang="en-US">
                <a:solidFill>
                  <a:prstClr val="black"/>
                </a:solidFill>
                <a:latin typeface="Times New Roman" pitchFamily="18" charset="0"/>
              </a:rPr>
              <a:pPr/>
              <a:t>1</a:t>
            </a:fld>
            <a:endParaRPr lang="en-US">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Nutrition and Hydration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41</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42</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43</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44</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45</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pPr eaLnBrk="1" hangingPunct="1"/>
            <a:endParaRPr lang="en-US" smtClean="0"/>
          </a:p>
        </p:txBody>
      </p:sp>
      <p:sp>
        <p:nvSpPr>
          <p:cNvPr id="137220"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6.02</a:t>
            </a:r>
            <a:endParaRPr lang="en-US">
              <a:solidFill>
                <a:prstClr val="black"/>
              </a:solidFill>
              <a:latin typeface="Times New Roman" pitchFamily="18" charset="0"/>
            </a:endParaRPr>
          </a:p>
        </p:txBody>
      </p:sp>
      <p:sp>
        <p:nvSpPr>
          <p:cNvPr id="137221"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88B358-B9D3-4C2C-9964-197381328449}" type="slidenum">
              <a:rPr lang="en-US">
                <a:solidFill>
                  <a:prstClr val="black"/>
                </a:solidFill>
                <a:latin typeface="Times New Roman" pitchFamily="18" charset="0"/>
              </a:rPr>
              <a:pPr/>
              <a:t>46</a:t>
            </a:fld>
            <a:endParaRPr lang="en-US">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Elimination and Urination Needs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47</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48</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49</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52</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6.01</a:t>
            </a:r>
            <a:endParaRPr lang="en-US"/>
          </a:p>
        </p:txBody>
      </p:sp>
      <p:sp>
        <p:nvSpPr>
          <p:cNvPr id="5" name="Footer Placeholder 4"/>
          <p:cNvSpPr>
            <a:spLocks noGrp="1"/>
          </p:cNvSpPr>
          <p:nvPr>
            <p:ph type="ftr" sz="quarter" idx="11"/>
          </p:nvPr>
        </p:nvSpPr>
        <p:spPr/>
        <p:txBody>
          <a:bodyPr/>
          <a:lstStyle/>
          <a:p>
            <a:r>
              <a:rPr lang="en-US" smtClean="0"/>
              <a:t>Nutrition and Hydration</a:t>
            </a:r>
            <a:endParaRPr lang="en-US"/>
          </a:p>
        </p:txBody>
      </p:sp>
      <p:sp>
        <p:nvSpPr>
          <p:cNvPr id="6" name="Slide Number Placeholder 5"/>
          <p:cNvSpPr>
            <a:spLocks noGrp="1"/>
          </p:cNvSpPr>
          <p:nvPr>
            <p:ph type="sldNum" sz="quarter" idx="12"/>
          </p:nvPr>
        </p:nvSpPr>
        <p:spPr/>
        <p:txBody>
          <a:bodyPr/>
          <a:lstStyle/>
          <a:p>
            <a:fld id="{CBEFE7D3-FBED-49D8-834B-4BA2F97DEA7B}" type="slidenum">
              <a:rPr lang="en-US" smtClean="0"/>
              <a:t>2</a:t>
            </a:fld>
            <a:endParaRPr lang="en-US"/>
          </a:p>
        </p:txBody>
      </p:sp>
    </p:spTree>
    <p:extLst>
      <p:ext uri="{BB962C8B-B14F-4D97-AF65-F5344CB8AC3E}">
        <p14:creationId xmlns:p14="http://schemas.microsoft.com/office/powerpoint/2010/main" val="326533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53</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54</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55</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56</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57</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58</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59</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60</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64</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65</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6.01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Nutrition and Hydration</a:t>
            </a:r>
            <a:endParaRPr lang="en-US">
              <a:solidFill>
                <a:prstClr val="black"/>
              </a:solidFill>
            </a:endParaRPr>
          </a:p>
        </p:txBody>
      </p:sp>
      <p:sp>
        <p:nvSpPr>
          <p:cNvPr id="6" name="Slide Number Placeholder 5"/>
          <p:cNvSpPr>
            <a:spLocks noGrp="1"/>
          </p:cNvSpPr>
          <p:nvPr>
            <p:ph type="sldNum" sz="quarter" idx="12"/>
          </p:nvPr>
        </p:nvSpPr>
        <p:spPr/>
        <p:txBody>
          <a:bodyPr/>
          <a:lstStyle/>
          <a:p>
            <a:fld id="{CBEFE7D3-FBED-49D8-834B-4BA2F97DEA7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6533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66</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67</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72</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73</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74</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75</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76</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29D3C-6576-4311-B5A1-E61DF2A5B44E}" type="slidenum">
              <a:rPr lang="en-US" smtClean="0"/>
              <a:t>77</a:t>
            </a:fld>
            <a:endParaRPr lang="en-US"/>
          </a:p>
        </p:txBody>
      </p:sp>
      <p:sp>
        <p:nvSpPr>
          <p:cNvPr id="5" name="Date Placeholder 4"/>
          <p:cNvSpPr>
            <a:spLocks noGrp="1"/>
          </p:cNvSpPr>
          <p:nvPr>
            <p:ph type="dt" idx="11"/>
          </p:nvPr>
        </p:nvSpPr>
        <p:spPr/>
        <p:txBody>
          <a:bodyPr/>
          <a:lstStyle/>
          <a:p>
            <a:r>
              <a:rPr lang="en-US" smtClean="0"/>
              <a:t>6.02</a:t>
            </a:r>
            <a:endParaRPr lang="en-US"/>
          </a:p>
        </p:txBody>
      </p:sp>
      <p:sp>
        <p:nvSpPr>
          <p:cNvPr id="6" name="Footer Placeholder 5"/>
          <p:cNvSpPr>
            <a:spLocks noGrp="1"/>
          </p:cNvSpPr>
          <p:nvPr>
            <p:ph type="ftr" sz="quarter" idx="12"/>
          </p:nvPr>
        </p:nvSpPr>
        <p:spPr/>
        <p:txBody>
          <a:bodyPr/>
          <a:lstStyle/>
          <a:p>
            <a:r>
              <a:rPr lang="en-US" smtClean="0"/>
              <a:t>Elimination and Urination Needs</a:t>
            </a:r>
            <a:endParaRPr lang="en-US"/>
          </a:p>
        </p:txBody>
      </p:sp>
    </p:spTree>
    <p:extLst>
      <p:ext uri="{BB962C8B-B14F-4D97-AF65-F5344CB8AC3E}">
        <p14:creationId xmlns:p14="http://schemas.microsoft.com/office/powerpoint/2010/main" val="4174223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pPr eaLnBrk="1" hangingPunct="1"/>
            <a:endParaRPr lang="en-US" smtClean="0"/>
          </a:p>
        </p:txBody>
      </p:sp>
      <p:sp>
        <p:nvSpPr>
          <p:cNvPr id="138244"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6.02</a:t>
            </a:r>
          </a:p>
        </p:txBody>
      </p:sp>
      <p:sp>
        <p:nvSpPr>
          <p:cNvPr id="138245"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EC5D50-F058-4425-92D0-0644F397723C}" type="slidenum">
              <a:rPr lang="en-US" smtClean="0">
                <a:solidFill>
                  <a:prstClr val="black"/>
                </a:solidFill>
                <a:latin typeface="Times New Roman" pitchFamily="18" charset="0"/>
              </a:rPr>
              <a:pPr/>
              <a:t>86</a:t>
            </a:fld>
            <a:endParaRPr lang="en-US" smtClean="0">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Elimination and Urination Needs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6.01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Nutrition and Hydration</a:t>
            </a:r>
            <a:endParaRPr lang="en-US">
              <a:solidFill>
                <a:prstClr val="black"/>
              </a:solidFill>
            </a:endParaRPr>
          </a:p>
        </p:txBody>
      </p:sp>
      <p:sp>
        <p:nvSpPr>
          <p:cNvPr id="6" name="Slide Number Placeholder 5"/>
          <p:cNvSpPr>
            <a:spLocks noGrp="1"/>
          </p:cNvSpPr>
          <p:nvPr>
            <p:ph type="sldNum" sz="quarter" idx="12"/>
          </p:nvPr>
        </p:nvSpPr>
        <p:spPr/>
        <p:txBody>
          <a:bodyPr/>
          <a:lstStyle/>
          <a:p>
            <a:fld id="{CBEFE7D3-FBED-49D8-834B-4BA2F97DEA7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7219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6.01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Nutrition and Hydration</a:t>
            </a:r>
            <a:endParaRPr lang="en-US">
              <a:solidFill>
                <a:prstClr val="black"/>
              </a:solidFill>
            </a:endParaRPr>
          </a:p>
        </p:txBody>
      </p:sp>
      <p:sp>
        <p:nvSpPr>
          <p:cNvPr id="6" name="Slide Number Placeholder 5"/>
          <p:cNvSpPr>
            <a:spLocks noGrp="1"/>
          </p:cNvSpPr>
          <p:nvPr>
            <p:ph type="sldNum" sz="quarter" idx="12"/>
          </p:nvPr>
        </p:nvSpPr>
        <p:spPr/>
        <p:txBody>
          <a:bodyPr/>
          <a:lstStyle/>
          <a:p>
            <a:fld id="{CBEFE7D3-FBED-49D8-834B-4BA2F97DEA7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7219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FE7D3-FBED-49D8-834B-4BA2F97DEA7B}" type="slidenum">
              <a:rPr lang="en-US" smtClean="0"/>
              <a:t>15</a:t>
            </a:fld>
            <a:endParaRPr lang="en-US"/>
          </a:p>
        </p:txBody>
      </p:sp>
      <p:sp>
        <p:nvSpPr>
          <p:cNvPr id="5" name="Date Placeholder 4"/>
          <p:cNvSpPr>
            <a:spLocks noGrp="1"/>
          </p:cNvSpPr>
          <p:nvPr>
            <p:ph type="dt" idx="11"/>
          </p:nvPr>
        </p:nvSpPr>
        <p:spPr/>
        <p:txBody>
          <a:bodyPr/>
          <a:lstStyle/>
          <a:p>
            <a:r>
              <a:rPr lang="en-US" smtClean="0"/>
              <a:t>6.01</a:t>
            </a:r>
            <a:endParaRPr lang="en-US"/>
          </a:p>
        </p:txBody>
      </p:sp>
      <p:sp>
        <p:nvSpPr>
          <p:cNvPr id="6" name="Footer Placeholder 5"/>
          <p:cNvSpPr>
            <a:spLocks noGrp="1"/>
          </p:cNvSpPr>
          <p:nvPr>
            <p:ph type="ftr" sz="quarter" idx="12"/>
          </p:nvPr>
        </p:nvSpPr>
        <p:spPr/>
        <p:txBody>
          <a:bodyPr/>
          <a:lstStyle/>
          <a:p>
            <a:r>
              <a:rPr lang="en-US" smtClean="0"/>
              <a:t>Nutrition and Hydration</a:t>
            </a:r>
            <a:endParaRPr lang="en-US"/>
          </a:p>
        </p:txBody>
      </p:sp>
    </p:spTree>
    <p:extLst>
      <p:ext uri="{BB962C8B-B14F-4D97-AF65-F5344CB8AC3E}">
        <p14:creationId xmlns:p14="http://schemas.microsoft.com/office/powerpoint/2010/main" val="144859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pPr eaLnBrk="1" hangingPunct="1"/>
            <a:endParaRPr lang="en-US" dirty="0" smtClean="0"/>
          </a:p>
        </p:txBody>
      </p:sp>
      <p:sp>
        <p:nvSpPr>
          <p:cNvPr id="137220"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6.01</a:t>
            </a:r>
            <a:endParaRPr lang="en-US">
              <a:solidFill>
                <a:prstClr val="black"/>
              </a:solidFill>
              <a:latin typeface="Times New Roman" pitchFamily="18" charset="0"/>
            </a:endParaRPr>
          </a:p>
        </p:txBody>
      </p:sp>
      <p:sp>
        <p:nvSpPr>
          <p:cNvPr id="137221"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fld id="{5F88B358-B9D3-4C2C-9964-197381328449}" type="slidenum">
              <a:rPr lang="en-US">
                <a:solidFill>
                  <a:prstClr val="black"/>
                </a:solidFill>
                <a:latin typeface="Times New Roman" pitchFamily="18" charset="0"/>
              </a:rPr>
              <a:pPr/>
              <a:t>22</a:t>
            </a:fld>
            <a:endParaRPr lang="en-US">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solidFill>
                  <a:prstClr val="black"/>
                </a:solidFill>
              </a:rPr>
              <a:t>Nutrition and Hydration</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FE7D3-FBED-49D8-834B-4BA2F97DEA7B}" type="slidenum">
              <a:rPr lang="en-US" smtClean="0">
                <a:solidFill>
                  <a:prstClr val="black"/>
                </a:solidFill>
              </a:rPr>
              <a:pPr/>
              <a:t>34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6.01</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Nutrition and Hydration</a:t>
            </a:r>
            <a:endParaRPr lang="en-US">
              <a:solidFill>
                <a:prstClr val="black"/>
              </a:solidFill>
            </a:endParaRPr>
          </a:p>
        </p:txBody>
      </p:sp>
    </p:spTree>
    <p:extLst>
      <p:ext uri="{BB962C8B-B14F-4D97-AF65-F5344CB8AC3E}">
        <p14:creationId xmlns:p14="http://schemas.microsoft.com/office/powerpoint/2010/main" val="353929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pPr eaLnBrk="1" hangingPunct="1"/>
            <a:endParaRPr lang="en-US" smtClean="0"/>
          </a:p>
        </p:txBody>
      </p:sp>
      <p:sp>
        <p:nvSpPr>
          <p:cNvPr id="136196"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6.02</a:t>
            </a:r>
            <a:endParaRPr lang="en-US">
              <a:solidFill>
                <a:prstClr val="black"/>
              </a:solidFill>
              <a:latin typeface="Times New Roman" pitchFamily="18" charset="0"/>
            </a:endParaRPr>
          </a:p>
        </p:txBody>
      </p:sp>
      <p:sp>
        <p:nvSpPr>
          <p:cNvPr id="136197"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5E0E53-6288-45FF-9CA6-0EB5335369E7}" type="slidenum">
              <a:rPr lang="en-US">
                <a:solidFill>
                  <a:prstClr val="black"/>
                </a:solidFill>
                <a:latin typeface="Times New Roman" pitchFamily="18" charset="0"/>
              </a:rPr>
              <a:pPr/>
              <a:t>39</a:t>
            </a:fld>
            <a:endParaRPr lang="en-US">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Elimination and Urination Needs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395B9-4131-6144-B6A5-6E85EBCDA613}" type="datetimeFigureOut">
              <a:rPr lang="en-US" smtClean="0"/>
              <a:t>4/5/15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140605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395B9-4131-6144-B6A5-6E85EBCDA613}" type="datetimeFigureOut">
              <a:rPr lang="en-US" smtClean="0"/>
              <a:t>4/5/15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242478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395B9-4131-6144-B6A5-6E85EBCDA613}" type="datetimeFigureOut">
              <a:rPr lang="en-US" smtClean="0"/>
              <a:t>4/5/15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145672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78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6.01</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863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395B9-4131-6144-B6A5-6E85EBCDA613}" type="datetimeFigureOut">
              <a:rPr lang="en-US" smtClean="0"/>
              <a:t>4/5/15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268638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395B9-4131-6144-B6A5-6E85EBCDA613}" type="datetimeFigureOut">
              <a:rPr lang="en-US" smtClean="0"/>
              <a:t>4/5/15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381365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9395B9-4131-6144-B6A5-6E85EBCDA613}" type="datetimeFigureOut">
              <a:rPr lang="en-US" smtClean="0"/>
              <a:t>4/5/15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131906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9395B9-4131-6144-B6A5-6E85EBCDA613}" type="datetimeFigureOut">
              <a:rPr lang="en-US" smtClean="0"/>
              <a:t>4/5/15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281569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395B9-4131-6144-B6A5-6E85EBCDA613}" type="datetimeFigureOut">
              <a:rPr lang="en-US" smtClean="0"/>
              <a:t>4/5/15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67922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395B9-4131-6144-B6A5-6E85EBCDA613}" type="datetimeFigureOut">
              <a:rPr lang="en-US" smtClean="0"/>
              <a:t>4/5/15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188337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395B9-4131-6144-B6A5-6E85EBCDA613}" type="datetimeFigureOut">
              <a:rPr lang="en-US" smtClean="0"/>
              <a:t>4/5/15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342384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395B9-4131-6144-B6A5-6E85EBCDA613}" type="datetimeFigureOut">
              <a:rPr lang="en-US" smtClean="0"/>
              <a:t>4/5/15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A626D-7483-6743-8D03-335B4F2124A8}" type="slidenum">
              <a:rPr lang="en-US" smtClean="0"/>
              <a:t>‹#›</a:t>
            </a:fld>
            <a:endParaRPr lang="en-US"/>
          </a:p>
        </p:txBody>
      </p:sp>
    </p:spTree>
    <p:extLst>
      <p:ext uri="{BB962C8B-B14F-4D97-AF65-F5344CB8AC3E}">
        <p14:creationId xmlns:p14="http://schemas.microsoft.com/office/powerpoint/2010/main" val="25617615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395B9-4131-6144-B6A5-6E85EBCDA613}" type="datetimeFigureOut">
              <a:rPr lang="en-US" smtClean="0"/>
              <a:t>4/5/15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A626D-7483-6743-8D03-335B4F2124A8}" type="slidenum">
              <a:rPr lang="en-US" smtClean="0"/>
              <a:t>‹#›</a:t>
            </a:fld>
            <a:endParaRPr lang="en-US"/>
          </a:p>
        </p:txBody>
      </p:sp>
    </p:spTree>
    <p:extLst>
      <p:ext uri="{BB962C8B-B14F-4D97-AF65-F5344CB8AC3E}">
        <p14:creationId xmlns:p14="http://schemas.microsoft.com/office/powerpoint/2010/main" val="75496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wmf"/><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echewing.com/" TargetMode="External"/><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0.png"/><Relationship Id="rId3" Type="http://schemas.openxmlformats.org/officeDocument/2006/relationships/image" Target="../media/image51.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371600"/>
          </a:xfrm>
        </p:spPr>
        <p:txBody>
          <a:bodyPr/>
          <a:lstStyle/>
          <a:p>
            <a:pPr algn="l" eaLnBrk="1" hangingPunct="1"/>
            <a:r>
              <a:rPr lang="en-US" sz="1600" dirty="0" smtClean="0">
                <a:solidFill>
                  <a:srgbClr val="0000CC"/>
                </a:solidFill>
              </a:rPr>
              <a:t/>
            </a:r>
            <a:br>
              <a:rPr lang="en-US" sz="1600" dirty="0" smtClean="0">
                <a:solidFill>
                  <a:srgbClr val="0000CC"/>
                </a:solidFill>
              </a:rPr>
            </a:br>
            <a:r>
              <a:rPr lang="en-US" sz="500" dirty="0" smtClean="0">
                <a:solidFill>
                  <a:srgbClr val="0000CC"/>
                </a:solidFill>
              </a:rPr>
              <a:t/>
            </a:r>
            <a:br>
              <a:rPr lang="en-US" sz="500" dirty="0" smtClean="0">
                <a:solidFill>
                  <a:srgbClr val="0000CC"/>
                </a:solidFill>
              </a:rPr>
            </a:br>
            <a:endParaRPr lang="en-US" sz="2000" b="1" i="1" dirty="0" smtClean="0">
              <a:solidFill>
                <a:schemeClr val="tx1"/>
              </a:solidFill>
            </a:endParaRPr>
          </a:p>
        </p:txBody>
      </p:sp>
      <p:sp>
        <p:nvSpPr>
          <p:cNvPr id="233475" name="Rectangle 3"/>
          <p:cNvSpPr>
            <a:spLocks noGrp="1" noChangeArrowheads="1"/>
          </p:cNvSpPr>
          <p:nvPr>
            <p:ph idx="1"/>
          </p:nvPr>
        </p:nvSpPr>
        <p:spPr>
          <a:xfrm>
            <a:off x="801687" y="1554232"/>
            <a:ext cx="7540625" cy="4198938"/>
          </a:xfrm>
        </p:spPr>
        <p:txBody>
          <a:bodyPr/>
          <a:lstStyle/>
          <a:p>
            <a:pPr marL="0" indent="0">
              <a:spcBef>
                <a:spcPct val="0"/>
              </a:spcBef>
              <a:buNone/>
              <a:defRPr/>
            </a:pPr>
            <a:r>
              <a:rPr lang="en-US" sz="4800" b="1" dirty="0" smtClean="0">
                <a:solidFill>
                  <a:srgbClr val="FF0000"/>
                </a:solidFill>
                <a:effectLst>
                  <a:outerShdw blurRad="38100" dist="38100" dir="2700000" algn="tl">
                    <a:srgbClr val="000000">
                      <a:alpha val="43137"/>
                    </a:srgbClr>
                  </a:outerShdw>
                </a:effectLst>
                <a:sym typeface="Wingdings" pitchFamily="2" charset="2"/>
              </a:rPr>
              <a:t>Understand </a:t>
            </a:r>
            <a:r>
              <a:rPr lang="en-US" sz="4800" b="1" dirty="0">
                <a:solidFill>
                  <a:srgbClr val="FF0000"/>
                </a:solidFill>
                <a:effectLst>
                  <a:outerShdw blurRad="38100" dist="38100" dir="2700000" algn="tl">
                    <a:srgbClr val="000000">
                      <a:alpha val="43137"/>
                    </a:srgbClr>
                  </a:outerShdw>
                </a:effectLst>
                <a:sym typeface="Wingdings" pitchFamily="2" charset="2"/>
              </a:rPr>
              <a:t>nurse </a:t>
            </a:r>
            <a:r>
              <a:rPr lang="en-US" sz="4800" b="1" dirty="0" smtClean="0">
                <a:solidFill>
                  <a:srgbClr val="FF0000"/>
                </a:solidFill>
                <a:effectLst>
                  <a:outerShdw blurRad="38100" dist="38100" dir="2700000" algn="tl">
                    <a:srgbClr val="000000">
                      <a:alpha val="43137"/>
                    </a:srgbClr>
                  </a:outerShdw>
                </a:effectLst>
                <a:sym typeface="Wingdings" pitchFamily="2" charset="2"/>
              </a:rPr>
              <a:t>aide skills needed to provide for residents</a:t>
            </a:r>
            <a:r>
              <a:rPr lang="en-US" sz="4800" b="1" dirty="0">
                <a:solidFill>
                  <a:srgbClr val="FF0000"/>
                </a:solidFill>
                <a:effectLst>
                  <a:outerShdw blurRad="38100" dist="38100" dir="2700000" algn="tl">
                    <a:srgbClr val="000000">
                      <a:alpha val="43137"/>
                    </a:srgbClr>
                  </a:outerShdw>
                </a:effectLst>
                <a:sym typeface="Wingdings" pitchFamily="2" charset="2"/>
              </a:rPr>
              <a:t>’ </a:t>
            </a:r>
            <a:r>
              <a:rPr lang="en-US" sz="4800" b="1" dirty="0">
                <a:solidFill>
                  <a:srgbClr val="002060"/>
                </a:solidFill>
                <a:effectLst>
                  <a:outerShdw blurRad="38100" dist="38100" dir="2700000" algn="tl">
                    <a:srgbClr val="000000">
                      <a:alpha val="43137"/>
                    </a:srgbClr>
                  </a:outerShdw>
                </a:effectLst>
                <a:sym typeface="Wingdings" pitchFamily="2" charset="2"/>
              </a:rPr>
              <a:t>nutrition and </a:t>
            </a:r>
            <a:r>
              <a:rPr lang="en-US" sz="4800" b="1" dirty="0" smtClean="0">
                <a:solidFill>
                  <a:srgbClr val="002060"/>
                </a:solidFill>
                <a:effectLst>
                  <a:outerShdw blurRad="38100" dist="38100" dir="2700000" algn="tl">
                    <a:srgbClr val="000000">
                      <a:alpha val="43137"/>
                    </a:srgbClr>
                  </a:outerShdw>
                </a:effectLst>
                <a:sym typeface="Wingdings" pitchFamily="2" charset="2"/>
              </a:rPr>
              <a:t>hydration needs.</a:t>
            </a:r>
            <a:endParaRPr lang="en-US" sz="4800" b="1" dirty="0">
              <a:solidFill>
                <a:srgbClr val="002060"/>
              </a:solidFill>
              <a:effectLst>
                <a:outerShdw blurRad="38100" dist="38100" dir="2700000" algn="tl">
                  <a:srgbClr val="000000">
                    <a:alpha val="43137"/>
                  </a:srgbClr>
                </a:outerShdw>
              </a:effectLst>
              <a:sym typeface="Wingdings" pitchFamily="2" charset="2"/>
            </a:endParaRPr>
          </a:p>
        </p:txBody>
      </p:sp>
      <p:sp>
        <p:nvSpPr>
          <p:cNvPr id="6" name="TextBox 5"/>
          <p:cNvSpPr txBox="1"/>
          <p:nvPr/>
        </p:nvSpPr>
        <p:spPr>
          <a:xfrm>
            <a:off x="0" y="0"/>
            <a:ext cx="9144000" cy="1177245"/>
          </a:xfrm>
          <a:prstGeom prst="rect">
            <a:avLst/>
          </a:prstGeom>
          <a:solidFill>
            <a:srgbClr val="002060"/>
          </a:solidFill>
        </p:spPr>
        <p:txBody>
          <a:bodyPr>
            <a:spAutoFit/>
          </a:bodyPr>
          <a:lstStyle/>
          <a:p>
            <a:pPr marL="609600" indent="-609600" fontAlgn="base">
              <a:spcBef>
                <a:spcPct val="0"/>
              </a:spcBef>
              <a:spcAft>
                <a:spcPct val="0"/>
              </a:spcAft>
              <a:defRPr/>
            </a:pPr>
            <a:endParaRPr lang="en-US" sz="1050" b="1" dirty="0">
              <a:solidFill>
                <a:srgbClr val="738F98"/>
              </a:solidFill>
              <a:sym typeface="Wingdings" pitchFamily="2" charset="2"/>
            </a:endParaRPr>
          </a:p>
          <a:p>
            <a:pPr marL="609600" indent="-609600" fontAlgn="base">
              <a:spcBef>
                <a:spcPct val="0"/>
              </a:spcBef>
              <a:spcAft>
                <a:spcPct val="0"/>
              </a:spcAft>
              <a:defRPr/>
            </a:pPr>
            <a:r>
              <a:rPr lang="en-US" sz="1000" b="1" dirty="0">
                <a:solidFill>
                  <a:srgbClr val="FF0000"/>
                </a:solidFill>
                <a:sym typeface="Wingdings" pitchFamily="2" charset="2"/>
              </a:rPr>
              <a:t>Unit B</a:t>
            </a:r>
          </a:p>
          <a:p>
            <a:pPr marL="609600" indent="-609600" fontAlgn="base">
              <a:spcBef>
                <a:spcPct val="0"/>
              </a:spcBef>
              <a:spcAft>
                <a:spcPct val="0"/>
              </a:spcAft>
              <a:defRPr/>
            </a:pPr>
            <a:r>
              <a:rPr lang="en-US" sz="1000" b="1" dirty="0">
                <a:solidFill>
                  <a:srgbClr val="777777"/>
                </a:solidFill>
                <a:sym typeface="Wingdings" pitchFamily="2" charset="2"/>
              </a:rPr>
              <a:t>   </a:t>
            </a:r>
            <a:r>
              <a:rPr lang="en-US" sz="1000" b="1" dirty="0">
                <a:solidFill>
                  <a:srgbClr val="FFFFFF"/>
                </a:solidFill>
                <a:sym typeface="Wingdings" pitchFamily="2" charset="2"/>
              </a:rPr>
              <a:t>Resident Care Skills</a:t>
            </a:r>
          </a:p>
          <a:p>
            <a:pPr marL="609600" indent="-609600" fontAlgn="base">
              <a:spcBef>
                <a:spcPct val="0"/>
              </a:spcBef>
              <a:spcAft>
                <a:spcPct val="0"/>
              </a:spcAft>
              <a:defRPr/>
            </a:pPr>
            <a:r>
              <a:rPr lang="en-US" sz="1000" b="1" dirty="0">
                <a:solidFill>
                  <a:srgbClr val="FF0000"/>
                </a:solidFill>
                <a:sym typeface="Wingdings" pitchFamily="2" charset="2"/>
              </a:rPr>
              <a:t>Essential Standard </a:t>
            </a:r>
            <a:r>
              <a:rPr lang="en-US" sz="1000" b="1" dirty="0" smtClean="0">
                <a:solidFill>
                  <a:srgbClr val="FF0000"/>
                </a:solidFill>
                <a:sym typeface="Wingdings" pitchFamily="2" charset="2"/>
              </a:rPr>
              <a:t>NA6.0</a:t>
            </a:r>
            <a:endParaRPr lang="en-US" sz="1000" b="1" dirty="0">
              <a:solidFill>
                <a:srgbClr val="FF0000"/>
              </a:solidFill>
              <a:sym typeface="Wingdings" pitchFamily="2" charset="2"/>
            </a:endParaRPr>
          </a:p>
          <a:p>
            <a:pPr marL="609600" indent="-609600" fontAlgn="base">
              <a:spcBef>
                <a:spcPct val="0"/>
              </a:spcBef>
              <a:spcAft>
                <a:spcPct val="0"/>
              </a:spcAft>
              <a:defRPr/>
            </a:pPr>
            <a:r>
              <a:rPr lang="en-US" sz="1000" b="1" dirty="0">
                <a:solidFill>
                  <a:srgbClr val="FFFFFF"/>
                </a:solidFill>
                <a:sym typeface="Wingdings" pitchFamily="2" charset="2"/>
              </a:rPr>
              <a:t>   Understand nurse </a:t>
            </a:r>
            <a:r>
              <a:rPr lang="en-US" sz="1000" b="1" dirty="0" smtClean="0">
                <a:solidFill>
                  <a:srgbClr val="FFFFFF"/>
                </a:solidFill>
                <a:sym typeface="Wingdings" pitchFamily="2" charset="2"/>
              </a:rPr>
              <a:t>aide skills needed to provide for residents’ nutrition, hydration, and elimination needs. </a:t>
            </a:r>
            <a:endParaRPr lang="en-US" sz="1000" b="1" dirty="0">
              <a:solidFill>
                <a:srgbClr val="FFFFFF"/>
              </a:solidFill>
              <a:sym typeface="Wingdings" pitchFamily="2" charset="2"/>
            </a:endParaRPr>
          </a:p>
          <a:p>
            <a:pPr marL="609600" indent="-609600" fontAlgn="base">
              <a:spcBef>
                <a:spcPct val="0"/>
              </a:spcBef>
              <a:spcAft>
                <a:spcPct val="0"/>
              </a:spcAft>
              <a:defRPr/>
            </a:pPr>
            <a:r>
              <a:rPr lang="en-US" sz="1000" b="1" dirty="0">
                <a:solidFill>
                  <a:srgbClr val="FF0000"/>
                </a:solidFill>
                <a:sym typeface="Wingdings" pitchFamily="2" charset="2"/>
              </a:rPr>
              <a:t>Indicator </a:t>
            </a:r>
            <a:r>
              <a:rPr lang="en-US" sz="1000" b="1" dirty="0" smtClean="0">
                <a:solidFill>
                  <a:srgbClr val="FF0000"/>
                </a:solidFill>
                <a:sym typeface="Wingdings" pitchFamily="2" charset="2"/>
              </a:rPr>
              <a:t>6.01</a:t>
            </a:r>
            <a:endParaRPr lang="en-US" sz="1000" b="1" dirty="0">
              <a:solidFill>
                <a:srgbClr val="FF0000"/>
              </a:solidFill>
              <a:sym typeface="Wingdings" pitchFamily="2" charset="2"/>
            </a:endParaRPr>
          </a:p>
          <a:p>
            <a:pPr marL="609600" indent="-609600" fontAlgn="base">
              <a:spcBef>
                <a:spcPct val="0"/>
              </a:spcBef>
              <a:spcAft>
                <a:spcPct val="0"/>
              </a:spcAft>
              <a:defRPr/>
            </a:pPr>
            <a:r>
              <a:rPr lang="en-US" sz="1000" b="1" dirty="0">
                <a:solidFill>
                  <a:srgbClr val="FFFFFF"/>
                </a:solidFill>
                <a:sym typeface="Wingdings" pitchFamily="2" charset="2"/>
              </a:rPr>
              <a:t> Understand nurse </a:t>
            </a:r>
            <a:r>
              <a:rPr lang="en-US" sz="1000" b="1" dirty="0" smtClean="0">
                <a:solidFill>
                  <a:srgbClr val="FFFFFF"/>
                </a:solidFill>
                <a:sym typeface="Wingdings" pitchFamily="2" charset="2"/>
              </a:rPr>
              <a:t>aide skills needed to provide for  </a:t>
            </a:r>
            <a:r>
              <a:rPr lang="en-US" sz="1000" b="1" dirty="0">
                <a:solidFill>
                  <a:srgbClr val="FFFFFF"/>
                </a:solidFill>
                <a:sym typeface="Wingdings" pitchFamily="2" charset="2"/>
              </a:rPr>
              <a:t>residents’ </a:t>
            </a:r>
            <a:r>
              <a:rPr lang="en-US" sz="1000" b="1" dirty="0" smtClean="0">
                <a:solidFill>
                  <a:srgbClr val="FFFFFF"/>
                </a:solidFill>
                <a:sym typeface="Wingdings" pitchFamily="2" charset="2"/>
              </a:rPr>
              <a:t>nutrition and hydration needs.</a:t>
            </a:r>
            <a:endParaRPr lang="en-US" sz="1050" b="1" dirty="0">
              <a:solidFill>
                <a:srgbClr val="738F98"/>
              </a:solidFill>
              <a:sym typeface="Wingdings" pitchFamily="2" charset="2"/>
            </a:endParaRPr>
          </a:p>
        </p:txBody>
      </p:sp>
      <p:sp>
        <p:nvSpPr>
          <p:cNvPr id="2056" name="Date Placeholder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6.01</a:t>
            </a:r>
            <a:endParaRPr lang="en-US" dirty="0" smtClean="0">
              <a:solidFill>
                <a:srgbClr val="FFFFFF"/>
              </a:solidFill>
            </a:endParaRPr>
          </a:p>
        </p:txBody>
      </p:sp>
      <p:grpSp>
        <p:nvGrpSpPr>
          <p:cNvPr id="12" name="Group 106"/>
          <p:cNvGrpSpPr>
            <a:grpSpLocks/>
          </p:cNvGrpSpPr>
          <p:nvPr/>
        </p:nvGrpSpPr>
        <p:grpSpPr bwMode="auto">
          <a:xfrm>
            <a:off x="6656556" y="4724400"/>
            <a:ext cx="1777512" cy="1365549"/>
            <a:chOff x="1766" y="1792"/>
            <a:chExt cx="2234" cy="1667"/>
          </a:xfrm>
        </p:grpSpPr>
        <p:sp>
          <p:nvSpPr>
            <p:cNvPr id="13" name="AutoShape 11"/>
            <p:cNvSpPr>
              <a:spLocks noChangeAspect="1" noChangeArrowheads="1" noTextEdit="1"/>
            </p:cNvSpPr>
            <p:nvPr/>
          </p:nvSpPr>
          <p:spPr bwMode="auto">
            <a:xfrm>
              <a:off x="1766" y="1792"/>
              <a:ext cx="2234" cy="1667"/>
            </a:xfrm>
            <a:prstGeom prst="rect">
              <a:avLst/>
            </a:prstGeom>
            <a:solidFill>
              <a:srgbClr val="CCFFCC"/>
            </a:solidFill>
            <a:ln w="38100">
              <a:solidFill>
                <a:srgbClr val="002060"/>
              </a:solidFill>
              <a:miter lim="800000"/>
              <a:headEnd/>
              <a:tailEnd/>
            </a:ln>
          </p:spPr>
          <p:txBody>
            <a:bodyPr/>
            <a:lstStyle/>
            <a:p>
              <a:endParaRPr lang="en-US"/>
            </a:p>
          </p:txBody>
        </p:sp>
        <p:sp>
          <p:nvSpPr>
            <p:cNvPr id="14" name="Freeform 13"/>
            <p:cNvSpPr>
              <a:spLocks/>
            </p:cNvSpPr>
            <p:nvPr/>
          </p:nvSpPr>
          <p:spPr bwMode="auto">
            <a:xfrm>
              <a:off x="1767" y="2229"/>
              <a:ext cx="2232" cy="1151"/>
            </a:xfrm>
            <a:custGeom>
              <a:avLst/>
              <a:gdLst>
                <a:gd name="T0" fmla="*/ 2232 w 2232"/>
                <a:gd name="T1" fmla="*/ 140 h 1151"/>
                <a:gd name="T2" fmla="*/ 2216 w 2232"/>
                <a:gd name="T3" fmla="*/ 134 h 1151"/>
                <a:gd name="T4" fmla="*/ 2206 w 2232"/>
                <a:gd name="T5" fmla="*/ 131 h 1151"/>
                <a:gd name="T6" fmla="*/ 2196 w 2232"/>
                <a:gd name="T7" fmla="*/ 128 h 1151"/>
                <a:gd name="T8" fmla="*/ 2179 w 2232"/>
                <a:gd name="T9" fmla="*/ 123 h 1151"/>
                <a:gd name="T10" fmla="*/ 2129 w 2232"/>
                <a:gd name="T11" fmla="*/ 108 h 1151"/>
                <a:gd name="T12" fmla="*/ 2077 w 2232"/>
                <a:gd name="T13" fmla="*/ 94 h 1151"/>
                <a:gd name="T14" fmla="*/ 2024 w 2232"/>
                <a:gd name="T15" fmla="*/ 81 h 1151"/>
                <a:gd name="T16" fmla="*/ 1970 w 2232"/>
                <a:gd name="T17" fmla="*/ 69 h 1151"/>
                <a:gd name="T18" fmla="*/ 1914 w 2232"/>
                <a:gd name="T19" fmla="*/ 58 h 1151"/>
                <a:gd name="T20" fmla="*/ 1858 w 2232"/>
                <a:gd name="T21" fmla="*/ 48 h 1151"/>
                <a:gd name="T22" fmla="*/ 1800 w 2232"/>
                <a:gd name="T23" fmla="*/ 39 h 1151"/>
                <a:gd name="T24" fmla="*/ 1741 w 2232"/>
                <a:gd name="T25" fmla="*/ 31 h 1151"/>
                <a:gd name="T26" fmla="*/ 1679 w 2232"/>
                <a:gd name="T27" fmla="*/ 23 h 1151"/>
                <a:gd name="T28" fmla="*/ 1616 w 2232"/>
                <a:gd name="T29" fmla="*/ 18 h 1151"/>
                <a:gd name="T30" fmla="*/ 1553 w 2232"/>
                <a:gd name="T31" fmla="*/ 12 h 1151"/>
                <a:gd name="T32" fmla="*/ 1486 w 2232"/>
                <a:gd name="T33" fmla="*/ 7 h 1151"/>
                <a:gd name="T34" fmla="*/ 1419 w 2232"/>
                <a:gd name="T35" fmla="*/ 4 h 1151"/>
                <a:gd name="T36" fmla="*/ 1350 w 2232"/>
                <a:gd name="T37" fmla="*/ 2 h 1151"/>
                <a:gd name="T38" fmla="*/ 1279 w 2232"/>
                <a:gd name="T39" fmla="*/ 0 h 1151"/>
                <a:gd name="T40" fmla="*/ 1207 w 2232"/>
                <a:gd name="T41" fmla="*/ 0 h 1151"/>
                <a:gd name="T42" fmla="*/ 1115 w 2232"/>
                <a:gd name="T43" fmla="*/ 1 h 1151"/>
                <a:gd name="T44" fmla="*/ 1024 w 2232"/>
                <a:gd name="T45" fmla="*/ 3 h 1151"/>
                <a:gd name="T46" fmla="*/ 935 w 2232"/>
                <a:gd name="T47" fmla="*/ 9 h 1151"/>
                <a:gd name="T48" fmla="*/ 847 w 2232"/>
                <a:gd name="T49" fmla="*/ 14 h 1151"/>
                <a:gd name="T50" fmla="*/ 761 w 2232"/>
                <a:gd name="T51" fmla="*/ 22 h 1151"/>
                <a:gd name="T52" fmla="*/ 677 w 2232"/>
                <a:gd name="T53" fmla="*/ 32 h 1151"/>
                <a:gd name="T54" fmla="*/ 596 w 2232"/>
                <a:gd name="T55" fmla="*/ 43 h 1151"/>
                <a:gd name="T56" fmla="*/ 517 w 2232"/>
                <a:gd name="T57" fmla="*/ 56 h 1151"/>
                <a:gd name="T58" fmla="*/ 441 w 2232"/>
                <a:gd name="T59" fmla="*/ 69 h 1151"/>
                <a:gd name="T60" fmla="*/ 367 w 2232"/>
                <a:gd name="T61" fmla="*/ 85 h 1151"/>
                <a:gd name="T62" fmla="*/ 297 w 2232"/>
                <a:gd name="T63" fmla="*/ 100 h 1151"/>
                <a:gd name="T64" fmla="*/ 231 w 2232"/>
                <a:gd name="T65" fmla="*/ 118 h 1151"/>
                <a:gd name="T66" fmla="*/ 167 w 2232"/>
                <a:gd name="T67" fmla="*/ 136 h 1151"/>
                <a:gd name="T68" fmla="*/ 108 w 2232"/>
                <a:gd name="T69" fmla="*/ 156 h 1151"/>
                <a:gd name="T70" fmla="*/ 52 w 2232"/>
                <a:gd name="T71" fmla="*/ 177 h 1151"/>
                <a:gd name="T72" fmla="*/ 0 w 2232"/>
                <a:gd name="T73" fmla="*/ 198 h 1151"/>
                <a:gd name="T74" fmla="*/ 2232 w 2232"/>
                <a:gd name="T75" fmla="*/ 115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32" h="1151">
                  <a:moveTo>
                    <a:pt x="2232" y="1151"/>
                  </a:moveTo>
                  <a:lnTo>
                    <a:pt x="2232" y="140"/>
                  </a:lnTo>
                  <a:lnTo>
                    <a:pt x="2223" y="136"/>
                  </a:lnTo>
                  <a:lnTo>
                    <a:pt x="2216" y="134"/>
                  </a:lnTo>
                  <a:lnTo>
                    <a:pt x="2211" y="133"/>
                  </a:lnTo>
                  <a:lnTo>
                    <a:pt x="2206" y="131"/>
                  </a:lnTo>
                  <a:lnTo>
                    <a:pt x="2202" y="129"/>
                  </a:lnTo>
                  <a:lnTo>
                    <a:pt x="2196" y="128"/>
                  </a:lnTo>
                  <a:lnTo>
                    <a:pt x="2188" y="126"/>
                  </a:lnTo>
                  <a:lnTo>
                    <a:pt x="2179" y="123"/>
                  </a:lnTo>
                  <a:lnTo>
                    <a:pt x="2155" y="115"/>
                  </a:lnTo>
                  <a:lnTo>
                    <a:pt x="2129" y="108"/>
                  </a:lnTo>
                  <a:lnTo>
                    <a:pt x="2103" y="100"/>
                  </a:lnTo>
                  <a:lnTo>
                    <a:pt x="2077" y="94"/>
                  </a:lnTo>
                  <a:lnTo>
                    <a:pt x="2051" y="87"/>
                  </a:lnTo>
                  <a:lnTo>
                    <a:pt x="2024" y="81"/>
                  </a:lnTo>
                  <a:lnTo>
                    <a:pt x="1997" y="75"/>
                  </a:lnTo>
                  <a:lnTo>
                    <a:pt x="1970" y="69"/>
                  </a:lnTo>
                  <a:lnTo>
                    <a:pt x="1942" y="63"/>
                  </a:lnTo>
                  <a:lnTo>
                    <a:pt x="1914" y="58"/>
                  </a:lnTo>
                  <a:lnTo>
                    <a:pt x="1886" y="53"/>
                  </a:lnTo>
                  <a:lnTo>
                    <a:pt x="1858" y="48"/>
                  </a:lnTo>
                  <a:lnTo>
                    <a:pt x="1829" y="43"/>
                  </a:lnTo>
                  <a:lnTo>
                    <a:pt x="1800" y="39"/>
                  </a:lnTo>
                  <a:lnTo>
                    <a:pt x="1770" y="34"/>
                  </a:lnTo>
                  <a:lnTo>
                    <a:pt x="1741" y="31"/>
                  </a:lnTo>
                  <a:lnTo>
                    <a:pt x="1709" y="26"/>
                  </a:lnTo>
                  <a:lnTo>
                    <a:pt x="1679" y="23"/>
                  </a:lnTo>
                  <a:lnTo>
                    <a:pt x="1648" y="20"/>
                  </a:lnTo>
                  <a:lnTo>
                    <a:pt x="1616" y="18"/>
                  </a:lnTo>
                  <a:lnTo>
                    <a:pt x="1585" y="14"/>
                  </a:lnTo>
                  <a:lnTo>
                    <a:pt x="1553" y="12"/>
                  </a:lnTo>
                  <a:lnTo>
                    <a:pt x="1520" y="10"/>
                  </a:lnTo>
                  <a:lnTo>
                    <a:pt x="1486" y="7"/>
                  </a:lnTo>
                  <a:lnTo>
                    <a:pt x="1453" y="5"/>
                  </a:lnTo>
                  <a:lnTo>
                    <a:pt x="1419" y="4"/>
                  </a:lnTo>
                  <a:lnTo>
                    <a:pt x="1385" y="3"/>
                  </a:lnTo>
                  <a:lnTo>
                    <a:pt x="1350" y="2"/>
                  </a:lnTo>
                  <a:lnTo>
                    <a:pt x="1315" y="1"/>
                  </a:lnTo>
                  <a:lnTo>
                    <a:pt x="1279" y="0"/>
                  </a:lnTo>
                  <a:lnTo>
                    <a:pt x="1244" y="0"/>
                  </a:lnTo>
                  <a:lnTo>
                    <a:pt x="1207" y="0"/>
                  </a:lnTo>
                  <a:lnTo>
                    <a:pt x="1161" y="0"/>
                  </a:lnTo>
                  <a:lnTo>
                    <a:pt x="1115" y="1"/>
                  </a:lnTo>
                  <a:lnTo>
                    <a:pt x="1069" y="2"/>
                  </a:lnTo>
                  <a:lnTo>
                    <a:pt x="1024" y="3"/>
                  </a:lnTo>
                  <a:lnTo>
                    <a:pt x="979" y="5"/>
                  </a:lnTo>
                  <a:lnTo>
                    <a:pt x="935" y="9"/>
                  </a:lnTo>
                  <a:lnTo>
                    <a:pt x="891" y="11"/>
                  </a:lnTo>
                  <a:lnTo>
                    <a:pt x="847" y="14"/>
                  </a:lnTo>
                  <a:lnTo>
                    <a:pt x="804" y="19"/>
                  </a:lnTo>
                  <a:lnTo>
                    <a:pt x="761" y="22"/>
                  </a:lnTo>
                  <a:lnTo>
                    <a:pt x="719" y="26"/>
                  </a:lnTo>
                  <a:lnTo>
                    <a:pt x="677" y="32"/>
                  </a:lnTo>
                  <a:lnTo>
                    <a:pt x="636" y="38"/>
                  </a:lnTo>
                  <a:lnTo>
                    <a:pt x="596" y="43"/>
                  </a:lnTo>
                  <a:lnTo>
                    <a:pt x="556" y="49"/>
                  </a:lnTo>
                  <a:lnTo>
                    <a:pt x="517" y="56"/>
                  </a:lnTo>
                  <a:lnTo>
                    <a:pt x="478" y="62"/>
                  </a:lnTo>
                  <a:lnTo>
                    <a:pt x="441" y="69"/>
                  </a:lnTo>
                  <a:lnTo>
                    <a:pt x="404" y="77"/>
                  </a:lnTo>
                  <a:lnTo>
                    <a:pt x="367" y="85"/>
                  </a:lnTo>
                  <a:lnTo>
                    <a:pt x="331" y="93"/>
                  </a:lnTo>
                  <a:lnTo>
                    <a:pt x="297" y="100"/>
                  </a:lnTo>
                  <a:lnTo>
                    <a:pt x="263" y="109"/>
                  </a:lnTo>
                  <a:lnTo>
                    <a:pt x="231" y="118"/>
                  </a:lnTo>
                  <a:lnTo>
                    <a:pt x="198" y="127"/>
                  </a:lnTo>
                  <a:lnTo>
                    <a:pt x="167" y="136"/>
                  </a:lnTo>
                  <a:lnTo>
                    <a:pt x="137" y="146"/>
                  </a:lnTo>
                  <a:lnTo>
                    <a:pt x="108" y="156"/>
                  </a:lnTo>
                  <a:lnTo>
                    <a:pt x="78" y="166"/>
                  </a:lnTo>
                  <a:lnTo>
                    <a:pt x="52" y="177"/>
                  </a:lnTo>
                  <a:lnTo>
                    <a:pt x="26" y="187"/>
                  </a:lnTo>
                  <a:lnTo>
                    <a:pt x="0" y="198"/>
                  </a:lnTo>
                  <a:lnTo>
                    <a:pt x="0" y="1087"/>
                  </a:lnTo>
                  <a:lnTo>
                    <a:pt x="2232" y="1151"/>
                  </a:lnTo>
                  <a:close/>
                </a:path>
              </a:pathLst>
            </a:custGeom>
            <a:solidFill>
              <a:srgbClr val="D11605"/>
            </a:solidFill>
            <a:ln w="38100">
              <a:solidFill>
                <a:srgbClr val="002060"/>
              </a:solidFill>
              <a:round/>
              <a:headEnd/>
              <a:tailEnd/>
            </a:ln>
          </p:spPr>
          <p:txBody>
            <a:bodyPr/>
            <a:lstStyle/>
            <a:p>
              <a:endParaRPr lang="en-US"/>
            </a:p>
          </p:txBody>
        </p:sp>
        <p:sp>
          <p:nvSpPr>
            <p:cNvPr id="15" name="Freeform 14"/>
            <p:cNvSpPr>
              <a:spLocks/>
            </p:cNvSpPr>
            <p:nvPr/>
          </p:nvSpPr>
          <p:spPr bwMode="auto">
            <a:xfrm>
              <a:off x="1767" y="2917"/>
              <a:ext cx="2232" cy="542"/>
            </a:xfrm>
            <a:custGeom>
              <a:avLst/>
              <a:gdLst>
                <a:gd name="T0" fmla="*/ 2216 w 2232"/>
                <a:gd name="T1" fmla="*/ 264 h 542"/>
                <a:gd name="T2" fmla="*/ 2183 w 2232"/>
                <a:gd name="T3" fmla="*/ 245 h 542"/>
                <a:gd name="T4" fmla="*/ 2143 w 2232"/>
                <a:gd name="T5" fmla="*/ 225 h 542"/>
                <a:gd name="T6" fmla="*/ 2101 w 2232"/>
                <a:gd name="T7" fmla="*/ 206 h 542"/>
                <a:gd name="T8" fmla="*/ 2055 w 2232"/>
                <a:gd name="T9" fmla="*/ 187 h 542"/>
                <a:gd name="T10" fmla="*/ 2006 w 2232"/>
                <a:gd name="T11" fmla="*/ 168 h 542"/>
                <a:gd name="T12" fmla="*/ 1955 w 2232"/>
                <a:gd name="T13" fmla="*/ 150 h 542"/>
                <a:gd name="T14" fmla="*/ 1902 w 2232"/>
                <a:gd name="T15" fmla="*/ 132 h 542"/>
                <a:gd name="T16" fmla="*/ 1854 w 2232"/>
                <a:gd name="T17" fmla="*/ 117 h 542"/>
                <a:gd name="T18" fmla="*/ 1811 w 2232"/>
                <a:gd name="T19" fmla="*/ 103 h 542"/>
                <a:gd name="T20" fmla="*/ 1767 w 2232"/>
                <a:gd name="T21" fmla="*/ 91 h 542"/>
                <a:gd name="T22" fmla="*/ 1723 w 2232"/>
                <a:gd name="T23" fmla="*/ 80 h 542"/>
                <a:gd name="T24" fmla="*/ 1678 w 2232"/>
                <a:gd name="T25" fmla="*/ 68 h 542"/>
                <a:gd name="T26" fmla="*/ 1631 w 2232"/>
                <a:gd name="T27" fmla="*/ 57 h 542"/>
                <a:gd name="T28" fmla="*/ 1584 w 2232"/>
                <a:gd name="T29" fmla="*/ 47 h 542"/>
                <a:gd name="T30" fmla="*/ 1536 w 2232"/>
                <a:gd name="T31" fmla="*/ 38 h 542"/>
                <a:gd name="T32" fmla="*/ 1488 w 2232"/>
                <a:gd name="T33" fmla="*/ 30 h 542"/>
                <a:gd name="T34" fmla="*/ 1438 w 2232"/>
                <a:gd name="T35" fmla="*/ 23 h 542"/>
                <a:gd name="T36" fmla="*/ 1388 w 2232"/>
                <a:gd name="T37" fmla="*/ 16 h 542"/>
                <a:gd name="T38" fmla="*/ 1338 w 2232"/>
                <a:gd name="T39" fmla="*/ 10 h 542"/>
                <a:gd name="T40" fmla="*/ 1287 w 2232"/>
                <a:gd name="T41" fmla="*/ 7 h 542"/>
                <a:gd name="T42" fmla="*/ 1236 w 2232"/>
                <a:gd name="T43" fmla="*/ 3 h 542"/>
                <a:gd name="T44" fmla="*/ 1184 w 2232"/>
                <a:gd name="T45" fmla="*/ 1 h 542"/>
                <a:gd name="T46" fmla="*/ 1132 w 2232"/>
                <a:gd name="T47" fmla="*/ 0 h 542"/>
                <a:gd name="T48" fmla="*/ 1057 w 2232"/>
                <a:gd name="T49" fmla="*/ 1 h 542"/>
                <a:gd name="T50" fmla="*/ 960 w 2232"/>
                <a:gd name="T51" fmla="*/ 5 h 542"/>
                <a:gd name="T52" fmla="*/ 868 w 2232"/>
                <a:gd name="T53" fmla="*/ 11 h 542"/>
                <a:gd name="T54" fmla="*/ 777 w 2232"/>
                <a:gd name="T55" fmla="*/ 19 h 542"/>
                <a:gd name="T56" fmla="*/ 691 w 2232"/>
                <a:gd name="T57" fmla="*/ 30 h 542"/>
                <a:gd name="T58" fmla="*/ 607 w 2232"/>
                <a:gd name="T59" fmla="*/ 43 h 542"/>
                <a:gd name="T60" fmla="*/ 527 w 2232"/>
                <a:gd name="T61" fmla="*/ 57 h 542"/>
                <a:gd name="T62" fmla="*/ 451 w 2232"/>
                <a:gd name="T63" fmla="*/ 74 h 542"/>
                <a:gd name="T64" fmla="*/ 381 w 2232"/>
                <a:gd name="T65" fmla="*/ 92 h 542"/>
                <a:gd name="T66" fmla="*/ 314 w 2232"/>
                <a:gd name="T67" fmla="*/ 111 h 542"/>
                <a:gd name="T68" fmla="*/ 251 w 2232"/>
                <a:gd name="T69" fmla="*/ 132 h 542"/>
                <a:gd name="T70" fmla="*/ 193 w 2232"/>
                <a:gd name="T71" fmla="*/ 154 h 542"/>
                <a:gd name="T72" fmla="*/ 141 w 2232"/>
                <a:gd name="T73" fmla="*/ 176 h 542"/>
                <a:gd name="T74" fmla="*/ 93 w 2232"/>
                <a:gd name="T75" fmla="*/ 198 h 542"/>
                <a:gd name="T76" fmla="*/ 52 w 2232"/>
                <a:gd name="T77" fmla="*/ 223 h 542"/>
                <a:gd name="T78" fmla="*/ 16 w 2232"/>
                <a:gd name="T79" fmla="*/ 246 h 542"/>
                <a:gd name="T80" fmla="*/ 0 w 2232"/>
                <a:gd name="T81" fmla="*/ 541 h 542"/>
                <a:gd name="T82" fmla="*/ 2232 w 2232"/>
                <a:gd name="T83" fmla="*/ 27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2" h="542">
                  <a:moveTo>
                    <a:pt x="2232" y="274"/>
                  </a:moveTo>
                  <a:lnTo>
                    <a:pt x="2216" y="264"/>
                  </a:lnTo>
                  <a:lnTo>
                    <a:pt x="2201" y="254"/>
                  </a:lnTo>
                  <a:lnTo>
                    <a:pt x="2183" y="245"/>
                  </a:lnTo>
                  <a:lnTo>
                    <a:pt x="2164" y="235"/>
                  </a:lnTo>
                  <a:lnTo>
                    <a:pt x="2143" y="225"/>
                  </a:lnTo>
                  <a:lnTo>
                    <a:pt x="2123" y="216"/>
                  </a:lnTo>
                  <a:lnTo>
                    <a:pt x="2101" y="206"/>
                  </a:lnTo>
                  <a:lnTo>
                    <a:pt x="2079" y="197"/>
                  </a:lnTo>
                  <a:lnTo>
                    <a:pt x="2055" y="187"/>
                  </a:lnTo>
                  <a:lnTo>
                    <a:pt x="2032" y="178"/>
                  </a:lnTo>
                  <a:lnTo>
                    <a:pt x="2006" y="168"/>
                  </a:lnTo>
                  <a:lnTo>
                    <a:pt x="1981" y="159"/>
                  </a:lnTo>
                  <a:lnTo>
                    <a:pt x="1955" y="150"/>
                  </a:lnTo>
                  <a:lnTo>
                    <a:pt x="1929" y="141"/>
                  </a:lnTo>
                  <a:lnTo>
                    <a:pt x="1902" y="132"/>
                  </a:lnTo>
                  <a:lnTo>
                    <a:pt x="1875" y="123"/>
                  </a:lnTo>
                  <a:lnTo>
                    <a:pt x="1854" y="117"/>
                  </a:lnTo>
                  <a:lnTo>
                    <a:pt x="1832" y="110"/>
                  </a:lnTo>
                  <a:lnTo>
                    <a:pt x="1811" y="103"/>
                  </a:lnTo>
                  <a:lnTo>
                    <a:pt x="1790" y="98"/>
                  </a:lnTo>
                  <a:lnTo>
                    <a:pt x="1767" y="91"/>
                  </a:lnTo>
                  <a:lnTo>
                    <a:pt x="1745" y="85"/>
                  </a:lnTo>
                  <a:lnTo>
                    <a:pt x="1723" y="80"/>
                  </a:lnTo>
                  <a:lnTo>
                    <a:pt x="1700" y="74"/>
                  </a:lnTo>
                  <a:lnTo>
                    <a:pt x="1678" y="68"/>
                  </a:lnTo>
                  <a:lnTo>
                    <a:pt x="1654" y="63"/>
                  </a:lnTo>
                  <a:lnTo>
                    <a:pt x="1631" y="57"/>
                  </a:lnTo>
                  <a:lnTo>
                    <a:pt x="1607" y="53"/>
                  </a:lnTo>
                  <a:lnTo>
                    <a:pt x="1584" y="47"/>
                  </a:lnTo>
                  <a:lnTo>
                    <a:pt x="1560" y="43"/>
                  </a:lnTo>
                  <a:lnTo>
                    <a:pt x="1536" y="38"/>
                  </a:lnTo>
                  <a:lnTo>
                    <a:pt x="1512" y="34"/>
                  </a:lnTo>
                  <a:lnTo>
                    <a:pt x="1488" y="30"/>
                  </a:lnTo>
                  <a:lnTo>
                    <a:pt x="1463" y="26"/>
                  </a:lnTo>
                  <a:lnTo>
                    <a:pt x="1438" y="23"/>
                  </a:lnTo>
                  <a:lnTo>
                    <a:pt x="1414" y="19"/>
                  </a:lnTo>
                  <a:lnTo>
                    <a:pt x="1388" y="16"/>
                  </a:lnTo>
                  <a:lnTo>
                    <a:pt x="1363" y="14"/>
                  </a:lnTo>
                  <a:lnTo>
                    <a:pt x="1338" y="10"/>
                  </a:lnTo>
                  <a:lnTo>
                    <a:pt x="1313" y="8"/>
                  </a:lnTo>
                  <a:lnTo>
                    <a:pt x="1287" y="7"/>
                  </a:lnTo>
                  <a:lnTo>
                    <a:pt x="1262" y="5"/>
                  </a:lnTo>
                  <a:lnTo>
                    <a:pt x="1236" y="3"/>
                  </a:lnTo>
                  <a:lnTo>
                    <a:pt x="1210" y="2"/>
                  </a:lnTo>
                  <a:lnTo>
                    <a:pt x="1184" y="1"/>
                  </a:lnTo>
                  <a:lnTo>
                    <a:pt x="1159" y="0"/>
                  </a:lnTo>
                  <a:lnTo>
                    <a:pt x="1132" y="0"/>
                  </a:lnTo>
                  <a:lnTo>
                    <a:pt x="1106" y="0"/>
                  </a:lnTo>
                  <a:lnTo>
                    <a:pt x="1057" y="1"/>
                  </a:lnTo>
                  <a:lnTo>
                    <a:pt x="1009" y="2"/>
                  </a:lnTo>
                  <a:lnTo>
                    <a:pt x="960" y="5"/>
                  </a:lnTo>
                  <a:lnTo>
                    <a:pt x="913" y="8"/>
                  </a:lnTo>
                  <a:lnTo>
                    <a:pt x="868" y="11"/>
                  </a:lnTo>
                  <a:lnTo>
                    <a:pt x="822" y="15"/>
                  </a:lnTo>
                  <a:lnTo>
                    <a:pt x="777" y="19"/>
                  </a:lnTo>
                  <a:lnTo>
                    <a:pt x="733" y="25"/>
                  </a:lnTo>
                  <a:lnTo>
                    <a:pt x="691" y="30"/>
                  </a:lnTo>
                  <a:lnTo>
                    <a:pt x="648" y="36"/>
                  </a:lnTo>
                  <a:lnTo>
                    <a:pt x="607" y="43"/>
                  </a:lnTo>
                  <a:lnTo>
                    <a:pt x="566" y="51"/>
                  </a:lnTo>
                  <a:lnTo>
                    <a:pt x="527" y="57"/>
                  </a:lnTo>
                  <a:lnTo>
                    <a:pt x="489" y="66"/>
                  </a:lnTo>
                  <a:lnTo>
                    <a:pt x="451" y="74"/>
                  </a:lnTo>
                  <a:lnTo>
                    <a:pt x="415" y="83"/>
                  </a:lnTo>
                  <a:lnTo>
                    <a:pt x="381" y="92"/>
                  </a:lnTo>
                  <a:lnTo>
                    <a:pt x="346" y="101"/>
                  </a:lnTo>
                  <a:lnTo>
                    <a:pt x="314" y="111"/>
                  </a:lnTo>
                  <a:lnTo>
                    <a:pt x="281" y="121"/>
                  </a:lnTo>
                  <a:lnTo>
                    <a:pt x="251" y="132"/>
                  </a:lnTo>
                  <a:lnTo>
                    <a:pt x="222" y="142"/>
                  </a:lnTo>
                  <a:lnTo>
                    <a:pt x="193" y="154"/>
                  </a:lnTo>
                  <a:lnTo>
                    <a:pt x="166" y="165"/>
                  </a:lnTo>
                  <a:lnTo>
                    <a:pt x="141" y="176"/>
                  </a:lnTo>
                  <a:lnTo>
                    <a:pt x="117" y="187"/>
                  </a:lnTo>
                  <a:lnTo>
                    <a:pt x="93" y="198"/>
                  </a:lnTo>
                  <a:lnTo>
                    <a:pt x="72" y="211"/>
                  </a:lnTo>
                  <a:lnTo>
                    <a:pt x="52" y="223"/>
                  </a:lnTo>
                  <a:lnTo>
                    <a:pt x="33" y="234"/>
                  </a:lnTo>
                  <a:lnTo>
                    <a:pt x="16" y="246"/>
                  </a:lnTo>
                  <a:lnTo>
                    <a:pt x="0" y="259"/>
                  </a:lnTo>
                  <a:lnTo>
                    <a:pt x="0" y="541"/>
                  </a:lnTo>
                  <a:lnTo>
                    <a:pt x="2232" y="542"/>
                  </a:lnTo>
                  <a:lnTo>
                    <a:pt x="2232" y="274"/>
                  </a:lnTo>
                  <a:close/>
                </a:path>
              </a:pathLst>
            </a:custGeom>
            <a:solidFill>
              <a:srgbClr val="C1F9FF"/>
            </a:solidFill>
            <a:ln w="38100">
              <a:solidFill>
                <a:srgbClr val="002060"/>
              </a:solidFill>
              <a:round/>
              <a:headEnd/>
              <a:tailEnd/>
            </a:ln>
          </p:spPr>
          <p:txBody>
            <a:bodyPr/>
            <a:lstStyle/>
            <a:p>
              <a:endParaRPr lang="en-US"/>
            </a:p>
          </p:txBody>
        </p:sp>
        <p:sp>
          <p:nvSpPr>
            <p:cNvPr id="16" name="Freeform 15"/>
            <p:cNvSpPr>
              <a:spLocks/>
            </p:cNvSpPr>
            <p:nvPr/>
          </p:nvSpPr>
          <p:spPr bwMode="auto">
            <a:xfrm>
              <a:off x="3067" y="2197"/>
              <a:ext cx="874" cy="941"/>
            </a:xfrm>
            <a:custGeom>
              <a:avLst/>
              <a:gdLst>
                <a:gd name="T0" fmla="*/ 348 w 874"/>
                <a:gd name="T1" fmla="*/ 75 h 941"/>
                <a:gd name="T2" fmla="*/ 324 w 874"/>
                <a:gd name="T3" fmla="*/ 94 h 941"/>
                <a:gd name="T4" fmla="*/ 293 w 874"/>
                <a:gd name="T5" fmla="*/ 120 h 941"/>
                <a:gd name="T6" fmla="*/ 267 w 874"/>
                <a:gd name="T7" fmla="*/ 144 h 941"/>
                <a:gd name="T8" fmla="*/ 253 w 874"/>
                <a:gd name="T9" fmla="*/ 168 h 941"/>
                <a:gd name="T10" fmla="*/ 209 w 874"/>
                <a:gd name="T11" fmla="*/ 263 h 941"/>
                <a:gd name="T12" fmla="*/ 153 w 874"/>
                <a:gd name="T13" fmla="*/ 388 h 941"/>
                <a:gd name="T14" fmla="*/ 109 w 874"/>
                <a:gd name="T15" fmla="*/ 483 h 941"/>
                <a:gd name="T16" fmla="*/ 96 w 874"/>
                <a:gd name="T17" fmla="*/ 506 h 941"/>
                <a:gd name="T18" fmla="*/ 86 w 874"/>
                <a:gd name="T19" fmla="*/ 522 h 941"/>
                <a:gd name="T20" fmla="*/ 71 w 874"/>
                <a:gd name="T21" fmla="*/ 543 h 941"/>
                <a:gd name="T22" fmla="*/ 54 w 874"/>
                <a:gd name="T23" fmla="*/ 565 h 941"/>
                <a:gd name="T24" fmla="*/ 30 w 874"/>
                <a:gd name="T25" fmla="*/ 590 h 941"/>
                <a:gd name="T26" fmla="*/ 11 w 874"/>
                <a:gd name="T27" fmla="*/ 623 h 941"/>
                <a:gd name="T28" fmla="*/ 3 w 874"/>
                <a:gd name="T29" fmla="*/ 652 h 941"/>
                <a:gd name="T30" fmla="*/ 1 w 874"/>
                <a:gd name="T31" fmla="*/ 672 h 941"/>
                <a:gd name="T32" fmla="*/ 2 w 874"/>
                <a:gd name="T33" fmla="*/ 679 h 941"/>
                <a:gd name="T34" fmla="*/ 19 w 874"/>
                <a:gd name="T35" fmla="*/ 688 h 941"/>
                <a:gd name="T36" fmla="*/ 49 w 874"/>
                <a:gd name="T37" fmla="*/ 701 h 941"/>
                <a:gd name="T38" fmla="*/ 87 w 874"/>
                <a:gd name="T39" fmla="*/ 718 h 941"/>
                <a:gd name="T40" fmla="*/ 128 w 874"/>
                <a:gd name="T41" fmla="*/ 735 h 941"/>
                <a:gd name="T42" fmla="*/ 166 w 874"/>
                <a:gd name="T43" fmla="*/ 750 h 941"/>
                <a:gd name="T44" fmla="*/ 198 w 874"/>
                <a:gd name="T45" fmla="*/ 764 h 941"/>
                <a:gd name="T46" fmla="*/ 216 w 874"/>
                <a:gd name="T47" fmla="*/ 771 h 941"/>
                <a:gd name="T48" fmla="*/ 446 w 874"/>
                <a:gd name="T49" fmla="*/ 829 h 941"/>
                <a:gd name="T50" fmla="*/ 767 w 874"/>
                <a:gd name="T51" fmla="*/ 664 h 941"/>
                <a:gd name="T52" fmla="*/ 783 w 874"/>
                <a:gd name="T53" fmla="*/ 626 h 941"/>
                <a:gd name="T54" fmla="*/ 818 w 874"/>
                <a:gd name="T55" fmla="*/ 540 h 941"/>
                <a:gd name="T56" fmla="*/ 854 w 874"/>
                <a:gd name="T57" fmla="*/ 446 h 941"/>
                <a:gd name="T58" fmla="*/ 870 w 874"/>
                <a:gd name="T59" fmla="*/ 384 h 941"/>
                <a:gd name="T60" fmla="*/ 874 w 874"/>
                <a:gd name="T61" fmla="*/ 323 h 941"/>
                <a:gd name="T62" fmla="*/ 865 w 874"/>
                <a:gd name="T63" fmla="*/ 262 h 941"/>
                <a:gd name="T64" fmla="*/ 837 w 874"/>
                <a:gd name="T65" fmla="*/ 217 h 941"/>
                <a:gd name="T66" fmla="*/ 789 w 874"/>
                <a:gd name="T67" fmla="*/ 160 h 941"/>
                <a:gd name="T68" fmla="*/ 743 w 874"/>
                <a:gd name="T69" fmla="*/ 112 h 941"/>
                <a:gd name="T70" fmla="*/ 723 w 874"/>
                <a:gd name="T71" fmla="*/ 91 h 941"/>
                <a:gd name="T72" fmla="*/ 716 w 874"/>
                <a:gd name="T73" fmla="*/ 78 h 941"/>
                <a:gd name="T74" fmla="*/ 701 w 874"/>
                <a:gd name="T75" fmla="*/ 47 h 941"/>
                <a:gd name="T76" fmla="*/ 685 w 874"/>
                <a:gd name="T77" fmla="*/ 16 h 941"/>
                <a:gd name="T78" fmla="*/ 672 w 874"/>
                <a:gd name="T79" fmla="*/ 0 h 941"/>
                <a:gd name="T80" fmla="*/ 655 w 874"/>
                <a:gd name="T81" fmla="*/ 3 h 941"/>
                <a:gd name="T82" fmla="*/ 618 w 874"/>
                <a:gd name="T83" fmla="*/ 10 h 941"/>
                <a:gd name="T84" fmla="*/ 567 w 874"/>
                <a:gd name="T85" fmla="*/ 22 h 941"/>
                <a:gd name="T86" fmla="*/ 509 w 874"/>
                <a:gd name="T87" fmla="*/ 35 h 941"/>
                <a:gd name="T88" fmla="*/ 451 w 874"/>
                <a:gd name="T89" fmla="*/ 48 h 941"/>
                <a:gd name="T90" fmla="*/ 400 w 874"/>
                <a:gd name="T91" fmla="*/ 61 h 941"/>
                <a:gd name="T92" fmla="*/ 364 w 874"/>
                <a:gd name="T93" fmla="*/ 69 h 941"/>
                <a:gd name="T94" fmla="*/ 351 w 874"/>
                <a:gd name="T95" fmla="*/ 7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4" h="941">
                  <a:moveTo>
                    <a:pt x="351" y="72"/>
                  </a:moveTo>
                  <a:lnTo>
                    <a:pt x="348" y="75"/>
                  </a:lnTo>
                  <a:lnTo>
                    <a:pt x="338" y="83"/>
                  </a:lnTo>
                  <a:lnTo>
                    <a:pt x="324" y="94"/>
                  </a:lnTo>
                  <a:lnTo>
                    <a:pt x="308" y="107"/>
                  </a:lnTo>
                  <a:lnTo>
                    <a:pt x="293" y="120"/>
                  </a:lnTo>
                  <a:lnTo>
                    <a:pt x="278" y="134"/>
                  </a:lnTo>
                  <a:lnTo>
                    <a:pt x="267" y="144"/>
                  </a:lnTo>
                  <a:lnTo>
                    <a:pt x="261" y="150"/>
                  </a:lnTo>
                  <a:lnTo>
                    <a:pt x="253" y="168"/>
                  </a:lnTo>
                  <a:lnTo>
                    <a:pt x="235" y="209"/>
                  </a:lnTo>
                  <a:lnTo>
                    <a:pt x="209" y="263"/>
                  </a:lnTo>
                  <a:lnTo>
                    <a:pt x="181" y="325"/>
                  </a:lnTo>
                  <a:lnTo>
                    <a:pt x="153" y="388"/>
                  </a:lnTo>
                  <a:lnTo>
                    <a:pt x="127" y="442"/>
                  </a:lnTo>
                  <a:lnTo>
                    <a:pt x="109" y="483"/>
                  </a:lnTo>
                  <a:lnTo>
                    <a:pt x="99" y="501"/>
                  </a:lnTo>
                  <a:lnTo>
                    <a:pt x="96" y="506"/>
                  </a:lnTo>
                  <a:lnTo>
                    <a:pt x="90" y="513"/>
                  </a:lnTo>
                  <a:lnTo>
                    <a:pt x="86" y="522"/>
                  </a:lnTo>
                  <a:lnTo>
                    <a:pt x="79" y="532"/>
                  </a:lnTo>
                  <a:lnTo>
                    <a:pt x="71" y="543"/>
                  </a:lnTo>
                  <a:lnTo>
                    <a:pt x="63" y="554"/>
                  </a:lnTo>
                  <a:lnTo>
                    <a:pt x="54" y="565"/>
                  </a:lnTo>
                  <a:lnTo>
                    <a:pt x="44" y="575"/>
                  </a:lnTo>
                  <a:lnTo>
                    <a:pt x="30" y="590"/>
                  </a:lnTo>
                  <a:lnTo>
                    <a:pt x="19" y="607"/>
                  </a:lnTo>
                  <a:lnTo>
                    <a:pt x="11" y="623"/>
                  </a:lnTo>
                  <a:lnTo>
                    <a:pt x="6" y="638"/>
                  </a:lnTo>
                  <a:lnTo>
                    <a:pt x="3" y="652"/>
                  </a:lnTo>
                  <a:lnTo>
                    <a:pt x="1" y="663"/>
                  </a:lnTo>
                  <a:lnTo>
                    <a:pt x="1" y="672"/>
                  </a:lnTo>
                  <a:lnTo>
                    <a:pt x="0" y="676"/>
                  </a:lnTo>
                  <a:lnTo>
                    <a:pt x="2" y="679"/>
                  </a:lnTo>
                  <a:lnTo>
                    <a:pt x="9" y="682"/>
                  </a:lnTo>
                  <a:lnTo>
                    <a:pt x="19" y="688"/>
                  </a:lnTo>
                  <a:lnTo>
                    <a:pt x="33" y="694"/>
                  </a:lnTo>
                  <a:lnTo>
                    <a:pt x="49" y="701"/>
                  </a:lnTo>
                  <a:lnTo>
                    <a:pt x="68" y="710"/>
                  </a:lnTo>
                  <a:lnTo>
                    <a:pt x="87" y="718"/>
                  </a:lnTo>
                  <a:lnTo>
                    <a:pt x="108" y="727"/>
                  </a:lnTo>
                  <a:lnTo>
                    <a:pt x="128" y="735"/>
                  </a:lnTo>
                  <a:lnTo>
                    <a:pt x="148" y="744"/>
                  </a:lnTo>
                  <a:lnTo>
                    <a:pt x="166" y="750"/>
                  </a:lnTo>
                  <a:lnTo>
                    <a:pt x="183" y="758"/>
                  </a:lnTo>
                  <a:lnTo>
                    <a:pt x="198" y="764"/>
                  </a:lnTo>
                  <a:lnTo>
                    <a:pt x="209" y="768"/>
                  </a:lnTo>
                  <a:lnTo>
                    <a:pt x="216" y="771"/>
                  </a:lnTo>
                  <a:lnTo>
                    <a:pt x="218" y="772"/>
                  </a:lnTo>
                  <a:lnTo>
                    <a:pt x="446" y="829"/>
                  </a:lnTo>
                  <a:lnTo>
                    <a:pt x="748" y="941"/>
                  </a:lnTo>
                  <a:lnTo>
                    <a:pt x="767" y="664"/>
                  </a:lnTo>
                  <a:lnTo>
                    <a:pt x="772" y="654"/>
                  </a:lnTo>
                  <a:lnTo>
                    <a:pt x="783" y="626"/>
                  </a:lnTo>
                  <a:lnTo>
                    <a:pt x="800" y="587"/>
                  </a:lnTo>
                  <a:lnTo>
                    <a:pt x="818" y="540"/>
                  </a:lnTo>
                  <a:lnTo>
                    <a:pt x="837" y="492"/>
                  </a:lnTo>
                  <a:lnTo>
                    <a:pt x="854" y="446"/>
                  </a:lnTo>
                  <a:lnTo>
                    <a:pt x="865" y="409"/>
                  </a:lnTo>
                  <a:lnTo>
                    <a:pt x="870" y="384"/>
                  </a:lnTo>
                  <a:lnTo>
                    <a:pt x="873" y="353"/>
                  </a:lnTo>
                  <a:lnTo>
                    <a:pt x="874" y="323"/>
                  </a:lnTo>
                  <a:lnTo>
                    <a:pt x="873" y="294"/>
                  </a:lnTo>
                  <a:lnTo>
                    <a:pt x="865" y="262"/>
                  </a:lnTo>
                  <a:lnTo>
                    <a:pt x="855" y="243"/>
                  </a:lnTo>
                  <a:lnTo>
                    <a:pt x="837" y="217"/>
                  </a:lnTo>
                  <a:lnTo>
                    <a:pt x="814" y="189"/>
                  </a:lnTo>
                  <a:lnTo>
                    <a:pt x="789" y="160"/>
                  </a:lnTo>
                  <a:lnTo>
                    <a:pt x="764" y="134"/>
                  </a:lnTo>
                  <a:lnTo>
                    <a:pt x="743" y="112"/>
                  </a:lnTo>
                  <a:lnTo>
                    <a:pt x="728" y="97"/>
                  </a:lnTo>
                  <a:lnTo>
                    <a:pt x="723" y="91"/>
                  </a:lnTo>
                  <a:lnTo>
                    <a:pt x="720" y="88"/>
                  </a:lnTo>
                  <a:lnTo>
                    <a:pt x="716" y="78"/>
                  </a:lnTo>
                  <a:lnTo>
                    <a:pt x="709" y="63"/>
                  </a:lnTo>
                  <a:lnTo>
                    <a:pt x="701" y="47"/>
                  </a:lnTo>
                  <a:lnTo>
                    <a:pt x="692" y="31"/>
                  </a:lnTo>
                  <a:lnTo>
                    <a:pt x="685" y="16"/>
                  </a:lnTo>
                  <a:lnTo>
                    <a:pt x="678" y="5"/>
                  </a:lnTo>
                  <a:lnTo>
                    <a:pt x="672" y="0"/>
                  </a:lnTo>
                  <a:lnTo>
                    <a:pt x="667" y="0"/>
                  </a:lnTo>
                  <a:lnTo>
                    <a:pt x="655" y="3"/>
                  </a:lnTo>
                  <a:lnTo>
                    <a:pt x="640" y="6"/>
                  </a:lnTo>
                  <a:lnTo>
                    <a:pt x="618" y="10"/>
                  </a:lnTo>
                  <a:lnTo>
                    <a:pt x="594" y="16"/>
                  </a:lnTo>
                  <a:lnTo>
                    <a:pt x="567" y="22"/>
                  </a:lnTo>
                  <a:lnTo>
                    <a:pt x="538" y="28"/>
                  </a:lnTo>
                  <a:lnTo>
                    <a:pt x="509" y="35"/>
                  </a:lnTo>
                  <a:lnTo>
                    <a:pt x="479" y="42"/>
                  </a:lnTo>
                  <a:lnTo>
                    <a:pt x="451" y="48"/>
                  </a:lnTo>
                  <a:lnTo>
                    <a:pt x="424" y="55"/>
                  </a:lnTo>
                  <a:lnTo>
                    <a:pt x="400" y="61"/>
                  </a:lnTo>
                  <a:lnTo>
                    <a:pt x="380" y="65"/>
                  </a:lnTo>
                  <a:lnTo>
                    <a:pt x="364" y="69"/>
                  </a:lnTo>
                  <a:lnTo>
                    <a:pt x="354" y="71"/>
                  </a:lnTo>
                  <a:lnTo>
                    <a:pt x="351" y="72"/>
                  </a:lnTo>
                  <a:close/>
                </a:path>
              </a:pathLst>
            </a:custGeom>
            <a:solidFill>
              <a:srgbClr val="7F99B2"/>
            </a:solidFill>
            <a:ln w="38100">
              <a:solidFill>
                <a:srgbClr val="002060"/>
              </a:solidFill>
              <a:round/>
              <a:headEnd/>
              <a:tailEnd/>
            </a:ln>
          </p:spPr>
          <p:txBody>
            <a:bodyPr/>
            <a:lstStyle/>
            <a:p>
              <a:endParaRPr lang="en-US"/>
            </a:p>
          </p:txBody>
        </p:sp>
        <p:sp>
          <p:nvSpPr>
            <p:cNvPr id="17" name="Freeform 16"/>
            <p:cNvSpPr>
              <a:spLocks/>
            </p:cNvSpPr>
            <p:nvPr/>
          </p:nvSpPr>
          <p:spPr bwMode="auto">
            <a:xfrm>
              <a:off x="3456" y="2197"/>
              <a:ext cx="257" cy="324"/>
            </a:xfrm>
            <a:custGeom>
              <a:avLst/>
              <a:gdLst>
                <a:gd name="T0" fmla="*/ 15 w 257"/>
                <a:gd name="T1" fmla="*/ 93 h 324"/>
                <a:gd name="T2" fmla="*/ 0 w 257"/>
                <a:gd name="T3" fmla="*/ 286 h 324"/>
                <a:gd name="T4" fmla="*/ 101 w 257"/>
                <a:gd name="T5" fmla="*/ 324 h 324"/>
                <a:gd name="T6" fmla="*/ 226 w 257"/>
                <a:gd name="T7" fmla="*/ 127 h 324"/>
                <a:gd name="T8" fmla="*/ 257 w 257"/>
                <a:gd name="T9" fmla="*/ 0 h 324"/>
                <a:gd name="T10" fmla="*/ 15 w 257"/>
                <a:gd name="T11" fmla="*/ 93 h 324"/>
              </a:gdLst>
              <a:ahLst/>
              <a:cxnLst>
                <a:cxn ang="0">
                  <a:pos x="T0" y="T1"/>
                </a:cxn>
                <a:cxn ang="0">
                  <a:pos x="T2" y="T3"/>
                </a:cxn>
                <a:cxn ang="0">
                  <a:pos x="T4" y="T5"/>
                </a:cxn>
                <a:cxn ang="0">
                  <a:pos x="T6" y="T7"/>
                </a:cxn>
                <a:cxn ang="0">
                  <a:pos x="T8" y="T9"/>
                </a:cxn>
                <a:cxn ang="0">
                  <a:pos x="T10" y="T11"/>
                </a:cxn>
              </a:cxnLst>
              <a:rect l="0" t="0" r="r" b="b"/>
              <a:pathLst>
                <a:path w="257" h="324">
                  <a:moveTo>
                    <a:pt x="15" y="93"/>
                  </a:moveTo>
                  <a:lnTo>
                    <a:pt x="0" y="286"/>
                  </a:lnTo>
                  <a:lnTo>
                    <a:pt x="101" y="324"/>
                  </a:lnTo>
                  <a:lnTo>
                    <a:pt x="226" y="127"/>
                  </a:lnTo>
                  <a:lnTo>
                    <a:pt x="257" y="0"/>
                  </a:lnTo>
                  <a:lnTo>
                    <a:pt x="15" y="93"/>
                  </a:lnTo>
                  <a:close/>
                </a:path>
              </a:pathLst>
            </a:custGeom>
            <a:solidFill>
              <a:srgbClr val="FFFFFF"/>
            </a:solidFill>
            <a:ln w="38100">
              <a:solidFill>
                <a:srgbClr val="002060"/>
              </a:solidFill>
              <a:round/>
              <a:headEnd/>
              <a:tailEnd/>
            </a:ln>
          </p:spPr>
          <p:txBody>
            <a:bodyPr/>
            <a:lstStyle/>
            <a:p>
              <a:endParaRPr lang="en-US"/>
            </a:p>
          </p:txBody>
        </p:sp>
        <p:sp>
          <p:nvSpPr>
            <p:cNvPr id="18" name="Freeform 17"/>
            <p:cNvSpPr>
              <a:spLocks/>
            </p:cNvSpPr>
            <p:nvPr/>
          </p:nvSpPr>
          <p:spPr bwMode="auto">
            <a:xfrm>
              <a:off x="3031" y="2840"/>
              <a:ext cx="238" cy="188"/>
            </a:xfrm>
            <a:custGeom>
              <a:avLst/>
              <a:gdLst>
                <a:gd name="T0" fmla="*/ 192 w 238"/>
                <a:gd name="T1" fmla="*/ 25 h 188"/>
                <a:gd name="T2" fmla="*/ 196 w 238"/>
                <a:gd name="T3" fmla="*/ 51 h 188"/>
                <a:gd name="T4" fmla="*/ 199 w 238"/>
                <a:gd name="T5" fmla="*/ 63 h 188"/>
                <a:gd name="T6" fmla="*/ 211 w 238"/>
                <a:gd name="T7" fmla="*/ 74 h 188"/>
                <a:gd name="T8" fmla="*/ 226 w 238"/>
                <a:gd name="T9" fmla="*/ 86 h 188"/>
                <a:gd name="T10" fmla="*/ 237 w 238"/>
                <a:gd name="T11" fmla="*/ 94 h 188"/>
                <a:gd name="T12" fmla="*/ 237 w 238"/>
                <a:gd name="T13" fmla="*/ 98 h 188"/>
                <a:gd name="T14" fmla="*/ 228 w 238"/>
                <a:gd name="T15" fmla="*/ 116 h 188"/>
                <a:gd name="T16" fmla="*/ 214 w 238"/>
                <a:gd name="T17" fmla="*/ 126 h 188"/>
                <a:gd name="T18" fmla="*/ 201 w 238"/>
                <a:gd name="T19" fmla="*/ 133 h 188"/>
                <a:gd name="T20" fmla="*/ 189 w 238"/>
                <a:gd name="T21" fmla="*/ 139 h 188"/>
                <a:gd name="T22" fmla="*/ 178 w 238"/>
                <a:gd name="T23" fmla="*/ 143 h 188"/>
                <a:gd name="T24" fmla="*/ 170 w 238"/>
                <a:gd name="T25" fmla="*/ 148 h 188"/>
                <a:gd name="T26" fmla="*/ 161 w 238"/>
                <a:gd name="T27" fmla="*/ 153 h 188"/>
                <a:gd name="T28" fmla="*/ 152 w 238"/>
                <a:gd name="T29" fmla="*/ 159 h 188"/>
                <a:gd name="T30" fmla="*/ 144 w 238"/>
                <a:gd name="T31" fmla="*/ 164 h 188"/>
                <a:gd name="T32" fmla="*/ 136 w 238"/>
                <a:gd name="T33" fmla="*/ 169 h 188"/>
                <a:gd name="T34" fmla="*/ 125 w 238"/>
                <a:gd name="T35" fmla="*/ 173 h 188"/>
                <a:gd name="T36" fmla="*/ 111 w 238"/>
                <a:gd name="T37" fmla="*/ 179 h 188"/>
                <a:gd name="T38" fmla="*/ 95 w 238"/>
                <a:gd name="T39" fmla="*/ 183 h 188"/>
                <a:gd name="T40" fmla="*/ 77 w 238"/>
                <a:gd name="T41" fmla="*/ 187 h 188"/>
                <a:gd name="T42" fmla="*/ 58 w 238"/>
                <a:gd name="T43" fmla="*/ 188 h 188"/>
                <a:gd name="T44" fmla="*/ 41 w 238"/>
                <a:gd name="T45" fmla="*/ 186 h 188"/>
                <a:gd name="T46" fmla="*/ 28 w 238"/>
                <a:gd name="T47" fmla="*/ 182 h 188"/>
                <a:gd name="T48" fmla="*/ 15 w 238"/>
                <a:gd name="T49" fmla="*/ 163 h 188"/>
                <a:gd name="T50" fmla="*/ 0 w 238"/>
                <a:gd name="T51" fmla="*/ 95 h 188"/>
                <a:gd name="T52" fmla="*/ 2 w 238"/>
                <a:gd name="T53" fmla="*/ 73 h 188"/>
                <a:gd name="T54" fmla="*/ 11 w 238"/>
                <a:gd name="T55" fmla="*/ 58 h 188"/>
                <a:gd name="T56" fmla="*/ 22 w 238"/>
                <a:gd name="T57" fmla="*/ 42 h 188"/>
                <a:gd name="T58" fmla="*/ 32 w 238"/>
                <a:gd name="T59" fmla="*/ 30 h 188"/>
                <a:gd name="T60" fmla="*/ 40 w 238"/>
                <a:gd name="T61" fmla="*/ 25 h 188"/>
                <a:gd name="T62" fmla="*/ 57 w 238"/>
                <a:gd name="T63" fmla="*/ 16 h 188"/>
                <a:gd name="T64" fmla="*/ 76 w 238"/>
                <a:gd name="T65" fmla="*/ 7 h 188"/>
                <a:gd name="T66" fmla="*/ 90 w 238"/>
                <a:gd name="T67" fmla="*/ 1 h 188"/>
                <a:gd name="T68" fmla="*/ 186 w 238"/>
                <a:gd name="T6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188">
                  <a:moveTo>
                    <a:pt x="186" y="12"/>
                  </a:moveTo>
                  <a:lnTo>
                    <a:pt x="192" y="25"/>
                  </a:lnTo>
                  <a:lnTo>
                    <a:pt x="194" y="39"/>
                  </a:lnTo>
                  <a:lnTo>
                    <a:pt x="196" y="51"/>
                  </a:lnTo>
                  <a:lnTo>
                    <a:pt x="197" y="59"/>
                  </a:lnTo>
                  <a:lnTo>
                    <a:pt x="199" y="63"/>
                  </a:lnTo>
                  <a:lnTo>
                    <a:pt x="205" y="68"/>
                  </a:lnTo>
                  <a:lnTo>
                    <a:pt x="211" y="74"/>
                  </a:lnTo>
                  <a:lnTo>
                    <a:pt x="219" y="80"/>
                  </a:lnTo>
                  <a:lnTo>
                    <a:pt x="226" y="86"/>
                  </a:lnTo>
                  <a:lnTo>
                    <a:pt x="233" y="91"/>
                  </a:lnTo>
                  <a:lnTo>
                    <a:pt x="237" y="94"/>
                  </a:lnTo>
                  <a:lnTo>
                    <a:pt x="238" y="95"/>
                  </a:lnTo>
                  <a:lnTo>
                    <a:pt x="237" y="98"/>
                  </a:lnTo>
                  <a:lnTo>
                    <a:pt x="234" y="106"/>
                  </a:lnTo>
                  <a:lnTo>
                    <a:pt x="228" y="116"/>
                  </a:lnTo>
                  <a:lnTo>
                    <a:pt x="219" y="124"/>
                  </a:lnTo>
                  <a:lnTo>
                    <a:pt x="214" y="126"/>
                  </a:lnTo>
                  <a:lnTo>
                    <a:pt x="207" y="130"/>
                  </a:lnTo>
                  <a:lnTo>
                    <a:pt x="201" y="133"/>
                  </a:lnTo>
                  <a:lnTo>
                    <a:pt x="194" y="135"/>
                  </a:lnTo>
                  <a:lnTo>
                    <a:pt x="189" y="139"/>
                  </a:lnTo>
                  <a:lnTo>
                    <a:pt x="182" y="141"/>
                  </a:lnTo>
                  <a:lnTo>
                    <a:pt x="178" y="143"/>
                  </a:lnTo>
                  <a:lnTo>
                    <a:pt x="173" y="145"/>
                  </a:lnTo>
                  <a:lnTo>
                    <a:pt x="170" y="148"/>
                  </a:lnTo>
                  <a:lnTo>
                    <a:pt x="165" y="150"/>
                  </a:lnTo>
                  <a:lnTo>
                    <a:pt x="161" y="153"/>
                  </a:lnTo>
                  <a:lnTo>
                    <a:pt x="156" y="156"/>
                  </a:lnTo>
                  <a:lnTo>
                    <a:pt x="152" y="159"/>
                  </a:lnTo>
                  <a:lnTo>
                    <a:pt x="147" y="162"/>
                  </a:lnTo>
                  <a:lnTo>
                    <a:pt x="144" y="164"/>
                  </a:lnTo>
                  <a:lnTo>
                    <a:pt x="140" y="167"/>
                  </a:lnTo>
                  <a:lnTo>
                    <a:pt x="136" y="169"/>
                  </a:lnTo>
                  <a:lnTo>
                    <a:pt x="131" y="171"/>
                  </a:lnTo>
                  <a:lnTo>
                    <a:pt x="125" y="173"/>
                  </a:lnTo>
                  <a:lnTo>
                    <a:pt x="118" y="176"/>
                  </a:lnTo>
                  <a:lnTo>
                    <a:pt x="111" y="179"/>
                  </a:lnTo>
                  <a:lnTo>
                    <a:pt x="103" y="181"/>
                  </a:lnTo>
                  <a:lnTo>
                    <a:pt x="95" y="183"/>
                  </a:lnTo>
                  <a:lnTo>
                    <a:pt x="86" y="186"/>
                  </a:lnTo>
                  <a:lnTo>
                    <a:pt x="77" y="187"/>
                  </a:lnTo>
                  <a:lnTo>
                    <a:pt x="67" y="188"/>
                  </a:lnTo>
                  <a:lnTo>
                    <a:pt x="58" y="188"/>
                  </a:lnTo>
                  <a:lnTo>
                    <a:pt x="49" y="187"/>
                  </a:lnTo>
                  <a:lnTo>
                    <a:pt x="41" y="186"/>
                  </a:lnTo>
                  <a:lnTo>
                    <a:pt x="33" y="185"/>
                  </a:lnTo>
                  <a:lnTo>
                    <a:pt x="28" y="182"/>
                  </a:lnTo>
                  <a:lnTo>
                    <a:pt x="23" y="181"/>
                  </a:lnTo>
                  <a:lnTo>
                    <a:pt x="15" y="163"/>
                  </a:lnTo>
                  <a:lnTo>
                    <a:pt x="6" y="130"/>
                  </a:lnTo>
                  <a:lnTo>
                    <a:pt x="0" y="95"/>
                  </a:lnTo>
                  <a:lnTo>
                    <a:pt x="0" y="76"/>
                  </a:lnTo>
                  <a:lnTo>
                    <a:pt x="2" y="73"/>
                  </a:lnTo>
                  <a:lnTo>
                    <a:pt x="6" y="66"/>
                  </a:lnTo>
                  <a:lnTo>
                    <a:pt x="11" y="58"/>
                  </a:lnTo>
                  <a:lnTo>
                    <a:pt x="17" y="50"/>
                  </a:lnTo>
                  <a:lnTo>
                    <a:pt x="22" y="42"/>
                  </a:lnTo>
                  <a:lnTo>
                    <a:pt x="28" y="36"/>
                  </a:lnTo>
                  <a:lnTo>
                    <a:pt x="32" y="30"/>
                  </a:lnTo>
                  <a:lnTo>
                    <a:pt x="36" y="27"/>
                  </a:lnTo>
                  <a:lnTo>
                    <a:pt x="40" y="25"/>
                  </a:lnTo>
                  <a:lnTo>
                    <a:pt x="48" y="20"/>
                  </a:lnTo>
                  <a:lnTo>
                    <a:pt x="57" y="16"/>
                  </a:lnTo>
                  <a:lnTo>
                    <a:pt x="67" y="11"/>
                  </a:lnTo>
                  <a:lnTo>
                    <a:pt x="76" y="7"/>
                  </a:lnTo>
                  <a:lnTo>
                    <a:pt x="85" y="3"/>
                  </a:lnTo>
                  <a:lnTo>
                    <a:pt x="90" y="1"/>
                  </a:lnTo>
                  <a:lnTo>
                    <a:pt x="93" y="0"/>
                  </a:lnTo>
                  <a:lnTo>
                    <a:pt x="186" y="12"/>
                  </a:lnTo>
                  <a:close/>
                </a:path>
              </a:pathLst>
            </a:custGeom>
            <a:solidFill>
              <a:srgbClr val="F2BFB2"/>
            </a:solidFill>
            <a:ln w="38100">
              <a:solidFill>
                <a:srgbClr val="002060"/>
              </a:solidFill>
              <a:round/>
              <a:headEnd/>
              <a:tailEnd/>
            </a:ln>
          </p:spPr>
          <p:txBody>
            <a:bodyPr/>
            <a:lstStyle/>
            <a:p>
              <a:endParaRPr lang="en-US"/>
            </a:p>
          </p:txBody>
        </p:sp>
        <p:sp>
          <p:nvSpPr>
            <p:cNvPr id="19" name="Freeform 18"/>
            <p:cNvSpPr>
              <a:spLocks/>
            </p:cNvSpPr>
            <p:nvPr/>
          </p:nvSpPr>
          <p:spPr bwMode="auto">
            <a:xfrm>
              <a:off x="3378" y="1846"/>
              <a:ext cx="388" cy="492"/>
            </a:xfrm>
            <a:custGeom>
              <a:avLst/>
              <a:gdLst>
                <a:gd name="T0" fmla="*/ 109 w 388"/>
                <a:gd name="T1" fmla="*/ 9 h 492"/>
                <a:gd name="T2" fmla="*/ 106 w 388"/>
                <a:gd name="T3" fmla="*/ 13 h 492"/>
                <a:gd name="T4" fmla="*/ 98 w 388"/>
                <a:gd name="T5" fmla="*/ 24 h 492"/>
                <a:gd name="T6" fmla="*/ 87 w 388"/>
                <a:gd name="T7" fmla="*/ 42 h 492"/>
                <a:gd name="T8" fmla="*/ 72 w 388"/>
                <a:gd name="T9" fmla="*/ 67 h 492"/>
                <a:gd name="T10" fmla="*/ 56 w 388"/>
                <a:gd name="T11" fmla="*/ 96 h 492"/>
                <a:gd name="T12" fmla="*/ 39 w 388"/>
                <a:gd name="T13" fmla="*/ 130 h 492"/>
                <a:gd name="T14" fmla="*/ 22 w 388"/>
                <a:gd name="T15" fmla="*/ 168 h 492"/>
                <a:gd name="T16" fmla="*/ 8 w 388"/>
                <a:gd name="T17" fmla="*/ 209 h 492"/>
                <a:gd name="T18" fmla="*/ 1 w 388"/>
                <a:gd name="T19" fmla="*/ 245 h 492"/>
                <a:gd name="T20" fmla="*/ 0 w 388"/>
                <a:gd name="T21" fmla="*/ 282 h 492"/>
                <a:gd name="T22" fmla="*/ 2 w 388"/>
                <a:gd name="T23" fmla="*/ 314 h 492"/>
                <a:gd name="T24" fmla="*/ 5 w 388"/>
                <a:gd name="T25" fmla="*/ 332 h 492"/>
                <a:gd name="T26" fmla="*/ 6 w 388"/>
                <a:gd name="T27" fmla="*/ 339 h 492"/>
                <a:gd name="T28" fmla="*/ 10 w 388"/>
                <a:gd name="T29" fmla="*/ 350 h 492"/>
                <a:gd name="T30" fmla="*/ 14 w 388"/>
                <a:gd name="T31" fmla="*/ 364 h 492"/>
                <a:gd name="T32" fmla="*/ 19 w 388"/>
                <a:gd name="T33" fmla="*/ 379 h 492"/>
                <a:gd name="T34" fmla="*/ 24 w 388"/>
                <a:gd name="T35" fmla="*/ 395 h 492"/>
                <a:gd name="T36" fmla="*/ 31 w 388"/>
                <a:gd name="T37" fmla="*/ 409 h 492"/>
                <a:gd name="T38" fmla="*/ 37 w 388"/>
                <a:gd name="T39" fmla="*/ 422 h 492"/>
                <a:gd name="T40" fmla="*/ 43 w 388"/>
                <a:gd name="T41" fmla="*/ 431 h 492"/>
                <a:gd name="T42" fmla="*/ 51 w 388"/>
                <a:gd name="T43" fmla="*/ 437 h 492"/>
                <a:gd name="T44" fmla="*/ 61 w 388"/>
                <a:gd name="T45" fmla="*/ 444 h 492"/>
                <a:gd name="T46" fmla="*/ 72 w 388"/>
                <a:gd name="T47" fmla="*/ 450 h 492"/>
                <a:gd name="T48" fmla="*/ 85 w 388"/>
                <a:gd name="T49" fmla="*/ 454 h 492"/>
                <a:gd name="T50" fmla="*/ 96 w 388"/>
                <a:gd name="T51" fmla="*/ 458 h 492"/>
                <a:gd name="T52" fmla="*/ 105 w 388"/>
                <a:gd name="T53" fmla="*/ 461 h 492"/>
                <a:gd name="T54" fmla="*/ 112 w 388"/>
                <a:gd name="T55" fmla="*/ 462 h 492"/>
                <a:gd name="T56" fmla="*/ 114 w 388"/>
                <a:gd name="T57" fmla="*/ 463 h 492"/>
                <a:gd name="T58" fmla="*/ 150 w 388"/>
                <a:gd name="T59" fmla="*/ 490 h 492"/>
                <a:gd name="T60" fmla="*/ 183 w 388"/>
                <a:gd name="T61" fmla="*/ 492 h 492"/>
                <a:gd name="T62" fmla="*/ 285 w 388"/>
                <a:gd name="T63" fmla="*/ 435 h 492"/>
                <a:gd name="T64" fmla="*/ 367 w 388"/>
                <a:gd name="T65" fmla="*/ 309 h 492"/>
                <a:gd name="T66" fmla="*/ 388 w 388"/>
                <a:gd name="T67" fmla="*/ 69 h 492"/>
                <a:gd name="T68" fmla="*/ 238 w 388"/>
                <a:gd name="T69" fmla="*/ 0 h 492"/>
                <a:gd name="T70" fmla="*/ 109 w 388"/>
                <a:gd name="T71"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8" h="492">
                  <a:moveTo>
                    <a:pt x="109" y="9"/>
                  </a:moveTo>
                  <a:lnTo>
                    <a:pt x="106" y="13"/>
                  </a:lnTo>
                  <a:lnTo>
                    <a:pt x="98" y="24"/>
                  </a:lnTo>
                  <a:lnTo>
                    <a:pt x="87" y="42"/>
                  </a:lnTo>
                  <a:lnTo>
                    <a:pt x="72" y="67"/>
                  </a:lnTo>
                  <a:lnTo>
                    <a:pt x="56" y="96"/>
                  </a:lnTo>
                  <a:lnTo>
                    <a:pt x="39" y="130"/>
                  </a:lnTo>
                  <a:lnTo>
                    <a:pt x="22" y="168"/>
                  </a:lnTo>
                  <a:lnTo>
                    <a:pt x="8" y="209"/>
                  </a:lnTo>
                  <a:lnTo>
                    <a:pt x="1" y="245"/>
                  </a:lnTo>
                  <a:lnTo>
                    <a:pt x="0" y="282"/>
                  </a:lnTo>
                  <a:lnTo>
                    <a:pt x="2" y="314"/>
                  </a:lnTo>
                  <a:lnTo>
                    <a:pt x="5" y="332"/>
                  </a:lnTo>
                  <a:lnTo>
                    <a:pt x="6" y="339"/>
                  </a:lnTo>
                  <a:lnTo>
                    <a:pt x="10" y="350"/>
                  </a:lnTo>
                  <a:lnTo>
                    <a:pt x="14" y="364"/>
                  </a:lnTo>
                  <a:lnTo>
                    <a:pt x="19" y="379"/>
                  </a:lnTo>
                  <a:lnTo>
                    <a:pt x="24" y="395"/>
                  </a:lnTo>
                  <a:lnTo>
                    <a:pt x="31" y="409"/>
                  </a:lnTo>
                  <a:lnTo>
                    <a:pt x="37" y="422"/>
                  </a:lnTo>
                  <a:lnTo>
                    <a:pt x="43" y="431"/>
                  </a:lnTo>
                  <a:lnTo>
                    <a:pt x="51" y="437"/>
                  </a:lnTo>
                  <a:lnTo>
                    <a:pt x="61" y="444"/>
                  </a:lnTo>
                  <a:lnTo>
                    <a:pt x="72" y="450"/>
                  </a:lnTo>
                  <a:lnTo>
                    <a:pt x="85" y="454"/>
                  </a:lnTo>
                  <a:lnTo>
                    <a:pt x="96" y="458"/>
                  </a:lnTo>
                  <a:lnTo>
                    <a:pt x="105" y="461"/>
                  </a:lnTo>
                  <a:lnTo>
                    <a:pt x="112" y="462"/>
                  </a:lnTo>
                  <a:lnTo>
                    <a:pt x="114" y="463"/>
                  </a:lnTo>
                  <a:lnTo>
                    <a:pt x="150" y="490"/>
                  </a:lnTo>
                  <a:lnTo>
                    <a:pt x="183" y="492"/>
                  </a:lnTo>
                  <a:lnTo>
                    <a:pt x="285" y="435"/>
                  </a:lnTo>
                  <a:lnTo>
                    <a:pt x="367" y="309"/>
                  </a:lnTo>
                  <a:lnTo>
                    <a:pt x="388" y="69"/>
                  </a:lnTo>
                  <a:lnTo>
                    <a:pt x="238" y="0"/>
                  </a:lnTo>
                  <a:lnTo>
                    <a:pt x="109" y="9"/>
                  </a:lnTo>
                  <a:close/>
                </a:path>
              </a:pathLst>
            </a:custGeom>
            <a:solidFill>
              <a:srgbClr val="F2BFB2"/>
            </a:solidFill>
            <a:ln w="38100">
              <a:solidFill>
                <a:srgbClr val="002060"/>
              </a:solidFill>
              <a:round/>
              <a:headEnd/>
              <a:tailEnd/>
            </a:ln>
          </p:spPr>
          <p:txBody>
            <a:bodyPr/>
            <a:lstStyle/>
            <a:p>
              <a:endParaRPr lang="en-US"/>
            </a:p>
          </p:txBody>
        </p:sp>
        <p:sp>
          <p:nvSpPr>
            <p:cNvPr id="20" name="Freeform 19"/>
            <p:cNvSpPr>
              <a:spLocks/>
            </p:cNvSpPr>
            <p:nvPr/>
          </p:nvSpPr>
          <p:spPr bwMode="auto">
            <a:xfrm>
              <a:off x="3474" y="1793"/>
              <a:ext cx="375" cy="417"/>
            </a:xfrm>
            <a:custGeom>
              <a:avLst/>
              <a:gdLst>
                <a:gd name="T0" fmla="*/ 21 w 375"/>
                <a:gd name="T1" fmla="*/ 62 h 417"/>
                <a:gd name="T2" fmla="*/ 63 w 375"/>
                <a:gd name="T3" fmla="*/ 71 h 417"/>
                <a:gd name="T4" fmla="*/ 89 w 375"/>
                <a:gd name="T5" fmla="*/ 74 h 417"/>
                <a:gd name="T6" fmla="*/ 106 w 375"/>
                <a:gd name="T7" fmla="*/ 81 h 417"/>
                <a:gd name="T8" fmla="*/ 129 w 375"/>
                <a:gd name="T9" fmla="*/ 93 h 417"/>
                <a:gd name="T10" fmla="*/ 144 w 375"/>
                <a:gd name="T11" fmla="*/ 103 h 417"/>
                <a:gd name="T12" fmla="*/ 167 w 375"/>
                <a:gd name="T13" fmla="*/ 114 h 417"/>
                <a:gd name="T14" fmla="*/ 190 w 375"/>
                <a:gd name="T15" fmla="*/ 121 h 417"/>
                <a:gd name="T16" fmla="*/ 206 w 375"/>
                <a:gd name="T17" fmla="*/ 123 h 417"/>
                <a:gd name="T18" fmla="*/ 231 w 375"/>
                <a:gd name="T19" fmla="*/ 127 h 417"/>
                <a:gd name="T20" fmla="*/ 244 w 375"/>
                <a:gd name="T21" fmla="*/ 129 h 417"/>
                <a:gd name="T22" fmla="*/ 213 w 375"/>
                <a:gd name="T23" fmla="*/ 183 h 417"/>
                <a:gd name="T24" fmla="*/ 195 w 375"/>
                <a:gd name="T25" fmla="*/ 208 h 417"/>
                <a:gd name="T26" fmla="*/ 185 w 375"/>
                <a:gd name="T27" fmla="*/ 236 h 417"/>
                <a:gd name="T28" fmla="*/ 190 w 375"/>
                <a:gd name="T29" fmla="*/ 289 h 417"/>
                <a:gd name="T30" fmla="*/ 210 w 375"/>
                <a:gd name="T31" fmla="*/ 284 h 417"/>
                <a:gd name="T32" fmla="*/ 237 w 375"/>
                <a:gd name="T33" fmla="*/ 263 h 417"/>
                <a:gd name="T34" fmla="*/ 259 w 375"/>
                <a:gd name="T35" fmla="*/ 250 h 417"/>
                <a:gd name="T36" fmla="*/ 272 w 375"/>
                <a:gd name="T37" fmla="*/ 255 h 417"/>
                <a:gd name="T38" fmla="*/ 288 w 375"/>
                <a:gd name="T39" fmla="*/ 269 h 417"/>
                <a:gd name="T40" fmla="*/ 291 w 375"/>
                <a:gd name="T41" fmla="*/ 288 h 417"/>
                <a:gd name="T42" fmla="*/ 275 w 375"/>
                <a:gd name="T43" fmla="*/ 328 h 417"/>
                <a:gd name="T44" fmla="*/ 261 w 375"/>
                <a:gd name="T45" fmla="*/ 343 h 417"/>
                <a:gd name="T46" fmla="*/ 236 w 375"/>
                <a:gd name="T47" fmla="*/ 367 h 417"/>
                <a:gd name="T48" fmla="*/ 233 w 375"/>
                <a:gd name="T49" fmla="*/ 387 h 417"/>
                <a:gd name="T50" fmla="*/ 252 w 375"/>
                <a:gd name="T51" fmla="*/ 417 h 417"/>
                <a:gd name="T52" fmla="*/ 278 w 375"/>
                <a:gd name="T53" fmla="*/ 398 h 417"/>
                <a:gd name="T54" fmla="*/ 326 w 375"/>
                <a:gd name="T55" fmla="*/ 354 h 417"/>
                <a:gd name="T56" fmla="*/ 361 w 375"/>
                <a:gd name="T57" fmla="*/ 287 h 417"/>
                <a:gd name="T58" fmla="*/ 373 w 375"/>
                <a:gd name="T59" fmla="*/ 181 h 417"/>
                <a:gd name="T60" fmla="*/ 361 w 375"/>
                <a:gd name="T61" fmla="*/ 141 h 417"/>
                <a:gd name="T62" fmla="*/ 347 w 375"/>
                <a:gd name="T63" fmla="*/ 113 h 417"/>
                <a:gd name="T64" fmla="*/ 336 w 375"/>
                <a:gd name="T65" fmla="*/ 99 h 417"/>
                <a:gd name="T66" fmla="*/ 318 w 375"/>
                <a:gd name="T67" fmla="*/ 84 h 417"/>
                <a:gd name="T68" fmla="*/ 302 w 375"/>
                <a:gd name="T69" fmla="*/ 73 h 417"/>
                <a:gd name="T70" fmla="*/ 301 w 375"/>
                <a:gd name="T71" fmla="*/ 68 h 417"/>
                <a:gd name="T72" fmla="*/ 292 w 375"/>
                <a:gd name="T73" fmla="*/ 54 h 417"/>
                <a:gd name="T74" fmla="*/ 265 w 375"/>
                <a:gd name="T75" fmla="*/ 34 h 417"/>
                <a:gd name="T76" fmla="*/ 228 w 375"/>
                <a:gd name="T77" fmla="*/ 15 h 417"/>
                <a:gd name="T78" fmla="*/ 194 w 375"/>
                <a:gd name="T79" fmla="*/ 2 h 417"/>
                <a:gd name="T80" fmla="*/ 153 w 375"/>
                <a:gd name="T81" fmla="*/ 0 h 417"/>
                <a:gd name="T82" fmla="*/ 109 w 375"/>
                <a:gd name="T83" fmla="*/ 0 h 417"/>
                <a:gd name="T84" fmla="*/ 70 w 375"/>
                <a:gd name="T85" fmla="*/ 2 h 417"/>
                <a:gd name="T86" fmla="*/ 22 w 375"/>
                <a:gd name="T87" fmla="*/ 21 h 417"/>
                <a:gd name="T88" fmla="*/ 1 w 375"/>
                <a:gd name="T89" fmla="*/ 44 h 417"/>
                <a:gd name="T90" fmla="*/ 1 w 375"/>
                <a:gd name="T91" fmla="*/ 5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 h="417">
                  <a:moveTo>
                    <a:pt x="1" y="53"/>
                  </a:moveTo>
                  <a:lnTo>
                    <a:pt x="9" y="58"/>
                  </a:lnTo>
                  <a:lnTo>
                    <a:pt x="21" y="62"/>
                  </a:lnTo>
                  <a:lnTo>
                    <a:pt x="35" y="66"/>
                  </a:lnTo>
                  <a:lnTo>
                    <a:pt x="49" y="68"/>
                  </a:lnTo>
                  <a:lnTo>
                    <a:pt x="63" y="71"/>
                  </a:lnTo>
                  <a:lnTo>
                    <a:pt x="75" y="73"/>
                  </a:lnTo>
                  <a:lnTo>
                    <a:pt x="84" y="74"/>
                  </a:lnTo>
                  <a:lnTo>
                    <a:pt x="89" y="74"/>
                  </a:lnTo>
                  <a:lnTo>
                    <a:pt x="93" y="75"/>
                  </a:lnTo>
                  <a:lnTo>
                    <a:pt x="98" y="77"/>
                  </a:lnTo>
                  <a:lnTo>
                    <a:pt x="106" y="81"/>
                  </a:lnTo>
                  <a:lnTo>
                    <a:pt x="113" y="84"/>
                  </a:lnTo>
                  <a:lnTo>
                    <a:pt x="121" y="89"/>
                  </a:lnTo>
                  <a:lnTo>
                    <a:pt x="129" y="93"/>
                  </a:lnTo>
                  <a:lnTo>
                    <a:pt x="135" y="96"/>
                  </a:lnTo>
                  <a:lnTo>
                    <a:pt x="140" y="100"/>
                  </a:lnTo>
                  <a:lnTo>
                    <a:pt x="144" y="103"/>
                  </a:lnTo>
                  <a:lnTo>
                    <a:pt x="151" y="106"/>
                  </a:lnTo>
                  <a:lnTo>
                    <a:pt x="159" y="110"/>
                  </a:lnTo>
                  <a:lnTo>
                    <a:pt x="167" y="114"/>
                  </a:lnTo>
                  <a:lnTo>
                    <a:pt x="176" y="118"/>
                  </a:lnTo>
                  <a:lnTo>
                    <a:pt x="184" y="120"/>
                  </a:lnTo>
                  <a:lnTo>
                    <a:pt x="190" y="121"/>
                  </a:lnTo>
                  <a:lnTo>
                    <a:pt x="195" y="122"/>
                  </a:lnTo>
                  <a:lnTo>
                    <a:pt x="199" y="122"/>
                  </a:lnTo>
                  <a:lnTo>
                    <a:pt x="206" y="123"/>
                  </a:lnTo>
                  <a:lnTo>
                    <a:pt x="214" y="124"/>
                  </a:lnTo>
                  <a:lnTo>
                    <a:pt x="223" y="126"/>
                  </a:lnTo>
                  <a:lnTo>
                    <a:pt x="231" y="127"/>
                  </a:lnTo>
                  <a:lnTo>
                    <a:pt x="237" y="128"/>
                  </a:lnTo>
                  <a:lnTo>
                    <a:pt x="242" y="129"/>
                  </a:lnTo>
                  <a:lnTo>
                    <a:pt x="244" y="129"/>
                  </a:lnTo>
                  <a:lnTo>
                    <a:pt x="218" y="176"/>
                  </a:lnTo>
                  <a:lnTo>
                    <a:pt x="217" y="178"/>
                  </a:lnTo>
                  <a:lnTo>
                    <a:pt x="213" y="183"/>
                  </a:lnTo>
                  <a:lnTo>
                    <a:pt x="207" y="190"/>
                  </a:lnTo>
                  <a:lnTo>
                    <a:pt x="200" y="199"/>
                  </a:lnTo>
                  <a:lnTo>
                    <a:pt x="195" y="208"/>
                  </a:lnTo>
                  <a:lnTo>
                    <a:pt x="189" y="218"/>
                  </a:lnTo>
                  <a:lnTo>
                    <a:pt x="186" y="229"/>
                  </a:lnTo>
                  <a:lnTo>
                    <a:pt x="185" y="236"/>
                  </a:lnTo>
                  <a:lnTo>
                    <a:pt x="186" y="254"/>
                  </a:lnTo>
                  <a:lnTo>
                    <a:pt x="187" y="273"/>
                  </a:lnTo>
                  <a:lnTo>
                    <a:pt x="190" y="289"/>
                  </a:lnTo>
                  <a:lnTo>
                    <a:pt x="197" y="293"/>
                  </a:lnTo>
                  <a:lnTo>
                    <a:pt x="203" y="290"/>
                  </a:lnTo>
                  <a:lnTo>
                    <a:pt x="210" y="284"/>
                  </a:lnTo>
                  <a:lnTo>
                    <a:pt x="218" y="278"/>
                  </a:lnTo>
                  <a:lnTo>
                    <a:pt x="228" y="270"/>
                  </a:lnTo>
                  <a:lnTo>
                    <a:pt x="237" y="263"/>
                  </a:lnTo>
                  <a:lnTo>
                    <a:pt x="246" y="256"/>
                  </a:lnTo>
                  <a:lnTo>
                    <a:pt x="253" y="252"/>
                  </a:lnTo>
                  <a:lnTo>
                    <a:pt x="259" y="250"/>
                  </a:lnTo>
                  <a:lnTo>
                    <a:pt x="263" y="250"/>
                  </a:lnTo>
                  <a:lnTo>
                    <a:pt x="267" y="252"/>
                  </a:lnTo>
                  <a:lnTo>
                    <a:pt x="272" y="255"/>
                  </a:lnTo>
                  <a:lnTo>
                    <a:pt x="278" y="260"/>
                  </a:lnTo>
                  <a:lnTo>
                    <a:pt x="283" y="264"/>
                  </a:lnTo>
                  <a:lnTo>
                    <a:pt x="288" y="269"/>
                  </a:lnTo>
                  <a:lnTo>
                    <a:pt x="290" y="273"/>
                  </a:lnTo>
                  <a:lnTo>
                    <a:pt x="292" y="277"/>
                  </a:lnTo>
                  <a:lnTo>
                    <a:pt x="291" y="288"/>
                  </a:lnTo>
                  <a:lnTo>
                    <a:pt x="284" y="305"/>
                  </a:lnTo>
                  <a:lnTo>
                    <a:pt x="279" y="321"/>
                  </a:lnTo>
                  <a:lnTo>
                    <a:pt x="275" y="328"/>
                  </a:lnTo>
                  <a:lnTo>
                    <a:pt x="273" y="330"/>
                  </a:lnTo>
                  <a:lnTo>
                    <a:pt x="269" y="335"/>
                  </a:lnTo>
                  <a:lnTo>
                    <a:pt x="261" y="343"/>
                  </a:lnTo>
                  <a:lnTo>
                    <a:pt x="253" y="351"/>
                  </a:lnTo>
                  <a:lnTo>
                    <a:pt x="244" y="359"/>
                  </a:lnTo>
                  <a:lnTo>
                    <a:pt x="236" y="367"/>
                  </a:lnTo>
                  <a:lnTo>
                    <a:pt x="232" y="374"/>
                  </a:lnTo>
                  <a:lnTo>
                    <a:pt x="229" y="379"/>
                  </a:lnTo>
                  <a:lnTo>
                    <a:pt x="233" y="387"/>
                  </a:lnTo>
                  <a:lnTo>
                    <a:pt x="241" y="400"/>
                  </a:lnTo>
                  <a:lnTo>
                    <a:pt x="248" y="412"/>
                  </a:lnTo>
                  <a:lnTo>
                    <a:pt x="252" y="417"/>
                  </a:lnTo>
                  <a:lnTo>
                    <a:pt x="255" y="414"/>
                  </a:lnTo>
                  <a:lnTo>
                    <a:pt x="264" y="408"/>
                  </a:lnTo>
                  <a:lnTo>
                    <a:pt x="278" y="398"/>
                  </a:lnTo>
                  <a:lnTo>
                    <a:pt x="293" y="385"/>
                  </a:lnTo>
                  <a:lnTo>
                    <a:pt x="310" y="371"/>
                  </a:lnTo>
                  <a:lnTo>
                    <a:pt x="326" y="354"/>
                  </a:lnTo>
                  <a:lnTo>
                    <a:pt x="339" y="338"/>
                  </a:lnTo>
                  <a:lnTo>
                    <a:pt x="349" y="321"/>
                  </a:lnTo>
                  <a:lnTo>
                    <a:pt x="361" y="287"/>
                  </a:lnTo>
                  <a:lnTo>
                    <a:pt x="370" y="251"/>
                  </a:lnTo>
                  <a:lnTo>
                    <a:pt x="375" y="214"/>
                  </a:lnTo>
                  <a:lnTo>
                    <a:pt x="373" y="181"/>
                  </a:lnTo>
                  <a:lnTo>
                    <a:pt x="369" y="167"/>
                  </a:lnTo>
                  <a:lnTo>
                    <a:pt x="366" y="153"/>
                  </a:lnTo>
                  <a:lnTo>
                    <a:pt x="361" y="141"/>
                  </a:lnTo>
                  <a:lnTo>
                    <a:pt x="356" y="130"/>
                  </a:lnTo>
                  <a:lnTo>
                    <a:pt x="351" y="121"/>
                  </a:lnTo>
                  <a:lnTo>
                    <a:pt x="347" y="113"/>
                  </a:lnTo>
                  <a:lnTo>
                    <a:pt x="342" y="108"/>
                  </a:lnTo>
                  <a:lnTo>
                    <a:pt x="339" y="103"/>
                  </a:lnTo>
                  <a:lnTo>
                    <a:pt x="336" y="99"/>
                  </a:lnTo>
                  <a:lnTo>
                    <a:pt x="330" y="94"/>
                  </a:lnTo>
                  <a:lnTo>
                    <a:pt x="325" y="89"/>
                  </a:lnTo>
                  <a:lnTo>
                    <a:pt x="318" y="84"/>
                  </a:lnTo>
                  <a:lnTo>
                    <a:pt x="311" y="78"/>
                  </a:lnTo>
                  <a:lnTo>
                    <a:pt x="306" y="75"/>
                  </a:lnTo>
                  <a:lnTo>
                    <a:pt x="302" y="73"/>
                  </a:lnTo>
                  <a:lnTo>
                    <a:pt x="301" y="72"/>
                  </a:lnTo>
                  <a:lnTo>
                    <a:pt x="301" y="71"/>
                  </a:lnTo>
                  <a:lnTo>
                    <a:pt x="301" y="68"/>
                  </a:lnTo>
                  <a:lnTo>
                    <a:pt x="299" y="65"/>
                  </a:lnTo>
                  <a:lnTo>
                    <a:pt x="297" y="59"/>
                  </a:lnTo>
                  <a:lnTo>
                    <a:pt x="292" y="54"/>
                  </a:lnTo>
                  <a:lnTo>
                    <a:pt x="286" y="47"/>
                  </a:lnTo>
                  <a:lnTo>
                    <a:pt x="278" y="40"/>
                  </a:lnTo>
                  <a:lnTo>
                    <a:pt x="265" y="34"/>
                  </a:lnTo>
                  <a:lnTo>
                    <a:pt x="252" y="27"/>
                  </a:lnTo>
                  <a:lnTo>
                    <a:pt x="239" y="20"/>
                  </a:lnTo>
                  <a:lnTo>
                    <a:pt x="228" y="15"/>
                  </a:lnTo>
                  <a:lnTo>
                    <a:pt x="217" y="10"/>
                  </a:lnTo>
                  <a:lnTo>
                    <a:pt x="205" y="6"/>
                  </a:lnTo>
                  <a:lnTo>
                    <a:pt x="194" y="2"/>
                  </a:lnTo>
                  <a:lnTo>
                    <a:pt x="181" y="1"/>
                  </a:lnTo>
                  <a:lnTo>
                    <a:pt x="168" y="0"/>
                  </a:lnTo>
                  <a:lnTo>
                    <a:pt x="153" y="0"/>
                  </a:lnTo>
                  <a:lnTo>
                    <a:pt x="139" y="0"/>
                  </a:lnTo>
                  <a:lnTo>
                    <a:pt x="124" y="0"/>
                  </a:lnTo>
                  <a:lnTo>
                    <a:pt x="109" y="0"/>
                  </a:lnTo>
                  <a:lnTo>
                    <a:pt x="95" y="1"/>
                  </a:lnTo>
                  <a:lnTo>
                    <a:pt x="82" y="1"/>
                  </a:lnTo>
                  <a:lnTo>
                    <a:pt x="70" y="2"/>
                  </a:lnTo>
                  <a:lnTo>
                    <a:pt x="62" y="5"/>
                  </a:lnTo>
                  <a:lnTo>
                    <a:pt x="38" y="14"/>
                  </a:lnTo>
                  <a:lnTo>
                    <a:pt x="22" y="21"/>
                  </a:lnTo>
                  <a:lnTo>
                    <a:pt x="11" y="29"/>
                  </a:lnTo>
                  <a:lnTo>
                    <a:pt x="4" y="37"/>
                  </a:lnTo>
                  <a:lnTo>
                    <a:pt x="1" y="44"/>
                  </a:lnTo>
                  <a:lnTo>
                    <a:pt x="0" y="48"/>
                  </a:lnTo>
                  <a:lnTo>
                    <a:pt x="1" y="52"/>
                  </a:lnTo>
                  <a:lnTo>
                    <a:pt x="1" y="53"/>
                  </a:lnTo>
                  <a:close/>
                </a:path>
              </a:pathLst>
            </a:custGeom>
            <a:solidFill>
              <a:srgbClr val="BFBFBF"/>
            </a:solidFill>
            <a:ln w="38100">
              <a:solidFill>
                <a:srgbClr val="002060"/>
              </a:solidFill>
              <a:round/>
              <a:headEnd/>
              <a:tailEnd/>
            </a:ln>
          </p:spPr>
          <p:txBody>
            <a:bodyPr/>
            <a:lstStyle/>
            <a:p>
              <a:endParaRPr lang="en-US"/>
            </a:p>
          </p:txBody>
        </p:sp>
        <p:sp>
          <p:nvSpPr>
            <p:cNvPr id="21" name="Freeform 20"/>
            <p:cNvSpPr>
              <a:spLocks/>
            </p:cNvSpPr>
            <p:nvPr/>
          </p:nvSpPr>
          <p:spPr bwMode="auto">
            <a:xfrm>
              <a:off x="2069" y="1868"/>
              <a:ext cx="480" cy="513"/>
            </a:xfrm>
            <a:custGeom>
              <a:avLst/>
              <a:gdLst>
                <a:gd name="T0" fmla="*/ 158 w 480"/>
                <a:gd name="T1" fmla="*/ 45 h 513"/>
                <a:gd name="T2" fmla="*/ 139 w 480"/>
                <a:gd name="T3" fmla="*/ 52 h 513"/>
                <a:gd name="T4" fmla="*/ 111 w 480"/>
                <a:gd name="T5" fmla="*/ 63 h 513"/>
                <a:gd name="T6" fmla="*/ 82 w 480"/>
                <a:gd name="T7" fmla="*/ 75 h 513"/>
                <a:gd name="T8" fmla="*/ 59 w 480"/>
                <a:gd name="T9" fmla="*/ 91 h 513"/>
                <a:gd name="T10" fmla="*/ 38 w 480"/>
                <a:gd name="T11" fmla="*/ 110 h 513"/>
                <a:gd name="T12" fmla="*/ 23 w 480"/>
                <a:gd name="T13" fmla="*/ 132 h 513"/>
                <a:gd name="T14" fmla="*/ 12 w 480"/>
                <a:gd name="T15" fmla="*/ 160 h 513"/>
                <a:gd name="T16" fmla="*/ 4 w 480"/>
                <a:gd name="T17" fmla="*/ 196 h 513"/>
                <a:gd name="T18" fmla="*/ 0 w 480"/>
                <a:gd name="T19" fmla="*/ 232 h 513"/>
                <a:gd name="T20" fmla="*/ 5 w 480"/>
                <a:gd name="T21" fmla="*/ 270 h 513"/>
                <a:gd name="T22" fmla="*/ 19 w 480"/>
                <a:gd name="T23" fmla="*/ 311 h 513"/>
                <a:gd name="T24" fmla="*/ 43 w 480"/>
                <a:gd name="T25" fmla="*/ 357 h 513"/>
                <a:gd name="T26" fmla="*/ 63 w 480"/>
                <a:gd name="T27" fmla="*/ 392 h 513"/>
                <a:gd name="T28" fmla="*/ 80 w 480"/>
                <a:gd name="T29" fmla="*/ 420 h 513"/>
                <a:gd name="T30" fmla="*/ 95 w 480"/>
                <a:gd name="T31" fmla="*/ 443 h 513"/>
                <a:gd name="T32" fmla="*/ 110 w 480"/>
                <a:gd name="T33" fmla="*/ 468 h 513"/>
                <a:gd name="T34" fmla="*/ 126 w 480"/>
                <a:gd name="T35" fmla="*/ 488 h 513"/>
                <a:gd name="T36" fmla="*/ 141 w 480"/>
                <a:gd name="T37" fmla="*/ 504 h 513"/>
                <a:gd name="T38" fmla="*/ 150 w 480"/>
                <a:gd name="T39" fmla="*/ 512 h 513"/>
                <a:gd name="T40" fmla="*/ 449 w 480"/>
                <a:gd name="T41" fmla="*/ 257 h 513"/>
                <a:gd name="T42" fmla="*/ 465 w 480"/>
                <a:gd name="T43" fmla="*/ 230 h 513"/>
                <a:gd name="T44" fmla="*/ 480 w 480"/>
                <a:gd name="T45" fmla="*/ 185 h 513"/>
                <a:gd name="T46" fmla="*/ 477 w 480"/>
                <a:gd name="T47" fmla="*/ 161 h 513"/>
                <a:gd name="T48" fmla="*/ 470 w 480"/>
                <a:gd name="T49" fmla="*/ 131 h 513"/>
                <a:gd name="T50" fmla="*/ 459 w 480"/>
                <a:gd name="T51" fmla="*/ 100 h 513"/>
                <a:gd name="T52" fmla="*/ 447 w 480"/>
                <a:gd name="T53" fmla="*/ 75 h 513"/>
                <a:gd name="T54" fmla="*/ 433 w 480"/>
                <a:gd name="T55" fmla="*/ 57 h 513"/>
                <a:gd name="T56" fmla="*/ 419 w 480"/>
                <a:gd name="T57" fmla="*/ 40 h 513"/>
                <a:gd name="T58" fmla="*/ 404 w 480"/>
                <a:gd name="T59" fmla="*/ 28 h 513"/>
                <a:gd name="T60" fmla="*/ 390 w 480"/>
                <a:gd name="T61" fmla="*/ 20 h 513"/>
                <a:gd name="T62" fmla="*/ 375 w 480"/>
                <a:gd name="T63" fmla="*/ 15 h 513"/>
                <a:gd name="T64" fmla="*/ 361 w 480"/>
                <a:gd name="T65" fmla="*/ 9 h 513"/>
                <a:gd name="T66" fmla="*/ 342 w 480"/>
                <a:gd name="T67" fmla="*/ 5 h 513"/>
                <a:gd name="T68" fmla="*/ 318 w 480"/>
                <a:gd name="T69" fmla="*/ 1 h 513"/>
                <a:gd name="T70" fmla="*/ 285 w 480"/>
                <a:gd name="T71" fmla="*/ 0 h 513"/>
                <a:gd name="T72" fmla="*/ 260 w 480"/>
                <a:gd name="T73" fmla="*/ 1 h 513"/>
                <a:gd name="T74" fmla="*/ 241 w 480"/>
                <a:gd name="T75" fmla="*/ 2 h 513"/>
                <a:gd name="T76" fmla="*/ 231 w 480"/>
                <a:gd name="T77" fmla="*/ 6 h 513"/>
                <a:gd name="T78" fmla="*/ 216 w 480"/>
                <a:gd name="T79" fmla="*/ 14 h 513"/>
                <a:gd name="T80" fmla="*/ 193 w 480"/>
                <a:gd name="T81" fmla="*/ 27 h 513"/>
                <a:gd name="T82" fmla="*/ 170 w 480"/>
                <a:gd name="T83" fmla="*/ 38 h 513"/>
                <a:gd name="T84" fmla="*/ 161 w 480"/>
                <a:gd name="T85" fmla="*/ 4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513">
                  <a:moveTo>
                    <a:pt x="161" y="44"/>
                  </a:moveTo>
                  <a:lnTo>
                    <a:pt x="158" y="45"/>
                  </a:lnTo>
                  <a:lnTo>
                    <a:pt x="151" y="47"/>
                  </a:lnTo>
                  <a:lnTo>
                    <a:pt x="139" y="52"/>
                  </a:lnTo>
                  <a:lnTo>
                    <a:pt x="126" y="56"/>
                  </a:lnTo>
                  <a:lnTo>
                    <a:pt x="111" y="63"/>
                  </a:lnTo>
                  <a:lnTo>
                    <a:pt x="95" y="68"/>
                  </a:lnTo>
                  <a:lnTo>
                    <a:pt x="82" y="75"/>
                  </a:lnTo>
                  <a:lnTo>
                    <a:pt x="71" y="82"/>
                  </a:lnTo>
                  <a:lnTo>
                    <a:pt x="59" y="91"/>
                  </a:lnTo>
                  <a:lnTo>
                    <a:pt x="47" y="100"/>
                  </a:lnTo>
                  <a:lnTo>
                    <a:pt x="38" y="110"/>
                  </a:lnTo>
                  <a:lnTo>
                    <a:pt x="29" y="120"/>
                  </a:lnTo>
                  <a:lnTo>
                    <a:pt x="23" y="132"/>
                  </a:lnTo>
                  <a:lnTo>
                    <a:pt x="17" y="145"/>
                  </a:lnTo>
                  <a:lnTo>
                    <a:pt x="12" y="160"/>
                  </a:lnTo>
                  <a:lnTo>
                    <a:pt x="7" y="177"/>
                  </a:lnTo>
                  <a:lnTo>
                    <a:pt x="4" y="196"/>
                  </a:lnTo>
                  <a:lnTo>
                    <a:pt x="0" y="214"/>
                  </a:lnTo>
                  <a:lnTo>
                    <a:pt x="0" y="232"/>
                  </a:lnTo>
                  <a:lnTo>
                    <a:pt x="1" y="251"/>
                  </a:lnTo>
                  <a:lnTo>
                    <a:pt x="5" y="270"/>
                  </a:lnTo>
                  <a:lnTo>
                    <a:pt x="12" y="290"/>
                  </a:lnTo>
                  <a:lnTo>
                    <a:pt x="19" y="311"/>
                  </a:lnTo>
                  <a:lnTo>
                    <a:pt x="31" y="335"/>
                  </a:lnTo>
                  <a:lnTo>
                    <a:pt x="43" y="357"/>
                  </a:lnTo>
                  <a:lnTo>
                    <a:pt x="53" y="376"/>
                  </a:lnTo>
                  <a:lnTo>
                    <a:pt x="63" y="392"/>
                  </a:lnTo>
                  <a:lnTo>
                    <a:pt x="72" y="407"/>
                  </a:lnTo>
                  <a:lnTo>
                    <a:pt x="80" y="420"/>
                  </a:lnTo>
                  <a:lnTo>
                    <a:pt x="88" y="431"/>
                  </a:lnTo>
                  <a:lnTo>
                    <a:pt x="95" y="443"/>
                  </a:lnTo>
                  <a:lnTo>
                    <a:pt x="102" y="456"/>
                  </a:lnTo>
                  <a:lnTo>
                    <a:pt x="110" y="468"/>
                  </a:lnTo>
                  <a:lnTo>
                    <a:pt x="118" y="479"/>
                  </a:lnTo>
                  <a:lnTo>
                    <a:pt x="126" y="488"/>
                  </a:lnTo>
                  <a:lnTo>
                    <a:pt x="134" y="497"/>
                  </a:lnTo>
                  <a:lnTo>
                    <a:pt x="141" y="504"/>
                  </a:lnTo>
                  <a:lnTo>
                    <a:pt x="147" y="508"/>
                  </a:lnTo>
                  <a:lnTo>
                    <a:pt x="150" y="512"/>
                  </a:lnTo>
                  <a:lnTo>
                    <a:pt x="151" y="513"/>
                  </a:lnTo>
                  <a:lnTo>
                    <a:pt x="449" y="257"/>
                  </a:lnTo>
                  <a:lnTo>
                    <a:pt x="454" y="249"/>
                  </a:lnTo>
                  <a:lnTo>
                    <a:pt x="465" y="230"/>
                  </a:lnTo>
                  <a:lnTo>
                    <a:pt x="476" y="206"/>
                  </a:lnTo>
                  <a:lnTo>
                    <a:pt x="480" y="185"/>
                  </a:lnTo>
                  <a:lnTo>
                    <a:pt x="479" y="175"/>
                  </a:lnTo>
                  <a:lnTo>
                    <a:pt x="477" y="161"/>
                  </a:lnTo>
                  <a:lnTo>
                    <a:pt x="474" y="147"/>
                  </a:lnTo>
                  <a:lnTo>
                    <a:pt x="470" y="131"/>
                  </a:lnTo>
                  <a:lnTo>
                    <a:pt x="465" y="115"/>
                  </a:lnTo>
                  <a:lnTo>
                    <a:pt x="459" y="100"/>
                  </a:lnTo>
                  <a:lnTo>
                    <a:pt x="454" y="86"/>
                  </a:lnTo>
                  <a:lnTo>
                    <a:pt x="447" y="75"/>
                  </a:lnTo>
                  <a:lnTo>
                    <a:pt x="440" y="66"/>
                  </a:lnTo>
                  <a:lnTo>
                    <a:pt x="433" y="57"/>
                  </a:lnTo>
                  <a:lnTo>
                    <a:pt x="427" y="48"/>
                  </a:lnTo>
                  <a:lnTo>
                    <a:pt x="419" y="40"/>
                  </a:lnTo>
                  <a:lnTo>
                    <a:pt x="412" y="35"/>
                  </a:lnTo>
                  <a:lnTo>
                    <a:pt x="404" y="28"/>
                  </a:lnTo>
                  <a:lnTo>
                    <a:pt x="397" y="24"/>
                  </a:lnTo>
                  <a:lnTo>
                    <a:pt x="390" y="20"/>
                  </a:lnTo>
                  <a:lnTo>
                    <a:pt x="383" y="18"/>
                  </a:lnTo>
                  <a:lnTo>
                    <a:pt x="375" y="15"/>
                  </a:lnTo>
                  <a:lnTo>
                    <a:pt x="369" y="12"/>
                  </a:lnTo>
                  <a:lnTo>
                    <a:pt x="361" y="9"/>
                  </a:lnTo>
                  <a:lnTo>
                    <a:pt x="352" y="7"/>
                  </a:lnTo>
                  <a:lnTo>
                    <a:pt x="342" y="5"/>
                  </a:lnTo>
                  <a:lnTo>
                    <a:pt x="330" y="2"/>
                  </a:lnTo>
                  <a:lnTo>
                    <a:pt x="318" y="1"/>
                  </a:lnTo>
                  <a:lnTo>
                    <a:pt x="300" y="0"/>
                  </a:lnTo>
                  <a:lnTo>
                    <a:pt x="285" y="0"/>
                  </a:lnTo>
                  <a:lnTo>
                    <a:pt x="271" y="0"/>
                  </a:lnTo>
                  <a:lnTo>
                    <a:pt x="260" y="1"/>
                  </a:lnTo>
                  <a:lnTo>
                    <a:pt x="250" y="1"/>
                  </a:lnTo>
                  <a:lnTo>
                    <a:pt x="241" y="2"/>
                  </a:lnTo>
                  <a:lnTo>
                    <a:pt x="235" y="5"/>
                  </a:lnTo>
                  <a:lnTo>
                    <a:pt x="231" y="6"/>
                  </a:lnTo>
                  <a:lnTo>
                    <a:pt x="225" y="9"/>
                  </a:lnTo>
                  <a:lnTo>
                    <a:pt x="216" y="14"/>
                  </a:lnTo>
                  <a:lnTo>
                    <a:pt x="204" y="20"/>
                  </a:lnTo>
                  <a:lnTo>
                    <a:pt x="193" y="27"/>
                  </a:lnTo>
                  <a:lnTo>
                    <a:pt x="181" y="34"/>
                  </a:lnTo>
                  <a:lnTo>
                    <a:pt x="170" y="38"/>
                  </a:lnTo>
                  <a:lnTo>
                    <a:pt x="164" y="43"/>
                  </a:lnTo>
                  <a:lnTo>
                    <a:pt x="161" y="44"/>
                  </a:lnTo>
                  <a:close/>
                </a:path>
              </a:pathLst>
            </a:custGeom>
            <a:solidFill>
              <a:srgbClr val="A5A5A5"/>
            </a:solidFill>
            <a:ln w="38100">
              <a:solidFill>
                <a:srgbClr val="002060"/>
              </a:solidFill>
              <a:round/>
              <a:headEnd/>
              <a:tailEnd/>
            </a:ln>
          </p:spPr>
          <p:txBody>
            <a:bodyPr/>
            <a:lstStyle/>
            <a:p>
              <a:endParaRPr lang="en-US"/>
            </a:p>
          </p:txBody>
        </p:sp>
        <p:sp>
          <p:nvSpPr>
            <p:cNvPr id="22" name="Freeform 21"/>
            <p:cNvSpPr>
              <a:spLocks/>
            </p:cNvSpPr>
            <p:nvPr/>
          </p:nvSpPr>
          <p:spPr bwMode="auto">
            <a:xfrm>
              <a:off x="1795" y="2357"/>
              <a:ext cx="1221" cy="771"/>
            </a:xfrm>
            <a:custGeom>
              <a:avLst/>
              <a:gdLst>
                <a:gd name="T0" fmla="*/ 422 w 1221"/>
                <a:gd name="T1" fmla="*/ 12 h 771"/>
                <a:gd name="T2" fmla="*/ 411 w 1221"/>
                <a:gd name="T3" fmla="*/ 14 h 771"/>
                <a:gd name="T4" fmla="*/ 393 w 1221"/>
                <a:gd name="T5" fmla="*/ 19 h 771"/>
                <a:gd name="T6" fmla="*/ 368 w 1221"/>
                <a:gd name="T7" fmla="*/ 26 h 771"/>
                <a:gd name="T8" fmla="*/ 339 w 1221"/>
                <a:gd name="T9" fmla="*/ 34 h 771"/>
                <a:gd name="T10" fmla="*/ 309 w 1221"/>
                <a:gd name="T11" fmla="*/ 44 h 771"/>
                <a:gd name="T12" fmla="*/ 280 w 1221"/>
                <a:gd name="T13" fmla="*/ 56 h 771"/>
                <a:gd name="T14" fmla="*/ 253 w 1221"/>
                <a:gd name="T15" fmla="*/ 70 h 771"/>
                <a:gd name="T16" fmla="*/ 233 w 1221"/>
                <a:gd name="T17" fmla="*/ 83 h 771"/>
                <a:gd name="T18" fmla="*/ 207 w 1221"/>
                <a:gd name="T19" fmla="*/ 111 h 771"/>
                <a:gd name="T20" fmla="*/ 178 w 1221"/>
                <a:gd name="T21" fmla="*/ 149 h 771"/>
                <a:gd name="T22" fmla="*/ 156 w 1221"/>
                <a:gd name="T23" fmla="*/ 186 h 771"/>
                <a:gd name="T24" fmla="*/ 143 w 1221"/>
                <a:gd name="T25" fmla="*/ 222 h 771"/>
                <a:gd name="T26" fmla="*/ 111 w 1221"/>
                <a:gd name="T27" fmla="*/ 310 h 771"/>
                <a:gd name="T28" fmla="*/ 71 w 1221"/>
                <a:gd name="T29" fmla="*/ 419 h 771"/>
                <a:gd name="T30" fmla="*/ 38 w 1221"/>
                <a:gd name="T31" fmla="*/ 502 h 771"/>
                <a:gd name="T32" fmla="*/ 25 w 1221"/>
                <a:gd name="T33" fmla="*/ 537 h 771"/>
                <a:gd name="T34" fmla="*/ 7 w 1221"/>
                <a:gd name="T35" fmla="*/ 593 h 771"/>
                <a:gd name="T36" fmla="*/ 0 w 1221"/>
                <a:gd name="T37" fmla="*/ 637 h 771"/>
                <a:gd name="T38" fmla="*/ 14 w 1221"/>
                <a:gd name="T39" fmla="*/ 683 h 771"/>
                <a:gd name="T40" fmla="*/ 35 w 1221"/>
                <a:gd name="T41" fmla="*/ 733 h 771"/>
                <a:gd name="T42" fmla="*/ 50 w 1221"/>
                <a:gd name="T43" fmla="*/ 766 h 771"/>
                <a:gd name="T44" fmla="*/ 277 w 1221"/>
                <a:gd name="T45" fmla="*/ 690 h 771"/>
                <a:gd name="T46" fmla="*/ 897 w 1221"/>
                <a:gd name="T47" fmla="*/ 590 h 771"/>
                <a:gd name="T48" fmla="*/ 1166 w 1221"/>
                <a:gd name="T49" fmla="*/ 574 h 771"/>
                <a:gd name="T50" fmla="*/ 1180 w 1221"/>
                <a:gd name="T51" fmla="*/ 546 h 771"/>
                <a:gd name="T52" fmla="*/ 1198 w 1221"/>
                <a:gd name="T53" fmla="*/ 499 h 771"/>
                <a:gd name="T54" fmla="*/ 1209 w 1221"/>
                <a:gd name="T55" fmla="*/ 444 h 771"/>
                <a:gd name="T56" fmla="*/ 1206 w 1221"/>
                <a:gd name="T57" fmla="*/ 401 h 771"/>
                <a:gd name="T58" fmla="*/ 1203 w 1221"/>
                <a:gd name="T59" fmla="*/ 368 h 771"/>
                <a:gd name="T60" fmla="*/ 1209 w 1221"/>
                <a:gd name="T61" fmla="*/ 323 h 771"/>
                <a:gd name="T62" fmla="*/ 1219 w 1221"/>
                <a:gd name="T63" fmla="*/ 241 h 771"/>
                <a:gd name="T64" fmla="*/ 1132 w 1221"/>
                <a:gd name="T65" fmla="*/ 240 h 771"/>
                <a:gd name="T66" fmla="*/ 966 w 1221"/>
                <a:gd name="T67" fmla="*/ 360 h 771"/>
                <a:gd name="T68" fmla="*/ 949 w 1221"/>
                <a:gd name="T69" fmla="*/ 343 h 771"/>
                <a:gd name="T70" fmla="*/ 911 w 1221"/>
                <a:gd name="T71" fmla="*/ 306 h 771"/>
                <a:gd name="T72" fmla="*/ 872 w 1221"/>
                <a:gd name="T73" fmla="*/ 266 h 771"/>
                <a:gd name="T74" fmla="*/ 852 w 1221"/>
                <a:gd name="T75" fmla="*/ 240 h 771"/>
                <a:gd name="T76" fmla="*/ 841 w 1221"/>
                <a:gd name="T77" fmla="*/ 212 h 771"/>
                <a:gd name="T78" fmla="*/ 821 w 1221"/>
                <a:gd name="T79" fmla="*/ 164 h 771"/>
                <a:gd name="T80" fmla="*/ 800 w 1221"/>
                <a:gd name="T81" fmla="*/ 116 h 771"/>
                <a:gd name="T82" fmla="*/ 785 w 1221"/>
                <a:gd name="T83" fmla="*/ 85 h 771"/>
                <a:gd name="T84" fmla="*/ 738 w 1221"/>
                <a:gd name="T85" fmla="*/ 45 h 771"/>
                <a:gd name="T86" fmla="*/ 684 w 1221"/>
                <a:gd name="T87" fmla="*/ 19 h 771"/>
                <a:gd name="T88" fmla="*/ 638 w 1221"/>
                <a:gd name="T89" fmla="*/ 5 h 771"/>
                <a:gd name="T90" fmla="*/ 619 w 1221"/>
                <a:gd name="T91"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1" h="771">
                  <a:moveTo>
                    <a:pt x="423" y="12"/>
                  </a:moveTo>
                  <a:lnTo>
                    <a:pt x="422" y="12"/>
                  </a:lnTo>
                  <a:lnTo>
                    <a:pt x="418" y="13"/>
                  </a:lnTo>
                  <a:lnTo>
                    <a:pt x="411" y="14"/>
                  </a:lnTo>
                  <a:lnTo>
                    <a:pt x="403" y="16"/>
                  </a:lnTo>
                  <a:lnTo>
                    <a:pt x="393" y="19"/>
                  </a:lnTo>
                  <a:lnTo>
                    <a:pt x="381" y="22"/>
                  </a:lnTo>
                  <a:lnTo>
                    <a:pt x="368" y="26"/>
                  </a:lnTo>
                  <a:lnTo>
                    <a:pt x="354" y="29"/>
                  </a:lnTo>
                  <a:lnTo>
                    <a:pt x="339" y="34"/>
                  </a:lnTo>
                  <a:lnTo>
                    <a:pt x="325" y="40"/>
                  </a:lnTo>
                  <a:lnTo>
                    <a:pt x="309" y="44"/>
                  </a:lnTo>
                  <a:lnTo>
                    <a:pt x="294" y="51"/>
                  </a:lnTo>
                  <a:lnTo>
                    <a:pt x="280" y="56"/>
                  </a:lnTo>
                  <a:lnTo>
                    <a:pt x="265" y="63"/>
                  </a:lnTo>
                  <a:lnTo>
                    <a:pt x="253" y="70"/>
                  </a:lnTo>
                  <a:lnTo>
                    <a:pt x="241" y="76"/>
                  </a:lnTo>
                  <a:lnTo>
                    <a:pt x="233" y="83"/>
                  </a:lnTo>
                  <a:lnTo>
                    <a:pt x="222" y="96"/>
                  </a:lnTo>
                  <a:lnTo>
                    <a:pt x="207" y="111"/>
                  </a:lnTo>
                  <a:lnTo>
                    <a:pt x="193" y="130"/>
                  </a:lnTo>
                  <a:lnTo>
                    <a:pt x="178" y="149"/>
                  </a:lnTo>
                  <a:lnTo>
                    <a:pt x="165" y="169"/>
                  </a:lnTo>
                  <a:lnTo>
                    <a:pt x="156" y="186"/>
                  </a:lnTo>
                  <a:lnTo>
                    <a:pt x="150" y="200"/>
                  </a:lnTo>
                  <a:lnTo>
                    <a:pt x="143" y="222"/>
                  </a:lnTo>
                  <a:lnTo>
                    <a:pt x="130" y="260"/>
                  </a:lnTo>
                  <a:lnTo>
                    <a:pt x="111" y="310"/>
                  </a:lnTo>
                  <a:lnTo>
                    <a:pt x="91" y="364"/>
                  </a:lnTo>
                  <a:lnTo>
                    <a:pt x="71" y="419"/>
                  </a:lnTo>
                  <a:lnTo>
                    <a:pt x="52" y="466"/>
                  </a:lnTo>
                  <a:lnTo>
                    <a:pt x="38" y="502"/>
                  </a:lnTo>
                  <a:lnTo>
                    <a:pt x="31" y="519"/>
                  </a:lnTo>
                  <a:lnTo>
                    <a:pt x="25" y="537"/>
                  </a:lnTo>
                  <a:lnTo>
                    <a:pt x="16" y="562"/>
                  </a:lnTo>
                  <a:lnTo>
                    <a:pt x="7" y="593"/>
                  </a:lnTo>
                  <a:lnTo>
                    <a:pt x="0" y="621"/>
                  </a:lnTo>
                  <a:lnTo>
                    <a:pt x="0" y="637"/>
                  </a:lnTo>
                  <a:lnTo>
                    <a:pt x="6" y="659"/>
                  </a:lnTo>
                  <a:lnTo>
                    <a:pt x="14" y="683"/>
                  </a:lnTo>
                  <a:lnTo>
                    <a:pt x="24" y="709"/>
                  </a:lnTo>
                  <a:lnTo>
                    <a:pt x="35" y="733"/>
                  </a:lnTo>
                  <a:lnTo>
                    <a:pt x="44" y="753"/>
                  </a:lnTo>
                  <a:lnTo>
                    <a:pt x="50" y="766"/>
                  </a:lnTo>
                  <a:lnTo>
                    <a:pt x="53" y="771"/>
                  </a:lnTo>
                  <a:lnTo>
                    <a:pt x="277" y="690"/>
                  </a:lnTo>
                  <a:lnTo>
                    <a:pt x="611" y="624"/>
                  </a:lnTo>
                  <a:lnTo>
                    <a:pt x="897" y="590"/>
                  </a:lnTo>
                  <a:lnTo>
                    <a:pt x="1164" y="578"/>
                  </a:lnTo>
                  <a:lnTo>
                    <a:pt x="1166" y="574"/>
                  </a:lnTo>
                  <a:lnTo>
                    <a:pt x="1172" y="562"/>
                  </a:lnTo>
                  <a:lnTo>
                    <a:pt x="1180" y="546"/>
                  </a:lnTo>
                  <a:lnTo>
                    <a:pt x="1190" y="524"/>
                  </a:lnTo>
                  <a:lnTo>
                    <a:pt x="1198" y="499"/>
                  </a:lnTo>
                  <a:lnTo>
                    <a:pt x="1204" y="472"/>
                  </a:lnTo>
                  <a:lnTo>
                    <a:pt x="1209" y="444"/>
                  </a:lnTo>
                  <a:lnTo>
                    <a:pt x="1208" y="417"/>
                  </a:lnTo>
                  <a:lnTo>
                    <a:pt x="1206" y="401"/>
                  </a:lnTo>
                  <a:lnTo>
                    <a:pt x="1204" y="384"/>
                  </a:lnTo>
                  <a:lnTo>
                    <a:pt x="1203" y="368"/>
                  </a:lnTo>
                  <a:lnTo>
                    <a:pt x="1204" y="352"/>
                  </a:lnTo>
                  <a:lnTo>
                    <a:pt x="1209" y="323"/>
                  </a:lnTo>
                  <a:lnTo>
                    <a:pt x="1214" y="280"/>
                  </a:lnTo>
                  <a:lnTo>
                    <a:pt x="1219" y="241"/>
                  </a:lnTo>
                  <a:lnTo>
                    <a:pt x="1221" y="224"/>
                  </a:lnTo>
                  <a:lnTo>
                    <a:pt x="1132" y="240"/>
                  </a:lnTo>
                  <a:lnTo>
                    <a:pt x="1087" y="214"/>
                  </a:lnTo>
                  <a:lnTo>
                    <a:pt x="966" y="360"/>
                  </a:lnTo>
                  <a:lnTo>
                    <a:pt x="962" y="355"/>
                  </a:lnTo>
                  <a:lnTo>
                    <a:pt x="949" y="343"/>
                  </a:lnTo>
                  <a:lnTo>
                    <a:pt x="931" y="326"/>
                  </a:lnTo>
                  <a:lnTo>
                    <a:pt x="911" y="306"/>
                  </a:lnTo>
                  <a:lnTo>
                    <a:pt x="891" y="285"/>
                  </a:lnTo>
                  <a:lnTo>
                    <a:pt x="872" y="266"/>
                  </a:lnTo>
                  <a:lnTo>
                    <a:pt x="859" y="250"/>
                  </a:lnTo>
                  <a:lnTo>
                    <a:pt x="852" y="240"/>
                  </a:lnTo>
                  <a:lnTo>
                    <a:pt x="847" y="230"/>
                  </a:lnTo>
                  <a:lnTo>
                    <a:pt x="841" y="212"/>
                  </a:lnTo>
                  <a:lnTo>
                    <a:pt x="831" y="190"/>
                  </a:lnTo>
                  <a:lnTo>
                    <a:pt x="821" y="164"/>
                  </a:lnTo>
                  <a:lnTo>
                    <a:pt x="810" y="138"/>
                  </a:lnTo>
                  <a:lnTo>
                    <a:pt x="800" y="116"/>
                  </a:lnTo>
                  <a:lnTo>
                    <a:pt x="791" y="97"/>
                  </a:lnTo>
                  <a:lnTo>
                    <a:pt x="785" y="85"/>
                  </a:lnTo>
                  <a:lnTo>
                    <a:pt x="763" y="63"/>
                  </a:lnTo>
                  <a:lnTo>
                    <a:pt x="738" y="45"/>
                  </a:lnTo>
                  <a:lnTo>
                    <a:pt x="711" y="31"/>
                  </a:lnTo>
                  <a:lnTo>
                    <a:pt x="684" y="19"/>
                  </a:lnTo>
                  <a:lnTo>
                    <a:pt x="658" y="10"/>
                  </a:lnTo>
                  <a:lnTo>
                    <a:pt x="638" y="5"/>
                  </a:lnTo>
                  <a:lnTo>
                    <a:pt x="625" y="1"/>
                  </a:lnTo>
                  <a:lnTo>
                    <a:pt x="619" y="0"/>
                  </a:lnTo>
                  <a:lnTo>
                    <a:pt x="423" y="12"/>
                  </a:lnTo>
                  <a:close/>
                </a:path>
              </a:pathLst>
            </a:custGeom>
            <a:solidFill>
              <a:srgbClr val="FFD1F9"/>
            </a:solidFill>
            <a:ln w="38100">
              <a:solidFill>
                <a:srgbClr val="002060"/>
              </a:solidFill>
              <a:round/>
              <a:headEnd/>
              <a:tailEnd/>
            </a:ln>
          </p:spPr>
          <p:txBody>
            <a:bodyPr/>
            <a:lstStyle/>
            <a:p>
              <a:endParaRPr lang="en-US"/>
            </a:p>
          </p:txBody>
        </p:sp>
        <p:sp>
          <p:nvSpPr>
            <p:cNvPr id="23" name="Freeform 22"/>
            <p:cNvSpPr>
              <a:spLocks/>
            </p:cNvSpPr>
            <p:nvPr/>
          </p:nvSpPr>
          <p:spPr bwMode="auto">
            <a:xfrm>
              <a:off x="2176" y="2070"/>
              <a:ext cx="361" cy="537"/>
            </a:xfrm>
            <a:custGeom>
              <a:avLst/>
              <a:gdLst>
                <a:gd name="T0" fmla="*/ 349 w 361"/>
                <a:gd name="T1" fmla="*/ 66 h 537"/>
                <a:gd name="T2" fmla="*/ 360 w 361"/>
                <a:gd name="T3" fmla="*/ 150 h 537"/>
                <a:gd name="T4" fmla="*/ 360 w 361"/>
                <a:gd name="T5" fmla="*/ 196 h 537"/>
                <a:gd name="T6" fmla="*/ 354 w 361"/>
                <a:gd name="T7" fmla="*/ 233 h 537"/>
                <a:gd name="T8" fmla="*/ 343 w 361"/>
                <a:gd name="T9" fmla="*/ 273 h 537"/>
                <a:gd name="T10" fmla="*/ 324 w 361"/>
                <a:gd name="T11" fmla="*/ 306 h 537"/>
                <a:gd name="T12" fmla="*/ 304 w 361"/>
                <a:gd name="T13" fmla="*/ 321 h 537"/>
                <a:gd name="T14" fmla="*/ 286 w 361"/>
                <a:gd name="T15" fmla="*/ 332 h 537"/>
                <a:gd name="T16" fmla="*/ 266 w 361"/>
                <a:gd name="T17" fmla="*/ 342 h 537"/>
                <a:gd name="T18" fmla="*/ 251 w 361"/>
                <a:gd name="T19" fmla="*/ 350 h 537"/>
                <a:gd name="T20" fmla="*/ 230 w 361"/>
                <a:gd name="T21" fmla="*/ 383 h 537"/>
                <a:gd name="T22" fmla="*/ 234 w 361"/>
                <a:gd name="T23" fmla="*/ 388 h 537"/>
                <a:gd name="T24" fmla="*/ 247 w 361"/>
                <a:gd name="T25" fmla="*/ 425 h 537"/>
                <a:gd name="T26" fmla="*/ 245 w 361"/>
                <a:gd name="T27" fmla="*/ 461 h 537"/>
                <a:gd name="T28" fmla="*/ 227 w 361"/>
                <a:gd name="T29" fmla="*/ 497 h 537"/>
                <a:gd name="T30" fmla="*/ 203 w 361"/>
                <a:gd name="T31" fmla="*/ 526 h 537"/>
                <a:gd name="T32" fmla="*/ 188 w 361"/>
                <a:gd name="T33" fmla="*/ 537 h 537"/>
                <a:gd name="T34" fmla="*/ 173 w 361"/>
                <a:gd name="T35" fmla="*/ 537 h 537"/>
                <a:gd name="T36" fmla="*/ 152 w 361"/>
                <a:gd name="T37" fmla="*/ 534 h 537"/>
                <a:gd name="T38" fmla="*/ 126 w 361"/>
                <a:gd name="T39" fmla="*/ 526 h 537"/>
                <a:gd name="T40" fmla="*/ 101 w 361"/>
                <a:gd name="T41" fmla="*/ 511 h 537"/>
                <a:gd name="T42" fmla="*/ 80 w 361"/>
                <a:gd name="T43" fmla="*/ 472 h 537"/>
                <a:gd name="T44" fmla="*/ 61 w 361"/>
                <a:gd name="T45" fmla="*/ 413 h 537"/>
                <a:gd name="T46" fmla="*/ 49 w 361"/>
                <a:gd name="T47" fmla="*/ 358 h 537"/>
                <a:gd name="T48" fmla="*/ 44 w 361"/>
                <a:gd name="T49" fmla="*/ 334 h 537"/>
                <a:gd name="T50" fmla="*/ 46 w 361"/>
                <a:gd name="T51" fmla="*/ 241 h 537"/>
                <a:gd name="T52" fmla="*/ 33 w 361"/>
                <a:gd name="T53" fmla="*/ 221 h 537"/>
                <a:gd name="T54" fmla="*/ 15 w 361"/>
                <a:gd name="T55" fmla="*/ 193 h 537"/>
                <a:gd name="T56" fmla="*/ 3 w 361"/>
                <a:gd name="T57" fmla="*/ 170 h 537"/>
                <a:gd name="T58" fmla="*/ 3 w 361"/>
                <a:gd name="T59" fmla="*/ 151 h 537"/>
                <a:gd name="T60" fmla="*/ 1 w 361"/>
                <a:gd name="T61" fmla="*/ 115 h 537"/>
                <a:gd name="T62" fmla="*/ 1 w 361"/>
                <a:gd name="T63" fmla="*/ 97 h 537"/>
                <a:gd name="T64" fmla="*/ 16 w 361"/>
                <a:gd name="T65" fmla="*/ 84 h 537"/>
                <a:gd name="T66" fmla="*/ 35 w 361"/>
                <a:gd name="T67" fmla="*/ 84 h 537"/>
                <a:gd name="T68" fmla="*/ 51 w 361"/>
                <a:gd name="T69" fmla="*/ 85 h 537"/>
                <a:gd name="T70" fmla="*/ 105 w 361"/>
                <a:gd name="T71" fmla="*/ 42 h 537"/>
                <a:gd name="T72" fmla="*/ 164 w 361"/>
                <a:gd name="T73" fmla="*/ 21 h 537"/>
                <a:gd name="T74" fmla="*/ 219 w 361"/>
                <a:gd name="T75" fmla="*/ 19 h 537"/>
                <a:gd name="T76" fmla="*/ 259 w 361"/>
                <a:gd name="T77" fmla="*/ 30 h 537"/>
                <a:gd name="T78" fmla="*/ 295 w 361"/>
                <a:gd name="T79" fmla="*/ 0 h 537"/>
                <a:gd name="T80" fmla="*/ 347 w 361"/>
                <a:gd name="T81" fmla="*/ 4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537">
                  <a:moveTo>
                    <a:pt x="347" y="49"/>
                  </a:moveTo>
                  <a:lnTo>
                    <a:pt x="349" y="66"/>
                  </a:lnTo>
                  <a:lnTo>
                    <a:pt x="354" y="105"/>
                  </a:lnTo>
                  <a:lnTo>
                    <a:pt x="360" y="150"/>
                  </a:lnTo>
                  <a:lnTo>
                    <a:pt x="361" y="182"/>
                  </a:lnTo>
                  <a:lnTo>
                    <a:pt x="360" y="196"/>
                  </a:lnTo>
                  <a:lnTo>
                    <a:pt x="358" y="212"/>
                  </a:lnTo>
                  <a:lnTo>
                    <a:pt x="354" y="233"/>
                  </a:lnTo>
                  <a:lnTo>
                    <a:pt x="350" y="253"/>
                  </a:lnTo>
                  <a:lnTo>
                    <a:pt x="343" y="273"/>
                  </a:lnTo>
                  <a:lnTo>
                    <a:pt x="334" y="292"/>
                  </a:lnTo>
                  <a:lnTo>
                    <a:pt x="324" y="306"/>
                  </a:lnTo>
                  <a:lnTo>
                    <a:pt x="311" y="318"/>
                  </a:lnTo>
                  <a:lnTo>
                    <a:pt x="304" y="321"/>
                  </a:lnTo>
                  <a:lnTo>
                    <a:pt x="296" y="327"/>
                  </a:lnTo>
                  <a:lnTo>
                    <a:pt x="286" y="332"/>
                  </a:lnTo>
                  <a:lnTo>
                    <a:pt x="275" y="338"/>
                  </a:lnTo>
                  <a:lnTo>
                    <a:pt x="266" y="342"/>
                  </a:lnTo>
                  <a:lnTo>
                    <a:pt x="257" y="347"/>
                  </a:lnTo>
                  <a:lnTo>
                    <a:pt x="251" y="350"/>
                  </a:lnTo>
                  <a:lnTo>
                    <a:pt x="249" y="351"/>
                  </a:lnTo>
                  <a:lnTo>
                    <a:pt x="230" y="383"/>
                  </a:lnTo>
                  <a:lnTo>
                    <a:pt x="231" y="384"/>
                  </a:lnTo>
                  <a:lnTo>
                    <a:pt x="234" y="388"/>
                  </a:lnTo>
                  <a:lnTo>
                    <a:pt x="239" y="400"/>
                  </a:lnTo>
                  <a:lnTo>
                    <a:pt x="247" y="425"/>
                  </a:lnTo>
                  <a:lnTo>
                    <a:pt x="248" y="442"/>
                  </a:lnTo>
                  <a:lnTo>
                    <a:pt x="245" y="461"/>
                  </a:lnTo>
                  <a:lnTo>
                    <a:pt x="237" y="479"/>
                  </a:lnTo>
                  <a:lnTo>
                    <a:pt x="227" y="497"/>
                  </a:lnTo>
                  <a:lnTo>
                    <a:pt x="216" y="512"/>
                  </a:lnTo>
                  <a:lnTo>
                    <a:pt x="203" y="526"/>
                  </a:lnTo>
                  <a:lnTo>
                    <a:pt x="194" y="534"/>
                  </a:lnTo>
                  <a:lnTo>
                    <a:pt x="188" y="537"/>
                  </a:lnTo>
                  <a:lnTo>
                    <a:pt x="182" y="537"/>
                  </a:lnTo>
                  <a:lnTo>
                    <a:pt x="173" y="537"/>
                  </a:lnTo>
                  <a:lnTo>
                    <a:pt x="163" y="536"/>
                  </a:lnTo>
                  <a:lnTo>
                    <a:pt x="152" y="534"/>
                  </a:lnTo>
                  <a:lnTo>
                    <a:pt x="140" y="530"/>
                  </a:lnTo>
                  <a:lnTo>
                    <a:pt x="126" y="526"/>
                  </a:lnTo>
                  <a:lnTo>
                    <a:pt x="114" y="520"/>
                  </a:lnTo>
                  <a:lnTo>
                    <a:pt x="101" y="511"/>
                  </a:lnTo>
                  <a:lnTo>
                    <a:pt x="90" y="496"/>
                  </a:lnTo>
                  <a:lnTo>
                    <a:pt x="80" y="472"/>
                  </a:lnTo>
                  <a:lnTo>
                    <a:pt x="70" y="443"/>
                  </a:lnTo>
                  <a:lnTo>
                    <a:pt x="61" y="413"/>
                  </a:lnTo>
                  <a:lnTo>
                    <a:pt x="54" y="384"/>
                  </a:lnTo>
                  <a:lnTo>
                    <a:pt x="49" y="358"/>
                  </a:lnTo>
                  <a:lnTo>
                    <a:pt x="46" y="341"/>
                  </a:lnTo>
                  <a:lnTo>
                    <a:pt x="44" y="334"/>
                  </a:lnTo>
                  <a:lnTo>
                    <a:pt x="48" y="245"/>
                  </a:lnTo>
                  <a:lnTo>
                    <a:pt x="46" y="241"/>
                  </a:lnTo>
                  <a:lnTo>
                    <a:pt x="40" y="234"/>
                  </a:lnTo>
                  <a:lnTo>
                    <a:pt x="33" y="221"/>
                  </a:lnTo>
                  <a:lnTo>
                    <a:pt x="24" y="208"/>
                  </a:lnTo>
                  <a:lnTo>
                    <a:pt x="15" y="193"/>
                  </a:lnTo>
                  <a:lnTo>
                    <a:pt x="9" y="180"/>
                  </a:lnTo>
                  <a:lnTo>
                    <a:pt x="3" y="170"/>
                  </a:lnTo>
                  <a:lnTo>
                    <a:pt x="2" y="163"/>
                  </a:lnTo>
                  <a:lnTo>
                    <a:pt x="3" y="151"/>
                  </a:lnTo>
                  <a:lnTo>
                    <a:pt x="3" y="133"/>
                  </a:lnTo>
                  <a:lnTo>
                    <a:pt x="1" y="115"/>
                  </a:lnTo>
                  <a:lnTo>
                    <a:pt x="0" y="104"/>
                  </a:lnTo>
                  <a:lnTo>
                    <a:pt x="1" y="97"/>
                  </a:lnTo>
                  <a:lnTo>
                    <a:pt x="7" y="89"/>
                  </a:lnTo>
                  <a:lnTo>
                    <a:pt x="16" y="84"/>
                  </a:lnTo>
                  <a:lnTo>
                    <a:pt x="25" y="82"/>
                  </a:lnTo>
                  <a:lnTo>
                    <a:pt x="35" y="84"/>
                  </a:lnTo>
                  <a:lnTo>
                    <a:pt x="44" y="85"/>
                  </a:lnTo>
                  <a:lnTo>
                    <a:pt x="51" y="85"/>
                  </a:lnTo>
                  <a:lnTo>
                    <a:pt x="54" y="85"/>
                  </a:lnTo>
                  <a:lnTo>
                    <a:pt x="105" y="42"/>
                  </a:lnTo>
                  <a:lnTo>
                    <a:pt x="112" y="87"/>
                  </a:lnTo>
                  <a:lnTo>
                    <a:pt x="164" y="21"/>
                  </a:lnTo>
                  <a:lnTo>
                    <a:pt x="173" y="51"/>
                  </a:lnTo>
                  <a:lnTo>
                    <a:pt x="219" y="19"/>
                  </a:lnTo>
                  <a:lnTo>
                    <a:pt x="216" y="61"/>
                  </a:lnTo>
                  <a:lnTo>
                    <a:pt x="259" y="30"/>
                  </a:lnTo>
                  <a:lnTo>
                    <a:pt x="278" y="28"/>
                  </a:lnTo>
                  <a:lnTo>
                    <a:pt x="295" y="0"/>
                  </a:lnTo>
                  <a:lnTo>
                    <a:pt x="311" y="30"/>
                  </a:lnTo>
                  <a:lnTo>
                    <a:pt x="347" y="49"/>
                  </a:lnTo>
                  <a:close/>
                </a:path>
              </a:pathLst>
            </a:custGeom>
            <a:solidFill>
              <a:srgbClr val="E5A599"/>
            </a:solidFill>
            <a:ln w="38100">
              <a:solidFill>
                <a:srgbClr val="002060"/>
              </a:solidFill>
              <a:round/>
              <a:headEnd/>
              <a:tailEnd/>
            </a:ln>
          </p:spPr>
          <p:txBody>
            <a:bodyPr/>
            <a:lstStyle/>
            <a:p>
              <a:endParaRPr lang="en-US"/>
            </a:p>
          </p:txBody>
        </p:sp>
        <p:sp>
          <p:nvSpPr>
            <p:cNvPr id="24" name="Freeform 23"/>
            <p:cNvSpPr>
              <a:spLocks/>
            </p:cNvSpPr>
            <p:nvPr/>
          </p:nvSpPr>
          <p:spPr bwMode="auto">
            <a:xfrm>
              <a:off x="2337" y="2642"/>
              <a:ext cx="87" cy="137"/>
            </a:xfrm>
            <a:custGeom>
              <a:avLst/>
              <a:gdLst>
                <a:gd name="T0" fmla="*/ 43 w 87"/>
                <a:gd name="T1" fmla="*/ 137 h 137"/>
                <a:gd name="T2" fmla="*/ 52 w 87"/>
                <a:gd name="T3" fmla="*/ 136 h 137"/>
                <a:gd name="T4" fmla="*/ 60 w 87"/>
                <a:gd name="T5" fmla="*/ 132 h 137"/>
                <a:gd name="T6" fmla="*/ 68 w 87"/>
                <a:gd name="T7" fmla="*/ 125 h 137"/>
                <a:gd name="T8" fmla="*/ 74 w 87"/>
                <a:gd name="T9" fmla="*/ 117 h 137"/>
                <a:gd name="T10" fmla="*/ 79 w 87"/>
                <a:gd name="T11" fmla="*/ 107 h 137"/>
                <a:gd name="T12" fmla="*/ 84 w 87"/>
                <a:gd name="T13" fmla="*/ 95 h 137"/>
                <a:gd name="T14" fmla="*/ 86 w 87"/>
                <a:gd name="T15" fmla="*/ 81 h 137"/>
                <a:gd name="T16" fmla="*/ 87 w 87"/>
                <a:gd name="T17" fmla="*/ 68 h 137"/>
                <a:gd name="T18" fmla="*/ 86 w 87"/>
                <a:gd name="T19" fmla="*/ 55 h 137"/>
                <a:gd name="T20" fmla="*/ 84 w 87"/>
                <a:gd name="T21" fmla="*/ 41 h 137"/>
                <a:gd name="T22" fmla="*/ 79 w 87"/>
                <a:gd name="T23" fmla="*/ 30 h 137"/>
                <a:gd name="T24" fmla="*/ 74 w 87"/>
                <a:gd name="T25" fmla="*/ 20 h 137"/>
                <a:gd name="T26" fmla="*/ 68 w 87"/>
                <a:gd name="T27" fmla="*/ 11 h 137"/>
                <a:gd name="T28" fmla="*/ 60 w 87"/>
                <a:gd name="T29" fmla="*/ 5 h 137"/>
                <a:gd name="T30" fmla="*/ 52 w 87"/>
                <a:gd name="T31" fmla="*/ 1 h 137"/>
                <a:gd name="T32" fmla="*/ 43 w 87"/>
                <a:gd name="T33" fmla="*/ 0 h 137"/>
                <a:gd name="T34" fmla="*/ 35 w 87"/>
                <a:gd name="T35" fmla="*/ 1 h 137"/>
                <a:gd name="T36" fmla="*/ 27 w 87"/>
                <a:gd name="T37" fmla="*/ 5 h 137"/>
                <a:gd name="T38" fmla="*/ 19 w 87"/>
                <a:gd name="T39" fmla="*/ 11 h 137"/>
                <a:gd name="T40" fmla="*/ 12 w 87"/>
                <a:gd name="T41" fmla="*/ 20 h 137"/>
                <a:gd name="T42" fmla="*/ 8 w 87"/>
                <a:gd name="T43" fmla="*/ 30 h 137"/>
                <a:gd name="T44" fmla="*/ 3 w 87"/>
                <a:gd name="T45" fmla="*/ 41 h 137"/>
                <a:gd name="T46" fmla="*/ 1 w 87"/>
                <a:gd name="T47" fmla="*/ 55 h 137"/>
                <a:gd name="T48" fmla="*/ 0 w 87"/>
                <a:gd name="T49" fmla="*/ 68 h 137"/>
                <a:gd name="T50" fmla="*/ 1 w 87"/>
                <a:gd name="T51" fmla="*/ 81 h 137"/>
                <a:gd name="T52" fmla="*/ 3 w 87"/>
                <a:gd name="T53" fmla="*/ 95 h 137"/>
                <a:gd name="T54" fmla="*/ 8 w 87"/>
                <a:gd name="T55" fmla="*/ 107 h 137"/>
                <a:gd name="T56" fmla="*/ 12 w 87"/>
                <a:gd name="T57" fmla="*/ 117 h 137"/>
                <a:gd name="T58" fmla="*/ 19 w 87"/>
                <a:gd name="T59" fmla="*/ 125 h 137"/>
                <a:gd name="T60" fmla="*/ 27 w 87"/>
                <a:gd name="T61" fmla="*/ 132 h 137"/>
                <a:gd name="T62" fmla="*/ 35 w 87"/>
                <a:gd name="T63" fmla="*/ 136 h 137"/>
                <a:gd name="T64" fmla="*/ 43 w 87"/>
                <a:gd name="T6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37">
                  <a:moveTo>
                    <a:pt x="43" y="137"/>
                  </a:moveTo>
                  <a:lnTo>
                    <a:pt x="52" y="136"/>
                  </a:lnTo>
                  <a:lnTo>
                    <a:pt x="60" y="132"/>
                  </a:lnTo>
                  <a:lnTo>
                    <a:pt x="68" y="125"/>
                  </a:lnTo>
                  <a:lnTo>
                    <a:pt x="74" y="117"/>
                  </a:lnTo>
                  <a:lnTo>
                    <a:pt x="79" y="107"/>
                  </a:lnTo>
                  <a:lnTo>
                    <a:pt x="84" y="95"/>
                  </a:lnTo>
                  <a:lnTo>
                    <a:pt x="86" y="81"/>
                  </a:lnTo>
                  <a:lnTo>
                    <a:pt x="87" y="68"/>
                  </a:lnTo>
                  <a:lnTo>
                    <a:pt x="86" y="55"/>
                  </a:lnTo>
                  <a:lnTo>
                    <a:pt x="84" y="41"/>
                  </a:lnTo>
                  <a:lnTo>
                    <a:pt x="79" y="30"/>
                  </a:lnTo>
                  <a:lnTo>
                    <a:pt x="74" y="20"/>
                  </a:lnTo>
                  <a:lnTo>
                    <a:pt x="68" y="11"/>
                  </a:lnTo>
                  <a:lnTo>
                    <a:pt x="60" y="5"/>
                  </a:lnTo>
                  <a:lnTo>
                    <a:pt x="52" y="1"/>
                  </a:lnTo>
                  <a:lnTo>
                    <a:pt x="43" y="0"/>
                  </a:lnTo>
                  <a:lnTo>
                    <a:pt x="35" y="1"/>
                  </a:lnTo>
                  <a:lnTo>
                    <a:pt x="27" y="5"/>
                  </a:lnTo>
                  <a:lnTo>
                    <a:pt x="19" y="11"/>
                  </a:lnTo>
                  <a:lnTo>
                    <a:pt x="12" y="20"/>
                  </a:lnTo>
                  <a:lnTo>
                    <a:pt x="8" y="30"/>
                  </a:lnTo>
                  <a:lnTo>
                    <a:pt x="3" y="41"/>
                  </a:lnTo>
                  <a:lnTo>
                    <a:pt x="1" y="55"/>
                  </a:lnTo>
                  <a:lnTo>
                    <a:pt x="0" y="68"/>
                  </a:lnTo>
                  <a:lnTo>
                    <a:pt x="1" y="81"/>
                  </a:lnTo>
                  <a:lnTo>
                    <a:pt x="3" y="95"/>
                  </a:lnTo>
                  <a:lnTo>
                    <a:pt x="8" y="107"/>
                  </a:lnTo>
                  <a:lnTo>
                    <a:pt x="12" y="117"/>
                  </a:lnTo>
                  <a:lnTo>
                    <a:pt x="19" y="125"/>
                  </a:lnTo>
                  <a:lnTo>
                    <a:pt x="27" y="132"/>
                  </a:lnTo>
                  <a:lnTo>
                    <a:pt x="35" y="136"/>
                  </a:lnTo>
                  <a:lnTo>
                    <a:pt x="43" y="137"/>
                  </a:lnTo>
                  <a:close/>
                </a:path>
              </a:pathLst>
            </a:custGeom>
            <a:solidFill>
              <a:srgbClr val="F7DD60"/>
            </a:solidFill>
            <a:ln w="38100">
              <a:solidFill>
                <a:srgbClr val="002060"/>
              </a:solidFill>
              <a:round/>
              <a:headEnd/>
              <a:tailEnd/>
            </a:ln>
          </p:spPr>
          <p:txBody>
            <a:bodyPr/>
            <a:lstStyle/>
            <a:p>
              <a:endParaRPr lang="en-US"/>
            </a:p>
          </p:txBody>
        </p:sp>
        <p:sp>
          <p:nvSpPr>
            <p:cNvPr id="25" name="Freeform 24"/>
            <p:cNvSpPr>
              <a:spLocks/>
            </p:cNvSpPr>
            <p:nvPr/>
          </p:nvSpPr>
          <p:spPr bwMode="auto">
            <a:xfrm>
              <a:off x="3466" y="2421"/>
              <a:ext cx="83" cy="212"/>
            </a:xfrm>
            <a:custGeom>
              <a:avLst/>
              <a:gdLst>
                <a:gd name="T0" fmla="*/ 40 w 83"/>
                <a:gd name="T1" fmla="*/ 0 h 212"/>
                <a:gd name="T2" fmla="*/ 38 w 83"/>
                <a:gd name="T3" fmla="*/ 4 h 212"/>
                <a:gd name="T4" fmla="*/ 34 w 83"/>
                <a:gd name="T5" fmla="*/ 11 h 212"/>
                <a:gd name="T6" fmla="*/ 28 w 83"/>
                <a:gd name="T7" fmla="*/ 24 h 212"/>
                <a:gd name="T8" fmla="*/ 20 w 83"/>
                <a:gd name="T9" fmla="*/ 38 h 212"/>
                <a:gd name="T10" fmla="*/ 12 w 83"/>
                <a:gd name="T11" fmla="*/ 53 h 212"/>
                <a:gd name="T12" fmla="*/ 7 w 83"/>
                <a:gd name="T13" fmla="*/ 65 h 212"/>
                <a:gd name="T14" fmla="*/ 2 w 83"/>
                <a:gd name="T15" fmla="*/ 75 h 212"/>
                <a:gd name="T16" fmla="*/ 0 w 83"/>
                <a:gd name="T17" fmla="*/ 81 h 212"/>
                <a:gd name="T18" fmla="*/ 0 w 83"/>
                <a:gd name="T19" fmla="*/ 99 h 212"/>
                <a:gd name="T20" fmla="*/ 0 w 83"/>
                <a:gd name="T21" fmla="*/ 130 h 212"/>
                <a:gd name="T22" fmla="*/ 0 w 83"/>
                <a:gd name="T23" fmla="*/ 160 h 212"/>
                <a:gd name="T24" fmla="*/ 0 w 83"/>
                <a:gd name="T25" fmla="*/ 174 h 212"/>
                <a:gd name="T26" fmla="*/ 31 w 83"/>
                <a:gd name="T27" fmla="*/ 212 h 212"/>
                <a:gd name="T28" fmla="*/ 83 w 83"/>
                <a:gd name="T29" fmla="*/ 108 h 212"/>
                <a:gd name="T30" fmla="*/ 72 w 83"/>
                <a:gd name="T31" fmla="*/ 5 h 212"/>
                <a:gd name="T32" fmla="*/ 40 w 83"/>
                <a:gd name="T3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212">
                  <a:moveTo>
                    <a:pt x="40" y="0"/>
                  </a:moveTo>
                  <a:lnTo>
                    <a:pt x="38" y="4"/>
                  </a:lnTo>
                  <a:lnTo>
                    <a:pt x="34" y="11"/>
                  </a:lnTo>
                  <a:lnTo>
                    <a:pt x="28" y="24"/>
                  </a:lnTo>
                  <a:lnTo>
                    <a:pt x="20" y="38"/>
                  </a:lnTo>
                  <a:lnTo>
                    <a:pt x="12" y="53"/>
                  </a:lnTo>
                  <a:lnTo>
                    <a:pt x="7" y="65"/>
                  </a:lnTo>
                  <a:lnTo>
                    <a:pt x="2" y="75"/>
                  </a:lnTo>
                  <a:lnTo>
                    <a:pt x="0" y="81"/>
                  </a:lnTo>
                  <a:lnTo>
                    <a:pt x="0" y="99"/>
                  </a:lnTo>
                  <a:lnTo>
                    <a:pt x="0" y="130"/>
                  </a:lnTo>
                  <a:lnTo>
                    <a:pt x="0" y="160"/>
                  </a:lnTo>
                  <a:lnTo>
                    <a:pt x="0" y="174"/>
                  </a:lnTo>
                  <a:lnTo>
                    <a:pt x="31" y="212"/>
                  </a:lnTo>
                  <a:lnTo>
                    <a:pt x="83" y="108"/>
                  </a:lnTo>
                  <a:lnTo>
                    <a:pt x="72" y="5"/>
                  </a:lnTo>
                  <a:lnTo>
                    <a:pt x="40" y="0"/>
                  </a:lnTo>
                  <a:close/>
                </a:path>
              </a:pathLst>
            </a:custGeom>
            <a:solidFill>
              <a:srgbClr val="007FFF"/>
            </a:solidFill>
            <a:ln w="38100">
              <a:solidFill>
                <a:srgbClr val="002060"/>
              </a:solidFill>
              <a:round/>
              <a:headEnd/>
              <a:tailEnd/>
            </a:ln>
          </p:spPr>
          <p:txBody>
            <a:bodyPr/>
            <a:lstStyle/>
            <a:p>
              <a:endParaRPr lang="en-US"/>
            </a:p>
          </p:txBody>
        </p:sp>
        <p:sp>
          <p:nvSpPr>
            <p:cNvPr id="26" name="Freeform 25"/>
            <p:cNvSpPr>
              <a:spLocks/>
            </p:cNvSpPr>
            <p:nvPr/>
          </p:nvSpPr>
          <p:spPr bwMode="auto">
            <a:xfrm>
              <a:off x="2309" y="2992"/>
              <a:ext cx="463" cy="254"/>
            </a:xfrm>
            <a:custGeom>
              <a:avLst/>
              <a:gdLst>
                <a:gd name="T0" fmla="*/ 263 w 463"/>
                <a:gd name="T1" fmla="*/ 251 h 254"/>
                <a:gd name="T2" fmla="*/ 309 w 463"/>
                <a:gd name="T3" fmla="*/ 243 h 254"/>
                <a:gd name="T4" fmla="*/ 349 w 463"/>
                <a:gd name="T5" fmla="*/ 231 h 254"/>
                <a:gd name="T6" fmla="*/ 385 w 463"/>
                <a:gd name="T7" fmla="*/ 215 h 254"/>
                <a:gd name="T8" fmla="*/ 415 w 463"/>
                <a:gd name="T9" fmla="*/ 196 h 254"/>
                <a:gd name="T10" fmla="*/ 440 w 463"/>
                <a:gd name="T11" fmla="*/ 175 h 254"/>
                <a:gd name="T12" fmla="*/ 455 w 463"/>
                <a:gd name="T13" fmla="*/ 151 h 254"/>
                <a:gd name="T14" fmla="*/ 463 w 463"/>
                <a:gd name="T15" fmla="*/ 127 h 254"/>
                <a:gd name="T16" fmla="*/ 461 w 463"/>
                <a:gd name="T17" fmla="*/ 101 h 254"/>
                <a:gd name="T18" fmla="*/ 451 w 463"/>
                <a:gd name="T19" fmla="*/ 76 h 254"/>
                <a:gd name="T20" fmla="*/ 432 w 463"/>
                <a:gd name="T21" fmla="*/ 55 h 254"/>
                <a:gd name="T22" fmla="*/ 405 w 463"/>
                <a:gd name="T23" fmla="*/ 36 h 254"/>
                <a:gd name="T24" fmla="*/ 373 w 463"/>
                <a:gd name="T25" fmla="*/ 21 h 254"/>
                <a:gd name="T26" fmla="*/ 334 w 463"/>
                <a:gd name="T27" fmla="*/ 10 h 254"/>
                <a:gd name="T28" fmla="*/ 293 w 463"/>
                <a:gd name="T29" fmla="*/ 2 h 254"/>
                <a:gd name="T30" fmla="*/ 247 w 463"/>
                <a:gd name="T31" fmla="*/ 0 h 254"/>
                <a:gd name="T32" fmla="*/ 200 w 463"/>
                <a:gd name="T33" fmla="*/ 4 h 254"/>
                <a:gd name="T34" fmla="*/ 155 w 463"/>
                <a:gd name="T35" fmla="*/ 11 h 254"/>
                <a:gd name="T36" fmla="*/ 114 w 463"/>
                <a:gd name="T37" fmla="*/ 24 h 254"/>
                <a:gd name="T38" fmla="*/ 78 w 463"/>
                <a:gd name="T39" fmla="*/ 40 h 254"/>
                <a:gd name="T40" fmla="*/ 48 w 463"/>
                <a:gd name="T41" fmla="*/ 59 h 254"/>
                <a:gd name="T42" fmla="*/ 24 w 463"/>
                <a:gd name="T43" fmla="*/ 81 h 254"/>
                <a:gd name="T44" fmla="*/ 8 w 463"/>
                <a:gd name="T45" fmla="*/ 104 h 254"/>
                <a:gd name="T46" fmla="*/ 0 w 463"/>
                <a:gd name="T47" fmla="*/ 129 h 254"/>
                <a:gd name="T48" fmla="*/ 2 w 463"/>
                <a:gd name="T49" fmla="*/ 155 h 254"/>
                <a:gd name="T50" fmla="*/ 12 w 463"/>
                <a:gd name="T51" fmla="*/ 179 h 254"/>
                <a:gd name="T52" fmla="*/ 31 w 463"/>
                <a:gd name="T53" fmla="*/ 201 h 254"/>
                <a:gd name="T54" fmla="*/ 58 w 463"/>
                <a:gd name="T55" fmla="*/ 220 h 254"/>
                <a:gd name="T56" fmla="*/ 90 w 463"/>
                <a:gd name="T57" fmla="*/ 234 h 254"/>
                <a:gd name="T58" fmla="*/ 129 w 463"/>
                <a:gd name="T59" fmla="*/ 245 h 254"/>
                <a:gd name="T60" fmla="*/ 170 w 463"/>
                <a:gd name="T61" fmla="*/ 252 h 254"/>
                <a:gd name="T62" fmla="*/ 216 w 463"/>
                <a:gd name="T6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3" h="254">
                  <a:moveTo>
                    <a:pt x="239" y="253"/>
                  </a:moveTo>
                  <a:lnTo>
                    <a:pt x="263" y="251"/>
                  </a:lnTo>
                  <a:lnTo>
                    <a:pt x="286" y="248"/>
                  </a:lnTo>
                  <a:lnTo>
                    <a:pt x="309" y="243"/>
                  </a:lnTo>
                  <a:lnTo>
                    <a:pt x="329" y="237"/>
                  </a:lnTo>
                  <a:lnTo>
                    <a:pt x="349" y="231"/>
                  </a:lnTo>
                  <a:lnTo>
                    <a:pt x="368" y="224"/>
                  </a:lnTo>
                  <a:lnTo>
                    <a:pt x="385" y="215"/>
                  </a:lnTo>
                  <a:lnTo>
                    <a:pt x="402" y="206"/>
                  </a:lnTo>
                  <a:lnTo>
                    <a:pt x="415" y="196"/>
                  </a:lnTo>
                  <a:lnTo>
                    <a:pt x="428" y="186"/>
                  </a:lnTo>
                  <a:lnTo>
                    <a:pt x="440" y="175"/>
                  </a:lnTo>
                  <a:lnTo>
                    <a:pt x="449" y="164"/>
                  </a:lnTo>
                  <a:lnTo>
                    <a:pt x="455" y="151"/>
                  </a:lnTo>
                  <a:lnTo>
                    <a:pt x="460" y="139"/>
                  </a:lnTo>
                  <a:lnTo>
                    <a:pt x="463" y="127"/>
                  </a:lnTo>
                  <a:lnTo>
                    <a:pt x="463" y="113"/>
                  </a:lnTo>
                  <a:lnTo>
                    <a:pt x="461" y="101"/>
                  </a:lnTo>
                  <a:lnTo>
                    <a:pt x="456" y="89"/>
                  </a:lnTo>
                  <a:lnTo>
                    <a:pt x="451" y="76"/>
                  </a:lnTo>
                  <a:lnTo>
                    <a:pt x="442" y="65"/>
                  </a:lnTo>
                  <a:lnTo>
                    <a:pt x="432" y="55"/>
                  </a:lnTo>
                  <a:lnTo>
                    <a:pt x="420" y="45"/>
                  </a:lnTo>
                  <a:lnTo>
                    <a:pt x="405" y="36"/>
                  </a:lnTo>
                  <a:lnTo>
                    <a:pt x="389" y="28"/>
                  </a:lnTo>
                  <a:lnTo>
                    <a:pt x="373" y="21"/>
                  </a:lnTo>
                  <a:lnTo>
                    <a:pt x="355" y="15"/>
                  </a:lnTo>
                  <a:lnTo>
                    <a:pt x="334" y="10"/>
                  </a:lnTo>
                  <a:lnTo>
                    <a:pt x="314" y="6"/>
                  </a:lnTo>
                  <a:lnTo>
                    <a:pt x="293" y="2"/>
                  </a:lnTo>
                  <a:lnTo>
                    <a:pt x="271" y="1"/>
                  </a:lnTo>
                  <a:lnTo>
                    <a:pt x="247" y="0"/>
                  </a:lnTo>
                  <a:lnTo>
                    <a:pt x="224" y="1"/>
                  </a:lnTo>
                  <a:lnTo>
                    <a:pt x="200" y="4"/>
                  </a:lnTo>
                  <a:lnTo>
                    <a:pt x="178" y="7"/>
                  </a:lnTo>
                  <a:lnTo>
                    <a:pt x="155" y="11"/>
                  </a:lnTo>
                  <a:lnTo>
                    <a:pt x="134" y="17"/>
                  </a:lnTo>
                  <a:lnTo>
                    <a:pt x="114" y="24"/>
                  </a:lnTo>
                  <a:lnTo>
                    <a:pt x="96" y="31"/>
                  </a:lnTo>
                  <a:lnTo>
                    <a:pt x="78" y="40"/>
                  </a:lnTo>
                  <a:lnTo>
                    <a:pt x="63" y="49"/>
                  </a:lnTo>
                  <a:lnTo>
                    <a:pt x="48" y="59"/>
                  </a:lnTo>
                  <a:lnTo>
                    <a:pt x="35" y="70"/>
                  </a:lnTo>
                  <a:lnTo>
                    <a:pt x="24" y="81"/>
                  </a:lnTo>
                  <a:lnTo>
                    <a:pt x="16" y="92"/>
                  </a:lnTo>
                  <a:lnTo>
                    <a:pt x="8" y="104"/>
                  </a:lnTo>
                  <a:lnTo>
                    <a:pt x="3" y="117"/>
                  </a:lnTo>
                  <a:lnTo>
                    <a:pt x="0" y="129"/>
                  </a:lnTo>
                  <a:lnTo>
                    <a:pt x="0" y="142"/>
                  </a:lnTo>
                  <a:lnTo>
                    <a:pt x="2" y="155"/>
                  </a:lnTo>
                  <a:lnTo>
                    <a:pt x="7" y="167"/>
                  </a:lnTo>
                  <a:lnTo>
                    <a:pt x="12" y="179"/>
                  </a:lnTo>
                  <a:lnTo>
                    <a:pt x="21" y="190"/>
                  </a:lnTo>
                  <a:lnTo>
                    <a:pt x="31" y="201"/>
                  </a:lnTo>
                  <a:lnTo>
                    <a:pt x="43" y="211"/>
                  </a:lnTo>
                  <a:lnTo>
                    <a:pt x="58" y="220"/>
                  </a:lnTo>
                  <a:lnTo>
                    <a:pt x="74" y="227"/>
                  </a:lnTo>
                  <a:lnTo>
                    <a:pt x="90" y="234"/>
                  </a:lnTo>
                  <a:lnTo>
                    <a:pt x="108" y="241"/>
                  </a:lnTo>
                  <a:lnTo>
                    <a:pt x="129" y="245"/>
                  </a:lnTo>
                  <a:lnTo>
                    <a:pt x="149" y="250"/>
                  </a:lnTo>
                  <a:lnTo>
                    <a:pt x="170" y="252"/>
                  </a:lnTo>
                  <a:lnTo>
                    <a:pt x="192" y="254"/>
                  </a:lnTo>
                  <a:lnTo>
                    <a:pt x="216" y="254"/>
                  </a:lnTo>
                  <a:lnTo>
                    <a:pt x="239" y="253"/>
                  </a:lnTo>
                  <a:close/>
                </a:path>
              </a:pathLst>
            </a:custGeom>
            <a:solidFill>
              <a:srgbClr val="FFFFFF"/>
            </a:solidFill>
            <a:ln w="38100">
              <a:solidFill>
                <a:srgbClr val="002060"/>
              </a:solidFill>
              <a:round/>
              <a:headEnd/>
              <a:tailEnd/>
            </a:ln>
          </p:spPr>
          <p:txBody>
            <a:bodyPr/>
            <a:lstStyle/>
            <a:p>
              <a:endParaRPr lang="en-US"/>
            </a:p>
          </p:txBody>
        </p:sp>
        <p:sp>
          <p:nvSpPr>
            <p:cNvPr id="27" name="Freeform 26"/>
            <p:cNvSpPr>
              <a:spLocks/>
            </p:cNvSpPr>
            <p:nvPr/>
          </p:nvSpPr>
          <p:spPr bwMode="auto">
            <a:xfrm>
              <a:off x="3082" y="3008"/>
              <a:ext cx="480" cy="281"/>
            </a:xfrm>
            <a:custGeom>
              <a:avLst/>
              <a:gdLst>
                <a:gd name="T0" fmla="*/ 243 w 480"/>
                <a:gd name="T1" fmla="*/ 279 h 281"/>
                <a:gd name="T2" fmla="*/ 290 w 480"/>
                <a:gd name="T3" fmla="*/ 281 h 281"/>
                <a:gd name="T4" fmla="*/ 335 w 480"/>
                <a:gd name="T5" fmla="*/ 277 h 281"/>
                <a:gd name="T6" fmla="*/ 376 w 480"/>
                <a:gd name="T7" fmla="*/ 269 h 281"/>
                <a:gd name="T8" fmla="*/ 411 w 480"/>
                <a:gd name="T9" fmla="*/ 256 h 281"/>
                <a:gd name="T10" fmla="*/ 440 w 480"/>
                <a:gd name="T11" fmla="*/ 238 h 281"/>
                <a:gd name="T12" fmla="*/ 462 w 480"/>
                <a:gd name="T13" fmla="*/ 217 h 281"/>
                <a:gd name="T14" fmla="*/ 476 w 480"/>
                <a:gd name="T15" fmla="*/ 192 h 281"/>
                <a:gd name="T16" fmla="*/ 480 w 480"/>
                <a:gd name="T17" fmla="*/ 166 h 281"/>
                <a:gd name="T18" fmla="*/ 475 w 480"/>
                <a:gd name="T19" fmla="*/ 138 h 281"/>
                <a:gd name="T20" fmla="*/ 461 w 480"/>
                <a:gd name="T21" fmla="*/ 111 h 281"/>
                <a:gd name="T22" fmla="*/ 439 w 480"/>
                <a:gd name="T23" fmla="*/ 85 h 281"/>
                <a:gd name="T24" fmla="*/ 409 w 480"/>
                <a:gd name="T25" fmla="*/ 61 h 281"/>
                <a:gd name="T26" fmla="*/ 373 w 480"/>
                <a:gd name="T27" fmla="*/ 40 h 281"/>
                <a:gd name="T28" fmla="*/ 333 w 480"/>
                <a:gd name="T29" fmla="*/ 23 h 281"/>
                <a:gd name="T30" fmla="*/ 287 w 480"/>
                <a:gd name="T31" fmla="*/ 10 h 281"/>
                <a:gd name="T32" fmla="*/ 238 w 480"/>
                <a:gd name="T33" fmla="*/ 2 h 281"/>
                <a:gd name="T34" fmla="*/ 190 w 480"/>
                <a:gd name="T35" fmla="*/ 0 h 281"/>
                <a:gd name="T36" fmla="*/ 146 w 480"/>
                <a:gd name="T37" fmla="*/ 3 h 281"/>
                <a:gd name="T38" fmla="*/ 105 w 480"/>
                <a:gd name="T39" fmla="*/ 12 h 281"/>
                <a:gd name="T40" fmla="*/ 70 w 480"/>
                <a:gd name="T41" fmla="*/ 24 h 281"/>
                <a:gd name="T42" fmla="*/ 41 w 480"/>
                <a:gd name="T43" fmla="*/ 42 h 281"/>
                <a:gd name="T44" fmla="*/ 18 w 480"/>
                <a:gd name="T45" fmla="*/ 64 h 281"/>
                <a:gd name="T46" fmla="*/ 5 w 480"/>
                <a:gd name="T47" fmla="*/ 88 h 281"/>
                <a:gd name="T48" fmla="*/ 0 w 480"/>
                <a:gd name="T49" fmla="*/ 115 h 281"/>
                <a:gd name="T50" fmla="*/ 6 w 480"/>
                <a:gd name="T51" fmla="*/ 143 h 281"/>
                <a:gd name="T52" fmla="*/ 20 w 480"/>
                <a:gd name="T53" fmla="*/ 170 h 281"/>
                <a:gd name="T54" fmla="*/ 43 w 480"/>
                <a:gd name="T55" fmla="*/ 196 h 281"/>
                <a:gd name="T56" fmla="*/ 72 w 480"/>
                <a:gd name="T57" fmla="*/ 219 h 281"/>
                <a:gd name="T58" fmla="*/ 108 w 480"/>
                <a:gd name="T59" fmla="*/ 239 h 281"/>
                <a:gd name="T60" fmla="*/ 149 w 480"/>
                <a:gd name="T61" fmla="*/ 257 h 281"/>
                <a:gd name="T62" fmla="*/ 194 w 480"/>
                <a:gd name="T63" fmla="*/ 27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281">
                  <a:moveTo>
                    <a:pt x="218" y="275"/>
                  </a:moveTo>
                  <a:lnTo>
                    <a:pt x="243" y="279"/>
                  </a:lnTo>
                  <a:lnTo>
                    <a:pt x="267" y="280"/>
                  </a:lnTo>
                  <a:lnTo>
                    <a:pt x="290" y="281"/>
                  </a:lnTo>
                  <a:lnTo>
                    <a:pt x="314" y="280"/>
                  </a:lnTo>
                  <a:lnTo>
                    <a:pt x="335" y="277"/>
                  </a:lnTo>
                  <a:lnTo>
                    <a:pt x="356" y="274"/>
                  </a:lnTo>
                  <a:lnTo>
                    <a:pt x="376" y="269"/>
                  </a:lnTo>
                  <a:lnTo>
                    <a:pt x="394" y="263"/>
                  </a:lnTo>
                  <a:lnTo>
                    <a:pt x="411" y="256"/>
                  </a:lnTo>
                  <a:lnTo>
                    <a:pt x="427" y="247"/>
                  </a:lnTo>
                  <a:lnTo>
                    <a:pt x="440" y="238"/>
                  </a:lnTo>
                  <a:lnTo>
                    <a:pt x="452" y="228"/>
                  </a:lnTo>
                  <a:lnTo>
                    <a:pt x="462" y="217"/>
                  </a:lnTo>
                  <a:lnTo>
                    <a:pt x="470" y="205"/>
                  </a:lnTo>
                  <a:lnTo>
                    <a:pt x="476" y="192"/>
                  </a:lnTo>
                  <a:lnTo>
                    <a:pt x="479" y="179"/>
                  </a:lnTo>
                  <a:lnTo>
                    <a:pt x="480" y="166"/>
                  </a:lnTo>
                  <a:lnTo>
                    <a:pt x="479" y="151"/>
                  </a:lnTo>
                  <a:lnTo>
                    <a:pt x="475" y="138"/>
                  </a:lnTo>
                  <a:lnTo>
                    <a:pt x="469" y="124"/>
                  </a:lnTo>
                  <a:lnTo>
                    <a:pt x="461" y="111"/>
                  </a:lnTo>
                  <a:lnTo>
                    <a:pt x="451" y="97"/>
                  </a:lnTo>
                  <a:lnTo>
                    <a:pt x="439" y="85"/>
                  </a:lnTo>
                  <a:lnTo>
                    <a:pt x="424" y="73"/>
                  </a:lnTo>
                  <a:lnTo>
                    <a:pt x="409" y="61"/>
                  </a:lnTo>
                  <a:lnTo>
                    <a:pt x="392" y="50"/>
                  </a:lnTo>
                  <a:lnTo>
                    <a:pt x="373" y="40"/>
                  </a:lnTo>
                  <a:lnTo>
                    <a:pt x="354" y="31"/>
                  </a:lnTo>
                  <a:lnTo>
                    <a:pt x="333" y="23"/>
                  </a:lnTo>
                  <a:lnTo>
                    <a:pt x="310" y="15"/>
                  </a:lnTo>
                  <a:lnTo>
                    <a:pt x="287" y="10"/>
                  </a:lnTo>
                  <a:lnTo>
                    <a:pt x="262" y="5"/>
                  </a:lnTo>
                  <a:lnTo>
                    <a:pt x="238" y="2"/>
                  </a:lnTo>
                  <a:lnTo>
                    <a:pt x="214" y="1"/>
                  </a:lnTo>
                  <a:lnTo>
                    <a:pt x="190" y="0"/>
                  </a:lnTo>
                  <a:lnTo>
                    <a:pt x="167" y="1"/>
                  </a:lnTo>
                  <a:lnTo>
                    <a:pt x="146" y="3"/>
                  </a:lnTo>
                  <a:lnTo>
                    <a:pt x="124" y="7"/>
                  </a:lnTo>
                  <a:lnTo>
                    <a:pt x="105" y="12"/>
                  </a:lnTo>
                  <a:lnTo>
                    <a:pt x="86" y="18"/>
                  </a:lnTo>
                  <a:lnTo>
                    <a:pt x="70" y="24"/>
                  </a:lnTo>
                  <a:lnTo>
                    <a:pt x="54" y="33"/>
                  </a:lnTo>
                  <a:lnTo>
                    <a:pt x="41" y="42"/>
                  </a:lnTo>
                  <a:lnTo>
                    <a:pt x="28" y="52"/>
                  </a:lnTo>
                  <a:lnTo>
                    <a:pt x="18" y="64"/>
                  </a:lnTo>
                  <a:lnTo>
                    <a:pt x="10" y="76"/>
                  </a:lnTo>
                  <a:lnTo>
                    <a:pt x="5" y="88"/>
                  </a:lnTo>
                  <a:lnTo>
                    <a:pt x="1" y="102"/>
                  </a:lnTo>
                  <a:lnTo>
                    <a:pt x="0" y="115"/>
                  </a:lnTo>
                  <a:lnTo>
                    <a:pt x="2" y="130"/>
                  </a:lnTo>
                  <a:lnTo>
                    <a:pt x="6" y="143"/>
                  </a:lnTo>
                  <a:lnTo>
                    <a:pt x="13" y="157"/>
                  </a:lnTo>
                  <a:lnTo>
                    <a:pt x="20" y="170"/>
                  </a:lnTo>
                  <a:lnTo>
                    <a:pt x="30" y="183"/>
                  </a:lnTo>
                  <a:lnTo>
                    <a:pt x="43" y="196"/>
                  </a:lnTo>
                  <a:lnTo>
                    <a:pt x="56" y="208"/>
                  </a:lnTo>
                  <a:lnTo>
                    <a:pt x="72" y="219"/>
                  </a:lnTo>
                  <a:lnTo>
                    <a:pt x="90" y="230"/>
                  </a:lnTo>
                  <a:lnTo>
                    <a:pt x="108" y="239"/>
                  </a:lnTo>
                  <a:lnTo>
                    <a:pt x="128" y="249"/>
                  </a:lnTo>
                  <a:lnTo>
                    <a:pt x="149" y="257"/>
                  </a:lnTo>
                  <a:lnTo>
                    <a:pt x="171" y="264"/>
                  </a:lnTo>
                  <a:lnTo>
                    <a:pt x="194" y="271"/>
                  </a:lnTo>
                  <a:lnTo>
                    <a:pt x="218" y="275"/>
                  </a:lnTo>
                  <a:close/>
                </a:path>
              </a:pathLst>
            </a:custGeom>
            <a:solidFill>
              <a:srgbClr val="FFFFFF"/>
            </a:solidFill>
            <a:ln w="38100">
              <a:solidFill>
                <a:srgbClr val="002060"/>
              </a:solidFill>
              <a:round/>
              <a:headEnd/>
              <a:tailEnd/>
            </a:ln>
          </p:spPr>
          <p:txBody>
            <a:bodyPr/>
            <a:lstStyle/>
            <a:p>
              <a:endParaRPr lang="en-US"/>
            </a:p>
          </p:txBody>
        </p:sp>
        <p:sp>
          <p:nvSpPr>
            <p:cNvPr id="28" name="Freeform 27"/>
            <p:cNvSpPr>
              <a:spLocks/>
            </p:cNvSpPr>
            <p:nvPr/>
          </p:nvSpPr>
          <p:spPr bwMode="auto">
            <a:xfrm>
              <a:off x="3317" y="3031"/>
              <a:ext cx="167" cy="101"/>
            </a:xfrm>
            <a:custGeom>
              <a:avLst/>
              <a:gdLst>
                <a:gd name="T0" fmla="*/ 137 w 167"/>
                <a:gd name="T1" fmla="*/ 42 h 101"/>
                <a:gd name="T2" fmla="*/ 131 w 167"/>
                <a:gd name="T3" fmla="*/ 43 h 101"/>
                <a:gd name="T4" fmla="*/ 133 w 167"/>
                <a:gd name="T5" fmla="*/ 41 h 101"/>
                <a:gd name="T6" fmla="*/ 138 w 167"/>
                <a:gd name="T7" fmla="*/ 32 h 101"/>
                <a:gd name="T8" fmla="*/ 138 w 167"/>
                <a:gd name="T9" fmla="*/ 23 h 101"/>
                <a:gd name="T10" fmla="*/ 133 w 167"/>
                <a:gd name="T11" fmla="*/ 14 h 101"/>
                <a:gd name="T12" fmla="*/ 123 w 167"/>
                <a:gd name="T13" fmla="*/ 7 h 101"/>
                <a:gd name="T14" fmla="*/ 111 w 167"/>
                <a:gd name="T15" fmla="*/ 3 h 101"/>
                <a:gd name="T16" fmla="*/ 99 w 167"/>
                <a:gd name="T17" fmla="*/ 3 h 101"/>
                <a:gd name="T18" fmla="*/ 88 w 167"/>
                <a:gd name="T19" fmla="*/ 6 h 101"/>
                <a:gd name="T20" fmla="*/ 80 w 167"/>
                <a:gd name="T21" fmla="*/ 6 h 101"/>
                <a:gd name="T22" fmla="*/ 73 w 167"/>
                <a:gd name="T23" fmla="*/ 3 h 101"/>
                <a:gd name="T24" fmla="*/ 64 w 167"/>
                <a:gd name="T25" fmla="*/ 3 h 101"/>
                <a:gd name="T26" fmla="*/ 56 w 167"/>
                <a:gd name="T27" fmla="*/ 6 h 101"/>
                <a:gd name="T28" fmla="*/ 48 w 167"/>
                <a:gd name="T29" fmla="*/ 6 h 101"/>
                <a:gd name="T30" fmla="*/ 37 w 167"/>
                <a:gd name="T31" fmla="*/ 1 h 101"/>
                <a:gd name="T32" fmla="*/ 18 w 167"/>
                <a:gd name="T33" fmla="*/ 3 h 101"/>
                <a:gd name="T34" fmla="*/ 3 w 167"/>
                <a:gd name="T35" fmla="*/ 17 h 101"/>
                <a:gd name="T36" fmla="*/ 3 w 167"/>
                <a:gd name="T37" fmla="*/ 38 h 101"/>
                <a:gd name="T38" fmla="*/ 18 w 167"/>
                <a:gd name="T39" fmla="*/ 53 h 101"/>
                <a:gd name="T40" fmla="*/ 37 w 167"/>
                <a:gd name="T41" fmla="*/ 55 h 101"/>
                <a:gd name="T42" fmla="*/ 47 w 167"/>
                <a:gd name="T43" fmla="*/ 51 h 101"/>
                <a:gd name="T44" fmla="*/ 55 w 167"/>
                <a:gd name="T45" fmla="*/ 51 h 101"/>
                <a:gd name="T46" fmla="*/ 64 w 167"/>
                <a:gd name="T47" fmla="*/ 55 h 101"/>
                <a:gd name="T48" fmla="*/ 69 w 167"/>
                <a:gd name="T49" fmla="*/ 55 h 101"/>
                <a:gd name="T50" fmla="*/ 70 w 167"/>
                <a:gd name="T51" fmla="*/ 55 h 101"/>
                <a:gd name="T52" fmla="*/ 70 w 167"/>
                <a:gd name="T53" fmla="*/ 56 h 101"/>
                <a:gd name="T54" fmla="*/ 70 w 167"/>
                <a:gd name="T55" fmla="*/ 59 h 101"/>
                <a:gd name="T56" fmla="*/ 71 w 167"/>
                <a:gd name="T57" fmla="*/ 66 h 101"/>
                <a:gd name="T58" fmla="*/ 79 w 167"/>
                <a:gd name="T59" fmla="*/ 78 h 101"/>
                <a:gd name="T60" fmla="*/ 84 w 167"/>
                <a:gd name="T61" fmla="*/ 82 h 101"/>
                <a:gd name="T62" fmla="*/ 81 w 167"/>
                <a:gd name="T63" fmla="*/ 85 h 101"/>
                <a:gd name="T64" fmla="*/ 83 w 167"/>
                <a:gd name="T65" fmla="*/ 93 h 101"/>
                <a:gd name="T66" fmla="*/ 95 w 167"/>
                <a:gd name="T67" fmla="*/ 100 h 101"/>
                <a:gd name="T68" fmla="*/ 111 w 167"/>
                <a:gd name="T69" fmla="*/ 100 h 101"/>
                <a:gd name="T70" fmla="*/ 122 w 167"/>
                <a:gd name="T71" fmla="*/ 95 h 101"/>
                <a:gd name="T72" fmla="*/ 129 w 167"/>
                <a:gd name="T73" fmla="*/ 92 h 101"/>
                <a:gd name="T74" fmla="*/ 136 w 167"/>
                <a:gd name="T75" fmla="*/ 94 h 101"/>
                <a:gd name="T76" fmla="*/ 150 w 167"/>
                <a:gd name="T77" fmla="*/ 92 h 101"/>
                <a:gd name="T78" fmla="*/ 165 w 167"/>
                <a:gd name="T79" fmla="*/ 79 h 101"/>
                <a:gd name="T80" fmla="*/ 165 w 167"/>
                <a:gd name="T81" fmla="*/ 57 h 101"/>
                <a:gd name="T82" fmla="*/ 150 w 167"/>
                <a:gd name="T83"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101">
                  <a:moveTo>
                    <a:pt x="139" y="42"/>
                  </a:moveTo>
                  <a:lnTo>
                    <a:pt x="137" y="42"/>
                  </a:lnTo>
                  <a:lnTo>
                    <a:pt x="135" y="43"/>
                  </a:lnTo>
                  <a:lnTo>
                    <a:pt x="131" y="43"/>
                  </a:lnTo>
                  <a:lnTo>
                    <a:pt x="129" y="44"/>
                  </a:lnTo>
                  <a:lnTo>
                    <a:pt x="133" y="41"/>
                  </a:lnTo>
                  <a:lnTo>
                    <a:pt x="137" y="36"/>
                  </a:lnTo>
                  <a:lnTo>
                    <a:pt x="138" y="32"/>
                  </a:lnTo>
                  <a:lnTo>
                    <a:pt x="139" y="27"/>
                  </a:lnTo>
                  <a:lnTo>
                    <a:pt x="138" y="23"/>
                  </a:lnTo>
                  <a:lnTo>
                    <a:pt x="137" y="17"/>
                  </a:lnTo>
                  <a:lnTo>
                    <a:pt x="133" y="14"/>
                  </a:lnTo>
                  <a:lnTo>
                    <a:pt x="129" y="9"/>
                  </a:lnTo>
                  <a:lnTo>
                    <a:pt x="123" y="7"/>
                  </a:lnTo>
                  <a:lnTo>
                    <a:pt x="118" y="5"/>
                  </a:lnTo>
                  <a:lnTo>
                    <a:pt x="111" y="3"/>
                  </a:lnTo>
                  <a:lnTo>
                    <a:pt x="104" y="3"/>
                  </a:lnTo>
                  <a:lnTo>
                    <a:pt x="99" y="3"/>
                  </a:lnTo>
                  <a:lnTo>
                    <a:pt x="93" y="4"/>
                  </a:lnTo>
                  <a:lnTo>
                    <a:pt x="88" y="6"/>
                  </a:lnTo>
                  <a:lnTo>
                    <a:pt x="83" y="9"/>
                  </a:lnTo>
                  <a:lnTo>
                    <a:pt x="80" y="6"/>
                  </a:lnTo>
                  <a:lnTo>
                    <a:pt x="76" y="4"/>
                  </a:lnTo>
                  <a:lnTo>
                    <a:pt x="73" y="3"/>
                  </a:lnTo>
                  <a:lnTo>
                    <a:pt x="69" y="3"/>
                  </a:lnTo>
                  <a:lnTo>
                    <a:pt x="64" y="3"/>
                  </a:lnTo>
                  <a:lnTo>
                    <a:pt x="60" y="4"/>
                  </a:lnTo>
                  <a:lnTo>
                    <a:pt x="56" y="6"/>
                  </a:lnTo>
                  <a:lnTo>
                    <a:pt x="53" y="9"/>
                  </a:lnTo>
                  <a:lnTo>
                    <a:pt x="48" y="6"/>
                  </a:lnTo>
                  <a:lnTo>
                    <a:pt x="43" y="3"/>
                  </a:lnTo>
                  <a:lnTo>
                    <a:pt x="37" y="1"/>
                  </a:lnTo>
                  <a:lnTo>
                    <a:pt x="30" y="0"/>
                  </a:lnTo>
                  <a:lnTo>
                    <a:pt x="18" y="3"/>
                  </a:lnTo>
                  <a:lnTo>
                    <a:pt x="9" y="8"/>
                  </a:lnTo>
                  <a:lnTo>
                    <a:pt x="3" y="17"/>
                  </a:lnTo>
                  <a:lnTo>
                    <a:pt x="0" y="28"/>
                  </a:lnTo>
                  <a:lnTo>
                    <a:pt x="3" y="38"/>
                  </a:lnTo>
                  <a:lnTo>
                    <a:pt x="9" y="47"/>
                  </a:lnTo>
                  <a:lnTo>
                    <a:pt x="18" y="53"/>
                  </a:lnTo>
                  <a:lnTo>
                    <a:pt x="30" y="55"/>
                  </a:lnTo>
                  <a:lnTo>
                    <a:pt x="37" y="55"/>
                  </a:lnTo>
                  <a:lnTo>
                    <a:pt x="43" y="53"/>
                  </a:lnTo>
                  <a:lnTo>
                    <a:pt x="47" y="51"/>
                  </a:lnTo>
                  <a:lnTo>
                    <a:pt x="52" y="47"/>
                  </a:lnTo>
                  <a:lnTo>
                    <a:pt x="55" y="51"/>
                  </a:lnTo>
                  <a:lnTo>
                    <a:pt x="60" y="53"/>
                  </a:lnTo>
                  <a:lnTo>
                    <a:pt x="64" y="55"/>
                  </a:lnTo>
                  <a:lnTo>
                    <a:pt x="69" y="55"/>
                  </a:lnTo>
                  <a:lnTo>
                    <a:pt x="69" y="55"/>
                  </a:lnTo>
                  <a:lnTo>
                    <a:pt x="70" y="55"/>
                  </a:lnTo>
                  <a:lnTo>
                    <a:pt x="70" y="55"/>
                  </a:lnTo>
                  <a:lnTo>
                    <a:pt x="71" y="55"/>
                  </a:lnTo>
                  <a:lnTo>
                    <a:pt x="70" y="56"/>
                  </a:lnTo>
                  <a:lnTo>
                    <a:pt x="70" y="57"/>
                  </a:lnTo>
                  <a:lnTo>
                    <a:pt x="70" y="59"/>
                  </a:lnTo>
                  <a:lnTo>
                    <a:pt x="70" y="60"/>
                  </a:lnTo>
                  <a:lnTo>
                    <a:pt x="71" y="66"/>
                  </a:lnTo>
                  <a:lnTo>
                    <a:pt x="74" y="73"/>
                  </a:lnTo>
                  <a:lnTo>
                    <a:pt x="79" y="78"/>
                  </a:lnTo>
                  <a:lnTo>
                    <a:pt x="85" y="80"/>
                  </a:lnTo>
                  <a:lnTo>
                    <a:pt x="84" y="82"/>
                  </a:lnTo>
                  <a:lnTo>
                    <a:pt x="82" y="83"/>
                  </a:lnTo>
                  <a:lnTo>
                    <a:pt x="81" y="85"/>
                  </a:lnTo>
                  <a:lnTo>
                    <a:pt x="81" y="88"/>
                  </a:lnTo>
                  <a:lnTo>
                    <a:pt x="83" y="93"/>
                  </a:lnTo>
                  <a:lnTo>
                    <a:pt x="88" y="98"/>
                  </a:lnTo>
                  <a:lnTo>
                    <a:pt x="95" y="100"/>
                  </a:lnTo>
                  <a:lnTo>
                    <a:pt x="104" y="101"/>
                  </a:lnTo>
                  <a:lnTo>
                    <a:pt x="111" y="100"/>
                  </a:lnTo>
                  <a:lnTo>
                    <a:pt x="118" y="98"/>
                  </a:lnTo>
                  <a:lnTo>
                    <a:pt x="122" y="95"/>
                  </a:lnTo>
                  <a:lnTo>
                    <a:pt x="126" y="91"/>
                  </a:lnTo>
                  <a:lnTo>
                    <a:pt x="129" y="92"/>
                  </a:lnTo>
                  <a:lnTo>
                    <a:pt x="132" y="93"/>
                  </a:lnTo>
                  <a:lnTo>
                    <a:pt x="136" y="94"/>
                  </a:lnTo>
                  <a:lnTo>
                    <a:pt x="139" y="94"/>
                  </a:lnTo>
                  <a:lnTo>
                    <a:pt x="150" y="92"/>
                  </a:lnTo>
                  <a:lnTo>
                    <a:pt x="159" y="87"/>
                  </a:lnTo>
                  <a:lnTo>
                    <a:pt x="165" y="79"/>
                  </a:lnTo>
                  <a:lnTo>
                    <a:pt x="167" y="69"/>
                  </a:lnTo>
                  <a:lnTo>
                    <a:pt x="165" y="57"/>
                  </a:lnTo>
                  <a:lnTo>
                    <a:pt x="159" y="50"/>
                  </a:lnTo>
                  <a:lnTo>
                    <a:pt x="150" y="44"/>
                  </a:lnTo>
                  <a:lnTo>
                    <a:pt x="139" y="42"/>
                  </a:lnTo>
                  <a:close/>
                </a:path>
              </a:pathLst>
            </a:custGeom>
            <a:solidFill>
              <a:srgbClr val="3DD649"/>
            </a:solidFill>
            <a:ln w="38100">
              <a:solidFill>
                <a:srgbClr val="002060"/>
              </a:solidFill>
              <a:round/>
              <a:headEnd/>
              <a:tailEnd/>
            </a:ln>
          </p:spPr>
          <p:txBody>
            <a:bodyPr/>
            <a:lstStyle/>
            <a:p>
              <a:endParaRPr lang="en-US"/>
            </a:p>
          </p:txBody>
        </p:sp>
        <p:sp>
          <p:nvSpPr>
            <p:cNvPr id="29" name="Freeform 28"/>
            <p:cNvSpPr>
              <a:spLocks/>
            </p:cNvSpPr>
            <p:nvPr/>
          </p:nvSpPr>
          <p:spPr bwMode="auto">
            <a:xfrm>
              <a:off x="3419" y="3078"/>
              <a:ext cx="20" cy="28"/>
            </a:xfrm>
            <a:custGeom>
              <a:avLst/>
              <a:gdLst>
                <a:gd name="T0" fmla="*/ 0 w 20"/>
                <a:gd name="T1" fmla="*/ 27 h 28"/>
                <a:gd name="T2" fmla="*/ 2 w 20"/>
                <a:gd name="T3" fmla="*/ 24 h 28"/>
                <a:gd name="T4" fmla="*/ 5 w 20"/>
                <a:gd name="T5" fmla="*/ 21 h 28"/>
                <a:gd name="T6" fmla="*/ 6 w 20"/>
                <a:gd name="T7" fmla="*/ 17 h 28"/>
                <a:gd name="T8" fmla="*/ 6 w 20"/>
                <a:gd name="T9" fmla="*/ 13 h 28"/>
                <a:gd name="T10" fmla="*/ 6 w 20"/>
                <a:gd name="T11" fmla="*/ 10 h 28"/>
                <a:gd name="T12" fmla="*/ 5 w 20"/>
                <a:gd name="T13" fmla="*/ 8 h 28"/>
                <a:gd name="T14" fmla="*/ 5 w 20"/>
                <a:gd name="T15" fmla="*/ 6 h 28"/>
                <a:gd name="T16" fmla="*/ 3 w 20"/>
                <a:gd name="T17" fmla="*/ 4 h 28"/>
                <a:gd name="T18" fmla="*/ 8 w 20"/>
                <a:gd name="T19" fmla="*/ 4 h 28"/>
                <a:gd name="T20" fmla="*/ 12 w 20"/>
                <a:gd name="T21" fmla="*/ 3 h 28"/>
                <a:gd name="T22" fmla="*/ 17 w 20"/>
                <a:gd name="T23" fmla="*/ 1 h 28"/>
                <a:gd name="T24" fmla="*/ 20 w 20"/>
                <a:gd name="T25" fmla="*/ 0 h 28"/>
                <a:gd name="T26" fmla="*/ 16 w 20"/>
                <a:gd name="T27" fmla="*/ 5 h 28"/>
                <a:gd name="T28" fmla="*/ 12 w 20"/>
                <a:gd name="T29" fmla="*/ 9 h 28"/>
                <a:gd name="T30" fmla="*/ 11 w 20"/>
                <a:gd name="T31" fmla="*/ 15 h 28"/>
                <a:gd name="T32" fmla="*/ 10 w 20"/>
                <a:gd name="T33" fmla="*/ 22 h 28"/>
                <a:gd name="T34" fmla="*/ 10 w 20"/>
                <a:gd name="T35" fmla="*/ 23 h 28"/>
                <a:gd name="T36" fmla="*/ 10 w 20"/>
                <a:gd name="T37" fmla="*/ 25 h 28"/>
                <a:gd name="T38" fmla="*/ 10 w 20"/>
                <a:gd name="T39" fmla="*/ 26 h 28"/>
                <a:gd name="T40" fmla="*/ 11 w 20"/>
                <a:gd name="T41" fmla="*/ 28 h 28"/>
                <a:gd name="T42" fmla="*/ 9 w 20"/>
                <a:gd name="T43" fmla="*/ 27 h 28"/>
                <a:gd name="T44" fmla="*/ 7 w 20"/>
                <a:gd name="T45" fmla="*/ 27 h 28"/>
                <a:gd name="T46" fmla="*/ 5 w 20"/>
                <a:gd name="T47" fmla="*/ 27 h 28"/>
                <a:gd name="T48" fmla="*/ 2 w 20"/>
                <a:gd name="T49" fmla="*/ 27 h 28"/>
                <a:gd name="T50" fmla="*/ 1 w 20"/>
                <a:gd name="T51" fmla="*/ 27 h 28"/>
                <a:gd name="T52" fmla="*/ 1 w 20"/>
                <a:gd name="T53" fmla="*/ 27 h 28"/>
                <a:gd name="T54" fmla="*/ 1 w 20"/>
                <a:gd name="T55" fmla="*/ 27 h 28"/>
                <a:gd name="T56" fmla="*/ 0 w 20"/>
                <a:gd name="T5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8">
                  <a:moveTo>
                    <a:pt x="0" y="27"/>
                  </a:moveTo>
                  <a:lnTo>
                    <a:pt x="2" y="24"/>
                  </a:lnTo>
                  <a:lnTo>
                    <a:pt x="5" y="21"/>
                  </a:lnTo>
                  <a:lnTo>
                    <a:pt x="6" y="17"/>
                  </a:lnTo>
                  <a:lnTo>
                    <a:pt x="6" y="13"/>
                  </a:lnTo>
                  <a:lnTo>
                    <a:pt x="6" y="10"/>
                  </a:lnTo>
                  <a:lnTo>
                    <a:pt x="5" y="8"/>
                  </a:lnTo>
                  <a:lnTo>
                    <a:pt x="5" y="6"/>
                  </a:lnTo>
                  <a:lnTo>
                    <a:pt x="3" y="4"/>
                  </a:lnTo>
                  <a:lnTo>
                    <a:pt x="8" y="4"/>
                  </a:lnTo>
                  <a:lnTo>
                    <a:pt x="12" y="3"/>
                  </a:lnTo>
                  <a:lnTo>
                    <a:pt x="17" y="1"/>
                  </a:lnTo>
                  <a:lnTo>
                    <a:pt x="20" y="0"/>
                  </a:lnTo>
                  <a:lnTo>
                    <a:pt x="16" y="5"/>
                  </a:lnTo>
                  <a:lnTo>
                    <a:pt x="12" y="9"/>
                  </a:lnTo>
                  <a:lnTo>
                    <a:pt x="11" y="15"/>
                  </a:lnTo>
                  <a:lnTo>
                    <a:pt x="10" y="22"/>
                  </a:lnTo>
                  <a:lnTo>
                    <a:pt x="10" y="23"/>
                  </a:lnTo>
                  <a:lnTo>
                    <a:pt x="10" y="25"/>
                  </a:lnTo>
                  <a:lnTo>
                    <a:pt x="10" y="26"/>
                  </a:lnTo>
                  <a:lnTo>
                    <a:pt x="11" y="28"/>
                  </a:lnTo>
                  <a:lnTo>
                    <a:pt x="9" y="27"/>
                  </a:lnTo>
                  <a:lnTo>
                    <a:pt x="7" y="27"/>
                  </a:lnTo>
                  <a:lnTo>
                    <a:pt x="5" y="27"/>
                  </a:lnTo>
                  <a:lnTo>
                    <a:pt x="2" y="27"/>
                  </a:lnTo>
                  <a:lnTo>
                    <a:pt x="1" y="27"/>
                  </a:lnTo>
                  <a:lnTo>
                    <a:pt x="1" y="27"/>
                  </a:lnTo>
                  <a:lnTo>
                    <a:pt x="1" y="27"/>
                  </a:lnTo>
                  <a:lnTo>
                    <a:pt x="0" y="27"/>
                  </a:lnTo>
                  <a:close/>
                </a:path>
              </a:pathLst>
            </a:custGeom>
            <a:solidFill>
              <a:srgbClr val="3DD649"/>
            </a:solidFill>
            <a:ln w="38100">
              <a:solidFill>
                <a:srgbClr val="002060"/>
              </a:solidFill>
              <a:round/>
              <a:headEnd/>
              <a:tailEnd/>
            </a:ln>
          </p:spPr>
          <p:txBody>
            <a:bodyPr/>
            <a:lstStyle/>
            <a:p>
              <a:endParaRPr lang="en-US"/>
            </a:p>
          </p:txBody>
        </p:sp>
        <p:sp>
          <p:nvSpPr>
            <p:cNvPr id="30" name="Freeform 29"/>
            <p:cNvSpPr>
              <a:spLocks/>
            </p:cNvSpPr>
            <p:nvPr/>
          </p:nvSpPr>
          <p:spPr bwMode="auto">
            <a:xfrm>
              <a:off x="3350" y="3120"/>
              <a:ext cx="165" cy="108"/>
            </a:xfrm>
            <a:custGeom>
              <a:avLst/>
              <a:gdLst>
                <a:gd name="T0" fmla="*/ 165 w 165"/>
                <a:gd name="T1" fmla="*/ 42 h 108"/>
                <a:gd name="T2" fmla="*/ 164 w 165"/>
                <a:gd name="T3" fmla="*/ 33 h 108"/>
                <a:gd name="T4" fmla="*/ 161 w 165"/>
                <a:gd name="T5" fmla="*/ 26 h 108"/>
                <a:gd name="T6" fmla="*/ 155 w 165"/>
                <a:gd name="T7" fmla="*/ 19 h 108"/>
                <a:gd name="T8" fmla="*/ 147 w 165"/>
                <a:gd name="T9" fmla="*/ 12 h 108"/>
                <a:gd name="T10" fmla="*/ 140 w 165"/>
                <a:gd name="T11" fmla="*/ 6 h 108"/>
                <a:gd name="T12" fmla="*/ 130 w 165"/>
                <a:gd name="T13" fmla="*/ 3 h 108"/>
                <a:gd name="T14" fmla="*/ 118 w 165"/>
                <a:gd name="T15" fmla="*/ 1 h 108"/>
                <a:gd name="T16" fmla="*/ 106 w 165"/>
                <a:gd name="T17" fmla="*/ 0 h 108"/>
                <a:gd name="T18" fmla="*/ 97 w 165"/>
                <a:gd name="T19" fmla="*/ 0 h 108"/>
                <a:gd name="T20" fmla="*/ 88 w 165"/>
                <a:gd name="T21" fmla="*/ 2 h 108"/>
                <a:gd name="T22" fmla="*/ 79 w 165"/>
                <a:gd name="T23" fmla="*/ 4 h 108"/>
                <a:gd name="T24" fmla="*/ 71 w 165"/>
                <a:gd name="T25" fmla="*/ 8 h 108"/>
                <a:gd name="T26" fmla="*/ 65 w 165"/>
                <a:gd name="T27" fmla="*/ 11 h 108"/>
                <a:gd name="T28" fmla="*/ 59 w 165"/>
                <a:gd name="T29" fmla="*/ 15 h 108"/>
                <a:gd name="T30" fmla="*/ 55 w 165"/>
                <a:gd name="T31" fmla="*/ 21 h 108"/>
                <a:gd name="T32" fmla="*/ 50 w 165"/>
                <a:gd name="T33" fmla="*/ 27 h 108"/>
                <a:gd name="T34" fmla="*/ 50 w 165"/>
                <a:gd name="T35" fmla="*/ 27 h 108"/>
                <a:gd name="T36" fmla="*/ 50 w 165"/>
                <a:gd name="T37" fmla="*/ 27 h 108"/>
                <a:gd name="T38" fmla="*/ 49 w 165"/>
                <a:gd name="T39" fmla="*/ 27 h 108"/>
                <a:gd name="T40" fmla="*/ 49 w 165"/>
                <a:gd name="T41" fmla="*/ 27 h 108"/>
                <a:gd name="T42" fmla="*/ 39 w 165"/>
                <a:gd name="T43" fmla="*/ 28 h 108"/>
                <a:gd name="T44" fmla="*/ 30 w 165"/>
                <a:gd name="T45" fmla="*/ 29 h 108"/>
                <a:gd name="T46" fmla="*/ 21 w 165"/>
                <a:gd name="T47" fmla="*/ 32 h 108"/>
                <a:gd name="T48" fmla="*/ 14 w 165"/>
                <a:gd name="T49" fmla="*/ 36 h 108"/>
                <a:gd name="T50" fmla="*/ 8 w 165"/>
                <a:gd name="T51" fmla="*/ 40 h 108"/>
                <a:gd name="T52" fmla="*/ 3 w 165"/>
                <a:gd name="T53" fmla="*/ 45 h 108"/>
                <a:gd name="T54" fmla="*/ 1 w 165"/>
                <a:gd name="T55" fmla="*/ 51 h 108"/>
                <a:gd name="T56" fmla="*/ 0 w 165"/>
                <a:gd name="T57" fmla="*/ 57 h 108"/>
                <a:gd name="T58" fmla="*/ 1 w 165"/>
                <a:gd name="T59" fmla="*/ 62 h 108"/>
                <a:gd name="T60" fmla="*/ 3 w 165"/>
                <a:gd name="T61" fmla="*/ 68 h 108"/>
                <a:gd name="T62" fmla="*/ 8 w 165"/>
                <a:gd name="T63" fmla="*/ 73 h 108"/>
                <a:gd name="T64" fmla="*/ 13 w 165"/>
                <a:gd name="T65" fmla="*/ 77 h 108"/>
                <a:gd name="T66" fmla="*/ 20 w 165"/>
                <a:gd name="T67" fmla="*/ 82 h 108"/>
                <a:gd name="T68" fmla="*/ 27 w 165"/>
                <a:gd name="T69" fmla="*/ 84 h 108"/>
                <a:gd name="T70" fmla="*/ 36 w 165"/>
                <a:gd name="T71" fmla="*/ 86 h 108"/>
                <a:gd name="T72" fmla="*/ 44 w 165"/>
                <a:gd name="T73" fmla="*/ 87 h 108"/>
                <a:gd name="T74" fmla="*/ 48 w 165"/>
                <a:gd name="T75" fmla="*/ 92 h 108"/>
                <a:gd name="T76" fmla="*/ 53 w 165"/>
                <a:gd name="T77" fmla="*/ 96 h 108"/>
                <a:gd name="T78" fmla="*/ 59 w 165"/>
                <a:gd name="T79" fmla="*/ 99 h 108"/>
                <a:gd name="T80" fmla="*/ 66 w 165"/>
                <a:gd name="T81" fmla="*/ 103 h 108"/>
                <a:gd name="T82" fmla="*/ 72 w 165"/>
                <a:gd name="T83" fmla="*/ 105 h 108"/>
                <a:gd name="T84" fmla="*/ 80 w 165"/>
                <a:gd name="T85" fmla="*/ 107 h 108"/>
                <a:gd name="T86" fmla="*/ 88 w 165"/>
                <a:gd name="T87" fmla="*/ 108 h 108"/>
                <a:gd name="T88" fmla="*/ 96 w 165"/>
                <a:gd name="T89" fmla="*/ 108 h 108"/>
                <a:gd name="T90" fmla="*/ 107 w 165"/>
                <a:gd name="T91" fmla="*/ 107 h 108"/>
                <a:gd name="T92" fmla="*/ 117 w 165"/>
                <a:gd name="T93" fmla="*/ 106 h 108"/>
                <a:gd name="T94" fmla="*/ 126 w 165"/>
                <a:gd name="T95" fmla="*/ 103 h 108"/>
                <a:gd name="T96" fmla="*/ 135 w 165"/>
                <a:gd name="T97" fmla="*/ 98 h 108"/>
                <a:gd name="T98" fmla="*/ 142 w 165"/>
                <a:gd name="T99" fmla="*/ 93 h 108"/>
                <a:gd name="T100" fmla="*/ 146 w 165"/>
                <a:gd name="T101" fmla="*/ 87 h 108"/>
                <a:gd name="T102" fmla="*/ 150 w 165"/>
                <a:gd name="T103" fmla="*/ 80 h 108"/>
                <a:gd name="T104" fmla="*/ 151 w 165"/>
                <a:gd name="T105" fmla="*/ 73 h 108"/>
                <a:gd name="T106" fmla="*/ 151 w 165"/>
                <a:gd name="T107" fmla="*/ 71 h 108"/>
                <a:gd name="T108" fmla="*/ 151 w 165"/>
                <a:gd name="T109" fmla="*/ 71 h 108"/>
                <a:gd name="T110" fmla="*/ 151 w 165"/>
                <a:gd name="T111" fmla="*/ 71 h 108"/>
                <a:gd name="T112" fmla="*/ 151 w 165"/>
                <a:gd name="T113" fmla="*/ 70 h 108"/>
                <a:gd name="T114" fmla="*/ 156 w 165"/>
                <a:gd name="T115" fmla="*/ 64 h 108"/>
                <a:gd name="T116" fmla="*/ 162 w 165"/>
                <a:gd name="T117" fmla="*/ 57 h 108"/>
                <a:gd name="T118" fmla="*/ 164 w 165"/>
                <a:gd name="T119" fmla="*/ 50 h 108"/>
                <a:gd name="T120" fmla="*/ 165 w 165"/>
                <a:gd name="T12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108">
                  <a:moveTo>
                    <a:pt x="165" y="42"/>
                  </a:moveTo>
                  <a:lnTo>
                    <a:pt x="164" y="33"/>
                  </a:lnTo>
                  <a:lnTo>
                    <a:pt x="161" y="26"/>
                  </a:lnTo>
                  <a:lnTo>
                    <a:pt x="155" y="19"/>
                  </a:lnTo>
                  <a:lnTo>
                    <a:pt x="147" y="12"/>
                  </a:lnTo>
                  <a:lnTo>
                    <a:pt x="140" y="6"/>
                  </a:lnTo>
                  <a:lnTo>
                    <a:pt x="130" y="3"/>
                  </a:lnTo>
                  <a:lnTo>
                    <a:pt x="118" y="1"/>
                  </a:lnTo>
                  <a:lnTo>
                    <a:pt x="106" y="0"/>
                  </a:lnTo>
                  <a:lnTo>
                    <a:pt x="97" y="0"/>
                  </a:lnTo>
                  <a:lnTo>
                    <a:pt x="88" y="2"/>
                  </a:lnTo>
                  <a:lnTo>
                    <a:pt x="79" y="4"/>
                  </a:lnTo>
                  <a:lnTo>
                    <a:pt x="71" y="8"/>
                  </a:lnTo>
                  <a:lnTo>
                    <a:pt x="65" y="11"/>
                  </a:lnTo>
                  <a:lnTo>
                    <a:pt x="59" y="15"/>
                  </a:lnTo>
                  <a:lnTo>
                    <a:pt x="55" y="21"/>
                  </a:lnTo>
                  <a:lnTo>
                    <a:pt x="50" y="27"/>
                  </a:lnTo>
                  <a:lnTo>
                    <a:pt x="50" y="27"/>
                  </a:lnTo>
                  <a:lnTo>
                    <a:pt x="50" y="27"/>
                  </a:lnTo>
                  <a:lnTo>
                    <a:pt x="49" y="27"/>
                  </a:lnTo>
                  <a:lnTo>
                    <a:pt x="49" y="27"/>
                  </a:lnTo>
                  <a:lnTo>
                    <a:pt x="39" y="28"/>
                  </a:lnTo>
                  <a:lnTo>
                    <a:pt x="30" y="29"/>
                  </a:lnTo>
                  <a:lnTo>
                    <a:pt x="21" y="32"/>
                  </a:lnTo>
                  <a:lnTo>
                    <a:pt x="14" y="36"/>
                  </a:lnTo>
                  <a:lnTo>
                    <a:pt x="8" y="40"/>
                  </a:lnTo>
                  <a:lnTo>
                    <a:pt x="3" y="45"/>
                  </a:lnTo>
                  <a:lnTo>
                    <a:pt x="1" y="51"/>
                  </a:lnTo>
                  <a:lnTo>
                    <a:pt x="0" y="57"/>
                  </a:lnTo>
                  <a:lnTo>
                    <a:pt x="1" y="62"/>
                  </a:lnTo>
                  <a:lnTo>
                    <a:pt x="3" y="68"/>
                  </a:lnTo>
                  <a:lnTo>
                    <a:pt x="8" y="73"/>
                  </a:lnTo>
                  <a:lnTo>
                    <a:pt x="13" y="77"/>
                  </a:lnTo>
                  <a:lnTo>
                    <a:pt x="20" y="82"/>
                  </a:lnTo>
                  <a:lnTo>
                    <a:pt x="27" y="84"/>
                  </a:lnTo>
                  <a:lnTo>
                    <a:pt x="36" y="86"/>
                  </a:lnTo>
                  <a:lnTo>
                    <a:pt x="44" y="87"/>
                  </a:lnTo>
                  <a:lnTo>
                    <a:pt x="48" y="92"/>
                  </a:lnTo>
                  <a:lnTo>
                    <a:pt x="53" y="96"/>
                  </a:lnTo>
                  <a:lnTo>
                    <a:pt x="59" y="99"/>
                  </a:lnTo>
                  <a:lnTo>
                    <a:pt x="66" y="103"/>
                  </a:lnTo>
                  <a:lnTo>
                    <a:pt x="72" y="105"/>
                  </a:lnTo>
                  <a:lnTo>
                    <a:pt x="80" y="107"/>
                  </a:lnTo>
                  <a:lnTo>
                    <a:pt x="88" y="108"/>
                  </a:lnTo>
                  <a:lnTo>
                    <a:pt x="96" y="108"/>
                  </a:lnTo>
                  <a:lnTo>
                    <a:pt x="107" y="107"/>
                  </a:lnTo>
                  <a:lnTo>
                    <a:pt x="117" y="106"/>
                  </a:lnTo>
                  <a:lnTo>
                    <a:pt x="126" y="103"/>
                  </a:lnTo>
                  <a:lnTo>
                    <a:pt x="135" y="98"/>
                  </a:lnTo>
                  <a:lnTo>
                    <a:pt x="142" y="93"/>
                  </a:lnTo>
                  <a:lnTo>
                    <a:pt x="146" y="87"/>
                  </a:lnTo>
                  <a:lnTo>
                    <a:pt x="150" y="80"/>
                  </a:lnTo>
                  <a:lnTo>
                    <a:pt x="151" y="73"/>
                  </a:lnTo>
                  <a:lnTo>
                    <a:pt x="151" y="71"/>
                  </a:lnTo>
                  <a:lnTo>
                    <a:pt x="151" y="71"/>
                  </a:lnTo>
                  <a:lnTo>
                    <a:pt x="151" y="71"/>
                  </a:lnTo>
                  <a:lnTo>
                    <a:pt x="151" y="70"/>
                  </a:lnTo>
                  <a:lnTo>
                    <a:pt x="156" y="64"/>
                  </a:lnTo>
                  <a:lnTo>
                    <a:pt x="162" y="57"/>
                  </a:lnTo>
                  <a:lnTo>
                    <a:pt x="164" y="50"/>
                  </a:lnTo>
                  <a:lnTo>
                    <a:pt x="165" y="42"/>
                  </a:lnTo>
                  <a:close/>
                </a:path>
              </a:pathLst>
            </a:custGeom>
            <a:solidFill>
              <a:srgbClr val="F2EDE5"/>
            </a:solidFill>
            <a:ln w="38100">
              <a:solidFill>
                <a:srgbClr val="002060"/>
              </a:solidFill>
              <a:round/>
              <a:headEnd/>
              <a:tailEnd/>
            </a:ln>
          </p:spPr>
          <p:txBody>
            <a:bodyPr/>
            <a:lstStyle/>
            <a:p>
              <a:endParaRPr lang="en-US"/>
            </a:p>
          </p:txBody>
        </p:sp>
        <p:sp>
          <p:nvSpPr>
            <p:cNvPr id="31" name="Freeform 30"/>
            <p:cNvSpPr>
              <a:spLocks/>
            </p:cNvSpPr>
            <p:nvPr/>
          </p:nvSpPr>
          <p:spPr bwMode="auto">
            <a:xfrm>
              <a:off x="3128" y="3054"/>
              <a:ext cx="258" cy="153"/>
            </a:xfrm>
            <a:custGeom>
              <a:avLst/>
              <a:gdLst>
                <a:gd name="T0" fmla="*/ 31 w 258"/>
                <a:gd name="T1" fmla="*/ 3 h 153"/>
                <a:gd name="T2" fmla="*/ 20 w 258"/>
                <a:gd name="T3" fmla="*/ 12 h 153"/>
                <a:gd name="T4" fmla="*/ 9 w 258"/>
                <a:gd name="T5" fmla="*/ 25 h 153"/>
                <a:gd name="T6" fmla="*/ 1 w 258"/>
                <a:gd name="T7" fmla="*/ 41 h 153"/>
                <a:gd name="T8" fmla="*/ 0 w 258"/>
                <a:gd name="T9" fmla="*/ 59 h 153"/>
                <a:gd name="T10" fmla="*/ 5 w 258"/>
                <a:gd name="T11" fmla="*/ 77 h 153"/>
                <a:gd name="T12" fmla="*/ 14 w 258"/>
                <a:gd name="T13" fmla="*/ 95 h 153"/>
                <a:gd name="T14" fmla="*/ 29 w 258"/>
                <a:gd name="T15" fmla="*/ 112 h 153"/>
                <a:gd name="T16" fmla="*/ 50 w 258"/>
                <a:gd name="T17" fmla="*/ 126 h 153"/>
                <a:gd name="T18" fmla="*/ 75 w 258"/>
                <a:gd name="T19" fmla="*/ 139 h 153"/>
                <a:gd name="T20" fmla="*/ 99 w 258"/>
                <a:gd name="T21" fmla="*/ 149 h 153"/>
                <a:gd name="T22" fmla="*/ 117 w 258"/>
                <a:gd name="T23" fmla="*/ 153 h 153"/>
                <a:gd name="T24" fmla="*/ 129 w 258"/>
                <a:gd name="T25" fmla="*/ 151 h 153"/>
                <a:gd name="T26" fmla="*/ 144 w 258"/>
                <a:gd name="T27" fmla="*/ 143 h 153"/>
                <a:gd name="T28" fmla="*/ 162 w 258"/>
                <a:gd name="T29" fmla="*/ 131 h 153"/>
                <a:gd name="T30" fmla="*/ 180 w 258"/>
                <a:gd name="T31" fmla="*/ 121 h 153"/>
                <a:gd name="T32" fmla="*/ 196 w 258"/>
                <a:gd name="T33" fmla="*/ 114 h 153"/>
                <a:gd name="T34" fmla="*/ 217 w 258"/>
                <a:gd name="T35" fmla="*/ 104 h 153"/>
                <a:gd name="T36" fmla="*/ 239 w 258"/>
                <a:gd name="T37" fmla="*/ 93 h 153"/>
                <a:gd name="T38" fmla="*/ 254 w 258"/>
                <a:gd name="T39" fmla="*/ 83 h 153"/>
                <a:gd name="T40" fmla="*/ 256 w 258"/>
                <a:gd name="T41" fmla="*/ 69 h 153"/>
                <a:gd name="T42" fmla="*/ 245 w 258"/>
                <a:gd name="T43" fmla="*/ 33 h 153"/>
                <a:gd name="T44" fmla="*/ 237 w 258"/>
                <a:gd name="T45" fmla="*/ 34 h 153"/>
                <a:gd name="T46" fmla="*/ 230 w 258"/>
                <a:gd name="T47" fmla="*/ 56 h 153"/>
                <a:gd name="T48" fmla="*/ 202 w 258"/>
                <a:gd name="T49" fmla="*/ 58 h 153"/>
                <a:gd name="T50" fmla="*/ 172 w 258"/>
                <a:gd name="T51" fmla="*/ 51 h 153"/>
                <a:gd name="T52" fmla="*/ 141 w 258"/>
                <a:gd name="T53" fmla="*/ 41 h 153"/>
                <a:gd name="T54" fmla="*/ 115 w 258"/>
                <a:gd name="T55" fmla="*/ 31 h 153"/>
                <a:gd name="T56" fmla="*/ 96 w 258"/>
                <a:gd name="T57" fmla="*/ 22 h 153"/>
                <a:gd name="T58" fmla="*/ 74 w 258"/>
                <a:gd name="T59" fmla="*/ 13 h 153"/>
                <a:gd name="T60" fmla="*/ 53 w 258"/>
                <a:gd name="T61" fmla="*/ 5 h 153"/>
                <a:gd name="T62" fmla="*/ 38 w 258"/>
                <a:gd name="T63"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153">
                  <a:moveTo>
                    <a:pt x="36" y="0"/>
                  </a:moveTo>
                  <a:lnTo>
                    <a:pt x="31" y="3"/>
                  </a:lnTo>
                  <a:lnTo>
                    <a:pt x="26" y="6"/>
                  </a:lnTo>
                  <a:lnTo>
                    <a:pt x="20" y="12"/>
                  </a:lnTo>
                  <a:lnTo>
                    <a:pt x="15" y="18"/>
                  </a:lnTo>
                  <a:lnTo>
                    <a:pt x="9" y="25"/>
                  </a:lnTo>
                  <a:lnTo>
                    <a:pt x="5" y="33"/>
                  </a:lnTo>
                  <a:lnTo>
                    <a:pt x="1" y="41"/>
                  </a:lnTo>
                  <a:lnTo>
                    <a:pt x="0" y="50"/>
                  </a:lnTo>
                  <a:lnTo>
                    <a:pt x="0" y="59"/>
                  </a:lnTo>
                  <a:lnTo>
                    <a:pt x="1" y="68"/>
                  </a:lnTo>
                  <a:lnTo>
                    <a:pt x="5" y="77"/>
                  </a:lnTo>
                  <a:lnTo>
                    <a:pt x="8" y="86"/>
                  </a:lnTo>
                  <a:lnTo>
                    <a:pt x="14" y="95"/>
                  </a:lnTo>
                  <a:lnTo>
                    <a:pt x="20" y="104"/>
                  </a:lnTo>
                  <a:lnTo>
                    <a:pt x="29" y="112"/>
                  </a:lnTo>
                  <a:lnTo>
                    <a:pt x="39" y="120"/>
                  </a:lnTo>
                  <a:lnTo>
                    <a:pt x="50" y="126"/>
                  </a:lnTo>
                  <a:lnTo>
                    <a:pt x="63" y="133"/>
                  </a:lnTo>
                  <a:lnTo>
                    <a:pt x="75" y="139"/>
                  </a:lnTo>
                  <a:lnTo>
                    <a:pt x="87" y="144"/>
                  </a:lnTo>
                  <a:lnTo>
                    <a:pt x="99" y="149"/>
                  </a:lnTo>
                  <a:lnTo>
                    <a:pt x="109" y="152"/>
                  </a:lnTo>
                  <a:lnTo>
                    <a:pt x="117" y="153"/>
                  </a:lnTo>
                  <a:lnTo>
                    <a:pt x="123" y="153"/>
                  </a:lnTo>
                  <a:lnTo>
                    <a:pt x="129" y="151"/>
                  </a:lnTo>
                  <a:lnTo>
                    <a:pt x="137" y="148"/>
                  </a:lnTo>
                  <a:lnTo>
                    <a:pt x="144" y="143"/>
                  </a:lnTo>
                  <a:lnTo>
                    <a:pt x="153" y="136"/>
                  </a:lnTo>
                  <a:lnTo>
                    <a:pt x="162" y="131"/>
                  </a:lnTo>
                  <a:lnTo>
                    <a:pt x="171" y="125"/>
                  </a:lnTo>
                  <a:lnTo>
                    <a:pt x="180" y="121"/>
                  </a:lnTo>
                  <a:lnTo>
                    <a:pt x="188" y="117"/>
                  </a:lnTo>
                  <a:lnTo>
                    <a:pt x="196" y="114"/>
                  </a:lnTo>
                  <a:lnTo>
                    <a:pt x="206" y="109"/>
                  </a:lnTo>
                  <a:lnTo>
                    <a:pt x="217" y="104"/>
                  </a:lnTo>
                  <a:lnTo>
                    <a:pt x="228" y="98"/>
                  </a:lnTo>
                  <a:lnTo>
                    <a:pt x="239" y="93"/>
                  </a:lnTo>
                  <a:lnTo>
                    <a:pt x="247" y="87"/>
                  </a:lnTo>
                  <a:lnTo>
                    <a:pt x="254" y="83"/>
                  </a:lnTo>
                  <a:lnTo>
                    <a:pt x="258" y="80"/>
                  </a:lnTo>
                  <a:lnTo>
                    <a:pt x="256" y="69"/>
                  </a:lnTo>
                  <a:lnTo>
                    <a:pt x="252" y="50"/>
                  </a:lnTo>
                  <a:lnTo>
                    <a:pt x="245" y="33"/>
                  </a:lnTo>
                  <a:lnTo>
                    <a:pt x="240" y="28"/>
                  </a:lnTo>
                  <a:lnTo>
                    <a:pt x="237" y="34"/>
                  </a:lnTo>
                  <a:lnTo>
                    <a:pt x="235" y="46"/>
                  </a:lnTo>
                  <a:lnTo>
                    <a:pt x="230" y="56"/>
                  </a:lnTo>
                  <a:lnTo>
                    <a:pt x="214" y="59"/>
                  </a:lnTo>
                  <a:lnTo>
                    <a:pt x="202" y="58"/>
                  </a:lnTo>
                  <a:lnTo>
                    <a:pt x="188" y="55"/>
                  </a:lnTo>
                  <a:lnTo>
                    <a:pt x="172" y="51"/>
                  </a:lnTo>
                  <a:lnTo>
                    <a:pt x="157" y="47"/>
                  </a:lnTo>
                  <a:lnTo>
                    <a:pt x="141" y="41"/>
                  </a:lnTo>
                  <a:lnTo>
                    <a:pt x="128" y="37"/>
                  </a:lnTo>
                  <a:lnTo>
                    <a:pt x="115" y="31"/>
                  </a:lnTo>
                  <a:lnTo>
                    <a:pt x="105" y="27"/>
                  </a:lnTo>
                  <a:lnTo>
                    <a:pt x="96" y="22"/>
                  </a:lnTo>
                  <a:lnTo>
                    <a:pt x="85" y="18"/>
                  </a:lnTo>
                  <a:lnTo>
                    <a:pt x="74" y="13"/>
                  </a:lnTo>
                  <a:lnTo>
                    <a:pt x="63" y="9"/>
                  </a:lnTo>
                  <a:lnTo>
                    <a:pt x="53" y="5"/>
                  </a:lnTo>
                  <a:lnTo>
                    <a:pt x="44" y="2"/>
                  </a:lnTo>
                  <a:lnTo>
                    <a:pt x="38" y="1"/>
                  </a:lnTo>
                  <a:lnTo>
                    <a:pt x="36" y="0"/>
                  </a:lnTo>
                  <a:close/>
                </a:path>
              </a:pathLst>
            </a:custGeom>
            <a:solidFill>
              <a:srgbClr val="E28C49"/>
            </a:solidFill>
            <a:ln w="38100">
              <a:solidFill>
                <a:srgbClr val="002060"/>
              </a:solidFill>
              <a:round/>
              <a:headEnd/>
              <a:tailEnd/>
            </a:ln>
          </p:spPr>
          <p:txBody>
            <a:bodyPr/>
            <a:lstStyle/>
            <a:p>
              <a:endParaRPr lang="en-US"/>
            </a:p>
          </p:txBody>
        </p:sp>
        <p:sp>
          <p:nvSpPr>
            <p:cNvPr id="32" name="Freeform 31"/>
            <p:cNvSpPr>
              <a:spLocks/>
            </p:cNvSpPr>
            <p:nvPr/>
          </p:nvSpPr>
          <p:spPr bwMode="auto">
            <a:xfrm>
              <a:off x="3546" y="3174"/>
              <a:ext cx="183" cy="114"/>
            </a:xfrm>
            <a:custGeom>
              <a:avLst/>
              <a:gdLst>
                <a:gd name="T0" fmla="*/ 0 w 183"/>
                <a:gd name="T1" fmla="*/ 96 h 114"/>
                <a:gd name="T2" fmla="*/ 164 w 183"/>
                <a:gd name="T3" fmla="*/ 0 h 114"/>
                <a:gd name="T4" fmla="*/ 167 w 183"/>
                <a:gd name="T5" fmla="*/ 2 h 114"/>
                <a:gd name="T6" fmla="*/ 174 w 183"/>
                <a:gd name="T7" fmla="*/ 5 h 114"/>
                <a:gd name="T8" fmla="*/ 180 w 183"/>
                <a:gd name="T9" fmla="*/ 12 h 114"/>
                <a:gd name="T10" fmla="*/ 183 w 183"/>
                <a:gd name="T11" fmla="*/ 19 h 114"/>
                <a:gd name="T12" fmla="*/ 182 w 183"/>
                <a:gd name="T13" fmla="*/ 26 h 114"/>
                <a:gd name="T14" fmla="*/ 176 w 183"/>
                <a:gd name="T15" fmla="*/ 34 h 114"/>
                <a:gd name="T16" fmla="*/ 167 w 183"/>
                <a:gd name="T17" fmla="*/ 42 h 114"/>
                <a:gd name="T18" fmla="*/ 156 w 183"/>
                <a:gd name="T19" fmla="*/ 50 h 114"/>
                <a:gd name="T20" fmla="*/ 142 w 183"/>
                <a:gd name="T21" fmla="*/ 58 h 114"/>
                <a:gd name="T22" fmla="*/ 127 w 183"/>
                <a:gd name="T23" fmla="*/ 66 h 114"/>
                <a:gd name="T24" fmla="*/ 110 w 183"/>
                <a:gd name="T25" fmla="*/ 73 h 114"/>
                <a:gd name="T26" fmla="*/ 94 w 183"/>
                <a:gd name="T27" fmla="*/ 81 h 114"/>
                <a:gd name="T28" fmla="*/ 77 w 183"/>
                <a:gd name="T29" fmla="*/ 88 h 114"/>
                <a:gd name="T30" fmla="*/ 60 w 183"/>
                <a:gd name="T31" fmla="*/ 94 h 114"/>
                <a:gd name="T32" fmla="*/ 44 w 183"/>
                <a:gd name="T33" fmla="*/ 99 h 114"/>
                <a:gd name="T34" fmla="*/ 31 w 183"/>
                <a:gd name="T35" fmla="*/ 105 h 114"/>
                <a:gd name="T36" fmla="*/ 19 w 183"/>
                <a:gd name="T37" fmla="*/ 108 h 114"/>
                <a:gd name="T38" fmla="*/ 10 w 183"/>
                <a:gd name="T39" fmla="*/ 111 h 114"/>
                <a:gd name="T40" fmla="*/ 4 w 183"/>
                <a:gd name="T41" fmla="*/ 113 h 114"/>
                <a:gd name="T42" fmla="*/ 2 w 183"/>
                <a:gd name="T43" fmla="*/ 114 h 114"/>
                <a:gd name="T44" fmla="*/ 0 w 183"/>
                <a:gd name="T4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114">
                  <a:moveTo>
                    <a:pt x="0" y="96"/>
                  </a:moveTo>
                  <a:lnTo>
                    <a:pt x="164" y="0"/>
                  </a:lnTo>
                  <a:lnTo>
                    <a:pt x="167" y="2"/>
                  </a:lnTo>
                  <a:lnTo>
                    <a:pt x="174" y="5"/>
                  </a:lnTo>
                  <a:lnTo>
                    <a:pt x="180" y="12"/>
                  </a:lnTo>
                  <a:lnTo>
                    <a:pt x="183" y="19"/>
                  </a:lnTo>
                  <a:lnTo>
                    <a:pt x="182" y="26"/>
                  </a:lnTo>
                  <a:lnTo>
                    <a:pt x="176" y="34"/>
                  </a:lnTo>
                  <a:lnTo>
                    <a:pt x="167" y="42"/>
                  </a:lnTo>
                  <a:lnTo>
                    <a:pt x="156" y="50"/>
                  </a:lnTo>
                  <a:lnTo>
                    <a:pt x="142" y="58"/>
                  </a:lnTo>
                  <a:lnTo>
                    <a:pt x="127" y="66"/>
                  </a:lnTo>
                  <a:lnTo>
                    <a:pt x="110" y="73"/>
                  </a:lnTo>
                  <a:lnTo>
                    <a:pt x="94" y="81"/>
                  </a:lnTo>
                  <a:lnTo>
                    <a:pt x="77" y="88"/>
                  </a:lnTo>
                  <a:lnTo>
                    <a:pt x="60" y="94"/>
                  </a:lnTo>
                  <a:lnTo>
                    <a:pt x="44" y="99"/>
                  </a:lnTo>
                  <a:lnTo>
                    <a:pt x="31" y="105"/>
                  </a:lnTo>
                  <a:lnTo>
                    <a:pt x="19" y="108"/>
                  </a:lnTo>
                  <a:lnTo>
                    <a:pt x="10" y="111"/>
                  </a:lnTo>
                  <a:lnTo>
                    <a:pt x="4" y="113"/>
                  </a:lnTo>
                  <a:lnTo>
                    <a:pt x="2" y="114"/>
                  </a:lnTo>
                  <a:lnTo>
                    <a:pt x="0" y="96"/>
                  </a:lnTo>
                  <a:close/>
                </a:path>
              </a:pathLst>
            </a:custGeom>
            <a:solidFill>
              <a:srgbClr val="BFBFBF"/>
            </a:solidFill>
            <a:ln w="38100">
              <a:solidFill>
                <a:srgbClr val="002060"/>
              </a:solidFill>
              <a:round/>
              <a:headEnd/>
              <a:tailEnd/>
            </a:ln>
          </p:spPr>
          <p:txBody>
            <a:bodyPr/>
            <a:lstStyle/>
            <a:p>
              <a:endParaRPr lang="en-US"/>
            </a:p>
          </p:txBody>
        </p:sp>
        <p:sp>
          <p:nvSpPr>
            <p:cNvPr id="33" name="Freeform 32"/>
            <p:cNvSpPr>
              <a:spLocks/>
            </p:cNvSpPr>
            <p:nvPr/>
          </p:nvSpPr>
          <p:spPr bwMode="auto">
            <a:xfrm>
              <a:off x="3666" y="3228"/>
              <a:ext cx="98" cy="57"/>
            </a:xfrm>
            <a:custGeom>
              <a:avLst/>
              <a:gdLst>
                <a:gd name="T0" fmla="*/ 5 w 98"/>
                <a:gd name="T1" fmla="*/ 45 h 57"/>
                <a:gd name="T2" fmla="*/ 83 w 98"/>
                <a:gd name="T3" fmla="*/ 0 h 57"/>
                <a:gd name="T4" fmla="*/ 86 w 98"/>
                <a:gd name="T5" fmla="*/ 0 h 57"/>
                <a:gd name="T6" fmla="*/ 91 w 98"/>
                <a:gd name="T7" fmla="*/ 1 h 57"/>
                <a:gd name="T8" fmla="*/ 96 w 98"/>
                <a:gd name="T9" fmla="*/ 4 h 57"/>
                <a:gd name="T10" fmla="*/ 98 w 98"/>
                <a:gd name="T11" fmla="*/ 7 h 57"/>
                <a:gd name="T12" fmla="*/ 96 w 98"/>
                <a:gd name="T13" fmla="*/ 14 h 57"/>
                <a:gd name="T14" fmla="*/ 90 w 98"/>
                <a:gd name="T15" fmla="*/ 22 h 57"/>
                <a:gd name="T16" fmla="*/ 83 w 98"/>
                <a:gd name="T17" fmla="*/ 29 h 57"/>
                <a:gd name="T18" fmla="*/ 81 w 98"/>
                <a:gd name="T19" fmla="*/ 33 h 57"/>
                <a:gd name="T20" fmla="*/ 0 w 98"/>
                <a:gd name="T21" fmla="*/ 57 h 57"/>
                <a:gd name="T22" fmla="*/ 5 w 98"/>
                <a:gd name="T23"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57">
                  <a:moveTo>
                    <a:pt x="5" y="45"/>
                  </a:moveTo>
                  <a:lnTo>
                    <a:pt x="83" y="0"/>
                  </a:lnTo>
                  <a:lnTo>
                    <a:pt x="86" y="0"/>
                  </a:lnTo>
                  <a:lnTo>
                    <a:pt x="91" y="1"/>
                  </a:lnTo>
                  <a:lnTo>
                    <a:pt x="96" y="4"/>
                  </a:lnTo>
                  <a:lnTo>
                    <a:pt x="98" y="7"/>
                  </a:lnTo>
                  <a:lnTo>
                    <a:pt x="96" y="14"/>
                  </a:lnTo>
                  <a:lnTo>
                    <a:pt x="90" y="22"/>
                  </a:lnTo>
                  <a:lnTo>
                    <a:pt x="83" y="29"/>
                  </a:lnTo>
                  <a:lnTo>
                    <a:pt x="81" y="33"/>
                  </a:lnTo>
                  <a:lnTo>
                    <a:pt x="0" y="57"/>
                  </a:lnTo>
                  <a:lnTo>
                    <a:pt x="5" y="45"/>
                  </a:lnTo>
                  <a:close/>
                </a:path>
              </a:pathLst>
            </a:custGeom>
            <a:solidFill>
              <a:srgbClr val="BFBFBF"/>
            </a:solidFill>
            <a:ln w="38100">
              <a:solidFill>
                <a:srgbClr val="002060"/>
              </a:solidFill>
              <a:round/>
              <a:headEnd/>
              <a:tailEnd/>
            </a:ln>
          </p:spPr>
          <p:txBody>
            <a:bodyPr/>
            <a:lstStyle/>
            <a:p>
              <a:endParaRPr lang="en-US"/>
            </a:p>
          </p:txBody>
        </p:sp>
        <p:sp>
          <p:nvSpPr>
            <p:cNvPr id="34" name="Freeform 33"/>
            <p:cNvSpPr>
              <a:spLocks/>
            </p:cNvSpPr>
            <p:nvPr/>
          </p:nvSpPr>
          <p:spPr bwMode="auto">
            <a:xfrm>
              <a:off x="2161" y="3147"/>
              <a:ext cx="159" cy="191"/>
            </a:xfrm>
            <a:custGeom>
              <a:avLst/>
              <a:gdLst>
                <a:gd name="T0" fmla="*/ 0 w 159"/>
                <a:gd name="T1" fmla="*/ 19 h 191"/>
                <a:gd name="T2" fmla="*/ 1 w 159"/>
                <a:gd name="T3" fmla="*/ 21 h 191"/>
                <a:gd name="T4" fmla="*/ 6 w 159"/>
                <a:gd name="T5" fmla="*/ 25 h 191"/>
                <a:gd name="T6" fmla="*/ 12 w 159"/>
                <a:gd name="T7" fmla="*/ 31 h 191"/>
                <a:gd name="T8" fmla="*/ 19 w 159"/>
                <a:gd name="T9" fmla="*/ 39 h 191"/>
                <a:gd name="T10" fmla="*/ 26 w 159"/>
                <a:gd name="T11" fmla="*/ 48 h 191"/>
                <a:gd name="T12" fmla="*/ 33 w 159"/>
                <a:gd name="T13" fmla="*/ 55 h 191"/>
                <a:gd name="T14" fmla="*/ 37 w 159"/>
                <a:gd name="T15" fmla="*/ 61 h 191"/>
                <a:gd name="T16" fmla="*/ 39 w 159"/>
                <a:gd name="T17" fmla="*/ 66 h 191"/>
                <a:gd name="T18" fmla="*/ 39 w 159"/>
                <a:gd name="T19" fmla="*/ 70 h 191"/>
                <a:gd name="T20" fmla="*/ 38 w 159"/>
                <a:gd name="T21" fmla="*/ 79 h 191"/>
                <a:gd name="T22" fmla="*/ 38 w 159"/>
                <a:gd name="T23" fmla="*/ 91 h 191"/>
                <a:gd name="T24" fmla="*/ 40 w 159"/>
                <a:gd name="T25" fmla="*/ 106 h 191"/>
                <a:gd name="T26" fmla="*/ 44 w 159"/>
                <a:gd name="T27" fmla="*/ 123 h 191"/>
                <a:gd name="T28" fmla="*/ 52 w 159"/>
                <a:gd name="T29" fmla="*/ 141 h 191"/>
                <a:gd name="T30" fmla="*/ 63 w 159"/>
                <a:gd name="T31" fmla="*/ 159 h 191"/>
                <a:gd name="T32" fmla="*/ 80 w 159"/>
                <a:gd name="T33" fmla="*/ 178 h 191"/>
                <a:gd name="T34" fmla="*/ 90 w 159"/>
                <a:gd name="T35" fmla="*/ 184 h 191"/>
                <a:gd name="T36" fmla="*/ 102 w 159"/>
                <a:gd name="T37" fmla="*/ 189 h 191"/>
                <a:gd name="T38" fmla="*/ 114 w 159"/>
                <a:gd name="T39" fmla="*/ 191 h 191"/>
                <a:gd name="T40" fmla="*/ 128 w 159"/>
                <a:gd name="T41" fmla="*/ 191 h 191"/>
                <a:gd name="T42" fmla="*/ 140 w 159"/>
                <a:gd name="T43" fmla="*/ 191 h 191"/>
                <a:gd name="T44" fmla="*/ 150 w 159"/>
                <a:gd name="T45" fmla="*/ 190 h 191"/>
                <a:gd name="T46" fmla="*/ 157 w 159"/>
                <a:gd name="T47" fmla="*/ 189 h 191"/>
                <a:gd name="T48" fmla="*/ 159 w 159"/>
                <a:gd name="T49" fmla="*/ 189 h 191"/>
                <a:gd name="T50" fmla="*/ 49 w 159"/>
                <a:gd name="T51" fmla="*/ 0 h 191"/>
                <a:gd name="T52" fmla="*/ 0 w 159"/>
                <a:gd name="T53"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91">
                  <a:moveTo>
                    <a:pt x="0" y="19"/>
                  </a:moveTo>
                  <a:lnTo>
                    <a:pt x="1" y="21"/>
                  </a:lnTo>
                  <a:lnTo>
                    <a:pt x="6" y="25"/>
                  </a:lnTo>
                  <a:lnTo>
                    <a:pt x="12" y="31"/>
                  </a:lnTo>
                  <a:lnTo>
                    <a:pt x="19" y="39"/>
                  </a:lnTo>
                  <a:lnTo>
                    <a:pt x="26" y="48"/>
                  </a:lnTo>
                  <a:lnTo>
                    <a:pt x="33" y="55"/>
                  </a:lnTo>
                  <a:lnTo>
                    <a:pt x="37" y="61"/>
                  </a:lnTo>
                  <a:lnTo>
                    <a:pt x="39" y="66"/>
                  </a:lnTo>
                  <a:lnTo>
                    <a:pt x="39" y="70"/>
                  </a:lnTo>
                  <a:lnTo>
                    <a:pt x="38" y="79"/>
                  </a:lnTo>
                  <a:lnTo>
                    <a:pt x="38" y="91"/>
                  </a:lnTo>
                  <a:lnTo>
                    <a:pt x="40" y="106"/>
                  </a:lnTo>
                  <a:lnTo>
                    <a:pt x="44" y="123"/>
                  </a:lnTo>
                  <a:lnTo>
                    <a:pt x="52" y="141"/>
                  </a:lnTo>
                  <a:lnTo>
                    <a:pt x="63" y="159"/>
                  </a:lnTo>
                  <a:lnTo>
                    <a:pt x="80" y="178"/>
                  </a:lnTo>
                  <a:lnTo>
                    <a:pt x="90" y="184"/>
                  </a:lnTo>
                  <a:lnTo>
                    <a:pt x="102" y="189"/>
                  </a:lnTo>
                  <a:lnTo>
                    <a:pt x="114" y="191"/>
                  </a:lnTo>
                  <a:lnTo>
                    <a:pt x="128" y="191"/>
                  </a:lnTo>
                  <a:lnTo>
                    <a:pt x="140" y="191"/>
                  </a:lnTo>
                  <a:lnTo>
                    <a:pt x="150" y="190"/>
                  </a:lnTo>
                  <a:lnTo>
                    <a:pt x="157" y="189"/>
                  </a:lnTo>
                  <a:lnTo>
                    <a:pt x="159" y="189"/>
                  </a:lnTo>
                  <a:lnTo>
                    <a:pt x="49" y="0"/>
                  </a:lnTo>
                  <a:lnTo>
                    <a:pt x="0" y="19"/>
                  </a:lnTo>
                  <a:close/>
                </a:path>
              </a:pathLst>
            </a:custGeom>
            <a:solidFill>
              <a:srgbClr val="BFBFBF"/>
            </a:solidFill>
            <a:ln w="38100">
              <a:solidFill>
                <a:srgbClr val="002060"/>
              </a:solidFill>
              <a:round/>
              <a:headEnd/>
              <a:tailEnd/>
            </a:ln>
          </p:spPr>
          <p:txBody>
            <a:bodyPr/>
            <a:lstStyle/>
            <a:p>
              <a:endParaRPr lang="en-US"/>
            </a:p>
          </p:txBody>
        </p:sp>
        <p:sp>
          <p:nvSpPr>
            <p:cNvPr id="35" name="Freeform 34"/>
            <p:cNvSpPr>
              <a:spLocks/>
            </p:cNvSpPr>
            <p:nvPr/>
          </p:nvSpPr>
          <p:spPr bwMode="auto">
            <a:xfrm>
              <a:off x="2068" y="2920"/>
              <a:ext cx="229" cy="248"/>
            </a:xfrm>
            <a:custGeom>
              <a:avLst/>
              <a:gdLst>
                <a:gd name="T0" fmla="*/ 0 w 229"/>
                <a:gd name="T1" fmla="*/ 103 h 248"/>
                <a:gd name="T2" fmla="*/ 1 w 229"/>
                <a:gd name="T3" fmla="*/ 109 h 248"/>
                <a:gd name="T4" fmla="*/ 5 w 229"/>
                <a:gd name="T5" fmla="*/ 124 h 248"/>
                <a:gd name="T6" fmla="*/ 10 w 229"/>
                <a:gd name="T7" fmla="*/ 146 h 248"/>
                <a:gd name="T8" fmla="*/ 19 w 229"/>
                <a:gd name="T9" fmla="*/ 171 h 248"/>
                <a:gd name="T10" fmla="*/ 30 w 229"/>
                <a:gd name="T11" fmla="*/ 196 h 248"/>
                <a:gd name="T12" fmla="*/ 46 w 229"/>
                <a:gd name="T13" fmla="*/ 220 h 248"/>
                <a:gd name="T14" fmla="*/ 66 w 229"/>
                <a:gd name="T15" fmla="*/ 238 h 248"/>
                <a:gd name="T16" fmla="*/ 91 w 229"/>
                <a:gd name="T17" fmla="*/ 248 h 248"/>
                <a:gd name="T18" fmla="*/ 95 w 229"/>
                <a:gd name="T19" fmla="*/ 248 h 248"/>
                <a:gd name="T20" fmla="*/ 101 w 229"/>
                <a:gd name="T21" fmla="*/ 248 h 248"/>
                <a:gd name="T22" fmla="*/ 108 w 229"/>
                <a:gd name="T23" fmla="*/ 247 h 248"/>
                <a:gd name="T24" fmla="*/ 114 w 229"/>
                <a:gd name="T25" fmla="*/ 245 h 248"/>
                <a:gd name="T26" fmla="*/ 121 w 229"/>
                <a:gd name="T27" fmla="*/ 242 h 248"/>
                <a:gd name="T28" fmla="*/ 128 w 229"/>
                <a:gd name="T29" fmla="*/ 241 h 248"/>
                <a:gd name="T30" fmla="*/ 133 w 229"/>
                <a:gd name="T31" fmla="*/ 239 h 248"/>
                <a:gd name="T32" fmla="*/ 137 w 229"/>
                <a:gd name="T33" fmla="*/ 237 h 248"/>
                <a:gd name="T34" fmla="*/ 143 w 229"/>
                <a:gd name="T35" fmla="*/ 233 h 248"/>
                <a:gd name="T36" fmla="*/ 151 w 229"/>
                <a:gd name="T37" fmla="*/ 229 h 248"/>
                <a:gd name="T38" fmla="*/ 158 w 229"/>
                <a:gd name="T39" fmla="*/ 227 h 248"/>
                <a:gd name="T40" fmla="*/ 165 w 229"/>
                <a:gd name="T41" fmla="*/ 227 h 248"/>
                <a:gd name="T42" fmla="*/ 168 w 229"/>
                <a:gd name="T43" fmla="*/ 228 h 248"/>
                <a:gd name="T44" fmla="*/ 174 w 229"/>
                <a:gd name="T45" fmla="*/ 228 h 248"/>
                <a:gd name="T46" fmla="*/ 179 w 229"/>
                <a:gd name="T47" fmla="*/ 229 h 248"/>
                <a:gd name="T48" fmla="*/ 185 w 229"/>
                <a:gd name="T49" fmla="*/ 229 h 248"/>
                <a:gd name="T50" fmla="*/ 190 w 229"/>
                <a:gd name="T51" fmla="*/ 229 h 248"/>
                <a:gd name="T52" fmla="*/ 196 w 229"/>
                <a:gd name="T53" fmla="*/ 229 h 248"/>
                <a:gd name="T54" fmla="*/ 199 w 229"/>
                <a:gd name="T55" fmla="*/ 229 h 248"/>
                <a:gd name="T56" fmla="*/ 201 w 229"/>
                <a:gd name="T57" fmla="*/ 229 h 248"/>
                <a:gd name="T58" fmla="*/ 229 w 229"/>
                <a:gd name="T59" fmla="*/ 112 h 248"/>
                <a:gd name="T60" fmla="*/ 226 w 229"/>
                <a:gd name="T61" fmla="*/ 109 h 248"/>
                <a:gd name="T62" fmla="*/ 222 w 229"/>
                <a:gd name="T63" fmla="*/ 100 h 248"/>
                <a:gd name="T64" fmla="*/ 215 w 229"/>
                <a:gd name="T65" fmla="*/ 88 h 248"/>
                <a:gd name="T66" fmla="*/ 207 w 229"/>
                <a:gd name="T67" fmla="*/ 72 h 248"/>
                <a:gd name="T68" fmla="*/ 198 w 229"/>
                <a:gd name="T69" fmla="*/ 58 h 248"/>
                <a:gd name="T70" fmla="*/ 190 w 229"/>
                <a:gd name="T71" fmla="*/ 43 h 248"/>
                <a:gd name="T72" fmla="*/ 184 w 229"/>
                <a:gd name="T73" fmla="*/ 33 h 248"/>
                <a:gd name="T74" fmla="*/ 179 w 229"/>
                <a:gd name="T75" fmla="*/ 27 h 248"/>
                <a:gd name="T76" fmla="*/ 174 w 229"/>
                <a:gd name="T77" fmla="*/ 24 h 248"/>
                <a:gd name="T78" fmla="*/ 167 w 229"/>
                <a:gd name="T79" fmla="*/ 20 h 248"/>
                <a:gd name="T80" fmla="*/ 158 w 229"/>
                <a:gd name="T81" fmla="*/ 15 h 248"/>
                <a:gd name="T82" fmla="*/ 149 w 229"/>
                <a:gd name="T83" fmla="*/ 11 h 248"/>
                <a:gd name="T84" fmla="*/ 140 w 229"/>
                <a:gd name="T85" fmla="*/ 7 h 248"/>
                <a:gd name="T86" fmla="*/ 133 w 229"/>
                <a:gd name="T87" fmla="*/ 4 h 248"/>
                <a:gd name="T88" fmla="*/ 129 w 229"/>
                <a:gd name="T89" fmla="*/ 2 h 248"/>
                <a:gd name="T90" fmla="*/ 127 w 229"/>
                <a:gd name="T91" fmla="*/ 0 h 248"/>
                <a:gd name="T92" fmla="*/ 84 w 229"/>
                <a:gd name="T93" fmla="*/ 15 h 248"/>
                <a:gd name="T94" fmla="*/ 23 w 229"/>
                <a:gd name="T95" fmla="*/ 58 h 248"/>
                <a:gd name="T96" fmla="*/ 0 w 229"/>
                <a:gd name="T97" fmla="*/ 1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48">
                  <a:moveTo>
                    <a:pt x="0" y="103"/>
                  </a:moveTo>
                  <a:lnTo>
                    <a:pt x="1" y="109"/>
                  </a:lnTo>
                  <a:lnTo>
                    <a:pt x="5" y="124"/>
                  </a:lnTo>
                  <a:lnTo>
                    <a:pt x="10" y="146"/>
                  </a:lnTo>
                  <a:lnTo>
                    <a:pt x="19" y="171"/>
                  </a:lnTo>
                  <a:lnTo>
                    <a:pt x="30" y="196"/>
                  </a:lnTo>
                  <a:lnTo>
                    <a:pt x="46" y="220"/>
                  </a:lnTo>
                  <a:lnTo>
                    <a:pt x="66" y="238"/>
                  </a:lnTo>
                  <a:lnTo>
                    <a:pt x="91" y="248"/>
                  </a:lnTo>
                  <a:lnTo>
                    <a:pt x="95" y="248"/>
                  </a:lnTo>
                  <a:lnTo>
                    <a:pt x="101" y="248"/>
                  </a:lnTo>
                  <a:lnTo>
                    <a:pt x="108" y="247"/>
                  </a:lnTo>
                  <a:lnTo>
                    <a:pt x="114" y="245"/>
                  </a:lnTo>
                  <a:lnTo>
                    <a:pt x="121" y="242"/>
                  </a:lnTo>
                  <a:lnTo>
                    <a:pt x="128" y="241"/>
                  </a:lnTo>
                  <a:lnTo>
                    <a:pt x="133" y="239"/>
                  </a:lnTo>
                  <a:lnTo>
                    <a:pt x="137" y="237"/>
                  </a:lnTo>
                  <a:lnTo>
                    <a:pt x="143" y="233"/>
                  </a:lnTo>
                  <a:lnTo>
                    <a:pt x="151" y="229"/>
                  </a:lnTo>
                  <a:lnTo>
                    <a:pt x="158" y="227"/>
                  </a:lnTo>
                  <a:lnTo>
                    <a:pt x="165" y="227"/>
                  </a:lnTo>
                  <a:lnTo>
                    <a:pt x="168" y="228"/>
                  </a:lnTo>
                  <a:lnTo>
                    <a:pt x="174" y="228"/>
                  </a:lnTo>
                  <a:lnTo>
                    <a:pt x="179" y="229"/>
                  </a:lnTo>
                  <a:lnTo>
                    <a:pt x="185" y="229"/>
                  </a:lnTo>
                  <a:lnTo>
                    <a:pt x="190" y="229"/>
                  </a:lnTo>
                  <a:lnTo>
                    <a:pt x="196" y="229"/>
                  </a:lnTo>
                  <a:lnTo>
                    <a:pt x="199" y="229"/>
                  </a:lnTo>
                  <a:lnTo>
                    <a:pt x="201" y="229"/>
                  </a:lnTo>
                  <a:lnTo>
                    <a:pt x="229" y="112"/>
                  </a:lnTo>
                  <a:lnTo>
                    <a:pt x="226" y="109"/>
                  </a:lnTo>
                  <a:lnTo>
                    <a:pt x="222" y="100"/>
                  </a:lnTo>
                  <a:lnTo>
                    <a:pt x="215" y="88"/>
                  </a:lnTo>
                  <a:lnTo>
                    <a:pt x="207" y="72"/>
                  </a:lnTo>
                  <a:lnTo>
                    <a:pt x="198" y="58"/>
                  </a:lnTo>
                  <a:lnTo>
                    <a:pt x="190" y="43"/>
                  </a:lnTo>
                  <a:lnTo>
                    <a:pt x="184" y="33"/>
                  </a:lnTo>
                  <a:lnTo>
                    <a:pt x="179" y="27"/>
                  </a:lnTo>
                  <a:lnTo>
                    <a:pt x="174" y="24"/>
                  </a:lnTo>
                  <a:lnTo>
                    <a:pt x="167" y="20"/>
                  </a:lnTo>
                  <a:lnTo>
                    <a:pt x="158" y="15"/>
                  </a:lnTo>
                  <a:lnTo>
                    <a:pt x="149" y="11"/>
                  </a:lnTo>
                  <a:lnTo>
                    <a:pt x="140" y="7"/>
                  </a:lnTo>
                  <a:lnTo>
                    <a:pt x="133" y="4"/>
                  </a:lnTo>
                  <a:lnTo>
                    <a:pt x="129" y="2"/>
                  </a:lnTo>
                  <a:lnTo>
                    <a:pt x="127" y="0"/>
                  </a:lnTo>
                  <a:lnTo>
                    <a:pt x="84" y="15"/>
                  </a:lnTo>
                  <a:lnTo>
                    <a:pt x="23" y="58"/>
                  </a:lnTo>
                  <a:lnTo>
                    <a:pt x="0" y="103"/>
                  </a:lnTo>
                  <a:close/>
                </a:path>
              </a:pathLst>
            </a:custGeom>
            <a:solidFill>
              <a:srgbClr val="E5A599"/>
            </a:solidFill>
            <a:ln w="38100">
              <a:solidFill>
                <a:srgbClr val="002060"/>
              </a:solidFill>
              <a:round/>
              <a:headEnd/>
              <a:tailEnd/>
            </a:ln>
          </p:spPr>
          <p:txBody>
            <a:bodyPr/>
            <a:lstStyle/>
            <a:p>
              <a:endParaRPr lang="en-US"/>
            </a:p>
          </p:txBody>
        </p:sp>
        <p:sp>
          <p:nvSpPr>
            <p:cNvPr id="36" name="Freeform 35"/>
            <p:cNvSpPr>
              <a:spLocks/>
            </p:cNvSpPr>
            <p:nvPr/>
          </p:nvSpPr>
          <p:spPr bwMode="auto">
            <a:xfrm>
              <a:off x="2534" y="3003"/>
              <a:ext cx="172" cy="112"/>
            </a:xfrm>
            <a:custGeom>
              <a:avLst/>
              <a:gdLst>
                <a:gd name="T0" fmla="*/ 130 w 172"/>
                <a:gd name="T1" fmla="*/ 14 h 112"/>
                <a:gd name="T2" fmla="*/ 126 w 172"/>
                <a:gd name="T3" fmla="*/ 14 h 112"/>
                <a:gd name="T4" fmla="*/ 121 w 172"/>
                <a:gd name="T5" fmla="*/ 9 h 112"/>
                <a:gd name="T6" fmla="*/ 108 w 172"/>
                <a:gd name="T7" fmla="*/ 1 h 112"/>
                <a:gd name="T8" fmla="*/ 92 w 172"/>
                <a:gd name="T9" fmla="*/ 1 h 112"/>
                <a:gd name="T10" fmla="*/ 77 w 172"/>
                <a:gd name="T11" fmla="*/ 14 h 112"/>
                <a:gd name="T12" fmla="*/ 67 w 172"/>
                <a:gd name="T13" fmla="*/ 22 h 112"/>
                <a:gd name="T14" fmla="*/ 57 w 172"/>
                <a:gd name="T15" fmla="*/ 18 h 112"/>
                <a:gd name="T16" fmla="*/ 41 w 172"/>
                <a:gd name="T17" fmla="*/ 19 h 112"/>
                <a:gd name="T18" fmla="*/ 22 w 172"/>
                <a:gd name="T19" fmla="*/ 26 h 112"/>
                <a:gd name="T20" fmla="*/ 9 w 172"/>
                <a:gd name="T21" fmla="*/ 40 h 112"/>
                <a:gd name="T22" fmla="*/ 1 w 172"/>
                <a:gd name="T23" fmla="*/ 56 h 112"/>
                <a:gd name="T24" fmla="*/ 1 w 172"/>
                <a:gd name="T25" fmla="*/ 74 h 112"/>
                <a:gd name="T26" fmla="*/ 9 w 172"/>
                <a:gd name="T27" fmla="*/ 91 h 112"/>
                <a:gd name="T28" fmla="*/ 22 w 172"/>
                <a:gd name="T29" fmla="*/ 104 h 112"/>
                <a:gd name="T30" fmla="*/ 41 w 172"/>
                <a:gd name="T31" fmla="*/ 111 h 112"/>
                <a:gd name="T32" fmla="*/ 58 w 172"/>
                <a:gd name="T33" fmla="*/ 112 h 112"/>
                <a:gd name="T34" fmla="*/ 71 w 172"/>
                <a:gd name="T35" fmla="*/ 108 h 112"/>
                <a:gd name="T36" fmla="*/ 84 w 172"/>
                <a:gd name="T37" fmla="*/ 101 h 112"/>
                <a:gd name="T38" fmla="*/ 93 w 172"/>
                <a:gd name="T39" fmla="*/ 91 h 112"/>
                <a:gd name="T40" fmla="*/ 99 w 172"/>
                <a:gd name="T41" fmla="*/ 90 h 112"/>
                <a:gd name="T42" fmla="*/ 106 w 172"/>
                <a:gd name="T43" fmla="*/ 97 h 112"/>
                <a:gd name="T44" fmla="*/ 115 w 172"/>
                <a:gd name="T45" fmla="*/ 102 h 112"/>
                <a:gd name="T46" fmla="*/ 125 w 172"/>
                <a:gd name="T47" fmla="*/ 104 h 112"/>
                <a:gd name="T48" fmla="*/ 139 w 172"/>
                <a:gd name="T49" fmla="*/ 103 h 112"/>
                <a:gd name="T50" fmla="*/ 153 w 172"/>
                <a:gd name="T51" fmla="*/ 97 h 112"/>
                <a:gd name="T52" fmla="*/ 165 w 172"/>
                <a:gd name="T53" fmla="*/ 84 h 112"/>
                <a:gd name="T54" fmla="*/ 171 w 172"/>
                <a:gd name="T55" fmla="*/ 69 h 112"/>
                <a:gd name="T56" fmla="*/ 171 w 172"/>
                <a:gd name="T57" fmla="*/ 51 h 112"/>
                <a:gd name="T58" fmla="*/ 165 w 172"/>
                <a:gd name="T59" fmla="*/ 34 h 112"/>
                <a:gd name="T60" fmla="*/ 153 w 172"/>
                <a:gd name="T61" fmla="*/ 22 h 112"/>
                <a:gd name="T62" fmla="*/ 139 w 172"/>
                <a:gd name="T63"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12">
                  <a:moveTo>
                    <a:pt x="131" y="14"/>
                  </a:moveTo>
                  <a:lnTo>
                    <a:pt x="130" y="14"/>
                  </a:lnTo>
                  <a:lnTo>
                    <a:pt x="127" y="14"/>
                  </a:lnTo>
                  <a:lnTo>
                    <a:pt x="126" y="14"/>
                  </a:lnTo>
                  <a:lnTo>
                    <a:pt x="125" y="15"/>
                  </a:lnTo>
                  <a:lnTo>
                    <a:pt x="121" y="9"/>
                  </a:lnTo>
                  <a:lnTo>
                    <a:pt x="115" y="4"/>
                  </a:lnTo>
                  <a:lnTo>
                    <a:pt x="108" y="1"/>
                  </a:lnTo>
                  <a:lnTo>
                    <a:pt x="101" y="0"/>
                  </a:lnTo>
                  <a:lnTo>
                    <a:pt x="92" y="1"/>
                  </a:lnTo>
                  <a:lnTo>
                    <a:pt x="84" y="6"/>
                  </a:lnTo>
                  <a:lnTo>
                    <a:pt x="77" y="14"/>
                  </a:lnTo>
                  <a:lnTo>
                    <a:pt x="73" y="23"/>
                  </a:lnTo>
                  <a:lnTo>
                    <a:pt x="67" y="22"/>
                  </a:lnTo>
                  <a:lnTo>
                    <a:pt x="62" y="19"/>
                  </a:lnTo>
                  <a:lnTo>
                    <a:pt x="57" y="18"/>
                  </a:lnTo>
                  <a:lnTo>
                    <a:pt x="51" y="18"/>
                  </a:lnTo>
                  <a:lnTo>
                    <a:pt x="41" y="19"/>
                  </a:lnTo>
                  <a:lnTo>
                    <a:pt x="31" y="22"/>
                  </a:lnTo>
                  <a:lnTo>
                    <a:pt x="22" y="26"/>
                  </a:lnTo>
                  <a:lnTo>
                    <a:pt x="15" y="32"/>
                  </a:lnTo>
                  <a:lnTo>
                    <a:pt x="9" y="40"/>
                  </a:lnTo>
                  <a:lnTo>
                    <a:pt x="4" y="47"/>
                  </a:lnTo>
                  <a:lnTo>
                    <a:pt x="1" y="56"/>
                  </a:lnTo>
                  <a:lnTo>
                    <a:pt x="0" y="65"/>
                  </a:lnTo>
                  <a:lnTo>
                    <a:pt x="1" y="74"/>
                  </a:lnTo>
                  <a:lnTo>
                    <a:pt x="4" y="83"/>
                  </a:lnTo>
                  <a:lnTo>
                    <a:pt x="9" y="91"/>
                  </a:lnTo>
                  <a:lnTo>
                    <a:pt x="15" y="99"/>
                  </a:lnTo>
                  <a:lnTo>
                    <a:pt x="22" y="104"/>
                  </a:lnTo>
                  <a:lnTo>
                    <a:pt x="31" y="109"/>
                  </a:lnTo>
                  <a:lnTo>
                    <a:pt x="41" y="111"/>
                  </a:lnTo>
                  <a:lnTo>
                    <a:pt x="51" y="112"/>
                  </a:lnTo>
                  <a:lnTo>
                    <a:pt x="58" y="112"/>
                  </a:lnTo>
                  <a:lnTo>
                    <a:pt x="65" y="110"/>
                  </a:lnTo>
                  <a:lnTo>
                    <a:pt x="71" y="108"/>
                  </a:lnTo>
                  <a:lnTo>
                    <a:pt x="78" y="106"/>
                  </a:lnTo>
                  <a:lnTo>
                    <a:pt x="84" y="101"/>
                  </a:lnTo>
                  <a:lnTo>
                    <a:pt x="88" y="97"/>
                  </a:lnTo>
                  <a:lnTo>
                    <a:pt x="93" y="91"/>
                  </a:lnTo>
                  <a:lnTo>
                    <a:pt x="96" y="85"/>
                  </a:lnTo>
                  <a:lnTo>
                    <a:pt x="99" y="90"/>
                  </a:lnTo>
                  <a:lnTo>
                    <a:pt x="103" y="93"/>
                  </a:lnTo>
                  <a:lnTo>
                    <a:pt x="106" y="97"/>
                  </a:lnTo>
                  <a:lnTo>
                    <a:pt x="111" y="100"/>
                  </a:lnTo>
                  <a:lnTo>
                    <a:pt x="115" y="102"/>
                  </a:lnTo>
                  <a:lnTo>
                    <a:pt x="121" y="103"/>
                  </a:lnTo>
                  <a:lnTo>
                    <a:pt x="125" y="104"/>
                  </a:lnTo>
                  <a:lnTo>
                    <a:pt x="131" y="104"/>
                  </a:lnTo>
                  <a:lnTo>
                    <a:pt x="139" y="103"/>
                  </a:lnTo>
                  <a:lnTo>
                    <a:pt x="146" y="101"/>
                  </a:lnTo>
                  <a:lnTo>
                    <a:pt x="153" y="97"/>
                  </a:lnTo>
                  <a:lnTo>
                    <a:pt x="160" y="91"/>
                  </a:lnTo>
                  <a:lnTo>
                    <a:pt x="165" y="84"/>
                  </a:lnTo>
                  <a:lnTo>
                    <a:pt x="169" y="78"/>
                  </a:lnTo>
                  <a:lnTo>
                    <a:pt x="171" y="69"/>
                  </a:lnTo>
                  <a:lnTo>
                    <a:pt x="172" y="60"/>
                  </a:lnTo>
                  <a:lnTo>
                    <a:pt x="171" y="51"/>
                  </a:lnTo>
                  <a:lnTo>
                    <a:pt x="169" y="42"/>
                  </a:lnTo>
                  <a:lnTo>
                    <a:pt x="165" y="34"/>
                  </a:lnTo>
                  <a:lnTo>
                    <a:pt x="160" y="27"/>
                  </a:lnTo>
                  <a:lnTo>
                    <a:pt x="153" y="22"/>
                  </a:lnTo>
                  <a:lnTo>
                    <a:pt x="146" y="17"/>
                  </a:lnTo>
                  <a:lnTo>
                    <a:pt x="139" y="15"/>
                  </a:lnTo>
                  <a:lnTo>
                    <a:pt x="131" y="14"/>
                  </a:lnTo>
                  <a:close/>
                </a:path>
              </a:pathLst>
            </a:custGeom>
            <a:solidFill>
              <a:srgbClr val="F2EDE5"/>
            </a:solidFill>
            <a:ln w="38100">
              <a:solidFill>
                <a:srgbClr val="002060"/>
              </a:solidFill>
              <a:round/>
              <a:headEnd/>
              <a:tailEnd/>
            </a:ln>
          </p:spPr>
          <p:txBody>
            <a:bodyPr/>
            <a:lstStyle/>
            <a:p>
              <a:endParaRPr lang="en-US"/>
            </a:p>
          </p:txBody>
        </p:sp>
        <p:sp>
          <p:nvSpPr>
            <p:cNvPr id="37" name="Freeform 36"/>
            <p:cNvSpPr>
              <a:spLocks/>
            </p:cNvSpPr>
            <p:nvPr/>
          </p:nvSpPr>
          <p:spPr bwMode="auto">
            <a:xfrm>
              <a:off x="2416" y="3018"/>
              <a:ext cx="136" cy="70"/>
            </a:xfrm>
            <a:custGeom>
              <a:avLst/>
              <a:gdLst>
                <a:gd name="T0" fmla="*/ 109 w 136"/>
                <a:gd name="T1" fmla="*/ 9 h 70"/>
                <a:gd name="T2" fmla="*/ 104 w 136"/>
                <a:gd name="T3" fmla="*/ 10 h 70"/>
                <a:gd name="T4" fmla="*/ 99 w 136"/>
                <a:gd name="T5" fmla="*/ 11 h 70"/>
                <a:gd name="T6" fmla="*/ 94 w 136"/>
                <a:gd name="T7" fmla="*/ 13 h 70"/>
                <a:gd name="T8" fmla="*/ 91 w 136"/>
                <a:gd name="T9" fmla="*/ 17 h 70"/>
                <a:gd name="T10" fmla="*/ 86 w 136"/>
                <a:gd name="T11" fmla="*/ 11 h 70"/>
                <a:gd name="T12" fmla="*/ 81 w 136"/>
                <a:gd name="T13" fmla="*/ 5 h 70"/>
                <a:gd name="T14" fmla="*/ 74 w 136"/>
                <a:gd name="T15" fmla="*/ 3 h 70"/>
                <a:gd name="T16" fmla="*/ 67 w 136"/>
                <a:gd name="T17" fmla="*/ 2 h 70"/>
                <a:gd name="T18" fmla="*/ 64 w 136"/>
                <a:gd name="T19" fmla="*/ 2 h 70"/>
                <a:gd name="T20" fmla="*/ 61 w 136"/>
                <a:gd name="T21" fmla="*/ 3 h 70"/>
                <a:gd name="T22" fmla="*/ 57 w 136"/>
                <a:gd name="T23" fmla="*/ 5 h 70"/>
                <a:gd name="T24" fmla="*/ 54 w 136"/>
                <a:gd name="T25" fmla="*/ 7 h 70"/>
                <a:gd name="T26" fmla="*/ 51 w 136"/>
                <a:gd name="T27" fmla="*/ 4 h 70"/>
                <a:gd name="T28" fmla="*/ 46 w 136"/>
                <a:gd name="T29" fmla="*/ 2 h 70"/>
                <a:gd name="T30" fmla="*/ 43 w 136"/>
                <a:gd name="T31" fmla="*/ 1 h 70"/>
                <a:gd name="T32" fmla="*/ 38 w 136"/>
                <a:gd name="T33" fmla="*/ 0 h 70"/>
                <a:gd name="T34" fmla="*/ 32 w 136"/>
                <a:gd name="T35" fmla="*/ 1 h 70"/>
                <a:gd name="T36" fmla="*/ 26 w 136"/>
                <a:gd name="T37" fmla="*/ 3 h 70"/>
                <a:gd name="T38" fmla="*/ 22 w 136"/>
                <a:gd name="T39" fmla="*/ 8 h 70"/>
                <a:gd name="T40" fmla="*/ 18 w 136"/>
                <a:gd name="T41" fmla="*/ 13 h 70"/>
                <a:gd name="T42" fmla="*/ 11 w 136"/>
                <a:gd name="T43" fmla="*/ 17 h 70"/>
                <a:gd name="T44" fmla="*/ 6 w 136"/>
                <a:gd name="T45" fmla="*/ 21 h 70"/>
                <a:gd name="T46" fmla="*/ 1 w 136"/>
                <a:gd name="T47" fmla="*/ 28 h 70"/>
                <a:gd name="T48" fmla="*/ 0 w 136"/>
                <a:gd name="T49" fmla="*/ 36 h 70"/>
                <a:gd name="T50" fmla="*/ 3 w 136"/>
                <a:gd name="T51" fmla="*/ 45 h 70"/>
                <a:gd name="T52" fmla="*/ 7 w 136"/>
                <a:gd name="T53" fmla="*/ 53 h 70"/>
                <a:gd name="T54" fmla="*/ 14 w 136"/>
                <a:gd name="T55" fmla="*/ 57 h 70"/>
                <a:gd name="T56" fmla="*/ 23 w 136"/>
                <a:gd name="T57" fmla="*/ 59 h 70"/>
                <a:gd name="T58" fmla="*/ 28 w 136"/>
                <a:gd name="T59" fmla="*/ 58 h 70"/>
                <a:gd name="T60" fmla="*/ 34 w 136"/>
                <a:gd name="T61" fmla="*/ 56 h 70"/>
                <a:gd name="T62" fmla="*/ 37 w 136"/>
                <a:gd name="T63" fmla="*/ 53 h 70"/>
                <a:gd name="T64" fmla="*/ 41 w 136"/>
                <a:gd name="T65" fmla="*/ 48 h 70"/>
                <a:gd name="T66" fmla="*/ 45 w 136"/>
                <a:gd name="T67" fmla="*/ 57 h 70"/>
                <a:gd name="T68" fmla="*/ 51 w 136"/>
                <a:gd name="T69" fmla="*/ 64 h 70"/>
                <a:gd name="T70" fmla="*/ 58 w 136"/>
                <a:gd name="T71" fmla="*/ 69 h 70"/>
                <a:gd name="T72" fmla="*/ 67 w 136"/>
                <a:gd name="T73" fmla="*/ 70 h 70"/>
                <a:gd name="T74" fmla="*/ 74 w 136"/>
                <a:gd name="T75" fmla="*/ 69 h 70"/>
                <a:gd name="T76" fmla="*/ 81 w 136"/>
                <a:gd name="T77" fmla="*/ 66 h 70"/>
                <a:gd name="T78" fmla="*/ 86 w 136"/>
                <a:gd name="T79" fmla="*/ 61 h 70"/>
                <a:gd name="T80" fmla="*/ 91 w 136"/>
                <a:gd name="T81" fmla="*/ 56 h 70"/>
                <a:gd name="T82" fmla="*/ 94 w 136"/>
                <a:gd name="T83" fmla="*/ 59 h 70"/>
                <a:gd name="T84" fmla="*/ 99 w 136"/>
                <a:gd name="T85" fmla="*/ 60 h 70"/>
                <a:gd name="T86" fmla="*/ 104 w 136"/>
                <a:gd name="T87" fmla="*/ 63 h 70"/>
                <a:gd name="T88" fmla="*/ 109 w 136"/>
                <a:gd name="T89" fmla="*/ 63 h 70"/>
                <a:gd name="T90" fmla="*/ 120 w 136"/>
                <a:gd name="T91" fmla="*/ 60 h 70"/>
                <a:gd name="T92" fmla="*/ 128 w 136"/>
                <a:gd name="T93" fmla="*/ 55 h 70"/>
                <a:gd name="T94" fmla="*/ 133 w 136"/>
                <a:gd name="T95" fmla="*/ 47 h 70"/>
                <a:gd name="T96" fmla="*/ 136 w 136"/>
                <a:gd name="T97" fmla="*/ 36 h 70"/>
                <a:gd name="T98" fmla="*/ 133 w 136"/>
                <a:gd name="T99" fmla="*/ 26 h 70"/>
                <a:gd name="T100" fmla="*/ 128 w 136"/>
                <a:gd name="T101" fmla="*/ 17 h 70"/>
                <a:gd name="T102" fmla="*/ 120 w 136"/>
                <a:gd name="T103" fmla="*/ 11 h 70"/>
                <a:gd name="T104" fmla="*/ 109 w 136"/>
                <a:gd name="T105"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70">
                  <a:moveTo>
                    <a:pt x="109" y="9"/>
                  </a:moveTo>
                  <a:lnTo>
                    <a:pt x="104" y="10"/>
                  </a:lnTo>
                  <a:lnTo>
                    <a:pt x="99" y="11"/>
                  </a:lnTo>
                  <a:lnTo>
                    <a:pt x="94" y="13"/>
                  </a:lnTo>
                  <a:lnTo>
                    <a:pt x="91" y="17"/>
                  </a:lnTo>
                  <a:lnTo>
                    <a:pt x="86" y="11"/>
                  </a:lnTo>
                  <a:lnTo>
                    <a:pt x="81" y="5"/>
                  </a:lnTo>
                  <a:lnTo>
                    <a:pt x="74" y="3"/>
                  </a:lnTo>
                  <a:lnTo>
                    <a:pt x="67" y="2"/>
                  </a:lnTo>
                  <a:lnTo>
                    <a:pt x="64" y="2"/>
                  </a:lnTo>
                  <a:lnTo>
                    <a:pt x="61" y="3"/>
                  </a:lnTo>
                  <a:lnTo>
                    <a:pt x="57" y="5"/>
                  </a:lnTo>
                  <a:lnTo>
                    <a:pt x="54" y="7"/>
                  </a:lnTo>
                  <a:lnTo>
                    <a:pt x="51" y="4"/>
                  </a:lnTo>
                  <a:lnTo>
                    <a:pt x="46" y="2"/>
                  </a:lnTo>
                  <a:lnTo>
                    <a:pt x="43" y="1"/>
                  </a:lnTo>
                  <a:lnTo>
                    <a:pt x="38" y="0"/>
                  </a:lnTo>
                  <a:lnTo>
                    <a:pt x="32" y="1"/>
                  </a:lnTo>
                  <a:lnTo>
                    <a:pt x="26" y="3"/>
                  </a:lnTo>
                  <a:lnTo>
                    <a:pt x="22" y="8"/>
                  </a:lnTo>
                  <a:lnTo>
                    <a:pt x="18" y="13"/>
                  </a:lnTo>
                  <a:lnTo>
                    <a:pt x="11" y="17"/>
                  </a:lnTo>
                  <a:lnTo>
                    <a:pt x="6" y="21"/>
                  </a:lnTo>
                  <a:lnTo>
                    <a:pt x="1" y="28"/>
                  </a:lnTo>
                  <a:lnTo>
                    <a:pt x="0" y="36"/>
                  </a:lnTo>
                  <a:lnTo>
                    <a:pt x="3" y="45"/>
                  </a:lnTo>
                  <a:lnTo>
                    <a:pt x="7" y="53"/>
                  </a:lnTo>
                  <a:lnTo>
                    <a:pt x="14" y="57"/>
                  </a:lnTo>
                  <a:lnTo>
                    <a:pt x="23" y="59"/>
                  </a:lnTo>
                  <a:lnTo>
                    <a:pt x="28" y="58"/>
                  </a:lnTo>
                  <a:lnTo>
                    <a:pt x="34" y="56"/>
                  </a:lnTo>
                  <a:lnTo>
                    <a:pt x="37" y="53"/>
                  </a:lnTo>
                  <a:lnTo>
                    <a:pt x="41" y="48"/>
                  </a:lnTo>
                  <a:lnTo>
                    <a:pt x="45" y="57"/>
                  </a:lnTo>
                  <a:lnTo>
                    <a:pt x="51" y="64"/>
                  </a:lnTo>
                  <a:lnTo>
                    <a:pt x="58" y="69"/>
                  </a:lnTo>
                  <a:lnTo>
                    <a:pt x="67" y="70"/>
                  </a:lnTo>
                  <a:lnTo>
                    <a:pt x="74" y="69"/>
                  </a:lnTo>
                  <a:lnTo>
                    <a:pt x="81" y="66"/>
                  </a:lnTo>
                  <a:lnTo>
                    <a:pt x="86" y="61"/>
                  </a:lnTo>
                  <a:lnTo>
                    <a:pt x="91" y="56"/>
                  </a:lnTo>
                  <a:lnTo>
                    <a:pt x="94" y="59"/>
                  </a:lnTo>
                  <a:lnTo>
                    <a:pt x="99" y="60"/>
                  </a:lnTo>
                  <a:lnTo>
                    <a:pt x="104" y="63"/>
                  </a:lnTo>
                  <a:lnTo>
                    <a:pt x="109" y="63"/>
                  </a:lnTo>
                  <a:lnTo>
                    <a:pt x="120" y="60"/>
                  </a:lnTo>
                  <a:lnTo>
                    <a:pt x="128" y="55"/>
                  </a:lnTo>
                  <a:lnTo>
                    <a:pt x="133" y="47"/>
                  </a:lnTo>
                  <a:lnTo>
                    <a:pt x="136" y="36"/>
                  </a:lnTo>
                  <a:lnTo>
                    <a:pt x="133" y="26"/>
                  </a:lnTo>
                  <a:lnTo>
                    <a:pt x="128" y="17"/>
                  </a:lnTo>
                  <a:lnTo>
                    <a:pt x="120" y="11"/>
                  </a:lnTo>
                  <a:lnTo>
                    <a:pt x="109" y="9"/>
                  </a:lnTo>
                  <a:close/>
                </a:path>
              </a:pathLst>
            </a:custGeom>
            <a:solidFill>
              <a:srgbClr val="3DD649"/>
            </a:solidFill>
            <a:ln w="38100">
              <a:solidFill>
                <a:srgbClr val="002060"/>
              </a:solidFill>
              <a:round/>
              <a:headEnd/>
              <a:tailEnd/>
            </a:ln>
          </p:spPr>
          <p:txBody>
            <a:bodyPr/>
            <a:lstStyle/>
            <a:p>
              <a:endParaRPr lang="en-US"/>
            </a:p>
          </p:txBody>
        </p:sp>
        <p:sp>
          <p:nvSpPr>
            <p:cNvPr id="38" name="Freeform 37"/>
            <p:cNvSpPr>
              <a:spLocks/>
            </p:cNvSpPr>
            <p:nvPr/>
          </p:nvSpPr>
          <p:spPr bwMode="auto">
            <a:xfrm>
              <a:off x="2395" y="3050"/>
              <a:ext cx="292" cy="155"/>
            </a:xfrm>
            <a:custGeom>
              <a:avLst/>
              <a:gdLst>
                <a:gd name="T0" fmla="*/ 114 w 292"/>
                <a:gd name="T1" fmla="*/ 0 h 155"/>
                <a:gd name="T2" fmla="*/ 110 w 292"/>
                <a:gd name="T3" fmla="*/ 1 h 155"/>
                <a:gd name="T4" fmla="*/ 99 w 292"/>
                <a:gd name="T5" fmla="*/ 5 h 155"/>
                <a:gd name="T6" fmla="*/ 82 w 292"/>
                <a:gd name="T7" fmla="*/ 9 h 155"/>
                <a:gd name="T8" fmla="*/ 63 w 292"/>
                <a:gd name="T9" fmla="*/ 15 h 155"/>
                <a:gd name="T10" fmla="*/ 44 w 292"/>
                <a:gd name="T11" fmla="*/ 22 h 155"/>
                <a:gd name="T12" fmla="*/ 27 w 292"/>
                <a:gd name="T13" fmla="*/ 27 h 155"/>
                <a:gd name="T14" fmla="*/ 15 w 292"/>
                <a:gd name="T15" fmla="*/ 33 h 155"/>
                <a:gd name="T16" fmla="*/ 9 w 292"/>
                <a:gd name="T17" fmla="*/ 37 h 155"/>
                <a:gd name="T18" fmla="*/ 6 w 292"/>
                <a:gd name="T19" fmla="*/ 45 h 155"/>
                <a:gd name="T20" fmla="*/ 2 w 292"/>
                <a:gd name="T21" fmla="*/ 55 h 155"/>
                <a:gd name="T22" fmla="*/ 0 w 292"/>
                <a:gd name="T23" fmla="*/ 65 h 155"/>
                <a:gd name="T24" fmla="*/ 0 w 292"/>
                <a:gd name="T25" fmla="*/ 73 h 155"/>
                <a:gd name="T26" fmla="*/ 1 w 292"/>
                <a:gd name="T27" fmla="*/ 79 h 155"/>
                <a:gd name="T28" fmla="*/ 4 w 292"/>
                <a:gd name="T29" fmla="*/ 88 h 155"/>
                <a:gd name="T30" fmla="*/ 10 w 292"/>
                <a:gd name="T31" fmla="*/ 98 h 155"/>
                <a:gd name="T32" fmla="*/ 20 w 292"/>
                <a:gd name="T33" fmla="*/ 110 h 155"/>
                <a:gd name="T34" fmla="*/ 36 w 292"/>
                <a:gd name="T35" fmla="*/ 124 h 155"/>
                <a:gd name="T36" fmla="*/ 58 w 292"/>
                <a:gd name="T37" fmla="*/ 136 h 155"/>
                <a:gd name="T38" fmla="*/ 87 w 292"/>
                <a:gd name="T39" fmla="*/ 147 h 155"/>
                <a:gd name="T40" fmla="*/ 124 w 292"/>
                <a:gd name="T41" fmla="*/ 155 h 155"/>
                <a:gd name="T42" fmla="*/ 133 w 292"/>
                <a:gd name="T43" fmla="*/ 155 h 155"/>
                <a:gd name="T44" fmla="*/ 147 w 292"/>
                <a:gd name="T45" fmla="*/ 153 h 155"/>
                <a:gd name="T46" fmla="*/ 162 w 292"/>
                <a:gd name="T47" fmla="*/ 150 h 155"/>
                <a:gd name="T48" fmla="*/ 180 w 292"/>
                <a:gd name="T49" fmla="*/ 146 h 155"/>
                <a:gd name="T50" fmla="*/ 197 w 292"/>
                <a:gd name="T51" fmla="*/ 140 h 155"/>
                <a:gd name="T52" fmla="*/ 212 w 292"/>
                <a:gd name="T53" fmla="*/ 136 h 155"/>
                <a:gd name="T54" fmla="*/ 225 w 292"/>
                <a:gd name="T55" fmla="*/ 131 h 155"/>
                <a:gd name="T56" fmla="*/ 233 w 292"/>
                <a:gd name="T57" fmla="*/ 128 h 155"/>
                <a:gd name="T58" fmla="*/ 241 w 292"/>
                <a:gd name="T59" fmla="*/ 124 h 155"/>
                <a:gd name="T60" fmla="*/ 248 w 292"/>
                <a:gd name="T61" fmla="*/ 115 h 155"/>
                <a:gd name="T62" fmla="*/ 259 w 292"/>
                <a:gd name="T63" fmla="*/ 103 h 155"/>
                <a:gd name="T64" fmla="*/ 268 w 292"/>
                <a:gd name="T65" fmla="*/ 91 h 155"/>
                <a:gd name="T66" fmla="*/ 276 w 292"/>
                <a:gd name="T67" fmla="*/ 78 h 155"/>
                <a:gd name="T68" fmla="*/ 284 w 292"/>
                <a:gd name="T69" fmla="*/ 66 h 155"/>
                <a:gd name="T70" fmla="*/ 290 w 292"/>
                <a:gd name="T71" fmla="*/ 57 h 155"/>
                <a:gd name="T72" fmla="*/ 292 w 292"/>
                <a:gd name="T73" fmla="*/ 52 h 155"/>
                <a:gd name="T74" fmla="*/ 292 w 292"/>
                <a:gd name="T75" fmla="*/ 45 h 155"/>
                <a:gd name="T76" fmla="*/ 288 w 292"/>
                <a:gd name="T77" fmla="*/ 37 h 155"/>
                <a:gd name="T78" fmla="*/ 282 w 292"/>
                <a:gd name="T79" fmla="*/ 32 h 155"/>
                <a:gd name="T80" fmla="*/ 278 w 292"/>
                <a:gd name="T81" fmla="*/ 28 h 155"/>
                <a:gd name="T82" fmla="*/ 273 w 292"/>
                <a:gd name="T83" fmla="*/ 27 h 155"/>
                <a:gd name="T84" fmla="*/ 266 w 292"/>
                <a:gd name="T85" fmla="*/ 26 h 155"/>
                <a:gd name="T86" fmla="*/ 259 w 292"/>
                <a:gd name="T87" fmla="*/ 27 h 155"/>
                <a:gd name="T88" fmla="*/ 250 w 292"/>
                <a:gd name="T89" fmla="*/ 32 h 155"/>
                <a:gd name="T90" fmla="*/ 244 w 292"/>
                <a:gd name="T91" fmla="*/ 36 h 155"/>
                <a:gd name="T92" fmla="*/ 240 w 292"/>
                <a:gd name="T93" fmla="*/ 41 h 155"/>
                <a:gd name="T94" fmla="*/ 235 w 292"/>
                <a:gd name="T95" fmla="*/ 46 h 155"/>
                <a:gd name="T96" fmla="*/ 231 w 292"/>
                <a:gd name="T97" fmla="*/ 51 h 155"/>
                <a:gd name="T98" fmla="*/ 225 w 292"/>
                <a:gd name="T99" fmla="*/ 54 h 155"/>
                <a:gd name="T100" fmla="*/ 218 w 292"/>
                <a:gd name="T101" fmla="*/ 56 h 155"/>
                <a:gd name="T102" fmla="*/ 212 w 292"/>
                <a:gd name="T103" fmla="*/ 56 h 155"/>
                <a:gd name="T104" fmla="*/ 203 w 292"/>
                <a:gd name="T105" fmla="*/ 54 h 155"/>
                <a:gd name="T106" fmla="*/ 191 w 292"/>
                <a:gd name="T107" fmla="*/ 50 h 155"/>
                <a:gd name="T108" fmla="*/ 178 w 292"/>
                <a:gd name="T109" fmla="*/ 42 h 155"/>
                <a:gd name="T110" fmla="*/ 163 w 292"/>
                <a:gd name="T111" fmla="*/ 33 h 155"/>
                <a:gd name="T112" fmla="*/ 149 w 292"/>
                <a:gd name="T113" fmla="*/ 24 h 155"/>
                <a:gd name="T114" fmla="*/ 135 w 292"/>
                <a:gd name="T115" fmla="*/ 15 h 155"/>
                <a:gd name="T116" fmla="*/ 124 w 292"/>
                <a:gd name="T117" fmla="*/ 7 h 155"/>
                <a:gd name="T118" fmla="*/ 116 w 292"/>
                <a:gd name="T119" fmla="*/ 3 h 155"/>
                <a:gd name="T120" fmla="*/ 114 w 292"/>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5">
                  <a:moveTo>
                    <a:pt x="114" y="0"/>
                  </a:moveTo>
                  <a:lnTo>
                    <a:pt x="110" y="1"/>
                  </a:lnTo>
                  <a:lnTo>
                    <a:pt x="99" y="5"/>
                  </a:lnTo>
                  <a:lnTo>
                    <a:pt x="82" y="9"/>
                  </a:lnTo>
                  <a:lnTo>
                    <a:pt x="63" y="15"/>
                  </a:lnTo>
                  <a:lnTo>
                    <a:pt x="44" y="22"/>
                  </a:lnTo>
                  <a:lnTo>
                    <a:pt x="27" y="27"/>
                  </a:lnTo>
                  <a:lnTo>
                    <a:pt x="15" y="33"/>
                  </a:lnTo>
                  <a:lnTo>
                    <a:pt x="9" y="37"/>
                  </a:lnTo>
                  <a:lnTo>
                    <a:pt x="6" y="45"/>
                  </a:lnTo>
                  <a:lnTo>
                    <a:pt x="2" y="55"/>
                  </a:lnTo>
                  <a:lnTo>
                    <a:pt x="0" y="65"/>
                  </a:lnTo>
                  <a:lnTo>
                    <a:pt x="0" y="73"/>
                  </a:lnTo>
                  <a:lnTo>
                    <a:pt x="1" y="79"/>
                  </a:lnTo>
                  <a:lnTo>
                    <a:pt x="4" y="88"/>
                  </a:lnTo>
                  <a:lnTo>
                    <a:pt x="10" y="98"/>
                  </a:lnTo>
                  <a:lnTo>
                    <a:pt x="20" y="110"/>
                  </a:lnTo>
                  <a:lnTo>
                    <a:pt x="36" y="124"/>
                  </a:lnTo>
                  <a:lnTo>
                    <a:pt x="58" y="136"/>
                  </a:lnTo>
                  <a:lnTo>
                    <a:pt x="87" y="147"/>
                  </a:lnTo>
                  <a:lnTo>
                    <a:pt x="124" y="155"/>
                  </a:lnTo>
                  <a:lnTo>
                    <a:pt x="133" y="155"/>
                  </a:lnTo>
                  <a:lnTo>
                    <a:pt x="147" y="153"/>
                  </a:lnTo>
                  <a:lnTo>
                    <a:pt x="162" y="150"/>
                  </a:lnTo>
                  <a:lnTo>
                    <a:pt x="180" y="146"/>
                  </a:lnTo>
                  <a:lnTo>
                    <a:pt x="197" y="140"/>
                  </a:lnTo>
                  <a:lnTo>
                    <a:pt x="212" y="136"/>
                  </a:lnTo>
                  <a:lnTo>
                    <a:pt x="225" y="131"/>
                  </a:lnTo>
                  <a:lnTo>
                    <a:pt x="233" y="128"/>
                  </a:lnTo>
                  <a:lnTo>
                    <a:pt x="241" y="124"/>
                  </a:lnTo>
                  <a:lnTo>
                    <a:pt x="248" y="115"/>
                  </a:lnTo>
                  <a:lnTo>
                    <a:pt x="259" y="103"/>
                  </a:lnTo>
                  <a:lnTo>
                    <a:pt x="268" y="91"/>
                  </a:lnTo>
                  <a:lnTo>
                    <a:pt x="276" y="78"/>
                  </a:lnTo>
                  <a:lnTo>
                    <a:pt x="284" y="66"/>
                  </a:lnTo>
                  <a:lnTo>
                    <a:pt x="290" y="57"/>
                  </a:lnTo>
                  <a:lnTo>
                    <a:pt x="292" y="52"/>
                  </a:lnTo>
                  <a:lnTo>
                    <a:pt x="292" y="45"/>
                  </a:lnTo>
                  <a:lnTo>
                    <a:pt x="288" y="37"/>
                  </a:lnTo>
                  <a:lnTo>
                    <a:pt x="282" y="32"/>
                  </a:lnTo>
                  <a:lnTo>
                    <a:pt x="278" y="28"/>
                  </a:lnTo>
                  <a:lnTo>
                    <a:pt x="273" y="27"/>
                  </a:lnTo>
                  <a:lnTo>
                    <a:pt x="266" y="26"/>
                  </a:lnTo>
                  <a:lnTo>
                    <a:pt x="259" y="27"/>
                  </a:lnTo>
                  <a:lnTo>
                    <a:pt x="250" y="32"/>
                  </a:lnTo>
                  <a:lnTo>
                    <a:pt x="244" y="36"/>
                  </a:lnTo>
                  <a:lnTo>
                    <a:pt x="240" y="41"/>
                  </a:lnTo>
                  <a:lnTo>
                    <a:pt x="235" y="46"/>
                  </a:lnTo>
                  <a:lnTo>
                    <a:pt x="231" y="51"/>
                  </a:lnTo>
                  <a:lnTo>
                    <a:pt x="225" y="54"/>
                  </a:lnTo>
                  <a:lnTo>
                    <a:pt x="218" y="56"/>
                  </a:lnTo>
                  <a:lnTo>
                    <a:pt x="212" y="56"/>
                  </a:lnTo>
                  <a:lnTo>
                    <a:pt x="203" y="54"/>
                  </a:lnTo>
                  <a:lnTo>
                    <a:pt x="191" y="50"/>
                  </a:lnTo>
                  <a:lnTo>
                    <a:pt x="178" y="42"/>
                  </a:lnTo>
                  <a:lnTo>
                    <a:pt x="163" y="33"/>
                  </a:lnTo>
                  <a:lnTo>
                    <a:pt x="149" y="24"/>
                  </a:lnTo>
                  <a:lnTo>
                    <a:pt x="135" y="15"/>
                  </a:lnTo>
                  <a:lnTo>
                    <a:pt x="124" y="7"/>
                  </a:lnTo>
                  <a:lnTo>
                    <a:pt x="116" y="3"/>
                  </a:lnTo>
                  <a:lnTo>
                    <a:pt x="114" y="0"/>
                  </a:lnTo>
                  <a:close/>
                </a:path>
              </a:pathLst>
            </a:custGeom>
            <a:solidFill>
              <a:srgbClr val="E28C49"/>
            </a:solidFill>
            <a:ln w="38100">
              <a:solidFill>
                <a:srgbClr val="002060"/>
              </a:solidFill>
              <a:round/>
              <a:headEnd/>
              <a:tailEnd/>
            </a:ln>
          </p:spPr>
          <p:txBody>
            <a:bodyPr/>
            <a:lstStyle/>
            <a:p>
              <a:endParaRPr lang="en-US"/>
            </a:p>
          </p:txBody>
        </p:sp>
        <p:sp>
          <p:nvSpPr>
            <p:cNvPr id="39" name="Freeform 38"/>
            <p:cNvSpPr>
              <a:spLocks/>
            </p:cNvSpPr>
            <p:nvPr/>
          </p:nvSpPr>
          <p:spPr bwMode="auto">
            <a:xfrm>
              <a:off x="2819" y="2957"/>
              <a:ext cx="89" cy="117"/>
            </a:xfrm>
            <a:custGeom>
              <a:avLst/>
              <a:gdLst>
                <a:gd name="T0" fmla="*/ 37 w 89"/>
                <a:gd name="T1" fmla="*/ 0 h 117"/>
                <a:gd name="T2" fmla="*/ 38 w 89"/>
                <a:gd name="T3" fmla="*/ 5 h 117"/>
                <a:gd name="T4" fmla="*/ 42 w 89"/>
                <a:gd name="T5" fmla="*/ 15 h 117"/>
                <a:gd name="T6" fmla="*/ 40 w 89"/>
                <a:gd name="T7" fmla="*/ 27 h 117"/>
                <a:gd name="T8" fmla="*/ 35 w 89"/>
                <a:gd name="T9" fmla="*/ 39 h 117"/>
                <a:gd name="T10" fmla="*/ 29 w 89"/>
                <a:gd name="T11" fmla="*/ 43 h 117"/>
                <a:gd name="T12" fmla="*/ 24 w 89"/>
                <a:gd name="T13" fmla="*/ 49 h 117"/>
                <a:gd name="T14" fmla="*/ 18 w 89"/>
                <a:gd name="T15" fmla="*/ 53 h 117"/>
                <a:gd name="T16" fmla="*/ 13 w 89"/>
                <a:gd name="T17" fmla="*/ 58 h 117"/>
                <a:gd name="T18" fmla="*/ 8 w 89"/>
                <a:gd name="T19" fmla="*/ 62 h 117"/>
                <a:gd name="T20" fmla="*/ 4 w 89"/>
                <a:gd name="T21" fmla="*/ 65 h 117"/>
                <a:gd name="T22" fmla="*/ 1 w 89"/>
                <a:gd name="T23" fmla="*/ 69 h 117"/>
                <a:gd name="T24" fmla="*/ 0 w 89"/>
                <a:gd name="T25" fmla="*/ 72 h 117"/>
                <a:gd name="T26" fmla="*/ 2 w 89"/>
                <a:gd name="T27" fmla="*/ 80 h 117"/>
                <a:gd name="T28" fmla="*/ 8 w 89"/>
                <a:gd name="T29" fmla="*/ 89 h 117"/>
                <a:gd name="T30" fmla="*/ 16 w 89"/>
                <a:gd name="T31" fmla="*/ 98 h 117"/>
                <a:gd name="T32" fmla="*/ 24 w 89"/>
                <a:gd name="T33" fmla="*/ 105 h 117"/>
                <a:gd name="T34" fmla="*/ 28 w 89"/>
                <a:gd name="T35" fmla="*/ 107 h 117"/>
                <a:gd name="T36" fmla="*/ 35 w 89"/>
                <a:gd name="T37" fmla="*/ 110 h 117"/>
                <a:gd name="T38" fmla="*/ 42 w 89"/>
                <a:gd name="T39" fmla="*/ 112 h 117"/>
                <a:gd name="T40" fmla="*/ 49 w 89"/>
                <a:gd name="T41" fmla="*/ 115 h 117"/>
                <a:gd name="T42" fmla="*/ 56 w 89"/>
                <a:gd name="T43" fmla="*/ 117 h 117"/>
                <a:gd name="T44" fmla="*/ 63 w 89"/>
                <a:gd name="T45" fmla="*/ 117 h 117"/>
                <a:gd name="T46" fmla="*/ 70 w 89"/>
                <a:gd name="T47" fmla="*/ 117 h 117"/>
                <a:gd name="T48" fmla="*/ 74 w 89"/>
                <a:gd name="T49" fmla="*/ 115 h 117"/>
                <a:gd name="T50" fmla="*/ 80 w 89"/>
                <a:gd name="T51" fmla="*/ 108 h 117"/>
                <a:gd name="T52" fmla="*/ 85 w 89"/>
                <a:gd name="T53" fmla="*/ 97 h 117"/>
                <a:gd name="T54" fmla="*/ 89 w 89"/>
                <a:gd name="T55" fmla="*/ 82 h 117"/>
                <a:gd name="T56" fmla="*/ 89 w 89"/>
                <a:gd name="T57" fmla="*/ 66 h 117"/>
                <a:gd name="T58" fmla="*/ 85 w 89"/>
                <a:gd name="T59" fmla="*/ 58 h 117"/>
                <a:gd name="T60" fmla="*/ 79 w 89"/>
                <a:gd name="T61" fmla="*/ 46 h 117"/>
                <a:gd name="T62" fmla="*/ 71 w 89"/>
                <a:gd name="T63" fmla="*/ 36 h 117"/>
                <a:gd name="T64" fmla="*/ 62 w 89"/>
                <a:gd name="T65" fmla="*/ 25 h 117"/>
                <a:gd name="T66" fmla="*/ 53 w 89"/>
                <a:gd name="T67" fmla="*/ 15 h 117"/>
                <a:gd name="T68" fmla="*/ 45 w 89"/>
                <a:gd name="T69" fmla="*/ 7 h 117"/>
                <a:gd name="T70" fmla="*/ 39 w 89"/>
                <a:gd name="T71" fmla="*/ 3 h 117"/>
                <a:gd name="T72" fmla="*/ 37 w 89"/>
                <a:gd name="T7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17">
                  <a:moveTo>
                    <a:pt x="37" y="0"/>
                  </a:moveTo>
                  <a:lnTo>
                    <a:pt x="38" y="5"/>
                  </a:lnTo>
                  <a:lnTo>
                    <a:pt x="42" y="15"/>
                  </a:lnTo>
                  <a:lnTo>
                    <a:pt x="40" y="27"/>
                  </a:lnTo>
                  <a:lnTo>
                    <a:pt x="35" y="39"/>
                  </a:lnTo>
                  <a:lnTo>
                    <a:pt x="29" y="43"/>
                  </a:lnTo>
                  <a:lnTo>
                    <a:pt x="24" y="49"/>
                  </a:lnTo>
                  <a:lnTo>
                    <a:pt x="18" y="53"/>
                  </a:lnTo>
                  <a:lnTo>
                    <a:pt x="13" y="58"/>
                  </a:lnTo>
                  <a:lnTo>
                    <a:pt x="8" y="62"/>
                  </a:lnTo>
                  <a:lnTo>
                    <a:pt x="4" y="65"/>
                  </a:lnTo>
                  <a:lnTo>
                    <a:pt x="1" y="69"/>
                  </a:lnTo>
                  <a:lnTo>
                    <a:pt x="0" y="72"/>
                  </a:lnTo>
                  <a:lnTo>
                    <a:pt x="2" y="80"/>
                  </a:lnTo>
                  <a:lnTo>
                    <a:pt x="8" y="89"/>
                  </a:lnTo>
                  <a:lnTo>
                    <a:pt x="16" y="98"/>
                  </a:lnTo>
                  <a:lnTo>
                    <a:pt x="24" y="105"/>
                  </a:lnTo>
                  <a:lnTo>
                    <a:pt x="28" y="107"/>
                  </a:lnTo>
                  <a:lnTo>
                    <a:pt x="35" y="110"/>
                  </a:lnTo>
                  <a:lnTo>
                    <a:pt x="42" y="112"/>
                  </a:lnTo>
                  <a:lnTo>
                    <a:pt x="49" y="115"/>
                  </a:lnTo>
                  <a:lnTo>
                    <a:pt x="56" y="117"/>
                  </a:lnTo>
                  <a:lnTo>
                    <a:pt x="63" y="117"/>
                  </a:lnTo>
                  <a:lnTo>
                    <a:pt x="70" y="117"/>
                  </a:lnTo>
                  <a:lnTo>
                    <a:pt x="74" y="115"/>
                  </a:lnTo>
                  <a:lnTo>
                    <a:pt x="80" y="108"/>
                  </a:lnTo>
                  <a:lnTo>
                    <a:pt x="85" y="97"/>
                  </a:lnTo>
                  <a:lnTo>
                    <a:pt x="89" y="82"/>
                  </a:lnTo>
                  <a:lnTo>
                    <a:pt x="89" y="66"/>
                  </a:lnTo>
                  <a:lnTo>
                    <a:pt x="85" y="58"/>
                  </a:lnTo>
                  <a:lnTo>
                    <a:pt x="79" y="46"/>
                  </a:lnTo>
                  <a:lnTo>
                    <a:pt x="71" y="36"/>
                  </a:lnTo>
                  <a:lnTo>
                    <a:pt x="62" y="25"/>
                  </a:lnTo>
                  <a:lnTo>
                    <a:pt x="53" y="15"/>
                  </a:lnTo>
                  <a:lnTo>
                    <a:pt x="45" y="7"/>
                  </a:lnTo>
                  <a:lnTo>
                    <a:pt x="39" y="3"/>
                  </a:lnTo>
                  <a:lnTo>
                    <a:pt x="37" y="0"/>
                  </a:lnTo>
                  <a:close/>
                </a:path>
              </a:pathLst>
            </a:custGeom>
            <a:solidFill>
              <a:srgbClr val="FFD866"/>
            </a:solidFill>
            <a:ln w="38100">
              <a:solidFill>
                <a:srgbClr val="002060"/>
              </a:solidFill>
              <a:round/>
              <a:headEnd/>
              <a:tailEnd/>
            </a:ln>
          </p:spPr>
          <p:txBody>
            <a:bodyPr/>
            <a:lstStyle/>
            <a:p>
              <a:endParaRPr lang="en-US"/>
            </a:p>
          </p:txBody>
        </p:sp>
        <p:sp>
          <p:nvSpPr>
            <p:cNvPr id="40" name="Freeform 39"/>
            <p:cNvSpPr>
              <a:spLocks/>
            </p:cNvSpPr>
            <p:nvPr/>
          </p:nvSpPr>
          <p:spPr bwMode="auto">
            <a:xfrm>
              <a:off x="2900" y="2249"/>
              <a:ext cx="146" cy="69"/>
            </a:xfrm>
            <a:custGeom>
              <a:avLst/>
              <a:gdLst>
                <a:gd name="T0" fmla="*/ 5 w 146"/>
                <a:gd name="T1" fmla="*/ 0 h 69"/>
                <a:gd name="T2" fmla="*/ 0 w 146"/>
                <a:gd name="T3" fmla="*/ 66 h 69"/>
                <a:gd name="T4" fmla="*/ 146 w 146"/>
                <a:gd name="T5" fmla="*/ 69 h 69"/>
                <a:gd name="T6" fmla="*/ 134 w 146"/>
                <a:gd name="T7" fmla="*/ 0 h 69"/>
                <a:gd name="T8" fmla="*/ 5 w 146"/>
                <a:gd name="T9" fmla="*/ 0 h 69"/>
              </a:gdLst>
              <a:ahLst/>
              <a:cxnLst>
                <a:cxn ang="0">
                  <a:pos x="T0" y="T1"/>
                </a:cxn>
                <a:cxn ang="0">
                  <a:pos x="T2" y="T3"/>
                </a:cxn>
                <a:cxn ang="0">
                  <a:pos x="T4" y="T5"/>
                </a:cxn>
                <a:cxn ang="0">
                  <a:pos x="T6" y="T7"/>
                </a:cxn>
                <a:cxn ang="0">
                  <a:pos x="T8" y="T9"/>
                </a:cxn>
              </a:cxnLst>
              <a:rect l="0" t="0" r="r" b="b"/>
              <a:pathLst>
                <a:path w="146" h="69">
                  <a:moveTo>
                    <a:pt x="5" y="0"/>
                  </a:moveTo>
                  <a:lnTo>
                    <a:pt x="0" y="66"/>
                  </a:lnTo>
                  <a:lnTo>
                    <a:pt x="146" y="69"/>
                  </a:lnTo>
                  <a:lnTo>
                    <a:pt x="134" y="0"/>
                  </a:lnTo>
                  <a:lnTo>
                    <a:pt x="5" y="0"/>
                  </a:lnTo>
                  <a:close/>
                </a:path>
              </a:pathLst>
            </a:custGeom>
            <a:solidFill>
              <a:srgbClr val="E0FCFF"/>
            </a:solidFill>
            <a:ln w="38100">
              <a:solidFill>
                <a:srgbClr val="002060"/>
              </a:solidFill>
              <a:round/>
              <a:headEnd/>
              <a:tailEnd/>
            </a:ln>
          </p:spPr>
          <p:txBody>
            <a:bodyPr/>
            <a:lstStyle/>
            <a:p>
              <a:endParaRPr lang="en-US"/>
            </a:p>
          </p:txBody>
        </p:sp>
        <p:sp>
          <p:nvSpPr>
            <p:cNvPr id="41" name="Freeform 40"/>
            <p:cNvSpPr>
              <a:spLocks/>
            </p:cNvSpPr>
            <p:nvPr/>
          </p:nvSpPr>
          <p:spPr bwMode="auto">
            <a:xfrm>
              <a:off x="3103" y="2254"/>
              <a:ext cx="166" cy="93"/>
            </a:xfrm>
            <a:custGeom>
              <a:avLst/>
              <a:gdLst>
                <a:gd name="T0" fmla="*/ 0 w 166"/>
                <a:gd name="T1" fmla="*/ 19 h 93"/>
                <a:gd name="T2" fmla="*/ 6 w 166"/>
                <a:gd name="T3" fmla="*/ 82 h 93"/>
                <a:gd name="T4" fmla="*/ 8 w 166"/>
                <a:gd name="T5" fmla="*/ 83 h 93"/>
                <a:gd name="T6" fmla="*/ 14 w 166"/>
                <a:gd name="T7" fmla="*/ 84 h 93"/>
                <a:gd name="T8" fmla="*/ 23 w 166"/>
                <a:gd name="T9" fmla="*/ 87 h 93"/>
                <a:gd name="T10" fmla="*/ 34 w 166"/>
                <a:gd name="T11" fmla="*/ 89 h 93"/>
                <a:gd name="T12" fmla="*/ 45 w 166"/>
                <a:gd name="T13" fmla="*/ 91 h 93"/>
                <a:gd name="T14" fmla="*/ 58 w 166"/>
                <a:gd name="T15" fmla="*/ 93 h 93"/>
                <a:gd name="T16" fmla="*/ 70 w 166"/>
                <a:gd name="T17" fmla="*/ 93 h 93"/>
                <a:gd name="T18" fmla="*/ 81 w 166"/>
                <a:gd name="T19" fmla="*/ 93 h 93"/>
                <a:gd name="T20" fmla="*/ 92 w 166"/>
                <a:gd name="T21" fmla="*/ 92 h 93"/>
                <a:gd name="T22" fmla="*/ 106 w 166"/>
                <a:gd name="T23" fmla="*/ 90 h 93"/>
                <a:gd name="T24" fmla="*/ 119 w 166"/>
                <a:gd name="T25" fmla="*/ 89 h 93"/>
                <a:gd name="T26" fmla="*/ 134 w 166"/>
                <a:gd name="T27" fmla="*/ 87 h 93"/>
                <a:gd name="T28" fmla="*/ 146 w 166"/>
                <a:gd name="T29" fmla="*/ 84 h 93"/>
                <a:gd name="T30" fmla="*/ 156 w 166"/>
                <a:gd name="T31" fmla="*/ 83 h 93"/>
                <a:gd name="T32" fmla="*/ 164 w 166"/>
                <a:gd name="T33" fmla="*/ 82 h 93"/>
                <a:gd name="T34" fmla="*/ 166 w 166"/>
                <a:gd name="T35" fmla="*/ 82 h 93"/>
                <a:gd name="T36" fmla="*/ 166 w 166"/>
                <a:gd name="T37" fmla="*/ 73 h 93"/>
                <a:gd name="T38" fmla="*/ 165 w 166"/>
                <a:gd name="T39" fmla="*/ 52 h 93"/>
                <a:gd name="T40" fmla="*/ 164 w 166"/>
                <a:gd name="T41" fmla="*/ 31 h 93"/>
                <a:gd name="T42" fmla="*/ 163 w 166"/>
                <a:gd name="T43" fmla="*/ 18 h 93"/>
                <a:gd name="T44" fmla="*/ 159 w 166"/>
                <a:gd name="T45" fmla="*/ 16 h 93"/>
                <a:gd name="T46" fmla="*/ 153 w 166"/>
                <a:gd name="T47" fmla="*/ 13 h 93"/>
                <a:gd name="T48" fmla="*/ 143 w 166"/>
                <a:gd name="T49" fmla="*/ 10 h 93"/>
                <a:gd name="T50" fmla="*/ 131 w 166"/>
                <a:gd name="T51" fmla="*/ 7 h 93"/>
                <a:gd name="T52" fmla="*/ 118 w 166"/>
                <a:gd name="T53" fmla="*/ 5 h 93"/>
                <a:gd name="T54" fmla="*/ 106 w 166"/>
                <a:gd name="T55" fmla="*/ 3 h 93"/>
                <a:gd name="T56" fmla="*/ 95 w 166"/>
                <a:gd name="T57" fmla="*/ 0 h 93"/>
                <a:gd name="T58" fmla="*/ 86 w 166"/>
                <a:gd name="T59" fmla="*/ 0 h 93"/>
                <a:gd name="T60" fmla="*/ 64 w 166"/>
                <a:gd name="T61" fmla="*/ 1 h 93"/>
                <a:gd name="T62" fmla="*/ 46 w 166"/>
                <a:gd name="T63" fmla="*/ 4 h 93"/>
                <a:gd name="T64" fmla="*/ 32 w 166"/>
                <a:gd name="T65" fmla="*/ 6 h 93"/>
                <a:gd name="T66" fmla="*/ 21 w 166"/>
                <a:gd name="T67" fmla="*/ 9 h 93"/>
                <a:gd name="T68" fmla="*/ 12 w 166"/>
                <a:gd name="T69" fmla="*/ 14 h 93"/>
                <a:gd name="T70" fmla="*/ 5 w 166"/>
                <a:gd name="T71" fmla="*/ 16 h 93"/>
                <a:gd name="T72" fmla="*/ 2 w 166"/>
                <a:gd name="T73" fmla="*/ 18 h 93"/>
                <a:gd name="T74" fmla="*/ 0 w 166"/>
                <a:gd name="T7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93">
                  <a:moveTo>
                    <a:pt x="0" y="19"/>
                  </a:moveTo>
                  <a:lnTo>
                    <a:pt x="6" y="82"/>
                  </a:lnTo>
                  <a:lnTo>
                    <a:pt x="8" y="83"/>
                  </a:lnTo>
                  <a:lnTo>
                    <a:pt x="14" y="84"/>
                  </a:lnTo>
                  <a:lnTo>
                    <a:pt x="23" y="87"/>
                  </a:lnTo>
                  <a:lnTo>
                    <a:pt x="34" y="89"/>
                  </a:lnTo>
                  <a:lnTo>
                    <a:pt x="45" y="91"/>
                  </a:lnTo>
                  <a:lnTo>
                    <a:pt x="58" y="93"/>
                  </a:lnTo>
                  <a:lnTo>
                    <a:pt x="70" y="93"/>
                  </a:lnTo>
                  <a:lnTo>
                    <a:pt x="81" y="93"/>
                  </a:lnTo>
                  <a:lnTo>
                    <a:pt x="92" y="92"/>
                  </a:lnTo>
                  <a:lnTo>
                    <a:pt x="106" y="90"/>
                  </a:lnTo>
                  <a:lnTo>
                    <a:pt x="119" y="89"/>
                  </a:lnTo>
                  <a:lnTo>
                    <a:pt x="134" y="87"/>
                  </a:lnTo>
                  <a:lnTo>
                    <a:pt x="146" y="84"/>
                  </a:lnTo>
                  <a:lnTo>
                    <a:pt x="156" y="83"/>
                  </a:lnTo>
                  <a:lnTo>
                    <a:pt x="164" y="82"/>
                  </a:lnTo>
                  <a:lnTo>
                    <a:pt x="166" y="82"/>
                  </a:lnTo>
                  <a:lnTo>
                    <a:pt x="166" y="73"/>
                  </a:lnTo>
                  <a:lnTo>
                    <a:pt x="165" y="52"/>
                  </a:lnTo>
                  <a:lnTo>
                    <a:pt x="164" y="31"/>
                  </a:lnTo>
                  <a:lnTo>
                    <a:pt x="163" y="18"/>
                  </a:lnTo>
                  <a:lnTo>
                    <a:pt x="159" y="16"/>
                  </a:lnTo>
                  <a:lnTo>
                    <a:pt x="153" y="13"/>
                  </a:lnTo>
                  <a:lnTo>
                    <a:pt x="143" y="10"/>
                  </a:lnTo>
                  <a:lnTo>
                    <a:pt x="131" y="7"/>
                  </a:lnTo>
                  <a:lnTo>
                    <a:pt x="118" y="5"/>
                  </a:lnTo>
                  <a:lnTo>
                    <a:pt x="106" y="3"/>
                  </a:lnTo>
                  <a:lnTo>
                    <a:pt x="95" y="0"/>
                  </a:lnTo>
                  <a:lnTo>
                    <a:pt x="86" y="0"/>
                  </a:lnTo>
                  <a:lnTo>
                    <a:pt x="64" y="1"/>
                  </a:lnTo>
                  <a:lnTo>
                    <a:pt x="46" y="4"/>
                  </a:lnTo>
                  <a:lnTo>
                    <a:pt x="32" y="6"/>
                  </a:lnTo>
                  <a:lnTo>
                    <a:pt x="21" y="9"/>
                  </a:lnTo>
                  <a:lnTo>
                    <a:pt x="12" y="14"/>
                  </a:lnTo>
                  <a:lnTo>
                    <a:pt x="5" y="16"/>
                  </a:lnTo>
                  <a:lnTo>
                    <a:pt x="2" y="18"/>
                  </a:lnTo>
                  <a:lnTo>
                    <a:pt x="0" y="19"/>
                  </a:lnTo>
                  <a:close/>
                </a:path>
              </a:pathLst>
            </a:custGeom>
            <a:solidFill>
              <a:srgbClr val="E0FCFF"/>
            </a:solidFill>
            <a:ln w="38100">
              <a:solidFill>
                <a:srgbClr val="002060"/>
              </a:solidFill>
              <a:round/>
              <a:headEnd/>
              <a:tailEnd/>
            </a:ln>
          </p:spPr>
          <p:txBody>
            <a:bodyPr/>
            <a:lstStyle/>
            <a:p>
              <a:endParaRPr lang="en-US"/>
            </a:p>
          </p:txBody>
        </p:sp>
        <p:sp>
          <p:nvSpPr>
            <p:cNvPr id="42" name="Freeform 41"/>
            <p:cNvSpPr>
              <a:spLocks/>
            </p:cNvSpPr>
            <p:nvPr/>
          </p:nvSpPr>
          <p:spPr bwMode="auto">
            <a:xfrm>
              <a:off x="3112" y="2582"/>
              <a:ext cx="160" cy="56"/>
            </a:xfrm>
            <a:custGeom>
              <a:avLst/>
              <a:gdLst>
                <a:gd name="T0" fmla="*/ 54 w 160"/>
                <a:gd name="T1" fmla="*/ 0 h 56"/>
                <a:gd name="T2" fmla="*/ 0 w 160"/>
                <a:gd name="T3" fmla="*/ 38 h 56"/>
                <a:gd name="T4" fmla="*/ 15 w 160"/>
                <a:gd name="T5" fmla="*/ 51 h 56"/>
                <a:gd name="T6" fmla="*/ 18 w 160"/>
                <a:gd name="T7" fmla="*/ 51 h 56"/>
                <a:gd name="T8" fmla="*/ 27 w 160"/>
                <a:gd name="T9" fmla="*/ 52 h 56"/>
                <a:gd name="T10" fmla="*/ 41 w 160"/>
                <a:gd name="T11" fmla="*/ 53 h 56"/>
                <a:gd name="T12" fmla="*/ 55 w 160"/>
                <a:gd name="T13" fmla="*/ 54 h 56"/>
                <a:gd name="T14" fmla="*/ 71 w 160"/>
                <a:gd name="T15" fmla="*/ 55 h 56"/>
                <a:gd name="T16" fmla="*/ 84 w 160"/>
                <a:gd name="T17" fmla="*/ 56 h 56"/>
                <a:gd name="T18" fmla="*/ 94 w 160"/>
                <a:gd name="T19" fmla="*/ 56 h 56"/>
                <a:gd name="T20" fmla="*/ 100 w 160"/>
                <a:gd name="T21" fmla="*/ 56 h 56"/>
                <a:gd name="T22" fmla="*/ 105 w 160"/>
                <a:gd name="T23" fmla="*/ 55 h 56"/>
                <a:gd name="T24" fmla="*/ 112 w 160"/>
                <a:gd name="T25" fmla="*/ 53 h 56"/>
                <a:gd name="T26" fmla="*/ 121 w 160"/>
                <a:gd name="T27" fmla="*/ 51 h 56"/>
                <a:gd name="T28" fmla="*/ 133 w 160"/>
                <a:gd name="T29" fmla="*/ 49 h 56"/>
                <a:gd name="T30" fmla="*/ 143 w 160"/>
                <a:gd name="T31" fmla="*/ 46 h 56"/>
                <a:gd name="T32" fmla="*/ 152 w 160"/>
                <a:gd name="T33" fmla="*/ 45 h 56"/>
                <a:gd name="T34" fmla="*/ 158 w 160"/>
                <a:gd name="T35" fmla="*/ 43 h 56"/>
                <a:gd name="T36" fmla="*/ 160 w 160"/>
                <a:gd name="T37" fmla="*/ 43 h 56"/>
                <a:gd name="T38" fmla="*/ 134 w 160"/>
                <a:gd name="T39" fmla="*/ 17 h 56"/>
                <a:gd name="T40" fmla="*/ 54 w 160"/>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6">
                  <a:moveTo>
                    <a:pt x="54" y="0"/>
                  </a:moveTo>
                  <a:lnTo>
                    <a:pt x="0" y="38"/>
                  </a:lnTo>
                  <a:lnTo>
                    <a:pt x="15" y="51"/>
                  </a:lnTo>
                  <a:lnTo>
                    <a:pt x="18" y="51"/>
                  </a:lnTo>
                  <a:lnTo>
                    <a:pt x="27" y="52"/>
                  </a:lnTo>
                  <a:lnTo>
                    <a:pt x="41" y="53"/>
                  </a:lnTo>
                  <a:lnTo>
                    <a:pt x="55" y="54"/>
                  </a:lnTo>
                  <a:lnTo>
                    <a:pt x="71" y="55"/>
                  </a:lnTo>
                  <a:lnTo>
                    <a:pt x="84" y="56"/>
                  </a:lnTo>
                  <a:lnTo>
                    <a:pt x="94" y="56"/>
                  </a:lnTo>
                  <a:lnTo>
                    <a:pt x="100" y="56"/>
                  </a:lnTo>
                  <a:lnTo>
                    <a:pt x="105" y="55"/>
                  </a:lnTo>
                  <a:lnTo>
                    <a:pt x="112" y="53"/>
                  </a:lnTo>
                  <a:lnTo>
                    <a:pt x="121" y="51"/>
                  </a:lnTo>
                  <a:lnTo>
                    <a:pt x="133" y="49"/>
                  </a:lnTo>
                  <a:lnTo>
                    <a:pt x="143" y="46"/>
                  </a:lnTo>
                  <a:lnTo>
                    <a:pt x="152" y="45"/>
                  </a:lnTo>
                  <a:lnTo>
                    <a:pt x="158" y="43"/>
                  </a:lnTo>
                  <a:lnTo>
                    <a:pt x="160" y="43"/>
                  </a:lnTo>
                  <a:lnTo>
                    <a:pt x="134" y="17"/>
                  </a:lnTo>
                  <a:lnTo>
                    <a:pt x="54" y="0"/>
                  </a:lnTo>
                  <a:close/>
                </a:path>
              </a:pathLst>
            </a:custGeom>
            <a:solidFill>
              <a:srgbClr val="E0FCFF"/>
            </a:solidFill>
            <a:ln w="38100">
              <a:solidFill>
                <a:srgbClr val="002060"/>
              </a:solidFill>
              <a:round/>
              <a:headEnd/>
              <a:tailEnd/>
            </a:ln>
          </p:spPr>
          <p:txBody>
            <a:bodyPr/>
            <a:lstStyle/>
            <a:p>
              <a:endParaRPr lang="en-US"/>
            </a:p>
          </p:txBody>
        </p:sp>
        <p:sp>
          <p:nvSpPr>
            <p:cNvPr id="43" name="Freeform 42"/>
            <p:cNvSpPr>
              <a:spLocks/>
            </p:cNvSpPr>
            <p:nvPr/>
          </p:nvSpPr>
          <p:spPr bwMode="auto">
            <a:xfrm>
              <a:off x="2900" y="2317"/>
              <a:ext cx="148" cy="124"/>
            </a:xfrm>
            <a:custGeom>
              <a:avLst/>
              <a:gdLst>
                <a:gd name="T0" fmla="*/ 0 w 148"/>
                <a:gd name="T1" fmla="*/ 5 h 124"/>
                <a:gd name="T2" fmla="*/ 12 w 148"/>
                <a:gd name="T3" fmla="*/ 75 h 124"/>
                <a:gd name="T4" fmla="*/ 39 w 148"/>
                <a:gd name="T5" fmla="*/ 124 h 124"/>
                <a:gd name="T6" fmla="*/ 148 w 148"/>
                <a:gd name="T7" fmla="*/ 69 h 124"/>
                <a:gd name="T8" fmla="*/ 143 w 148"/>
                <a:gd name="T9" fmla="*/ 0 h 124"/>
                <a:gd name="T10" fmla="*/ 0 w 148"/>
                <a:gd name="T11" fmla="*/ 5 h 124"/>
              </a:gdLst>
              <a:ahLst/>
              <a:cxnLst>
                <a:cxn ang="0">
                  <a:pos x="T0" y="T1"/>
                </a:cxn>
                <a:cxn ang="0">
                  <a:pos x="T2" y="T3"/>
                </a:cxn>
                <a:cxn ang="0">
                  <a:pos x="T4" y="T5"/>
                </a:cxn>
                <a:cxn ang="0">
                  <a:pos x="T6" y="T7"/>
                </a:cxn>
                <a:cxn ang="0">
                  <a:pos x="T8" y="T9"/>
                </a:cxn>
                <a:cxn ang="0">
                  <a:pos x="T10" y="T11"/>
                </a:cxn>
              </a:cxnLst>
              <a:rect l="0" t="0" r="r" b="b"/>
              <a:pathLst>
                <a:path w="148" h="124">
                  <a:moveTo>
                    <a:pt x="0" y="5"/>
                  </a:moveTo>
                  <a:lnTo>
                    <a:pt x="12" y="75"/>
                  </a:lnTo>
                  <a:lnTo>
                    <a:pt x="39" y="124"/>
                  </a:lnTo>
                  <a:lnTo>
                    <a:pt x="148" y="69"/>
                  </a:lnTo>
                  <a:lnTo>
                    <a:pt x="143" y="0"/>
                  </a:lnTo>
                  <a:lnTo>
                    <a:pt x="0" y="5"/>
                  </a:lnTo>
                  <a:close/>
                </a:path>
              </a:pathLst>
            </a:custGeom>
            <a:solidFill>
              <a:srgbClr val="FCF7DB"/>
            </a:solidFill>
            <a:ln w="38100">
              <a:solidFill>
                <a:srgbClr val="002060"/>
              </a:solidFill>
              <a:round/>
              <a:headEnd/>
              <a:tailEnd/>
            </a:ln>
          </p:spPr>
          <p:txBody>
            <a:bodyPr/>
            <a:lstStyle/>
            <a:p>
              <a:endParaRPr lang="en-US"/>
            </a:p>
          </p:txBody>
        </p:sp>
        <p:sp>
          <p:nvSpPr>
            <p:cNvPr id="44" name="Freeform 43"/>
            <p:cNvSpPr>
              <a:spLocks/>
            </p:cNvSpPr>
            <p:nvPr/>
          </p:nvSpPr>
          <p:spPr bwMode="auto">
            <a:xfrm>
              <a:off x="3109" y="2331"/>
              <a:ext cx="162" cy="114"/>
            </a:xfrm>
            <a:custGeom>
              <a:avLst/>
              <a:gdLst>
                <a:gd name="T0" fmla="*/ 0 w 162"/>
                <a:gd name="T1" fmla="*/ 4 h 114"/>
                <a:gd name="T2" fmla="*/ 3 w 162"/>
                <a:gd name="T3" fmla="*/ 4 h 114"/>
                <a:gd name="T4" fmla="*/ 11 w 162"/>
                <a:gd name="T5" fmla="*/ 5 h 114"/>
                <a:gd name="T6" fmla="*/ 22 w 162"/>
                <a:gd name="T7" fmla="*/ 7 h 114"/>
                <a:gd name="T8" fmla="*/ 36 w 162"/>
                <a:gd name="T9" fmla="*/ 8 h 114"/>
                <a:gd name="T10" fmla="*/ 50 w 162"/>
                <a:gd name="T11" fmla="*/ 11 h 114"/>
                <a:gd name="T12" fmla="*/ 63 w 162"/>
                <a:gd name="T13" fmla="*/ 13 h 114"/>
                <a:gd name="T14" fmla="*/ 73 w 162"/>
                <a:gd name="T15" fmla="*/ 14 h 114"/>
                <a:gd name="T16" fmla="*/ 80 w 162"/>
                <a:gd name="T17" fmla="*/ 14 h 114"/>
                <a:gd name="T18" fmla="*/ 86 w 162"/>
                <a:gd name="T19" fmla="*/ 13 h 114"/>
                <a:gd name="T20" fmla="*/ 97 w 162"/>
                <a:gd name="T21" fmla="*/ 12 h 114"/>
                <a:gd name="T22" fmla="*/ 111 w 162"/>
                <a:gd name="T23" fmla="*/ 10 h 114"/>
                <a:gd name="T24" fmla="*/ 125 w 162"/>
                <a:gd name="T25" fmla="*/ 6 h 114"/>
                <a:gd name="T26" fmla="*/ 139 w 162"/>
                <a:gd name="T27" fmla="*/ 4 h 114"/>
                <a:gd name="T28" fmla="*/ 151 w 162"/>
                <a:gd name="T29" fmla="*/ 2 h 114"/>
                <a:gd name="T30" fmla="*/ 159 w 162"/>
                <a:gd name="T31" fmla="*/ 1 h 114"/>
                <a:gd name="T32" fmla="*/ 162 w 162"/>
                <a:gd name="T33" fmla="*/ 0 h 114"/>
                <a:gd name="T34" fmla="*/ 151 w 162"/>
                <a:gd name="T35" fmla="*/ 109 h 114"/>
                <a:gd name="T36" fmla="*/ 28 w 162"/>
                <a:gd name="T37" fmla="*/ 114 h 114"/>
                <a:gd name="T38" fmla="*/ 0 w 162"/>
                <a:gd name="T39" fmla="*/ 40 h 114"/>
                <a:gd name="T40" fmla="*/ 0 w 162"/>
                <a:gd name="T41" fmla="*/ 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14">
                  <a:moveTo>
                    <a:pt x="0" y="4"/>
                  </a:moveTo>
                  <a:lnTo>
                    <a:pt x="3" y="4"/>
                  </a:lnTo>
                  <a:lnTo>
                    <a:pt x="11" y="5"/>
                  </a:lnTo>
                  <a:lnTo>
                    <a:pt x="22" y="7"/>
                  </a:lnTo>
                  <a:lnTo>
                    <a:pt x="36" y="8"/>
                  </a:lnTo>
                  <a:lnTo>
                    <a:pt x="50" y="11"/>
                  </a:lnTo>
                  <a:lnTo>
                    <a:pt x="63" y="13"/>
                  </a:lnTo>
                  <a:lnTo>
                    <a:pt x="73" y="14"/>
                  </a:lnTo>
                  <a:lnTo>
                    <a:pt x="80" y="14"/>
                  </a:lnTo>
                  <a:lnTo>
                    <a:pt x="86" y="13"/>
                  </a:lnTo>
                  <a:lnTo>
                    <a:pt x="97" y="12"/>
                  </a:lnTo>
                  <a:lnTo>
                    <a:pt x="111" y="10"/>
                  </a:lnTo>
                  <a:lnTo>
                    <a:pt x="125" y="6"/>
                  </a:lnTo>
                  <a:lnTo>
                    <a:pt x="139" y="4"/>
                  </a:lnTo>
                  <a:lnTo>
                    <a:pt x="151" y="2"/>
                  </a:lnTo>
                  <a:lnTo>
                    <a:pt x="159" y="1"/>
                  </a:lnTo>
                  <a:lnTo>
                    <a:pt x="162" y="0"/>
                  </a:lnTo>
                  <a:lnTo>
                    <a:pt x="151" y="109"/>
                  </a:lnTo>
                  <a:lnTo>
                    <a:pt x="28" y="114"/>
                  </a:lnTo>
                  <a:lnTo>
                    <a:pt x="0" y="40"/>
                  </a:lnTo>
                  <a:lnTo>
                    <a:pt x="0" y="4"/>
                  </a:lnTo>
                  <a:close/>
                </a:path>
              </a:pathLst>
            </a:custGeom>
            <a:solidFill>
              <a:srgbClr val="FCF7DB"/>
            </a:solidFill>
            <a:ln w="38100">
              <a:solidFill>
                <a:srgbClr val="002060"/>
              </a:solidFill>
              <a:round/>
              <a:headEnd/>
              <a:tailEnd/>
            </a:ln>
          </p:spPr>
          <p:txBody>
            <a:bodyPr/>
            <a:lstStyle/>
            <a:p>
              <a:endParaRPr lang="en-US"/>
            </a:p>
          </p:txBody>
        </p:sp>
        <p:sp>
          <p:nvSpPr>
            <p:cNvPr id="45" name="Freeform 44"/>
            <p:cNvSpPr>
              <a:spLocks/>
            </p:cNvSpPr>
            <p:nvPr/>
          </p:nvSpPr>
          <p:spPr bwMode="auto">
            <a:xfrm>
              <a:off x="3086" y="2336"/>
              <a:ext cx="264" cy="302"/>
            </a:xfrm>
            <a:custGeom>
              <a:avLst/>
              <a:gdLst>
                <a:gd name="T0" fmla="*/ 16 w 264"/>
                <a:gd name="T1" fmla="*/ 56 h 302"/>
                <a:gd name="T2" fmla="*/ 30 w 264"/>
                <a:gd name="T3" fmla="*/ 62 h 302"/>
                <a:gd name="T4" fmla="*/ 50 w 264"/>
                <a:gd name="T5" fmla="*/ 70 h 302"/>
                <a:gd name="T6" fmla="*/ 67 w 264"/>
                <a:gd name="T7" fmla="*/ 75 h 302"/>
                <a:gd name="T8" fmla="*/ 77 w 264"/>
                <a:gd name="T9" fmla="*/ 74 h 302"/>
                <a:gd name="T10" fmla="*/ 92 w 264"/>
                <a:gd name="T11" fmla="*/ 65 h 302"/>
                <a:gd name="T12" fmla="*/ 110 w 264"/>
                <a:gd name="T13" fmla="*/ 70 h 302"/>
                <a:gd name="T14" fmla="*/ 127 w 264"/>
                <a:gd name="T15" fmla="*/ 75 h 302"/>
                <a:gd name="T16" fmla="*/ 144 w 264"/>
                <a:gd name="T17" fmla="*/ 81 h 302"/>
                <a:gd name="T18" fmla="*/ 155 w 264"/>
                <a:gd name="T19" fmla="*/ 85 h 302"/>
                <a:gd name="T20" fmla="*/ 155 w 264"/>
                <a:gd name="T21" fmla="*/ 81 h 302"/>
                <a:gd name="T22" fmla="*/ 151 w 264"/>
                <a:gd name="T23" fmla="*/ 56 h 302"/>
                <a:gd name="T24" fmla="*/ 155 w 264"/>
                <a:gd name="T25" fmla="*/ 42 h 302"/>
                <a:gd name="T26" fmla="*/ 164 w 264"/>
                <a:gd name="T27" fmla="*/ 27 h 302"/>
                <a:gd name="T28" fmla="*/ 176 w 264"/>
                <a:gd name="T29" fmla="*/ 11 h 302"/>
                <a:gd name="T30" fmla="*/ 189 w 264"/>
                <a:gd name="T31" fmla="*/ 1 h 302"/>
                <a:gd name="T32" fmla="*/ 200 w 264"/>
                <a:gd name="T33" fmla="*/ 7 h 302"/>
                <a:gd name="T34" fmla="*/ 216 w 264"/>
                <a:gd name="T35" fmla="*/ 42 h 302"/>
                <a:gd name="T36" fmla="*/ 232 w 264"/>
                <a:gd name="T37" fmla="*/ 86 h 302"/>
                <a:gd name="T38" fmla="*/ 244 w 264"/>
                <a:gd name="T39" fmla="*/ 120 h 302"/>
                <a:gd name="T40" fmla="*/ 264 w 264"/>
                <a:gd name="T41" fmla="*/ 202 h 302"/>
                <a:gd name="T42" fmla="*/ 210 w 264"/>
                <a:gd name="T43" fmla="*/ 300 h 302"/>
                <a:gd name="T44" fmla="*/ 186 w 264"/>
                <a:gd name="T45" fmla="*/ 289 h 302"/>
                <a:gd name="T46" fmla="*/ 153 w 264"/>
                <a:gd name="T47" fmla="*/ 272 h 302"/>
                <a:gd name="T48" fmla="*/ 123 w 264"/>
                <a:gd name="T49" fmla="*/ 259 h 302"/>
                <a:gd name="T50" fmla="*/ 106 w 264"/>
                <a:gd name="T51" fmla="*/ 252 h 302"/>
                <a:gd name="T52" fmla="*/ 82 w 264"/>
                <a:gd name="T53" fmla="*/ 245 h 302"/>
                <a:gd name="T54" fmla="*/ 57 w 264"/>
                <a:gd name="T55" fmla="*/ 237 h 302"/>
                <a:gd name="T56" fmla="*/ 38 w 264"/>
                <a:gd name="T57" fmla="*/ 231 h 302"/>
                <a:gd name="T58" fmla="*/ 29 w 264"/>
                <a:gd name="T59" fmla="*/ 220 h 302"/>
                <a:gd name="T60" fmla="*/ 22 w 264"/>
                <a:gd name="T61" fmla="*/ 190 h 302"/>
                <a:gd name="T62" fmla="*/ 23 w 264"/>
                <a:gd name="T63" fmla="*/ 170 h 302"/>
                <a:gd name="T64" fmla="*/ 30 w 264"/>
                <a:gd name="T65" fmla="*/ 158 h 302"/>
                <a:gd name="T66" fmla="*/ 16 w 264"/>
                <a:gd name="T67" fmla="*/ 133 h 302"/>
                <a:gd name="T68" fmla="*/ 2 w 264"/>
                <a:gd name="T69" fmla="*/ 102 h 302"/>
                <a:gd name="T70" fmla="*/ 2 w 264"/>
                <a:gd name="T71" fmla="*/ 80 h 302"/>
                <a:gd name="T72" fmla="*/ 12 w 264"/>
                <a:gd name="T73" fmla="*/ 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302">
                  <a:moveTo>
                    <a:pt x="14" y="55"/>
                  </a:moveTo>
                  <a:lnTo>
                    <a:pt x="16" y="56"/>
                  </a:lnTo>
                  <a:lnTo>
                    <a:pt x="22" y="58"/>
                  </a:lnTo>
                  <a:lnTo>
                    <a:pt x="30" y="62"/>
                  </a:lnTo>
                  <a:lnTo>
                    <a:pt x="40" y="65"/>
                  </a:lnTo>
                  <a:lnTo>
                    <a:pt x="50" y="70"/>
                  </a:lnTo>
                  <a:lnTo>
                    <a:pt x="59" y="73"/>
                  </a:lnTo>
                  <a:lnTo>
                    <a:pt x="67" y="75"/>
                  </a:lnTo>
                  <a:lnTo>
                    <a:pt x="71" y="76"/>
                  </a:lnTo>
                  <a:lnTo>
                    <a:pt x="77" y="74"/>
                  </a:lnTo>
                  <a:lnTo>
                    <a:pt x="85" y="68"/>
                  </a:lnTo>
                  <a:lnTo>
                    <a:pt x="92" y="65"/>
                  </a:lnTo>
                  <a:lnTo>
                    <a:pt x="104" y="66"/>
                  </a:lnTo>
                  <a:lnTo>
                    <a:pt x="110" y="70"/>
                  </a:lnTo>
                  <a:lnTo>
                    <a:pt x="119" y="73"/>
                  </a:lnTo>
                  <a:lnTo>
                    <a:pt x="127" y="75"/>
                  </a:lnTo>
                  <a:lnTo>
                    <a:pt x="136" y="78"/>
                  </a:lnTo>
                  <a:lnTo>
                    <a:pt x="144" y="81"/>
                  </a:lnTo>
                  <a:lnTo>
                    <a:pt x="151" y="83"/>
                  </a:lnTo>
                  <a:lnTo>
                    <a:pt x="155" y="85"/>
                  </a:lnTo>
                  <a:lnTo>
                    <a:pt x="156" y="85"/>
                  </a:lnTo>
                  <a:lnTo>
                    <a:pt x="155" y="81"/>
                  </a:lnTo>
                  <a:lnTo>
                    <a:pt x="153" y="70"/>
                  </a:lnTo>
                  <a:lnTo>
                    <a:pt x="151" y="56"/>
                  </a:lnTo>
                  <a:lnTo>
                    <a:pt x="152" y="46"/>
                  </a:lnTo>
                  <a:lnTo>
                    <a:pt x="155" y="42"/>
                  </a:lnTo>
                  <a:lnTo>
                    <a:pt x="160" y="35"/>
                  </a:lnTo>
                  <a:lnTo>
                    <a:pt x="164" y="27"/>
                  </a:lnTo>
                  <a:lnTo>
                    <a:pt x="171" y="18"/>
                  </a:lnTo>
                  <a:lnTo>
                    <a:pt x="176" y="11"/>
                  </a:lnTo>
                  <a:lnTo>
                    <a:pt x="183" y="5"/>
                  </a:lnTo>
                  <a:lnTo>
                    <a:pt x="189" y="1"/>
                  </a:lnTo>
                  <a:lnTo>
                    <a:pt x="194" y="0"/>
                  </a:lnTo>
                  <a:lnTo>
                    <a:pt x="200" y="7"/>
                  </a:lnTo>
                  <a:lnTo>
                    <a:pt x="208" y="21"/>
                  </a:lnTo>
                  <a:lnTo>
                    <a:pt x="216" y="42"/>
                  </a:lnTo>
                  <a:lnTo>
                    <a:pt x="225" y="64"/>
                  </a:lnTo>
                  <a:lnTo>
                    <a:pt x="232" y="86"/>
                  </a:lnTo>
                  <a:lnTo>
                    <a:pt x="239" y="106"/>
                  </a:lnTo>
                  <a:lnTo>
                    <a:pt x="244" y="120"/>
                  </a:lnTo>
                  <a:lnTo>
                    <a:pt x="245" y="125"/>
                  </a:lnTo>
                  <a:lnTo>
                    <a:pt x="264" y="202"/>
                  </a:lnTo>
                  <a:lnTo>
                    <a:pt x="213" y="302"/>
                  </a:lnTo>
                  <a:lnTo>
                    <a:pt x="210" y="300"/>
                  </a:lnTo>
                  <a:lnTo>
                    <a:pt x="200" y="296"/>
                  </a:lnTo>
                  <a:lnTo>
                    <a:pt x="186" y="289"/>
                  </a:lnTo>
                  <a:lnTo>
                    <a:pt x="170" y="281"/>
                  </a:lnTo>
                  <a:lnTo>
                    <a:pt x="153" y="272"/>
                  </a:lnTo>
                  <a:lnTo>
                    <a:pt x="136" y="264"/>
                  </a:lnTo>
                  <a:lnTo>
                    <a:pt x="123" y="259"/>
                  </a:lnTo>
                  <a:lnTo>
                    <a:pt x="114" y="254"/>
                  </a:lnTo>
                  <a:lnTo>
                    <a:pt x="106" y="252"/>
                  </a:lnTo>
                  <a:lnTo>
                    <a:pt x="95" y="249"/>
                  </a:lnTo>
                  <a:lnTo>
                    <a:pt x="82" y="245"/>
                  </a:lnTo>
                  <a:lnTo>
                    <a:pt x="69" y="241"/>
                  </a:lnTo>
                  <a:lnTo>
                    <a:pt x="57" y="237"/>
                  </a:lnTo>
                  <a:lnTo>
                    <a:pt x="45" y="234"/>
                  </a:lnTo>
                  <a:lnTo>
                    <a:pt x="38" y="231"/>
                  </a:lnTo>
                  <a:lnTo>
                    <a:pt x="33" y="228"/>
                  </a:lnTo>
                  <a:lnTo>
                    <a:pt x="29" y="220"/>
                  </a:lnTo>
                  <a:lnTo>
                    <a:pt x="25" y="205"/>
                  </a:lnTo>
                  <a:lnTo>
                    <a:pt x="22" y="190"/>
                  </a:lnTo>
                  <a:lnTo>
                    <a:pt x="21" y="178"/>
                  </a:lnTo>
                  <a:lnTo>
                    <a:pt x="23" y="170"/>
                  </a:lnTo>
                  <a:lnTo>
                    <a:pt x="28" y="165"/>
                  </a:lnTo>
                  <a:lnTo>
                    <a:pt x="30" y="158"/>
                  </a:lnTo>
                  <a:lnTo>
                    <a:pt x="25" y="148"/>
                  </a:lnTo>
                  <a:lnTo>
                    <a:pt x="16" y="133"/>
                  </a:lnTo>
                  <a:lnTo>
                    <a:pt x="7" y="117"/>
                  </a:lnTo>
                  <a:lnTo>
                    <a:pt x="2" y="102"/>
                  </a:lnTo>
                  <a:lnTo>
                    <a:pt x="0" y="90"/>
                  </a:lnTo>
                  <a:lnTo>
                    <a:pt x="2" y="80"/>
                  </a:lnTo>
                  <a:lnTo>
                    <a:pt x="7" y="68"/>
                  </a:lnTo>
                  <a:lnTo>
                    <a:pt x="12" y="58"/>
                  </a:lnTo>
                  <a:lnTo>
                    <a:pt x="14" y="55"/>
                  </a:lnTo>
                  <a:close/>
                </a:path>
              </a:pathLst>
            </a:custGeom>
            <a:solidFill>
              <a:srgbClr val="F2BFB2"/>
            </a:solidFill>
            <a:ln w="38100">
              <a:solidFill>
                <a:srgbClr val="002060"/>
              </a:solidFill>
              <a:round/>
              <a:headEnd/>
              <a:tailEnd/>
            </a:ln>
          </p:spPr>
          <p:txBody>
            <a:bodyPr/>
            <a:lstStyle/>
            <a:p>
              <a:endParaRPr lang="en-US"/>
            </a:p>
          </p:txBody>
        </p:sp>
        <p:sp>
          <p:nvSpPr>
            <p:cNvPr id="46" name="Freeform 45"/>
            <p:cNvSpPr>
              <a:spLocks/>
            </p:cNvSpPr>
            <p:nvPr/>
          </p:nvSpPr>
          <p:spPr bwMode="auto">
            <a:xfrm>
              <a:off x="2875" y="2362"/>
              <a:ext cx="201" cy="269"/>
            </a:xfrm>
            <a:custGeom>
              <a:avLst/>
              <a:gdLst>
                <a:gd name="T0" fmla="*/ 17 w 201"/>
                <a:gd name="T1" fmla="*/ 0 h 269"/>
                <a:gd name="T2" fmla="*/ 0 w 201"/>
                <a:gd name="T3" fmla="*/ 126 h 269"/>
                <a:gd name="T4" fmla="*/ 37 w 201"/>
                <a:gd name="T5" fmla="*/ 167 h 269"/>
                <a:gd name="T6" fmla="*/ 15 w 201"/>
                <a:gd name="T7" fmla="*/ 241 h 269"/>
                <a:gd name="T8" fmla="*/ 61 w 201"/>
                <a:gd name="T9" fmla="*/ 269 h 269"/>
                <a:gd name="T10" fmla="*/ 128 w 201"/>
                <a:gd name="T11" fmla="*/ 245 h 269"/>
                <a:gd name="T12" fmla="*/ 185 w 201"/>
                <a:gd name="T13" fmla="*/ 140 h 269"/>
                <a:gd name="T14" fmla="*/ 186 w 201"/>
                <a:gd name="T15" fmla="*/ 136 h 269"/>
                <a:gd name="T16" fmla="*/ 190 w 201"/>
                <a:gd name="T17" fmla="*/ 126 h 269"/>
                <a:gd name="T18" fmla="*/ 194 w 201"/>
                <a:gd name="T19" fmla="*/ 114 h 269"/>
                <a:gd name="T20" fmla="*/ 198 w 201"/>
                <a:gd name="T21" fmla="*/ 102 h 269"/>
                <a:gd name="T22" fmla="*/ 201 w 201"/>
                <a:gd name="T23" fmla="*/ 86 h 269"/>
                <a:gd name="T24" fmla="*/ 201 w 201"/>
                <a:gd name="T25" fmla="*/ 66 h 269"/>
                <a:gd name="T26" fmla="*/ 199 w 201"/>
                <a:gd name="T27" fmla="*/ 48 h 269"/>
                <a:gd name="T28" fmla="*/ 198 w 201"/>
                <a:gd name="T29" fmla="*/ 40 h 269"/>
                <a:gd name="T30" fmla="*/ 187 w 201"/>
                <a:gd name="T31" fmla="*/ 10 h 269"/>
                <a:gd name="T32" fmla="*/ 115 w 201"/>
                <a:gd name="T33" fmla="*/ 4 h 269"/>
                <a:gd name="T34" fmla="*/ 114 w 201"/>
                <a:gd name="T35" fmla="*/ 5 h 269"/>
                <a:gd name="T36" fmla="*/ 110 w 201"/>
                <a:gd name="T37" fmla="*/ 8 h 269"/>
                <a:gd name="T38" fmla="*/ 104 w 201"/>
                <a:gd name="T39" fmla="*/ 10 h 269"/>
                <a:gd name="T40" fmla="*/ 98 w 201"/>
                <a:gd name="T41" fmla="*/ 14 h 269"/>
                <a:gd name="T42" fmla="*/ 91 w 201"/>
                <a:gd name="T43" fmla="*/ 19 h 269"/>
                <a:gd name="T44" fmla="*/ 85 w 201"/>
                <a:gd name="T45" fmla="*/ 23 h 269"/>
                <a:gd name="T46" fmla="*/ 81 w 201"/>
                <a:gd name="T47" fmla="*/ 29 h 269"/>
                <a:gd name="T48" fmla="*/ 80 w 201"/>
                <a:gd name="T49" fmla="*/ 33 h 269"/>
                <a:gd name="T50" fmla="*/ 81 w 201"/>
                <a:gd name="T51" fmla="*/ 44 h 269"/>
                <a:gd name="T52" fmla="*/ 85 w 201"/>
                <a:gd name="T53" fmla="*/ 55 h 269"/>
                <a:gd name="T54" fmla="*/ 89 w 201"/>
                <a:gd name="T55" fmla="*/ 64 h 269"/>
                <a:gd name="T56" fmla="*/ 90 w 201"/>
                <a:gd name="T57" fmla="*/ 67 h 269"/>
                <a:gd name="T58" fmla="*/ 67 w 201"/>
                <a:gd name="T59" fmla="*/ 74 h 269"/>
                <a:gd name="T60" fmla="*/ 17 w 201"/>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269">
                  <a:moveTo>
                    <a:pt x="17" y="0"/>
                  </a:moveTo>
                  <a:lnTo>
                    <a:pt x="0" y="126"/>
                  </a:lnTo>
                  <a:lnTo>
                    <a:pt x="37" y="167"/>
                  </a:lnTo>
                  <a:lnTo>
                    <a:pt x="15" y="241"/>
                  </a:lnTo>
                  <a:lnTo>
                    <a:pt x="61" y="269"/>
                  </a:lnTo>
                  <a:lnTo>
                    <a:pt x="128" y="245"/>
                  </a:lnTo>
                  <a:lnTo>
                    <a:pt x="185" y="140"/>
                  </a:lnTo>
                  <a:lnTo>
                    <a:pt x="186" y="136"/>
                  </a:lnTo>
                  <a:lnTo>
                    <a:pt x="190" y="126"/>
                  </a:lnTo>
                  <a:lnTo>
                    <a:pt x="194" y="114"/>
                  </a:lnTo>
                  <a:lnTo>
                    <a:pt x="198" y="102"/>
                  </a:lnTo>
                  <a:lnTo>
                    <a:pt x="201" y="86"/>
                  </a:lnTo>
                  <a:lnTo>
                    <a:pt x="201" y="66"/>
                  </a:lnTo>
                  <a:lnTo>
                    <a:pt x="199" y="48"/>
                  </a:lnTo>
                  <a:lnTo>
                    <a:pt x="198" y="40"/>
                  </a:lnTo>
                  <a:lnTo>
                    <a:pt x="187" y="10"/>
                  </a:lnTo>
                  <a:lnTo>
                    <a:pt x="115" y="4"/>
                  </a:lnTo>
                  <a:lnTo>
                    <a:pt x="114" y="5"/>
                  </a:lnTo>
                  <a:lnTo>
                    <a:pt x="110" y="8"/>
                  </a:lnTo>
                  <a:lnTo>
                    <a:pt x="104" y="10"/>
                  </a:lnTo>
                  <a:lnTo>
                    <a:pt x="98" y="14"/>
                  </a:lnTo>
                  <a:lnTo>
                    <a:pt x="91" y="19"/>
                  </a:lnTo>
                  <a:lnTo>
                    <a:pt x="85" y="23"/>
                  </a:lnTo>
                  <a:lnTo>
                    <a:pt x="81" y="29"/>
                  </a:lnTo>
                  <a:lnTo>
                    <a:pt x="80" y="33"/>
                  </a:lnTo>
                  <a:lnTo>
                    <a:pt x="81" y="44"/>
                  </a:lnTo>
                  <a:lnTo>
                    <a:pt x="85" y="55"/>
                  </a:lnTo>
                  <a:lnTo>
                    <a:pt x="89" y="64"/>
                  </a:lnTo>
                  <a:lnTo>
                    <a:pt x="90" y="67"/>
                  </a:lnTo>
                  <a:lnTo>
                    <a:pt x="67" y="74"/>
                  </a:lnTo>
                  <a:lnTo>
                    <a:pt x="17" y="0"/>
                  </a:lnTo>
                  <a:close/>
                </a:path>
              </a:pathLst>
            </a:custGeom>
            <a:solidFill>
              <a:srgbClr val="E5A599"/>
            </a:solidFill>
            <a:ln w="38100">
              <a:solidFill>
                <a:srgbClr val="002060"/>
              </a:solidFill>
              <a:round/>
              <a:headEnd/>
              <a:tailEnd/>
            </a:ln>
          </p:spPr>
          <p:txBody>
            <a:bodyPr/>
            <a:lstStyle/>
            <a:p>
              <a:endParaRPr lang="en-US"/>
            </a:p>
          </p:txBody>
        </p:sp>
        <p:sp>
          <p:nvSpPr>
            <p:cNvPr id="47" name="Freeform 46"/>
            <p:cNvSpPr>
              <a:spLocks/>
            </p:cNvSpPr>
            <p:nvPr/>
          </p:nvSpPr>
          <p:spPr bwMode="auto">
            <a:xfrm>
              <a:off x="2889" y="2495"/>
              <a:ext cx="150" cy="66"/>
            </a:xfrm>
            <a:custGeom>
              <a:avLst/>
              <a:gdLst>
                <a:gd name="T0" fmla="*/ 53 w 150"/>
                <a:gd name="T1" fmla="*/ 0 h 66"/>
                <a:gd name="T2" fmla="*/ 0 w 150"/>
                <a:gd name="T3" fmla="*/ 54 h 66"/>
                <a:gd name="T4" fmla="*/ 2 w 150"/>
                <a:gd name="T5" fmla="*/ 54 h 66"/>
                <a:gd name="T6" fmla="*/ 6 w 150"/>
                <a:gd name="T7" fmla="*/ 55 h 66"/>
                <a:gd name="T8" fmla="*/ 13 w 150"/>
                <a:gd name="T9" fmla="*/ 57 h 66"/>
                <a:gd name="T10" fmla="*/ 22 w 150"/>
                <a:gd name="T11" fmla="*/ 59 h 66"/>
                <a:gd name="T12" fmla="*/ 31 w 150"/>
                <a:gd name="T13" fmla="*/ 62 h 66"/>
                <a:gd name="T14" fmla="*/ 39 w 150"/>
                <a:gd name="T15" fmla="*/ 63 h 66"/>
                <a:gd name="T16" fmla="*/ 47 w 150"/>
                <a:gd name="T17" fmla="*/ 65 h 66"/>
                <a:gd name="T18" fmla="*/ 53 w 150"/>
                <a:gd name="T19" fmla="*/ 66 h 66"/>
                <a:gd name="T20" fmla="*/ 61 w 150"/>
                <a:gd name="T21" fmla="*/ 66 h 66"/>
                <a:gd name="T22" fmla="*/ 75 w 150"/>
                <a:gd name="T23" fmla="*/ 66 h 66"/>
                <a:gd name="T24" fmla="*/ 90 w 150"/>
                <a:gd name="T25" fmla="*/ 65 h 66"/>
                <a:gd name="T26" fmla="*/ 107 w 150"/>
                <a:gd name="T27" fmla="*/ 64 h 66"/>
                <a:gd name="T28" fmla="*/ 123 w 150"/>
                <a:gd name="T29" fmla="*/ 63 h 66"/>
                <a:gd name="T30" fmla="*/ 136 w 150"/>
                <a:gd name="T31" fmla="*/ 62 h 66"/>
                <a:gd name="T32" fmla="*/ 146 w 150"/>
                <a:gd name="T33" fmla="*/ 61 h 66"/>
                <a:gd name="T34" fmla="*/ 150 w 150"/>
                <a:gd name="T35" fmla="*/ 61 h 66"/>
                <a:gd name="T36" fmla="*/ 125 w 150"/>
                <a:gd name="T37" fmla="*/ 20 h 66"/>
                <a:gd name="T38" fmla="*/ 82 w 150"/>
                <a:gd name="T39" fmla="*/ 2 h 66"/>
                <a:gd name="T40" fmla="*/ 53 w 150"/>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66">
                  <a:moveTo>
                    <a:pt x="53" y="0"/>
                  </a:moveTo>
                  <a:lnTo>
                    <a:pt x="0" y="54"/>
                  </a:lnTo>
                  <a:lnTo>
                    <a:pt x="2" y="54"/>
                  </a:lnTo>
                  <a:lnTo>
                    <a:pt x="6" y="55"/>
                  </a:lnTo>
                  <a:lnTo>
                    <a:pt x="13" y="57"/>
                  </a:lnTo>
                  <a:lnTo>
                    <a:pt x="22" y="59"/>
                  </a:lnTo>
                  <a:lnTo>
                    <a:pt x="31" y="62"/>
                  </a:lnTo>
                  <a:lnTo>
                    <a:pt x="39" y="63"/>
                  </a:lnTo>
                  <a:lnTo>
                    <a:pt x="47" y="65"/>
                  </a:lnTo>
                  <a:lnTo>
                    <a:pt x="53" y="66"/>
                  </a:lnTo>
                  <a:lnTo>
                    <a:pt x="61" y="66"/>
                  </a:lnTo>
                  <a:lnTo>
                    <a:pt x="75" y="66"/>
                  </a:lnTo>
                  <a:lnTo>
                    <a:pt x="90" y="65"/>
                  </a:lnTo>
                  <a:lnTo>
                    <a:pt x="107" y="64"/>
                  </a:lnTo>
                  <a:lnTo>
                    <a:pt x="123" y="63"/>
                  </a:lnTo>
                  <a:lnTo>
                    <a:pt x="136" y="62"/>
                  </a:lnTo>
                  <a:lnTo>
                    <a:pt x="146" y="61"/>
                  </a:lnTo>
                  <a:lnTo>
                    <a:pt x="150" y="61"/>
                  </a:lnTo>
                  <a:lnTo>
                    <a:pt x="125" y="20"/>
                  </a:lnTo>
                  <a:lnTo>
                    <a:pt x="82" y="2"/>
                  </a:lnTo>
                  <a:lnTo>
                    <a:pt x="53" y="0"/>
                  </a:lnTo>
                  <a:close/>
                </a:path>
              </a:pathLst>
            </a:custGeom>
            <a:solidFill>
              <a:srgbClr val="E0FCFF"/>
            </a:solidFill>
            <a:ln w="38100">
              <a:solidFill>
                <a:srgbClr val="002060"/>
              </a:solidFill>
              <a:round/>
              <a:headEnd/>
              <a:tailEnd/>
            </a:ln>
          </p:spPr>
          <p:txBody>
            <a:bodyPr/>
            <a:lstStyle/>
            <a:p>
              <a:endParaRPr lang="en-US"/>
            </a:p>
          </p:txBody>
        </p:sp>
        <p:sp>
          <p:nvSpPr>
            <p:cNvPr id="48" name="Freeform 47"/>
            <p:cNvSpPr>
              <a:spLocks/>
            </p:cNvSpPr>
            <p:nvPr/>
          </p:nvSpPr>
          <p:spPr bwMode="auto">
            <a:xfrm>
              <a:off x="2740" y="3284"/>
              <a:ext cx="258" cy="121"/>
            </a:xfrm>
            <a:custGeom>
              <a:avLst/>
              <a:gdLst>
                <a:gd name="T0" fmla="*/ 130 w 258"/>
                <a:gd name="T1" fmla="*/ 121 h 121"/>
                <a:gd name="T2" fmla="*/ 155 w 258"/>
                <a:gd name="T3" fmla="*/ 120 h 121"/>
                <a:gd name="T4" fmla="*/ 180 w 258"/>
                <a:gd name="T5" fmla="*/ 117 h 121"/>
                <a:gd name="T6" fmla="*/ 201 w 258"/>
                <a:gd name="T7" fmla="*/ 111 h 121"/>
                <a:gd name="T8" fmla="*/ 220 w 258"/>
                <a:gd name="T9" fmla="*/ 103 h 121"/>
                <a:gd name="T10" fmla="*/ 236 w 258"/>
                <a:gd name="T11" fmla="*/ 94 h 121"/>
                <a:gd name="T12" fmla="*/ 248 w 258"/>
                <a:gd name="T13" fmla="*/ 84 h 121"/>
                <a:gd name="T14" fmla="*/ 256 w 258"/>
                <a:gd name="T15" fmla="*/ 73 h 121"/>
                <a:gd name="T16" fmla="*/ 258 w 258"/>
                <a:gd name="T17" fmla="*/ 61 h 121"/>
                <a:gd name="T18" fmla="*/ 256 w 258"/>
                <a:gd name="T19" fmla="*/ 48 h 121"/>
                <a:gd name="T20" fmla="*/ 248 w 258"/>
                <a:gd name="T21" fmla="*/ 37 h 121"/>
                <a:gd name="T22" fmla="*/ 236 w 258"/>
                <a:gd name="T23" fmla="*/ 27 h 121"/>
                <a:gd name="T24" fmla="*/ 220 w 258"/>
                <a:gd name="T25" fmla="*/ 18 h 121"/>
                <a:gd name="T26" fmla="*/ 201 w 258"/>
                <a:gd name="T27" fmla="*/ 10 h 121"/>
                <a:gd name="T28" fmla="*/ 180 w 258"/>
                <a:gd name="T29" fmla="*/ 5 h 121"/>
                <a:gd name="T30" fmla="*/ 155 w 258"/>
                <a:gd name="T31" fmla="*/ 1 h 121"/>
                <a:gd name="T32" fmla="*/ 130 w 258"/>
                <a:gd name="T33" fmla="*/ 0 h 121"/>
                <a:gd name="T34" fmla="*/ 104 w 258"/>
                <a:gd name="T35" fmla="*/ 1 h 121"/>
                <a:gd name="T36" fmla="*/ 79 w 258"/>
                <a:gd name="T37" fmla="*/ 5 h 121"/>
                <a:gd name="T38" fmla="*/ 57 w 258"/>
                <a:gd name="T39" fmla="*/ 10 h 121"/>
                <a:gd name="T40" fmla="*/ 38 w 258"/>
                <a:gd name="T41" fmla="*/ 18 h 121"/>
                <a:gd name="T42" fmla="*/ 22 w 258"/>
                <a:gd name="T43" fmla="*/ 27 h 121"/>
                <a:gd name="T44" fmla="*/ 10 w 258"/>
                <a:gd name="T45" fmla="*/ 37 h 121"/>
                <a:gd name="T46" fmla="*/ 2 w 258"/>
                <a:gd name="T47" fmla="*/ 48 h 121"/>
                <a:gd name="T48" fmla="*/ 0 w 258"/>
                <a:gd name="T49" fmla="*/ 61 h 121"/>
                <a:gd name="T50" fmla="*/ 2 w 258"/>
                <a:gd name="T51" fmla="*/ 73 h 121"/>
                <a:gd name="T52" fmla="*/ 10 w 258"/>
                <a:gd name="T53" fmla="*/ 84 h 121"/>
                <a:gd name="T54" fmla="*/ 22 w 258"/>
                <a:gd name="T55" fmla="*/ 94 h 121"/>
                <a:gd name="T56" fmla="*/ 38 w 258"/>
                <a:gd name="T57" fmla="*/ 103 h 121"/>
                <a:gd name="T58" fmla="*/ 57 w 258"/>
                <a:gd name="T59" fmla="*/ 111 h 121"/>
                <a:gd name="T60" fmla="*/ 79 w 258"/>
                <a:gd name="T61" fmla="*/ 117 h 121"/>
                <a:gd name="T62" fmla="*/ 104 w 258"/>
                <a:gd name="T63" fmla="*/ 120 h 121"/>
                <a:gd name="T64" fmla="*/ 130 w 258"/>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121">
                  <a:moveTo>
                    <a:pt x="130" y="121"/>
                  </a:moveTo>
                  <a:lnTo>
                    <a:pt x="155" y="120"/>
                  </a:lnTo>
                  <a:lnTo>
                    <a:pt x="180" y="117"/>
                  </a:lnTo>
                  <a:lnTo>
                    <a:pt x="201" y="111"/>
                  </a:lnTo>
                  <a:lnTo>
                    <a:pt x="220" y="103"/>
                  </a:lnTo>
                  <a:lnTo>
                    <a:pt x="236" y="94"/>
                  </a:lnTo>
                  <a:lnTo>
                    <a:pt x="248" y="84"/>
                  </a:lnTo>
                  <a:lnTo>
                    <a:pt x="256" y="73"/>
                  </a:lnTo>
                  <a:lnTo>
                    <a:pt x="258" y="61"/>
                  </a:lnTo>
                  <a:lnTo>
                    <a:pt x="256" y="48"/>
                  </a:lnTo>
                  <a:lnTo>
                    <a:pt x="248" y="37"/>
                  </a:lnTo>
                  <a:lnTo>
                    <a:pt x="236" y="27"/>
                  </a:lnTo>
                  <a:lnTo>
                    <a:pt x="220" y="18"/>
                  </a:lnTo>
                  <a:lnTo>
                    <a:pt x="201" y="10"/>
                  </a:lnTo>
                  <a:lnTo>
                    <a:pt x="180" y="5"/>
                  </a:lnTo>
                  <a:lnTo>
                    <a:pt x="155" y="1"/>
                  </a:lnTo>
                  <a:lnTo>
                    <a:pt x="130" y="0"/>
                  </a:lnTo>
                  <a:lnTo>
                    <a:pt x="104" y="1"/>
                  </a:lnTo>
                  <a:lnTo>
                    <a:pt x="79" y="5"/>
                  </a:lnTo>
                  <a:lnTo>
                    <a:pt x="57" y="10"/>
                  </a:lnTo>
                  <a:lnTo>
                    <a:pt x="38" y="18"/>
                  </a:lnTo>
                  <a:lnTo>
                    <a:pt x="22" y="27"/>
                  </a:lnTo>
                  <a:lnTo>
                    <a:pt x="10" y="37"/>
                  </a:lnTo>
                  <a:lnTo>
                    <a:pt x="2" y="48"/>
                  </a:lnTo>
                  <a:lnTo>
                    <a:pt x="0" y="61"/>
                  </a:lnTo>
                  <a:lnTo>
                    <a:pt x="2" y="73"/>
                  </a:lnTo>
                  <a:lnTo>
                    <a:pt x="10" y="84"/>
                  </a:lnTo>
                  <a:lnTo>
                    <a:pt x="22" y="94"/>
                  </a:lnTo>
                  <a:lnTo>
                    <a:pt x="38" y="103"/>
                  </a:lnTo>
                  <a:lnTo>
                    <a:pt x="57" y="111"/>
                  </a:lnTo>
                  <a:lnTo>
                    <a:pt x="79" y="117"/>
                  </a:lnTo>
                  <a:lnTo>
                    <a:pt x="104" y="120"/>
                  </a:lnTo>
                  <a:lnTo>
                    <a:pt x="130" y="121"/>
                  </a:lnTo>
                  <a:close/>
                </a:path>
              </a:pathLst>
            </a:custGeom>
            <a:solidFill>
              <a:srgbClr val="FFFFFF"/>
            </a:solidFill>
            <a:ln w="38100">
              <a:solidFill>
                <a:srgbClr val="002060"/>
              </a:solidFill>
              <a:round/>
              <a:headEnd/>
              <a:tailEnd/>
            </a:ln>
          </p:spPr>
          <p:txBody>
            <a:bodyPr/>
            <a:lstStyle/>
            <a:p>
              <a:endParaRPr lang="en-US"/>
            </a:p>
          </p:txBody>
        </p:sp>
        <p:sp>
          <p:nvSpPr>
            <p:cNvPr id="49" name="Freeform 48"/>
            <p:cNvSpPr>
              <a:spLocks/>
            </p:cNvSpPr>
            <p:nvPr/>
          </p:nvSpPr>
          <p:spPr bwMode="auto">
            <a:xfrm>
              <a:off x="2750" y="3296"/>
              <a:ext cx="238" cy="94"/>
            </a:xfrm>
            <a:custGeom>
              <a:avLst/>
              <a:gdLst>
                <a:gd name="T0" fmla="*/ 188 w 238"/>
                <a:gd name="T1" fmla="*/ 0 h 94"/>
                <a:gd name="T2" fmla="*/ 188 w 238"/>
                <a:gd name="T3" fmla="*/ 10 h 94"/>
                <a:gd name="T4" fmla="*/ 201 w 238"/>
                <a:gd name="T5" fmla="*/ 16 h 94"/>
                <a:gd name="T6" fmla="*/ 211 w 238"/>
                <a:gd name="T7" fmla="*/ 23 h 94"/>
                <a:gd name="T8" fmla="*/ 218 w 238"/>
                <a:gd name="T9" fmla="*/ 31 h 94"/>
                <a:gd name="T10" fmla="*/ 220 w 238"/>
                <a:gd name="T11" fmla="*/ 39 h 94"/>
                <a:gd name="T12" fmla="*/ 218 w 238"/>
                <a:gd name="T13" fmla="*/ 47 h 94"/>
                <a:gd name="T14" fmla="*/ 212 w 238"/>
                <a:gd name="T15" fmla="*/ 53 h 94"/>
                <a:gd name="T16" fmla="*/ 204 w 238"/>
                <a:gd name="T17" fmla="*/ 60 h 94"/>
                <a:gd name="T18" fmla="*/ 191 w 238"/>
                <a:gd name="T19" fmla="*/ 67 h 94"/>
                <a:gd name="T20" fmla="*/ 177 w 238"/>
                <a:gd name="T21" fmla="*/ 71 h 94"/>
                <a:gd name="T22" fmla="*/ 160 w 238"/>
                <a:gd name="T23" fmla="*/ 75 h 94"/>
                <a:gd name="T24" fmla="*/ 141 w 238"/>
                <a:gd name="T25" fmla="*/ 77 h 94"/>
                <a:gd name="T26" fmla="*/ 121 w 238"/>
                <a:gd name="T27" fmla="*/ 78 h 94"/>
                <a:gd name="T28" fmla="*/ 101 w 238"/>
                <a:gd name="T29" fmla="*/ 77 h 94"/>
                <a:gd name="T30" fmla="*/ 82 w 238"/>
                <a:gd name="T31" fmla="*/ 75 h 94"/>
                <a:gd name="T32" fmla="*/ 65 w 238"/>
                <a:gd name="T33" fmla="*/ 71 h 94"/>
                <a:gd name="T34" fmla="*/ 49 w 238"/>
                <a:gd name="T35" fmla="*/ 67 h 94"/>
                <a:gd name="T36" fmla="*/ 37 w 238"/>
                <a:gd name="T37" fmla="*/ 60 h 94"/>
                <a:gd name="T38" fmla="*/ 28 w 238"/>
                <a:gd name="T39" fmla="*/ 53 h 94"/>
                <a:gd name="T40" fmla="*/ 22 w 238"/>
                <a:gd name="T41" fmla="*/ 47 h 94"/>
                <a:gd name="T42" fmla="*/ 20 w 238"/>
                <a:gd name="T43" fmla="*/ 39 h 94"/>
                <a:gd name="T44" fmla="*/ 22 w 238"/>
                <a:gd name="T45" fmla="*/ 31 h 94"/>
                <a:gd name="T46" fmla="*/ 28 w 238"/>
                <a:gd name="T47" fmla="*/ 23 h 94"/>
                <a:gd name="T48" fmla="*/ 37 w 238"/>
                <a:gd name="T49" fmla="*/ 16 h 94"/>
                <a:gd name="T50" fmla="*/ 49 w 238"/>
                <a:gd name="T51" fmla="*/ 11 h 94"/>
                <a:gd name="T52" fmla="*/ 49 w 238"/>
                <a:gd name="T53" fmla="*/ 1 h 94"/>
                <a:gd name="T54" fmla="*/ 39 w 238"/>
                <a:gd name="T55" fmla="*/ 4 h 94"/>
                <a:gd name="T56" fmla="*/ 29 w 238"/>
                <a:gd name="T57" fmla="*/ 9 h 94"/>
                <a:gd name="T58" fmla="*/ 21 w 238"/>
                <a:gd name="T59" fmla="*/ 13 h 94"/>
                <a:gd name="T60" fmla="*/ 13 w 238"/>
                <a:gd name="T61" fmla="*/ 19 h 94"/>
                <a:gd name="T62" fmla="*/ 8 w 238"/>
                <a:gd name="T63" fmla="*/ 24 h 94"/>
                <a:gd name="T64" fmla="*/ 3 w 238"/>
                <a:gd name="T65" fmla="*/ 30 h 94"/>
                <a:gd name="T66" fmla="*/ 1 w 238"/>
                <a:gd name="T67" fmla="*/ 35 h 94"/>
                <a:gd name="T68" fmla="*/ 0 w 238"/>
                <a:gd name="T69" fmla="*/ 42 h 94"/>
                <a:gd name="T70" fmla="*/ 2 w 238"/>
                <a:gd name="T71" fmla="*/ 52 h 94"/>
                <a:gd name="T72" fmla="*/ 9 w 238"/>
                <a:gd name="T73" fmla="*/ 62 h 94"/>
                <a:gd name="T74" fmla="*/ 20 w 238"/>
                <a:gd name="T75" fmla="*/ 71 h 94"/>
                <a:gd name="T76" fmla="*/ 35 w 238"/>
                <a:gd name="T77" fmla="*/ 79 h 94"/>
                <a:gd name="T78" fmla="*/ 52 w 238"/>
                <a:gd name="T79" fmla="*/ 85 h 94"/>
                <a:gd name="T80" fmla="*/ 73 w 238"/>
                <a:gd name="T81" fmla="*/ 89 h 94"/>
                <a:gd name="T82" fmla="*/ 95 w 238"/>
                <a:gd name="T83" fmla="*/ 92 h 94"/>
                <a:gd name="T84" fmla="*/ 120 w 238"/>
                <a:gd name="T85" fmla="*/ 94 h 94"/>
                <a:gd name="T86" fmla="*/ 143 w 238"/>
                <a:gd name="T87" fmla="*/ 92 h 94"/>
                <a:gd name="T88" fmla="*/ 165 w 238"/>
                <a:gd name="T89" fmla="*/ 89 h 94"/>
                <a:gd name="T90" fmla="*/ 186 w 238"/>
                <a:gd name="T91" fmla="*/ 85 h 94"/>
                <a:gd name="T92" fmla="*/ 204 w 238"/>
                <a:gd name="T93" fmla="*/ 79 h 94"/>
                <a:gd name="T94" fmla="*/ 218 w 238"/>
                <a:gd name="T95" fmla="*/ 71 h 94"/>
                <a:gd name="T96" fmla="*/ 229 w 238"/>
                <a:gd name="T97" fmla="*/ 62 h 94"/>
                <a:gd name="T98" fmla="*/ 236 w 238"/>
                <a:gd name="T99" fmla="*/ 52 h 94"/>
                <a:gd name="T100" fmla="*/ 238 w 238"/>
                <a:gd name="T101" fmla="*/ 42 h 94"/>
                <a:gd name="T102" fmla="*/ 237 w 238"/>
                <a:gd name="T103" fmla="*/ 35 h 94"/>
                <a:gd name="T104" fmla="*/ 235 w 238"/>
                <a:gd name="T105" fmla="*/ 30 h 94"/>
                <a:gd name="T106" fmla="*/ 230 w 238"/>
                <a:gd name="T107" fmla="*/ 23 h 94"/>
                <a:gd name="T108" fmla="*/ 225 w 238"/>
                <a:gd name="T109" fmla="*/ 17 h 94"/>
                <a:gd name="T110" fmla="*/ 217 w 238"/>
                <a:gd name="T111" fmla="*/ 13 h 94"/>
                <a:gd name="T112" fmla="*/ 208 w 238"/>
                <a:gd name="T113" fmla="*/ 7 h 94"/>
                <a:gd name="T114" fmla="*/ 199 w 238"/>
                <a:gd name="T115" fmla="*/ 4 h 94"/>
                <a:gd name="T116" fmla="*/ 188 w 238"/>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94">
                  <a:moveTo>
                    <a:pt x="188" y="0"/>
                  </a:moveTo>
                  <a:lnTo>
                    <a:pt x="188" y="10"/>
                  </a:lnTo>
                  <a:lnTo>
                    <a:pt x="201" y="16"/>
                  </a:lnTo>
                  <a:lnTo>
                    <a:pt x="211" y="23"/>
                  </a:lnTo>
                  <a:lnTo>
                    <a:pt x="218" y="31"/>
                  </a:lnTo>
                  <a:lnTo>
                    <a:pt x="220" y="39"/>
                  </a:lnTo>
                  <a:lnTo>
                    <a:pt x="218" y="47"/>
                  </a:lnTo>
                  <a:lnTo>
                    <a:pt x="212" y="53"/>
                  </a:lnTo>
                  <a:lnTo>
                    <a:pt x="204" y="60"/>
                  </a:lnTo>
                  <a:lnTo>
                    <a:pt x="191" y="67"/>
                  </a:lnTo>
                  <a:lnTo>
                    <a:pt x="177" y="71"/>
                  </a:lnTo>
                  <a:lnTo>
                    <a:pt x="160" y="75"/>
                  </a:lnTo>
                  <a:lnTo>
                    <a:pt x="141" y="77"/>
                  </a:lnTo>
                  <a:lnTo>
                    <a:pt x="121" y="78"/>
                  </a:lnTo>
                  <a:lnTo>
                    <a:pt x="101" y="77"/>
                  </a:lnTo>
                  <a:lnTo>
                    <a:pt x="82" y="75"/>
                  </a:lnTo>
                  <a:lnTo>
                    <a:pt x="65" y="71"/>
                  </a:lnTo>
                  <a:lnTo>
                    <a:pt x="49" y="67"/>
                  </a:lnTo>
                  <a:lnTo>
                    <a:pt x="37" y="60"/>
                  </a:lnTo>
                  <a:lnTo>
                    <a:pt x="28" y="53"/>
                  </a:lnTo>
                  <a:lnTo>
                    <a:pt x="22" y="47"/>
                  </a:lnTo>
                  <a:lnTo>
                    <a:pt x="20" y="39"/>
                  </a:lnTo>
                  <a:lnTo>
                    <a:pt x="22" y="31"/>
                  </a:lnTo>
                  <a:lnTo>
                    <a:pt x="28" y="23"/>
                  </a:lnTo>
                  <a:lnTo>
                    <a:pt x="37" y="16"/>
                  </a:lnTo>
                  <a:lnTo>
                    <a:pt x="49" y="11"/>
                  </a:lnTo>
                  <a:lnTo>
                    <a:pt x="49" y="1"/>
                  </a:lnTo>
                  <a:lnTo>
                    <a:pt x="39" y="4"/>
                  </a:lnTo>
                  <a:lnTo>
                    <a:pt x="29" y="9"/>
                  </a:lnTo>
                  <a:lnTo>
                    <a:pt x="21" y="13"/>
                  </a:lnTo>
                  <a:lnTo>
                    <a:pt x="13" y="19"/>
                  </a:lnTo>
                  <a:lnTo>
                    <a:pt x="8" y="24"/>
                  </a:lnTo>
                  <a:lnTo>
                    <a:pt x="3" y="30"/>
                  </a:lnTo>
                  <a:lnTo>
                    <a:pt x="1" y="35"/>
                  </a:lnTo>
                  <a:lnTo>
                    <a:pt x="0" y="42"/>
                  </a:lnTo>
                  <a:lnTo>
                    <a:pt x="2" y="52"/>
                  </a:lnTo>
                  <a:lnTo>
                    <a:pt x="9" y="62"/>
                  </a:lnTo>
                  <a:lnTo>
                    <a:pt x="20" y="71"/>
                  </a:lnTo>
                  <a:lnTo>
                    <a:pt x="35" y="79"/>
                  </a:lnTo>
                  <a:lnTo>
                    <a:pt x="52" y="85"/>
                  </a:lnTo>
                  <a:lnTo>
                    <a:pt x="73" y="89"/>
                  </a:lnTo>
                  <a:lnTo>
                    <a:pt x="95" y="92"/>
                  </a:lnTo>
                  <a:lnTo>
                    <a:pt x="120" y="94"/>
                  </a:lnTo>
                  <a:lnTo>
                    <a:pt x="143" y="92"/>
                  </a:lnTo>
                  <a:lnTo>
                    <a:pt x="165" y="89"/>
                  </a:lnTo>
                  <a:lnTo>
                    <a:pt x="186" y="85"/>
                  </a:lnTo>
                  <a:lnTo>
                    <a:pt x="204" y="79"/>
                  </a:lnTo>
                  <a:lnTo>
                    <a:pt x="218" y="71"/>
                  </a:lnTo>
                  <a:lnTo>
                    <a:pt x="229" y="62"/>
                  </a:lnTo>
                  <a:lnTo>
                    <a:pt x="236" y="52"/>
                  </a:lnTo>
                  <a:lnTo>
                    <a:pt x="238" y="42"/>
                  </a:lnTo>
                  <a:lnTo>
                    <a:pt x="237" y="35"/>
                  </a:lnTo>
                  <a:lnTo>
                    <a:pt x="235" y="30"/>
                  </a:lnTo>
                  <a:lnTo>
                    <a:pt x="230" y="23"/>
                  </a:lnTo>
                  <a:lnTo>
                    <a:pt x="225" y="17"/>
                  </a:lnTo>
                  <a:lnTo>
                    <a:pt x="217" y="13"/>
                  </a:lnTo>
                  <a:lnTo>
                    <a:pt x="208" y="7"/>
                  </a:lnTo>
                  <a:lnTo>
                    <a:pt x="199" y="4"/>
                  </a:lnTo>
                  <a:lnTo>
                    <a:pt x="188" y="0"/>
                  </a:lnTo>
                  <a:close/>
                </a:path>
              </a:pathLst>
            </a:custGeom>
            <a:solidFill>
              <a:srgbClr val="000000"/>
            </a:solidFill>
            <a:ln w="38100">
              <a:solidFill>
                <a:srgbClr val="002060"/>
              </a:solidFill>
              <a:round/>
              <a:headEnd/>
              <a:tailEnd/>
            </a:ln>
          </p:spPr>
          <p:txBody>
            <a:bodyPr/>
            <a:lstStyle/>
            <a:p>
              <a:endParaRPr lang="en-US"/>
            </a:p>
          </p:txBody>
        </p:sp>
        <p:sp>
          <p:nvSpPr>
            <p:cNvPr id="50" name="Rectangle 49"/>
            <p:cNvSpPr>
              <a:spLocks noChangeArrowheads="1"/>
            </p:cNvSpPr>
            <p:nvPr/>
          </p:nvSpPr>
          <p:spPr bwMode="auto">
            <a:xfrm>
              <a:off x="2816" y="3105"/>
              <a:ext cx="105" cy="229"/>
            </a:xfrm>
            <a:prstGeom prst="rect">
              <a:avLst/>
            </a:prstGeom>
            <a:solidFill>
              <a:srgbClr val="FFFFBF"/>
            </a:solidFill>
            <a:ln w="38100">
              <a:solidFill>
                <a:srgbClr val="002060"/>
              </a:solidFill>
              <a:miter lim="800000"/>
              <a:headEnd/>
              <a:tailEnd/>
            </a:ln>
          </p:spPr>
          <p:txBody>
            <a:bodyPr/>
            <a:lstStyle/>
            <a:p>
              <a:endParaRPr lang="en-US"/>
            </a:p>
          </p:txBody>
        </p:sp>
        <p:sp>
          <p:nvSpPr>
            <p:cNvPr id="51" name="Freeform 50"/>
            <p:cNvSpPr>
              <a:spLocks/>
            </p:cNvSpPr>
            <p:nvPr/>
          </p:nvSpPr>
          <p:spPr bwMode="auto">
            <a:xfrm>
              <a:off x="2793" y="3075"/>
              <a:ext cx="155" cy="167"/>
            </a:xfrm>
            <a:custGeom>
              <a:avLst/>
              <a:gdLst>
                <a:gd name="T0" fmla="*/ 147 w 155"/>
                <a:gd name="T1" fmla="*/ 25 h 167"/>
                <a:gd name="T2" fmla="*/ 146 w 155"/>
                <a:gd name="T3" fmla="*/ 20 h 167"/>
                <a:gd name="T4" fmla="*/ 141 w 155"/>
                <a:gd name="T5" fmla="*/ 15 h 167"/>
                <a:gd name="T6" fmla="*/ 135 w 155"/>
                <a:gd name="T7" fmla="*/ 11 h 167"/>
                <a:gd name="T8" fmla="*/ 127 w 155"/>
                <a:gd name="T9" fmla="*/ 7 h 167"/>
                <a:gd name="T10" fmla="*/ 117 w 155"/>
                <a:gd name="T11" fmla="*/ 4 h 167"/>
                <a:gd name="T12" fmla="*/ 105 w 155"/>
                <a:gd name="T13" fmla="*/ 2 h 167"/>
                <a:gd name="T14" fmla="*/ 92 w 155"/>
                <a:gd name="T15" fmla="*/ 0 h 167"/>
                <a:gd name="T16" fmla="*/ 79 w 155"/>
                <a:gd name="T17" fmla="*/ 0 h 167"/>
                <a:gd name="T18" fmla="*/ 65 w 155"/>
                <a:gd name="T19" fmla="*/ 0 h 167"/>
                <a:gd name="T20" fmla="*/ 52 w 155"/>
                <a:gd name="T21" fmla="*/ 2 h 167"/>
                <a:gd name="T22" fmla="*/ 40 w 155"/>
                <a:gd name="T23" fmla="*/ 4 h 167"/>
                <a:gd name="T24" fmla="*/ 30 w 155"/>
                <a:gd name="T25" fmla="*/ 7 h 167"/>
                <a:gd name="T26" fmla="*/ 22 w 155"/>
                <a:gd name="T27" fmla="*/ 11 h 167"/>
                <a:gd name="T28" fmla="*/ 15 w 155"/>
                <a:gd name="T29" fmla="*/ 15 h 167"/>
                <a:gd name="T30" fmla="*/ 11 w 155"/>
                <a:gd name="T31" fmla="*/ 20 h 167"/>
                <a:gd name="T32" fmla="*/ 9 w 155"/>
                <a:gd name="T33" fmla="*/ 25 h 167"/>
                <a:gd name="T34" fmla="*/ 7 w 155"/>
                <a:gd name="T35" fmla="*/ 44 h 167"/>
                <a:gd name="T36" fmla="*/ 3 w 155"/>
                <a:gd name="T37" fmla="*/ 84 h 167"/>
                <a:gd name="T38" fmla="*/ 0 w 155"/>
                <a:gd name="T39" fmla="*/ 125 h 167"/>
                <a:gd name="T40" fmla="*/ 5 w 155"/>
                <a:gd name="T41" fmla="*/ 148 h 167"/>
                <a:gd name="T42" fmla="*/ 13 w 155"/>
                <a:gd name="T43" fmla="*/ 152 h 167"/>
                <a:gd name="T44" fmla="*/ 19 w 155"/>
                <a:gd name="T45" fmla="*/ 154 h 167"/>
                <a:gd name="T46" fmla="*/ 25 w 155"/>
                <a:gd name="T47" fmla="*/ 153 h 167"/>
                <a:gd name="T48" fmla="*/ 30 w 155"/>
                <a:gd name="T49" fmla="*/ 152 h 167"/>
                <a:gd name="T50" fmla="*/ 36 w 155"/>
                <a:gd name="T51" fmla="*/ 142 h 167"/>
                <a:gd name="T52" fmla="*/ 47 w 155"/>
                <a:gd name="T53" fmla="*/ 123 h 167"/>
                <a:gd name="T54" fmla="*/ 58 w 155"/>
                <a:gd name="T55" fmla="*/ 105 h 167"/>
                <a:gd name="T56" fmla="*/ 62 w 155"/>
                <a:gd name="T57" fmla="*/ 97 h 167"/>
                <a:gd name="T58" fmla="*/ 64 w 155"/>
                <a:gd name="T59" fmla="*/ 97 h 167"/>
                <a:gd name="T60" fmla="*/ 69 w 155"/>
                <a:gd name="T61" fmla="*/ 100 h 167"/>
                <a:gd name="T62" fmla="*/ 74 w 155"/>
                <a:gd name="T63" fmla="*/ 106 h 167"/>
                <a:gd name="T64" fmla="*/ 78 w 155"/>
                <a:gd name="T65" fmla="*/ 118 h 167"/>
                <a:gd name="T66" fmla="*/ 79 w 155"/>
                <a:gd name="T67" fmla="*/ 133 h 167"/>
                <a:gd name="T68" fmla="*/ 81 w 155"/>
                <a:gd name="T69" fmla="*/ 150 h 167"/>
                <a:gd name="T70" fmla="*/ 83 w 155"/>
                <a:gd name="T71" fmla="*/ 162 h 167"/>
                <a:gd name="T72" fmla="*/ 88 w 155"/>
                <a:gd name="T73" fmla="*/ 167 h 167"/>
                <a:gd name="T74" fmla="*/ 93 w 155"/>
                <a:gd name="T75" fmla="*/ 162 h 167"/>
                <a:gd name="T76" fmla="*/ 100 w 155"/>
                <a:gd name="T77" fmla="*/ 151 h 167"/>
                <a:gd name="T78" fmla="*/ 105 w 155"/>
                <a:gd name="T79" fmla="*/ 140 h 167"/>
                <a:gd name="T80" fmla="*/ 107 w 155"/>
                <a:gd name="T81" fmla="*/ 135 h 167"/>
                <a:gd name="T82" fmla="*/ 109 w 155"/>
                <a:gd name="T83" fmla="*/ 137 h 167"/>
                <a:gd name="T84" fmla="*/ 114 w 155"/>
                <a:gd name="T85" fmla="*/ 140 h 167"/>
                <a:gd name="T86" fmla="*/ 120 w 155"/>
                <a:gd name="T87" fmla="*/ 143 h 167"/>
                <a:gd name="T88" fmla="*/ 127 w 155"/>
                <a:gd name="T89" fmla="*/ 144 h 167"/>
                <a:gd name="T90" fmla="*/ 136 w 155"/>
                <a:gd name="T91" fmla="*/ 135 h 167"/>
                <a:gd name="T92" fmla="*/ 145 w 155"/>
                <a:gd name="T93" fmla="*/ 115 h 167"/>
                <a:gd name="T94" fmla="*/ 152 w 155"/>
                <a:gd name="T95" fmla="*/ 93 h 167"/>
                <a:gd name="T96" fmla="*/ 155 w 155"/>
                <a:gd name="T97" fmla="*/ 77 h 167"/>
                <a:gd name="T98" fmla="*/ 154 w 155"/>
                <a:gd name="T99" fmla="*/ 65 h 167"/>
                <a:gd name="T100" fmla="*/ 152 w 155"/>
                <a:gd name="T101" fmla="*/ 47 h 167"/>
                <a:gd name="T102" fmla="*/ 148 w 155"/>
                <a:gd name="T103" fmla="*/ 32 h 167"/>
                <a:gd name="T104" fmla="*/ 147 w 155"/>
                <a:gd name="T105"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67">
                  <a:moveTo>
                    <a:pt x="147" y="25"/>
                  </a:moveTo>
                  <a:lnTo>
                    <a:pt x="146" y="20"/>
                  </a:lnTo>
                  <a:lnTo>
                    <a:pt x="141" y="15"/>
                  </a:lnTo>
                  <a:lnTo>
                    <a:pt x="135" y="11"/>
                  </a:lnTo>
                  <a:lnTo>
                    <a:pt x="127" y="7"/>
                  </a:lnTo>
                  <a:lnTo>
                    <a:pt x="117" y="4"/>
                  </a:lnTo>
                  <a:lnTo>
                    <a:pt x="105" y="2"/>
                  </a:lnTo>
                  <a:lnTo>
                    <a:pt x="92" y="0"/>
                  </a:lnTo>
                  <a:lnTo>
                    <a:pt x="79" y="0"/>
                  </a:lnTo>
                  <a:lnTo>
                    <a:pt x="65" y="0"/>
                  </a:lnTo>
                  <a:lnTo>
                    <a:pt x="52" y="2"/>
                  </a:lnTo>
                  <a:lnTo>
                    <a:pt x="40" y="4"/>
                  </a:lnTo>
                  <a:lnTo>
                    <a:pt x="30" y="7"/>
                  </a:lnTo>
                  <a:lnTo>
                    <a:pt x="22" y="11"/>
                  </a:lnTo>
                  <a:lnTo>
                    <a:pt x="15" y="15"/>
                  </a:lnTo>
                  <a:lnTo>
                    <a:pt x="11" y="20"/>
                  </a:lnTo>
                  <a:lnTo>
                    <a:pt x="9" y="25"/>
                  </a:lnTo>
                  <a:lnTo>
                    <a:pt x="7" y="44"/>
                  </a:lnTo>
                  <a:lnTo>
                    <a:pt x="3" y="84"/>
                  </a:lnTo>
                  <a:lnTo>
                    <a:pt x="0" y="125"/>
                  </a:lnTo>
                  <a:lnTo>
                    <a:pt x="5" y="148"/>
                  </a:lnTo>
                  <a:lnTo>
                    <a:pt x="13" y="152"/>
                  </a:lnTo>
                  <a:lnTo>
                    <a:pt x="19" y="154"/>
                  </a:lnTo>
                  <a:lnTo>
                    <a:pt x="25" y="153"/>
                  </a:lnTo>
                  <a:lnTo>
                    <a:pt x="30" y="152"/>
                  </a:lnTo>
                  <a:lnTo>
                    <a:pt x="36" y="142"/>
                  </a:lnTo>
                  <a:lnTo>
                    <a:pt x="47" y="123"/>
                  </a:lnTo>
                  <a:lnTo>
                    <a:pt x="58" y="105"/>
                  </a:lnTo>
                  <a:lnTo>
                    <a:pt x="62" y="97"/>
                  </a:lnTo>
                  <a:lnTo>
                    <a:pt x="64" y="97"/>
                  </a:lnTo>
                  <a:lnTo>
                    <a:pt x="69" y="100"/>
                  </a:lnTo>
                  <a:lnTo>
                    <a:pt x="74" y="106"/>
                  </a:lnTo>
                  <a:lnTo>
                    <a:pt x="78" y="118"/>
                  </a:lnTo>
                  <a:lnTo>
                    <a:pt x="79" y="133"/>
                  </a:lnTo>
                  <a:lnTo>
                    <a:pt x="81" y="150"/>
                  </a:lnTo>
                  <a:lnTo>
                    <a:pt x="83" y="162"/>
                  </a:lnTo>
                  <a:lnTo>
                    <a:pt x="88" y="167"/>
                  </a:lnTo>
                  <a:lnTo>
                    <a:pt x="93" y="162"/>
                  </a:lnTo>
                  <a:lnTo>
                    <a:pt x="100" y="151"/>
                  </a:lnTo>
                  <a:lnTo>
                    <a:pt x="105" y="140"/>
                  </a:lnTo>
                  <a:lnTo>
                    <a:pt x="107" y="135"/>
                  </a:lnTo>
                  <a:lnTo>
                    <a:pt x="109" y="137"/>
                  </a:lnTo>
                  <a:lnTo>
                    <a:pt x="114" y="140"/>
                  </a:lnTo>
                  <a:lnTo>
                    <a:pt x="120" y="143"/>
                  </a:lnTo>
                  <a:lnTo>
                    <a:pt x="127" y="144"/>
                  </a:lnTo>
                  <a:lnTo>
                    <a:pt x="136" y="135"/>
                  </a:lnTo>
                  <a:lnTo>
                    <a:pt x="145" y="115"/>
                  </a:lnTo>
                  <a:lnTo>
                    <a:pt x="152" y="93"/>
                  </a:lnTo>
                  <a:lnTo>
                    <a:pt x="155" y="77"/>
                  </a:lnTo>
                  <a:lnTo>
                    <a:pt x="154" y="65"/>
                  </a:lnTo>
                  <a:lnTo>
                    <a:pt x="152" y="47"/>
                  </a:lnTo>
                  <a:lnTo>
                    <a:pt x="148" y="32"/>
                  </a:lnTo>
                  <a:lnTo>
                    <a:pt x="147" y="25"/>
                  </a:lnTo>
                  <a:close/>
                </a:path>
              </a:pathLst>
            </a:custGeom>
            <a:solidFill>
              <a:srgbClr val="FFFFFF"/>
            </a:solidFill>
            <a:ln w="38100">
              <a:solidFill>
                <a:srgbClr val="002060"/>
              </a:solidFill>
              <a:round/>
              <a:headEnd/>
              <a:tailEnd/>
            </a:ln>
          </p:spPr>
          <p:txBody>
            <a:bodyPr/>
            <a:lstStyle/>
            <a:p>
              <a:endParaRPr lang="en-US"/>
            </a:p>
          </p:txBody>
        </p:sp>
        <p:sp>
          <p:nvSpPr>
            <p:cNvPr id="52" name="Freeform 51"/>
            <p:cNvSpPr>
              <a:spLocks/>
            </p:cNvSpPr>
            <p:nvPr/>
          </p:nvSpPr>
          <p:spPr bwMode="auto">
            <a:xfrm>
              <a:off x="3476" y="1807"/>
              <a:ext cx="359" cy="448"/>
            </a:xfrm>
            <a:custGeom>
              <a:avLst/>
              <a:gdLst>
                <a:gd name="T0" fmla="*/ 283 w 359"/>
                <a:gd name="T1" fmla="*/ 62 h 448"/>
                <a:gd name="T2" fmla="*/ 318 w 359"/>
                <a:gd name="T3" fmla="*/ 81 h 448"/>
                <a:gd name="T4" fmla="*/ 342 w 359"/>
                <a:gd name="T5" fmla="*/ 122 h 448"/>
                <a:gd name="T6" fmla="*/ 358 w 359"/>
                <a:gd name="T7" fmla="*/ 165 h 448"/>
                <a:gd name="T8" fmla="*/ 346 w 359"/>
                <a:gd name="T9" fmla="*/ 266 h 448"/>
                <a:gd name="T10" fmla="*/ 312 w 359"/>
                <a:gd name="T11" fmla="*/ 337 h 448"/>
                <a:gd name="T12" fmla="*/ 264 w 359"/>
                <a:gd name="T13" fmla="*/ 389 h 448"/>
                <a:gd name="T14" fmla="*/ 292 w 359"/>
                <a:gd name="T15" fmla="*/ 332 h 448"/>
                <a:gd name="T16" fmla="*/ 333 w 359"/>
                <a:gd name="T17" fmla="*/ 227 h 448"/>
                <a:gd name="T18" fmla="*/ 329 w 359"/>
                <a:gd name="T19" fmla="*/ 148 h 448"/>
                <a:gd name="T20" fmla="*/ 302 w 359"/>
                <a:gd name="T21" fmla="*/ 96 h 448"/>
                <a:gd name="T22" fmla="*/ 284 w 359"/>
                <a:gd name="T23" fmla="*/ 92 h 448"/>
                <a:gd name="T24" fmla="*/ 274 w 359"/>
                <a:gd name="T25" fmla="*/ 81 h 448"/>
                <a:gd name="T26" fmla="*/ 243 w 359"/>
                <a:gd name="T27" fmla="*/ 48 h 448"/>
                <a:gd name="T28" fmla="*/ 143 w 359"/>
                <a:gd name="T29" fmla="*/ 24 h 448"/>
                <a:gd name="T30" fmla="*/ 63 w 359"/>
                <a:gd name="T31" fmla="*/ 33 h 448"/>
                <a:gd name="T32" fmla="*/ 99 w 359"/>
                <a:gd name="T33" fmla="*/ 42 h 448"/>
                <a:gd name="T34" fmla="*/ 148 w 359"/>
                <a:gd name="T35" fmla="*/ 66 h 448"/>
                <a:gd name="T36" fmla="*/ 188 w 359"/>
                <a:gd name="T37" fmla="*/ 79 h 448"/>
                <a:gd name="T38" fmla="*/ 232 w 359"/>
                <a:gd name="T39" fmla="*/ 79 h 448"/>
                <a:gd name="T40" fmla="*/ 263 w 359"/>
                <a:gd name="T41" fmla="*/ 118 h 448"/>
                <a:gd name="T42" fmla="*/ 257 w 359"/>
                <a:gd name="T43" fmla="*/ 156 h 448"/>
                <a:gd name="T44" fmla="*/ 236 w 359"/>
                <a:gd name="T45" fmla="*/ 180 h 448"/>
                <a:gd name="T46" fmla="*/ 215 w 359"/>
                <a:gd name="T47" fmla="*/ 199 h 448"/>
                <a:gd name="T48" fmla="*/ 207 w 359"/>
                <a:gd name="T49" fmla="*/ 246 h 448"/>
                <a:gd name="T50" fmla="*/ 229 w 359"/>
                <a:gd name="T51" fmla="*/ 236 h 448"/>
                <a:gd name="T52" fmla="*/ 261 w 359"/>
                <a:gd name="T53" fmla="*/ 220 h 448"/>
                <a:gd name="T54" fmla="*/ 296 w 359"/>
                <a:gd name="T55" fmla="*/ 251 h 448"/>
                <a:gd name="T56" fmla="*/ 293 w 359"/>
                <a:gd name="T57" fmla="*/ 303 h 448"/>
                <a:gd name="T58" fmla="*/ 259 w 359"/>
                <a:gd name="T59" fmla="*/ 337 h 448"/>
                <a:gd name="T60" fmla="*/ 225 w 359"/>
                <a:gd name="T61" fmla="*/ 384 h 448"/>
                <a:gd name="T62" fmla="*/ 193 w 359"/>
                <a:gd name="T63" fmla="*/ 446 h 448"/>
                <a:gd name="T64" fmla="*/ 203 w 359"/>
                <a:gd name="T65" fmla="*/ 403 h 448"/>
                <a:gd name="T66" fmla="*/ 242 w 359"/>
                <a:gd name="T67" fmla="*/ 326 h 448"/>
                <a:gd name="T68" fmla="*/ 273 w 359"/>
                <a:gd name="T69" fmla="*/ 296 h 448"/>
                <a:gd name="T70" fmla="*/ 281 w 359"/>
                <a:gd name="T71" fmla="*/ 267 h 448"/>
                <a:gd name="T72" fmla="*/ 262 w 359"/>
                <a:gd name="T73" fmla="*/ 245 h 448"/>
                <a:gd name="T74" fmla="*/ 231 w 359"/>
                <a:gd name="T75" fmla="*/ 257 h 448"/>
                <a:gd name="T76" fmla="*/ 204 w 359"/>
                <a:gd name="T77" fmla="*/ 276 h 448"/>
                <a:gd name="T78" fmla="*/ 187 w 359"/>
                <a:gd name="T79" fmla="*/ 223 h 448"/>
                <a:gd name="T80" fmla="*/ 211 w 359"/>
                <a:gd name="T81" fmla="*/ 174 h 448"/>
                <a:gd name="T82" fmla="*/ 243 w 359"/>
                <a:gd name="T83" fmla="*/ 141 h 448"/>
                <a:gd name="T84" fmla="*/ 244 w 359"/>
                <a:gd name="T85" fmla="*/ 116 h 448"/>
                <a:gd name="T86" fmla="*/ 227 w 359"/>
                <a:gd name="T87" fmla="*/ 100 h 448"/>
                <a:gd name="T88" fmla="*/ 143 w 359"/>
                <a:gd name="T89" fmla="*/ 90 h 448"/>
                <a:gd name="T90" fmla="*/ 102 w 359"/>
                <a:gd name="T91" fmla="*/ 60 h 448"/>
                <a:gd name="T92" fmla="*/ 48 w 359"/>
                <a:gd name="T93" fmla="*/ 62 h 448"/>
                <a:gd name="T94" fmla="*/ 6 w 359"/>
                <a:gd name="T95" fmla="*/ 45 h 448"/>
                <a:gd name="T96" fmla="*/ 26 w 359"/>
                <a:gd name="T97" fmla="*/ 21 h 448"/>
                <a:gd name="T98" fmla="*/ 90 w 359"/>
                <a:gd name="T99" fmla="*/ 3 h 448"/>
                <a:gd name="T100" fmla="*/ 142 w 359"/>
                <a:gd name="T101" fmla="*/ 2 h 448"/>
                <a:gd name="T102" fmla="*/ 233 w 359"/>
                <a:gd name="T103" fmla="*/ 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9" h="448">
                  <a:moveTo>
                    <a:pt x="262" y="36"/>
                  </a:moveTo>
                  <a:lnTo>
                    <a:pt x="269" y="45"/>
                  </a:lnTo>
                  <a:lnTo>
                    <a:pt x="276" y="54"/>
                  </a:lnTo>
                  <a:lnTo>
                    <a:pt x="283" y="62"/>
                  </a:lnTo>
                  <a:lnTo>
                    <a:pt x="293" y="66"/>
                  </a:lnTo>
                  <a:lnTo>
                    <a:pt x="302" y="69"/>
                  </a:lnTo>
                  <a:lnTo>
                    <a:pt x="310" y="75"/>
                  </a:lnTo>
                  <a:lnTo>
                    <a:pt x="318" y="81"/>
                  </a:lnTo>
                  <a:lnTo>
                    <a:pt x="324" y="89"/>
                  </a:lnTo>
                  <a:lnTo>
                    <a:pt x="330" y="99"/>
                  </a:lnTo>
                  <a:lnTo>
                    <a:pt x="336" y="110"/>
                  </a:lnTo>
                  <a:lnTo>
                    <a:pt x="342" y="122"/>
                  </a:lnTo>
                  <a:lnTo>
                    <a:pt x="347" y="133"/>
                  </a:lnTo>
                  <a:lnTo>
                    <a:pt x="352" y="144"/>
                  </a:lnTo>
                  <a:lnTo>
                    <a:pt x="355" y="155"/>
                  </a:lnTo>
                  <a:lnTo>
                    <a:pt x="358" y="165"/>
                  </a:lnTo>
                  <a:lnTo>
                    <a:pt x="359" y="175"/>
                  </a:lnTo>
                  <a:lnTo>
                    <a:pt x="358" y="201"/>
                  </a:lnTo>
                  <a:lnTo>
                    <a:pt x="354" y="234"/>
                  </a:lnTo>
                  <a:lnTo>
                    <a:pt x="346" y="266"/>
                  </a:lnTo>
                  <a:lnTo>
                    <a:pt x="340" y="287"/>
                  </a:lnTo>
                  <a:lnTo>
                    <a:pt x="334" y="302"/>
                  </a:lnTo>
                  <a:lnTo>
                    <a:pt x="325" y="319"/>
                  </a:lnTo>
                  <a:lnTo>
                    <a:pt x="312" y="337"/>
                  </a:lnTo>
                  <a:lnTo>
                    <a:pt x="299" y="353"/>
                  </a:lnTo>
                  <a:lnTo>
                    <a:pt x="286" y="369"/>
                  </a:lnTo>
                  <a:lnTo>
                    <a:pt x="273" y="381"/>
                  </a:lnTo>
                  <a:lnTo>
                    <a:pt x="264" y="389"/>
                  </a:lnTo>
                  <a:lnTo>
                    <a:pt x="259" y="391"/>
                  </a:lnTo>
                  <a:lnTo>
                    <a:pt x="269" y="373"/>
                  </a:lnTo>
                  <a:lnTo>
                    <a:pt x="280" y="353"/>
                  </a:lnTo>
                  <a:lnTo>
                    <a:pt x="292" y="332"/>
                  </a:lnTo>
                  <a:lnTo>
                    <a:pt x="305" y="307"/>
                  </a:lnTo>
                  <a:lnTo>
                    <a:pt x="316" y="282"/>
                  </a:lnTo>
                  <a:lnTo>
                    <a:pt x="325" y="255"/>
                  </a:lnTo>
                  <a:lnTo>
                    <a:pt x="333" y="227"/>
                  </a:lnTo>
                  <a:lnTo>
                    <a:pt x="336" y="197"/>
                  </a:lnTo>
                  <a:lnTo>
                    <a:pt x="335" y="180"/>
                  </a:lnTo>
                  <a:lnTo>
                    <a:pt x="333" y="164"/>
                  </a:lnTo>
                  <a:lnTo>
                    <a:pt x="329" y="148"/>
                  </a:lnTo>
                  <a:lnTo>
                    <a:pt x="326" y="133"/>
                  </a:lnTo>
                  <a:lnTo>
                    <a:pt x="319" y="119"/>
                  </a:lnTo>
                  <a:lnTo>
                    <a:pt x="312" y="107"/>
                  </a:lnTo>
                  <a:lnTo>
                    <a:pt x="302" y="96"/>
                  </a:lnTo>
                  <a:lnTo>
                    <a:pt x="291" y="86"/>
                  </a:lnTo>
                  <a:lnTo>
                    <a:pt x="290" y="88"/>
                  </a:lnTo>
                  <a:lnTo>
                    <a:pt x="287" y="90"/>
                  </a:lnTo>
                  <a:lnTo>
                    <a:pt x="284" y="92"/>
                  </a:lnTo>
                  <a:lnTo>
                    <a:pt x="284" y="96"/>
                  </a:lnTo>
                  <a:lnTo>
                    <a:pt x="283" y="94"/>
                  </a:lnTo>
                  <a:lnTo>
                    <a:pt x="280" y="89"/>
                  </a:lnTo>
                  <a:lnTo>
                    <a:pt x="274" y="81"/>
                  </a:lnTo>
                  <a:lnTo>
                    <a:pt x="268" y="72"/>
                  </a:lnTo>
                  <a:lnTo>
                    <a:pt x="260" y="63"/>
                  </a:lnTo>
                  <a:lnTo>
                    <a:pt x="251" y="54"/>
                  </a:lnTo>
                  <a:lnTo>
                    <a:pt x="243" y="48"/>
                  </a:lnTo>
                  <a:lnTo>
                    <a:pt x="235" y="43"/>
                  </a:lnTo>
                  <a:lnTo>
                    <a:pt x="205" y="32"/>
                  </a:lnTo>
                  <a:lnTo>
                    <a:pt x="174" y="25"/>
                  </a:lnTo>
                  <a:lnTo>
                    <a:pt x="143" y="24"/>
                  </a:lnTo>
                  <a:lnTo>
                    <a:pt x="117" y="24"/>
                  </a:lnTo>
                  <a:lnTo>
                    <a:pt x="93" y="28"/>
                  </a:lnTo>
                  <a:lnTo>
                    <a:pt x="75" y="30"/>
                  </a:lnTo>
                  <a:lnTo>
                    <a:pt x="63" y="33"/>
                  </a:lnTo>
                  <a:lnTo>
                    <a:pt x="58" y="34"/>
                  </a:lnTo>
                  <a:lnTo>
                    <a:pt x="72" y="36"/>
                  </a:lnTo>
                  <a:lnTo>
                    <a:pt x="85" y="39"/>
                  </a:lnTo>
                  <a:lnTo>
                    <a:pt x="99" y="42"/>
                  </a:lnTo>
                  <a:lnTo>
                    <a:pt x="112" y="45"/>
                  </a:lnTo>
                  <a:lnTo>
                    <a:pt x="126" y="51"/>
                  </a:lnTo>
                  <a:lnTo>
                    <a:pt x="137" y="58"/>
                  </a:lnTo>
                  <a:lnTo>
                    <a:pt x="148" y="66"/>
                  </a:lnTo>
                  <a:lnTo>
                    <a:pt x="156" y="76"/>
                  </a:lnTo>
                  <a:lnTo>
                    <a:pt x="166" y="79"/>
                  </a:lnTo>
                  <a:lnTo>
                    <a:pt x="177" y="80"/>
                  </a:lnTo>
                  <a:lnTo>
                    <a:pt x="188" y="79"/>
                  </a:lnTo>
                  <a:lnTo>
                    <a:pt x="199" y="77"/>
                  </a:lnTo>
                  <a:lnTo>
                    <a:pt x="211" y="76"/>
                  </a:lnTo>
                  <a:lnTo>
                    <a:pt x="222" y="76"/>
                  </a:lnTo>
                  <a:lnTo>
                    <a:pt x="232" y="79"/>
                  </a:lnTo>
                  <a:lnTo>
                    <a:pt x="242" y="87"/>
                  </a:lnTo>
                  <a:lnTo>
                    <a:pt x="252" y="95"/>
                  </a:lnTo>
                  <a:lnTo>
                    <a:pt x="260" y="106"/>
                  </a:lnTo>
                  <a:lnTo>
                    <a:pt x="263" y="118"/>
                  </a:lnTo>
                  <a:lnTo>
                    <a:pt x="263" y="132"/>
                  </a:lnTo>
                  <a:lnTo>
                    <a:pt x="261" y="139"/>
                  </a:lnTo>
                  <a:lnTo>
                    <a:pt x="259" y="147"/>
                  </a:lnTo>
                  <a:lnTo>
                    <a:pt x="257" y="156"/>
                  </a:lnTo>
                  <a:lnTo>
                    <a:pt x="253" y="163"/>
                  </a:lnTo>
                  <a:lnTo>
                    <a:pt x="249" y="170"/>
                  </a:lnTo>
                  <a:lnTo>
                    <a:pt x="243" y="174"/>
                  </a:lnTo>
                  <a:lnTo>
                    <a:pt x="236" y="180"/>
                  </a:lnTo>
                  <a:lnTo>
                    <a:pt x="231" y="184"/>
                  </a:lnTo>
                  <a:lnTo>
                    <a:pt x="225" y="189"/>
                  </a:lnTo>
                  <a:lnTo>
                    <a:pt x="220" y="193"/>
                  </a:lnTo>
                  <a:lnTo>
                    <a:pt x="215" y="199"/>
                  </a:lnTo>
                  <a:lnTo>
                    <a:pt x="212" y="206"/>
                  </a:lnTo>
                  <a:lnTo>
                    <a:pt x="211" y="213"/>
                  </a:lnTo>
                  <a:lnTo>
                    <a:pt x="208" y="229"/>
                  </a:lnTo>
                  <a:lnTo>
                    <a:pt x="207" y="246"/>
                  </a:lnTo>
                  <a:lnTo>
                    <a:pt x="209" y="254"/>
                  </a:lnTo>
                  <a:lnTo>
                    <a:pt x="215" y="249"/>
                  </a:lnTo>
                  <a:lnTo>
                    <a:pt x="221" y="242"/>
                  </a:lnTo>
                  <a:lnTo>
                    <a:pt x="229" y="236"/>
                  </a:lnTo>
                  <a:lnTo>
                    <a:pt x="236" y="230"/>
                  </a:lnTo>
                  <a:lnTo>
                    <a:pt x="244" y="225"/>
                  </a:lnTo>
                  <a:lnTo>
                    <a:pt x="253" y="221"/>
                  </a:lnTo>
                  <a:lnTo>
                    <a:pt x="261" y="220"/>
                  </a:lnTo>
                  <a:lnTo>
                    <a:pt x="270" y="222"/>
                  </a:lnTo>
                  <a:lnTo>
                    <a:pt x="282" y="230"/>
                  </a:lnTo>
                  <a:lnTo>
                    <a:pt x="290" y="240"/>
                  </a:lnTo>
                  <a:lnTo>
                    <a:pt x="296" y="251"/>
                  </a:lnTo>
                  <a:lnTo>
                    <a:pt x="299" y="265"/>
                  </a:lnTo>
                  <a:lnTo>
                    <a:pt x="300" y="279"/>
                  </a:lnTo>
                  <a:lnTo>
                    <a:pt x="298" y="292"/>
                  </a:lnTo>
                  <a:lnTo>
                    <a:pt x="293" y="303"/>
                  </a:lnTo>
                  <a:lnTo>
                    <a:pt x="287" y="313"/>
                  </a:lnTo>
                  <a:lnTo>
                    <a:pt x="278" y="321"/>
                  </a:lnTo>
                  <a:lnTo>
                    <a:pt x="269" y="329"/>
                  </a:lnTo>
                  <a:lnTo>
                    <a:pt x="259" y="337"/>
                  </a:lnTo>
                  <a:lnTo>
                    <a:pt x="250" y="344"/>
                  </a:lnTo>
                  <a:lnTo>
                    <a:pt x="243" y="352"/>
                  </a:lnTo>
                  <a:lnTo>
                    <a:pt x="234" y="367"/>
                  </a:lnTo>
                  <a:lnTo>
                    <a:pt x="225" y="384"/>
                  </a:lnTo>
                  <a:lnTo>
                    <a:pt x="215" y="403"/>
                  </a:lnTo>
                  <a:lnTo>
                    <a:pt x="205" y="421"/>
                  </a:lnTo>
                  <a:lnTo>
                    <a:pt x="197" y="436"/>
                  </a:lnTo>
                  <a:lnTo>
                    <a:pt x="193" y="446"/>
                  </a:lnTo>
                  <a:lnTo>
                    <a:pt x="190" y="448"/>
                  </a:lnTo>
                  <a:lnTo>
                    <a:pt x="192" y="438"/>
                  </a:lnTo>
                  <a:lnTo>
                    <a:pt x="196" y="422"/>
                  </a:lnTo>
                  <a:lnTo>
                    <a:pt x="203" y="403"/>
                  </a:lnTo>
                  <a:lnTo>
                    <a:pt x="211" y="381"/>
                  </a:lnTo>
                  <a:lnTo>
                    <a:pt x="220" y="360"/>
                  </a:lnTo>
                  <a:lnTo>
                    <a:pt x="231" y="341"/>
                  </a:lnTo>
                  <a:lnTo>
                    <a:pt x="242" y="326"/>
                  </a:lnTo>
                  <a:lnTo>
                    <a:pt x="253" y="316"/>
                  </a:lnTo>
                  <a:lnTo>
                    <a:pt x="261" y="310"/>
                  </a:lnTo>
                  <a:lnTo>
                    <a:pt x="268" y="303"/>
                  </a:lnTo>
                  <a:lnTo>
                    <a:pt x="273" y="296"/>
                  </a:lnTo>
                  <a:lnTo>
                    <a:pt x="278" y="290"/>
                  </a:lnTo>
                  <a:lnTo>
                    <a:pt x="281" y="282"/>
                  </a:lnTo>
                  <a:lnTo>
                    <a:pt x="282" y="275"/>
                  </a:lnTo>
                  <a:lnTo>
                    <a:pt x="281" y="267"/>
                  </a:lnTo>
                  <a:lnTo>
                    <a:pt x="277" y="259"/>
                  </a:lnTo>
                  <a:lnTo>
                    <a:pt x="274" y="253"/>
                  </a:lnTo>
                  <a:lnTo>
                    <a:pt x="268" y="248"/>
                  </a:lnTo>
                  <a:lnTo>
                    <a:pt x="262" y="245"/>
                  </a:lnTo>
                  <a:lnTo>
                    <a:pt x="259" y="242"/>
                  </a:lnTo>
                  <a:lnTo>
                    <a:pt x="249" y="246"/>
                  </a:lnTo>
                  <a:lnTo>
                    <a:pt x="239" y="251"/>
                  </a:lnTo>
                  <a:lnTo>
                    <a:pt x="231" y="257"/>
                  </a:lnTo>
                  <a:lnTo>
                    <a:pt x="223" y="263"/>
                  </a:lnTo>
                  <a:lnTo>
                    <a:pt x="215" y="269"/>
                  </a:lnTo>
                  <a:lnTo>
                    <a:pt x="209" y="274"/>
                  </a:lnTo>
                  <a:lnTo>
                    <a:pt x="204" y="276"/>
                  </a:lnTo>
                  <a:lnTo>
                    <a:pt x="199" y="277"/>
                  </a:lnTo>
                  <a:lnTo>
                    <a:pt x="188" y="263"/>
                  </a:lnTo>
                  <a:lnTo>
                    <a:pt x="185" y="244"/>
                  </a:lnTo>
                  <a:lnTo>
                    <a:pt x="187" y="223"/>
                  </a:lnTo>
                  <a:lnTo>
                    <a:pt x="192" y="204"/>
                  </a:lnTo>
                  <a:lnTo>
                    <a:pt x="196" y="193"/>
                  </a:lnTo>
                  <a:lnTo>
                    <a:pt x="203" y="183"/>
                  </a:lnTo>
                  <a:lnTo>
                    <a:pt x="211" y="174"/>
                  </a:lnTo>
                  <a:lnTo>
                    <a:pt x="218" y="166"/>
                  </a:lnTo>
                  <a:lnTo>
                    <a:pt x="227" y="157"/>
                  </a:lnTo>
                  <a:lnTo>
                    <a:pt x="235" y="150"/>
                  </a:lnTo>
                  <a:lnTo>
                    <a:pt x="243" y="141"/>
                  </a:lnTo>
                  <a:lnTo>
                    <a:pt x="250" y="132"/>
                  </a:lnTo>
                  <a:lnTo>
                    <a:pt x="251" y="126"/>
                  </a:lnTo>
                  <a:lnTo>
                    <a:pt x="249" y="120"/>
                  </a:lnTo>
                  <a:lnTo>
                    <a:pt x="244" y="116"/>
                  </a:lnTo>
                  <a:lnTo>
                    <a:pt x="241" y="110"/>
                  </a:lnTo>
                  <a:lnTo>
                    <a:pt x="236" y="107"/>
                  </a:lnTo>
                  <a:lnTo>
                    <a:pt x="232" y="104"/>
                  </a:lnTo>
                  <a:lnTo>
                    <a:pt x="227" y="100"/>
                  </a:lnTo>
                  <a:lnTo>
                    <a:pt x="222" y="99"/>
                  </a:lnTo>
                  <a:lnTo>
                    <a:pt x="168" y="98"/>
                  </a:lnTo>
                  <a:lnTo>
                    <a:pt x="156" y="96"/>
                  </a:lnTo>
                  <a:lnTo>
                    <a:pt x="143" y="90"/>
                  </a:lnTo>
                  <a:lnTo>
                    <a:pt x="133" y="82"/>
                  </a:lnTo>
                  <a:lnTo>
                    <a:pt x="123" y="75"/>
                  </a:lnTo>
                  <a:lnTo>
                    <a:pt x="112" y="66"/>
                  </a:lnTo>
                  <a:lnTo>
                    <a:pt x="102" y="60"/>
                  </a:lnTo>
                  <a:lnTo>
                    <a:pt x="91" y="57"/>
                  </a:lnTo>
                  <a:lnTo>
                    <a:pt x="79" y="58"/>
                  </a:lnTo>
                  <a:lnTo>
                    <a:pt x="63" y="61"/>
                  </a:lnTo>
                  <a:lnTo>
                    <a:pt x="48" y="62"/>
                  </a:lnTo>
                  <a:lnTo>
                    <a:pt x="35" y="60"/>
                  </a:lnTo>
                  <a:lnTo>
                    <a:pt x="23" y="56"/>
                  </a:lnTo>
                  <a:lnTo>
                    <a:pt x="13" y="51"/>
                  </a:lnTo>
                  <a:lnTo>
                    <a:pt x="6" y="45"/>
                  </a:lnTo>
                  <a:lnTo>
                    <a:pt x="1" y="41"/>
                  </a:lnTo>
                  <a:lnTo>
                    <a:pt x="0" y="38"/>
                  </a:lnTo>
                  <a:lnTo>
                    <a:pt x="13" y="28"/>
                  </a:lnTo>
                  <a:lnTo>
                    <a:pt x="26" y="21"/>
                  </a:lnTo>
                  <a:lnTo>
                    <a:pt x="40" y="14"/>
                  </a:lnTo>
                  <a:lnTo>
                    <a:pt x="57" y="10"/>
                  </a:lnTo>
                  <a:lnTo>
                    <a:pt x="73" y="5"/>
                  </a:lnTo>
                  <a:lnTo>
                    <a:pt x="90" y="3"/>
                  </a:lnTo>
                  <a:lnTo>
                    <a:pt x="107" y="1"/>
                  </a:lnTo>
                  <a:lnTo>
                    <a:pt x="123" y="0"/>
                  </a:lnTo>
                  <a:lnTo>
                    <a:pt x="129" y="0"/>
                  </a:lnTo>
                  <a:lnTo>
                    <a:pt x="142" y="2"/>
                  </a:lnTo>
                  <a:lnTo>
                    <a:pt x="162" y="4"/>
                  </a:lnTo>
                  <a:lnTo>
                    <a:pt x="186" y="7"/>
                  </a:lnTo>
                  <a:lnTo>
                    <a:pt x="211" y="13"/>
                  </a:lnTo>
                  <a:lnTo>
                    <a:pt x="233" y="19"/>
                  </a:lnTo>
                  <a:lnTo>
                    <a:pt x="251" y="26"/>
                  </a:lnTo>
                  <a:lnTo>
                    <a:pt x="262" y="36"/>
                  </a:lnTo>
                  <a:close/>
                </a:path>
              </a:pathLst>
            </a:custGeom>
            <a:solidFill>
              <a:srgbClr val="000000"/>
            </a:solidFill>
            <a:ln w="38100">
              <a:solidFill>
                <a:srgbClr val="002060"/>
              </a:solidFill>
              <a:round/>
              <a:headEnd/>
              <a:tailEnd/>
            </a:ln>
          </p:spPr>
          <p:txBody>
            <a:bodyPr/>
            <a:lstStyle/>
            <a:p>
              <a:endParaRPr lang="en-US"/>
            </a:p>
          </p:txBody>
        </p:sp>
        <p:sp>
          <p:nvSpPr>
            <p:cNvPr id="53" name="Freeform 52"/>
            <p:cNvSpPr>
              <a:spLocks/>
            </p:cNvSpPr>
            <p:nvPr/>
          </p:nvSpPr>
          <p:spPr bwMode="auto">
            <a:xfrm>
              <a:off x="2087" y="1882"/>
              <a:ext cx="452" cy="445"/>
            </a:xfrm>
            <a:custGeom>
              <a:avLst/>
              <a:gdLst>
                <a:gd name="T0" fmla="*/ 384 w 452"/>
                <a:gd name="T1" fmla="*/ 32 h 445"/>
                <a:gd name="T2" fmla="*/ 418 w 452"/>
                <a:gd name="T3" fmla="*/ 64 h 445"/>
                <a:gd name="T4" fmla="*/ 439 w 452"/>
                <a:gd name="T5" fmla="*/ 100 h 445"/>
                <a:gd name="T6" fmla="*/ 449 w 452"/>
                <a:gd name="T7" fmla="*/ 134 h 445"/>
                <a:gd name="T8" fmla="*/ 452 w 452"/>
                <a:gd name="T9" fmla="*/ 159 h 445"/>
                <a:gd name="T10" fmla="*/ 451 w 452"/>
                <a:gd name="T11" fmla="*/ 178 h 445"/>
                <a:gd name="T12" fmla="*/ 448 w 452"/>
                <a:gd name="T13" fmla="*/ 183 h 445"/>
                <a:gd name="T14" fmla="*/ 441 w 452"/>
                <a:gd name="T15" fmla="*/ 159 h 445"/>
                <a:gd name="T16" fmla="*/ 430 w 452"/>
                <a:gd name="T17" fmla="*/ 122 h 445"/>
                <a:gd name="T18" fmla="*/ 413 w 452"/>
                <a:gd name="T19" fmla="*/ 87 h 445"/>
                <a:gd name="T20" fmla="*/ 394 w 452"/>
                <a:gd name="T21" fmla="*/ 68 h 445"/>
                <a:gd name="T22" fmla="*/ 379 w 452"/>
                <a:gd name="T23" fmla="*/ 56 h 445"/>
                <a:gd name="T24" fmla="*/ 358 w 452"/>
                <a:gd name="T25" fmla="*/ 44 h 445"/>
                <a:gd name="T26" fmla="*/ 330 w 452"/>
                <a:gd name="T27" fmla="*/ 34 h 445"/>
                <a:gd name="T28" fmla="*/ 295 w 452"/>
                <a:gd name="T29" fmla="*/ 30 h 445"/>
                <a:gd name="T30" fmla="*/ 261 w 452"/>
                <a:gd name="T31" fmla="*/ 28 h 445"/>
                <a:gd name="T32" fmla="*/ 232 w 452"/>
                <a:gd name="T33" fmla="*/ 31 h 445"/>
                <a:gd name="T34" fmla="*/ 205 w 452"/>
                <a:gd name="T35" fmla="*/ 42 h 445"/>
                <a:gd name="T36" fmla="*/ 189 w 452"/>
                <a:gd name="T37" fmla="*/ 59 h 445"/>
                <a:gd name="T38" fmla="*/ 182 w 452"/>
                <a:gd name="T39" fmla="*/ 69 h 445"/>
                <a:gd name="T40" fmla="*/ 170 w 452"/>
                <a:gd name="T41" fmla="*/ 73 h 445"/>
                <a:gd name="T42" fmla="*/ 159 w 452"/>
                <a:gd name="T43" fmla="*/ 73 h 445"/>
                <a:gd name="T44" fmla="*/ 147 w 452"/>
                <a:gd name="T45" fmla="*/ 72 h 445"/>
                <a:gd name="T46" fmla="*/ 136 w 452"/>
                <a:gd name="T47" fmla="*/ 71 h 445"/>
                <a:gd name="T48" fmla="*/ 114 w 452"/>
                <a:gd name="T49" fmla="*/ 80 h 445"/>
                <a:gd name="T50" fmla="*/ 85 w 452"/>
                <a:gd name="T51" fmla="*/ 104 h 445"/>
                <a:gd name="T52" fmla="*/ 63 w 452"/>
                <a:gd name="T53" fmla="*/ 133 h 445"/>
                <a:gd name="T54" fmla="*/ 45 w 452"/>
                <a:gd name="T55" fmla="*/ 166 h 445"/>
                <a:gd name="T56" fmla="*/ 29 w 452"/>
                <a:gd name="T57" fmla="*/ 211 h 445"/>
                <a:gd name="T58" fmla="*/ 29 w 452"/>
                <a:gd name="T59" fmla="*/ 266 h 445"/>
                <a:gd name="T60" fmla="*/ 45 w 452"/>
                <a:gd name="T61" fmla="*/ 318 h 445"/>
                <a:gd name="T62" fmla="*/ 68 w 452"/>
                <a:gd name="T63" fmla="*/ 367 h 445"/>
                <a:gd name="T64" fmla="*/ 85 w 452"/>
                <a:gd name="T65" fmla="*/ 403 h 445"/>
                <a:gd name="T66" fmla="*/ 95 w 452"/>
                <a:gd name="T67" fmla="*/ 429 h 445"/>
                <a:gd name="T68" fmla="*/ 91 w 452"/>
                <a:gd name="T69" fmla="*/ 440 h 445"/>
                <a:gd name="T70" fmla="*/ 67 w 452"/>
                <a:gd name="T71" fmla="*/ 396 h 445"/>
                <a:gd name="T72" fmla="*/ 36 w 452"/>
                <a:gd name="T73" fmla="*/ 333 h 445"/>
                <a:gd name="T74" fmla="*/ 13 w 452"/>
                <a:gd name="T75" fmla="*/ 276 h 445"/>
                <a:gd name="T76" fmla="*/ 5 w 452"/>
                <a:gd name="T77" fmla="*/ 250 h 445"/>
                <a:gd name="T78" fmla="*/ 1 w 452"/>
                <a:gd name="T79" fmla="*/ 234 h 445"/>
                <a:gd name="T80" fmla="*/ 1 w 452"/>
                <a:gd name="T81" fmla="*/ 203 h 445"/>
                <a:gd name="T82" fmla="*/ 11 w 452"/>
                <a:gd name="T83" fmla="*/ 161 h 445"/>
                <a:gd name="T84" fmla="*/ 28 w 452"/>
                <a:gd name="T85" fmla="*/ 120 h 445"/>
                <a:gd name="T86" fmla="*/ 52 w 452"/>
                <a:gd name="T87" fmla="*/ 86 h 445"/>
                <a:gd name="T88" fmla="*/ 72 w 452"/>
                <a:gd name="T89" fmla="*/ 67 h 445"/>
                <a:gd name="T90" fmla="*/ 84 w 452"/>
                <a:gd name="T91" fmla="*/ 59 h 445"/>
                <a:gd name="T92" fmla="*/ 95 w 452"/>
                <a:gd name="T93" fmla="*/ 52 h 445"/>
                <a:gd name="T94" fmla="*/ 108 w 452"/>
                <a:gd name="T95" fmla="*/ 45 h 445"/>
                <a:gd name="T96" fmla="*/ 120 w 452"/>
                <a:gd name="T97" fmla="*/ 41 h 445"/>
                <a:gd name="T98" fmla="*/ 133 w 452"/>
                <a:gd name="T99" fmla="*/ 41 h 445"/>
                <a:gd name="T100" fmla="*/ 147 w 452"/>
                <a:gd name="T101" fmla="*/ 43 h 445"/>
                <a:gd name="T102" fmla="*/ 156 w 452"/>
                <a:gd name="T103" fmla="*/ 44 h 445"/>
                <a:gd name="T104" fmla="*/ 166 w 452"/>
                <a:gd name="T105" fmla="*/ 34 h 445"/>
                <a:gd name="T106" fmla="*/ 187 w 452"/>
                <a:gd name="T107" fmla="*/ 19 h 445"/>
                <a:gd name="T108" fmla="*/ 212 w 452"/>
                <a:gd name="T109" fmla="*/ 9 h 445"/>
                <a:gd name="T110" fmla="*/ 238 w 452"/>
                <a:gd name="T111" fmla="*/ 2 h 445"/>
                <a:gd name="T112" fmla="*/ 272 w 452"/>
                <a:gd name="T113" fmla="*/ 0 h 445"/>
                <a:gd name="T114" fmla="*/ 305 w 452"/>
                <a:gd name="T115" fmla="*/ 2 h 445"/>
                <a:gd name="T116" fmla="*/ 328 w 452"/>
                <a:gd name="T117" fmla="*/ 7 h 445"/>
                <a:gd name="T118" fmla="*/ 349 w 452"/>
                <a:gd name="T119" fmla="*/ 1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5">
                  <a:moveTo>
                    <a:pt x="362" y="19"/>
                  </a:moveTo>
                  <a:lnTo>
                    <a:pt x="384" y="32"/>
                  </a:lnTo>
                  <a:lnTo>
                    <a:pt x="403" y="48"/>
                  </a:lnTo>
                  <a:lnTo>
                    <a:pt x="418" y="64"/>
                  </a:lnTo>
                  <a:lnTo>
                    <a:pt x="430" y="82"/>
                  </a:lnTo>
                  <a:lnTo>
                    <a:pt x="439" y="100"/>
                  </a:lnTo>
                  <a:lnTo>
                    <a:pt x="445" y="118"/>
                  </a:lnTo>
                  <a:lnTo>
                    <a:pt x="449" y="134"/>
                  </a:lnTo>
                  <a:lnTo>
                    <a:pt x="452" y="150"/>
                  </a:lnTo>
                  <a:lnTo>
                    <a:pt x="452" y="159"/>
                  </a:lnTo>
                  <a:lnTo>
                    <a:pt x="452" y="167"/>
                  </a:lnTo>
                  <a:lnTo>
                    <a:pt x="451" y="178"/>
                  </a:lnTo>
                  <a:lnTo>
                    <a:pt x="449" y="187"/>
                  </a:lnTo>
                  <a:lnTo>
                    <a:pt x="448" y="183"/>
                  </a:lnTo>
                  <a:lnTo>
                    <a:pt x="446" y="173"/>
                  </a:lnTo>
                  <a:lnTo>
                    <a:pt x="441" y="159"/>
                  </a:lnTo>
                  <a:lnTo>
                    <a:pt x="437" y="141"/>
                  </a:lnTo>
                  <a:lnTo>
                    <a:pt x="430" y="122"/>
                  </a:lnTo>
                  <a:lnTo>
                    <a:pt x="422" y="104"/>
                  </a:lnTo>
                  <a:lnTo>
                    <a:pt x="413" y="87"/>
                  </a:lnTo>
                  <a:lnTo>
                    <a:pt x="402" y="75"/>
                  </a:lnTo>
                  <a:lnTo>
                    <a:pt x="394" y="68"/>
                  </a:lnTo>
                  <a:lnTo>
                    <a:pt x="386" y="62"/>
                  </a:lnTo>
                  <a:lnTo>
                    <a:pt x="379" y="56"/>
                  </a:lnTo>
                  <a:lnTo>
                    <a:pt x="370" y="50"/>
                  </a:lnTo>
                  <a:lnTo>
                    <a:pt x="358" y="44"/>
                  </a:lnTo>
                  <a:lnTo>
                    <a:pt x="346" y="39"/>
                  </a:lnTo>
                  <a:lnTo>
                    <a:pt x="330" y="34"/>
                  </a:lnTo>
                  <a:lnTo>
                    <a:pt x="311" y="31"/>
                  </a:lnTo>
                  <a:lnTo>
                    <a:pt x="295" y="30"/>
                  </a:lnTo>
                  <a:lnTo>
                    <a:pt x="278" y="28"/>
                  </a:lnTo>
                  <a:lnTo>
                    <a:pt x="261" y="28"/>
                  </a:lnTo>
                  <a:lnTo>
                    <a:pt x="246" y="28"/>
                  </a:lnTo>
                  <a:lnTo>
                    <a:pt x="232" y="31"/>
                  </a:lnTo>
                  <a:lnTo>
                    <a:pt x="217" y="35"/>
                  </a:lnTo>
                  <a:lnTo>
                    <a:pt x="205" y="42"/>
                  </a:lnTo>
                  <a:lnTo>
                    <a:pt x="193" y="52"/>
                  </a:lnTo>
                  <a:lnTo>
                    <a:pt x="189" y="59"/>
                  </a:lnTo>
                  <a:lnTo>
                    <a:pt x="186" y="64"/>
                  </a:lnTo>
                  <a:lnTo>
                    <a:pt x="182" y="69"/>
                  </a:lnTo>
                  <a:lnTo>
                    <a:pt x="176" y="72"/>
                  </a:lnTo>
                  <a:lnTo>
                    <a:pt x="170" y="73"/>
                  </a:lnTo>
                  <a:lnTo>
                    <a:pt x="165" y="73"/>
                  </a:lnTo>
                  <a:lnTo>
                    <a:pt x="159" y="73"/>
                  </a:lnTo>
                  <a:lnTo>
                    <a:pt x="154" y="73"/>
                  </a:lnTo>
                  <a:lnTo>
                    <a:pt x="147" y="72"/>
                  </a:lnTo>
                  <a:lnTo>
                    <a:pt x="141" y="71"/>
                  </a:lnTo>
                  <a:lnTo>
                    <a:pt x="136" y="71"/>
                  </a:lnTo>
                  <a:lnTo>
                    <a:pt x="130" y="71"/>
                  </a:lnTo>
                  <a:lnTo>
                    <a:pt x="114" y="80"/>
                  </a:lnTo>
                  <a:lnTo>
                    <a:pt x="99" y="91"/>
                  </a:lnTo>
                  <a:lnTo>
                    <a:pt x="85" y="104"/>
                  </a:lnTo>
                  <a:lnTo>
                    <a:pt x="74" y="118"/>
                  </a:lnTo>
                  <a:lnTo>
                    <a:pt x="63" y="133"/>
                  </a:lnTo>
                  <a:lnTo>
                    <a:pt x="53" y="150"/>
                  </a:lnTo>
                  <a:lnTo>
                    <a:pt x="45" y="166"/>
                  </a:lnTo>
                  <a:lnTo>
                    <a:pt x="37" y="183"/>
                  </a:lnTo>
                  <a:lnTo>
                    <a:pt x="29" y="211"/>
                  </a:lnTo>
                  <a:lnTo>
                    <a:pt x="27" y="239"/>
                  </a:lnTo>
                  <a:lnTo>
                    <a:pt x="29" y="266"/>
                  </a:lnTo>
                  <a:lnTo>
                    <a:pt x="36" y="292"/>
                  </a:lnTo>
                  <a:lnTo>
                    <a:pt x="45" y="318"/>
                  </a:lnTo>
                  <a:lnTo>
                    <a:pt x="56" y="342"/>
                  </a:lnTo>
                  <a:lnTo>
                    <a:pt x="68" y="367"/>
                  </a:lnTo>
                  <a:lnTo>
                    <a:pt x="81" y="389"/>
                  </a:lnTo>
                  <a:lnTo>
                    <a:pt x="85" y="403"/>
                  </a:lnTo>
                  <a:lnTo>
                    <a:pt x="92" y="416"/>
                  </a:lnTo>
                  <a:lnTo>
                    <a:pt x="95" y="429"/>
                  </a:lnTo>
                  <a:lnTo>
                    <a:pt x="95" y="445"/>
                  </a:lnTo>
                  <a:lnTo>
                    <a:pt x="91" y="440"/>
                  </a:lnTo>
                  <a:lnTo>
                    <a:pt x="81" y="422"/>
                  </a:lnTo>
                  <a:lnTo>
                    <a:pt x="67" y="396"/>
                  </a:lnTo>
                  <a:lnTo>
                    <a:pt x="52" y="366"/>
                  </a:lnTo>
                  <a:lnTo>
                    <a:pt x="36" y="333"/>
                  </a:lnTo>
                  <a:lnTo>
                    <a:pt x="23" y="302"/>
                  </a:lnTo>
                  <a:lnTo>
                    <a:pt x="13" y="276"/>
                  </a:lnTo>
                  <a:lnTo>
                    <a:pt x="8" y="258"/>
                  </a:lnTo>
                  <a:lnTo>
                    <a:pt x="5" y="250"/>
                  </a:lnTo>
                  <a:lnTo>
                    <a:pt x="2" y="241"/>
                  </a:lnTo>
                  <a:lnTo>
                    <a:pt x="1" y="234"/>
                  </a:lnTo>
                  <a:lnTo>
                    <a:pt x="0" y="226"/>
                  </a:lnTo>
                  <a:lnTo>
                    <a:pt x="1" y="203"/>
                  </a:lnTo>
                  <a:lnTo>
                    <a:pt x="6" y="181"/>
                  </a:lnTo>
                  <a:lnTo>
                    <a:pt x="11" y="161"/>
                  </a:lnTo>
                  <a:lnTo>
                    <a:pt x="18" y="140"/>
                  </a:lnTo>
                  <a:lnTo>
                    <a:pt x="28" y="120"/>
                  </a:lnTo>
                  <a:lnTo>
                    <a:pt x="39" y="103"/>
                  </a:lnTo>
                  <a:lnTo>
                    <a:pt x="52" y="86"/>
                  </a:lnTo>
                  <a:lnTo>
                    <a:pt x="66" y="71"/>
                  </a:lnTo>
                  <a:lnTo>
                    <a:pt x="72" y="67"/>
                  </a:lnTo>
                  <a:lnTo>
                    <a:pt x="79" y="63"/>
                  </a:lnTo>
                  <a:lnTo>
                    <a:pt x="84" y="59"/>
                  </a:lnTo>
                  <a:lnTo>
                    <a:pt x="90" y="56"/>
                  </a:lnTo>
                  <a:lnTo>
                    <a:pt x="95" y="52"/>
                  </a:lnTo>
                  <a:lnTo>
                    <a:pt x="102" y="49"/>
                  </a:lnTo>
                  <a:lnTo>
                    <a:pt x="108" y="45"/>
                  </a:lnTo>
                  <a:lnTo>
                    <a:pt x="114" y="42"/>
                  </a:lnTo>
                  <a:lnTo>
                    <a:pt x="120" y="41"/>
                  </a:lnTo>
                  <a:lnTo>
                    <a:pt x="127" y="41"/>
                  </a:lnTo>
                  <a:lnTo>
                    <a:pt x="133" y="41"/>
                  </a:lnTo>
                  <a:lnTo>
                    <a:pt x="141" y="42"/>
                  </a:lnTo>
                  <a:lnTo>
                    <a:pt x="147" y="43"/>
                  </a:lnTo>
                  <a:lnTo>
                    <a:pt x="152" y="43"/>
                  </a:lnTo>
                  <a:lnTo>
                    <a:pt x="156" y="44"/>
                  </a:lnTo>
                  <a:lnTo>
                    <a:pt x="157" y="44"/>
                  </a:lnTo>
                  <a:lnTo>
                    <a:pt x="166" y="34"/>
                  </a:lnTo>
                  <a:lnTo>
                    <a:pt x="176" y="25"/>
                  </a:lnTo>
                  <a:lnTo>
                    <a:pt x="187" y="19"/>
                  </a:lnTo>
                  <a:lnTo>
                    <a:pt x="199" y="13"/>
                  </a:lnTo>
                  <a:lnTo>
                    <a:pt x="212" y="9"/>
                  </a:lnTo>
                  <a:lnTo>
                    <a:pt x="224" y="5"/>
                  </a:lnTo>
                  <a:lnTo>
                    <a:pt x="238" y="2"/>
                  </a:lnTo>
                  <a:lnTo>
                    <a:pt x="251" y="0"/>
                  </a:lnTo>
                  <a:lnTo>
                    <a:pt x="272" y="0"/>
                  </a:lnTo>
                  <a:lnTo>
                    <a:pt x="289" y="1"/>
                  </a:lnTo>
                  <a:lnTo>
                    <a:pt x="305" y="2"/>
                  </a:lnTo>
                  <a:lnTo>
                    <a:pt x="317" y="4"/>
                  </a:lnTo>
                  <a:lnTo>
                    <a:pt x="328" y="7"/>
                  </a:lnTo>
                  <a:lnTo>
                    <a:pt x="339" y="11"/>
                  </a:lnTo>
                  <a:lnTo>
                    <a:pt x="349" y="14"/>
                  </a:lnTo>
                  <a:lnTo>
                    <a:pt x="362" y="19"/>
                  </a:lnTo>
                  <a:close/>
                </a:path>
              </a:pathLst>
            </a:custGeom>
            <a:solidFill>
              <a:srgbClr val="000000"/>
            </a:solidFill>
            <a:ln w="38100">
              <a:solidFill>
                <a:srgbClr val="002060"/>
              </a:solidFill>
              <a:round/>
              <a:headEnd/>
              <a:tailEnd/>
            </a:ln>
          </p:spPr>
          <p:txBody>
            <a:bodyPr/>
            <a:lstStyle/>
            <a:p>
              <a:endParaRPr lang="en-US"/>
            </a:p>
          </p:txBody>
        </p:sp>
        <p:sp>
          <p:nvSpPr>
            <p:cNvPr id="54" name="Freeform 53"/>
            <p:cNvSpPr>
              <a:spLocks/>
            </p:cNvSpPr>
            <p:nvPr/>
          </p:nvSpPr>
          <p:spPr bwMode="auto">
            <a:xfrm>
              <a:off x="3279" y="1876"/>
              <a:ext cx="503" cy="971"/>
            </a:xfrm>
            <a:custGeom>
              <a:avLst/>
              <a:gdLst>
                <a:gd name="T0" fmla="*/ 207 w 503"/>
                <a:gd name="T1" fmla="*/ 657 h 971"/>
                <a:gd name="T2" fmla="*/ 214 w 503"/>
                <a:gd name="T3" fmla="*/ 733 h 971"/>
                <a:gd name="T4" fmla="*/ 287 w 503"/>
                <a:gd name="T5" fmla="*/ 609 h 971"/>
                <a:gd name="T6" fmla="*/ 376 w 503"/>
                <a:gd name="T7" fmla="*/ 467 h 971"/>
                <a:gd name="T8" fmla="*/ 430 w 503"/>
                <a:gd name="T9" fmla="*/ 354 h 971"/>
                <a:gd name="T10" fmla="*/ 399 w 503"/>
                <a:gd name="T11" fmla="*/ 468 h 971"/>
                <a:gd name="T12" fmla="*/ 311 w 503"/>
                <a:gd name="T13" fmla="*/ 602 h 971"/>
                <a:gd name="T14" fmla="*/ 252 w 503"/>
                <a:gd name="T15" fmla="*/ 724 h 971"/>
                <a:gd name="T16" fmla="*/ 281 w 503"/>
                <a:gd name="T17" fmla="*/ 774 h 971"/>
                <a:gd name="T18" fmla="*/ 346 w 503"/>
                <a:gd name="T19" fmla="*/ 770 h 971"/>
                <a:gd name="T20" fmla="*/ 445 w 503"/>
                <a:gd name="T21" fmla="*/ 565 h 971"/>
                <a:gd name="T22" fmla="*/ 470 w 503"/>
                <a:gd name="T23" fmla="*/ 536 h 971"/>
                <a:gd name="T24" fmla="*/ 502 w 503"/>
                <a:gd name="T25" fmla="*/ 541 h 971"/>
                <a:gd name="T26" fmla="*/ 396 w 503"/>
                <a:gd name="T27" fmla="*/ 716 h 971"/>
                <a:gd name="T28" fmla="*/ 375 w 503"/>
                <a:gd name="T29" fmla="*/ 831 h 971"/>
                <a:gd name="T30" fmla="*/ 391 w 503"/>
                <a:gd name="T31" fmla="*/ 918 h 971"/>
                <a:gd name="T32" fmla="*/ 430 w 503"/>
                <a:gd name="T33" fmla="*/ 957 h 971"/>
                <a:gd name="T34" fmla="*/ 445 w 503"/>
                <a:gd name="T35" fmla="*/ 966 h 971"/>
                <a:gd name="T36" fmla="*/ 398 w 503"/>
                <a:gd name="T37" fmla="*/ 955 h 971"/>
                <a:gd name="T38" fmla="*/ 357 w 503"/>
                <a:gd name="T39" fmla="*/ 891 h 971"/>
                <a:gd name="T40" fmla="*/ 300 w 503"/>
                <a:gd name="T41" fmla="*/ 819 h 971"/>
                <a:gd name="T42" fmla="*/ 190 w 503"/>
                <a:gd name="T43" fmla="*/ 753 h 971"/>
                <a:gd name="T44" fmla="*/ 114 w 503"/>
                <a:gd name="T45" fmla="*/ 708 h 971"/>
                <a:gd name="T46" fmla="*/ 63 w 503"/>
                <a:gd name="T47" fmla="*/ 842 h 971"/>
                <a:gd name="T48" fmla="*/ 30 w 503"/>
                <a:gd name="T49" fmla="*/ 858 h 971"/>
                <a:gd name="T50" fmla="*/ 77 w 503"/>
                <a:gd name="T51" fmla="*/ 739 h 971"/>
                <a:gd name="T52" fmla="*/ 57 w 503"/>
                <a:gd name="T53" fmla="*/ 729 h 971"/>
                <a:gd name="T54" fmla="*/ 36 w 503"/>
                <a:gd name="T55" fmla="*/ 785 h 971"/>
                <a:gd name="T56" fmla="*/ 21 w 503"/>
                <a:gd name="T57" fmla="*/ 790 h 971"/>
                <a:gd name="T58" fmla="*/ 6 w 503"/>
                <a:gd name="T59" fmla="*/ 763 h 971"/>
                <a:gd name="T60" fmla="*/ 51 w 503"/>
                <a:gd name="T61" fmla="*/ 690 h 971"/>
                <a:gd name="T62" fmla="*/ 89 w 503"/>
                <a:gd name="T63" fmla="*/ 650 h 971"/>
                <a:gd name="T64" fmla="*/ 173 w 503"/>
                <a:gd name="T65" fmla="*/ 708 h 971"/>
                <a:gd name="T66" fmla="*/ 192 w 503"/>
                <a:gd name="T67" fmla="*/ 472 h 971"/>
                <a:gd name="T68" fmla="*/ 208 w 503"/>
                <a:gd name="T69" fmla="*/ 570 h 971"/>
                <a:gd name="T70" fmla="*/ 216 w 503"/>
                <a:gd name="T71" fmla="*/ 497 h 971"/>
                <a:gd name="T72" fmla="*/ 213 w 503"/>
                <a:gd name="T73" fmla="*/ 484 h 971"/>
                <a:gd name="T74" fmla="*/ 231 w 503"/>
                <a:gd name="T75" fmla="*/ 448 h 971"/>
                <a:gd name="T76" fmla="*/ 170 w 503"/>
                <a:gd name="T77" fmla="*/ 404 h 971"/>
                <a:gd name="T78" fmla="*/ 112 w 503"/>
                <a:gd name="T79" fmla="*/ 254 h 971"/>
                <a:gd name="T80" fmla="*/ 110 w 503"/>
                <a:gd name="T81" fmla="*/ 92 h 971"/>
                <a:gd name="T82" fmla="*/ 155 w 503"/>
                <a:gd name="T83" fmla="*/ 54 h 971"/>
                <a:gd name="T84" fmla="*/ 205 w 503"/>
                <a:gd name="T85" fmla="*/ 2 h 971"/>
                <a:gd name="T86" fmla="*/ 204 w 503"/>
                <a:gd name="T87" fmla="*/ 27 h 971"/>
                <a:gd name="T88" fmla="*/ 169 w 503"/>
                <a:gd name="T89" fmla="*/ 133 h 971"/>
                <a:gd name="T90" fmla="*/ 205 w 503"/>
                <a:gd name="T91" fmla="*/ 237 h 971"/>
                <a:gd name="T92" fmla="*/ 177 w 503"/>
                <a:gd name="T93" fmla="*/ 195 h 971"/>
                <a:gd name="T94" fmla="*/ 141 w 503"/>
                <a:gd name="T95" fmla="*/ 285 h 971"/>
                <a:gd name="T96" fmla="*/ 158 w 503"/>
                <a:gd name="T97" fmla="*/ 349 h 971"/>
                <a:gd name="T98" fmla="*/ 214 w 503"/>
                <a:gd name="T99" fmla="*/ 395 h 971"/>
                <a:gd name="T100" fmla="*/ 312 w 503"/>
                <a:gd name="T101" fmla="*/ 391 h 971"/>
                <a:gd name="T102" fmla="*/ 355 w 503"/>
                <a:gd name="T103" fmla="*/ 381 h 971"/>
                <a:gd name="T104" fmla="*/ 304 w 503"/>
                <a:gd name="T105" fmla="*/ 409 h 971"/>
                <a:gd name="T106" fmla="*/ 286 w 503"/>
                <a:gd name="T107" fmla="*/ 437 h 971"/>
                <a:gd name="T108" fmla="*/ 260 w 503"/>
                <a:gd name="T109" fmla="*/ 438 h 971"/>
                <a:gd name="T110" fmla="*/ 260 w 503"/>
                <a:gd name="T111" fmla="*/ 451 h 971"/>
                <a:gd name="T112" fmla="*/ 346 w 503"/>
                <a:gd name="T113" fmla="*/ 425 h 971"/>
                <a:gd name="T114" fmla="*/ 345 w 503"/>
                <a:gd name="T115" fmla="*/ 434 h 971"/>
                <a:gd name="T116" fmla="*/ 295 w 503"/>
                <a:gd name="T117" fmla="*/ 479 h 971"/>
                <a:gd name="T118" fmla="*/ 284 w 503"/>
                <a:gd name="T119" fmla="*/ 541 h 971"/>
                <a:gd name="T120" fmla="*/ 257 w 503"/>
                <a:gd name="T121" fmla="*/ 57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3" h="971">
                  <a:moveTo>
                    <a:pt x="243" y="649"/>
                  </a:moveTo>
                  <a:lnTo>
                    <a:pt x="237" y="559"/>
                  </a:lnTo>
                  <a:lnTo>
                    <a:pt x="227" y="579"/>
                  </a:lnTo>
                  <a:lnTo>
                    <a:pt x="218" y="603"/>
                  </a:lnTo>
                  <a:lnTo>
                    <a:pt x="213" y="630"/>
                  </a:lnTo>
                  <a:lnTo>
                    <a:pt x="207" y="657"/>
                  </a:lnTo>
                  <a:lnTo>
                    <a:pt x="204" y="683"/>
                  </a:lnTo>
                  <a:lnTo>
                    <a:pt x="202" y="703"/>
                  </a:lnTo>
                  <a:lnTo>
                    <a:pt x="201" y="718"/>
                  </a:lnTo>
                  <a:lnTo>
                    <a:pt x="199" y="724"/>
                  </a:lnTo>
                  <a:lnTo>
                    <a:pt x="206" y="729"/>
                  </a:lnTo>
                  <a:lnTo>
                    <a:pt x="214" y="733"/>
                  </a:lnTo>
                  <a:lnTo>
                    <a:pt x="221" y="738"/>
                  </a:lnTo>
                  <a:lnTo>
                    <a:pt x="227" y="741"/>
                  </a:lnTo>
                  <a:lnTo>
                    <a:pt x="237" y="710"/>
                  </a:lnTo>
                  <a:lnTo>
                    <a:pt x="252" y="676"/>
                  </a:lnTo>
                  <a:lnTo>
                    <a:pt x="269" y="643"/>
                  </a:lnTo>
                  <a:lnTo>
                    <a:pt x="287" y="609"/>
                  </a:lnTo>
                  <a:lnTo>
                    <a:pt x="305" y="577"/>
                  </a:lnTo>
                  <a:lnTo>
                    <a:pt x="323" y="547"/>
                  </a:lnTo>
                  <a:lnTo>
                    <a:pt x="339" y="522"/>
                  </a:lnTo>
                  <a:lnTo>
                    <a:pt x="353" y="500"/>
                  </a:lnTo>
                  <a:lnTo>
                    <a:pt x="365" y="484"/>
                  </a:lnTo>
                  <a:lnTo>
                    <a:pt x="376" y="467"/>
                  </a:lnTo>
                  <a:lnTo>
                    <a:pt x="387" y="449"/>
                  </a:lnTo>
                  <a:lnTo>
                    <a:pt x="399" y="431"/>
                  </a:lnTo>
                  <a:lnTo>
                    <a:pt x="409" y="412"/>
                  </a:lnTo>
                  <a:lnTo>
                    <a:pt x="418" y="394"/>
                  </a:lnTo>
                  <a:lnTo>
                    <a:pt x="424" y="374"/>
                  </a:lnTo>
                  <a:lnTo>
                    <a:pt x="430" y="354"/>
                  </a:lnTo>
                  <a:lnTo>
                    <a:pt x="433" y="362"/>
                  </a:lnTo>
                  <a:lnTo>
                    <a:pt x="434" y="384"/>
                  </a:lnTo>
                  <a:lnTo>
                    <a:pt x="430" y="412"/>
                  </a:lnTo>
                  <a:lnTo>
                    <a:pt x="418" y="438"/>
                  </a:lnTo>
                  <a:lnTo>
                    <a:pt x="410" y="451"/>
                  </a:lnTo>
                  <a:lnTo>
                    <a:pt x="399" y="468"/>
                  </a:lnTo>
                  <a:lnTo>
                    <a:pt x="386" y="487"/>
                  </a:lnTo>
                  <a:lnTo>
                    <a:pt x="372" y="508"/>
                  </a:lnTo>
                  <a:lnTo>
                    <a:pt x="356" y="532"/>
                  </a:lnTo>
                  <a:lnTo>
                    <a:pt x="342" y="554"/>
                  </a:lnTo>
                  <a:lnTo>
                    <a:pt x="326" y="579"/>
                  </a:lnTo>
                  <a:lnTo>
                    <a:pt x="311" y="602"/>
                  </a:lnTo>
                  <a:lnTo>
                    <a:pt x="298" y="626"/>
                  </a:lnTo>
                  <a:lnTo>
                    <a:pt x="286" y="649"/>
                  </a:lnTo>
                  <a:lnTo>
                    <a:pt x="276" y="671"/>
                  </a:lnTo>
                  <a:lnTo>
                    <a:pt x="267" y="691"/>
                  </a:lnTo>
                  <a:lnTo>
                    <a:pt x="259" y="709"/>
                  </a:lnTo>
                  <a:lnTo>
                    <a:pt x="252" y="724"/>
                  </a:lnTo>
                  <a:lnTo>
                    <a:pt x="248" y="738"/>
                  </a:lnTo>
                  <a:lnTo>
                    <a:pt x="244" y="748"/>
                  </a:lnTo>
                  <a:lnTo>
                    <a:pt x="248" y="752"/>
                  </a:lnTo>
                  <a:lnTo>
                    <a:pt x="257" y="758"/>
                  </a:lnTo>
                  <a:lnTo>
                    <a:pt x="268" y="766"/>
                  </a:lnTo>
                  <a:lnTo>
                    <a:pt x="281" y="774"/>
                  </a:lnTo>
                  <a:lnTo>
                    <a:pt x="296" y="783"/>
                  </a:lnTo>
                  <a:lnTo>
                    <a:pt x="309" y="791"/>
                  </a:lnTo>
                  <a:lnTo>
                    <a:pt x="321" y="798"/>
                  </a:lnTo>
                  <a:lnTo>
                    <a:pt x="330" y="805"/>
                  </a:lnTo>
                  <a:lnTo>
                    <a:pt x="335" y="795"/>
                  </a:lnTo>
                  <a:lnTo>
                    <a:pt x="346" y="770"/>
                  </a:lnTo>
                  <a:lnTo>
                    <a:pt x="362" y="736"/>
                  </a:lnTo>
                  <a:lnTo>
                    <a:pt x="381" y="695"/>
                  </a:lnTo>
                  <a:lnTo>
                    <a:pt x="400" y="653"/>
                  </a:lnTo>
                  <a:lnTo>
                    <a:pt x="418" y="615"/>
                  </a:lnTo>
                  <a:lnTo>
                    <a:pt x="433" y="584"/>
                  </a:lnTo>
                  <a:lnTo>
                    <a:pt x="445" y="565"/>
                  </a:lnTo>
                  <a:lnTo>
                    <a:pt x="449" y="560"/>
                  </a:lnTo>
                  <a:lnTo>
                    <a:pt x="454" y="554"/>
                  </a:lnTo>
                  <a:lnTo>
                    <a:pt x="458" y="549"/>
                  </a:lnTo>
                  <a:lnTo>
                    <a:pt x="462" y="544"/>
                  </a:lnTo>
                  <a:lnTo>
                    <a:pt x="467" y="540"/>
                  </a:lnTo>
                  <a:lnTo>
                    <a:pt x="470" y="536"/>
                  </a:lnTo>
                  <a:lnTo>
                    <a:pt x="475" y="533"/>
                  </a:lnTo>
                  <a:lnTo>
                    <a:pt x="478" y="531"/>
                  </a:lnTo>
                  <a:lnTo>
                    <a:pt x="489" y="531"/>
                  </a:lnTo>
                  <a:lnTo>
                    <a:pt x="498" y="530"/>
                  </a:lnTo>
                  <a:lnTo>
                    <a:pt x="503" y="532"/>
                  </a:lnTo>
                  <a:lnTo>
                    <a:pt x="502" y="541"/>
                  </a:lnTo>
                  <a:lnTo>
                    <a:pt x="483" y="546"/>
                  </a:lnTo>
                  <a:lnTo>
                    <a:pt x="465" y="565"/>
                  </a:lnTo>
                  <a:lnTo>
                    <a:pt x="446" y="597"/>
                  </a:lnTo>
                  <a:lnTo>
                    <a:pt x="428" y="635"/>
                  </a:lnTo>
                  <a:lnTo>
                    <a:pt x="412" y="676"/>
                  </a:lnTo>
                  <a:lnTo>
                    <a:pt x="396" y="716"/>
                  </a:lnTo>
                  <a:lnTo>
                    <a:pt x="384" y="752"/>
                  </a:lnTo>
                  <a:lnTo>
                    <a:pt x="374" y="779"/>
                  </a:lnTo>
                  <a:lnTo>
                    <a:pt x="370" y="793"/>
                  </a:lnTo>
                  <a:lnTo>
                    <a:pt x="368" y="806"/>
                  </a:lnTo>
                  <a:lnTo>
                    <a:pt x="371" y="818"/>
                  </a:lnTo>
                  <a:lnTo>
                    <a:pt x="375" y="831"/>
                  </a:lnTo>
                  <a:lnTo>
                    <a:pt x="380" y="843"/>
                  </a:lnTo>
                  <a:lnTo>
                    <a:pt x="384" y="855"/>
                  </a:lnTo>
                  <a:lnTo>
                    <a:pt x="387" y="869"/>
                  </a:lnTo>
                  <a:lnTo>
                    <a:pt x="387" y="882"/>
                  </a:lnTo>
                  <a:lnTo>
                    <a:pt x="387" y="901"/>
                  </a:lnTo>
                  <a:lnTo>
                    <a:pt x="391" y="918"/>
                  </a:lnTo>
                  <a:lnTo>
                    <a:pt x="398" y="934"/>
                  </a:lnTo>
                  <a:lnTo>
                    <a:pt x="410" y="945"/>
                  </a:lnTo>
                  <a:lnTo>
                    <a:pt x="413" y="948"/>
                  </a:lnTo>
                  <a:lnTo>
                    <a:pt x="419" y="952"/>
                  </a:lnTo>
                  <a:lnTo>
                    <a:pt x="424" y="954"/>
                  </a:lnTo>
                  <a:lnTo>
                    <a:pt x="430" y="957"/>
                  </a:lnTo>
                  <a:lnTo>
                    <a:pt x="437" y="959"/>
                  </a:lnTo>
                  <a:lnTo>
                    <a:pt x="441" y="962"/>
                  </a:lnTo>
                  <a:lnTo>
                    <a:pt x="446" y="964"/>
                  </a:lnTo>
                  <a:lnTo>
                    <a:pt x="449" y="964"/>
                  </a:lnTo>
                  <a:lnTo>
                    <a:pt x="450" y="965"/>
                  </a:lnTo>
                  <a:lnTo>
                    <a:pt x="445" y="966"/>
                  </a:lnTo>
                  <a:lnTo>
                    <a:pt x="437" y="968"/>
                  </a:lnTo>
                  <a:lnTo>
                    <a:pt x="430" y="971"/>
                  </a:lnTo>
                  <a:lnTo>
                    <a:pt x="421" y="968"/>
                  </a:lnTo>
                  <a:lnTo>
                    <a:pt x="412" y="965"/>
                  </a:lnTo>
                  <a:lnTo>
                    <a:pt x="404" y="961"/>
                  </a:lnTo>
                  <a:lnTo>
                    <a:pt x="398" y="955"/>
                  </a:lnTo>
                  <a:lnTo>
                    <a:pt x="391" y="948"/>
                  </a:lnTo>
                  <a:lnTo>
                    <a:pt x="384" y="942"/>
                  </a:lnTo>
                  <a:lnTo>
                    <a:pt x="377" y="935"/>
                  </a:lnTo>
                  <a:lnTo>
                    <a:pt x="372" y="927"/>
                  </a:lnTo>
                  <a:lnTo>
                    <a:pt x="363" y="910"/>
                  </a:lnTo>
                  <a:lnTo>
                    <a:pt x="357" y="891"/>
                  </a:lnTo>
                  <a:lnTo>
                    <a:pt x="355" y="871"/>
                  </a:lnTo>
                  <a:lnTo>
                    <a:pt x="353" y="852"/>
                  </a:lnTo>
                  <a:lnTo>
                    <a:pt x="343" y="845"/>
                  </a:lnTo>
                  <a:lnTo>
                    <a:pt x="330" y="839"/>
                  </a:lnTo>
                  <a:lnTo>
                    <a:pt x="316" y="830"/>
                  </a:lnTo>
                  <a:lnTo>
                    <a:pt x="300" y="819"/>
                  </a:lnTo>
                  <a:lnTo>
                    <a:pt x="282" y="809"/>
                  </a:lnTo>
                  <a:lnTo>
                    <a:pt x="264" y="798"/>
                  </a:lnTo>
                  <a:lnTo>
                    <a:pt x="246" y="787"/>
                  </a:lnTo>
                  <a:lnTo>
                    <a:pt x="227" y="776"/>
                  </a:lnTo>
                  <a:lnTo>
                    <a:pt x="208" y="765"/>
                  </a:lnTo>
                  <a:lnTo>
                    <a:pt x="190" y="753"/>
                  </a:lnTo>
                  <a:lnTo>
                    <a:pt x="174" y="743"/>
                  </a:lnTo>
                  <a:lnTo>
                    <a:pt x="158" y="733"/>
                  </a:lnTo>
                  <a:lnTo>
                    <a:pt x="143" y="725"/>
                  </a:lnTo>
                  <a:lnTo>
                    <a:pt x="131" y="718"/>
                  </a:lnTo>
                  <a:lnTo>
                    <a:pt x="121" y="712"/>
                  </a:lnTo>
                  <a:lnTo>
                    <a:pt x="114" y="708"/>
                  </a:lnTo>
                  <a:lnTo>
                    <a:pt x="113" y="730"/>
                  </a:lnTo>
                  <a:lnTo>
                    <a:pt x="108" y="753"/>
                  </a:lnTo>
                  <a:lnTo>
                    <a:pt x="99" y="778"/>
                  </a:lnTo>
                  <a:lnTo>
                    <a:pt x="88" y="802"/>
                  </a:lnTo>
                  <a:lnTo>
                    <a:pt x="75" y="823"/>
                  </a:lnTo>
                  <a:lnTo>
                    <a:pt x="63" y="842"/>
                  </a:lnTo>
                  <a:lnTo>
                    <a:pt x="51" y="855"/>
                  </a:lnTo>
                  <a:lnTo>
                    <a:pt x="41" y="863"/>
                  </a:lnTo>
                  <a:lnTo>
                    <a:pt x="37" y="863"/>
                  </a:lnTo>
                  <a:lnTo>
                    <a:pt x="34" y="862"/>
                  </a:lnTo>
                  <a:lnTo>
                    <a:pt x="32" y="860"/>
                  </a:lnTo>
                  <a:lnTo>
                    <a:pt x="30" y="858"/>
                  </a:lnTo>
                  <a:lnTo>
                    <a:pt x="34" y="851"/>
                  </a:lnTo>
                  <a:lnTo>
                    <a:pt x="41" y="837"/>
                  </a:lnTo>
                  <a:lnTo>
                    <a:pt x="49" y="818"/>
                  </a:lnTo>
                  <a:lnTo>
                    <a:pt x="60" y="794"/>
                  </a:lnTo>
                  <a:lnTo>
                    <a:pt x="70" y="767"/>
                  </a:lnTo>
                  <a:lnTo>
                    <a:pt x="77" y="739"/>
                  </a:lnTo>
                  <a:lnTo>
                    <a:pt x="82" y="711"/>
                  </a:lnTo>
                  <a:lnTo>
                    <a:pt x="82" y="684"/>
                  </a:lnTo>
                  <a:lnTo>
                    <a:pt x="76" y="695"/>
                  </a:lnTo>
                  <a:lnTo>
                    <a:pt x="71" y="708"/>
                  </a:lnTo>
                  <a:lnTo>
                    <a:pt x="64" y="719"/>
                  </a:lnTo>
                  <a:lnTo>
                    <a:pt x="57" y="729"/>
                  </a:lnTo>
                  <a:lnTo>
                    <a:pt x="49" y="740"/>
                  </a:lnTo>
                  <a:lnTo>
                    <a:pt x="42" y="750"/>
                  </a:lnTo>
                  <a:lnTo>
                    <a:pt x="34" y="760"/>
                  </a:lnTo>
                  <a:lnTo>
                    <a:pt x="26" y="770"/>
                  </a:lnTo>
                  <a:lnTo>
                    <a:pt x="30" y="777"/>
                  </a:lnTo>
                  <a:lnTo>
                    <a:pt x="36" y="785"/>
                  </a:lnTo>
                  <a:lnTo>
                    <a:pt x="41" y="791"/>
                  </a:lnTo>
                  <a:lnTo>
                    <a:pt x="43" y="800"/>
                  </a:lnTo>
                  <a:lnTo>
                    <a:pt x="41" y="800"/>
                  </a:lnTo>
                  <a:lnTo>
                    <a:pt x="35" y="798"/>
                  </a:lnTo>
                  <a:lnTo>
                    <a:pt x="28" y="795"/>
                  </a:lnTo>
                  <a:lnTo>
                    <a:pt x="21" y="790"/>
                  </a:lnTo>
                  <a:lnTo>
                    <a:pt x="14" y="786"/>
                  </a:lnTo>
                  <a:lnTo>
                    <a:pt x="7" y="780"/>
                  </a:lnTo>
                  <a:lnTo>
                    <a:pt x="2" y="776"/>
                  </a:lnTo>
                  <a:lnTo>
                    <a:pt x="0" y="772"/>
                  </a:lnTo>
                  <a:lnTo>
                    <a:pt x="2" y="767"/>
                  </a:lnTo>
                  <a:lnTo>
                    <a:pt x="6" y="763"/>
                  </a:lnTo>
                  <a:lnTo>
                    <a:pt x="10" y="760"/>
                  </a:lnTo>
                  <a:lnTo>
                    <a:pt x="13" y="756"/>
                  </a:lnTo>
                  <a:lnTo>
                    <a:pt x="23" y="743"/>
                  </a:lnTo>
                  <a:lnTo>
                    <a:pt x="33" y="727"/>
                  </a:lnTo>
                  <a:lnTo>
                    <a:pt x="42" y="709"/>
                  </a:lnTo>
                  <a:lnTo>
                    <a:pt x="51" y="690"/>
                  </a:lnTo>
                  <a:lnTo>
                    <a:pt x="57" y="673"/>
                  </a:lnTo>
                  <a:lnTo>
                    <a:pt x="63" y="658"/>
                  </a:lnTo>
                  <a:lnTo>
                    <a:pt x="66" y="648"/>
                  </a:lnTo>
                  <a:lnTo>
                    <a:pt x="67" y="645"/>
                  </a:lnTo>
                  <a:lnTo>
                    <a:pt x="76" y="646"/>
                  </a:lnTo>
                  <a:lnTo>
                    <a:pt x="89" y="650"/>
                  </a:lnTo>
                  <a:lnTo>
                    <a:pt x="103" y="659"/>
                  </a:lnTo>
                  <a:lnTo>
                    <a:pt x="120" y="669"/>
                  </a:lnTo>
                  <a:lnTo>
                    <a:pt x="136" y="681"/>
                  </a:lnTo>
                  <a:lnTo>
                    <a:pt x="150" y="692"/>
                  </a:lnTo>
                  <a:lnTo>
                    <a:pt x="163" y="701"/>
                  </a:lnTo>
                  <a:lnTo>
                    <a:pt x="173" y="708"/>
                  </a:lnTo>
                  <a:lnTo>
                    <a:pt x="170" y="588"/>
                  </a:lnTo>
                  <a:lnTo>
                    <a:pt x="171" y="551"/>
                  </a:lnTo>
                  <a:lnTo>
                    <a:pt x="175" y="516"/>
                  </a:lnTo>
                  <a:lnTo>
                    <a:pt x="180" y="481"/>
                  </a:lnTo>
                  <a:lnTo>
                    <a:pt x="190" y="449"/>
                  </a:lnTo>
                  <a:lnTo>
                    <a:pt x="192" y="472"/>
                  </a:lnTo>
                  <a:lnTo>
                    <a:pt x="192" y="527"/>
                  </a:lnTo>
                  <a:lnTo>
                    <a:pt x="190" y="582"/>
                  </a:lnTo>
                  <a:lnTo>
                    <a:pt x="190" y="608"/>
                  </a:lnTo>
                  <a:lnTo>
                    <a:pt x="197" y="596"/>
                  </a:lnTo>
                  <a:lnTo>
                    <a:pt x="202" y="582"/>
                  </a:lnTo>
                  <a:lnTo>
                    <a:pt x="208" y="570"/>
                  </a:lnTo>
                  <a:lnTo>
                    <a:pt x="217" y="557"/>
                  </a:lnTo>
                  <a:lnTo>
                    <a:pt x="224" y="545"/>
                  </a:lnTo>
                  <a:lnTo>
                    <a:pt x="225" y="530"/>
                  </a:lnTo>
                  <a:lnTo>
                    <a:pt x="223" y="513"/>
                  </a:lnTo>
                  <a:lnTo>
                    <a:pt x="222" y="496"/>
                  </a:lnTo>
                  <a:lnTo>
                    <a:pt x="216" y="497"/>
                  </a:lnTo>
                  <a:lnTo>
                    <a:pt x="211" y="500"/>
                  </a:lnTo>
                  <a:lnTo>
                    <a:pt x="206" y="502"/>
                  </a:lnTo>
                  <a:lnTo>
                    <a:pt x="203" y="496"/>
                  </a:lnTo>
                  <a:lnTo>
                    <a:pt x="205" y="494"/>
                  </a:lnTo>
                  <a:lnTo>
                    <a:pt x="208" y="489"/>
                  </a:lnTo>
                  <a:lnTo>
                    <a:pt x="213" y="484"/>
                  </a:lnTo>
                  <a:lnTo>
                    <a:pt x="218" y="476"/>
                  </a:lnTo>
                  <a:lnTo>
                    <a:pt x="225" y="469"/>
                  </a:lnTo>
                  <a:lnTo>
                    <a:pt x="230" y="462"/>
                  </a:lnTo>
                  <a:lnTo>
                    <a:pt x="234" y="457"/>
                  </a:lnTo>
                  <a:lnTo>
                    <a:pt x="237" y="453"/>
                  </a:lnTo>
                  <a:lnTo>
                    <a:pt x="231" y="448"/>
                  </a:lnTo>
                  <a:lnTo>
                    <a:pt x="225" y="441"/>
                  </a:lnTo>
                  <a:lnTo>
                    <a:pt x="222" y="433"/>
                  </a:lnTo>
                  <a:lnTo>
                    <a:pt x="221" y="425"/>
                  </a:lnTo>
                  <a:lnTo>
                    <a:pt x="203" y="420"/>
                  </a:lnTo>
                  <a:lnTo>
                    <a:pt x="186" y="413"/>
                  </a:lnTo>
                  <a:lnTo>
                    <a:pt x="170" y="404"/>
                  </a:lnTo>
                  <a:lnTo>
                    <a:pt x="156" y="392"/>
                  </a:lnTo>
                  <a:lnTo>
                    <a:pt x="143" y="378"/>
                  </a:lnTo>
                  <a:lnTo>
                    <a:pt x="132" y="359"/>
                  </a:lnTo>
                  <a:lnTo>
                    <a:pt x="123" y="337"/>
                  </a:lnTo>
                  <a:lnTo>
                    <a:pt x="117" y="309"/>
                  </a:lnTo>
                  <a:lnTo>
                    <a:pt x="112" y="254"/>
                  </a:lnTo>
                  <a:lnTo>
                    <a:pt x="114" y="197"/>
                  </a:lnTo>
                  <a:lnTo>
                    <a:pt x="120" y="151"/>
                  </a:lnTo>
                  <a:lnTo>
                    <a:pt x="122" y="133"/>
                  </a:lnTo>
                  <a:lnTo>
                    <a:pt x="94" y="123"/>
                  </a:lnTo>
                  <a:lnTo>
                    <a:pt x="102" y="92"/>
                  </a:lnTo>
                  <a:lnTo>
                    <a:pt x="110" y="92"/>
                  </a:lnTo>
                  <a:lnTo>
                    <a:pt x="119" y="96"/>
                  </a:lnTo>
                  <a:lnTo>
                    <a:pt x="127" y="98"/>
                  </a:lnTo>
                  <a:lnTo>
                    <a:pt x="130" y="94"/>
                  </a:lnTo>
                  <a:lnTo>
                    <a:pt x="136" y="83"/>
                  </a:lnTo>
                  <a:lnTo>
                    <a:pt x="145" y="69"/>
                  </a:lnTo>
                  <a:lnTo>
                    <a:pt x="155" y="54"/>
                  </a:lnTo>
                  <a:lnTo>
                    <a:pt x="166" y="38"/>
                  </a:lnTo>
                  <a:lnTo>
                    <a:pt x="177" y="23"/>
                  </a:lnTo>
                  <a:lnTo>
                    <a:pt x="188" y="11"/>
                  </a:lnTo>
                  <a:lnTo>
                    <a:pt x="197" y="3"/>
                  </a:lnTo>
                  <a:lnTo>
                    <a:pt x="203" y="0"/>
                  </a:lnTo>
                  <a:lnTo>
                    <a:pt x="205" y="2"/>
                  </a:lnTo>
                  <a:lnTo>
                    <a:pt x="207" y="4"/>
                  </a:lnTo>
                  <a:lnTo>
                    <a:pt x="211" y="4"/>
                  </a:lnTo>
                  <a:lnTo>
                    <a:pt x="215" y="6"/>
                  </a:lnTo>
                  <a:lnTo>
                    <a:pt x="215" y="10"/>
                  </a:lnTo>
                  <a:lnTo>
                    <a:pt x="212" y="18"/>
                  </a:lnTo>
                  <a:lnTo>
                    <a:pt x="204" y="27"/>
                  </a:lnTo>
                  <a:lnTo>
                    <a:pt x="194" y="39"/>
                  </a:lnTo>
                  <a:lnTo>
                    <a:pt x="183" y="55"/>
                  </a:lnTo>
                  <a:lnTo>
                    <a:pt x="173" y="73"/>
                  </a:lnTo>
                  <a:lnTo>
                    <a:pt x="164" y="94"/>
                  </a:lnTo>
                  <a:lnTo>
                    <a:pt x="158" y="120"/>
                  </a:lnTo>
                  <a:lnTo>
                    <a:pt x="169" y="133"/>
                  </a:lnTo>
                  <a:lnTo>
                    <a:pt x="179" y="148"/>
                  </a:lnTo>
                  <a:lnTo>
                    <a:pt x="187" y="162"/>
                  </a:lnTo>
                  <a:lnTo>
                    <a:pt x="195" y="179"/>
                  </a:lnTo>
                  <a:lnTo>
                    <a:pt x="199" y="198"/>
                  </a:lnTo>
                  <a:lnTo>
                    <a:pt x="204" y="217"/>
                  </a:lnTo>
                  <a:lnTo>
                    <a:pt x="205" y="237"/>
                  </a:lnTo>
                  <a:lnTo>
                    <a:pt x="204" y="260"/>
                  </a:lnTo>
                  <a:lnTo>
                    <a:pt x="202" y="257"/>
                  </a:lnTo>
                  <a:lnTo>
                    <a:pt x="197" y="247"/>
                  </a:lnTo>
                  <a:lnTo>
                    <a:pt x="192" y="233"/>
                  </a:lnTo>
                  <a:lnTo>
                    <a:pt x="186" y="214"/>
                  </a:lnTo>
                  <a:lnTo>
                    <a:pt x="177" y="195"/>
                  </a:lnTo>
                  <a:lnTo>
                    <a:pt x="168" y="176"/>
                  </a:lnTo>
                  <a:lnTo>
                    <a:pt x="158" y="159"/>
                  </a:lnTo>
                  <a:lnTo>
                    <a:pt x="147" y="148"/>
                  </a:lnTo>
                  <a:lnTo>
                    <a:pt x="140" y="184"/>
                  </a:lnTo>
                  <a:lnTo>
                    <a:pt x="139" y="237"/>
                  </a:lnTo>
                  <a:lnTo>
                    <a:pt x="141" y="285"/>
                  </a:lnTo>
                  <a:lnTo>
                    <a:pt x="142" y="307"/>
                  </a:lnTo>
                  <a:lnTo>
                    <a:pt x="145" y="317"/>
                  </a:lnTo>
                  <a:lnTo>
                    <a:pt x="148" y="326"/>
                  </a:lnTo>
                  <a:lnTo>
                    <a:pt x="150" y="334"/>
                  </a:lnTo>
                  <a:lnTo>
                    <a:pt x="154" y="341"/>
                  </a:lnTo>
                  <a:lnTo>
                    <a:pt x="158" y="349"/>
                  </a:lnTo>
                  <a:lnTo>
                    <a:pt x="164" y="357"/>
                  </a:lnTo>
                  <a:lnTo>
                    <a:pt x="169" y="365"/>
                  </a:lnTo>
                  <a:lnTo>
                    <a:pt x="177" y="373"/>
                  </a:lnTo>
                  <a:lnTo>
                    <a:pt x="187" y="382"/>
                  </a:lnTo>
                  <a:lnTo>
                    <a:pt x="198" y="390"/>
                  </a:lnTo>
                  <a:lnTo>
                    <a:pt x="214" y="395"/>
                  </a:lnTo>
                  <a:lnTo>
                    <a:pt x="230" y="399"/>
                  </a:lnTo>
                  <a:lnTo>
                    <a:pt x="248" y="400"/>
                  </a:lnTo>
                  <a:lnTo>
                    <a:pt x="265" y="400"/>
                  </a:lnTo>
                  <a:lnTo>
                    <a:pt x="284" y="397"/>
                  </a:lnTo>
                  <a:lnTo>
                    <a:pt x="304" y="393"/>
                  </a:lnTo>
                  <a:lnTo>
                    <a:pt x="312" y="391"/>
                  </a:lnTo>
                  <a:lnTo>
                    <a:pt x="321" y="388"/>
                  </a:lnTo>
                  <a:lnTo>
                    <a:pt x="329" y="386"/>
                  </a:lnTo>
                  <a:lnTo>
                    <a:pt x="336" y="384"/>
                  </a:lnTo>
                  <a:lnTo>
                    <a:pt x="343" y="383"/>
                  </a:lnTo>
                  <a:lnTo>
                    <a:pt x="349" y="381"/>
                  </a:lnTo>
                  <a:lnTo>
                    <a:pt x="355" y="381"/>
                  </a:lnTo>
                  <a:lnTo>
                    <a:pt x="361" y="379"/>
                  </a:lnTo>
                  <a:lnTo>
                    <a:pt x="357" y="384"/>
                  </a:lnTo>
                  <a:lnTo>
                    <a:pt x="348" y="391"/>
                  </a:lnTo>
                  <a:lnTo>
                    <a:pt x="336" y="396"/>
                  </a:lnTo>
                  <a:lnTo>
                    <a:pt x="320" y="403"/>
                  </a:lnTo>
                  <a:lnTo>
                    <a:pt x="304" y="409"/>
                  </a:lnTo>
                  <a:lnTo>
                    <a:pt x="288" y="413"/>
                  </a:lnTo>
                  <a:lnTo>
                    <a:pt x="274" y="416"/>
                  </a:lnTo>
                  <a:lnTo>
                    <a:pt x="263" y="418"/>
                  </a:lnTo>
                  <a:lnTo>
                    <a:pt x="269" y="425"/>
                  </a:lnTo>
                  <a:lnTo>
                    <a:pt x="278" y="431"/>
                  </a:lnTo>
                  <a:lnTo>
                    <a:pt x="286" y="437"/>
                  </a:lnTo>
                  <a:lnTo>
                    <a:pt x="289" y="439"/>
                  </a:lnTo>
                  <a:lnTo>
                    <a:pt x="283" y="439"/>
                  </a:lnTo>
                  <a:lnTo>
                    <a:pt x="277" y="440"/>
                  </a:lnTo>
                  <a:lnTo>
                    <a:pt x="271" y="439"/>
                  </a:lnTo>
                  <a:lnTo>
                    <a:pt x="265" y="439"/>
                  </a:lnTo>
                  <a:lnTo>
                    <a:pt x="260" y="438"/>
                  </a:lnTo>
                  <a:lnTo>
                    <a:pt x="254" y="437"/>
                  </a:lnTo>
                  <a:lnTo>
                    <a:pt x="249" y="435"/>
                  </a:lnTo>
                  <a:lnTo>
                    <a:pt x="243" y="435"/>
                  </a:lnTo>
                  <a:lnTo>
                    <a:pt x="248" y="441"/>
                  </a:lnTo>
                  <a:lnTo>
                    <a:pt x="253" y="448"/>
                  </a:lnTo>
                  <a:lnTo>
                    <a:pt x="260" y="451"/>
                  </a:lnTo>
                  <a:lnTo>
                    <a:pt x="269" y="450"/>
                  </a:lnTo>
                  <a:lnTo>
                    <a:pt x="280" y="448"/>
                  </a:lnTo>
                  <a:lnTo>
                    <a:pt x="296" y="444"/>
                  </a:lnTo>
                  <a:lnTo>
                    <a:pt x="312" y="438"/>
                  </a:lnTo>
                  <a:lnTo>
                    <a:pt x="329" y="432"/>
                  </a:lnTo>
                  <a:lnTo>
                    <a:pt x="346" y="425"/>
                  </a:lnTo>
                  <a:lnTo>
                    <a:pt x="359" y="420"/>
                  </a:lnTo>
                  <a:lnTo>
                    <a:pt x="368" y="415"/>
                  </a:lnTo>
                  <a:lnTo>
                    <a:pt x="372" y="414"/>
                  </a:lnTo>
                  <a:lnTo>
                    <a:pt x="364" y="421"/>
                  </a:lnTo>
                  <a:lnTo>
                    <a:pt x="355" y="428"/>
                  </a:lnTo>
                  <a:lnTo>
                    <a:pt x="345" y="434"/>
                  </a:lnTo>
                  <a:lnTo>
                    <a:pt x="334" y="441"/>
                  </a:lnTo>
                  <a:lnTo>
                    <a:pt x="321" y="448"/>
                  </a:lnTo>
                  <a:lnTo>
                    <a:pt x="310" y="453"/>
                  </a:lnTo>
                  <a:lnTo>
                    <a:pt x="300" y="458"/>
                  </a:lnTo>
                  <a:lnTo>
                    <a:pt x="290" y="460"/>
                  </a:lnTo>
                  <a:lnTo>
                    <a:pt x="295" y="479"/>
                  </a:lnTo>
                  <a:lnTo>
                    <a:pt x="299" y="507"/>
                  </a:lnTo>
                  <a:lnTo>
                    <a:pt x="300" y="535"/>
                  </a:lnTo>
                  <a:lnTo>
                    <a:pt x="297" y="554"/>
                  </a:lnTo>
                  <a:lnTo>
                    <a:pt x="293" y="553"/>
                  </a:lnTo>
                  <a:lnTo>
                    <a:pt x="289" y="547"/>
                  </a:lnTo>
                  <a:lnTo>
                    <a:pt x="284" y="541"/>
                  </a:lnTo>
                  <a:lnTo>
                    <a:pt x="281" y="536"/>
                  </a:lnTo>
                  <a:lnTo>
                    <a:pt x="274" y="543"/>
                  </a:lnTo>
                  <a:lnTo>
                    <a:pt x="269" y="550"/>
                  </a:lnTo>
                  <a:lnTo>
                    <a:pt x="261" y="556"/>
                  </a:lnTo>
                  <a:lnTo>
                    <a:pt x="253" y="562"/>
                  </a:lnTo>
                  <a:lnTo>
                    <a:pt x="257" y="575"/>
                  </a:lnTo>
                  <a:lnTo>
                    <a:pt x="258" y="590"/>
                  </a:lnTo>
                  <a:lnTo>
                    <a:pt x="260" y="605"/>
                  </a:lnTo>
                  <a:lnTo>
                    <a:pt x="262" y="619"/>
                  </a:lnTo>
                  <a:lnTo>
                    <a:pt x="243" y="649"/>
                  </a:lnTo>
                  <a:close/>
                </a:path>
              </a:pathLst>
            </a:custGeom>
            <a:solidFill>
              <a:srgbClr val="000000"/>
            </a:solidFill>
            <a:ln w="38100">
              <a:solidFill>
                <a:srgbClr val="002060"/>
              </a:solidFill>
              <a:round/>
              <a:headEnd/>
              <a:tailEnd/>
            </a:ln>
          </p:spPr>
          <p:txBody>
            <a:bodyPr/>
            <a:lstStyle/>
            <a:p>
              <a:endParaRPr lang="en-US"/>
            </a:p>
          </p:txBody>
        </p:sp>
        <p:sp>
          <p:nvSpPr>
            <p:cNvPr id="55" name="Freeform 54"/>
            <p:cNvSpPr>
              <a:spLocks/>
            </p:cNvSpPr>
            <p:nvPr/>
          </p:nvSpPr>
          <p:spPr bwMode="auto">
            <a:xfrm>
              <a:off x="3541" y="2000"/>
              <a:ext cx="71" cy="69"/>
            </a:xfrm>
            <a:custGeom>
              <a:avLst/>
              <a:gdLst>
                <a:gd name="T0" fmla="*/ 46 w 71"/>
                <a:gd name="T1" fmla="*/ 6 h 69"/>
                <a:gd name="T2" fmla="*/ 56 w 71"/>
                <a:gd name="T3" fmla="*/ 18 h 69"/>
                <a:gd name="T4" fmla="*/ 63 w 71"/>
                <a:gd name="T5" fmla="*/ 33 h 69"/>
                <a:gd name="T6" fmla="*/ 67 w 71"/>
                <a:gd name="T7" fmla="*/ 47 h 69"/>
                <a:gd name="T8" fmla="*/ 71 w 71"/>
                <a:gd name="T9" fmla="*/ 63 h 69"/>
                <a:gd name="T10" fmla="*/ 68 w 71"/>
                <a:gd name="T11" fmla="*/ 62 h 69"/>
                <a:gd name="T12" fmla="*/ 66 w 71"/>
                <a:gd name="T13" fmla="*/ 58 h 69"/>
                <a:gd name="T14" fmla="*/ 62 w 71"/>
                <a:gd name="T15" fmla="*/ 53 h 69"/>
                <a:gd name="T16" fmla="*/ 57 w 71"/>
                <a:gd name="T17" fmla="*/ 45 h 69"/>
                <a:gd name="T18" fmla="*/ 52 w 71"/>
                <a:gd name="T19" fmla="*/ 37 h 69"/>
                <a:gd name="T20" fmla="*/ 45 w 71"/>
                <a:gd name="T21" fmla="*/ 30 h 69"/>
                <a:gd name="T22" fmla="*/ 38 w 71"/>
                <a:gd name="T23" fmla="*/ 26 h 69"/>
                <a:gd name="T24" fmla="*/ 31 w 71"/>
                <a:gd name="T25" fmla="*/ 23 h 69"/>
                <a:gd name="T26" fmla="*/ 21 w 71"/>
                <a:gd name="T27" fmla="*/ 33 h 69"/>
                <a:gd name="T28" fmla="*/ 14 w 71"/>
                <a:gd name="T29" fmla="*/ 48 h 69"/>
                <a:gd name="T30" fmla="*/ 8 w 71"/>
                <a:gd name="T31" fmla="*/ 63 h 69"/>
                <a:gd name="T32" fmla="*/ 6 w 71"/>
                <a:gd name="T33" fmla="*/ 69 h 69"/>
                <a:gd name="T34" fmla="*/ 0 w 71"/>
                <a:gd name="T35" fmla="*/ 52 h 69"/>
                <a:gd name="T36" fmla="*/ 2 w 71"/>
                <a:gd name="T37" fmla="*/ 32 h 69"/>
                <a:gd name="T38" fmla="*/ 9 w 71"/>
                <a:gd name="T39" fmla="*/ 13 h 69"/>
                <a:gd name="T40" fmla="*/ 18 w 71"/>
                <a:gd name="T41" fmla="*/ 0 h 69"/>
                <a:gd name="T42" fmla="*/ 26 w 71"/>
                <a:gd name="T43" fmla="*/ 0 h 69"/>
                <a:gd name="T44" fmla="*/ 34 w 71"/>
                <a:gd name="T45" fmla="*/ 1 h 69"/>
                <a:gd name="T46" fmla="*/ 40 w 71"/>
                <a:gd name="T47" fmla="*/ 2 h 69"/>
                <a:gd name="T48" fmla="*/ 46 w 71"/>
                <a:gd name="T49"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69">
                  <a:moveTo>
                    <a:pt x="46" y="6"/>
                  </a:moveTo>
                  <a:lnTo>
                    <a:pt x="56" y="18"/>
                  </a:lnTo>
                  <a:lnTo>
                    <a:pt x="63" y="33"/>
                  </a:lnTo>
                  <a:lnTo>
                    <a:pt x="67" y="47"/>
                  </a:lnTo>
                  <a:lnTo>
                    <a:pt x="71" y="63"/>
                  </a:lnTo>
                  <a:lnTo>
                    <a:pt x="68" y="62"/>
                  </a:lnTo>
                  <a:lnTo>
                    <a:pt x="66" y="58"/>
                  </a:lnTo>
                  <a:lnTo>
                    <a:pt x="62" y="53"/>
                  </a:lnTo>
                  <a:lnTo>
                    <a:pt x="57" y="45"/>
                  </a:lnTo>
                  <a:lnTo>
                    <a:pt x="52" y="37"/>
                  </a:lnTo>
                  <a:lnTo>
                    <a:pt x="45" y="30"/>
                  </a:lnTo>
                  <a:lnTo>
                    <a:pt x="38" y="26"/>
                  </a:lnTo>
                  <a:lnTo>
                    <a:pt x="31" y="23"/>
                  </a:lnTo>
                  <a:lnTo>
                    <a:pt x="21" y="33"/>
                  </a:lnTo>
                  <a:lnTo>
                    <a:pt x="14" y="48"/>
                  </a:lnTo>
                  <a:lnTo>
                    <a:pt x="8" y="63"/>
                  </a:lnTo>
                  <a:lnTo>
                    <a:pt x="6" y="69"/>
                  </a:lnTo>
                  <a:lnTo>
                    <a:pt x="0" y="52"/>
                  </a:lnTo>
                  <a:lnTo>
                    <a:pt x="2" y="32"/>
                  </a:lnTo>
                  <a:lnTo>
                    <a:pt x="9" y="13"/>
                  </a:lnTo>
                  <a:lnTo>
                    <a:pt x="18" y="0"/>
                  </a:lnTo>
                  <a:lnTo>
                    <a:pt x="26" y="0"/>
                  </a:lnTo>
                  <a:lnTo>
                    <a:pt x="34" y="1"/>
                  </a:lnTo>
                  <a:lnTo>
                    <a:pt x="40" y="2"/>
                  </a:lnTo>
                  <a:lnTo>
                    <a:pt x="46" y="6"/>
                  </a:lnTo>
                  <a:close/>
                </a:path>
              </a:pathLst>
            </a:custGeom>
            <a:solidFill>
              <a:srgbClr val="000000"/>
            </a:solidFill>
            <a:ln w="38100">
              <a:solidFill>
                <a:srgbClr val="002060"/>
              </a:solidFill>
              <a:round/>
              <a:headEnd/>
              <a:tailEnd/>
            </a:ln>
          </p:spPr>
          <p:txBody>
            <a:bodyPr/>
            <a:lstStyle/>
            <a:p>
              <a:endParaRPr lang="en-US"/>
            </a:p>
          </p:txBody>
        </p:sp>
        <p:sp>
          <p:nvSpPr>
            <p:cNvPr id="56" name="Freeform 55"/>
            <p:cNvSpPr>
              <a:spLocks/>
            </p:cNvSpPr>
            <p:nvPr/>
          </p:nvSpPr>
          <p:spPr bwMode="auto">
            <a:xfrm>
              <a:off x="2329" y="2030"/>
              <a:ext cx="689" cy="877"/>
            </a:xfrm>
            <a:custGeom>
              <a:avLst/>
              <a:gdLst>
                <a:gd name="T0" fmla="*/ 562 w 689"/>
                <a:gd name="T1" fmla="*/ 648 h 877"/>
                <a:gd name="T2" fmla="*/ 509 w 689"/>
                <a:gd name="T3" fmla="*/ 642 h 877"/>
                <a:gd name="T4" fmla="*/ 478 w 689"/>
                <a:gd name="T5" fmla="*/ 692 h 877"/>
                <a:gd name="T6" fmla="*/ 428 w 689"/>
                <a:gd name="T7" fmla="*/ 740 h 877"/>
                <a:gd name="T8" fmla="*/ 353 w 689"/>
                <a:gd name="T9" fmla="*/ 802 h 877"/>
                <a:gd name="T10" fmla="*/ 344 w 689"/>
                <a:gd name="T11" fmla="*/ 789 h 877"/>
                <a:gd name="T12" fmla="*/ 366 w 689"/>
                <a:gd name="T13" fmla="*/ 738 h 877"/>
                <a:gd name="T14" fmla="*/ 328 w 689"/>
                <a:gd name="T15" fmla="*/ 754 h 877"/>
                <a:gd name="T16" fmla="*/ 353 w 689"/>
                <a:gd name="T17" fmla="*/ 724 h 877"/>
                <a:gd name="T18" fmla="*/ 404 w 689"/>
                <a:gd name="T19" fmla="*/ 711 h 877"/>
                <a:gd name="T20" fmla="*/ 314 w 689"/>
                <a:gd name="T21" fmla="*/ 626 h 877"/>
                <a:gd name="T22" fmla="*/ 245 w 689"/>
                <a:gd name="T23" fmla="*/ 489 h 877"/>
                <a:gd name="T24" fmla="*/ 153 w 689"/>
                <a:gd name="T25" fmla="*/ 374 h 877"/>
                <a:gd name="T26" fmla="*/ 122 w 689"/>
                <a:gd name="T27" fmla="*/ 372 h 877"/>
                <a:gd name="T28" fmla="*/ 95 w 689"/>
                <a:gd name="T29" fmla="*/ 386 h 877"/>
                <a:gd name="T30" fmla="*/ 68 w 689"/>
                <a:gd name="T31" fmla="*/ 406 h 877"/>
                <a:gd name="T32" fmla="*/ 37 w 689"/>
                <a:gd name="T33" fmla="*/ 495 h 877"/>
                <a:gd name="T34" fmla="*/ 17 w 689"/>
                <a:gd name="T35" fmla="*/ 402 h 877"/>
                <a:gd name="T36" fmla="*/ 15 w 689"/>
                <a:gd name="T37" fmla="*/ 390 h 877"/>
                <a:gd name="T38" fmla="*/ 58 w 689"/>
                <a:gd name="T39" fmla="*/ 384 h 877"/>
                <a:gd name="T40" fmla="*/ 8 w 689"/>
                <a:gd name="T41" fmla="*/ 349 h 877"/>
                <a:gd name="T42" fmla="*/ 39 w 689"/>
                <a:gd name="T43" fmla="*/ 359 h 877"/>
                <a:gd name="T44" fmla="*/ 129 w 689"/>
                <a:gd name="T45" fmla="*/ 343 h 877"/>
                <a:gd name="T46" fmla="*/ 168 w 689"/>
                <a:gd name="T47" fmla="*/ 292 h 877"/>
                <a:gd name="T48" fmla="*/ 159 w 689"/>
                <a:gd name="T49" fmla="*/ 137 h 877"/>
                <a:gd name="T50" fmla="*/ 130 w 689"/>
                <a:gd name="T51" fmla="*/ 234 h 877"/>
                <a:gd name="T52" fmla="*/ 142 w 689"/>
                <a:gd name="T53" fmla="*/ 120 h 877"/>
                <a:gd name="T54" fmla="*/ 149 w 689"/>
                <a:gd name="T55" fmla="*/ 62 h 877"/>
                <a:gd name="T56" fmla="*/ 119 w 689"/>
                <a:gd name="T57" fmla="*/ 82 h 877"/>
                <a:gd name="T58" fmla="*/ 107 w 689"/>
                <a:gd name="T59" fmla="*/ 28 h 877"/>
                <a:gd name="T60" fmla="*/ 124 w 689"/>
                <a:gd name="T61" fmla="*/ 53 h 877"/>
                <a:gd name="T62" fmla="*/ 147 w 689"/>
                <a:gd name="T63" fmla="*/ 6 h 877"/>
                <a:gd name="T64" fmla="*/ 165 w 689"/>
                <a:gd name="T65" fmla="*/ 52 h 877"/>
                <a:gd name="T66" fmla="*/ 179 w 689"/>
                <a:gd name="T67" fmla="*/ 56 h 877"/>
                <a:gd name="T68" fmla="*/ 196 w 689"/>
                <a:gd name="T69" fmla="*/ 79 h 877"/>
                <a:gd name="T70" fmla="*/ 206 w 689"/>
                <a:gd name="T71" fmla="*/ 114 h 877"/>
                <a:gd name="T72" fmla="*/ 198 w 689"/>
                <a:gd name="T73" fmla="*/ 225 h 877"/>
                <a:gd name="T74" fmla="*/ 173 w 689"/>
                <a:gd name="T75" fmla="*/ 330 h 877"/>
                <a:gd name="T76" fmla="*/ 176 w 689"/>
                <a:gd name="T77" fmla="*/ 365 h 877"/>
                <a:gd name="T78" fmla="*/ 234 w 689"/>
                <a:gd name="T79" fmla="*/ 415 h 877"/>
                <a:gd name="T80" fmla="*/ 301 w 689"/>
                <a:gd name="T81" fmla="*/ 556 h 877"/>
                <a:gd name="T82" fmla="*/ 340 w 689"/>
                <a:gd name="T83" fmla="*/ 620 h 877"/>
                <a:gd name="T84" fmla="*/ 391 w 689"/>
                <a:gd name="T85" fmla="*/ 667 h 877"/>
                <a:gd name="T86" fmla="*/ 450 w 689"/>
                <a:gd name="T87" fmla="*/ 688 h 877"/>
                <a:gd name="T88" fmla="*/ 519 w 689"/>
                <a:gd name="T89" fmla="*/ 601 h 877"/>
                <a:gd name="T90" fmla="*/ 550 w 689"/>
                <a:gd name="T91" fmla="*/ 575 h 877"/>
                <a:gd name="T92" fmla="*/ 582 w 689"/>
                <a:gd name="T93" fmla="*/ 575 h 877"/>
                <a:gd name="T94" fmla="*/ 636 w 689"/>
                <a:gd name="T95" fmla="*/ 589 h 877"/>
                <a:gd name="T96" fmla="*/ 689 w 689"/>
                <a:gd name="T97" fmla="*/ 554 h 877"/>
                <a:gd name="T98" fmla="*/ 668 w 689"/>
                <a:gd name="T99" fmla="*/ 660 h 877"/>
                <a:gd name="T100" fmla="*/ 658 w 689"/>
                <a:gd name="T101" fmla="*/ 788 h 877"/>
                <a:gd name="T102" fmla="*/ 590 w 689"/>
                <a:gd name="T103" fmla="*/ 856 h 877"/>
                <a:gd name="T104" fmla="*/ 644 w 689"/>
                <a:gd name="T105" fmla="*/ 701 h 877"/>
                <a:gd name="T106" fmla="*/ 667 w 689"/>
                <a:gd name="T107" fmla="*/ 592 h 877"/>
                <a:gd name="T108" fmla="*/ 642 w 689"/>
                <a:gd name="T109" fmla="*/ 609 h 877"/>
                <a:gd name="T110" fmla="*/ 583 w 689"/>
                <a:gd name="T111" fmla="*/ 601 h 877"/>
                <a:gd name="T112" fmla="*/ 558 w 689"/>
                <a:gd name="T113" fmla="*/ 612 h 877"/>
                <a:gd name="T114" fmla="*/ 597 w 689"/>
                <a:gd name="T115" fmla="*/ 64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9" h="877">
                  <a:moveTo>
                    <a:pt x="622" y="660"/>
                  </a:moveTo>
                  <a:lnTo>
                    <a:pt x="613" y="661"/>
                  </a:lnTo>
                  <a:lnTo>
                    <a:pt x="602" y="660"/>
                  </a:lnTo>
                  <a:lnTo>
                    <a:pt x="590" y="658"/>
                  </a:lnTo>
                  <a:lnTo>
                    <a:pt x="576" y="653"/>
                  </a:lnTo>
                  <a:lnTo>
                    <a:pt x="562" y="648"/>
                  </a:lnTo>
                  <a:lnTo>
                    <a:pt x="550" y="641"/>
                  </a:lnTo>
                  <a:lnTo>
                    <a:pt x="538" y="632"/>
                  </a:lnTo>
                  <a:lnTo>
                    <a:pt x="529" y="622"/>
                  </a:lnTo>
                  <a:lnTo>
                    <a:pt x="522" y="627"/>
                  </a:lnTo>
                  <a:lnTo>
                    <a:pt x="515" y="634"/>
                  </a:lnTo>
                  <a:lnTo>
                    <a:pt x="509" y="642"/>
                  </a:lnTo>
                  <a:lnTo>
                    <a:pt x="504" y="650"/>
                  </a:lnTo>
                  <a:lnTo>
                    <a:pt x="499" y="658"/>
                  </a:lnTo>
                  <a:lnTo>
                    <a:pt x="495" y="667"/>
                  </a:lnTo>
                  <a:lnTo>
                    <a:pt x="490" y="674"/>
                  </a:lnTo>
                  <a:lnTo>
                    <a:pt x="486" y="683"/>
                  </a:lnTo>
                  <a:lnTo>
                    <a:pt x="478" y="692"/>
                  </a:lnTo>
                  <a:lnTo>
                    <a:pt x="471" y="702"/>
                  </a:lnTo>
                  <a:lnTo>
                    <a:pt x="463" y="711"/>
                  </a:lnTo>
                  <a:lnTo>
                    <a:pt x="456" y="721"/>
                  </a:lnTo>
                  <a:lnTo>
                    <a:pt x="447" y="729"/>
                  </a:lnTo>
                  <a:lnTo>
                    <a:pt x="438" y="736"/>
                  </a:lnTo>
                  <a:lnTo>
                    <a:pt x="428" y="740"/>
                  </a:lnTo>
                  <a:lnTo>
                    <a:pt x="416" y="743"/>
                  </a:lnTo>
                  <a:lnTo>
                    <a:pt x="396" y="747"/>
                  </a:lnTo>
                  <a:lnTo>
                    <a:pt x="381" y="758"/>
                  </a:lnTo>
                  <a:lnTo>
                    <a:pt x="368" y="772"/>
                  </a:lnTo>
                  <a:lnTo>
                    <a:pt x="359" y="786"/>
                  </a:lnTo>
                  <a:lnTo>
                    <a:pt x="353" y="802"/>
                  </a:lnTo>
                  <a:lnTo>
                    <a:pt x="348" y="814"/>
                  </a:lnTo>
                  <a:lnTo>
                    <a:pt x="346" y="823"/>
                  </a:lnTo>
                  <a:lnTo>
                    <a:pt x="345" y="826"/>
                  </a:lnTo>
                  <a:lnTo>
                    <a:pt x="342" y="813"/>
                  </a:lnTo>
                  <a:lnTo>
                    <a:pt x="342" y="801"/>
                  </a:lnTo>
                  <a:lnTo>
                    <a:pt x="344" y="789"/>
                  </a:lnTo>
                  <a:lnTo>
                    <a:pt x="347" y="777"/>
                  </a:lnTo>
                  <a:lnTo>
                    <a:pt x="351" y="766"/>
                  </a:lnTo>
                  <a:lnTo>
                    <a:pt x="357" y="756"/>
                  </a:lnTo>
                  <a:lnTo>
                    <a:pt x="364" y="746"/>
                  </a:lnTo>
                  <a:lnTo>
                    <a:pt x="372" y="737"/>
                  </a:lnTo>
                  <a:lnTo>
                    <a:pt x="366" y="738"/>
                  </a:lnTo>
                  <a:lnTo>
                    <a:pt x="359" y="739"/>
                  </a:lnTo>
                  <a:lnTo>
                    <a:pt x="351" y="743"/>
                  </a:lnTo>
                  <a:lnTo>
                    <a:pt x="345" y="747"/>
                  </a:lnTo>
                  <a:lnTo>
                    <a:pt x="338" y="751"/>
                  </a:lnTo>
                  <a:lnTo>
                    <a:pt x="332" y="753"/>
                  </a:lnTo>
                  <a:lnTo>
                    <a:pt x="328" y="754"/>
                  </a:lnTo>
                  <a:lnTo>
                    <a:pt x="326" y="754"/>
                  </a:lnTo>
                  <a:lnTo>
                    <a:pt x="326" y="751"/>
                  </a:lnTo>
                  <a:lnTo>
                    <a:pt x="328" y="745"/>
                  </a:lnTo>
                  <a:lnTo>
                    <a:pt x="334" y="738"/>
                  </a:lnTo>
                  <a:lnTo>
                    <a:pt x="341" y="730"/>
                  </a:lnTo>
                  <a:lnTo>
                    <a:pt x="353" y="724"/>
                  </a:lnTo>
                  <a:lnTo>
                    <a:pt x="365" y="718"/>
                  </a:lnTo>
                  <a:lnTo>
                    <a:pt x="381" y="716"/>
                  </a:lnTo>
                  <a:lnTo>
                    <a:pt x="397" y="717"/>
                  </a:lnTo>
                  <a:lnTo>
                    <a:pt x="400" y="715"/>
                  </a:lnTo>
                  <a:lnTo>
                    <a:pt x="402" y="712"/>
                  </a:lnTo>
                  <a:lnTo>
                    <a:pt x="404" y="711"/>
                  </a:lnTo>
                  <a:lnTo>
                    <a:pt x="403" y="708"/>
                  </a:lnTo>
                  <a:lnTo>
                    <a:pt x="387" y="691"/>
                  </a:lnTo>
                  <a:lnTo>
                    <a:pt x="369" y="676"/>
                  </a:lnTo>
                  <a:lnTo>
                    <a:pt x="350" y="660"/>
                  </a:lnTo>
                  <a:lnTo>
                    <a:pt x="332" y="643"/>
                  </a:lnTo>
                  <a:lnTo>
                    <a:pt x="314" y="626"/>
                  </a:lnTo>
                  <a:lnTo>
                    <a:pt x="299" y="607"/>
                  </a:lnTo>
                  <a:lnTo>
                    <a:pt x="288" y="587"/>
                  </a:lnTo>
                  <a:lnTo>
                    <a:pt x="280" y="564"/>
                  </a:lnTo>
                  <a:lnTo>
                    <a:pt x="269" y="538"/>
                  </a:lnTo>
                  <a:lnTo>
                    <a:pt x="257" y="513"/>
                  </a:lnTo>
                  <a:lnTo>
                    <a:pt x="245" y="489"/>
                  </a:lnTo>
                  <a:lnTo>
                    <a:pt x="231" y="464"/>
                  </a:lnTo>
                  <a:lnTo>
                    <a:pt x="215" y="440"/>
                  </a:lnTo>
                  <a:lnTo>
                    <a:pt x="198" y="419"/>
                  </a:lnTo>
                  <a:lnTo>
                    <a:pt x="179" y="398"/>
                  </a:lnTo>
                  <a:lnTo>
                    <a:pt x="158" y="379"/>
                  </a:lnTo>
                  <a:lnTo>
                    <a:pt x="153" y="374"/>
                  </a:lnTo>
                  <a:lnTo>
                    <a:pt x="149" y="371"/>
                  </a:lnTo>
                  <a:lnTo>
                    <a:pt x="143" y="368"/>
                  </a:lnTo>
                  <a:lnTo>
                    <a:pt x="137" y="367"/>
                  </a:lnTo>
                  <a:lnTo>
                    <a:pt x="131" y="368"/>
                  </a:lnTo>
                  <a:lnTo>
                    <a:pt x="126" y="370"/>
                  </a:lnTo>
                  <a:lnTo>
                    <a:pt x="122" y="372"/>
                  </a:lnTo>
                  <a:lnTo>
                    <a:pt x="117" y="374"/>
                  </a:lnTo>
                  <a:lnTo>
                    <a:pt x="113" y="377"/>
                  </a:lnTo>
                  <a:lnTo>
                    <a:pt x="109" y="379"/>
                  </a:lnTo>
                  <a:lnTo>
                    <a:pt x="104" y="381"/>
                  </a:lnTo>
                  <a:lnTo>
                    <a:pt x="98" y="381"/>
                  </a:lnTo>
                  <a:lnTo>
                    <a:pt x="95" y="386"/>
                  </a:lnTo>
                  <a:lnTo>
                    <a:pt x="92" y="389"/>
                  </a:lnTo>
                  <a:lnTo>
                    <a:pt x="87" y="392"/>
                  </a:lnTo>
                  <a:lnTo>
                    <a:pt x="84" y="396"/>
                  </a:lnTo>
                  <a:lnTo>
                    <a:pt x="79" y="398"/>
                  </a:lnTo>
                  <a:lnTo>
                    <a:pt x="74" y="401"/>
                  </a:lnTo>
                  <a:lnTo>
                    <a:pt x="68" y="406"/>
                  </a:lnTo>
                  <a:lnTo>
                    <a:pt x="60" y="410"/>
                  </a:lnTo>
                  <a:lnTo>
                    <a:pt x="58" y="420"/>
                  </a:lnTo>
                  <a:lnTo>
                    <a:pt x="53" y="446"/>
                  </a:lnTo>
                  <a:lnTo>
                    <a:pt x="48" y="482"/>
                  </a:lnTo>
                  <a:lnTo>
                    <a:pt x="48" y="521"/>
                  </a:lnTo>
                  <a:lnTo>
                    <a:pt x="37" y="495"/>
                  </a:lnTo>
                  <a:lnTo>
                    <a:pt x="32" y="466"/>
                  </a:lnTo>
                  <a:lnTo>
                    <a:pt x="34" y="436"/>
                  </a:lnTo>
                  <a:lnTo>
                    <a:pt x="38" y="408"/>
                  </a:lnTo>
                  <a:lnTo>
                    <a:pt x="30" y="408"/>
                  </a:lnTo>
                  <a:lnTo>
                    <a:pt x="23" y="406"/>
                  </a:lnTo>
                  <a:lnTo>
                    <a:pt x="17" y="402"/>
                  </a:lnTo>
                  <a:lnTo>
                    <a:pt x="11" y="399"/>
                  </a:lnTo>
                  <a:lnTo>
                    <a:pt x="7" y="395"/>
                  </a:lnTo>
                  <a:lnTo>
                    <a:pt x="3" y="391"/>
                  </a:lnTo>
                  <a:lnTo>
                    <a:pt x="1" y="388"/>
                  </a:lnTo>
                  <a:lnTo>
                    <a:pt x="0" y="387"/>
                  </a:lnTo>
                  <a:lnTo>
                    <a:pt x="15" y="390"/>
                  </a:lnTo>
                  <a:lnTo>
                    <a:pt x="27" y="391"/>
                  </a:lnTo>
                  <a:lnTo>
                    <a:pt x="36" y="392"/>
                  </a:lnTo>
                  <a:lnTo>
                    <a:pt x="44" y="392"/>
                  </a:lnTo>
                  <a:lnTo>
                    <a:pt x="49" y="390"/>
                  </a:lnTo>
                  <a:lnTo>
                    <a:pt x="54" y="388"/>
                  </a:lnTo>
                  <a:lnTo>
                    <a:pt x="58" y="384"/>
                  </a:lnTo>
                  <a:lnTo>
                    <a:pt x="63" y="381"/>
                  </a:lnTo>
                  <a:lnTo>
                    <a:pt x="47" y="378"/>
                  </a:lnTo>
                  <a:lnTo>
                    <a:pt x="34" y="371"/>
                  </a:lnTo>
                  <a:lnTo>
                    <a:pt x="22" y="364"/>
                  </a:lnTo>
                  <a:lnTo>
                    <a:pt x="13" y="356"/>
                  </a:lnTo>
                  <a:lnTo>
                    <a:pt x="8" y="349"/>
                  </a:lnTo>
                  <a:lnTo>
                    <a:pt x="3" y="342"/>
                  </a:lnTo>
                  <a:lnTo>
                    <a:pt x="1" y="337"/>
                  </a:lnTo>
                  <a:lnTo>
                    <a:pt x="0" y="336"/>
                  </a:lnTo>
                  <a:lnTo>
                    <a:pt x="12" y="346"/>
                  </a:lnTo>
                  <a:lnTo>
                    <a:pt x="26" y="353"/>
                  </a:lnTo>
                  <a:lnTo>
                    <a:pt x="39" y="359"/>
                  </a:lnTo>
                  <a:lnTo>
                    <a:pt x="54" y="361"/>
                  </a:lnTo>
                  <a:lnTo>
                    <a:pt x="68" y="362"/>
                  </a:lnTo>
                  <a:lnTo>
                    <a:pt x="84" y="360"/>
                  </a:lnTo>
                  <a:lnTo>
                    <a:pt x="100" y="356"/>
                  </a:lnTo>
                  <a:lnTo>
                    <a:pt x="116" y="351"/>
                  </a:lnTo>
                  <a:lnTo>
                    <a:pt x="129" y="343"/>
                  </a:lnTo>
                  <a:lnTo>
                    <a:pt x="139" y="336"/>
                  </a:lnTo>
                  <a:lnTo>
                    <a:pt x="147" y="328"/>
                  </a:lnTo>
                  <a:lnTo>
                    <a:pt x="153" y="320"/>
                  </a:lnTo>
                  <a:lnTo>
                    <a:pt x="159" y="312"/>
                  </a:lnTo>
                  <a:lnTo>
                    <a:pt x="163" y="302"/>
                  </a:lnTo>
                  <a:lnTo>
                    <a:pt x="168" y="292"/>
                  </a:lnTo>
                  <a:lnTo>
                    <a:pt x="171" y="279"/>
                  </a:lnTo>
                  <a:lnTo>
                    <a:pt x="173" y="250"/>
                  </a:lnTo>
                  <a:lnTo>
                    <a:pt x="175" y="199"/>
                  </a:lnTo>
                  <a:lnTo>
                    <a:pt x="175" y="149"/>
                  </a:lnTo>
                  <a:lnTo>
                    <a:pt x="172" y="126"/>
                  </a:lnTo>
                  <a:lnTo>
                    <a:pt x="159" y="137"/>
                  </a:lnTo>
                  <a:lnTo>
                    <a:pt x="149" y="153"/>
                  </a:lnTo>
                  <a:lnTo>
                    <a:pt x="141" y="172"/>
                  </a:lnTo>
                  <a:lnTo>
                    <a:pt x="137" y="191"/>
                  </a:lnTo>
                  <a:lnTo>
                    <a:pt x="133" y="209"/>
                  </a:lnTo>
                  <a:lnTo>
                    <a:pt x="131" y="224"/>
                  </a:lnTo>
                  <a:lnTo>
                    <a:pt x="130" y="234"/>
                  </a:lnTo>
                  <a:lnTo>
                    <a:pt x="130" y="239"/>
                  </a:lnTo>
                  <a:lnTo>
                    <a:pt x="123" y="210"/>
                  </a:lnTo>
                  <a:lnTo>
                    <a:pt x="125" y="180"/>
                  </a:lnTo>
                  <a:lnTo>
                    <a:pt x="131" y="153"/>
                  </a:lnTo>
                  <a:lnTo>
                    <a:pt x="138" y="133"/>
                  </a:lnTo>
                  <a:lnTo>
                    <a:pt x="142" y="120"/>
                  </a:lnTo>
                  <a:lnTo>
                    <a:pt x="149" y="109"/>
                  </a:lnTo>
                  <a:lnTo>
                    <a:pt x="157" y="98"/>
                  </a:lnTo>
                  <a:lnTo>
                    <a:pt x="168" y="89"/>
                  </a:lnTo>
                  <a:lnTo>
                    <a:pt x="162" y="82"/>
                  </a:lnTo>
                  <a:lnTo>
                    <a:pt x="156" y="71"/>
                  </a:lnTo>
                  <a:lnTo>
                    <a:pt x="149" y="62"/>
                  </a:lnTo>
                  <a:lnTo>
                    <a:pt x="144" y="56"/>
                  </a:lnTo>
                  <a:lnTo>
                    <a:pt x="140" y="62"/>
                  </a:lnTo>
                  <a:lnTo>
                    <a:pt x="135" y="68"/>
                  </a:lnTo>
                  <a:lnTo>
                    <a:pt x="130" y="73"/>
                  </a:lnTo>
                  <a:lnTo>
                    <a:pt x="125" y="78"/>
                  </a:lnTo>
                  <a:lnTo>
                    <a:pt x="119" y="82"/>
                  </a:lnTo>
                  <a:lnTo>
                    <a:pt x="113" y="87"/>
                  </a:lnTo>
                  <a:lnTo>
                    <a:pt x="106" y="89"/>
                  </a:lnTo>
                  <a:lnTo>
                    <a:pt x="98" y="90"/>
                  </a:lnTo>
                  <a:lnTo>
                    <a:pt x="98" y="78"/>
                  </a:lnTo>
                  <a:lnTo>
                    <a:pt x="103" y="54"/>
                  </a:lnTo>
                  <a:lnTo>
                    <a:pt x="107" y="28"/>
                  </a:lnTo>
                  <a:lnTo>
                    <a:pt x="113" y="8"/>
                  </a:lnTo>
                  <a:lnTo>
                    <a:pt x="119" y="14"/>
                  </a:lnTo>
                  <a:lnTo>
                    <a:pt x="119" y="31"/>
                  </a:lnTo>
                  <a:lnTo>
                    <a:pt x="116" y="50"/>
                  </a:lnTo>
                  <a:lnTo>
                    <a:pt x="115" y="60"/>
                  </a:lnTo>
                  <a:lnTo>
                    <a:pt x="124" y="53"/>
                  </a:lnTo>
                  <a:lnTo>
                    <a:pt x="131" y="45"/>
                  </a:lnTo>
                  <a:lnTo>
                    <a:pt x="135" y="37"/>
                  </a:lnTo>
                  <a:lnTo>
                    <a:pt x="140" y="28"/>
                  </a:lnTo>
                  <a:lnTo>
                    <a:pt x="142" y="21"/>
                  </a:lnTo>
                  <a:lnTo>
                    <a:pt x="144" y="13"/>
                  </a:lnTo>
                  <a:lnTo>
                    <a:pt x="147" y="6"/>
                  </a:lnTo>
                  <a:lnTo>
                    <a:pt x="150" y="0"/>
                  </a:lnTo>
                  <a:lnTo>
                    <a:pt x="154" y="6"/>
                  </a:lnTo>
                  <a:lnTo>
                    <a:pt x="158" y="21"/>
                  </a:lnTo>
                  <a:lnTo>
                    <a:pt x="159" y="37"/>
                  </a:lnTo>
                  <a:lnTo>
                    <a:pt x="159" y="51"/>
                  </a:lnTo>
                  <a:lnTo>
                    <a:pt x="165" y="52"/>
                  </a:lnTo>
                  <a:lnTo>
                    <a:pt x="170" y="47"/>
                  </a:lnTo>
                  <a:lnTo>
                    <a:pt x="176" y="42"/>
                  </a:lnTo>
                  <a:lnTo>
                    <a:pt x="179" y="37"/>
                  </a:lnTo>
                  <a:lnTo>
                    <a:pt x="182" y="41"/>
                  </a:lnTo>
                  <a:lnTo>
                    <a:pt x="181" y="47"/>
                  </a:lnTo>
                  <a:lnTo>
                    <a:pt x="179" y="56"/>
                  </a:lnTo>
                  <a:lnTo>
                    <a:pt x="177" y="62"/>
                  </a:lnTo>
                  <a:lnTo>
                    <a:pt x="178" y="67"/>
                  </a:lnTo>
                  <a:lnTo>
                    <a:pt x="180" y="70"/>
                  </a:lnTo>
                  <a:lnTo>
                    <a:pt x="184" y="73"/>
                  </a:lnTo>
                  <a:lnTo>
                    <a:pt x="186" y="78"/>
                  </a:lnTo>
                  <a:lnTo>
                    <a:pt x="196" y="79"/>
                  </a:lnTo>
                  <a:lnTo>
                    <a:pt x="207" y="78"/>
                  </a:lnTo>
                  <a:lnTo>
                    <a:pt x="215" y="78"/>
                  </a:lnTo>
                  <a:lnTo>
                    <a:pt x="218" y="82"/>
                  </a:lnTo>
                  <a:lnTo>
                    <a:pt x="218" y="112"/>
                  </a:lnTo>
                  <a:lnTo>
                    <a:pt x="212" y="112"/>
                  </a:lnTo>
                  <a:lnTo>
                    <a:pt x="206" y="114"/>
                  </a:lnTo>
                  <a:lnTo>
                    <a:pt x="199" y="114"/>
                  </a:lnTo>
                  <a:lnTo>
                    <a:pt x="194" y="116"/>
                  </a:lnTo>
                  <a:lnTo>
                    <a:pt x="195" y="142"/>
                  </a:lnTo>
                  <a:lnTo>
                    <a:pt x="196" y="178"/>
                  </a:lnTo>
                  <a:lnTo>
                    <a:pt x="198" y="211"/>
                  </a:lnTo>
                  <a:lnTo>
                    <a:pt x="198" y="225"/>
                  </a:lnTo>
                  <a:lnTo>
                    <a:pt x="196" y="246"/>
                  </a:lnTo>
                  <a:lnTo>
                    <a:pt x="194" y="266"/>
                  </a:lnTo>
                  <a:lnTo>
                    <a:pt x="190" y="285"/>
                  </a:lnTo>
                  <a:lnTo>
                    <a:pt x="185" y="304"/>
                  </a:lnTo>
                  <a:lnTo>
                    <a:pt x="180" y="317"/>
                  </a:lnTo>
                  <a:lnTo>
                    <a:pt x="173" y="330"/>
                  </a:lnTo>
                  <a:lnTo>
                    <a:pt x="165" y="342"/>
                  </a:lnTo>
                  <a:lnTo>
                    <a:pt x="152" y="354"/>
                  </a:lnTo>
                  <a:lnTo>
                    <a:pt x="158" y="358"/>
                  </a:lnTo>
                  <a:lnTo>
                    <a:pt x="163" y="360"/>
                  </a:lnTo>
                  <a:lnTo>
                    <a:pt x="169" y="363"/>
                  </a:lnTo>
                  <a:lnTo>
                    <a:pt x="176" y="365"/>
                  </a:lnTo>
                  <a:lnTo>
                    <a:pt x="181" y="369"/>
                  </a:lnTo>
                  <a:lnTo>
                    <a:pt x="187" y="371"/>
                  </a:lnTo>
                  <a:lnTo>
                    <a:pt x="191" y="376"/>
                  </a:lnTo>
                  <a:lnTo>
                    <a:pt x="196" y="380"/>
                  </a:lnTo>
                  <a:lnTo>
                    <a:pt x="217" y="396"/>
                  </a:lnTo>
                  <a:lnTo>
                    <a:pt x="234" y="415"/>
                  </a:lnTo>
                  <a:lnTo>
                    <a:pt x="248" y="436"/>
                  </a:lnTo>
                  <a:lnTo>
                    <a:pt x="262" y="459"/>
                  </a:lnTo>
                  <a:lnTo>
                    <a:pt x="272" y="483"/>
                  </a:lnTo>
                  <a:lnTo>
                    <a:pt x="282" y="508"/>
                  </a:lnTo>
                  <a:lnTo>
                    <a:pt x="292" y="532"/>
                  </a:lnTo>
                  <a:lnTo>
                    <a:pt x="301" y="556"/>
                  </a:lnTo>
                  <a:lnTo>
                    <a:pt x="308" y="567"/>
                  </a:lnTo>
                  <a:lnTo>
                    <a:pt x="313" y="578"/>
                  </a:lnTo>
                  <a:lnTo>
                    <a:pt x="320" y="588"/>
                  </a:lnTo>
                  <a:lnTo>
                    <a:pt x="327" y="598"/>
                  </a:lnTo>
                  <a:lnTo>
                    <a:pt x="332" y="609"/>
                  </a:lnTo>
                  <a:lnTo>
                    <a:pt x="340" y="620"/>
                  </a:lnTo>
                  <a:lnTo>
                    <a:pt x="348" y="629"/>
                  </a:lnTo>
                  <a:lnTo>
                    <a:pt x="356" y="639"/>
                  </a:lnTo>
                  <a:lnTo>
                    <a:pt x="360" y="642"/>
                  </a:lnTo>
                  <a:lnTo>
                    <a:pt x="368" y="649"/>
                  </a:lnTo>
                  <a:lnTo>
                    <a:pt x="378" y="657"/>
                  </a:lnTo>
                  <a:lnTo>
                    <a:pt x="391" y="667"/>
                  </a:lnTo>
                  <a:lnTo>
                    <a:pt x="402" y="678"/>
                  </a:lnTo>
                  <a:lnTo>
                    <a:pt x="413" y="688"/>
                  </a:lnTo>
                  <a:lnTo>
                    <a:pt x="423" y="697"/>
                  </a:lnTo>
                  <a:lnTo>
                    <a:pt x="431" y="702"/>
                  </a:lnTo>
                  <a:lnTo>
                    <a:pt x="440" y="698"/>
                  </a:lnTo>
                  <a:lnTo>
                    <a:pt x="450" y="688"/>
                  </a:lnTo>
                  <a:lnTo>
                    <a:pt x="461" y="672"/>
                  </a:lnTo>
                  <a:lnTo>
                    <a:pt x="473" y="654"/>
                  </a:lnTo>
                  <a:lnTo>
                    <a:pt x="486" y="636"/>
                  </a:lnTo>
                  <a:lnTo>
                    <a:pt x="498" y="621"/>
                  </a:lnTo>
                  <a:lnTo>
                    <a:pt x="509" y="607"/>
                  </a:lnTo>
                  <a:lnTo>
                    <a:pt x="519" y="601"/>
                  </a:lnTo>
                  <a:lnTo>
                    <a:pt x="524" y="599"/>
                  </a:lnTo>
                  <a:lnTo>
                    <a:pt x="528" y="597"/>
                  </a:lnTo>
                  <a:lnTo>
                    <a:pt x="532" y="596"/>
                  </a:lnTo>
                  <a:lnTo>
                    <a:pt x="537" y="596"/>
                  </a:lnTo>
                  <a:lnTo>
                    <a:pt x="544" y="586"/>
                  </a:lnTo>
                  <a:lnTo>
                    <a:pt x="550" y="575"/>
                  </a:lnTo>
                  <a:lnTo>
                    <a:pt x="555" y="565"/>
                  </a:lnTo>
                  <a:lnTo>
                    <a:pt x="561" y="555"/>
                  </a:lnTo>
                  <a:lnTo>
                    <a:pt x="564" y="558"/>
                  </a:lnTo>
                  <a:lnTo>
                    <a:pt x="569" y="564"/>
                  </a:lnTo>
                  <a:lnTo>
                    <a:pt x="575" y="569"/>
                  </a:lnTo>
                  <a:lnTo>
                    <a:pt x="582" y="575"/>
                  </a:lnTo>
                  <a:lnTo>
                    <a:pt x="590" y="582"/>
                  </a:lnTo>
                  <a:lnTo>
                    <a:pt x="598" y="587"/>
                  </a:lnTo>
                  <a:lnTo>
                    <a:pt x="605" y="590"/>
                  </a:lnTo>
                  <a:lnTo>
                    <a:pt x="612" y="593"/>
                  </a:lnTo>
                  <a:lnTo>
                    <a:pt x="623" y="593"/>
                  </a:lnTo>
                  <a:lnTo>
                    <a:pt x="636" y="589"/>
                  </a:lnTo>
                  <a:lnTo>
                    <a:pt x="648" y="583"/>
                  </a:lnTo>
                  <a:lnTo>
                    <a:pt x="660" y="575"/>
                  </a:lnTo>
                  <a:lnTo>
                    <a:pt x="670" y="567"/>
                  </a:lnTo>
                  <a:lnTo>
                    <a:pt x="679" y="560"/>
                  </a:lnTo>
                  <a:lnTo>
                    <a:pt x="686" y="556"/>
                  </a:lnTo>
                  <a:lnTo>
                    <a:pt x="689" y="554"/>
                  </a:lnTo>
                  <a:lnTo>
                    <a:pt x="689" y="559"/>
                  </a:lnTo>
                  <a:lnTo>
                    <a:pt x="687" y="573"/>
                  </a:lnTo>
                  <a:lnTo>
                    <a:pt x="683" y="592"/>
                  </a:lnTo>
                  <a:lnTo>
                    <a:pt x="677" y="613"/>
                  </a:lnTo>
                  <a:lnTo>
                    <a:pt x="672" y="637"/>
                  </a:lnTo>
                  <a:lnTo>
                    <a:pt x="668" y="660"/>
                  </a:lnTo>
                  <a:lnTo>
                    <a:pt x="666" y="681"/>
                  </a:lnTo>
                  <a:lnTo>
                    <a:pt x="667" y="697"/>
                  </a:lnTo>
                  <a:lnTo>
                    <a:pt x="665" y="719"/>
                  </a:lnTo>
                  <a:lnTo>
                    <a:pt x="664" y="742"/>
                  </a:lnTo>
                  <a:lnTo>
                    <a:pt x="661" y="764"/>
                  </a:lnTo>
                  <a:lnTo>
                    <a:pt x="658" y="788"/>
                  </a:lnTo>
                  <a:lnTo>
                    <a:pt x="654" y="810"/>
                  </a:lnTo>
                  <a:lnTo>
                    <a:pt x="647" y="832"/>
                  </a:lnTo>
                  <a:lnTo>
                    <a:pt x="639" y="854"/>
                  </a:lnTo>
                  <a:lnTo>
                    <a:pt x="627" y="875"/>
                  </a:lnTo>
                  <a:lnTo>
                    <a:pt x="576" y="877"/>
                  </a:lnTo>
                  <a:lnTo>
                    <a:pt x="590" y="856"/>
                  </a:lnTo>
                  <a:lnTo>
                    <a:pt x="602" y="833"/>
                  </a:lnTo>
                  <a:lnTo>
                    <a:pt x="613" y="808"/>
                  </a:lnTo>
                  <a:lnTo>
                    <a:pt x="622" y="782"/>
                  </a:lnTo>
                  <a:lnTo>
                    <a:pt x="631" y="755"/>
                  </a:lnTo>
                  <a:lnTo>
                    <a:pt x="638" y="728"/>
                  </a:lnTo>
                  <a:lnTo>
                    <a:pt x="644" y="701"/>
                  </a:lnTo>
                  <a:lnTo>
                    <a:pt x="648" y="676"/>
                  </a:lnTo>
                  <a:lnTo>
                    <a:pt x="649" y="652"/>
                  </a:lnTo>
                  <a:lnTo>
                    <a:pt x="656" y="631"/>
                  </a:lnTo>
                  <a:lnTo>
                    <a:pt x="665" y="612"/>
                  </a:lnTo>
                  <a:lnTo>
                    <a:pt x="672" y="590"/>
                  </a:lnTo>
                  <a:lnTo>
                    <a:pt x="667" y="592"/>
                  </a:lnTo>
                  <a:lnTo>
                    <a:pt x="663" y="594"/>
                  </a:lnTo>
                  <a:lnTo>
                    <a:pt x="658" y="597"/>
                  </a:lnTo>
                  <a:lnTo>
                    <a:pt x="655" y="601"/>
                  </a:lnTo>
                  <a:lnTo>
                    <a:pt x="650" y="604"/>
                  </a:lnTo>
                  <a:lnTo>
                    <a:pt x="647" y="607"/>
                  </a:lnTo>
                  <a:lnTo>
                    <a:pt x="642" y="609"/>
                  </a:lnTo>
                  <a:lnTo>
                    <a:pt x="638" y="611"/>
                  </a:lnTo>
                  <a:lnTo>
                    <a:pt x="623" y="613"/>
                  </a:lnTo>
                  <a:lnTo>
                    <a:pt x="610" y="612"/>
                  </a:lnTo>
                  <a:lnTo>
                    <a:pt x="600" y="609"/>
                  </a:lnTo>
                  <a:lnTo>
                    <a:pt x="590" y="605"/>
                  </a:lnTo>
                  <a:lnTo>
                    <a:pt x="583" y="601"/>
                  </a:lnTo>
                  <a:lnTo>
                    <a:pt x="576" y="596"/>
                  </a:lnTo>
                  <a:lnTo>
                    <a:pt x="572" y="592"/>
                  </a:lnTo>
                  <a:lnTo>
                    <a:pt x="569" y="589"/>
                  </a:lnTo>
                  <a:lnTo>
                    <a:pt x="565" y="597"/>
                  </a:lnTo>
                  <a:lnTo>
                    <a:pt x="562" y="605"/>
                  </a:lnTo>
                  <a:lnTo>
                    <a:pt x="558" y="612"/>
                  </a:lnTo>
                  <a:lnTo>
                    <a:pt x="558" y="621"/>
                  </a:lnTo>
                  <a:lnTo>
                    <a:pt x="564" y="626"/>
                  </a:lnTo>
                  <a:lnTo>
                    <a:pt x="571" y="632"/>
                  </a:lnTo>
                  <a:lnTo>
                    <a:pt x="578" y="637"/>
                  </a:lnTo>
                  <a:lnTo>
                    <a:pt x="586" y="641"/>
                  </a:lnTo>
                  <a:lnTo>
                    <a:pt x="597" y="645"/>
                  </a:lnTo>
                  <a:lnTo>
                    <a:pt x="608" y="648"/>
                  </a:lnTo>
                  <a:lnTo>
                    <a:pt x="622" y="650"/>
                  </a:lnTo>
                  <a:lnTo>
                    <a:pt x="640" y="651"/>
                  </a:lnTo>
                  <a:lnTo>
                    <a:pt x="622" y="660"/>
                  </a:lnTo>
                  <a:close/>
                </a:path>
              </a:pathLst>
            </a:custGeom>
            <a:solidFill>
              <a:srgbClr val="000000"/>
            </a:solidFill>
            <a:ln w="38100">
              <a:solidFill>
                <a:srgbClr val="002060"/>
              </a:solidFill>
              <a:round/>
              <a:headEnd/>
              <a:tailEnd/>
            </a:ln>
          </p:spPr>
          <p:txBody>
            <a:bodyPr/>
            <a:lstStyle/>
            <a:p>
              <a:endParaRPr lang="en-US"/>
            </a:p>
          </p:txBody>
        </p:sp>
        <p:sp>
          <p:nvSpPr>
            <p:cNvPr id="57" name="Freeform 56"/>
            <p:cNvSpPr>
              <a:spLocks/>
            </p:cNvSpPr>
            <p:nvPr/>
          </p:nvSpPr>
          <p:spPr bwMode="auto">
            <a:xfrm>
              <a:off x="2161" y="2056"/>
              <a:ext cx="244" cy="320"/>
            </a:xfrm>
            <a:custGeom>
              <a:avLst/>
              <a:gdLst>
                <a:gd name="T0" fmla="*/ 231 w 244"/>
                <a:gd name="T1" fmla="*/ 60 h 320"/>
                <a:gd name="T2" fmla="*/ 219 w 244"/>
                <a:gd name="T3" fmla="*/ 56 h 320"/>
                <a:gd name="T4" fmla="*/ 206 w 244"/>
                <a:gd name="T5" fmla="*/ 65 h 320"/>
                <a:gd name="T6" fmla="*/ 191 w 244"/>
                <a:gd name="T7" fmla="*/ 71 h 320"/>
                <a:gd name="T8" fmla="*/ 183 w 244"/>
                <a:gd name="T9" fmla="*/ 66 h 320"/>
                <a:gd name="T10" fmla="*/ 172 w 244"/>
                <a:gd name="T11" fmla="*/ 67 h 320"/>
                <a:gd name="T12" fmla="*/ 148 w 244"/>
                <a:gd name="T13" fmla="*/ 90 h 320"/>
                <a:gd name="T14" fmla="*/ 118 w 244"/>
                <a:gd name="T15" fmla="*/ 104 h 320"/>
                <a:gd name="T16" fmla="*/ 103 w 244"/>
                <a:gd name="T17" fmla="*/ 93 h 320"/>
                <a:gd name="T18" fmla="*/ 97 w 244"/>
                <a:gd name="T19" fmla="*/ 91 h 320"/>
                <a:gd name="T20" fmla="*/ 72 w 244"/>
                <a:gd name="T21" fmla="*/ 120 h 320"/>
                <a:gd name="T22" fmla="*/ 53 w 244"/>
                <a:gd name="T23" fmla="*/ 110 h 320"/>
                <a:gd name="T24" fmla="*/ 26 w 244"/>
                <a:gd name="T25" fmla="*/ 119 h 320"/>
                <a:gd name="T26" fmla="*/ 24 w 244"/>
                <a:gd name="T27" fmla="*/ 156 h 320"/>
                <a:gd name="T28" fmla="*/ 38 w 244"/>
                <a:gd name="T29" fmla="*/ 192 h 320"/>
                <a:gd name="T30" fmla="*/ 52 w 244"/>
                <a:gd name="T31" fmla="*/ 195 h 320"/>
                <a:gd name="T32" fmla="*/ 66 w 244"/>
                <a:gd name="T33" fmla="*/ 204 h 320"/>
                <a:gd name="T34" fmla="*/ 75 w 244"/>
                <a:gd name="T35" fmla="*/ 222 h 320"/>
                <a:gd name="T36" fmla="*/ 71 w 244"/>
                <a:gd name="T37" fmla="*/ 245 h 320"/>
                <a:gd name="T38" fmla="*/ 74 w 244"/>
                <a:gd name="T39" fmla="*/ 304 h 320"/>
                <a:gd name="T40" fmla="*/ 61 w 244"/>
                <a:gd name="T41" fmla="*/ 289 h 320"/>
                <a:gd name="T42" fmla="*/ 55 w 244"/>
                <a:gd name="T43" fmla="*/ 254 h 320"/>
                <a:gd name="T44" fmla="*/ 31 w 244"/>
                <a:gd name="T45" fmla="*/ 249 h 320"/>
                <a:gd name="T46" fmla="*/ 19 w 244"/>
                <a:gd name="T47" fmla="*/ 231 h 320"/>
                <a:gd name="T48" fmla="*/ 20 w 244"/>
                <a:gd name="T49" fmla="*/ 211 h 320"/>
                <a:gd name="T50" fmla="*/ 19 w 244"/>
                <a:gd name="T51" fmla="*/ 189 h 320"/>
                <a:gd name="T52" fmla="*/ 2 w 244"/>
                <a:gd name="T53" fmla="*/ 157 h 320"/>
                <a:gd name="T54" fmla="*/ 2 w 244"/>
                <a:gd name="T55" fmla="*/ 117 h 320"/>
                <a:gd name="T56" fmla="*/ 14 w 244"/>
                <a:gd name="T57" fmla="*/ 90 h 320"/>
                <a:gd name="T58" fmla="*/ 34 w 244"/>
                <a:gd name="T59" fmla="*/ 84 h 320"/>
                <a:gd name="T60" fmla="*/ 50 w 244"/>
                <a:gd name="T61" fmla="*/ 88 h 320"/>
                <a:gd name="T62" fmla="*/ 62 w 244"/>
                <a:gd name="T63" fmla="*/ 91 h 320"/>
                <a:gd name="T64" fmla="*/ 83 w 244"/>
                <a:gd name="T65" fmla="*/ 81 h 320"/>
                <a:gd name="T66" fmla="*/ 104 w 244"/>
                <a:gd name="T67" fmla="*/ 60 h 320"/>
                <a:gd name="T68" fmla="*/ 123 w 244"/>
                <a:gd name="T69" fmla="*/ 30 h 320"/>
                <a:gd name="T70" fmla="*/ 141 w 244"/>
                <a:gd name="T71" fmla="*/ 67 h 320"/>
                <a:gd name="T72" fmla="*/ 169 w 244"/>
                <a:gd name="T73" fmla="*/ 36 h 320"/>
                <a:gd name="T74" fmla="*/ 191 w 244"/>
                <a:gd name="T75" fmla="*/ 4 h 320"/>
                <a:gd name="T76" fmla="*/ 197 w 244"/>
                <a:gd name="T77" fmla="*/ 46 h 320"/>
                <a:gd name="T78" fmla="*/ 213 w 244"/>
                <a:gd name="T79" fmla="*/ 43 h 320"/>
                <a:gd name="T80" fmla="*/ 230 w 244"/>
                <a:gd name="T81" fmla="*/ 20 h 320"/>
                <a:gd name="T82" fmla="*/ 241 w 244"/>
                <a:gd name="T83" fmla="*/ 0 h 320"/>
                <a:gd name="T84" fmla="*/ 242 w 244"/>
                <a:gd name="T85" fmla="*/ 4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320">
                  <a:moveTo>
                    <a:pt x="237" y="61"/>
                  </a:moveTo>
                  <a:lnTo>
                    <a:pt x="235" y="62"/>
                  </a:lnTo>
                  <a:lnTo>
                    <a:pt x="231" y="60"/>
                  </a:lnTo>
                  <a:lnTo>
                    <a:pt x="226" y="55"/>
                  </a:lnTo>
                  <a:lnTo>
                    <a:pt x="223" y="53"/>
                  </a:lnTo>
                  <a:lnTo>
                    <a:pt x="219" y="56"/>
                  </a:lnTo>
                  <a:lnTo>
                    <a:pt x="215" y="60"/>
                  </a:lnTo>
                  <a:lnTo>
                    <a:pt x="211" y="63"/>
                  </a:lnTo>
                  <a:lnTo>
                    <a:pt x="206" y="65"/>
                  </a:lnTo>
                  <a:lnTo>
                    <a:pt x="202" y="67"/>
                  </a:lnTo>
                  <a:lnTo>
                    <a:pt x="197" y="70"/>
                  </a:lnTo>
                  <a:lnTo>
                    <a:pt x="191" y="71"/>
                  </a:lnTo>
                  <a:lnTo>
                    <a:pt x="186" y="72"/>
                  </a:lnTo>
                  <a:lnTo>
                    <a:pt x="184" y="70"/>
                  </a:lnTo>
                  <a:lnTo>
                    <a:pt x="183" y="66"/>
                  </a:lnTo>
                  <a:lnTo>
                    <a:pt x="181" y="63"/>
                  </a:lnTo>
                  <a:lnTo>
                    <a:pt x="180" y="60"/>
                  </a:lnTo>
                  <a:lnTo>
                    <a:pt x="172" y="67"/>
                  </a:lnTo>
                  <a:lnTo>
                    <a:pt x="165" y="75"/>
                  </a:lnTo>
                  <a:lnTo>
                    <a:pt x="157" y="83"/>
                  </a:lnTo>
                  <a:lnTo>
                    <a:pt x="148" y="90"/>
                  </a:lnTo>
                  <a:lnTo>
                    <a:pt x="139" y="96"/>
                  </a:lnTo>
                  <a:lnTo>
                    <a:pt x="129" y="101"/>
                  </a:lnTo>
                  <a:lnTo>
                    <a:pt x="118" y="104"/>
                  </a:lnTo>
                  <a:lnTo>
                    <a:pt x="106" y="104"/>
                  </a:lnTo>
                  <a:lnTo>
                    <a:pt x="103" y="99"/>
                  </a:lnTo>
                  <a:lnTo>
                    <a:pt x="103" y="93"/>
                  </a:lnTo>
                  <a:lnTo>
                    <a:pt x="104" y="86"/>
                  </a:lnTo>
                  <a:lnTo>
                    <a:pt x="104" y="81"/>
                  </a:lnTo>
                  <a:lnTo>
                    <a:pt x="97" y="91"/>
                  </a:lnTo>
                  <a:lnTo>
                    <a:pt x="89" y="100"/>
                  </a:lnTo>
                  <a:lnTo>
                    <a:pt x="80" y="110"/>
                  </a:lnTo>
                  <a:lnTo>
                    <a:pt x="72" y="120"/>
                  </a:lnTo>
                  <a:lnTo>
                    <a:pt x="66" y="117"/>
                  </a:lnTo>
                  <a:lnTo>
                    <a:pt x="61" y="113"/>
                  </a:lnTo>
                  <a:lnTo>
                    <a:pt x="53" y="110"/>
                  </a:lnTo>
                  <a:lnTo>
                    <a:pt x="44" y="107"/>
                  </a:lnTo>
                  <a:lnTo>
                    <a:pt x="33" y="111"/>
                  </a:lnTo>
                  <a:lnTo>
                    <a:pt x="26" y="119"/>
                  </a:lnTo>
                  <a:lnTo>
                    <a:pt x="22" y="130"/>
                  </a:lnTo>
                  <a:lnTo>
                    <a:pt x="21" y="142"/>
                  </a:lnTo>
                  <a:lnTo>
                    <a:pt x="24" y="156"/>
                  </a:lnTo>
                  <a:lnTo>
                    <a:pt x="27" y="169"/>
                  </a:lnTo>
                  <a:lnTo>
                    <a:pt x="33" y="182"/>
                  </a:lnTo>
                  <a:lnTo>
                    <a:pt x="38" y="192"/>
                  </a:lnTo>
                  <a:lnTo>
                    <a:pt x="43" y="193"/>
                  </a:lnTo>
                  <a:lnTo>
                    <a:pt x="47" y="193"/>
                  </a:lnTo>
                  <a:lnTo>
                    <a:pt x="52" y="195"/>
                  </a:lnTo>
                  <a:lnTo>
                    <a:pt x="57" y="197"/>
                  </a:lnTo>
                  <a:lnTo>
                    <a:pt x="62" y="201"/>
                  </a:lnTo>
                  <a:lnTo>
                    <a:pt x="66" y="204"/>
                  </a:lnTo>
                  <a:lnTo>
                    <a:pt x="71" y="210"/>
                  </a:lnTo>
                  <a:lnTo>
                    <a:pt x="73" y="215"/>
                  </a:lnTo>
                  <a:lnTo>
                    <a:pt x="75" y="222"/>
                  </a:lnTo>
                  <a:lnTo>
                    <a:pt x="75" y="230"/>
                  </a:lnTo>
                  <a:lnTo>
                    <a:pt x="74" y="236"/>
                  </a:lnTo>
                  <a:lnTo>
                    <a:pt x="71" y="245"/>
                  </a:lnTo>
                  <a:lnTo>
                    <a:pt x="75" y="263"/>
                  </a:lnTo>
                  <a:lnTo>
                    <a:pt x="76" y="283"/>
                  </a:lnTo>
                  <a:lnTo>
                    <a:pt x="74" y="304"/>
                  </a:lnTo>
                  <a:lnTo>
                    <a:pt x="66" y="320"/>
                  </a:lnTo>
                  <a:lnTo>
                    <a:pt x="64" y="311"/>
                  </a:lnTo>
                  <a:lnTo>
                    <a:pt x="61" y="289"/>
                  </a:lnTo>
                  <a:lnTo>
                    <a:pt x="59" y="266"/>
                  </a:lnTo>
                  <a:lnTo>
                    <a:pt x="58" y="255"/>
                  </a:lnTo>
                  <a:lnTo>
                    <a:pt x="55" y="254"/>
                  </a:lnTo>
                  <a:lnTo>
                    <a:pt x="52" y="253"/>
                  </a:lnTo>
                  <a:lnTo>
                    <a:pt x="44" y="252"/>
                  </a:lnTo>
                  <a:lnTo>
                    <a:pt x="31" y="249"/>
                  </a:lnTo>
                  <a:lnTo>
                    <a:pt x="27" y="243"/>
                  </a:lnTo>
                  <a:lnTo>
                    <a:pt x="22" y="238"/>
                  </a:lnTo>
                  <a:lnTo>
                    <a:pt x="19" y="231"/>
                  </a:lnTo>
                  <a:lnTo>
                    <a:pt x="17" y="224"/>
                  </a:lnTo>
                  <a:lnTo>
                    <a:pt x="18" y="217"/>
                  </a:lnTo>
                  <a:lnTo>
                    <a:pt x="20" y="211"/>
                  </a:lnTo>
                  <a:lnTo>
                    <a:pt x="24" y="204"/>
                  </a:lnTo>
                  <a:lnTo>
                    <a:pt x="29" y="199"/>
                  </a:lnTo>
                  <a:lnTo>
                    <a:pt x="19" y="189"/>
                  </a:lnTo>
                  <a:lnTo>
                    <a:pt x="11" y="179"/>
                  </a:lnTo>
                  <a:lnTo>
                    <a:pt x="7" y="169"/>
                  </a:lnTo>
                  <a:lnTo>
                    <a:pt x="2" y="157"/>
                  </a:lnTo>
                  <a:lnTo>
                    <a:pt x="1" y="145"/>
                  </a:lnTo>
                  <a:lnTo>
                    <a:pt x="0" y="131"/>
                  </a:lnTo>
                  <a:lnTo>
                    <a:pt x="2" y="117"/>
                  </a:lnTo>
                  <a:lnTo>
                    <a:pt x="5" y="101"/>
                  </a:lnTo>
                  <a:lnTo>
                    <a:pt x="9" y="94"/>
                  </a:lnTo>
                  <a:lnTo>
                    <a:pt x="14" y="90"/>
                  </a:lnTo>
                  <a:lnTo>
                    <a:pt x="18" y="86"/>
                  </a:lnTo>
                  <a:lnTo>
                    <a:pt x="24" y="84"/>
                  </a:lnTo>
                  <a:lnTo>
                    <a:pt x="34" y="84"/>
                  </a:lnTo>
                  <a:lnTo>
                    <a:pt x="40" y="84"/>
                  </a:lnTo>
                  <a:lnTo>
                    <a:pt x="46" y="86"/>
                  </a:lnTo>
                  <a:lnTo>
                    <a:pt x="50" y="88"/>
                  </a:lnTo>
                  <a:lnTo>
                    <a:pt x="54" y="90"/>
                  </a:lnTo>
                  <a:lnTo>
                    <a:pt x="58" y="91"/>
                  </a:lnTo>
                  <a:lnTo>
                    <a:pt x="62" y="91"/>
                  </a:lnTo>
                  <a:lnTo>
                    <a:pt x="67" y="89"/>
                  </a:lnTo>
                  <a:lnTo>
                    <a:pt x="75" y="85"/>
                  </a:lnTo>
                  <a:lnTo>
                    <a:pt x="83" y="81"/>
                  </a:lnTo>
                  <a:lnTo>
                    <a:pt x="91" y="75"/>
                  </a:lnTo>
                  <a:lnTo>
                    <a:pt x="97" y="67"/>
                  </a:lnTo>
                  <a:lnTo>
                    <a:pt x="104" y="60"/>
                  </a:lnTo>
                  <a:lnTo>
                    <a:pt x="111" y="51"/>
                  </a:lnTo>
                  <a:lnTo>
                    <a:pt x="118" y="41"/>
                  </a:lnTo>
                  <a:lnTo>
                    <a:pt x="123" y="30"/>
                  </a:lnTo>
                  <a:lnTo>
                    <a:pt x="121" y="83"/>
                  </a:lnTo>
                  <a:lnTo>
                    <a:pt x="131" y="75"/>
                  </a:lnTo>
                  <a:lnTo>
                    <a:pt x="141" y="67"/>
                  </a:lnTo>
                  <a:lnTo>
                    <a:pt x="150" y="57"/>
                  </a:lnTo>
                  <a:lnTo>
                    <a:pt x="160" y="46"/>
                  </a:lnTo>
                  <a:lnTo>
                    <a:pt x="169" y="36"/>
                  </a:lnTo>
                  <a:lnTo>
                    <a:pt x="177" y="25"/>
                  </a:lnTo>
                  <a:lnTo>
                    <a:pt x="185" y="14"/>
                  </a:lnTo>
                  <a:lnTo>
                    <a:pt x="191" y="4"/>
                  </a:lnTo>
                  <a:lnTo>
                    <a:pt x="195" y="16"/>
                  </a:lnTo>
                  <a:lnTo>
                    <a:pt x="197" y="32"/>
                  </a:lnTo>
                  <a:lnTo>
                    <a:pt x="197" y="46"/>
                  </a:lnTo>
                  <a:lnTo>
                    <a:pt x="197" y="53"/>
                  </a:lnTo>
                  <a:lnTo>
                    <a:pt x="205" y="48"/>
                  </a:lnTo>
                  <a:lnTo>
                    <a:pt x="213" y="43"/>
                  </a:lnTo>
                  <a:lnTo>
                    <a:pt x="218" y="36"/>
                  </a:lnTo>
                  <a:lnTo>
                    <a:pt x="224" y="28"/>
                  </a:lnTo>
                  <a:lnTo>
                    <a:pt x="230" y="20"/>
                  </a:lnTo>
                  <a:lnTo>
                    <a:pt x="234" y="13"/>
                  </a:lnTo>
                  <a:lnTo>
                    <a:pt x="237" y="6"/>
                  </a:lnTo>
                  <a:lnTo>
                    <a:pt x="241" y="0"/>
                  </a:lnTo>
                  <a:lnTo>
                    <a:pt x="243" y="7"/>
                  </a:lnTo>
                  <a:lnTo>
                    <a:pt x="244" y="21"/>
                  </a:lnTo>
                  <a:lnTo>
                    <a:pt x="242" y="42"/>
                  </a:lnTo>
                  <a:lnTo>
                    <a:pt x="237" y="61"/>
                  </a:lnTo>
                  <a:close/>
                </a:path>
              </a:pathLst>
            </a:custGeom>
            <a:solidFill>
              <a:srgbClr val="000000"/>
            </a:solidFill>
            <a:ln w="38100">
              <a:solidFill>
                <a:srgbClr val="002060"/>
              </a:solidFill>
              <a:round/>
              <a:headEnd/>
              <a:tailEnd/>
            </a:ln>
          </p:spPr>
          <p:txBody>
            <a:bodyPr/>
            <a:lstStyle/>
            <a:p>
              <a:endParaRPr lang="en-US"/>
            </a:p>
          </p:txBody>
        </p:sp>
        <p:sp>
          <p:nvSpPr>
            <p:cNvPr id="58" name="Freeform 57"/>
            <p:cNvSpPr>
              <a:spLocks/>
            </p:cNvSpPr>
            <p:nvPr/>
          </p:nvSpPr>
          <p:spPr bwMode="auto">
            <a:xfrm>
              <a:off x="2348" y="2129"/>
              <a:ext cx="67" cy="63"/>
            </a:xfrm>
            <a:custGeom>
              <a:avLst/>
              <a:gdLst>
                <a:gd name="T0" fmla="*/ 59 w 67"/>
                <a:gd name="T1" fmla="*/ 6 h 63"/>
                <a:gd name="T2" fmla="*/ 64 w 67"/>
                <a:gd name="T3" fmla="*/ 15 h 63"/>
                <a:gd name="T4" fmla="*/ 67 w 67"/>
                <a:gd name="T5" fmla="*/ 26 h 63"/>
                <a:gd name="T6" fmla="*/ 66 w 67"/>
                <a:gd name="T7" fmla="*/ 37 h 63"/>
                <a:gd name="T8" fmla="*/ 64 w 67"/>
                <a:gd name="T9" fmla="*/ 48 h 63"/>
                <a:gd name="T10" fmla="*/ 58 w 67"/>
                <a:gd name="T11" fmla="*/ 45 h 63"/>
                <a:gd name="T12" fmla="*/ 53 w 67"/>
                <a:gd name="T13" fmla="*/ 36 h 63"/>
                <a:gd name="T14" fmla="*/ 48 w 67"/>
                <a:gd name="T15" fmla="*/ 27 h 63"/>
                <a:gd name="T16" fmla="*/ 46 w 67"/>
                <a:gd name="T17" fmla="*/ 22 h 63"/>
                <a:gd name="T18" fmla="*/ 44 w 67"/>
                <a:gd name="T19" fmla="*/ 25 h 63"/>
                <a:gd name="T20" fmla="*/ 39 w 67"/>
                <a:gd name="T21" fmla="*/ 29 h 63"/>
                <a:gd name="T22" fmla="*/ 32 w 67"/>
                <a:gd name="T23" fmla="*/ 37 h 63"/>
                <a:gd name="T24" fmla="*/ 25 w 67"/>
                <a:gd name="T25" fmla="*/ 45 h 63"/>
                <a:gd name="T26" fmla="*/ 16 w 67"/>
                <a:gd name="T27" fmla="*/ 53 h 63"/>
                <a:gd name="T28" fmla="*/ 9 w 67"/>
                <a:gd name="T29" fmla="*/ 59 h 63"/>
                <a:gd name="T30" fmla="*/ 3 w 67"/>
                <a:gd name="T31" fmla="*/ 63 h 63"/>
                <a:gd name="T32" fmla="*/ 0 w 67"/>
                <a:gd name="T33" fmla="*/ 63 h 63"/>
                <a:gd name="T34" fmla="*/ 2 w 67"/>
                <a:gd name="T35" fmla="*/ 55 h 63"/>
                <a:gd name="T36" fmla="*/ 6 w 67"/>
                <a:gd name="T37" fmla="*/ 46 h 63"/>
                <a:gd name="T38" fmla="*/ 12 w 67"/>
                <a:gd name="T39" fmla="*/ 36 h 63"/>
                <a:gd name="T40" fmla="*/ 19 w 67"/>
                <a:gd name="T41" fmla="*/ 26 h 63"/>
                <a:gd name="T42" fmla="*/ 27 w 67"/>
                <a:gd name="T43" fmla="*/ 17 h 63"/>
                <a:gd name="T44" fmla="*/ 34 w 67"/>
                <a:gd name="T45" fmla="*/ 9 h 63"/>
                <a:gd name="T46" fmla="*/ 40 w 67"/>
                <a:gd name="T47" fmla="*/ 3 h 63"/>
                <a:gd name="T48" fmla="*/ 45 w 67"/>
                <a:gd name="T49" fmla="*/ 0 h 63"/>
                <a:gd name="T50" fmla="*/ 49 w 67"/>
                <a:gd name="T51" fmla="*/ 1 h 63"/>
                <a:gd name="T52" fmla="*/ 53 w 67"/>
                <a:gd name="T53" fmla="*/ 1 h 63"/>
                <a:gd name="T54" fmla="*/ 56 w 67"/>
                <a:gd name="T55" fmla="*/ 3 h 63"/>
                <a:gd name="T56" fmla="*/ 59 w 67"/>
                <a:gd name="T57"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3">
                  <a:moveTo>
                    <a:pt x="59" y="6"/>
                  </a:moveTo>
                  <a:lnTo>
                    <a:pt x="64" y="15"/>
                  </a:lnTo>
                  <a:lnTo>
                    <a:pt x="67" y="26"/>
                  </a:lnTo>
                  <a:lnTo>
                    <a:pt x="66" y="37"/>
                  </a:lnTo>
                  <a:lnTo>
                    <a:pt x="64" y="48"/>
                  </a:lnTo>
                  <a:lnTo>
                    <a:pt x="58" y="45"/>
                  </a:lnTo>
                  <a:lnTo>
                    <a:pt x="53" y="36"/>
                  </a:lnTo>
                  <a:lnTo>
                    <a:pt x="48" y="27"/>
                  </a:lnTo>
                  <a:lnTo>
                    <a:pt x="46" y="22"/>
                  </a:lnTo>
                  <a:lnTo>
                    <a:pt x="44" y="25"/>
                  </a:lnTo>
                  <a:lnTo>
                    <a:pt x="39" y="29"/>
                  </a:lnTo>
                  <a:lnTo>
                    <a:pt x="32" y="37"/>
                  </a:lnTo>
                  <a:lnTo>
                    <a:pt x="25" y="45"/>
                  </a:lnTo>
                  <a:lnTo>
                    <a:pt x="16" y="53"/>
                  </a:lnTo>
                  <a:lnTo>
                    <a:pt x="9" y="59"/>
                  </a:lnTo>
                  <a:lnTo>
                    <a:pt x="3" y="63"/>
                  </a:lnTo>
                  <a:lnTo>
                    <a:pt x="0" y="63"/>
                  </a:lnTo>
                  <a:lnTo>
                    <a:pt x="2" y="55"/>
                  </a:lnTo>
                  <a:lnTo>
                    <a:pt x="6" y="46"/>
                  </a:lnTo>
                  <a:lnTo>
                    <a:pt x="12" y="36"/>
                  </a:lnTo>
                  <a:lnTo>
                    <a:pt x="19" y="26"/>
                  </a:lnTo>
                  <a:lnTo>
                    <a:pt x="27" y="17"/>
                  </a:lnTo>
                  <a:lnTo>
                    <a:pt x="34" y="9"/>
                  </a:lnTo>
                  <a:lnTo>
                    <a:pt x="40" y="3"/>
                  </a:lnTo>
                  <a:lnTo>
                    <a:pt x="45" y="0"/>
                  </a:lnTo>
                  <a:lnTo>
                    <a:pt x="49" y="1"/>
                  </a:lnTo>
                  <a:lnTo>
                    <a:pt x="53" y="1"/>
                  </a:lnTo>
                  <a:lnTo>
                    <a:pt x="56" y="3"/>
                  </a:lnTo>
                  <a:lnTo>
                    <a:pt x="59" y="6"/>
                  </a:lnTo>
                  <a:close/>
                </a:path>
              </a:pathLst>
            </a:custGeom>
            <a:solidFill>
              <a:srgbClr val="000000"/>
            </a:solidFill>
            <a:ln w="38100">
              <a:solidFill>
                <a:srgbClr val="002060"/>
              </a:solidFill>
              <a:round/>
              <a:headEnd/>
              <a:tailEnd/>
            </a:ln>
          </p:spPr>
          <p:txBody>
            <a:bodyPr/>
            <a:lstStyle/>
            <a:p>
              <a:endParaRPr lang="en-US"/>
            </a:p>
          </p:txBody>
        </p:sp>
        <p:sp>
          <p:nvSpPr>
            <p:cNvPr id="59" name="Freeform 58"/>
            <p:cNvSpPr>
              <a:spLocks/>
            </p:cNvSpPr>
            <p:nvPr/>
          </p:nvSpPr>
          <p:spPr bwMode="auto">
            <a:xfrm>
              <a:off x="3455" y="2187"/>
              <a:ext cx="102" cy="47"/>
            </a:xfrm>
            <a:custGeom>
              <a:avLst/>
              <a:gdLst>
                <a:gd name="T0" fmla="*/ 102 w 102"/>
                <a:gd name="T1" fmla="*/ 4 h 47"/>
                <a:gd name="T2" fmla="*/ 102 w 102"/>
                <a:gd name="T3" fmla="*/ 11 h 47"/>
                <a:gd name="T4" fmla="*/ 98 w 102"/>
                <a:gd name="T5" fmla="*/ 18 h 47"/>
                <a:gd name="T6" fmla="*/ 95 w 102"/>
                <a:gd name="T7" fmla="*/ 25 h 47"/>
                <a:gd name="T8" fmla="*/ 93 w 102"/>
                <a:gd name="T9" fmla="*/ 32 h 47"/>
                <a:gd name="T10" fmla="*/ 86 w 102"/>
                <a:gd name="T11" fmla="*/ 37 h 47"/>
                <a:gd name="T12" fmla="*/ 79 w 102"/>
                <a:gd name="T13" fmla="*/ 42 h 47"/>
                <a:gd name="T14" fmla="*/ 72 w 102"/>
                <a:gd name="T15" fmla="*/ 45 h 47"/>
                <a:gd name="T16" fmla="*/ 65 w 102"/>
                <a:gd name="T17" fmla="*/ 46 h 47"/>
                <a:gd name="T18" fmla="*/ 57 w 102"/>
                <a:gd name="T19" fmla="*/ 47 h 47"/>
                <a:gd name="T20" fmla="*/ 51 w 102"/>
                <a:gd name="T21" fmla="*/ 47 h 47"/>
                <a:gd name="T22" fmla="*/ 46 w 102"/>
                <a:gd name="T23" fmla="*/ 46 h 47"/>
                <a:gd name="T24" fmla="*/ 42 w 102"/>
                <a:gd name="T25" fmla="*/ 45 h 47"/>
                <a:gd name="T26" fmla="*/ 54 w 102"/>
                <a:gd name="T27" fmla="*/ 38 h 47"/>
                <a:gd name="T28" fmla="*/ 61 w 102"/>
                <a:gd name="T29" fmla="*/ 32 h 47"/>
                <a:gd name="T30" fmla="*/ 68 w 102"/>
                <a:gd name="T31" fmla="*/ 24 h 47"/>
                <a:gd name="T32" fmla="*/ 74 w 102"/>
                <a:gd name="T33" fmla="*/ 18 h 47"/>
                <a:gd name="T34" fmla="*/ 64 w 102"/>
                <a:gd name="T35" fmla="*/ 18 h 47"/>
                <a:gd name="T36" fmla="*/ 54 w 102"/>
                <a:gd name="T37" fmla="*/ 18 h 47"/>
                <a:gd name="T38" fmla="*/ 44 w 102"/>
                <a:gd name="T39" fmla="*/ 18 h 47"/>
                <a:gd name="T40" fmla="*/ 34 w 102"/>
                <a:gd name="T41" fmla="*/ 17 h 47"/>
                <a:gd name="T42" fmla="*/ 23 w 102"/>
                <a:gd name="T43" fmla="*/ 16 h 47"/>
                <a:gd name="T44" fmla="*/ 14 w 102"/>
                <a:gd name="T45" fmla="*/ 13 h 47"/>
                <a:gd name="T46" fmla="*/ 7 w 102"/>
                <a:gd name="T47" fmla="*/ 8 h 47"/>
                <a:gd name="T48" fmla="*/ 0 w 102"/>
                <a:gd name="T49" fmla="*/ 0 h 47"/>
                <a:gd name="T50" fmla="*/ 13 w 102"/>
                <a:gd name="T51" fmla="*/ 1 h 47"/>
                <a:gd name="T52" fmla="*/ 29 w 102"/>
                <a:gd name="T53" fmla="*/ 2 h 47"/>
                <a:gd name="T54" fmla="*/ 46 w 102"/>
                <a:gd name="T55" fmla="*/ 2 h 47"/>
                <a:gd name="T56" fmla="*/ 61 w 102"/>
                <a:gd name="T57" fmla="*/ 1 h 47"/>
                <a:gd name="T58" fmla="*/ 76 w 102"/>
                <a:gd name="T59" fmla="*/ 1 h 47"/>
                <a:gd name="T60" fmla="*/ 88 w 102"/>
                <a:gd name="T61" fmla="*/ 1 h 47"/>
                <a:gd name="T62" fmla="*/ 97 w 102"/>
                <a:gd name="T63" fmla="*/ 1 h 47"/>
                <a:gd name="T64" fmla="*/ 102 w 102"/>
                <a:gd name="T6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47">
                  <a:moveTo>
                    <a:pt x="102" y="4"/>
                  </a:moveTo>
                  <a:lnTo>
                    <a:pt x="102" y="11"/>
                  </a:lnTo>
                  <a:lnTo>
                    <a:pt x="98" y="18"/>
                  </a:lnTo>
                  <a:lnTo>
                    <a:pt x="95" y="25"/>
                  </a:lnTo>
                  <a:lnTo>
                    <a:pt x="93" y="32"/>
                  </a:lnTo>
                  <a:lnTo>
                    <a:pt x="86" y="37"/>
                  </a:lnTo>
                  <a:lnTo>
                    <a:pt x="79" y="42"/>
                  </a:lnTo>
                  <a:lnTo>
                    <a:pt x="72" y="45"/>
                  </a:lnTo>
                  <a:lnTo>
                    <a:pt x="65" y="46"/>
                  </a:lnTo>
                  <a:lnTo>
                    <a:pt x="57" y="47"/>
                  </a:lnTo>
                  <a:lnTo>
                    <a:pt x="51" y="47"/>
                  </a:lnTo>
                  <a:lnTo>
                    <a:pt x="46" y="46"/>
                  </a:lnTo>
                  <a:lnTo>
                    <a:pt x="42" y="45"/>
                  </a:lnTo>
                  <a:lnTo>
                    <a:pt x="54" y="38"/>
                  </a:lnTo>
                  <a:lnTo>
                    <a:pt x="61" y="32"/>
                  </a:lnTo>
                  <a:lnTo>
                    <a:pt x="68" y="24"/>
                  </a:lnTo>
                  <a:lnTo>
                    <a:pt x="74" y="18"/>
                  </a:lnTo>
                  <a:lnTo>
                    <a:pt x="64" y="18"/>
                  </a:lnTo>
                  <a:lnTo>
                    <a:pt x="54" y="18"/>
                  </a:lnTo>
                  <a:lnTo>
                    <a:pt x="44" y="18"/>
                  </a:lnTo>
                  <a:lnTo>
                    <a:pt x="34" y="17"/>
                  </a:lnTo>
                  <a:lnTo>
                    <a:pt x="23" y="16"/>
                  </a:lnTo>
                  <a:lnTo>
                    <a:pt x="14" y="13"/>
                  </a:lnTo>
                  <a:lnTo>
                    <a:pt x="7" y="8"/>
                  </a:lnTo>
                  <a:lnTo>
                    <a:pt x="0" y="0"/>
                  </a:lnTo>
                  <a:lnTo>
                    <a:pt x="13" y="1"/>
                  </a:lnTo>
                  <a:lnTo>
                    <a:pt x="29" y="2"/>
                  </a:lnTo>
                  <a:lnTo>
                    <a:pt x="46" y="2"/>
                  </a:lnTo>
                  <a:lnTo>
                    <a:pt x="61" y="1"/>
                  </a:lnTo>
                  <a:lnTo>
                    <a:pt x="76" y="1"/>
                  </a:lnTo>
                  <a:lnTo>
                    <a:pt x="88" y="1"/>
                  </a:lnTo>
                  <a:lnTo>
                    <a:pt x="97" y="1"/>
                  </a:lnTo>
                  <a:lnTo>
                    <a:pt x="102" y="4"/>
                  </a:lnTo>
                  <a:close/>
                </a:path>
              </a:pathLst>
            </a:custGeom>
            <a:solidFill>
              <a:srgbClr val="000000"/>
            </a:solidFill>
            <a:ln w="38100">
              <a:solidFill>
                <a:srgbClr val="002060"/>
              </a:solidFill>
              <a:round/>
              <a:headEnd/>
              <a:tailEnd/>
            </a:ln>
          </p:spPr>
          <p:txBody>
            <a:bodyPr/>
            <a:lstStyle/>
            <a:p>
              <a:endParaRPr lang="en-US"/>
            </a:p>
          </p:txBody>
        </p:sp>
        <p:sp>
          <p:nvSpPr>
            <p:cNvPr id="60" name="Freeform 59"/>
            <p:cNvSpPr>
              <a:spLocks/>
            </p:cNvSpPr>
            <p:nvPr/>
          </p:nvSpPr>
          <p:spPr bwMode="auto">
            <a:xfrm>
              <a:off x="3551" y="2216"/>
              <a:ext cx="220" cy="412"/>
            </a:xfrm>
            <a:custGeom>
              <a:avLst/>
              <a:gdLst>
                <a:gd name="T0" fmla="*/ 215 w 220"/>
                <a:gd name="T1" fmla="*/ 71 h 412"/>
                <a:gd name="T2" fmla="*/ 189 w 220"/>
                <a:gd name="T3" fmla="*/ 122 h 412"/>
                <a:gd name="T4" fmla="*/ 149 w 220"/>
                <a:gd name="T5" fmla="*/ 202 h 412"/>
                <a:gd name="T6" fmla="*/ 108 w 220"/>
                <a:gd name="T7" fmla="*/ 286 h 412"/>
                <a:gd name="T8" fmla="*/ 86 w 220"/>
                <a:gd name="T9" fmla="*/ 323 h 412"/>
                <a:gd name="T10" fmla="*/ 79 w 220"/>
                <a:gd name="T11" fmla="*/ 324 h 412"/>
                <a:gd name="T12" fmla="*/ 68 w 220"/>
                <a:gd name="T13" fmla="*/ 324 h 412"/>
                <a:gd name="T14" fmla="*/ 61 w 220"/>
                <a:gd name="T15" fmla="*/ 324 h 412"/>
                <a:gd name="T16" fmla="*/ 56 w 220"/>
                <a:gd name="T17" fmla="*/ 333 h 412"/>
                <a:gd name="T18" fmla="*/ 63 w 220"/>
                <a:gd name="T19" fmla="*/ 347 h 412"/>
                <a:gd name="T20" fmla="*/ 57 w 220"/>
                <a:gd name="T21" fmla="*/ 362 h 412"/>
                <a:gd name="T22" fmla="*/ 36 w 220"/>
                <a:gd name="T23" fmla="*/ 381 h 412"/>
                <a:gd name="T24" fmla="*/ 16 w 220"/>
                <a:gd name="T25" fmla="*/ 400 h 412"/>
                <a:gd name="T26" fmla="*/ 2 w 220"/>
                <a:gd name="T27" fmla="*/ 412 h 412"/>
                <a:gd name="T28" fmla="*/ 2 w 220"/>
                <a:gd name="T29" fmla="*/ 404 h 412"/>
                <a:gd name="T30" fmla="*/ 16 w 220"/>
                <a:gd name="T31" fmla="*/ 383 h 412"/>
                <a:gd name="T32" fmla="*/ 33 w 220"/>
                <a:gd name="T33" fmla="*/ 362 h 412"/>
                <a:gd name="T34" fmla="*/ 45 w 220"/>
                <a:gd name="T35" fmla="*/ 345 h 412"/>
                <a:gd name="T36" fmla="*/ 42 w 220"/>
                <a:gd name="T37" fmla="*/ 334 h 412"/>
                <a:gd name="T38" fmla="*/ 36 w 220"/>
                <a:gd name="T39" fmla="*/ 318 h 412"/>
                <a:gd name="T40" fmla="*/ 37 w 220"/>
                <a:gd name="T41" fmla="*/ 309 h 412"/>
                <a:gd name="T42" fmla="*/ 46 w 220"/>
                <a:gd name="T43" fmla="*/ 307 h 412"/>
                <a:gd name="T44" fmla="*/ 57 w 220"/>
                <a:gd name="T45" fmla="*/ 307 h 412"/>
                <a:gd name="T46" fmla="*/ 66 w 220"/>
                <a:gd name="T47" fmla="*/ 306 h 412"/>
                <a:gd name="T48" fmla="*/ 80 w 220"/>
                <a:gd name="T49" fmla="*/ 297 h 412"/>
                <a:gd name="T50" fmla="*/ 105 w 220"/>
                <a:gd name="T51" fmla="*/ 250 h 412"/>
                <a:gd name="T52" fmla="*/ 138 w 220"/>
                <a:gd name="T53" fmla="*/ 182 h 412"/>
                <a:gd name="T54" fmla="*/ 170 w 220"/>
                <a:gd name="T55" fmla="*/ 113 h 412"/>
                <a:gd name="T56" fmla="*/ 189 w 220"/>
                <a:gd name="T57" fmla="*/ 78 h 412"/>
                <a:gd name="T58" fmla="*/ 197 w 220"/>
                <a:gd name="T59" fmla="*/ 54 h 412"/>
                <a:gd name="T60" fmla="*/ 189 w 220"/>
                <a:gd name="T61" fmla="*/ 31 h 412"/>
                <a:gd name="T62" fmla="*/ 180 w 220"/>
                <a:gd name="T63" fmla="*/ 5 h 412"/>
                <a:gd name="T64" fmla="*/ 188 w 220"/>
                <a:gd name="T65" fmla="*/ 6 h 412"/>
                <a:gd name="T66" fmla="*/ 202 w 220"/>
                <a:gd name="T67" fmla="*/ 18 h 412"/>
                <a:gd name="T68" fmla="*/ 212 w 220"/>
                <a:gd name="T69" fmla="*/ 35 h 412"/>
                <a:gd name="T70" fmla="*/ 218 w 220"/>
                <a:gd name="T71" fmla="*/ 5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412">
                  <a:moveTo>
                    <a:pt x="220" y="63"/>
                  </a:moveTo>
                  <a:lnTo>
                    <a:pt x="215" y="71"/>
                  </a:lnTo>
                  <a:lnTo>
                    <a:pt x="205" y="91"/>
                  </a:lnTo>
                  <a:lnTo>
                    <a:pt x="189" y="122"/>
                  </a:lnTo>
                  <a:lnTo>
                    <a:pt x="170" y="160"/>
                  </a:lnTo>
                  <a:lnTo>
                    <a:pt x="149" y="202"/>
                  </a:lnTo>
                  <a:lnTo>
                    <a:pt x="128" y="244"/>
                  </a:lnTo>
                  <a:lnTo>
                    <a:pt x="108" y="286"/>
                  </a:lnTo>
                  <a:lnTo>
                    <a:pt x="91" y="322"/>
                  </a:lnTo>
                  <a:lnTo>
                    <a:pt x="86" y="323"/>
                  </a:lnTo>
                  <a:lnTo>
                    <a:pt x="83" y="324"/>
                  </a:lnTo>
                  <a:lnTo>
                    <a:pt x="79" y="324"/>
                  </a:lnTo>
                  <a:lnTo>
                    <a:pt x="74" y="324"/>
                  </a:lnTo>
                  <a:lnTo>
                    <a:pt x="68" y="324"/>
                  </a:lnTo>
                  <a:lnTo>
                    <a:pt x="64" y="324"/>
                  </a:lnTo>
                  <a:lnTo>
                    <a:pt x="61" y="324"/>
                  </a:lnTo>
                  <a:lnTo>
                    <a:pt x="56" y="324"/>
                  </a:lnTo>
                  <a:lnTo>
                    <a:pt x="56" y="333"/>
                  </a:lnTo>
                  <a:lnTo>
                    <a:pt x="60" y="340"/>
                  </a:lnTo>
                  <a:lnTo>
                    <a:pt x="63" y="347"/>
                  </a:lnTo>
                  <a:lnTo>
                    <a:pt x="65" y="355"/>
                  </a:lnTo>
                  <a:lnTo>
                    <a:pt x="57" y="362"/>
                  </a:lnTo>
                  <a:lnTo>
                    <a:pt x="47" y="371"/>
                  </a:lnTo>
                  <a:lnTo>
                    <a:pt x="36" y="381"/>
                  </a:lnTo>
                  <a:lnTo>
                    <a:pt x="26" y="391"/>
                  </a:lnTo>
                  <a:lnTo>
                    <a:pt x="16" y="400"/>
                  </a:lnTo>
                  <a:lnTo>
                    <a:pt x="8" y="408"/>
                  </a:lnTo>
                  <a:lnTo>
                    <a:pt x="2" y="412"/>
                  </a:lnTo>
                  <a:lnTo>
                    <a:pt x="0" y="412"/>
                  </a:lnTo>
                  <a:lnTo>
                    <a:pt x="2" y="404"/>
                  </a:lnTo>
                  <a:lnTo>
                    <a:pt x="8" y="394"/>
                  </a:lnTo>
                  <a:lnTo>
                    <a:pt x="16" y="383"/>
                  </a:lnTo>
                  <a:lnTo>
                    <a:pt x="25" y="372"/>
                  </a:lnTo>
                  <a:lnTo>
                    <a:pt x="33" y="362"/>
                  </a:lnTo>
                  <a:lnTo>
                    <a:pt x="40" y="352"/>
                  </a:lnTo>
                  <a:lnTo>
                    <a:pt x="45" y="345"/>
                  </a:lnTo>
                  <a:lnTo>
                    <a:pt x="46" y="341"/>
                  </a:lnTo>
                  <a:lnTo>
                    <a:pt x="42" y="334"/>
                  </a:lnTo>
                  <a:lnTo>
                    <a:pt x="38" y="326"/>
                  </a:lnTo>
                  <a:lnTo>
                    <a:pt x="36" y="318"/>
                  </a:lnTo>
                  <a:lnTo>
                    <a:pt x="33" y="310"/>
                  </a:lnTo>
                  <a:lnTo>
                    <a:pt x="37" y="309"/>
                  </a:lnTo>
                  <a:lnTo>
                    <a:pt x="42" y="308"/>
                  </a:lnTo>
                  <a:lnTo>
                    <a:pt x="46" y="307"/>
                  </a:lnTo>
                  <a:lnTo>
                    <a:pt x="52" y="307"/>
                  </a:lnTo>
                  <a:lnTo>
                    <a:pt x="57" y="307"/>
                  </a:lnTo>
                  <a:lnTo>
                    <a:pt x="62" y="306"/>
                  </a:lnTo>
                  <a:lnTo>
                    <a:pt x="66" y="306"/>
                  </a:lnTo>
                  <a:lnTo>
                    <a:pt x="71" y="305"/>
                  </a:lnTo>
                  <a:lnTo>
                    <a:pt x="80" y="297"/>
                  </a:lnTo>
                  <a:lnTo>
                    <a:pt x="91" y="278"/>
                  </a:lnTo>
                  <a:lnTo>
                    <a:pt x="105" y="250"/>
                  </a:lnTo>
                  <a:lnTo>
                    <a:pt x="121" y="217"/>
                  </a:lnTo>
                  <a:lnTo>
                    <a:pt x="138" y="182"/>
                  </a:lnTo>
                  <a:lnTo>
                    <a:pt x="155" y="146"/>
                  </a:lnTo>
                  <a:lnTo>
                    <a:pt x="170" y="113"/>
                  </a:lnTo>
                  <a:lnTo>
                    <a:pt x="186" y="88"/>
                  </a:lnTo>
                  <a:lnTo>
                    <a:pt x="189" y="78"/>
                  </a:lnTo>
                  <a:lnTo>
                    <a:pt x="195" y="65"/>
                  </a:lnTo>
                  <a:lnTo>
                    <a:pt x="197" y="54"/>
                  </a:lnTo>
                  <a:lnTo>
                    <a:pt x="193" y="44"/>
                  </a:lnTo>
                  <a:lnTo>
                    <a:pt x="189" y="31"/>
                  </a:lnTo>
                  <a:lnTo>
                    <a:pt x="185" y="16"/>
                  </a:lnTo>
                  <a:lnTo>
                    <a:pt x="180" y="5"/>
                  </a:lnTo>
                  <a:lnTo>
                    <a:pt x="180" y="0"/>
                  </a:lnTo>
                  <a:lnTo>
                    <a:pt x="188" y="6"/>
                  </a:lnTo>
                  <a:lnTo>
                    <a:pt x="196" y="12"/>
                  </a:lnTo>
                  <a:lnTo>
                    <a:pt x="202" y="18"/>
                  </a:lnTo>
                  <a:lnTo>
                    <a:pt x="207" y="26"/>
                  </a:lnTo>
                  <a:lnTo>
                    <a:pt x="212" y="35"/>
                  </a:lnTo>
                  <a:lnTo>
                    <a:pt x="216" y="44"/>
                  </a:lnTo>
                  <a:lnTo>
                    <a:pt x="218" y="53"/>
                  </a:lnTo>
                  <a:lnTo>
                    <a:pt x="220" y="63"/>
                  </a:lnTo>
                  <a:close/>
                </a:path>
              </a:pathLst>
            </a:custGeom>
            <a:solidFill>
              <a:srgbClr val="000000"/>
            </a:solidFill>
            <a:ln w="38100">
              <a:solidFill>
                <a:srgbClr val="002060"/>
              </a:solidFill>
              <a:round/>
              <a:headEnd/>
              <a:tailEnd/>
            </a:ln>
          </p:spPr>
          <p:txBody>
            <a:bodyPr/>
            <a:lstStyle/>
            <a:p>
              <a:endParaRPr lang="en-US"/>
            </a:p>
          </p:txBody>
        </p:sp>
        <p:sp>
          <p:nvSpPr>
            <p:cNvPr id="61" name="Freeform 60"/>
            <p:cNvSpPr>
              <a:spLocks/>
            </p:cNvSpPr>
            <p:nvPr/>
          </p:nvSpPr>
          <p:spPr bwMode="auto">
            <a:xfrm>
              <a:off x="2872" y="2242"/>
              <a:ext cx="181" cy="329"/>
            </a:xfrm>
            <a:custGeom>
              <a:avLst/>
              <a:gdLst>
                <a:gd name="T0" fmla="*/ 116 w 181"/>
                <a:gd name="T1" fmla="*/ 13 h 329"/>
                <a:gd name="T2" fmla="*/ 68 w 181"/>
                <a:gd name="T3" fmla="*/ 13 h 329"/>
                <a:gd name="T4" fmla="*/ 46 w 181"/>
                <a:gd name="T5" fmla="*/ 16 h 329"/>
                <a:gd name="T6" fmla="*/ 39 w 181"/>
                <a:gd name="T7" fmla="*/ 52 h 329"/>
                <a:gd name="T8" fmla="*/ 163 w 181"/>
                <a:gd name="T9" fmla="*/ 52 h 329"/>
                <a:gd name="T10" fmla="*/ 161 w 181"/>
                <a:gd name="T11" fmla="*/ 10 h 329"/>
                <a:gd name="T12" fmla="*/ 179 w 181"/>
                <a:gd name="T13" fmla="*/ 91 h 329"/>
                <a:gd name="T14" fmla="*/ 162 w 181"/>
                <a:gd name="T15" fmla="*/ 84 h 329"/>
                <a:gd name="T16" fmla="*/ 124 w 181"/>
                <a:gd name="T17" fmla="*/ 84 h 329"/>
                <a:gd name="T18" fmla="*/ 59 w 181"/>
                <a:gd name="T19" fmla="*/ 84 h 329"/>
                <a:gd name="T20" fmla="*/ 38 w 181"/>
                <a:gd name="T21" fmla="*/ 103 h 329"/>
                <a:gd name="T22" fmla="*/ 54 w 181"/>
                <a:gd name="T23" fmla="*/ 148 h 329"/>
                <a:gd name="T24" fmla="*/ 73 w 181"/>
                <a:gd name="T25" fmla="*/ 188 h 329"/>
                <a:gd name="T26" fmla="*/ 86 w 181"/>
                <a:gd name="T27" fmla="*/ 207 h 329"/>
                <a:gd name="T28" fmla="*/ 125 w 181"/>
                <a:gd name="T29" fmla="*/ 222 h 329"/>
                <a:gd name="T30" fmla="*/ 168 w 181"/>
                <a:gd name="T31" fmla="*/ 231 h 329"/>
                <a:gd name="T32" fmla="*/ 169 w 181"/>
                <a:gd name="T33" fmla="*/ 236 h 329"/>
                <a:gd name="T34" fmla="*/ 150 w 181"/>
                <a:gd name="T35" fmla="*/ 240 h 329"/>
                <a:gd name="T36" fmla="*/ 108 w 181"/>
                <a:gd name="T37" fmla="*/ 234 h 329"/>
                <a:gd name="T38" fmla="*/ 78 w 181"/>
                <a:gd name="T39" fmla="*/ 225 h 329"/>
                <a:gd name="T40" fmla="*/ 74 w 181"/>
                <a:gd name="T41" fmla="*/ 261 h 329"/>
                <a:gd name="T42" fmla="*/ 59 w 181"/>
                <a:gd name="T43" fmla="*/ 291 h 329"/>
                <a:gd name="T44" fmla="*/ 42 w 181"/>
                <a:gd name="T45" fmla="*/ 306 h 329"/>
                <a:gd name="T46" fmla="*/ 77 w 181"/>
                <a:gd name="T47" fmla="*/ 311 h 329"/>
                <a:gd name="T48" fmla="*/ 126 w 181"/>
                <a:gd name="T49" fmla="*/ 311 h 329"/>
                <a:gd name="T50" fmla="*/ 132 w 181"/>
                <a:gd name="T51" fmla="*/ 298 h 329"/>
                <a:gd name="T52" fmla="*/ 123 w 181"/>
                <a:gd name="T53" fmla="*/ 287 h 329"/>
                <a:gd name="T54" fmla="*/ 150 w 181"/>
                <a:gd name="T55" fmla="*/ 296 h 329"/>
                <a:gd name="T56" fmla="*/ 177 w 181"/>
                <a:gd name="T57" fmla="*/ 315 h 329"/>
                <a:gd name="T58" fmla="*/ 176 w 181"/>
                <a:gd name="T59" fmla="*/ 322 h 329"/>
                <a:gd name="T60" fmla="*/ 152 w 181"/>
                <a:gd name="T61" fmla="*/ 326 h 329"/>
                <a:gd name="T62" fmla="*/ 114 w 181"/>
                <a:gd name="T63" fmla="*/ 329 h 329"/>
                <a:gd name="T64" fmla="*/ 69 w 181"/>
                <a:gd name="T65" fmla="*/ 328 h 329"/>
                <a:gd name="T66" fmla="*/ 26 w 181"/>
                <a:gd name="T67" fmla="*/ 321 h 329"/>
                <a:gd name="T68" fmla="*/ 2 w 181"/>
                <a:gd name="T69" fmla="*/ 309 h 329"/>
                <a:gd name="T70" fmla="*/ 27 w 181"/>
                <a:gd name="T71" fmla="*/ 292 h 329"/>
                <a:gd name="T72" fmla="*/ 57 w 181"/>
                <a:gd name="T73" fmla="*/ 262 h 329"/>
                <a:gd name="T74" fmla="*/ 65 w 181"/>
                <a:gd name="T75" fmla="*/ 236 h 329"/>
                <a:gd name="T76" fmla="*/ 58 w 181"/>
                <a:gd name="T77" fmla="*/ 226 h 329"/>
                <a:gd name="T78" fmla="*/ 42 w 181"/>
                <a:gd name="T79" fmla="*/ 233 h 329"/>
                <a:gd name="T80" fmla="*/ 45 w 181"/>
                <a:gd name="T81" fmla="*/ 219 h 329"/>
                <a:gd name="T82" fmla="*/ 45 w 181"/>
                <a:gd name="T83" fmla="*/ 181 h 329"/>
                <a:gd name="T84" fmla="*/ 29 w 181"/>
                <a:gd name="T85" fmla="*/ 171 h 329"/>
                <a:gd name="T86" fmla="*/ 27 w 181"/>
                <a:gd name="T87" fmla="*/ 227 h 329"/>
                <a:gd name="T88" fmla="*/ 36 w 181"/>
                <a:gd name="T89" fmla="*/ 258 h 329"/>
                <a:gd name="T90" fmla="*/ 18 w 181"/>
                <a:gd name="T91" fmla="*/ 245 h 329"/>
                <a:gd name="T92" fmla="*/ 12 w 181"/>
                <a:gd name="T93" fmla="*/ 194 h 329"/>
                <a:gd name="T94" fmla="*/ 20 w 181"/>
                <a:gd name="T95" fmla="*/ 111 h 329"/>
                <a:gd name="T96" fmla="*/ 22 w 181"/>
                <a:gd name="T97" fmla="*/ 20 h 329"/>
                <a:gd name="T98" fmla="*/ 50 w 181"/>
                <a:gd name="T99" fmla="*/ 2 h 329"/>
                <a:gd name="T100" fmla="*/ 99 w 181"/>
                <a:gd name="T101" fmla="*/ 0 h 329"/>
                <a:gd name="T102" fmla="*/ 152 w 181"/>
                <a:gd name="T103" fmla="*/ 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329">
                  <a:moveTo>
                    <a:pt x="153" y="12"/>
                  </a:moveTo>
                  <a:lnTo>
                    <a:pt x="134" y="13"/>
                  </a:lnTo>
                  <a:lnTo>
                    <a:pt x="116" y="13"/>
                  </a:lnTo>
                  <a:lnTo>
                    <a:pt x="98" y="13"/>
                  </a:lnTo>
                  <a:lnTo>
                    <a:pt x="83" y="13"/>
                  </a:lnTo>
                  <a:lnTo>
                    <a:pt x="68" y="13"/>
                  </a:lnTo>
                  <a:lnTo>
                    <a:pt x="57" y="13"/>
                  </a:lnTo>
                  <a:lnTo>
                    <a:pt x="49" y="15"/>
                  </a:lnTo>
                  <a:lnTo>
                    <a:pt x="46" y="16"/>
                  </a:lnTo>
                  <a:lnTo>
                    <a:pt x="42" y="28"/>
                  </a:lnTo>
                  <a:lnTo>
                    <a:pt x="40" y="39"/>
                  </a:lnTo>
                  <a:lnTo>
                    <a:pt x="39" y="52"/>
                  </a:lnTo>
                  <a:lnTo>
                    <a:pt x="38" y="64"/>
                  </a:lnTo>
                  <a:lnTo>
                    <a:pt x="161" y="65"/>
                  </a:lnTo>
                  <a:lnTo>
                    <a:pt x="163" y="52"/>
                  </a:lnTo>
                  <a:lnTo>
                    <a:pt x="163" y="37"/>
                  </a:lnTo>
                  <a:lnTo>
                    <a:pt x="162" y="22"/>
                  </a:lnTo>
                  <a:lnTo>
                    <a:pt x="161" y="10"/>
                  </a:lnTo>
                  <a:lnTo>
                    <a:pt x="171" y="24"/>
                  </a:lnTo>
                  <a:lnTo>
                    <a:pt x="178" y="55"/>
                  </a:lnTo>
                  <a:lnTo>
                    <a:pt x="179" y="91"/>
                  </a:lnTo>
                  <a:lnTo>
                    <a:pt x="174" y="120"/>
                  </a:lnTo>
                  <a:lnTo>
                    <a:pt x="160" y="118"/>
                  </a:lnTo>
                  <a:lnTo>
                    <a:pt x="162" y="84"/>
                  </a:lnTo>
                  <a:lnTo>
                    <a:pt x="157" y="84"/>
                  </a:lnTo>
                  <a:lnTo>
                    <a:pt x="143" y="84"/>
                  </a:lnTo>
                  <a:lnTo>
                    <a:pt x="124" y="84"/>
                  </a:lnTo>
                  <a:lnTo>
                    <a:pt x="102" y="84"/>
                  </a:lnTo>
                  <a:lnTo>
                    <a:pt x="78" y="84"/>
                  </a:lnTo>
                  <a:lnTo>
                    <a:pt x="59" y="84"/>
                  </a:lnTo>
                  <a:lnTo>
                    <a:pt x="45" y="84"/>
                  </a:lnTo>
                  <a:lnTo>
                    <a:pt x="38" y="84"/>
                  </a:lnTo>
                  <a:lnTo>
                    <a:pt x="38" y="103"/>
                  </a:lnTo>
                  <a:lnTo>
                    <a:pt x="41" y="119"/>
                  </a:lnTo>
                  <a:lnTo>
                    <a:pt x="47" y="134"/>
                  </a:lnTo>
                  <a:lnTo>
                    <a:pt x="54" y="148"/>
                  </a:lnTo>
                  <a:lnTo>
                    <a:pt x="60" y="161"/>
                  </a:lnTo>
                  <a:lnTo>
                    <a:pt x="67" y="175"/>
                  </a:lnTo>
                  <a:lnTo>
                    <a:pt x="73" y="188"/>
                  </a:lnTo>
                  <a:lnTo>
                    <a:pt x="76" y="204"/>
                  </a:lnTo>
                  <a:lnTo>
                    <a:pt x="78" y="205"/>
                  </a:lnTo>
                  <a:lnTo>
                    <a:pt x="86" y="207"/>
                  </a:lnTo>
                  <a:lnTo>
                    <a:pt x="97" y="212"/>
                  </a:lnTo>
                  <a:lnTo>
                    <a:pt x="111" y="216"/>
                  </a:lnTo>
                  <a:lnTo>
                    <a:pt x="125" y="222"/>
                  </a:lnTo>
                  <a:lnTo>
                    <a:pt x="141" y="225"/>
                  </a:lnTo>
                  <a:lnTo>
                    <a:pt x="155" y="228"/>
                  </a:lnTo>
                  <a:lnTo>
                    <a:pt x="168" y="231"/>
                  </a:lnTo>
                  <a:lnTo>
                    <a:pt x="169" y="233"/>
                  </a:lnTo>
                  <a:lnTo>
                    <a:pt x="169" y="234"/>
                  </a:lnTo>
                  <a:lnTo>
                    <a:pt x="169" y="236"/>
                  </a:lnTo>
                  <a:lnTo>
                    <a:pt x="169" y="239"/>
                  </a:lnTo>
                  <a:lnTo>
                    <a:pt x="161" y="240"/>
                  </a:lnTo>
                  <a:lnTo>
                    <a:pt x="150" y="240"/>
                  </a:lnTo>
                  <a:lnTo>
                    <a:pt x="136" y="239"/>
                  </a:lnTo>
                  <a:lnTo>
                    <a:pt x="122" y="236"/>
                  </a:lnTo>
                  <a:lnTo>
                    <a:pt x="108" y="234"/>
                  </a:lnTo>
                  <a:lnTo>
                    <a:pt x="95" y="231"/>
                  </a:lnTo>
                  <a:lnTo>
                    <a:pt x="85" y="227"/>
                  </a:lnTo>
                  <a:lnTo>
                    <a:pt x="78" y="225"/>
                  </a:lnTo>
                  <a:lnTo>
                    <a:pt x="77" y="237"/>
                  </a:lnTo>
                  <a:lnTo>
                    <a:pt x="76" y="249"/>
                  </a:lnTo>
                  <a:lnTo>
                    <a:pt x="74" y="261"/>
                  </a:lnTo>
                  <a:lnTo>
                    <a:pt x="70" y="271"/>
                  </a:lnTo>
                  <a:lnTo>
                    <a:pt x="66" y="282"/>
                  </a:lnTo>
                  <a:lnTo>
                    <a:pt x="59" y="291"/>
                  </a:lnTo>
                  <a:lnTo>
                    <a:pt x="50" y="299"/>
                  </a:lnTo>
                  <a:lnTo>
                    <a:pt x="39" y="305"/>
                  </a:lnTo>
                  <a:lnTo>
                    <a:pt x="42" y="306"/>
                  </a:lnTo>
                  <a:lnTo>
                    <a:pt x="50" y="307"/>
                  </a:lnTo>
                  <a:lnTo>
                    <a:pt x="62" y="309"/>
                  </a:lnTo>
                  <a:lnTo>
                    <a:pt x="77" y="311"/>
                  </a:lnTo>
                  <a:lnTo>
                    <a:pt x="94" y="312"/>
                  </a:lnTo>
                  <a:lnTo>
                    <a:pt x="111" y="312"/>
                  </a:lnTo>
                  <a:lnTo>
                    <a:pt x="126" y="311"/>
                  </a:lnTo>
                  <a:lnTo>
                    <a:pt x="141" y="308"/>
                  </a:lnTo>
                  <a:lnTo>
                    <a:pt x="136" y="303"/>
                  </a:lnTo>
                  <a:lnTo>
                    <a:pt x="132" y="298"/>
                  </a:lnTo>
                  <a:lnTo>
                    <a:pt x="125" y="293"/>
                  </a:lnTo>
                  <a:lnTo>
                    <a:pt x="118" y="288"/>
                  </a:lnTo>
                  <a:lnTo>
                    <a:pt x="123" y="287"/>
                  </a:lnTo>
                  <a:lnTo>
                    <a:pt x="131" y="288"/>
                  </a:lnTo>
                  <a:lnTo>
                    <a:pt x="140" y="291"/>
                  </a:lnTo>
                  <a:lnTo>
                    <a:pt x="150" y="296"/>
                  </a:lnTo>
                  <a:lnTo>
                    <a:pt x="160" y="302"/>
                  </a:lnTo>
                  <a:lnTo>
                    <a:pt x="169" y="308"/>
                  </a:lnTo>
                  <a:lnTo>
                    <a:pt x="177" y="315"/>
                  </a:lnTo>
                  <a:lnTo>
                    <a:pt x="181" y="321"/>
                  </a:lnTo>
                  <a:lnTo>
                    <a:pt x="180" y="321"/>
                  </a:lnTo>
                  <a:lnTo>
                    <a:pt x="176" y="322"/>
                  </a:lnTo>
                  <a:lnTo>
                    <a:pt x="170" y="324"/>
                  </a:lnTo>
                  <a:lnTo>
                    <a:pt x="161" y="325"/>
                  </a:lnTo>
                  <a:lnTo>
                    <a:pt x="152" y="326"/>
                  </a:lnTo>
                  <a:lnTo>
                    <a:pt x="140" y="327"/>
                  </a:lnTo>
                  <a:lnTo>
                    <a:pt x="127" y="328"/>
                  </a:lnTo>
                  <a:lnTo>
                    <a:pt x="114" y="329"/>
                  </a:lnTo>
                  <a:lnTo>
                    <a:pt x="99" y="329"/>
                  </a:lnTo>
                  <a:lnTo>
                    <a:pt x="84" y="329"/>
                  </a:lnTo>
                  <a:lnTo>
                    <a:pt x="69" y="328"/>
                  </a:lnTo>
                  <a:lnTo>
                    <a:pt x="55" y="327"/>
                  </a:lnTo>
                  <a:lnTo>
                    <a:pt x="39" y="325"/>
                  </a:lnTo>
                  <a:lnTo>
                    <a:pt x="26" y="321"/>
                  </a:lnTo>
                  <a:lnTo>
                    <a:pt x="12" y="316"/>
                  </a:lnTo>
                  <a:lnTo>
                    <a:pt x="0" y="310"/>
                  </a:lnTo>
                  <a:lnTo>
                    <a:pt x="2" y="309"/>
                  </a:lnTo>
                  <a:lnTo>
                    <a:pt x="8" y="306"/>
                  </a:lnTo>
                  <a:lnTo>
                    <a:pt x="17" y="299"/>
                  </a:lnTo>
                  <a:lnTo>
                    <a:pt x="27" y="292"/>
                  </a:lnTo>
                  <a:lnTo>
                    <a:pt x="38" y="283"/>
                  </a:lnTo>
                  <a:lnTo>
                    <a:pt x="48" y="273"/>
                  </a:lnTo>
                  <a:lnTo>
                    <a:pt x="57" y="262"/>
                  </a:lnTo>
                  <a:lnTo>
                    <a:pt x="64" y="251"/>
                  </a:lnTo>
                  <a:lnTo>
                    <a:pt x="64" y="243"/>
                  </a:lnTo>
                  <a:lnTo>
                    <a:pt x="65" y="236"/>
                  </a:lnTo>
                  <a:lnTo>
                    <a:pt x="65" y="230"/>
                  </a:lnTo>
                  <a:lnTo>
                    <a:pt x="64" y="222"/>
                  </a:lnTo>
                  <a:lnTo>
                    <a:pt x="58" y="226"/>
                  </a:lnTo>
                  <a:lnTo>
                    <a:pt x="54" y="231"/>
                  </a:lnTo>
                  <a:lnTo>
                    <a:pt x="48" y="234"/>
                  </a:lnTo>
                  <a:lnTo>
                    <a:pt x="42" y="233"/>
                  </a:lnTo>
                  <a:lnTo>
                    <a:pt x="40" y="228"/>
                  </a:lnTo>
                  <a:lnTo>
                    <a:pt x="41" y="224"/>
                  </a:lnTo>
                  <a:lnTo>
                    <a:pt x="45" y="219"/>
                  </a:lnTo>
                  <a:lnTo>
                    <a:pt x="47" y="215"/>
                  </a:lnTo>
                  <a:lnTo>
                    <a:pt x="48" y="198"/>
                  </a:lnTo>
                  <a:lnTo>
                    <a:pt x="45" y="181"/>
                  </a:lnTo>
                  <a:lnTo>
                    <a:pt x="39" y="167"/>
                  </a:lnTo>
                  <a:lnTo>
                    <a:pt x="31" y="153"/>
                  </a:lnTo>
                  <a:lnTo>
                    <a:pt x="29" y="171"/>
                  </a:lnTo>
                  <a:lnTo>
                    <a:pt x="28" y="190"/>
                  </a:lnTo>
                  <a:lnTo>
                    <a:pt x="28" y="208"/>
                  </a:lnTo>
                  <a:lnTo>
                    <a:pt x="27" y="227"/>
                  </a:lnTo>
                  <a:lnTo>
                    <a:pt x="30" y="236"/>
                  </a:lnTo>
                  <a:lnTo>
                    <a:pt x="33" y="247"/>
                  </a:lnTo>
                  <a:lnTo>
                    <a:pt x="36" y="258"/>
                  </a:lnTo>
                  <a:lnTo>
                    <a:pt x="37" y="261"/>
                  </a:lnTo>
                  <a:lnTo>
                    <a:pt x="27" y="254"/>
                  </a:lnTo>
                  <a:lnTo>
                    <a:pt x="18" y="245"/>
                  </a:lnTo>
                  <a:lnTo>
                    <a:pt x="10" y="235"/>
                  </a:lnTo>
                  <a:lnTo>
                    <a:pt x="8" y="223"/>
                  </a:lnTo>
                  <a:lnTo>
                    <a:pt x="12" y="194"/>
                  </a:lnTo>
                  <a:lnTo>
                    <a:pt x="15" y="158"/>
                  </a:lnTo>
                  <a:lnTo>
                    <a:pt x="18" y="127"/>
                  </a:lnTo>
                  <a:lnTo>
                    <a:pt x="20" y="111"/>
                  </a:lnTo>
                  <a:lnTo>
                    <a:pt x="17" y="83"/>
                  </a:lnTo>
                  <a:lnTo>
                    <a:pt x="18" y="49"/>
                  </a:lnTo>
                  <a:lnTo>
                    <a:pt x="22" y="20"/>
                  </a:lnTo>
                  <a:lnTo>
                    <a:pt x="26" y="5"/>
                  </a:lnTo>
                  <a:lnTo>
                    <a:pt x="37" y="3"/>
                  </a:lnTo>
                  <a:lnTo>
                    <a:pt x="50" y="2"/>
                  </a:lnTo>
                  <a:lnTo>
                    <a:pt x="65" y="1"/>
                  </a:lnTo>
                  <a:lnTo>
                    <a:pt x="82" y="0"/>
                  </a:lnTo>
                  <a:lnTo>
                    <a:pt x="99" y="0"/>
                  </a:lnTo>
                  <a:lnTo>
                    <a:pt x="117" y="1"/>
                  </a:lnTo>
                  <a:lnTo>
                    <a:pt x="135" y="1"/>
                  </a:lnTo>
                  <a:lnTo>
                    <a:pt x="152" y="3"/>
                  </a:lnTo>
                  <a:lnTo>
                    <a:pt x="153" y="12"/>
                  </a:lnTo>
                  <a:close/>
                </a:path>
              </a:pathLst>
            </a:custGeom>
            <a:solidFill>
              <a:srgbClr val="000000"/>
            </a:solidFill>
            <a:ln w="38100">
              <a:solidFill>
                <a:srgbClr val="002060"/>
              </a:solidFill>
              <a:round/>
              <a:headEnd/>
              <a:tailEnd/>
            </a:ln>
          </p:spPr>
          <p:txBody>
            <a:bodyPr/>
            <a:lstStyle/>
            <a:p>
              <a:endParaRPr lang="en-US"/>
            </a:p>
          </p:txBody>
        </p:sp>
        <p:sp>
          <p:nvSpPr>
            <p:cNvPr id="62" name="Freeform 61"/>
            <p:cNvSpPr>
              <a:spLocks/>
            </p:cNvSpPr>
            <p:nvPr/>
          </p:nvSpPr>
          <p:spPr bwMode="auto">
            <a:xfrm>
              <a:off x="2536" y="2260"/>
              <a:ext cx="338" cy="38"/>
            </a:xfrm>
            <a:custGeom>
              <a:avLst/>
              <a:gdLst>
                <a:gd name="T0" fmla="*/ 334 w 338"/>
                <a:gd name="T1" fmla="*/ 20 h 38"/>
                <a:gd name="T2" fmla="*/ 329 w 338"/>
                <a:gd name="T3" fmla="*/ 20 h 38"/>
                <a:gd name="T4" fmla="*/ 316 w 338"/>
                <a:gd name="T5" fmla="*/ 20 h 38"/>
                <a:gd name="T6" fmla="*/ 297 w 338"/>
                <a:gd name="T7" fmla="*/ 20 h 38"/>
                <a:gd name="T8" fmla="*/ 274 w 338"/>
                <a:gd name="T9" fmla="*/ 20 h 38"/>
                <a:gd name="T10" fmla="*/ 249 w 338"/>
                <a:gd name="T11" fmla="*/ 20 h 38"/>
                <a:gd name="T12" fmla="*/ 223 w 338"/>
                <a:gd name="T13" fmla="*/ 20 h 38"/>
                <a:gd name="T14" fmla="*/ 199 w 338"/>
                <a:gd name="T15" fmla="*/ 20 h 38"/>
                <a:gd name="T16" fmla="*/ 179 w 338"/>
                <a:gd name="T17" fmla="*/ 20 h 38"/>
                <a:gd name="T18" fmla="*/ 170 w 338"/>
                <a:gd name="T19" fmla="*/ 20 h 38"/>
                <a:gd name="T20" fmla="*/ 159 w 338"/>
                <a:gd name="T21" fmla="*/ 21 h 38"/>
                <a:gd name="T22" fmla="*/ 148 w 338"/>
                <a:gd name="T23" fmla="*/ 22 h 38"/>
                <a:gd name="T24" fmla="*/ 135 w 338"/>
                <a:gd name="T25" fmla="*/ 23 h 38"/>
                <a:gd name="T26" fmla="*/ 122 w 338"/>
                <a:gd name="T27" fmla="*/ 25 h 38"/>
                <a:gd name="T28" fmla="*/ 109 w 338"/>
                <a:gd name="T29" fmla="*/ 26 h 38"/>
                <a:gd name="T30" fmla="*/ 95 w 338"/>
                <a:gd name="T31" fmla="*/ 28 h 38"/>
                <a:gd name="T32" fmla="*/ 82 w 338"/>
                <a:gd name="T33" fmla="*/ 29 h 38"/>
                <a:gd name="T34" fmla="*/ 68 w 338"/>
                <a:gd name="T35" fmla="*/ 30 h 38"/>
                <a:gd name="T36" fmla="*/ 56 w 338"/>
                <a:gd name="T37" fmla="*/ 32 h 38"/>
                <a:gd name="T38" fmla="*/ 44 w 338"/>
                <a:gd name="T39" fmla="*/ 34 h 38"/>
                <a:gd name="T40" fmla="*/ 32 w 338"/>
                <a:gd name="T41" fmla="*/ 35 h 38"/>
                <a:gd name="T42" fmla="*/ 22 w 338"/>
                <a:gd name="T43" fmla="*/ 36 h 38"/>
                <a:gd name="T44" fmla="*/ 13 w 338"/>
                <a:gd name="T45" fmla="*/ 37 h 38"/>
                <a:gd name="T46" fmla="*/ 6 w 338"/>
                <a:gd name="T47" fmla="*/ 38 h 38"/>
                <a:gd name="T48" fmla="*/ 0 w 338"/>
                <a:gd name="T49" fmla="*/ 38 h 38"/>
                <a:gd name="T50" fmla="*/ 1 w 338"/>
                <a:gd name="T51" fmla="*/ 17 h 38"/>
                <a:gd name="T52" fmla="*/ 8 w 338"/>
                <a:gd name="T53" fmla="*/ 16 h 38"/>
                <a:gd name="T54" fmla="*/ 17 w 338"/>
                <a:gd name="T55" fmla="*/ 15 h 38"/>
                <a:gd name="T56" fmla="*/ 28 w 338"/>
                <a:gd name="T57" fmla="*/ 13 h 38"/>
                <a:gd name="T58" fmla="*/ 41 w 338"/>
                <a:gd name="T59" fmla="*/ 12 h 38"/>
                <a:gd name="T60" fmla="*/ 55 w 338"/>
                <a:gd name="T61" fmla="*/ 11 h 38"/>
                <a:gd name="T62" fmla="*/ 71 w 338"/>
                <a:gd name="T63" fmla="*/ 10 h 38"/>
                <a:gd name="T64" fmla="*/ 87 w 338"/>
                <a:gd name="T65" fmla="*/ 8 h 38"/>
                <a:gd name="T66" fmla="*/ 103 w 338"/>
                <a:gd name="T67" fmla="*/ 7 h 38"/>
                <a:gd name="T68" fmla="*/ 120 w 338"/>
                <a:gd name="T69" fmla="*/ 6 h 38"/>
                <a:gd name="T70" fmla="*/ 135 w 338"/>
                <a:gd name="T71" fmla="*/ 4 h 38"/>
                <a:gd name="T72" fmla="*/ 151 w 338"/>
                <a:gd name="T73" fmla="*/ 2 h 38"/>
                <a:gd name="T74" fmla="*/ 166 w 338"/>
                <a:gd name="T75" fmla="*/ 1 h 38"/>
                <a:gd name="T76" fmla="*/ 178 w 338"/>
                <a:gd name="T77" fmla="*/ 1 h 38"/>
                <a:gd name="T78" fmla="*/ 189 w 338"/>
                <a:gd name="T79" fmla="*/ 0 h 38"/>
                <a:gd name="T80" fmla="*/ 198 w 338"/>
                <a:gd name="T81" fmla="*/ 0 h 38"/>
                <a:gd name="T82" fmla="*/ 205 w 338"/>
                <a:gd name="T83" fmla="*/ 0 h 38"/>
                <a:gd name="T84" fmla="*/ 223 w 338"/>
                <a:gd name="T85" fmla="*/ 0 h 38"/>
                <a:gd name="T86" fmla="*/ 243 w 338"/>
                <a:gd name="T87" fmla="*/ 1 h 38"/>
                <a:gd name="T88" fmla="*/ 263 w 338"/>
                <a:gd name="T89" fmla="*/ 1 h 38"/>
                <a:gd name="T90" fmla="*/ 282 w 338"/>
                <a:gd name="T91" fmla="*/ 1 h 38"/>
                <a:gd name="T92" fmla="*/ 301 w 338"/>
                <a:gd name="T93" fmla="*/ 2 h 38"/>
                <a:gd name="T94" fmla="*/ 317 w 338"/>
                <a:gd name="T95" fmla="*/ 2 h 38"/>
                <a:gd name="T96" fmla="*/ 329 w 338"/>
                <a:gd name="T97" fmla="*/ 3 h 38"/>
                <a:gd name="T98" fmla="*/ 338 w 338"/>
                <a:gd name="T99" fmla="*/ 3 h 38"/>
                <a:gd name="T100" fmla="*/ 334 w 338"/>
                <a:gd name="T10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38">
                  <a:moveTo>
                    <a:pt x="334" y="20"/>
                  </a:moveTo>
                  <a:lnTo>
                    <a:pt x="329" y="20"/>
                  </a:lnTo>
                  <a:lnTo>
                    <a:pt x="316" y="20"/>
                  </a:lnTo>
                  <a:lnTo>
                    <a:pt x="297" y="20"/>
                  </a:lnTo>
                  <a:lnTo>
                    <a:pt x="274" y="20"/>
                  </a:lnTo>
                  <a:lnTo>
                    <a:pt x="249" y="20"/>
                  </a:lnTo>
                  <a:lnTo>
                    <a:pt x="223" y="20"/>
                  </a:lnTo>
                  <a:lnTo>
                    <a:pt x="199" y="20"/>
                  </a:lnTo>
                  <a:lnTo>
                    <a:pt x="179" y="20"/>
                  </a:lnTo>
                  <a:lnTo>
                    <a:pt x="170" y="20"/>
                  </a:lnTo>
                  <a:lnTo>
                    <a:pt x="159" y="21"/>
                  </a:lnTo>
                  <a:lnTo>
                    <a:pt x="148" y="22"/>
                  </a:lnTo>
                  <a:lnTo>
                    <a:pt x="135" y="23"/>
                  </a:lnTo>
                  <a:lnTo>
                    <a:pt x="122" y="25"/>
                  </a:lnTo>
                  <a:lnTo>
                    <a:pt x="109" y="26"/>
                  </a:lnTo>
                  <a:lnTo>
                    <a:pt x="95" y="28"/>
                  </a:lnTo>
                  <a:lnTo>
                    <a:pt x="82" y="29"/>
                  </a:lnTo>
                  <a:lnTo>
                    <a:pt x="68" y="30"/>
                  </a:lnTo>
                  <a:lnTo>
                    <a:pt x="56" y="32"/>
                  </a:lnTo>
                  <a:lnTo>
                    <a:pt x="44" y="34"/>
                  </a:lnTo>
                  <a:lnTo>
                    <a:pt x="32" y="35"/>
                  </a:lnTo>
                  <a:lnTo>
                    <a:pt x="22" y="36"/>
                  </a:lnTo>
                  <a:lnTo>
                    <a:pt x="13" y="37"/>
                  </a:lnTo>
                  <a:lnTo>
                    <a:pt x="6" y="38"/>
                  </a:lnTo>
                  <a:lnTo>
                    <a:pt x="0" y="38"/>
                  </a:lnTo>
                  <a:lnTo>
                    <a:pt x="1" y="17"/>
                  </a:lnTo>
                  <a:lnTo>
                    <a:pt x="8" y="16"/>
                  </a:lnTo>
                  <a:lnTo>
                    <a:pt x="17" y="15"/>
                  </a:lnTo>
                  <a:lnTo>
                    <a:pt x="28" y="13"/>
                  </a:lnTo>
                  <a:lnTo>
                    <a:pt x="41" y="12"/>
                  </a:lnTo>
                  <a:lnTo>
                    <a:pt x="55" y="11"/>
                  </a:lnTo>
                  <a:lnTo>
                    <a:pt x="71" y="10"/>
                  </a:lnTo>
                  <a:lnTo>
                    <a:pt x="87" y="8"/>
                  </a:lnTo>
                  <a:lnTo>
                    <a:pt x="103" y="7"/>
                  </a:lnTo>
                  <a:lnTo>
                    <a:pt x="120" y="6"/>
                  </a:lnTo>
                  <a:lnTo>
                    <a:pt x="135" y="4"/>
                  </a:lnTo>
                  <a:lnTo>
                    <a:pt x="151" y="2"/>
                  </a:lnTo>
                  <a:lnTo>
                    <a:pt x="166" y="1"/>
                  </a:lnTo>
                  <a:lnTo>
                    <a:pt x="178" y="1"/>
                  </a:lnTo>
                  <a:lnTo>
                    <a:pt x="189" y="0"/>
                  </a:lnTo>
                  <a:lnTo>
                    <a:pt x="198" y="0"/>
                  </a:lnTo>
                  <a:lnTo>
                    <a:pt x="205" y="0"/>
                  </a:lnTo>
                  <a:lnTo>
                    <a:pt x="223" y="0"/>
                  </a:lnTo>
                  <a:lnTo>
                    <a:pt x="243" y="1"/>
                  </a:lnTo>
                  <a:lnTo>
                    <a:pt x="263" y="1"/>
                  </a:lnTo>
                  <a:lnTo>
                    <a:pt x="282" y="1"/>
                  </a:lnTo>
                  <a:lnTo>
                    <a:pt x="301" y="2"/>
                  </a:lnTo>
                  <a:lnTo>
                    <a:pt x="317" y="2"/>
                  </a:lnTo>
                  <a:lnTo>
                    <a:pt x="329" y="3"/>
                  </a:lnTo>
                  <a:lnTo>
                    <a:pt x="338" y="3"/>
                  </a:lnTo>
                  <a:lnTo>
                    <a:pt x="334" y="20"/>
                  </a:lnTo>
                  <a:close/>
                </a:path>
              </a:pathLst>
            </a:custGeom>
            <a:solidFill>
              <a:srgbClr val="000000"/>
            </a:solidFill>
            <a:ln w="38100">
              <a:solidFill>
                <a:srgbClr val="002060"/>
              </a:solidFill>
              <a:round/>
              <a:headEnd/>
              <a:tailEnd/>
            </a:ln>
          </p:spPr>
          <p:txBody>
            <a:bodyPr/>
            <a:lstStyle/>
            <a:p>
              <a:endParaRPr lang="en-US"/>
            </a:p>
          </p:txBody>
        </p:sp>
        <p:sp>
          <p:nvSpPr>
            <p:cNvPr id="63" name="Freeform 62"/>
            <p:cNvSpPr>
              <a:spLocks/>
            </p:cNvSpPr>
            <p:nvPr/>
          </p:nvSpPr>
          <p:spPr bwMode="auto">
            <a:xfrm>
              <a:off x="3098" y="2260"/>
              <a:ext cx="173" cy="139"/>
            </a:xfrm>
            <a:custGeom>
              <a:avLst/>
              <a:gdLst>
                <a:gd name="T0" fmla="*/ 32 w 173"/>
                <a:gd name="T1" fmla="*/ 29 h 139"/>
                <a:gd name="T2" fmla="*/ 44 w 173"/>
                <a:gd name="T3" fmla="*/ 31 h 139"/>
                <a:gd name="T4" fmla="*/ 63 w 173"/>
                <a:gd name="T5" fmla="*/ 32 h 139"/>
                <a:gd name="T6" fmla="*/ 82 w 173"/>
                <a:gd name="T7" fmla="*/ 35 h 139"/>
                <a:gd name="T8" fmla="*/ 100 w 173"/>
                <a:gd name="T9" fmla="*/ 35 h 139"/>
                <a:gd name="T10" fmla="*/ 120 w 173"/>
                <a:gd name="T11" fmla="*/ 32 h 139"/>
                <a:gd name="T12" fmla="*/ 139 w 173"/>
                <a:gd name="T13" fmla="*/ 29 h 139"/>
                <a:gd name="T14" fmla="*/ 154 w 173"/>
                <a:gd name="T15" fmla="*/ 25 h 139"/>
                <a:gd name="T16" fmla="*/ 157 w 173"/>
                <a:gd name="T17" fmla="*/ 22 h 139"/>
                <a:gd name="T18" fmla="*/ 145 w 173"/>
                <a:gd name="T19" fmla="*/ 19 h 139"/>
                <a:gd name="T20" fmla="*/ 124 w 173"/>
                <a:gd name="T21" fmla="*/ 17 h 139"/>
                <a:gd name="T22" fmla="*/ 97 w 173"/>
                <a:gd name="T23" fmla="*/ 13 h 139"/>
                <a:gd name="T24" fmla="*/ 74 w 173"/>
                <a:gd name="T25" fmla="*/ 13 h 139"/>
                <a:gd name="T26" fmla="*/ 52 w 173"/>
                <a:gd name="T27" fmla="*/ 17 h 139"/>
                <a:gd name="T28" fmla="*/ 33 w 173"/>
                <a:gd name="T29" fmla="*/ 20 h 139"/>
                <a:gd name="T30" fmla="*/ 21 w 173"/>
                <a:gd name="T31" fmla="*/ 23 h 139"/>
                <a:gd name="T32" fmla="*/ 19 w 173"/>
                <a:gd name="T33" fmla="*/ 37 h 139"/>
                <a:gd name="T34" fmla="*/ 20 w 173"/>
                <a:gd name="T35" fmla="*/ 60 h 139"/>
                <a:gd name="T36" fmla="*/ 36 w 173"/>
                <a:gd name="T37" fmla="*/ 74 h 139"/>
                <a:gd name="T38" fmla="*/ 70 w 173"/>
                <a:gd name="T39" fmla="*/ 77 h 139"/>
                <a:gd name="T40" fmla="*/ 107 w 173"/>
                <a:gd name="T41" fmla="*/ 77 h 139"/>
                <a:gd name="T42" fmla="*/ 140 w 173"/>
                <a:gd name="T43" fmla="*/ 77 h 139"/>
                <a:gd name="T44" fmla="*/ 150 w 173"/>
                <a:gd name="T45" fmla="*/ 79 h 139"/>
                <a:gd name="T46" fmla="*/ 141 w 173"/>
                <a:gd name="T47" fmla="*/ 84 h 139"/>
                <a:gd name="T48" fmla="*/ 132 w 173"/>
                <a:gd name="T49" fmla="*/ 87 h 139"/>
                <a:gd name="T50" fmla="*/ 122 w 173"/>
                <a:gd name="T51" fmla="*/ 90 h 139"/>
                <a:gd name="T52" fmla="*/ 113 w 173"/>
                <a:gd name="T53" fmla="*/ 90 h 139"/>
                <a:gd name="T54" fmla="*/ 93 w 173"/>
                <a:gd name="T55" fmla="*/ 90 h 139"/>
                <a:gd name="T56" fmla="*/ 63 w 173"/>
                <a:gd name="T57" fmla="*/ 88 h 139"/>
                <a:gd name="T58" fmla="*/ 32 w 173"/>
                <a:gd name="T59" fmla="*/ 87 h 139"/>
                <a:gd name="T60" fmla="*/ 21 w 173"/>
                <a:gd name="T61" fmla="*/ 98 h 139"/>
                <a:gd name="T62" fmla="*/ 27 w 173"/>
                <a:gd name="T63" fmla="*/ 126 h 139"/>
                <a:gd name="T64" fmla="*/ 12 w 173"/>
                <a:gd name="T65" fmla="*/ 135 h 139"/>
                <a:gd name="T66" fmla="*/ 0 w 173"/>
                <a:gd name="T67" fmla="*/ 77 h 139"/>
                <a:gd name="T68" fmla="*/ 4 w 173"/>
                <a:gd name="T69" fmla="*/ 19 h 139"/>
                <a:gd name="T70" fmla="*/ 21 w 173"/>
                <a:gd name="T71" fmla="*/ 9 h 139"/>
                <a:gd name="T72" fmla="*/ 44 w 173"/>
                <a:gd name="T73" fmla="*/ 3 h 139"/>
                <a:gd name="T74" fmla="*/ 67 w 173"/>
                <a:gd name="T75" fmla="*/ 1 h 139"/>
                <a:gd name="T76" fmla="*/ 87 w 173"/>
                <a:gd name="T77" fmla="*/ 0 h 139"/>
                <a:gd name="T78" fmla="*/ 100 w 173"/>
                <a:gd name="T79" fmla="*/ 1 h 139"/>
                <a:gd name="T80" fmla="*/ 126 w 173"/>
                <a:gd name="T81" fmla="*/ 3 h 139"/>
                <a:gd name="T82" fmla="*/ 154 w 173"/>
                <a:gd name="T83" fmla="*/ 8 h 139"/>
                <a:gd name="T84" fmla="*/ 170 w 173"/>
                <a:gd name="T85" fmla="*/ 15 h 139"/>
                <a:gd name="T86" fmla="*/ 173 w 173"/>
                <a:gd name="T87" fmla="*/ 45 h 139"/>
                <a:gd name="T88" fmla="*/ 171 w 173"/>
                <a:gd name="T89" fmla="*/ 74 h 139"/>
                <a:gd name="T90" fmla="*/ 167 w 173"/>
                <a:gd name="T91" fmla="*/ 76 h 139"/>
                <a:gd name="T92" fmla="*/ 160 w 173"/>
                <a:gd name="T93" fmla="*/ 78 h 139"/>
                <a:gd name="T94" fmla="*/ 159 w 173"/>
                <a:gd name="T95" fmla="*/ 54 h 139"/>
                <a:gd name="T96" fmla="*/ 157 w 173"/>
                <a:gd name="T97" fmla="*/ 38 h 139"/>
                <a:gd name="T98" fmla="*/ 141 w 173"/>
                <a:gd name="T99" fmla="*/ 40 h 139"/>
                <a:gd name="T100" fmla="*/ 107 w 173"/>
                <a:gd name="T101" fmla="*/ 45 h 139"/>
                <a:gd name="T102" fmla="*/ 67 w 173"/>
                <a:gd name="T103" fmla="*/ 46 h 139"/>
                <a:gd name="T104" fmla="*/ 29 w 173"/>
                <a:gd name="T105" fmla="*/ 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 h="139">
                  <a:moveTo>
                    <a:pt x="30" y="29"/>
                  </a:moveTo>
                  <a:lnTo>
                    <a:pt x="32" y="29"/>
                  </a:lnTo>
                  <a:lnTo>
                    <a:pt x="37" y="30"/>
                  </a:lnTo>
                  <a:lnTo>
                    <a:pt x="44" y="31"/>
                  </a:lnTo>
                  <a:lnTo>
                    <a:pt x="52" y="31"/>
                  </a:lnTo>
                  <a:lnTo>
                    <a:pt x="63" y="32"/>
                  </a:lnTo>
                  <a:lnTo>
                    <a:pt x="73" y="34"/>
                  </a:lnTo>
                  <a:lnTo>
                    <a:pt x="82" y="35"/>
                  </a:lnTo>
                  <a:lnTo>
                    <a:pt x="91" y="35"/>
                  </a:lnTo>
                  <a:lnTo>
                    <a:pt x="100" y="35"/>
                  </a:lnTo>
                  <a:lnTo>
                    <a:pt x="110" y="34"/>
                  </a:lnTo>
                  <a:lnTo>
                    <a:pt x="120" y="32"/>
                  </a:lnTo>
                  <a:lnTo>
                    <a:pt x="130" y="31"/>
                  </a:lnTo>
                  <a:lnTo>
                    <a:pt x="139" y="29"/>
                  </a:lnTo>
                  <a:lnTo>
                    <a:pt x="148" y="27"/>
                  </a:lnTo>
                  <a:lnTo>
                    <a:pt x="154" y="25"/>
                  </a:lnTo>
                  <a:lnTo>
                    <a:pt x="159" y="22"/>
                  </a:lnTo>
                  <a:lnTo>
                    <a:pt x="157" y="22"/>
                  </a:lnTo>
                  <a:lnTo>
                    <a:pt x="152" y="21"/>
                  </a:lnTo>
                  <a:lnTo>
                    <a:pt x="145" y="19"/>
                  </a:lnTo>
                  <a:lnTo>
                    <a:pt x="135" y="18"/>
                  </a:lnTo>
                  <a:lnTo>
                    <a:pt x="124" y="17"/>
                  </a:lnTo>
                  <a:lnTo>
                    <a:pt x="111" y="15"/>
                  </a:lnTo>
                  <a:lnTo>
                    <a:pt x="97" y="13"/>
                  </a:lnTo>
                  <a:lnTo>
                    <a:pt x="84" y="13"/>
                  </a:lnTo>
                  <a:lnTo>
                    <a:pt x="74" y="13"/>
                  </a:lnTo>
                  <a:lnTo>
                    <a:pt x="64" y="15"/>
                  </a:lnTo>
                  <a:lnTo>
                    <a:pt x="52" y="17"/>
                  </a:lnTo>
                  <a:lnTo>
                    <a:pt x="42" y="18"/>
                  </a:lnTo>
                  <a:lnTo>
                    <a:pt x="33" y="20"/>
                  </a:lnTo>
                  <a:lnTo>
                    <a:pt x="26" y="22"/>
                  </a:lnTo>
                  <a:lnTo>
                    <a:pt x="21" y="23"/>
                  </a:lnTo>
                  <a:lnTo>
                    <a:pt x="19" y="23"/>
                  </a:lnTo>
                  <a:lnTo>
                    <a:pt x="19" y="37"/>
                  </a:lnTo>
                  <a:lnTo>
                    <a:pt x="19" y="49"/>
                  </a:lnTo>
                  <a:lnTo>
                    <a:pt x="20" y="60"/>
                  </a:lnTo>
                  <a:lnTo>
                    <a:pt x="20" y="72"/>
                  </a:lnTo>
                  <a:lnTo>
                    <a:pt x="36" y="74"/>
                  </a:lnTo>
                  <a:lnTo>
                    <a:pt x="52" y="76"/>
                  </a:lnTo>
                  <a:lnTo>
                    <a:pt x="70" y="77"/>
                  </a:lnTo>
                  <a:lnTo>
                    <a:pt x="88" y="77"/>
                  </a:lnTo>
                  <a:lnTo>
                    <a:pt x="107" y="77"/>
                  </a:lnTo>
                  <a:lnTo>
                    <a:pt x="124" y="77"/>
                  </a:lnTo>
                  <a:lnTo>
                    <a:pt x="140" y="77"/>
                  </a:lnTo>
                  <a:lnTo>
                    <a:pt x="153" y="76"/>
                  </a:lnTo>
                  <a:lnTo>
                    <a:pt x="150" y="79"/>
                  </a:lnTo>
                  <a:lnTo>
                    <a:pt x="145" y="82"/>
                  </a:lnTo>
                  <a:lnTo>
                    <a:pt x="141" y="84"/>
                  </a:lnTo>
                  <a:lnTo>
                    <a:pt x="136" y="86"/>
                  </a:lnTo>
                  <a:lnTo>
                    <a:pt x="132" y="87"/>
                  </a:lnTo>
                  <a:lnTo>
                    <a:pt x="126" y="88"/>
                  </a:lnTo>
                  <a:lnTo>
                    <a:pt x="122" y="90"/>
                  </a:lnTo>
                  <a:lnTo>
                    <a:pt x="116" y="90"/>
                  </a:lnTo>
                  <a:lnTo>
                    <a:pt x="113" y="90"/>
                  </a:lnTo>
                  <a:lnTo>
                    <a:pt x="105" y="90"/>
                  </a:lnTo>
                  <a:lnTo>
                    <a:pt x="93" y="90"/>
                  </a:lnTo>
                  <a:lnTo>
                    <a:pt x="78" y="90"/>
                  </a:lnTo>
                  <a:lnTo>
                    <a:pt x="63" y="88"/>
                  </a:lnTo>
                  <a:lnTo>
                    <a:pt x="47" y="88"/>
                  </a:lnTo>
                  <a:lnTo>
                    <a:pt x="32" y="87"/>
                  </a:lnTo>
                  <a:lnTo>
                    <a:pt x="20" y="85"/>
                  </a:lnTo>
                  <a:lnTo>
                    <a:pt x="21" y="98"/>
                  </a:lnTo>
                  <a:lnTo>
                    <a:pt x="23" y="113"/>
                  </a:lnTo>
                  <a:lnTo>
                    <a:pt x="27" y="126"/>
                  </a:lnTo>
                  <a:lnTo>
                    <a:pt x="33" y="139"/>
                  </a:lnTo>
                  <a:lnTo>
                    <a:pt x="12" y="135"/>
                  </a:lnTo>
                  <a:lnTo>
                    <a:pt x="4" y="112"/>
                  </a:lnTo>
                  <a:lnTo>
                    <a:pt x="0" y="77"/>
                  </a:lnTo>
                  <a:lnTo>
                    <a:pt x="1" y="44"/>
                  </a:lnTo>
                  <a:lnTo>
                    <a:pt x="4" y="19"/>
                  </a:lnTo>
                  <a:lnTo>
                    <a:pt x="12" y="13"/>
                  </a:lnTo>
                  <a:lnTo>
                    <a:pt x="21" y="9"/>
                  </a:lnTo>
                  <a:lnTo>
                    <a:pt x="32" y="6"/>
                  </a:lnTo>
                  <a:lnTo>
                    <a:pt x="44" y="3"/>
                  </a:lnTo>
                  <a:lnTo>
                    <a:pt x="56" y="1"/>
                  </a:lnTo>
                  <a:lnTo>
                    <a:pt x="67" y="1"/>
                  </a:lnTo>
                  <a:lnTo>
                    <a:pt x="78" y="0"/>
                  </a:lnTo>
                  <a:lnTo>
                    <a:pt x="87" y="0"/>
                  </a:lnTo>
                  <a:lnTo>
                    <a:pt x="91" y="0"/>
                  </a:lnTo>
                  <a:lnTo>
                    <a:pt x="100" y="1"/>
                  </a:lnTo>
                  <a:lnTo>
                    <a:pt x="112" y="1"/>
                  </a:lnTo>
                  <a:lnTo>
                    <a:pt x="126" y="3"/>
                  </a:lnTo>
                  <a:lnTo>
                    <a:pt x="141" y="4"/>
                  </a:lnTo>
                  <a:lnTo>
                    <a:pt x="154" y="8"/>
                  </a:lnTo>
                  <a:lnTo>
                    <a:pt x="164" y="11"/>
                  </a:lnTo>
                  <a:lnTo>
                    <a:pt x="170" y="15"/>
                  </a:lnTo>
                  <a:lnTo>
                    <a:pt x="172" y="29"/>
                  </a:lnTo>
                  <a:lnTo>
                    <a:pt x="173" y="45"/>
                  </a:lnTo>
                  <a:lnTo>
                    <a:pt x="173" y="60"/>
                  </a:lnTo>
                  <a:lnTo>
                    <a:pt x="171" y="74"/>
                  </a:lnTo>
                  <a:lnTo>
                    <a:pt x="169" y="75"/>
                  </a:lnTo>
                  <a:lnTo>
                    <a:pt x="167" y="76"/>
                  </a:lnTo>
                  <a:lnTo>
                    <a:pt x="163" y="77"/>
                  </a:lnTo>
                  <a:lnTo>
                    <a:pt x="160" y="78"/>
                  </a:lnTo>
                  <a:lnTo>
                    <a:pt x="160" y="65"/>
                  </a:lnTo>
                  <a:lnTo>
                    <a:pt x="159" y="54"/>
                  </a:lnTo>
                  <a:lnTo>
                    <a:pt x="158" y="46"/>
                  </a:lnTo>
                  <a:lnTo>
                    <a:pt x="157" y="38"/>
                  </a:lnTo>
                  <a:lnTo>
                    <a:pt x="151" y="38"/>
                  </a:lnTo>
                  <a:lnTo>
                    <a:pt x="141" y="40"/>
                  </a:lnTo>
                  <a:lnTo>
                    <a:pt x="125" y="43"/>
                  </a:lnTo>
                  <a:lnTo>
                    <a:pt x="107" y="45"/>
                  </a:lnTo>
                  <a:lnTo>
                    <a:pt x="87" y="46"/>
                  </a:lnTo>
                  <a:lnTo>
                    <a:pt x="67" y="46"/>
                  </a:lnTo>
                  <a:lnTo>
                    <a:pt x="47" y="44"/>
                  </a:lnTo>
                  <a:lnTo>
                    <a:pt x="29" y="38"/>
                  </a:lnTo>
                  <a:lnTo>
                    <a:pt x="30" y="29"/>
                  </a:lnTo>
                  <a:close/>
                </a:path>
              </a:pathLst>
            </a:custGeom>
            <a:solidFill>
              <a:srgbClr val="000000"/>
            </a:solidFill>
            <a:ln w="38100">
              <a:solidFill>
                <a:srgbClr val="002060"/>
              </a:solidFill>
              <a:round/>
              <a:headEnd/>
              <a:tailEnd/>
            </a:ln>
          </p:spPr>
          <p:txBody>
            <a:bodyPr/>
            <a:lstStyle/>
            <a:p>
              <a:endParaRPr lang="en-US"/>
            </a:p>
          </p:txBody>
        </p:sp>
        <p:sp>
          <p:nvSpPr>
            <p:cNvPr id="64" name="Freeform 63"/>
            <p:cNvSpPr>
              <a:spLocks/>
            </p:cNvSpPr>
            <p:nvPr/>
          </p:nvSpPr>
          <p:spPr bwMode="auto">
            <a:xfrm>
              <a:off x="3280" y="2260"/>
              <a:ext cx="131" cy="19"/>
            </a:xfrm>
            <a:custGeom>
              <a:avLst/>
              <a:gdLst>
                <a:gd name="T0" fmla="*/ 97 w 131"/>
                <a:gd name="T1" fmla="*/ 19 h 19"/>
                <a:gd name="T2" fmla="*/ 6 w 131"/>
                <a:gd name="T3" fmla="*/ 16 h 19"/>
                <a:gd name="T4" fmla="*/ 5 w 131"/>
                <a:gd name="T5" fmla="*/ 12 h 19"/>
                <a:gd name="T6" fmla="*/ 3 w 131"/>
                <a:gd name="T7" fmla="*/ 9 h 19"/>
                <a:gd name="T8" fmla="*/ 0 w 131"/>
                <a:gd name="T9" fmla="*/ 6 h 19"/>
                <a:gd name="T10" fmla="*/ 0 w 131"/>
                <a:gd name="T11" fmla="*/ 1 h 19"/>
                <a:gd name="T12" fmla="*/ 12 w 131"/>
                <a:gd name="T13" fmla="*/ 0 h 19"/>
                <a:gd name="T14" fmla="*/ 26 w 131"/>
                <a:gd name="T15" fmla="*/ 0 h 19"/>
                <a:gd name="T16" fmla="*/ 42 w 131"/>
                <a:gd name="T17" fmla="*/ 0 h 19"/>
                <a:gd name="T18" fmla="*/ 60 w 131"/>
                <a:gd name="T19" fmla="*/ 0 h 19"/>
                <a:gd name="T20" fmla="*/ 78 w 131"/>
                <a:gd name="T21" fmla="*/ 1 h 19"/>
                <a:gd name="T22" fmla="*/ 97 w 131"/>
                <a:gd name="T23" fmla="*/ 1 h 19"/>
                <a:gd name="T24" fmla="*/ 114 w 131"/>
                <a:gd name="T25" fmla="*/ 3 h 19"/>
                <a:gd name="T26" fmla="*/ 131 w 131"/>
                <a:gd name="T27" fmla="*/ 4 h 19"/>
                <a:gd name="T28" fmla="*/ 97 w 13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
                  <a:moveTo>
                    <a:pt x="97" y="19"/>
                  </a:moveTo>
                  <a:lnTo>
                    <a:pt x="6" y="16"/>
                  </a:lnTo>
                  <a:lnTo>
                    <a:pt x="5" y="12"/>
                  </a:lnTo>
                  <a:lnTo>
                    <a:pt x="3" y="9"/>
                  </a:lnTo>
                  <a:lnTo>
                    <a:pt x="0" y="6"/>
                  </a:lnTo>
                  <a:lnTo>
                    <a:pt x="0" y="1"/>
                  </a:lnTo>
                  <a:lnTo>
                    <a:pt x="12" y="0"/>
                  </a:lnTo>
                  <a:lnTo>
                    <a:pt x="26" y="0"/>
                  </a:lnTo>
                  <a:lnTo>
                    <a:pt x="42" y="0"/>
                  </a:lnTo>
                  <a:lnTo>
                    <a:pt x="60" y="0"/>
                  </a:lnTo>
                  <a:lnTo>
                    <a:pt x="78" y="1"/>
                  </a:lnTo>
                  <a:lnTo>
                    <a:pt x="97" y="1"/>
                  </a:lnTo>
                  <a:lnTo>
                    <a:pt x="114" y="3"/>
                  </a:lnTo>
                  <a:lnTo>
                    <a:pt x="131" y="4"/>
                  </a:lnTo>
                  <a:lnTo>
                    <a:pt x="97" y="19"/>
                  </a:lnTo>
                  <a:close/>
                </a:path>
              </a:pathLst>
            </a:custGeom>
            <a:solidFill>
              <a:srgbClr val="000000"/>
            </a:solidFill>
            <a:ln w="38100">
              <a:solidFill>
                <a:srgbClr val="002060"/>
              </a:solidFill>
              <a:round/>
              <a:headEnd/>
              <a:tailEnd/>
            </a:ln>
          </p:spPr>
          <p:txBody>
            <a:bodyPr/>
            <a:lstStyle/>
            <a:p>
              <a:endParaRPr lang="en-US"/>
            </a:p>
          </p:txBody>
        </p:sp>
        <p:sp>
          <p:nvSpPr>
            <p:cNvPr id="65" name="Freeform 64"/>
            <p:cNvSpPr>
              <a:spLocks/>
            </p:cNvSpPr>
            <p:nvPr/>
          </p:nvSpPr>
          <p:spPr bwMode="auto">
            <a:xfrm>
              <a:off x="2373" y="2298"/>
              <a:ext cx="97" cy="60"/>
            </a:xfrm>
            <a:custGeom>
              <a:avLst/>
              <a:gdLst>
                <a:gd name="T0" fmla="*/ 97 w 97"/>
                <a:gd name="T1" fmla="*/ 3 h 60"/>
                <a:gd name="T2" fmla="*/ 93 w 97"/>
                <a:gd name="T3" fmla="*/ 9 h 60"/>
                <a:gd name="T4" fmla="*/ 84 w 97"/>
                <a:gd name="T5" fmla="*/ 15 h 60"/>
                <a:gd name="T6" fmla="*/ 73 w 97"/>
                <a:gd name="T7" fmla="*/ 18 h 60"/>
                <a:gd name="T8" fmla="*/ 62 w 97"/>
                <a:gd name="T9" fmla="*/ 21 h 60"/>
                <a:gd name="T10" fmla="*/ 51 w 97"/>
                <a:gd name="T11" fmla="*/ 24 h 60"/>
                <a:gd name="T12" fmla="*/ 41 w 97"/>
                <a:gd name="T13" fmla="*/ 25 h 60"/>
                <a:gd name="T14" fmla="*/ 34 w 97"/>
                <a:gd name="T15" fmla="*/ 26 h 60"/>
                <a:gd name="T16" fmla="*/ 32 w 97"/>
                <a:gd name="T17" fmla="*/ 26 h 60"/>
                <a:gd name="T18" fmla="*/ 34 w 97"/>
                <a:gd name="T19" fmla="*/ 34 h 60"/>
                <a:gd name="T20" fmla="*/ 40 w 97"/>
                <a:gd name="T21" fmla="*/ 39 h 60"/>
                <a:gd name="T22" fmla="*/ 48 w 97"/>
                <a:gd name="T23" fmla="*/ 41 h 60"/>
                <a:gd name="T24" fmla="*/ 57 w 97"/>
                <a:gd name="T25" fmla="*/ 43 h 60"/>
                <a:gd name="T26" fmla="*/ 65 w 97"/>
                <a:gd name="T27" fmla="*/ 43 h 60"/>
                <a:gd name="T28" fmla="*/ 71 w 97"/>
                <a:gd name="T29" fmla="*/ 43 h 60"/>
                <a:gd name="T30" fmla="*/ 76 w 97"/>
                <a:gd name="T31" fmla="*/ 43 h 60"/>
                <a:gd name="T32" fmla="*/ 77 w 97"/>
                <a:gd name="T33" fmla="*/ 44 h 60"/>
                <a:gd name="T34" fmla="*/ 71 w 97"/>
                <a:gd name="T35" fmla="*/ 52 h 60"/>
                <a:gd name="T36" fmla="*/ 63 w 97"/>
                <a:gd name="T37" fmla="*/ 57 h 60"/>
                <a:gd name="T38" fmla="*/ 54 w 97"/>
                <a:gd name="T39" fmla="*/ 60 h 60"/>
                <a:gd name="T40" fmla="*/ 46 w 97"/>
                <a:gd name="T41" fmla="*/ 60 h 60"/>
                <a:gd name="T42" fmla="*/ 37 w 97"/>
                <a:gd name="T43" fmla="*/ 54 h 60"/>
                <a:gd name="T44" fmla="*/ 30 w 97"/>
                <a:gd name="T45" fmla="*/ 46 h 60"/>
                <a:gd name="T46" fmla="*/ 23 w 97"/>
                <a:gd name="T47" fmla="*/ 38 h 60"/>
                <a:gd name="T48" fmla="*/ 18 w 97"/>
                <a:gd name="T49" fmla="*/ 29 h 60"/>
                <a:gd name="T50" fmla="*/ 12 w 97"/>
                <a:gd name="T51" fmla="*/ 28 h 60"/>
                <a:gd name="T52" fmla="*/ 7 w 97"/>
                <a:gd name="T53" fmla="*/ 28 h 60"/>
                <a:gd name="T54" fmla="*/ 3 w 97"/>
                <a:gd name="T55" fmla="*/ 26 h 60"/>
                <a:gd name="T56" fmla="*/ 0 w 97"/>
                <a:gd name="T57" fmla="*/ 21 h 60"/>
                <a:gd name="T58" fmla="*/ 1 w 97"/>
                <a:gd name="T59" fmla="*/ 20 h 60"/>
                <a:gd name="T60" fmla="*/ 4 w 97"/>
                <a:gd name="T61" fmla="*/ 20 h 60"/>
                <a:gd name="T62" fmla="*/ 12 w 97"/>
                <a:gd name="T63" fmla="*/ 19 h 60"/>
                <a:gd name="T64" fmla="*/ 22 w 97"/>
                <a:gd name="T65" fmla="*/ 16 h 60"/>
                <a:gd name="T66" fmla="*/ 28 w 97"/>
                <a:gd name="T67" fmla="*/ 13 h 60"/>
                <a:gd name="T68" fmla="*/ 32 w 97"/>
                <a:gd name="T69" fmla="*/ 10 h 60"/>
                <a:gd name="T70" fmla="*/ 37 w 97"/>
                <a:gd name="T71" fmla="*/ 6 h 60"/>
                <a:gd name="T72" fmla="*/ 40 w 97"/>
                <a:gd name="T73" fmla="*/ 3 h 60"/>
                <a:gd name="T74" fmla="*/ 43 w 97"/>
                <a:gd name="T75" fmla="*/ 1 h 60"/>
                <a:gd name="T76" fmla="*/ 48 w 97"/>
                <a:gd name="T77" fmla="*/ 1 h 60"/>
                <a:gd name="T78" fmla="*/ 52 w 97"/>
                <a:gd name="T79" fmla="*/ 3 h 60"/>
                <a:gd name="T80" fmla="*/ 57 w 97"/>
                <a:gd name="T81" fmla="*/ 8 h 60"/>
                <a:gd name="T82" fmla="*/ 59 w 97"/>
                <a:gd name="T83" fmla="*/ 5 h 60"/>
                <a:gd name="T84" fmla="*/ 62 w 97"/>
                <a:gd name="T85" fmla="*/ 3 h 60"/>
                <a:gd name="T86" fmla="*/ 67 w 97"/>
                <a:gd name="T87" fmla="*/ 1 h 60"/>
                <a:gd name="T88" fmla="*/ 69 w 97"/>
                <a:gd name="T89" fmla="*/ 0 h 60"/>
                <a:gd name="T90" fmla="*/ 77 w 97"/>
                <a:gd name="T91" fmla="*/ 2 h 60"/>
                <a:gd name="T92" fmla="*/ 84 w 97"/>
                <a:gd name="T93" fmla="*/ 5 h 60"/>
                <a:gd name="T94" fmla="*/ 89 w 97"/>
                <a:gd name="T95" fmla="*/ 5 h 60"/>
                <a:gd name="T96" fmla="*/ 97 w 97"/>
                <a:gd name="T9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60">
                  <a:moveTo>
                    <a:pt x="97" y="3"/>
                  </a:moveTo>
                  <a:lnTo>
                    <a:pt x="93" y="9"/>
                  </a:lnTo>
                  <a:lnTo>
                    <a:pt x="84" y="15"/>
                  </a:lnTo>
                  <a:lnTo>
                    <a:pt x="73" y="18"/>
                  </a:lnTo>
                  <a:lnTo>
                    <a:pt x="62" y="21"/>
                  </a:lnTo>
                  <a:lnTo>
                    <a:pt x="51" y="24"/>
                  </a:lnTo>
                  <a:lnTo>
                    <a:pt x="41" y="25"/>
                  </a:lnTo>
                  <a:lnTo>
                    <a:pt x="34" y="26"/>
                  </a:lnTo>
                  <a:lnTo>
                    <a:pt x="32" y="26"/>
                  </a:lnTo>
                  <a:lnTo>
                    <a:pt x="34" y="34"/>
                  </a:lnTo>
                  <a:lnTo>
                    <a:pt x="40" y="39"/>
                  </a:lnTo>
                  <a:lnTo>
                    <a:pt x="48" y="41"/>
                  </a:lnTo>
                  <a:lnTo>
                    <a:pt x="57" y="43"/>
                  </a:lnTo>
                  <a:lnTo>
                    <a:pt x="65" y="43"/>
                  </a:lnTo>
                  <a:lnTo>
                    <a:pt x="71" y="43"/>
                  </a:lnTo>
                  <a:lnTo>
                    <a:pt x="76" y="43"/>
                  </a:lnTo>
                  <a:lnTo>
                    <a:pt x="77" y="44"/>
                  </a:lnTo>
                  <a:lnTo>
                    <a:pt x="71" y="52"/>
                  </a:lnTo>
                  <a:lnTo>
                    <a:pt x="63" y="57"/>
                  </a:lnTo>
                  <a:lnTo>
                    <a:pt x="54" y="60"/>
                  </a:lnTo>
                  <a:lnTo>
                    <a:pt x="46" y="60"/>
                  </a:lnTo>
                  <a:lnTo>
                    <a:pt x="37" y="54"/>
                  </a:lnTo>
                  <a:lnTo>
                    <a:pt x="30" y="46"/>
                  </a:lnTo>
                  <a:lnTo>
                    <a:pt x="23" y="38"/>
                  </a:lnTo>
                  <a:lnTo>
                    <a:pt x="18" y="29"/>
                  </a:lnTo>
                  <a:lnTo>
                    <a:pt x="12" y="28"/>
                  </a:lnTo>
                  <a:lnTo>
                    <a:pt x="7" y="28"/>
                  </a:lnTo>
                  <a:lnTo>
                    <a:pt x="3" y="26"/>
                  </a:lnTo>
                  <a:lnTo>
                    <a:pt x="0" y="21"/>
                  </a:lnTo>
                  <a:lnTo>
                    <a:pt x="1" y="20"/>
                  </a:lnTo>
                  <a:lnTo>
                    <a:pt x="4" y="20"/>
                  </a:lnTo>
                  <a:lnTo>
                    <a:pt x="12" y="19"/>
                  </a:lnTo>
                  <a:lnTo>
                    <a:pt x="22" y="16"/>
                  </a:lnTo>
                  <a:lnTo>
                    <a:pt x="28" y="13"/>
                  </a:lnTo>
                  <a:lnTo>
                    <a:pt x="32" y="10"/>
                  </a:lnTo>
                  <a:lnTo>
                    <a:pt x="37" y="6"/>
                  </a:lnTo>
                  <a:lnTo>
                    <a:pt x="40" y="3"/>
                  </a:lnTo>
                  <a:lnTo>
                    <a:pt x="43" y="1"/>
                  </a:lnTo>
                  <a:lnTo>
                    <a:pt x="48" y="1"/>
                  </a:lnTo>
                  <a:lnTo>
                    <a:pt x="52" y="3"/>
                  </a:lnTo>
                  <a:lnTo>
                    <a:pt x="57" y="8"/>
                  </a:lnTo>
                  <a:lnTo>
                    <a:pt x="59" y="5"/>
                  </a:lnTo>
                  <a:lnTo>
                    <a:pt x="62" y="3"/>
                  </a:lnTo>
                  <a:lnTo>
                    <a:pt x="67" y="1"/>
                  </a:lnTo>
                  <a:lnTo>
                    <a:pt x="69" y="0"/>
                  </a:lnTo>
                  <a:lnTo>
                    <a:pt x="77" y="2"/>
                  </a:lnTo>
                  <a:lnTo>
                    <a:pt x="84" y="5"/>
                  </a:lnTo>
                  <a:lnTo>
                    <a:pt x="89" y="5"/>
                  </a:lnTo>
                  <a:lnTo>
                    <a:pt x="97" y="3"/>
                  </a:lnTo>
                  <a:close/>
                </a:path>
              </a:pathLst>
            </a:custGeom>
            <a:solidFill>
              <a:srgbClr val="000000"/>
            </a:solidFill>
            <a:ln w="38100">
              <a:solidFill>
                <a:srgbClr val="002060"/>
              </a:solidFill>
              <a:round/>
              <a:headEnd/>
              <a:tailEnd/>
            </a:ln>
          </p:spPr>
          <p:txBody>
            <a:bodyPr/>
            <a:lstStyle/>
            <a:p>
              <a:endParaRPr lang="en-US"/>
            </a:p>
          </p:txBody>
        </p:sp>
        <p:sp>
          <p:nvSpPr>
            <p:cNvPr id="66" name="Freeform 65"/>
            <p:cNvSpPr>
              <a:spLocks/>
            </p:cNvSpPr>
            <p:nvPr/>
          </p:nvSpPr>
          <p:spPr bwMode="auto">
            <a:xfrm>
              <a:off x="3040" y="2285"/>
              <a:ext cx="387" cy="735"/>
            </a:xfrm>
            <a:custGeom>
              <a:avLst/>
              <a:gdLst>
                <a:gd name="T0" fmla="*/ 184 w 387"/>
                <a:gd name="T1" fmla="*/ 375 h 735"/>
                <a:gd name="T2" fmla="*/ 119 w 387"/>
                <a:gd name="T3" fmla="*/ 505 h 735"/>
                <a:gd name="T4" fmla="*/ 78 w 387"/>
                <a:gd name="T5" fmla="*/ 541 h 735"/>
                <a:gd name="T6" fmla="*/ 138 w 387"/>
                <a:gd name="T7" fmla="*/ 548 h 735"/>
                <a:gd name="T8" fmla="*/ 162 w 387"/>
                <a:gd name="T9" fmla="*/ 569 h 735"/>
                <a:gd name="T10" fmla="*/ 118 w 387"/>
                <a:gd name="T11" fmla="*/ 559 h 735"/>
                <a:gd name="T12" fmla="*/ 70 w 387"/>
                <a:gd name="T13" fmla="*/ 576 h 735"/>
                <a:gd name="T14" fmla="*/ 37 w 387"/>
                <a:gd name="T15" fmla="*/ 605 h 735"/>
                <a:gd name="T16" fmla="*/ 36 w 387"/>
                <a:gd name="T17" fmla="*/ 666 h 735"/>
                <a:gd name="T18" fmla="*/ 88 w 387"/>
                <a:gd name="T19" fmla="*/ 721 h 735"/>
                <a:gd name="T20" fmla="*/ 128 w 387"/>
                <a:gd name="T21" fmla="*/ 722 h 735"/>
                <a:gd name="T22" fmla="*/ 59 w 387"/>
                <a:gd name="T23" fmla="*/ 734 h 735"/>
                <a:gd name="T24" fmla="*/ 13 w 387"/>
                <a:gd name="T25" fmla="*/ 697 h 735"/>
                <a:gd name="T26" fmla="*/ 0 w 387"/>
                <a:gd name="T27" fmla="*/ 640 h 735"/>
                <a:gd name="T28" fmla="*/ 36 w 387"/>
                <a:gd name="T29" fmla="*/ 550 h 735"/>
                <a:gd name="T30" fmla="*/ 124 w 387"/>
                <a:gd name="T31" fmla="*/ 445 h 735"/>
                <a:gd name="T32" fmla="*/ 158 w 387"/>
                <a:gd name="T33" fmla="*/ 381 h 735"/>
                <a:gd name="T34" fmla="*/ 135 w 387"/>
                <a:gd name="T35" fmla="*/ 359 h 735"/>
                <a:gd name="T36" fmla="*/ 68 w 387"/>
                <a:gd name="T37" fmla="*/ 337 h 735"/>
                <a:gd name="T38" fmla="*/ 114 w 387"/>
                <a:gd name="T39" fmla="*/ 306 h 735"/>
                <a:gd name="T40" fmla="*/ 86 w 387"/>
                <a:gd name="T41" fmla="*/ 285 h 735"/>
                <a:gd name="T42" fmla="*/ 68 w 387"/>
                <a:gd name="T43" fmla="*/ 224 h 735"/>
                <a:gd name="T44" fmla="*/ 50 w 387"/>
                <a:gd name="T45" fmla="*/ 150 h 735"/>
                <a:gd name="T46" fmla="*/ 57 w 387"/>
                <a:gd name="T47" fmla="*/ 112 h 735"/>
                <a:gd name="T48" fmla="*/ 86 w 387"/>
                <a:gd name="T49" fmla="*/ 125 h 735"/>
                <a:gd name="T50" fmla="*/ 132 w 387"/>
                <a:gd name="T51" fmla="*/ 132 h 735"/>
                <a:gd name="T52" fmla="*/ 173 w 387"/>
                <a:gd name="T53" fmla="*/ 134 h 735"/>
                <a:gd name="T54" fmla="*/ 205 w 387"/>
                <a:gd name="T55" fmla="*/ 145 h 735"/>
                <a:gd name="T56" fmla="*/ 210 w 387"/>
                <a:gd name="T57" fmla="*/ 95 h 735"/>
                <a:gd name="T58" fmla="*/ 258 w 387"/>
                <a:gd name="T59" fmla="*/ 118 h 735"/>
                <a:gd name="T60" fmla="*/ 294 w 387"/>
                <a:gd name="T61" fmla="*/ 66 h 735"/>
                <a:gd name="T62" fmla="*/ 255 w 387"/>
                <a:gd name="T63" fmla="*/ 61 h 735"/>
                <a:gd name="T64" fmla="*/ 264 w 387"/>
                <a:gd name="T65" fmla="*/ 48 h 735"/>
                <a:gd name="T66" fmla="*/ 301 w 387"/>
                <a:gd name="T67" fmla="*/ 48 h 735"/>
                <a:gd name="T68" fmla="*/ 346 w 387"/>
                <a:gd name="T69" fmla="*/ 14 h 735"/>
                <a:gd name="T70" fmla="*/ 384 w 387"/>
                <a:gd name="T71" fmla="*/ 2 h 735"/>
                <a:gd name="T72" fmla="*/ 359 w 387"/>
                <a:gd name="T73" fmla="*/ 34 h 735"/>
                <a:gd name="T74" fmla="*/ 316 w 387"/>
                <a:gd name="T75" fmla="*/ 101 h 735"/>
                <a:gd name="T76" fmla="*/ 293 w 387"/>
                <a:gd name="T77" fmla="*/ 184 h 735"/>
                <a:gd name="T78" fmla="*/ 280 w 387"/>
                <a:gd name="T79" fmla="*/ 197 h 735"/>
                <a:gd name="T80" fmla="*/ 234 w 387"/>
                <a:gd name="T81" fmla="*/ 90 h 735"/>
                <a:gd name="T82" fmla="*/ 234 w 387"/>
                <a:gd name="T83" fmla="*/ 161 h 735"/>
                <a:gd name="T84" fmla="*/ 175 w 387"/>
                <a:gd name="T85" fmla="*/ 155 h 735"/>
                <a:gd name="T86" fmla="*/ 91 w 387"/>
                <a:gd name="T87" fmla="*/ 140 h 735"/>
                <a:gd name="T88" fmla="*/ 71 w 387"/>
                <a:gd name="T89" fmla="*/ 142 h 735"/>
                <a:gd name="T90" fmla="*/ 97 w 387"/>
                <a:gd name="T91" fmla="*/ 191 h 735"/>
                <a:gd name="T92" fmla="*/ 93 w 387"/>
                <a:gd name="T93" fmla="*/ 213 h 735"/>
                <a:gd name="T94" fmla="*/ 90 w 387"/>
                <a:gd name="T95" fmla="*/ 250 h 735"/>
                <a:gd name="T96" fmla="*/ 135 w 387"/>
                <a:gd name="T97" fmla="*/ 281 h 735"/>
                <a:gd name="T98" fmla="*/ 191 w 387"/>
                <a:gd name="T99" fmla="*/ 301 h 735"/>
                <a:gd name="T100" fmla="*/ 221 w 387"/>
                <a:gd name="T101" fmla="*/ 327 h 735"/>
                <a:gd name="T102" fmla="*/ 149 w 387"/>
                <a:gd name="T103" fmla="*/ 303 h 735"/>
                <a:gd name="T104" fmla="*/ 116 w 387"/>
                <a:gd name="T105" fmla="*/ 325 h 735"/>
                <a:gd name="T106" fmla="*/ 134 w 387"/>
                <a:gd name="T107" fmla="*/ 342 h 735"/>
                <a:gd name="T108" fmla="*/ 218 w 387"/>
                <a:gd name="T109" fmla="*/ 35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735">
                  <a:moveTo>
                    <a:pt x="218" y="351"/>
                  </a:moveTo>
                  <a:lnTo>
                    <a:pt x="211" y="354"/>
                  </a:lnTo>
                  <a:lnTo>
                    <a:pt x="202" y="356"/>
                  </a:lnTo>
                  <a:lnTo>
                    <a:pt x="193" y="359"/>
                  </a:lnTo>
                  <a:lnTo>
                    <a:pt x="189" y="365"/>
                  </a:lnTo>
                  <a:lnTo>
                    <a:pt x="184" y="375"/>
                  </a:lnTo>
                  <a:lnTo>
                    <a:pt x="178" y="393"/>
                  </a:lnTo>
                  <a:lnTo>
                    <a:pt x="169" y="414"/>
                  </a:lnTo>
                  <a:lnTo>
                    <a:pt x="158" y="438"/>
                  </a:lnTo>
                  <a:lnTo>
                    <a:pt x="145" y="463"/>
                  </a:lnTo>
                  <a:lnTo>
                    <a:pt x="132" y="485"/>
                  </a:lnTo>
                  <a:lnTo>
                    <a:pt x="119" y="505"/>
                  </a:lnTo>
                  <a:lnTo>
                    <a:pt x="107" y="517"/>
                  </a:lnTo>
                  <a:lnTo>
                    <a:pt x="103" y="520"/>
                  </a:lnTo>
                  <a:lnTo>
                    <a:pt x="97" y="525"/>
                  </a:lnTo>
                  <a:lnTo>
                    <a:pt x="90" y="530"/>
                  </a:lnTo>
                  <a:lnTo>
                    <a:pt x="85" y="536"/>
                  </a:lnTo>
                  <a:lnTo>
                    <a:pt x="78" y="541"/>
                  </a:lnTo>
                  <a:lnTo>
                    <a:pt x="74" y="546"/>
                  </a:lnTo>
                  <a:lnTo>
                    <a:pt x="70" y="549"/>
                  </a:lnTo>
                  <a:lnTo>
                    <a:pt x="69" y="550"/>
                  </a:lnTo>
                  <a:lnTo>
                    <a:pt x="98" y="546"/>
                  </a:lnTo>
                  <a:lnTo>
                    <a:pt x="122" y="546"/>
                  </a:lnTo>
                  <a:lnTo>
                    <a:pt x="138" y="548"/>
                  </a:lnTo>
                  <a:lnTo>
                    <a:pt x="152" y="553"/>
                  </a:lnTo>
                  <a:lnTo>
                    <a:pt x="160" y="558"/>
                  </a:lnTo>
                  <a:lnTo>
                    <a:pt x="164" y="564"/>
                  </a:lnTo>
                  <a:lnTo>
                    <a:pt x="166" y="567"/>
                  </a:lnTo>
                  <a:lnTo>
                    <a:pt x="166" y="569"/>
                  </a:lnTo>
                  <a:lnTo>
                    <a:pt x="162" y="569"/>
                  </a:lnTo>
                  <a:lnTo>
                    <a:pt x="156" y="567"/>
                  </a:lnTo>
                  <a:lnTo>
                    <a:pt x="149" y="566"/>
                  </a:lnTo>
                  <a:lnTo>
                    <a:pt x="141" y="564"/>
                  </a:lnTo>
                  <a:lnTo>
                    <a:pt x="133" y="562"/>
                  </a:lnTo>
                  <a:lnTo>
                    <a:pt x="125" y="560"/>
                  </a:lnTo>
                  <a:lnTo>
                    <a:pt x="118" y="559"/>
                  </a:lnTo>
                  <a:lnTo>
                    <a:pt x="114" y="560"/>
                  </a:lnTo>
                  <a:lnTo>
                    <a:pt x="105" y="563"/>
                  </a:lnTo>
                  <a:lnTo>
                    <a:pt x="96" y="566"/>
                  </a:lnTo>
                  <a:lnTo>
                    <a:pt x="87" y="568"/>
                  </a:lnTo>
                  <a:lnTo>
                    <a:pt x="79" y="573"/>
                  </a:lnTo>
                  <a:lnTo>
                    <a:pt x="70" y="576"/>
                  </a:lnTo>
                  <a:lnTo>
                    <a:pt x="62" y="581"/>
                  </a:lnTo>
                  <a:lnTo>
                    <a:pt x="55" y="586"/>
                  </a:lnTo>
                  <a:lnTo>
                    <a:pt x="47" y="592"/>
                  </a:lnTo>
                  <a:lnTo>
                    <a:pt x="43" y="596"/>
                  </a:lnTo>
                  <a:lnTo>
                    <a:pt x="40" y="601"/>
                  </a:lnTo>
                  <a:lnTo>
                    <a:pt x="37" y="605"/>
                  </a:lnTo>
                  <a:lnTo>
                    <a:pt x="34" y="611"/>
                  </a:lnTo>
                  <a:lnTo>
                    <a:pt x="33" y="621"/>
                  </a:lnTo>
                  <a:lnTo>
                    <a:pt x="32" y="630"/>
                  </a:lnTo>
                  <a:lnTo>
                    <a:pt x="32" y="640"/>
                  </a:lnTo>
                  <a:lnTo>
                    <a:pt x="36" y="648"/>
                  </a:lnTo>
                  <a:lnTo>
                    <a:pt x="36" y="666"/>
                  </a:lnTo>
                  <a:lnTo>
                    <a:pt x="37" y="684"/>
                  </a:lnTo>
                  <a:lnTo>
                    <a:pt x="41" y="699"/>
                  </a:lnTo>
                  <a:lnTo>
                    <a:pt x="51" y="713"/>
                  </a:lnTo>
                  <a:lnTo>
                    <a:pt x="61" y="717"/>
                  </a:lnTo>
                  <a:lnTo>
                    <a:pt x="74" y="719"/>
                  </a:lnTo>
                  <a:lnTo>
                    <a:pt x="88" y="721"/>
                  </a:lnTo>
                  <a:lnTo>
                    <a:pt x="103" y="719"/>
                  </a:lnTo>
                  <a:lnTo>
                    <a:pt x="116" y="718"/>
                  </a:lnTo>
                  <a:lnTo>
                    <a:pt x="127" y="717"/>
                  </a:lnTo>
                  <a:lnTo>
                    <a:pt x="135" y="716"/>
                  </a:lnTo>
                  <a:lnTo>
                    <a:pt x="138" y="716"/>
                  </a:lnTo>
                  <a:lnTo>
                    <a:pt x="128" y="722"/>
                  </a:lnTo>
                  <a:lnTo>
                    <a:pt x="118" y="726"/>
                  </a:lnTo>
                  <a:lnTo>
                    <a:pt x="107" y="728"/>
                  </a:lnTo>
                  <a:lnTo>
                    <a:pt x="95" y="731"/>
                  </a:lnTo>
                  <a:lnTo>
                    <a:pt x="83" y="733"/>
                  </a:lnTo>
                  <a:lnTo>
                    <a:pt x="71" y="734"/>
                  </a:lnTo>
                  <a:lnTo>
                    <a:pt x="59" y="734"/>
                  </a:lnTo>
                  <a:lnTo>
                    <a:pt x="47" y="735"/>
                  </a:lnTo>
                  <a:lnTo>
                    <a:pt x="36" y="732"/>
                  </a:lnTo>
                  <a:lnTo>
                    <a:pt x="28" y="726"/>
                  </a:lnTo>
                  <a:lnTo>
                    <a:pt x="22" y="717"/>
                  </a:lnTo>
                  <a:lnTo>
                    <a:pt x="16" y="708"/>
                  </a:lnTo>
                  <a:lnTo>
                    <a:pt x="13" y="697"/>
                  </a:lnTo>
                  <a:lnTo>
                    <a:pt x="10" y="686"/>
                  </a:lnTo>
                  <a:lnTo>
                    <a:pt x="6" y="676"/>
                  </a:lnTo>
                  <a:lnTo>
                    <a:pt x="3" y="666"/>
                  </a:lnTo>
                  <a:lnTo>
                    <a:pt x="2" y="657"/>
                  </a:lnTo>
                  <a:lnTo>
                    <a:pt x="1" y="649"/>
                  </a:lnTo>
                  <a:lnTo>
                    <a:pt x="0" y="640"/>
                  </a:lnTo>
                  <a:lnTo>
                    <a:pt x="1" y="632"/>
                  </a:lnTo>
                  <a:lnTo>
                    <a:pt x="8" y="614"/>
                  </a:lnTo>
                  <a:lnTo>
                    <a:pt x="16" y="597"/>
                  </a:lnTo>
                  <a:lnTo>
                    <a:pt x="24" y="581"/>
                  </a:lnTo>
                  <a:lnTo>
                    <a:pt x="31" y="564"/>
                  </a:lnTo>
                  <a:lnTo>
                    <a:pt x="36" y="550"/>
                  </a:lnTo>
                  <a:lnTo>
                    <a:pt x="47" y="534"/>
                  </a:lnTo>
                  <a:lnTo>
                    <a:pt x="61" y="515"/>
                  </a:lnTo>
                  <a:lnTo>
                    <a:pt x="78" y="496"/>
                  </a:lnTo>
                  <a:lnTo>
                    <a:pt x="96" y="477"/>
                  </a:lnTo>
                  <a:lnTo>
                    <a:pt x="112" y="460"/>
                  </a:lnTo>
                  <a:lnTo>
                    <a:pt x="124" y="445"/>
                  </a:lnTo>
                  <a:lnTo>
                    <a:pt x="132" y="435"/>
                  </a:lnTo>
                  <a:lnTo>
                    <a:pt x="136" y="426"/>
                  </a:lnTo>
                  <a:lnTo>
                    <a:pt x="142" y="416"/>
                  </a:lnTo>
                  <a:lnTo>
                    <a:pt x="147" y="404"/>
                  </a:lnTo>
                  <a:lnTo>
                    <a:pt x="153" y="393"/>
                  </a:lnTo>
                  <a:lnTo>
                    <a:pt x="158" y="381"/>
                  </a:lnTo>
                  <a:lnTo>
                    <a:pt x="161" y="371"/>
                  </a:lnTo>
                  <a:lnTo>
                    <a:pt x="164" y="365"/>
                  </a:lnTo>
                  <a:lnTo>
                    <a:pt x="165" y="360"/>
                  </a:lnTo>
                  <a:lnTo>
                    <a:pt x="161" y="360"/>
                  </a:lnTo>
                  <a:lnTo>
                    <a:pt x="151" y="360"/>
                  </a:lnTo>
                  <a:lnTo>
                    <a:pt x="135" y="359"/>
                  </a:lnTo>
                  <a:lnTo>
                    <a:pt x="118" y="358"/>
                  </a:lnTo>
                  <a:lnTo>
                    <a:pt x="100" y="356"/>
                  </a:lnTo>
                  <a:lnTo>
                    <a:pt x="84" y="353"/>
                  </a:lnTo>
                  <a:lnTo>
                    <a:pt x="72" y="349"/>
                  </a:lnTo>
                  <a:lnTo>
                    <a:pt x="66" y="344"/>
                  </a:lnTo>
                  <a:lnTo>
                    <a:pt x="68" y="337"/>
                  </a:lnTo>
                  <a:lnTo>
                    <a:pt x="74" y="331"/>
                  </a:lnTo>
                  <a:lnTo>
                    <a:pt x="84" y="325"/>
                  </a:lnTo>
                  <a:lnTo>
                    <a:pt x="95" y="320"/>
                  </a:lnTo>
                  <a:lnTo>
                    <a:pt x="103" y="316"/>
                  </a:lnTo>
                  <a:lnTo>
                    <a:pt x="109" y="312"/>
                  </a:lnTo>
                  <a:lnTo>
                    <a:pt x="114" y="306"/>
                  </a:lnTo>
                  <a:lnTo>
                    <a:pt x="117" y="299"/>
                  </a:lnTo>
                  <a:lnTo>
                    <a:pt x="110" y="297"/>
                  </a:lnTo>
                  <a:lnTo>
                    <a:pt x="104" y="295"/>
                  </a:lnTo>
                  <a:lnTo>
                    <a:pt x="97" y="293"/>
                  </a:lnTo>
                  <a:lnTo>
                    <a:pt x="91" y="288"/>
                  </a:lnTo>
                  <a:lnTo>
                    <a:pt x="86" y="285"/>
                  </a:lnTo>
                  <a:lnTo>
                    <a:pt x="80" y="279"/>
                  </a:lnTo>
                  <a:lnTo>
                    <a:pt x="77" y="274"/>
                  </a:lnTo>
                  <a:lnTo>
                    <a:pt x="74" y="268"/>
                  </a:lnTo>
                  <a:lnTo>
                    <a:pt x="71" y="254"/>
                  </a:lnTo>
                  <a:lnTo>
                    <a:pt x="68" y="238"/>
                  </a:lnTo>
                  <a:lnTo>
                    <a:pt x="68" y="224"/>
                  </a:lnTo>
                  <a:lnTo>
                    <a:pt x="71" y="209"/>
                  </a:lnTo>
                  <a:lnTo>
                    <a:pt x="70" y="196"/>
                  </a:lnTo>
                  <a:lnTo>
                    <a:pt x="67" y="182"/>
                  </a:lnTo>
                  <a:lnTo>
                    <a:pt x="62" y="169"/>
                  </a:lnTo>
                  <a:lnTo>
                    <a:pt x="55" y="159"/>
                  </a:lnTo>
                  <a:lnTo>
                    <a:pt x="50" y="150"/>
                  </a:lnTo>
                  <a:lnTo>
                    <a:pt x="47" y="138"/>
                  </a:lnTo>
                  <a:lnTo>
                    <a:pt x="47" y="127"/>
                  </a:lnTo>
                  <a:lnTo>
                    <a:pt x="49" y="116"/>
                  </a:lnTo>
                  <a:lnTo>
                    <a:pt x="51" y="114"/>
                  </a:lnTo>
                  <a:lnTo>
                    <a:pt x="53" y="113"/>
                  </a:lnTo>
                  <a:lnTo>
                    <a:pt x="57" y="112"/>
                  </a:lnTo>
                  <a:lnTo>
                    <a:pt x="59" y="113"/>
                  </a:lnTo>
                  <a:lnTo>
                    <a:pt x="65" y="116"/>
                  </a:lnTo>
                  <a:lnTo>
                    <a:pt x="69" y="118"/>
                  </a:lnTo>
                  <a:lnTo>
                    <a:pt x="75" y="121"/>
                  </a:lnTo>
                  <a:lnTo>
                    <a:pt x="80" y="123"/>
                  </a:lnTo>
                  <a:lnTo>
                    <a:pt x="86" y="125"/>
                  </a:lnTo>
                  <a:lnTo>
                    <a:pt x="93" y="127"/>
                  </a:lnTo>
                  <a:lnTo>
                    <a:pt x="99" y="128"/>
                  </a:lnTo>
                  <a:lnTo>
                    <a:pt x="107" y="131"/>
                  </a:lnTo>
                  <a:lnTo>
                    <a:pt x="116" y="132"/>
                  </a:lnTo>
                  <a:lnTo>
                    <a:pt x="124" y="133"/>
                  </a:lnTo>
                  <a:lnTo>
                    <a:pt x="132" y="132"/>
                  </a:lnTo>
                  <a:lnTo>
                    <a:pt x="138" y="131"/>
                  </a:lnTo>
                  <a:lnTo>
                    <a:pt x="145" y="129"/>
                  </a:lnTo>
                  <a:lnTo>
                    <a:pt x="153" y="129"/>
                  </a:lnTo>
                  <a:lnTo>
                    <a:pt x="161" y="131"/>
                  </a:lnTo>
                  <a:lnTo>
                    <a:pt x="169" y="133"/>
                  </a:lnTo>
                  <a:lnTo>
                    <a:pt x="173" y="134"/>
                  </a:lnTo>
                  <a:lnTo>
                    <a:pt x="179" y="135"/>
                  </a:lnTo>
                  <a:lnTo>
                    <a:pt x="183" y="136"/>
                  </a:lnTo>
                  <a:lnTo>
                    <a:pt x="189" y="138"/>
                  </a:lnTo>
                  <a:lnTo>
                    <a:pt x="194" y="141"/>
                  </a:lnTo>
                  <a:lnTo>
                    <a:pt x="200" y="143"/>
                  </a:lnTo>
                  <a:lnTo>
                    <a:pt x="205" y="145"/>
                  </a:lnTo>
                  <a:lnTo>
                    <a:pt x="209" y="147"/>
                  </a:lnTo>
                  <a:lnTo>
                    <a:pt x="208" y="138"/>
                  </a:lnTo>
                  <a:lnTo>
                    <a:pt x="206" y="129"/>
                  </a:lnTo>
                  <a:lnTo>
                    <a:pt x="205" y="119"/>
                  </a:lnTo>
                  <a:lnTo>
                    <a:pt x="206" y="109"/>
                  </a:lnTo>
                  <a:lnTo>
                    <a:pt x="210" y="95"/>
                  </a:lnTo>
                  <a:lnTo>
                    <a:pt x="216" y="81"/>
                  </a:lnTo>
                  <a:lnTo>
                    <a:pt x="225" y="69"/>
                  </a:lnTo>
                  <a:lnTo>
                    <a:pt x="237" y="58"/>
                  </a:lnTo>
                  <a:lnTo>
                    <a:pt x="246" y="68"/>
                  </a:lnTo>
                  <a:lnTo>
                    <a:pt x="252" y="90"/>
                  </a:lnTo>
                  <a:lnTo>
                    <a:pt x="258" y="118"/>
                  </a:lnTo>
                  <a:lnTo>
                    <a:pt x="267" y="141"/>
                  </a:lnTo>
                  <a:lnTo>
                    <a:pt x="274" y="122"/>
                  </a:lnTo>
                  <a:lnTo>
                    <a:pt x="281" y="104"/>
                  </a:lnTo>
                  <a:lnTo>
                    <a:pt x="288" y="85"/>
                  </a:lnTo>
                  <a:lnTo>
                    <a:pt x="297" y="67"/>
                  </a:lnTo>
                  <a:lnTo>
                    <a:pt x="294" y="66"/>
                  </a:lnTo>
                  <a:lnTo>
                    <a:pt x="288" y="65"/>
                  </a:lnTo>
                  <a:lnTo>
                    <a:pt x="281" y="63"/>
                  </a:lnTo>
                  <a:lnTo>
                    <a:pt x="274" y="62"/>
                  </a:lnTo>
                  <a:lnTo>
                    <a:pt x="266" y="62"/>
                  </a:lnTo>
                  <a:lnTo>
                    <a:pt x="259" y="61"/>
                  </a:lnTo>
                  <a:lnTo>
                    <a:pt x="255" y="61"/>
                  </a:lnTo>
                  <a:lnTo>
                    <a:pt x="254" y="61"/>
                  </a:lnTo>
                  <a:lnTo>
                    <a:pt x="254" y="58"/>
                  </a:lnTo>
                  <a:lnTo>
                    <a:pt x="255" y="54"/>
                  </a:lnTo>
                  <a:lnTo>
                    <a:pt x="255" y="52"/>
                  </a:lnTo>
                  <a:lnTo>
                    <a:pt x="256" y="48"/>
                  </a:lnTo>
                  <a:lnTo>
                    <a:pt x="264" y="48"/>
                  </a:lnTo>
                  <a:lnTo>
                    <a:pt x="271" y="48"/>
                  </a:lnTo>
                  <a:lnTo>
                    <a:pt x="277" y="48"/>
                  </a:lnTo>
                  <a:lnTo>
                    <a:pt x="283" y="48"/>
                  </a:lnTo>
                  <a:lnTo>
                    <a:pt x="288" y="48"/>
                  </a:lnTo>
                  <a:lnTo>
                    <a:pt x="295" y="48"/>
                  </a:lnTo>
                  <a:lnTo>
                    <a:pt x="301" y="48"/>
                  </a:lnTo>
                  <a:lnTo>
                    <a:pt x="307" y="48"/>
                  </a:lnTo>
                  <a:lnTo>
                    <a:pt x="314" y="40"/>
                  </a:lnTo>
                  <a:lnTo>
                    <a:pt x="321" y="32"/>
                  </a:lnTo>
                  <a:lnTo>
                    <a:pt x="329" y="25"/>
                  </a:lnTo>
                  <a:lnTo>
                    <a:pt x="338" y="20"/>
                  </a:lnTo>
                  <a:lnTo>
                    <a:pt x="346" y="14"/>
                  </a:lnTo>
                  <a:lnTo>
                    <a:pt x="354" y="9"/>
                  </a:lnTo>
                  <a:lnTo>
                    <a:pt x="362" y="4"/>
                  </a:lnTo>
                  <a:lnTo>
                    <a:pt x="371" y="0"/>
                  </a:lnTo>
                  <a:lnTo>
                    <a:pt x="376" y="1"/>
                  </a:lnTo>
                  <a:lnTo>
                    <a:pt x="380" y="1"/>
                  </a:lnTo>
                  <a:lnTo>
                    <a:pt x="384" y="2"/>
                  </a:lnTo>
                  <a:lnTo>
                    <a:pt x="387" y="5"/>
                  </a:lnTo>
                  <a:lnTo>
                    <a:pt x="386" y="6"/>
                  </a:lnTo>
                  <a:lnTo>
                    <a:pt x="381" y="11"/>
                  </a:lnTo>
                  <a:lnTo>
                    <a:pt x="375" y="18"/>
                  </a:lnTo>
                  <a:lnTo>
                    <a:pt x="367" y="25"/>
                  </a:lnTo>
                  <a:lnTo>
                    <a:pt x="359" y="34"/>
                  </a:lnTo>
                  <a:lnTo>
                    <a:pt x="350" y="44"/>
                  </a:lnTo>
                  <a:lnTo>
                    <a:pt x="342" y="53"/>
                  </a:lnTo>
                  <a:lnTo>
                    <a:pt x="337" y="61"/>
                  </a:lnTo>
                  <a:lnTo>
                    <a:pt x="330" y="75"/>
                  </a:lnTo>
                  <a:lnTo>
                    <a:pt x="323" y="88"/>
                  </a:lnTo>
                  <a:lnTo>
                    <a:pt x="316" y="101"/>
                  </a:lnTo>
                  <a:lnTo>
                    <a:pt x="310" y="115"/>
                  </a:lnTo>
                  <a:lnTo>
                    <a:pt x="304" y="128"/>
                  </a:lnTo>
                  <a:lnTo>
                    <a:pt x="300" y="143"/>
                  </a:lnTo>
                  <a:lnTo>
                    <a:pt x="296" y="157"/>
                  </a:lnTo>
                  <a:lnTo>
                    <a:pt x="293" y="172"/>
                  </a:lnTo>
                  <a:lnTo>
                    <a:pt x="293" y="184"/>
                  </a:lnTo>
                  <a:lnTo>
                    <a:pt x="299" y="199"/>
                  </a:lnTo>
                  <a:lnTo>
                    <a:pt x="303" y="216"/>
                  </a:lnTo>
                  <a:lnTo>
                    <a:pt x="297" y="230"/>
                  </a:lnTo>
                  <a:lnTo>
                    <a:pt x="294" y="227"/>
                  </a:lnTo>
                  <a:lnTo>
                    <a:pt x="288" y="213"/>
                  </a:lnTo>
                  <a:lnTo>
                    <a:pt x="280" y="197"/>
                  </a:lnTo>
                  <a:lnTo>
                    <a:pt x="268" y="179"/>
                  </a:lnTo>
                  <a:lnTo>
                    <a:pt x="255" y="156"/>
                  </a:lnTo>
                  <a:lnTo>
                    <a:pt x="246" y="129"/>
                  </a:lnTo>
                  <a:lnTo>
                    <a:pt x="240" y="105"/>
                  </a:lnTo>
                  <a:lnTo>
                    <a:pt x="237" y="89"/>
                  </a:lnTo>
                  <a:lnTo>
                    <a:pt x="234" y="90"/>
                  </a:lnTo>
                  <a:lnTo>
                    <a:pt x="228" y="103"/>
                  </a:lnTo>
                  <a:lnTo>
                    <a:pt x="222" y="119"/>
                  </a:lnTo>
                  <a:lnTo>
                    <a:pt x="222" y="134"/>
                  </a:lnTo>
                  <a:lnTo>
                    <a:pt x="226" y="144"/>
                  </a:lnTo>
                  <a:lnTo>
                    <a:pt x="230" y="152"/>
                  </a:lnTo>
                  <a:lnTo>
                    <a:pt x="234" y="161"/>
                  </a:lnTo>
                  <a:lnTo>
                    <a:pt x="237" y="171"/>
                  </a:lnTo>
                  <a:lnTo>
                    <a:pt x="232" y="173"/>
                  </a:lnTo>
                  <a:lnTo>
                    <a:pt x="224" y="171"/>
                  </a:lnTo>
                  <a:lnTo>
                    <a:pt x="211" y="168"/>
                  </a:lnTo>
                  <a:lnTo>
                    <a:pt x="194" y="161"/>
                  </a:lnTo>
                  <a:lnTo>
                    <a:pt x="175" y="155"/>
                  </a:lnTo>
                  <a:lnTo>
                    <a:pt x="153" y="148"/>
                  </a:lnTo>
                  <a:lnTo>
                    <a:pt x="130" y="144"/>
                  </a:lnTo>
                  <a:lnTo>
                    <a:pt x="105" y="142"/>
                  </a:lnTo>
                  <a:lnTo>
                    <a:pt x="100" y="142"/>
                  </a:lnTo>
                  <a:lnTo>
                    <a:pt x="96" y="141"/>
                  </a:lnTo>
                  <a:lnTo>
                    <a:pt x="91" y="140"/>
                  </a:lnTo>
                  <a:lnTo>
                    <a:pt x="88" y="138"/>
                  </a:lnTo>
                  <a:lnTo>
                    <a:pt x="84" y="137"/>
                  </a:lnTo>
                  <a:lnTo>
                    <a:pt x="79" y="135"/>
                  </a:lnTo>
                  <a:lnTo>
                    <a:pt x="76" y="134"/>
                  </a:lnTo>
                  <a:lnTo>
                    <a:pt x="71" y="132"/>
                  </a:lnTo>
                  <a:lnTo>
                    <a:pt x="71" y="142"/>
                  </a:lnTo>
                  <a:lnTo>
                    <a:pt x="71" y="152"/>
                  </a:lnTo>
                  <a:lnTo>
                    <a:pt x="74" y="162"/>
                  </a:lnTo>
                  <a:lnTo>
                    <a:pt x="80" y="170"/>
                  </a:lnTo>
                  <a:lnTo>
                    <a:pt x="87" y="176"/>
                  </a:lnTo>
                  <a:lnTo>
                    <a:pt x="94" y="183"/>
                  </a:lnTo>
                  <a:lnTo>
                    <a:pt x="97" y="191"/>
                  </a:lnTo>
                  <a:lnTo>
                    <a:pt x="99" y="201"/>
                  </a:lnTo>
                  <a:lnTo>
                    <a:pt x="98" y="202"/>
                  </a:lnTo>
                  <a:lnTo>
                    <a:pt x="97" y="203"/>
                  </a:lnTo>
                  <a:lnTo>
                    <a:pt x="96" y="204"/>
                  </a:lnTo>
                  <a:lnTo>
                    <a:pt x="95" y="204"/>
                  </a:lnTo>
                  <a:lnTo>
                    <a:pt x="93" y="213"/>
                  </a:lnTo>
                  <a:lnTo>
                    <a:pt x="96" y="221"/>
                  </a:lnTo>
                  <a:lnTo>
                    <a:pt x="98" y="229"/>
                  </a:lnTo>
                  <a:lnTo>
                    <a:pt x="91" y="236"/>
                  </a:lnTo>
                  <a:lnTo>
                    <a:pt x="90" y="240"/>
                  </a:lnTo>
                  <a:lnTo>
                    <a:pt x="90" y="245"/>
                  </a:lnTo>
                  <a:lnTo>
                    <a:pt x="90" y="250"/>
                  </a:lnTo>
                  <a:lnTo>
                    <a:pt x="90" y="255"/>
                  </a:lnTo>
                  <a:lnTo>
                    <a:pt x="98" y="262"/>
                  </a:lnTo>
                  <a:lnTo>
                    <a:pt x="107" y="267"/>
                  </a:lnTo>
                  <a:lnTo>
                    <a:pt x="116" y="273"/>
                  </a:lnTo>
                  <a:lnTo>
                    <a:pt x="125" y="276"/>
                  </a:lnTo>
                  <a:lnTo>
                    <a:pt x="135" y="281"/>
                  </a:lnTo>
                  <a:lnTo>
                    <a:pt x="145" y="284"/>
                  </a:lnTo>
                  <a:lnTo>
                    <a:pt x="154" y="288"/>
                  </a:lnTo>
                  <a:lnTo>
                    <a:pt x="164" y="292"/>
                  </a:lnTo>
                  <a:lnTo>
                    <a:pt x="171" y="294"/>
                  </a:lnTo>
                  <a:lnTo>
                    <a:pt x="181" y="297"/>
                  </a:lnTo>
                  <a:lnTo>
                    <a:pt x="191" y="301"/>
                  </a:lnTo>
                  <a:lnTo>
                    <a:pt x="202" y="304"/>
                  </a:lnTo>
                  <a:lnTo>
                    <a:pt x="212" y="310"/>
                  </a:lnTo>
                  <a:lnTo>
                    <a:pt x="221" y="314"/>
                  </a:lnTo>
                  <a:lnTo>
                    <a:pt x="227" y="319"/>
                  </a:lnTo>
                  <a:lnTo>
                    <a:pt x="229" y="324"/>
                  </a:lnTo>
                  <a:lnTo>
                    <a:pt x="221" y="327"/>
                  </a:lnTo>
                  <a:lnTo>
                    <a:pt x="211" y="325"/>
                  </a:lnTo>
                  <a:lnTo>
                    <a:pt x="199" y="322"/>
                  </a:lnTo>
                  <a:lnTo>
                    <a:pt x="185" y="318"/>
                  </a:lnTo>
                  <a:lnTo>
                    <a:pt x="172" y="312"/>
                  </a:lnTo>
                  <a:lnTo>
                    <a:pt x="160" y="306"/>
                  </a:lnTo>
                  <a:lnTo>
                    <a:pt x="149" y="303"/>
                  </a:lnTo>
                  <a:lnTo>
                    <a:pt x="141" y="301"/>
                  </a:lnTo>
                  <a:lnTo>
                    <a:pt x="137" y="306"/>
                  </a:lnTo>
                  <a:lnTo>
                    <a:pt x="134" y="311"/>
                  </a:lnTo>
                  <a:lnTo>
                    <a:pt x="128" y="316"/>
                  </a:lnTo>
                  <a:lnTo>
                    <a:pt x="123" y="321"/>
                  </a:lnTo>
                  <a:lnTo>
                    <a:pt x="116" y="325"/>
                  </a:lnTo>
                  <a:lnTo>
                    <a:pt x="110" y="330"/>
                  </a:lnTo>
                  <a:lnTo>
                    <a:pt x="105" y="334"/>
                  </a:lnTo>
                  <a:lnTo>
                    <a:pt x="99" y="338"/>
                  </a:lnTo>
                  <a:lnTo>
                    <a:pt x="110" y="340"/>
                  </a:lnTo>
                  <a:lnTo>
                    <a:pt x="122" y="341"/>
                  </a:lnTo>
                  <a:lnTo>
                    <a:pt x="134" y="342"/>
                  </a:lnTo>
                  <a:lnTo>
                    <a:pt x="146" y="343"/>
                  </a:lnTo>
                  <a:lnTo>
                    <a:pt x="160" y="343"/>
                  </a:lnTo>
                  <a:lnTo>
                    <a:pt x="172" y="343"/>
                  </a:lnTo>
                  <a:lnTo>
                    <a:pt x="184" y="342"/>
                  </a:lnTo>
                  <a:lnTo>
                    <a:pt x="196" y="341"/>
                  </a:lnTo>
                  <a:lnTo>
                    <a:pt x="218" y="351"/>
                  </a:lnTo>
                  <a:close/>
                </a:path>
              </a:pathLst>
            </a:custGeom>
            <a:solidFill>
              <a:srgbClr val="000000"/>
            </a:solidFill>
            <a:ln w="38100">
              <a:solidFill>
                <a:srgbClr val="002060"/>
              </a:solidFill>
              <a:round/>
              <a:headEnd/>
              <a:tailEnd/>
            </a:ln>
          </p:spPr>
          <p:txBody>
            <a:bodyPr/>
            <a:lstStyle/>
            <a:p>
              <a:endParaRPr lang="en-US"/>
            </a:p>
          </p:txBody>
        </p:sp>
        <p:sp>
          <p:nvSpPr>
            <p:cNvPr id="67" name="Freeform 66"/>
            <p:cNvSpPr>
              <a:spLocks/>
            </p:cNvSpPr>
            <p:nvPr/>
          </p:nvSpPr>
          <p:spPr bwMode="auto">
            <a:xfrm>
              <a:off x="3379" y="2300"/>
              <a:ext cx="68" cy="230"/>
            </a:xfrm>
            <a:custGeom>
              <a:avLst/>
              <a:gdLst>
                <a:gd name="T0" fmla="*/ 29 w 68"/>
                <a:gd name="T1" fmla="*/ 101 h 230"/>
                <a:gd name="T2" fmla="*/ 33 w 68"/>
                <a:gd name="T3" fmla="*/ 109 h 230"/>
                <a:gd name="T4" fmla="*/ 40 w 68"/>
                <a:gd name="T5" fmla="*/ 116 h 230"/>
                <a:gd name="T6" fmla="*/ 47 w 68"/>
                <a:gd name="T7" fmla="*/ 122 h 230"/>
                <a:gd name="T8" fmla="*/ 47 w 68"/>
                <a:gd name="T9" fmla="*/ 131 h 230"/>
                <a:gd name="T10" fmla="*/ 41 w 68"/>
                <a:gd name="T11" fmla="*/ 140 h 230"/>
                <a:gd name="T12" fmla="*/ 33 w 68"/>
                <a:gd name="T13" fmla="*/ 147 h 230"/>
                <a:gd name="T14" fmla="*/ 26 w 68"/>
                <a:gd name="T15" fmla="*/ 154 h 230"/>
                <a:gd name="T16" fmla="*/ 18 w 68"/>
                <a:gd name="T17" fmla="*/ 161 h 230"/>
                <a:gd name="T18" fmla="*/ 22 w 68"/>
                <a:gd name="T19" fmla="*/ 177 h 230"/>
                <a:gd name="T20" fmla="*/ 26 w 68"/>
                <a:gd name="T21" fmla="*/ 193 h 230"/>
                <a:gd name="T22" fmla="*/ 29 w 68"/>
                <a:gd name="T23" fmla="*/ 207 h 230"/>
                <a:gd name="T24" fmla="*/ 32 w 68"/>
                <a:gd name="T25" fmla="*/ 223 h 230"/>
                <a:gd name="T26" fmla="*/ 32 w 68"/>
                <a:gd name="T27" fmla="*/ 226 h 230"/>
                <a:gd name="T28" fmla="*/ 31 w 68"/>
                <a:gd name="T29" fmla="*/ 229 h 230"/>
                <a:gd name="T30" fmla="*/ 28 w 68"/>
                <a:gd name="T31" fmla="*/ 230 h 230"/>
                <a:gd name="T32" fmla="*/ 24 w 68"/>
                <a:gd name="T33" fmla="*/ 230 h 230"/>
                <a:gd name="T34" fmla="*/ 18 w 68"/>
                <a:gd name="T35" fmla="*/ 210 h 230"/>
                <a:gd name="T36" fmla="*/ 10 w 68"/>
                <a:gd name="T37" fmla="*/ 184 h 230"/>
                <a:gd name="T38" fmla="*/ 3 w 68"/>
                <a:gd name="T39" fmla="*/ 159 h 230"/>
                <a:gd name="T40" fmla="*/ 0 w 68"/>
                <a:gd name="T41" fmla="*/ 145 h 230"/>
                <a:gd name="T42" fmla="*/ 8 w 68"/>
                <a:gd name="T43" fmla="*/ 140 h 230"/>
                <a:gd name="T44" fmla="*/ 15 w 68"/>
                <a:gd name="T45" fmla="*/ 137 h 230"/>
                <a:gd name="T46" fmla="*/ 22 w 68"/>
                <a:gd name="T47" fmla="*/ 132 h 230"/>
                <a:gd name="T48" fmla="*/ 28 w 68"/>
                <a:gd name="T49" fmla="*/ 126 h 230"/>
                <a:gd name="T50" fmla="*/ 21 w 68"/>
                <a:gd name="T51" fmla="*/ 120 h 230"/>
                <a:gd name="T52" fmla="*/ 14 w 68"/>
                <a:gd name="T53" fmla="*/ 112 h 230"/>
                <a:gd name="T54" fmla="*/ 10 w 68"/>
                <a:gd name="T55" fmla="*/ 106 h 230"/>
                <a:gd name="T56" fmla="*/ 10 w 68"/>
                <a:gd name="T57" fmla="*/ 97 h 230"/>
                <a:gd name="T58" fmla="*/ 11 w 68"/>
                <a:gd name="T59" fmla="*/ 93 h 230"/>
                <a:gd name="T60" fmla="*/ 15 w 68"/>
                <a:gd name="T61" fmla="*/ 85 h 230"/>
                <a:gd name="T62" fmla="*/ 21 w 68"/>
                <a:gd name="T63" fmla="*/ 73 h 230"/>
                <a:gd name="T64" fmla="*/ 29 w 68"/>
                <a:gd name="T65" fmla="*/ 58 h 230"/>
                <a:gd name="T66" fmla="*/ 38 w 68"/>
                <a:gd name="T67" fmla="*/ 43 h 230"/>
                <a:gd name="T68" fmla="*/ 48 w 68"/>
                <a:gd name="T69" fmla="*/ 27 h 230"/>
                <a:gd name="T70" fmla="*/ 58 w 68"/>
                <a:gd name="T71" fmla="*/ 13 h 230"/>
                <a:gd name="T72" fmla="*/ 68 w 68"/>
                <a:gd name="T73" fmla="*/ 0 h 230"/>
                <a:gd name="T74" fmla="*/ 68 w 68"/>
                <a:gd name="T75" fmla="*/ 4 h 230"/>
                <a:gd name="T76" fmla="*/ 66 w 68"/>
                <a:gd name="T77" fmla="*/ 13 h 230"/>
                <a:gd name="T78" fmla="*/ 61 w 68"/>
                <a:gd name="T79" fmla="*/ 26 h 230"/>
                <a:gd name="T80" fmla="*/ 56 w 68"/>
                <a:gd name="T81" fmla="*/ 42 h 230"/>
                <a:gd name="T82" fmla="*/ 49 w 68"/>
                <a:gd name="T83" fmla="*/ 60 h 230"/>
                <a:gd name="T84" fmla="*/ 41 w 68"/>
                <a:gd name="T85" fmla="*/ 76 h 230"/>
                <a:gd name="T86" fmla="*/ 35 w 68"/>
                <a:gd name="T87" fmla="*/ 91 h 230"/>
                <a:gd name="T88" fmla="*/ 29 w 68"/>
                <a:gd name="T89" fmla="*/ 1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230">
                  <a:moveTo>
                    <a:pt x="29" y="101"/>
                  </a:moveTo>
                  <a:lnTo>
                    <a:pt x="33" y="109"/>
                  </a:lnTo>
                  <a:lnTo>
                    <a:pt x="40" y="116"/>
                  </a:lnTo>
                  <a:lnTo>
                    <a:pt x="47" y="122"/>
                  </a:lnTo>
                  <a:lnTo>
                    <a:pt x="47" y="131"/>
                  </a:lnTo>
                  <a:lnTo>
                    <a:pt x="41" y="140"/>
                  </a:lnTo>
                  <a:lnTo>
                    <a:pt x="33" y="147"/>
                  </a:lnTo>
                  <a:lnTo>
                    <a:pt x="26" y="154"/>
                  </a:lnTo>
                  <a:lnTo>
                    <a:pt x="18" y="161"/>
                  </a:lnTo>
                  <a:lnTo>
                    <a:pt x="22" y="177"/>
                  </a:lnTo>
                  <a:lnTo>
                    <a:pt x="26" y="193"/>
                  </a:lnTo>
                  <a:lnTo>
                    <a:pt x="29" y="207"/>
                  </a:lnTo>
                  <a:lnTo>
                    <a:pt x="32" y="223"/>
                  </a:lnTo>
                  <a:lnTo>
                    <a:pt x="32" y="226"/>
                  </a:lnTo>
                  <a:lnTo>
                    <a:pt x="31" y="229"/>
                  </a:lnTo>
                  <a:lnTo>
                    <a:pt x="28" y="230"/>
                  </a:lnTo>
                  <a:lnTo>
                    <a:pt x="24" y="230"/>
                  </a:lnTo>
                  <a:lnTo>
                    <a:pt x="18" y="210"/>
                  </a:lnTo>
                  <a:lnTo>
                    <a:pt x="10" y="184"/>
                  </a:lnTo>
                  <a:lnTo>
                    <a:pt x="3" y="159"/>
                  </a:lnTo>
                  <a:lnTo>
                    <a:pt x="0" y="145"/>
                  </a:lnTo>
                  <a:lnTo>
                    <a:pt x="8" y="140"/>
                  </a:lnTo>
                  <a:lnTo>
                    <a:pt x="15" y="137"/>
                  </a:lnTo>
                  <a:lnTo>
                    <a:pt x="22" y="132"/>
                  </a:lnTo>
                  <a:lnTo>
                    <a:pt x="28" y="126"/>
                  </a:lnTo>
                  <a:lnTo>
                    <a:pt x="21" y="120"/>
                  </a:lnTo>
                  <a:lnTo>
                    <a:pt x="14" y="112"/>
                  </a:lnTo>
                  <a:lnTo>
                    <a:pt x="10" y="106"/>
                  </a:lnTo>
                  <a:lnTo>
                    <a:pt x="10" y="97"/>
                  </a:lnTo>
                  <a:lnTo>
                    <a:pt x="11" y="93"/>
                  </a:lnTo>
                  <a:lnTo>
                    <a:pt x="15" y="85"/>
                  </a:lnTo>
                  <a:lnTo>
                    <a:pt x="21" y="73"/>
                  </a:lnTo>
                  <a:lnTo>
                    <a:pt x="29" y="58"/>
                  </a:lnTo>
                  <a:lnTo>
                    <a:pt x="38" y="43"/>
                  </a:lnTo>
                  <a:lnTo>
                    <a:pt x="48" y="27"/>
                  </a:lnTo>
                  <a:lnTo>
                    <a:pt x="58" y="13"/>
                  </a:lnTo>
                  <a:lnTo>
                    <a:pt x="68" y="0"/>
                  </a:lnTo>
                  <a:lnTo>
                    <a:pt x="68" y="4"/>
                  </a:lnTo>
                  <a:lnTo>
                    <a:pt x="66" y="13"/>
                  </a:lnTo>
                  <a:lnTo>
                    <a:pt x="61" y="26"/>
                  </a:lnTo>
                  <a:lnTo>
                    <a:pt x="56" y="42"/>
                  </a:lnTo>
                  <a:lnTo>
                    <a:pt x="49" y="60"/>
                  </a:lnTo>
                  <a:lnTo>
                    <a:pt x="41" y="76"/>
                  </a:lnTo>
                  <a:lnTo>
                    <a:pt x="35" y="91"/>
                  </a:lnTo>
                  <a:lnTo>
                    <a:pt x="29" y="101"/>
                  </a:lnTo>
                  <a:close/>
                </a:path>
              </a:pathLst>
            </a:custGeom>
            <a:solidFill>
              <a:srgbClr val="000000"/>
            </a:solidFill>
            <a:ln w="38100">
              <a:solidFill>
                <a:srgbClr val="002060"/>
              </a:solidFill>
              <a:round/>
              <a:headEnd/>
              <a:tailEnd/>
            </a:ln>
          </p:spPr>
          <p:txBody>
            <a:bodyPr/>
            <a:lstStyle/>
            <a:p>
              <a:endParaRPr lang="en-US"/>
            </a:p>
          </p:txBody>
        </p:sp>
        <p:sp>
          <p:nvSpPr>
            <p:cNvPr id="68" name="Freeform 67"/>
            <p:cNvSpPr>
              <a:spLocks/>
            </p:cNvSpPr>
            <p:nvPr/>
          </p:nvSpPr>
          <p:spPr bwMode="auto">
            <a:xfrm>
              <a:off x="3290" y="2298"/>
              <a:ext cx="710" cy="799"/>
            </a:xfrm>
            <a:custGeom>
              <a:avLst/>
              <a:gdLst>
                <a:gd name="T0" fmla="*/ 503 w 710"/>
                <a:gd name="T1" fmla="*/ 681 h 799"/>
                <a:gd name="T2" fmla="*/ 492 w 710"/>
                <a:gd name="T3" fmla="*/ 616 h 799"/>
                <a:gd name="T4" fmla="*/ 448 w 710"/>
                <a:gd name="T5" fmla="*/ 639 h 799"/>
                <a:gd name="T6" fmla="*/ 397 w 710"/>
                <a:gd name="T7" fmla="*/ 645 h 799"/>
                <a:gd name="T8" fmla="*/ 364 w 710"/>
                <a:gd name="T9" fmla="*/ 640 h 799"/>
                <a:gd name="T10" fmla="*/ 323 w 710"/>
                <a:gd name="T11" fmla="*/ 630 h 799"/>
                <a:gd name="T12" fmla="*/ 269 w 710"/>
                <a:gd name="T13" fmla="*/ 612 h 799"/>
                <a:gd name="T14" fmla="*/ 213 w 710"/>
                <a:gd name="T15" fmla="*/ 592 h 799"/>
                <a:gd name="T16" fmla="*/ 165 w 710"/>
                <a:gd name="T17" fmla="*/ 573 h 799"/>
                <a:gd name="T18" fmla="*/ 137 w 710"/>
                <a:gd name="T19" fmla="*/ 567 h 799"/>
                <a:gd name="T20" fmla="*/ 122 w 710"/>
                <a:gd name="T21" fmla="*/ 610 h 799"/>
                <a:gd name="T22" fmla="*/ 108 w 710"/>
                <a:gd name="T23" fmla="*/ 655 h 799"/>
                <a:gd name="T24" fmla="*/ 102 w 710"/>
                <a:gd name="T25" fmla="*/ 615 h 799"/>
                <a:gd name="T26" fmla="*/ 98 w 710"/>
                <a:gd name="T27" fmla="*/ 536 h 799"/>
                <a:gd name="T28" fmla="*/ 52 w 710"/>
                <a:gd name="T29" fmla="*/ 511 h 799"/>
                <a:gd name="T30" fmla="*/ 10 w 710"/>
                <a:gd name="T31" fmla="*/ 481 h 799"/>
                <a:gd name="T32" fmla="*/ 34 w 710"/>
                <a:gd name="T33" fmla="*/ 465 h 799"/>
                <a:gd name="T34" fmla="*/ 91 w 710"/>
                <a:gd name="T35" fmla="*/ 497 h 799"/>
                <a:gd name="T36" fmla="*/ 162 w 710"/>
                <a:gd name="T37" fmla="*/ 533 h 799"/>
                <a:gd name="T38" fmla="*/ 237 w 710"/>
                <a:gd name="T39" fmla="*/ 567 h 799"/>
                <a:gd name="T40" fmla="*/ 307 w 710"/>
                <a:gd name="T41" fmla="*/ 595 h 799"/>
                <a:gd name="T42" fmla="*/ 362 w 710"/>
                <a:gd name="T43" fmla="*/ 612 h 799"/>
                <a:gd name="T44" fmla="*/ 395 w 710"/>
                <a:gd name="T45" fmla="*/ 617 h 799"/>
                <a:gd name="T46" fmla="*/ 427 w 710"/>
                <a:gd name="T47" fmla="*/ 618 h 799"/>
                <a:gd name="T48" fmla="*/ 454 w 710"/>
                <a:gd name="T49" fmla="*/ 609 h 799"/>
                <a:gd name="T50" fmla="*/ 474 w 710"/>
                <a:gd name="T51" fmla="*/ 595 h 799"/>
                <a:gd name="T52" fmla="*/ 490 w 710"/>
                <a:gd name="T53" fmla="*/ 578 h 799"/>
                <a:gd name="T54" fmla="*/ 507 w 710"/>
                <a:gd name="T55" fmla="*/ 534 h 799"/>
                <a:gd name="T56" fmla="*/ 560 w 710"/>
                <a:gd name="T57" fmla="*/ 401 h 799"/>
                <a:gd name="T58" fmla="*/ 600 w 710"/>
                <a:gd name="T59" fmla="*/ 282 h 799"/>
                <a:gd name="T60" fmla="*/ 609 w 710"/>
                <a:gd name="T61" fmla="*/ 205 h 799"/>
                <a:gd name="T62" fmla="*/ 575 w 710"/>
                <a:gd name="T63" fmla="*/ 133 h 799"/>
                <a:gd name="T64" fmla="*/ 520 w 710"/>
                <a:gd name="T65" fmla="*/ 48 h 799"/>
                <a:gd name="T66" fmla="*/ 488 w 710"/>
                <a:gd name="T67" fmla="*/ 0 h 799"/>
                <a:gd name="T68" fmla="*/ 516 w 710"/>
                <a:gd name="T69" fmla="*/ 18 h 799"/>
                <a:gd name="T70" fmla="*/ 551 w 710"/>
                <a:gd name="T71" fmla="*/ 45 h 799"/>
                <a:gd name="T72" fmla="*/ 590 w 710"/>
                <a:gd name="T73" fmla="*/ 66 h 799"/>
                <a:gd name="T74" fmla="*/ 639 w 710"/>
                <a:gd name="T75" fmla="*/ 78 h 799"/>
                <a:gd name="T76" fmla="*/ 688 w 710"/>
                <a:gd name="T77" fmla="*/ 91 h 799"/>
                <a:gd name="T78" fmla="*/ 699 w 710"/>
                <a:gd name="T79" fmla="*/ 114 h 799"/>
                <a:gd name="T80" fmla="*/ 645 w 710"/>
                <a:gd name="T81" fmla="*/ 101 h 799"/>
                <a:gd name="T82" fmla="*/ 594 w 710"/>
                <a:gd name="T83" fmla="*/ 86 h 799"/>
                <a:gd name="T84" fmla="*/ 579 w 710"/>
                <a:gd name="T85" fmla="*/ 91 h 799"/>
                <a:gd name="T86" fmla="*/ 598 w 710"/>
                <a:gd name="T87" fmla="*/ 114 h 799"/>
                <a:gd name="T88" fmla="*/ 616 w 710"/>
                <a:gd name="T89" fmla="*/ 140 h 799"/>
                <a:gd name="T90" fmla="*/ 636 w 710"/>
                <a:gd name="T91" fmla="*/ 153 h 799"/>
                <a:gd name="T92" fmla="*/ 676 w 710"/>
                <a:gd name="T93" fmla="*/ 162 h 799"/>
                <a:gd name="T94" fmla="*/ 708 w 710"/>
                <a:gd name="T95" fmla="*/ 171 h 799"/>
                <a:gd name="T96" fmla="*/ 689 w 710"/>
                <a:gd name="T97" fmla="*/ 186 h 799"/>
                <a:gd name="T98" fmla="*/ 653 w 710"/>
                <a:gd name="T99" fmla="*/ 178 h 799"/>
                <a:gd name="T100" fmla="*/ 631 w 710"/>
                <a:gd name="T101" fmla="*/ 170 h 799"/>
                <a:gd name="T102" fmla="*/ 639 w 710"/>
                <a:gd name="T103" fmla="*/ 193 h 799"/>
                <a:gd name="T104" fmla="*/ 641 w 710"/>
                <a:gd name="T105" fmla="*/ 277 h 799"/>
                <a:gd name="T106" fmla="*/ 616 w 710"/>
                <a:gd name="T107" fmla="*/ 367 h 799"/>
                <a:gd name="T108" fmla="*/ 579 w 710"/>
                <a:gd name="T109" fmla="*/ 456 h 799"/>
                <a:gd name="T110" fmla="*/ 541 w 710"/>
                <a:gd name="T111" fmla="*/ 543 h 799"/>
                <a:gd name="T112" fmla="*/ 540 w 710"/>
                <a:gd name="T113" fmla="*/ 668 h 799"/>
                <a:gd name="T114" fmla="*/ 488 w 710"/>
                <a:gd name="T115" fmla="*/ 783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 h="799">
                  <a:moveTo>
                    <a:pt x="488" y="783"/>
                  </a:moveTo>
                  <a:lnTo>
                    <a:pt x="498" y="738"/>
                  </a:lnTo>
                  <a:lnTo>
                    <a:pt x="503" y="681"/>
                  </a:lnTo>
                  <a:lnTo>
                    <a:pt x="504" y="630"/>
                  </a:lnTo>
                  <a:lnTo>
                    <a:pt x="503" y="603"/>
                  </a:lnTo>
                  <a:lnTo>
                    <a:pt x="492" y="616"/>
                  </a:lnTo>
                  <a:lnTo>
                    <a:pt x="478" y="626"/>
                  </a:lnTo>
                  <a:lnTo>
                    <a:pt x="464" y="634"/>
                  </a:lnTo>
                  <a:lnTo>
                    <a:pt x="448" y="639"/>
                  </a:lnTo>
                  <a:lnTo>
                    <a:pt x="431" y="643"/>
                  </a:lnTo>
                  <a:lnTo>
                    <a:pt x="415" y="645"/>
                  </a:lnTo>
                  <a:lnTo>
                    <a:pt x="397" y="645"/>
                  </a:lnTo>
                  <a:lnTo>
                    <a:pt x="380" y="643"/>
                  </a:lnTo>
                  <a:lnTo>
                    <a:pt x="373" y="643"/>
                  </a:lnTo>
                  <a:lnTo>
                    <a:pt x="364" y="640"/>
                  </a:lnTo>
                  <a:lnTo>
                    <a:pt x="352" y="638"/>
                  </a:lnTo>
                  <a:lnTo>
                    <a:pt x="338" y="635"/>
                  </a:lnTo>
                  <a:lnTo>
                    <a:pt x="323" y="630"/>
                  </a:lnTo>
                  <a:lnTo>
                    <a:pt x="306" y="625"/>
                  </a:lnTo>
                  <a:lnTo>
                    <a:pt x="288" y="619"/>
                  </a:lnTo>
                  <a:lnTo>
                    <a:pt x="269" y="612"/>
                  </a:lnTo>
                  <a:lnTo>
                    <a:pt x="250" y="606"/>
                  </a:lnTo>
                  <a:lnTo>
                    <a:pt x="231" y="599"/>
                  </a:lnTo>
                  <a:lnTo>
                    <a:pt x="213" y="592"/>
                  </a:lnTo>
                  <a:lnTo>
                    <a:pt x="195" y="586"/>
                  </a:lnTo>
                  <a:lnTo>
                    <a:pt x="179" y="579"/>
                  </a:lnTo>
                  <a:lnTo>
                    <a:pt x="165" y="573"/>
                  </a:lnTo>
                  <a:lnTo>
                    <a:pt x="152" y="568"/>
                  </a:lnTo>
                  <a:lnTo>
                    <a:pt x="141" y="562"/>
                  </a:lnTo>
                  <a:lnTo>
                    <a:pt x="137" y="567"/>
                  </a:lnTo>
                  <a:lnTo>
                    <a:pt x="132" y="578"/>
                  </a:lnTo>
                  <a:lnTo>
                    <a:pt x="127" y="593"/>
                  </a:lnTo>
                  <a:lnTo>
                    <a:pt x="122" y="610"/>
                  </a:lnTo>
                  <a:lnTo>
                    <a:pt x="117" y="628"/>
                  </a:lnTo>
                  <a:lnTo>
                    <a:pt x="112" y="644"/>
                  </a:lnTo>
                  <a:lnTo>
                    <a:pt x="108" y="655"/>
                  </a:lnTo>
                  <a:lnTo>
                    <a:pt x="104" y="659"/>
                  </a:lnTo>
                  <a:lnTo>
                    <a:pt x="101" y="646"/>
                  </a:lnTo>
                  <a:lnTo>
                    <a:pt x="102" y="615"/>
                  </a:lnTo>
                  <a:lnTo>
                    <a:pt x="106" y="578"/>
                  </a:lnTo>
                  <a:lnTo>
                    <a:pt x="110" y="545"/>
                  </a:lnTo>
                  <a:lnTo>
                    <a:pt x="98" y="536"/>
                  </a:lnTo>
                  <a:lnTo>
                    <a:pt x="83" y="528"/>
                  </a:lnTo>
                  <a:lnTo>
                    <a:pt x="68" y="520"/>
                  </a:lnTo>
                  <a:lnTo>
                    <a:pt x="52" y="511"/>
                  </a:lnTo>
                  <a:lnTo>
                    <a:pt x="37" y="502"/>
                  </a:lnTo>
                  <a:lnTo>
                    <a:pt x="23" y="492"/>
                  </a:lnTo>
                  <a:lnTo>
                    <a:pt x="10" y="481"/>
                  </a:lnTo>
                  <a:lnTo>
                    <a:pt x="0" y="471"/>
                  </a:lnTo>
                  <a:lnTo>
                    <a:pt x="19" y="456"/>
                  </a:lnTo>
                  <a:lnTo>
                    <a:pt x="34" y="465"/>
                  </a:lnTo>
                  <a:lnTo>
                    <a:pt x="51" y="475"/>
                  </a:lnTo>
                  <a:lnTo>
                    <a:pt x="70" y="486"/>
                  </a:lnTo>
                  <a:lnTo>
                    <a:pt x="91" y="497"/>
                  </a:lnTo>
                  <a:lnTo>
                    <a:pt x="113" y="509"/>
                  </a:lnTo>
                  <a:lnTo>
                    <a:pt x="137" y="521"/>
                  </a:lnTo>
                  <a:lnTo>
                    <a:pt x="162" y="533"/>
                  </a:lnTo>
                  <a:lnTo>
                    <a:pt x="186" y="544"/>
                  </a:lnTo>
                  <a:lnTo>
                    <a:pt x="212" y="556"/>
                  </a:lnTo>
                  <a:lnTo>
                    <a:pt x="237" y="567"/>
                  </a:lnTo>
                  <a:lnTo>
                    <a:pt x="261" y="577"/>
                  </a:lnTo>
                  <a:lnTo>
                    <a:pt x="285" y="587"/>
                  </a:lnTo>
                  <a:lnTo>
                    <a:pt x="307" y="595"/>
                  </a:lnTo>
                  <a:lnTo>
                    <a:pt x="327" y="602"/>
                  </a:lnTo>
                  <a:lnTo>
                    <a:pt x="346" y="608"/>
                  </a:lnTo>
                  <a:lnTo>
                    <a:pt x="362" y="612"/>
                  </a:lnTo>
                  <a:lnTo>
                    <a:pt x="373" y="615"/>
                  </a:lnTo>
                  <a:lnTo>
                    <a:pt x="384" y="616"/>
                  </a:lnTo>
                  <a:lnTo>
                    <a:pt x="395" y="617"/>
                  </a:lnTo>
                  <a:lnTo>
                    <a:pt x="406" y="618"/>
                  </a:lnTo>
                  <a:lnTo>
                    <a:pt x="416" y="618"/>
                  </a:lnTo>
                  <a:lnTo>
                    <a:pt x="427" y="618"/>
                  </a:lnTo>
                  <a:lnTo>
                    <a:pt x="437" y="616"/>
                  </a:lnTo>
                  <a:lnTo>
                    <a:pt x="447" y="614"/>
                  </a:lnTo>
                  <a:lnTo>
                    <a:pt x="454" y="609"/>
                  </a:lnTo>
                  <a:lnTo>
                    <a:pt x="460" y="605"/>
                  </a:lnTo>
                  <a:lnTo>
                    <a:pt x="467" y="599"/>
                  </a:lnTo>
                  <a:lnTo>
                    <a:pt x="474" y="595"/>
                  </a:lnTo>
                  <a:lnTo>
                    <a:pt x="481" y="590"/>
                  </a:lnTo>
                  <a:lnTo>
                    <a:pt x="485" y="584"/>
                  </a:lnTo>
                  <a:lnTo>
                    <a:pt x="490" y="578"/>
                  </a:lnTo>
                  <a:lnTo>
                    <a:pt x="493" y="571"/>
                  </a:lnTo>
                  <a:lnTo>
                    <a:pt x="497" y="561"/>
                  </a:lnTo>
                  <a:lnTo>
                    <a:pt x="507" y="534"/>
                  </a:lnTo>
                  <a:lnTo>
                    <a:pt x="523" y="496"/>
                  </a:lnTo>
                  <a:lnTo>
                    <a:pt x="542" y="450"/>
                  </a:lnTo>
                  <a:lnTo>
                    <a:pt x="560" y="401"/>
                  </a:lnTo>
                  <a:lnTo>
                    <a:pt x="578" y="354"/>
                  </a:lnTo>
                  <a:lnTo>
                    <a:pt x="591" y="312"/>
                  </a:lnTo>
                  <a:lnTo>
                    <a:pt x="600" y="282"/>
                  </a:lnTo>
                  <a:lnTo>
                    <a:pt x="605" y="256"/>
                  </a:lnTo>
                  <a:lnTo>
                    <a:pt x="609" y="231"/>
                  </a:lnTo>
                  <a:lnTo>
                    <a:pt x="609" y="205"/>
                  </a:lnTo>
                  <a:lnTo>
                    <a:pt x="600" y="181"/>
                  </a:lnTo>
                  <a:lnTo>
                    <a:pt x="589" y="159"/>
                  </a:lnTo>
                  <a:lnTo>
                    <a:pt x="575" y="133"/>
                  </a:lnTo>
                  <a:lnTo>
                    <a:pt x="557" y="104"/>
                  </a:lnTo>
                  <a:lnTo>
                    <a:pt x="538" y="75"/>
                  </a:lnTo>
                  <a:lnTo>
                    <a:pt x="520" y="48"/>
                  </a:lnTo>
                  <a:lnTo>
                    <a:pt x="504" y="26"/>
                  </a:lnTo>
                  <a:lnTo>
                    <a:pt x="493" y="9"/>
                  </a:lnTo>
                  <a:lnTo>
                    <a:pt x="488" y="0"/>
                  </a:lnTo>
                  <a:lnTo>
                    <a:pt x="496" y="3"/>
                  </a:lnTo>
                  <a:lnTo>
                    <a:pt x="505" y="10"/>
                  </a:lnTo>
                  <a:lnTo>
                    <a:pt x="516" y="18"/>
                  </a:lnTo>
                  <a:lnTo>
                    <a:pt x="528" y="26"/>
                  </a:lnTo>
                  <a:lnTo>
                    <a:pt x="540" y="35"/>
                  </a:lnTo>
                  <a:lnTo>
                    <a:pt x="551" y="45"/>
                  </a:lnTo>
                  <a:lnTo>
                    <a:pt x="561" y="53"/>
                  </a:lnTo>
                  <a:lnTo>
                    <a:pt x="569" y="60"/>
                  </a:lnTo>
                  <a:lnTo>
                    <a:pt x="590" y="66"/>
                  </a:lnTo>
                  <a:lnTo>
                    <a:pt x="608" y="71"/>
                  </a:lnTo>
                  <a:lnTo>
                    <a:pt x="625" y="75"/>
                  </a:lnTo>
                  <a:lnTo>
                    <a:pt x="639" y="78"/>
                  </a:lnTo>
                  <a:lnTo>
                    <a:pt x="654" y="82"/>
                  </a:lnTo>
                  <a:lnTo>
                    <a:pt x="670" y="86"/>
                  </a:lnTo>
                  <a:lnTo>
                    <a:pt x="688" y="91"/>
                  </a:lnTo>
                  <a:lnTo>
                    <a:pt x="709" y="96"/>
                  </a:lnTo>
                  <a:lnTo>
                    <a:pt x="710" y="118"/>
                  </a:lnTo>
                  <a:lnTo>
                    <a:pt x="699" y="114"/>
                  </a:lnTo>
                  <a:lnTo>
                    <a:pt x="683" y="110"/>
                  </a:lnTo>
                  <a:lnTo>
                    <a:pt x="665" y="105"/>
                  </a:lnTo>
                  <a:lnTo>
                    <a:pt x="645" y="101"/>
                  </a:lnTo>
                  <a:lnTo>
                    <a:pt x="626" y="95"/>
                  </a:lnTo>
                  <a:lnTo>
                    <a:pt x="608" y="91"/>
                  </a:lnTo>
                  <a:lnTo>
                    <a:pt x="594" y="86"/>
                  </a:lnTo>
                  <a:lnTo>
                    <a:pt x="582" y="84"/>
                  </a:lnTo>
                  <a:lnTo>
                    <a:pt x="571" y="83"/>
                  </a:lnTo>
                  <a:lnTo>
                    <a:pt x="579" y="91"/>
                  </a:lnTo>
                  <a:lnTo>
                    <a:pt x="586" y="99"/>
                  </a:lnTo>
                  <a:lnTo>
                    <a:pt x="592" y="106"/>
                  </a:lnTo>
                  <a:lnTo>
                    <a:pt x="598" y="114"/>
                  </a:lnTo>
                  <a:lnTo>
                    <a:pt x="605" y="123"/>
                  </a:lnTo>
                  <a:lnTo>
                    <a:pt x="610" y="132"/>
                  </a:lnTo>
                  <a:lnTo>
                    <a:pt x="616" y="140"/>
                  </a:lnTo>
                  <a:lnTo>
                    <a:pt x="622" y="149"/>
                  </a:lnTo>
                  <a:lnTo>
                    <a:pt x="627" y="151"/>
                  </a:lnTo>
                  <a:lnTo>
                    <a:pt x="636" y="153"/>
                  </a:lnTo>
                  <a:lnTo>
                    <a:pt x="648" y="156"/>
                  </a:lnTo>
                  <a:lnTo>
                    <a:pt x="662" y="159"/>
                  </a:lnTo>
                  <a:lnTo>
                    <a:pt x="676" y="162"/>
                  </a:lnTo>
                  <a:lnTo>
                    <a:pt x="690" y="166"/>
                  </a:lnTo>
                  <a:lnTo>
                    <a:pt x="700" y="169"/>
                  </a:lnTo>
                  <a:lnTo>
                    <a:pt x="708" y="171"/>
                  </a:lnTo>
                  <a:lnTo>
                    <a:pt x="709" y="191"/>
                  </a:lnTo>
                  <a:lnTo>
                    <a:pt x="700" y="189"/>
                  </a:lnTo>
                  <a:lnTo>
                    <a:pt x="689" y="186"/>
                  </a:lnTo>
                  <a:lnTo>
                    <a:pt x="676" y="184"/>
                  </a:lnTo>
                  <a:lnTo>
                    <a:pt x="664" y="180"/>
                  </a:lnTo>
                  <a:lnTo>
                    <a:pt x="653" y="178"/>
                  </a:lnTo>
                  <a:lnTo>
                    <a:pt x="643" y="175"/>
                  </a:lnTo>
                  <a:lnTo>
                    <a:pt x="635" y="172"/>
                  </a:lnTo>
                  <a:lnTo>
                    <a:pt x="631" y="170"/>
                  </a:lnTo>
                  <a:lnTo>
                    <a:pt x="632" y="178"/>
                  </a:lnTo>
                  <a:lnTo>
                    <a:pt x="636" y="185"/>
                  </a:lnTo>
                  <a:lnTo>
                    <a:pt x="639" y="193"/>
                  </a:lnTo>
                  <a:lnTo>
                    <a:pt x="641" y="200"/>
                  </a:lnTo>
                  <a:lnTo>
                    <a:pt x="644" y="240"/>
                  </a:lnTo>
                  <a:lnTo>
                    <a:pt x="641" y="277"/>
                  </a:lnTo>
                  <a:lnTo>
                    <a:pt x="633" y="314"/>
                  </a:lnTo>
                  <a:lnTo>
                    <a:pt x="623" y="349"/>
                  </a:lnTo>
                  <a:lnTo>
                    <a:pt x="616" y="367"/>
                  </a:lnTo>
                  <a:lnTo>
                    <a:pt x="606" y="393"/>
                  </a:lnTo>
                  <a:lnTo>
                    <a:pt x="594" y="423"/>
                  </a:lnTo>
                  <a:lnTo>
                    <a:pt x="579" y="456"/>
                  </a:lnTo>
                  <a:lnTo>
                    <a:pt x="566" y="488"/>
                  </a:lnTo>
                  <a:lnTo>
                    <a:pt x="552" y="518"/>
                  </a:lnTo>
                  <a:lnTo>
                    <a:pt x="541" y="543"/>
                  </a:lnTo>
                  <a:lnTo>
                    <a:pt x="532" y="561"/>
                  </a:lnTo>
                  <a:lnTo>
                    <a:pt x="535" y="593"/>
                  </a:lnTo>
                  <a:lnTo>
                    <a:pt x="540" y="668"/>
                  </a:lnTo>
                  <a:lnTo>
                    <a:pt x="540" y="748"/>
                  </a:lnTo>
                  <a:lnTo>
                    <a:pt x="531" y="799"/>
                  </a:lnTo>
                  <a:lnTo>
                    <a:pt x="488" y="783"/>
                  </a:lnTo>
                  <a:close/>
                </a:path>
              </a:pathLst>
            </a:custGeom>
            <a:solidFill>
              <a:srgbClr val="000000"/>
            </a:solidFill>
            <a:ln w="38100">
              <a:solidFill>
                <a:srgbClr val="002060"/>
              </a:solidFill>
              <a:round/>
              <a:headEnd/>
              <a:tailEnd/>
            </a:ln>
          </p:spPr>
          <p:txBody>
            <a:bodyPr/>
            <a:lstStyle/>
            <a:p>
              <a:endParaRPr lang="en-US"/>
            </a:p>
          </p:txBody>
        </p:sp>
        <p:sp>
          <p:nvSpPr>
            <p:cNvPr id="69" name="Freeform 68"/>
            <p:cNvSpPr>
              <a:spLocks/>
            </p:cNvSpPr>
            <p:nvPr/>
          </p:nvSpPr>
          <p:spPr bwMode="auto">
            <a:xfrm>
              <a:off x="1766" y="2337"/>
              <a:ext cx="406" cy="132"/>
            </a:xfrm>
            <a:custGeom>
              <a:avLst/>
              <a:gdLst>
                <a:gd name="T0" fmla="*/ 0 w 406"/>
                <a:gd name="T1" fmla="*/ 108 h 132"/>
                <a:gd name="T2" fmla="*/ 9 w 406"/>
                <a:gd name="T3" fmla="*/ 104 h 132"/>
                <a:gd name="T4" fmla="*/ 17 w 406"/>
                <a:gd name="T5" fmla="*/ 100 h 132"/>
                <a:gd name="T6" fmla="*/ 26 w 406"/>
                <a:gd name="T7" fmla="*/ 96 h 132"/>
                <a:gd name="T8" fmla="*/ 34 w 406"/>
                <a:gd name="T9" fmla="*/ 94 h 132"/>
                <a:gd name="T10" fmla="*/ 44 w 406"/>
                <a:gd name="T11" fmla="*/ 91 h 132"/>
                <a:gd name="T12" fmla="*/ 55 w 406"/>
                <a:gd name="T13" fmla="*/ 86 h 132"/>
                <a:gd name="T14" fmla="*/ 67 w 406"/>
                <a:gd name="T15" fmla="*/ 82 h 132"/>
                <a:gd name="T16" fmla="*/ 83 w 406"/>
                <a:gd name="T17" fmla="*/ 77 h 132"/>
                <a:gd name="T18" fmla="*/ 103 w 406"/>
                <a:gd name="T19" fmla="*/ 71 h 132"/>
                <a:gd name="T20" fmla="*/ 125 w 406"/>
                <a:gd name="T21" fmla="*/ 65 h 132"/>
                <a:gd name="T22" fmla="*/ 149 w 406"/>
                <a:gd name="T23" fmla="*/ 58 h 132"/>
                <a:gd name="T24" fmla="*/ 175 w 406"/>
                <a:gd name="T25" fmla="*/ 52 h 132"/>
                <a:gd name="T26" fmla="*/ 200 w 406"/>
                <a:gd name="T27" fmla="*/ 45 h 132"/>
                <a:gd name="T28" fmla="*/ 227 w 406"/>
                <a:gd name="T29" fmla="*/ 38 h 132"/>
                <a:gd name="T30" fmla="*/ 253 w 406"/>
                <a:gd name="T31" fmla="*/ 32 h 132"/>
                <a:gd name="T32" fmla="*/ 279 w 406"/>
                <a:gd name="T33" fmla="*/ 25 h 132"/>
                <a:gd name="T34" fmla="*/ 303 w 406"/>
                <a:gd name="T35" fmla="*/ 19 h 132"/>
                <a:gd name="T36" fmla="*/ 327 w 406"/>
                <a:gd name="T37" fmla="*/ 15 h 132"/>
                <a:gd name="T38" fmla="*/ 348 w 406"/>
                <a:gd name="T39" fmla="*/ 10 h 132"/>
                <a:gd name="T40" fmla="*/ 366 w 406"/>
                <a:gd name="T41" fmla="*/ 6 h 132"/>
                <a:gd name="T42" fmla="*/ 382 w 406"/>
                <a:gd name="T43" fmla="*/ 4 h 132"/>
                <a:gd name="T44" fmla="*/ 394 w 406"/>
                <a:gd name="T45" fmla="*/ 1 h 132"/>
                <a:gd name="T46" fmla="*/ 402 w 406"/>
                <a:gd name="T47" fmla="*/ 0 h 132"/>
                <a:gd name="T48" fmla="*/ 406 w 406"/>
                <a:gd name="T49" fmla="*/ 0 h 132"/>
                <a:gd name="T50" fmla="*/ 406 w 406"/>
                <a:gd name="T51" fmla="*/ 5 h 132"/>
                <a:gd name="T52" fmla="*/ 405 w 406"/>
                <a:gd name="T53" fmla="*/ 10 h 132"/>
                <a:gd name="T54" fmla="*/ 404 w 406"/>
                <a:gd name="T55" fmla="*/ 15 h 132"/>
                <a:gd name="T56" fmla="*/ 403 w 406"/>
                <a:gd name="T57" fmla="*/ 18 h 132"/>
                <a:gd name="T58" fmla="*/ 369 w 406"/>
                <a:gd name="T59" fmla="*/ 25 h 132"/>
                <a:gd name="T60" fmla="*/ 335 w 406"/>
                <a:gd name="T61" fmla="*/ 32 h 132"/>
                <a:gd name="T62" fmla="*/ 300 w 406"/>
                <a:gd name="T63" fmla="*/ 41 h 132"/>
                <a:gd name="T64" fmla="*/ 265 w 406"/>
                <a:gd name="T65" fmla="*/ 48 h 132"/>
                <a:gd name="T66" fmla="*/ 232 w 406"/>
                <a:gd name="T67" fmla="*/ 58 h 132"/>
                <a:gd name="T68" fmla="*/ 198 w 406"/>
                <a:gd name="T69" fmla="*/ 67 h 132"/>
                <a:gd name="T70" fmla="*/ 167 w 406"/>
                <a:gd name="T71" fmla="*/ 76 h 132"/>
                <a:gd name="T72" fmla="*/ 137 w 406"/>
                <a:gd name="T73" fmla="*/ 86 h 132"/>
                <a:gd name="T74" fmla="*/ 109 w 406"/>
                <a:gd name="T75" fmla="*/ 95 h 132"/>
                <a:gd name="T76" fmla="*/ 84 w 406"/>
                <a:gd name="T77" fmla="*/ 103 h 132"/>
                <a:gd name="T78" fmla="*/ 60 w 406"/>
                <a:gd name="T79" fmla="*/ 111 h 132"/>
                <a:gd name="T80" fmla="*/ 41 w 406"/>
                <a:gd name="T81" fmla="*/ 118 h 132"/>
                <a:gd name="T82" fmla="*/ 25 w 406"/>
                <a:gd name="T83" fmla="*/ 123 h 132"/>
                <a:gd name="T84" fmla="*/ 12 w 406"/>
                <a:gd name="T85" fmla="*/ 128 h 132"/>
                <a:gd name="T86" fmla="*/ 3 w 406"/>
                <a:gd name="T87" fmla="*/ 131 h 132"/>
                <a:gd name="T88" fmla="*/ 0 w 406"/>
                <a:gd name="T89" fmla="*/ 132 h 132"/>
                <a:gd name="T90" fmla="*/ 0 w 406"/>
                <a:gd name="T91"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6" h="132">
                  <a:moveTo>
                    <a:pt x="0" y="108"/>
                  </a:moveTo>
                  <a:lnTo>
                    <a:pt x="9" y="104"/>
                  </a:lnTo>
                  <a:lnTo>
                    <a:pt x="17" y="100"/>
                  </a:lnTo>
                  <a:lnTo>
                    <a:pt x="26" y="96"/>
                  </a:lnTo>
                  <a:lnTo>
                    <a:pt x="34" y="94"/>
                  </a:lnTo>
                  <a:lnTo>
                    <a:pt x="44" y="91"/>
                  </a:lnTo>
                  <a:lnTo>
                    <a:pt x="55" y="86"/>
                  </a:lnTo>
                  <a:lnTo>
                    <a:pt x="67" y="82"/>
                  </a:lnTo>
                  <a:lnTo>
                    <a:pt x="83" y="77"/>
                  </a:lnTo>
                  <a:lnTo>
                    <a:pt x="103" y="71"/>
                  </a:lnTo>
                  <a:lnTo>
                    <a:pt x="125" y="65"/>
                  </a:lnTo>
                  <a:lnTo>
                    <a:pt x="149" y="58"/>
                  </a:lnTo>
                  <a:lnTo>
                    <a:pt x="175" y="52"/>
                  </a:lnTo>
                  <a:lnTo>
                    <a:pt x="200" y="45"/>
                  </a:lnTo>
                  <a:lnTo>
                    <a:pt x="227" y="38"/>
                  </a:lnTo>
                  <a:lnTo>
                    <a:pt x="253" y="32"/>
                  </a:lnTo>
                  <a:lnTo>
                    <a:pt x="279" y="25"/>
                  </a:lnTo>
                  <a:lnTo>
                    <a:pt x="303" y="19"/>
                  </a:lnTo>
                  <a:lnTo>
                    <a:pt x="327" y="15"/>
                  </a:lnTo>
                  <a:lnTo>
                    <a:pt x="348" y="10"/>
                  </a:lnTo>
                  <a:lnTo>
                    <a:pt x="366" y="6"/>
                  </a:lnTo>
                  <a:lnTo>
                    <a:pt x="382" y="4"/>
                  </a:lnTo>
                  <a:lnTo>
                    <a:pt x="394" y="1"/>
                  </a:lnTo>
                  <a:lnTo>
                    <a:pt x="402" y="0"/>
                  </a:lnTo>
                  <a:lnTo>
                    <a:pt x="406" y="0"/>
                  </a:lnTo>
                  <a:lnTo>
                    <a:pt x="406" y="5"/>
                  </a:lnTo>
                  <a:lnTo>
                    <a:pt x="405" y="10"/>
                  </a:lnTo>
                  <a:lnTo>
                    <a:pt x="404" y="15"/>
                  </a:lnTo>
                  <a:lnTo>
                    <a:pt x="403" y="18"/>
                  </a:lnTo>
                  <a:lnTo>
                    <a:pt x="369" y="25"/>
                  </a:lnTo>
                  <a:lnTo>
                    <a:pt x="335" y="32"/>
                  </a:lnTo>
                  <a:lnTo>
                    <a:pt x="300" y="41"/>
                  </a:lnTo>
                  <a:lnTo>
                    <a:pt x="265" y="48"/>
                  </a:lnTo>
                  <a:lnTo>
                    <a:pt x="232" y="58"/>
                  </a:lnTo>
                  <a:lnTo>
                    <a:pt x="198" y="67"/>
                  </a:lnTo>
                  <a:lnTo>
                    <a:pt x="167" y="76"/>
                  </a:lnTo>
                  <a:lnTo>
                    <a:pt x="137" y="86"/>
                  </a:lnTo>
                  <a:lnTo>
                    <a:pt x="109" y="95"/>
                  </a:lnTo>
                  <a:lnTo>
                    <a:pt x="84" y="103"/>
                  </a:lnTo>
                  <a:lnTo>
                    <a:pt x="60" y="111"/>
                  </a:lnTo>
                  <a:lnTo>
                    <a:pt x="41" y="118"/>
                  </a:lnTo>
                  <a:lnTo>
                    <a:pt x="25" y="123"/>
                  </a:lnTo>
                  <a:lnTo>
                    <a:pt x="12" y="128"/>
                  </a:lnTo>
                  <a:lnTo>
                    <a:pt x="3" y="131"/>
                  </a:lnTo>
                  <a:lnTo>
                    <a:pt x="0" y="132"/>
                  </a:lnTo>
                  <a:lnTo>
                    <a:pt x="0" y="108"/>
                  </a:lnTo>
                  <a:close/>
                </a:path>
              </a:pathLst>
            </a:custGeom>
            <a:solidFill>
              <a:srgbClr val="000000"/>
            </a:solidFill>
            <a:ln w="38100">
              <a:solidFill>
                <a:srgbClr val="002060"/>
              </a:solidFill>
              <a:round/>
              <a:headEnd/>
              <a:tailEnd/>
            </a:ln>
          </p:spPr>
          <p:txBody>
            <a:bodyPr/>
            <a:lstStyle/>
            <a:p>
              <a:endParaRPr lang="en-US"/>
            </a:p>
          </p:txBody>
        </p:sp>
        <p:sp>
          <p:nvSpPr>
            <p:cNvPr id="70" name="Freeform 69"/>
            <p:cNvSpPr>
              <a:spLocks/>
            </p:cNvSpPr>
            <p:nvPr/>
          </p:nvSpPr>
          <p:spPr bwMode="auto">
            <a:xfrm>
              <a:off x="2515" y="2331"/>
              <a:ext cx="355" cy="42"/>
            </a:xfrm>
            <a:custGeom>
              <a:avLst/>
              <a:gdLst>
                <a:gd name="T0" fmla="*/ 351 w 355"/>
                <a:gd name="T1" fmla="*/ 19 h 42"/>
                <a:gd name="T2" fmla="*/ 350 w 355"/>
                <a:gd name="T3" fmla="*/ 19 h 42"/>
                <a:gd name="T4" fmla="*/ 347 w 355"/>
                <a:gd name="T5" fmla="*/ 19 h 42"/>
                <a:gd name="T6" fmla="*/ 341 w 355"/>
                <a:gd name="T7" fmla="*/ 19 h 42"/>
                <a:gd name="T8" fmla="*/ 333 w 355"/>
                <a:gd name="T9" fmla="*/ 19 h 42"/>
                <a:gd name="T10" fmla="*/ 323 w 355"/>
                <a:gd name="T11" fmla="*/ 19 h 42"/>
                <a:gd name="T12" fmla="*/ 312 w 355"/>
                <a:gd name="T13" fmla="*/ 19 h 42"/>
                <a:gd name="T14" fmla="*/ 299 w 355"/>
                <a:gd name="T15" fmla="*/ 19 h 42"/>
                <a:gd name="T16" fmla="*/ 283 w 355"/>
                <a:gd name="T17" fmla="*/ 19 h 42"/>
                <a:gd name="T18" fmla="*/ 267 w 355"/>
                <a:gd name="T19" fmla="*/ 19 h 42"/>
                <a:gd name="T20" fmla="*/ 249 w 355"/>
                <a:gd name="T21" fmla="*/ 19 h 42"/>
                <a:gd name="T22" fmla="*/ 230 w 355"/>
                <a:gd name="T23" fmla="*/ 20 h 42"/>
                <a:gd name="T24" fmla="*/ 211 w 355"/>
                <a:gd name="T25" fmla="*/ 20 h 42"/>
                <a:gd name="T26" fmla="*/ 190 w 355"/>
                <a:gd name="T27" fmla="*/ 21 h 42"/>
                <a:gd name="T28" fmla="*/ 169 w 355"/>
                <a:gd name="T29" fmla="*/ 22 h 42"/>
                <a:gd name="T30" fmla="*/ 146 w 355"/>
                <a:gd name="T31" fmla="*/ 23 h 42"/>
                <a:gd name="T32" fmla="*/ 124 w 355"/>
                <a:gd name="T33" fmla="*/ 25 h 42"/>
                <a:gd name="T34" fmla="*/ 109 w 355"/>
                <a:gd name="T35" fmla="*/ 26 h 42"/>
                <a:gd name="T36" fmla="*/ 94 w 355"/>
                <a:gd name="T37" fmla="*/ 29 h 42"/>
                <a:gd name="T38" fmla="*/ 78 w 355"/>
                <a:gd name="T39" fmla="*/ 31 h 42"/>
                <a:gd name="T40" fmla="*/ 61 w 355"/>
                <a:gd name="T41" fmla="*/ 33 h 42"/>
                <a:gd name="T42" fmla="*/ 45 w 355"/>
                <a:gd name="T43" fmla="*/ 35 h 42"/>
                <a:gd name="T44" fmla="*/ 29 w 355"/>
                <a:gd name="T45" fmla="*/ 38 h 42"/>
                <a:gd name="T46" fmla="*/ 15 w 355"/>
                <a:gd name="T47" fmla="*/ 40 h 42"/>
                <a:gd name="T48" fmla="*/ 4 w 355"/>
                <a:gd name="T49" fmla="*/ 42 h 42"/>
                <a:gd name="T50" fmla="*/ 2 w 355"/>
                <a:gd name="T51" fmla="*/ 40 h 42"/>
                <a:gd name="T52" fmla="*/ 1 w 355"/>
                <a:gd name="T53" fmla="*/ 35 h 42"/>
                <a:gd name="T54" fmla="*/ 0 w 355"/>
                <a:gd name="T55" fmla="*/ 31 h 42"/>
                <a:gd name="T56" fmla="*/ 0 w 355"/>
                <a:gd name="T57" fmla="*/ 27 h 42"/>
                <a:gd name="T58" fmla="*/ 6 w 355"/>
                <a:gd name="T59" fmla="*/ 25 h 42"/>
                <a:gd name="T60" fmla="*/ 18 w 355"/>
                <a:gd name="T61" fmla="*/ 23 h 42"/>
                <a:gd name="T62" fmla="*/ 30 w 355"/>
                <a:gd name="T63" fmla="*/ 21 h 42"/>
                <a:gd name="T64" fmla="*/ 45 w 355"/>
                <a:gd name="T65" fmla="*/ 19 h 42"/>
                <a:gd name="T66" fmla="*/ 60 w 355"/>
                <a:gd name="T67" fmla="*/ 16 h 42"/>
                <a:gd name="T68" fmla="*/ 77 w 355"/>
                <a:gd name="T69" fmla="*/ 14 h 42"/>
                <a:gd name="T70" fmla="*/ 95 w 355"/>
                <a:gd name="T71" fmla="*/ 12 h 42"/>
                <a:gd name="T72" fmla="*/ 113 w 355"/>
                <a:gd name="T73" fmla="*/ 11 h 42"/>
                <a:gd name="T74" fmla="*/ 130 w 355"/>
                <a:gd name="T75" fmla="*/ 8 h 42"/>
                <a:gd name="T76" fmla="*/ 146 w 355"/>
                <a:gd name="T77" fmla="*/ 7 h 42"/>
                <a:gd name="T78" fmla="*/ 161 w 355"/>
                <a:gd name="T79" fmla="*/ 5 h 42"/>
                <a:gd name="T80" fmla="*/ 175 w 355"/>
                <a:gd name="T81" fmla="*/ 4 h 42"/>
                <a:gd name="T82" fmla="*/ 187 w 355"/>
                <a:gd name="T83" fmla="*/ 3 h 42"/>
                <a:gd name="T84" fmla="*/ 195 w 355"/>
                <a:gd name="T85" fmla="*/ 3 h 42"/>
                <a:gd name="T86" fmla="*/ 200 w 355"/>
                <a:gd name="T87" fmla="*/ 2 h 42"/>
                <a:gd name="T88" fmla="*/ 202 w 355"/>
                <a:gd name="T89" fmla="*/ 2 h 42"/>
                <a:gd name="T90" fmla="*/ 221 w 355"/>
                <a:gd name="T91" fmla="*/ 1 h 42"/>
                <a:gd name="T92" fmla="*/ 242 w 355"/>
                <a:gd name="T93" fmla="*/ 0 h 42"/>
                <a:gd name="T94" fmla="*/ 265 w 355"/>
                <a:gd name="T95" fmla="*/ 0 h 42"/>
                <a:gd name="T96" fmla="*/ 287 w 355"/>
                <a:gd name="T97" fmla="*/ 0 h 42"/>
                <a:gd name="T98" fmla="*/ 309 w 355"/>
                <a:gd name="T99" fmla="*/ 1 h 42"/>
                <a:gd name="T100" fmla="*/ 328 w 355"/>
                <a:gd name="T101" fmla="*/ 1 h 42"/>
                <a:gd name="T102" fmla="*/ 343 w 355"/>
                <a:gd name="T103" fmla="*/ 2 h 42"/>
                <a:gd name="T104" fmla="*/ 355 w 355"/>
                <a:gd name="T105" fmla="*/ 2 h 42"/>
                <a:gd name="T106" fmla="*/ 351 w 355"/>
                <a:gd name="T107"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 h="42">
                  <a:moveTo>
                    <a:pt x="351" y="19"/>
                  </a:moveTo>
                  <a:lnTo>
                    <a:pt x="350" y="19"/>
                  </a:lnTo>
                  <a:lnTo>
                    <a:pt x="347" y="19"/>
                  </a:lnTo>
                  <a:lnTo>
                    <a:pt x="341" y="19"/>
                  </a:lnTo>
                  <a:lnTo>
                    <a:pt x="333" y="19"/>
                  </a:lnTo>
                  <a:lnTo>
                    <a:pt x="323" y="19"/>
                  </a:lnTo>
                  <a:lnTo>
                    <a:pt x="312" y="19"/>
                  </a:lnTo>
                  <a:lnTo>
                    <a:pt x="299" y="19"/>
                  </a:lnTo>
                  <a:lnTo>
                    <a:pt x="283" y="19"/>
                  </a:lnTo>
                  <a:lnTo>
                    <a:pt x="267" y="19"/>
                  </a:lnTo>
                  <a:lnTo>
                    <a:pt x="249" y="19"/>
                  </a:lnTo>
                  <a:lnTo>
                    <a:pt x="230" y="20"/>
                  </a:lnTo>
                  <a:lnTo>
                    <a:pt x="211" y="20"/>
                  </a:lnTo>
                  <a:lnTo>
                    <a:pt x="190" y="21"/>
                  </a:lnTo>
                  <a:lnTo>
                    <a:pt x="169" y="22"/>
                  </a:lnTo>
                  <a:lnTo>
                    <a:pt x="146" y="23"/>
                  </a:lnTo>
                  <a:lnTo>
                    <a:pt x="124" y="25"/>
                  </a:lnTo>
                  <a:lnTo>
                    <a:pt x="109" y="26"/>
                  </a:lnTo>
                  <a:lnTo>
                    <a:pt x="94" y="29"/>
                  </a:lnTo>
                  <a:lnTo>
                    <a:pt x="78" y="31"/>
                  </a:lnTo>
                  <a:lnTo>
                    <a:pt x="61" y="33"/>
                  </a:lnTo>
                  <a:lnTo>
                    <a:pt x="45" y="35"/>
                  </a:lnTo>
                  <a:lnTo>
                    <a:pt x="29" y="38"/>
                  </a:lnTo>
                  <a:lnTo>
                    <a:pt x="15" y="40"/>
                  </a:lnTo>
                  <a:lnTo>
                    <a:pt x="4" y="42"/>
                  </a:lnTo>
                  <a:lnTo>
                    <a:pt x="2" y="40"/>
                  </a:lnTo>
                  <a:lnTo>
                    <a:pt x="1" y="35"/>
                  </a:lnTo>
                  <a:lnTo>
                    <a:pt x="0" y="31"/>
                  </a:lnTo>
                  <a:lnTo>
                    <a:pt x="0" y="27"/>
                  </a:lnTo>
                  <a:lnTo>
                    <a:pt x="6" y="25"/>
                  </a:lnTo>
                  <a:lnTo>
                    <a:pt x="18" y="23"/>
                  </a:lnTo>
                  <a:lnTo>
                    <a:pt x="30" y="21"/>
                  </a:lnTo>
                  <a:lnTo>
                    <a:pt x="45" y="19"/>
                  </a:lnTo>
                  <a:lnTo>
                    <a:pt x="60" y="16"/>
                  </a:lnTo>
                  <a:lnTo>
                    <a:pt x="77" y="14"/>
                  </a:lnTo>
                  <a:lnTo>
                    <a:pt x="95" y="12"/>
                  </a:lnTo>
                  <a:lnTo>
                    <a:pt x="113" y="11"/>
                  </a:lnTo>
                  <a:lnTo>
                    <a:pt x="130" y="8"/>
                  </a:lnTo>
                  <a:lnTo>
                    <a:pt x="146" y="7"/>
                  </a:lnTo>
                  <a:lnTo>
                    <a:pt x="161" y="5"/>
                  </a:lnTo>
                  <a:lnTo>
                    <a:pt x="175" y="4"/>
                  </a:lnTo>
                  <a:lnTo>
                    <a:pt x="187" y="3"/>
                  </a:lnTo>
                  <a:lnTo>
                    <a:pt x="195" y="3"/>
                  </a:lnTo>
                  <a:lnTo>
                    <a:pt x="200" y="2"/>
                  </a:lnTo>
                  <a:lnTo>
                    <a:pt x="202" y="2"/>
                  </a:lnTo>
                  <a:lnTo>
                    <a:pt x="221" y="1"/>
                  </a:lnTo>
                  <a:lnTo>
                    <a:pt x="242" y="0"/>
                  </a:lnTo>
                  <a:lnTo>
                    <a:pt x="265" y="0"/>
                  </a:lnTo>
                  <a:lnTo>
                    <a:pt x="287" y="0"/>
                  </a:lnTo>
                  <a:lnTo>
                    <a:pt x="309" y="1"/>
                  </a:lnTo>
                  <a:lnTo>
                    <a:pt x="328" y="1"/>
                  </a:lnTo>
                  <a:lnTo>
                    <a:pt x="343" y="2"/>
                  </a:lnTo>
                  <a:lnTo>
                    <a:pt x="355" y="2"/>
                  </a:lnTo>
                  <a:lnTo>
                    <a:pt x="351" y="19"/>
                  </a:lnTo>
                  <a:close/>
                </a:path>
              </a:pathLst>
            </a:custGeom>
            <a:solidFill>
              <a:srgbClr val="000000"/>
            </a:solidFill>
            <a:ln w="38100">
              <a:solidFill>
                <a:srgbClr val="002060"/>
              </a:solidFill>
              <a:round/>
              <a:headEnd/>
              <a:tailEnd/>
            </a:ln>
          </p:spPr>
          <p:txBody>
            <a:bodyPr/>
            <a:lstStyle/>
            <a:p>
              <a:endParaRPr lang="en-US"/>
            </a:p>
          </p:txBody>
        </p:sp>
        <p:sp>
          <p:nvSpPr>
            <p:cNvPr id="71" name="Freeform 70"/>
            <p:cNvSpPr>
              <a:spLocks/>
            </p:cNvSpPr>
            <p:nvPr/>
          </p:nvSpPr>
          <p:spPr bwMode="auto">
            <a:xfrm>
              <a:off x="3518" y="2345"/>
              <a:ext cx="35" cy="72"/>
            </a:xfrm>
            <a:custGeom>
              <a:avLst/>
              <a:gdLst>
                <a:gd name="T0" fmla="*/ 29 w 35"/>
                <a:gd name="T1" fmla="*/ 2 h 72"/>
                <a:gd name="T2" fmla="*/ 32 w 35"/>
                <a:gd name="T3" fmla="*/ 11 h 72"/>
                <a:gd name="T4" fmla="*/ 34 w 35"/>
                <a:gd name="T5" fmla="*/ 21 h 72"/>
                <a:gd name="T6" fmla="*/ 35 w 35"/>
                <a:gd name="T7" fmla="*/ 30 h 72"/>
                <a:gd name="T8" fmla="*/ 34 w 35"/>
                <a:gd name="T9" fmla="*/ 39 h 72"/>
                <a:gd name="T10" fmla="*/ 31 w 35"/>
                <a:gd name="T11" fmla="*/ 48 h 72"/>
                <a:gd name="T12" fmla="*/ 25 w 35"/>
                <a:gd name="T13" fmla="*/ 56 h 72"/>
                <a:gd name="T14" fmla="*/ 18 w 35"/>
                <a:gd name="T15" fmla="*/ 64 h 72"/>
                <a:gd name="T16" fmla="*/ 5 w 35"/>
                <a:gd name="T17" fmla="*/ 72 h 72"/>
                <a:gd name="T18" fmla="*/ 4 w 35"/>
                <a:gd name="T19" fmla="*/ 59 h 72"/>
                <a:gd name="T20" fmla="*/ 1 w 35"/>
                <a:gd name="T21" fmla="*/ 47 h 72"/>
                <a:gd name="T22" fmla="*/ 0 w 35"/>
                <a:gd name="T23" fmla="*/ 35 h 72"/>
                <a:gd name="T24" fmla="*/ 2 w 35"/>
                <a:gd name="T25" fmla="*/ 22 h 72"/>
                <a:gd name="T26" fmla="*/ 10 w 35"/>
                <a:gd name="T27" fmla="*/ 12 h 72"/>
                <a:gd name="T28" fmla="*/ 18 w 35"/>
                <a:gd name="T29" fmla="*/ 3 h 72"/>
                <a:gd name="T30" fmla="*/ 24 w 35"/>
                <a:gd name="T31" fmla="*/ 0 h 72"/>
                <a:gd name="T32" fmla="*/ 29 w 35"/>
                <a:gd name="T3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2">
                  <a:moveTo>
                    <a:pt x="29" y="2"/>
                  </a:moveTo>
                  <a:lnTo>
                    <a:pt x="32" y="11"/>
                  </a:lnTo>
                  <a:lnTo>
                    <a:pt x="34" y="21"/>
                  </a:lnTo>
                  <a:lnTo>
                    <a:pt x="35" y="30"/>
                  </a:lnTo>
                  <a:lnTo>
                    <a:pt x="34" y="39"/>
                  </a:lnTo>
                  <a:lnTo>
                    <a:pt x="31" y="48"/>
                  </a:lnTo>
                  <a:lnTo>
                    <a:pt x="25" y="56"/>
                  </a:lnTo>
                  <a:lnTo>
                    <a:pt x="18" y="64"/>
                  </a:lnTo>
                  <a:lnTo>
                    <a:pt x="5" y="72"/>
                  </a:lnTo>
                  <a:lnTo>
                    <a:pt x="4" y="59"/>
                  </a:lnTo>
                  <a:lnTo>
                    <a:pt x="1" y="47"/>
                  </a:lnTo>
                  <a:lnTo>
                    <a:pt x="0" y="35"/>
                  </a:lnTo>
                  <a:lnTo>
                    <a:pt x="2" y="22"/>
                  </a:lnTo>
                  <a:lnTo>
                    <a:pt x="10" y="12"/>
                  </a:lnTo>
                  <a:lnTo>
                    <a:pt x="18" y="3"/>
                  </a:lnTo>
                  <a:lnTo>
                    <a:pt x="24" y="0"/>
                  </a:lnTo>
                  <a:lnTo>
                    <a:pt x="29" y="2"/>
                  </a:lnTo>
                  <a:close/>
                </a:path>
              </a:pathLst>
            </a:custGeom>
            <a:solidFill>
              <a:srgbClr val="007FFF"/>
            </a:solidFill>
            <a:ln w="38100">
              <a:solidFill>
                <a:srgbClr val="002060"/>
              </a:solidFill>
              <a:round/>
              <a:headEnd/>
              <a:tailEnd/>
            </a:ln>
          </p:spPr>
          <p:txBody>
            <a:bodyPr/>
            <a:lstStyle/>
            <a:p>
              <a:endParaRPr lang="en-US"/>
            </a:p>
          </p:txBody>
        </p:sp>
        <p:sp>
          <p:nvSpPr>
            <p:cNvPr id="72" name="Freeform 71"/>
            <p:cNvSpPr>
              <a:spLocks/>
            </p:cNvSpPr>
            <p:nvPr/>
          </p:nvSpPr>
          <p:spPr bwMode="auto">
            <a:xfrm>
              <a:off x="1767" y="2385"/>
              <a:ext cx="683" cy="712"/>
            </a:xfrm>
            <a:custGeom>
              <a:avLst/>
              <a:gdLst>
                <a:gd name="T0" fmla="*/ 39 w 683"/>
                <a:gd name="T1" fmla="*/ 124 h 712"/>
                <a:gd name="T2" fmla="*/ 112 w 683"/>
                <a:gd name="T3" fmla="*/ 97 h 712"/>
                <a:gd name="T4" fmla="*/ 196 w 683"/>
                <a:gd name="T5" fmla="*/ 72 h 712"/>
                <a:gd name="T6" fmla="*/ 278 w 683"/>
                <a:gd name="T7" fmla="*/ 51 h 712"/>
                <a:gd name="T8" fmla="*/ 345 w 683"/>
                <a:gd name="T9" fmla="*/ 23 h 712"/>
                <a:gd name="T10" fmla="*/ 433 w 683"/>
                <a:gd name="T11" fmla="*/ 0 h 712"/>
                <a:gd name="T12" fmla="*/ 453 w 683"/>
                <a:gd name="T13" fmla="*/ 12 h 712"/>
                <a:gd name="T14" fmla="*/ 470 w 683"/>
                <a:gd name="T15" fmla="*/ 93 h 712"/>
                <a:gd name="T16" fmla="*/ 515 w 683"/>
                <a:gd name="T17" fmla="*/ 182 h 712"/>
                <a:gd name="T18" fmla="*/ 555 w 683"/>
                <a:gd name="T19" fmla="*/ 209 h 712"/>
                <a:gd name="T20" fmla="*/ 589 w 683"/>
                <a:gd name="T21" fmla="*/ 211 h 712"/>
                <a:gd name="T22" fmla="*/ 629 w 683"/>
                <a:gd name="T23" fmla="*/ 181 h 712"/>
                <a:gd name="T24" fmla="*/ 644 w 683"/>
                <a:gd name="T25" fmla="*/ 141 h 712"/>
                <a:gd name="T26" fmla="*/ 655 w 683"/>
                <a:gd name="T27" fmla="*/ 65 h 712"/>
                <a:gd name="T28" fmla="*/ 682 w 683"/>
                <a:gd name="T29" fmla="*/ 160 h 712"/>
                <a:gd name="T30" fmla="*/ 672 w 683"/>
                <a:gd name="T31" fmla="*/ 207 h 712"/>
                <a:gd name="T32" fmla="*/ 643 w 683"/>
                <a:gd name="T33" fmla="*/ 242 h 712"/>
                <a:gd name="T34" fmla="*/ 664 w 683"/>
                <a:gd name="T35" fmla="*/ 176 h 712"/>
                <a:gd name="T36" fmla="*/ 650 w 683"/>
                <a:gd name="T37" fmla="*/ 187 h 712"/>
                <a:gd name="T38" fmla="*/ 621 w 683"/>
                <a:gd name="T39" fmla="*/ 219 h 712"/>
                <a:gd name="T40" fmla="*/ 577 w 683"/>
                <a:gd name="T41" fmla="*/ 227 h 712"/>
                <a:gd name="T42" fmla="*/ 532 w 683"/>
                <a:gd name="T43" fmla="*/ 212 h 712"/>
                <a:gd name="T44" fmla="*/ 499 w 683"/>
                <a:gd name="T45" fmla="*/ 187 h 712"/>
                <a:gd name="T46" fmla="*/ 477 w 683"/>
                <a:gd name="T47" fmla="*/ 153 h 712"/>
                <a:gd name="T48" fmla="*/ 451 w 683"/>
                <a:gd name="T49" fmla="*/ 56 h 712"/>
                <a:gd name="T50" fmla="*/ 437 w 683"/>
                <a:gd name="T51" fmla="*/ 72 h 712"/>
                <a:gd name="T52" fmla="*/ 463 w 683"/>
                <a:gd name="T53" fmla="*/ 178 h 712"/>
                <a:gd name="T54" fmla="*/ 516 w 683"/>
                <a:gd name="T55" fmla="*/ 234 h 712"/>
                <a:gd name="T56" fmla="*/ 569 w 683"/>
                <a:gd name="T57" fmla="*/ 253 h 712"/>
                <a:gd name="T58" fmla="*/ 563 w 683"/>
                <a:gd name="T59" fmla="*/ 259 h 712"/>
                <a:gd name="T60" fmla="*/ 493 w 683"/>
                <a:gd name="T61" fmla="*/ 238 h 712"/>
                <a:gd name="T62" fmla="*/ 443 w 683"/>
                <a:gd name="T63" fmla="*/ 171 h 712"/>
                <a:gd name="T64" fmla="*/ 421 w 683"/>
                <a:gd name="T65" fmla="*/ 70 h 712"/>
                <a:gd name="T66" fmla="*/ 397 w 683"/>
                <a:gd name="T67" fmla="*/ 33 h 712"/>
                <a:gd name="T68" fmla="*/ 324 w 683"/>
                <a:gd name="T69" fmla="*/ 65 h 712"/>
                <a:gd name="T70" fmla="*/ 258 w 683"/>
                <a:gd name="T71" fmla="*/ 129 h 712"/>
                <a:gd name="T72" fmla="*/ 205 w 683"/>
                <a:gd name="T73" fmla="*/ 232 h 712"/>
                <a:gd name="T74" fmla="*/ 179 w 683"/>
                <a:gd name="T75" fmla="*/ 316 h 712"/>
                <a:gd name="T76" fmla="*/ 158 w 683"/>
                <a:gd name="T77" fmla="*/ 371 h 712"/>
                <a:gd name="T78" fmla="*/ 138 w 683"/>
                <a:gd name="T79" fmla="*/ 421 h 712"/>
                <a:gd name="T80" fmla="*/ 89 w 683"/>
                <a:gd name="T81" fmla="*/ 529 h 712"/>
                <a:gd name="T82" fmla="*/ 73 w 683"/>
                <a:gd name="T83" fmla="*/ 604 h 712"/>
                <a:gd name="T84" fmla="*/ 103 w 683"/>
                <a:gd name="T85" fmla="*/ 674 h 712"/>
                <a:gd name="T86" fmla="*/ 70 w 683"/>
                <a:gd name="T87" fmla="*/ 698 h 712"/>
                <a:gd name="T88" fmla="*/ 42 w 683"/>
                <a:gd name="T89" fmla="*/ 611 h 712"/>
                <a:gd name="T90" fmla="*/ 53 w 683"/>
                <a:gd name="T91" fmla="*/ 534 h 712"/>
                <a:gd name="T92" fmla="*/ 85 w 683"/>
                <a:gd name="T93" fmla="*/ 456 h 712"/>
                <a:gd name="T94" fmla="*/ 128 w 683"/>
                <a:gd name="T95" fmla="*/ 353 h 712"/>
                <a:gd name="T96" fmla="*/ 158 w 683"/>
                <a:gd name="T97" fmla="*/ 258 h 712"/>
                <a:gd name="T98" fmla="*/ 179 w 683"/>
                <a:gd name="T99" fmla="*/ 195 h 712"/>
                <a:gd name="T100" fmla="*/ 226 w 683"/>
                <a:gd name="T101" fmla="*/ 118 h 712"/>
                <a:gd name="T102" fmla="*/ 239 w 683"/>
                <a:gd name="T103" fmla="*/ 81 h 712"/>
                <a:gd name="T104" fmla="*/ 162 w 683"/>
                <a:gd name="T105" fmla="*/ 101 h 712"/>
                <a:gd name="T106" fmla="*/ 94 w 683"/>
                <a:gd name="T107" fmla="*/ 124 h 712"/>
                <a:gd name="T108" fmla="*/ 39 w 683"/>
                <a:gd name="T109" fmla="*/ 145 h 712"/>
                <a:gd name="T110" fmla="*/ 0 w 683"/>
                <a:gd name="T111" fmla="*/ 14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3" h="712">
                  <a:moveTo>
                    <a:pt x="0" y="143"/>
                  </a:moveTo>
                  <a:lnTo>
                    <a:pt x="11" y="136"/>
                  </a:lnTo>
                  <a:lnTo>
                    <a:pt x="25" y="130"/>
                  </a:lnTo>
                  <a:lnTo>
                    <a:pt x="39" y="124"/>
                  </a:lnTo>
                  <a:lnTo>
                    <a:pt x="56" y="117"/>
                  </a:lnTo>
                  <a:lnTo>
                    <a:pt x="74" y="110"/>
                  </a:lnTo>
                  <a:lnTo>
                    <a:pt x="92" y="103"/>
                  </a:lnTo>
                  <a:lnTo>
                    <a:pt x="112" y="97"/>
                  </a:lnTo>
                  <a:lnTo>
                    <a:pt x="133" y="91"/>
                  </a:lnTo>
                  <a:lnTo>
                    <a:pt x="153" y="84"/>
                  </a:lnTo>
                  <a:lnTo>
                    <a:pt x="175" y="78"/>
                  </a:lnTo>
                  <a:lnTo>
                    <a:pt x="196" y="72"/>
                  </a:lnTo>
                  <a:lnTo>
                    <a:pt x="217" y="66"/>
                  </a:lnTo>
                  <a:lnTo>
                    <a:pt x="239" y="61"/>
                  </a:lnTo>
                  <a:lnTo>
                    <a:pt x="259" y="55"/>
                  </a:lnTo>
                  <a:lnTo>
                    <a:pt x="278" y="51"/>
                  </a:lnTo>
                  <a:lnTo>
                    <a:pt x="296" y="46"/>
                  </a:lnTo>
                  <a:lnTo>
                    <a:pt x="307" y="40"/>
                  </a:lnTo>
                  <a:lnTo>
                    <a:pt x="324" y="32"/>
                  </a:lnTo>
                  <a:lnTo>
                    <a:pt x="345" y="23"/>
                  </a:lnTo>
                  <a:lnTo>
                    <a:pt x="368" y="15"/>
                  </a:lnTo>
                  <a:lnTo>
                    <a:pt x="392" y="7"/>
                  </a:lnTo>
                  <a:lnTo>
                    <a:pt x="414" y="3"/>
                  </a:lnTo>
                  <a:lnTo>
                    <a:pt x="433" y="0"/>
                  </a:lnTo>
                  <a:lnTo>
                    <a:pt x="447" y="1"/>
                  </a:lnTo>
                  <a:lnTo>
                    <a:pt x="450" y="5"/>
                  </a:lnTo>
                  <a:lnTo>
                    <a:pt x="452" y="8"/>
                  </a:lnTo>
                  <a:lnTo>
                    <a:pt x="453" y="12"/>
                  </a:lnTo>
                  <a:lnTo>
                    <a:pt x="456" y="16"/>
                  </a:lnTo>
                  <a:lnTo>
                    <a:pt x="460" y="42"/>
                  </a:lnTo>
                  <a:lnTo>
                    <a:pt x="465" y="68"/>
                  </a:lnTo>
                  <a:lnTo>
                    <a:pt x="470" y="93"/>
                  </a:lnTo>
                  <a:lnTo>
                    <a:pt x="478" y="118"/>
                  </a:lnTo>
                  <a:lnTo>
                    <a:pt x="487" y="141"/>
                  </a:lnTo>
                  <a:lnTo>
                    <a:pt x="499" y="163"/>
                  </a:lnTo>
                  <a:lnTo>
                    <a:pt x="515" y="182"/>
                  </a:lnTo>
                  <a:lnTo>
                    <a:pt x="534" y="199"/>
                  </a:lnTo>
                  <a:lnTo>
                    <a:pt x="541" y="203"/>
                  </a:lnTo>
                  <a:lnTo>
                    <a:pt x="547" y="206"/>
                  </a:lnTo>
                  <a:lnTo>
                    <a:pt x="555" y="209"/>
                  </a:lnTo>
                  <a:lnTo>
                    <a:pt x="564" y="211"/>
                  </a:lnTo>
                  <a:lnTo>
                    <a:pt x="572" y="212"/>
                  </a:lnTo>
                  <a:lnTo>
                    <a:pt x="580" y="212"/>
                  </a:lnTo>
                  <a:lnTo>
                    <a:pt x="589" y="211"/>
                  </a:lnTo>
                  <a:lnTo>
                    <a:pt x="597" y="209"/>
                  </a:lnTo>
                  <a:lnTo>
                    <a:pt x="610" y="202"/>
                  </a:lnTo>
                  <a:lnTo>
                    <a:pt x="620" y="192"/>
                  </a:lnTo>
                  <a:lnTo>
                    <a:pt x="629" y="181"/>
                  </a:lnTo>
                  <a:lnTo>
                    <a:pt x="635" y="168"/>
                  </a:lnTo>
                  <a:lnTo>
                    <a:pt x="639" y="157"/>
                  </a:lnTo>
                  <a:lnTo>
                    <a:pt x="641" y="148"/>
                  </a:lnTo>
                  <a:lnTo>
                    <a:pt x="644" y="141"/>
                  </a:lnTo>
                  <a:lnTo>
                    <a:pt x="644" y="139"/>
                  </a:lnTo>
                  <a:lnTo>
                    <a:pt x="645" y="126"/>
                  </a:lnTo>
                  <a:lnTo>
                    <a:pt x="648" y="94"/>
                  </a:lnTo>
                  <a:lnTo>
                    <a:pt x="655" y="65"/>
                  </a:lnTo>
                  <a:lnTo>
                    <a:pt x="666" y="53"/>
                  </a:lnTo>
                  <a:lnTo>
                    <a:pt x="674" y="79"/>
                  </a:lnTo>
                  <a:lnTo>
                    <a:pt x="679" y="121"/>
                  </a:lnTo>
                  <a:lnTo>
                    <a:pt x="682" y="160"/>
                  </a:lnTo>
                  <a:lnTo>
                    <a:pt x="683" y="178"/>
                  </a:lnTo>
                  <a:lnTo>
                    <a:pt x="681" y="187"/>
                  </a:lnTo>
                  <a:lnTo>
                    <a:pt x="677" y="197"/>
                  </a:lnTo>
                  <a:lnTo>
                    <a:pt x="672" y="207"/>
                  </a:lnTo>
                  <a:lnTo>
                    <a:pt x="665" y="218"/>
                  </a:lnTo>
                  <a:lnTo>
                    <a:pt x="658" y="228"/>
                  </a:lnTo>
                  <a:lnTo>
                    <a:pt x="650" y="235"/>
                  </a:lnTo>
                  <a:lnTo>
                    <a:pt x="643" y="242"/>
                  </a:lnTo>
                  <a:lnTo>
                    <a:pt x="636" y="244"/>
                  </a:lnTo>
                  <a:lnTo>
                    <a:pt x="648" y="222"/>
                  </a:lnTo>
                  <a:lnTo>
                    <a:pt x="658" y="199"/>
                  </a:lnTo>
                  <a:lnTo>
                    <a:pt x="664" y="176"/>
                  </a:lnTo>
                  <a:lnTo>
                    <a:pt x="666" y="158"/>
                  </a:lnTo>
                  <a:lnTo>
                    <a:pt x="662" y="168"/>
                  </a:lnTo>
                  <a:lnTo>
                    <a:pt x="656" y="177"/>
                  </a:lnTo>
                  <a:lnTo>
                    <a:pt x="650" y="187"/>
                  </a:lnTo>
                  <a:lnTo>
                    <a:pt x="645" y="197"/>
                  </a:lnTo>
                  <a:lnTo>
                    <a:pt x="638" y="205"/>
                  </a:lnTo>
                  <a:lnTo>
                    <a:pt x="630" y="213"/>
                  </a:lnTo>
                  <a:lnTo>
                    <a:pt x="621" y="219"/>
                  </a:lnTo>
                  <a:lnTo>
                    <a:pt x="611" y="223"/>
                  </a:lnTo>
                  <a:lnTo>
                    <a:pt x="600" y="225"/>
                  </a:lnTo>
                  <a:lnTo>
                    <a:pt x="588" y="227"/>
                  </a:lnTo>
                  <a:lnTo>
                    <a:pt x="577" y="227"/>
                  </a:lnTo>
                  <a:lnTo>
                    <a:pt x="565" y="224"/>
                  </a:lnTo>
                  <a:lnTo>
                    <a:pt x="554" y="222"/>
                  </a:lnTo>
                  <a:lnTo>
                    <a:pt x="543" y="218"/>
                  </a:lnTo>
                  <a:lnTo>
                    <a:pt x="532" y="212"/>
                  </a:lnTo>
                  <a:lnTo>
                    <a:pt x="521" y="205"/>
                  </a:lnTo>
                  <a:lnTo>
                    <a:pt x="513" y="200"/>
                  </a:lnTo>
                  <a:lnTo>
                    <a:pt x="506" y="194"/>
                  </a:lnTo>
                  <a:lnTo>
                    <a:pt x="499" y="187"/>
                  </a:lnTo>
                  <a:lnTo>
                    <a:pt x="494" y="181"/>
                  </a:lnTo>
                  <a:lnTo>
                    <a:pt x="488" y="174"/>
                  </a:lnTo>
                  <a:lnTo>
                    <a:pt x="483" y="165"/>
                  </a:lnTo>
                  <a:lnTo>
                    <a:pt x="477" y="153"/>
                  </a:lnTo>
                  <a:lnTo>
                    <a:pt x="470" y="136"/>
                  </a:lnTo>
                  <a:lnTo>
                    <a:pt x="463" y="115"/>
                  </a:lnTo>
                  <a:lnTo>
                    <a:pt x="458" y="89"/>
                  </a:lnTo>
                  <a:lnTo>
                    <a:pt x="451" y="56"/>
                  </a:lnTo>
                  <a:lnTo>
                    <a:pt x="446" y="18"/>
                  </a:lnTo>
                  <a:lnTo>
                    <a:pt x="432" y="22"/>
                  </a:lnTo>
                  <a:lnTo>
                    <a:pt x="433" y="45"/>
                  </a:lnTo>
                  <a:lnTo>
                    <a:pt x="437" y="72"/>
                  </a:lnTo>
                  <a:lnTo>
                    <a:pt x="440" y="99"/>
                  </a:lnTo>
                  <a:lnTo>
                    <a:pt x="446" y="127"/>
                  </a:lnTo>
                  <a:lnTo>
                    <a:pt x="453" y="154"/>
                  </a:lnTo>
                  <a:lnTo>
                    <a:pt x="463" y="178"/>
                  </a:lnTo>
                  <a:lnTo>
                    <a:pt x="477" y="201"/>
                  </a:lnTo>
                  <a:lnTo>
                    <a:pt x="493" y="220"/>
                  </a:lnTo>
                  <a:lnTo>
                    <a:pt x="503" y="228"/>
                  </a:lnTo>
                  <a:lnTo>
                    <a:pt x="516" y="234"/>
                  </a:lnTo>
                  <a:lnTo>
                    <a:pt x="531" y="240"/>
                  </a:lnTo>
                  <a:lnTo>
                    <a:pt x="545" y="244"/>
                  </a:lnTo>
                  <a:lnTo>
                    <a:pt x="559" y="249"/>
                  </a:lnTo>
                  <a:lnTo>
                    <a:pt x="569" y="253"/>
                  </a:lnTo>
                  <a:lnTo>
                    <a:pt x="575" y="257"/>
                  </a:lnTo>
                  <a:lnTo>
                    <a:pt x="577" y="260"/>
                  </a:lnTo>
                  <a:lnTo>
                    <a:pt x="573" y="260"/>
                  </a:lnTo>
                  <a:lnTo>
                    <a:pt x="563" y="259"/>
                  </a:lnTo>
                  <a:lnTo>
                    <a:pt x="549" y="258"/>
                  </a:lnTo>
                  <a:lnTo>
                    <a:pt x="532" y="253"/>
                  </a:lnTo>
                  <a:lnTo>
                    <a:pt x="512" y="248"/>
                  </a:lnTo>
                  <a:lnTo>
                    <a:pt x="493" y="238"/>
                  </a:lnTo>
                  <a:lnTo>
                    <a:pt x="474" y="223"/>
                  </a:lnTo>
                  <a:lnTo>
                    <a:pt x="458" y="204"/>
                  </a:lnTo>
                  <a:lnTo>
                    <a:pt x="450" y="190"/>
                  </a:lnTo>
                  <a:lnTo>
                    <a:pt x="443" y="171"/>
                  </a:lnTo>
                  <a:lnTo>
                    <a:pt x="437" y="147"/>
                  </a:lnTo>
                  <a:lnTo>
                    <a:pt x="430" y="122"/>
                  </a:lnTo>
                  <a:lnTo>
                    <a:pt x="425" y="96"/>
                  </a:lnTo>
                  <a:lnTo>
                    <a:pt x="421" y="70"/>
                  </a:lnTo>
                  <a:lnTo>
                    <a:pt x="419" y="46"/>
                  </a:lnTo>
                  <a:lnTo>
                    <a:pt x="418" y="27"/>
                  </a:lnTo>
                  <a:lnTo>
                    <a:pt x="411" y="28"/>
                  </a:lnTo>
                  <a:lnTo>
                    <a:pt x="397" y="33"/>
                  </a:lnTo>
                  <a:lnTo>
                    <a:pt x="381" y="38"/>
                  </a:lnTo>
                  <a:lnTo>
                    <a:pt x="362" y="47"/>
                  </a:lnTo>
                  <a:lnTo>
                    <a:pt x="341" y="56"/>
                  </a:lnTo>
                  <a:lnTo>
                    <a:pt x="324" y="65"/>
                  </a:lnTo>
                  <a:lnTo>
                    <a:pt x="307" y="75"/>
                  </a:lnTo>
                  <a:lnTo>
                    <a:pt x="296" y="84"/>
                  </a:lnTo>
                  <a:lnTo>
                    <a:pt x="275" y="107"/>
                  </a:lnTo>
                  <a:lnTo>
                    <a:pt x="258" y="129"/>
                  </a:lnTo>
                  <a:lnTo>
                    <a:pt x="242" y="154"/>
                  </a:lnTo>
                  <a:lnTo>
                    <a:pt x="227" y="179"/>
                  </a:lnTo>
                  <a:lnTo>
                    <a:pt x="216" y="205"/>
                  </a:lnTo>
                  <a:lnTo>
                    <a:pt x="205" y="232"/>
                  </a:lnTo>
                  <a:lnTo>
                    <a:pt x="196" y="260"/>
                  </a:lnTo>
                  <a:lnTo>
                    <a:pt x="188" y="288"/>
                  </a:lnTo>
                  <a:lnTo>
                    <a:pt x="184" y="303"/>
                  </a:lnTo>
                  <a:lnTo>
                    <a:pt x="179" y="316"/>
                  </a:lnTo>
                  <a:lnTo>
                    <a:pt x="174" y="331"/>
                  </a:lnTo>
                  <a:lnTo>
                    <a:pt x="169" y="344"/>
                  </a:lnTo>
                  <a:lnTo>
                    <a:pt x="164" y="357"/>
                  </a:lnTo>
                  <a:lnTo>
                    <a:pt x="158" y="371"/>
                  </a:lnTo>
                  <a:lnTo>
                    <a:pt x="153" y="385"/>
                  </a:lnTo>
                  <a:lnTo>
                    <a:pt x="148" y="399"/>
                  </a:lnTo>
                  <a:lnTo>
                    <a:pt x="145" y="405"/>
                  </a:lnTo>
                  <a:lnTo>
                    <a:pt x="138" y="421"/>
                  </a:lnTo>
                  <a:lnTo>
                    <a:pt x="127" y="444"/>
                  </a:lnTo>
                  <a:lnTo>
                    <a:pt x="114" y="472"/>
                  </a:lnTo>
                  <a:lnTo>
                    <a:pt x="101" y="501"/>
                  </a:lnTo>
                  <a:lnTo>
                    <a:pt x="89" y="529"/>
                  </a:lnTo>
                  <a:lnTo>
                    <a:pt x="78" y="552"/>
                  </a:lnTo>
                  <a:lnTo>
                    <a:pt x="73" y="569"/>
                  </a:lnTo>
                  <a:lnTo>
                    <a:pt x="71" y="585"/>
                  </a:lnTo>
                  <a:lnTo>
                    <a:pt x="73" y="604"/>
                  </a:lnTo>
                  <a:lnTo>
                    <a:pt x="77" y="623"/>
                  </a:lnTo>
                  <a:lnTo>
                    <a:pt x="84" y="642"/>
                  </a:lnTo>
                  <a:lnTo>
                    <a:pt x="93" y="660"/>
                  </a:lnTo>
                  <a:lnTo>
                    <a:pt x="103" y="674"/>
                  </a:lnTo>
                  <a:lnTo>
                    <a:pt x="112" y="686"/>
                  </a:lnTo>
                  <a:lnTo>
                    <a:pt x="122" y="692"/>
                  </a:lnTo>
                  <a:lnTo>
                    <a:pt x="75" y="712"/>
                  </a:lnTo>
                  <a:lnTo>
                    <a:pt x="70" y="698"/>
                  </a:lnTo>
                  <a:lnTo>
                    <a:pt x="59" y="673"/>
                  </a:lnTo>
                  <a:lnTo>
                    <a:pt x="49" y="647"/>
                  </a:lnTo>
                  <a:lnTo>
                    <a:pt x="44" y="631"/>
                  </a:lnTo>
                  <a:lnTo>
                    <a:pt x="42" y="611"/>
                  </a:lnTo>
                  <a:lnTo>
                    <a:pt x="42" y="591"/>
                  </a:lnTo>
                  <a:lnTo>
                    <a:pt x="44" y="572"/>
                  </a:lnTo>
                  <a:lnTo>
                    <a:pt x="47" y="553"/>
                  </a:lnTo>
                  <a:lnTo>
                    <a:pt x="53" y="534"/>
                  </a:lnTo>
                  <a:lnTo>
                    <a:pt x="58" y="516"/>
                  </a:lnTo>
                  <a:lnTo>
                    <a:pt x="65" y="499"/>
                  </a:lnTo>
                  <a:lnTo>
                    <a:pt x="72" y="481"/>
                  </a:lnTo>
                  <a:lnTo>
                    <a:pt x="85" y="456"/>
                  </a:lnTo>
                  <a:lnTo>
                    <a:pt x="96" y="431"/>
                  </a:lnTo>
                  <a:lnTo>
                    <a:pt x="108" y="406"/>
                  </a:lnTo>
                  <a:lnTo>
                    <a:pt x="119" y="380"/>
                  </a:lnTo>
                  <a:lnTo>
                    <a:pt x="128" y="353"/>
                  </a:lnTo>
                  <a:lnTo>
                    <a:pt x="138" y="327"/>
                  </a:lnTo>
                  <a:lnTo>
                    <a:pt x="146" y="300"/>
                  </a:lnTo>
                  <a:lnTo>
                    <a:pt x="155" y="274"/>
                  </a:lnTo>
                  <a:lnTo>
                    <a:pt x="158" y="258"/>
                  </a:lnTo>
                  <a:lnTo>
                    <a:pt x="165" y="238"/>
                  </a:lnTo>
                  <a:lnTo>
                    <a:pt x="170" y="219"/>
                  </a:lnTo>
                  <a:lnTo>
                    <a:pt x="175" y="207"/>
                  </a:lnTo>
                  <a:lnTo>
                    <a:pt x="179" y="195"/>
                  </a:lnTo>
                  <a:lnTo>
                    <a:pt x="188" y="178"/>
                  </a:lnTo>
                  <a:lnTo>
                    <a:pt x="199" y="158"/>
                  </a:lnTo>
                  <a:lnTo>
                    <a:pt x="213" y="138"/>
                  </a:lnTo>
                  <a:lnTo>
                    <a:pt x="226" y="118"/>
                  </a:lnTo>
                  <a:lnTo>
                    <a:pt x="239" y="100"/>
                  </a:lnTo>
                  <a:lnTo>
                    <a:pt x="250" y="85"/>
                  </a:lnTo>
                  <a:lnTo>
                    <a:pt x="258" y="76"/>
                  </a:lnTo>
                  <a:lnTo>
                    <a:pt x="239" y="81"/>
                  </a:lnTo>
                  <a:lnTo>
                    <a:pt x="219" y="85"/>
                  </a:lnTo>
                  <a:lnTo>
                    <a:pt x="200" y="90"/>
                  </a:lnTo>
                  <a:lnTo>
                    <a:pt x="181" y="96"/>
                  </a:lnTo>
                  <a:lnTo>
                    <a:pt x="162" y="101"/>
                  </a:lnTo>
                  <a:lnTo>
                    <a:pt x="143" y="107"/>
                  </a:lnTo>
                  <a:lnTo>
                    <a:pt x="125" y="112"/>
                  </a:lnTo>
                  <a:lnTo>
                    <a:pt x="106" y="119"/>
                  </a:lnTo>
                  <a:lnTo>
                    <a:pt x="94" y="124"/>
                  </a:lnTo>
                  <a:lnTo>
                    <a:pt x="81" y="129"/>
                  </a:lnTo>
                  <a:lnTo>
                    <a:pt x="67" y="134"/>
                  </a:lnTo>
                  <a:lnTo>
                    <a:pt x="54" y="139"/>
                  </a:lnTo>
                  <a:lnTo>
                    <a:pt x="39" y="145"/>
                  </a:lnTo>
                  <a:lnTo>
                    <a:pt x="26" y="150"/>
                  </a:lnTo>
                  <a:lnTo>
                    <a:pt x="12" y="156"/>
                  </a:lnTo>
                  <a:lnTo>
                    <a:pt x="0" y="162"/>
                  </a:lnTo>
                  <a:lnTo>
                    <a:pt x="0" y="143"/>
                  </a:lnTo>
                  <a:close/>
                </a:path>
              </a:pathLst>
            </a:custGeom>
            <a:solidFill>
              <a:srgbClr val="000000"/>
            </a:solidFill>
            <a:ln w="38100">
              <a:solidFill>
                <a:srgbClr val="002060"/>
              </a:solidFill>
              <a:round/>
              <a:headEnd/>
              <a:tailEnd/>
            </a:ln>
          </p:spPr>
          <p:txBody>
            <a:bodyPr/>
            <a:lstStyle/>
            <a:p>
              <a:endParaRPr lang="en-US"/>
            </a:p>
          </p:txBody>
        </p:sp>
        <p:sp>
          <p:nvSpPr>
            <p:cNvPr id="73" name="Freeform 72"/>
            <p:cNvSpPr>
              <a:spLocks/>
            </p:cNvSpPr>
            <p:nvPr/>
          </p:nvSpPr>
          <p:spPr bwMode="auto">
            <a:xfrm>
              <a:off x="2975" y="2369"/>
              <a:ext cx="94" cy="45"/>
            </a:xfrm>
            <a:custGeom>
              <a:avLst/>
              <a:gdLst>
                <a:gd name="T0" fmla="*/ 81 w 94"/>
                <a:gd name="T1" fmla="*/ 6 h 45"/>
                <a:gd name="T2" fmla="*/ 89 w 94"/>
                <a:gd name="T3" fmla="*/ 12 h 45"/>
                <a:gd name="T4" fmla="*/ 93 w 94"/>
                <a:gd name="T5" fmla="*/ 25 h 45"/>
                <a:gd name="T6" fmla="*/ 94 w 94"/>
                <a:gd name="T7" fmla="*/ 39 h 45"/>
                <a:gd name="T8" fmla="*/ 94 w 94"/>
                <a:gd name="T9" fmla="*/ 45 h 45"/>
                <a:gd name="T10" fmla="*/ 89 w 94"/>
                <a:gd name="T11" fmla="*/ 42 h 45"/>
                <a:gd name="T12" fmla="*/ 84 w 94"/>
                <a:gd name="T13" fmla="*/ 33 h 45"/>
                <a:gd name="T14" fmla="*/ 78 w 94"/>
                <a:gd name="T15" fmla="*/ 23 h 45"/>
                <a:gd name="T16" fmla="*/ 75 w 94"/>
                <a:gd name="T17" fmla="*/ 17 h 45"/>
                <a:gd name="T18" fmla="*/ 66 w 94"/>
                <a:gd name="T19" fmla="*/ 19 h 45"/>
                <a:gd name="T20" fmla="*/ 58 w 94"/>
                <a:gd name="T21" fmla="*/ 20 h 45"/>
                <a:gd name="T22" fmla="*/ 49 w 94"/>
                <a:gd name="T23" fmla="*/ 20 h 45"/>
                <a:gd name="T24" fmla="*/ 40 w 94"/>
                <a:gd name="T25" fmla="*/ 20 h 45"/>
                <a:gd name="T26" fmla="*/ 31 w 94"/>
                <a:gd name="T27" fmla="*/ 20 h 45"/>
                <a:gd name="T28" fmla="*/ 22 w 94"/>
                <a:gd name="T29" fmla="*/ 19 h 45"/>
                <a:gd name="T30" fmla="*/ 13 w 94"/>
                <a:gd name="T31" fmla="*/ 17 h 45"/>
                <a:gd name="T32" fmla="*/ 5 w 94"/>
                <a:gd name="T33" fmla="*/ 15 h 45"/>
                <a:gd name="T34" fmla="*/ 3 w 94"/>
                <a:gd name="T35" fmla="*/ 12 h 45"/>
                <a:gd name="T36" fmla="*/ 1 w 94"/>
                <a:gd name="T37" fmla="*/ 7 h 45"/>
                <a:gd name="T38" fmla="*/ 0 w 94"/>
                <a:gd name="T39" fmla="*/ 4 h 45"/>
                <a:gd name="T40" fmla="*/ 0 w 94"/>
                <a:gd name="T41" fmla="*/ 0 h 45"/>
                <a:gd name="T42" fmla="*/ 9 w 94"/>
                <a:gd name="T43" fmla="*/ 2 h 45"/>
                <a:gd name="T44" fmla="*/ 19 w 94"/>
                <a:gd name="T45" fmla="*/ 3 h 45"/>
                <a:gd name="T46" fmla="*/ 28 w 94"/>
                <a:gd name="T47" fmla="*/ 4 h 45"/>
                <a:gd name="T48" fmla="*/ 37 w 94"/>
                <a:gd name="T49" fmla="*/ 5 h 45"/>
                <a:gd name="T50" fmla="*/ 47 w 94"/>
                <a:gd name="T51" fmla="*/ 6 h 45"/>
                <a:gd name="T52" fmla="*/ 57 w 94"/>
                <a:gd name="T53" fmla="*/ 6 h 45"/>
                <a:gd name="T54" fmla="*/ 69 w 94"/>
                <a:gd name="T55" fmla="*/ 6 h 45"/>
                <a:gd name="T56" fmla="*/ 81 w 94"/>
                <a:gd name="T5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45">
                  <a:moveTo>
                    <a:pt x="81" y="6"/>
                  </a:moveTo>
                  <a:lnTo>
                    <a:pt x="89" y="12"/>
                  </a:lnTo>
                  <a:lnTo>
                    <a:pt x="93" y="25"/>
                  </a:lnTo>
                  <a:lnTo>
                    <a:pt x="94" y="39"/>
                  </a:lnTo>
                  <a:lnTo>
                    <a:pt x="94" y="45"/>
                  </a:lnTo>
                  <a:lnTo>
                    <a:pt x="89" y="42"/>
                  </a:lnTo>
                  <a:lnTo>
                    <a:pt x="84" y="33"/>
                  </a:lnTo>
                  <a:lnTo>
                    <a:pt x="78" y="23"/>
                  </a:lnTo>
                  <a:lnTo>
                    <a:pt x="75" y="17"/>
                  </a:lnTo>
                  <a:lnTo>
                    <a:pt x="66" y="19"/>
                  </a:lnTo>
                  <a:lnTo>
                    <a:pt x="58" y="20"/>
                  </a:lnTo>
                  <a:lnTo>
                    <a:pt x="49" y="20"/>
                  </a:lnTo>
                  <a:lnTo>
                    <a:pt x="40" y="20"/>
                  </a:lnTo>
                  <a:lnTo>
                    <a:pt x="31" y="20"/>
                  </a:lnTo>
                  <a:lnTo>
                    <a:pt x="22" y="19"/>
                  </a:lnTo>
                  <a:lnTo>
                    <a:pt x="13" y="17"/>
                  </a:lnTo>
                  <a:lnTo>
                    <a:pt x="5" y="15"/>
                  </a:lnTo>
                  <a:lnTo>
                    <a:pt x="3" y="12"/>
                  </a:lnTo>
                  <a:lnTo>
                    <a:pt x="1" y="7"/>
                  </a:lnTo>
                  <a:lnTo>
                    <a:pt x="0" y="4"/>
                  </a:lnTo>
                  <a:lnTo>
                    <a:pt x="0" y="0"/>
                  </a:lnTo>
                  <a:lnTo>
                    <a:pt x="9" y="2"/>
                  </a:lnTo>
                  <a:lnTo>
                    <a:pt x="19" y="3"/>
                  </a:lnTo>
                  <a:lnTo>
                    <a:pt x="28" y="4"/>
                  </a:lnTo>
                  <a:lnTo>
                    <a:pt x="37" y="5"/>
                  </a:lnTo>
                  <a:lnTo>
                    <a:pt x="47" y="6"/>
                  </a:lnTo>
                  <a:lnTo>
                    <a:pt x="57" y="6"/>
                  </a:lnTo>
                  <a:lnTo>
                    <a:pt x="69" y="6"/>
                  </a:lnTo>
                  <a:lnTo>
                    <a:pt x="81" y="6"/>
                  </a:lnTo>
                  <a:close/>
                </a:path>
              </a:pathLst>
            </a:custGeom>
            <a:solidFill>
              <a:srgbClr val="000000"/>
            </a:solidFill>
            <a:ln w="38100">
              <a:solidFill>
                <a:srgbClr val="002060"/>
              </a:solidFill>
              <a:round/>
              <a:headEnd/>
              <a:tailEnd/>
            </a:ln>
          </p:spPr>
          <p:txBody>
            <a:bodyPr/>
            <a:lstStyle/>
            <a:p>
              <a:endParaRPr lang="en-US"/>
            </a:p>
          </p:txBody>
        </p:sp>
        <p:sp>
          <p:nvSpPr>
            <p:cNvPr id="74" name="Freeform 73"/>
            <p:cNvSpPr>
              <a:spLocks/>
            </p:cNvSpPr>
            <p:nvPr/>
          </p:nvSpPr>
          <p:spPr bwMode="auto">
            <a:xfrm>
              <a:off x="2957" y="2394"/>
              <a:ext cx="96" cy="22"/>
            </a:xfrm>
            <a:custGeom>
              <a:avLst/>
              <a:gdLst>
                <a:gd name="T0" fmla="*/ 91 w 96"/>
                <a:gd name="T1" fmla="*/ 8 h 22"/>
                <a:gd name="T2" fmla="*/ 93 w 96"/>
                <a:gd name="T3" fmla="*/ 10 h 22"/>
                <a:gd name="T4" fmla="*/ 95 w 96"/>
                <a:gd name="T5" fmla="*/ 12 h 22"/>
                <a:gd name="T6" fmla="*/ 96 w 96"/>
                <a:gd name="T7" fmla="*/ 14 h 22"/>
                <a:gd name="T8" fmla="*/ 95 w 96"/>
                <a:gd name="T9" fmla="*/ 17 h 22"/>
                <a:gd name="T10" fmla="*/ 84 w 96"/>
                <a:gd name="T11" fmla="*/ 20 h 22"/>
                <a:gd name="T12" fmla="*/ 72 w 96"/>
                <a:gd name="T13" fmla="*/ 22 h 22"/>
                <a:gd name="T14" fmla="*/ 60 w 96"/>
                <a:gd name="T15" fmla="*/ 22 h 22"/>
                <a:gd name="T16" fmla="*/ 48 w 96"/>
                <a:gd name="T17" fmla="*/ 20 h 22"/>
                <a:gd name="T18" fmla="*/ 36 w 96"/>
                <a:gd name="T19" fmla="*/ 18 h 22"/>
                <a:gd name="T20" fmla="*/ 24 w 96"/>
                <a:gd name="T21" fmla="*/ 16 h 22"/>
                <a:gd name="T22" fmla="*/ 13 w 96"/>
                <a:gd name="T23" fmla="*/ 13 h 22"/>
                <a:gd name="T24" fmla="*/ 3 w 96"/>
                <a:gd name="T25" fmla="*/ 8 h 22"/>
                <a:gd name="T26" fmla="*/ 2 w 96"/>
                <a:gd name="T27" fmla="*/ 6 h 22"/>
                <a:gd name="T28" fmla="*/ 1 w 96"/>
                <a:gd name="T29" fmla="*/ 5 h 22"/>
                <a:gd name="T30" fmla="*/ 0 w 96"/>
                <a:gd name="T31" fmla="*/ 4 h 22"/>
                <a:gd name="T32" fmla="*/ 0 w 96"/>
                <a:gd name="T33" fmla="*/ 1 h 22"/>
                <a:gd name="T34" fmla="*/ 2 w 96"/>
                <a:gd name="T35" fmla="*/ 0 h 22"/>
                <a:gd name="T36" fmla="*/ 8 w 96"/>
                <a:gd name="T37" fmla="*/ 0 h 22"/>
                <a:gd name="T38" fmla="*/ 16 w 96"/>
                <a:gd name="T39" fmla="*/ 1 h 22"/>
                <a:gd name="T40" fmla="*/ 24 w 96"/>
                <a:gd name="T41" fmla="*/ 1 h 22"/>
                <a:gd name="T42" fmla="*/ 35 w 96"/>
                <a:gd name="T43" fmla="*/ 4 h 22"/>
                <a:gd name="T44" fmla="*/ 44 w 96"/>
                <a:gd name="T45" fmla="*/ 5 h 22"/>
                <a:gd name="T46" fmla="*/ 52 w 96"/>
                <a:gd name="T47" fmla="*/ 7 h 22"/>
                <a:gd name="T48" fmla="*/ 59 w 96"/>
                <a:gd name="T49" fmla="*/ 9 h 22"/>
                <a:gd name="T50" fmla="*/ 91 w 96"/>
                <a:gd name="T5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22">
                  <a:moveTo>
                    <a:pt x="91" y="8"/>
                  </a:moveTo>
                  <a:lnTo>
                    <a:pt x="93" y="10"/>
                  </a:lnTo>
                  <a:lnTo>
                    <a:pt x="95" y="12"/>
                  </a:lnTo>
                  <a:lnTo>
                    <a:pt x="96" y="14"/>
                  </a:lnTo>
                  <a:lnTo>
                    <a:pt x="95" y="17"/>
                  </a:lnTo>
                  <a:lnTo>
                    <a:pt x="84" y="20"/>
                  </a:lnTo>
                  <a:lnTo>
                    <a:pt x="72" y="22"/>
                  </a:lnTo>
                  <a:lnTo>
                    <a:pt x="60" y="22"/>
                  </a:lnTo>
                  <a:lnTo>
                    <a:pt x="48" y="20"/>
                  </a:lnTo>
                  <a:lnTo>
                    <a:pt x="36" y="18"/>
                  </a:lnTo>
                  <a:lnTo>
                    <a:pt x="24" y="16"/>
                  </a:lnTo>
                  <a:lnTo>
                    <a:pt x="13" y="13"/>
                  </a:lnTo>
                  <a:lnTo>
                    <a:pt x="3" y="8"/>
                  </a:lnTo>
                  <a:lnTo>
                    <a:pt x="2" y="6"/>
                  </a:lnTo>
                  <a:lnTo>
                    <a:pt x="1" y="5"/>
                  </a:lnTo>
                  <a:lnTo>
                    <a:pt x="0" y="4"/>
                  </a:lnTo>
                  <a:lnTo>
                    <a:pt x="0" y="1"/>
                  </a:lnTo>
                  <a:lnTo>
                    <a:pt x="2" y="0"/>
                  </a:lnTo>
                  <a:lnTo>
                    <a:pt x="8" y="0"/>
                  </a:lnTo>
                  <a:lnTo>
                    <a:pt x="16" y="1"/>
                  </a:lnTo>
                  <a:lnTo>
                    <a:pt x="24" y="1"/>
                  </a:lnTo>
                  <a:lnTo>
                    <a:pt x="35" y="4"/>
                  </a:lnTo>
                  <a:lnTo>
                    <a:pt x="44" y="5"/>
                  </a:lnTo>
                  <a:lnTo>
                    <a:pt x="52" y="7"/>
                  </a:lnTo>
                  <a:lnTo>
                    <a:pt x="59" y="9"/>
                  </a:lnTo>
                  <a:lnTo>
                    <a:pt x="91" y="8"/>
                  </a:lnTo>
                  <a:close/>
                </a:path>
              </a:pathLst>
            </a:custGeom>
            <a:solidFill>
              <a:srgbClr val="000000"/>
            </a:solidFill>
            <a:ln w="38100">
              <a:solidFill>
                <a:srgbClr val="002060"/>
              </a:solidFill>
              <a:round/>
              <a:headEnd/>
              <a:tailEnd/>
            </a:ln>
          </p:spPr>
          <p:txBody>
            <a:bodyPr/>
            <a:lstStyle/>
            <a:p>
              <a:endParaRPr lang="en-US"/>
            </a:p>
          </p:txBody>
        </p:sp>
        <p:sp>
          <p:nvSpPr>
            <p:cNvPr id="75" name="Freeform 74"/>
            <p:cNvSpPr>
              <a:spLocks/>
            </p:cNvSpPr>
            <p:nvPr/>
          </p:nvSpPr>
          <p:spPr bwMode="auto">
            <a:xfrm>
              <a:off x="2950" y="2417"/>
              <a:ext cx="101" cy="33"/>
            </a:xfrm>
            <a:custGeom>
              <a:avLst/>
              <a:gdLst>
                <a:gd name="T0" fmla="*/ 98 w 101"/>
                <a:gd name="T1" fmla="*/ 23 h 33"/>
                <a:gd name="T2" fmla="*/ 100 w 101"/>
                <a:gd name="T3" fmla="*/ 25 h 33"/>
                <a:gd name="T4" fmla="*/ 101 w 101"/>
                <a:gd name="T5" fmla="*/ 28 h 33"/>
                <a:gd name="T6" fmla="*/ 101 w 101"/>
                <a:gd name="T7" fmla="*/ 30 h 33"/>
                <a:gd name="T8" fmla="*/ 100 w 101"/>
                <a:gd name="T9" fmla="*/ 32 h 33"/>
                <a:gd name="T10" fmla="*/ 95 w 101"/>
                <a:gd name="T11" fmla="*/ 33 h 33"/>
                <a:gd name="T12" fmla="*/ 87 w 101"/>
                <a:gd name="T13" fmla="*/ 33 h 33"/>
                <a:gd name="T14" fmla="*/ 79 w 101"/>
                <a:gd name="T15" fmla="*/ 32 h 33"/>
                <a:gd name="T16" fmla="*/ 70 w 101"/>
                <a:gd name="T17" fmla="*/ 30 h 33"/>
                <a:gd name="T18" fmla="*/ 59 w 101"/>
                <a:gd name="T19" fmla="*/ 29 h 33"/>
                <a:gd name="T20" fmla="*/ 52 w 101"/>
                <a:gd name="T21" fmla="*/ 27 h 33"/>
                <a:gd name="T22" fmla="*/ 45 w 101"/>
                <a:gd name="T23" fmla="*/ 25 h 33"/>
                <a:gd name="T24" fmla="*/ 42 w 101"/>
                <a:gd name="T25" fmla="*/ 24 h 33"/>
                <a:gd name="T26" fmla="*/ 36 w 101"/>
                <a:gd name="T27" fmla="*/ 23 h 33"/>
                <a:gd name="T28" fmla="*/ 29 w 101"/>
                <a:gd name="T29" fmla="*/ 21 h 33"/>
                <a:gd name="T30" fmla="*/ 23 w 101"/>
                <a:gd name="T31" fmla="*/ 20 h 33"/>
                <a:gd name="T32" fmla="*/ 16 w 101"/>
                <a:gd name="T33" fmla="*/ 18 h 33"/>
                <a:gd name="T34" fmla="*/ 10 w 101"/>
                <a:gd name="T35" fmla="*/ 15 h 33"/>
                <a:gd name="T36" fmla="*/ 6 w 101"/>
                <a:gd name="T37" fmla="*/ 11 h 33"/>
                <a:gd name="T38" fmla="*/ 2 w 101"/>
                <a:gd name="T39" fmla="*/ 6 h 33"/>
                <a:gd name="T40" fmla="*/ 0 w 101"/>
                <a:gd name="T41" fmla="*/ 0 h 33"/>
                <a:gd name="T42" fmla="*/ 4 w 101"/>
                <a:gd name="T43" fmla="*/ 0 h 33"/>
                <a:gd name="T44" fmla="*/ 12 w 101"/>
                <a:gd name="T45" fmla="*/ 1 h 33"/>
                <a:gd name="T46" fmla="*/ 25 w 101"/>
                <a:gd name="T47" fmla="*/ 4 h 33"/>
                <a:gd name="T48" fmla="*/ 40 w 101"/>
                <a:gd name="T49" fmla="*/ 8 h 33"/>
                <a:gd name="T50" fmla="*/ 57 w 101"/>
                <a:gd name="T51" fmla="*/ 12 h 33"/>
                <a:gd name="T52" fmla="*/ 73 w 101"/>
                <a:gd name="T53" fmla="*/ 16 h 33"/>
                <a:gd name="T54" fmla="*/ 87 w 101"/>
                <a:gd name="T55" fmla="*/ 20 h 33"/>
                <a:gd name="T56" fmla="*/ 98 w 101"/>
                <a:gd name="T5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33">
                  <a:moveTo>
                    <a:pt x="98" y="23"/>
                  </a:moveTo>
                  <a:lnTo>
                    <a:pt x="100" y="25"/>
                  </a:lnTo>
                  <a:lnTo>
                    <a:pt x="101" y="28"/>
                  </a:lnTo>
                  <a:lnTo>
                    <a:pt x="101" y="30"/>
                  </a:lnTo>
                  <a:lnTo>
                    <a:pt x="100" y="32"/>
                  </a:lnTo>
                  <a:lnTo>
                    <a:pt x="95" y="33"/>
                  </a:lnTo>
                  <a:lnTo>
                    <a:pt x="87" y="33"/>
                  </a:lnTo>
                  <a:lnTo>
                    <a:pt x="79" y="32"/>
                  </a:lnTo>
                  <a:lnTo>
                    <a:pt x="70" y="30"/>
                  </a:lnTo>
                  <a:lnTo>
                    <a:pt x="59" y="29"/>
                  </a:lnTo>
                  <a:lnTo>
                    <a:pt x="52" y="27"/>
                  </a:lnTo>
                  <a:lnTo>
                    <a:pt x="45" y="25"/>
                  </a:lnTo>
                  <a:lnTo>
                    <a:pt x="42" y="24"/>
                  </a:lnTo>
                  <a:lnTo>
                    <a:pt x="36" y="23"/>
                  </a:lnTo>
                  <a:lnTo>
                    <a:pt x="29" y="21"/>
                  </a:lnTo>
                  <a:lnTo>
                    <a:pt x="23" y="20"/>
                  </a:lnTo>
                  <a:lnTo>
                    <a:pt x="16" y="18"/>
                  </a:lnTo>
                  <a:lnTo>
                    <a:pt x="10" y="15"/>
                  </a:lnTo>
                  <a:lnTo>
                    <a:pt x="6" y="11"/>
                  </a:lnTo>
                  <a:lnTo>
                    <a:pt x="2" y="6"/>
                  </a:lnTo>
                  <a:lnTo>
                    <a:pt x="0" y="0"/>
                  </a:lnTo>
                  <a:lnTo>
                    <a:pt x="4" y="0"/>
                  </a:lnTo>
                  <a:lnTo>
                    <a:pt x="12" y="1"/>
                  </a:lnTo>
                  <a:lnTo>
                    <a:pt x="25" y="4"/>
                  </a:lnTo>
                  <a:lnTo>
                    <a:pt x="40" y="8"/>
                  </a:lnTo>
                  <a:lnTo>
                    <a:pt x="57" y="12"/>
                  </a:lnTo>
                  <a:lnTo>
                    <a:pt x="73" y="16"/>
                  </a:lnTo>
                  <a:lnTo>
                    <a:pt x="87" y="20"/>
                  </a:lnTo>
                  <a:lnTo>
                    <a:pt x="98" y="23"/>
                  </a:lnTo>
                  <a:close/>
                </a:path>
              </a:pathLst>
            </a:custGeom>
            <a:solidFill>
              <a:srgbClr val="000000"/>
            </a:solidFill>
            <a:ln w="38100">
              <a:solidFill>
                <a:srgbClr val="002060"/>
              </a:solidFill>
              <a:round/>
              <a:headEnd/>
              <a:tailEnd/>
            </a:ln>
          </p:spPr>
          <p:txBody>
            <a:bodyPr/>
            <a:lstStyle/>
            <a:p>
              <a:endParaRPr lang="en-US"/>
            </a:p>
          </p:txBody>
        </p:sp>
        <p:sp>
          <p:nvSpPr>
            <p:cNvPr id="76" name="Freeform 75"/>
            <p:cNvSpPr>
              <a:spLocks/>
            </p:cNvSpPr>
            <p:nvPr/>
          </p:nvSpPr>
          <p:spPr bwMode="auto">
            <a:xfrm>
              <a:off x="2956" y="2431"/>
              <a:ext cx="114" cy="105"/>
            </a:xfrm>
            <a:custGeom>
              <a:avLst/>
              <a:gdLst>
                <a:gd name="T0" fmla="*/ 112 w 114"/>
                <a:gd name="T1" fmla="*/ 34 h 105"/>
                <a:gd name="T2" fmla="*/ 111 w 114"/>
                <a:gd name="T3" fmla="*/ 45 h 105"/>
                <a:gd name="T4" fmla="*/ 109 w 114"/>
                <a:gd name="T5" fmla="*/ 56 h 105"/>
                <a:gd name="T6" fmla="*/ 107 w 114"/>
                <a:gd name="T7" fmla="*/ 66 h 105"/>
                <a:gd name="T8" fmla="*/ 102 w 114"/>
                <a:gd name="T9" fmla="*/ 75 h 105"/>
                <a:gd name="T10" fmla="*/ 97 w 114"/>
                <a:gd name="T11" fmla="*/ 83 h 105"/>
                <a:gd name="T12" fmla="*/ 89 w 114"/>
                <a:gd name="T13" fmla="*/ 91 h 105"/>
                <a:gd name="T14" fmla="*/ 80 w 114"/>
                <a:gd name="T15" fmla="*/ 99 h 105"/>
                <a:gd name="T16" fmla="*/ 73 w 114"/>
                <a:gd name="T17" fmla="*/ 105 h 105"/>
                <a:gd name="T18" fmla="*/ 69 w 114"/>
                <a:gd name="T19" fmla="*/ 100 h 105"/>
                <a:gd name="T20" fmla="*/ 66 w 114"/>
                <a:gd name="T21" fmla="*/ 95 h 105"/>
                <a:gd name="T22" fmla="*/ 60 w 114"/>
                <a:gd name="T23" fmla="*/ 92 h 105"/>
                <a:gd name="T24" fmla="*/ 55 w 114"/>
                <a:gd name="T25" fmla="*/ 89 h 105"/>
                <a:gd name="T26" fmla="*/ 48 w 114"/>
                <a:gd name="T27" fmla="*/ 86 h 105"/>
                <a:gd name="T28" fmla="*/ 41 w 114"/>
                <a:gd name="T29" fmla="*/ 85 h 105"/>
                <a:gd name="T30" fmla="*/ 34 w 114"/>
                <a:gd name="T31" fmla="*/ 83 h 105"/>
                <a:gd name="T32" fmla="*/ 28 w 114"/>
                <a:gd name="T33" fmla="*/ 82 h 105"/>
                <a:gd name="T34" fmla="*/ 20 w 114"/>
                <a:gd name="T35" fmla="*/ 78 h 105"/>
                <a:gd name="T36" fmla="*/ 12 w 114"/>
                <a:gd name="T37" fmla="*/ 73 h 105"/>
                <a:gd name="T38" fmla="*/ 5 w 114"/>
                <a:gd name="T39" fmla="*/ 69 h 105"/>
                <a:gd name="T40" fmla="*/ 0 w 114"/>
                <a:gd name="T41" fmla="*/ 62 h 105"/>
                <a:gd name="T42" fmla="*/ 1 w 114"/>
                <a:gd name="T43" fmla="*/ 62 h 105"/>
                <a:gd name="T44" fmla="*/ 1 w 114"/>
                <a:gd name="T45" fmla="*/ 61 h 105"/>
                <a:gd name="T46" fmla="*/ 1 w 114"/>
                <a:gd name="T47" fmla="*/ 60 h 105"/>
                <a:gd name="T48" fmla="*/ 1 w 114"/>
                <a:gd name="T49" fmla="*/ 58 h 105"/>
                <a:gd name="T50" fmla="*/ 3 w 114"/>
                <a:gd name="T51" fmla="*/ 58 h 105"/>
                <a:gd name="T52" fmla="*/ 4 w 114"/>
                <a:gd name="T53" fmla="*/ 57 h 105"/>
                <a:gd name="T54" fmla="*/ 5 w 114"/>
                <a:gd name="T55" fmla="*/ 55 h 105"/>
                <a:gd name="T56" fmla="*/ 6 w 114"/>
                <a:gd name="T57" fmla="*/ 54 h 105"/>
                <a:gd name="T58" fmla="*/ 13 w 114"/>
                <a:gd name="T59" fmla="*/ 57 h 105"/>
                <a:gd name="T60" fmla="*/ 19 w 114"/>
                <a:gd name="T61" fmla="*/ 63 h 105"/>
                <a:gd name="T62" fmla="*/ 23 w 114"/>
                <a:gd name="T63" fmla="*/ 69 h 105"/>
                <a:gd name="T64" fmla="*/ 31 w 114"/>
                <a:gd name="T65" fmla="*/ 72 h 105"/>
                <a:gd name="T66" fmla="*/ 38 w 114"/>
                <a:gd name="T67" fmla="*/ 72 h 105"/>
                <a:gd name="T68" fmla="*/ 45 w 114"/>
                <a:gd name="T69" fmla="*/ 73 h 105"/>
                <a:gd name="T70" fmla="*/ 51 w 114"/>
                <a:gd name="T71" fmla="*/ 74 h 105"/>
                <a:gd name="T72" fmla="*/ 58 w 114"/>
                <a:gd name="T73" fmla="*/ 75 h 105"/>
                <a:gd name="T74" fmla="*/ 64 w 114"/>
                <a:gd name="T75" fmla="*/ 76 h 105"/>
                <a:gd name="T76" fmla="*/ 70 w 114"/>
                <a:gd name="T77" fmla="*/ 76 h 105"/>
                <a:gd name="T78" fmla="*/ 77 w 114"/>
                <a:gd name="T79" fmla="*/ 78 h 105"/>
                <a:gd name="T80" fmla="*/ 84 w 114"/>
                <a:gd name="T81" fmla="*/ 76 h 105"/>
                <a:gd name="T82" fmla="*/ 92 w 114"/>
                <a:gd name="T83" fmla="*/ 58 h 105"/>
                <a:gd name="T84" fmla="*/ 98 w 114"/>
                <a:gd name="T85" fmla="*/ 42 h 105"/>
                <a:gd name="T86" fmla="*/ 103 w 114"/>
                <a:gd name="T87" fmla="*/ 23 h 105"/>
                <a:gd name="T88" fmla="*/ 105 w 114"/>
                <a:gd name="T89" fmla="*/ 4 h 105"/>
                <a:gd name="T90" fmla="*/ 107 w 114"/>
                <a:gd name="T91" fmla="*/ 1 h 105"/>
                <a:gd name="T92" fmla="*/ 108 w 114"/>
                <a:gd name="T93" fmla="*/ 0 h 105"/>
                <a:gd name="T94" fmla="*/ 111 w 114"/>
                <a:gd name="T95" fmla="*/ 0 h 105"/>
                <a:gd name="T96" fmla="*/ 113 w 114"/>
                <a:gd name="T97" fmla="*/ 1 h 105"/>
                <a:gd name="T98" fmla="*/ 114 w 114"/>
                <a:gd name="T99" fmla="*/ 9 h 105"/>
                <a:gd name="T100" fmla="*/ 114 w 114"/>
                <a:gd name="T101" fmla="*/ 17 h 105"/>
                <a:gd name="T102" fmla="*/ 113 w 114"/>
                <a:gd name="T103" fmla="*/ 26 h 105"/>
                <a:gd name="T104" fmla="*/ 112 w 114"/>
                <a:gd name="T105"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05">
                  <a:moveTo>
                    <a:pt x="112" y="34"/>
                  </a:moveTo>
                  <a:lnTo>
                    <a:pt x="111" y="45"/>
                  </a:lnTo>
                  <a:lnTo>
                    <a:pt x="109" y="56"/>
                  </a:lnTo>
                  <a:lnTo>
                    <a:pt x="107" y="66"/>
                  </a:lnTo>
                  <a:lnTo>
                    <a:pt x="102" y="75"/>
                  </a:lnTo>
                  <a:lnTo>
                    <a:pt x="97" y="83"/>
                  </a:lnTo>
                  <a:lnTo>
                    <a:pt x="89" y="91"/>
                  </a:lnTo>
                  <a:lnTo>
                    <a:pt x="80" y="99"/>
                  </a:lnTo>
                  <a:lnTo>
                    <a:pt x="73" y="105"/>
                  </a:lnTo>
                  <a:lnTo>
                    <a:pt x="69" y="100"/>
                  </a:lnTo>
                  <a:lnTo>
                    <a:pt x="66" y="95"/>
                  </a:lnTo>
                  <a:lnTo>
                    <a:pt x="60" y="92"/>
                  </a:lnTo>
                  <a:lnTo>
                    <a:pt x="55" y="89"/>
                  </a:lnTo>
                  <a:lnTo>
                    <a:pt x="48" y="86"/>
                  </a:lnTo>
                  <a:lnTo>
                    <a:pt x="41" y="85"/>
                  </a:lnTo>
                  <a:lnTo>
                    <a:pt x="34" y="83"/>
                  </a:lnTo>
                  <a:lnTo>
                    <a:pt x="28" y="82"/>
                  </a:lnTo>
                  <a:lnTo>
                    <a:pt x="20" y="78"/>
                  </a:lnTo>
                  <a:lnTo>
                    <a:pt x="12" y="73"/>
                  </a:lnTo>
                  <a:lnTo>
                    <a:pt x="5" y="69"/>
                  </a:lnTo>
                  <a:lnTo>
                    <a:pt x="0" y="62"/>
                  </a:lnTo>
                  <a:lnTo>
                    <a:pt x="1" y="62"/>
                  </a:lnTo>
                  <a:lnTo>
                    <a:pt x="1" y="61"/>
                  </a:lnTo>
                  <a:lnTo>
                    <a:pt x="1" y="60"/>
                  </a:lnTo>
                  <a:lnTo>
                    <a:pt x="1" y="58"/>
                  </a:lnTo>
                  <a:lnTo>
                    <a:pt x="3" y="58"/>
                  </a:lnTo>
                  <a:lnTo>
                    <a:pt x="4" y="57"/>
                  </a:lnTo>
                  <a:lnTo>
                    <a:pt x="5" y="55"/>
                  </a:lnTo>
                  <a:lnTo>
                    <a:pt x="6" y="54"/>
                  </a:lnTo>
                  <a:lnTo>
                    <a:pt x="13" y="57"/>
                  </a:lnTo>
                  <a:lnTo>
                    <a:pt x="19" y="63"/>
                  </a:lnTo>
                  <a:lnTo>
                    <a:pt x="23" y="69"/>
                  </a:lnTo>
                  <a:lnTo>
                    <a:pt x="31" y="72"/>
                  </a:lnTo>
                  <a:lnTo>
                    <a:pt x="38" y="72"/>
                  </a:lnTo>
                  <a:lnTo>
                    <a:pt x="45" y="73"/>
                  </a:lnTo>
                  <a:lnTo>
                    <a:pt x="51" y="74"/>
                  </a:lnTo>
                  <a:lnTo>
                    <a:pt x="58" y="75"/>
                  </a:lnTo>
                  <a:lnTo>
                    <a:pt x="64" y="76"/>
                  </a:lnTo>
                  <a:lnTo>
                    <a:pt x="70" y="76"/>
                  </a:lnTo>
                  <a:lnTo>
                    <a:pt x="77" y="78"/>
                  </a:lnTo>
                  <a:lnTo>
                    <a:pt x="84" y="76"/>
                  </a:lnTo>
                  <a:lnTo>
                    <a:pt x="92" y="58"/>
                  </a:lnTo>
                  <a:lnTo>
                    <a:pt x="98" y="42"/>
                  </a:lnTo>
                  <a:lnTo>
                    <a:pt x="103" y="23"/>
                  </a:lnTo>
                  <a:lnTo>
                    <a:pt x="105" y="4"/>
                  </a:lnTo>
                  <a:lnTo>
                    <a:pt x="107" y="1"/>
                  </a:lnTo>
                  <a:lnTo>
                    <a:pt x="108" y="0"/>
                  </a:lnTo>
                  <a:lnTo>
                    <a:pt x="111" y="0"/>
                  </a:lnTo>
                  <a:lnTo>
                    <a:pt x="113" y="1"/>
                  </a:lnTo>
                  <a:lnTo>
                    <a:pt x="114" y="9"/>
                  </a:lnTo>
                  <a:lnTo>
                    <a:pt x="114" y="17"/>
                  </a:lnTo>
                  <a:lnTo>
                    <a:pt x="113" y="26"/>
                  </a:lnTo>
                  <a:lnTo>
                    <a:pt x="112" y="34"/>
                  </a:lnTo>
                  <a:close/>
                </a:path>
              </a:pathLst>
            </a:custGeom>
            <a:solidFill>
              <a:srgbClr val="000000"/>
            </a:solidFill>
            <a:ln w="38100">
              <a:solidFill>
                <a:srgbClr val="002060"/>
              </a:solidFill>
              <a:round/>
              <a:headEnd/>
              <a:tailEnd/>
            </a:ln>
          </p:spPr>
          <p:txBody>
            <a:bodyPr/>
            <a:lstStyle/>
            <a:p>
              <a:endParaRPr lang="en-US"/>
            </a:p>
          </p:txBody>
        </p:sp>
        <p:sp>
          <p:nvSpPr>
            <p:cNvPr id="77" name="Freeform 76"/>
            <p:cNvSpPr>
              <a:spLocks/>
            </p:cNvSpPr>
            <p:nvPr/>
          </p:nvSpPr>
          <p:spPr bwMode="auto">
            <a:xfrm>
              <a:off x="2688" y="2509"/>
              <a:ext cx="132" cy="181"/>
            </a:xfrm>
            <a:custGeom>
              <a:avLst/>
              <a:gdLst>
                <a:gd name="T0" fmla="*/ 83 w 132"/>
                <a:gd name="T1" fmla="*/ 73 h 181"/>
                <a:gd name="T2" fmla="*/ 104 w 132"/>
                <a:gd name="T3" fmla="*/ 57 h 181"/>
                <a:gd name="T4" fmla="*/ 121 w 132"/>
                <a:gd name="T5" fmla="*/ 30 h 181"/>
                <a:gd name="T6" fmla="*/ 131 w 132"/>
                <a:gd name="T7" fmla="*/ 11 h 181"/>
                <a:gd name="T8" fmla="*/ 131 w 132"/>
                <a:gd name="T9" fmla="*/ 30 h 181"/>
                <a:gd name="T10" fmla="*/ 116 w 132"/>
                <a:gd name="T11" fmla="*/ 68 h 181"/>
                <a:gd name="T12" fmla="*/ 102 w 132"/>
                <a:gd name="T13" fmla="*/ 86 h 181"/>
                <a:gd name="T14" fmla="*/ 102 w 132"/>
                <a:gd name="T15" fmla="*/ 89 h 181"/>
                <a:gd name="T16" fmla="*/ 98 w 132"/>
                <a:gd name="T17" fmla="*/ 89 h 181"/>
                <a:gd name="T18" fmla="*/ 89 w 132"/>
                <a:gd name="T19" fmla="*/ 88 h 181"/>
                <a:gd name="T20" fmla="*/ 75 w 132"/>
                <a:gd name="T21" fmla="*/ 92 h 181"/>
                <a:gd name="T22" fmla="*/ 72 w 132"/>
                <a:gd name="T23" fmla="*/ 105 h 181"/>
                <a:gd name="T24" fmla="*/ 80 w 132"/>
                <a:gd name="T25" fmla="*/ 114 h 181"/>
                <a:gd name="T26" fmla="*/ 90 w 132"/>
                <a:gd name="T27" fmla="*/ 114 h 181"/>
                <a:gd name="T28" fmla="*/ 94 w 132"/>
                <a:gd name="T29" fmla="*/ 109 h 181"/>
                <a:gd name="T30" fmla="*/ 98 w 132"/>
                <a:gd name="T31" fmla="*/ 106 h 181"/>
                <a:gd name="T32" fmla="*/ 104 w 132"/>
                <a:gd name="T33" fmla="*/ 107 h 181"/>
                <a:gd name="T34" fmla="*/ 105 w 132"/>
                <a:gd name="T35" fmla="*/ 117 h 181"/>
                <a:gd name="T36" fmla="*/ 113 w 132"/>
                <a:gd name="T37" fmla="*/ 123 h 181"/>
                <a:gd name="T38" fmla="*/ 120 w 132"/>
                <a:gd name="T39" fmla="*/ 127 h 181"/>
                <a:gd name="T40" fmla="*/ 113 w 132"/>
                <a:gd name="T41" fmla="*/ 129 h 181"/>
                <a:gd name="T42" fmla="*/ 97 w 132"/>
                <a:gd name="T43" fmla="*/ 130 h 181"/>
                <a:gd name="T44" fmla="*/ 85 w 132"/>
                <a:gd name="T45" fmla="*/ 143 h 181"/>
                <a:gd name="T46" fmla="*/ 76 w 132"/>
                <a:gd name="T47" fmla="*/ 175 h 181"/>
                <a:gd name="T48" fmla="*/ 67 w 132"/>
                <a:gd name="T49" fmla="*/ 167 h 181"/>
                <a:gd name="T50" fmla="*/ 70 w 132"/>
                <a:gd name="T51" fmla="*/ 135 h 181"/>
                <a:gd name="T52" fmla="*/ 61 w 132"/>
                <a:gd name="T53" fmla="*/ 128 h 181"/>
                <a:gd name="T54" fmla="*/ 39 w 132"/>
                <a:gd name="T55" fmla="*/ 126 h 181"/>
                <a:gd name="T56" fmla="*/ 17 w 132"/>
                <a:gd name="T57" fmla="*/ 123 h 181"/>
                <a:gd name="T58" fmla="*/ 2 w 132"/>
                <a:gd name="T59" fmla="*/ 119 h 181"/>
                <a:gd name="T60" fmla="*/ 7 w 132"/>
                <a:gd name="T61" fmla="*/ 118 h 181"/>
                <a:gd name="T62" fmla="*/ 23 w 132"/>
                <a:gd name="T63" fmla="*/ 117 h 181"/>
                <a:gd name="T64" fmla="*/ 38 w 132"/>
                <a:gd name="T65" fmla="*/ 115 h 181"/>
                <a:gd name="T66" fmla="*/ 51 w 132"/>
                <a:gd name="T67" fmla="*/ 114 h 181"/>
                <a:gd name="T68" fmla="*/ 53 w 132"/>
                <a:gd name="T69" fmla="*/ 105 h 181"/>
                <a:gd name="T70" fmla="*/ 57 w 132"/>
                <a:gd name="T71" fmla="*/ 87 h 181"/>
                <a:gd name="T72" fmla="*/ 53 w 132"/>
                <a:gd name="T73" fmla="*/ 68 h 181"/>
                <a:gd name="T74" fmla="*/ 38 w 132"/>
                <a:gd name="T75" fmla="*/ 19 h 181"/>
                <a:gd name="T76" fmla="*/ 42 w 132"/>
                <a:gd name="T77" fmla="*/ 12 h 181"/>
                <a:gd name="T78" fmla="*/ 52 w 132"/>
                <a:gd name="T79" fmla="*/ 34 h 181"/>
                <a:gd name="T80" fmla="*/ 61 w 132"/>
                <a:gd name="T81" fmla="*/ 53 h 181"/>
                <a:gd name="T82" fmla="*/ 69 w 132"/>
                <a:gd name="T83" fmla="*/ 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81">
                  <a:moveTo>
                    <a:pt x="73" y="72"/>
                  </a:moveTo>
                  <a:lnTo>
                    <a:pt x="83" y="73"/>
                  </a:lnTo>
                  <a:lnTo>
                    <a:pt x="94" y="67"/>
                  </a:lnTo>
                  <a:lnTo>
                    <a:pt x="104" y="57"/>
                  </a:lnTo>
                  <a:lnTo>
                    <a:pt x="113" y="43"/>
                  </a:lnTo>
                  <a:lnTo>
                    <a:pt x="121" y="30"/>
                  </a:lnTo>
                  <a:lnTo>
                    <a:pt x="127" y="19"/>
                  </a:lnTo>
                  <a:lnTo>
                    <a:pt x="131" y="11"/>
                  </a:lnTo>
                  <a:lnTo>
                    <a:pt x="132" y="8"/>
                  </a:lnTo>
                  <a:lnTo>
                    <a:pt x="131" y="30"/>
                  </a:lnTo>
                  <a:lnTo>
                    <a:pt x="126" y="50"/>
                  </a:lnTo>
                  <a:lnTo>
                    <a:pt x="116" y="68"/>
                  </a:lnTo>
                  <a:lnTo>
                    <a:pt x="101" y="83"/>
                  </a:lnTo>
                  <a:lnTo>
                    <a:pt x="102" y="86"/>
                  </a:lnTo>
                  <a:lnTo>
                    <a:pt x="102" y="87"/>
                  </a:lnTo>
                  <a:lnTo>
                    <a:pt x="102" y="89"/>
                  </a:lnTo>
                  <a:lnTo>
                    <a:pt x="101" y="91"/>
                  </a:lnTo>
                  <a:lnTo>
                    <a:pt x="98" y="89"/>
                  </a:lnTo>
                  <a:lnTo>
                    <a:pt x="93" y="88"/>
                  </a:lnTo>
                  <a:lnTo>
                    <a:pt x="89" y="88"/>
                  </a:lnTo>
                  <a:lnTo>
                    <a:pt x="84" y="89"/>
                  </a:lnTo>
                  <a:lnTo>
                    <a:pt x="75" y="92"/>
                  </a:lnTo>
                  <a:lnTo>
                    <a:pt x="72" y="98"/>
                  </a:lnTo>
                  <a:lnTo>
                    <a:pt x="72" y="105"/>
                  </a:lnTo>
                  <a:lnTo>
                    <a:pt x="76" y="111"/>
                  </a:lnTo>
                  <a:lnTo>
                    <a:pt x="80" y="114"/>
                  </a:lnTo>
                  <a:lnTo>
                    <a:pt x="85" y="114"/>
                  </a:lnTo>
                  <a:lnTo>
                    <a:pt x="90" y="114"/>
                  </a:lnTo>
                  <a:lnTo>
                    <a:pt x="94" y="113"/>
                  </a:lnTo>
                  <a:lnTo>
                    <a:pt x="94" y="109"/>
                  </a:lnTo>
                  <a:lnTo>
                    <a:pt x="95" y="108"/>
                  </a:lnTo>
                  <a:lnTo>
                    <a:pt x="98" y="106"/>
                  </a:lnTo>
                  <a:lnTo>
                    <a:pt x="99" y="104"/>
                  </a:lnTo>
                  <a:lnTo>
                    <a:pt x="104" y="107"/>
                  </a:lnTo>
                  <a:lnTo>
                    <a:pt x="105" y="111"/>
                  </a:lnTo>
                  <a:lnTo>
                    <a:pt x="105" y="117"/>
                  </a:lnTo>
                  <a:lnTo>
                    <a:pt x="109" y="120"/>
                  </a:lnTo>
                  <a:lnTo>
                    <a:pt x="113" y="123"/>
                  </a:lnTo>
                  <a:lnTo>
                    <a:pt x="118" y="125"/>
                  </a:lnTo>
                  <a:lnTo>
                    <a:pt x="120" y="127"/>
                  </a:lnTo>
                  <a:lnTo>
                    <a:pt x="120" y="128"/>
                  </a:lnTo>
                  <a:lnTo>
                    <a:pt x="113" y="129"/>
                  </a:lnTo>
                  <a:lnTo>
                    <a:pt x="104" y="130"/>
                  </a:lnTo>
                  <a:lnTo>
                    <a:pt x="97" y="130"/>
                  </a:lnTo>
                  <a:lnTo>
                    <a:pt x="92" y="130"/>
                  </a:lnTo>
                  <a:lnTo>
                    <a:pt x="85" y="143"/>
                  </a:lnTo>
                  <a:lnTo>
                    <a:pt x="81" y="161"/>
                  </a:lnTo>
                  <a:lnTo>
                    <a:pt x="76" y="175"/>
                  </a:lnTo>
                  <a:lnTo>
                    <a:pt x="70" y="181"/>
                  </a:lnTo>
                  <a:lnTo>
                    <a:pt x="67" y="167"/>
                  </a:lnTo>
                  <a:lnTo>
                    <a:pt x="69" y="151"/>
                  </a:lnTo>
                  <a:lnTo>
                    <a:pt x="70" y="135"/>
                  </a:lnTo>
                  <a:lnTo>
                    <a:pt x="70" y="127"/>
                  </a:lnTo>
                  <a:lnTo>
                    <a:pt x="61" y="128"/>
                  </a:lnTo>
                  <a:lnTo>
                    <a:pt x="51" y="127"/>
                  </a:lnTo>
                  <a:lnTo>
                    <a:pt x="39" y="126"/>
                  </a:lnTo>
                  <a:lnTo>
                    <a:pt x="28" y="125"/>
                  </a:lnTo>
                  <a:lnTo>
                    <a:pt x="17" y="123"/>
                  </a:lnTo>
                  <a:lnTo>
                    <a:pt x="8" y="122"/>
                  </a:lnTo>
                  <a:lnTo>
                    <a:pt x="2" y="119"/>
                  </a:lnTo>
                  <a:lnTo>
                    <a:pt x="0" y="119"/>
                  </a:lnTo>
                  <a:lnTo>
                    <a:pt x="7" y="118"/>
                  </a:lnTo>
                  <a:lnTo>
                    <a:pt x="14" y="118"/>
                  </a:lnTo>
                  <a:lnTo>
                    <a:pt x="23" y="117"/>
                  </a:lnTo>
                  <a:lnTo>
                    <a:pt x="30" y="116"/>
                  </a:lnTo>
                  <a:lnTo>
                    <a:pt x="38" y="115"/>
                  </a:lnTo>
                  <a:lnTo>
                    <a:pt x="45" y="114"/>
                  </a:lnTo>
                  <a:lnTo>
                    <a:pt x="51" y="114"/>
                  </a:lnTo>
                  <a:lnTo>
                    <a:pt x="53" y="114"/>
                  </a:lnTo>
                  <a:lnTo>
                    <a:pt x="53" y="105"/>
                  </a:lnTo>
                  <a:lnTo>
                    <a:pt x="54" y="95"/>
                  </a:lnTo>
                  <a:lnTo>
                    <a:pt x="57" y="87"/>
                  </a:lnTo>
                  <a:lnTo>
                    <a:pt x="63" y="80"/>
                  </a:lnTo>
                  <a:lnTo>
                    <a:pt x="53" y="68"/>
                  </a:lnTo>
                  <a:lnTo>
                    <a:pt x="44" y="44"/>
                  </a:lnTo>
                  <a:lnTo>
                    <a:pt x="38" y="19"/>
                  </a:lnTo>
                  <a:lnTo>
                    <a:pt x="36" y="0"/>
                  </a:lnTo>
                  <a:lnTo>
                    <a:pt x="42" y="12"/>
                  </a:lnTo>
                  <a:lnTo>
                    <a:pt x="47" y="23"/>
                  </a:lnTo>
                  <a:lnTo>
                    <a:pt x="52" y="34"/>
                  </a:lnTo>
                  <a:lnTo>
                    <a:pt x="56" y="44"/>
                  </a:lnTo>
                  <a:lnTo>
                    <a:pt x="61" y="53"/>
                  </a:lnTo>
                  <a:lnTo>
                    <a:pt x="65" y="61"/>
                  </a:lnTo>
                  <a:lnTo>
                    <a:pt x="69" y="68"/>
                  </a:lnTo>
                  <a:lnTo>
                    <a:pt x="73" y="72"/>
                  </a:lnTo>
                  <a:close/>
                </a:path>
              </a:pathLst>
            </a:custGeom>
            <a:solidFill>
              <a:srgbClr val="000000"/>
            </a:solidFill>
            <a:ln w="38100">
              <a:solidFill>
                <a:srgbClr val="002060"/>
              </a:solidFill>
              <a:round/>
              <a:headEnd/>
              <a:tailEnd/>
            </a:ln>
          </p:spPr>
          <p:txBody>
            <a:bodyPr/>
            <a:lstStyle/>
            <a:p>
              <a:endParaRPr lang="en-US"/>
            </a:p>
          </p:txBody>
        </p:sp>
        <p:sp>
          <p:nvSpPr>
            <p:cNvPr id="78" name="Freeform 77"/>
            <p:cNvSpPr>
              <a:spLocks/>
            </p:cNvSpPr>
            <p:nvPr/>
          </p:nvSpPr>
          <p:spPr bwMode="auto">
            <a:xfrm>
              <a:off x="2542" y="2622"/>
              <a:ext cx="79" cy="303"/>
            </a:xfrm>
            <a:custGeom>
              <a:avLst/>
              <a:gdLst>
                <a:gd name="T0" fmla="*/ 10 w 79"/>
                <a:gd name="T1" fmla="*/ 303 h 303"/>
                <a:gd name="T2" fmla="*/ 23 w 79"/>
                <a:gd name="T3" fmla="*/ 278 h 303"/>
                <a:gd name="T4" fmla="*/ 30 w 79"/>
                <a:gd name="T5" fmla="*/ 248 h 303"/>
                <a:gd name="T6" fmla="*/ 32 w 79"/>
                <a:gd name="T7" fmla="*/ 217 h 303"/>
                <a:gd name="T8" fmla="*/ 30 w 79"/>
                <a:gd name="T9" fmla="*/ 191 h 303"/>
                <a:gd name="T10" fmla="*/ 24 w 79"/>
                <a:gd name="T11" fmla="*/ 168 h 303"/>
                <a:gd name="T12" fmla="*/ 15 w 79"/>
                <a:gd name="T13" fmla="*/ 142 h 303"/>
                <a:gd name="T14" fmla="*/ 5 w 79"/>
                <a:gd name="T15" fmla="*/ 115 h 303"/>
                <a:gd name="T16" fmla="*/ 0 w 79"/>
                <a:gd name="T17" fmla="*/ 89 h 303"/>
                <a:gd name="T18" fmla="*/ 2 w 79"/>
                <a:gd name="T19" fmla="*/ 75 h 303"/>
                <a:gd name="T20" fmla="*/ 9 w 79"/>
                <a:gd name="T21" fmla="*/ 42 h 303"/>
                <a:gd name="T22" fmla="*/ 14 w 79"/>
                <a:gd name="T23" fmla="*/ 11 h 303"/>
                <a:gd name="T24" fmla="*/ 16 w 79"/>
                <a:gd name="T25" fmla="*/ 0 h 303"/>
                <a:gd name="T26" fmla="*/ 19 w 79"/>
                <a:gd name="T27" fmla="*/ 40 h 303"/>
                <a:gd name="T28" fmla="*/ 25 w 79"/>
                <a:gd name="T29" fmla="*/ 80 h 303"/>
                <a:gd name="T30" fmla="*/ 35 w 79"/>
                <a:gd name="T31" fmla="*/ 116 h 303"/>
                <a:gd name="T32" fmla="*/ 46 w 79"/>
                <a:gd name="T33" fmla="*/ 142 h 303"/>
                <a:gd name="T34" fmla="*/ 51 w 79"/>
                <a:gd name="T35" fmla="*/ 153 h 303"/>
                <a:gd name="T36" fmla="*/ 57 w 79"/>
                <a:gd name="T37" fmla="*/ 165 h 303"/>
                <a:gd name="T38" fmla="*/ 63 w 79"/>
                <a:gd name="T39" fmla="*/ 179 h 303"/>
                <a:gd name="T40" fmla="*/ 69 w 79"/>
                <a:gd name="T41" fmla="*/ 192 h 303"/>
                <a:gd name="T42" fmla="*/ 75 w 79"/>
                <a:gd name="T43" fmla="*/ 208 h 303"/>
                <a:gd name="T44" fmla="*/ 78 w 79"/>
                <a:gd name="T45" fmla="*/ 223 h 303"/>
                <a:gd name="T46" fmla="*/ 79 w 79"/>
                <a:gd name="T47" fmla="*/ 240 h 303"/>
                <a:gd name="T48" fmla="*/ 77 w 79"/>
                <a:gd name="T49" fmla="*/ 257 h 303"/>
                <a:gd name="T50" fmla="*/ 72 w 79"/>
                <a:gd name="T51" fmla="*/ 271 h 303"/>
                <a:gd name="T52" fmla="*/ 67 w 79"/>
                <a:gd name="T53" fmla="*/ 283 h 303"/>
                <a:gd name="T54" fmla="*/ 58 w 79"/>
                <a:gd name="T55" fmla="*/ 294 h 303"/>
                <a:gd name="T56" fmla="*/ 47 w 79"/>
                <a:gd name="T57" fmla="*/ 303 h 303"/>
                <a:gd name="T58" fmla="*/ 10 w 79"/>
                <a:gd name="T5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303">
                  <a:moveTo>
                    <a:pt x="10" y="303"/>
                  </a:moveTo>
                  <a:lnTo>
                    <a:pt x="23" y="278"/>
                  </a:lnTo>
                  <a:lnTo>
                    <a:pt x="30" y="248"/>
                  </a:lnTo>
                  <a:lnTo>
                    <a:pt x="32" y="217"/>
                  </a:lnTo>
                  <a:lnTo>
                    <a:pt x="30" y="191"/>
                  </a:lnTo>
                  <a:lnTo>
                    <a:pt x="24" y="168"/>
                  </a:lnTo>
                  <a:lnTo>
                    <a:pt x="15" y="142"/>
                  </a:lnTo>
                  <a:lnTo>
                    <a:pt x="5" y="115"/>
                  </a:lnTo>
                  <a:lnTo>
                    <a:pt x="0" y="89"/>
                  </a:lnTo>
                  <a:lnTo>
                    <a:pt x="2" y="75"/>
                  </a:lnTo>
                  <a:lnTo>
                    <a:pt x="9" y="42"/>
                  </a:lnTo>
                  <a:lnTo>
                    <a:pt x="14" y="11"/>
                  </a:lnTo>
                  <a:lnTo>
                    <a:pt x="16" y="0"/>
                  </a:lnTo>
                  <a:lnTo>
                    <a:pt x="19" y="40"/>
                  </a:lnTo>
                  <a:lnTo>
                    <a:pt x="25" y="80"/>
                  </a:lnTo>
                  <a:lnTo>
                    <a:pt x="35" y="116"/>
                  </a:lnTo>
                  <a:lnTo>
                    <a:pt x="46" y="142"/>
                  </a:lnTo>
                  <a:lnTo>
                    <a:pt x="51" y="153"/>
                  </a:lnTo>
                  <a:lnTo>
                    <a:pt x="57" y="165"/>
                  </a:lnTo>
                  <a:lnTo>
                    <a:pt x="63" y="179"/>
                  </a:lnTo>
                  <a:lnTo>
                    <a:pt x="69" y="192"/>
                  </a:lnTo>
                  <a:lnTo>
                    <a:pt x="75" y="208"/>
                  </a:lnTo>
                  <a:lnTo>
                    <a:pt x="78" y="223"/>
                  </a:lnTo>
                  <a:lnTo>
                    <a:pt x="79" y="240"/>
                  </a:lnTo>
                  <a:lnTo>
                    <a:pt x="77" y="257"/>
                  </a:lnTo>
                  <a:lnTo>
                    <a:pt x="72" y="271"/>
                  </a:lnTo>
                  <a:lnTo>
                    <a:pt x="67" y="283"/>
                  </a:lnTo>
                  <a:lnTo>
                    <a:pt x="58" y="294"/>
                  </a:lnTo>
                  <a:lnTo>
                    <a:pt x="47" y="303"/>
                  </a:lnTo>
                  <a:lnTo>
                    <a:pt x="10" y="303"/>
                  </a:lnTo>
                  <a:close/>
                </a:path>
              </a:pathLst>
            </a:custGeom>
            <a:solidFill>
              <a:srgbClr val="000000"/>
            </a:solidFill>
            <a:ln w="38100">
              <a:solidFill>
                <a:srgbClr val="002060"/>
              </a:solidFill>
              <a:round/>
              <a:headEnd/>
              <a:tailEnd/>
            </a:ln>
          </p:spPr>
          <p:txBody>
            <a:bodyPr/>
            <a:lstStyle/>
            <a:p>
              <a:endParaRPr lang="en-US"/>
            </a:p>
          </p:txBody>
        </p:sp>
        <p:sp>
          <p:nvSpPr>
            <p:cNvPr id="79" name="Freeform 78"/>
            <p:cNvSpPr>
              <a:spLocks/>
            </p:cNvSpPr>
            <p:nvPr/>
          </p:nvSpPr>
          <p:spPr bwMode="auto">
            <a:xfrm>
              <a:off x="1885" y="2637"/>
              <a:ext cx="1139" cy="523"/>
            </a:xfrm>
            <a:custGeom>
              <a:avLst/>
              <a:gdLst>
                <a:gd name="T0" fmla="*/ 755 w 1139"/>
                <a:gd name="T1" fmla="*/ 326 h 523"/>
                <a:gd name="T2" fmla="*/ 640 w 1139"/>
                <a:gd name="T3" fmla="*/ 337 h 523"/>
                <a:gd name="T4" fmla="*/ 545 w 1139"/>
                <a:gd name="T5" fmla="*/ 348 h 523"/>
                <a:gd name="T6" fmla="*/ 429 w 1139"/>
                <a:gd name="T7" fmla="*/ 367 h 523"/>
                <a:gd name="T8" fmla="*/ 409 w 1139"/>
                <a:gd name="T9" fmla="*/ 400 h 523"/>
                <a:gd name="T10" fmla="*/ 409 w 1139"/>
                <a:gd name="T11" fmla="*/ 492 h 523"/>
                <a:gd name="T12" fmla="*/ 365 w 1139"/>
                <a:gd name="T13" fmla="*/ 506 h 523"/>
                <a:gd name="T14" fmla="*/ 335 w 1139"/>
                <a:gd name="T15" fmla="*/ 511 h 523"/>
                <a:gd name="T16" fmla="*/ 306 w 1139"/>
                <a:gd name="T17" fmla="*/ 519 h 523"/>
                <a:gd name="T18" fmla="*/ 260 w 1139"/>
                <a:gd name="T19" fmla="*/ 517 h 523"/>
                <a:gd name="T20" fmla="*/ 197 w 1139"/>
                <a:gd name="T21" fmla="*/ 427 h 523"/>
                <a:gd name="T22" fmla="*/ 218 w 1139"/>
                <a:gd name="T23" fmla="*/ 437 h 523"/>
                <a:gd name="T24" fmla="*/ 260 w 1139"/>
                <a:gd name="T25" fmla="*/ 498 h 523"/>
                <a:gd name="T26" fmla="*/ 259 w 1139"/>
                <a:gd name="T27" fmla="*/ 466 h 523"/>
                <a:gd name="T28" fmla="*/ 293 w 1139"/>
                <a:gd name="T29" fmla="*/ 500 h 523"/>
                <a:gd name="T30" fmla="*/ 296 w 1139"/>
                <a:gd name="T31" fmla="*/ 485 h 523"/>
                <a:gd name="T32" fmla="*/ 284 w 1139"/>
                <a:gd name="T33" fmla="*/ 451 h 523"/>
                <a:gd name="T34" fmla="*/ 307 w 1139"/>
                <a:gd name="T35" fmla="*/ 482 h 523"/>
                <a:gd name="T36" fmla="*/ 332 w 1139"/>
                <a:gd name="T37" fmla="*/ 486 h 523"/>
                <a:gd name="T38" fmla="*/ 303 w 1139"/>
                <a:gd name="T39" fmla="*/ 426 h 523"/>
                <a:gd name="T40" fmla="*/ 326 w 1139"/>
                <a:gd name="T41" fmla="*/ 449 h 523"/>
                <a:gd name="T42" fmla="*/ 377 w 1139"/>
                <a:gd name="T43" fmla="*/ 493 h 523"/>
                <a:gd name="T44" fmla="*/ 372 w 1139"/>
                <a:gd name="T45" fmla="*/ 479 h 523"/>
                <a:gd name="T46" fmla="*/ 340 w 1139"/>
                <a:gd name="T47" fmla="*/ 389 h 523"/>
                <a:gd name="T48" fmla="*/ 361 w 1139"/>
                <a:gd name="T49" fmla="*/ 397 h 523"/>
                <a:gd name="T50" fmla="*/ 389 w 1139"/>
                <a:gd name="T51" fmla="*/ 469 h 523"/>
                <a:gd name="T52" fmla="*/ 389 w 1139"/>
                <a:gd name="T53" fmla="*/ 420 h 523"/>
                <a:gd name="T54" fmla="*/ 360 w 1139"/>
                <a:gd name="T55" fmla="*/ 345 h 523"/>
                <a:gd name="T56" fmla="*/ 318 w 1139"/>
                <a:gd name="T57" fmla="*/ 304 h 523"/>
                <a:gd name="T58" fmla="*/ 234 w 1139"/>
                <a:gd name="T59" fmla="*/ 336 h 523"/>
                <a:gd name="T60" fmla="*/ 198 w 1139"/>
                <a:gd name="T61" fmla="*/ 351 h 523"/>
                <a:gd name="T62" fmla="*/ 262 w 1139"/>
                <a:gd name="T63" fmla="*/ 282 h 523"/>
                <a:gd name="T64" fmla="*/ 217 w 1139"/>
                <a:gd name="T65" fmla="*/ 303 h 523"/>
                <a:gd name="T66" fmla="*/ 171 w 1139"/>
                <a:gd name="T67" fmla="*/ 353 h 523"/>
                <a:gd name="T68" fmla="*/ 168 w 1139"/>
                <a:gd name="T69" fmla="*/ 400 h 523"/>
                <a:gd name="T70" fmla="*/ 156 w 1139"/>
                <a:gd name="T71" fmla="*/ 331 h 523"/>
                <a:gd name="T72" fmla="*/ 206 w 1139"/>
                <a:gd name="T73" fmla="*/ 283 h 523"/>
                <a:gd name="T74" fmla="*/ 218 w 1139"/>
                <a:gd name="T75" fmla="*/ 257 h 523"/>
                <a:gd name="T76" fmla="*/ 150 w 1139"/>
                <a:gd name="T77" fmla="*/ 264 h 523"/>
                <a:gd name="T78" fmla="*/ 68 w 1139"/>
                <a:gd name="T79" fmla="*/ 280 h 523"/>
                <a:gd name="T80" fmla="*/ 22 w 1139"/>
                <a:gd name="T81" fmla="*/ 308 h 523"/>
                <a:gd name="T82" fmla="*/ 24 w 1139"/>
                <a:gd name="T83" fmla="*/ 333 h 523"/>
                <a:gd name="T84" fmla="*/ 6 w 1139"/>
                <a:gd name="T85" fmla="*/ 336 h 523"/>
                <a:gd name="T86" fmla="*/ 11 w 1139"/>
                <a:gd name="T87" fmla="*/ 291 h 523"/>
                <a:gd name="T88" fmla="*/ 61 w 1139"/>
                <a:gd name="T89" fmla="*/ 258 h 523"/>
                <a:gd name="T90" fmla="*/ 152 w 1139"/>
                <a:gd name="T91" fmla="*/ 235 h 523"/>
                <a:gd name="T92" fmla="*/ 218 w 1139"/>
                <a:gd name="T93" fmla="*/ 208 h 523"/>
                <a:gd name="T94" fmla="*/ 241 w 1139"/>
                <a:gd name="T95" fmla="*/ 62 h 523"/>
                <a:gd name="T96" fmla="*/ 258 w 1139"/>
                <a:gd name="T97" fmla="*/ 76 h 523"/>
                <a:gd name="T98" fmla="*/ 262 w 1139"/>
                <a:gd name="T99" fmla="*/ 202 h 523"/>
                <a:gd name="T100" fmla="*/ 274 w 1139"/>
                <a:gd name="T101" fmla="*/ 256 h 523"/>
                <a:gd name="T102" fmla="*/ 340 w 1139"/>
                <a:gd name="T103" fmla="*/ 295 h 523"/>
                <a:gd name="T104" fmla="*/ 379 w 1139"/>
                <a:gd name="T105" fmla="*/ 339 h 523"/>
                <a:gd name="T106" fmla="*/ 444 w 1139"/>
                <a:gd name="T107" fmla="*/ 336 h 523"/>
                <a:gd name="T108" fmla="*/ 517 w 1139"/>
                <a:gd name="T109" fmla="*/ 325 h 523"/>
                <a:gd name="T110" fmla="*/ 695 w 1139"/>
                <a:gd name="T111" fmla="*/ 30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9" h="523">
                  <a:moveTo>
                    <a:pt x="1139" y="307"/>
                  </a:moveTo>
                  <a:lnTo>
                    <a:pt x="944" y="311"/>
                  </a:lnTo>
                  <a:lnTo>
                    <a:pt x="792" y="323"/>
                  </a:lnTo>
                  <a:lnTo>
                    <a:pt x="788" y="323"/>
                  </a:lnTo>
                  <a:lnTo>
                    <a:pt x="774" y="324"/>
                  </a:lnTo>
                  <a:lnTo>
                    <a:pt x="755" y="326"/>
                  </a:lnTo>
                  <a:lnTo>
                    <a:pt x="733" y="328"/>
                  </a:lnTo>
                  <a:lnTo>
                    <a:pt x="709" y="331"/>
                  </a:lnTo>
                  <a:lnTo>
                    <a:pt x="687" y="333"/>
                  </a:lnTo>
                  <a:lnTo>
                    <a:pt x="668" y="335"/>
                  </a:lnTo>
                  <a:lnTo>
                    <a:pt x="656" y="336"/>
                  </a:lnTo>
                  <a:lnTo>
                    <a:pt x="640" y="337"/>
                  </a:lnTo>
                  <a:lnTo>
                    <a:pt x="623" y="338"/>
                  </a:lnTo>
                  <a:lnTo>
                    <a:pt x="607" y="339"/>
                  </a:lnTo>
                  <a:lnTo>
                    <a:pt x="592" y="342"/>
                  </a:lnTo>
                  <a:lnTo>
                    <a:pt x="576" y="344"/>
                  </a:lnTo>
                  <a:lnTo>
                    <a:pt x="560" y="346"/>
                  </a:lnTo>
                  <a:lnTo>
                    <a:pt x="545" y="348"/>
                  </a:lnTo>
                  <a:lnTo>
                    <a:pt x="529" y="351"/>
                  </a:lnTo>
                  <a:lnTo>
                    <a:pt x="512" y="354"/>
                  </a:lnTo>
                  <a:lnTo>
                    <a:pt x="492" y="357"/>
                  </a:lnTo>
                  <a:lnTo>
                    <a:pt x="470" y="361"/>
                  </a:lnTo>
                  <a:lnTo>
                    <a:pt x="450" y="364"/>
                  </a:lnTo>
                  <a:lnTo>
                    <a:pt x="429" y="367"/>
                  </a:lnTo>
                  <a:lnTo>
                    <a:pt x="414" y="371"/>
                  </a:lnTo>
                  <a:lnTo>
                    <a:pt x="404" y="372"/>
                  </a:lnTo>
                  <a:lnTo>
                    <a:pt x="399" y="373"/>
                  </a:lnTo>
                  <a:lnTo>
                    <a:pt x="401" y="382"/>
                  </a:lnTo>
                  <a:lnTo>
                    <a:pt x="405" y="391"/>
                  </a:lnTo>
                  <a:lnTo>
                    <a:pt x="409" y="400"/>
                  </a:lnTo>
                  <a:lnTo>
                    <a:pt x="413" y="409"/>
                  </a:lnTo>
                  <a:lnTo>
                    <a:pt x="412" y="416"/>
                  </a:lnTo>
                  <a:lnTo>
                    <a:pt x="410" y="434"/>
                  </a:lnTo>
                  <a:lnTo>
                    <a:pt x="410" y="457"/>
                  </a:lnTo>
                  <a:lnTo>
                    <a:pt x="414" y="482"/>
                  </a:lnTo>
                  <a:lnTo>
                    <a:pt x="409" y="492"/>
                  </a:lnTo>
                  <a:lnTo>
                    <a:pt x="405" y="498"/>
                  </a:lnTo>
                  <a:lnTo>
                    <a:pt x="399" y="504"/>
                  </a:lnTo>
                  <a:lnTo>
                    <a:pt x="389" y="511"/>
                  </a:lnTo>
                  <a:lnTo>
                    <a:pt x="380" y="510"/>
                  </a:lnTo>
                  <a:lnTo>
                    <a:pt x="372" y="509"/>
                  </a:lnTo>
                  <a:lnTo>
                    <a:pt x="365" y="506"/>
                  </a:lnTo>
                  <a:lnTo>
                    <a:pt x="357" y="502"/>
                  </a:lnTo>
                  <a:lnTo>
                    <a:pt x="352" y="504"/>
                  </a:lnTo>
                  <a:lnTo>
                    <a:pt x="348" y="506"/>
                  </a:lnTo>
                  <a:lnTo>
                    <a:pt x="344" y="509"/>
                  </a:lnTo>
                  <a:lnTo>
                    <a:pt x="340" y="510"/>
                  </a:lnTo>
                  <a:lnTo>
                    <a:pt x="335" y="511"/>
                  </a:lnTo>
                  <a:lnTo>
                    <a:pt x="331" y="512"/>
                  </a:lnTo>
                  <a:lnTo>
                    <a:pt x="325" y="512"/>
                  </a:lnTo>
                  <a:lnTo>
                    <a:pt x="321" y="510"/>
                  </a:lnTo>
                  <a:lnTo>
                    <a:pt x="318" y="514"/>
                  </a:lnTo>
                  <a:lnTo>
                    <a:pt x="312" y="516"/>
                  </a:lnTo>
                  <a:lnTo>
                    <a:pt x="306" y="519"/>
                  </a:lnTo>
                  <a:lnTo>
                    <a:pt x="300" y="520"/>
                  </a:lnTo>
                  <a:lnTo>
                    <a:pt x="295" y="523"/>
                  </a:lnTo>
                  <a:lnTo>
                    <a:pt x="288" y="523"/>
                  </a:lnTo>
                  <a:lnTo>
                    <a:pt x="282" y="523"/>
                  </a:lnTo>
                  <a:lnTo>
                    <a:pt x="276" y="522"/>
                  </a:lnTo>
                  <a:lnTo>
                    <a:pt x="260" y="517"/>
                  </a:lnTo>
                  <a:lnTo>
                    <a:pt x="246" y="505"/>
                  </a:lnTo>
                  <a:lnTo>
                    <a:pt x="232" y="489"/>
                  </a:lnTo>
                  <a:lnTo>
                    <a:pt x="220" y="472"/>
                  </a:lnTo>
                  <a:lnTo>
                    <a:pt x="209" y="454"/>
                  </a:lnTo>
                  <a:lnTo>
                    <a:pt x="201" y="438"/>
                  </a:lnTo>
                  <a:lnTo>
                    <a:pt x="197" y="427"/>
                  </a:lnTo>
                  <a:lnTo>
                    <a:pt x="194" y="422"/>
                  </a:lnTo>
                  <a:lnTo>
                    <a:pt x="199" y="421"/>
                  </a:lnTo>
                  <a:lnTo>
                    <a:pt x="202" y="423"/>
                  </a:lnTo>
                  <a:lnTo>
                    <a:pt x="206" y="426"/>
                  </a:lnTo>
                  <a:lnTo>
                    <a:pt x="210" y="427"/>
                  </a:lnTo>
                  <a:lnTo>
                    <a:pt x="218" y="437"/>
                  </a:lnTo>
                  <a:lnTo>
                    <a:pt x="225" y="448"/>
                  </a:lnTo>
                  <a:lnTo>
                    <a:pt x="230" y="460"/>
                  </a:lnTo>
                  <a:lnTo>
                    <a:pt x="236" y="472"/>
                  </a:lnTo>
                  <a:lnTo>
                    <a:pt x="241" y="483"/>
                  </a:lnTo>
                  <a:lnTo>
                    <a:pt x="249" y="492"/>
                  </a:lnTo>
                  <a:lnTo>
                    <a:pt x="260" y="498"/>
                  </a:lnTo>
                  <a:lnTo>
                    <a:pt x="274" y="502"/>
                  </a:lnTo>
                  <a:lnTo>
                    <a:pt x="267" y="493"/>
                  </a:lnTo>
                  <a:lnTo>
                    <a:pt x="259" y="482"/>
                  </a:lnTo>
                  <a:lnTo>
                    <a:pt x="254" y="472"/>
                  </a:lnTo>
                  <a:lnTo>
                    <a:pt x="253" y="465"/>
                  </a:lnTo>
                  <a:lnTo>
                    <a:pt x="259" y="466"/>
                  </a:lnTo>
                  <a:lnTo>
                    <a:pt x="266" y="469"/>
                  </a:lnTo>
                  <a:lnTo>
                    <a:pt x="272" y="476"/>
                  </a:lnTo>
                  <a:lnTo>
                    <a:pt x="278" y="483"/>
                  </a:lnTo>
                  <a:lnTo>
                    <a:pt x="284" y="489"/>
                  </a:lnTo>
                  <a:lnTo>
                    <a:pt x="288" y="495"/>
                  </a:lnTo>
                  <a:lnTo>
                    <a:pt x="293" y="500"/>
                  </a:lnTo>
                  <a:lnTo>
                    <a:pt x="297" y="500"/>
                  </a:lnTo>
                  <a:lnTo>
                    <a:pt x="298" y="498"/>
                  </a:lnTo>
                  <a:lnTo>
                    <a:pt x="301" y="497"/>
                  </a:lnTo>
                  <a:lnTo>
                    <a:pt x="302" y="496"/>
                  </a:lnTo>
                  <a:lnTo>
                    <a:pt x="303" y="494"/>
                  </a:lnTo>
                  <a:lnTo>
                    <a:pt x="296" y="485"/>
                  </a:lnTo>
                  <a:lnTo>
                    <a:pt x="288" y="475"/>
                  </a:lnTo>
                  <a:lnTo>
                    <a:pt x="282" y="465"/>
                  </a:lnTo>
                  <a:lnTo>
                    <a:pt x="277" y="455"/>
                  </a:lnTo>
                  <a:lnTo>
                    <a:pt x="279" y="451"/>
                  </a:lnTo>
                  <a:lnTo>
                    <a:pt x="282" y="451"/>
                  </a:lnTo>
                  <a:lnTo>
                    <a:pt x="284" y="451"/>
                  </a:lnTo>
                  <a:lnTo>
                    <a:pt x="287" y="453"/>
                  </a:lnTo>
                  <a:lnTo>
                    <a:pt x="292" y="458"/>
                  </a:lnTo>
                  <a:lnTo>
                    <a:pt x="295" y="464"/>
                  </a:lnTo>
                  <a:lnTo>
                    <a:pt x="300" y="469"/>
                  </a:lnTo>
                  <a:lnTo>
                    <a:pt x="304" y="476"/>
                  </a:lnTo>
                  <a:lnTo>
                    <a:pt x="307" y="482"/>
                  </a:lnTo>
                  <a:lnTo>
                    <a:pt x="313" y="486"/>
                  </a:lnTo>
                  <a:lnTo>
                    <a:pt x="319" y="489"/>
                  </a:lnTo>
                  <a:lnTo>
                    <a:pt x="326" y="492"/>
                  </a:lnTo>
                  <a:lnTo>
                    <a:pt x="329" y="489"/>
                  </a:lnTo>
                  <a:lnTo>
                    <a:pt x="331" y="488"/>
                  </a:lnTo>
                  <a:lnTo>
                    <a:pt x="332" y="486"/>
                  </a:lnTo>
                  <a:lnTo>
                    <a:pt x="334" y="484"/>
                  </a:lnTo>
                  <a:lnTo>
                    <a:pt x="328" y="469"/>
                  </a:lnTo>
                  <a:lnTo>
                    <a:pt x="316" y="457"/>
                  </a:lnTo>
                  <a:lnTo>
                    <a:pt x="306" y="444"/>
                  </a:lnTo>
                  <a:lnTo>
                    <a:pt x="302" y="428"/>
                  </a:lnTo>
                  <a:lnTo>
                    <a:pt x="303" y="426"/>
                  </a:lnTo>
                  <a:lnTo>
                    <a:pt x="305" y="426"/>
                  </a:lnTo>
                  <a:lnTo>
                    <a:pt x="307" y="426"/>
                  </a:lnTo>
                  <a:lnTo>
                    <a:pt x="310" y="426"/>
                  </a:lnTo>
                  <a:lnTo>
                    <a:pt x="313" y="430"/>
                  </a:lnTo>
                  <a:lnTo>
                    <a:pt x="320" y="438"/>
                  </a:lnTo>
                  <a:lnTo>
                    <a:pt x="326" y="449"/>
                  </a:lnTo>
                  <a:lnTo>
                    <a:pt x="335" y="462"/>
                  </a:lnTo>
                  <a:lnTo>
                    <a:pt x="344" y="474"/>
                  </a:lnTo>
                  <a:lnTo>
                    <a:pt x="353" y="484"/>
                  </a:lnTo>
                  <a:lnTo>
                    <a:pt x="362" y="491"/>
                  </a:lnTo>
                  <a:lnTo>
                    <a:pt x="370" y="493"/>
                  </a:lnTo>
                  <a:lnTo>
                    <a:pt x="377" y="493"/>
                  </a:lnTo>
                  <a:lnTo>
                    <a:pt x="381" y="493"/>
                  </a:lnTo>
                  <a:lnTo>
                    <a:pt x="385" y="491"/>
                  </a:lnTo>
                  <a:lnTo>
                    <a:pt x="384" y="487"/>
                  </a:lnTo>
                  <a:lnTo>
                    <a:pt x="379" y="485"/>
                  </a:lnTo>
                  <a:lnTo>
                    <a:pt x="376" y="482"/>
                  </a:lnTo>
                  <a:lnTo>
                    <a:pt x="372" y="479"/>
                  </a:lnTo>
                  <a:lnTo>
                    <a:pt x="369" y="478"/>
                  </a:lnTo>
                  <a:lnTo>
                    <a:pt x="359" y="458"/>
                  </a:lnTo>
                  <a:lnTo>
                    <a:pt x="352" y="437"/>
                  </a:lnTo>
                  <a:lnTo>
                    <a:pt x="347" y="416"/>
                  </a:lnTo>
                  <a:lnTo>
                    <a:pt x="341" y="394"/>
                  </a:lnTo>
                  <a:lnTo>
                    <a:pt x="340" y="389"/>
                  </a:lnTo>
                  <a:lnTo>
                    <a:pt x="340" y="382"/>
                  </a:lnTo>
                  <a:lnTo>
                    <a:pt x="340" y="376"/>
                  </a:lnTo>
                  <a:lnTo>
                    <a:pt x="341" y="374"/>
                  </a:lnTo>
                  <a:lnTo>
                    <a:pt x="345" y="383"/>
                  </a:lnTo>
                  <a:lnTo>
                    <a:pt x="353" y="390"/>
                  </a:lnTo>
                  <a:lnTo>
                    <a:pt x="361" y="397"/>
                  </a:lnTo>
                  <a:lnTo>
                    <a:pt x="365" y="407"/>
                  </a:lnTo>
                  <a:lnTo>
                    <a:pt x="366" y="425"/>
                  </a:lnTo>
                  <a:lnTo>
                    <a:pt x="368" y="441"/>
                  </a:lnTo>
                  <a:lnTo>
                    <a:pt x="373" y="457"/>
                  </a:lnTo>
                  <a:lnTo>
                    <a:pt x="387" y="470"/>
                  </a:lnTo>
                  <a:lnTo>
                    <a:pt x="389" y="469"/>
                  </a:lnTo>
                  <a:lnTo>
                    <a:pt x="390" y="467"/>
                  </a:lnTo>
                  <a:lnTo>
                    <a:pt x="392" y="466"/>
                  </a:lnTo>
                  <a:lnTo>
                    <a:pt x="394" y="464"/>
                  </a:lnTo>
                  <a:lnTo>
                    <a:pt x="390" y="450"/>
                  </a:lnTo>
                  <a:lnTo>
                    <a:pt x="390" y="436"/>
                  </a:lnTo>
                  <a:lnTo>
                    <a:pt x="389" y="420"/>
                  </a:lnTo>
                  <a:lnTo>
                    <a:pt x="389" y="404"/>
                  </a:lnTo>
                  <a:lnTo>
                    <a:pt x="388" y="390"/>
                  </a:lnTo>
                  <a:lnTo>
                    <a:pt x="384" y="375"/>
                  </a:lnTo>
                  <a:lnTo>
                    <a:pt x="377" y="363"/>
                  </a:lnTo>
                  <a:lnTo>
                    <a:pt x="366" y="352"/>
                  </a:lnTo>
                  <a:lnTo>
                    <a:pt x="360" y="345"/>
                  </a:lnTo>
                  <a:lnTo>
                    <a:pt x="353" y="338"/>
                  </a:lnTo>
                  <a:lnTo>
                    <a:pt x="347" y="332"/>
                  </a:lnTo>
                  <a:lnTo>
                    <a:pt x="340" y="324"/>
                  </a:lnTo>
                  <a:lnTo>
                    <a:pt x="332" y="317"/>
                  </a:lnTo>
                  <a:lnTo>
                    <a:pt x="325" y="310"/>
                  </a:lnTo>
                  <a:lnTo>
                    <a:pt x="318" y="304"/>
                  </a:lnTo>
                  <a:lnTo>
                    <a:pt x="311" y="298"/>
                  </a:lnTo>
                  <a:lnTo>
                    <a:pt x="302" y="301"/>
                  </a:lnTo>
                  <a:lnTo>
                    <a:pt x="287" y="306"/>
                  </a:lnTo>
                  <a:lnTo>
                    <a:pt x="270" y="313"/>
                  </a:lnTo>
                  <a:lnTo>
                    <a:pt x="251" y="323"/>
                  </a:lnTo>
                  <a:lnTo>
                    <a:pt x="234" y="336"/>
                  </a:lnTo>
                  <a:lnTo>
                    <a:pt x="216" y="352"/>
                  </a:lnTo>
                  <a:lnTo>
                    <a:pt x="202" y="372"/>
                  </a:lnTo>
                  <a:lnTo>
                    <a:pt x="193" y="395"/>
                  </a:lnTo>
                  <a:lnTo>
                    <a:pt x="188" y="382"/>
                  </a:lnTo>
                  <a:lnTo>
                    <a:pt x="189" y="366"/>
                  </a:lnTo>
                  <a:lnTo>
                    <a:pt x="198" y="351"/>
                  </a:lnTo>
                  <a:lnTo>
                    <a:pt x="210" y="334"/>
                  </a:lnTo>
                  <a:lnTo>
                    <a:pt x="225" y="319"/>
                  </a:lnTo>
                  <a:lnTo>
                    <a:pt x="240" y="306"/>
                  </a:lnTo>
                  <a:lnTo>
                    <a:pt x="256" y="295"/>
                  </a:lnTo>
                  <a:lnTo>
                    <a:pt x="268" y="287"/>
                  </a:lnTo>
                  <a:lnTo>
                    <a:pt x="262" y="282"/>
                  </a:lnTo>
                  <a:lnTo>
                    <a:pt x="255" y="282"/>
                  </a:lnTo>
                  <a:lnTo>
                    <a:pt x="247" y="285"/>
                  </a:lnTo>
                  <a:lnTo>
                    <a:pt x="240" y="288"/>
                  </a:lnTo>
                  <a:lnTo>
                    <a:pt x="232" y="292"/>
                  </a:lnTo>
                  <a:lnTo>
                    <a:pt x="225" y="297"/>
                  </a:lnTo>
                  <a:lnTo>
                    <a:pt x="217" y="303"/>
                  </a:lnTo>
                  <a:lnTo>
                    <a:pt x="210" y="307"/>
                  </a:lnTo>
                  <a:lnTo>
                    <a:pt x="203" y="311"/>
                  </a:lnTo>
                  <a:lnTo>
                    <a:pt x="197" y="318"/>
                  </a:lnTo>
                  <a:lnTo>
                    <a:pt x="190" y="324"/>
                  </a:lnTo>
                  <a:lnTo>
                    <a:pt x="183" y="332"/>
                  </a:lnTo>
                  <a:lnTo>
                    <a:pt x="171" y="353"/>
                  </a:lnTo>
                  <a:lnTo>
                    <a:pt x="168" y="372"/>
                  </a:lnTo>
                  <a:lnTo>
                    <a:pt x="170" y="388"/>
                  </a:lnTo>
                  <a:lnTo>
                    <a:pt x="174" y="399"/>
                  </a:lnTo>
                  <a:lnTo>
                    <a:pt x="173" y="400"/>
                  </a:lnTo>
                  <a:lnTo>
                    <a:pt x="171" y="401"/>
                  </a:lnTo>
                  <a:lnTo>
                    <a:pt x="168" y="400"/>
                  </a:lnTo>
                  <a:lnTo>
                    <a:pt x="165" y="400"/>
                  </a:lnTo>
                  <a:lnTo>
                    <a:pt x="157" y="388"/>
                  </a:lnTo>
                  <a:lnTo>
                    <a:pt x="152" y="373"/>
                  </a:lnTo>
                  <a:lnTo>
                    <a:pt x="148" y="357"/>
                  </a:lnTo>
                  <a:lnTo>
                    <a:pt x="151" y="341"/>
                  </a:lnTo>
                  <a:lnTo>
                    <a:pt x="156" y="331"/>
                  </a:lnTo>
                  <a:lnTo>
                    <a:pt x="162" y="322"/>
                  </a:lnTo>
                  <a:lnTo>
                    <a:pt x="170" y="311"/>
                  </a:lnTo>
                  <a:lnTo>
                    <a:pt x="178" y="304"/>
                  </a:lnTo>
                  <a:lnTo>
                    <a:pt x="187" y="296"/>
                  </a:lnTo>
                  <a:lnTo>
                    <a:pt x="196" y="289"/>
                  </a:lnTo>
                  <a:lnTo>
                    <a:pt x="206" y="283"/>
                  </a:lnTo>
                  <a:lnTo>
                    <a:pt x="216" y="279"/>
                  </a:lnTo>
                  <a:lnTo>
                    <a:pt x="219" y="276"/>
                  </a:lnTo>
                  <a:lnTo>
                    <a:pt x="222" y="272"/>
                  </a:lnTo>
                  <a:lnTo>
                    <a:pt x="223" y="268"/>
                  </a:lnTo>
                  <a:lnTo>
                    <a:pt x="223" y="262"/>
                  </a:lnTo>
                  <a:lnTo>
                    <a:pt x="218" y="257"/>
                  </a:lnTo>
                  <a:lnTo>
                    <a:pt x="212" y="253"/>
                  </a:lnTo>
                  <a:lnTo>
                    <a:pt x="206" y="252"/>
                  </a:lnTo>
                  <a:lnTo>
                    <a:pt x="197" y="253"/>
                  </a:lnTo>
                  <a:lnTo>
                    <a:pt x="184" y="257"/>
                  </a:lnTo>
                  <a:lnTo>
                    <a:pt x="168" y="260"/>
                  </a:lnTo>
                  <a:lnTo>
                    <a:pt x="150" y="264"/>
                  </a:lnTo>
                  <a:lnTo>
                    <a:pt x="131" y="268"/>
                  </a:lnTo>
                  <a:lnTo>
                    <a:pt x="113" y="271"/>
                  </a:lnTo>
                  <a:lnTo>
                    <a:pt x="97" y="275"/>
                  </a:lnTo>
                  <a:lnTo>
                    <a:pt x="85" y="277"/>
                  </a:lnTo>
                  <a:lnTo>
                    <a:pt x="78" y="279"/>
                  </a:lnTo>
                  <a:lnTo>
                    <a:pt x="68" y="280"/>
                  </a:lnTo>
                  <a:lnTo>
                    <a:pt x="59" y="282"/>
                  </a:lnTo>
                  <a:lnTo>
                    <a:pt x="50" y="286"/>
                  </a:lnTo>
                  <a:lnTo>
                    <a:pt x="42" y="289"/>
                  </a:lnTo>
                  <a:lnTo>
                    <a:pt x="34" y="295"/>
                  </a:lnTo>
                  <a:lnTo>
                    <a:pt x="28" y="301"/>
                  </a:lnTo>
                  <a:lnTo>
                    <a:pt x="22" y="308"/>
                  </a:lnTo>
                  <a:lnTo>
                    <a:pt x="18" y="317"/>
                  </a:lnTo>
                  <a:lnTo>
                    <a:pt x="16" y="320"/>
                  </a:lnTo>
                  <a:lnTo>
                    <a:pt x="16" y="324"/>
                  </a:lnTo>
                  <a:lnTo>
                    <a:pt x="18" y="327"/>
                  </a:lnTo>
                  <a:lnTo>
                    <a:pt x="20" y="331"/>
                  </a:lnTo>
                  <a:lnTo>
                    <a:pt x="24" y="333"/>
                  </a:lnTo>
                  <a:lnTo>
                    <a:pt x="28" y="336"/>
                  </a:lnTo>
                  <a:lnTo>
                    <a:pt x="30" y="341"/>
                  </a:lnTo>
                  <a:lnTo>
                    <a:pt x="29" y="343"/>
                  </a:lnTo>
                  <a:lnTo>
                    <a:pt x="20" y="342"/>
                  </a:lnTo>
                  <a:lnTo>
                    <a:pt x="13" y="339"/>
                  </a:lnTo>
                  <a:lnTo>
                    <a:pt x="6" y="336"/>
                  </a:lnTo>
                  <a:lnTo>
                    <a:pt x="2" y="329"/>
                  </a:lnTo>
                  <a:lnTo>
                    <a:pt x="0" y="320"/>
                  </a:lnTo>
                  <a:lnTo>
                    <a:pt x="0" y="313"/>
                  </a:lnTo>
                  <a:lnTo>
                    <a:pt x="2" y="305"/>
                  </a:lnTo>
                  <a:lnTo>
                    <a:pt x="6" y="298"/>
                  </a:lnTo>
                  <a:lnTo>
                    <a:pt x="11" y="291"/>
                  </a:lnTo>
                  <a:lnTo>
                    <a:pt x="16" y="286"/>
                  </a:lnTo>
                  <a:lnTo>
                    <a:pt x="23" y="280"/>
                  </a:lnTo>
                  <a:lnTo>
                    <a:pt x="29" y="273"/>
                  </a:lnTo>
                  <a:lnTo>
                    <a:pt x="38" y="268"/>
                  </a:lnTo>
                  <a:lnTo>
                    <a:pt x="49" y="262"/>
                  </a:lnTo>
                  <a:lnTo>
                    <a:pt x="61" y="258"/>
                  </a:lnTo>
                  <a:lnTo>
                    <a:pt x="75" y="253"/>
                  </a:lnTo>
                  <a:lnTo>
                    <a:pt x="89" y="250"/>
                  </a:lnTo>
                  <a:lnTo>
                    <a:pt x="105" y="245"/>
                  </a:lnTo>
                  <a:lnTo>
                    <a:pt x="121" y="242"/>
                  </a:lnTo>
                  <a:lnTo>
                    <a:pt x="136" y="239"/>
                  </a:lnTo>
                  <a:lnTo>
                    <a:pt x="152" y="235"/>
                  </a:lnTo>
                  <a:lnTo>
                    <a:pt x="166" y="231"/>
                  </a:lnTo>
                  <a:lnTo>
                    <a:pt x="180" y="228"/>
                  </a:lnTo>
                  <a:lnTo>
                    <a:pt x="192" y="223"/>
                  </a:lnTo>
                  <a:lnTo>
                    <a:pt x="203" y="219"/>
                  </a:lnTo>
                  <a:lnTo>
                    <a:pt x="212" y="214"/>
                  </a:lnTo>
                  <a:lnTo>
                    <a:pt x="218" y="208"/>
                  </a:lnTo>
                  <a:lnTo>
                    <a:pt x="222" y="203"/>
                  </a:lnTo>
                  <a:lnTo>
                    <a:pt x="228" y="174"/>
                  </a:lnTo>
                  <a:lnTo>
                    <a:pt x="231" y="145"/>
                  </a:lnTo>
                  <a:lnTo>
                    <a:pt x="234" y="114"/>
                  </a:lnTo>
                  <a:lnTo>
                    <a:pt x="237" y="85"/>
                  </a:lnTo>
                  <a:lnTo>
                    <a:pt x="241" y="62"/>
                  </a:lnTo>
                  <a:lnTo>
                    <a:pt x="250" y="34"/>
                  </a:lnTo>
                  <a:lnTo>
                    <a:pt x="258" y="10"/>
                  </a:lnTo>
                  <a:lnTo>
                    <a:pt x="263" y="0"/>
                  </a:lnTo>
                  <a:lnTo>
                    <a:pt x="263" y="14"/>
                  </a:lnTo>
                  <a:lnTo>
                    <a:pt x="260" y="44"/>
                  </a:lnTo>
                  <a:lnTo>
                    <a:pt x="258" y="76"/>
                  </a:lnTo>
                  <a:lnTo>
                    <a:pt x="256" y="101"/>
                  </a:lnTo>
                  <a:lnTo>
                    <a:pt x="256" y="123"/>
                  </a:lnTo>
                  <a:lnTo>
                    <a:pt x="258" y="154"/>
                  </a:lnTo>
                  <a:lnTo>
                    <a:pt x="262" y="178"/>
                  </a:lnTo>
                  <a:lnTo>
                    <a:pt x="264" y="189"/>
                  </a:lnTo>
                  <a:lnTo>
                    <a:pt x="262" y="202"/>
                  </a:lnTo>
                  <a:lnTo>
                    <a:pt x="257" y="213"/>
                  </a:lnTo>
                  <a:lnTo>
                    <a:pt x="249" y="224"/>
                  </a:lnTo>
                  <a:lnTo>
                    <a:pt x="243" y="233"/>
                  </a:lnTo>
                  <a:lnTo>
                    <a:pt x="250" y="239"/>
                  </a:lnTo>
                  <a:lnTo>
                    <a:pt x="262" y="247"/>
                  </a:lnTo>
                  <a:lnTo>
                    <a:pt x="274" y="256"/>
                  </a:lnTo>
                  <a:lnTo>
                    <a:pt x="287" y="266"/>
                  </a:lnTo>
                  <a:lnTo>
                    <a:pt x="300" y="275"/>
                  </a:lnTo>
                  <a:lnTo>
                    <a:pt x="313" y="281"/>
                  </a:lnTo>
                  <a:lnTo>
                    <a:pt x="323" y="287"/>
                  </a:lnTo>
                  <a:lnTo>
                    <a:pt x="332" y="288"/>
                  </a:lnTo>
                  <a:lnTo>
                    <a:pt x="340" y="295"/>
                  </a:lnTo>
                  <a:lnTo>
                    <a:pt x="347" y="301"/>
                  </a:lnTo>
                  <a:lnTo>
                    <a:pt x="354" y="308"/>
                  </a:lnTo>
                  <a:lnTo>
                    <a:pt x="360" y="316"/>
                  </a:lnTo>
                  <a:lnTo>
                    <a:pt x="367" y="324"/>
                  </a:lnTo>
                  <a:lnTo>
                    <a:pt x="372" y="333"/>
                  </a:lnTo>
                  <a:lnTo>
                    <a:pt x="379" y="339"/>
                  </a:lnTo>
                  <a:lnTo>
                    <a:pt x="385" y="347"/>
                  </a:lnTo>
                  <a:lnTo>
                    <a:pt x="397" y="345"/>
                  </a:lnTo>
                  <a:lnTo>
                    <a:pt x="408" y="343"/>
                  </a:lnTo>
                  <a:lnTo>
                    <a:pt x="420" y="341"/>
                  </a:lnTo>
                  <a:lnTo>
                    <a:pt x="432" y="338"/>
                  </a:lnTo>
                  <a:lnTo>
                    <a:pt x="444" y="336"/>
                  </a:lnTo>
                  <a:lnTo>
                    <a:pt x="456" y="334"/>
                  </a:lnTo>
                  <a:lnTo>
                    <a:pt x="467" y="333"/>
                  </a:lnTo>
                  <a:lnTo>
                    <a:pt x="480" y="331"/>
                  </a:lnTo>
                  <a:lnTo>
                    <a:pt x="492" y="328"/>
                  </a:lnTo>
                  <a:lnTo>
                    <a:pt x="504" y="327"/>
                  </a:lnTo>
                  <a:lnTo>
                    <a:pt x="517" y="325"/>
                  </a:lnTo>
                  <a:lnTo>
                    <a:pt x="529" y="324"/>
                  </a:lnTo>
                  <a:lnTo>
                    <a:pt x="540" y="322"/>
                  </a:lnTo>
                  <a:lnTo>
                    <a:pt x="553" y="320"/>
                  </a:lnTo>
                  <a:lnTo>
                    <a:pt x="565" y="318"/>
                  </a:lnTo>
                  <a:lnTo>
                    <a:pt x="577" y="317"/>
                  </a:lnTo>
                  <a:lnTo>
                    <a:pt x="695" y="305"/>
                  </a:lnTo>
                  <a:lnTo>
                    <a:pt x="780" y="297"/>
                  </a:lnTo>
                  <a:lnTo>
                    <a:pt x="851" y="292"/>
                  </a:lnTo>
                  <a:lnTo>
                    <a:pt x="997" y="283"/>
                  </a:lnTo>
                  <a:lnTo>
                    <a:pt x="1139" y="285"/>
                  </a:lnTo>
                  <a:lnTo>
                    <a:pt x="1139" y="307"/>
                  </a:lnTo>
                  <a:close/>
                </a:path>
              </a:pathLst>
            </a:custGeom>
            <a:solidFill>
              <a:srgbClr val="000000"/>
            </a:solidFill>
            <a:ln w="38100">
              <a:solidFill>
                <a:srgbClr val="002060"/>
              </a:solidFill>
              <a:round/>
              <a:headEnd/>
              <a:tailEnd/>
            </a:ln>
          </p:spPr>
          <p:txBody>
            <a:bodyPr/>
            <a:lstStyle/>
            <a:p>
              <a:endParaRPr lang="en-US"/>
            </a:p>
          </p:txBody>
        </p:sp>
        <p:sp>
          <p:nvSpPr>
            <p:cNvPr id="80" name="Freeform 79"/>
            <p:cNvSpPr>
              <a:spLocks/>
            </p:cNvSpPr>
            <p:nvPr/>
          </p:nvSpPr>
          <p:spPr bwMode="auto">
            <a:xfrm>
              <a:off x="1774" y="2654"/>
              <a:ext cx="130" cy="197"/>
            </a:xfrm>
            <a:custGeom>
              <a:avLst/>
              <a:gdLst>
                <a:gd name="T0" fmla="*/ 126 w 130"/>
                <a:gd name="T1" fmla="*/ 11 h 197"/>
                <a:gd name="T2" fmla="*/ 113 w 130"/>
                <a:gd name="T3" fmla="*/ 37 h 197"/>
                <a:gd name="T4" fmla="*/ 95 w 130"/>
                <a:gd name="T5" fmla="*/ 63 h 197"/>
                <a:gd name="T6" fmla="*/ 83 w 130"/>
                <a:gd name="T7" fmla="*/ 81 h 197"/>
                <a:gd name="T8" fmla="*/ 75 w 130"/>
                <a:gd name="T9" fmla="*/ 85 h 197"/>
                <a:gd name="T10" fmla="*/ 69 w 130"/>
                <a:gd name="T11" fmla="*/ 92 h 197"/>
                <a:gd name="T12" fmla="*/ 66 w 130"/>
                <a:gd name="T13" fmla="*/ 104 h 197"/>
                <a:gd name="T14" fmla="*/ 74 w 130"/>
                <a:gd name="T15" fmla="*/ 116 h 197"/>
                <a:gd name="T16" fmla="*/ 92 w 130"/>
                <a:gd name="T17" fmla="*/ 112 h 197"/>
                <a:gd name="T18" fmla="*/ 87 w 130"/>
                <a:gd name="T19" fmla="*/ 116 h 197"/>
                <a:gd name="T20" fmla="*/ 75 w 130"/>
                <a:gd name="T21" fmla="*/ 128 h 197"/>
                <a:gd name="T22" fmla="*/ 65 w 130"/>
                <a:gd name="T23" fmla="*/ 141 h 197"/>
                <a:gd name="T24" fmla="*/ 60 w 130"/>
                <a:gd name="T25" fmla="*/ 162 h 197"/>
                <a:gd name="T26" fmla="*/ 46 w 130"/>
                <a:gd name="T27" fmla="*/ 193 h 197"/>
                <a:gd name="T28" fmla="*/ 37 w 130"/>
                <a:gd name="T29" fmla="*/ 184 h 197"/>
                <a:gd name="T30" fmla="*/ 52 w 130"/>
                <a:gd name="T31" fmla="*/ 129 h 197"/>
                <a:gd name="T32" fmla="*/ 51 w 130"/>
                <a:gd name="T33" fmla="*/ 116 h 197"/>
                <a:gd name="T34" fmla="*/ 40 w 130"/>
                <a:gd name="T35" fmla="*/ 123 h 197"/>
                <a:gd name="T36" fmla="*/ 28 w 130"/>
                <a:gd name="T37" fmla="*/ 133 h 197"/>
                <a:gd name="T38" fmla="*/ 13 w 130"/>
                <a:gd name="T39" fmla="*/ 139 h 197"/>
                <a:gd name="T40" fmla="*/ 7 w 130"/>
                <a:gd name="T41" fmla="*/ 134 h 197"/>
                <a:gd name="T42" fmla="*/ 20 w 130"/>
                <a:gd name="T43" fmla="*/ 125 h 197"/>
                <a:gd name="T44" fmla="*/ 38 w 130"/>
                <a:gd name="T45" fmla="*/ 110 h 197"/>
                <a:gd name="T46" fmla="*/ 50 w 130"/>
                <a:gd name="T47" fmla="*/ 94 h 197"/>
                <a:gd name="T48" fmla="*/ 46 w 130"/>
                <a:gd name="T49" fmla="*/ 82 h 197"/>
                <a:gd name="T50" fmla="*/ 33 w 130"/>
                <a:gd name="T51" fmla="*/ 74 h 197"/>
                <a:gd name="T52" fmla="*/ 22 w 130"/>
                <a:gd name="T53" fmla="*/ 64 h 197"/>
                <a:gd name="T54" fmla="*/ 12 w 130"/>
                <a:gd name="T55" fmla="*/ 50 h 197"/>
                <a:gd name="T56" fmla="*/ 3 w 130"/>
                <a:gd name="T57" fmla="*/ 33 h 197"/>
                <a:gd name="T58" fmla="*/ 0 w 130"/>
                <a:gd name="T59" fmla="*/ 17 h 197"/>
                <a:gd name="T60" fmla="*/ 2 w 130"/>
                <a:gd name="T61" fmla="*/ 12 h 197"/>
                <a:gd name="T62" fmla="*/ 12 w 130"/>
                <a:gd name="T63" fmla="*/ 25 h 197"/>
                <a:gd name="T64" fmla="*/ 27 w 130"/>
                <a:gd name="T65" fmla="*/ 44 h 197"/>
                <a:gd name="T66" fmla="*/ 45 w 130"/>
                <a:gd name="T67" fmla="*/ 61 h 197"/>
                <a:gd name="T68" fmla="*/ 58 w 130"/>
                <a:gd name="T69" fmla="*/ 67 h 197"/>
                <a:gd name="T70" fmla="*/ 68 w 130"/>
                <a:gd name="T71" fmla="*/ 68 h 197"/>
                <a:gd name="T72" fmla="*/ 83 w 130"/>
                <a:gd name="T73" fmla="*/ 58 h 197"/>
                <a:gd name="T74" fmla="*/ 101 w 130"/>
                <a:gd name="T75" fmla="*/ 36 h 197"/>
                <a:gd name="T76" fmla="*/ 116 w 130"/>
                <a:gd name="T77" fmla="*/ 15 h 197"/>
                <a:gd name="T78" fmla="*/ 127 w 130"/>
                <a:gd name="T79"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97">
                  <a:moveTo>
                    <a:pt x="130" y="0"/>
                  </a:moveTo>
                  <a:lnTo>
                    <a:pt x="126" y="11"/>
                  </a:lnTo>
                  <a:lnTo>
                    <a:pt x="121" y="24"/>
                  </a:lnTo>
                  <a:lnTo>
                    <a:pt x="113" y="37"/>
                  </a:lnTo>
                  <a:lnTo>
                    <a:pt x="104" y="50"/>
                  </a:lnTo>
                  <a:lnTo>
                    <a:pt x="95" y="63"/>
                  </a:lnTo>
                  <a:lnTo>
                    <a:pt x="88" y="73"/>
                  </a:lnTo>
                  <a:lnTo>
                    <a:pt x="83" y="81"/>
                  </a:lnTo>
                  <a:lnTo>
                    <a:pt x="80" y="85"/>
                  </a:lnTo>
                  <a:lnTo>
                    <a:pt x="75" y="85"/>
                  </a:lnTo>
                  <a:lnTo>
                    <a:pt x="71" y="87"/>
                  </a:lnTo>
                  <a:lnTo>
                    <a:pt x="69" y="92"/>
                  </a:lnTo>
                  <a:lnTo>
                    <a:pt x="68" y="95"/>
                  </a:lnTo>
                  <a:lnTo>
                    <a:pt x="66" y="104"/>
                  </a:lnTo>
                  <a:lnTo>
                    <a:pt x="67" y="112"/>
                  </a:lnTo>
                  <a:lnTo>
                    <a:pt x="74" y="116"/>
                  </a:lnTo>
                  <a:lnTo>
                    <a:pt x="88" y="113"/>
                  </a:lnTo>
                  <a:lnTo>
                    <a:pt x="92" y="112"/>
                  </a:lnTo>
                  <a:lnTo>
                    <a:pt x="90" y="113"/>
                  </a:lnTo>
                  <a:lnTo>
                    <a:pt x="87" y="116"/>
                  </a:lnTo>
                  <a:lnTo>
                    <a:pt x="82" y="121"/>
                  </a:lnTo>
                  <a:lnTo>
                    <a:pt x="75" y="128"/>
                  </a:lnTo>
                  <a:lnTo>
                    <a:pt x="69" y="134"/>
                  </a:lnTo>
                  <a:lnTo>
                    <a:pt x="65" y="141"/>
                  </a:lnTo>
                  <a:lnTo>
                    <a:pt x="63" y="148"/>
                  </a:lnTo>
                  <a:lnTo>
                    <a:pt x="60" y="162"/>
                  </a:lnTo>
                  <a:lnTo>
                    <a:pt x="55" y="179"/>
                  </a:lnTo>
                  <a:lnTo>
                    <a:pt x="46" y="193"/>
                  </a:lnTo>
                  <a:lnTo>
                    <a:pt x="36" y="197"/>
                  </a:lnTo>
                  <a:lnTo>
                    <a:pt x="37" y="184"/>
                  </a:lnTo>
                  <a:lnTo>
                    <a:pt x="45" y="157"/>
                  </a:lnTo>
                  <a:lnTo>
                    <a:pt x="52" y="129"/>
                  </a:lnTo>
                  <a:lnTo>
                    <a:pt x="56" y="116"/>
                  </a:lnTo>
                  <a:lnTo>
                    <a:pt x="51" y="116"/>
                  </a:lnTo>
                  <a:lnTo>
                    <a:pt x="46" y="119"/>
                  </a:lnTo>
                  <a:lnTo>
                    <a:pt x="40" y="123"/>
                  </a:lnTo>
                  <a:lnTo>
                    <a:pt x="35" y="128"/>
                  </a:lnTo>
                  <a:lnTo>
                    <a:pt x="28" y="133"/>
                  </a:lnTo>
                  <a:lnTo>
                    <a:pt x="21" y="137"/>
                  </a:lnTo>
                  <a:lnTo>
                    <a:pt x="13" y="139"/>
                  </a:lnTo>
                  <a:lnTo>
                    <a:pt x="5" y="137"/>
                  </a:lnTo>
                  <a:lnTo>
                    <a:pt x="7" y="134"/>
                  </a:lnTo>
                  <a:lnTo>
                    <a:pt x="12" y="131"/>
                  </a:lnTo>
                  <a:lnTo>
                    <a:pt x="20" y="125"/>
                  </a:lnTo>
                  <a:lnTo>
                    <a:pt x="29" y="118"/>
                  </a:lnTo>
                  <a:lnTo>
                    <a:pt x="38" y="110"/>
                  </a:lnTo>
                  <a:lnTo>
                    <a:pt x="46" y="102"/>
                  </a:lnTo>
                  <a:lnTo>
                    <a:pt x="50" y="94"/>
                  </a:lnTo>
                  <a:lnTo>
                    <a:pt x="52" y="86"/>
                  </a:lnTo>
                  <a:lnTo>
                    <a:pt x="46" y="82"/>
                  </a:lnTo>
                  <a:lnTo>
                    <a:pt x="39" y="77"/>
                  </a:lnTo>
                  <a:lnTo>
                    <a:pt x="33" y="74"/>
                  </a:lnTo>
                  <a:lnTo>
                    <a:pt x="28" y="69"/>
                  </a:lnTo>
                  <a:lnTo>
                    <a:pt x="22" y="64"/>
                  </a:lnTo>
                  <a:lnTo>
                    <a:pt x="18" y="58"/>
                  </a:lnTo>
                  <a:lnTo>
                    <a:pt x="12" y="50"/>
                  </a:lnTo>
                  <a:lnTo>
                    <a:pt x="8" y="41"/>
                  </a:lnTo>
                  <a:lnTo>
                    <a:pt x="3" y="33"/>
                  </a:lnTo>
                  <a:lnTo>
                    <a:pt x="1" y="25"/>
                  </a:lnTo>
                  <a:lnTo>
                    <a:pt x="0" y="17"/>
                  </a:lnTo>
                  <a:lnTo>
                    <a:pt x="1" y="10"/>
                  </a:lnTo>
                  <a:lnTo>
                    <a:pt x="2" y="12"/>
                  </a:lnTo>
                  <a:lnTo>
                    <a:pt x="7" y="18"/>
                  </a:lnTo>
                  <a:lnTo>
                    <a:pt x="12" y="25"/>
                  </a:lnTo>
                  <a:lnTo>
                    <a:pt x="19" y="35"/>
                  </a:lnTo>
                  <a:lnTo>
                    <a:pt x="27" y="44"/>
                  </a:lnTo>
                  <a:lnTo>
                    <a:pt x="36" y="53"/>
                  </a:lnTo>
                  <a:lnTo>
                    <a:pt x="45" y="61"/>
                  </a:lnTo>
                  <a:lnTo>
                    <a:pt x="52" y="66"/>
                  </a:lnTo>
                  <a:lnTo>
                    <a:pt x="58" y="67"/>
                  </a:lnTo>
                  <a:lnTo>
                    <a:pt x="64" y="68"/>
                  </a:lnTo>
                  <a:lnTo>
                    <a:pt x="68" y="68"/>
                  </a:lnTo>
                  <a:lnTo>
                    <a:pt x="74" y="66"/>
                  </a:lnTo>
                  <a:lnTo>
                    <a:pt x="83" y="58"/>
                  </a:lnTo>
                  <a:lnTo>
                    <a:pt x="92" y="47"/>
                  </a:lnTo>
                  <a:lnTo>
                    <a:pt x="101" y="36"/>
                  </a:lnTo>
                  <a:lnTo>
                    <a:pt x="108" y="25"/>
                  </a:lnTo>
                  <a:lnTo>
                    <a:pt x="116" y="15"/>
                  </a:lnTo>
                  <a:lnTo>
                    <a:pt x="123" y="6"/>
                  </a:lnTo>
                  <a:lnTo>
                    <a:pt x="127" y="1"/>
                  </a:lnTo>
                  <a:lnTo>
                    <a:pt x="130" y="0"/>
                  </a:lnTo>
                  <a:close/>
                </a:path>
              </a:pathLst>
            </a:custGeom>
            <a:solidFill>
              <a:srgbClr val="000000"/>
            </a:solidFill>
            <a:ln w="38100">
              <a:solidFill>
                <a:srgbClr val="002060"/>
              </a:solidFill>
              <a:round/>
              <a:headEnd/>
              <a:tailEnd/>
            </a:ln>
          </p:spPr>
          <p:txBody>
            <a:bodyPr/>
            <a:lstStyle/>
            <a:p>
              <a:endParaRPr lang="en-US"/>
            </a:p>
          </p:txBody>
        </p:sp>
        <p:sp>
          <p:nvSpPr>
            <p:cNvPr id="81" name="Freeform 80"/>
            <p:cNvSpPr>
              <a:spLocks/>
            </p:cNvSpPr>
            <p:nvPr/>
          </p:nvSpPr>
          <p:spPr bwMode="auto">
            <a:xfrm>
              <a:off x="3030" y="2648"/>
              <a:ext cx="70" cy="16"/>
            </a:xfrm>
            <a:custGeom>
              <a:avLst/>
              <a:gdLst>
                <a:gd name="T0" fmla="*/ 70 w 70"/>
                <a:gd name="T1" fmla="*/ 5 h 16"/>
                <a:gd name="T2" fmla="*/ 65 w 70"/>
                <a:gd name="T3" fmla="*/ 8 h 16"/>
                <a:gd name="T4" fmla="*/ 58 w 70"/>
                <a:gd name="T5" fmla="*/ 12 h 16"/>
                <a:gd name="T6" fmla="*/ 51 w 70"/>
                <a:gd name="T7" fmla="*/ 14 h 16"/>
                <a:gd name="T8" fmla="*/ 43 w 70"/>
                <a:gd name="T9" fmla="*/ 15 h 16"/>
                <a:gd name="T10" fmla="*/ 34 w 70"/>
                <a:gd name="T11" fmla="*/ 16 h 16"/>
                <a:gd name="T12" fmla="*/ 26 w 70"/>
                <a:gd name="T13" fmla="*/ 16 h 16"/>
                <a:gd name="T14" fmla="*/ 20 w 70"/>
                <a:gd name="T15" fmla="*/ 16 h 16"/>
                <a:gd name="T16" fmla="*/ 13 w 70"/>
                <a:gd name="T17" fmla="*/ 15 h 16"/>
                <a:gd name="T18" fmla="*/ 9 w 70"/>
                <a:gd name="T19" fmla="*/ 12 h 16"/>
                <a:gd name="T20" fmla="*/ 6 w 70"/>
                <a:gd name="T21" fmla="*/ 7 h 16"/>
                <a:gd name="T22" fmla="*/ 3 w 70"/>
                <a:gd name="T23" fmla="*/ 4 h 16"/>
                <a:gd name="T24" fmla="*/ 0 w 70"/>
                <a:gd name="T25" fmla="*/ 2 h 16"/>
                <a:gd name="T26" fmla="*/ 2 w 70"/>
                <a:gd name="T27" fmla="*/ 0 h 16"/>
                <a:gd name="T28" fmla="*/ 10 w 70"/>
                <a:gd name="T29" fmla="*/ 0 h 16"/>
                <a:gd name="T30" fmla="*/ 21 w 70"/>
                <a:gd name="T31" fmla="*/ 0 h 16"/>
                <a:gd name="T32" fmla="*/ 34 w 70"/>
                <a:gd name="T33" fmla="*/ 2 h 16"/>
                <a:gd name="T34" fmla="*/ 48 w 70"/>
                <a:gd name="T35" fmla="*/ 2 h 16"/>
                <a:gd name="T36" fmla="*/ 59 w 70"/>
                <a:gd name="T37" fmla="*/ 3 h 16"/>
                <a:gd name="T38" fmla="*/ 67 w 70"/>
                <a:gd name="T39" fmla="*/ 4 h 16"/>
                <a:gd name="T40" fmla="*/ 70 w 70"/>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
                  <a:moveTo>
                    <a:pt x="70" y="5"/>
                  </a:moveTo>
                  <a:lnTo>
                    <a:pt x="65" y="8"/>
                  </a:lnTo>
                  <a:lnTo>
                    <a:pt x="58" y="12"/>
                  </a:lnTo>
                  <a:lnTo>
                    <a:pt x="51" y="14"/>
                  </a:lnTo>
                  <a:lnTo>
                    <a:pt x="43" y="15"/>
                  </a:lnTo>
                  <a:lnTo>
                    <a:pt x="34" y="16"/>
                  </a:lnTo>
                  <a:lnTo>
                    <a:pt x="26" y="16"/>
                  </a:lnTo>
                  <a:lnTo>
                    <a:pt x="20" y="16"/>
                  </a:lnTo>
                  <a:lnTo>
                    <a:pt x="13" y="15"/>
                  </a:lnTo>
                  <a:lnTo>
                    <a:pt x="9" y="12"/>
                  </a:lnTo>
                  <a:lnTo>
                    <a:pt x="6" y="7"/>
                  </a:lnTo>
                  <a:lnTo>
                    <a:pt x="3" y="4"/>
                  </a:lnTo>
                  <a:lnTo>
                    <a:pt x="0" y="2"/>
                  </a:lnTo>
                  <a:lnTo>
                    <a:pt x="2" y="0"/>
                  </a:lnTo>
                  <a:lnTo>
                    <a:pt x="10" y="0"/>
                  </a:lnTo>
                  <a:lnTo>
                    <a:pt x="21" y="0"/>
                  </a:lnTo>
                  <a:lnTo>
                    <a:pt x="34" y="2"/>
                  </a:lnTo>
                  <a:lnTo>
                    <a:pt x="48" y="2"/>
                  </a:lnTo>
                  <a:lnTo>
                    <a:pt x="59" y="3"/>
                  </a:lnTo>
                  <a:lnTo>
                    <a:pt x="67" y="4"/>
                  </a:lnTo>
                  <a:lnTo>
                    <a:pt x="70" y="5"/>
                  </a:lnTo>
                  <a:close/>
                </a:path>
              </a:pathLst>
            </a:custGeom>
            <a:solidFill>
              <a:srgbClr val="000000"/>
            </a:solidFill>
            <a:ln w="38100">
              <a:solidFill>
                <a:srgbClr val="002060"/>
              </a:solidFill>
              <a:round/>
              <a:headEnd/>
              <a:tailEnd/>
            </a:ln>
          </p:spPr>
          <p:txBody>
            <a:bodyPr/>
            <a:lstStyle/>
            <a:p>
              <a:endParaRPr lang="en-US"/>
            </a:p>
          </p:txBody>
        </p:sp>
        <p:sp>
          <p:nvSpPr>
            <p:cNvPr id="82" name="Freeform 81"/>
            <p:cNvSpPr>
              <a:spLocks/>
            </p:cNvSpPr>
            <p:nvPr/>
          </p:nvSpPr>
          <p:spPr bwMode="auto">
            <a:xfrm>
              <a:off x="3865" y="2650"/>
              <a:ext cx="127" cy="367"/>
            </a:xfrm>
            <a:custGeom>
              <a:avLst/>
              <a:gdLst>
                <a:gd name="T0" fmla="*/ 78 w 127"/>
                <a:gd name="T1" fmla="*/ 32 h 367"/>
                <a:gd name="T2" fmla="*/ 66 w 127"/>
                <a:gd name="T3" fmla="*/ 107 h 367"/>
                <a:gd name="T4" fmla="*/ 69 w 127"/>
                <a:gd name="T5" fmla="*/ 145 h 367"/>
                <a:gd name="T6" fmla="*/ 72 w 127"/>
                <a:gd name="T7" fmla="*/ 151 h 367"/>
                <a:gd name="T8" fmla="*/ 67 w 127"/>
                <a:gd name="T9" fmla="*/ 155 h 367"/>
                <a:gd name="T10" fmla="*/ 61 w 127"/>
                <a:gd name="T11" fmla="*/ 161 h 367"/>
                <a:gd name="T12" fmla="*/ 57 w 127"/>
                <a:gd name="T13" fmla="*/ 165 h 367"/>
                <a:gd name="T14" fmla="*/ 59 w 127"/>
                <a:gd name="T15" fmla="*/ 173 h 367"/>
                <a:gd name="T16" fmla="*/ 67 w 127"/>
                <a:gd name="T17" fmla="*/ 176 h 367"/>
                <a:gd name="T18" fmla="*/ 71 w 127"/>
                <a:gd name="T19" fmla="*/ 168 h 367"/>
                <a:gd name="T20" fmla="*/ 82 w 127"/>
                <a:gd name="T21" fmla="*/ 175 h 367"/>
                <a:gd name="T22" fmla="*/ 98 w 127"/>
                <a:gd name="T23" fmla="*/ 188 h 367"/>
                <a:gd name="T24" fmla="*/ 114 w 127"/>
                <a:gd name="T25" fmla="*/ 192 h 367"/>
                <a:gd name="T26" fmla="*/ 125 w 127"/>
                <a:gd name="T27" fmla="*/ 194 h 367"/>
                <a:gd name="T28" fmla="*/ 119 w 127"/>
                <a:gd name="T29" fmla="*/ 200 h 367"/>
                <a:gd name="T30" fmla="*/ 104 w 127"/>
                <a:gd name="T31" fmla="*/ 204 h 367"/>
                <a:gd name="T32" fmla="*/ 89 w 127"/>
                <a:gd name="T33" fmla="*/ 201 h 367"/>
                <a:gd name="T34" fmla="*/ 78 w 127"/>
                <a:gd name="T35" fmla="*/ 193 h 367"/>
                <a:gd name="T36" fmla="*/ 70 w 127"/>
                <a:gd name="T37" fmla="*/ 187 h 367"/>
                <a:gd name="T38" fmla="*/ 64 w 127"/>
                <a:gd name="T39" fmla="*/ 190 h 367"/>
                <a:gd name="T40" fmla="*/ 54 w 127"/>
                <a:gd name="T41" fmla="*/ 204 h 367"/>
                <a:gd name="T42" fmla="*/ 38 w 127"/>
                <a:gd name="T43" fmla="*/ 230 h 367"/>
                <a:gd name="T44" fmla="*/ 22 w 127"/>
                <a:gd name="T45" fmla="*/ 279 h 367"/>
                <a:gd name="T46" fmla="*/ 5 w 127"/>
                <a:gd name="T47" fmla="*/ 353 h 367"/>
                <a:gd name="T48" fmla="*/ 1 w 127"/>
                <a:gd name="T49" fmla="*/ 343 h 367"/>
                <a:gd name="T50" fmla="*/ 0 w 127"/>
                <a:gd name="T51" fmla="*/ 294 h 367"/>
                <a:gd name="T52" fmla="*/ 4 w 127"/>
                <a:gd name="T53" fmla="*/ 247 h 367"/>
                <a:gd name="T54" fmla="*/ 20 w 127"/>
                <a:gd name="T55" fmla="*/ 204 h 367"/>
                <a:gd name="T56" fmla="*/ 24 w 127"/>
                <a:gd name="T57" fmla="*/ 178 h 367"/>
                <a:gd name="T58" fmla="*/ 10 w 127"/>
                <a:gd name="T59" fmla="*/ 157 h 367"/>
                <a:gd name="T60" fmla="*/ 5 w 127"/>
                <a:gd name="T61" fmla="*/ 146 h 367"/>
                <a:gd name="T62" fmla="*/ 21 w 127"/>
                <a:gd name="T63" fmla="*/ 153 h 367"/>
                <a:gd name="T64" fmla="*/ 34 w 127"/>
                <a:gd name="T65" fmla="*/ 157 h 367"/>
                <a:gd name="T66" fmla="*/ 45 w 127"/>
                <a:gd name="T67" fmla="*/ 147 h 367"/>
                <a:gd name="T68" fmla="*/ 47 w 127"/>
                <a:gd name="T69" fmla="*/ 126 h 367"/>
                <a:gd name="T70" fmla="*/ 43 w 127"/>
                <a:gd name="T71" fmla="*/ 95 h 367"/>
                <a:gd name="T72" fmla="*/ 48 w 127"/>
                <a:gd name="T73" fmla="*/ 65 h 367"/>
                <a:gd name="T74" fmla="*/ 62 w 127"/>
                <a:gd name="T75" fmla="*/ 32 h 367"/>
                <a:gd name="T76" fmla="*/ 79 w 127"/>
                <a:gd name="T77" fmla="*/ 10 h 367"/>
                <a:gd name="T78" fmla="*/ 92 w 127"/>
                <a:gd name="T7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367">
                  <a:moveTo>
                    <a:pt x="91" y="4"/>
                  </a:moveTo>
                  <a:lnTo>
                    <a:pt x="78" y="32"/>
                  </a:lnTo>
                  <a:lnTo>
                    <a:pt x="69" y="68"/>
                  </a:lnTo>
                  <a:lnTo>
                    <a:pt x="66" y="107"/>
                  </a:lnTo>
                  <a:lnTo>
                    <a:pt x="67" y="142"/>
                  </a:lnTo>
                  <a:lnTo>
                    <a:pt x="69" y="145"/>
                  </a:lnTo>
                  <a:lnTo>
                    <a:pt x="71" y="147"/>
                  </a:lnTo>
                  <a:lnTo>
                    <a:pt x="72" y="151"/>
                  </a:lnTo>
                  <a:lnTo>
                    <a:pt x="71" y="154"/>
                  </a:lnTo>
                  <a:lnTo>
                    <a:pt x="67" y="155"/>
                  </a:lnTo>
                  <a:lnTo>
                    <a:pt x="64" y="157"/>
                  </a:lnTo>
                  <a:lnTo>
                    <a:pt x="61" y="161"/>
                  </a:lnTo>
                  <a:lnTo>
                    <a:pt x="58" y="162"/>
                  </a:lnTo>
                  <a:lnTo>
                    <a:pt x="57" y="165"/>
                  </a:lnTo>
                  <a:lnTo>
                    <a:pt x="58" y="169"/>
                  </a:lnTo>
                  <a:lnTo>
                    <a:pt x="59" y="173"/>
                  </a:lnTo>
                  <a:lnTo>
                    <a:pt x="60" y="176"/>
                  </a:lnTo>
                  <a:lnTo>
                    <a:pt x="67" y="176"/>
                  </a:lnTo>
                  <a:lnTo>
                    <a:pt x="69" y="172"/>
                  </a:lnTo>
                  <a:lnTo>
                    <a:pt x="71" y="168"/>
                  </a:lnTo>
                  <a:lnTo>
                    <a:pt x="77" y="166"/>
                  </a:lnTo>
                  <a:lnTo>
                    <a:pt x="82" y="175"/>
                  </a:lnTo>
                  <a:lnTo>
                    <a:pt x="90" y="182"/>
                  </a:lnTo>
                  <a:lnTo>
                    <a:pt x="98" y="188"/>
                  </a:lnTo>
                  <a:lnTo>
                    <a:pt x="106" y="191"/>
                  </a:lnTo>
                  <a:lnTo>
                    <a:pt x="114" y="192"/>
                  </a:lnTo>
                  <a:lnTo>
                    <a:pt x="120" y="194"/>
                  </a:lnTo>
                  <a:lnTo>
                    <a:pt x="125" y="194"/>
                  </a:lnTo>
                  <a:lnTo>
                    <a:pt x="127" y="195"/>
                  </a:lnTo>
                  <a:lnTo>
                    <a:pt x="119" y="200"/>
                  </a:lnTo>
                  <a:lnTo>
                    <a:pt x="110" y="203"/>
                  </a:lnTo>
                  <a:lnTo>
                    <a:pt x="104" y="204"/>
                  </a:lnTo>
                  <a:lnTo>
                    <a:pt x="96" y="203"/>
                  </a:lnTo>
                  <a:lnTo>
                    <a:pt x="89" y="201"/>
                  </a:lnTo>
                  <a:lnTo>
                    <a:pt x="84" y="198"/>
                  </a:lnTo>
                  <a:lnTo>
                    <a:pt x="78" y="193"/>
                  </a:lnTo>
                  <a:lnTo>
                    <a:pt x="73" y="187"/>
                  </a:lnTo>
                  <a:lnTo>
                    <a:pt x="70" y="187"/>
                  </a:lnTo>
                  <a:lnTo>
                    <a:pt x="67" y="188"/>
                  </a:lnTo>
                  <a:lnTo>
                    <a:pt x="64" y="190"/>
                  </a:lnTo>
                  <a:lnTo>
                    <a:pt x="62" y="192"/>
                  </a:lnTo>
                  <a:lnTo>
                    <a:pt x="54" y="204"/>
                  </a:lnTo>
                  <a:lnTo>
                    <a:pt x="45" y="217"/>
                  </a:lnTo>
                  <a:lnTo>
                    <a:pt x="38" y="230"/>
                  </a:lnTo>
                  <a:lnTo>
                    <a:pt x="32" y="244"/>
                  </a:lnTo>
                  <a:lnTo>
                    <a:pt x="22" y="279"/>
                  </a:lnTo>
                  <a:lnTo>
                    <a:pt x="12" y="320"/>
                  </a:lnTo>
                  <a:lnTo>
                    <a:pt x="5" y="353"/>
                  </a:lnTo>
                  <a:lnTo>
                    <a:pt x="2" y="367"/>
                  </a:lnTo>
                  <a:lnTo>
                    <a:pt x="1" y="343"/>
                  </a:lnTo>
                  <a:lnTo>
                    <a:pt x="0" y="319"/>
                  </a:lnTo>
                  <a:lnTo>
                    <a:pt x="0" y="294"/>
                  </a:lnTo>
                  <a:lnTo>
                    <a:pt x="1" y="269"/>
                  </a:lnTo>
                  <a:lnTo>
                    <a:pt x="4" y="247"/>
                  </a:lnTo>
                  <a:lnTo>
                    <a:pt x="11" y="225"/>
                  </a:lnTo>
                  <a:lnTo>
                    <a:pt x="20" y="204"/>
                  </a:lnTo>
                  <a:lnTo>
                    <a:pt x="34" y="187"/>
                  </a:lnTo>
                  <a:lnTo>
                    <a:pt x="24" y="178"/>
                  </a:lnTo>
                  <a:lnTo>
                    <a:pt x="16" y="168"/>
                  </a:lnTo>
                  <a:lnTo>
                    <a:pt x="10" y="157"/>
                  </a:lnTo>
                  <a:lnTo>
                    <a:pt x="2" y="146"/>
                  </a:lnTo>
                  <a:lnTo>
                    <a:pt x="5" y="146"/>
                  </a:lnTo>
                  <a:lnTo>
                    <a:pt x="12" y="148"/>
                  </a:lnTo>
                  <a:lnTo>
                    <a:pt x="21" y="153"/>
                  </a:lnTo>
                  <a:lnTo>
                    <a:pt x="30" y="157"/>
                  </a:lnTo>
                  <a:lnTo>
                    <a:pt x="34" y="157"/>
                  </a:lnTo>
                  <a:lnTo>
                    <a:pt x="40" y="153"/>
                  </a:lnTo>
                  <a:lnTo>
                    <a:pt x="45" y="147"/>
                  </a:lnTo>
                  <a:lnTo>
                    <a:pt x="50" y="143"/>
                  </a:lnTo>
                  <a:lnTo>
                    <a:pt x="47" y="126"/>
                  </a:lnTo>
                  <a:lnTo>
                    <a:pt x="43" y="110"/>
                  </a:lnTo>
                  <a:lnTo>
                    <a:pt x="43" y="95"/>
                  </a:lnTo>
                  <a:lnTo>
                    <a:pt x="44" y="79"/>
                  </a:lnTo>
                  <a:lnTo>
                    <a:pt x="48" y="65"/>
                  </a:lnTo>
                  <a:lnTo>
                    <a:pt x="54" y="49"/>
                  </a:lnTo>
                  <a:lnTo>
                    <a:pt x="62" y="32"/>
                  </a:lnTo>
                  <a:lnTo>
                    <a:pt x="73" y="15"/>
                  </a:lnTo>
                  <a:lnTo>
                    <a:pt x="79" y="10"/>
                  </a:lnTo>
                  <a:lnTo>
                    <a:pt x="88" y="3"/>
                  </a:lnTo>
                  <a:lnTo>
                    <a:pt x="92" y="0"/>
                  </a:lnTo>
                  <a:lnTo>
                    <a:pt x="91" y="4"/>
                  </a:lnTo>
                  <a:close/>
                </a:path>
              </a:pathLst>
            </a:custGeom>
            <a:solidFill>
              <a:srgbClr val="000000"/>
            </a:solidFill>
            <a:ln w="38100">
              <a:solidFill>
                <a:srgbClr val="002060"/>
              </a:solidFill>
              <a:round/>
              <a:headEnd/>
              <a:tailEnd/>
            </a:ln>
          </p:spPr>
          <p:txBody>
            <a:bodyPr/>
            <a:lstStyle/>
            <a:p>
              <a:endParaRPr lang="en-US"/>
            </a:p>
          </p:txBody>
        </p:sp>
        <p:sp>
          <p:nvSpPr>
            <p:cNvPr id="83" name="Freeform 82"/>
            <p:cNvSpPr>
              <a:spLocks/>
            </p:cNvSpPr>
            <p:nvPr/>
          </p:nvSpPr>
          <p:spPr bwMode="auto">
            <a:xfrm>
              <a:off x="2361" y="2679"/>
              <a:ext cx="40" cy="60"/>
            </a:xfrm>
            <a:custGeom>
              <a:avLst/>
              <a:gdLst>
                <a:gd name="T0" fmla="*/ 26 w 40"/>
                <a:gd name="T1" fmla="*/ 0 h 60"/>
                <a:gd name="T2" fmla="*/ 28 w 40"/>
                <a:gd name="T3" fmla="*/ 5 h 60"/>
                <a:gd name="T4" fmla="*/ 30 w 40"/>
                <a:gd name="T5" fmla="*/ 13 h 60"/>
                <a:gd name="T6" fmla="*/ 31 w 40"/>
                <a:gd name="T7" fmla="*/ 22 h 60"/>
                <a:gd name="T8" fmla="*/ 32 w 40"/>
                <a:gd name="T9" fmla="*/ 29 h 60"/>
                <a:gd name="T10" fmla="*/ 30 w 40"/>
                <a:gd name="T11" fmla="*/ 23 h 60"/>
                <a:gd name="T12" fmla="*/ 26 w 40"/>
                <a:gd name="T13" fmla="*/ 19 h 60"/>
                <a:gd name="T14" fmla="*/ 21 w 40"/>
                <a:gd name="T15" fmla="*/ 15 h 60"/>
                <a:gd name="T16" fmla="*/ 16 w 40"/>
                <a:gd name="T17" fmla="*/ 13 h 60"/>
                <a:gd name="T18" fmla="*/ 15 w 40"/>
                <a:gd name="T19" fmla="*/ 14 h 60"/>
                <a:gd name="T20" fmla="*/ 13 w 40"/>
                <a:gd name="T21" fmla="*/ 14 h 60"/>
                <a:gd name="T22" fmla="*/ 12 w 40"/>
                <a:gd name="T23" fmla="*/ 15 h 60"/>
                <a:gd name="T24" fmla="*/ 11 w 40"/>
                <a:gd name="T25" fmla="*/ 16 h 60"/>
                <a:gd name="T26" fmla="*/ 12 w 40"/>
                <a:gd name="T27" fmla="*/ 22 h 60"/>
                <a:gd name="T28" fmla="*/ 16 w 40"/>
                <a:gd name="T29" fmla="*/ 25 h 60"/>
                <a:gd name="T30" fmla="*/ 19 w 40"/>
                <a:gd name="T31" fmla="*/ 30 h 60"/>
                <a:gd name="T32" fmla="*/ 17 w 40"/>
                <a:gd name="T33" fmla="*/ 36 h 60"/>
                <a:gd name="T34" fmla="*/ 17 w 40"/>
                <a:gd name="T35" fmla="*/ 39 h 60"/>
                <a:gd name="T36" fmla="*/ 16 w 40"/>
                <a:gd name="T37" fmla="*/ 42 h 60"/>
                <a:gd name="T38" fmla="*/ 16 w 40"/>
                <a:gd name="T39" fmla="*/ 46 h 60"/>
                <a:gd name="T40" fmla="*/ 18 w 40"/>
                <a:gd name="T41" fmla="*/ 49 h 60"/>
                <a:gd name="T42" fmla="*/ 24 w 40"/>
                <a:gd name="T43" fmla="*/ 47 h 60"/>
                <a:gd name="T44" fmla="*/ 31 w 40"/>
                <a:gd name="T45" fmla="*/ 44 h 60"/>
                <a:gd name="T46" fmla="*/ 36 w 40"/>
                <a:gd name="T47" fmla="*/ 42 h 60"/>
                <a:gd name="T48" fmla="*/ 40 w 40"/>
                <a:gd name="T49" fmla="*/ 44 h 60"/>
                <a:gd name="T50" fmla="*/ 38 w 40"/>
                <a:gd name="T51" fmla="*/ 48 h 60"/>
                <a:gd name="T52" fmla="*/ 37 w 40"/>
                <a:gd name="T53" fmla="*/ 51 h 60"/>
                <a:gd name="T54" fmla="*/ 35 w 40"/>
                <a:gd name="T55" fmla="*/ 56 h 60"/>
                <a:gd name="T56" fmla="*/ 32 w 40"/>
                <a:gd name="T57" fmla="*/ 59 h 60"/>
                <a:gd name="T58" fmla="*/ 24 w 40"/>
                <a:gd name="T59" fmla="*/ 60 h 60"/>
                <a:gd name="T60" fmla="*/ 17 w 40"/>
                <a:gd name="T61" fmla="*/ 59 h 60"/>
                <a:gd name="T62" fmla="*/ 12 w 40"/>
                <a:gd name="T63" fmla="*/ 56 h 60"/>
                <a:gd name="T64" fmla="*/ 6 w 40"/>
                <a:gd name="T65" fmla="*/ 51 h 60"/>
                <a:gd name="T66" fmla="*/ 4 w 40"/>
                <a:gd name="T67" fmla="*/ 30 h 60"/>
                <a:gd name="T68" fmla="*/ 3 w 40"/>
                <a:gd name="T69" fmla="*/ 29 h 60"/>
                <a:gd name="T70" fmla="*/ 2 w 40"/>
                <a:gd name="T71" fmla="*/ 28 h 60"/>
                <a:gd name="T72" fmla="*/ 2 w 40"/>
                <a:gd name="T73" fmla="*/ 25 h 60"/>
                <a:gd name="T74" fmla="*/ 0 w 40"/>
                <a:gd name="T75" fmla="*/ 24 h 60"/>
                <a:gd name="T76" fmla="*/ 0 w 40"/>
                <a:gd name="T77" fmla="*/ 19 h 60"/>
                <a:gd name="T78" fmla="*/ 0 w 40"/>
                <a:gd name="T79" fmla="*/ 13 h 60"/>
                <a:gd name="T80" fmla="*/ 2 w 40"/>
                <a:gd name="T81" fmla="*/ 9 h 60"/>
                <a:gd name="T82" fmla="*/ 6 w 40"/>
                <a:gd name="T83" fmla="*/ 5 h 60"/>
                <a:gd name="T84" fmla="*/ 11 w 40"/>
                <a:gd name="T85" fmla="*/ 3 h 60"/>
                <a:gd name="T86" fmla="*/ 16 w 40"/>
                <a:gd name="T87" fmla="*/ 1 h 60"/>
                <a:gd name="T88" fmla="*/ 21 w 40"/>
                <a:gd name="T89" fmla="*/ 1 h 60"/>
                <a:gd name="T90" fmla="*/ 26 w 40"/>
                <a:gd name="T9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60">
                  <a:moveTo>
                    <a:pt x="26" y="0"/>
                  </a:moveTo>
                  <a:lnTo>
                    <a:pt x="28" y="5"/>
                  </a:lnTo>
                  <a:lnTo>
                    <a:pt x="30" y="13"/>
                  </a:lnTo>
                  <a:lnTo>
                    <a:pt x="31" y="22"/>
                  </a:lnTo>
                  <a:lnTo>
                    <a:pt x="32" y="29"/>
                  </a:lnTo>
                  <a:lnTo>
                    <a:pt x="30" y="23"/>
                  </a:lnTo>
                  <a:lnTo>
                    <a:pt x="26" y="19"/>
                  </a:lnTo>
                  <a:lnTo>
                    <a:pt x="21" y="15"/>
                  </a:lnTo>
                  <a:lnTo>
                    <a:pt x="16" y="13"/>
                  </a:lnTo>
                  <a:lnTo>
                    <a:pt x="15" y="14"/>
                  </a:lnTo>
                  <a:lnTo>
                    <a:pt x="13" y="14"/>
                  </a:lnTo>
                  <a:lnTo>
                    <a:pt x="12" y="15"/>
                  </a:lnTo>
                  <a:lnTo>
                    <a:pt x="11" y="16"/>
                  </a:lnTo>
                  <a:lnTo>
                    <a:pt x="12" y="22"/>
                  </a:lnTo>
                  <a:lnTo>
                    <a:pt x="16" y="25"/>
                  </a:lnTo>
                  <a:lnTo>
                    <a:pt x="19" y="30"/>
                  </a:lnTo>
                  <a:lnTo>
                    <a:pt x="17" y="36"/>
                  </a:lnTo>
                  <a:lnTo>
                    <a:pt x="17" y="39"/>
                  </a:lnTo>
                  <a:lnTo>
                    <a:pt x="16" y="42"/>
                  </a:lnTo>
                  <a:lnTo>
                    <a:pt x="16" y="46"/>
                  </a:lnTo>
                  <a:lnTo>
                    <a:pt x="18" y="49"/>
                  </a:lnTo>
                  <a:lnTo>
                    <a:pt x="24" y="47"/>
                  </a:lnTo>
                  <a:lnTo>
                    <a:pt x="31" y="44"/>
                  </a:lnTo>
                  <a:lnTo>
                    <a:pt x="36" y="42"/>
                  </a:lnTo>
                  <a:lnTo>
                    <a:pt x="40" y="44"/>
                  </a:lnTo>
                  <a:lnTo>
                    <a:pt x="38" y="48"/>
                  </a:lnTo>
                  <a:lnTo>
                    <a:pt x="37" y="51"/>
                  </a:lnTo>
                  <a:lnTo>
                    <a:pt x="35" y="56"/>
                  </a:lnTo>
                  <a:lnTo>
                    <a:pt x="32" y="59"/>
                  </a:lnTo>
                  <a:lnTo>
                    <a:pt x="24" y="60"/>
                  </a:lnTo>
                  <a:lnTo>
                    <a:pt x="17" y="59"/>
                  </a:lnTo>
                  <a:lnTo>
                    <a:pt x="12" y="56"/>
                  </a:lnTo>
                  <a:lnTo>
                    <a:pt x="6" y="51"/>
                  </a:lnTo>
                  <a:lnTo>
                    <a:pt x="4" y="30"/>
                  </a:lnTo>
                  <a:lnTo>
                    <a:pt x="3" y="29"/>
                  </a:lnTo>
                  <a:lnTo>
                    <a:pt x="2" y="28"/>
                  </a:lnTo>
                  <a:lnTo>
                    <a:pt x="2" y="25"/>
                  </a:lnTo>
                  <a:lnTo>
                    <a:pt x="0" y="24"/>
                  </a:lnTo>
                  <a:lnTo>
                    <a:pt x="0" y="19"/>
                  </a:lnTo>
                  <a:lnTo>
                    <a:pt x="0" y="13"/>
                  </a:lnTo>
                  <a:lnTo>
                    <a:pt x="2" y="9"/>
                  </a:lnTo>
                  <a:lnTo>
                    <a:pt x="6" y="5"/>
                  </a:lnTo>
                  <a:lnTo>
                    <a:pt x="11" y="3"/>
                  </a:lnTo>
                  <a:lnTo>
                    <a:pt x="16" y="1"/>
                  </a:lnTo>
                  <a:lnTo>
                    <a:pt x="21" y="1"/>
                  </a:lnTo>
                  <a:lnTo>
                    <a:pt x="26" y="0"/>
                  </a:lnTo>
                  <a:close/>
                </a:path>
              </a:pathLst>
            </a:custGeom>
            <a:solidFill>
              <a:srgbClr val="000000"/>
            </a:solidFill>
            <a:ln w="38100">
              <a:solidFill>
                <a:srgbClr val="002060"/>
              </a:solidFill>
              <a:round/>
              <a:headEnd/>
              <a:tailEnd/>
            </a:ln>
          </p:spPr>
          <p:txBody>
            <a:bodyPr/>
            <a:lstStyle/>
            <a:p>
              <a:endParaRPr lang="en-US"/>
            </a:p>
          </p:txBody>
        </p:sp>
        <p:sp>
          <p:nvSpPr>
            <p:cNvPr id="84" name="Freeform 83"/>
            <p:cNvSpPr>
              <a:spLocks/>
            </p:cNvSpPr>
            <p:nvPr/>
          </p:nvSpPr>
          <p:spPr bwMode="auto">
            <a:xfrm>
              <a:off x="3214" y="2667"/>
              <a:ext cx="48" cy="173"/>
            </a:xfrm>
            <a:custGeom>
              <a:avLst/>
              <a:gdLst>
                <a:gd name="T0" fmla="*/ 24 w 48"/>
                <a:gd name="T1" fmla="*/ 173 h 173"/>
                <a:gd name="T2" fmla="*/ 19 w 48"/>
                <a:gd name="T3" fmla="*/ 172 h 173"/>
                <a:gd name="T4" fmla="*/ 11 w 48"/>
                <a:gd name="T5" fmla="*/ 166 h 173"/>
                <a:gd name="T6" fmla="*/ 4 w 48"/>
                <a:gd name="T7" fmla="*/ 156 h 173"/>
                <a:gd name="T8" fmla="*/ 0 w 48"/>
                <a:gd name="T9" fmla="*/ 147 h 173"/>
                <a:gd name="T10" fmla="*/ 5 w 48"/>
                <a:gd name="T11" fmla="*/ 130 h 173"/>
                <a:gd name="T12" fmla="*/ 11 w 48"/>
                <a:gd name="T13" fmla="*/ 109 h 173"/>
                <a:gd name="T14" fmla="*/ 19 w 48"/>
                <a:gd name="T15" fmla="*/ 84 h 173"/>
                <a:gd name="T16" fmla="*/ 28 w 48"/>
                <a:gd name="T17" fmla="*/ 60 h 173"/>
                <a:gd name="T18" fmla="*/ 36 w 48"/>
                <a:gd name="T19" fmla="*/ 37 h 173"/>
                <a:gd name="T20" fmla="*/ 42 w 48"/>
                <a:gd name="T21" fmla="*/ 18 h 173"/>
                <a:gd name="T22" fmla="*/ 46 w 48"/>
                <a:gd name="T23" fmla="*/ 5 h 173"/>
                <a:gd name="T24" fmla="*/ 48 w 48"/>
                <a:gd name="T25" fmla="*/ 0 h 173"/>
                <a:gd name="T26" fmla="*/ 48 w 48"/>
                <a:gd name="T27" fmla="*/ 23 h 173"/>
                <a:gd name="T28" fmla="*/ 41 w 48"/>
                <a:gd name="T29" fmla="*/ 71 h 173"/>
                <a:gd name="T30" fmla="*/ 31 w 48"/>
                <a:gd name="T31" fmla="*/ 126 h 173"/>
                <a:gd name="T32" fmla="*/ 24 w 48"/>
                <a:gd name="T3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73">
                  <a:moveTo>
                    <a:pt x="24" y="173"/>
                  </a:moveTo>
                  <a:lnTo>
                    <a:pt x="19" y="172"/>
                  </a:lnTo>
                  <a:lnTo>
                    <a:pt x="11" y="166"/>
                  </a:lnTo>
                  <a:lnTo>
                    <a:pt x="4" y="156"/>
                  </a:lnTo>
                  <a:lnTo>
                    <a:pt x="0" y="147"/>
                  </a:lnTo>
                  <a:lnTo>
                    <a:pt x="5" y="130"/>
                  </a:lnTo>
                  <a:lnTo>
                    <a:pt x="11" y="109"/>
                  </a:lnTo>
                  <a:lnTo>
                    <a:pt x="19" y="84"/>
                  </a:lnTo>
                  <a:lnTo>
                    <a:pt x="28" y="60"/>
                  </a:lnTo>
                  <a:lnTo>
                    <a:pt x="36" y="37"/>
                  </a:lnTo>
                  <a:lnTo>
                    <a:pt x="42" y="18"/>
                  </a:lnTo>
                  <a:lnTo>
                    <a:pt x="46" y="5"/>
                  </a:lnTo>
                  <a:lnTo>
                    <a:pt x="48" y="0"/>
                  </a:lnTo>
                  <a:lnTo>
                    <a:pt x="48" y="23"/>
                  </a:lnTo>
                  <a:lnTo>
                    <a:pt x="41" y="71"/>
                  </a:lnTo>
                  <a:lnTo>
                    <a:pt x="31" y="126"/>
                  </a:lnTo>
                  <a:lnTo>
                    <a:pt x="24" y="173"/>
                  </a:lnTo>
                  <a:close/>
                </a:path>
              </a:pathLst>
            </a:custGeom>
            <a:solidFill>
              <a:srgbClr val="000000"/>
            </a:solidFill>
            <a:ln w="38100">
              <a:solidFill>
                <a:srgbClr val="002060"/>
              </a:solidFill>
              <a:round/>
              <a:headEnd/>
              <a:tailEnd/>
            </a:ln>
          </p:spPr>
          <p:txBody>
            <a:bodyPr/>
            <a:lstStyle/>
            <a:p>
              <a:endParaRPr lang="en-US"/>
            </a:p>
          </p:txBody>
        </p:sp>
        <p:sp>
          <p:nvSpPr>
            <p:cNvPr id="85" name="Freeform 84"/>
            <p:cNvSpPr>
              <a:spLocks/>
            </p:cNvSpPr>
            <p:nvPr/>
          </p:nvSpPr>
          <p:spPr bwMode="auto">
            <a:xfrm>
              <a:off x="3126" y="2877"/>
              <a:ext cx="151" cy="93"/>
            </a:xfrm>
            <a:custGeom>
              <a:avLst/>
              <a:gdLst>
                <a:gd name="T0" fmla="*/ 73 w 151"/>
                <a:gd name="T1" fmla="*/ 42 h 93"/>
                <a:gd name="T2" fmla="*/ 91 w 151"/>
                <a:gd name="T3" fmla="*/ 55 h 93"/>
                <a:gd name="T4" fmla="*/ 113 w 151"/>
                <a:gd name="T5" fmla="*/ 64 h 93"/>
                <a:gd name="T6" fmla="*/ 131 w 151"/>
                <a:gd name="T7" fmla="*/ 66 h 93"/>
                <a:gd name="T8" fmla="*/ 132 w 151"/>
                <a:gd name="T9" fmla="*/ 58 h 93"/>
                <a:gd name="T10" fmla="*/ 125 w 151"/>
                <a:gd name="T11" fmla="*/ 50 h 93"/>
                <a:gd name="T12" fmla="*/ 115 w 151"/>
                <a:gd name="T13" fmla="*/ 43 h 93"/>
                <a:gd name="T14" fmla="*/ 102 w 151"/>
                <a:gd name="T15" fmla="*/ 37 h 93"/>
                <a:gd name="T16" fmla="*/ 89 w 151"/>
                <a:gd name="T17" fmla="*/ 24 h 93"/>
                <a:gd name="T18" fmla="*/ 88 w 151"/>
                <a:gd name="T19" fmla="*/ 4 h 93"/>
                <a:gd name="T20" fmla="*/ 93 w 151"/>
                <a:gd name="T21" fmla="*/ 7 h 93"/>
                <a:gd name="T22" fmla="*/ 98 w 151"/>
                <a:gd name="T23" fmla="*/ 17 h 93"/>
                <a:gd name="T24" fmla="*/ 108 w 151"/>
                <a:gd name="T25" fmla="*/ 24 h 93"/>
                <a:gd name="T26" fmla="*/ 122 w 151"/>
                <a:gd name="T27" fmla="*/ 32 h 93"/>
                <a:gd name="T28" fmla="*/ 136 w 151"/>
                <a:gd name="T29" fmla="*/ 40 h 93"/>
                <a:gd name="T30" fmla="*/ 149 w 151"/>
                <a:gd name="T31" fmla="*/ 61 h 93"/>
                <a:gd name="T32" fmla="*/ 145 w 151"/>
                <a:gd name="T33" fmla="*/ 78 h 93"/>
                <a:gd name="T34" fmla="*/ 134 w 151"/>
                <a:gd name="T35" fmla="*/ 83 h 93"/>
                <a:gd name="T36" fmla="*/ 121 w 151"/>
                <a:gd name="T37" fmla="*/ 82 h 93"/>
                <a:gd name="T38" fmla="*/ 106 w 151"/>
                <a:gd name="T39" fmla="*/ 79 h 93"/>
                <a:gd name="T40" fmla="*/ 102 w 151"/>
                <a:gd name="T41" fmla="*/ 80 h 93"/>
                <a:gd name="T42" fmla="*/ 104 w 151"/>
                <a:gd name="T43" fmla="*/ 91 h 93"/>
                <a:gd name="T44" fmla="*/ 93 w 151"/>
                <a:gd name="T45" fmla="*/ 91 h 93"/>
                <a:gd name="T46" fmla="*/ 72 w 151"/>
                <a:gd name="T47" fmla="*/ 87 h 93"/>
                <a:gd name="T48" fmla="*/ 51 w 151"/>
                <a:gd name="T49" fmla="*/ 84 h 93"/>
                <a:gd name="T50" fmla="*/ 31 w 151"/>
                <a:gd name="T51" fmla="*/ 78 h 93"/>
                <a:gd name="T52" fmla="*/ 13 w 151"/>
                <a:gd name="T53" fmla="*/ 64 h 93"/>
                <a:gd name="T54" fmla="*/ 4 w 151"/>
                <a:gd name="T55" fmla="*/ 39 h 93"/>
                <a:gd name="T56" fmla="*/ 2 w 151"/>
                <a:gd name="T57" fmla="*/ 20 h 93"/>
                <a:gd name="T58" fmla="*/ 7 w 151"/>
                <a:gd name="T59" fmla="*/ 11 h 93"/>
                <a:gd name="T60" fmla="*/ 16 w 151"/>
                <a:gd name="T61" fmla="*/ 21 h 93"/>
                <a:gd name="T62" fmla="*/ 20 w 151"/>
                <a:gd name="T63" fmla="*/ 40 h 93"/>
                <a:gd name="T64" fmla="*/ 27 w 151"/>
                <a:gd name="T65" fmla="*/ 56 h 93"/>
                <a:gd name="T66" fmla="*/ 40 w 151"/>
                <a:gd name="T67" fmla="*/ 65 h 93"/>
                <a:gd name="T68" fmla="*/ 57 w 151"/>
                <a:gd name="T69" fmla="*/ 68 h 93"/>
                <a:gd name="T70" fmla="*/ 69 w 151"/>
                <a:gd name="T71" fmla="*/ 71 h 93"/>
                <a:gd name="T72" fmla="*/ 82 w 151"/>
                <a:gd name="T73" fmla="*/ 74 h 93"/>
                <a:gd name="T74" fmla="*/ 91 w 151"/>
                <a:gd name="T75" fmla="*/ 75 h 93"/>
                <a:gd name="T76" fmla="*/ 86 w 151"/>
                <a:gd name="T77" fmla="*/ 70 h 93"/>
                <a:gd name="T78" fmla="*/ 70 w 151"/>
                <a:gd name="T79" fmla="*/ 58 h 93"/>
                <a:gd name="T80" fmla="*/ 58 w 151"/>
                <a:gd name="T81" fmla="*/ 43 h 93"/>
                <a:gd name="T82" fmla="*/ 48 w 151"/>
                <a:gd name="T83" fmla="*/ 26 h 93"/>
                <a:gd name="T84" fmla="*/ 48 w 151"/>
                <a:gd name="T85" fmla="*/ 9 h 93"/>
                <a:gd name="T86" fmla="*/ 54 w 151"/>
                <a:gd name="T87" fmla="*/ 1 h 93"/>
                <a:gd name="T88" fmla="*/ 63 w 151"/>
                <a:gd name="T89" fmla="*/ 10 h 93"/>
                <a:gd name="T90" fmla="*/ 66 w 151"/>
                <a:gd name="T91"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3">
                  <a:moveTo>
                    <a:pt x="68" y="36"/>
                  </a:moveTo>
                  <a:lnTo>
                    <a:pt x="73" y="42"/>
                  </a:lnTo>
                  <a:lnTo>
                    <a:pt x="80" y="49"/>
                  </a:lnTo>
                  <a:lnTo>
                    <a:pt x="91" y="55"/>
                  </a:lnTo>
                  <a:lnTo>
                    <a:pt x="102" y="60"/>
                  </a:lnTo>
                  <a:lnTo>
                    <a:pt x="113" y="64"/>
                  </a:lnTo>
                  <a:lnTo>
                    <a:pt x="123" y="66"/>
                  </a:lnTo>
                  <a:lnTo>
                    <a:pt x="131" y="66"/>
                  </a:lnTo>
                  <a:lnTo>
                    <a:pt x="135" y="64"/>
                  </a:lnTo>
                  <a:lnTo>
                    <a:pt x="132" y="58"/>
                  </a:lnTo>
                  <a:lnTo>
                    <a:pt x="129" y="54"/>
                  </a:lnTo>
                  <a:lnTo>
                    <a:pt x="125" y="50"/>
                  </a:lnTo>
                  <a:lnTo>
                    <a:pt x="121" y="47"/>
                  </a:lnTo>
                  <a:lnTo>
                    <a:pt x="115" y="43"/>
                  </a:lnTo>
                  <a:lnTo>
                    <a:pt x="110" y="40"/>
                  </a:lnTo>
                  <a:lnTo>
                    <a:pt x="102" y="37"/>
                  </a:lnTo>
                  <a:lnTo>
                    <a:pt x="94" y="31"/>
                  </a:lnTo>
                  <a:lnTo>
                    <a:pt x="89" y="24"/>
                  </a:lnTo>
                  <a:lnTo>
                    <a:pt x="87" y="14"/>
                  </a:lnTo>
                  <a:lnTo>
                    <a:pt x="88" y="4"/>
                  </a:lnTo>
                  <a:lnTo>
                    <a:pt x="91" y="0"/>
                  </a:lnTo>
                  <a:lnTo>
                    <a:pt x="93" y="7"/>
                  </a:lnTo>
                  <a:lnTo>
                    <a:pt x="95" y="11"/>
                  </a:lnTo>
                  <a:lnTo>
                    <a:pt x="98" y="17"/>
                  </a:lnTo>
                  <a:lnTo>
                    <a:pt x="103" y="20"/>
                  </a:lnTo>
                  <a:lnTo>
                    <a:pt x="108" y="24"/>
                  </a:lnTo>
                  <a:lnTo>
                    <a:pt x="114" y="28"/>
                  </a:lnTo>
                  <a:lnTo>
                    <a:pt x="122" y="32"/>
                  </a:lnTo>
                  <a:lnTo>
                    <a:pt x="131" y="37"/>
                  </a:lnTo>
                  <a:lnTo>
                    <a:pt x="136" y="40"/>
                  </a:lnTo>
                  <a:lnTo>
                    <a:pt x="143" y="50"/>
                  </a:lnTo>
                  <a:lnTo>
                    <a:pt x="149" y="61"/>
                  </a:lnTo>
                  <a:lnTo>
                    <a:pt x="151" y="73"/>
                  </a:lnTo>
                  <a:lnTo>
                    <a:pt x="145" y="78"/>
                  </a:lnTo>
                  <a:lnTo>
                    <a:pt x="140" y="82"/>
                  </a:lnTo>
                  <a:lnTo>
                    <a:pt x="134" y="83"/>
                  </a:lnTo>
                  <a:lnTo>
                    <a:pt x="129" y="83"/>
                  </a:lnTo>
                  <a:lnTo>
                    <a:pt x="121" y="82"/>
                  </a:lnTo>
                  <a:lnTo>
                    <a:pt x="114" y="80"/>
                  </a:lnTo>
                  <a:lnTo>
                    <a:pt x="106" y="79"/>
                  </a:lnTo>
                  <a:lnTo>
                    <a:pt x="98" y="78"/>
                  </a:lnTo>
                  <a:lnTo>
                    <a:pt x="102" y="80"/>
                  </a:lnTo>
                  <a:lnTo>
                    <a:pt x="103" y="85"/>
                  </a:lnTo>
                  <a:lnTo>
                    <a:pt x="104" y="91"/>
                  </a:lnTo>
                  <a:lnTo>
                    <a:pt x="103" y="93"/>
                  </a:lnTo>
                  <a:lnTo>
                    <a:pt x="93" y="91"/>
                  </a:lnTo>
                  <a:lnTo>
                    <a:pt x="83" y="89"/>
                  </a:lnTo>
                  <a:lnTo>
                    <a:pt x="72" y="87"/>
                  </a:lnTo>
                  <a:lnTo>
                    <a:pt x="61" y="86"/>
                  </a:lnTo>
                  <a:lnTo>
                    <a:pt x="51" y="84"/>
                  </a:lnTo>
                  <a:lnTo>
                    <a:pt x="41" y="82"/>
                  </a:lnTo>
                  <a:lnTo>
                    <a:pt x="31" y="78"/>
                  </a:lnTo>
                  <a:lnTo>
                    <a:pt x="21" y="74"/>
                  </a:lnTo>
                  <a:lnTo>
                    <a:pt x="13" y="64"/>
                  </a:lnTo>
                  <a:lnTo>
                    <a:pt x="9" y="51"/>
                  </a:lnTo>
                  <a:lnTo>
                    <a:pt x="4" y="39"/>
                  </a:lnTo>
                  <a:lnTo>
                    <a:pt x="0" y="27"/>
                  </a:lnTo>
                  <a:lnTo>
                    <a:pt x="2" y="20"/>
                  </a:lnTo>
                  <a:lnTo>
                    <a:pt x="4" y="14"/>
                  </a:lnTo>
                  <a:lnTo>
                    <a:pt x="7" y="11"/>
                  </a:lnTo>
                  <a:lnTo>
                    <a:pt x="13" y="11"/>
                  </a:lnTo>
                  <a:lnTo>
                    <a:pt x="16" y="21"/>
                  </a:lnTo>
                  <a:lnTo>
                    <a:pt x="18" y="30"/>
                  </a:lnTo>
                  <a:lnTo>
                    <a:pt x="20" y="40"/>
                  </a:lnTo>
                  <a:lnTo>
                    <a:pt x="22" y="48"/>
                  </a:lnTo>
                  <a:lnTo>
                    <a:pt x="27" y="56"/>
                  </a:lnTo>
                  <a:lnTo>
                    <a:pt x="32" y="61"/>
                  </a:lnTo>
                  <a:lnTo>
                    <a:pt x="40" y="65"/>
                  </a:lnTo>
                  <a:lnTo>
                    <a:pt x="51" y="66"/>
                  </a:lnTo>
                  <a:lnTo>
                    <a:pt x="57" y="68"/>
                  </a:lnTo>
                  <a:lnTo>
                    <a:pt x="63" y="69"/>
                  </a:lnTo>
                  <a:lnTo>
                    <a:pt x="69" y="71"/>
                  </a:lnTo>
                  <a:lnTo>
                    <a:pt x="76" y="73"/>
                  </a:lnTo>
                  <a:lnTo>
                    <a:pt x="82" y="74"/>
                  </a:lnTo>
                  <a:lnTo>
                    <a:pt x="87" y="75"/>
                  </a:lnTo>
                  <a:lnTo>
                    <a:pt x="91" y="75"/>
                  </a:lnTo>
                  <a:lnTo>
                    <a:pt x="94" y="75"/>
                  </a:lnTo>
                  <a:lnTo>
                    <a:pt x="86" y="70"/>
                  </a:lnTo>
                  <a:lnTo>
                    <a:pt x="78" y="65"/>
                  </a:lnTo>
                  <a:lnTo>
                    <a:pt x="70" y="58"/>
                  </a:lnTo>
                  <a:lnTo>
                    <a:pt x="64" y="51"/>
                  </a:lnTo>
                  <a:lnTo>
                    <a:pt x="58" y="43"/>
                  </a:lnTo>
                  <a:lnTo>
                    <a:pt x="52" y="35"/>
                  </a:lnTo>
                  <a:lnTo>
                    <a:pt x="48" y="26"/>
                  </a:lnTo>
                  <a:lnTo>
                    <a:pt x="46" y="17"/>
                  </a:lnTo>
                  <a:lnTo>
                    <a:pt x="48" y="9"/>
                  </a:lnTo>
                  <a:lnTo>
                    <a:pt x="50" y="3"/>
                  </a:lnTo>
                  <a:lnTo>
                    <a:pt x="54" y="1"/>
                  </a:lnTo>
                  <a:lnTo>
                    <a:pt x="60" y="3"/>
                  </a:lnTo>
                  <a:lnTo>
                    <a:pt x="63" y="10"/>
                  </a:lnTo>
                  <a:lnTo>
                    <a:pt x="64" y="18"/>
                  </a:lnTo>
                  <a:lnTo>
                    <a:pt x="66" y="26"/>
                  </a:lnTo>
                  <a:lnTo>
                    <a:pt x="68" y="36"/>
                  </a:lnTo>
                  <a:close/>
                </a:path>
              </a:pathLst>
            </a:custGeom>
            <a:solidFill>
              <a:srgbClr val="000000"/>
            </a:solidFill>
            <a:ln w="38100">
              <a:solidFill>
                <a:srgbClr val="002060"/>
              </a:solidFill>
              <a:round/>
              <a:headEnd/>
              <a:tailEnd/>
            </a:ln>
          </p:spPr>
          <p:txBody>
            <a:bodyPr/>
            <a:lstStyle/>
            <a:p>
              <a:endParaRPr lang="en-US"/>
            </a:p>
          </p:txBody>
        </p:sp>
        <p:sp>
          <p:nvSpPr>
            <p:cNvPr id="86" name="Freeform 85"/>
            <p:cNvSpPr>
              <a:spLocks/>
            </p:cNvSpPr>
            <p:nvPr/>
          </p:nvSpPr>
          <p:spPr bwMode="auto">
            <a:xfrm>
              <a:off x="3093" y="2918"/>
              <a:ext cx="110" cy="72"/>
            </a:xfrm>
            <a:custGeom>
              <a:avLst/>
              <a:gdLst>
                <a:gd name="T0" fmla="*/ 6 w 110"/>
                <a:gd name="T1" fmla="*/ 0 h 72"/>
                <a:gd name="T2" fmla="*/ 10 w 110"/>
                <a:gd name="T3" fmla="*/ 8 h 72"/>
                <a:gd name="T4" fmla="*/ 15 w 110"/>
                <a:gd name="T5" fmla="*/ 17 h 72"/>
                <a:gd name="T6" fmla="*/ 19 w 110"/>
                <a:gd name="T7" fmla="*/ 25 h 72"/>
                <a:gd name="T8" fmla="*/ 24 w 110"/>
                <a:gd name="T9" fmla="*/ 34 h 72"/>
                <a:gd name="T10" fmla="*/ 30 w 110"/>
                <a:gd name="T11" fmla="*/ 42 h 72"/>
                <a:gd name="T12" fmla="*/ 36 w 110"/>
                <a:gd name="T13" fmla="*/ 47 h 72"/>
                <a:gd name="T14" fmla="*/ 44 w 110"/>
                <a:gd name="T15" fmla="*/ 52 h 72"/>
                <a:gd name="T16" fmla="*/ 54 w 110"/>
                <a:gd name="T17" fmla="*/ 53 h 72"/>
                <a:gd name="T18" fmla="*/ 56 w 110"/>
                <a:gd name="T19" fmla="*/ 53 h 72"/>
                <a:gd name="T20" fmla="*/ 63 w 110"/>
                <a:gd name="T21" fmla="*/ 54 h 72"/>
                <a:gd name="T22" fmla="*/ 71 w 110"/>
                <a:gd name="T23" fmla="*/ 54 h 72"/>
                <a:gd name="T24" fmla="*/ 81 w 110"/>
                <a:gd name="T25" fmla="*/ 55 h 72"/>
                <a:gd name="T26" fmla="*/ 91 w 110"/>
                <a:gd name="T27" fmla="*/ 56 h 72"/>
                <a:gd name="T28" fmla="*/ 100 w 110"/>
                <a:gd name="T29" fmla="*/ 57 h 72"/>
                <a:gd name="T30" fmla="*/ 107 w 110"/>
                <a:gd name="T31" fmla="*/ 60 h 72"/>
                <a:gd name="T32" fmla="*/ 110 w 110"/>
                <a:gd name="T33" fmla="*/ 61 h 72"/>
                <a:gd name="T34" fmla="*/ 109 w 110"/>
                <a:gd name="T35" fmla="*/ 64 h 72"/>
                <a:gd name="T36" fmla="*/ 103 w 110"/>
                <a:gd name="T37" fmla="*/ 66 h 72"/>
                <a:gd name="T38" fmla="*/ 94 w 110"/>
                <a:gd name="T39" fmla="*/ 69 h 72"/>
                <a:gd name="T40" fmla="*/ 83 w 110"/>
                <a:gd name="T41" fmla="*/ 70 h 72"/>
                <a:gd name="T42" fmla="*/ 71 w 110"/>
                <a:gd name="T43" fmla="*/ 71 h 72"/>
                <a:gd name="T44" fmla="*/ 60 w 110"/>
                <a:gd name="T45" fmla="*/ 72 h 72"/>
                <a:gd name="T46" fmla="*/ 49 w 110"/>
                <a:gd name="T47" fmla="*/ 72 h 72"/>
                <a:gd name="T48" fmla="*/ 40 w 110"/>
                <a:gd name="T49" fmla="*/ 72 h 72"/>
                <a:gd name="T50" fmla="*/ 34 w 110"/>
                <a:gd name="T51" fmla="*/ 71 h 72"/>
                <a:gd name="T52" fmla="*/ 27 w 110"/>
                <a:gd name="T53" fmla="*/ 67 h 72"/>
                <a:gd name="T54" fmla="*/ 22 w 110"/>
                <a:gd name="T55" fmla="*/ 64 h 72"/>
                <a:gd name="T56" fmla="*/ 17 w 110"/>
                <a:gd name="T57" fmla="*/ 60 h 72"/>
                <a:gd name="T58" fmla="*/ 13 w 110"/>
                <a:gd name="T59" fmla="*/ 55 h 72"/>
                <a:gd name="T60" fmla="*/ 8 w 110"/>
                <a:gd name="T61" fmla="*/ 50 h 72"/>
                <a:gd name="T62" fmla="*/ 5 w 110"/>
                <a:gd name="T63" fmla="*/ 44 h 72"/>
                <a:gd name="T64" fmla="*/ 2 w 110"/>
                <a:gd name="T65" fmla="*/ 38 h 72"/>
                <a:gd name="T66" fmla="*/ 2 w 110"/>
                <a:gd name="T67" fmla="*/ 32 h 72"/>
                <a:gd name="T68" fmla="*/ 0 w 110"/>
                <a:gd name="T69" fmla="*/ 17 h 72"/>
                <a:gd name="T70" fmla="*/ 2 w 110"/>
                <a:gd name="T71" fmla="*/ 4 h 72"/>
                <a:gd name="T72" fmla="*/ 6 w 110"/>
                <a:gd name="T7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72">
                  <a:moveTo>
                    <a:pt x="6" y="0"/>
                  </a:moveTo>
                  <a:lnTo>
                    <a:pt x="10" y="8"/>
                  </a:lnTo>
                  <a:lnTo>
                    <a:pt x="15" y="17"/>
                  </a:lnTo>
                  <a:lnTo>
                    <a:pt x="19" y="25"/>
                  </a:lnTo>
                  <a:lnTo>
                    <a:pt x="24" y="34"/>
                  </a:lnTo>
                  <a:lnTo>
                    <a:pt x="30" y="42"/>
                  </a:lnTo>
                  <a:lnTo>
                    <a:pt x="36" y="47"/>
                  </a:lnTo>
                  <a:lnTo>
                    <a:pt x="44" y="52"/>
                  </a:lnTo>
                  <a:lnTo>
                    <a:pt x="54" y="53"/>
                  </a:lnTo>
                  <a:lnTo>
                    <a:pt x="56" y="53"/>
                  </a:lnTo>
                  <a:lnTo>
                    <a:pt x="63" y="54"/>
                  </a:lnTo>
                  <a:lnTo>
                    <a:pt x="71" y="54"/>
                  </a:lnTo>
                  <a:lnTo>
                    <a:pt x="81" y="55"/>
                  </a:lnTo>
                  <a:lnTo>
                    <a:pt x="91" y="56"/>
                  </a:lnTo>
                  <a:lnTo>
                    <a:pt x="100" y="57"/>
                  </a:lnTo>
                  <a:lnTo>
                    <a:pt x="107" y="60"/>
                  </a:lnTo>
                  <a:lnTo>
                    <a:pt x="110" y="61"/>
                  </a:lnTo>
                  <a:lnTo>
                    <a:pt x="109" y="64"/>
                  </a:lnTo>
                  <a:lnTo>
                    <a:pt x="103" y="66"/>
                  </a:lnTo>
                  <a:lnTo>
                    <a:pt x="94" y="69"/>
                  </a:lnTo>
                  <a:lnTo>
                    <a:pt x="83" y="70"/>
                  </a:lnTo>
                  <a:lnTo>
                    <a:pt x="71" y="71"/>
                  </a:lnTo>
                  <a:lnTo>
                    <a:pt x="60" y="72"/>
                  </a:lnTo>
                  <a:lnTo>
                    <a:pt x="49" y="72"/>
                  </a:lnTo>
                  <a:lnTo>
                    <a:pt x="40" y="72"/>
                  </a:lnTo>
                  <a:lnTo>
                    <a:pt x="34" y="71"/>
                  </a:lnTo>
                  <a:lnTo>
                    <a:pt x="27" y="67"/>
                  </a:lnTo>
                  <a:lnTo>
                    <a:pt x="22" y="64"/>
                  </a:lnTo>
                  <a:lnTo>
                    <a:pt x="17" y="60"/>
                  </a:lnTo>
                  <a:lnTo>
                    <a:pt x="13" y="55"/>
                  </a:lnTo>
                  <a:lnTo>
                    <a:pt x="8" y="50"/>
                  </a:lnTo>
                  <a:lnTo>
                    <a:pt x="5" y="44"/>
                  </a:lnTo>
                  <a:lnTo>
                    <a:pt x="2" y="38"/>
                  </a:lnTo>
                  <a:lnTo>
                    <a:pt x="2" y="32"/>
                  </a:lnTo>
                  <a:lnTo>
                    <a:pt x="0" y="17"/>
                  </a:lnTo>
                  <a:lnTo>
                    <a:pt x="2" y="4"/>
                  </a:lnTo>
                  <a:lnTo>
                    <a:pt x="6" y="0"/>
                  </a:lnTo>
                  <a:close/>
                </a:path>
              </a:pathLst>
            </a:custGeom>
            <a:solidFill>
              <a:srgbClr val="000000"/>
            </a:solidFill>
            <a:ln w="38100">
              <a:solidFill>
                <a:srgbClr val="002060"/>
              </a:solidFill>
              <a:round/>
              <a:headEnd/>
              <a:tailEnd/>
            </a:ln>
          </p:spPr>
          <p:txBody>
            <a:bodyPr/>
            <a:lstStyle/>
            <a:p>
              <a:endParaRPr lang="en-US"/>
            </a:p>
          </p:txBody>
        </p:sp>
        <p:sp>
          <p:nvSpPr>
            <p:cNvPr id="87" name="Freeform 86"/>
            <p:cNvSpPr>
              <a:spLocks/>
            </p:cNvSpPr>
            <p:nvPr/>
          </p:nvSpPr>
          <p:spPr bwMode="auto">
            <a:xfrm>
              <a:off x="2814" y="2964"/>
              <a:ext cx="128" cy="211"/>
            </a:xfrm>
            <a:custGeom>
              <a:avLst/>
              <a:gdLst>
                <a:gd name="T0" fmla="*/ 86 w 128"/>
                <a:gd name="T1" fmla="*/ 82 h 211"/>
                <a:gd name="T2" fmla="*/ 77 w 128"/>
                <a:gd name="T3" fmla="*/ 104 h 211"/>
                <a:gd name="T4" fmla="*/ 73 w 128"/>
                <a:gd name="T5" fmla="*/ 77 h 211"/>
                <a:gd name="T6" fmla="*/ 63 w 128"/>
                <a:gd name="T7" fmla="*/ 46 h 211"/>
                <a:gd name="T8" fmla="*/ 54 w 128"/>
                <a:gd name="T9" fmla="*/ 39 h 211"/>
                <a:gd name="T10" fmla="*/ 47 w 128"/>
                <a:gd name="T11" fmla="*/ 46 h 211"/>
                <a:gd name="T12" fmla="*/ 38 w 128"/>
                <a:gd name="T13" fmla="*/ 53 h 211"/>
                <a:gd name="T14" fmla="*/ 28 w 128"/>
                <a:gd name="T15" fmla="*/ 58 h 211"/>
                <a:gd name="T16" fmla="*/ 20 w 128"/>
                <a:gd name="T17" fmla="*/ 64 h 211"/>
                <a:gd name="T18" fmla="*/ 16 w 128"/>
                <a:gd name="T19" fmla="*/ 74 h 211"/>
                <a:gd name="T20" fmla="*/ 21 w 128"/>
                <a:gd name="T21" fmla="*/ 85 h 211"/>
                <a:gd name="T22" fmla="*/ 35 w 128"/>
                <a:gd name="T23" fmla="*/ 96 h 211"/>
                <a:gd name="T24" fmla="*/ 47 w 128"/>
                <a:gd name="T25" fmla="*/ 90 h 211"/>
                <a:gd name="T26" fmla="*/ 49 w 128"/>
                <a:gd name="T27" fmla="*/ 72 h 211"/>
                <a:gd name="T28" fmla="*/ 54 w 128"/>
                <a:gd name="T29" fmla="*/ 81 h 211"/>
                <a:gd name="T30" fmla="*/ 60 w 128"/>
                <a:gd name="T31" fmla="*/ 121 h 211"/>
                <a:gd name="T32" fmla="*/ 69 w 128"/>
                <a:gd name="T33" fmla="*/ 130 h 211"/>
                <a:gd name="T34" fmla="*/ 84 w 128"/>
                <a:gd name="T35" fmla="*/ 127 h 211"/>
                <a:gd name="T36" fmla="*/ 98 w 128"/>
                <a:gd name="T37" fmla="*/ 123 h 211"/>
                <a:gd name="T38" fmla="*/ 113 w 128"/>
                <a:gd name="T39" fmla="*/ 126 h 211"/>
                <a:gd name="T40" fmla="*/ 126 w 128"/>
                <a:gd name="T41" fmla="*/ 151 h 211"/>
                <a:gd name="T42" fmla="*/ 126 w 128"/>
                <a:gd name="T43" fmla="*/ 193 h 211"/>
                <a:gd name="T44" fmla="*/ 109 w 128"/>
                <a:gd name="T45" fmla="*/ 152 h 211"/>
                <a:gd name="T46" fmla="*/ 99 w 128"/>
                <a:gd name="T47" fmla="*/ 146 h 211"/>
                <a:gd name="T48" fmla="*/ 87 w 128"/>
                <a:gd name="T49" fmla="*/ 146 h 211"/>
                <a:gd name="T50" fmla="*/ 73 w 128"/>
                <a:gd name="T51" fmla="*/ 148 h 211"/>
                <a:gd name="T52" fmla="*/ 60 w 128"/>
                <a:gd name="T53" fmla="*/ 149 h 211"/>
                <a:gd name="T54" fmla="*/ 48 w 128"/>
                <a:gd name="T55" fmla="*/ 148 h 211"/>
                <a:gd name="T56" fmla="*/ 32 w 128"/>
                <a:gd name="T57" fmla="*/ 147 h 211"/>
                <a:gd name="T58" fmla="*/ 18 w 128"/>
                <a:gd name="T59" fmla="*/ 143 h 211"/>
                <a:gd name="T60" fmla="*/ 6 w 128"/>
                <a:gd name="T61" fmla="*/ 137 h 211"/>
                <a:gd name="T62" fmla="*/ 11 w 128"/>
                <a:gd name="T63" fmla="*/ 136 h 211"/>
                <a:gd name="T64" fmla="*/ 21 w 128"/>
                <a:gd name="T65" fmla="*/ 133 h 211"/>
                <a:gd name="T66" fmla="*/ 32 w 128"/>
                <a:gd name="T67" fmla="*/ 132 h 211"/>
                <a:gd name="T68" fmla="*/ 40 w 128"/>
                <a:gd name="T69" fmla="*/ 131 h 211"/>
                <a:gd name="T70" fmla="*/ 44 w 128"/>
                <a:gd name="T71" fmla="*/ 120 h 211"/>
                <a:gd name="T72" fmla="*/ 42 w 128"/>
                <a:gd name="T73" fmla="*/ 109 h 211"/>
                <a:gd name="T74" fmla="*/ 29 w 128"/>
                <a:gd name="T75" fmla="*/ 107 h 211"/>
                <a:gd name="T76" fmla="*/ 16 w 128"/>
                <a:gd name="T77" fmla="*/ 100 h 211"/>
                <a:gd name="T78" fmla="*/ 7 w 128"/>
                <a:gd name="T79" fmla="*/ 91 h 211"/>
                <a:gd name="T80" fmla="*/ 1 w 128"/>
                <a:gd name="T81" fmla="*/ 80 h 211"/>
                <a:gd name="T82" fmla="*/ 0 w 128"/>
                <a:gd name="T83" fmla="*/ 63 h 211"/>
                <a:gd name="T84" fmla="*/ 5 w 128"/>
                <a:gd name="T85" fmla="*/ 51 h 211"/>
                <a:gd name="T86" fmla="*/ 23 w 128"/>
                <a:gd name="T87" fmla="*/ 42 h 211"/>
                <a:gd name="T88" fmla="*/ 35 w 128"/>
                <a:gd name="T89" fmla="*/ 34 h 211"/>
                <a:gd name="T90" fmla="*/ 43 w 128"/>
                <a:gd name="T91" fmla="*/ 21 h 211"/>
                <a:gd name="T92" fmla="*/ 45 w 128"/>
                <a:gd name="T93" fmla="*/ 0 h 211"/>
                <a:gd name="T94" fmla="*/ 51 w 128"/>
                <a:gd name="T95" fmla="*/ 5 h 211"/>
                <a:gd name="T96" fmla="*/ 63 w 128"/>
                <a:gd name="T97" fmla="*/ 19 h 211"/>
                <a:gd name="T98" fmla="*/ 77 w 128"/>
                <a:gd name="T99" fmla="*/ 40 h 211"/>
                <a:gd name="T100" fmla="*/ 86 w 128"/>
                <a:gd name="T101"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211">
                  <a:moveTo>
                    <a:pt x="86" y="67"/>
                  </a:moveTo>
                  <a:lnTo>
                    <a:pt x="86" y="82"/>
                  </a:lnTo>
                  <a:lnTo>
                    <a:pt x="81" y="95"/>
                  </a:lnTo>
                  <a:lnTo>
                    <a:pt x="77" y="104"/>
                  </a:lnTo>
                  <a:lnTo>
                    <a:pt x="75" y="103"/>
                  </a:lnTo>
                  <a:lnTo>
                    <a:pt x="73" y="77"/>
                  </a:lnTo>
                  <a:lnTo>
                    <a:pt x="70" y="59"/>
                  </a:lnTo>
                  <a:lnTo>
                    <a:pt x="63" y="46"/>
                  </a:lnTo>
                  <a:lnTo>
                    <a:pt x="58" y="35"/>
                  </a:lnTo>
                  <a:lnTo>
                    <a:pt x="54" y="39"/>
                  </a:lnTo>
                  <a:lnTo>
                    <a:pt x="50" y="43"/>
                  </a:lnTo>
                  <a:lnTo>
                    <a:pt x="47" y="46"/>
                  </a:lnTo>
                  <a:lnTo>
                    <a:pt x="42" y="49"/>
                  </a:lnTo>
                  <a:lnTo>
                    <a:pt x="38" y="53"/>
                  </a:lnTo>
                  <a:lnTo>
                    <a:pt x="33" y="55"/>
                  </a:lnTo>
                  <a:lnTo>
                    <a:pt x="28" y="58"/>
                  </a:lnTo>
                  <a:lnTo>
                    <a:pt x="23" y="61"/>
                  </a:lnTo>
                  <a:lnTo>
                    <a:pt x="20" y="64"/>
                  </a:lnTo>
                  <a:lnTo>
                    <a:pt x="18" y="68"/>
                  </a:lnTo>
                  <a:lnTo>
                    <a:pt x="16" y="74"/>
                  </a:lnTo>
                  <a:lnTo>
                    <a:pt x="18" y="79"/>
                  </a:lnTo>
                  <a:lnTo>
                    <a:pt x="21" y="85"/>
                  </a:lnTo>
                  <a:lnTo>
                    <a:pt x="28" y="92"/>
                  </a:lnTo>
                  <a:lnTo>
                    <a:pt x="35" y="96"/>
                  </a:lnTo>
                  <a:lnTo>
                    <a:pt x="43" y="98"/>
                  </a:lnTo>
                  <a:lnTo>
                    <a:pt x="47" y="90"/>
                  </a:lnTo>
                  <a:lnTo>
                    <a:pt x="48" y="80"/>
                  </a:lnTo>
                  <a:lnTo>
                    <a:pt x="49" y="72"/>
                  </a:lnTo>
                  <a:lnTo>
                    <a:pt x="50" y="68"/>
                  </a:lnTo>
                  <a:lnTo>
                    <a:pt x="54" y="81"/>
                  </a:lnTo>
                  <a:lnTo>
                    <a:pt x="58" y="102"/>
                  </a:lnTo>
                  <a:lnTo>
                    <a:pt x="60" y="121"/>
                  </a:lnTo>
                  <a:lnTo>
                    <a:pt x="61" y="130"/>
                  </a:lnTo>
                  <a:lnTo>
                    <a:pt x="69" y="130"/>
                  </a:lnTo>
                  <a:lnTo>
                    <a:pt x="76" y="129"/>
                  </a:lnTo>
                  <a:lnTo>
                    <a:pt x="84" y="127"/>
                  </a:lnTo>
                  <a:lnTo>
                    <a:pt x="91" y="124"/>
                  </a:lnTo>
                  <a:lnTo>
                    <a:pt x="98" y="123"/>
                  </a:lnTo>
                  <a:lnTo>
                    <a:pt x="106" y="123"/>
                  </a:lnTo>
                  <a:lnTo>
                    <a:pt x="113" y="126"/>
                  </a:lnTo>
                  <a:lnTo>
                    <a:pt x="119" y="132"/>
                  </a:lnTo>
                  <a:lnTo>
                    <a:pt x="126" y="151"/>
                  </a:lnTo>
                  <a:lnTo>
                    <a:pt x="128" y="171"/>
                  </a:lnTo>
                  <a:lnTo>
                    <a:pt x="126" y="193"/>
                  </a:lnTo>
                  <a:lnTo>
                    <a:pt x="118" y="211"/>
                  </a:lnTo>
                  <a:lnTo>
                    <a:pt x="109" y="152"/>
                  </a:lnTo>
                  <a:lnTo>
                    <a:pt x="105" y="148"/>
                  </a:lnTo>
                  <a:lnTo>
                    <a:pt x="99" y="146"/>
                  </a:lnTo>
                  <a:lnTo>
                    <a:pt x="94" y="146"/>
                  </a:lnTo>
                  <a:lnTo>
                    <a:pt x="87" y="146"/>
                  </a:lnTo>
                  <a:lnTo>
                    <a:pt x="80" y="147"/>
                  </a:lnTo>
                  <a:lnTo>
                    <a:pt x="73" y="148"/>
                  </a:lnTo>
                  <a:lnTo>
                    <a:pt x="67" y="149"/>
                  </a:lnTo>
                  <a:lnTo>
                    <a:pt x="60" y="149"/>
                  </a:lnTo>
                  <a:lnTo>
                    <a:pt x="54" y="149"/>
                  </a:lnTo>
                  <a:lnTo>
                    <a:pt x="48" y="148"/>
                  </a:lnTo>
                  <a:lnTo>
                    <a:pt x="40" y="148"/>
                  </a:lnTo>
                  <a:lnTo>
                    <a:pt x="32" y="147"/>
                  </a:lnTo>
                  <a:lnTo>
                    <a:pt x="24" y="146"/>
                  </a:lnTo>
                  <a:lnTo>
                    <a:pt x="18" y="143"/>
                  </a:lnTo>
                  <a:lnTo>
                    <a:pt x="11" y="141"/>
                  </a:lnTo>
                  <a:lnTo>
                    <a:pt x="6" y="137"/>
                  </a:lnTo>
                  <a:lnTo>
                    <a:pt x="7" y="137"/>
                  </a:lnTo>
                  <a:lnTo>
                    <a:pt x="11" y="136"/>
                  </a:lnTo>
                  <a:lnTo>
                    <a:pt x="15" y="135"/>
                  </a:lnTo>
                  <a:lnTo>
                    <a:pt x="21" y="133"/>
                  </a:lnTo>
                  <a:lnTo>
                    <a:pt x="26" y="133"/>
                  </a:lnTo>
                  <a:lnTo>
                    <a:pt x="32" y="132"/>
                  </a:lnTo>
                  <a:lnTo>
                    <a:pt x="37" y="131"/>
                  </a:lnTo>
                  <a:lnTo>
                    <a:pt x="40" y="131"/>
                  </a:lnTo>
                  <a:lnTo>
                    <a:pt x="42" y="126"/>
                  </a:lnTo>
                  <a:lnTo>
                    <a:pt x="44" y="120"/>
                  </a:lnTo>
                  <a:lnTo>
                    <a:pt x="45" y="114"/>
                  </a:lnTo>
                  <a:lnTo>
                    <a:pt x="42" y="109"/>
                  </a:lnTo>
                  <a:lnTo>
                    <a:pt x="35" y="108"/>
                  </a:lnTo>
                  <a:lnTo>
                    <a:pt x="29" y="107"/>
                  </a:lnTo>
                  <a:lnTo>
                    <a:pt x="23" y="103"/>
                  </a:lnTo>
                  <a:lnTo>
                    <a:pt x="16" y="100"/>
                  </a:lnTo>
                  <a:lnTo>
                    <a:pt x="12" y="96"/>
                  </a:lnTo>
                  <a:lnTo>
                    <a:pt x="7" y="91"/>
                  </a:lnTo>
                  <a:lnTo>
                    <a:pt x="3" y="85"/>
                  </a:lnTo>
                  <a:lnTo>
                    <a:pt x="1" y="80"/>
                  </a:lnTo>
                  <a:lnTo>
                    <a:pt x="1" y="72"/>
                  </a:lnTo>
                  <a:lnTo>
                    <a:pt x="0" y="63"/>
                  </a:lnTo>
                  <a:lnTo>
                    <a:pt x="1" y="56"/>
                  </a:lnTo>
                  <a:lnTo>
                    <a:pt x="5" y="51"/>
                  </a:lnTo>
                  <a:lnTo>
                    <a:pt x="14" y="45"/>
                  </a:lnTo>
                  <a:lnTo>
                    <a:pt x="23" y="42"/>
                  </a:lnTo>
                  <a:lnTo>
                    <a:pt x="30" y="37"/>
                  </a:lnTo>
                  <a:lnTo>
                    <a:pt x="35" y="34"/>
                  </a:lnTo>
                  <a:lnTo>
                    <a:pt x="41" y="28"/>
                  </a:lnTo>
                  <a:lnTo>
                    <a:pt x="43" y="21"/>
                  </a:lnTo>
                  <a:lnTo>
                    <a:pt x="45" y="12"/>
                  </a:lnTo>
                  <a:lnTo>
                    <a:pt x="45" y="0"/>
                  </a:lnTo>
                  <a:lnTo>
                    <a:pt x="48" y="1"/>
                  </a:lnTo>
                  <a:lnTo>
                    <a:pt x="51" y="5"/>
                  </a:lnTo>
                  <a:lnTo>
                    <a:pt x="57" y="10"/>
                  </a:lnTo>
                  <a:lnTo>
                    <a:pt x="63" y="19"/>
                  </a:lnTo>
                  <a:lnTo>
                    <a:pt x="70" y="29"/>
                  </a:lnTo>
                  <a:lnTo>
                    <a:pt x="77" y="40"/>
                  </a:lnTo>
                  <a:lnTo>
                    <a:pt x="82" y="54"/>
                  </a:lnTo>
                  <a:lnTo>
                    <a:pt x="86" y="67"/>
                  </a:lnTo>
                  <a:close/>
                </a:path>
              </a:pathLst>
            </a:custGeom>
            <a:solidFill>
              <a:srgbClr val="000000"/>
            </a:solidFill>
            <a:ln w="38100">
              <a:solidFill>
                <a:srgbClr val="002060"/>
              </a:solidFill>
              <a:round/>
              <a:headEnd/>
              <a:tailEnd/>
            </a:ln>
          </p:spPr>
          <p:txBody>
            <a:bodyPr/>
            <a:lstStyle/>
            <a:p>
              <a:endParaRPr lang="en-US"/>
            </a:p>
          </p:txBody>
        </p:sp>
        <p:sp>
          <p:nvSpPr>
            <p:cNvPr id="88" name="Freeform 87"/>
            <p:cNvSpPr>
              <a:spLocks/>
            </p:cNvSpPr>
            <p:nvPr/>
          </p:nvSpPr>
          <p:spPr bwMode="auto">
            <a:xfrm>
              <a:off x="3295" y="2957"/>
              <a:ext cx="636" cy="238"/>
            </a:xfrm>
            <a:custGeom>
              <a:avLst/>
              <a:gdLst>
                <a:gd name="T0" fmla="*/ 623 w 636"/>
                <a:gd name="T1" fmla="*/ 232 h 238"/>
                <a:gd name="T2" fmla="*/ 593 w 636"/>
                <a:gd name="T3" fmla="*/ 219 h 238"/>
                <a:gd name="T4" fmla="*/ 555 w 636"/>
                <a:gd name="T5" fmla="*/ 203 h 238"/>
                <a:gd name="T6" fmla="*/ 514 w 636"/>
                <a:gd name="T7" fmla="*/ 187 h 238"/>
                <a:gd name="T8" fmla="*/ 471 w 636"/>
                <a:gd name="T9" fmla="*/ 171 h 238"/>
                <a:gd name="T10" fmla="*/ 431 w 636"/>
                <a:gd name="T11" fmla="*/ 156 h 238"/>
                <a:gd name="T12" fmla="*/ 395 w 636"/>
                <a:gd name="T13" fmla="*/ 143 h 238"/>
                <a:gd name="T14" fmla="*/ 367 w 636"/>
                <a:gd name="T15" fmla="*/ 131 h 238"/>
                <a:gd name="T16" fmla="*/ 350 w 636"/>
                <a:gd name="T17" fmla="*/ 126 h 238"/>
                <a:gd name="T18" fmla="*/ 328 w 636"/>
                <a:gd name="T19" fmla="*/ 118 h 238"/>
                <a:gd name="T20" fmla="*/ 298 w 636"/>
                <a:gd name="T21" fmla="*/ 108 h 238"/>
                <a:gd name="T22" fmla="*/ 262 w 636"/>
                <a:gd name="T23" fmla="*/ 97 h 238"/>
                <a:gd name="T24" fmla="*/ 223 w 636"/>
                <a:gd name="T25" fmla="*/ 83 h 238"/>
                <a:gd name="T26" fmla="*/ 181 w 636"/>
                <a:gd name="T27" fmla="*/ 71 h 238"/>
                <a:gd name="T28" fmla="*/ 142 w 636"/>
                <a:gd name="T29" fmla="*/ 59 h 238"/>
                <a:gd name="T30" fmla="*/ 106 w 636"/>
                <a:gd name="T31" fmla="*/ 50 h 238"/>
                <a:gd name="T32" fmla="*/ 79 w 636"/>
                <a:gd name="T33" fmla="*/ 43 h 238"/>
                <a:gd name="T34" fmla="*/ 57 w 636"/>
                <a:gd name="T35" fmla="*/ 37 h 238"/>
                <a:gd name="T36" fmla="*/ 33 w 636"/>
                <a:gd name="T37" fmla="*/ 31 h 238"/>
                <a:gd name="T38" fmla="*/ 11 w 636"/>
                <a:gd name="T39" fmla="*/ 24 h 238"/>
                <a:gd name="T40" fmla="*/ 19 w 636"/>
                <a:gd name="T41" fmla="*/ 0 h 238"/>
                <a:gd name="T42" fmla="*/ 42 w 636"/>
                <a:gd name="T43" fmla="*/ 5 h 238"/>
                <a:gd name="T44" fmla="*/ 73 w 636"/>
                <a:gd name="T45" fmla="*/ 13 h 238"/>
                <a:gd name="T46" fmla="*/ 106 w 636"/>
                <a:gd name="T47" fmla="*/ 21 h 238"/>
                <a:gd name="T48" fmla="*/ 142 w 636"/>
                <a:gd name="T49" fmla="*/ 31 h 238"/>
                <a:gd name="T50" fmla="*/ 178 w 636"/>
                <a:gd name="T51" fmla="*/ 41 h 238"/>
                <a:gd name="T52" fmla="*/ 210 w 636"/>
                <a:gd name="T53" fmla="*/ 51 h 238"/>
                <a:gd name="T54" fmla="*/ 239 w 636"/>
                <a:gd name="T55" fmla="*/ 60 h 238"/>
                <a:gd name="T56" fmla="*/ 262 w 636"/>
                <a:gd name="T57" fmla="*/ 66 h 238"/>
                <a:gd name="T58" fmla="*/ 292 w 636"/>
                <a:gd name="T59" fmla="*/ 77 h 238"/>
                <a:gd name="T60" fmla="*/ 339 w 636"/>
                <a:gd name="T61" fmla="*/ 92 h 238"/>
                <a:gd name="T62" fmla="*/ 384 w 636"/>
                <a:gd name="T63" fmla="*/ 107 h 238"/>
                <a:gd name="T64" fmla="*/ 403 w 636"/>
                <a:gd name="T65" fmla="*/ 114 h 238"/>
                <a:gd name="T66" fmla="*/ 431 w 636"/>
                <a:gd name="T67" fmla="*/ 124 h 238"/>
                <a:gd name="T68" fmla="*/ 464 w 636"/>
                <a:gd name="T69" fmla="*/ 136 h 238"/>
                <a:gd name="T70" fmla="*/ 500 w 636"/>
                <a:gd name="T71" fmla="*/ 149 h 238"/>
                <a:gd name="T72" fmla="*/ 537 w 636"/>
                <a:gd name="T73" fmla="*/ 164 h 238"/>
                <a:gd name="T74" fmla="*/ 571 w 636"/>
                <a:gd name="T75" fmla="*/ 176 h 238"/>
                <a:gd name="T76" fmla="*/ 600 w 636"/>
                <a:gd name="T77" fmla="*/ 187 h 238"/>
                <a:gd name="T78" fmla="*/ 620 w 636"/>
                <a:gd name="T79" fmla="*/ 195 h 238"/>
                <a:gd name="T80" fmla="*/ 630 w 636"/>
                <a:gd name="T81" fmla="*/ 19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238">
                  <a:moveTo>
                    <a:pt x="636" y="238"/>
                  </a:moveTo>
                  <a:lnTo>
                    <a:pt x="623" y="232"/>
                  </a:lnTo>
                  <a:lnTo>
                    <a:pt x="610" y="225"/>
                  </a:lnTo>
                  <a:lnTo>
                    <a:pt x="593" y="219"/>
                  </a:lnTo>
                  <a:lnTo>
                    <a:pt x="575" y="211"/>
                  </a:lnTo>
                  <a:lnTo>
                    <a:pt x="555" y="203"/>
                  </a:lnTo>
                  <a:lnTo>
                    <a:pt x="535" y="195"/>
                  </a:lnTo>
                  <a:lnTo>
                    <a:pt x="514" y="187"/>
                  </a:lnTo>
                  <a:lnTo>
                    <a:pt x="492" y="180"/>
                  </a:lnTo>
                  <a:lnTo>
                    <a:pt x="471" y="171"/>
                  </a:lnTo>
                  <a:lnTo>
                    <a:pt x="451" y="163"/>
                  </a:lnTo>
                  <a:lnTo>
                    <a:pt x="431" y="156"/>
                  </a:lnTo>
                  <a:lnTo>
                    <a:pt x="412" y="149"/>
                  </a:lnTo>
                  <a:lnTo>
                    <a:pt x="395" y="143"/>
                  </a:lnTo>
                  <a:lnTo>
                    <a:pt x="379" y="137"/>
                  </a:lnTo>
                  <a:lnTo>
                    <a:pt x="367" y="131"/>
                  </a:lnTo>
                  <a:lnTo>
                    <a:pt x="357" y="128"/>
                  </a:lnTo>
                  <a:lnTo>
                    <a:pt x="350" y="126"/>
                  </a:lnTo>
                  <a:lnTo>
                    <a:pt x="340" y="122"/>
                  </a:lnTo>
                  <a:lnTo>
                    <a:pt x="328" y="118"/>
                  </a:lnTo>
                  <a:lnTo>
                    <a:pt x="313" y="114"/>
                  </a:lnTo>
                  <a:lnTo>
                    <a:pt x="298" y="108"/>
                  </a:lnTo>
                  <a:lnTo>
                    <a:pt x="281" y="102"/>
                  </a:lnTo>
                  <a:lnTo>
                    <a:pt x="262" y="97"/>
                  </a:lnTo>
                  <a:lnTo>
                    <a:pt x="243" y="90"/>
                  </a:lnTo>
                  <a:lnTo>
                    <a:pt x="223" y="83"/>
                  </a:lnTo>
                  <a:lnTo>
                    <a:pt x="201" y="78"/>
                  </a:lnTo>
                  <a:lnTo>
                    <a:pt x="181" y="71"/>
                  </a:lnTo>
                  <a:lnTo>
                    <a:pt x="161" y="64"/>
                  </a:lnTo>
                  <a:lnTo>
                    <a:pt x="142" y="59"/>
                  </a:lnTo>
                  <a:lnTo>
                    <a:pt x="124" y="54"/>
                  </a:lnTo>
                  <a:lnTo>
                    <a:pt x="106" y="50"/>
                  </a:lnTo>
                  <a:lnTo>
                    <a:pt x="91" y="45"/>
                  </a:lnTo>
                  <a:lnTo>
                    <a:pt x="79" y="43"/>
                  </a:lnTo>
                  <a:lnTo>
                    <a:pt x="68" y="40"/>
                  </a:lnTo>
                  <a:lnTo>
                    <a:pt x="57" y="37"/>
                  </a:lnTo>
                  <a:lnTo>
                    <a:pt x="45" y="34"/>
                  </a:lnTo>
                  <a:lnTo>
                    <a:pt x="33" y="31"/>
                  </a:lnTo>
                  <a:lnTo>
                    <a:pt x="22" y="27"/>
                  </a:lnTo>
                  <a:lnTo>
                    <a:pt x="11" y="24"/>
                  </a:lnTo>
                  <a:lnTo>
                    <a:pt x="0" y="21"/>
                  </a:lnTo>
                  <a:lnTo>
                    <a:pt x="19" y="0"/>
                  </a:lnTo>
                  <a:lnTo>
                    <a:pt x="30" y="3"/>
                  </a:lnTo>
                  <a:lnTo>
                    <a:pt x="42" y="5"/>
                  </a:lnTo>
                  <a:lnTo>
                    <a:pt x="57" y="8"/>
                  </a:lnTo>
                  <a:lnTo>
                    <a:pt x="73" y="13"/>
                  </a:lnTo>
                  <a:lnTo>
                    <a:pt x="89" y="16"/>
                  </a:lnTo>
                  <a:lnTo>
                    <a:pt x="106" y="21"/>
                  </a:lnTo>
                  <a:lnTo>
                    <a:pt x="124" y="26"/>
                  </a:lnTo>
                  <a:lnTo>
                    <a:pt x="142" y="31"/>
                  </a:lnTo>
                  <a:lnTo>
                    <a:pt x="160" y="36"/>
                  </a:lnTo>
                  <a:lnTo>
                    <a:pt x="178" y="41"/>
                  </a:lnTo>
                  <a:lnTo>
                    <a:pt x="195" y="46"/>
                  </a:lnTo>
                  <a:lnTo>
                    <a:pt x="210" y="51"/>
                  </a:lnTo>
                  <a:lnTo>
                    <a:pt x="226" y="55"/>
                  </a:lnTo>
                  <a:lnTo>
                    <a:pt x="239" y="60"/>
                  </a:lnTo>
                  <a:lnTo>
                    <a:pt x="252" y="63"/>
                  </a:lnTo>
                  <a:lnTo>
                    <a:pt x="262" y="66"/>
                  </a:lnTo>
                  <a:lnTo>
                    <a:pt x="273" y="71"/>
                  </a:lnTo>
                  <a:lnTo>
                    <a:pt x="292" y="77"/>
                  </a:lnTo>
                  <a:lnTo>
                    <a:pt x="314" y="84"/>
                  </a:lnTo>
                  <a:lnTo>
                    <a:pt x="339" y="92"/>
                  </a:lnTo>
                  <a:lnTo>
                    <a:pt x="364" y="100"/>
                  </a:lnTo>
                  <a:lnTo>
                    <a:pt x="384" y="107"/>
                  </a:lnTo>
                  <a:lnTo>
                    <a:pt x="397" y="111"/>
                  </a:lnTo>
                  <a:lnTo>
                    <a:pt x="403" y="114"/>
                  </a:lnTo>
                  <a:lnTo>
                    <a:pt x="416" y="118"/>
                  </a:lnTo>
                  <a:lnTo>
                    <a:pt x="431" y="124"/>
                  </a:lnTo>
                  <a:lnTo>
                    <a:pt x="446" y="129"/>
                  </a:lnTo>
                  <a:lnTo>
                    <a:pt x="464" y="136"/>
                  </a:lnTo>
                  <a:lnTo>
                    <a:pt x="482" y="143"/>
                  </a:lnTo>
                  <a:lnTo>
                    <a:pt x="500" y="149"/>
                  </a:lnTo>
                  <a:lnTo>
                    <a:pt x="519" y="157"/>
                  </a:lnTo>
                  <a:lnTo>
                    <a:pt x="537" y="164"/>
                  </a:lnTo>
                  <a:lnTo>
                    <a:pt x="555" y="171"/>
                  </a:lnTo>
                  <a:lnTo>
                    <a:pt x="571" y="176"/>
                  </a:lnTo>
                  <a:lnTo>
                    <a:pt x="586" y="183"/>
                  </a:lnTo>
                  <a:lnTo>
                    <a:pt x="600" y="187"/>
                  </a:lnTo>
                  <a:lnTo>
                    <a:pt x="611" y="192"/>
                  </a:lnTo>
                  <a:lnTo>
                    <a:pt x="620" y="195"/>
                  </a:lnTo>
                  <a:lnTo>
                    <a:pt x="627" y="197"/>
                  </a:lnTo>
                  <a:lnTo>
                    <a:pt x="630" y="199"/>
                  </a:lnTo>
                  <a:lnTo>
                    <a:pt x="636" y="238"/>
                  </a:lnTo>
                  <a:close/>
                </a:path>
              </a:pathLst>
            </a:custGeom>
            <a:solidFill>
              <a:srgbClr val="000000"/>
            </a:solidFill>
            <a:ln w="38100">
              <a:solidFill>
                <a:srgbClr val="002060"/>
              </a:solidFill>
              <a:round/>
              <a:headEnd/>
              <a:tailEnd/>
            </a:ln>
          </p:spPr>
          <p:txBody>
            <a:bodyPr/>
            <a:lstStyle/>
            <a:p>
              <a:endParaRPr lang="en-US"/>
            </a:p>
          </p:txBody>
        </p:sp>
        <p:sp>
          <p:nvSpPr>
            <p:cNvPr id="89" name="Freeform 88"/>
            <p:cNvSpPr>
              <a:spLocks/>
            </p:cNvSpPr>
            <p:nvPr/>
          </p:nvSpPr>
          <p:spPr bwMode="auto">
            <a:xfrm>
              <a:off x="1766" y="3047"/>
              <a:ext cx="294" cy="142"/>
            </a:xfrm>
            <a:custGeom>
              <a:avLst/>
              <a:gdLst>
                <a:gd name="T0" fmla="*/ 0 w 294"/>
                <a:gd name="T1" fmla="*/ 112 h 142"/>
                <a:gd name="T2" fmla="*/ 12 w 294"/>
                <a:gd name="T3" fmla="*/ 105 h 142"/>
                <a:gd name="T4" fmla="*/ 28 w 294"/>
                <a:gd name="T5" fmla="*/ 97 h 142"/>
                <a:gd name="T6" fmla="*/ 46 w 294"/>
                <a:gd name="T7" fmla="*/ 87 h 142"/>
                <a:gd name="T8" fmla="*/ 66 w 294"/>
                <a:gd name="T9" fmla="*/ 78 h 142"/>
                <a:gd name="T10" fmla="*/ 86 w 294"/>
                <a:gd name="T11" fmla="*/ 68 h 142"/>
                <a:gd name="T12" fmla="*/ 104 w 294"/>
                <a:gd name="T13" fmla="*/ 60 h 142"/>
                <a:gd name="T14" fmla="*/ 120 w 294"/>
                <a:gd name="T15" fmla="*/ 53 h 142"/>
                <a:gd name="T16" fmla="*/ 132 w 294"/>
                <a:gd name="T17" fmla="*/ 47 h 142"/>
                <a:gd name="T18" fmla="*/ 143 w 294"/>
                <a:gd name="T19" fmla="*/ 43 h 142"/>
                <a:gd name="T20" fmla="*/ 154 w 294"/>
                <a:gd name="T21" fmla="*/ 39 h 142"/>
                <a:gd name="T22" fmla="*/ 166 w 294"/>
                <a:gd name="T23" fmla="*/ 35 h 142"/>
                <a:gd name="T24" fmla="*/ 178 w 294"/>
                <a:gd name="T25" fmla="*/ 30 h 142"/>
                <a:gd name="T26" fmla="*/ 189 w 294"/>
                <a:gd name="T27" fmla="*/ 26 h 142"/>
                <a:gd name="T28" fmla="*/ 200 w 294"/>
                <a:gd name="T29" fmla="*/ 22 h 142"/>
                <a:gd name="T30" fmla="*/ 212 w 294"/>
                <a:gd name="T31" fmla="*/ 18 h 142"/>
                <a:gd name="T32" fmla="*/ 223 w 294"/>
                <a:gd name="T33" fmla="*/ 15 h 142"/>
                <a:gd name="T34" fmla="*/ 232 w 294"/>
                <a:gd name="T35" fmla="*/ 12 h 142"/>
                <a:gd name="T36" fmla="*/ 240 w 294"/>
                <a:gd name="T37" fmla="*/ 10 h 142"/>
                <a:gd name="T38" fmla="*/ 247 w 294"/>
                <a:gd name="T39" fmla="*/ 8 h 142"/>
                <a:gd name="T40" fmla="*/ 256 w 294"/>
                <a:gd name="T41" fmla="*/ 4 h 142"/>
                <a:gd name="T42" fmla="*/ 264 w 294"/>
                <a:gd name="T43" fmla="*/ 2 h 142"/>
                <a:gd name="T44" fmla="*/ 272 w 294"/>
                <a:gd name="T45" fmla="*/ 0 h 142"/>
                <a:gd name="T46" fmla="*/ 280 w 294"/>
                <a:gd name="T47" fmla="*/ 0 h 142"/>
                <a:gd name="T48" fmla="*/ 289 w 294"/>
                <a:gd name="T49" fmla="*/ 0 h 142"/>
                <a:gd name="T50" fmla="*/ 290 w 294"/>
                <a:gd name="T51" fmla="*/ 1 h 142"/>
                <a:gd name="T52" fmla="*/ 292 w 294"/>
                <a:gd name="T53" fmla="*/ 6 h 142"/>
                <a:gd name="T54" fmla="*/ 294 w 294"/>
                <a:gd name="T55" fmla="*/ 11 h 142"/>
                <a:gd name="T56" fmla="*/ 294 w 294"/>
                <a:gd name="T57" fmla="*/ 16 h 142"/>
                <a:gd name="T58" fmla="*/ 281 w 294"/>
                <a:gd name="T59" fmla="*/ 20 h 142"/>
                <a:gd name="T60" fmla="*/ 269 w 294"/>
                <a:gd name="T61" fmla="*/ 25 h 142"/>
                <a:gd name="T62" fmla="*/ 255 w 294"/>
                <a:gd name="T63" fmla="*/ 28 h 142"/>
                <a:gd name="T64" fmla="*/ 243 w 294"/>
                <a:gd name="T65" fmla="*/ 32 h 142"/>
                <a:gd name="T66" fmla="*/ 229 w 294"/>
                <a:gd name="T67" fmla="*/ 37 h 142"/>
                <a:gd name="T68" fmla="*/ 217 w 294"/>
                <a:gd name="T69" fmla="*/ 43 h 142"/>
                <a:gd name="T70" fmla="*/ 204 w 294"/>
                <a:gd name="T71" fmla="*/ 47 h 142"/>
                <a:gd name="T72" fmla="*/ 191 w 294"/>
                <a:gd name="T73" fmla="*/ 52 h 142"/>
                <a:gd name="T74" fmla="*/ 178 w 294"/>
                <a:gd name="T75" fmla="*/ 56 h 142"/>
                <a:gd name="T76" fmla="*/ 166 w 294"/>
                <a:gd name="T77" fmla="*/ 62 h 142"/>
                <a:gd name="T78" fmla="*/ 153 w 294"/>
                <a:gd name="T79" fmla="*/ 66 h 142"/>
                <a:gd name="T80" fmla="*/ 140 w 294"/>
                <a:gd name="T81" fmla="*/ 72 h 142"/>
                <a:gd name="T82" fmla="*/ 128 w 294"/>
                <a:gd name="T83" fmla="*/ 77 h 142"/>
                <a:gd name="T84" fmla="*/ 115 w 294"/>
                <a:gd name="T85" fmla="*/ 83 h 142"/>
                <a:gd name="T86" fmla="*/ 102 w 294"/>
                <a:gd name="T87" fmla="*/ 88 h 142"/>
                <a:gd name="T88" fmla="*/ 90 w 294"/>
                <a:gd name="T89" fmla="*/ 94 h 142"/>
                <a:gd name="T90" fmla="*/ 84 w 294"/>
                <a:gd name="T91" fmla="*/ 96 h 142"/>
                <a:gd name="T92" fmla="*/ 74 w 294"/>
                <a:gd name="T93" fmla="*/ 102 h 142"/>
                <a:gd name="T94" fmla="*/ 60 w 294"/>
                <a:gd name="T95" fmla="*/ 109 h 142"/>
                <a:gd name="T96" fmla="*/ 45 w 294"/>
                <a:gd name="T97" fmla="*/ 118 h 142"/>
                <a:gd name="T98" fmla="*/ 30 w 294"/>
                <a:gd name="T99" fmla="*/ 125 h 142"/>
                <a:gd name="T100" fmla="*/ 16 w 294"/>
                <a:gd name="T101" fmla="*/ 133 h 142"/>
                <a:gd name="T102" fmla="*/ 6 w 294"/>
                <a:gd name="T103" fmla="*/ 139 h 142"/>
                <a:gd name="T104" fmla="*/ 0 w 294"/>
                <a:gd name="T105" fmla="*/ 142 h 142"/>
                <a:gd name="T106" fmla="*/ 0 w 294"/>
                <a:gd name="T107"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 h="142">
                  <a:moveTo>
                    <a:pt x="0" y="112"/>
                  </a:moveTo>
                  <a:lnTo>
                    <a:pt x="12" y="105"/>
                  </a:lnTo>
                  <a:lnTo>
                    <a:pt x="28" y="97"/>
                  </a:lnTo>
                  <a:lnTo>
                    <a:pt x="46" y="87"/>
                  </a:lnTo>
                  <a:lnTo>
                    <a:pt x="66" y="78"/>
                  </a:lnTo>
                  <a:lnTo>
                    <a:pt x="86" y="68"/>
                  </a:lnTo>
                  <a:lnTo>
                    <a:pt x="104" y="60"/>
                  </a:lnTo>
                  <a:lnTo>
                    <a:pt x="120" y="53"/>
                  </a:lnTo>
                  <a:lnTo>
                    <a:pt x="132" y="47"/>
                  </a:lnTo>
                  <a:lnTo>
                    <a:pt x="143" y="43"/>
                  </a:lnTo>
                  <a:lnTo>
                    <a:pt x="154" y="39"/>
                  </a:lnTo>
                  <a:lnTo>
                    <a:pt x="166" y="35"/>
                  </a:lnTo>
                  <a:lnTo>
                    <a:pt x="178" y="30"/>
                  </a:lnTo>
                  <a:lnTo>
                    <a:pt x="189" y="26"/>
                  </a:lnTo>
                  <a:lnTo>
                    <a:pt x="200" y="22"/>
                  </a:lnTo>
                  <a:lnTo>
                    <a:pt x="212" y="18"/>
                  </a:lnTo>
                  <a:lnTo>
                    <a:pt x="223" y="15"/>
                  </a:lnTo>
                  <a:lnTo>
                    <a:pt x="232" y="12"/>
                  </a:lnTo>
                  <a:lnTo>
                    <a:pt x="240" y="10"/>
                  </a:lnTo>
                  <a:lnTo>
                    <a:pt x="247" y="8"/>
                  </a:lnTo>
                  <a:lnTo>
                    <a:pt x="256" y="4"/>
                  </a:lnTo>
                  <a:lnTo>
                    <a:pt x="264" y="2"/>
                  </a:lnTo>
                  <a:lnTo>
                    <a:pt x="272" y="0"/>
                  </a:lnTo>
                  <a:lnTo>
                    <a:pt x="280" y="0"/>
                  </a:lnTo>
                  <a:lnTo>
                    <a:pt x="289" y="0"/>
                  </a:lnTo>
                  <a:lnTo>
                    <a:pt x="290" y="1"/>
                  </a:lnTo>
                  <a:lnTo>
                    <a:pt x="292" y="6"/>
                  </a:lnTo>
                  <a:lnTo>
                    <a:pt x="294" y="11"/>
                  </a:lnTo>
                  <a:lnTo>
                    <a:pt x="294" y="16"/>
                  </a:lnTo>
                  <a:lnTo>
                    <a:pt x="281" y="20"/>
                  </a:lnTo>
                  <a:lnTo>
                    <a:pt x="269" y="25"/>
                  </a:lnTo>
                  <a:lnTo>
                    <a:pt x="255" y="28"/>
                  </a:lnTo>
                  <a:lnTo>
                    <a:pt x="243" y="32"/>
                  </a:lnTo>
                  <a:lnTo>
                    <a:pt x="229" y="37"/>
                  </a:lnTo>
                  <a:lnTo>
                    <a:pt x="217" y="43"/>
                  </a:lnTo>
                  <a:lnTo>
                    <a:pt x="204" y="47"/>
                  </a:lnTo>
                  <a:lnTo>
                    <a:pt x="191" y="52"/>
                  </a:lnTo>
                  <a:lnTo>
                    <a:pt x="178" y="56"/>
                  </a:lnTo>
                  <a:lnTo>
                    <a:pt x="166" y="62"/>
                  </a:lnTo>
                  <a:lnTo>
                    <a:pt x="153" y="66"/>
                  </a:lnTo>
                  <a:lnTo>
                    <a:pt x="140" y="72"/>
                  </a:lnTo>
                  <a:lnTo>
                    <a:pt x="128" y="77"/>
                  </a:lnTo>
                  <a:lnTo>
                    <a:pt x="115" y="83"/>
                  </a:lnTo>
                  <a:lnTo>
                    <a:pt x="102" y="88"/>
                  </a:lnTo>
                  <a:lnTo>
                    <a:pt x="90" y="94"/>
                  </a:lnTo>
                  <a:lnTo>
                    <a:pt x="84" y="96"/>
                  </a:lnTo>
                  <a:lnTo>
                    <a:pt x="74" y="102"/>
                  </a:lnTo>
                  <a:lnTo>
                    <a:pt x="60" y="109"/>
                  </a:lnTo>
                  <a:lnTo>
                    <a:pt x="45" y="118"/>
                  </a:lnTo>
                  <a:lnTo>
                    <a:pt x="30" y="125"/>
                  </a:lnTo>
                  <a:lnTo>
                    <a:pt x="16" y="133"/>
                  </a:lnTo>
                  <a:lnTo>
                    <a:pt x="6" y="139"/>
                  </a:lnTo>
                  <a:lnTo>
                    <a:pt x="0" y="142"/>
                  </a:lnTo>
                  <a:lnTo>
                    <a:pt x="0" y="112"/>
                  </a:lnTo>
                  <a:close/>
                </a:path>
              </a:pathLst>
            </a:custGeom>
            <a:solidFill>
              <a:srgbClr val="000000"/>
            </a:solidFill>
            <a:ln w="38100">
              <a:solidFill>
                <a:srgbClr val="002060"/>
              </a:solidFill>
              <a:round/>
              <a:headEnd/>
              <a:tailEnd/>
            </a:ln>
          </p:spPr>
          <p:txBody>
            <a:bodyPr/>
            <a:lstStyle/>
            <a:p>
              <a:endParaRPr lang="en-US"/>
            </a:p>
          </p:txBody>
        </p:sp>
        <p:sp>
          <p:nvSpPr>
            <p:cNvPr id="90" name="Freeform 89"/>
            <p:cNvSpPr>
              <a:spLocks/>
            </p:cNvSpPr>
            <p:nvPr/>
          </p:nvSpPr>
          <p:spPr bwMode="auto">
            <a:xfrm>
              <a:off x="3334" y="3035"/>
              <a:ext cx="36" cy="36"/>
            </a:xfrm>
            <a:custGeom>
              <a:avLst/>
              <a:gdLst>
                <a:gd name="T0" fmla="*/ 8 w 36"/>
                <a:gd name="T1" fmla="*/ 36 h 36"/>
                <a:gd name="T2" fmla="*/ 1 w 36"/>
                <a:gd name="T3" fmla="*/ 27 h 36"/>
                <a:gd name="T4" fmla="*/ 0 w 36"/>
                <a:gd name="T5" fmla="*/ 19 h 36"/>
                <a:gd name="T6" fmla="*/ 3 w 36"/>
                <a:gd name="T7" fmla="*/ 10 h 36"/>
                <a:gd name="T8" fmla="*/ 9 w 36"/>
                <a:gd name="T9" fmla="*/ 2 h 36"/>
                <a:gd name="T10" fmla="*/ 17 w 36"/>
                <a:gd name="T11" fmla="*/ 0 h 36"/>
                <a:gd name="T12" fmla="*/ 25 w 36"/>
                <a:gd name="T13" fmla="*/ 0 h 36"/>
                <a:gd name="T14" fmla="*/ 31 w 36"/>
                <a:gd name="T15" fmla="*/ 3 h 36"/>
                <a:gd name="T16" fmla="*/ 36 w 36"/>
                <a:gd name="T17" fmla="*/ 10 h 36"/>
                <a:gd name="T18" fmla="*/ 30 w 36"/>
                <a:gd name="T19" fmla="*/ 12 h 36"/>
                <a:gd name="T20" fmla="*/ 21 w 36"/>
                <a:gd name="T21" fmla="*/ 10 h 36"/>
                <a:gd name="T22" fmla="*/ 15 w 36"/>
                <a:gd name="T23" fmla="*/ 12 h 36"/>
                <a:gd name="T24" fmla="*/ 18 w 36"/>
                <a:gd name="T25" fmla="*/ 25 h 36"/>
                <a:gd name="T26" fmla="*/ 8 w 3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8" y="36"/>
                  </a:moveTo>
                  <a:lnTo>
                    <a:pt x="1" y="27"/>
                  </a:lnTo>
                  <a:lnTo>
                    <a:pt x="0" y="19"/>
                  </a:lnTo>
                  <a:lnTo>
                    <a:pt x="3" y="10"/>
                  </a:lnTo>
                  <a:lnTo>
                    <a:pt x="9" y="2"/>
                  </a:lnTo>
                  <a:lnTo>
                    <a:pt x="17" y="0"/>
                  </a:lnTo>
                  <a:lnTo>
                    <a:pt x="25" y="0"/>
                  </a:lnTo>
                  <a:lnTo>
                    <a:pt x="31" y="3"/>
                  </a:lnTo>
                  <a:lnTo>
                    <a:pt x="36" y="10"/>
                  </a:lnTo>
                  <a:lnTo>
                    <a:pt x="30" y="12"/>
                  </a:lnTo>
                  <a:lnTo>
                    <a:pt x="21" y="10"/>
                  </a:lnTo>
                  <a:lnTo>
                    <a:pt x="15" y="12"/>
                  </a:lnTo>
                  <a:lnTo>
                    <a:pt x="18" y="25"/>
                  </a:lnTo>
                  <a:lnTo>
                    <a:pt x="8" y="36"/>
                  </a:lnTo>
                  <a:close/>
                </a:path>
              </a:pathLst>
            </a:custGeom>
            <a:solidFill>
              <a:srgbClr val="000000"/>
            </a:solidFill>
            <a:ln w="38100">
              <a:solidFill>
                <a:srgbClr val="002060"/>
              </a:solidFill>
              <a:round/>
              <a:headEnd/>
              <a:tailEnd/>
            </a:ln>
          </p:spPr>
          <p:txBody>
            <a:bodyPr/>
            <a:lstStyle/>
            <a:p>
              <a:endParaRPr lang="en-US"/>
            </a:p>
          </p:txBody>
        </p:sp>
        <p:sp>
          <p:nvSpPr>
            <p:cNvPr id="91" name="Freeform 90"/>
            <p:cNvSpPr>
              <a:spLocks/>
            </p:cNvSpPr>
            <p:nvPr/>
          </p:nvSpPr>
          <p:spPr bwMode="auto">
            <a:xfrm>
              <a:off x="3126" y="3035"/>
              <a:ext cx="389" cy="188"/>
            </a:xfrm>
            <a:custGeom>
              <a:avLst/>
              <a:gdLst>
                <a:gd name="T0" fmla="*/ 303 w 389"/>
                <a:gd name="T1" fmla="*/ 15 h 188"/>
                <a:gd name="T2" fmla="*/ 292 w 389"/>
                <a:gd name="T3" fmla="*/ 28 h 188"/>
                <a:gd name="T4" fmla="*/ 284 w 389"/>
                <a:gd name="T5" fmla="*/ 36 h 188"/>
                <a:gd name="T6" fmla="*/ 307 w 389"/>
                <a:gd name="T7" fmla="*/ 27 h 188"/>
                <a:gd name="T8" fmla="*/ 327 w 389"/>
                <a:gd name="T9" fmla="*/ 29 h 188"/>
                <a:gd name="T10" fmla="*/ 312 w 389"/>
                <a:gd name="T11" fmla="*/ 47 h 188"/>
                <a:gd name="T12" fmla="*/ 300 w 389"/>
                <a:gd name="T13" fmla="*/ 53 h 188"/>
                <a:gd name="T14" fmla="*/ 295 w 389"/>
                <a:gd name="T15" fmla="*/ 65 h 188"/>
                <a:gd name="T16" fmla="*/ 279 w 389"/>
                <a:gd name="T17" fmla="*/ 67 h 188"/>
                <a:gd name="T18" fmla="*/ 283 w 389"/>
                <a:gd name="T19" fmla="*/ 89 h 188"/>
                <a:gd name="T20" fmla="*/ 326 w 389"/>
                <a:gd name="T21" fmla="*/ 77 h 188"/>
                <a:gd name="T22" fmla="*/ 347 w 389"/>
                <a:gd name="T23" fmla="*/ 95 h 188"/>
                <a:gd name="T24" fmla="*/ 373 w 389"/>
                <a:gd name="T25" fmla="*/ 109 h 188"/>
                <a:gd name="T26" fmla="*/ 385 w 389"/>
                <a:gd name="T27" fmla="*/ 131 h 188"/>
                <a:gd name="T28" fmla="*/ 363 w 389"/>
                <a:gd name="T29" fmla="*/ 121 h 188"/>
                <a:gd name="T30" fmla="*/ 349 w 389"/>
                <a:gd name="T31" fmla="*/ 122 h 188"/>
                <a:gd name="T32" fmla="*/ 329 w 389"/>
                <a:gd name="T33" fmla="*/ 117 h 188"/>
                <a:gd name="T34" fmla="*/ 316 w 389"/>
                <a:gd name="T35" fmla="*/ 119 h 188"/>
                <a:gd name="T36" fmla="*/ 324 w 389"/>
                <a:gd name="T37" fmla="*/ 102 h 188"/>
                <a:gd name="T38" fmla="*/ 338 w 389"/>
                <a:gd name="T39" fmla="*/ 90 h 188"/>
                <a:gd name="T40" fmla="*/ 314 w 389"/>
                <a:gd name="T41" fmla="*/ 91 h 188"/>
                <a:gd name="T42" fmla="*/ 294 w 389"/>
                <a:gd name="T43" fmla="*/ 108 h 188"/>
                <a:gd name="T44" fmla="*/ 262 w 389"/>
                <a:gd name="T45" fmla="*/ 118 h 188"/>
                <a:gd name="T46" fmla="*/ 247 w 389"/>
                <a:gd name="T47" fmla="*/ 136 h 188"/>
                <a:gd name="T48" fmla="*/ 255 w 389"/>
                <a:gd name="T49" fmla="*/ 159 h 188"/>
                <a:gd name="T50" fmla="*/ 288 w 389"/>
                <a:gd name="T51" fmla="*/ 164 h 188"/>
                <a:gd name="T52" fmla="*/ 313 w 389"/>
                <a:gd name="T53" fmla="*/ 159 h 188"/>
                <a:gd name="T54" fmla="*/ 350 w 389"/>
                <a:gd name="T55" fmla="*/ 151 h 188"/>
                <a:gd name="T56" fmla="*/ 358 w 389"/>
                <a:gd name="T57" fmla="*/ 156 h 188"/>
                <a:gd name="T58" fmla="*/ 320 w 389"/>
                <a:gd name="T59" fmla="*/ 178 h 188"/>
                <a:gd name="T60" fmla="*/ 289 w 389"/>
                <a:gd name="T61" fmla="*/ 183 h 188"/>
                <a:gd name="T62" fmla="*/ 261 w 389"/>
                <a:gd name="T63" fmla="*/ 181 h 188"/>
                <a:gd name="T64" fmla="*/ 227 w 389"/>
                <a:gd name="T65" fmla="*/ 150 h 188"/>
                <a:gd name="T66" fmla="*/ 172 w 389"/>
                <a:gd name="T67" fmla="*/ 168 h 188"/>
                <a:gd name="T68" fmla="*/ 102 w 389"/>
                <a:gd name="T69" fmla="*/ 171 h 188"/>
                <a:gd name="T70" fmla="*/ 16 w 389"/>
                <a:gd name="T71" fmla="*/ 115 h 188"/>
                <a:gd name="T72" fmla="*/ 4 w 389"/>
                <a:gd name="T73" fmla="*/ 51 h 188"/>
                <a:gd name="T74" fmla="*/ 33 w 389"/>
                <a:gd name="T75" fmla="*/ 18 h 188"/>
                <a:gd name="T76" fmla="*/ 121 w 389"/>
                <a:gd name="T77" fmla="*/ 41 h 188"/>
                <a:gd name="T78" fmla="*/ 146 w 389"/>
                <a:gd name="T79" fmla="*/ 64 h 188"/>
                <a:gd name="T80" fmla="*/ 65 w 389"/>
                <a:gd name="T81" fmla="*/ 40 h 188"/>
                <a:gd name="T82" fmla="*/ 16 w 389"/>
                <a:gd name="T83" fmla="*/ 74 h 188"/>
                <a:gd name="T84" fmla="*/ 57 w 389"/>
                <a:gd name="T85" fmla="*/ 131 h 188"/>
                <a:gd name="T86" fmla="*/ 127 w 389"/>
                <a:gd name="T87" fmla="*/ 162 h 188"/>
                <a:gd name="T88" fmla="*/ 194 w 389"/>
                <a:gd name="T89" fmla="*/ 131 h 188"/>
                <a:gd name="T90" fmla="*/ 235 w 389"/>
                <a:gd name="T91" fmla="*/ 104 h 188"/>
                <a:gd name="T92" fmla="*/ 256 w 389"/>
                <a:gd name="T93" fmla="*/ 88 h 188"/>
                <a:gd name="T94" fmla="*/ 244 w 389"/>
                <a:gd name="T95" fmla="*/ 61 h 188"/>
                <a:gd name="T96" fmla="*/ 215 w 389"/>
                <a:gd name="T97" fmla="*/ 85 h 188"/>
                <a:gd name="T98" fmla="*/ 172 w 389"/>
                <a:gd name="T99" fmla="*/ 76 h 188"/>
                <a:gd name="T100" fmla="*/ 190 w 389"/>
                <a:gd name="T101" fmla="*/ 74 h 188"/>
                <a:gd name="T102" fmla="*/ 214 w 389"/>
                <a:gd name="T103" fmla="*/ 67 h 188"/>
                <a:gd name="T104" fmla="*/ 239 w 389"/>
                <a:gd name="T105" fmla="*/ 39 h 188"/>
                <a:gd name="T106" fmla="*/ 270 w 389"/>
                <a:gd name="T107" fmla="*/ 56 h 188"/>
                <a:gd name="T108" fmla="*/ 276 w 389"/>
                <a:gd name="T109" fmla="*/ 43 h 188"/>
                <a:gd name="T110" fmla="*/ 260 w 389"/>
                <a:gd name="T111" fmla="*/ 23 h 188"/>
                <a:gd name="T112" fmla="*/ 283 w 389"/>
                <a:gd name="T113" fmla="*/ 9 h 188"/>
                <a:gd name="T114" fmla="*/ 313 w 389"/>
                <a:gd name="T115" fmla="*/ 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9" h="188">
                  <a:moveTo>
                    <a:pt x="318" y="8"/>
                  </a:moveTo>
                  <a:lnTo>
                    <a:pt x="316" y="9"/>
                  </a:lnTo>
                  <a:lnTo>
                    <a:pt x="311" y="11"/>
                  </a:lnTo>
                  <a:lnTo>
                    <a:pt x="305" y="13"/>
                  </a:lnTo>
                  <a:lnTo>
                    <a:pt x="303" y="15"/>
                  </a:lnTo>
                  <a:lnTo>
                    <a:pt x="300" y="18"/>
                  </a:lnTo>
                  <a:lnTo>
                    <a:pt x="300" y="20"/>
                  </a:lnTo>
                  <a:lnTo>
                    <a:pt x="301" y="23"/>
                  </a:lnTo>
                  <a:lnTo>
                    <a:pt x="300" y="27"/>
                  </a:lnTo>
                  <a:lnTo>
                    <a:pt x="292" y="28"/>
                  </a:lnTo>
                  <a:lnTo>
                    <a:pt x="285" y="24"/>
                  </a:lnTo>
                  <a:lnTo>
                    <a:pt x="279" y="23"/>
                  </a:lnTo>
                  <a:lnTo>
                    <a:pt x="273" y="29"/>
                  </a:lnTo>
                  <a:lnTo>
                    <a:pt x="277" y="36"/>
                  </a:lnTo>
                  <a:lnTo>
                    <a:pt x="284" y="36"/>
                  </a:lnTo>
                  <a:lnTo>
                    <a:pt x="292" y="34"/>
                  </a:lnTo>
                  <a:lnTo>
                    <a:pt x="299" y="39"/>
                  </a:lnTo>
                  <a:lnTo>
                    <a:pt x="301" y="34"/>
                  </a:lnTo>
                  <a:lnTo>
                    <a:pt x="303" y="30"/>
                  </a:lnTo>
                  <a:lnTo>
                    <a:pt x="307" y="27"/>
                  </a:lnTo>
                  <a:lnTo>
                    <a:pt x="311" y="24"/>
                  </a:lnTo>
                  <a:lnTo>
                    <a:pt x="316" y="24"/>
                  </a:lnTo>
                  <a:lnTo>
                    <a:pt x="320" y="24"/>
                  </a:lnTo>
                  <a:lnTo>
                    <a:pt x="323" y="27"/>
                  </a:lnTo>
                  <a:lnTo>
                    <a:pt x="327" y="29"/>
                  </a:lnTo>
                  <a:lnTo>
                    <a:pt x="324" y="32"/>
                  </a:lnTo>
                  <a:lnTo>
                    <a:pt x="319" y="37"/>
                  </a:lnTo>
                  <a:lnTo>
                    <a:pt x="313" y="40"/>
                  </a:lnTo>
                  <a:lnTo>
                    <a:pt x="311" y="43"/>
                  </a:lnTo>
                  <a:lnTo>
                    <a:pt x="312" y="47"/>
                  </a:lnTo>
                  <a:lnTo>
                    <a:pt x="314" y="49"/>
                  </a:lnTo>
                  <a:lnTo>
                    <a:pt x="316" y="52"/>
                  </a:lnTo>
                  <a:lnTo>
                    <a:pt x="312" y="56"/>
                  </a:lnTo>
                  <a:lnTo>
                    <a:pt x="307" y="55"/>
                  </a:lnTo>
                  <a:lnTo>
                    <a:pt x="300" y="53"/>
                  </a:lnTo>
                  <a:lnTo>
                    <a:pt x="293" y="52"/>
                  </a:lnTo>
                  <a:lnTo>
                    <a:pt x="286" y="53"/>
                  </a:lnTo>
                  <a:lnTo>
                    <a:pt x="288" y="58"/>
                  </a:lnTo>
                  <a:lnTo>
                    <a:pt x="292" y="61"/>
                  </a:lnTo>
                  <a:lnTo>
                    <a:pt x="295" y="65"/>
                  </a:lnTo>
                  <a:lnTo>
                    <a:pt x="291" y="69"/>
                  </a:lnTo>
                  <a:lnTo>
                    <a:pt x="288" y="69"/>
                  </a:lnTo>
                  <a:lnTo>
                    <a:pt x="284" y="68"/>
                  </a:lnTo>
                  <a:lnTo>
                    <a:pt x="281" y="67"/>
                  </a:lnTo>
                  <a:lnTo>
                    <a:pt x="279" y="67"/>
                  </a:lnTo>
                  <a:lnTo>
                    <a:pt x="277" y="70"/>
                  </a:lnTo>
                  <a:lnTo>
                    <a:pt x="276" y="77"/>
                  </a:lnTo>
                  <a:lnTo>
                    <a:pt x="275" y="86"/>
                  </a:lnTo>
                  <a:lnTo>
                    <a:pt x="276" y="94"/>
                  </a:lnTo>
                  <a:lnTo>
                    <a:pt x="283" y="89"/>
                  </a:lnTo>
                  <a:lnTo>
                    <a:pt x="291" y="85"/>
                  </a:lnTo>
                  <a:lnTo>
                    <a:pt x="300" y="81"/>
                  </a:lnTo>
                  <a:lnTo>
                    <a:pt x="308" y="79"/>
                  </a:lnTo>
                  <a:lnTo>
                    <a:pt x="317" y="77"/>
                  </a:lnTo>
                  <a:lnTo>
                    <a:pt x="326" y="77"/>
                  </a:lnTo>
                  <a:lnTo>
                    <a:pt x="336" y="78"/>
                  </a:lnTo>
                  <a:lnTo>
                    <a:pt x="345" y="80"/>
                  </a:lnTo>
                  <a:lnTo>
                    <a:pt x="346" y="85"/>
                  </a:lnTo>
                  <a:lnTo>
                    <a:pt x="347" y="90"/>
                  </a:lnTo>
                  <a:lnTo>
                    <a:pt x="347" y="95"/>
                  </a:lnTo>
                  <a:lnTo>
                    <a:pt x="347" y="97"/>
                  </a:lnTo>
                  <a:lnTo>
                    <a:pt x="352" y="98"/>
                  </a:lnTo>
                  <a:lnTo>
                    <a:pt x="358" y="100"/>
                  </a:lnTo>
                  <a:lnTo>
                    <a:pt x="366" y="105"/>
                  </a:lnTo>
                  <a:lnTo>
                    <a:pt x="373" y="109"/>
                  </a:lnTo>
                  <a:lnTo>
                    <a:pt x="379" y="115"/>
                  </a:lnTo>
                  <a:lnTo>
                    <a:pt x="385" y="121"/>
                  </a:lnTo>
                  <a:lnTo>
                    <a:pt x="388" y="125"/>
                  </a:lnTo>
                  <a:lnTo>
                    <a:pt x="389" y="130"/>
                  </a:lnTo>
                  <a:lnTo>
                    <a:pt x="385" y="131"/>
                  </a:lnTo>
                  <a:lnTo>
                    <a:pt x="380" y="130"/>
                  </a:lnTo>
                  <a:lnTo>
                    <a:pt x="376" y="128"/>
                  </a:lnTo>
                  <a:lnTo>
                    <a:pt x="371" y="125"/>
                  </a:lnTo>
                  <a:lnTo>
                    <a:pt x="366" y="123"/>
                  </a:lnTo>
                  <a:lnTo>
                    <a:pt x="363" y="121"/>
                  </a:lnTo>
                  <a:lnTo>
                    <a:pt x="358" y="118"/>
                  </a:lnTo>
                  <a:lnTo>
                    <a:pt x="356" y="117"/>
                  </a:lnTo>
                  <a:lnTo>
                    <a:pt x="355" y="119"/>
                  </a:lnTo>
                  <a:lnTo>
                    <a:pt x="351" y="122"/>
                  </a:lnTo>
                  <a:lnTo>
                    <a:pt x="349" y="122"/>
                  </a:lnTo>
                  <a:lnTo>
                    <a:pt x="346" y="121"/>
                  </a:lnTo>
                  <a:lnTo>
                    <a:pt x="341" y="119"/>
                  </a:lnTo>
                  <a:lnTo>
                    <a:pt x="338" y="117"/>
                  </a:lnTo>
                  <a:lnTo>
                    <a:pt x="333" y="117"/>
                  </a:lnTo>
                  <a:lnTo>
                    <a:pt x="329" y="117"/>
                  </a:lnTo>
                  <a:lnTo>
                    <a:pt x="327" y="121"/>
                  </a:lnTo>
                  <a:lnTo>
                    <a:pt x="323" y="122"/>
                  </a:lnTo>
                  <a:lnTo>
                    <a:pt x="320" y="122"/>
                  </a:lnTo>
                  <a:lnTo>
                    <a:pt x="317" y="122"/>
                  </a:lnTo>
                  <a:lnTo>
                    <a:pt x="316" y="119"/>
                  </a:lnTo>
                  <a:lnTo>
                    <a:pt x="314" y="117"/>
                  </a:lnTo>
                  <a:lnTo>
                    <a:pt x="313" y="115"/>
                  </a:lnTo>
                  <a:lnTo>
                    <a:pt x="313" y="113"/>
                  </a:lnTo>
                  <a:lnTo>
                    <a:pt x="318" y="106"/>
                  </a:lnTo>
                  <a:lnTo>
                    <a:pt x="324" y="102"/>
                  </a:lnTo>
                  <a:lnTo>
                    <a:pt x="332" y="98"/>
                  </a:lnTo>
                  <a:lnTo>
                    <a:pt x="341" y="97"/>
                  </a:lnTo>
                  <a:lnTo>
                    <a:pt x="341" y="95"/>
                  </a:lnTo>
                  <a:lnTo>
                    <a:pt x="340" y="93"/>
                  </a:lnTo>
                  <a:lnTo>
                    <a:pt x="338" y="90"/>
                  </a:lnTo>
                  <a:lnTo>
                    <a:pt x="336" y="87"/>
                  </a:lnTo>
                  <a:lnTo>
                    <a:pt x="329" y="86"/>
                  </a:lnTo>
                  <a:lnTo>
                    <a:pt x="323" y="87"/>
                  </a:lnTo>
                  <a:lnTo>
                    <a:pt x="319" y="89"/>
                  </a:lnTo>
                  <a:lnTo>
                    <a:pt x="314" y="91"/>
                  </a:lnTo>
                  <a:lnTo>
                    <a:pt x="310" y="95"/>
                  </a:lnTo>
                  <a:lnTo>
                    <a:pt x="305" y="98"/>
                  </a:lnTo>
                  <a:lnTo>
                    <a:pt x="301" y="102"/>
                  </a:lnTo>
                  <a:lnTo>
                    <a:pt x="296" y="104"/>
                  </a:lnTo>
                  <a:lnTo>
                    <a:pt x="294" y="108"/>
                  </a:lnTo>
                  <a:lnTo>
                    <a:pt x="292" y="114"/>
                  </a:lnTo>
                  <a:lnTo>
                    <a:pt x="289" y="118"/>
                  </a:lnTo>
                  <a:lnTo>
                    <a:pt x="286" y="124"/>
                  </a:lnTo>
                  <a:lnTo>
                    <a:pt x="266" y="118"/>
                  </a:lnTo>
                  <a:lnTo>
                    <a:pt x="262" y="118"/>
                  </a:lnTo>
                  <a:lnTo>
                    <a:pt x="258" y="119"/>
                  </a:lnTo>
                  <a:lnTo>
                    <a:pt x="254" y="121"/>
                  </a:lnTo>
                  <a:lnTo>
                    <a:pt x="251" y="123"/>
                  </a:lnTo>
                  <a:lnTo>
                    <a:pt x="248" y="130"/>
                  </a:lnTo>
                  <a:lnTo>
                    <a:pt x="247" y="136"/>
                  </a:lnTo>
                  <a:lnTo>
                    <a:pt x="246" y="143"/>
                  </a:lnTo>
                  <a:lnTo>
                    <a:pt x="247" y="151"/>
                  </a:lnTo>
                  <a:lnTo>
                    <a:pt x="249" y="154"/>
                  </a:lnTo>
                  <a:lnTo>
                    <a:pt x="252" y="156"/>
                  </a:lnTo>
                  <a:lnTo>
                    <a:pt x="255" y="159"/>
                  </a:lnTo>
                  <a:lnTo>
                    <a:pt x="260" y="161"/>
                  </a:lnTo>
                  <a:lnTo>
                    <a:pt x="266" y="160"/>
                  </a:lnTo>
                  <a:lnTo>
                    <a:pt x="274" y="158"/>
                  </a:lnTo>
                  <a:lnTo>
                    <a:pt x="282" y="159"/>
                  </a:lnTo>
                  <a:lnTo>
                    <a:pt x="288" y="164"/>
                  </a:lnTo>
                  <a:lnTo>
                    <a:pt x="293" y="163"/>
                  </a:lnTo>
                  <a:lnTo>
                    <a:pt x="299" y="164"/>
                  </a:lnTo>
                  <a:lnTo>
                    <a:pt x="303" y="163"/>
                  </a:lnTo>
                  <a:lnTo>
                    <a:pt x="305" y="159"/>
                  </a:lnTo>
                  <a:lnTo>
                    <a:pt x="313" y="159"/>
                  </a:lnTo>
                  <a:lnTo>
                    <a:pt x="321" y="159"/>
                  </a:lnTo>
                  <a:lnTo>
                    <a:pt x="328" y="156"/>
                  </a:lnTo>
                  <a:lnTo>
                    <a:pt x="336" y="155"/>
                  </a:lnTo>
                  <a:lnTo>
                    <a:pt x="343" y="153"/>
                  </a:lnTo>
                  <a:lnTo>
                    <a:pt x="350" y="151"/>
                  </a:lnTo>
                  <a:lnTo>
                    <a:pt x="358" y="150"/>
                  </a:lnTo>
                  <a:lnTo>
                    <a:pt x="366" y="149"/>
                  </a:lnTo>
                  <a:lnTo>
                    <a:pt x="367" y="151"/>
                  </a:lnTo>
                  <a:lnTo>
                    <a:pt x="364" y="153"/>
                  </a:lnTo>
                  <a:lnTo>
                    <a:pt x="358" y="156"/>
                  </a:lnTo>
                  <a:lnTo>
                    <a:pt x="350" y="161"/>
                  </a:lnTo>
                  <a:lnTo>
                    <a:pt x="342" y="165"/>
                  </a:lnTo>
                  <a:lnTo>
                    <a:pt x="333" y="170"/>
                  </a:lnTo>
                  <a:lnTo>
                    <a:pt x="326" y="173"/>
                  </a:lnTo>
                  <a:lnTo>
                    <a:pt x="320" y="178"/>
                  </a:lnTo>
                  <a:lnTo>
                    <a:pt x="314" y="181"/>
                  </a:lnTo>
                  <a:lnTo>
                    <a:pt x="309" y="186"/>
                  </a:lnTo>
                  <a:lnTo>
                    <a:pt x="302" y="188"/>
                  </a:lnTo>
                  <a:lnTo>
                    <a:pt x="294" y="187"/>
                  </a:lnTo>
                  <a:lnTo>
                    <a:pt x="289" y="183"/>
                  </a:lnTo>
                  <a:lnTo>
                    <a:pt x="284" y="178"/>
                  </a:lnTo>
                  <a:lnTo>
                    <a:pt x="280" y="174"/>
                  </a:lnTo>
                  <a:lnTo>
                    <a:pt x="273" y="174"/>
                  </a:lnTo>
                  <a:lnTo>
                    <a:pt x="267" y="178"/>
                  </a:lnTo>
                  <a:lnTo>
                    <a:pt x="261" y="181"/>
                  </a:lnTo>
                  <a:lnTo>
                    <a:pt x="254" y="182"/>
                  </a:lnTo>
                  <a:lnTo>
                    <a:pt x="246" y="182"/>
                  </a:lnTo>
                  <a:lnTo>
                    <a:pt x="235" y="174"/>
                  </a:lnTo>
                  <a:lnTo>
                    <a:pt x="229" y="162"/>
                  </a:lnTo>
                  <a:lnTo>
                    <a:pt x="227" y="150"/>
                  </a:lnTo>
                  <a:lnTo>
                    <a:pt x="226" y="136"/>
                  </a:lnTo>
                  <a:lnTo>
                    <a:pt x="213" y="143"/>
                  </a:lnTo>
                  <a:lnTo>
                    <a:pt x="199" y="152"/>
                  </a:lnTo>
                  <a:lnTo>
                    <a:pt x="186" y="160"/>
                  </a:lnTo>
                  <a:lnTo>
                    <a:pt x="172" y="168"/>
                  </a:lnTo>
                  <a:lnTo>
                    <a:pt x="159" y="173"/>
                  </a:lnTo>
                  <a:lnTo>
                    <a:pt x="144" y="178"/>
                  </a:lnTo>
                  <a:lnTo>
                    <a:pt x="129" y="178"/>
                  </a:lnTo>
                  <a:lnTo>
                    <a:pt x="113" y="174"/>
                  </a:lnTo>
                  <a:lnTo>
                    <a:pt x="102" y="171"/>
                  </a:lnTo>
                  <a:lnTo>
                    <a:pt x="87" y="164"/>
                  </a:lnTo>
                  <a:lnTo>
                    <a:pt x="68" y="156"/>
                  </a:lnTo>
                  <a:lnTo>
                    <a:pt x="50" y="145"/>
                  </a:lnTo>
                  <a:lnTo>
                    <a:pt x="31" y="132"/>
                  </a:lnTo>
                  <a:lnTo>
                    <a:pt x="16" y="115"/>
                  </a:lnTo>
                  <a:lnTo>
                    <a:pt x="4" y="97"/>
                  </a:lnTo>
                  <a:lnTo>
                    <a:pt x="0" y="77"/>
                  </a:lnTo>
                  <a:lnTo>
                    <a:pt x="0" y="68"/>
                  </a:lnTo>
                  <a:lnTo>
                    <a:pt x="1" y="59"/>
                  </a:lnTo>
                  <a:lnTo>
                    <a:pt x="4" y="51"/>
                  </a:lnTo>
                  <a:lnTo>
                    <a:pt x="8" y="42"/>
                  </a:lnTo>
                  <a:lnTo>
                    <a:pt x="12" y="36"/>
                  </a:lnTo>
                  <a:lnTo>
                    <a:pt x="19" y="29"/>
                  </a:lnTo>
                  <a:lnTo>
                    <a:pt x="26" y="22"/>
                  </a:lnTo>
                  <a:lnTo>
                    <a:pt x="33" y="18"/>
                  </a:lnTo>
                  <a:lnTo>
                    <a:pt x="45" y="16"/>
                  </a:lnTo>
                  <a:lnTo>
                    <a:pt x="61" y="20"/>
                  </a:lnTo>
                  <a:lnTo>
                    <a:pt x="80" y="25"/>
                  </a:lnTo>
                  <a:lnTo>
                    <a:pt x="101" y="33"/>
                  </a:lnTo>
                  <a:lnTo>
                    <a:pt x="121" y="41"/>
                  </a:lnTo>
                  <a:lnTo>
                    <a:pt x="139" y="49"/>
                  </a:lnTo>
                  <a:lnTo>
                    <a:pt x="151" y="55"/>
                  </a:lnTo>
                  <a:lnTo>
                    <a:pt x="159" y="59"/>
                  </a:lnTo>
                  <a:lnTo>
                    <a:pt x="155" y="68"/>
                  </a:lnTo>
                  <a:lnTo>
                    <a:pt x="146" y="64"/>
                  </a:lnTo>
                  <a:lnTo>
                    <a:pt x="133" y="59"/>
                  </a:lnTo>
                  <a:lnTo>
                    <a:pt x="117" y="53"/>
                  </a:lnTo>
                  <a:lnTo>
                    <a:pt x="99" y="48"/>
                  </a:lnTo>
                  <a:lnTo>
                    <a:pt x="82" y="43"/>
                  </a:lnTo>
                  <a:lnTo>
                    <a:pt x="65" y="40"/>
                  </a:lnTo>
                  <a:lnTo>
                    <a:pt x="50" y="39"/>
                  </a:lnTo>
                  <a:lnTo>
                    <a:pt x="40" y="39"/>
                  </a:lnTo>
                  <a:lnTo>
                    <a:pt x="30" y="49"/>
                  </a:lnTo>
                  <a:lnTo>
                    <a:pt x="21" y="60"/>
                  </a:lnTo>
                  <a:lnTo>
                    <a:pt x="16" y="74"/>
                  </a:lnTo>
                  <a:lnTo>
                    <a:pt x="16" y="87"/>
                  </a:lnTo>
                  <a:lnTo>
                    <a:pt x="22" y="99"/>
                  </a:lnTo>
                  <a:lnTo>
                    <a:pt x="32" y="112"/>
                  </a:lnTo>
                  <a:lnTo>
                    <a:pt x="45" y="122"/>
                  </a:lnTo>
                  <a:lnTo>
                    <a:pt x="57" y="131"/>
                  </a:lnTo>
                  <a:lnTo>
                    <a:pt x="72" y="139"/>
                  </a:lnTo>
                  <a:lnTo>
                    <a:pt x="86" y="146"/>
                  </a:lnTo>
                  <a:lnTo>
                    <a:pt x="99" y="153"/>
                  </a:lnTo>
                  <a:lnTo>
                    <a:pt x="112" y="159"/>
                  </a:lnTo>
                  <a:lnTo>
                    <a:pt x="127" y="162"/>
                  </a:lnTo>
                  <a:lnTo>
                    <a:pt x="142" y="161"/>
                  </a:lnTo>
                  <a:lnTo>
                    <a:pt x="155" y="156"/>
                  </a:lnTo>
                  <a:lnTo>
                    <a:pt x="169" y="149"/>
                  </a:lnTo>
                  <a:lnTo>
                    <a:pt x="181" y="140"/>
                  </a:lnTo>
                  <a:lnTo>
                    <a:pt x="194" y="131"/>
                  </a:lnTo>
                  <a:lnTo>
                    <a:pt x="207" y="121"/>
                  </a:lnTo>
                  <a:lnTo>
                    <a:pt x="219" y="113"/>
                  </a:lnTo>
                  <a:lnTo>
                    <a:pt x="225" y="111"/>
                  </a:lnTo>
                  <a:lnTo>
                    <a:pt x="230" y="107"/>
                  </a:lnTo>
                  <a:lnTo>
                    <a:pt x="235" y="104"/>
                  </a:lnTo>
                  <a:lnTo>
                    <a:pt x="241" y="99"/>
                  </a:lnTo>
                  <a:lnTo>
                    <a:pt x="246" y="99"/>
                  </a:lnTo>
                  <a:lnTo>
                    <a:pt x="249" y="96"/>
                  </a:lnTo>
                  <a:lnTo>
                    <a:pt x="252" y="91"/>
                  </a:lnTo>
                  <a:lnTo>
                    <a:pt x="256" y="88"/>
                  </a:lnTo>
                  <a:lnTo>
                    <a:pt x="256" y="81"/>
                  </a:lnTo>
                  <a:lnTo>
                    <a:pt x="255" y="71"/>
                  </a:lnTo>
                  <a:lnTo>
                    <a:pt x="251" y="61"/>
                  </a:lnTo>
                  <a:lnTo>
                    <a:pt x="246" y="55"/>
                  </a:lnTo>
                  <a:lnTo>
                    <a:pt x="244" y="61"/>
                  </a:lnTo>
                  <a:lnTo>
                    <a:pt x="241" y="67"/>
                  </a:lnTo>
                  <a:lnTo>
                    <a:pt x="236" y="74"/>
                  </a:lnTo>
                  <a:lnTo>
                    <a:pt x="232" y="80"/>
                  </a:lnTo>
                  <a:lnTo>
                    <a:pt x="224" y="84"/>
                  </a:lnTo>
                  <a:lnTo>
                    <a:pt x="215" y="85"/>
                  </a:lnTo>
                  <a:lnTo>
                    <a:pt x="205" y="85"/>
                  </a:lnTo>
                  <a:lnTo>
                    <a:pt x="195" y="83"/>
                  </a:lnTo>
                  <a:lnTo>
                    <a:pt x="185" y="80"/>
                  </a:lnTo>
                  <a:lnTo>
                    <a:pt x="177" y="78"/>
                  </a:lnTo>
                  <a:lnTo>
                    <a:pt x="172" y="76"/>
                  </a:lnTo>
                  <a:lnTo>
                    <a:pt x="171" y="74"/>
                  </a:lnTo>
                  <a:lnTo>
                    <a:pt x="176" y="75"/>
                  </a:lnTo>
                  <a:lnTo>
                    <a:pt x="181" y="75"/>
                  </a:lnTo>
                  <a:lnTo>
                    <a:pt x="186" y="75"/>
                  </a:lnTo>
                  <a:lnTo>
                    <a:pt x="190" y="74"/>
                  </a:lnTo>
                  <a:lnTo>
                    <a:pt x="195" y="72"/>
                  </a:lnTo>
                  <a:lnTo>
                    <a:pt x="200" y="71"/>
                  </a:lnTo>
                  <a:lnTo>
                    <a:pt x="205" y="71"/>
                  </a:lnTo>
                  <a:lnTo>
                    <a:pt x="210" y="71"/>
                  </a:lnTo>
                  <a:lnTo>
                    <a:pt x="214" y="67"/>
                  </a:lnTo>
                  <a:lnTo>
                    <a:pt x="219" y="59"/>
                  </a:lnTo>
                  <a:lnTo>
                    <a:pt x="225" y="52"/>
                  </a:lnTo>
                  <a:lnTo>
                    <a:pt x="229" y="48"/>
                  </a:lnTo>
                  <a:lnTo>
                    <a:pt x="234" y="43"/>
                  </a:lnTo>
                  <a:lnTo>
                    <a:pt x="239" y="39"/>
                  </a:lnTo>
                  <a:lnTo>
                    <a:pt x="245" y="37"/>
                  </a:lnTo>
                  <a:lnTo>
                    <a:pt x="251" y="37"/>
                  </a:lnTo>
                  <a:lnTo>
                    <a:pt x="257" y="42"/>
                  </a:lnTo>
                  <a:lnTo>
                    <a:pt x="264" y="49"/>
                  </a:lnTo>
                  <a:lnTo>
                    <a:pt x="270" y="56"/>
                  </a:lnTo>
                  <a:lnTo>
                    <a:pt x="274" y="62"/>
                  </a:lnTo>
                  <a:lnTo>
                    <a:pt x="276" y="59"/>
                  </a:lnTo>
                  <a:lnTo>
                    <a:pt x="275" y="53"/>
                  </a:lnTo>
                  <a:lnTo>
                    <a:pt x="274" y="48"/>
                  </a:lnTo>
                  <a:lnTo>
                    <a:pt x="276" y="43"/>
                  </a:lnTo>
                  <a:lnTo>
                    <a:pt x="275" y="40"/>
                  </a:lnTo>
                  <a:lnTo>
                    <a:pt x="272" y="39"/>
                  </a:lnTo>
                  <a:lnTo>
                    <a:pt x="267" y="38"/>
                  </a:lnTo>
                  <a:lnTo>
                    <a:pt x="262" y="32"/>
                  </a:lnTo>
                  <a:lnTo>
                    <a:pt x="260" y="23"/>
                  </a:lnTo>
                  <a:lnTo>
                    <a:pt x="261" y="16"/>
                  </a:lnTo>
                  <a:lnTo>
                    <a:pt x="265" y="12"/>
                  </a:lnTo>
                  <a:lnTo>
                    <a:pt x="268" y="10"/>
                  </a:lnTo>
                  <a:lnTo>
                    <a:pt x="276" y="8"/>
                  </a:lnTo>
                  <a:lnTo>
                    <a:pt x="283" y="9"/>
                  </a:lnTo>
                  <a:lnTo>
                    <a:pt x="290" y="9"/>
                  </a:lnTo>
                  <a:lnTo>
                    <a:pt x="296" y="3"/>
                  </a:lnTo>
                  <a:lnTo>
                    <a:pt x="302" y="0"/>
                  </a:lnTo>
                  <a:lnTo>
                    <a:pt x="308" y="0"/>
                  </a:lnTo>
                  <a:lnTo>
                    <a:pt x="313" y="4"/>
                  </a:lnTo>
                  <a:lnTo>
                    <a:pt x="318" y="8"/>
                  </a:lnTo>
                  <a:close/>
                </a:path>
              </a:pathLst>
            </a:custGeom>
            <a:solidFill>
              <a:srgbClr val="000000"/>
            </a:solidFill>
            <a:ln w="38100">
              <a:solidFill>
                <a:srgbClr val="002060"/>
              </a:solidFill>
              <a:round/>
              <a:headEnd/>
              <a:tailEnd/>
            </a:ln>
          </p:spPr>
          <p:txBody>
            <a:bodyPr/>
            <a:lstStyle/>
            <a:p>
              <a:endParaRPr lang="en-US"/>
            </a:p>
          </p:txBody>
        </p:sp>
        <p:sp>
          <p:nvSpPr>
            <p:cNvPr id="92" name="Freeform 91"/>
            <p:cNvSpPr>
              <a:spLocks/>
            </p:cNvSpPr>
            <p:nvPr/>
          </p:nvSpPr>
          <p:spPr bwMode="auto">
            <a:xfrm>
              <a:off x="3174" y="3084"/>
              <a:ext cx="68" cy="57"/>
            </a:xfrm>
            <a:custGeom>
              <a:avLst/>
              <a:gdLst>
                <a:gd name="T0" fmla="*/ 45 w 68"/>
                <a:gd name="T1" fmla="*/ 10 h 57"/>
                <a:gd name="T2" fmla="*/ 43 w 68"/>
                <a:gd name="T3" fmla="*/ 11 h 57"/>
                <a:gd name="T4" fmla="*/ 39 w 68"/>
                <a:gd name="T5" fmla="*/ 12 h 57"/>
                <a:gd name="T6" fmla="*/ 35 w 68"/>
                <a:gd name="T7" fmla="*/ 13 h 57"/>
                <a:gd name="T8" fmla="*/ 32 w 68"/>
                <a:gd name="T9" fmla="*/ 12 h 57"/>
                <a:gd name="T10" fmla="*/ 29 w 68"/>
                <a:gd name="T11" fmla="*/ 12 h 57"/>
                <a:gd name="T12" fmla="*/ 27 w 68"/>
                <a:gd name="T13" fmla="*/ 13 h 57"/>
                <a:gd name="T14" fmla="*/ 24 w 68"/>
                <a:gd name="T15" fmla="*/ 15 h 57"/>
                <a:gd name="T16" fmla="*/ 21 w 68"/>
                <a:gd name="T17" fmla="*/ 16 h 57"/>
                <a:gd name="T18" fmla="*/ 27 w 68"/>
                <a:gd name="T19" fmla="*/ 22 h 57"/>
                <a:gd name="T20" fmla="*/ 34 w 68"/>
                <a:gd name="T21" fmla="*/ 27 h 57"/>
                <a:gd name="T22" fmla="*/ 40 w 68"/>
                <a:gd name="T23" fmla="*/ 31 h 57"/>
                <a:gd name="T24" fmla="*/ 46 w 68"/>
                <a:gd name="T25" fmla="*/ 37 h 57"/>
                <a:gd name="T26" fmla="*/ 53 w 68"/>
                <a:gd name="T27" fmla="*/ 39 h 57"/>
                <a:gd name="T28" fmla="*/ 59 w 68"/>
                <a:gd name="T29" fmla="*/ 40 h 57"/>
                <a:gd name="T30" fmla="*/ 65 w 68"/>
                <a:gd name="T31" fmla="*/ 41 h 57"/>
                <a:gd name="T32" fmla="*/ 68 w 68"/>
                <a:gd name="T33" fmla="*/ 42 h 57"/>
                <a:gd name="T34" fmla="*/ 66 w 68"/>
                <a:gd name="T35" fmla="*/ 47 h 57"/>
                <a:gd name="T36" fmla="*/ 59 w 68"/>
                <a:gd name="T37" fmla="*/ 53 h 57"/>
                <a:gd name="T38" fmla="*/ 48 w 68"/>
                <a:gd name="T39" fmla="*/ 57 h 57"/>
                <a:gd name="T40" fmla="*/ 39 w 68"/>
                <a:gd name="T41" fmla="*/ 57 h 57"/>
                <a:gd name="T42" fmla="*/ 34 w 68"/>
                <a:gd name="T43" fmla="*/ 53 h 57"/>
                <a:gd name="T44" fmla="*/ 28 w 68"/>
                <a:gd name="T45" fmla="*/ 49 h 57"/>
                <a:gd name="T46" fmla="*/ 22 w 68"/>
                <a:gd name="T47" fmla="*/ 46 h 57"/>
                <a:gd name="T48" fmla="*/ 17 w 68"/>
                <a:gd name="T49" fmla="*/ 42 h 57"/>
                <a:gd name="T50" fmla="*/ 12 w 68"/>
                <a:gd name="T51" fmla="*/ 39 h 57"/>
                <a:gd name="T52" fmla="*/ 7 w 68"/>
                <a:gd name="T53" fmla="*/ 35 h 57"/>
                <a:gd name="T54" fmla="*/ 3 w 68"/>
                <a:gd name="T55" fmla="*/ 29 h 57"/>
                <a:gd name="T56" fmla="*/ 0 w 68"/>
                <a:gd name="T57" fmla="*/ 23 h 57"/>
                <a:gd name="T58" fmla="*/ 1 w 68"/>
                <a:gd name="T59" fmla="*/ 19 h 57"/>
                <a:gd name="T60" fmla="*/ 2 w 68"/>
                <a:gd name="T61" fmla="*/ 13 h 57"/>
                <a:gd name="T62" fmla="*/ 4 w 68"/>
                <a:gd name="T63" fmla="*/ 9 h 57"/>
                <a:gd name="T64" fmla="*/ 8 w 68"/>
                <a:gd name="T65" fmla="*/ 6 h 57"/>
                <a:gd name="T66" fmla="*/ 12 w 68"/>
                <a:gd name="T67" fmla="*/ 3 h 57"/>
                <a:gd name="T68" fmla="*/ 17 w 68"/>
                <a:gd name="T69" fmla="*/ 2 h 57"/>
                <a:gd name="T70" fmla="*/ 22 w 68"/>
                <a:gd name="T71" fmla="*/ 1 h 57"/>
                <a:gd name="T72" fmla="*/ 28 w 68"/>
                <a:gd name="T73" fmla="*/ 0 h 57"/>
                <a:gd name="T74" fmla="*/ 32 w 68"/>
                <a:gd name="T75" fmla="*/ 1 h 57"/>
                <a:gd name="T76" fmla="*/ 37 w 68"/>
                <a:gd name="T77" fmla="*/ 2 h 57"/>
                <a:gd name="T78" fmla="*/ 41 w 68"/>
                <a:gd name="T79" fmla="*/ 6 h 57"/>
                <a:gd name="T80" fmla="*/ 45 w 68"/>
                <a:gd name="T81"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7">
                  <a:moveTo>
                    <a:pt x="45" y="10"/>
                  </a:moveTo>
                  <a:lnTo>
                    <a:pt x="43" y="11"/>
                  </a:lnTo>
                  <a:lnTo>
                    <a:pt x="39" y="12"/>
                  </a:lnTo>
                  <a:lnTo>
                    <a:pt x="35" y="13"/>
                  </a:lnTo>
                  <a:lnTo>
                    <a:pt x="32" y="12"/>
                  </a:lnTo>
                  <a:lnTo>
                    <a:pt x="29" y="12"/>
                  </a:lnTo>
                  <a:lnTo>
                    <a:pt x="27" y="13"/>
                  </a:lnTo>
                  <a:lnTo>
                    <a:pt x="24" y="15"/>
                  </a:lnTo>
                  <a:lnTo>
                    <a:pt x="21" y="16"/>
                  </a:lnTo>
                  <a:lnTo>
                    <a:pt x="27" y="22"/>
                  </a:lnTo>
                  <a:lnTo>
                    <a:pt x="34" y="27"/>
                  </a:lnTo>
                  <a:lnTo>
                    <a:pt x="40" y="31"/>
                  </a:lnTo>
                  <a:lnTo>
                    <a:pt x="46" y="37"/>
                  </a:lnTo>
                  <a:lnTo>
                    <a:pt x="53" y="39"/>
                  </a:lnTo>
                  <a:lnTo>
                    <a:pt x="59" y="40"/>
                  </a:lnTo>
                  <a:lnTo>
                    <a:pt x="65" y="41"/>
                  </a:lnTo>
                  <a:lnTo>
                    <a:pt x="68" y="42"/>
                  </a:lnTo>
                  <a:lnTo>
                    <a:pt x="66" y="47"/>
                  </a:lnTo>
                  <a:lnTo>
                    <a:pt x="59" y="53"/>
                  </a:lnTo>
                  <a:lnTo>
                    <a:pt x="48" y="57"/>
                  </a:lnTo>
                  <a:lnTo>
                    <a:pt x="39" y="57"/>
                  </a:lnTo>
                  <a:lnTo>
                    <a:pt x="34" y="53"/>
                  </a:lnTo>
                  <a:lnTo>
                    <a:pt x="28" y="49"/>
                  </a:lnTo>
                  <a:lnTo>
                    <a:pt x="22" y="46"/>
                  </a:lnTo>
                  <a:lnTo>
                    <a:pt x="17" y="42"/>
                  </a:lnTo>
                  <a:lnTo>
                    <a:pt x="12" y="39"/>
                  </a:lnTo>
                  <a:lnTo>
                    <a:pt x="7" y="35"/>
                  </a:lnTo>
                  <a:lnTo>
                    <a:pt x="3" y="29"/>
                  </a:lnTo>
                  <a:lnTo>
                    <a:pt x="0" y="23"/>
                  </a:lnTo>
                  <a:lnTo>
                    <a:pt x="1" y="19"/>
                  </a:lnTo>
                  <a:lnTo>
                    <a:pt x="2" y="13"/>
                  </a:lnTo>
                  <a:lnTo>
                    <a:pt x="4" y="9"/>
                  </a:lnTo>
                  <a:lnTo>
                    <a:pt x="8" y="6"/>
                  </a:lnTo>
                  <a:lnTo>
                    <a:pt x="12" y="3"/>
                  </a:lnTo>
                  <a:lnTo>
                    <a:pt x="17" y="2"/>
                  </a:lnTo>
                  <a:lnTo>
                    <a:pt x="22" y="1"/>
                  </a:lnTo>
                  <a:lnTo>
                    <a:pt x="28" y="0"/>
                  </a:lnTo>
                  <a:lnTo>
                    <a:pt x="32" y="1"/>
                  </a:lnTo>
                  <a:lnTo>
                    <a:pt x="37" y="2"/>
                  </a:lnTo>
                  <a:lnTo>
                    <a:pt x="41" y="6"/>
                  </a:lnTo>
                  <a:lnTo>
                    <a:pt x="45" y="10"/>
                  </a:lnTo>
                  <a:close/>
                </a:path>
              </a:pathLst>
            </a:custGeom>
            <a:solidFill>
              <a:srgbClr val="000000"/>
            </a:solidFill>
            <a:ln w="38100">
              <a:solidFill>
                <a:srgbClr val="002060"/>
              </a:solidFill>
              <a:round/>
              <a:headEnd/>
              <a:tailEnd/>
            </a:ln>
          </p:spPr>
          <p:txBody>
            <a:bodyPr/>
            <a:lstStyle/>
            <a:p>
              <a:endParaRPr lang="en-US"/>
            </a:p>
          </p:txBody>
        </p:sp>
        <p:sp>
          <p:nvSpPr>
            <p:cNvPr id="93" name="Freeform 92"/>
            <p:cNvSpPr>
              <a:spLocks/>
            </p:cNvSpPr>
            <p:nvPr/>
          </p:nvSpPr>
          <p:spPr bwMode="auto">
            <a:xfrm>
              <a:off x="2431" y="3010"/>
              <a:ext cx="97" cy="36"/>
            </a:xfrm>
            <a:custGeom>
              <a:avLst/>
              <a:gdLst>
                <a:gd name="T0" fmla="*/ 68 w 97"/>
                <a:gd name="T1" fmla="*/ 9 h 36"/>
                <a:gd name="T2" fmla="*/ 74 w 97"/>
                <a:gd name="T3" fmla="*/ 7 h 36"/>
                <a:gd name="T4" fmla="*/ 80 w 97"/>
                <a:gd name="T5" fmla="*/ 7 h 36"/>
                <a:gd name="T6" fmla="*/ 87 w 97"/>
                <a:gd name="T7" fmla="*/ 8 h 36"/>
                <a:gd name="T8" fmla="*/ 93 w 97"/>
                <a:gd name="T9" fmla="*/ 10 h 36"/>
                <a:gd name="T10" fmla="*/ 95 w 97"/>
                <a:gd name="T11" fmla="*/ 12 h 36"/>
                <a:gd name="T12" fmla="*/ 96 w 97"/>
                <a:gd name="T13" fmla="*/ 16 h 36"/>
                <a:gd name="T14" fmla="*/ 97 w 97"/>
                <a:gd name="T15" fmla="*/ 19 h 36"/>
                <a:gd name="T16" fmla="*/ 96 w 97"/>
                <a:gd name="T17" fmla="*/ 22 h 36"/>
                <a:gd name="T18" fmla="*/ 88 w 97"/>
                <a:gd name="T19" fmla="*/ 24 h 36"/>
                <a:gd name="T20" fmla="*/ 82 w 97"/>
                <a:gd name="T21" fmla="*/ 24 h 36"/>
                <a:gd name="T22" fmla="*/ 75 w 97"/>
                <a:gd name="T23" fmla="*/ 26 h 36"/>
                <a:gd name="T24" fmla="*/ 71 w 97"/>
                <a:gd name="T25" fmla="*/ 33 h 36"/>
                <a:gd name="T26" fmla="*/ 68 w 97"/>
                <a:gd name="T27" fmla="*/ 30 h 36"/>
                <a:gd name="T28" fmla="*/ 64 w 97"/>
                <a:gd name="T29" fmla="*/ 25 h 36"/>
                <a:gd name="T30" fmla="*/ 59 w 97"/>
                <a:gd name="T31" fmla="*/ 18 h 36"/>
                <a:gd name="T32" fmla="*/ 57 w 97"/>
                <a:gd name="T33" fmla="*/ 12 h 36"/>
                <a:gd name="T34" fmla="*/ 46 w 97"/>
                <a:gd name="T35" fmla="*/ 12 h 36"/>
                <a:gd name="T36" fmla="*/ 38 w 97"/>
                <a:gd name="T37" fmla="*/ 17 h 36"/>
                <a:gd name="T38" fmla="*/ 35 w 97"/>
                <a:gd name="T39" fmla="*/ 24 h 36"/>
                <a:gd name="T40" fmla="*/ 35 w 97"/>
                <a:gd name="T41" fmla="*/ 30 h 36"/>
                <a:gd name="T42" fmla="*/ 32 w 97"/>
                <a:gd name="T43" fmla="*/ 29 h 36"/>
                <a:gd name="T44" fmla="*/ 30 w 97"/>
                <a:gd name="T45" fmla="*/ 25 h 36"/>
                <a:gd name="T46" fmla="*/ 27 w 97"/>
                <a:gd name="T47" fmla="*/ 19 h 36"/>
                <a:gd name="T48" fmla="*/ 24 w 97"/>
                <a:gd name="T49" fmla="*/ 16 h 36"/>
                <a:gd name="T50" fmla="*/ 21 w 97"/>
                <a:gd name="T51" fmla="*/ 16 h 36"/>
                <a:gd name="T52" fmla="*/ 18 w 97"/>
                <a:gd name="T53" fmla="*/ 18 h 36"/>
                <a:gd name="T54" fmla="*/ 14 w 97"/>
                <a:gd name="T55" fmla="*/ 22 h 36"/>
                <a:gd name="T56" fmla="*/ 12 w 97"/>
                <a:gd name="T57" fmla="*/ 25 h 36"/>
                <a:gd name="T58" fmla="*/ 14 w 97"/>
                <a:gd name="T59" fmla="*/ 27 h 36"/>
                <a:gd name="T60" fmla="*/ 17 w 97"/>
                <a:gd name="T61" fmla="*/ 29 h 36"/>
                <a:gd name="T62" fmla="*/ 19 w 97"/>
                <a:gd name="T63" fmla="*/ 31 h 36"/>
                <a:gd name="T64" fmla="*/ 20 w 97"/>
                <a:gd name="T65" fmla="*/ 35 h 36"/>
                <a:gd name="T66" fmla="*/ 13 w 97"/>
                <a:gd name="T67" fmla="*/ 36 h 36"/>
                <a:gd name="T68" fmla="*/ 9 w 97"/>
                <a:gd name="T69" fmla="*/ 35 h 36"/>
                <a:gd name="T70" fmla="*/ 3 w 97"/>
                <a:gd name="T71" fmla="*/ 30 h 36"/>
                <a:gd name="T72" fmla="*/ 0 w 97"/>
                <a:gd name="T73" fmla="*/ 26 h 36"/>
                <a:gd name="T74" fmla="*/ 0 w 97"/>
                <a:gd name="T75" fmla="*/ 21 h 36"/>
                <a:gd name="T76" fmla="*/ 0 w 97"/>
                <a:gd name="T77" fmla="*/ 16 h 36"/>
                <a:gd name="T78" fmla="*/ 2 w 97"/>
                <a:gd name="T79" fmla="*/ 11 h 36"/>
                <a:gd name="T80" fmla="*/ 5 w 97"/>
                <a:gd name="T81" fmla="*/ 8 h 36"/>
                <a:gd name="T82" fmla="*/ 9 w 97"/>
                <a:gd name="T83" fmla="*/ 7 h 36"/>
                <a:gd name="T84" fmla="*/ 11 w 97"/>
                <a:gd name="T85" fmla="*/ 6 h 36"/>
                <a:gd name="T86" fmla="*/ 13 w 97"/>
                <a:gd name="T87" fmla="*/ 3 h 36"/>
                <a:gd name="T88" fmla="*/ 15 w 97"/>
                <a:gd name="T89" fmla="*/ 2 h 36"/>
                <a:gd name="T90" fmla="*/ 21 w 97"/>
                <a:gd name="T91" fmla="*/ 3 h 36"/>
                <a:gd name="T92" fmla="*/ 28 w 97"/>
                <a:gd name="T93" fmla="*/ 6 h 36"/>
                <a:gd name="T94" fmla="*/ 33 w 97"/>
                <a:gd name="T95" fmla="*/ 6 h 36"/>
                <a:gd name="T96" fmla="*/ 39 w 97"/>
                <a:gd name="T97" fmla="*/ 1 h 36"/>
                <a:gd name="T98" fmla="*/ 47 w 97"/>
                <a:gd name="T99" fmla="*/ 0 h 36"/>
                <a:gd name="T100" fmla="*/ 56 w 97"/>
                <a:gd name="T101" fmla="*/ 0 h 36"/>
                <a:gd name="T102" fmla="*/ 64 w 97"/>
                <a:gd name="T103" fmla="*/ 2 h 36"/>
                <a:gd name="T104" fmla="*/ 68 w 97"/>
                <a:gd name="T10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36">
                  <a:moveTo>
                    <a:pt x="68" y="9"/>
                  </a:moveTo>
                  <a:lnTo>
                    <a:pt x="74" y="7"/>
                  </a:lnTo>
                  <a:lnTo>
                    <a:pt x="80" y="7"/>
                  </a:lnTo>
                  <a:lnTo>
                    <a:pt x="87" y="8"/>
                  </a:lnTo>
                  <a:lnTo>
                    <a:pt x="93" y="10"/>
                  </a:lnTo>
                  <a:lnTo>
                    <a:pt x="95" y="12"/>
                  </a:lnTo>
                  <a:lnTo>
                    <a:pt x="96" y="16"/>
                  </a:lnTo>
                  <a:lnTo>
                    <a:pt x="97" y="19"/>
                  </a:lnTo>
                  <a:lnTo>
                    <a:pt x="96" y="22"/>
                  </a:lnTo>
                  <a:lnTo>
                    <a:pt x="88" y="24"/>
                  </a:lnTo>
                  <a:lnTo>
                    <a:pt x="82" y="24"/>
                  </a:lnTo>
                  <a:lnTo>
                    <a:pt x="75" y="26"/>
                  </a:lnTo>
                  <a:lnTo>
                    <a:pt x="71" y="33"/>
                  </a:lnTo>
                  <a:lnTo>
                    <a:pt x="68" y="30"/>
                  </a:lnTo>
                  <a:lnTo>
                    <a:pt x="64" y="25"/>
                  </a:lnTo>
                  <a:lnTo>
                    <a:pt x="59" y="18"/>
                  </a:lnTo>
                  <a:lnTo>
                    <a:pt x="57" y="12"/>
                  </a:lnTo>
                  <a:lnTo>
                    <a:pt x="46" y="12"/>
                  </a:lnTo>
                  <a:lnTo>
                    <a:pt x="38" y="17"/>
                  </a:lnTo>
                  <a:lnTo>
                    <a:pt x="35" y="24"/>
                  </a:lnTo>
                  <a:lnTo>
                    <a:pt x="35" y="30"/>
                  </a:lnTo>
                  <a:lnTo>
                    <a:pt x="32" y="29"/>
                  </a:lnTo>
                  <a:lnTo>
                    <a:pt x="30" y="25"/>
                  </a:lnTo>
                  <a:lnTo>
                    <a:pt x="27" y="19"/>
                  </a:lnTo>
                  <a:lnTo>
                    <a:pt x="24" y="16"/>
                  </a:lnTo>
                  <a:lnTo>
                    <a:pt x="21" y="16"/>
                  </a:lnTo>
                  <a:lnTo>
                    <a:pt x="18" y="18"/>
                  </a:lnTo>
                  <a:lnTo>
                    <a:pt x="14" y="22"/>
                  </a:lnTo>
                  <a:lnTo>
                    <a:pt x="12" y="25"/>
                  </a:lnTo>
                  <a:lnTo>
                    <a:pt x="14" y="27"/>
                  </a:lnTo>
                  <a:lnTo>
                    <a:pt x="17" y="29"/>
                  </a:lnTo>
                  <a:lnTo>
                    <a:pt x="19" y="31"/>
                  </a:lnTo>
                  <a:lnTo>
                    <a:pt x="20" y="35"/>
                  </a:lnTo>
                  <a:lnTo>
                    <a:pt x="13" y="36"/>
                  </a:lnTo>
                  <a:lnTo>
                    <a:pt x="9" y="35"/>
                  </a:lnTo>
                  <a:lnTo>
                    <a:pt x="3" y="30"/>
                  </a:lnTo>
                  <a:lnTo>
                    <a:pt x="0" y="26"/>
                  </a:lnTo>
                  <a:lnTo>
                    <a:pt x="0" y="21"/>
                  </a:lnTo>
                  <a:lnTo>
                    <a:pt x="0" y="16"/>
                  </a:lnTo>
                  <a:lnTo>
                    <a:pt x="2" y="11"/>
                  </a:lnTo>
                  <a:lnTo>
                    <a:pt x="5" y="8"/>
                  </a:lnTo>
                  <a:lnTo>
                    <a:pt x="9" y="7"/>
                  </a:lnTo>
                  <a:lnTo>
                    <a:pt x="11" y="6"/>
                  </a:lnTo>
                  <a:lnTo>
                    <a:pt x="13" y="3"/>
                  </a:lnTo>
                  <a:lnTo>
                    <a:pt x="15" y="2"/>
                  </a:lnTo>
                  <a:lnTo>
                    <a:pt x="21" y="3"/>
                  </a:lnTo>
                  <a:lnTo>
                    <a:pt x="28" y="6"/>
                  </a:lnTo>
                  <a:lnTo>
                    <a:pt x="33" y="6"/>
                  </a:lnTo>
                  <a:lnTo>
                    <a:pt x="39" y="1"/>
                  </a:lnTo>
                  <a:lnTo>
                    <a:pt x="47" y="0"/>
                  </a:lnTo>
                  <a:lnTo>
                    <a:pt x="56" y="0"/>
                  </a:lnTo>
                  <a:lnTo>
                    <a:pt x="64" y="2"/>
                  </a:lnTo>
                  <a:lnTo>
                    <a:pt x="68" y="9"/>
                  </a:lnTo>
                  <a:close/>
                </a:path>
              </a:pathLst>
            </a:custGeom>
            <a:solidFill>
              <a:srgbClr val="000000"/>
            </a:solidFill>
            <a:ln w="38100">
              <a:solidFill>
                <a:srgbClr val="002060"/>
              </a:solidFill>
              <a:round/>
              <a:headEnd/>
              <a:tailEnd/>
            </a:ln>
          </p:spPr>
          <p:txBody>
            <a:bodyPr/>
            <a:lstStyle/>
            <a:p>
              <a:endParaRPr lang="en-US"/>
            </a:p>
          </p:txBody>
        </p:sp>
        <p:sp>
          <p:nvSpPr>
            <p:cNvPr id="94" name="Freeform 93"/>
            <p:cNvSpPr>
              <a:spLocks/>
            </p:cNvSpPr>
            <p:nvPr/>
          </p:nvSpPr>
          <p:spPr bwMode="auto">
            <a:xfrm>
              <a:off x="2420" y="3035"/>
              <a:ext cx="26" cy="34"/>
            </a:xfrm>
            <a:custGeom>
              <a:avLst/>
              <a:gdLst>
                <a:gd name="T0" fmla="*/ 13 w 26"/>
                <a:gd name="T1" fmla="*/ 22 h 34"/>
                <a:gd name="T2" fmla="*/ 19 w 26"/>
                <a:gd name="T3" fmla="*/ 23 h 34"/>
                <a:gd name="T4" fmla="*/ 23 w 26"/>
                <a:gd name="T5" fmla="*/ 22 h 34"/>
                <a:gd name="T6" fmla="*/ 25 w 26"/>
                <a:gd name="T7" fmla="*/ 22 h 34"/>
                <a:gd name="T8" fmla="*/ 26 w 26"/>
                <a:gd name="T9" fmla="*/ 29 h 34"/>
                <a:gd name="T10" fmla="*/ 22 w 26"/>
                <a:gd name="T11" fmla="*/ 33 h 34"/>
                <a:gd name="T12" fmla="*/ 16 w 26"/>
                <a:gd name="T13" fmla="*/ 34 h 34"/>
                <a:gd name="T14" fmla="*/ 11 w 26"/>
                <a:gd name="T15" fmla="*/ 34 h 34"/>
                <a:gd name="T16" fmla="*/ 4 w 26"/>
                <a:gd name="T17" fmla="*/ 32 h 34"/>
                <a:gd name="T18" fmla="*/ 1 w 26"/>
                <a:gd name="T19" fmla="*/ 25 h 34"/>
                <a:gd name="T20" fmla="*/ 0 w 26"/>
                <a:gd name="T21" fmla="*/ 15 h 34"/>
                <a:gd name="T22" fmla="*/ 0 w 26"/>
                <a:gd name="T23" fmla="*/ 5 h 34"/>
                <a:gd name="T24" fmla="*/ 1 w 26"/>
                <a:gd name="T25" fmla="*/ 0 h 34"/>
                <a:gd name="T26" fmla="*/ 4 w 26"/>
                <a:gd name="T27" fmla="*/ 4 h 34"/>
                <a:gd name="T28" fmla="*/ 6 w 26"/>
                <a:gd name="T29" fmla="*/ 11 h 34"/>
                <a:gd name="T30" fmla="*/ 9 w 26"/>
                <a:gd name="T31" fmla="*/ 19 h 34"/>
                <a:gd name="T32" fmla="*/ 13 w 26"/>
                <a:gd name="T3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4">
                  <a:moveTo>
                    <a:pt x="13" y="22"/>
                  </a:moveTo>
                  <a:lnTo>
                    <a:pt x="19" y="23"/>
                  </a:lnTo>
                  <a:lnTo>
                    <a:pt x="23" y="22"/>
                  </a:lnTo>
                  <a:lnTo>
                    <a:pt x="25" y="22"/>
                  </a:lnTo>
                  <a:lnTo>
                    <a:pt x="26" y="29"/>
                  </a:lnTo>
                  <a:lnTo>
                    <a:pt x="22" y="33"/>
                  </a:lnTo>
                  <a:lnTo>
                    <a:pt x="16" y="34"/>
                  </a:lnTo>
                  <a:lnTo>
                    <a:pt x="11" y="34"/>
                  </a:lnTo>
                  <a:lnTo>
                    <a:pt x="4" y="32"/>
                  </a:lnTo>
                  <a:lnTo>
                    <a:pt x="1" y="25"/>
                  </a:lnTo>
                  <a:lnTo>
                    <a:pt x="0" y="15"/>
                  </a:lnTo>
                  <a:lnTo>
                    <a:pt x="0" y="5"/>
                  </a:lnTo>
                  <a:lnTo>
                    <a:pt x="1" y="0"/>
                  </a:lnTo>
                  <a:lnTo>
                    <a:pt x="4" y="4"/>
                  </a:lnTo>
                  <a:lnTo>
                    <a:pt x="6" y="11"/>
                  </a:lnTo>
                  <a:lnTo>
                    <a:pt x="9" y="19"/>
                  </a:lnTo>
                  <a:lnTo>
                    <a:pt x="13" y="22"/>
                  </a:lnTo>
                  <a:close/>
                </a:path>
              </a:pathLst>
            </a:custGeom>
            <a:solidFill>
              <a:srgbClr val="000000"/>
            </a:solidFill>
            <a:ln w="38100">
              <a:solidFill>
                <a:srgbClr val="002060"/>
              </a:solidFill>
              <a:round/>
              <a:headEnd/>
              <a:tailEnd/>
            </a:ln>
          </p:spPr>
          <p:txBody>
            <a:bodyPr/>
            <a:lstStyle/>
            <a:p>
              <a:endParaRPr lang="en-US"/>
            </a:p>
          </p:txBody>
        </p:sp>
        <p:sp>
          <p:nvSpPr>
            <p:cNvPr id="95" name="Freeform 94"/>
            <p:cNvSpPr>
              <a:spLocks/>
            </p:cNvSpPr>
            <p:nvPr/>
          </p:nvSpPr>
          <p:spPr bwMode="auto">
            <a:xfrm>
              <a:off x="2398" y="3056"/>
              <a:ext cx="294" cy="149"/>
            </a:xfrm>
            <a:custGeom>
              <a:avLst/>
              <a:gdLst>
                <a:gd name="T0" fmla="*/ 244 w 294"/>
                <a:gd name="T1" fmla="*/ 27 h 149"/>
                <a:gd name="T2" fmla="*/ 249 w 294"/>
                <a:gd name="T3" fmla="*/ 43 h 149"/>
                <a:gd name="T4" fmla="*/ 244 w 294"/>
                <a:gd name="T5" fmla="*/ 58 h 149"/>
                <a:gd name="T6" fmla="*/ 237 w 294"/>
                <a:gd name="T7" fmla="*/ 64 h 149"/>
                <a:gd name="T8" fmla="*/ 228 w 294"/>
                <a:gd name="T9" fmla="*/ 68 h 149"/>
                <a:gd name="T10" fmla="*/ 219 w 294"/>
                <a:gd name="T11" fmla="*/ 70 h 149"/>
                <a:gd name="T12" fmla="*/ 207 w 294"/>
                <a:gd name="T13" fmla="*/ 69 h 149"/>
                <a:gd name="T14" fmla="*/ 191 w 294"/>
                <a:gd name="T15" fmla="*/ 56 h 149"/>
                <a:gd name="T16" fmla="*/ 158 w 294"/>
                <a:gd name="T17" fmla="*/ 34 h 149"/>
                <a:gd name="T18" fmla="*/ 120 w 294"/>
                <a:gd name="T19" fmla="*/ 15 h 149"/>
                <a:gd name="T20" fmla="*/ 84 w 294"/>
                <a:gd name="T21" fmla="*/ 16 h 149"/>
                <a:gd name="T22" fmla="*/ 71 w 294"/>
                <a:gd name="T23" fmla="*/ 20 h 149"/>
                <a:gd name="T24" fmla="*/ 56 w 294"/>
                <a:gd name="T25" fmla="*/ 25 h 149"/>
                <a:gd name="T26" fmla="*/ 42 w 294"/>
                <a:gd name="T27" fmla="*/ 30 h 149"/>
                <a:gd name="T28" fmla="*/ 28 w 294"/>
                <a:gd name="T29" fmla="*/ 38 h 149"/>
                <a:gd name="T30" fmla="*/ 23 w 294"/>
                <a:gd name="T31" fmla="*/ 49 h 149"/>
                <a:gd name="T32" fmla="*/ 23 w 294"/>
                <a:gd name="T33" fmla="*/ 70 h 149"/>
                <a:gd name="T34" fmla="*/ 31 w 294"/>
                <a:gd name="T35" fmla="*/ 86 h 149"/>
                <a:gd name="T36" fmla="*/ 43 w 294"/>
                <a:gd name="T37" fmla="*/ 98 h 149"/>
                <a:gd name="T38" fmla="*/ 59 w 294"/>
                <a:gd name="T39" fmla="*/ 107 h 149"/>
                <a:gd name="T40" fmla="*/ 75 w 294"/>
                <a:gd name="T41" fmla="*/ 114 h 149"/>
                <a:gd name="T42" fmla="*/ 131 w 294"/>
                <a:gd name="T43" fmla="*/ 122 h 149"/>
                <a:gd name="T44" fmla="*/ 178 w 294"/>
                <a:gd name="T45" fmla="*/ 116 h 149"/>
                <a:gd name="T46" fmla="*/ 212 w 294"/>
                <a:gd name="T47" fmla="*/ 105 h 149"/>
                <a:gd name="T48" fmla="*/ 226 w 294"/>
                <a:gd name="T49" fmla="*/ 97 h 149"/>
                <a:gd name="T50" fmla="*/ 244 w 294"/>
                <a:gd name="T51" fmla="*/ 85 h 149"/>
                <a:gd name="T52" fmla="*/ 263 w 294"/>
                <a:gd name="T53" fmla="*/ 63 h 149"/>
                <a:gd name="T54" fmla="*/ 275 w 294"/>
                <a:gd name="T55" fmla="*/ 41 h 149"/>
                <a:gd name="T56" fmla="*/ 272 w 294"/>
                <a:gd name="T57" fmla="*/ 30 h 149"/>
                <a:gd name="T58" fmla="*/ 265 w 294"/>
                <a:gd name="T59" fmla="*/ 29 h 149"/>
                <a:gd name="T60" fmla="*/ 259 w 294"/>
                <a:gd name="T61" fmla="*/ 23 h 149"/>
                <a:gd name="T62" fmla="*/ 267 w 294"/>
                <a:gd name="T63" fmla="*/ 20 h 149"/>
                <a:gd name="T64" fmla="*/ 275 w 294"/>
                <a:gd name="T65" fmla="*/ 21 h 149"/>
                <a:gd name="T66" fmla="*/ 288 w 294"/>
                <a:gd name="T67" fmla="*/ 30 h 149"/>
                <a:gd name="T68" fmla="*/ 294 w 294"/>
                <a:gd name="T69" fmla="*/ 45 h 149"/>
                <a:gd name="T70" fmla="*/ 287 w 294"/>
                <a:gd name="T71" fmla="*/ 60 h 149"/>
                <a:gd name="T72" fmla="*/ 276 w 294"/>
                <a:gd name="T73" fmla="*/ 79 h 149"/>
                <a:gd name="T74" fmla="*/ 262 w 294"/>
                <a:gd name="T75" fmla="*/ 96 h 149"/>
                <a:gd name="T76" fmla="*/ 254 w 294"/>
                <a:gd name="T77" fmla="*/ 106 h 149"/>
                <a:gd name="T78" fmla="*/ 216 w 294"/>
                <a:gd name="T79" fmla="*/ 131 h 149"/>
                <a:gd name="T80" fmla="*/ 173 w 294"/>
                <a:gd name="T81" fmla="*/ 146 h 149"/>
                <a:gd name="T82" fmla="*/ 126 w 294"/>
                <a:gd name="T83" fmla="*/ 149 h 149"/>
                <a:gd name="T84" fmla="*/ 80 w 294"/>
                <a:gd name="T85" fmla="*/ 140 h 149"/>
                <a:gd name="T86" fmla="*/ 53 w 294"/>
                <a:gd name="T87" fmla="*/ 131 h 149"/>
                <a:gd name="T88" fmla="*/ 28 w 294"/>
                <a:gd name="T89" fmla="*/ 116 h 149"/>
                <a:gd name="T90" fmla="*/ 9 w 294"/>
                <a:gd name="T91" fmla="*/ 96 h 149"/>
                <a:gd name="T92" fmla="*/ 0 w 294"/>
                <a:gd name="T93" fmla="*/ 69 h 149"/>
                <a:gd name="T94" fmla="*/ 5 w 294"/>
                <a:gd name="T95" fmla="*/ 44 h 149"/>
                <a:gd name="T96" fmla="*/ 22 w 294"/>
                <a:gd name="T97" fmla="*/ 26 h 149"/>
                <a:gd name="T98" fmla="*/ 40 w 294"/>
                <a:gd name="T99" fmla="*/ 19 h 149"/>
                <a:gd name="T100" fmla="*/ 69 w 294"/>
                <a:gd name="T101" fmla="*/ 9 h 149"/>
                <a:gd name="T102" fmla="*/ 101 w 294"/>
                <a:gd name="T103" fmla="*/ 1 h 149"/>
                <a:gd name="T104" fmla="*/ 127 w 294"/>
                <a:gd name="T105" fmla="*/ 3 h 149"/>
                <a:gd name="T106" fmla="*/ 146 w 294"/>
                <a:gd name="T107" fmla="*/ 12 h 149"/>
                <a:gd name="T108" fmla="*/ 178 w 294"/>
                <a:gd name="T109" fmla="*/ 29 h 149"/>
                <a:gd name="T110" fmla="*/ 211 w 294"/>
                <a:gd name="T111" fmla="*/ 44 h 149"/>
                <a:gd name="T112" fmla="*/ 225 w 294"/>
                <a:gd name="T113" fmla="*/ 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149">
                  <a:moveTo>
                    <a:pt x="225" y="49"/>
                  </a:moveTo>
                  <a:lnTo>
                    <a:pt x="244" y="27"/>
                  </a:lnTo>
                  <a:lnTo>
                    <a:pt x="248" y="35"/>
                  </a:lnTo>
                  <a:lnTo>
                    <a:pt x="249" y="43"/>
                  </a:lnTo>
                  <a:lnTo>
                    <a:pt x="249" y="51"/>
                  </a:lnTo>
                  <a:lnTo>
                    <a:pt x="244" y="58"/>
                  </a:lnTo>
                  <a:lnTo>
                    <a:pt x="241" y="62"/>
                  </a:lnTo>
                  <a:lnTo>
                    <a:pt x="237" y="64"/>
                  </a:lnTo>
                  <a:lnTo>
                    <a:pt x="232" y="66"/>
                  </a:lnTo>
                  <a:lnTo>
                    <a:pt x="228" y="68"/>
                  </a:lnTo>
                  <a:lnTo>
                    <a:pt x="223" y="69"/>
                  </a:lnTo>
                  <a:lnTo>
                    <a:pt x="219" y="70"/>
                  </a:lnTo>
                  <a:lnTo>
                    <a:pt x="213" y="70"/>
                  </a:lnTo>
                  <a:lnTo>
                    <a:pt x="207" y="69"/>
                  </a:lnTo>
                  <a:lnTo>
                    <a:pt x="201" y="65"/>
                  </a:lnTo>
                  <a:lnTo>
                    <a:pt x="191" y="56"/>
                  </a:lnTo>
                  <a:lnTo>
                    <a:pt x="175" y="45"/>
                  </a:lnTo>
                  <a:lnTo>
                    <a:pt x="158" y="34"/>
                  </a:lnTo>
                  <a:lnTo>
                    <a:pt x="139" y="22"/>
                  </a:lnTo>
                  <a:lnTo>
                    <a:pt x="120" y="15"/>
                  </a:lnTo>
                  <a:lnTo>
                    <a:pt x="101" y="12"/>
                  </a:lnTo>
                  <a:lnTo>
                    <a:pt x="84" y="16"/>
                  </a:lnTo>
                  <a:lnTo>
                    <a:pt x="78" y="18"/>
                  </a:lnTo>
                  <a:lnTo>
                    <a:pt x="71" y="20"/>
                  </a:lnTo>
                  <a:lnTo>
                    <a:pt x="63" y="22"/>
                  </a:lnTo>
                  <a:lnTo>
                    <a:pt x="56" y="25"/>
                  </a:lnTo>
                  <a:lnTo>
                    <a:pt x="48" y="28"/>
                  </a:lnTo>
                  <a:lnTo>
                    <a:pt x="42" y="30"/>
                  </a:lnTo>
                  <a:lnTo>
                    <a:pt x="35" y="34"/>
                  </a:lnTo>
                  <a:lnTo>
                    <a:pt x="28" y="38"/>
                  </a:lnTo>
                  <a:lnTo>
                    <a:pt x="25" y="44"/>
                  </a:lnTo>
                  <a:lnTo>
                    <a:pt x="23" y="49"/>
                  </a:lnTo>
                  <a:lnTo>
                    <a:pt x="22" y="57"/>
                  </a:lnTo>
                  <a:lnTo>
                    <a:pt x="23" y="70"/>
                  </a:lnTo>
                  <a:lnTo>
                    <a:pt x="26" y="79"/>
                  </a:lnTo>
                  <a:lnTo>
                    <a:pt x="31" y="86"/>
                  </a:lnTo>
                  <a:lnTo>
                    <a:pt x="36" y="93"/>
                  </a:lnTo>
                  <a:lnTo>
                    <a:pt x="43" y="98"/>
                  </a:lnTo>
                  <a:lnTo>
                    <a:pt x="51" y="103"/>
                  </a:lnTo>
                  <a:lnTo>
                    <a:pt x="59" y="107"/>
                  </a:lnTo>
                  <a:lnTo>
                    <a:pt x="66" y="111"/>
                  </a:lnTo>
                  <a:lnTo>
                    <a:pt x="75" y="114"/>
                  </a:lnTo>
                  <a:lnTo>
                    <a:pt x="104" y="121"/>
                  </a:lnTo>
                  <a:lnTo>
                    <a:pt x="131" y="122"/>
                  </a:lnTo>
                  <a:lnTo>
                    <a:pt x="156" y="121"/>
                  </a:lnTo>
                  <a:lnTo>
                    <a:pt x="178" y="116"/>
                  </a:lnTo>
                  <a:lnTo>
                    <a:pt x="197" y="111"/>
                  </a:lnTo>
                  <a:lnTo>
                    <a:pt x="212" y="105"/>
                  </a:lnTo>
                  <a:lnTo>
                    <a:pt x="222" y="101"/>
                  </a:lnTo>
                  <a:lnTo>
                    <a:pt x="226" y="97"/>
                  </a:lnTo>
                  <a:lnTo>
                    <a:pt x="235" y="93"/>
                  </a:lnTo>
                  <a:lnTo>
                    <a:pt x="244" y="85"/>
                  </a:lnTo>
                  <a:lnTo>
                    <a:pt x="254" y="75"/>
                  </a:lnTo>
                  <a:lnTo>
                    <a:pt x="263" y="63"/>
                  </a:lnTo>
                  <a:lnTo>
                    <a:pt x="270" y="51"/>
                  </a:lnTo>
                  <a:lnTo>
                    <a:pt x="275" y="41"/>
                  </a:lnTo>
                  <a:lnTo>
                    <a:pt x="276" y="34"/>
                  </a:lnTo>
                  <a:lnTo>
                    <a:pt x="272" y="30"/>
                  </a:lnTo>
                  <a:lnTo>
                    <a:pt x="268" y="30"/>
                  </a:lnTo>
                  <a:lnTo>
                    <a:pt x="265" y="29"/>
                  </a:lnTo>
                  <a:lnTo>
                    <a:pt x="261" y="27"/>
                  </a:lnTo>
                  <a:lnTo>
                    <a:pt x="259" y="23"/>
                  </a:lnTo>
                  <a:lnTo>
                    <a:pt x="262" y="20"/>
                  </a:lnTo>
                  <a:lnTo>
                    <a:pt x="267" y="20"/>
                  </a:lnTo>
                  <a:lnTo>
                    <a:pt x="271" y="20"/>
                  </a:lnTo>
                  <a:lnTo>
                    <a:pt x="275" y="21"/>
                  </a:lnTo>
                  <a:lnTo>
                    <a:pt x="281" y="25"/>
                  </a:lnTo>
                  <a:lnTo>
                    <a:pt x="288" y="30"/>
                  </a:lnTo>
                  <a:lnTo>
                    <a:pt x="291" y="37"/>
                  </a:lnTo>
                  <a:lnTo>
                    <a:pt x="294" y="45"/>
                  </a:lnTo>
                  <a:lnTo>
                    <a:pt x="291" y="53"/>
                  </a:lnTo>
                  <a:lnTo>
                    <a:pt x="287" y="60"/>
                  </a:lnTo>
                  <a:lnTo>
                    <a:pt x="281" y="70"/>
                  </a:lnTo>
                  <a:lnTo>
                    <a:pt x="276" y="79"/>
                  </a:lnTo>
                  <a:lnTo>
                    <a:pt x="269" y="88"/>
                  </a:lnTo>
                  <a:lnTo>
                    <a:pt x="262" y="96"/>
                  </a:lnTo>
                  <a:lnTo>
                    <a:pt x="258" y="103"/>
                  </a:lnTo>
                  <a:lnTo>
                    <a:pt x="254" y="106"/>
                  </a:lnTo>
                  <a:lnTo>
                    <a:pt x="237" y="120"/>
                  </a:lnTo>
                  <a:lnTo>
                    <a:pt x="216" y="131"/>
                  </a:lnTo>
                  <a:lnTo>
                    <a:pt x="195" y="140"/>
                  </a:lnTo>
                  <a:lnTo>
                    <a:pt x="173" y="146"/>
                  </a:lnTo>
                  <a:lnTo>
                    <a:pt x="149" y="149"/>
                  </a:lnTo>
                  <a:lnTo>
                    <a:pt x="126" y="149"/>
                  </a:lnTo>
                  <a:lnTo>
                    <a:pt x="102" y="146"/>
                  </a:lnTo>
                  <a:lnTo>
                    <a:pt x="80" y="140"/>
                  </a:lnTo>
                  <a:lnTo>
                    <a:pt x="66" y="137"/>
                  </a:lnTo>
                  <a:lnTo>
                    <a:pt x="53" y="131"/>
                  </a:lnTo>
                  <a:lnTo>
                    <a:pt x="41" y="124"/>
                  </a:lnTo>
                  <a:lnTo>
                    <a:pt x="28" y="116"/>
                  </a:lnTo>
                  <a:lnTo>
                    <a:pt x="18" y="107"/>
                  </a:lnTo>
                  <a:lnTo>
                    <a:pt x="9" y="96"/>
                  </a:lnTo>
                  <a:lnTo>
                    <a:pt x="4" y="84"/>
                  </a:lnTo>
                  <a:lnTo>
                    <a:pt x="0" y="69"/>
                  </a:lnTo>
                  <a:lnTo>
                    <a:pt x="0" y="56"/>
                  </a:lnTo>
                  <a:lnTo>
                    <a:pt x="5" y="44"/>
                  </a:lnTo>
                  <a:lnTo>
                    <a:pt x="13" y="34"/>
                  </a:lnTo>
                  <a:lnTo>
                    <a:pt x="22" y="26"/>
                  </a:lnTo>
                  <a:lnTo>
                    <a:pt x="28" y="23"/>
                  </a:lnTo>
                  <a:lnTo>
                    <a:pt x="40" y="19"/>
                  </a:lnTo>
                  <a:lnTo>
                    <a:pt x="53" y="15"/>
                  </a:lnTo>
                  <a:lnTo>
                    <a:pt x="69" y="9"/>
                  </a:lnTo>
                  <a:lnTo>
                    <a:pt x="85" y="4"/>
                  </a:lnTo>
                  <a:lnTo>
                    <a:pt x="101" y="1"/>
                  </a:lnTo>
                  <a:lnTo>
                    <a:pt x="116" y="0"/>
                  </a:lnTo>
                  <a:lnTo>
                    <a:pt x="127" y="3"/>
                  </a:lnTo>
                  <a:lnTo>
                    <a:pt x="134" y="7"/>
                  </a:lnTo>
                  <a:lnTo>
                    <a:pt x="146" y="12"/>
                  </a:lnTo>
                  <a:lnTo>
                    <a:pt x="162" y="20"/>
                  </a:lnTo>
                  <a:lnTo>
                    <a:pt x="178" y="29"/>
                  </a:lnTo>
                  <a:lnTo>
                    <a:pt x="195" y="37"/>
                  </a:lnTo>
                  <a:lnTo>
                    <a:pt x="211" y="44"/>
                  </a:lnTo>
                  <a:lnTo>
                    <a:pt x="221" y="48"/>
                  </a:lnTo>
                  <a:lnTo>
                    <a:pt x="225" y="49"/>
                  </a:lnTo>
                  <a:close/>
                </a:path>
              </a:pathLst>
            </a:custGeom>
            <a:solidFill>
              <a:srgbClr val="000000"/>
            </a:solidFill>
            <a:ln w="38100">
              <a:solidFill>
                <a:srgbClr val="002060"/>
              </a:solidFill>
              <a:round/>
              <a:headEnd/>
              <a:tailEnd/>
            </a:ln>
          </p:spPr>
          <p:txBody>
            <a:bodyPr/>
            <a:lstStyle/>
            <a:p>
              <a:endParaRPr lang="en-US"/>
            </a:p>
          </p:txBody>
        </p:sp>
        <p:sp>
          <p:nvSpPr>
            <p:cNvPr id="96" name="Freeform 95"/>
            <p:cNvSpPr>
              <a:spLocks/>
            </p:cNvSpPr>
            <p:nvPr/>
          </p:nvSpPr>
          <p:spPr bwMode="auto">
            <a:xfrm>
              <a:off x="2489" y="3076"/>
              <a:ext cx="39" cy="39"/>
            </a:xfrm>
            <a:custGeom>
              <a:avLst/>
              <a:gdLst>
                <a:gd name="T0" fmla="*/ 27 w 39"/>
                <a:gd name="T1" fmla="*/ 8 h 39"/>
                <a:gd name="T2" fmla="*/ 22 w 39"/>
                <a:gd name="T3" fmla="*/ 10 h 39"/>
                <a:gd name="T4" fmla="*/ 18 w 39"/>
                <a:gd name="T5" fmla="*/ 11 h 39"/>
                <a:gd name="T6" fmla="*/ 15 w 39"/>
                <a:gd name="T7" fmla="*/ 14 h 39"/>
                <a:gd name="T8" fmla="*/ 11 w 39"/>
                <a:gd name="T9" fmla="*/ 17 h 39"/>
                <a:gd name="T10" fmla="*/ 12 w 39"/>
                <a:gd name="T11" fmla="*/ 18 h 39"/>
                <a:gd name="T12" fmla="*/ 13 w 39"/>
                <a:gd name="T13" fmla="*/ 20 h 39"/>
                <a:gd name="T14" fmla="*/ 13 w 39"/>
                <a:gd name="T15" fmla="*/ 21 h 39"/>
                <a:gd name="T16" fmla="*/ 15 w 39"/>
                <a:gd name="T17" fmla="*/ 23 h 39"/>
                <a:gd name="T18" fmla="*/ 22 w 39"/>
                <a:gd name="T19" fmla="*/ 24 h 39"/>
                <a:gd name="T20" fmla="*/ 29 w 39"/>
                <a:gd name="T21" fmla="*/ 20 h 39"/>
                <a:gd name="T22" fmla="*/ 35 w 39"/>
                <a:gd name="T23" fmla="*/ 19 h 39"/>
                <a:gd name="T24" fmla="*/ 39 w 39"/>
                <a:gd name="T25" fmla="*/ 25 h 39"/>
                <a:gd name="T26" fmla="*/ 38 w 39"/>
                <a:gd name="T27" fmla="*/ 28 h 39"/>
                <a:gd name="T28" fmla="*/ 35 w 39"/>
                <a:gd name="T29" fmla="*/ 31 h 39"/>
                <a:gd name="T30" fmla="*/ 31 w 39"/>
                <a:gd name="T31" fmla="*/ 35 h 39"/>
                <a:gd name="T32" fmla="*/ 28 w 39"/>
                <a:gd name="T33" fmla="*/ 38 h 39"/>
                <a:gd name="T34" fmla="*/ 20 w 39"/>
                <a:gd name="T35" fmla="*/ 39 h 39"/>
                <a:gd name="T36" fmla="*/ 15 w 39"/>
                <a:gd name="T37" fmla="*/ 37 h 39"/>
                <a:gd name="T38" fmla="*/ 9 w 39"/>
                <a:gd name="T39" fmla="*/ 33 h 39"/>
                <a:gd name="T40" fmla="*/ 5 w 39"/>
                <a:gd name="T41" fmla="*/ 29 h 39"/>
                <a:gd name="T42" fmla="*/ 2 w 39"/>
                <a:gd name="T43" fmla="*/ 25 h 39"/>
                <a:gd name="T44" fmla="*/ 0 w 39"/>
                <a:gd name="T45" fmla="*/ 20 h 39"/>
                <a:gd name="T46" fmla="*/ 0 w 39"/>
                <a:gd name="T47" fmla="*/ 15 h 39"/>
                <a:gd name="T48" fmla="*/ 0 w 39"/>
                <a:gd name="T49" fmla="*/ 9 h 39"/>
                <a:gd name="T50" fmla="*/ 5 w 39"/>
                <a:gd name="T51" fmla="*/ 7 h 39"/>
                <a:gd name="T52" fmla="*/ 9 w 39"/>
                <a:gd name="T53" fmla="*/ 3 h 39"/>
                <a:gd name="T54" fmla="*/ 15 w 39"/>
                <a:gd name="T55" fmla="*/ 2 h 39"/>
                <a:gd name="T56" fmla="*/ 20 w 39"/>
                <a:gd name="T57" fmla="*/ 2 h 39"/>
                <a:gd name="T58" fmla="*/ 24 w 39"/>
                <a:gd name="T59" fmla="*/ 0 h 39"/>
                <a:gd name="T60" fmla="*/ 26 w 39"/>
                <a:gd name="T61" fmla="*/ 1 h 39"/>
                <a:gd name="T62" fmla="*/ 27 w 39"/>
                <a:gd name="T63" fmla="*/ 5 h 39"/>
                <a:gd name="T64" fmla="*/ 27 w 39"/>
                <a:gd name="T6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27" y="8"/>
                  </a:moveTo>
                  <a:lnTo>
                    <a:pt x="22" y="10"/>
                  </a:lnTo>
                  <a:lnTo>
                    <a:pt x="18" y="11"/>
                  </a:lnTo>
                  <a:lnTo>
                    <a:pt x="15" y="14"/>
                  </a:lnTo>
                  <a:lnTo>
                    <a:pt x="11" y="17"/>
                  </a:lnTo>
                  <a:lnTo>
                    <a:pt x="12" y="18"/>
                  </a:lnTo>
                  <a:lnTo>
                    <a:pt x="13" y="20"/>
                  </a:lnTo>
                  <a:lnTo>
                    <a:pt x="13" y="21"/>
                  </a:lnTo>
                  <a:lnTo>
                    <a:pt x="15" y="23"/>
                  </a:lnTo>
                  <a:lnTo>
                    <a:pt x="22" y="24"/>
                  </a:lnTo>
                  <a:lnTo>
                    <a:pt x="29" y="20"/>
                  </a:lnTo>
                  <a:lnTo>
                    <a:pt x="35" y="19"/>
                  </a:lnTo>
                  <a:lnTo>
                    <a:pt x="39" y="25"/>
                  </a:lnTo>
                  <a:lnTo>
                    <a:pt x="38" y="28"/>
                  </a:lnTo>
                  <a:lnTo>
                    <a:pt x="35" y="31"/>
                  </a:lnTo>
                  <a:lnTo>
                    <a:pt x="31" y="35"/>
                  </a:lnTo>
                  <a:lnTo>
                    <a:pt x="28" y="38"/>
                  </a:lnTo>
                  <a:lnTo>
                    <a:pt x="20" y="39"/>
                  </a:lnTo>
                  <a:lnTo>
                    <a:pt x="15" y="37"/>
                  </a:lnTo>
                  <a:lnTo>
                    <a:pt x="9" y="33"/>
                  </a:lnTo>
                  <a:lnTo>
                    <a:pt x="5" y="29"/>
                  </a:lnTo>
                  <a:lnTo>
                    <a:pt x="2" y="25"/>
                  </a:lnTo>
                  <a:lnTo>
                    <a:pt x="0" y="20"/>
                  </a:lnTo>
                  <a:lnTo>
                    <a:pt x="0" y="15"/>
                  </a:lnTo>
                  <a:lnTo>
                    <a:pt x="0" y="9"/>
                  </a:lnTo>
                  <a:lnTo>
                    <a:pt x="5" y="7"/>
                  </a:lnTo>
                  <a:lnTo>
                    <a:pt x="9" y="3"/>
                  </a:lnTo>
                  <a:lnTo>
                    <a:pt x="15" y="2"/>
                  </a:lnTo>
                  <a:lnTo>
                    <a:pt x="20" y="2"/>
                  </a:lnTo>
                  <a:lnTo>
                    <a:pt x="24" y="0"/>
                  </a:lnTo>
                  <a:lnTo>
                    <a:pt x="26" y="1"/>
                  </a:lnTo>
                  <a:lnTo>
                    <a:pt x="27" y="5"/>
                  </a:lnTo>
                  <a:lnTo>
                    <a:pt x="27" y="8"/>
                  </a:lnTo>
                  <a:close/>
                </a:path>
              </a:pathLst>
            </a:custGeom>
            <a:solidFill>
              <a:srgbClr val="000000"/>
            </a:solidFill>
            <a:ln w="38100">
              <a:solidFill>
                <a:srgbClr val="002060"/>
              </a:solidFill>
              <a:round/>
              <a:headEnd/>
              <a:tailEnd/>
            </a:ln>
          </p:spPr>
          <p:txBody>
            <a:bodyPr/>
            <a:lstStyle/>
            <a:p>
              <a:endParaRPr lang="en-US"/>
            </a:p>
          </p:txBody>
        </p:sp>
        <p:sp>
          <p:nvSpPr>
            <p:cNvPr id="97" name="Freeform 96"/>
            <p:cNvSpPr>
              <a:spLocks/>
            </p:cNvSpPr>
            <p:nvPr/>
          </p:nvSpPr>
          <p:spPr bwMode="auto">
            <a:xfrm>
              <a:off x="2440" y="3118"/>
              <a:ext cx="161" cy="34"/>
            </a:xfrm>
            <a:custGeom>
              <a:avLst/>
              <a:gdLst>
                <a:gd name="T0" fmla="*/ 75 w 161"/>
                <a:gd name="T1" fmla="*/ 14 h 34"/>
                <a:gd name="T2" fmla="*/ 83 w 161"/>
                <a:gd name="T3" fmla="*/ 16 h 34"/>
                <a:gd name="T4" fmla="*/ 92 w 161"/>
                <a:gd name="T5" fmla="*/ 19 h 34"/>
                <a:gd name="T6" fmla="*/ 99 w 161"/>
                <a:gd name="T7" fmla="*/ 21 h 34"/>
                <a:gd name="T8" fmla="*/ 108 w 161"/>
                <a:gd name="T9" fmla="*/ 22 h 34"/>
                <a:gd name="T10" fmla="*/ 117 w 161"/>
                <a:gd name="T11" fmla="*/ 23 h 34"/>
                <a:gd name="T12" fmla="*/ 127 w 161"/>
                <a:gd name="T13" fmla="*/ 24 h 34"/>
                <a:gd name="T14" fmla="*/ 136 w 161"/>
                <a:gd name="T15" fmla="*/ 24 h 34"/>
                <a:gd name="T16" fmla="*/ 145 w 161"/>
                <a:gd name="T17" fmla="*/ 24 h 34"/>
                <a:gd name="T18" fmla="*/ 150 w 161"/>
                <a:gd name="T19" fmla="*/ 23 h 34"/>
                <a:gd name="T20" fmla="*/ 155 w 161"/>
                <a:gd name="T21" fmla="*/ 23 h 34"/>
                <a:gd name="T22" fmla="*/ 159 w 161"/>
                <a:gd name="T23" fmla="*/ 24 h 34"/>
                <a:gd name="T24" fmla="*/ 161 w 161"/>
                <a:gd name="T25" fmla="*/ 28 h 34"/>
                <a:gd name="T26" fmla="*/ 161 w 161"/>
                <a:gd name="T27" fmla="*/ 30 h 34"/>
                <a:gd name="T28" fmla="*/ 161 w 161"/>
                <a:gd name="T29" fmla="*/ 32 h 34"/>
                <a:gd name="T30" fmla="*/ 160 w 161"/>
                <a:gd name="T31" fmla="*/ 33 h 34"/>
                <a:gd name="T32" fmla="*/ 158 w 161"/>
                <a:gd name="T33" fmla="*/ 34 h 34"/>
                <a:gd name="T34" fmla="*/ 107 w 161"/>
                <a:gd name="T35" fmla="*/ 34 h 34"/>
                <a:gd name="T36" fmla="*/ 101 w 161"/>
                <a:gd name="T37" fmla="*/ 32 h 34"/>
                <a:gd name="T38" fmla="*/ 94 w 161"/>
                <a:gd name="T39" fmla="*/ 31 h 34"/>
                <a:gd name="T40" fmla="*/ 88 w 161"/>
                <a:gd name="T41" fmla="*/ 29 h 34"/>
                <a:gd name="T42" fmla="*/ 81 w 161"/>
                <a:gd name="T43" fmla="*/ 28 h 34"/>
                <a:gd name="T44" fmla="*/ 75 w 161"/>
                <a:gd name="T45" fmla="*/ 25 h 34"/>
                <a:gd name="T46" fmla="*/ 68 w 161"/>
                <a:gd name="T47" fmla="*/ 24 h 34"/>
                <a:gd name="T48" fmla="*/ 61 w 161"/>
                <a:gd name="T49" fmla="*/ 22 h 34"/>
                <a:gd name="T50" fmla="*/ 56 w 161"/>
                <a:gd name="T51" fmla="*/ 20 h 34"/>
                <a:gd name="T52" fmla="*/ 51 w 161"/>
                <a:gd name="T53" fmla="*/ 19 h 34"/>
                <a:gd name="T54" fmla="*/ 47 w 161"/>
                <a:gd name="T55" fmla="*/ 17 h 34"/>
                <a:gd name="T56" fmla="*/ 43 w 161"/>
                <a:gd name="T57" fmla="*/ 15 h 34"/>
                <a:gd name="T58" fmla="*/ 39 w 161"/>
                <a:gd name="T59" fmla="*/ 13 h 34"/>
                <a:gd name="T60" fmla="*/ 34 w 161"/>
                <a:gd name="T61" fmla="*/ 12 h 34"/>
                <a:gd name="T62" fmla="*/ 30 w 161"/>
                <a:gd name="T63" fmla="*/ 11 h 34"/>
                <a:gd name="T64" fmla="*/ 26 w 161"/>
                <a:gd name="T65" fmla="*/ 11 h 34"/>
                <a:gd name="T66" fmla="*/ 21 w 161"/>
                <a:gd name="T67" fmla="*/ 12 h 34"/>
                <a:gd name="T68" fmla="*/ 18 w 161"/>
                <a:gd name="T69" fmla="*/ 14 h 34"/>
                <a:gd name="T70" fmla="*/ 13 w 161"/>
                <a:gd name="T71" fmla="*/ 16 h 34"/>
                <a:gd name="T72" fmla="*/ 10 w 161"/>
                <a:gd name="T73" fmla="*/ 20 h 34"/>
                <a:gd name="T74" fmla="*/ 9 w 161"/>
                <a:gd name="T75" fmla="*/ 25 h 34"/>
                <a:gd name="T76" fmla="*/ 5 w 161"/>
                <a:gd name="T77" fmla="*/ 24 h 34"/>
                <a:gd name="T78" fmla="*/ 3 w 161"/>
                <a:gd name="T79" fmla="*/ 22 h 34"/>
                <a:gd name="T80" fmla="*/ 2 w 161"/>
                <a:gd name="T81" fmla="*/ 19 h 34"/>
                <a:gd name="T82" fmla="*/ 0 w 161"/>
                <a:gd name="T83" fmla="*/ 15 h 34"/>
                <a:gd name="T84" fmla="*/ 3 w 161"/>
                <a:gd name="T85" fmla="*/ 8 h 34"/>
                <a:gd name="T86" fmla="*/ 9 w 161"/>
                <a:gd name="T87" fmla="*/ 5 h 34"/>
                <a:gd name="T88" fmla="*/ 17 w 161"/>
                <a:gd name="T89" fmla="*/ 2 h 34"/>
                <a:gd name="T90" fmla="*/ 24 w 161"/>
                <a:gd name="T91" fmla="*/ 0 h 34"/>
                <a:gd name="T92" fmla="*/ 31 w 161"/>
                <a:gd name="T93" fmla="*/ 1 h 34"/>
                <a:gd name="T94" fmla="*/ 38 w 161"/>
                <a:gd name="T95" fmla="*/ 2 h 34"/>
                <a:gd name="T96" fmla="*/ 43 w 161"/>
                <a:gd name="T97" fmla="*/ 4 h 34"/>
                <a:gd name="T98" fmla="*/ 50 w 161"/>
                <a:gd name="T99" fmla="*/ 6 h 34"/>
                <a:gd name="T100" fmla="*/ 56 w 161"/>
                <a:gd name="T101" fmla="*/ 8 h 34"/>
                <a:gd name="T102" fmla="*/ 61 w 161"/>
                <a:gd name="T103" fmla="*/ 11 h 34"/>
                <a:gd name="T104" fmla="*/ 68 w 161"/>
                <a:gd name="T105" fmla="*/ 13 h 34"/>
                <a:gd name="T106" fmla="*/ 75 w 161"/>
                <a:gd name="T10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34">
                  <a:moveTo>
                    <a:pt x="75" y="14"/>
                  </a:moveTo>
                  <a:lnTo>
                    <a:pt x="83" y="16"/>
                  </a:lnTo>
                  <a:lnTo>
                    <a:pt x="92" y="19"/>
                  </a:lnTo>
                  <a:lnTo>
                    <a:pt x="99" y="21"/>
                  </a:lnTo>
                  <a:lnTo>
                    <a:pt x="108" y="22"/>
                  </a:lnTo>
                  <a:lnTo>
                    <a:pt x="117" y="23"/>
                  </a:lnTo>
                  <a:lnTo>
                    <a:pt x="127" y="24"/>
                  </a:lnTo>
                  <a:lnTo>
                    <a:pt x="136" y="24"/>
                  </a:lnTo>
                  <a:lnTo>
                    <a:pt x="145" y="24"/>
                  </a:lnTo>
                  <a:lnTo>
                    <a:pt x="150" y="23"/>
                  </a:lnTo>
                  <a:lnTo>
                    <a:pt x="155" y="23"/>
                  </a:lnTo>
                  <a:lnTo>
                    <a:pt x="159" y="24"/>
                  </a:lnTo>
                  <a:lnTo>
                    <a:pt x="161" y="28"/>
                  </a:lnTo>
                  <a:lnTo>
                    <a:pt x="161" y="30"/>
                  </a:lnTo>
                  <a:lnTo>
                    <a:pt x="161" y="32"/>
                  </a:lnTo>
                  <a:lnTo>
                    <a:pt x="160" y="33"/>
                  </a:lnTo>
                  <a:lnTo>
                    <a:pt x="158" y="34"/>
                  </a:lnTo>
                  <a:lnTo>
                    <a:pt x="107" y="34"/>
                  </a:lnTo>
                  <a:lnTo>
                    <a:pt x="101" y="32"/>
                  </a:lnTo>
                  <a:lnTo>
                    <a:pt x="94" y="31"/>
                  </a:lnTo>
                  <a:lnTo>
                    <a:pt x="88" y="29"/>
                  </a:lnTo>
                  <a:lnTo>
                    <a:pt x="81" y="28"/>
                  </a:lnTo>
                  <a:lnTo>
                    <a:pt x="75" y="25"/>
                  </a:lnTo>
                  <a:lnTo>
                    <a:pt x="68" y="24"/>
                  </a:lnTo>
                  <a:lnTo>
                    <a:pt x="61" y="22"/>
                  </a:lnTo>
                  <a:lnTo>
                    <a:pt x="56" y="20"/>
                  </a:lnTo>
                  <a:lnTo>
                    <a:pt x="51" y="19"/>
                  </a:lnTo>
                  <a:lnTo>
                    <a:pt x="47" y="17"/>
                  </a:lnTo>
                  <a:lnTo>
                    <a:pt x="43" y="15"/>
                  </a:lnTo>
                  <a:lnTo>
                    <a:pt x="39" y="13"/>
                  </a:lnTo>
                  <a:lnTo>
                    <a:pt x="34" y="12"/>
                  </a:lnTo>
                  <a:lnTo>
                    <a:pt x="30" y="11"/>
                  </a:lnTo>
                  <a:lnTo>
                    <a:pt x="26" y="11"/>
                  </a:lnTo>
                  <a:lnTo>
                    <a:pt x="21" y="12"/>
                  </a:lnTo>
                  <a:lnTo>
                    <a:pt x="18" y="14"/>
                  </a:lnTo>
                  <a:lnTo>
                    <a:pt x="13" y="16"/>
                  </a:lnTo>
                  <a:lnTo>
                    <a:pt x="10" y="20"/>
                  </a:lnTo>
                  <a:lnTo>
                    <a:pt x="9" y="25"/>
                  </a:lnTo>
                  <a:lnTo>
                    <a:pt x="5" y="24"/>
                  </a:lnTo>
                  <a:lnTo>
                    <a:pt x="3" y="22"/>
                  </a:lnTo>
                  <a:lnTo>
                    <a:pt x="2" y="19"/>
                  </a:lnTo>
                  <a:lnTo>
                    <a:pt x="0" y="15"/>
                  </a:lnTo>
                  <a:lnTo>
                    <a:pt x="3" y="8"/>
                  </a:lnTo>
                  <a:lnTo>
                    <a:pt x="9" y="5"/>
                  </a:lnTo>
                  <a:lnTo>
                    <a:pt x="17" y="2"/>
                  </a:lnTo>
                  <a:lnTo>
                    <a:pt x="24" y="0"/>
                  </a:lnTo>
                  <a:lnTo>
                    <a:pt x="31" y="1"/>
                  </a:lnTo>
                  <a:lnTo>
                    <a:pt x="38" y="2"/>
                  </a:lnTo>
                  <a:lnTo>
                    <a:pt x="43" y="4"/>
                  </a:lnTo>
                  <a:lnTo>
                    <a:pt x="50" y="6"/>
                  </a:lnTo>
                  <a:lnTo>
                    <a:pt x="56" y="8"/>
                  </a:lnTo>
                  <a:lnTo>
                    <a:pt x="61" y="11"/>
                  </a:lnTo>
                  <a:lnTo>
                    <a:pt x="68" y="13"/>
                  </a:lnTo>
                  <a:lnTo>
                    <a:pt x="75" y="14"/>
                  </a:lnTo>
                  <a:close/>
                </a:path>
              </a:pathLst>
            </a:custGeom>
            <a:solidFill>
              <a:srgbClr val="000000"/>
            </a:solidFill>
            <a:ln w="38100">
              <a:solidFill>
                <a:srgbClr val="002060"/>
              </a:solidFill>
              <a:round/>
              <a:headEnd/>
              <a:tailEnd/>
            </a:ln>
          </p:spPr>
          <p:txBody>
            <a:bodyPr/>
            <a:lstStyle/>
            <a:p>
              <a:endParaRPr lang="en-US"/>
            </a:p>
          </p:txBody>
        </p:sp>
        <p:sp>
          <p:nvSpPr>
            <p:cNvPr id="98" name="Freeform 97"/>
            <p:cNvSpPr>
              <a:spLocks/>
            </p:cNvSpPr>
            <p:nvPr/>
          </p:nvSpPr>
          <p:spPr bwMode="auto">
            <a:xfrm>
              <a:off x="2799" y="3109"/>
              <a:ext cx="133" cy="237"/>
            </a:xfrm>
            <a:custGeom>
              <a:avLst/>
              <a:gdLst>
                <a:gd name="T0" fmla="*/ 31 w 133"/>
                <a:gd name="T1" fmla="*/ 86 h 237"/>
                <a:gd name="T2" fmla="*/ 43 w 133"/>
                <a:gd name="T3" fmla="*/ 60 h 237"/>
                <a:gd name="T4" fmla="*/ 55 w 133"/>
                <a:gd name="T5" fmla="*/ 48 h 237"/>
                <a:gd name="T6" fmla="*/ 67 w 133"/>
                <a:gd name="T7" fmla="*/ 49 h 237"/>
                <a:gd name="T8" fmla="*/ 76 w 133"/>
                <a:gd name="T9" fmla="*/ 66 h 237"/>
                <a:gd name="T10" fmla="*/ 81 w 133"/>
                <a:gd name="T11" fmla="*/ 98 h 237"/>
                <a:gd name="T12" fmla="*/ 90 w 133"/>
                <a:gd name="T13" fmla="*/ 88 h 237"/>
                <a:gd name="T14" fmla="*/ 92 w 133"/>
                <a:gd name="T15" fmla="*/ 69 h 237"/>
                <a:gd name="T16" fmla="*/ 95 w 133"/>
                <a:gd name="T17" fmla="*/ 60 h 237"/>
                <a:gd name="T18" fmla="*/ 103 w 133"/>
                <a:gd name="T19" fmla="*/ 73 h 237"/>
                <a:gd name="T20" fmla="*/ 111 w 133"/>
                <a:gd name="T21" fmla="*/ 88 h 237"/>
                <a:gd name="T22" fmla="*/ 121 w 133"/>
                <a:gd name="T23" fmla="*/ 91 h 237"/>
                <a:gd name="T24" fmla="*/ 129 w 133"/>
                <a:gd name="T25" fmla="*/ 87 h 237"/>
                <a:gd name="T26" fmla="*/ 127 w 133"/>
                <a:gd name="T27" fmla="*/ 97 h 237"/>
                <a:gd name="T28" fmla="*/ 123 w 133"/>
                <a:gd name="T29" fmla="*/ 105 h 237"/>
                <a:gd name="T30" fmla="*/ 115 w 133"/>
                <a:gd name="T31" fmla="*/ 107 h 237"/>
                <a:gd name="T32" fmla="*/ 104 w 133"/>
                <a:gd name="T33" fmla="*/ 98 h 237"/>
                <a:gd name="T34" fmla="*/ 93 w 133"/>
                <a:gd name="T35" fmla="*/ 119 h 237"/>
                <a:gd name="T36" fmla="*/ 78 w 133"/>
                <a:gd name="T37" fmla="*/ 132 h 237"/>
                <a:gd name="T38" fmla="*/ 68 w 133"/>
                <a:gd name="T39" fmla="*/ 104 h 237"/>
                <a:gd name="T40" fmla="*/ 62 w 133"/>
                <a:gd name="T41" fmla="*/ 69 h 237"/>
                <a:gd name="T42" fmla="*/ 48 w 133"/>
                <a:gd name="T43" fmla="*/ 93 h 237"/>
                <a:gd name="T44" fmla="*/ 29 w 133"/>
                <a:gd name="T45" fmla="*/ 114 h 237"/>
                <a:gd name="T46" fmla="*/ 27 w 133"/>
                <a:gd name="T47" fmla="*/ 159 h 237"/>
                <a:gd name="T48" fmla="*/ 35 w 133"/>
                <a:gd name="T49" fmla="*/ 215 h 237"/>
                <a:gd name="T50" fmla="*/ 50 w 133"/>
                <a:gd name="T51" fmla="*/ 222 h 237"/>
                <a:gd name="T52" fmla="*/ 72 w 133"/>
                <a:gd name="T53" fmla="*/ 226 h 237"/>
                <a:gd name="T54" fmla="*/ 92 w 133"/>
                <a:gd name="T55" fmla="*/ 226 h 237"/>
                <a:gd name="T56" fmla="*/ 108 w 133"/>
                <a:gd name="T57" fmla="*/ 226 h 237"/>
                <a:gd name="T58" fmla="*/ 120 w 133"/>
                <a:gd name="T59" fmla="*/ 180 h 237"/>
                <a:gd name="T60" fmla="*/ 123 w 133"/>
                <a:gd name="T61" fmla="*/ 124 h 237"/>
                <a:gd name="T62" fmla="*/ 125 w 133"/>
                <a:gd name="T63" fmla="*/ 123 h 237"/>
                <a:gd name="T64" fmla="*/ 129 w 133"/>
                <a:gd name="T65" fmla="*/ 122 h 237"/>
                <a:gd name="T66" fmla="*/ 133 w 133"/>
                <a:gd name="T67" fmla="*/ 180 h 237"/>
                <a:gd name="T68" fmla="*/ 132 w 133"/>
                <a:gd name="T69" fmla="*/ 225 h 237"/>
                <a:gd name="T70" fmla="*/ 111 w 133"/>
                <a:gd name="T71" fmla="*/ 234 h 237"/>
                <a:gd name="T72" fmla="*/ 72 w 133"/>
                <a:gd name="T73" fmla="*/ 237 h 237"/>
                <a:gd name="T74" fmla="*/ 33 w 133"/>
                <a:gd name="T75" fmla="*/ 230 h 237"/>
                <a:gd name="T76" fmla="*/ 11 w 133"/>
                <a:gd name="T77" fmla="*/ 212 h 237"/>
                <a:gd name="T78" fmla="*/ 6 w 133"/>
                <a:gd name="T79" fmla="*/ 165 h 237"/>
                <a:gd name="T80" fmla="*/ 10 w 133"/>
                <a:gd name="T81" fmla="*/ 117 h 237"/>
                <a:gd name="T82" fmla="*/ 0 w 133"/>
                <a:gd name="T83" fmla="*/ 68 h 237"/>
                <a:gd name="T84" fmla="*/ 13 w 133"/>
                <a:gd name="T85" fmla="*/ 0 h 237"/>
                <a:gd name="T86" fmla="*/ 17 w 133"/>
                <a:gd name="T87" fmla="*/ 37 h 237"/>
                <a:gd name="T88" fmla="*/ 22 w 133"/>
                <a:gd name="T89" fmla="*/ 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237">
                  <a:moveTo>
                    <a:pt x="22" y="95"/>
                  </a:moveTo>
                  <a:lnTo>
                    <a:pt x="31" y="86"/>
                  </a:lnTo>
                  <a:lnTo>
                    <a:pt x="38" y="73"/>
                  </a:lnTo>
                  <a:lnTo>
                    <a:pt x="43" y="60"/>
                  </a:lnTo>
                  <a:lnTo>
                    <a:pt x="49" y="49"/>
                  </a:lnTo>
                  <a:lnTo>
                    <a:pt x="55" y="48"/>
                  </a:lnTo>
                  <a:lnTo>
                    <a:pt x="62" y="48"/>
                  </a:lnTo>
                  <a:lnTo>
                    <a:pt x="67" y="49"/>
                  </a:lnTo>
                  <a:lnTo>
                    <a:pt x="72" y="52"/>
                  </a:lnTo>
                  <a:lnTo>
                    <a:pt x="76" y="66"/>
                  </a:lnTo>
                  <a:lnTo>
                    <a:pt x="78" y="84"/>
                  </a:lnTo>
                  <a:lnTo>
                    <a:pt x="81" y="98"/>
                  </a:lnTo>
                  <a:lnTo>
                    <a:pt x="87" y="98"/>
                  </a:lnTo>
                  <a:lnTo>
                    <a:pt x="90" y="88"/>
                  </a:lnTo>
                  <a:lnTo>
                    <a:pt x="91" y="78"/>
                  </a:lnTo>
                  <a:lnTo>
                    <a:pt x="92" y="69"/>
                  </a:lnTo>
                  <a:lnTo>
                    <a:pt x="93" y="59"/>
                  </a:lnTo>
                  <a:lnTo>
                    <a:pt x="95" y="60"/>
                  </a:lnTo>
                  <a:lnTo>
                    <a:pt x="99" y="66"/>
                  </a:lnTo>
                  <a:lnTo>
                    <a:pt x="103" y="73"/>
                  </a:lnTo>
                  <a:lnTo>
                    <a:pt x="106" y="81"/>
                  </a:lnTo>
                  <a:lnTo>
                    <a:pt x="111" y="88"/>
                  </a:lnTo>
                  <a:lnTo>
                    <a:pt x="116" y="93"/>
                  </a:lnTo>
                  <a:lnTo>
                    <a:pt x="121" y="91"/>
                  </a:lnTo>
                  <a:lnTo>
                    <a:pt x="127" y="84"/>
                  </a:lnTo>
                  <a:lnTo>
                    <a:pt x="129" y="87"/>
                  </a:lnTo>
                  <a:lnTo>
                    <a:pt x="129" y="91"/>
                  </a:lnTo>
                  <a:lnTo>
                    <a:pt x="127" y="97"/>
                  </a:lnTo>
                  <a:lnTo>
                    <a:pt x="125" y="101"/>
                  </a:lnTo>
                  <a:lnTo>
                    <a:pt x="123" y="105"/>
                  </a:lnTo>
                  <a:lnTo>
                    <a:pt x="120" y="107"/>
                  </a:lnTo>
                  <a:lnTo>
                    <a:pt x="115" y="107"/>
                  </a:lnTo>
                  <a:lnTo>
                    <a:pt x="112" y="106"/>
                  </a:lnTo>
                  <a:lnTo>
                    <a:pt x="104" y="98"/>
                  </a:lnTo>
                  <a:lnTo>
                    <a:pt x="100" y="108"/>
                  </a:lnTo>
                  <a:lnTo>
                    <a:pt x="93" y="119"/>
                  </a:lnTo>
                  <a:lnTo>
                    <a:pt x="85" y="129"/>
                  </a:lnTo>
                  <a:lnTo>
                    <a:pt x="78" y="132"/>
                  </a:lnTo>
                  <a:lnTo>
                    <a:pt x="71" y="120"/>
                  </a:lnTo>
                  <a:lnTo>
                    <a:pt x="68" y="104"/>
                  </a:lnTo>
                  <a:lnTo>
                    <a:pt x="66" y="85"/>
                  </a:lnTo>
                  <a:lnTo>
                    <a:pt x="62" y="69"/>
                  </a:lnTo>
                  <a:lnTo>
                    <a:pt x="55" y="76"/>
                  </a:lnTo>
                  <a:lnTo>
                    <a:pt x="48" y="93"/>
                  </a:lnTo>
                  <a:lnTo>
                    <a:pt x="40" y="108"/>
                  </a:lnTo>
                  <a:lnTo>
                    <a:pt x="29" y="114"/>
                  </a:lnTo>
                  <a:lnTo>
                    <a:pt x="28" y="127"/>
                  </a:lnTo>
                  <a:lnTo>
                    <a:pt x="27" y="159"/>
                  </a:lnTo>
                  <a:lnTo>
                    <a:pt x="29" y="193"/>
                  </a:lnTo>
                  <a:lnTo>
                    <a:pt x="35" y="215"/>
                  </a:lnTo>
                  <a:lnTo>
                    <a:pt x="41" y="219"/>
                  </a:lnTo>
                  <a:lnTo>
                    <a:pt x="50" y="222"/>
                  </a:lnTo>
                  <a:lnTo>
                    <a:pt x="60" y="225"/>
                  </a:lnTo>
                  <a:lnTo>
                    <a:pt x="72" y="226"/>
                  </a:lnTo>
                  <a:lnTo>
                    <a:pt x="82" y="226"/>
                  </a:lnTo>
                  <a:lnTo>
                    <a:pt x="92" y="226"/>
                  </a:lnTo>
                  <a:lnTo>
                    <a:pt x="101" y="226"/>
                  </a:lnTo>
                  <a:lnTo>
                    <a:pt x="108" y="226"/>
                  </a:lnTo>
                  <a:lnTo>
                    <a:pt x="116" y="209"/>
                  </a:lnTo>
                  <a:lnTo>
                    <a:pt x="120" y="180"/>
                  </a:lnTo>
                  <a:lnTo>
                    <a:pt x="121" y="147"/>
                  </a:lnTo>
                  <a:lnTo>
                    <a:pt x="123" y="124"/>
                  </a:lnTo>
                  <a:lnTo>
                    <a:pt x="124" y="123"/>
                  </a:lnTo>
                  <a:lnTo>
                    <a:pt x="125" y="123"/>
                  </a:lnTo>
                  <a:lnTo>
                    <a:pt x="128" y="122"/>
                  </a:lnTo>
                  <a:lnTo>
                    <a:pt x="129" y="122"/>
                  </a:lnTo>
                  <a:lnTo>
                    <a:pt x="132" y="145"/>
                  </a:lnTo>
                  <a:lnTo>
                    <a:pt x="133" y="180"/>
                  </a:lnTo>
                  <a:lnTo>
                    <a:pt x="133" y="211"/>
                  </a:lnTo>
                  <a:lnTo>
                    <a:pt x="132" y="225"/>
                  </a:lnTo>
                  <a:lnTo>
                    <a:pt x="124" y="230"/>
                  </a:lnTo>
                  <a:lnTo>
                    <a:pt x="111" y="234"/>
                  </a:lnTo>
                  <a:lnTo>
                    <a:pt x="92" y="237"/>
                  </a:lnTo>
                  <a:lnTo>
                    <a:pt x="72" y="237"/>
                  </a:lnTo>
                  <a:lnTo>
                    <a:pt x="52" y="235"/>
                  </a:lnTo>
                  <a:lnTo>
                    <a:pt x="33" y="230"/>
                  </a:lnTo>
                  <a:lnTo>
                    <a:pt x="19" y="223"/>
                  </a:lnTo>
                  <a:lnTo>
                    <a:pt x="11" y="212"/>
                  </a:lnTo>
                  <a:lnTo>
                    <a:pt x="7" y="190"/>
                  </a:lnTo>
                  <a:lnTo>
                    <a:pt x="6" y="165"/>
                  </a:lnTo>
                  <a:lnTo>
                    <a:pt x="8" y="141"/>
                  </a:lnTo>
                  <a:lnTo>
                    <a:pt x="10" y="117"/>
                  </a:lnTo>
                  <a:lnTo>
                    <a:pt x="1" y="100"/>
                  </a:lnTo>
                  <a:lnTo>
                    <a:pt x="0" y="68"/>
                  </a:lnTo>
                  <a:lnTo>
                    <a:pt x="5" y="32"/>
                  </a:lnTo>
                  <a:lnTo>
                    <a:pt x="13" y="0"/>
                  </a:lnTo>
                  <a:lnTo>
                    <a:pt x="16" y="11"/>
                  </a:lnTo>
                  <a:lnTo>
                    <a:pt x="17" y="37"/>
                  </a:lnTo>
                  <a:lnTo>
                    <a:pt x="18" y="68"/>
                  </a:lnTo>
                  <a:lnTo>
                    <a:pt x="22" y="95"/>
                  </a:lnTo>
                  <a:close/>
                </a:path>
              </a:pathLst>
            </a:custGeom>
            <a:solidFill>
              <a:srgbClr val="000000"/>
            </a:solidFill>
            <a:ln w="38100">
              <a:solidFill>
                <a:srgbClr val="002060"/>
              </a:solidFill>
              <a:round/>
              <a:headEnd/>
              <a:tailEnd/>
            </a:ln>
          </p:spPr>
          <p:txBody>
            <a:bodyPr/>
            <a:lstStyle/>
            <a:p>
              <a:endParaRPr lang="en-US"/>
            </a:p>
          </p:txBody>
        </p:sp>
        <p:sp>
          <p:nvSpPr>
            <p:cNvPr id="99" name="Freeform 98"/>
            <p:cNvSpPr>
              <a:spLocks/>
            </p:cNvSpPr>
            <p:nvPr/>
          </p:nvSpPr>
          <p:spPr bwMode="auto">
            <a:xfrm>
              <a:off x="3156" y="3120"/>
              <a:ext cx="164" cy="58"/>
            </a:xfrm>
            <a:custGeom>
              <a:avLst/>
              <a:gdLst>
                <a:gd name="T0" fmla="*/ 99 w 164"/>
                <a:gd name="T1" fmla="*/ 42 h 58"/>
                <a:gd name="T2" fmla="*/ 106 w 164"/>
                <a:gd name="T3" fmla="*/ 40 h 58"/>
                <a:gd name="T4" fmla="*/ 115 w 164"/>
                <a:gd name="T5" fmla="*/ 37 h 58"/>
                <a:gd name="T6" fmla="*/ 125 w 164"/>
                <a:gd name="T7" fmla="*/ 33 h 58"/>
                <a:gd name="T8" fmla="*/ 136 w 164"/>
                <a:gd name="T9" fmla="*/ 30 h 58"/>
                <a:gd name="T10" fmla="*/ 146 w 164"/>
                <a:gd name="T11" fmla="*/ 27 h 58"/>
                <a:gd name="T12" fmla="*/ 153 w 164"/>
                <a:gd name="T13" fmla="*/ 24 h 58"/>
                <a:gd name="T14" fmla="*/ 160 w 164"/>
                <a:gd name="T15" fmla="*/ 22 h 58"/>
                <a:gd name="T16" fmla="*/ 164 w 164"/>
                <a:gd name="T17" fmla="*/ 22 h 58"/>
                <a:gd name="T18" fmla="*/ 164 w 164"/>
                <a:gd name="T19" fmla="*/ 23 h 58"/>
                <a:gd name="T20" fmla="*/ 161 w 164"/>
                <a:gd name="T21" fmla="*/ 27 h 58"/>
                <a:gd name="T22" fmla="*/ 156 w 164"/>
                <a:gd name="T23" fmla="*/ 29 h 58"/>
                <a:gd name="T24" fmla="*/ 150 w 164"/>
                <a:gd name="T25" fmla="*/ 32 h 58"/>
                <a:gd name="T26" fmla="*/ 143 w 164"/>
                <a:gd name="T27" fmla="*/ 36 h 58"/>
                <a:gd name="T28" fmla="*/ 137 w 164"/>
                <a:gd name="T29" fmla="*/ 40 h 58"/>
                <a:gd name="T30" fmla="*/ 130 w 164"/>
                <a:gd name="T31" fmla="*/ 43 h 58"/>
                <a:gd name="T32" fmla="*/ 125 w 164"/>
                <a:gd name="T33" fmla="*/ 47 h 58"/>
                <a:gd name="T34" fmla="*/ 119 w 164"/>
                <a:gd name="T35" fmla="*/ 49 h 58"/>
                <a:gd name="T36" fmla="*/ 112 w 164"/>
                <a:gd name="T37" fmla="*/ 51 h 58"/>
                <a:gd name="T38" fmla="*/ 105 w 164"/>
                <a:gd name="T39" fmla="*/ 55 h 58"/>
                <a:gd name="T40" fmla="*/ 99 w 164"/>
                <a:gd name="T41" fmla="*/ 57 h 58"/>
                <a:gd name="T42" fmla="*/ 92 w 164"/>
                <a:gd name="T43" fmla="*/ 58 h 58"/>
                <a:gd name="T44" fmla="*/ 85 w 164"/>
                <a:gd name="T45" fmla="*/ 58 h 58"/>
                <a:gd name="T46" fmla="*/ 78 w 164"/>
                <a:gd name="T47" fmla="*/ 57 h 58"/>
                <a:gd name="T48" fmla="*/ 72 w 164"/>
                <a:gd name="T49" fmla="*/ 55 h 58"/>
                <a:gd name="T50" fmla="*/ 63 w 164"/>
                <a:gd name="T51" fmla="*/ 49 h 58"/>
                <a:gd name="T52" fmla="*/ 53 w 164"/>
                <a:gd name="T53" fmla="*/ 43 h 58"/>
                <a:gd name="T54" fmla="*/ 44 w 164"/>
                <a:gd name="T55" fmla="*/ 38 h 58"/>
                <a:gd name="T56" fmla="*/ 35 w 164"/>
                <a:gd name="T57" fmla="*/ 31 h 58"/>
                <a:gd name="T58" fmla="*/ 25 w 164"/>
                <a:gd name="T59" fmla="*/ 26 h 58"/>
                <a:gd name="T60" fmla="*/ 17 w 164"/>
                <a:gd name="T61" fmla="*/ 19 h 58"/>
                <a:gd name="T62" fmla="*/ 8 w 164"/>
                <a:gd name="T63" fmla="*/ 12 h 58"/>
                <a:gd name="T64" fmla="*/ 0 w 164"/>
                <a:gd name="T65" fmla="*/ 5 h 58"/>
                <a:gd name="T66" fmla="*/ 0 w 164"/>
                <a:gd name="T67" fmla="*/ 0 h 58"/>
                <a:gd name="T68" fmla="*/ 3 w 164"/>
                <a:gd name="T69" fmla="*/ 2 h 58"/>
                <a:gd name="T70" fmla="*/ 14 w 164"/>
                <a:gd name="T71" fmla="*/ 8 h 58"/>
                <a:gd name="T72" fmla="*/ 27 w 164"/>
                <a:gd name="T73" fmla="*/ 17 h 58"/>
                <a:gd name="T74" fmla="*/ 44 w 164"/>
                <a:gd name="T75" fmla="*/ 26 h 58"/>
                <a:gd name="T76" fmla="*/ 61 w 164"/>
                <a:gd name="T77" fmla="*/ 33 h 58"/>
                <a:gd name="T78" fmla="*/ 77 w 164"/>
                <a:gd name="T79" fmla="*/ 40 h 58"/>
                <a:gd name="T80" fmla="*/ 90 w 164"/>
                <a:gd name="T81" fmla="*/ 43 h 58"/>
                <a:gd name="T82" fmla="*/ 99 w 164"/>
                <a:gd name="T8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58">
                  <a:moveTo>
                    <a:pt x="99" y="42"/>
                  </a:moveTo>
                  <a:lnTo>
                    <a:pt x="106" y="40"/>
                  </a:lnTo>
                  <a:lnTo>
                    <a:pt x="115" y="37"/>
                  </a:lnTo>
                  <a:lnTo>
                    <a:pt x="125" y="33"/>
                  </a:lnTo>
                  <a:lnTo>
                    <a:pt x="136" y="30"/>
                  </a:lnTo>
                  <a:lnTo>
                    <a:pt x="146" y="27"/>
                  </a:lnTo>
                  <a:lnTo>
                    <a:pt x="153" y="24"/>
                  </a:lnTo>
                  <a:lnTo>
                    <a:pt x="160" y="22"/>
                  </a:lnTo>
                  <a:lnTo>
                    <a:pt x="164" y="22"/>
                  </a:lnTo>
                  <a:lnTo>
                    <a:pt x="164" y="23"/>
                  </a:lnTo>
                  <a:lnTo>
                    <a:pt x="161" y="27"/>
                  </a:lnTo>
                  <a:lnTo>
                    <a:pt x="156" y="29"/>
                  </a:lnTo>
                  <a:lnTo>
                    <a:pt x="150" y="32"/>
                  </a:lnTo>
                  <a:lnTo>
                    <a:pt x="143" y="36"/>
                  </a:lnTo>
                  <a:lnTo>
                    <a:pt x="137" y="40"/>
                  </a:lnTo>
                  <a:lnTo>
                    <a:pt x="130" y="43"/>
                  </a:lnTo>
                  <a:lnTo>
                    <a:pt x="125" y="47"/>
                  </a:lnTo>
                  <a:lnTo>
                    <a:pt x="119" y="49"/>
                  </a:lnTo>
                  <a:lnTo>
                    <a:pt x="112" y="51"/>
                  </a:lnTo>
                  <a:lnTo>
                    <a:pt x="105" y="55"/>
                  </a:lnTo>
                  <a:lnTo>
                    <a:pt x="99" y="57"/>
                  </a:lnTo>
                  <a:lnTo>
                    <a:pt x="92" y="58"/>
                  </a:lnTo>
                  <a:lnTo>
                    <a:pt x="85" y="58"/>
                  </a:lnTo>
                  <a:lnTo>
                    <a:pt x="78" y="57"/>
                  </a:lnTo>
                  <a:lnTo>
                    <a:pt x="72" y="55"/>
                  </a:lnTo>
                  <a:lnTo>
                    <a:pt x="63" y="49"/>
                  </a:lnTo>
                  <a:lnTo>
                    <a:pt x="53" y="43"/>
                  </a:lnTo>
                  <a:lnTo>
                    <a:pt x="44" y="38"/>
                  </a:lnTo>
                  <a:lnTo>
                    <a:pt x="35" y="31"/>
                  </a:lnTo>
                  <a:lnTo>
                    <a:pt x="25" y="26"/>
                  </a:lnTo>
                  <a:lnTo>
                    <a:pt x="17" y="19"/>
                  </a:lnTo>
                  <a:lnTo>
                    <a:pt x="8" y="12"/>
                  </a:lnTo>
                  <a:lnTo>
                    <a:pt x="0" y="5"/>
                  </a:lnTo>
                  <a:lnTo>
                    <a:pt x="0" y="0"/>
                  </a:lnTo>
                  <a:lnTo>
                    <a:pt x="3" y="2"/>
                  </a:lnTo>
                  <a:lnTo>
                    <a:pt x="14" y="8"/>
                  </a:lnTo>
                  <a:lnTo>
                    <a:pt x="27" y="17"/>
                  </a:lnTo>
                  <a:lnTo>
                    <a:pt x="44" y="26"/>
                  </a:lnTo>
                  <a:lnTo>
                    <a:pt x="61" y="33"/>
                  </a:lnTo>
                  <a:lnTo>
                    <a:pt x="77" y="40"/>
                  </a:lnTo>
                  <a:lnTo>
                    <a:pt x="90" y="43"/>
                  </a:lnTo>
                  <a:lnTo>
                    <a:pt x="99" y="42"/>
                  </a:lnTo>
                  <a:close/>
                </a:path>
              </a:pathLst>
            </a:custGeom>
            <a:solidFill>
              <a:srgbClr val="000000"/>
            </a:solidFill>
            <a:ln w="38100">
              <a:solidFill>
                <a:srgbClr val="002060"/>
              </a:solidFill>
              <a:round/>
              <a:headEnd/>
              <a:tailEnd/>
            </a:ln>
          </p:spPr>
          <p:txBody>
            <a:bodyPr/>
            <a:lstStyle/>
            <a:p>
              <a:endParaRPr lang="en-US"/>
            </a:p>
          </p:txBody>
        </p:sp>
        <p:sp>
          <p:nvSpPr>
            <p:cNvPr id="100" name="Freeform 99"/>
            <p:cNvSpPr>
              <a:spLocks/>
            </p:cNvSpPr>
            <p:nvPr/>
          </p:nvSpPr>
          <p:spPr bwMode="auto">
            <a:xfrm>
              <a:off x="2170" y="3170"/>
              <a:ext cx="143" cy="166"/>
            </a:xfrm>
            <a:custGeom>
              <a:avLst/>
              <a:gdLst>
                <a:gd name="T0" fmla="*/ 12 w 143"/>
                <a:gd name="T1" fmla="*/ 5 h 166"/>
                <a:gd name="T2" fmla="*/ 21 w 143"/>
                <a:gd name="T3" fmla="*/ 15 h 166"/>
                <a:gd name="T4" fmla="*/ 29 w 143"/>
                <a:gd name="T5" fmla="*/ 24 h 166"/>
                <a:gd name="T6" fmla="*/ 35 w 143"/>
                <a:gd name="T7" fmla="*/ 34 h 166"/>
                <a:gd name="T8" fmla="*/ 40 w 143"/>
                <a:gd name="T9" fmla="*/ 40 h 166"/>
                <a:gd name="T10" fmla="*/ 41 w 143"/>
                <a:gd name="T11" fmla="*/ 58 h 166"/>
                <a:gd name="T12" fmla="*/ 47 w 143"/>
                <a:gd name="T13" fmla="*/ 76 h 166"/>
                <a:gd name="T14" fmla="*/ 54 w 143"/>
                <a:gd name="T15" fmla="*/ 94 h 166"/>
                <a:gd name="T16" fmla="*/ 63 w 143"/>
                <a:gd name="T17" fmla="*/ 110 h 166"/>
                <a:gd name="T18" fmla="*/ 74 w 143"/>
                <a:gd name="T19" fmla="*/ 124 h 166"/>
                <a:gd name="T20" fmla="*/ 86 w 143"/>
                <a:gd name="T21" fmla="*/ 136 h 166"/>
                <a:gd name="T22" fmla="*/ 100 w 143"/>
                <a:gd name="T23" fmla="*/ 145 h 166"/>
                <a:gd name="T24" fmla="*/ 114 w 143"/>
                <a:gd name="T25" fmla="*/ 149 h 166"/>
                <a:gd name="T26" fmla="*/ 115 w 143"/>
                <a:gd name="T27" fmla="*/ 149 h 166"/>
                <a:gd name="T28" fmla="*/ 118 w 143"/>
                <a:gd name="T29" fmla="*/ 148 h 166"/>
                <a:gd name="T30" fmla="*/ 119 w 143"/>
                <a:gd name="T31" fmla="*/ 148 h 166"/>
                <a:gd name="T32" fmla="*/ 119 w 143"/>
                <a:gd name="T33" fmla="*/ 148 h 166"/>
                <a:gd name="T34" fmla="*/ 112 w 143"/>
                <a:gd name="T35" fmla="*/ 137 h 166"/>
                <a:gd name="T36" fmla="*/ 100 w 143"/>
                <a:gd name="T37" fmla="*/ 119 h 166"/>
                <a:gd name="T38" fmla="*/ 86 w 143"/>
                <a:gd name="T39" fmla="*/ 95 h 166"/>
                <a:gd name="T40" fmla="*/ 71 w 143"/>
                <a:gd name="T41" fmla="*/ 71 h 166"/>
                <a:gd name="T42" fmla="*/ 56 w 143"/>
                <a:gd name="T43" fmla="*/ 47 h 166"/>
                <a:gd name="T44" fmla="*/ 43 w 143"/>
                <a:gd name="T45" fmla="*/ 25 h 166"/>
                <a:gd name="T46" fmla="*/ 33 w 143"/>
                <a:gd name="T47" fmla="*/ 9 h 166"/>
                <a:gd name="T48" fmla="*/ 27 w 143"/>
                <a:gd name="T49" fmla="*/ 0 h 166"/>
                <a:gd name="T50" fmla="*/ 48 w 143"/>
                <a:gd name="T51" fmla="*/ 0 h 166"/>
                <a:gd name="T52" fmla="*/ 60 w 143"/>
                <a:gd name="T53" fmla="*/ 19 h 166"/>
                <a:gd name="T54" fmla="*/ 72 w 143"/>
                <a:gd name="T55" fmla="*/ 39 h 166"/>
                <a:gd name="T56" fmla="*/ 84 w 143"/>
                <a:gd name="T57" fmla="*/ 59 h 166"/>
                <a:gd name="T58" fmla="*/ 96 w 143"/>
                <a:gd name="T59" fmla="*/ 79 h 166"/>
                <a:gd name="T60" fmla="*/ 107 w 143"/>
                <a:gd name="T61" fmla="*/ 99 h 166"/>
                <a:gd name="T62" fmla="*/ 120 w 143"/>
                <a:gd name="T63" fmla="*/ 119 h 166"/>
                <a:gd name="T64" fmla="*/ 131 w 143"/>
                <a:gd name="T65" fmla="*/ 138 h 166"/>
                <a:gd name="T66" fmla="*/ 143 w 143"/>
                <a:gd name="T67" fmla="*/ 157 h 166"/>
                <a:gd name="T68" fmla="*/ 142 w 143"/>
                <a:gd name="T69" fmla="*/ 159 h 166"/>
                <a:gd name="T70" fmla="*/ 139 w 143"/>
                <a:gd name="T71" fmla="*/ 162 h 166"/>
                <a:gd name="T72" fmla="*/ 131 w 143"/>
                <a:gd name="T73" fmla="*/ 165 h 166"/>
                <a:gd name="T74" fmla="*/ 122 w 143"/>
                <a:gd name="T75" fmla="*/ 166 h 166"/>
                <a:gd name="T76" fmla="*/ 111 w 143"/>
                <a:gd name="T77" fmla="*/ 166 h 166"/>
                <a:gd name="T78" fmla="*/ 99 w 143"/>
                <a:gd name="T79" fmla="*/ 162 h 166"/>
                <a:gd name="T80" fmla="*/ 86 w 143"/>
                <a:gd name="T81" fmla="*/ 158 h 166"/>
                <a:gd name="T82" fmla="*/ 74 w 143"/>
                <a:gd name="T83" fmla="*/ 149 h 166"/>
                <a:gd name="T84" fmla="*/ 64 w 143"/>
                <a:gd name="T85" fmla="*/ 140 h 166"/>
                <a:gd name="T86" fmla="*/ 56 w 143"/>
                <a:gd name="T87" fmla="*/ 130 h 166"/>
                <a:gd name="T88" fmla="*/ 50 w 143"/>
                <a:gd name="T89" fmla="*/ 121 h 166"/>
                <a:gd name="T90" fmla="*/ 45 w 143"/>
                <a:gd name="T91" fmla="*/ 111 h 166"/>
                <a:gd name="T92" fmla="*/ 40 w 143"/>
                <a:gd name="T93" fmla="*/ 101 h 166"/>
                <a:gd name="T94" fmla="*/ 37 w 143"/>
                <a:gd name="T95" fmla="*/ 91 h 166"/>
                <a:gd name="T96" fmla="*/ 33 w 143"/>
                <a:gd name="T97" fmla="*/ 80 h 166"/>
                <a:gd name="T98" fmla="*/ 29 w 143"/>
                <a:gd name="T99" fmla="*/ 68 h 166"/>
                <a:gd name="T100" fmla="*/ 25 w 143"/>
                <a:gd name="T101" fmla="*/ 53 h 166"/>
                <a:gd name="T102" fmla="*/ 20 w 143"/>
                <a:gd name="T103" fmla="*/ 35 h 166"/>
                <a:gd name="T104" fmla="*/ 12 w 143"/>
                <a:gd name="T105" fmla="*/ 18 h 166"/>
                <a:gd name="T106" fmla="*/ 0 w 143"/>
                <a:gd name="T107" fmla="*/ 6 h 166"/>
                <a:gd name="T108" fmla="*/ 12 w 143"/>
                <a:gd name="T109"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 h="166">
                  <a:moveTo>
                    <a:pt x="12" y="5"/>
                  </a:moveTo>
                  <a:lnTo>
                    <a:pt x="21" y="15"/>
                  </a:lnTo>
                  <a:lnTo>
                    <a:pt x="29" y="24"/>
                  </a:lnTo>
                  <a:lnTo>
                    <a:pt x="35" y="34"/>
                  </a:lnTo>
                  <a:lnTo>
                    <a:pt x="40" y="40"/>
                  </a:lnTo>
                  <a:lnTo>
                    <a:pt x="41" y="58"/>
                  </a:lnTo>
                  <a:lnTo>
                    <a:pt x="47" y="76"/>
                  </a:lnTo>
                  <a:lnTo>
                    <a:pt x="54" y="94"/>
                  </a:lnTo>
                  <a:lnTo>
                    <a:pt x="63" y="110"/>
                  </a:lnTo>
                  <a:lnTo>
                    <a:pt x="74" y="124"/>
                  </a:lnTo>
                  <a:lnTo>
                    <a:pt x="86" y="136"/>
                  </a:lnTo>
                  <a:lnTo>
                    <a:pt x="100" y="145"/>
                  </a:lnTo>
                  <a:lnTo>
                    <a:pt x="114" y="149"/>
                  </a:lnTo>
                  <a:lnTo>
                    <a:pt x="115" y="149"/>
                  </a:lnTo>
                  <a:lnTo>
                    <a:pt x="118" y="148"/>
                  </a:lnTo>
                  <a:lnTo>
                    <a:pt x="119" y="148"/>
                  </a:lnTo>
                  <a:lnTo>
                    <a:pt x="119" y="148"/>
                  </a:lnTo>
                  <a:lnTo>
                    <a:pt x="112" y="137"/>
                  </a:lnTo>
                  <a:lnTo>
                    <a:pt x="100" y="119"/>
                  </a:lnTo>
                  <a:lnTo>
                    <a:pt x="86" y="95"/>
                  </a:lnTo>
                  <a:lnTo>
                    <a:pt x="71" y="71"/>
                  </a:lnTo>
                  <a:lnTo>
                    <a:pt x="56" y="47"/>
                  </a:lnTo>
                  <a:lnTo>
                    <a:pt x="43" y="25"/>
                  </a:lnTo>
                  <a:lnTo>
                    <a:pt x="33" y="9"/>
                  </a:lnTo>
                  <a:lnTo>
                    <a:pt x="27" y="0"/>
                  </a:lnTo>
                  <a:lnTo>
                    <a:pt x="48" y="0"/>
                  </a:lnTo>
                  <a:lnTo>
                    <a:pt x="60" y="19"/>
                  </a:lnTo>
                  <a:lnTo>
                    <a:pt x="72" y="39"/>
                  </a:lnTo>
                  <a:lnTo>
                    <a:pt x="84" y="59"/>
                  </a:lnTo>
                  <a:lnTo>
                    <a:pt x="96" y="79"/>
                  </a:lnTo>
                  <a:lnTo>
                    <a:pt x="107" y="99"/>
                  </a:lnTo>
                  <a:lnTo>
                    <a:pt x="120" y="119"/>
                  </a:lnTo>
                  <a:lnTo>
                    <a:pt x="131" y="138"/>
                  </a:lnTo>
                  <a:lnTo>
                    <a:pt x="143" y="157"/>
                  </a:lnTo>
                  <a:lnTo>
                    <a:pt x="142" y="159"/>
                  </a:lnTo>
                  <a:lnTo>
                    <a:pt x="139" y="162"/>
                  </a:lnTo>
                  <a:lnTo>
                    <a:pt x="131" y="165"/>
                  </a:lnTo>
                  <a:lnTo>
                    <a:pt x="122" y="166"/>
                  </a:lnTo>
                  <a:lnTo>
                    <a:pt x="111" y="166"/>
                  </a:lnTo>
                  <a:lnTo>
                    <a:pt x="99" y="162"/>
                  </a:lnTo>
                  <a:lnTo>
                    <a:pt x="86" y="158"/>
                  </a:lnTo>
                  <a:lnTo>
                    <a:pt x="74" y="149"/>
                  </a:lnTo>
                  <a:lnTo>
                    <a:pt x="64" y="140"/>
                  </a:lnTo>
                  <a:lnTo>
                    <a:pt x="56" y="130"/>
                  </a:lnTo>
                  <a:lnTo>
                    <a:pt x="50" y="121"/>
                  </a:lnTo>
                  <a:lnTo>
                    <a:pt x="45" y="111"/>
                  </a:lnTo>
                  <a:lnTo>
                    <a:pt x="40" y="101"/>
                  </a:lnTo>
                  <a:lnTo>
                    <a:pt x="37" y="91"/>
                  </a:lnTo>
                  <a:lnTo>
                    <a:pt x="33" y="80"/>
                  </a:lnTo>
                  <a:lnTo>
                    <a:pt x="29" y="68"/>
                  </a:lnTo>
                  <a:lnTo>
                    <a:pt x="25" y="53"/>
                  </a:lnTo>
                  <a:lnTo>
                    <a:pt x="20" y="35"/>
                  </a:lnTo>
                  <a:lnTo>
                    <a:pt x="12" y="18"/>
                  </a:lnTo>
                  <a:lnTo>
                    <a:pt x="0" y="6"/>
                  </a:lnTo>
                  <a:lnTo>
                    <a:pt x="12" y="5"/>
                  </a:lnTo>
                  <a:close/>
                </a:path>
              </a:pathLst>
            </a:custGeom>
            <a:solidFill>
              <a:srgbClr val="000000"/>
            </a:solidFill>
            <a:ln w="38100">
              <a:solidFill>
                <a:srgbClr val="002060"/>
              </a:solidFill>
              <a:round/>
              <a:headEnd/>
              <a:tailEnd/>
            </a:ln>
          </p:spPr>
          <p:txBody>
            <a:bodyPr/>
            <a:lstStyle/>
            <a:p>
              <a:endParaRPr lang="en-US"/>
            </a:p>
          </p:txBody>
        </p:sp>
        <p:sp>
          <p:nvSpPr>
            <p:cNvPr id="101" name="Freeform 100"/>
            <p:cNvSpPr>
              <a:spLocks/>
            </p:cNvSpPr>
            <p:nvPr/>
          </p:nvSpPr>
          <p:spPr bwMode="auto">
            <a:xfrm>
              <a:off x="3421" y="3176"/>
              <a:ext cx="299" cy="208"/>
            </a:xfrm>
            <a:custGeom>
              <a:avLst/>
              <a:gdLst>
                <a:gd name="T0" fmla="*/ 298 w 299"/>
                <a:gd name="T1" fmla="*/ 21 h 208"/>
                <a:gd name="T2" fmla="*/ 290 w 299"/>
                <a:gd name="T3" fmla="*/ 38 h 208"/>
                <a:gd name="T4" fmla="*/ 281 w 299"/>
                <a:gd name="T5" fmla="*/ 40 h 208"/>
                <a:gd name="T6" fmla="*/ 286 w 299"/>
                <a:gd name="T7" fmla="*/ 23 h 208"/>
                <a:gd name="T8" fmla="*/ 284 w 299"/>
                <a:gd name="T9" fmla="*/ 13 h 208"/>
                <a:gd name="T10" fmla="*/ 275 w 299"/>
                <a:gd name="T11" fmla="*/ 13 h 208"/>
                <a:gd name="T12" fmla="*/ 256 w 299"/>
                <a:gd name="T13" fmla="*/ 21 h 208"/>
                <a:gd name="T14" fmla="*/ 217 w 299"/>
                <a:gd name="T15" fmla="*/ 42 h 208"/>
                <a:gd name="T16" fmla="*/ 179 w 299"/>
                <a:gd name="T17" fmla="*/ 66 h 208"/>
                <a:gd name="T18" fmla="*/ 154 w 299"/>
                <a:gd name="T19" fmla="*/ 84 h 208"/>
                <a:gd name="T20" fmla="*/ 153 w 299"/>
                <a:gd name="T21" fmla="*/ 87 h 208"/>
                <a:gd name="T22" fmla="*/ 175 w 299"/>
                <a:gd name="T23" fmla="*/ 78 h 208"/>
                <a:gd name="T24" fmla="*/ 206 w 299"/>
                <a:gd name="T25" fmla="*/ 62 h 208"/>
                <a:gd name="T26" fmla="*/ 233 w 299"/>
                <a:gd name="T27" fmla="*/ 49 h 208"/>
                <a:gd name="T28" fmla="*/ 243 w 299"/>
                <a:gd name="T29" fmla="*/ 48 h 208"/>
                <a:gd name="T30" fmla="*/ 245 w 299"/>
                <a:gd name="T31" fmla="*/ 53 h 208"/>
                <a:gd name="T32" fmla="*/ 239 w 299"/>
                <a:gd name="T33" fmla="*/ 61 h 208"/>
                <a:gd name="T34" fmla="*/ 214 w 299"/>
                <a:gd name="T35" fmla="*/ 74 h 208"/>
                <a:gd name="T36" fmla="*/ 182 w 299"/>
                <a:gd name="T37" fmla="*/ 89 h 208"/>
                <a:gd name="T38" fmla="*/ 155 w 299"/>
                <a:gd name="T39" fmla="*/ 102 h 208"/>
                <a:gd name="T40" fmla="*/ 137 w 299"/>
                <a:gd name="T41" fmla="*/ 112 h 208"/>
                <a:gd name="T42" fmla="*/ 121 w 299"/>
                <a:gd name="T43" fmla="*/ 121 h 208"/>
                <a:gd name="T44" fmla="*/ 110 w 299"/>
                <a:gd name="T45" fmla="*/ 132 h 208"/>
                <a:gd name="T46" fmla="*/ 103 w 299"/>
                <a:gd name="T47" fmla="*/ 145 h 208"/>
                <a:gd name="T48" fmla="*/ 95 w 299"/>
                <a:gd name="T49" fmla="*/ 163 h 208"/>
                <a:gd name="T50" fmla="*/ 82 w 299"/>
                <a:gd name="T51" fmla="*/ 180 h 208"/>
                <a:gd name="T52" fmla="*/ 65 w 299"/>
                <a:gd name="T53" fmla="*/ 195 h 208"/>
                <a:gd name="T54" fmla="*/ 42 w 299"/>
                <a:gd name="T55" fmla="*/ 205 h 208"/>
                <a:gd name="T56" fmla="*/ 26 w 299"/>
                <a:gd name="T57" fmla="*/ 207 h 208"/>
                <a:gd name="T58" fmla="*/ 37 w 299"/>
                <a:gd name="T59" fmla="*/ 196 h 208"/>
                <a:gd name="T60" fmla="*/ 54 w 299"/>
                <a:gd name="T61" fmla="*/ 181 h 208"/>
                <a:gd name="T62" fmla="*/ 66 w 299"/>
                <a:gd name="T63" fmla="*/ 169 h 208"/>
                <a:gd name="T64" fmla="*/ 65 w 299"/>
                <a:gd name="T65" fmla="*/ 165 h 208"/>
                <a:gd name="T66" fmla="*/ 50 w 299"/>
                <a:gd name="T67" fmla="*/ 171 h 208"/>
                <a:gd name="T68" fmla="*/ 29 w 299"/>
                <a:gd name="T69" fmla="*/ 181 h 208"/>
                <a:gd name="T70" fmla="*/ 14 w 299"/>
                <a:gd name="T71" fmla="*/ 188 h 208"/>
                <a:gd name="T72" fmla="*/ 14 w 299"/>
                <a:gd name="T73" fmla="*/ 183 h 208"/>
                <a:gd name="T74" fmla="*/ 27 w 299"/>
                <a:gd name="T75" fmla="*/ 171 h 208"/>
                <a:gd name="T76" fmla="*/ 44 w 299"/>
                <a:gd name="T77" fmla="*/ 159 h 208"/>
                <a:gd name="T78" fmla="*/ 54 w 299"/>
                <a:gd name="T79" fmla="*/ 149 h 208"/>
                <a:gd name="T80" fmla="*/ 50 w 299"/>
                <a:gd name="T81" fmla="*/ 144 h 208"/>
                <a:gd name="T82" fmla="*/ 34 w 299"/>
                <a:gd name="T83" fmla="*/ 151 h 208"/>
                <a:gd name="T84" fmla="*/ 15 w 299"/>
                <a:gd name="T85" fmla="*/ 161 h 208"/>
                <a:gd name="T86" fmla="*/ 1 w 299"/>
                <a:gd name="T87" fmla="*/ 168 h 208"/>
                <a:gd name="T88" fmla="*/ 1 w 299"/>
                <a:gd name="T89" fmla="*/ 163 h 208"/>
                <a:gd name="T90" fmla="*/ 10 w 299"/>
                <a:gd name="T91" fmla="*/ 152 h 208"/>
                <a:gd name="T92" fmla="*/ 26 w 299"/>
                <a:gd name="T93" fmla="*/ 140 h 208"/>
                <a:gd name="T94" fmla="*/ 51 w 299"/>
                <a:gd name="T95" fmla="*/ 129 h 208"/>
                <a:gd name="T96" fmla="*/ 73 w 299"/>
                <a:gd name="T97" fmla="*/ 124 h 208"/>
                <a:gd name="T98" fmla="*/ 81 w 299"/>
                <a:gd name="T99" fmla="*/ 122 h 208"/>
                <a:gd name="T100" fmla="*/ 93 w 299"/>
                <a:gd name="T101" fmla="*/ 118 h 208"/>
                <a:gd name="T102" fmla="*/ 104 w 299"/>
                <a:gd name="T103" fmla="*/ 108 h 208"/>
                <a:gd name="T104" fmla="*/ 112 w 299"/>
                <a:gd name="T105" fmla="*/ 95 h 208"/>
                <a:gd name="T106" fmla="*/ 120 w 299"/>
                <a:gd name="T107" fmla="*/ 81 h 208"/>
                <a:gd name="T108" fmla="*/ 131 w 299"/>
                <a:gd name="T109" fmla="*/ 74 h 208"/>
                <a:gd name="T110" fmla="*/ 166 w 299"/>
                <a:gd name="T111" fmla="*/ 51 h 208"/>
                <a:gd name="T112" fmla="*/ 217 w 299"/>
                <a:gd name="T113" fmla="*/ 22 h 208"/>
                <a:gd name="T114" fmla="*/ 266 w 299"/>
                <a:gd name="T115" fmla="*/ 2 h 208"/>
                <a:gd name="T116" fmla="*/ 288 w 299"/>
                <a:gd name="T117" fmla="*/ 2 h 208"/>
                <a:gd name="T118" fmla="*/ 297 w 299"/>
                <a:gd name="T119" fmla="*/ 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208">
                  <a:moveTo>
                    <a:pt x="299" y="11"/>
                  </a:moveTo>
                  <a:lnTo>
                    <a:pt x="298" y="21"/>
                  </a:lnTo>
                  <a:lnTo>
                    <a:pt x="296" y="30"/>
                  </a:lnTo>
                  <a:lnTo>
                    <a:pt x="290" y="38"/>
                  </a:lnTo>
                  <a:lnTo>
                    <a:pt x="284" y="43"/>
                  </a:lnTo>
                  <a:lnTo>
                    <a:pt x="281" y="40"/>
                  </a:lnTo>
                  <a:lnTo>
                    <a:pt x="284" y="32"/>
                  </a:lnTo>
                  <a:lnTo>
                    <a:pt x="286" y="23"/>
                  </a:lnTo>
                  <a:lnTo>
                    <a:pt x="287" y="15"/>
                  </a:lnTo>
                  <a:lnTo>
                    <a:pt x="284" y="13"/>
                  </a:lnTo>
                  <a:lnTo>
                    <a:pt x="279" y="13"/>
                  </a:lnTo>
                  <a:lnTo>
                    <a:pt x="275" y="13"/>
                  </a:lnTo>
                  <a:lnTo>
                    <a:pt x="271" y="14"/>
                  </a:lnTo>
                  <a:lnTo>
                    <a:pt x="256" y="21"/>
                  </a:lnTo>
                  <a:lnTo>
                    <a:pt x="237" y="31"/>
                  </a:lnTo>
                  <a:lnTo>
                    <a:pt x="217" y="42"/>
                  </a:lnTo>
                  <a:lnTo>
                    <a:pt x="197" y="55"/>
                  </a:lnTo>
                  <a:lnTo>
                    <a:pt x="179" y="66"/>
                  </a:lnTo>
                  <a:lnTo>
                    <a:pt x="165" y="76"/>
                  </a:lnTo>
                  <a:lnTo>
                    <a:pt x="154" y="84"/>
                  </a:lnTo>
                  <a:lnTo>
                    <a:pt x="148" y="88"/>
                  </a:lnTo>
                  <a:lnTo>
                    <a:pt x="153" y="87"/>
                  </a:lnTo>
                  <a:lnTo>
                    <a:pt x="162" y="84"/>
                  </a:lnTo>
                  <a:lnTo>
                    <a:pt x="175" y="78"/>
                  </a:lnTo>
                  <a:lnTo>
                    <a:pt x="191" y="70"/>
                  </a:lnTo>
                  <a:lnTo>
                    <a:pt x="206" y="62"/>
                  </a:lnTo>
                  <a:lnTo>
                    <a:pt x="221" y="56"/>
                  </a:lnTo>
                  <a:lnTo>
                    <a:pt x="233" y="49"/>
                  </a:lnTo>
                  <a:lnTo>
                    <a:pt x="241" y="46"/>
                  </a:lnTo>
                  <a:lnTo>
                    <a:pt x="243" y="48"/>
                  </a:lnTo>
                  <a:lnTo>
                    <a:pt x="244" y="51"/>
                  </a:lnTo>
                  <a:lnTo>
                    <a:pt x="245" y="53"/>
                  </a:lnTo>
                  <a:lnTo>
                    <a:pt x="244" y="57"/>
                  </a:lnTo>
                  <a:lnTo>
                    <a:pt x="239" y="61"/>
                  </a:lnTo>
                  <a:lnTo>
                    <a:pt x="228" y="67"/>
                  </a:lnTo>
                  <a:lnTo>
                    <a:pt x="214" y="74"/>
                  </a:lnTo>
                  <a:lnTo>
                    <a:pt x="198" y="81"/>
                  </a:lnTo>
                  <a:lnTo>
                    <a:pt x="182" y="89"/>
                  </a:lnTo>
                  <a:lnTo>
                    <a:pt x="167" y="96"/>
                  </a:lnTo>
                  <a:lnTo>
                    <a:pt x="155" y="102"/>
                  </a:lnTo>
                  <a:lnTo>
                    <a:pt x="146" y="106"/>
                  </a:lnTo>
                  <a:lnTo>
                    <a:pt x="137" y="112"/>
                  </a:lnTo>
                  <a:lnTo>
                    <a:pt x="128" y="116"/>
                  </a:lnTo>
                  <a:lnTo>
                    <a:pt x="121" y="121"/>
                  </a:lnTo>
                  <a:lnTo>
                    <a:pt x="116" y="126"/>
                  </a:lnTo>
                  <a:lnTo>
                    <a:pt x="110" y="132"/>
                  </a:lnTo>
                  <a:lnTo>
                    <a:pt x="107" y="137"/>
                  </a:lnTo>
                  <a:lnTo>
                    <a:pt x="103" y="145"/>
                  </a:lnTo>
                  <a:lnTo>
                    <a:pt x="101" y="154"/>
                  </a:lnTo>
                  <a:lnTo>
                    <a:pt x="95" y="163"/>
                  </a:lnTo>
                  <a:lnTo>
                    <a:pt x="90" y="172"/>
                  </a:lnTo>
                  <a:lnTo>
                    <a:pt x="82" y="180"/>
                  </a:lnTo>
                  <a:lnTo>
                    <a:pt x="74" y="188"/>
                  </a:lnTo>
                  <a:lnTo>
                    <a:pt x="65" y="195"/>
                  </a:lnTo>
                  <a:lnTo>
                    <a:pt x="54" y="200"/>
                  </a:lnTo>
                  <a:lnTo>
                    <a:pt x="42" y="205"/>
                  </a:lnTo>
                  <a:lnTo>
                    <a:pt x="26" y="208"/>
                  </a:lnTo>
                  <a:lnTo>
                    <a:pt x="26" y="207"/>
                  </a:lnTo>
                  <a:lnTo>
                    <a:pt x="31" y="202"/>
                  </a:lnTo>
                  <a:lnTo>
                    <a:pt x="37" y="196"/>
                  </a:lnTo>
                  <a:lnTo>
                    <a:pt x="46" y="189"/>
                  </a:lnTo>
                  <a:lnTo>
                    <a:pt x="54" y="181"/>
                  </a:lnTo>
                  <a:lnTo>
                    <a:pt x="62" y="174"/>
                  </a:lnTo>
                  <a:lnTo>
                    <a:pt x="66" y="169"/>
                  </a:lnTo>
                  <a:lnTo>
                    <a:pt x="68" y="165"/>
                  </a:lnTo>
                  <a:lnTo>
                    <a:pt x="65" y="165"/>
                  </a:lnTo>
                  <a:lnTo>
                    <a:pt x="59" y="168"/>
                  </a:lnTo>
                  <a:lnTo>
                    <a:pt x="50" y="171"/>
                  </a:lnTo>
                  <a:lnTo>
                    <a:pt x="40" y="177"/>
                  </a:lnTo>
                  <a:lnTo>
                    <a:pt x="29" y="181"/>
                  </a:lnTo>
                  <a:lnTo>
                    <a:pt x="21" y="186"/>
                  </a:lnTo>
                  <a:lnTo>
                    <a:pt x="14" y="188"/>
                  </a:lnTo>
                  <a:lnTo>
                    <a:pt x="12" y="188"/>
                  </a:lnTo>
                  <a:lnTo>
                    <a:pt x="14" y="183"/>
                  </a:lnTo>
                  <a:lnTo>
                    <a:pt x="19" y="178"/>
                  </a:lnTo>
                  <a:lnTo>
                    <a:pt x="27" y="171"/>
                  </a:lnTo>
                  <a:lnTo>
                    <a:pt x="36" y="165"/>
                  </a:lnTo>
                  <a:lnTo>
                    <a:pt x="44" y="159"/>
                  </a:lnTo>
                  <a:lnTo>
                    <a:pt x="51" y="153"/>
                  </a:lnTo>
                  <a:lnTo>
                    <a:pt x="54" y="149"/>
                  </a:lnTo>
                  <a:lnTo>
                    <a:pt x="54" y="144"/>
                  </a:lnTo>
                  <a:lnTo>
                    <a:pt x="50" y="144"/>
                  </a:lnTo>
                  <a:lnTo>
                    <a:pt x="43" y="148"/>
                  </a:lnTo>
                  <a:lnTo>
                    <a:pt x="34" y="151"/>
                  </a:lnTo>
                  <a:lnTo>
                    <a:pt x="24" y="156"/>
                  </a:lnTo>
                  <a:lnTo>
                    <a:pt x="15" y="161"/>
                  </a:lnTo>
                  <a:lnTo>
                    <a:pt x="7" y="165"/>
                  </a:lnTo>
                  <a:lnTo>
                    <a:pt x="1" y="168"/>
                  </a:lnTo>
                  <a:lnTo>
                    <a:pt x="0" y="168"/>
                  </a:lnTo>
                  <a:lnTo>
                    <a:pt x="1" y="163"/>
                  </a:lnTo>
                  <a:lnTo>
                    <a:pt x="5" y="158"/>
                  </a:lnTo>
                  <a:lnTo>
                    <a:pt x="10" y="152"/>
                  </a:lnTo>
                  <a:lnTo>
                    <a:pt x="17" y="146"/>
                  </a:lnTo>
                  <a:lnTo>
                    <a:pt x="26" y="140"/>
                  </a:lnTo>
                  <a:lnTo>
                    <a:pt x="37" y="134"/>
                  </a:lnTo>
                  <a:lnTo>
                    <a:pt x="51" y="129"/>
                  </a:lnTo>
                  <a:lnTo>
                    <a:pt x="65" y="123"/>
                  </a:lnTo>
                  <a:lnTo>
                    <a:pt x="73" y="124"/>
                  </a:lnTo>
                  <a:lnTo>
                    <a:pt x="78" y="123"/>
                  </a:lnTo>
                  <a:lnTo>
                    <a:pt x="81" y="122"/>
                  </a:lnTo>
                  <a:lnTo>
                    <a:pt x="84" y="121"/>
                  </a:lnTo>
                  <a:lnTo>
                    <a:pt x="93" y="118"/>
                  </a:lnTo>
                  <a:lnTo>
                    <a:pt x="100" y="114"/>
                  </a:lnTo>
                  <a:lnTo>
                    <a:pt x="104" y="108"/>
                  </a:lnTo>
                  <a:lnTo>
                    <a:pt x="109" y="102"/>
                  </a:lnTo>
                  <a:lnTo>
                    <a:pt x="112" y="95"/>
                  </a:lnTo>
                  <a:lnTo>
                    <a:pt x="116" y="88"/>
                  </a:lnTo>
                  <a:lnTo>
                    <a:pt x="120" y="81"/>
                  </a:lnTo>
                  <a:lnTo>
                    <a:pt x="126" y="77"/>
                  </a:lnTo>
                  <a:lnTo>
                    <a:pt x="131" y="74"/>
                  </a:lnTo>
                  <a:lnTo>
                    <a:pt x="145" y="65"/>
                  </a:lnTo>
                  <a:lnTo>
                    <a:pt x="166" y="51"/>
                  </a:lnTo>
                  <a:lnTo>
                    <a:pt x="191" y="37"/>
                  </a:lnTo>
                  <a:lnTo>
                    <a:pt x="217" y="22"/>
                  </a:lnTo>
                  <a:lnTo>
                    <a:pt x="243" y="10"/>
                  </a:lnTo>
                  <a:lnTo>
                    <a:pt x="266" y="2"/>
                  </a:lnTo>
                  <a:lnTo>
                    <a:pt x="284" y="0"/>
                  </a:lnTo>
                  <a:lnTo>
                    <a:pt x="288" y="2"/>
                  </a:lnTo>
                  <a:lnTo>
                    <a:pt x="292" y="4"/>
                  </a:lnTo>
                  <a:lnTo>
                    <a:pt x="297" y="6"/>
                  </a:lnTo>
                  <a:lnTo>
                    <a:pt x="299" y="11"/>
                  </a:lnTo>
                  <a:close/>
                </a:path>
              </a:pathLst>
            </a:custGeom>
            <a:solidFill>
              <a:srgbClr val="000000"/>
            </a:solidFill>
            <a:ln w="38100">
              <a:solidFill>
                <a:srgbClr val="002060"/>
              </a:solidFill>
              <a:round/>
              <a:headEnd/>
              <a:tailEnd/>
            </a:ln>
          </p:spPr>
          <p:txBody>
            <a:bodyPr/>
            <a:lstStyle/>
            <a:p>
              <a:endParaRPr lang="en-US"/>
            </a:p>
          </p:txBody>
        </p:sp>
        <p:sp>
          <p:nvSpPr>
            <p:cNvPr id="102" name="Freeform 101"/>
            <p:cNvSpPr>
              <a:spLocks/>
            </p:cNvSpPr>
            <p:nvPr/>
          </p:nvSpPr>
          <p:spPr bwMode="auto">
            <a:xfrm>
              <a:off x="3490" y="3233"/>
              <a:ext cx="269" cy="194"/>
            </a:xfrm>
            <a:custGeom>
              <a:avLst/>
              <a:gdLst>
                <a:gd name="T0" fmla="*/ 21 w 269"/>
                <a:gd name="T1" fmla="*/ 167 h 194"/>
                <a:gd name="T2" fmla="*/ 37 w 269"/>
                <a:gd name="T3" fmla="*/ 157 h 194"/>
                <a:gd name="T4" fmla="*/ 50 w 269"/>
                <a:gd name="T5" fmla="*/ 148 h 194"/>
                <a:gd name="T6" fmla="*/ 60 w 269"/>
                <a:gd name="T7" fmla="*/ 140 h 194"/>
                <a:gd name="T8" fmla="*/ 61 w 269"/>
                <a:gd name="T9" fmla="*/ 135 h 194"/>
                <a:gd name="T10" fmla="*/ 51 w 269"/>
                <a:gd name="T11" fmla="*/ 136 h 194"/>
                <a:gd name="T12" fmla="*/ 34 w 269"/>
                <a:gd name="T13" fmla="*/ 142 h 194"/>
                <a:gd name="T14" fmla="*/ 12 w 269"/>
                <a:gd name="T15" fmla="*/ 152 h 194"/>
                <a:gd name="T16" fmla="*/ 2 w 269"/>
                <a:gd name="T17" fmla="*/ 153 h 194"/>
                <a:gd name="T18" fmla="*/ 11 w 269"/>
                <a:gd name="T19" fmla="*/ 141 h 194"/>
                <a:gd name="T20" fmla="*/ 23 w 269"/>
                <a:gd name="T21" fmla="*/ 130 h 194"/>
                <a:gd name="T22" fmla="*/ 38 w 269"/>
                <a:gd name="T23" fmla="*/ 122 h 194"/>
                <a:gd name="T24" fmla="*/ 50 w 269"/>
                <a:gd name="T25" fmla="*/ 116 h 194"/>
                <a:gd name="T26" fmla="*/ 60 w 269"/>
                <a:gd name="T27" fmla="*/ 114 h 194"/>
                <a:gd name="T28" fmla="*/ 70 w 269"/>
                <a:gd name="T29" fmla="*/ 113 h 194"/>
                <a:gd name="T30" fmla="*/ 80 w 269"/>
                <a:gd name="T31" fmla="*/ 114 h 194"/>
                <a:gd name="T32" fmla="*/ 100 w 269"/>
                <a:gd name="T33" fmla="*/ 96 h 194"/>
                <a:gd name="T34" fmla="*/ 142 w 269"/>
                <a:gd name="T35" fmla="*/ 58 h 194"/>
                <a:gd name="T36" fmla="*/ 190 w 269"/>
                <a:gd name="T37" fmla="*/ 28 h 194"/>
                <a:gd name="T38" fmla="*/ 223 w 269"/>
                <a:gd name="T39" fmla="*/ 11 h 194"/>
                <a:gd name="T40" fmla="*/ 230 w 269"/>
                <a:gd name="T41" fmla="*/ 13 h 194"/>
                <a:gd name="T42" fmla="*/ 222 w 269"/>
                <a:gd name="T43" fmla="*/ 24 h 194"/>
                <a:gd name="T44" fmla="*/ 220 w 269"/>
                <a:gd name="T45" fmla="*/ 30 h 194"/>
                <a:gd name="T46" fmla="*/ 231 w 269"/>
                <a:gd name="T47" fmla="*/ 27 h 194"/>
                <a:gd name="T48" fmla="*/ 245 w 269"/>
                <a:gd name="T49" fmla="*/ 21 h 194"/>
                <a:gd name="T50" fmla="*/ 255 w 269"/>
                <a:gd name="T51" fmla="*/ 14 h 194"/>
                <a:gd name="T52" fmla="*/ 256 w 269"/>
                <a:gd name="T53" fmla="*/ 9 h 194"/>
                <a:gd name="T54" fmla="*/ 255 w 269"/>
                <a:gd name="T55" fmla="*/ 2 h 194"/>
                <a:gd name="T56" fmla="*/ 260 w 269"/>
                <a:gd name="T57" fmla="*/ 0 h 194"/>
                <a:gd name="T58" fmla="*/ 266 w 269"/>
                <a:gd name="T59" fmla="*/ 2 h 194"/>
                <a:gd name="T60" fmla="*/ 269 w 269"/>
                <a:gd name="T61" fmla="*/ 10 h 194"/>
                <a:gd name="T62" fmla="*/ 266 w 269"/>
                <a:gd name="T63" fmla="*/ 20 h 194"/>
                <a:gd name="T64" fmla="*/ 255 w 269"/>
                <a:gd name="T65" fmla="*/ 30 h 194"/>
                <a:gd name="T66" fmla="*/ 235 w 269"/>
                <a:gd name="T67" fmla="*/ 38 h 194"/>
                <a:gd name="T68" fmla="*/ 215 w 269"/>
                <a:gd name="T69" fmla="*/ 46 h 194"/>
                <a:gd name="T70" fmla="*/ 195 w 269"/>
                <a:gd name="T71" fmla="*/ 54 h 194"/>
                <a:gd name="T72" fmla="*/ 172 w 269"/>
                <a:gd name="T73" fmla="*/ 65 h 194"/>
                <a:gd name="T74" fmla="*/ 146 w 269"/>
                <a:gd name="T75" fmla="*/ 79 h 194"/>
                <a:gd name="T76" fmla="*/ 123 w 269"/>
                <a:gd name="T77" fmla="*/ 97 h 194"/>
                <a:gd name="T78" fmla="*/ 104 w 269"/>
                <a:gd name="T79" fmla="*/ 121 h 194"/>
                <a:gd name="T80" fmla="*/ 97 w 269"/>
                <a:gd name="T81" fmla="*/ 143 h 194"/>
                <a:gd name="T82" fmla="*/ 91 w 269"/>
                <a:gd name="T83" fmla="*/ 158 h 194"/>
                <a:gd name="T84" fmla="*/ 81 w 269"/>
                <a:gd name="T85" fmla="*/ 170 h 194"/>
                <a:gd name="T86" fmla="*/ 69 w 269"/>
                <a:gd name="T87" fmla="*/ 181 h 194"/>
                <a:gd name="T88" fmla="*/ 53 w 269"/>
                <a:gd name="T89" fmla="*/ 190 h 194"/>
                <a:gd name="T90" fmla="*/ 42 w 269"/>
                <a:gd name="T91" fmla="*/ 194 h 194"/>
                <a:gd name="T92" fmla="*/ 35 w 269"/>
                <a:gd name="T93" fmla="*/ 192 h 194"/>
                <a:gd name="T94" fmla="*/ 31 w 269"/>
                <a:gd name="T95" fmla="*/ 190 h 194"/>
                <a:gd name="T96" fmla="*/ 39 w 269"/>
                <a:gd name="T97" fmla="*/ 186 h 194"/>
                <a:gd name="T98" fmla="*/ 54 w 269"/>
                <a:gd name="T99" fmla="*/ 177 h 194"/>
                <a:gd name="T100" fmla="*/ 65 w 269"/>
                <a:gd name="T101" fmla="*/ 168 h 194"/>
                <a:gd name="T102" fmla="*/ 70 w 269"/>
                <a:gd name="T103" fmla="*/ 157 h 194"/>
                <a:gd name="T104" fmla="*/ 69 w 269"/>
                <a:gd name="T105" fmla="*/ 151 h 194"/>
                <a:gd name="T106" fmla="*/ 58 w 269"/>
                <a:gd name="T107" fmla="*/ 157 h 194"/>
                <a:gd name="T108" fmla="*/ 41 w 269"/>
                <a:gd name="T109" fmla="*/ 166 h 194"/>
                <a:gd name="T110" fmla="*/ 24 w 269"/>
                <a:gd name="T111" fmla="*/ 176 h 194"/>
                <a:gd name="T112" fmla="*/ 11 w 269"/>
                <a:gd name="T113" fmla="*/ 17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194">
                  <a:moveTo>
                    <a:pt x="11" y="173"/>
                  </a:moveTo>
                  <a:lnTo>
                    <a:pt x="21" y="167"/>
                  </a:lnTo>
                  <a:lnTo>
                    <a:pt x="29" y="161"/>
                  </a:lnTo>
                  <a:lnTo>
                    <a:pt x="37" y="157"/>
                  </a:lnTo>
                  <a:lnTo>
                    <a:pt x="44" y="152"/>
                  </a:lnTo>
                  <a:lnTo>
                    <a:pt x="50" y="148"/>
                  </a:lnTo>
                  <a:lnTo>
                    <a:pt x="56" y="143"/>
                  </a:lnTo>
                  <a:lnTo>
                    <a:pt x="60" y="140"/>
                  </a:lnTo>
                  <a:lnTo>
                    <a:pt x="63" y="135"/>
                  </a:lnTo>
                  <a:lnTo>
                    <a:pt x="61" y="135"/>
                  </a:lnTo>
                  <a:lnTo>
                    <a:pt x="57" y="135"/>
                  </a:lnTo>
                  <a:lnTo>
                    <a:pt x="51" y="136"/>
                  </a:lnTo>
                  <a:lnTo>
                    <a:pt x="43" y="139"/>
                  </a:lnTo>
                  <a:lnTo>
                    <a:pt x="34" y="142"/>
                  </a:lnTo>
                  <a:lnTo>
                    <a:pt x="23" y="147"/>
                  </a:lnTo>
                  <a:lnTo>
                    <a:pt x="12" y="152"/>
                  </a:lnTo>
                  <a:lnTo>
                    <a:pt x="0" y="159"/>
                  </a:lnTo>
                  <a:lnTo>
                    <a:pt x="2" y="153"/>
                  </a:lnTo>
                  <a:lnTo>
                    <a:pt x="6" y="147"/>
                  </a:lnTo>
                  <a:lnTo>
                    <a:pt x="11" y="141"/>
                  </a:lnTo>
                  <a:lnTo>
                    <a:pt x="16" y="135"/>
                  </a:lnTo>
                  <a:lnTo>
                    <a:pt x="23" y="130"/>
                  </a:lnTo>
                  <a:lnTo>
                    <a:pt x="31" y="125"/>
                  </a:lnTo>
                  <a:lnTo>
                    <a:pt x="38" y="122"/>
                  </a:lnTo>
                  <a:lnTo>
                    <a:pt x="46" y="119"/>
                  </a:lnTo>
                  <a:lnTo>
                    <a:pt x="50" y="116"/>
                  </a:lnTo>
                  <a:lnTo>
                    <a:pt x="54" y="115"/>
                  </a:lnTo>
                  <a:lnTo>
                    <a:pt x="60" y="114"/>
                  </a:lnTo>
                  <a:lnTo>
                    <a:pt x="65" y="113"/>
                  </a:lnTo>
                  <a:lnTo>
                    <a:pt x="70" y="113"/>
                  </a:lnTo>
                  <a:lnTo>
                    <a:pt x="75" y="113"/>
                  </a:lnTo>
                  <a:lnTo>
                    <a:pt x="80" y="114"/>
                  </a:lnTo>
                  <a:lnTo>
                    <a:pt x="86" y="115"/>
                  </a:lnTo>
                  <a:lnTo>
                    <a:pt x="100" y="96"/>
                  </a:lnTo>
                  <a:lnTo>
                    <a:pt x="119" y="76"/>
                  </a:lnTo>
                  <a:lnTo>
                    <a:pt x="142" y="58"/>
                  </a:lnTo>
                  <a:lnTo>
                    <a:pt x="166" y="42"/>
                  </a:lnTo>
                  <a:lnTo>
                    <a:pt x="190" y="28"/>
                  </a:lnTo>
                  <a:lnTo>
                    <a:pt x="209" y="18"/>
                  </a:lnTo>
                  <a:lnTo>
                    <a:pt x="223" y="11"/>
                  </a:lnTo>
                  <a:lnTo>
                    <a:pt x="230" y="10"/>
                  </a:lnTo>
                  <a:lnTo>
                    <a:pt x="230" y="13"/>
                  </a:lnTo>
                  <a:lnTo>
                    <a:pt x="227" y="19"/>
                  </a:lnTo>
                  <a:lnTo>
                    <a:pt x="222" y="24"/>
                  </a:lnTo>
                  <a:lnTo>
                    <a:pt x="217" y="29"/>
                  </a:lnTo>
                  <a:lnTo>
                    <a:pt x="220" y="30"/>
                  </a:lnTo>
                  <a:lnTo>
                    <a:pt x="226" y="29"/>
                  </a:lnTo>
                  <a:lnTo>
                    <a:pt x="231" y="27"/>
                  </a:lnTo>
                  <a:lnTo>
                    <a:pt x="238" y="24"/>
                  </a:lnTo>
                  <a:lnTo>
                    <a:pt x="245" y="21"/>
                  </a:lnTo>
                  <a:lnTo>
                    <a:pt x="250" y="18"/>
                  </a:lnTo>
                  <a:lnTo>
                    <a:pt x="255" y="14"/>
                  </a:lnTo>
                  <a:lnTo>
                    <a:pt x="257" y="11"/>
                  </a:lnTo>
                  <a:lnTo>
                    <a:pt x="256" y="9"/>
                  </a:lnTo>
                  <a:lnTo>
                    <a:pt x="255" y="5"/>
                  </a:lnTo>
                  <a:lnTo>
                    <a:pt x="255" y="2"/>
                  </a:lnTo>
                  <a:lnTo>
                    <a:pt x="257" y="0"/>
                  </a:lnTo>
                  <a:lnTo>
                    <a:pt x="260" y="0"/>
                  </a:lnTo>
                  <a:lnTo>
                    <a:pt x="264" y="1"/>
                  </a:lnTo>
                  <a:lnTo>
                    <a:pt x="266" y="2"/>
                  </a:lnTo>
                  <a:lnTo>
                    <a:pt x="268" y="5"/>
                  </a:lnTo>
                  <a:lnTo>
                    <a:pt x="269" y="10"/>
                  </a:lnTo>
                  <a:lnTo>
                    <a:pt x="268" y="16"/>
                  </a:lnTo>
                  <a:lnTo>
                    <a:pt x="266" y="20"/>
                  </a:lnTo>
                  <a:lnTo>
                    <a:pt x="264" y="24"/>
                  </a:lnTo>
                  <a:lnTo>
                    <a:pt x="255" y="30"/>
                  </a:lnTo>
                  <a:lnTo>
                    <a:pt x="245" y="33"/>
                  </a:lnTo>
                  <a:lnTo>
                    <a:pt x="235" y="38"/>
                  </a:lnTo>
                  <a:lnTo>
                    <a:pt x="225" y="41"/>
                  </a:lnTo>
                  <a:lnTo>
                    <a:pt x="215" y="46"/>
                  </a:lnTo>
                  <a:lnTo>
                    <a:pt x="206" y="49"/>
                  </a:lnTo>
                  <a:lnTo>
                    <a:pt x="195" y="54"/>
                  </a:lnTo>
                  <a:lnTo>
                    <a:pt x="185" y="58"/>
                  </a:lnTo>
                  <a:lnTo>
                    <a:pt x="172" y="65"/>
                  </a:lnTo>
                  <a:lnTo>
                    <a:pt x="159" y="72"/>
                  </a:lnTo>
                  <a:lnTo>
                    <a:pt x="146" y="79"/>
                  </a:lnTo>
                  <a:lnTo>
                    <a:pt x="134" y="87"/>
                  </a:lnTo>
                  <a:lnTo>
                    <a:pt x="123" y="97"/>
                  </a:lnTo>
                  <a:lnTo>
                    <a:pt x="113" y="108"/>
                  </a:lnTo>
                  <a:lnTo>
                    <a:pt x="104" y="121"/>
                  </a:lnTo>
                  <a:lnTo>
                    <a:pt x="97" y="134"/>
                  </a:lnTo>
                  <a:lnTo>
                    <a:pt x="97" y="143"/>
                  </a:lnTo>
                  <a:lnTo>
                    <a:pt x="95" y="151"/>
                  </a:lnTo>
                  <a:lnTo>
                    <a:pt x="91" y="158"/>
                  </a:lnTo>
                  <a:lnTo>
                    <a:pt x="87" y="164"/>
                  </a:lnTo>
                  <a:lnTo>
                    <a:pt x="81" y="170"/>
                  </a:lnTo>
                  <a:lnTo>
                    <a:pt x="76" y="176"/>
                  </a:lnTo>
                  <a:lnTo>
                    <a:pt x="69" y="181"/>
                  </a:lnTo>
                  <a:lnTo>
                    <a:pt x="63" y="187"/>
                  </a:lnTo>
                  <a:lnTo>
                    <a:pt x="53" y="190"/>
                  </a:lnTo>
                  <a:lnTo>
                    <a:pt x="47" y="192"/>
                  </a:lnTo>
                  <a:lnTo>
                    <a:pt x="42" y="194"/>
                  </a:lnTo>
                  <a:lnTo>
                    <a:pt x="38" y="192"/>
                  </a:lnTo>
                  <a:lnTo>
                    <a:pt x="35" y="192"/>
                  </a:lnTo>
                  <a:lnTo>
                    <a:pt x="33" y="191"/>
                  </a:lnTo>
                  <a:lnTo>
                    <a:pt x="31" y="190"/>
                  </a:lnTo>
                  <a:lnTo>
                    <a:pt x="29" y="191"/>
                  </a:lnTo>
                  <a:lnTo>
                    <a:pt x="39" y="186"/>
                  </a:lnTo>
                  <a:lnTo>
                    <a:pt x="47" y="181"/>
                  </a:lnTo>
                  <a:lnTo>
                    <a:pt x="54" y="177"/>
                  </a:lnTo>
                  <a:lnTo>
                    <a:pt x="60" y="172"/>
                  </a:lnTo>
                  <a:lnTo>
                    <a:pt x="65" y="168"/>
                  </a:lnTo>
                  <a:lnTo>
                    <a:pt x="68" y="162"/>
                  </a:lnTo>
                  <a:lnTo>
                    <a:pt x="70" y="157"/>
                  </a:lnTo>
                  <a:lnTo>
                    <a:pt x="72" y="151"/>
                  </a:lnTo>
                  <a:lnTo>
                    <a:pt x="69" y="151"/>
                  </a:lnTo>
                  <a:lnTo>
                    <a:pt x="63" y="153"/>
                  </a:lnTo>
                  <a:lnTo>
                    <a:pt x="58" y="157"/>
                  </a:lnTo>
                  <a:lnTo>
                    <a:pt x="50" y="160"/>
                  </a:lnTo>
                  <a:lnTo>
                    <a:pt x="41" y="166"/>
                  </a:lnTo>
                  <a:lnTo>
                    <a:pt x="33" y="170"/>
                  </a:lnTo>
                  <a:lnTo>
                    <a:pt x="24" y="176"/>
                  </a:lnTo>
                  <a:lnTo>
                    <a:pt x="15" y="180"/>
                  </a:lnTo>
                  <a:lnTo>
                    <a:pt x="11" y="173"/>
                  </a:lnTo>
                  <a:close/>
                </a:path>
              </a:pathLst>
            </a:custGeom>
            <a:solidFill>
              <a:srgbClr val="000000"/>
            </a:solidFill>
            <a:ln w="38100">
              <a:solidFill>
                <a:srgbClr val="002060"/>
              </a:solidFill>
              <a:round/>
              <a:headEnd/>
              <a:tailEnd/>
            </a:ln>
          </p:spPr>
          <p:txBody>
            <a:bodyPr/>
            <a:lstStyle/>
            <a:p>
              <a:endParaRPr lang="en-US"/>
            </a:p>
          </p:txBody>
        </p:sp>
        <p:sp>
          <p:nvSpPr>
            <p:cNvPr id="103" name="Freeform 102"/>
            <p:cNvSpPr>
              <a:spLocks/>
            </p:cNvSpPr>
            <p:nvPr/>
          </p:nvSpPr>
          <p:spPr bwMode="auto">
            <a:xfrm>
              <a:off x="2192" y="2262"/>
              <a:ext cx="34" cy="34"/>
            </a:xfrm>
            <a:custGeom>
              <a:avLst/>
              <a:gdLst>
                <a:gd name="T0" fmla="*/ 17 w 34"/>
                <a:gd name="T1" fmla="*/ 34 h 34"/>
                <a:gd name="T2" fmla="*/ 24 w 34"/>
                <a:gd name="T3" fmla="*/ 33 h 34"/>
                <a:gd name="T4" fmla="*/ 30 w 34"/>
                <a:gd name="T5" fmla="*/ 28 h 34"/>
                <a:gd name="T6" fmla="*/ 33 w 34"/>
                <a:gd name="T7" fmla="*/ 24 h 34"/>
                <a:gd name="T8" fmla="*/ 34 w 34"/>
                <a:gd name="T9" fmla="*/ 17 h 34"/>
                <a:gd name="T10" fmla="*/ 33 w 34"/>
                <a:gd name="T11" fmla="*/ 10 h 34"/>
                <a:gd name="T12" fmla="*/ 30 w 34"/>
                <a:gd name="T13" fmla="*/ 5 h 34"/>
                <a:gd name="T14" fmla="*/ 24 w 34"/>
                <a:gd name="T15" fmla="*/ 1 h 34"/>
                <a:gd name="T16" fmla="*/ 17 w 34"/>
                <a:gd name="T17" fmla="*/ 0 h 34"/>
                <a:gd name="T18" fmla="*/ 11 w 34"/>
                <a:gd name="T19" fmla="*/ 1 h 34"/>
                <a:gd name="T20" fmla="*/ 5 w 34"/>
                <a:gd name="T21" fmla="*/ 5 h 34"/>
                <a:gd name="T22" fmla="*/ 2 w 34"/>
                <a:gd name="T23" fmla="*/ 10 h 34"/>
                <a:gd name="T24" fmla="*/ 0 w 34"/>
                <a:gd name="T25" fmla="*/ 17 h 34"/>
                <a:gd name="T26" fmla="*/ 2 w 34"/>
                <a:gd name="T27" fmla="*/ 24 h 34"/>
                <a:gd name="T28" fmla="*/ 5 w 34"/>
                <a:gd name="T29" fmla="*/ 28 h 34"/>
                <a:gd name="T30" fmla="*/ 11 w 34"/>
                <a:gd name="T31" fmla="*/ 33 h 34"/>
                <a:gd name="T32" fmla="*/ 17 w 34"/>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34"/>
                  </a:moveTo>
                  <a:lnTo>
                    <a:pt x="24" y="33"/>
                  </a:lnTo>
                  <a:lnTo>
                    <a:pt x="30" y="28"/>
                  </a:lnTo>
                  <a:lnTo>
                    <a:pt x="33" y="24"/>
                  </a:lnTo>
                  <a:lnTo>
                    <a:pt x="34" y="17"/>
                  </a:lnTo>
                  <a:lnTo>
                    <a:pt x="33" y="10"/>
                  </a:lnTo>
                  <a:lnTo>
                    <a:pt x="30" y="5"/>
                  </a:lnTo>
                  <a:lnTo>
                    <a:pt x="24" y="1"/>
                  </a:lnTo>
                  <a:lnTo>
                    <a:pt x="17" y="0"/>
                  </a:lnTo>
                  <a:lnTo>
                    <a:pt x="11" y="1"/>
                  </a:lnTo>
                  <a:lnTo>
                    <a:pt x="5" y="5"/>
                  </a:lnTo>
                  <a:lnTo>
                    <a:pt x="2" y="10"/>
                  </a:lnTo>
                  <a:lnTo>
                    <a:pt x="0" y="17"/>
                  </a:lnTo>
                  <a:lnTo>
                    <a:pt x="2" y="24"/>
                  </a:lnTo>
                  <a:lnTo>
                    <a:pt x="5" y="28"/>
                  </a:lnTo>
                  <a:lnTo>
                    <a:pt x="11" y="33"/>
                  </a:lnTo>
                  <a:lnTo>
                    <a:pt x="17" y="34"/>
                  </a:lnTo>
                  <a:close/>
                </a:path>
              </a:pathLst>
            </a:custGeom>
            <a:solidFill>
              <a:srgbClr val="F7DD60"/>
            </a:solidFill>
            <a:ln w="38100">
              <a:solidFill>
                <a:srgbClr val="002060"/>
              </a:solidFill>
              <a:round/>
              <a:headEnd/>
              <a:tailEnd/>
            </a:ln>
          </p:spPr>
          <p:txBody>
            <a:bodyPr/>
            <a:lstStyle/>
            <a:p>
              <a:endParaRPr lang="en-US"/>
            </a:p>
          </p:txBody>
        </p:sp>
        <p:sp>
          <p:nvSpPr>
            <p:cNvPr id="104" name="Freeform 103"/>
            <p:cNvSpPr>
              <a:spLocks/>
            </p:cNvSpPr>
            <p:nvPr/>
          </p:nvSpPr>
          <p:spPr bwMode="auto">
            <a:xfrm>
              <a:off x="2339" y="2646"/>
              <a:ext cx="78" cy="123"/>
            </a:xfrm>
            <a:custGeom>
              <a:avLst/>
              <a:gdLst>
                <a:gd name="T0" fmla="*/ 68 w 78"/>
                <a:gd name="T1" fmla="*/ 88 h 123"/>
                <a:gd name="T2" fmla="*/ 64 w 78"/>
                <a:gd name="T3" fmla="*/ 98 h 123"/>
                <a:gd name="T4" fmla="*/ 57 w 78"/>
                <a:gd name="T5" fmla="*/ 105 h 123"/>
                <a:gd name="T6" fmla="*/ 49 w 78"/>
                <a:gd name="T7" fmla="*/ 110 h 123"/>
                <a:gd name="T8" fmla="*/ 40 w 78"/>
                <a:gd name="T9" fmla="*/ 112 h 123"/>
                <a:gd name="T10" fmla="*/ 28 w 78"/>
                <a:gd name="T11" fmla="*/ 108 h 123"/>
                <a:gd name="T12" fmla="*/ 18 w 78"/>
                <a:gd name="T13" fmla="*/ 98 h 123"/>
                <a:gd name="T14" fmla="*/ 11 w 78"/>
                <a:gd name="T15" fmla="*/ 82 h 123"/>
                <a:gd name="T16" fmla="*/ 9 w 78"/>
                <a:gd name="T17" fmla="*/ 62 h 123"/>
                <a:gd name="T18" fmla="*/ 11 w 78"/>
                <a:gd name="T19" fmla="*/ 42 h 123"/>
                <a:gd name="T20" fmla="*/ 18 w 78"/>
                <a:gd name="T21" fmla="*/ 26 h 123"/>
                <a:gd name="T22" fmla="*/ 28 w 78"/>
                <a:gd name="T23" fmla="*/ 16 h 123"/>
                <a:gd name="T24" fmla="*/ 40 w 78"/>
                <a:gd name="T25" fmla="*/ 11 h 123"/>
                <a:gd name="T26" fmla="*/ 47 w 78"/>
                <a:gd name="T27" fmla="*/ 13 h 123"/>
                <a:gd name="T28" fmla="*/ 54 w 78"/>
                <a:gd name="T29" fmla="*/ 16 h 123"/>
                <a:gd name="T30" fmla="*/ 59 w 78"/>
                <a:gd name="T31" fmla="*/ 20 h 123"/>
                <a:gd name="T32" fmla="*/ 64 w 78"/>
                <a:gd name="T33" fmla="*/ 27 h 123"/>
                <a:gd name="T34" fmla="*/ 75 w 78"/>
                <a:gd name="T35" fmla="*/ 29 h 123"/>
                <a:gd name="T36" fmla="*/ 72 w 78"/>
                <a:gd name="T37" fmla="*/ 24 h 123"/>
                <a:gd name="T38" fmla="*/ 68 w 78"/>
                <a:gd name="T39" fmla="*/ 18 h 123"/>
                <a:gd name="T40" fmla="*/ 65 w 78"/>
                <a:gd name="T41" fmla="*/ 13 h 123"/>
                <a:gd name="T42" fmla="*/ 60 w 78"/>
                <a:gd name="T43" fmla="*/ 8 h 123"/>
                <a:gd name="T44" fmla="*/ 56 w 78"/>
                <a:gd name="T45" fmla="*/ 5 h 123"/>
                <a:gd name="T46" fmla="*/ 50 w 78"/>
                <a:gd name="T47" fmla="*/ 2 h 123"/>
                <a:gd name="T48" fmla="*/ 46 w 78"/>
                <a:gd name="T49" fmla="*/ 1 h 123"/>
                <a:gd name="T50" fmla="*/ 40 w 78"/>
                <a:gd name="T51" fmla="*/ 0 h 123"/>
                <a:gd name="T52" fmla="*/ 33 w 78"/>
                <a:gd name="T53" fmla="*/ 1 h 123"/>
                <a:gd name="T54" fmla="*/ 25 w 78"/>
                <a:gd name="T55" fmla="*/ 5 h 123"/>
                <a:gd name="T56" fmla="*/ 18 w 78"/>
                <a:gd name="T57" fmla="*/ 10 h 123"/>
                <a:gd name="T58" fmla="*/ 12 w 78"/>
                <a:gd name="T59" fmla="*/ 18 h 123"/>
                <a:gd name="T60" fmla="*/ 7 w 78"/>
                <a:gd name="T61" fmla="*/ 27 h 123"/>
                <a:gd name="T62" fmla="*/ 3 w 78"/>
                <a:gd name="T63" fmla="*/ 38 h 123"/>
                <a:gd name="T64" fmla="*/ 1 w 78"/>
                <a:gd name="T65" fmla="*/ 49 h 123"/>
                <a:gd name="T66" fmla="*/ 0 w 78"/>
                <a:gd name="T67" fmla="*/ 62 h 123"/>
                <a:gd name="T68" fmla="*/ 1 w 78"/>
                <a:gd name="T69" fmla="*/ 74 h 123"/>
                <a:gd name="T70" fmla="*/ 3 w 78"/>
                <a:gd name="T71" fmla="*/ 86 h 123"/>
                <a:gd name="T72" fmla="*/ 7 w 78"/>
                <a:gd name="T73" fmla="*/ 96 h 123"/>
                <a:gd name="T74" fmla="*/ 12 w 78"/>
                <a:gd name="T75" fmla="*/ 105 h 123"/>
                <a:gd name="T76" fmla="*/ 18 w 78"/>
                <a:gd name="T77" fmla="*/ 113 h 123"/>
                <a:gd name="T78" fmla="*/ 25 w 78"/>
                <a:gd name="T79" fmla="*/ 119 h 123"/>
                <a:gd name="T80" fmla="*/ 33 w 78"/>
                <a:gd name="T81" fmla="*/ 122 h 123"/>
                <a:gd name="T82" fmla="*/ 40 w 78"/>
                <a:gd name="T83" fmla="*/ 123 h 123"/>
                <a:gd name="T84" fmla="*/ 47 w 78"/>
                <a:gd name="T85" fmla="*/ 122 h 123"/>
                <a:gd name="T86" fmla="*/ 53 w 78"/>
                <a:gd name="T87" fmla="*/ 120 h 123"/>
                <a:gd name="T88" fmla="*/ 58 w 78"/>
                <a:gd name="T89" fmla="*/ 118 h 123"/>
                <a:gd name="T90" fmla="*/ 64 w 78"/>
                <a:gd name="T91" fmla="*/ 112 h 123"/>
                <a:gd name="T92" fmla="*/ 68 w 78"/>
                <a:gd name="T93" fmla="*/ 108 h 123"/>
                <a:gd name="T94" fmla="*/ 73 w 78"/>
                <a:gd name="T95" fmla="*/ 101 h 123"/>
                <a:gd name="T96" fmla="*/ 76 w 78"/>
                <a:gd name="T97" fmla="*/ 93 h 123"/>
                <a:gd name="T98" fmla="*/ 78 w 78"/>
                <a:gd name="T99" fmla="*/ 85 h 123"/>
                <a:gd name="T100" fmla="*/ 68 w 78"/>
                <a:gd name="T101" fmla="*/ 8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23">
                  <a:moveTo>
                    <a:pt x="68" y="88"/>
                  </a:moveTo>
                  <a:lnTo>
                    <a:pt x="64" y="98"/>
                  </a:lnTo>
                  <a:lnTo>
                    <a:pt x="57" y="105"/>
                  </a:lnTo>
                  <a:lnTo>
                    <a:pt x="49" y="110"/>
                  </a:lnTo>
                  <a:lnTo>
                    <a:pt x="40" y="112"/>
                  </a:lnTo>
                  <a:lnTo>
                    <a:pt x="28" y="108"/>
                  </a:lnTo>
                  <a:lnTo>
                    <a:pt x="18" y="98"/>
                  </a:lnTo>
                  <a:lnTo>
                    <a:pt x="11" y="82"/>
                  </a:lnTo>
                  <a:lnTo>
                    <a:pt x="9" y="62"/>
                  </a:lnTo>
                  <a:lnTo>
                    <a:pt x="11" y="42"/>
                  </a:lnTo>
                  <a:lnTo>
                    <a:pt x="18" y="26"/>
                  </a:lnTo>
                  <a:lnTo>
                    <a:pt x="28" y="16"/>
                  </a:lnTo>
                  <a:lnTo>
                    <a:pt x="40" y="11"/>
                  </a:lnTo>
                  <a:lnTo>
                    <a:pt x="47" y="13"/>
                  </a:lnTo>
                  <a:lnTo>
                    <a:pt x="54" y="16"/>
                  </a:lnTo>
                  <a:lnTo>
                    <a:pt x="59" y="20"/>
                  </a:lnTo>
                  <a:lnTo>
                    <a:pt x="64" y="27"/>
                  </a:lnTo>
                  <a:lnTo>
                    <a:pt x="75" y="29"/>
                  </a:lnTo>
                  <a:lnTo>
                    <a:pt x="72" y="24"/>
                  </a:lnTo>
                  <a:lnTo>
                    <a:pt x="68" y="18"/>
                  </a:lnTo>
                  <a:lnTo>
                    <a:pt x="65" y="13"/>
                  </a:lnTo>
                  <a:lnTo>
                    <a:pt x="60" y="8"/>
                  </a:lnTo>
                  <a:lnTo>
                    <a:pt x="56" y="5"/>
                  </a:lnTo>
                  <a:lnTo>
                    <a:pt x="50" y="2"/>
                  </a:lnTo>
                  <a:lnTo>
                    <a:pt x="46" y="1"/>
                  </a:lnTo>
                  <a:lnTo>
                    <a:pt x="40" y="0"/>
                  </a:lnTo>
                  <a:lnTo>
                    <a:pt x="33" y="1"/>
                  </a:lnTo>
                  <a:lnTo>
                    <a:pt x="25" y="5"/>
                  </a:lnTo>
                  <a:lnTo>
                    <a:pt x="18" y="10"/>
                  </a:lnTo>
                  <a:lnTo>
                    <a:pt x="12" y="18"/>
                  </a:lnTo>
                  <a:lnTo>
                    <a:pt x="7" y="27"/>
                  </a:lnTo>
                  <a:lnTo>
                    <a:pt x="3" y="38"/>
                  </a:lnTo>
                  <a:lnTo>
                    <a:pt x="1" y="49"/>
                  </a:lnTo>
                  <a:lnTo>
                    <a:pt x="0" y="62"/>
                  </a:lnTo>
                  <a:lnTo>
                    <a:pt x="1" y="74"/>
                  </a:lnTo>
                  <a:lnTo>
                    <a:pt x="3" y="86"/>
                  </a:lnTo>
                  <a:lnTo>
                    <a:pt x="7" y="96"/>
                  </a:lnTo>
                  <a:lnTo>
                    <a:pt x="12" y="105"/>
                  </a:lnTo>
                  <a:lnTo>
                    <a:pt x="18" y="113"/>
                  </a:lnTo>
                  <a:lnTo>
                    <a:pt x="25" y="119"/>
                  </a:lnTo>
                  <a:lnTo>
                    <a:pt x="33" y="122"/>
                  </a:lnTo>
                  <a:lnTo>
                    <a:pt x="40" y="123"/>
                  </a:lnTo>
                  <a:lnTo>
                    <a:pt x="47" y="122"/>
                  </a:lnTo>
                  <a:lnTo>
                    <a:pt x="53" y="120"/>
                  </a:lnTo>
                  <a:lnTo>
                    <a:pt x="58" y="118"/>
                  </a:lnTo>
                  <a:lnTo>
                    <a:pt x="64" y="112"/>
                  </a:lnTo>
                  <a:lnTo>
                    <a:pt x="68" y="108"/>
                  </a:lnTo>
                  <a:lnTo>
                    <a:pt x="73" y="101"/>
                  </a:lnTo>
                  <a:lnTo>
                    <a:pt x="76" y="93"/>
                  </a:lnTo>
                  <a:lnTo>
                    <a:pt x="78" y="85"/>
                  </a:lnTo>
                  <a:lnTo>
                    <a:pt x="68" y="88"/>
                  </a:lnTo>
                  <a:close/>
                </a:path>
              </a:pathLst>
            </a:custGeom>
            <a:solidFill>
              <a:srgbClr val="000000"/>
            </a:solidFill>
            <a:ln w="38100">
              <a:solidFill>
                <a:srgbClr val="002060"/>
              </a:solidFill>
              <a:round/>
              <a:headEnd/>
              <a:tailEnd/>
            </a:ln>
          </p:spPr>
          <p:txBody>
            <a:bodyPr/>
            <a:lstStyle/>
            <a:p>
              <a:endParaRPr lang="en-US"/>
            </a:p>
          </p:txBody>
        </p:sp>
        <p:sp>
          <p:nvSpPr>
            <p:cNvPr id="105" name="Freeform 104"/>
            <p:cNvSpPr>
              <a:spLocks/>
            </p:cNvSpPr>
            <p:nvPr/>
          </p:nvSpPr>
          <p:spPr bwMode="auto">
            <a:xfrm>
              <a:off x="2311" y="2990"/>
              <a:ext cx="467" cy="246"/>
            </a:xfrm>
            <a:custGeom>
              <a:avLst/>
              <a:gdLst>
                <a:gd name="T0" fmla="*/ 454 w 467"/>
                <a:gd name="T1" fmla="*/ 65 h 246"/>
                <a:gd name="T2" fmla="*/ 409 w 467"/>
                <a:gd name="T3" fmla="*/ 29 h 246"/>
                <a:gd name="T4" fmla="*/ 341 w 467"/>
                <a:gd name="T5" fmla="*/ 4 h 246"/>
                <a:gd name="T6" fmla="*/ 325 w 467"/>
                <a:gd name="T7" fmla="*/ 0 h 246"/>
                <a:gd name="T8" fmla="*/ 308 w 467"/>
                <a:gd name="T9" fmla="*/ 2 h 246"/>
                <a:gd name="T10" fmla="*/ 294 w 467"/>
                <a:gd name="T11" fmla="*/ 13 h 246"/>
                <a:gd name="T12" fmla="*/ 284 w 467"/>
                <a:gd name="T13" fmla="*/ 28 h 246"/>
                <a:gd name="T14" fmla="*/ 272 w 467"/>
                <a:gd name="T15" fmla="*/ 22 h 246"/>
                <a:gd name="T16" fmla="*/ 257 w 467"/>
                <a:gd name="T17" fmla="*/ 21 h 246"/>
                <a:gd name="T18" fmla="*/ 241 w 467"/>
                <a:gd name="T19" fmla="*/ 29 h 246"/>
                <a:gd name="T20" fmla="*/ 234 w 467"/>
                <a:gd name="T21" fmla="*/ 61 h 246"/>
                <a:gd name="T22" fmla="*/ 243 w 467"/>
                <a:gd name="T23" fmla="*/ 54 h 246"/>
                <a:gd name="T24" fmla="*/ 260 w 467"/>
                <a:gd name="T25" fmla="*/ 47 h 246"/>
                <a:gd name="T26" fmla="*/ 275 w 467"/>
                <a:gd name="T27" fmla="*/ 50 h 246"/>
                <a:gd name="T28" fmla="*/ 293 w 467"/>
                <a:gd name="T29" fmla="*/ 61 h 246"/>
                <a:gd name="T30" fmla="*/ 305 w 467"/>
                <a:gd name="T31" fmla="*/ 33 h 246"/>
                <a:gd name="T32" fmla="*/ 321 w 467"/>
                <a:gd name="T33" fmla="*/ 19 h 246"/>
                <a:gd name="T34" fmla="*/ 329 w 467"/>
                <a:gd name="T35" fmla="*/ 26 h 246"/>
                <a:gd name="T36" fmla="*/ 329 w 467"/>
                <a:gd name="T37" fmla="*/ 44 h 246"/>
                <a:gd name="T38" fmla="*/ 339 w 467"/>
                <a:gd name="T39" fmla="*/ 38 h 246"/>
                <a:gd name="T40" fmla="*/ 355 w 467"/>
                <a:gd name="T41" fmla="*/ 32 h 246"/>
                <a:gd name="T42" fmla="*/ 368 w 467"/>
                <a:gd name="T43" fmla="*/ 40 h 246"/>
                <a:gd name="T44" fmla="*/ 364 w 467"/>
                <a:gd name="T45" fmla="*/ 51 h 246"/>
                <a:gd name="T46" fmla="*/ 373 w 467"/>
                <a:gd name="T47" fmla="*/ 76 h 246"/>
                <a:gd name="T48" fmla="*/ 387 w 467"/>
                <a:gd name="T49" fmla="*/ 58 h 246"/>
                <a:gd name="T50" fmla="*/ 392 w 467"/>
                <a:gd name="T51" fmla="*/ 39 h 246"/>
                <a:gd name="T52" fmla="*/ 422 w 467"/>
                <a:gd name="T53" fmla="*/ 60 h 246"/>
                <a:gd name="T54" fmla="*/ 438 w 467"/>
                <a:gd name="T55" fmla="*/ 88 h 246"/>
                <a:gd name="T56" fmla="*/ 438 w 467"/>
                <a:gd name="T57" fmla="*/ 121 h 246"/>
                <a:gd name="T58" fmla="*/ 421 w 467"/>
                <a:gd name="T59" fmla="*/ 152 h 246"/>
                <a:gd name="T60" fmla="*/ 387 w 467"/>
                <a:gd name="T61" fmla="*/ 180 h 246"/>
                <a:gd name="T62" fmla="*/ 341 w 467"/>
                <a:gd name="T63" fmla="*/ 204 h 246"/>
                <a:gd name="T64" fmla="*/ 285 w 467"/>
                <a:gd name="T65" fmla="*/ 219 h 246"/>
                <a:gd name="T66" fmla="*/ 223 w 467"/>
                <a:gd name="T67" fmla="*/ 227 h 246"/>
                <a:gd name="T68" fmla="*/ 162 w 467"/>
                <a:gd name="T69" fmla="*/ 225 h 246"/>
                <a:gd name="T70" fmla="*/ 110 w 467"/>
                <a:gd name="T71" fmla="*/ 215 h 246"/>
                <a:gd name="T72" fmla="*/ 67 w 467"/>
                <a:gd name="T73" fmla="*/ 196 h 246"/>
                <a:gd name="T74" fmla="*/ 38 w 467"/>
                <a:gd name="T75" fmla="*/ 170 h 246"/>
                <a:gd name="T76" fmla="*/ 26 w 467"/>
                <a:gd name="T77" fmla="*/ 140 h 246"/>
                <a:gd name="T78" fmla="*/ 36 w 467"/>
                <a:gd name="T79" fmla="*/ 98 h 246"/>
                <a:gd name="T80" fmla="*/ 71 w 467"/>
                <a:gd name="T81" fmla="*/ 59 h 246"/>
                <a:gd name="T82" fmla="*/ 105 w 467"/>
                <a:gd name="T83" fmla="*/ 22 h 246"/>
                <a:gd name="T84" fmla="*/ 41 w 467"/>
                <a:gd name="T85" fmla="*/ 61 h 246"/>
                <a:gd name="T86" fmla="*/ 6 w 467"/>
                <a:gd name="T87" fmla="*/ 109 h 246"/>
                <a:gd name="T88" fmla="*/ 2 w 467"/>
                <a:gd name="T89" fmla="*/ 156 h 246"/>
                <a:gd name="T90" fmla="*/ 22 w 467"/>
                <a:gd name="T91" fmla="*/ 190 h 246"/>
                <a:gd name="T92" fmla="*/ 61 w 467"/>
                <a:gd name="T93" fmla="*/ 217 h 246"/>
                <a:gd name="T94" fmla="*/ 112 w 467"/>
                <a:gd name="T95" fmla="*/ 236 h 246"/>
                <a:gd name="T96" fmla="*/ 176 w 467"/>
                <a:gd name="T97" fmla="*/ 245 h 246"/>
                <a:gd name="T98" fmla="*/ 245 w 467"/>
                <a:gd name="T99" fmla="*/ 244 h 246"/>
                <a:gd name="T100" fmla="*/ 313 w 467"/>
                <a:gd name="T101" fmla="*/ 232 h 246"/>
                <a:gd name="T102" fmla="*/ 374 w 467"/>
                <a:gd name="T103" fmla="*/ 209 h 246"/>
                <a:gd name="T104" fmla="*/ 421 w 467"/>
                <a:gd name="T105" fmla="*/ 180 h 246"/>
                <a:gd name="T106" fmla="*/ 453 w 467"/>
                <a:gd name="T107" fmla="*/ 145 h 246"/>
                <a:gd name="T108" fmla="*/ 467 w 467"/>
                <a:gd name="T109" fmla="*/ 10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7" h="246">
                  <a:moveTo>
                    <a:pt x="467" y="95"/>
                  </a:moveTo>
                  <a:lnTo>
                    <a:pt x="463" y="79"/>
                  </a:lnTo>
                  <a:lnTo>
                    <a:pt x="454" y="65"/>
                  </a:lnTo>
                  <a:lnTo>
                    <a:pt x="442" y="53"/>
                  </a:lnTo>
                  <a:lnTo>
                    <a:pt x="426" y="40"/>
                  </a:lnTo>
                  <a:lnTo>
                    <a:pt x="409" y="29"/>
                  </a:lnTo>
                  <a:lnTo>
                    <a:pt x="387" y="20"/>
                  </a:lnTo>
                  <a:lnTo>
                    <a:pt x="365" y="11"/>
                  </a:lnTo>
                  <a:lnTo>
                    <a:pt x="341" y="4"/>
                  </a:lnTo>
                  <a:lnTo>
                    <a:pt x="336" y="2"/>
                  </a:lnTo>
                  <a:lnTo>
                    <a:pt x="330" y="0"/>
                  </a:lnTo>
                  <a:lnTo>
                    <a:pt x="325" y="0"/>
                  </a:lnTo>
                  <a:lnTo>
                    <a:pt x="318" y="0"/>
                  </a:lnTo>
                  <a:lnTo>
                    <a:pt x="312" y="0"/>
                  </a:lnTo>
                  <a:lnTo>
                    <a:pt x="308" y="2"/>
                  </a:lnTo>
                  <a:lnTo>
                    <a:pt x="302" y="6"/>
                  </a:lnTo>
                  <a:lnTo>
                    <a:pt x="299" y="9"/>
                  </a:lnTo>
                  <a:lnTo>
                    <a:pt x="294" y="13"/>
                  </a:lnTo>
                  <a:lnTo>
                    <a:pt x="291" y="18"/>
                  </a:lnTo>
                  <a:lnTo>
                    <a:pt x="288" y="23"/>
                  </a:lnTo>
                  <a:lnTo>
                    <a:pt x="284" y="28"/>
                  </a:lnTo>
                  <a:lnTo>
                    <a:pt x="280" y="26"/>
                  </a:lnTo>
                  <a:lnTo>
                    <a:pt x="277" y="25"/>
                  </a:lnTo>
                  <a:lnTo>
                    <a:pt x="272" y="22"/>
                  </a:lnTo>
                  <a:lnTo>
                    <a:pt x="268" y="21"/>
                  </a:lnTo>
                  <a:lnTo>
                    <a:pt x="262" y="21"/>
                  </a:lnTo>
                  <a:lnTo>
                    <a:pt x="257" y="21"/>
                  </a:lnTo>
                  <a:lnTo>
                    <a:pt x="252" y="21"/>
                  </a:lnTo>
                  <a:lnTo>
                    <a:pt x="247" y="22"/>
                  </a:lnTo>
                  <a:lnTo>
                    <a:pt x="241" y="29"/>
                  </a:lnTo>
                  <a:lnTo>
                    <a:pt x="236" y="41"/>
                  </a:lnTo>
                  <a:lnTo>
                    <a:pt x="234" y="54"/>
                  </a:lnTo>
                  <a:lnTo>
                    <a:pt x="234" y="61"/>
                  </a:lnTo>
                  <a:lnTo>
                    <a:pt x="235" y="59"/>
                  </a:lnTo>
                  <a:lnTo>
                    <a:pt x="238" y="56"/>
                  </a:lnTo>
                  <a:lnTo>
                    <a:pt x="243" y="54"/>
                  </a:lnTo>
                  <a:lnTo>
                    <a:pt x="249" y="50"/>
                  </a:lnTo>
                  <a:lnTo>
                    <a:pt x="254" y="48"/>
                  </a:lnTo>
                  <a:lnTo>
                    <a:pt x="260" y="47"/>
                  </a:lnTo>
                  <a:lnTo>
                    <a:pt x="265" y="46"/>
                  </a:lnTo>
                  <a:lnTo>
                    <a:pt x="269" y="47"/>
                  </a:lnTo>
                  <a:lnTo>
                    <a:pt x="275" y="50"/>
                  </a:lnTo>
                  <a:lnTo>
                    <a:pt x="281" y="55"/>
                  </a:lnTo>
                  <a:lnTo>
                    <a:pt x="287" y="59"/>
                  </a:lnTo>
                  <a:lnTo>
                    <a:pt x="293" y="61"/>
                  </a:lnTo>
                  <a:lnTo>
                    <a:pt x="298" y="53"/>
                  </a:lnTo>
                  <a:lnTo>
                    <a:pt x="300" y="42"/>
                  </a:lnTo>
                  <a:lnTo>
                    <a:pt x="305" y="33"/>
                  </a:lnTo>
                  <a:lnTo>
                    <a:pt x="310" y="26"/>
                  </a:lnTo>
                  <a:lnTo>
                    <a:pt x="315" y="22"/>
                  </a:lnTo>
                  <a:lnTo>
                    <a:pt x="321" y="19"/>
                  </a:lnTo>
                  <a:lnTo>
                    <a:pt x="327" y="19"/>
                  </a:lnTo>
                  <a:lnTo>
                    <a:pt x="332" y="20"/>
                  </a:lnTo>
                  <a:lnTo>
                    <a:pt x="329" y="26"/>
                  </a:lnTo>
                  <a:lnTo>
                    <a:pt x="328" y="31"/>
                  </a:lnTo>
                  <a:lnTo>
                    <a:pt x="328" y="38"/>
                  </a:lnTo>
                  <a:lnTo>
                    <a:pt x="329" y="44"/>
                  </a:lnTo>
                  <a:lnTo>
                    <a:pt x="335" y="44"/>
                  </a:lnTo>
                  <a:lnTo>
                    <a:pt x="337" y="41"/>
                  </a:lnTo>
                  <a:lnTo>
                    <a:pt x="339" y="38"/>
                  </a:lnTo>
                  <a:lnTo>
                    <a:pt x="343" y="36"/>
                  </a:lnTo>
                  <a:lnTo>
                    <a:pt x="348" y="33"/>
                  </a:lnTo>
                  <a:lnTo>
                    <a:pt x="355" y="32"/>
                  </a:lnTo>
                  <a:lnTo>
                    <a:pt x="362" y="33"/>
                  </a:lnTo>
                  <a:lnTo>
                    <a:pt x="367" y="36"/>
                  </a:lnTo>
                  <a:lnTo>
                    <a:pt x="368" y="40"/>
                  </a:lnTo>
                  <a:lnTo>
                    <a:pt x="368" y="44"/>
                  </a:lnTo>
                  <a:lnTo>
                    <a:pt x="367" y="48"/>
                  </a:lnTo>
                  <a:lnTo>
                    <a:pt x="364" y="51"/>
                  </a:lnTo>
                  <a:lnTo>
                    <a:pt x="365" y="58"/>
                  </a:lnTo>
                  <a:lnTo>
                    <a:pt x="368" y="68"/>
                  </a:lnTo>
                  <a:lnTo>
                    <a:pt x="373" y="76"/>
                  </a:lnTo>
                  <a:lnTo>
                    <a:pt x="381" y="77"/>
                  </a:lnTo>
                  <a:lnTo>
                    <a:pt x="388" y="68"/>
                  </a:lnTo>
                  <a:lnTo>
                    <a:pt x="387" y="58"/>
                  </a:lnTo>
                  <a:lnTo>
                    <a:pt x="383" y="45"/>
                  </a:lnTo>
                  <a:lnTo>
                    <a:pt x="379" y="32"/>
                  </a:lnTo>
                  <a:lnTo>
                    <a:pt x="392" y="39"/>
                  </a:lnTo>
                  <a:lnTo>
                    <a:pt x="403" y="46"/>
                  </a:lnTo>
                  <a:lnTo>
                    <a:pt x="413" y="53"/>
                  </a:lnTo>
                  <a:lnTo>
                    <a:pt x="422" y="60"/>
                  </a:lnTo>
                  <a:lnTo>
                    <a:pt x="429" y="69"/>
                  </a:lnTo>
                  <a:lnTo>
                    <a:pt x="434" y="78"/>
                  </a:lnTo>
                  <a:lnTo>
                    <a:pt x="438" y="88"/>
                  </a:lnTo>
                  <a:lnTo>
                    <a:pt x="440" y="98"/>
                  </a:lnTo>
                  <a:lnTo>
                    <a:pt x="440" y="110"/>
                  </a:lnTo>
                  <a:lnTo>
                    <a:pt x="438" y="121"/>
                  </a:lnTo>
                  <a:lnTo>
                    <a:pt x="434" y="131"/>
                  </a:lnTo>
                  <a:lnTo>
                    <a:pt x="429" y="142"/>
                  </a:lnTo>
                  <a:lnTo>
                    <a:pt x="421" y="152"/>
                  </a:lnTo>
                  <a:lnTo>
                    <a:pt x="411" y="162"/>
                  </a:lnTo>
                  <a:lnTo>
                    <a:pt x="400" y="171"/>
                  </a:lnTo>
                  <a:lnTo>
                    <a:pt x="387" y="180"/>
                  </a:lnTo>
                  <a:lnTo>
                    <a:pt x="373" y="189"/>
                  </a:lnTo>
                  <a:lnTo>
                    <a:pt x="358" y="197"/>
                  </a:lnTo>
                  <a:lnTo>
                    <a:pt x="341" y="204"/>
                  </a:lnTo>
                  <a:lnTo>
                    <a:pt x="324" y="209"/>
                  </a:lnTo>
                  <a:lnTo>
                    <a:pt x="306" y="215"/>
                  </a:lnTo>
                  <a:lnTo>
                    <a:pt x="285" y="219"/>
                  </a:lnTo>
                  <a:lnTo>
                    <a:pt x="265" y="224"/>
                  </a:lnTo>
                  <a:lnTo>
                    <a:pt x="244" y="226"/>
                  </a:lnTo>
                  <a:lnTo>
                    <a:pt x="223" y="227"/>
                  </a:lnTo>
                  <a:lnTo>
                    <a:pt x="203" y="228"/>
                  </a:lnTo>
                  <a:lnTo>
                    <a:pt x="183" y="227"/>
                  </a:lnTo>
                  <a:lnTo>
                    <a:pt x="162" y="225"/>
                  </a:lnTo>
                  <a:lnTo>
                    <a:pt x="144" y="223"/>
                  </a:lnTo>
                  <a:lnTo>
                    <a:pt x="127" y="219"/>
                  </a:lnTo>
                  <a:lnTo>
                    <a:pt x="110" y="215"/>
                  </a:lnTo>
                  <a:lnTo>
                    <a:pt x="95" y="209"/>
                  </a:lnTo>
                  <a:lnTo>
                    <a:pt x="81" y="203"/>
                  </a:lnTo>
                  <a:lnTo>
                    <a:pt x="67" y="196"/>
                  </a:lnTo>
                  <a:lnTo>
                    <a:pt x="56" y="188"/>
                  </a:lnTo>
                  <a:lnTo>
                    <a:pt x="47" y="179"/>
                  </a:lnTo>
                  <a:lnTo>
                    <a:pt x="38" y="170"/>
                  </a:lnTo>
                  <a:lnTo>
                    <a:pt x="33" y="161"/>
                  </a:lnTo>
                  <a:lnTo>
                    <a:pt x="28" y="151"/>
                  </a:lnTo>
                  <a:lnTo>
                    <a:pt x="26" y="140"/>
                  </a:lnTo>
                  <a:lnTo>
                    <a:pt x="26" y="126"/>
                  </a:lnTo>
                  <a:lnTo>
                    <a:pt x="29" y="112"/>
                  </a:lnTo>
                  <a:lnTo>
                    <a:pt x="36" y="98"/>
                  </a:lnTo>
                  <a:lnTo>
                    <a:pt x="45" y="84"/>
                  </a:lnTo>
                  <a:lnTo>
                    <a:pt x="57" y="72"/>
                  </a:lnTo>
                  <a:lnTo>
                    <a:pt x="71" y="59"/>
                  </a:lnTo>
                  <a:lnTo>
                    <a:pt x="87" y="48"/>
                  </a:lnTo>
                  <a:lnTo>
                    <a:pt x="105" y="38"/>
                  </a:lnTo>
                  <a:lnTo>
                    <a:pt x="105" y="22"/>
                  </a:lnTo>
                  <a:lnTo>
                    <a:pt x="82" y="33"/>
                  </a:lnTo>
                  <a:lnTo>
                    <a:pt x="59" y="47"/>
                  </a:lnTo>
                  <a:lnTo>
                    <a:pt x="41" y="61"/>
                  </a:lnTo>
                  <a:lnTo>
                    <a:pt x="26" y="76"/>
                  </a:lnTo>
                  <a:lnTo>
                    <a:pt x="14" y="92"/>
                  </a:lnTo>
                  <a:lnTo>
                    <a:pt x="6" y="109"/>
                  </a:lnTo>
                  <a:lnTo>
                    <a:pt x="0" y="125"/>
                  </a:lnTo>
                  <a:lnTo>
                    <a:pt x="0" y="143"/>
                  </a:lnTo>
                  <a:lnTo>
                    <a:pt x="2" y="156"/>
                  </a:lnTo>
                  <a:lnTo>
                    <a:pt x="7" y="168"/>
                  </a:lnTo>
                  <a:lnTo>
                    <a:pt x="14" y="179"/>
                  </a:lnTo>
                  <a:lnTo>
                    <a:pt x="22" y="190"/>
                  </a:lnTo>
                  <a:lnTo>
                    <a:pt x="34" y="200"/>
                  </a:lnTo>
                  <a:lnTo>
                    <a:pt x="46" y="209"/>
                  </a:lnTo>
                  <a:lnTo>
                    <a:pt x="61" y="217"/>
                  </a:lnTo>
                  <a:lnTo>
                    <a:pt x="76" y="225"/>
                  </a:lnTo>
                  <a:lnTo>
                    <a:pt x="94" y="231"/>
                  </a:lnTo>
                  <a:lnTo>
                    <a:pt x="112" y="236"/>
                  </a:lnTo>
                  <a:lnTo>
                    <a:pt x="132" y="241"/>
                  </a:lnTo>
                  <a:lnTo>
                    <a:pt x="153" y="244"/>
                  </a:lnTo>
                  <a:lnTo>
                    <a:pt x="176" y="245"/>
                  </a:lnTo>
                  <a:lnTo>
                    <a:pt x="198" y="246"/>
                  </a:lnTo>
                  <a:lnTo>
                    <a:pt x="222" y="246"/>
                  </a:lnTo>
                  <a:lnTo>
                    <a:pt x="245" y="244"/>
                  </a:lnTo>
                  <a:lnTo>
                    <a:pt x="269" y="241"/>
                  </a:lnTo>
                  <a:lnTo>
                    <a:pt x="292" y="237"/>
                  </a:lnTo>
                  <a:lnTo>
                    <a:pt x="313" y="232"/>
                  </a:lnTo>
                  <a:lnTo>
                    <a:pt x="335" y="225"/>
                  </a:lnTo>
                  <a:lnTo>
                    <a:pt x="355" y="218"/>
                  </a:lnTo>
                  <a:lnTo>
                    <a:pt x="374" y="209"/>
                  </a:lnTo>
                  <a:lnTo>
                    <a:pt x="391" y="200"/>
                  </a:lnTo>
                  <a:lnTo>
                    <a:pt x="406" y="191"/>
                  </a:lnTo>
                  <a:lnTo>
                    <a:pt x="421" y="180"/>
                  </a:lnTo>
                  <a:lnTo>
                    <a:pt x="433" y="169"/>
                  </a:lnTo>
                  <a:lnTo>
                    <a:pt x="444" y="158"/>
                  </a:lnTo>
                  <a:lnTo>
                    <a:pt x="453" y="145"/>
                  </a:lnTo>
                  <a:lnTo>
                    <a:pt x="460" y="133"/>
                  </a:lnTo>
                  <a:lnTo>
                    <a:pt x="465" y="121"/>
                  </a:lnTo>
                  <a:lnTo>
                    <a:pt x="467" y="109"/>
                  </a:lnTo>
                  <a:lnTo>
                    <a:pt x="467" y="95"/>
                  </a:lnTo>
                  <a:close/>
                </a:path>
              </a:pathLst>
            </a:custGeom>
            <a:solidFill>
              <a:srgbClr val="000000"/>
            </a:solidFill>
            <a:ln w="38100">
              <a:solidFill>
                <a:srgbClr val="002060"/>
              </a:solidFill>
              <a:round/>
              <a:headEnd/>
              <a:tailEnd/>
            </a:ln>
          </p:spPr>
          <p:txBody>
            <a:bodyPr/>
            <a:lstStyle/>
            <a:p>
              <a:endParaRPr lang="en-US"/>
            </a:p>
          </p:txBody>
        </p:sp>
        <p:sp>
          <p:nvSpPr>
            <p:cNvPr id="106" name="Freeform 105"/>
            <p:cNvSpPr>
              <a:spLocks/>
            </p:cNvSpPr>
            <p:nvPr/>
          </p:nvSpPr>
          <p:spPr bwMode="auto">
            <a:xfrm>
              <a:off x="3080" y="3010"/>
              <a:ext cx="477" cy="277"/>
            </a:xfrm>
            <a:custGeom>
              <a:avLst/>
              <a:gdLst>
                <a:gd name="T0" fmla="*/ 383 w 477"/>
                <a:gd name="T1" fmla="*/ 71 h 277"/>
                <a:gd name="T2" fmla="*/ 416 w 477"/>
                <a:gd name="T3" fmla="*/ 102 h 277"/>
                <a:gd name="T4" fmla="*/ 439 w 477"/>
                <a:gd name="T5" fmla="*/ 132 h 277"/>
                <a:gd name="T6" fmla="*/ 451 w 477"/>
                <a:gd name="T7" fmla="*/ 160 h 277"/>
                <a:gd name="T8" fmla="*/ 452 w 477"/>
                <a:gd name="T9" fmla="*/ 181 h 277"/>
                <a:gd name="T10" fmla="*/ 442 w 477"/>
                <a:gd name="T11" fmla="*/ 203 h 277"/>
                <a:gd name="T12" fmla="*/ 424 w 477"/>
                <a:gd name="T13" fmla="*/ 221 h 277"/>
                <a:gd name="T14" fmla="*/ 400 w 477"/>
                <a:gd name="T15" fmla="*/ 235 h 277"/>
                <a:gd name="T16" fmla="*/ 369 w 477"/>
                <a:gd name="T17" fmla="*/ 245 h 277"/>
                <a:gd name="T18" fmla="*/ 335 w 477"/>
                <a:gd name="T19" fmla="*/ 252 h 277"/>
                <a:gd name="T20" fmla="*/ 295 w 477"/>
                <a:gd name="T21" fmla="*/ 254 h 277"/>
                <a:gd name="T22" fmla="*/ 255 w 477"/>
                <a:gd name="T23" fmla="*/ 252 h 277"/>
                <a:gd name="T24" fmla="*/ 213 w 477"/>
                <a:gd name="T25" fmla="*/ 245 h 277"/>
                <a:gd name="T26" fmla="*/ 171 w 477"/>
                <a:gd name="T27" fmla="*/ 234 h 277"/>
                <a:gd name="T28" fmla="*/ 134 w 477"/>
                <a:gd name="T29" fmla="*/ 218 h 277"/>
                <a:gd name="T30" fmla="*/ 101 w 477"/>
                <a:gd name="T31" fmla="*/ 199 h 277"/>
                <a:gd name="T32" fmla="*/ 73 w 477"/>
                <a:gd name="T33" fmla="*/ 178 h 277"/>
                <a:gd name="T34" fmla="*/ 50 w 477"/>
                <a:gd name="T35" fmla="*/ 156 h 277"/>
                <a:gd name="T36" fmla="*/ 36 w 477"/>
                <a:gd name="T37" fmla="*/ 132 h 277"/>
                <a:gd name="T38" fmla="*/ 28 w 477"/>
                <a:gd name="T39" fmla="*/ 109 h 277"/>
                <a:gd name="T40" fmla="*/ 28 w 477"/>
                <a:gd name="T41" fmla="*/ 85 h 277"/>
                <a:gd name="T42" fmla="*/ 36 w 477"/>
                <a:gd name="T43" fmla="*/ 67 h 277"/>
                <a:gd name="T44" fmla="*/ 50 w 477"/>
                <a:gd name="T45" fmla="*/ 52 h 277"/>
                <a:gd name="T46" fmla="*/ 69 w 477"/>
                <a:gd name="T47" fmla="*/ 38 h 277"/>
                <a:gd name="T48" fmla="*/ 93 w 477"/>
                <a:gd name="T49" fmla="*/ 28 h 277"/>
                <a:gd name="T50" fmla="*/ 120 w 477"/>
                <a:gd name="T51" fmla="*/ 21 h 277"/>
                <a:gd name="T52" fmla="*/ 151 w 477"/>
                <a:gd name="T53" fmla="*/ 18 h 277"/>
                <a:gd name="T54" fmla="*/ 184 w 477"/>
                <a:gd name="T55" fmla="*/ 17 h 277"/>
                <a:gd name="T56" fmla="*/ 218 w 477"/>
                <a:gd name="T57" fmla="*/ 19 h 277"/>
                <a:gd name="T58" fmla="*/ 201 w 477"/>
                <a:gd name="T59" fmla="*/ 1 h 277"/>
                <a:gd name="T60" fmla="*/ 162 w 477"/>
                <a:gd name="T61" fmla="*/ 0 h 277"/>
                <a:gd name="T62" fmla="*/ 124 w 477"/>
                <a:gd name="T63" fmla="*/ 2 h 277"/>
                <a:gd name="T64" fmla="*/ 91 w 477"/>
                <a:gd name="T65" fmla="*/ 8 h 277"/>
                <a:gd name="T66" fmla="*/ 62 w 477"/>
                <a:gd name="T67" fmla="*/ 18 h 277"/>
                <a:gd name="T68" fmla="*/ 38 w 477"/>
                <a:gd name="T69" fmla="*/ 31 h 277"/>
                <a:gd name="T70" fmla="*/ 19 w 477"/>
                <a:gd name="T71" fmla="*/ 49 h 277"/>
                <a:gd name="T72" fmla="*/ 6 w 477"/>
                <a:gd name="T73" fmla="*/ 71 h 277"/>
                <a:gd name="T74" fmla="*/ 0 w 477"/>
                <a:gd name="T75" fmla="*/ 95 h 277"/>
                <a:gd name="T76" fmla="*/ 4 w 477"/>
                <a:gd name="T77" fmla="*/ 123 h 277"/>
                <a:gd name="T78" fmla="*/ 17 w 477"/>
                <a:gd name="T79" fmla="*/ 150 h 277"/>
                <a:gd name="T80" fmla="*/ 38 w 477"/>
                <a:gd name="T81" fmla="*/ 177 h 277"/>
                <a:gd name="T82" fmla="*/ 65 w 477"/>
                <a:gd name="T83" fmla="*/ 202 h 277"/>
                <a:gd name="T84" fmla="*/ 100 w 477"/>
                <a:gd name="T85" fmla="*/ 225 h 277"/>
                <a:gd name="T86" fmla="*/ 140 w 477"/>
                <a:gd name="T87" fmla="*/ 244 h 277"/>
                <a:gd name="T88" fmla="*/ 185 w 477"/>
                <a:gd name="T89" fmla="*/ 260 h 277"/>
                <a:gd name="T90" fmla="*/ 233 w 477"/>
                <a:gd name="T91" fmla="*/ 271 h 277"/>
                <a:gd name="T92" fmla="*/ 280 w 477"/>
                <a:gd name="T93" fmla="*/ 277 h 277"/>
                <a:gd name="T94" fmla="*/ 323 w 477"/>
                <a:gd name="T95" fmla="*/ 275 h 277"/>
                <a:gd name="T96" fmla="*/ 365 w 477"/>
                <a:gd name="T97" fmla="*/ 270 h 277"/>
                <a:gd name="T98" fmla="*/ 401 w 477"/>
                <a:gd name="T99" fmla="*/ 260 h 277"/>
                <a:gd name="T100" fmla="*/ 430 w 477"/>
                <a:gd name="T101" fmla="*/ 245 h 277"/>
                <a:gd name="T102" fmla="*/ 453 w 477"/>
                <a:gd name="T103" fmla="*/ 226 h 277"/>
                <a:gd name="T104" fmla="*/ 470 w 477"/>
                <a:gd name="T105" fmla="*/ 203 h 277"/>
                <a:gd name="T106" fmla="*/ 477 w 477"/>
                <a:gd name="T107" fmla="*/ 170 h 277"/>
                <a:gd name="T108" fmla="*/ 462 w 477"/>
                <a:gd name="T109" fmla="*/ 133 h 277"/>
                <a:gd name="T110" fmla="*/ 434 w 477"/>
                <a:gd name="T111" fmla="*/ 100 h 277"/>
                <a:gd name="T112" fmla="*/ 404 w 477"/>
                <a:gd name="T113" fmla="*/ 7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277">
                  <a:moveTo>
                    <a:pt x="391" y="62"/>
                  </a:moveTo>
                  <a:lnTo>
                    <a:pt x="383" y="71"/>
                  </a:lnTo>
                  <a:lnTo>
                    <a:pt x="401" y="86"/>
                  </a:lnTo>
                  <a:lnTo>
                    <a:pt x="416" y="102"/>
                  </a:lnTo>
                  <a:lnTo>
                    <a:pt x="429" y="118"/>
                  </a:lnTo>
                  <a:lnTo>
                    <a:pt x="439" y="132"/>
                  </a:lnTo>
                  <a:lnTo>
                    <a:pt x="447" y="147"/>
                  </a:lnTo>
                  <a:lnTo>
                    <a:pt x="451" y="160"/>
                  </a:lnTo>
                  <a:lnTo>
                    <a:pt x="452" y="171"/>
                  </a:lnTo>
                  <a:lnTo>
                    <a:pt x="452" y="181"/>
                  </a:lnTo>
                  <a:lnTo>
                    <a:pt x="449" y="193"/>
                  </a:lnTo>
                  <a:lnTo>
                    <a:pt x="442" y="203"/>
                  </a:lnTo>
                  <a:lnTo>
                    <a:pt x="434" y="212"/>
                  </a:lnTo>
                  <a:lnTo>
                    <a:pt x="424" y="221"/>
                  </a:lnTo>
                  <a:lnTo>
                    <a:pt x="413" y="228"/>
                  </a:lnTo>
                  <a:lnTo>
                    <a:pt x="400" y="235"/>
                  </a:lnTo>
                  <a:lnTo>
                    <a:pt x="385" y="241"/>
                  </a:lnTo>
                  <a:lnTo>
                    <a:pt x="369" y="245"/>
                  </a:lnTo>
                  <a:lnTo>
                    <a:pt x="353" y="250"/>
                  </a:lnTo>
                  <a:lnTo>
                    <a:pt x="335" y="252"/>
                  </a:lnTo>
                  <a:lnTo>
                    <a:pt x="316" y="254"/>
                  </a:lnTo>
                  <a:lnTo>
                    <a:pt x="295" y="254"/>
                  </a:lnTo>
                  <a:lnTo>
                    <a:pt x="275" y="254"/>
                  </a:lnTo>
                  <a:lnTo>
                    <a:pt x="255" y="252"/>
                  </a:lnTo>
                  <a:lnTo>
                    <a:pt x="234" y="250"/>
                  </a:lnTo>
                  <a:lnTo>
                    <a:pt x="213" y="245"/>
                  </a:lnTo>
                  <a:lnTo>
                    <a:pt x="191" y="240"/>
                  </a:lnTo>
                  <a:lnTo>
                    <a:pt x="171" y="234"/>
                  </a:lnTo>
                  <a:lnTo>
                    <a:pt x="152" y="226"/>
                  </a:lnTo>
                  <a:lnTo>
                    <a:pt x="134" y="218"/>
                  </a:lnTo>
                  <a:lnTo>
                    <a:pt x="118" y="209"/>
                  </a:lnTo>
                  <a:lnTo>
                    <a:pt x="101" y="199"/>
                  </a:lnTo>
                  <a:lnTo>
                    <a:pt x="86" y="189"/>
                  </a:lnTo>
                  <a:lnTo>
                    <a:pt x="73" y="178"/>
                  </a:lnTo>
                  <a:lnTo>
                    <a:pt x="62" y="167"/>
                  </a:lnTo>
                  <a:lnTo>
                    <a:pt x="50" y="156"/>
                  </a:lnTo>
                  <a:lnTo>
                    <a:pt x="43" y="144"/>
                  </a:lnTo>
                  <a:lnTo>
                    <a:pt x="36" y="132"/>
                  </a:lnTo>
                  <a:lnTo>
                    <a:pt x="30" y="120"/>
                  </a:lnTo>
                  <a:lnTo>
                    <a:pt x="28" y="109"/>
                  </a:lnTo>
                  <a:lnTo>
                    <a:pt x="27" y="96"/>
                  </a:lnTo>
                  <a:lnTo>
                    <a:pt x="28" y="85"/>
                  </a:lnTo>
                  <a:lnTo>
                    <a:pt x="31" y="75"/>
                  </a:lnTo>
                  <a:lnTo>
                    <a:pt x="36" y="67"/>
                  </a:lnTo>
                  <a:lnTo>
                    <a:pt x="43" y="58"/>
                  </a:lnTo>
                  <a:lnTo>
                    <a:pt x="50" y="52"/>
                  </a:lnTo>
                  <a:lnTo>
                    <a:pt x="59" y="45"/>
                  </a:lnTo>
                  <a:lnTo>
                    <a:pt x="69" y="38"/>
                  </a:lnTo>
                  <a:lnTo>
                    <a:pt x="81" y="34"/>
                  </a:lnTo>
                  <a:lnTo>
                    <a:pt x="93" y="28"/>
                  </a:lnTo>
                  <a:lnTo>
                    <a:pt x="106" y="25"/>
                  </a:lnTo>
                  <a:lnTo>
                    <a:pt x="120" y="21"/>
                  </a:lnTo>
                  <a:lnTo>
                    <a:pt x="135" y="19"/>
                  </a:lnTo>
                  <a:lnTo>
                    <a:pt x="151" y="18"/>
                  </a:lnTo>
                  <a:lnTo>
                    <a:pt x="167" y="17"/>
                  </a:lnTo>
                  <a:lnTo>
                    <a:pt x="184" y="17"/>
                  </a:lnTo>
                  <a:lnTo>
                    <a:pt x="200" y="18"/>
                  </a:lnTo>
                  <a:lnTo>
                    <a:pt x="218" y="19"/>
                  </a:lnTo>
                  <a:lnTo>
                    <a:pt x="223" y="3"/>
                  </a:lnTo>
                  <a:lnTo>
                    <a:pt x="201" y="1"/>
                  </a:lnTo>
                  <a:lnTo>
                    <a:pt x="181" y="0"/>
                  </a:lnTo>
                  <a:lnTo>
                    <a:pt x="162" y="0"/>
                  </a:lnTo>
                  <a:lnTo>
                    <a:pt x="143" y="0"/>
                  </a:lnTo>
                  <a:lnTo>
                    <a:pt x="124" y="2"/>
                  </a:lnTo>
                  <a:lnTo>
                    <a:pt x="107" y="5"/>
                  </a:lnTo>
                  <a:lnTo>
                    <a:pt x="91" y="8"/>
                  </a:lnTo>
                  <a:lnTo>
                    <a:pt x="76" y="12"/>
                  </a:lnTo>
                  <a:lnTo>
                    <a:pt x="62" y="18"/>
                  </a:lnTo>
                  <a:lnTo>
                    <a:pt x="49" y="25"/>
                  </a:lnTo>
                  <a:lnTo>
                    <a:pt x="38" y="31"/>
                  </a:lnTo>
                  <a:lnTo>
                    <a:pt x="27" y="40"/>
                  </a:lnTo>
                  <a:lnTo>
                    <a:pt x="19" y="49"/>
                  </a:lnTo>
                  <a:lnTo>
                    <a:pt x="11" y="59"/>
                  </a:lnTo>
                  <a:lnTo>
                    <a:pt x="6" y="71"/>
                  </a:lnTo>
                  <a:lnTo>
                    <a:pt x="2" y="82"/>
                  </a:lnTo>
                  <a:lnTo>
                    <a:pt x="0" y="95"/>
                  </a:lnTo>
                  <a:lnTo>
                    <a:pt x="1" y="109"/>
                  </a:lnTo>
                  <a:lnTo>
                    <a:pt x="4" y="123"/>
                  </a:lnTo>
                  <a:lnTo>
                    <a:pt x="10" y="137"/>
                  </a:lnTo>
                  <a:lnTo>
                    <a:pt x="17" y="150"/>
                  </a:lnTo>
                  <a:lnTo>
                    <a:pt x="26" y="164"/>
                  </a:lnTo>
                  <a:lnTo>
                    <a:pt x="38" y="177"/>
                  </a:lnTo>
                  <a:lnTo>
                    <a:pt x="50" y="189"/>
                  </a:lnTo>
                  <a:lnTo>
                    <a:pt x="65" y="202"/>
                  </a:lnTo>
                  <a:lnTo>
                    <a:pt x="82" y="214"/>
                  </a:lnTo>
                  <a:lnTo>
                    <a:pt x="100" y="225"/>
                  </a:lnTo>
                  <a:lnTo>
                    <a:pt x="119" y="235"/>
                  </a:lnTo>
                  <a:lnTo>
                    <a:pt x="140" y="244"/>
                  </a:lnTo>
                  <a:lnTo>
                    <a:pt x="161" y="253"/>
                  </a:lnTo>
                  <a:lnTo>
                    <a:pt x="185" y="260"/>
                  </a:lnTo>
                  <a:lnTo>
                    <a:pt x="208" y="267"/>
                  </a:lnTo>
                  <a:lnTo>
                    <a:pt x="233" y="271"/>
                  </a:lnTo>
                  <a:lnTo>
                    <a:pt x="256" y="274"/>
                  </a:lnTo>
                  <a:lnTo>
                    <a:pt x="280" y="277"/>
                  </a:lnTo>
                  <a:lnTo>
                    <a:pt x="302" y="277"/>
                  </a:lnTo>
                  <a:lnTo>
                    <a:pt x="323" y="275"/>
                  </a:lnTo>
                  <a:lnTo>
                    <a:pt x="345" y="274"/>
                  </a:lnTo>
                  <a:lnTo>
                    <a:pt x="365" y="270"/>
                  </a:lnTo>
                  <a:lnTo>
                    <a:pt x="383" y="265"/>
                  </a:lnTo>
                  <a:lnTo>
                    <a:pt x="401" y="260"/>
                  </a:lnTo>
                  <a:lnTo>
                    <a:pt x="416" y="253"/>
                  </a:lnTo>
                  <a:lnTo>
                    <a:pt x="430" y="245"/>
                  </a:lnTo>
                  <a:lnTo>
                    <a:pt x="443" y="236"/>
                  </a:lnTo>
                  <a:lnTo>
                    <a:pt x="453" y="226"/>
                  </a:lnTo>
                  <a:lnTo>
                    <a:pt x="462" y="215"/>
                  </a:lnTo>
                  <a:lnTo>
                    <a:pt x="470" y="203"/>
                  </a:lnTo>
                  <a:lnTo>
                    <a:pt x="475" y="190"/>
                  </a:lnTo>
                  <a:lnTo>
                    <a:pt x="477" y="170"/>
                  </a:lnTo>
                  <a:lnTo>
                    <a:pt x="472" y="151"/>
                  </a:lnTo>
                  <a:lnTo>
                    <a:pt x="462" y="133"/>
                  </a:lnTo>
                  <a:lnTo>
                    <a:pt x="450" y="115"/>
                  </a:lnTo>
                  <a:lnTo>
                    <a:pt x="434" y="100"/>
                  </a:lnTo>
                  <a:lnTo>
                    <a:pt x="419" y="85"/>
                  </a:lnTo>
                  <a:lnTo>
                    <a:pt x="404" y="72"/>
                  </a:lnTo>
                  <a:lnTo>
                    <a:pt x="391" y="62"/>
                  </a:lnTo>
                  <a:close/>
                </a:path>
              </a:pathLst>
            </a:custGeom>
            <a:solidFill>
              <a:srgbClr val="000000"/>
            </a:solidFill>
            <a:ln w="38100">
              <a:solidFill>
                <a:srgbClr val="002060"/>
              </a:solidFill>
              <a:round/>
              <a:headEnd/>
              <a:tailEnd/>
            </a:ln>
          </p:spPr>
          <p:txBody>
            <a:bodyPr/>
            <a:lstStyle/>
            <a:p>
              <a:endParaRPr lang="en-US"/>
            </a:p>
          </p:txBody>
        </p:sp>
      </p:grpSp>
      <p:sp>
        <p:nvSpPr>
          <p:cNvPr id="3" name="Footer Placeholder 2"/>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889A5A2-6584-471D-ADFA-1271FA1EC5DF}"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2855024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57200" y="1793875"/>
            <a:ext cx="6834188" cy="4332288"/>
          </a:xfrm>
        </p:spPr>
        <p:txBody>
          <a:bodyPr/>
          <a:lstStyle/>
          <a:p>
            <a:r>
              <a:rPr lang="en-US" sz="4400" b="1" u="sng" dirty="0" smtClean="0">
                <a:solidFill>
                  <a:srgbClr val="002060"/>
                </a:solidFill>
                <a:effectLst>
                  <a:outerShdw blurRad="38100" dist="38100" dir="2700000" algn="tl">
                    <a:srgbClr val="000000">
                      <a:alpha val="43137"/>
                    </a:srgbClr>
                  </a:outerShdw>
                </a:effectLst>
              </a:rPr>
              <a:t>Less saliva production affects chewing and swallowing. </a:t>
            </a:r>
            <a:endParaRPr lang="en-US" sz="4400" b="1" u="sng" dirty="0">
              <a:solidFill>
                <a:srgbClr val="00206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10</a:t>
            </a:fld>
            <a:endParaRPr lang="en-US">
              <a:solidFill>
                <a:srgbClr val="FFFFFF"/>
              </a:solidFill>
            </a:endParaRPr>
          </a:p>
        </p:txBody>
      </p:sp>
      <p:sp>
        <p:nvSpPr>
          <p:cNvPr id="93" name="Rectangle 92"/>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rPr>
              <a:t>*</a:t>
            </a:r>
            <a:r>
              <a:rPr lang="en-US" sz="4000" b="1" u="sng" dirty="0" smtClean="0">
                <a:solidFill>
                  <a:srgbClr val="FFFFFF"/>
                </a:solidFill>
              </a:rPr>
              <a:t>Nutritional Challenges of Geriatrics</a:t>
            </a:r>
            <a:endParaRPr lang="en-US" sz="40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11268" name="Picture 4" descr="C:\Documents and Settings\amoore\Local Settings\Temporary Internet Files\Content.IE5\X3FJPXKE\MC9004355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429000"/>
            <a:ext cx="2286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412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57200" y="2057400"/>
            <a:ext cx="4724400" cy="4332288"/>
          </a:xfrm>
        </p:spPr>
        <p:txBody>
          <a:bodyPr/>
          <a:lstStyle/>
          <a:p>
            <a:r>
              <a:rPr lang="en-US" sz="4400" b="1" u="sng" dirty="0" smtClean="0">
                <a:solidFill>
                  <a:srgbClr val="002060"/>
                </a:solidFill>
                <a:effectLst>
                  <a:outerShdw blurRad="38100" dist="38100" dir="2700000" algn="tl">
                    <a:srgbClr val="000000">
                      <a:alpha val="43137"/>
                    </a:srgbClr>
                  </a:outerShdw>
                </a:effectLst>
              </a:rPr>
              <a:t>Constipation interferes with appetite. </a:t>
            </a:r>
            <a:endParaRPr lang="en-US" sz="4400" b="1" u="sng" dirty="0">
              <a:solidFill>
                <a:srgbClr val="00206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11</a:t>
            </a:fld>
            <a:endParaRPr lang="en-US">
              <a:solidFill>
                <a:srgbClr val="FFFFFF"/>
              </a:solidFill>
            </a:endParaRPr>
          </a:p>
        </p:txBody>
      </p:sp>
      <p:sp>
        <p:nvSpPr>
          <p:cNvPr id="93" name="Rectangle 92"/>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rPr>
              <a:t>*</a:t>
            </a:r>
            <a:r>
              <a:rPr lang="en-US" sz="4000" b="1" u="sng" dirty="0" smtClean="0">
                <a:solidFill>
                  <a:srgbClr val="FFFFFF"/>
                </a:solidFill>
              </a:rPr>
              <a:t>Nutritional Challenges of Geriatrics</a:t>
            </a:r>
            <a:endParaRPr lang="en-US" sz="40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590800"/>
            <a:ext cx="2209800" cy="2209800"/>
          </a:xfrm>
          <a:prstGeom prst="rect">
            <a:avLst/>
          </a:prstGeom>
        </p:spPr>
      </p:pic>
      <p:sp>
        <p:nvSpPr>
          <p:cNvPr id="6" name="TextBox 5"/>
          <p:cNvSpPr txBox="1"/>
          <p:nvPr/>
        </p:nvSpPr>
        <p:spPr>
          <a:xfrm>
            <a:off x="5791200" y="3505200"/>
            <a:ext cx="1219200" cy="1569660"/>
          </a:xfrm>
          <a:prstGeom prst="rect">
            <a:avLst/>
          </a:prstGeom>
          <a:noFill/>
        </p:spPr>
        <p:txBody>
          <a:bodyPr wrap="square" rtlCol="0">
            <a:spAutoFit/>
          </a:bodyPr>
          <a:lstStyle/>
          <a:p>
            <a:pPr algn="ctr"/>
            <a:r>
              <a:rPr lang="en-US" sz="9600" dirty="0" smtClean="0">
                <a:solidFill>
                  <a:schemeClr val="tx2"/>
                </a:solidFill>
              </a:rPr>
              <a:t>X</a:t>
            </a:r>
            <a:endParaRPr lang="en-US" sz="9600" dirty="0">
              <a:solidFill>
                <a:schemeClr val="tx2"/>
              </a:solidFill>
            </a:endParaRPr>
          </a:p>
        </p:txBody>
      </p:sp>
    </p:spTree>
    <p:extLst>
      <p:ext uri="{BB962C8B-B14F-4D97-AF65-F5344CB8AC3E}">
        <p14:creationId xmlns:p14="http://schemas.microsoft.com/office/powerpoint/2010/main" val="901713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 y="20215"/>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0"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6.01</a:t>
            </a:r>
          </a:p>
        </p:txBody>
      </p:sp>
      <p:sp>
        <p:nvSpPr>
          <p:cNvPr id="2" name="Footer Placeholder 1"/>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12</a:t>
            </a:fld>
            <a:endParaRPr lang="en-US" dirty="0">
              <a:solidFill>
                <a:schemeClr val="bg1"/>
              </a:solidFill>
            </a:endParaRPr>
          </a:p>
        </p:txBody>
      </p:sp>
      <p:sp>
        <p:nvSpPr>
          <p:cNvPr id="4102" name="Rectangle 3"/>
          <p:cNvSpPr>
            <a:spLocks noChangeArrowheads="1"/>
          </p:cNvSpPr>
          <p:nvPr/>
        </p:nvSpPr>
        <p:spPr bwMode="auto">
          <a:xfrm>
            <a:off x="1458468" y="158715"/>
            <a:ext cx="6199632" cy="1200329"/>
          </a:xfrm>
          <a:prstGeom prst="rect">
            <a:avLst/>
          </a:prstGeom>
          <a:noFill/>
          <a:ln>
            <a:noFill/>
          </a:ln>
          <a:extLst/>
        </p:spPr>
        <p:txBody>
          <a:bodyPr wrap="square">
            <a:spAutoFit/>
          </a:bodyPr>
          <a:lstStyle/>
          <a:p>
            <a:pPr algn="ctr" fontAlgn="base">
              <a:spcBef>
                <a:spcPct val="0"/>
              </a:spcBef>
              <a:spcAft>
                <a:spcPct val="0"/>
              </a:spcAft>
            </a:pPr>
            <a:r>
              <a:rPr lang="en-US" sz="3600" b="1" u="sng" kern="0" dirty="0" smtClean="0">
                <a:solidFill>
                  <a:srgbClr val="FF0000"/>
                </a:solidFill>
                <a:effectLst>
                  <a:outerShdw blurRad="38100" dist="38100" dir="2700000" algn="tl">
                    <a:srgbClr val="000000">
                      <a:alpha val="43137"/>
                    </a:srgbClr>
                  </a:outerShdw>
                </a:effectLst>
                <a:latin typeface="Arial"/>
              </a:rPr>
              <a:t>*</a:t>
            </a:r>
            <a:r>
              <a:rPr lang="en-US" sz="3600" b="1" u="sng" kern="0" dirty="0" smtClean="0">
                <a:solidFill>
                  <a:prstClr val="white"/>
                </a:solidFill>
                <a:effectLst>
                  <a:outerShdw blurRad="38100" dist="38100" dir="2700000" algn="tl">
                    <a:srgbClr val="000000">
                      <a:alpha val="43137"/>
                    </a:srgbClr>
                  </a:outerShdw>
                </a:effectLst>
                <a:latin typeface="Arial"/>
              </a:rPr>
              <a:t>Factors </a:t>
            </a:r>
            <a:r>
              <a:rPr lang="en-US" sz="3600" b="1" u="sng" kern="0" dirty="0">
                <a:solidFill>
                  <a:prstClr val="white"/>
                </a:solidFill>
                <a:effectLst>
                  <a:outerShdw blurRad="38100" dist="38100" dir="2700000" algn="tl">
                    <a:srgbClr val="000000">
                      <a:alpha val="43137"/>
                    </a:srgbClr>
                  </a:outerShdw>
                </a:effectLst>
                <a:latin typeface="Arial"/>
              </a:rPr>
              <a:t>Influencing </a:t>
            </a:r>
            <a:endParaRPr lang="en-US" sz="3600" b="1" u="sng" kern="0" dirty="0" smtClean="0">
              <a:solidFill>
                <a:prstClr val="white"/>
              </a:solidFill>
              <a:effectLst>
                <a:outerShdw blurRad="38100" dist="38100" dir="2700000" algn="tl">
                  <a:srgbClr val="000000">
                    <a:alpha val="43137"/>
                  </a:srgbClr>
                </a:outerShdw>
              </a:effectLst>
              <a:latin typeface="Arial"/>
            </a:endParaRPr>
          </a:p>
          <a:p>
            <a:pPr algn="ctr" fontAlgn="base">
              <a:spcBef>
                <a:spcPct val="0"/>
              </a:spcBef>
              <a:spcAft>
                <a:spcPct val="0"/>
              </a:spcAft>
            </a:pPr>
            <a:r>
              <a:rPr lang="en-US" sz="3600" b="1" u="sng" kern="0" dirty="0" smtClean="0">
                <a:solidFill>
                  <a:prstClr val="white"/>
                </a:solidFill>
                <a:effectLst>
                  <a:outerShdw blurRad="38100" dist="38100" dir="2700000" algn="tl">
                    <a:srgbClr val="000000">
                      <a:alpha val="43137"/>
                    </a:srgbClr>
                  </a:outerShdw>
                </a:effectLst>
                <a:latin typeface="Arial"/>
              </a:rPr>
              <a:t>Dietary Practices</a:t>
            </a:r>
            <a:endParaRPr lang="en-US" b="1" u="sng" dirty="0" smtClean="0">
              <a:solidFill>
                <a:prstClr val="white"/>
              </a:solidFill>
              <a:effectLst>
                <a:outerShdw blurRad="38100" dist="38100" dir="2700000" algn="tl">
                  <a:srgbClr val="000000">
                    <a:alpha val="43137"/>
                  </a:srgbClr>
                </a:outerShdw>
              </a:effectLst>
            </a:endParaRPr>
          </a:p>
        </p:txBody>
      </p:sp>
      <p:sp>
        <p:nvSpPr>
          <p:cNvPr id="4" name="Rectangle 3"/>
          <p:cNvSpPr/>
          <p:nvPr/>
        </p:nvSpPr>
        <p:spPr>
          <a:xfrm>
            <a:off x="826008" y="1905000"/>
            <a:ext cx="7010400" cy="4019562"/>
          </a:xfrm>
          <a:prstGeom prst="rect">
            <a:avLst/>
          </a:prstGeom>
        </p:spPr>
        <p:txBody>
          <a:bodyPr wrap="square">
            <a:spAutoFit/>
          </a:bodyPr>
          <a:lstStyle/>
          <a:p>
            <a:pPr marL="280988" indent="-280988" eaLnBrk="0" fontAlgn="base" hangingPunct="0">
              <a:spcBef>
                <a:spcPct val="20000"/>
              </a:spcBef>
              <a:spcAft>
                <a:spcPct val="0"/>
              </a:spcAft>
              <a:buFontTx/>
              <a:buChar char="•"/>
            </a:pPr>
            <a:r>
              <a:rPr lang="en-US" sz="4400" b="1" u="sng" kern="0" dirty="0">
                <a:solidFill>
                  <a:schemeClr val="tx2">
                    <a:lumMod val="60000"/>
                    <a:lumOff val="40000"/>
                  </a:schemeClr>
                </a:solidFill>
                <a:effectLst>
                  <a:outerShdw blurRad="38100" dist="38100" dir="2700000" algn="tl">
                    <a:srgbClr val="000000">
                      <a:alpha val="43137"/>
                    </a:srgbClr>
                  </a:outerShdw>
                </a:effectLst>
                <a:latin typeface="Arial"/>
              </a:rPr>
              <a:t>Personal preference</a:t>
            </a:r>
          </a:p>
          <a:p>
            <a:pPr marL="280988" indent="-280988" eaLnBrk="0" fontAlgn="base" hangingPunct="0">
              <a:spcBef>
                <a:spcPct val="20000"/>
              </a:spcBef>
              <a:spcAft>
                <a:spcPct val="0"/>
              </a:spcAft>
              <a:buFontTx/>
              <a:buChar char="•"/>
            </a:pPr>
            <a:r>
              <a:rPr lang="en-US" sz="4400" b="1" u="sng" kern="0" dirty="0">
                <a:solidFill>
                  <a:schemeClr val="tx2">
                    <a:lumMod val="60000"/>
                    <a:lumOff val="40000"/>
                  </a:schemeClr>
                </a:solidFill>
                <a:effectLst>
                  <a:outerShdw blurRad="38100" dist="38100" dir="2700000" algn="tl">
                    <a:srgbClr val="000000">
                      <a:alpha val="43137"/>
                    </a:srgbClr>
                  </a:outerShdw>
                </a:effectLst>
                <a:latin typeface="Arial"/>
              </a:rPr>
              <a:t>Appetite</a:t>
            </a:r>
          </a:p>
          <a:p>
            <a:pPr marL="280988" indent="-280988" eaLnBrk="0" fontAlgn="base" hangingPunct="0">
              <a:spcBef>
                <a:spcPct val="20000"/>
              </a:spcBef>
              <a:spcAft>
                <a:spcPct val="0"/>
              </a:spcAft>
              <a:buFontTx/>
              <a:buChar char="•"/>
            </a:pPr>
            <a:r>
              <a:rPr lang="en-US" sz="4400" b="1" u="sng" kern="0" dirty="0">
                <a:solidFill>
                  <a:schemeClr val="tx2">
                    <a:lumMod val="60000"/>
                    <a:lumOff val="40000"/>
                  </a:schemeClr>
                </a:solidFill>
                <a:effectLst>
                  <a:outerShdw blurRad="38100" dist="38100" dir="2700000" algn="tl">
                    <a:srgbClr val="000000">
                      <a:alpha val="43137"/>
                    </a:srgbClr>
                  </a:outerShdw>
                </a:effectLst>
                <a:latin typeface="Arial"/>
              </a:rPr>
              <a:t>Finance</a:t>
            </a:r>
          </a:p>
          <a:p>
            <a:pPr marL="280988" indent="-280988" eaLnBrk="0" fontAlgn="base" hangingPunct="0">
              <a:spcBef>
                <a:spcPct val="20000"/>
              </a:spcBef>
              <a:spcAft>
                <a:spcPct val="0"/>
              </a:spcAft>
              <a:buFontTx/>
              <a:buChar char="•"/>
            </a:pPr>
            <a:r>
              <a:rPr lang="en-US" sz="4400" b="1" u="sng" kern="0" dirty="0">
                <a:solidFill>
                  <a:schemeClr val="tx2">
                    <a:lumMod val="60000"/>
                    <a:lumOff val="40000"/>
                  </a:schemeClr>
                </a:solidFill>
                <a:effectLst>
                  <a:outerShdw blurRad="38100" dist="38100" dir="2700000" algn="tl">
                    <a:srgbClr val="000000">
                      <a:alpha val="43137"/>
                    </a:srgbClr>
                  </a:outerShdw>
                </a:effectLst>
                <a:latin typeface="Arial"/>
              </a:rPr>
              <a:t>Illness</a:t>
            </a:r>
          </a:p>
          <a:p>
            <a:pPr marL="280988" indent="-280988" eaLnBrk="0" fontAlgn="base" hangingPunct="0">
              <a:spcBef>
                <a:spcPct val="20000"/>
              </a:spcBef>
              <a:spcAft>
                <a:spcPct val="0"/>
              </a:spcAft>
              <a:buFontTx/>
              <a:buChar char="•"/>
            </a:pPr>
            <a:r>
              <a:rPr lang="en-US" sz="4400" b="1" u="sng" kern="0" dirty="0">
                <a:solidFill>
                  <a:schemeClr val="tx2">
                    <a:lumMod val="60000"/>
                    <a:lumOff val="40000"/>
                  </a:schemeClr>
                </a:solidFill>
                <a:effectLst>
                  <a:outerShdw blurRad="38100" dist="38100" dir="2700000" algn="tl">
                    <a:srgbClr val="000000">
                      <a:alpha val="43137"/>
                    </a:srgbClr>
                  </a:outerShdw>
                </a:effectLst>
                <a:latin typeface="Arial"/>
              </a:rPr>
              <a:t>Culture</a:t>
            </a:r>
          </a:p>
        </p:txBody>
      </p:sp>
      <p:pic>
        <p:nvPicPr>
          <p:cNvPr id="9" name="Picture 7" descr="Seniors (250)"/>
          <p:cNvPicPr>
            <a:picLocks noGrp="1" noChangeAspect="1" noChangeArrowheads="1"/>
          </p:cNvPicPr>
          <p:nvPr>
            <p:ph sz="half" idx="4294967295"/>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800600" y="2971800"/>
            <a:ext cx="2662606" cy="283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8712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sz="half" idx="1"/>
          </p:nvPr>
        </p:nvSpPr>
        <p:spPr>
          <a:xfrm>
            <a:off x="457199" y="1793875"/>
            <a:ext cx="5864225" cy="4300538"/>
          </a:xfrm>
        </p:spPr>
        <p:txBody>
          <a:bodyPr/>
          <a:lstStyle/>
          <a:p>
            <a:pPr>
              <a:buFont typeface="Wingdings" pitchFamily="2" charset="2"/>
              <a:buChar char="v"/>
            </a:pPr>
            <a:r>
              <a:rPr lang="en-US" sz="3600" b="1" dirty="0">
                <a:solidFill>
                  <a:srgbClr val="002060"/>
                </a:solidFill>
                <a:effectLst>
                  <a:outerShdw blurRad="38100" dist="38100" dir="2700000" algn="tl">
                    <a:srgbClr val="000000">
                      <a:alpha val="43137"/>
                    </a:srgbClr>
                  </a:outerShdw>
                </a:effectLst>
              </a:rPr>
              <a:t>Muslim/Moslem</a:t>
            </a:r>
            <a:r>
              <a:rPr lang="en-US" sz="3600" b="1" dirty="0">
                <a:effectLst>
                  <a:outerShdw blurRad="38100" dist="38100" dir="2700000" algn="tl">
                    <a:srgbClr val="000000">
                      <a:alpha val="43137"/>
                    </a:srgbClr>
                  </a:outerShdw>
                </a:effectLst>
              </a:rPr>
              <a:t> - avoid alcohol, pork products</a:t>
            </a:r>
          </a:p>
          <a:p>
            <a:pPr>
              <a:buFont typeface="Wingdings" pitchFamily="2" charset="2"/>
              <a:buChar char="v"/>
            </a:pPr>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rgbClr val="002060"/>
                </a:solidFill>
                <a:effectLst>
                  <a:outerShdw blurRad="38100" dist="38100" dir="2700000" algn="tl">
                    <a:srgbClr val="000000">
                      <a:alpha val="43137"/>
                    </a:srgbClr>
                  </a:outerShdw>
                </a:effectLst>
              </a:rPr>
              <a:t>7th </a:t>
            </a:r>
            <a:r>
              <a:rPr lang="en-US" sz="3600" b="1" u="sng" dirty="0">
                <a:solidFill>
                  <a:srgbClr val="002060"/>
                </a:solidFill>
                <a:effectLst>
                  <a:outerShdw blurRad="38100" dist="38100" dir="2700000" algn="tl">
                    <a:srgbClr val="000000">
                      <a:alpha val="43137"/>
                    </a:srgbClr>
                  </a:outerShdw>
                </a:effectLst>
              </a:rPr>
              <a:t>Day Adventist </a:t>
            </a:r>
            <a:r>
              <a:rPr lang="en-US" sz="3600" b="1" u="sng" dirty="0">
                <a:effectLst>
                  <a:outerShdw blurRad="38100" dist="38100" dir="2700000" algn="tl">
                    <a:srgbClr val="000000">
                      <a:alpha val="43137"/>
                    </a:srgbClr>
                  </a:outerShdw>
                </a:effectLst>
              </a:rPr>
              <a:t>- avoid coffee/tea, alcohol, pork and some meats, caffeine</a:t>
            </a:r>
          </a:p>
        </p:txBody>
      </p:sp>
      <p:grpSp>
        <p:nvGrpSpPr>
          <p:cNvPr id="108034" name="Group 514"/>
          <p:cNvGrpSpPr>
            <a:grpSpLocks noChangeAspect="1"/>
          </p:cNvGrpSpPr>
          <p:nvPr/>
        </p:nvGrpSpPr>
        <p:grpSpPr bwMode="auto">
          <a:xfrm>
            <a:off x="6223000" y="2382838"/>
            <a:ext cx="2163763" cy="2011362"/>
            <a:chOff x="3920" y="1501"/>
            <a:chExt cx="1363" cy="1267"/>
          </a:xfrm>
        </p:grpSpPr>
        <p:sp>
          <p:nvSpPr>
            <p:cNvPr id="108033" name="AutoShape 513"/>
            <p:cNvSpPr>
              <a:spLocks noChangeAspect="1" noChangeArrowheads="1" noTextEdit="1"/>
            </p:cNvSpPr>
            <p:nvPr/>
          </p:nvSpPr>
          <p:spPr bwMode="auto">
            <a:xfrm>
              <a:off x="3920" y="1501"/>
              <a:ext cx="1363"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08035" name="Freeform 515"/>
            <p:cNvSpPr>
              <a:spLocks/>
            </p:cNvSpPr>
            <p:nvPr/>
          </p:nvSpPr>
          <p:spPr bwMode="auto">
            <a:xfrm>
              <a:off x="3967" y="2156"/>
              <a:ext cx="1305" cy="609"/>
            </a:xfrm>
            <a:custGeom>
              <a:avLst/>
              <a:gdLst>
                <a:gd name="T0" fmla="*/ 1144 w 2609"/>
                <a:gd name="T1" fmla="*/ 28 h 1217"/>
                <a:gd name="T2" fmla="*/ 1229 w 2609"/>
                <a:gd name="T3" fmla="*/ 27 h 1217"/>
                <a:gd name="T4" fmla="*/ 1342 w 2609"/>
                <a:gd name="T5" fmla="*/ 21 h 1217"/>
                <a:gd name="T6" fmla="*/ 1443 w 2609"/>
                <a:gd name="T7" fmla="*/ 11 h 1217"/>
                <a:gd name="T8" fmla="*/ 1570 w 2609"/>
                <a:gd name="T9" fmla="*/ 0 h 1217"/>
                <a:gd name="T10" fmla="*/ 1672 w 2609"/>
                <a:gd name="T11" fmla="*/ 10 h 1217"/>
                <a:gd name="T12" fmla="*/ 1836 w 2609"/>
                <a:gd name="T13" fmla="*/ 82 h 1217"/>
                <a:gd name="T14" fmla="*/ 1927 w 2609"/>
                <a:gd name="T15" fmla="*/ 109 h 1217"/>
                <a:gd name="T16" fmla="*/ 2152 w 2609"/>
                <a:gd name="T17" fmla="*/ 169 h 1217"/>
                <a:gd name="T18" fmla="*/ 2416 w 2609"/>
                <a:gd name="T19" fmla="*/ 254 h 1217"/>
                <a:gd name="T20" fmla="*/ 2591 w 2609"/>
                <a:gd name="T21" fmla="*/ 343 h 1217"/>
                <a:gd name="T22" fmla="*/ 2607 w 2609"/>
                <a:gd name="T23" fmla="*/ 401 h 1217"/>
                <a:gd name="T24" fmla="*/ 2582 w 2609"/>
                <a:gd name="T25" fmla="*/ 454 h 1217"/>
                <a:gd name="T26" fmla="*/ 2493 w 2609"/>
                <a:gd name="T27" fmla="*/ 551 h 1217"/>
                <a:gd name="T28" fmla="*/ 2426 w 2609"/>
                <a:gd name="T29" fmla="*/ 662 h 1217"/>
                <a:gd name="T30" fmla="*/ 2512 w 2609"/>
                <a:gd name="T31" fmla="*/ 790 h 1217"/>
                <a:gd name="T32" fmla="*/ 2597 w 2609"/>
                <a:gd name="T33" fmla="*/ 923 h 1217"/>
                <a:gd name="T34" fmla="*/ 2558 w 2609"/>
                <a:gd name="T35" fmla="*/ 990 h 1217"/>
                <a:gd name="T36" fmla="*/ 2465 w 2609"/>
                <a:gd name="T37" fmla="*/ 1016 h 1217"/>
                <a:gd name="T38" fmla="*/ 2336 w 2609"/>
                <a:gd name="T39" fmla="*/ 1030 h 1217"/>
                <a:gd name="T40" fmla="*/ 2187 w 2609"/>
                <a:gd name="T41" fmla="*/ 1037 h 1217"/>
                <a:gd name="T42" fmla="*/ 2024 w 2609"/>
                <a:gd name="T43" fmla="*/ 1044 h 1217"/>
                <a:gd name="T44" fmla="*/ 1862 w 2609"/>
                <a:gd name="T45" fmla="*/ 1057 h 1217"/>
                <a:gd name="T46" fmla="*/ 1727 w 2609"/>
                <a:gd name="T47" fmla="*/ 1076 h 1217"/>
                <a:gd name="T48" fmla="*/ 1635 w 2609"/>
                <a:gd name="T49" fmla="*/ 1103 h 1217"/>
                <a:gd name="T50" fmla="*/ 1568 w 2609"/>
                <a:gd name="T51" fmla="*/ 1132 h 1217"/>
                <a:gd name="T52" fmla="*/ 1508 w 2609"/>
                <a:gd name="T53" fmla="*/ 1163 h 1217"/>
                <a:gd name="T54" fmla="*/ 1461 w 2609"/>
                <a:gd name="T55" fmla="*/ 1183 h 1217"/>
                <a:gd name="T56" fmla="*/ 1410 w 2609"/>
                <a:gd name="T57" fmla="*/ 1196 h 1217"/>
                <a:gd name="T58" fmla="*/ 1349 w 2609"/>
                <a:gd name="T59" fmla="*/ 1209 h 1217"/>
                <a:gd name="T60" fmla="*/ 1271 w 2609"/>
                <a:gd name="T61" fmla="*/ 1216 h 1217"/>
                <a:gd name="T62" fmla="*/ 1165 w 2609"/>
                <a:gd name="T63" fmla="*/ 1216 h 1217"/>
                <a:gd name="T64" fmla="*/ 1063 w 2609"/>
                <a:gd name="T65" fmla="*/ 1203 h 1217"/>
                <a:gd name="T66" fmla="*/ 972 w 2609"/>
                <a:gd name="T67" fmla="*/ 1181 h 1217"/>
                <a:gd name="T68" fmla="*/ 887 w 2609"/>
                <a:gd name="T69" fmla="*/ 1153 h 1217"/>
                <a:gd name="T70" fmla="*/ 804 w 2609"/>
                <a:gd name="T71" fmla="*/ 1124 h 1217"/>
                <a:gd name="T72" fmla="*/ 721 w 2609"/>
                <a:gd name="T73" fmla="*/ 1097 h 1217"/>
                <a:gd name="T74" fmla="*/ 634 w 2609"/>
                <a:gd name="T75" fmla="*/ 1075 h 1217"/>
                <a:gd name="T76" fmla="*/ 538 w 2609"/>
                <a:gd name="T77" fmla="*/ 1062 h 1217"/>
                <a:gd name="T78" fmla="*/ 398 w 2609"/>
                <a:gd name="T79" fmla="*/ 1057 h 1217"/>
                <a:gd name="T80" fmla="*/ 251 w 2609"/>
                <a:gd name="T81" fmla="*/ 1047 h 1217"/>
                <a:gd name="T82" fmla="*/ 126 w 2609"/>
                <a:gd name="T83" fmla="*/ 1029 h 1217"/>
                <a:gd name="T84" fmla="*/ 38 w 2609"/>
                <a:gd name="T85" fmla="*/ 1002 h 1217"/>
                <a:gd name="T86" fmla="*/ 3 w 2609"/>
                <a:gd name="T87" fmla="*/ 949 h 1217"/>
                <a:gd name="T88" fmla="*/ 103 w 2609"/>
                <a:gd name="T89" fmla="*/ 854 h 1217"/>
                <a:gd name="T90" fmla="*/ 155 w 2609"/>
                <a:gd name="T91" fmla="*/ 776 h 1217"/>
                <a:gd name="T92" fmla="*/ 101 w 2609"/>
                <a:gd name="T93" fmla="*/ 708 h 1217"/>
                <a:gd name="T94" fmla="*/ 31 w 2609"/>
                <a:gd name="T95" fmla="*/ 655 h 1217"/>
                <a:gd name="T96" fmla="*/ 7 w 2609"/>
                <a:gd name="T97" fmla="*/ 565 h 1217"/>
                <a:gd name="T98" fmla="*/ 140 w 2609"/>
                <a:gd name="T99" fmla="*/ 469 h 1217"/>
                <a:gd name="T100" fmla="*/ 412 w 2609"/>
                <a:gd name="T101" fmla="*/ 394 h 1217"/>
                <a:gd name="T102" fmla="*/ 700 w 2609"/>
                <a:gd name="T103" fmla="*/ 339 h 1217"/>
                <a:gd name="T104" fmla="*/ 871 w 2609"/>
                <a:gd name="T105" fmla="*/ 313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9" h="1217">
                  <a:moveTo>
                    <a:pt x="1120" y="28"/>
                  </a:moveTo>
                  <a:lnTo>
                    <a:pt x="1123" y="28"/>
                  </a:lnTo>
                  <a:lnTo>
                    <a:pt x="1131" y="28"/>
                  </a:lnTo>
                  <a:lnTo>
                    <a:pt x="1144" y="28"/>
                  </a:lnTo>
                  <a:lnTo>
                    <a:pt x="1160" y="28"/>
                  </a:lnTo>
                  <a:lnTo>
                    <a:pt x="1180" y="28"/>
                  </a:lnTo>
                  <a:lnTo>
                    <a:pt x="1204" y="27"/>
                  </a:lnTo>
                  <a:lnTo>
                    <a:pt x="1229" y="27"/>
                  </a:lnTo>
                  <a:lnTo>
                    <a:pt x="1257" y="25"/>
                  </a:lnTo>
                  <a:lnTo>
                    <a:pt x="1285" y="25"/>
                  </a:lnTo>
                  <a:lnTo>
                    <a:pt x="1313" y="24"/>
                  </a:lnTo>
                  <a:lnTo>
                    <a:pt x="1342" y="21"/>
                  </a:lnTo>
                  <a:lnTo>
                    <a:pt x="1369" y="20"/>
                  </a:lnTo>
                  <a:lnTo>
                    <a:pt x="1395" y="17"/>
                  </a:lnTo>
                  <a:lnTo>
                    <a:pt x="1420" y="15"/>
                  </a:lnTo>
                  <a:lnTo>
                    <a:pt x="1443" y="11"/>
                  </a:lnTo>
                  <a:lnTo>
                    <a:pt x="1461" y="8"/>
                  </a:lnTo>
                  <a:lnTo>
                    <a:pt x="1496" y="3"/>
                  </a:lnTo>
                  <a:lnTo>
                    <a:pt x="1533" y="0"/>
                  </a:lnTo>
                  <a:lnTo>
                    <a:pt x="1570" y="0"/>
                  </a:lnTo>
                  <a:lnTo>
                    <a:pt x="1603" y="3"/>
                  </a:lnTo>
                  <a:lnTo>
                    <a:pt x="1632" y="6"/>
                  </a:lnTo>
                  <a:lnTo>
                    <a:pt x="1656" y="8"/>
                  </a:lnTo>
                  <a:lnTo>
                    <a:pt x="1672" y="10"/>
                  </a:lnTo>
                  <a:lnTo>
                    <a:pt x="1677" y="11"/>
                  </a:lnTo>
                  <a:lnTo>
                    <a:pt x="1733" y="33"/>
                  </a:lnTo>
                  <a:lnTo>
                    <a:pt x="1781" y="64"/>
                  </a:lnTo>
                  <a:lnTo>
                    <a:pt x="1836" y="82"/>
                  </a:lnTo>
                  <a:lnTo>
                    <a:pt x="1862" y="92"/>
                  </a:lnTo>
                  <a:lnTo>
                    <a:pt x="1870" y="94"/>
                  </a:lnTo>
                  <a:lnTo>
                    <a:pt x="1892" y="99"/>
                  </a:lnTo>
                  <a:lnTo>
                    <a:pt x="1927" y="109"/>
                  </a:lnTo>
                  <a:lnTo>
                    <a:pt x="1972" y="120"/>
                  </a:lnTo>
                  <a:lnTo>
                    <a:pt x="2026" y="134"/>
                  </a:lnTo>
                  <a:lnTo>
                    <a:pt x="2086" y="151"/>
                  </a:lnTo>
                  <a:lnTo>
                    <a:pt x="2152" y="169"/>
                  </a:lnTo>
                  <a:lnTo>
                    <a:pt x="2219" y="188"/>
                  </a:lnTo>
                  <a:lnTo>
                    <a:pt x="2287" y="209"/>
                  </a:lnTo>
                  <a:lnTo>
                    <a:pt x="2353" y="232"/>
                  </a:lnTo>
                  <a:lnTo>
                    <a:pt x="2416" y="254"/>
                  </a:lnTo>
                  <a:lnTo>
                    <a:pt x="2473" y="276"/>
                  </a:lnTo>
                  <a:lnTo>
                    <a:pt x="2522" y="300"/>
                  </a:lnTo>
                  <a:lnTo>
                    <a:pt x="2563" y="321"/>
                  </a:lnTo>
                  <a:lnTo>
                    <a:pt x="2591" y="343"/>
                  </a:lnTo>
                  <a:lnTo>
                    <a:pt x="2606" y="363"/>
                  </a:lnTo>
                  <a:lnTo>
                    <a:pt x="2609" y="376"/>
                  </a:lnTo>
                  <a:lnTo>
                    <a:pt x="2609" y="388"/>
                  </a:lnTo>
                  <a:lnTo>
                    <a:pt x="2607" y="401"/>
                  </a:lnTo>
                  <a:lnTo>
                    <a:pt x="2604" y="415"/>
                  </a:lnTo>
                  <a:lnTo>
                    <a:pt x="2597" y="427"/>
                  </a:lnTo>
                  <a:lnTo>
                    <a:pt x="2591" y="440"/>
                  </a:lnTo>
                  <a:lnTo>
                    <a:pt x="2582" y="454"/>
                  </a:lnTo>
                  <a:lnTo>
                    <a:pt x="2572" y="466"/>
                  </a:lnTo>
                  <a:lnTo>
                    <a:pt x="2547" y="494"/>
                  </a:lnTo>
                  <a:lnTo>
                    <a:pt x="2519" y="524"/>
                  </a:lnTo>
                  <a:lnTo>
                    <a:pt x="2493" y="551"/>
                  </a:lnTo>
                  <a:lnTo>
                    <a:pt x="2466" y="579"/>
                  </a:lnTo>
                  <a:lnTo>
                    <a:pt x="2445" y="607"/>
                  </a:lnTo>
                  <a:lnTo>
                    <a:pt x="2431" y="635"/>
                  </a:lnTo>
                  <a:lnTo>
                    <a:pt x="2426" y="662"/>
                  </a:lnTo>
                  <a:lnTo>
                    <a:pt x="2431" y="687"/>
                  </a:lnTo>
                  <a:lnTo>
                    <a:pt x="2452" y="722"/>
                  </a:lnTo>
                  <a:lnTo>
                    <a:pt x="2480" y="757"/>
                  </a:lnTo>
                  <a:lnTo>
                    <a:pt x="2512" y="790"/>
                  </a:lnTo>
                  <a:lnTo>
                    <a:pt x="2543" y="822"/>
                  </a:lnTo>
                  <a:lnTo>
                    <a:pt x="2570" y="854"/>
                  </a:lnTo>
                  <a:lnTo>
                    <a:pt x="2589" y="888"/>
                  </a:lnTo>
                  <a:lnTo>
                    <a:pt x="2597" y="923"/>
                  </a:lnTo>
                  <a:lnTo>
                    <a:pt x="2592" y="958"/>
                  </a:lnTo>
                  <a:lnTo>
                    <a:pt x="2585" y="970"/>
                  </a:lnTo>
                  <a:lnTo>
                    <a:pt x="2574" y="981"/>
                  </a:lnTo>
                  <a:lnTo>
                    <a:pt x="2558" y="990"/>
                  </a:lnTo>
                  <a:lnTo>
                    <a:pt x="2540" y="998"/>
                  </a:lnTo>
                  <a:lnTo>
                    <a:pt x="2518" y="1005"/>
                  </a:lnTo>
                  <a:lnTo>
                    <a:pt x="2493" y="1012"/>
                  </a:lnTo>
                  <a:lnTo>
                    <a:pt x="2465" y="1016"/>
                  </a:lnTo>
                  <a:lnTo>
                    <a:pt x="2434" y="1021"/>
                  </a:lnTo>
                  <a:lnTo>
                    <a:pt x="2403" y="1025"/>
                  </a:lnTo>
                  <a:lnTo>
                    <a:pt x="2371" y="1028"/>
                  </a:lnTo>
                  <a:lnTo>
                    <a:pt x="2336" y="1030"/>
                  </a:lnTo>
                  <a:lnTo>
                    <a:pt x="2301" y="1032"/>
                  </a:lnTo>
                  <a:lnTo>
                    <a:pt x="2264" y="1035"/>
                  </a:lnTo>
                  <a:lnTo>
                    <a:pt x="2226" y="1036"/>
                  </a:lnTo>
                  <a:lnTo>
                    <a:pt x="2187" y="1037"/>
                  </a:lnTo>
                  <a:lnTo>
                    <a:pt x="2146" y="1039"/>
                  </a:lnTo>
                  <a:lnTo>
                    <a:pt x="2106" y="1042"/>
                  </a:lnTo>
                  <a:lnTo>
                    <a:pt x="2065" y="1043"/>
                  </a:lnTo>
                  <a:lnTo>
                    <a:pt x="2024" y="1044"/>
                  </a:lnTo>
                  <a:lnTo>
                    <a:pt x="1983" y="1047"/>
                  </a:lnTo>
                  <a:lnTo>
                    <a:pt x="1943" y="1050"/>
                  </a:lnTo>
                  <a:lnTo>
                    <a:pt x="1902" y="1053"/>
                  </a:lnTo>
                  <a:lnTo>
                    <a:pt x="1862" y="1057"/>
                  </a:lnTo>
                  <a:lnTo>
                    <a:pt x="1822" y="1061"/>
                  </a:lnTo>
                  <a:lnTo>
                    <a:pt x="1788" y="1065"/>
                  </a:lnTo>
                  <a:lnTo>
                    <a:pt x="1757" y="1071"/>
                  </a:lnTo>
                  <a:lnTo>
                    <a:pt x="1727" y="1076"/>
                  </a:lnTo>
                  <a:lnTo>
                    <a:pt x="1701" y="1083"/>
                  </a:lnTo>
                  <a:lnTo>
                    <a:pt x="1677" y="1089"/>
                  </a:lnTo>
                  <a:lnTo>
                    <a:pt x="1656" y="1096"/>
                  </a:lnTo>
                  <a:lnTo>
                    <a:pt x="1635" y="1103"/>
                  </a:lnTo>
                  <a:lnTo>
                    <a:pt x="1617" y="1110"/>
                  </a:lnTo>
                  <a:lnTo>
                    <a:pt x="1599" y="1118"/>
                  </a:lnTo>
                  <a:lnTo>
                    <a:pt x="1584" y="1125"/>
                  </a:lnTo>
                  <a:lnTo>
                    <a:pt x="1568" y="1132"/>
                  </a:lnTo>
                  <a:lnTo>
                    <a:pt x="1553" y="1141"/>
                  </a:lnTo>
                  <a:lnTo>
                    <a:pt x="1538" y="1148"/>
                  </a:lnTo>
                  <a:lnTo>
                    <a:pt x="1524" y="1156"/>
                  </a:lnTo>
                  <a:lnTo>
                    <a:pt x="1508" y="1163"/>
                  </a:lnTo>
                  <a:lnTo>
                    <a:pt x="1493" y="1170"/>
                  </a:lnTo>
                  <a:lnTo>
                    <a:pt x="1483" y="1174"/>
                  </a:lnTo>
                  <a:lnTo>
                    <a:pt x="1472" y="1178"/>
                  </a:lnTo>
                  <a:lnTo>
                    <a:pt x="1461" y="1183"/>
                  </a:lnTo>
                  <a:lnTo>
                    <a:pt x="1450" y="1185"/>
                  </a:lnTo>
                  <a:lnTo>
                    <a:pt x="1437" y="1189"/>
                  </a:lnTo>
                  <a:lnTo>
                    <a:pt x="1424" y="1194"/>
                  </a:lnTo>
                  <a:lnTo>
                    <a:pt x="1410" y="1196"/>
                  </a:lnTo>
                  <a:lnTo>
                    <a:pt x="1396" y="1199"/>
                  </a:lnTo>
                  <a:lnTo>
                    <a:pt x="1381" y="1203"/>
                  </a:lnTo>
                  <a:lnTo>
                    <a:pt x="1366" y="1206"/>
                  </a:lnTo>
                  <a:lnTo>
                    <a:pt x="1349" y="1209"/>
                  </a:lnTo>
                  <a:lnTo>
                    <a:pt x="1331" y="1210"/>
                  </a:lnTo>
                  <a:lnTo>
                    <a:pt x="1311" y="1213"/>
                  </a:lnTo>
                  <a:lnTo>
                    <a:pt x="1292" y="1215"/>
                  </a:lnTo>
                  <a:lnTo>
                    <a:pt x="1271" y="1216"/>
                  </a:lnTo>
                  <a:lnTo>
                    <a:pt x="1248" y="1217"/>
                  </a:lnTo>
                  <a:lnTo>
                    <a:pt x="1219" y="1217"/>
                  </a:lnTo>
                  <a:lnTo>
                    <a:pt x="1191" y="1217"/>
                  </a:lnTo>
                  <a:lnTo>
                    <a:pt x="1165" y="1216"/>
                  </a:lnTo>
                  <a:lnTo>
                    <a:pt x="1138" y="1215"/>
                  </a:lnTo>
                  <a:lnTo>
                    <a:pt x="1112" y="1212"/>
                  </a:lnTo>
                  <a:lnTo>
                    <a:pt x="1086" y="1208"/>
                  </a:lnTo>
                  <a:lnTo>
                    <a:pt x="1063" y="1203"/>
                  </a:lnTo>
                  <a:lnTo>
                    <a:pt x="1039" y="1199"/>
                  </a:lnTo>
                  <a:lnTo>
                    <a:pt x="1017" y="1194"/>
                  </a:lnTo>
                  <a:lnTo>
                    <a:pt x="994" y="1188"/>
                  </a:lnTo>
                  <a:lnTo>
                    <a:pt x="972" y="1181"/>
                  </a:lnTo>
                  <a:lnTo>
                    <a:pt x="950" y="1176"/>
                  </a:lnTo>
                  <a:lnTo>
                    <a:pt x="929" y="1169"/>
                  </a:lnTo>
                  <a:lnTo>
                    <a:pt x="908" y="1162"/>
                  </a:lnTo>
                  <a:lnTo>
                    <a:pt x="887" y="1153"/>
                  </a:lnTo>
                  <a:lnTo>
                    <a:pt x="866" y="1146"/>
                  </a:lnTo>
                  <a:lnTo>
                    <a:pt x="845" y="1139"/>
                  </a:lnTo>
                  <a:lnTo>
                    <a:pt x="825" y="1131"/>
                  </a:lnTo>
                  <a:lnTo>
                    <a:pt x="804" y="1124"/>
                  </a:lnTo>
                  <a:lnTo>
                    <a:pt x="783" y="1117"/>
                  </a:lnTo>
                  <a:lnTo>
                    <a:pt x="762" y="1110"/>
                  </a:lnTo>
                  <a:lnTo>
                    <a:pt x="742" y="1103"/>
                  </a:lnTo>
                  <a:lnTo>
                    <a:pt x="721" y="1097"/>
                  </a:lnTo>
                  <a:lnTo>
                    <a:pt x="700" y="1090"/>
                  </a:lnTo>
                  <a:lnTo>
                    <a:pt x="679" y="1085"/>
                  </a:lnTo>
                  <a:lnTo>
                    <a:pt x="656" y="1079"/>
                  </a:lnTo>
                  <a:lnTo>
                    <a:pt x="634" y="1075"/>
                  </a:lnTo>
                  <a:lnTo>
                    <a:pt x="610" y="1071"/>
                  </a:lnTo>
                  <a:lnTo>
                    <a:pt x="587" y="1067"/>
                  </a:lnTo>
                  <a:lnTo>
                    <a:pt x="563" y="1064"/>
                  </a:lnTo>
                  <a:lnTo>
                    <a:pt x="538" y="1062"/>
                  </a:lnTo>
                  <a:lnTo>
                    <a:pt x="512" y="1061"/>
                  </a:lnTo>
                  <a:lnTo>
                    <a:pt x="475" y="1060"/>
                  </a:lnTo>
                  <a:lnTo>
                    <a:pt x="436" y="1058"/>
                  </a:lnTo>
                  <a:lnTo>
                    <a:pt x="398" y="1057"/>
                  </a:lnTo>
                  <a:lnTo>
                    <a:pt x="360" y="1055"/>
                  </a:lnTo>
                  <a:lnTo>
                    <a:pt x="323" y="1053"/>
                  </a:lnTo>
                  <a:lnTo>
                    <a:pt x="286" y="1050"/>
                  </a:lnTo>
                  <a:lnTo>
                    <a:pt x="251" y="1047"/>
                  </a:lnTo>
                  <a:lnTo>
                    <a:pt x="218" y="1043"/>
                  </a:lnTo>
                  <a:lnTo>
                    <a:pt x="184" y="1039"/>
                  </a:lnTo>
                  <a:lnTo>
                    <a:pt x="155" y="1033"/>
                  </a:lnTo>
                  <a:lnTo>
                    <a:pt x="126" y="1029"/>
                  </a:lnTo>
                  <a:lnTo>
                    <a:pt x="99" y="1023"/>
                  </a:lnTo>
                  <a:lnTo>
                    <a:pt x="75" y="1016"/>
                  </a:lnTo>
                  <a:lnTo>
                    <a:pt x="54" y="1009"/>
                  </a:lnTo>
                  <a:lnTo>
                    <a:pt x="38" y="1002"/>
                  </a:lnTo>
                  <a:lnTo>
                    <a:pt x="22" y="994"/>
                  </a:lnTo>
                  <a:lnTo>
                    <a:pt x="7" y="980"/>
                  </a:lnTo>
                  <a:lnTo>
                    <a:pt x="0" y="966"/>
                  </a:lnTo>
                  <a:lnTo>
                    <a:pt x="3" y="949"/>
                  </a:lnTo>
                  <a:lnTo>
                    <a:pt x="14" y="933"/>
                  </a:lnTo>
                  <a:lnTo>
                    <a:pt x="46" y="902"/>
                  </a:lnTo>
                  <a:lnTo>
                    <a:pt x="75" y="875"/>
                  </a:lnTo>
                  <a:lnTo>
                    <a:pt x="103" y="854"/>
                  </a:lnTo>
                  <a:lnTo>
                    <a:pt x="127" y="835"/>
                  </a:lnTo>
                  <a:lnTo>
                    <a:pt x="144" y="815"/>
                  </a:lnTo>
                  <a:lnTo>
                    <a:pt x="154" y="797"/>
                  </a:lnTo>
                  <a:lnTo>
                    <a:pt x="155" y="776"/>
                  </a:lnTo>
                  <a:lnTo>
                    <a:pt x="144" y="751"/>
                  </a:lnTo>
                  <a:lnTo>
                    <a:pt x="133" y="736"/>
                  </a:lnTo>
                  <a:lnTo>
                    <a:pt x="117" y="722"/>
                  </a:lnTo>
                  <a:lnTo>
                    <a:pt x="101" y="708"/>
                  </a:lnTo>
                  <a:lnTo>
                    <a:pt x="82" y="695"/>
                  </a:lnTo>
                  <a:lnTo>
                    <a:pt x="64" y="683"/>
                  </a:lnTo>
                  <a:lnTo>
                    <a:pt x="46" y="669"/>
                  </a:lnTo>
                  <a:lnTo>
                    <a:pt x="31" y="655"/>
                  </a:lnTo>
                  <a:lnTo>
                    <a:pt x="17" y="641"/>
                  </a:lnTo>
                  <a:lnTo>
                    <a:pt x="4" y="618"/>
                  </a:lnTo>
                  <a:lnTo>
                    <a:pt x="0" y="593"/>
                  </a:lnTo>
                  <a:lnTo>
                    <a:pt x="7" y="565"/>
                  </a:lnTo>
                  <a:lnTo>
                    <a:pt x="26" y="532"/>
                  </a:lnTo>
                  <a:lnTo>
                    <a:pt x="52" y="511"/>
                  </a:lnTo>
                  <a:lnTo>
                    <a:pt x="89" y="489"/>
                  </a:lnTo>
                  <a:lnTo>
                    <a:pt x="140" y="469"/>
                  </a:lnTo>
                  <a:lnTo>
                    <a:pt x="198" y="448"/>
                  </a:lnTo>
                  <a:lnTo>
                    <a:pt x="265" y="430"/>
                  </a:lnTo>
                  <a:lnTo>
                    <a:pt x="337" y="412"/>
                  </a:lnTo>
                  <a:lnTo>
                    <a:pt x="412" y="394"/>
                  </a:lnTo>
                  <a:lnTo>
                    <a:pt x="487" y="378"/>
                  </a:lnTo>
                  <a:lnTo>
                    <a:pt x="561" y="363"/>
                  </a:lnTo>
                  <a:lnTo>
                    <a:pt x="634" y="350"/>
                  </a:lnTo>
                  <a:lnTo>
                    <a:pt x="700" y="339"/>
                  </a:lnTo>
                  <a:lnTo>
                    <a:pt x="760" y="329"/>
                  </a:lnTo>
                  <a:lnTo>
                    <a:pt x="809" y="321"/>
                  </a:lnTo>
                  <a:lnTo>
                    <a:pt x="846" y="316"/>
                  </a:lnTo>
                  <a:lnTo>
                    <a:pt x="871" y="313"/>
                  </a:lnTo>
                  <a:lnTo>
                    <a:pt x="880" y="311"/>
                  </a:lnTo>
                  <a:lnTo>
                    <a:pt x="1120" y="28"/>
                  </a:lnTo>
                  <a:close/>
                </a:path>
              </a:pathLst>
            </a:custGeom>
            <a:solidFill>
              <a:srgbClr val="5E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36" name="Freeform 516"/>
            <p:cNvSpPr>
              <a:spLocks/>
            </p:cNvSpPr>
            <p:nvPr/>
          </p:nvSpPr>
          <p:spPr bwMode="auto">
            <a:xfrm>
              <a:off x="3923" y="1511"/>
              <a:ext cx="1333" cy="1119"/>
            </a:xfrm>
            <a:custGeom>
              <a:avLst/>
              <a:gdLst>
                <a:gd name="T0" fmla="*/ 2447 w 2665"/>
                <a:gd name="T1" fmla="*/ 1119 h 2238"/>
                <a:gd name="T2" fmla="*/ 2299 w 2665"/>
                <a:gd name="T3" fmla="*/ 1045 h 2238"/>
                <a:gd name="T4" fmla="*/ 2222 w 2665"/>
                <a:gd name="T5" fmla="*/ 1037 h 2238"/>
                <a:gd name="T6" fmla="*/ 2040 w 2665"/>
                <a:gd name="T7" fmla="*/ 1076 h 2238"/>
                <a:gd name="T8" fmla="*/ 1758 w 2665"/>
                <a:gd name="T9" fmla="*/ 1054 h 2238"/>
                <a:gd name="T10" fmla="*/ 1666 w 2665"/>
                <a:gd name="T11" fmla="*/ 987 h 2238"/>
                <a:gd name="T12" fmla="*/ 1444 w 2665"/>
                <a:gd name="T13" fmla="*/ 928 h 2238"/>
                <a:gd name="T14" fmla="*/ 1332 w 2665"/>
                <a:gd name="T15" fmla="*/ 837 h 2238"/>
                <a:gd name="T16" fmla="*/ 1307 w 2665"/>
                <a:gd name="T17" fmla="*/ 755 h 2238"/>
                <a:gd name="T18" fmla="*/ 1413 w 2665"/>
                <a:gd name="T19" fmla="*/ 686 h 2238"/>
                <a:gd name="T20" fmla="*/ 1464 w 2665"/>
                <a:gd name="T21" fmla="*/ 545 h 2238"/>
                <a:gd name="T22" fmla="*/ 1508 w 2665"/>
                <a:gd name="T23" fmla="*/ 354 h 2238"/>
                <a:gd name="T24" fmla="*/ 1480 w 2665"/>
                <a:gd name="T25" fmla="*/ 245 h 2238"/>
                <a:gd name="T26" fmla="*/ 1431 w 2665"/>
                <a:gd name="T27" fmla="*/ 180 h 2238"/>
                <a:gd name="T28" fmla="*/ 1353 w 2665"/>
                <a:gd name="T29" fmla="*/ 76 h 2238"/>
                <a:gd name="T30" fmla="*/ 1154 w 2665"/>
                <a:gd name="T31" fmla="*/ 72 h 2238"/>
                <a:gd name="T32" fmla="*/ 931 w 2665"/>
                <a:gd name="T33" fmla="*/ 157 h 2238"/>
                <a:gd name="T34" fmla="*/ 846 w 2665"/>
                <a:gd name="T35" fmla="*/ 276 h 2238"/>
                <a:gd name="T36" fmla="*/ 750 w 2665"/>
                <a:gd name="T37" fmla="*/ 399 h 2238"/>
                <a:gd name="T38" fmla="*/ 476 w 2665"/>
                <a:gd name="T39" fmla="*/ 670 h 2238"/>
                <a:gd name="T40" fmla="*/ 226 w 2665"/>
                <a:gd name="T41" fmla="*/ 942 h 2238"/>
                <a:gd name="T42" fmla="*/ 22 w 2665"/>
                <a:gd name="T43" fmla="*/ 1217 h 2238"/>
                <a:gd name="T44" fmla="*/ 28 w 2665"/>
                <a:gd name="T45" fmla="*/ 1560 h 2238"/>
                <a:gd name="T46" fmla="*/ 128 w 2665"/>
                <a:gd name="T47" fmla="*/ 1706 h 2238"/>
                <a:gd name="T48" fmla="*/ 189 w 2665"/>
                <a:gd name="T49" fmla="*/ 1787 h 2238"/>
                <a:gd name="T50" fmla="*/ 263 w 2665"/>
                <a:gd name="T51" fmla="*/ 2158 h 2238"/>
                <a:gd name="T52" fmla="*/ 478 w 2665"/>
                <a:gd name="T53" fmla="*/ 2238 h 2238"/>
                <a:gd name="T54" fmla="*/ 503 w 2665"/>
                <a:gd name="T55" fmla="*/ 2145 h 2238"/>
                <a:gd name="T56" fmla="*/ 533 w 2665"/>
                <a:gd name="T57" fmla="*/ 1946 h 2238"/>
                <a:gd name="T58" fmla="*/ 617 w 2665"/>
                <a:gd name="T59" fmla="*/ 2127 h 2238"/>
                <a:gd name="T60" fmla="*/ 684 w 2665"/>
                <a:gd name="T61" fmla="*/ 2111 h 2238"/>
                <a:gd name="T62" fmla="*/ 843 w 2665"/>
                <a:gd name="T63" fmla="*/ 1961 h 2238"/>
                <a:gd name="T64" fmla="*/ 1086 w 2665"/>
                <a:gd name="T65" fmla="*/ 1770 h 2238"/>
                <a:gd name="T66" fmla="*/ 1311 w 2665"/>
                <a:gd name="T67" fmla="*/ 1823 h 2238"/>
                <a:gd name="T68" fmla="*/ 1820 w 2665"/>
                <a:gd name="T69" fmla="*/ 1750 h 2238"/>
                <a:gd name="T70" fmla="*/ 1764 w 2665"/>
                <a:gd name="T71" fmla="*/ 1822 h 2238"/>
                <a:gd name="T72" fmla="*/ 1772 w 2665"/>
                <a:gd name="T73" fmla="*/ 1921 h 2238"/>
                <a:gd name="T74" fmla="*/ 1852 w 2665"/>
                <a:gd name="T75" fmla="*/ 1990 h 2238"/>
                <a:gd name="T76" fmla="*/ 1952 w 2665"/>
                <a:gd name="T77" fmla="*/ 2011 h 2238"/>
                <a:gd name="T78" fmla="*/ 2047 w 2665"/>
                <a:gd name="T79" fmla="*/ 2027 h 2238"/>
                <a:gd name="T80" fmla="*/ 2153 w 2665"/>
                <a:gd name="T81" fmla="*/ 2021 h 2238"/>
                <a:gd name="T82" fmla="*/ 2250 w 2665"/>
                <a:gd name="T83" fmla="*/ 1986 h 2238"/>
                <a:gd name="T84" fmla="*/ 2321 w 2665"/>
                <a:gd name="T85" fmla="*/ 1944 h 2238"/>
                <a:gd name="T86" fmla="*/ 2405 w 2665"/>
                <a:gd name="T87" fmla="*/ 1929 h 2238"/>
                <a:gd name="T88" fmla="*/ 2511 w 2665"/>
                <a:gd name="T89" fmla="*/ 1902 h 2238"/>
                <a:gd name="T90" fmla="*/ 2603 w 2665"/>
                <a:gd name="T91" fmla="*/ 1856 h 2238"/>
                <a:gd name="T92" fmla="*/ 2637 w 2665"/>
                <a:gd name="T93" fmla="*/ 1771 h 2238"/>
                <a:gd name="T94" fmla="*/ 2578 w 2665"/>
                <a:gd name="T95" fmla="*/ 1683 h 2238"/>
                <a:gd name="T96" fmla="*/ 2491 w 2665"/>
                <a:gd name="T97" fmla="*/ 1641 h 2238"/>
                <a:gd name="T98" fmla="*/ 2585 w 2665"/>
                <a:gd name="T99" fmla="*/ 1598 h 2238"/>
                <a:gd name="T100" fmla="*/ 2624 w 2665"/>
                <a:gd name="T101" fmla="*/ 1517 h 2238"/>
                <a:gd name="T102" fmla="*/ 2556 w 2665"/>
                <a:gd name="T103" fmla="*/ 1440 h 2238"/>
                <a:gd name="T104" fmla="*/ 2472 w 2665"/>
                <a:gd name="T105" fmla="*/ 1410 h 2238"/>
                <a:gd name="T106" fmla="*/ 2422 w 2665"/>
                <a:gd name="T107" fmla="*/ 1347 h 2238"/>
                <a:gd name="T108" fmla="*/ 2318 w 2665"/>
                <a:gd name="T109" fmla="*/ 1320 h 2238"/>
                <a:gd name="T110" fmla="*/ 2219 w 2665"/>
                <a:gd name="T111" fmla="*/ 1316 h 2238"/>
                <a:gd name="T112" fmla="*/ 2110 w 2665"/>
                <a:gd name="T113" fmla="*/ 1316 h 2238"/>
                <a:gd name="T114" fmla="*/ 2008 w 2665"/>
                <a:gd name="T115" fmla="*/ 1344 h 2238"/>
                <a:gd name="T116" fmla="*/ 1753 w 2665"/>
                <a:gd name="T117" fmla="*/ 1299 h 2238"/>
                <a:gd name="T118" fmla="*/ 1849 w 2665"/>
                <a:gd name="T119" fmla="*/ 1225 h 2238"/>
                <a:gd name="T120" fmla="*/ 2081 w 2665"/>
                <a:gd name="T121" fmla="*/ 1196 h 2238"/>
                <a:gd name="T122" fmla="*/ 2377 w 2665"/>
                <a:gd name="T123" fmla="*/ 1204 h 2238"/>
                <a:gd name="T124" fmla="*/ 2665 w 2665"/>
                <a:gd name="T125" fmla="*/ 1308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5" h="2238">
                  <a:moveTo>
                    <a:pt x="2645" y="1250"/>
                  </a:moveTo>
                  <a:lnTo>
                    <a:pt x="2641" y="1241"/>
                  </a:lnTo>
                  <a:lnTo>
                    <a:pt x="2632" y="1231"/>
                  </a:lnTo>
                  <a:lnTo>
                    <a:pt x="2621" y="1220"/>
                  </a:lnTo>
                  <a:lnTo>
                    <a:pt x="2609" y="1209"/>
                  </a:lnTo>
                  <a:lnTo>
                    <a:pt x="2592" y="1197"/>
                  </a:lnTo>
                  <a:lnTo>
                    <a:pt x="2575" y="1186"/>
                  </a:lnTo>
                  <a:lnTo>
                    <a:pt x="2556" y="1174"/>
                  </a:lnTo>
                  <a:lnTo>
                    <a:pt x="2536" y="1163"/>
                  </a:lnTo>
                  <a:lnTo>
                    <a:pt x="2514" y="1151"/>
                  </a:lnTo>
                  <a:lnTo>
                    <a:pt x="2491" y="1140"/>
                  </a:lnTo>
                  <a:lnTo>
                    <a:pt x="2469" y="1129"/>
                  </a:lnTo>
                  <a:lnTo>
                    <a:pt x="2447" y="1119"/>
                  </a:lnTo>
                  <a:lnTo>
                    <a:pt x="2424" y="1109"/>
                  </a:lnTo>
                  <a:lnTo>
                    <a:pt x="2403" y="1101"/>
                  </a:lnTo>
                  <a:lnTo>
                    <a:pt x="2382" y="1094"/>
                  </a:lnTo>
                  <a:lnTo>
                    <a:pt x="2363" y="1087"/>
                  </a:lnTo>
                  <a:lnTo>
                    <a:pt x="2353" y="1084"/>
                  </a:lnTo>
                  <a:lnTo>
                    <a:pt x="2343" y="1082"/>
                  </a:lnTo>
                  <a:lnTo>
                    <a:pt x="2334" y="1080"/>
                  </a:lnTo>
                  <a:lnTo>
                    <a:pt x="2324" y="1079"/>
                  </a:lnTo>
                  <a:lnTo>
                    <a:pt x="2321" y="1075"/>
                  </a:lnTo>
                  <a:lnTo>
                    <a:pt x="2320" y="1073"/>
                  </a:lnTo>
                  <a:lnTo>
                    <a:pt x="2314" y="1068"/>
                  </a:lnTo>
                  <a:lnTo>
                    <a:pt x="2307" y="1059"/>
                  </a:lnTo>
                  <a:lnTo>
                    <a:pt x="2299" y="1045"/>
                  </a:lnTo>
                  <a:lnTo>
                    <a:pt x="2293" y="1038"/>
                  </a:lnTo>
                  <a:lnTo>
                    <a:pt x="2287" y="1037"/>
                  </a:lnTo>
                  <a:lnTo>
                    <a:pt x="2280" y="1035"/>
                  </a:lnTo>
                  <a:lnTo>
                    <a:pt x="2272" y="1038"/>
                  </a:lnTo>
                  <a:lnTo>
                    <a:pt x="2265" y="1041"/>
                  </a:lnTo>
                  <a:lnTo>
                    <a:pt x="2257" y="1044"/>
                  </a:lnTo>
                  <a:lnTo>
                    <a:pt x="2250" y="1045"/>
                  </a:lnTo>
                  <a:lnTo>
                    <a:pt x="2244" y="1045"/>
                  </a:lnTo>
                  <a:lnTo>
                    <a:pt x="2239" y="1044"/>
                  </a:lnTo>
                  <a:lnTo>
                    <a:pt x="2234" y="1042"/>
                  </a:lnTo>
                  <a:lnTo>
                    <a:pt x="2232" y="1041"/>
                  </a:lnTo>
                  <a:lnTo>
                    <a:pt x="2227" y="1038"/>
                  </a:lnTo>
                  <a:lnTo>
                    <a:pt x="2222" y="1037"/>
                  </a:lnTo>
                  <a:lnTo>
                    <a:pt x="2213" y="1035"/>
                  </a:lnTo>
                  <a:lnTo>
                    <a:pt x="2204" y="1034"/>
                  </a:lnTo>
                  <a:lnTo>
                    <a:pt x="2188" y="1033"/>
                  </a:lnTo>
                  <a:lnTo>
                    <a:pt x="2170" y="1033"/>
                  </a:lnTo>
                  <a:lnTo>
                    <a:pt x="2151" y="1037"/>
                  </a:lnTo>
                  <a:lnTo>
                    <a:pt x="2130" y="1042"/>
                  </a:lnTo>
                  <a:lnTo>
                    <a:pt x="2109" y="1051"/>
                  </a:lnTo>
                  <a:lnTo>
                    <a:pt x="2089" y="1058"/>
                  </a:lnTo>
                  <a:lnTo>
                    <a:pt x="2072" y="1066"/>
                  </a:lnTo>
                  <a:lnTo>
                    <a:pt x="2058" y="1072"/>
                  </a:lnTo>
                  <a:lnTo>
                    <a:pt x="2050" y="1075"/>
                  </a:lnTo>
                  <a:lnTo>
                    <a:pt x="2044" y="1076"/>
                  </a:lnTo>
                  <a:lnTo>
                    <a:pt x="2040" y="1076"/>
                  </a:lnTo>
                  <a:lnTo>
                    <a:pt x="2033" y="1077"/>
                  </a:lnTo>
                  <a:lnTo>
                    <a:pt x="2025" y="1076"/>
                  </a:lnTo>
                  <a:lnTo>
                    <a:pt x="2012" y="1076"/>
                  </a:lnTo>
                  <a:lnTo>
                    <a:pt x="1993" y="1073"/>
                  </a:lnTo>
                  <a:lnTo>
                    <a:pt x="1966" y="1070"/>
                  </a:lnTo>
                  <a:lnTo>
                    <a:pt x="1930" y="1065"/>
                  </a:lnTo>
                  <a:lnTo>
                    <a:pt x="1901" y="1061"/>
                  </a:lnTo>
                  <a:lnTo>
                    <a:pt x="1871" y="1058"/>
                  </a:lnTo>
                  <a:lnTo>
                    <a:pt x="1843" y="1056"/>
                  </a:lnTo>
                  <a:lnTo>
                    <a:pt x="1818" y="1055"/>
                  </a:lnTo>
                  <a:lnTo>
                    <a:pt x="1796" y="1054"/>
                  </a:lnTo>
                  <a:lnTo>
                    <a:pt x="1775" y="1054"/>
                  </a:lnTo>
                  <a:lnTo>
                    <a:pt x="1758" y="1054"/>
                  </a:lnTo>
                  <a:lnTo>
                    <a:pt x="1744" y="1054"/>
                  </a:lnTo>
                  <a:lnTo>
                    <a:pt x="1746" y="1049"/>
                  </a:lnTo>
                  <a:lnTo>
                    <a:pt x="1748" y="1047"/>
                  </a:lnTo>
                  <a:lnTo>
                    <a:pt x="1750" y="1045"/>
                  </a:lnTo>
                  <a:lnTo>
                    <a:pt x="1750" y="1045"/>
                  </a:lnTo>
                  <a:lnTo>
                    <a:pt x="1704" y="1042"/>
                  </a:lnTo>
                  <a:lnTo>
                    <a:pt x="1701" y="1016"/>
                  </a:lnTo>
                  <a:lnTo>
                    <a:pt x="1700" y="1015"/>
                  </a:lnTo>
                  <a:lnTo>
                    <a:pt x="1695" y="1012"/>
                  </a:lnTo>
                  <a:lnTo>
                    <a:pt x="1690" y="1006"/>
                  </a:lnTo>
                  <a:lnTo>
                    <a:pt x="1683" y="1001"/>
                  </a:lnTo>
                  <a:lnTo>
                    <a:pt x="1674" y="994"/>
                  </a:lnTo>
                  <a:lnTo>
                    <a:pt x="1666" y="987"/>
                  </a:lnTo>
                  <a:lnTo>
                    <a:pt x="1658" y="981"/>
                  </a:lnTo>
                  <a:lnTo>
                    <a:pt x="1649" y="977"/>
                  </a:lnTo>
                  <a:lnTo>
                    <a:pt x="1642" y="974"/>
                  </a:lnTo>
                  <a:lnTo>
                    <a:pt x="1633" y="971"/>
                  </a:lnTo>
                  <a:lnTo>
                    <a:pt x="1621" y="970"/>
                  </a:lnTo>
                  <a:lnTo>
                    <a:pt x="1607" y="968"/>
                  </a:lnTo>
                  <a:lnTo>
                    <a:pt x="1592" y="968"/>
                  </a:lnTo>
                  <a:lnTo>
                    <a:pt x="1574" y="967"/>
                  </a:lnTo>
                  <a:lnTo>
                    <a:pt x="1554" y="967"/>
                  </a:lnTo>
                  <a:lnTo>
                    <a:pt x="1533" y="967"/>
                  </a:lnTo>
                  <a:lnTo>
                    <a:pt x="1477" y="929"/>
                  </a:lnTo>
                  <a:lnTo>
                    <a:pt x="1448" y="935"/>
                  </a:lnTo>
                  <a:lnTo>
                    <a:pt x="1444" y="928"/>
                  </a:lnTo>
                  <a:lnTo>
                    <a:pt x="1436" y="910"/>
                  </a:lnTo>
                  <a:lnTo>
                    <a:pt x="1426" y="889"/>
                  </a:lnTo>
                  <a:lnTo>
                    <a:pt x="1416" y="874"/>
                  </a:lnTo>
                  <a:lnTo>
                    <a:pt x="1412" y="869"/>
                  </a:lnTo>
                  <a:lnTo>
                    <a:pt x="1409" y="867"/>
                  </a:lnTo>
                  <a:lnTo>
                    <a:pt x="1405" y="864"/>
                  </a:lnTo>
                  <a:lnTo>
                    <a:pt x="1398" y="861"/>
                  </a:lnTo>
                  <a:lnTo>
                    <a:pt x="1391" y="858"/>
                  </a:lnTo>
                  <a:lnTo>
                    <a:pt x="1381" y="855"/>
                  </a:lnTo>
                  <a:lnTo>
                    <a:pt x="1367" y="851"/>
                  </a:lnTo>
                  <a:lnTo>
                    <a:pt x="1350" y="844"/>
                  </a:lnTo>
                  <a:lnTo>
                    <a:pt x="1341" y="840"/>
                  </a:lnTo>
                  <a:lnTo>
                    <a:pt x="1332" y="837"/>
                  </a:lnTo>
                  <a:lnTo>
                    <a:pt x="1324" y="834"/>
                  </a:lnTo>
                  <a:lnTo>
                    <a:pt x="1317" y="832"/>
                  </a:lnTo>
                  <a:lnTo>
                    <a:pt x="1311" y="829"/>
                  </a:lnTo>
                  <a:lnTo>
                    <a:pt x="1306" y="826"/>
                  </a:lnTo>
                  <a:lnTo>
                    <a:pt x="1300" y="823"/>
                  </a:lnTo>
                  <a:lnTo>
                    <a:pt x="1296" y="820"/>
                  </a:lnTo>
                  <a:lnTo>
                    <a:pt x="1297" y="801"/>
                  </a:lnTo>
                  <a:lnTo>
                    <a:pt x="1297" y="783"/>
                  </a:lnTo>
                  <a:lnTo>
                    <a:pt x="1299" y="769"/>
                  </a:lnTo>
                  <a:lnTo>
                    <a:pt x="1299" y="759"/>
                  </a:lnTo>
                  <a:lnTo>
                    <a:pt x="1303" y="758"/>
                  </a:lnTo>
                  <a:lnTo>
                    <a:pt x="1306" y="756"/>
                  </a:lnTo>
                  <a:lnTo>
                    <a:pt x="1307" y="755"/>
                  </a:lnTo>
                  <a:lnTo>
                    <a:pt x="1307" y="755"/>
                  </a:lnTo>
                  <a:lnTo>
                    <a:pt x="1307" y="744"/>
                  </a:lnTo>
                  <a:lnTo>
                    <a:pt x="1327" y="745"/>
                  </a:lnTo>
                  <a:lnTo>
                    <a:pt x="1339" y="742"/>
                  </a:lnTo>
                  <a:lnTo>
                    <a:pt x="1345" y="740"/>
                  </a:lnTo>
                  <a:lnTo>
                    <a:pt x="1346" y="738"/>
                  </a:lnTo>
                  <a:lnTo>
                    <a:pt x="1360" y="706"/>
                  </a:lnTo>
                  <a:lnTo>
                    <a:pt x="1363" y="707"/>
                  </a:lnTo>
                  <a:lnTo>
                    <a:pt x="1373" y="707"/>
                  </a:lnTo>
                  <a:lnTo>
                    <a:pt x="1385" y="707"/>
                  </a:lnTo>
                  <a:lnTo>
                    <a:pt x="1401" y="705"/>
                  </a:lnTo>
                  <a:lnTo>
                    <a:pt x="1410" y="698"/>
                  </a:lnTo>
                  <a:lnTo>
                    <a:pt x="1413" y="686"/>
                  </a:lnTo>
                  <a:lnTo>
                    <a:pt x="1412" y="670"/>
                  </a:lnTo>
                  <a:lnTo>
                    <a:pt x="1415" y="643"/>
                  </a:lnTo>
                  <a:lnTo>
                    <a:pt x="1417" y="619"/>
                  </a:lnTo>
                  <a:lnTo>
                    <a:pt x="1417" y="605"/>
                  </a:lnTo>
                  <a:lnTo>
                    <a:pt x="1417" y="598"/>
                  </a:lnTo>
                  <a:lnTo>
                    <a:pt x="1422" y="596"/>
                  </a:lnTo>
                  <a:lnTo>
                    <a:pt x="1426" y="593"/>
                  </a:lnTo>
                  <a:lnTo>
                    <a:pt x="1430" y="589"/>
                  </a:lnTo>
                  <a:lnTo>
                    <a:pt x="1436" y="585"/>
                  </a:lnTo>
                  <a:lnTo>
                    <a:pt x="1443" y="578"/>
                  </a:lnTo>
                  <a:lnTo>
                    <a:pt x="1450" y="569"/>
                  </a:lnTo>
                  <a:lnTo>
                    <a:pt x="1457" y="558"/>
                  </a:lnTo>
                  <a:lnTo>
                    <a:pt x="1464" y="545"/>
                  </a:lnTo>
                  <a:lnTo>
                    <a:pt x="1471" y="531"/>
                  </a:lnTo>
                  <a:lnTo>
                    <a:pt x="1479" y="511"/>
                  </a:lnTo>
                  <a:lnTo>
                    <a:pt x="1486" y="491"/>
                  </a:lnTo>
                  <a:lnTo>
                    <a:pt x="1489" y="473"/>
                  </a:lnTo>
                  <a:lnTo>
                    <a:pt x="1491" y="459"/>
                  </a:lnTo>
                  <a:lnTo>
                    <a:pt x="1494" y="456"/>
                  </a:lnTo>
                  <a:lnTo>
                    <a:pt x="1498" y="452"/>
                  </a:lnTo>
                  <a:lnTo>
                    <a:pt x="1504" y="442"/>
                  </a:lnTo>
                  <a:lnTo>
                    <a:pt x="1510" y="428"/>
                  </a:lnTo>
                  <a:lnTo>
                    <a:pt x="1512" y="410"/>
                  </a:lnTo>
                  <a:lnTo>
                    <a:pt x="1512" y="389"/>
                  </a:lnTo>
                  <a:lnTo>
                    <a:pt x="1511" y="370"/>
                  </a:lnTo>
                  <a:lnTo>
                    <a:pt x="1508" y="354"/>
                  </a:lnTo>
                  <a:lnTo>
                    <a:pt x="1526" y="343"/>
                  </a:lnTo>
                  <a:lnTo>
                    <a:pt x="1538" y="332"/>
                  </a:lnTo>
                  <a:lnTo>
                    <a:pt x="1543" y="321"/>
                  </a:lnTo>
                  <a:lnTo>
                    <a:pt x="1546" y="307"/>
                  </a:lnTo>
                  <a:lnTo>
                    <a:pt x="1546" y="297"/>
                  </a:lnTo>
                  <a:lnTo>
                    <a:pt x="1545" y="290"/>
                  </a:lnTo>
                  <a:lnTo>
                    <a:pt x="1540" y="287"/>
                  </a:lnTo>
                  <a:lnTo>
                    <a:pt x="1535" y="284"/>
                  </a:lnTo>
                  <a:lnTo>
                    <a:pt x="1528" y="282"/>
                  </a:lnTo>
                  <a:lnTo>
                    <a:pt x="1518" y="277"/>
                  </a:lnTo>
                  <a:lnTo>
                    <a:pt x="1508" y="272"/>
                  </a:lnTo>
                  <a:lnTo>
                    <a:pt x="1497" y="263"/>
                  </a:lnTo>
                  <a:lnTo>
                    <a:pt x="1480" y="245"/>
                  </a:lnTo>
                  <a:lnTo>
                    <a:pt x="1473" y="235"/>
                  </a:lnTo>
                  <a:lnTo>
                    <a:pt x="1471" y="229"/>
                  </a:lnTo>
                  <a:lnTo>
                    <a:pt x="1468" y="222"/>
                  </a:lnTo>
                  <a:lnTo>
                    <a:pt x="1466" y="222"/>
                  </a:lnTo>
                  <a:lnTo>
                    <a:pt x="1465" y="222"/>
                  </a:lnTo>
                  <a:lnTo>
                    <a:pt x="1461" y="222"/>
                  </a:lnTo>
                  <a:lnTo>
                    <a:pt x="1457" y="223"/>
                  </a:lnTo>
                  <a:lnTo>
                    <a:pt x="1455" y="217"/>
                  </a:lnTo>
                  <a:lnTo>
                    <a:pt x="1452" y="210"/>
                  </a:lnTo>
                  <a:lnTo>
                    <a:pt x="1450" y="202"/>
                  </a:lnTo>
                  <a:lnTo>
                    <a:pt x="1444" y="195"/>
                  </a:lnTo>
                  <a:lnTo>
                    <a:pt x="1438" y="187"/>
                  </a:lnTo>
                  <a:lnTo>
                    <a:pt x="1431" y="180"/>
                  </a:lnTo>
                  <a:lnTo>
                    <a:pt x="1424" y="174"/>
                  </a:lnTo>
                  <a:lnTo>
                    <a:pt x="1415" y="171"/>
                  </a:lnTo>
                  <a:lnTo>
                    <a:pt x="1412" y="170"/>
                  </a:lnTo>
                  <a:lnTo>
                    <a:pt x="1408" y="170"/>
                  </a:lnTo>
                  <a:lnTo>
                    <a:pt x="1403" y="170"/>
                  </a:lnTo>
                  <a:lnTo>
                    <a:pt x="1401" y="168"/>
                  </a:lnTo>
                  <a:lnTo>
                    <a:pt x="1398" y="159"/>
                  </a:lnTo>
                  <a:lnTo>
                    <a:pt x="1394" y="148"/>
                  </a:lnTo>
                  <a:lnTo>
                    <a:pt x="1390" y="135"/>
                  </a:lnTo>
                  <a:lnTo>
                    <a:pt x="1383" y="120"/>
                  </a:lnTo>
                  <a:lnTo>
                    <a:pt x="1374" y="106"/>
                  </a:lnTo>
                  <a:lnTo>
                    <a:pt x="1364" y="90"/>
                  </a:lnTo>
                  <a:lnTo>
                    <a:pt x="1353" y="76"/>
                  </a:lnTo>
                  <a:lnTo>
                    <a:pt x="1339" y="62"/>
                  </a:lnTo>
                  <a:lnTo>
                    <a:pt x="1322" y="46"/>
                  </a:lnTo>
                  <a:lnTo>
                    <a:pt x="1310" y="32"/>
                  </a:lnTo>
                  <a:lnTo>
                    <a:pt x="1302" y="18"/>
                  </a:lnTo>
                  <a:lnTo>
                    <a:pt x="1296" y="8"/>
                  </a:lnTo>
                  <a:lnTo>
                    <a:pt x="1289" y="2"/>
                  </a:lnTo>
                  <a:lnTo>
                    <a:pt x="1279" y="0"/>
                  </a:lnTo>
                  <a:lnTo>
                    <a:pt x="1267" y="2"/>
                  </a:lnTo>
                  <a:lnTo>
                    <a:pt x="1248" y="11"/>
                  </a:lnTo>
                  <a:lnTo>
                    <a:pt x="1226" y="25"/>
                  </a:lnTo>
                  <a:lnTo>
                    <a:pt x="1204" y="40"/>
                  </a:lnTo>
                  <a:lnTo>
                    <a:pt x="1179" y="57"/>
                  </a:lnTo>
                  <a:lnTo>
                    <a:pt x="1154" y="72"/>
                  </a:lnTo>
                  <a:lnTo>
                    <a:pt x="1128" y="88"/>
                  </a:lnTo>
                  <a:lnTo>
                    <a:pt x="1103" y="100"/>
                  </a:lnTo>
                  <a:lnTo>
                    <a:pt x="1077" y="110"/>
                  </a:lnTo>
                  <a:lnTo>
                    <a:pt x="1050" y="115"/>
                  </a:lnTo>
                  <a:lnTo>
                    <a:pt x="1026" y="117"/>
                  </a:lnTo>
                  <a:lnTo>
                    <a:pt x="1005" y="117"/>
                  </a:lnTo>
                  <a:lnTo>
                    <a:pt x="987" y="117"/>
                  </a:lnTo>
                  <a:lnTo>
                    <a:pt x="973" y="117"/>
                  </a:lnTo>
                  <a:lnTo>
                    <a:pt x="962" y="117"/>
                  </a:lnTo>
                  <a:lnTo>
                    <a:pt x="952" y="120"/>
                  </a:lnTo>
                  <a:lnTo>
                    <a:pt x="944" y="124"/>
                  </a:lnTo>
                  <a:lnTo>
                    <a:pt x="938" y="132"/>
                  </a:lnTo>
                  <a:lnTo>
                    <a:pt x="931" y="157"/>
                  </a:lnTo>
                  <a:lnTo>
                    <a:pt x="926" y="195"/>
                  </a:lnTo>
                  <a:lnTo>
                    <a:pt x="922" y="237"/>
                  </a:lnTo>
                  <a:lnTo>
                    <a:pt x="920" y="272"/>
                  </a:lnTo>
                  <a:lnTo>
                    <a:pt x="909" y="269"/>
                  </a:lnTo>
                  <a:lnTo>
                    <a:pt x="898" y="266"/>
                  </a:lnTo>
                  <a:lnTo>
                    <a:pt x="890" y="265"/>
                  </a:lnTo>
                  <a:lnTo>
                    <a:pt x="881" y="263"/>
                  </a:lnTo>
                  <a:lnTo>
                    <a:pt x="874" y="262"/>
                  </a:lnTo>
                  <a:lnTo>
                    <a:pt x="869" y="263"/>
                  </a:lnTo>
                  <a:lnTo>
                    <a:pt x="863" y="263"/>
                  </a:lnTo>
                  <a:lnTo>
                    <a:pt x="859" y="266"/>
                  </a:lnTo>
                  <a:lnTo>
                    <a:pt x="850" y="272"/>
                  </a:lnTo>
                  <a:lnTo>
                    <a:pt x="846" y="276"/>
                  </a:lnTo>
                  <a:lnTo>
                    <a:pt x="842" y="282"/>
                  </a:lnTo>
                  <a:lnTo>
                    <a:pt x="832" y="294"/>
                  </a:lnTo>
                  <a:lnTo>
                    <a:pt x="820" y="308"/>
                  </a:lnTo>
                  <a:lnTo>
                    <a:pt x="809" y="315"/>
                  </a:lnTo>
                  <a:lnTo>
                    <a:pt x="803" y="318"/>
                  </a:lnTo>
                  <a:lnTo>
                    <a:pt x="800" y="319"/>
                  </a:lnTo>
                  <a:lnTo>
                    <a:pt x="797" y="322"/>
                  </a:lnTo>
                  <a:lnTo>
                    <a:pt x="792" y="328"/>
                  </a:lnTo>
                  <a:lnTo>
                    <a:pt x="782" y="337"/>
                  </a:lnTo>
                  <a:lnTo>
                    <a:pt x="772" y="350"/>
                  </a:lnTo>
                  <a:lnTo>
                    <a:pt x="762" y="365"/>
                  </a:lnTo>
                  <a:lnTo>
                    <a:pt x="755" y="381"/>
                  </a:lnTo>
                  <a:lnTo>
                    <a:pt x="750" y="399"/>
                  </a:lnTo>
                  <a:lnTo>
                    <a:pt x="751" y="416"/>
                  </a:lnTo>
                  <a:lnTo>
                    <a:pt x="757" y="442"/>
                  </a:lnTo>
                  <a:lnTo>
                    <a:pt x="758" y="456"/>
                  </a:lnTo>
                  <a:lnTo>
                    <a:pt x="757" y="460"/>
                  </a:lnTo>
                  <a:lnTo>
                    <a:pt x="757" y="462"/>
                  </a:lnTo>
                  <a:lnTo>
                    <a:pt x="705" y="515"/>
                  </a:lnTo>
                  <a:lnTo>
                    <a:pt x="503" y="597"/>
                  </a:lnTo>
                  <a:lnTo>
                    <a:pt x="503" y="601"/>
                  </a:lnTo>
                  <a:lnTo>
                    <a:pt x="503" y="612"/>
                  </a:lnTo>
                  <a:lnTo>
                    <a:pt x="506" y="631"/>
                  </a:lnTo>
                  <a:lnTo>
                    <a:pt x="510" y="652"/>
                  </a:lnTo>
                  <a:lnTo>
                    <a:pt x="494" y="659"/>
                  </a:lnTo>
                  <a:lnTo>
                    <a:pt x="476" y="670"/>
                  </a:lnTo>
                  <a:lnTo>
                    <a:pt x="455" y="684"/>
                  </a:lnTo>
                  <a:lnTo>
                    <a:pt x="433" y="703"/>
                  </a:lnTo>
                  <a:lnTo>
                    <a:pt x="409" y="727"/>
                  </a:lnTo>
                  <a:lnTo>
                    <a:pt x="384" y="758"/>
                  </a:lnTo>
                  <a:lnTo>
                    <a:pt x="360" y="794"/>
                  </a:lnTo>
                  <a:lnTo>
                    <a:pt x="337" y="836"/>
                  </a:lnTo>
                  <a:lnTo>
                    <a:pt x="324" y="847"/>
                  </a:lnTo>
                  <a:lnTo>
                    <a:pt x="310" y="860"/>
                  </a:lnTo>
                  <a:lnTo>
                    <a:pt x="295" y="874"/>
                  </a:lnTo>
                  <a:lnTo>
                    <a:pt x="279" y="889"/>
                  </a:lnTo>
                  <a:lnTo>
                    <a:pt x="261" y="906"/>
                  </a:lnTo>
                  <a:lnTo>
                    <a:pt x="244" y="924"/>
                  </a:lnTo>
                  <a:lnTo>
                    <a:pt x="226" y="942"/>
                  </a:lnTo>
                  <a:lnTo>
                    <a:pt x="207" y="960"/>
                  </a:lnTo>
                  <a:lnTo>
                    <a:pt x="189" y="981"/>
                  </a:lnTo>
                  <a:lnTo>
                    <a:pt x="169" y="1002"/>
                  </a:lnTo>
                  <a:lnTo>
                    <a:pt x="151" y="1023"/>
                  </a:lnTo>
                  <a:lnTo>
                    <a:pt x="133" y="1044"/>
                  </a:lnTo>
                  <a:lnTo>
                    <a:pt x="114" y="1066"/>
                  </a:lnTo>
                  <a:lnTo>
                    <a:pt x="98" y="1087"/>
                  </a:lnTo>
                  <a:lnTo>
                    <a:pt x="82" y="1109"/>
                  </a:lnTo>
                  <a:lnTo>
                    <a:pt x="67" y="1132"/>
                  </a:lnTo>
                  <a:lnTo>
                    <a:pt x="53" y="1154"/>
                  </a:lnTo>
                  <a:lnTo>
                    <a:pt x="40" y="1175"/>
                  </a:lnTo>
                  <a:lnTo>
                    <a:pt x="31" y="1197"/>
                  </a:lnTo>
                  <a:lnTo>
                    <a:pt x="22" y="1217"/>
                  </a:lnTo>
                  <a:lnTo>
                    <a:pt x="15" y="1237"/>
                  </a:lnTo>
                  <a:lnTo>
                    <a:pt x="10" y="1256"/>
                  </a:lnTo>
                  <a:lnTo>
                    <a:pt x="6" y="1274"/>
                  </a:lnTo>
                  <a:lnTo>
                    <a:pt x="3" y="1291"/>
                  </a:lnTo>
                  <a:lnTo>
                    <a:pt x="0" y="1338"/>
                  </a:lnTo>
                  <a:lnTo>
                    <a:pt x="3" y="1375"/>
                  </a:lnTo>
                  <a:lnTo>
                    <a:pt x="8" y="1397"/>
                  </a:lnTo>
                  <a:lnTo>
                    <a:pt x="11" y="1405"/>
                  </a:lnTo>
                  <a:lnTo>
                    <a:pt x="14" y="1415"/>
                  </a:lnTo>
                  <a:lnTo>
                    <a:pt x="21" y="1442"/>
                  </a:lnTo>
                  <a:lnTo>
                    <a:pt x="27" y="1479"/>
                  </a:lnTo>
                  <a:lnTo>
                    <a:pt x="28" y="1523"/>
                  </a:lnTo>
                  <a:lnTo>
                    <a:pt x="28" y="1560"/>
                  </a:lnTo>
                  <a:lnTo>
                    <a:pt x="31" y="1590"/>
                  </a:lnTo>
                  <a:lnTo>
                    <a:pt x="36" y="1612"/>
                  </a:lnTo>
                  <a:lnTo>
                    <a:pt x="47" y="1632"/>
                  </a:lnTo>
                  <a:lnTo>
                    <a:pt x="57" y="1647"/>
                  </a:lnTo>
                  <a:lnTo>
                    <a:pt x="66" y="1657"/>
                  </a:lnTo>
                  <a:lnTo>
                    <a:pt x="71" y="1660"/>
                  </a:lnTo>
                  <a:lnTo>
                    <a:pt x="73" y="1661"/>
                  </a:lnTo>
                  <a:lnTo>
                    <a:pt x="94" y="1654"/>
                  </a:lnTo>
                  <a:lnTo>
                    <a:pt x="101" y="1664"/>
                  </a:lnTo>
                  <a:lnTo>
                    <a:pt x="109" y="1675"/>
                  </a:lnTo>
                  <a:lnTo>
                    <a:pt x="116" y="1687"/>
                  </a:lnTo>
                  <a:lnTo>
                    <a:pt x="124" y="1700"/>
                  </a:lnTo>
                  <a:lnTo>
                    <a:pt x="128" y="1706"/>
                  </a:lnTo>
                  <a:lnTo>
                    <a:pt x="134" y="1711"/>
                  </a:lnTo>
                  <a:lnTo>
                    <a:pt x="141" y="1717"/>
                  </a:lnTo>
                  <a:lnTo>
                    <a:pt x="151" y="1722"/>
                  </a:lnTo>
                  <a:lnTo>
                    <a:pt x="162" y="1729"/>
                  </a:lnTo>
                  <a:lnTo>
                    <a:pt x="175" y="1735"/>
                  </a:lnTo>
                  <a:lnTo>
                    <a:pt x="190" y="1739"/>
                  </a:lnTo>
                  <a:lnTo>
                    <a:pt x="208" y="1745"/>
                  </a:lnTo>
                  <a:lnTo>
                    <a:pt x="202" y="1750"/>
                  </a:lnTo>
                  <a:lnTo>
                    <a:pt x="198" y="1756"/>
                  </a:lnTo>
                  <a:lnTo>
                    <a:pt x="194" y="1763"/>
                  </a:lnTo>
                  <a:lnTo>
                    <a:pt x="190" y="1767"/>
                  </a:lnTo>
                  <a:lnTo>
                    <a:pt x="187" y="1775"/>
                  </a:lnTo>
                  <a:lnTo>
                    <a:pt x="189" y="1787"/>
                  </a:lnTo>
                  <a:lnTo>
                    <a:pt x="191" y="1803"/>
                  </a:lnTo>
                  <a:lnTo>
                    <a:pt x="197" y="1822"/>
                  </a:lnTo>
                  <a:lnTo>
                    <a:pt x="204" y="1842"/>
                  </a:lnTo>
                  <a:lnTo>
                    <a:pt x="212" y="1863"/>
                  </a:lnTo>
                  <a:lnTo>
                    <a:pt x="223" y="1886"/>
                  </a:lnTo>
                  <a:lnTo>
                    <a:pt x="235" y="1907"/>
                  </a:lnTo>
                  <a:lnTo>
                    <a:pt x="250" y="1950"/>
                  </a:lnTo>
                  <a:lnTo>
                    <a:pt x="251" y="1999"/>
                  </a:lnTo>
                  <a:lnTo>
                    <a:pt x="247" y="2049"/>
                  </a:lnTo>
                  <a:lnTo>
                    <a:pt x="244" y="2101"/>
                  </a:lnTo>
                  <a:lnTo>
                    <a:pt x="247" y="2124"/>
                  </a:lnTo>
                  <a:lnTo>
                    <a:pt x="254" y="2143"/>
                  </a:lnTo>
                  <a:lnTo>
                    <a:pt x="263" y="2158"/>
                  </a:lnTo>
                  <a:lnTo>
                    <a:pt x="274" y="2169"/>
                  </a:lnTo>
                  <a:lnTo>
                    <a:pt x="285" y="2178"/>
                  </a:lnTo>
                  <a:lnTo>
                    <a:pt x="293" y="2183"/>
                  </a:lnTo>
                  <a:lnTo>
                    <a:pt x="300" y="2186"/>
                  </a:lnTo>
                  <a:lnTo>
                    <a:pt x="303" y="2187"/>
                  </a:lnTo>
                  <a:lnTo>
                    <a:pt x="345" y="2231"/>
                  </a:lnTo>
                  <a:lnTo>
                    <a:pt x="370" y="2231"/>
                  </a:lnTo>
                  <a:lnTo>
                    <a:pt x="409" y="2236"/>
                  </a:lnTo>
                  <a:lnTo>
                    <a:pt x="451" y="2236"/>
                  </a:lnTo>
                  <a:lnTo>
                    <a:pt x="454" y="2236"/>
                  </a:lnTo>
                  <a:lnTo>
                    <a:pt x="459" y="2238"/>
                  </a:lnTo>
                  <a:lnTo>
                    <a:pt x="468" y="2238"/>
                  </a:lnTo>
                  <a:lnTo>
                    <a:pt x="478" y="2238"/>
                  </a:lnTo>
                  <a:lnTo>
                    <a:pt x="489" y="2238"/>
                  </a:lnTo>
                  <a:lnTo>
                    <a:pt x="500" y="2236"/>
                  </a:lnTo>
                  <a:lnTo>
                    <a:pt x="511" y="2235"/>
                  </a:lnTo>
                  <a:lnTo>
                    <a:pt x="519" y="2231"/>
                  </a:lnTo>
                  <a:lnTo>
                    <a:pt x="533" y="2218"/>
                  </a:lnTo>
                  <a:lnTo>
                    <a:pt x="543" y="2203"/>
                  </a:lnTo>
                  <a:lnTo>
                    <a:pt x="546" y="2186"/>
                  </a:lnTo>
                  <a:lnTo>
                    <a:pt x="542" y="2169"/>
                  </a:lnTo>
                  <a:lnTo>
                    <a:pt x="536" y="2162"/>
                  </a:lnTo>
                  <a:lnTo>
                    <a:pt x="529" y="2157"/>
                  </a:lnTo>
                  <a:lnTo>
                    <a:pt x="519" y="2152"/>
                  </a:lnTo>
                  <a:lnTo>
                    <a:pt x="511" y="2150"/>
                  </a:lnTo>
                  <a:lnTo>
                    <a:pt x="503" y="2145"/>
                  </a:lnTo>
                  <a:lnTo>
                    <a:pt x="493" y="2140"/>
                  </a:lnTo>
                  <a:lnTo>
                    <a:pt x="486" y="2133"/>
                  </a:lnTo>
                  <a:lnTo>
                    <a:pt x="480" y="2123"/>
                  </a:lnTo>
                  <a:lnTo>
                    <a:pt x="472" y="2084"/>
                  </a:lnTo>
                  <a:lnTo>
                    <a:pt x="466" y="2027"/>
                  </a:lnTo>
                  <a:lnTo>
                    <a:pt x="462" y="1978"/>
                  </a:lnTo>
                  <a:lnTo>
                    <a:pt x="461" y="1956"/>
                  </a:lnTo>
                  <a:lnTo>
                    <a:pt x="510" y="1918"/>
                  </a:lnTo>
                  <a:lnTo>
                    <a:pt x="514" y="1923"/>
                  </a:lnTo>
                  <a:lnTo>
                    <a:pt x="518" y="1929"/>
                  </a:lnTo>
                  <a:lnTo>
                    <a:pt x="524" y="1935"/>
                  </a:lnTo>
                  <a:lnTo>
                    <a:pt x="528" y="1940"/>
                  </a:lnTo>
                  <a:lnTo>
                    <a:pt x="533" y="1946"/>
                  </a:lnTo>
                  <a:lnTo>
                    <a:pt x="539" y="1953"/>
                  </a:lnTo>
                  <a:lnTo>
                    <a:pt x="545" y="1958"/>
                  </a:lnTo>
                  <a:lnTo>
                    <a:pt x="552" y="1965"/>
                  </a:lnTo>
                  <a:lnTo>
                    <a:pt x="566" y="1983"/>
                  </a:lnTo>
                  <a:lnTo>
                    <a:pt x="577" y="2004"/>
                  </a:lnTo>
                  <a:lnTo>
                    <a:pt x="585" y="2027"/>
                  </a:lnTo>
                  <a:lnTo>
                    <a:pt x="591" y="2050"/>
                  </a:lnTo>
                  <a:lnTo>
                    <a:pt x="595" y="2073"/>
                  </a:lnTo>
                  <a:lnTo>
                    <a:pt x="599" y="2092"/>
                  </a:lnTo>
                  <a:lnTo>
                    <a:pt x="603" y="2106"/>
                  </a:lnTo>
                  <a:lnTo>
                    <a:pt x="606" y="2116"/>
                  </a:lnTo>
                  <a:lnTo>
                    <a:pt x="610" y="2122"/>
                  </a:lnTo>
                  <a:lnTo>
                    <a:pt x="617" y="2127"/>
                  </a:lnTo>
                  <a:lnTo>
                    <a:pt x="626" y="2133"/>
                  </a:lnTo>
                  <a:lnTo>
                    <a:pt x="633" y="2137"/>
                  </a:lnTo>
                  <a:lnTo>
                    <a:pt x="640" y="2141"/>
                  </a:lnTo>
                  <a:lnTo>
                    <a:pt x="647" y="2143"/>
                  </a:lnTo>
                  <a:lnTo>
                    <a:pt x="651" y="2145"/>
                  </a:lnTo>
                  <a:lnTo>
                    <a:pt x="652" y="2145"/>
                  </a:lnTo>
                  <a:lnTo>
                    <a:pt x="652" y="2145"/>
                  </a:lnTo>
                  <a:lnTo>
                    <a:pt x="654" y="2144"/>
                  </a:lnTo>
                  <a:lnTo>
                    <a:pt x="655" y="2143"/>
                  </a:lnTo>
                  <a:lnTo>
                    <a:pt x="658" y="2138"/>
                  </a:lnTo>
                  <a:lnTo>
                    <a:pt x="663" y="2131"/>
                  </a:lnTo>
                  <a:lnTo>
                    <a:pt x="672" y="2123"/>
                  </a:lnTo>
                  <a:lnTo>
                    <a:pt x="684" y="2111"/>
                  </a:lnTo>
                  <a:lnTo>
                    <a:pt x="700" y="2094"/>
                  </a:lnTo>
                  <a:lnTo>
                    <a:pt x="709" y="2085"/>
                  </a:lnTo>
                  <a:lnTo>
                    <a:pt x="718" y="2076"/>
                  </a:lnTo>
                  <a:lnTo>
                    <a:pt x="728" y="2066"/>
                  </a:lnTo>
                  <a:lnTo>
                    <a:pt x="737" y="2056"/>
                  </a:lnTo>
                  <a:lnTo>
                    <a:pt x="749" y="2046"/>
                  </a:lnTo>
                  <a:lnTo>
                    <a:pt x="758" y="2035"/>
                  </a:lnTo>
                  <a:lnTo>
                    <a:pt x="771" y="2024"/>
                  </a:lnTo>
                  <a:lnTo>
                    <a:pt x="783" y="2013"/>
                  </a:lnTo>
                  <a:lnTo>
                    <a:pt x="796" y="2002"/>
                  </a:lnTo>
                  <a:lnTo>
                    <a:pt x="811" y="1989"/>
                  </a:lnTo>
                  <a:lnTo>
                    <a:pt x="827" y="1975"/>
                  </a:lnTo>
                  <a:lnTo>
                    <a:pt x="843" y="1961"/>
                  </a:lnTo>
                  <a:lnTo>
                    <a:pt x="862" y="1947"/>
                  </a:lnTo>
                  <a:lnTo>
                    <a:pt x="881" y="1932"/>
                  </a:lnTo>
                  <a:lnTo>
                    <a:pt x="902" y="1916"/>
                  </a:lnTo>
                  <a:lnTo>
                    <a:pt x="926" y="1900"/>
                  </a:lnTo>
                  <a:lnTo>
                    <a:pt x="945" y="1886"/>
                  </a:lnTo>
                  <a:lnTo>
                    <a:pt x="964" y="1872"/>
                  </a:lnTo>
                  <a:lnTo>
                    <a:pt x="983" y="1858"/>
                  </a:lnTo>
                  <a:lnTo>
                    <a:pt x="1001" y="1844"/>
                  </a:lnTo>
                  <a:lnTo>
                    <a:pt x="1019" y="1828"/>
                  </a:lnTo>
                  <a:lnTo>
                    <a:pt x="1038" y="1815"/>
                  </a:lnTo>
                  <a:lnTo>
                    <a:pt x="1054" y="1799"/>
                  </a:lnTo>
                  <a:lnTo>
                    <a:pt x="1071" y="1785"/>
                  </a:lnTo>
                  <a:lnTo>
                    <a:pt x="1086" y="1770"/>
                  </a:lnTo>
                  <a:lnTo>
                    <a:pt x="1102" y="1757"/>
                  </a:lnTo>
                  <a:lnTo>
                    <a:pt x="1116" y="1743"/>
                  </a:lnTo>
                  <a:lnTo>
                    <a:pt x="1130" y="1731"/>
                  </a:lnTo>
                  <a:lnTo>
                    <a:pt x="1141" y="1720"/>
                  </a:lnTo>
                  <a:lnTo>
                    <a:pt x="1152" y="1710"/>
                  </a:lnTo>
                  <a:lnTo>
                    <a:pt x="1162" y="1700"/>
                  </a:lnTo>
                  <a:lnTo>
                    <a:pt x="1170" y="1692"/>
                  </a:lnTo>
                  <a:lnTo>
                    <a:pt x="1247" y="1683"/>
                  </a:lnTo>
                  <a:lnTo>
                    <a:pt x="1240" y="1707"/>
                  </a:lnTo>
                  <a:lnTo>
                    <a:pt x="1223" y="1771"/>
                  </a:lnTo>
                  <a:lnTo>
                    <a:pt x="1237" y="1801"/>
                  </a:lnTo>
                  <a:lnTo>
                    <a:pt x="1272" y="1816"/>
                  </a:lnTo>
                  <a:lnTo>
                    <a:pt x="1311" y="1823"/>
                  </a:lnTo>
                  <a:lnTo>
                    <a:pt x="1356" y="1823"/>
                  </a:lnTo>
                  <a:lnTo>
                    <a:pt x="1371" y="1816"/>
                  </a:lnTo>
                  <a:lnTo>
                    <a:pt x="1416" y="1810"/>
                  </a:lnTo>
                  <a:lnTo>
                    <a:pt x="1429" y="1820"/>
                  </a:lnTo>
                  <a:lnTo>
                    <a:pt x="1487" y="1838"/>
                  </a:lnTo>
                  <a:lnTo>
                    <a:pt x="1526" y="1835"/>
                  </a:lnTo>
                  <a:lnTo>
                    <a:pt x="1578" y="1813"/>
                  </a:lnTo>
                  <a:lnTo>
                    <a:pt x="1627" y="1820"/>
                  </a:lnTo>
                  <a:lnTo>
                    <a:pt x="1723" y="1826"/>
                  </a:lnTo>
                  <a:lnTo>
                    <a:pt x="1753" y="1813"/>
                  </a:lnTo>
                  <a:lnTo>
                    <a:pt x="1801" y="1749"/>
                  </a:lnTo>
                  <a:lnTo>
                    <a:pt x="1824" y="1746"/>
                  </a:lnTo>
                  <a:lnTo>
                    <a:pt x="1820" y="1750"/>
                  </a:lnTo>
                  <a:lnTo>
                    <a:pt x="1817" y="1756"/>
                  </a:lnTo>
                  <a:lnTo>
                    <a:pt x="1814" y="1761"/>
                  </a:lnTo>
                  <a:lnTo>
                    <a:pt x="1810" y="1766"/>
                  </a:lnTo>
                  <a:lnTo>
                    <a:pt x="1803" y="1770"/>
                  </a:lnTo>
                  <a:lnTo>
                    <a:pt x="1795" y="1773"/>
                  </a:lnTo>
                  <a:lnTo>
                    <a:pt x="1788" y="1777"/>
                  </a:lnTo>
                  <a:lnTo>
                    <a:pt x="1782" y="1781"/>
                  </a:lnTo>
                  <a:lnTo>
                    <a:pt x="1778" y="1788"/>
                  </a:lnTo>
                  <a:lnTo>
                    <a:pt x="1775" y="1795"/>
                  </a:lnTo>
                  <a:lnTo>
                    <a:pt x="1772" y="1803"/>
                  </a:lnTo>
                  <a:lnTo>
                    <a:pt x="1769" y="1810"/>
                  </a:lnTo>
                  <a:lnTo>
                    <a:pt x="1767" y="1816"/>
                  </a:lnTo>
                  <a:lnTo>
                    <a:pt x="1764" y="1822"/>
                  </a:lnTo>
                  <a:lnTo>
                    <a:pt x="1761" y="1827"/>
                  </a:lnTo>
                  <a:lnTo>
                    <a:pt x="1760" y="1833"/>
                  </a:lnTo>
                  <a:lnTo>
                    <a:pt x="1758" y="1838"/>
                  </a:lnTo>
                  <a:lnTo>
                    <a:pt x="1758" y="1844"/>
                  </a:lnTo>
                  <a:lnTo>
                    <a:pt x="1757" y="1851"/>
                  </a:lnTo>
                  <a:lnTo>
                    <a:pt x="1757" y="1856"/>
                  </a:lnTo>
                  <a:lnTo>
                    <a:pt x="1757" y="1866"/>
                  </a:lnTo>
                  <a:lnTo>
                    <a:pt x="1758" y="1875"/>
                  </a:lnTo>
                  <a:lnTo>
                    <a:pt x="1760" y="1884"/>
                  </a:lnTo>
                  <a:lnTo>
                    <a:pt x="1762" y="1894"/>
                  </a:lnTo>
                  <a:lnTo>
                    <a:pt x="1765" y="1902"/>
                  </a:lnTo>
                  <a:lnTo>
                    <a:pt x="1768" y="1911"/>
                  </a:lnTo>
                  <a:lnTo>
                    <a:pt x="1772" y="1921"/>
                  </a:lnTo>
                  <a:lnTo>
                    <a:pt x="1778" y="1929"/>
                  </a:lnTo>
                  <a:lnTo>
                    <a:pt x="1783" y="1933"/>
                  </a:lnTo>
                  <a:lnTo>
                    <a:pt x="1789" y="1937"/>
                  </a:lnTo>
                  <a:lnTo>
                    <a:pt x="1796" y="1942"/>
                  </a:lnTo>
                  <a:lnTo>
                    <a:pt x="1801" y="1946"/>
                  </a:lnTo>
                  <a:lnTo>
                    <a:pt x="1807" y="1951"/>
                  </a:lnTo>
                  <a:lnTo>
                    <a:pt x="1813" y="1958"/>
                  </a:lnTo>
                  <a:lnTo>
                    <a:pt x="1818" y="1964"/>
                  </a:lnTo>
                  <a:lnTo>
                    <a:pt x="1825" y="1968"/>
                  </a:lnTo>
                  <a:lnTo>
                    <a:pt x="1832" y="1974"/>
                  </a:lnTo>
                  <a:lnTo>
                    <a:pt x="1838" y="1979"/>
                  </a:lnTo>
                  <a:lnTo>
                    <a:pt x="1845" y="1986"/>
                  </a:lnTo>
                  <a:lnTo>
                    <a:pt x="1852" y="1990"/>
                  </a:lnTo>
                  <a:lnTo>
                    <a:pt x="1859" y="1993"/>
                  </a:lnTo>
                  <a:lnTo>
                    <a:pt x="1866" y="1996"/>
                  </a:lnTo>
                  <a:lnTo>
                    <a:pt x="1874" y="1999"/>
                  </a:lnTo>
                  <a:lnTo>
                    <a:pt x="1881" y="2002"/>
                  </a:lnTo>
                  <a:lnTo>
                    <a:pt x="1888" y="2003"/>
                  </a:lnTo>
                  <a:lnTo>
                    <a:pt x="1896" y="2003"/>
                  </a:lnTo>
                  <a:lnTo>
                    <a:pt x="1905" y="2004"/>
                  </a:lnTo>
                  <a:lnTo>
                    <a:pt x="1912" y="2006"/>
                  </a:lnTo>
                  <a:lnTo>
                    <a:pt x="1920" y="2007"/>
                  </a:lnTo>
                  <a:lnTo>
                    <a:pt x="1929" y="2007"/>
                  </a:lnTo>
                  <a:lnTo>
                    <a:pt x="1937" y="2009"/>
                  </a:lnTo>
                  <a:lnTo>
                    <a:pt x="1944" y="2009"/>
                  </a:lnTo>
                  <a:lnTo>
                    <a:pt x="1952" y="2011"/>
                  </a:lnTo>
                  <a:lnTo>
                    <a:pt x="1961" y="2014"/>
                  </a:lnTo>
                  <a:lnTo>
                    <a:pt x="1968" y="2017"/>
                  </a:lnTo>
                  <a:lnTo>
                    <a:pt x="1976" y="2018"/>
                  </a:lnTo>
                  <a:lnTo>
                    <a:pt x="1983" y="2020"/>
                  </a:lnTo>
                  <a:lnTo>
                    <a:pt x="1990" y="2020"/>
                  </a:lnTo>
                  <a:lnTo>
                    <a:pt x="1997" y="2020"/>
                  </a:lnTo>
                  <a:lnTo>
                    <a:pt x="2004" y="2020"/>
                  </a:lnTo>
                  <a:lnTo>
                    <a:pt x="2011" y="2021"/>
                  </a:lnTo>
                  <a:lnTo>
                    <a:pt x="2019" y="2024"/>
                  </a:lnTo>
                  <a:lnTo>
                    <a:pt x="2026" y="2028"/>
                  </a:lnTo>
                  <a:lnTo>
                    <a:pt x="2033" y="2030"/>
                  </a:lnTo>
                  <a:lnTo>
                    <a:pt x="2040" y="2028"/>
                  </a:lnTo>
                  <a:lnTo>
                    <a:pt x="2047" y="2027"/>
                  </a:lnTo>
                  <a:lnTo>
                    <a:pt x="2054" y="2025"/>
                  </a:lnTo>
                  <a:lnTo>
                    <a:pt x="2061" y="2024"/>
                  </a:lnTo>
                  <a:lnTo>
                    <a:pt x="2070" y="2024"/>
                  </a:lnTo>
                  <a:lnTo>
                    <a:pt x="2078" y="2023"/>
                  </a:lnTo>
                  <a:lnTo>
                    <a:pt x="2086" y="2023"/>
                  </a:lnTo>
                  <a:lnTo>
                    <a:pt x="2095" y="2023"/>
                  </a:lnTo>
                  <a:lnTo>
                    <a:pt x="2103" y="2021"/>
                  </a:lnTo>
                  <a:lnTo>
                    <a:pt x="2112" y="2020"/>
                  </a:lnTo>
                  <a:lnTo>
                    <a:pt x="2120" y="2018"/>
                  </a:lnTo>
                  <a:lnTo>
                    <a:pt x="2127" y="2017"/>
                  </a:lnTo>
                  <a:lnTo>
                    <a:pt x="2135" y="2017"/>
                  </a:lnTo>
                  <a:lnTo>
                    <a:pt x="2145" y="2018"/>
                  </a:lnTo>
                  <a:lnTo>
                    <a:pt x="2153" y="2021"/>
                  </a:lnTo>
                  <a:lnTo>
                    <a:pt x="2162" y="2021"/>
                  </a:lnTo>
                  <a:lnTo>
                    <a:pt x="2169" y="2018"/>
                  </a:lnTo>
                  <a:lnTo>
                    <a:pt x="2177" y="2013"/>
                  </a:lnTo>
                  <a:lnTo>
                    <a:pt x="2184" y="2009"/>
                  </a:lnTo>
                  <a:lnTo>
                    <a:pt x="2191" y="2006"/>
                  </a:lnTo>
                  <a:lnTo>
                    <a:pt x="2199" y="2006"/>
                  </a:lnTo>
                  <a:lnTo>
                    <a:pt x="2208" y="2006"/>
                  </a:lnTo>
                  <a:lnTo>
                    <a:pt x="2216" y="2007"/>
                  </a:lnTo>
                  <a:lnTo>
                    <a:pt x="2225" y="2006"/>
                  </a:lnTo>
                  <a:lnTo>
                    <a:pt x="2232" y="2002"/>
                  </a:lnTo>
                  <a:lnTo>
                    <a:pt x="2237" y="1996"/>
                  </a:lnTo>
                  <a:lnTo>
                    <a:pt x="2244" y="1990"/>
                  </a:lnTo>
                  <a:lnTo>
                    <a:pt x="2250" y="1986"/>
                  </a:lnTo>
                  <a:lnTo>
                    <a:pt x="2258" y="1985"/>
                  </a:lnTo>
                  <a:lnTo>
                    <a:pt x="2267" y="1983"/>
                  </a:lnTo>
                  <a:lnTo>
                    <a:pt x="2275" y="1983"/>
                  </a:lnTo>
                  <a:lnTo>
                    <a:pt x="2282" y="1982"/>
                  </a:lnTo>
                  <a:lnTo>
                    <a:pt x="2286" y="1978"/>
                  </a:lnTo>
                  <a:lnTo>
                    <a:pt x="2290" y="1971"/>
                  </a:lnTo>
                  <a:lnTo>
                    <a:pt x="2293" y="1964"/>
                  </a:lnTo>
                  <a:lnTo>
                    <a:pt x="2297" y="1960"/>
                  </a:lnTo>
                  <a:lnTo>
                    <a:pt x="2303" y="1956"/>
                  </a:lnTo>
                  <a:lnTo>
                    <a:pt x="2308" y="1953"/>
                  </a:lnTo>
                  <a:lnTo>
                    <a:pt x="2314" y="1951"/>
                  </a:lnTo>
                  <a:lnTo>
                    <a:pt x="2318" y="1947"/>
                  </a:lnTo>
                  <a:lnTo>
                    <a:pt x="2321" y="1944"/>
                  </a:lnTo>
                  <a:lnTo>
                    <a:pt x="2324" y="1940"/>
                  </a:lnTo>
                  <a:lnTo>
                    <a:pt x="2325" y="1937"/>
                  </a:lnTo>
                  <a:lnTo>
                    <a:pt x="2327" y="1935"/>
                  </a:lnTo>
                  <a:lnTo>
                    <a:pt x="2332" y="1936"/>
                  </a:lnTo>
                  <a:lnTo>
                    <a:pt x="2339" y="1937"/>
                  </a:lnTo>
                  <a:lnTo>
                    <a:pt x="2345" y="1937"/>
                  </a:lnTo>
                  <a:lnTo>
                    <a:pt x="2350" y="1937"/>
                  </a:lnTo>
                  <a:lnTo>
                    <a:pt x="2360" y="1936"/>
                  </a:lnTo>
                  <a:lnTo>
                    <a:pt x="2368" y="1935"/>
                  </a:lnTo>
                  <a:lnTo>
                    <a:pt x="2378" y="1935"/>
                  </a:lnTo>
                  <a:lnTo>
                    <a:pt x="2387" y="1933"/>
                  </a:lnTo>
                  <a:lnTo>
                    <a:pt x="2395" y="1930"/>
                  </a:lnTo>
                  <a:lnTo>
                    <a:pt x="2405" y="1929"/>
                  </a:lnTo>
                  <a:lnTo>
                    <a:pt x="2413" y="1926"/>
                  </a:lnTo>
                  <a:lnTo>
                    <a:pt x="2422" y="1925"/>
                  </a:lnTo>
                  <a:lnTo>
                    <a:pt x="2430" y="1922"/>
                  </a:lnTo>
                  <a:lnTo>
                    <a:pt x="2438" y="1919"/>
                  </a:lnTo>
                  <a:lnTo>
                    <a:pt x="2447" y="1918"/>
                  </a:lnTo>
                  <a:lnTo>
                    <a:pt x="2455" y="1915"/>
                  </a:lnTo>
                  <a:lnTo>
                    <a:pt x="2463" y="1914"/>
                  </a:lnTo>
                  <a:lnTo>
                    <a:pt x="2472" y="1912"/>
                  </a:lnTo>
                  <a:lnTo>
                    <a:pt x="2480" y="1911"/>
                  </a:lnTo>
                  <a:lnTo>
                    <a:pt x="2487" y="1909"/>
                  </a:lnTo>
                  <a:lnTo>
                    <a:pt x="2496" y="1907"/>
                  </a:lnTo>
                  <a:lnTo>
                    <a:pt x="2504" y="1905"/>
                  </a:lnTo>
                  <a:lnTo>
                    <a:pt x="2511" y="1902"/>
                  </a:lnTo>
                  <a:lnTo>
                    <a:pt x="2519" y="1900"/>
                  </a:lnTo>
                  <a:lnTo>
                    <a:pt x="2528" y="1897"/>
                  </a:lnTo>
                  <a:lnTo>
                    <a:pt x="2536" y="1894"/>
                  </a:lnTo>
                  <a:lnTo>
                    <a:pt x="2544" y="1891"/>
                  </a:lnTo>
                  <a:lnTo>
                    <a:pt x="2553" y="1889"/>
                  </a:lnTo>
                  <a:lnTo>
                    <a:pt x="2561" y="1884"/>
                  </a:lnTo>
                  <a:lnTo>
                    <a:pt x="2570" y="1882"/>
                  </a:lnTo>
                  <a:lnTo>
                    <a:pt x="2578" y="1877"/>
                  </a:lnTo>
                  <a:lnTo>
                    <a:pt x="2585" y="1873"/>
                  </a:lnTo>
                  <a:lnTo>
                    <a:pt x="2591" y="1869"/>
                  </a:lnTo>
                  <a:lnTo>
                    <a:pt x="2595" y="1865"/>
                  </a:lnTo>
                  <a:lnTo>
                    <a:pt x="2599" y="1861"/>
                  </a:lnTo>
                  <a:lnTo>
                    <a:pt x="2603" y="1856"/>
                  </a:lnTo>
                  <a:lnTo>
                    <a:pt x="2609" y="1849"/>
                  </a:lnTo>
                  <a:lnTo>
                    <a:pt x="2614" y="1844"/>
                  </a:lnTo>
                  <a:lnTo>
                    <a:pt x="2618" y="1837"/>
                  </a:lnTo>
                  <a:lnTo>
                    <a:pt x="2621" y="1831"/>
                  </a:lnTo>
                  <a:lnTo>
                    <a:pt x="2625" y="1824"/>
                  </a:lnTo>
                  <a:lnTo>
                    <a:pt x="2628" y="1817"/>
                  </a:lnTo>
                  <a:lnTo>
                    <a:pt x="2631" y="1810"/>
                  </a:lnTo>
                  <a:lnTo>
                    <a:pt x="2634" y="1803"/>
                  </a:lnTo>
                  <a:lnTo>
                    <a:pt x="2635" y="1798"/>
                  </a:lnTo>
                  <a:lnTo>
                    <a:pt x="2637" y="1792"/>
                  </a:lnTo>
                  <a:lnTo>
                    <a:pt x="2638" y="1785"/>
                  </a:lnTo>
                  <a:lnTo>
                    <a:pt x="2638" y="1780"/>
                  </a:lnTo>
                  <a:lnTo>
                    <a:pt x="2637" y="1771"/>
                  </a:lnTo>
                  <a:lnTo>
                    <a:pt x="2635" y="1763"/>
                  </a:lnTo>
                  <a:lnTo>
                    <a:pt x="2632" y="1756"/>
                  </a:lnTo>
                  <a:lnTo>
                    <a:pt x="2630" y="1748"/>
                  </a:lnTo>
                  <a:lnTo>
                    <a:pt x="2627" y="1741"/>
                  </a:lnTo>
                  <a:lnTo>
                    <a:pt x="2623" y="1732"/>
                  </a:lnTo>
                  <a:lnTo>
                    <a:pt x="2618" y="1725"/>
                  </a:lnTo>
                  <a:lnTo>
                    <a:pt x="2614" y="1718"/>
                  </a:lnTo>
                  <a:lnTo>
                    <a:pt x="2609" y="1711"/>
                  </a:lnTo>
                  <a:lnTo>
                    <a:pt x="2603" y="1704"/>
                  </a:lnTo>
                  <a:lnTo>
                    <a:pt x="2598" y="1699"/>
                  </a:lnTo>
                  <a:lnTo>
                    <a:pt x="2592" y="1692"/>
                  </a:lnTo>
                  <a:lnTo>
                    <a:pt x="2585" y="1687"/>
                  </a:lnTo>
                  <a:lnTo>
                    <a:pt x="2578" y="1683"/>
                  </a:lnTo>
                  <a:lnTo>
                    <a:pt x="2570" y="1681"/>
                  </a:lnTo>
                  <a:lnTo>
                    <a:pt x="2563" y="1676"/>
                  </a:lnTo>
                  <a:lnTo>
                    <a:pt x="2556" y="1672"/>
                  </a:lnTo>
                  <a:lnTo>
                    <a:pt x="2549" y="1668"/>
                  </a:lnTo>
                  <a:lnTo>
                    <a:pt x="2540" y="1664"/>
                  </a:lnTo>
                  <a:lnTo>
                    <a:pt x="2533" y="1660"/>
                  </a:lnTo>
                  <a:lnTo>
                    <a:pt x="2526" y="1657"/>
                  </a:lnTo>
                  <a:lnTo>
                    <a:pt x="2519" y="1653"/>
                  </a:lnTo>
                  <a:lnTo>
                    <a:pt x="2511" y="1650"/>
                  </a:lnTo>
                  <a:lnTo>
                    <a:pt x="2504" y="1647"/>
                  </a:lnTo>
                  <a:lnTo>
                    <a:pt x="2500" y="1646"/>
                  </a:lnTo>
                  <a:lnTo>
                    <a:pt x="2496" y="1644"/>
                  </a:lnTo>
                  <a:lnTo>
                    <a:pt x="2491" y="1641"/>
                  </a:lnTo>
                  <a:lnTo>
                    <a:pt x="2486" y="1640"/>
                  </a:lnTo>
                  <a:lnTo>
                    <a:pt x="2496" y="1637"/>
                  </a:lnTo>
                  <a:lnTo>
                    <a:pt x="2504" y="1633"/>
                  </a:lnTo>
                  <a:lnTo>
                    <a:pt x="2512" y="1630"/>
                  </a:lnTo>
                  <a:lnTo>
                    <a:pt x="2521" y="1627"/>
                  </a:lnTo>
                  <a:lnTo>
                    <a:pt x="2530" y="1625"/>
                  </a:lnTo>
                  <a:lnTo>
                    <a:pt x="2539" y="1620"/>
                  </a:lnTo>
                  <a:lnTo>
                    <a:pt x="2547" y="1618"/>
                  </a:lnTo>
                  <a:lnTo>
                    <a:pt x="2554" y="1613"/>
                  </a:lnTo>
                  <a:lnTo>
                    <a:pt x="2563" y="1609"/>
                  </a:lnTo>
                  <a:lnTo>
                    <a:pt x="2570" y="1607"/>
                  </a:lnTo>
                  <a:lnTo>
                    <a:pt x="2578" y="1602"/>
                  </a:lnTo>
                  <a:lnTo>
                    <a:pt x="2585" y="1598"/>
                  </a:lnTo>
                  <a:lnTo>
                    <a:pt x="2591" y="1593"/>
                  </a:lnTo>
                  <a:lnTo>
                    <a:pt x="2596" y="1587"/>
                  </a:lnTo>
                  <a:lnTo>
                    <a:pt x="2602" y="1580"/>
                  </a:lnTo>
                  <a:lnTo>
                    <a:pt x="2606" y="1574"/>
                  </a:lnTo>
                  <a:lnTo>
                    <a:pt x="2610" y="1569"/>
                  </a:lnTo>
                  <a:lnTo>
                    <a:pt x="2614" y="1562"/>
                  </a:lnTo>
                  <a:lnTo>
                    <a:pt x="2617" y="1556"/>
                  </a:lnTo>
                  <a:lnTo>
                    <a:pt x="2620" y="1549"/>
                  </a:lnTo>
                  <a:lnTo>
                    <a:pt x="2621" y="1544"/>
                  </a:lnTo>
                  <a:lnTo>
                    <a:pt x="2623" y="1538"/>
                  </a:lnTo>
                  <a:lnTo>
                    <a:pt x="2624" y="1533"/>
                  </a:lnTo>
                  <a:lnTo>
                    <a:pt x="2624" y="1527"/>
                  </a:lnTo>
                  <a:lnTo>
                    <a:pt x="2624" y="1517"/>
                  </a:lnTo>
                  <a:lnTo>
                    <a:pt x="2623" y="1509"/>
                  </a:lnTo>
                  <a:lnTo>
                    <a:pt x="2620" y="1499"/>
                  </a:lnTo>
                  <a:lnTo>
                    <a:pt x="2617" y="1491"/>
                  </a:lnTo>
                  <a:lnTo>
                    <a:pt x="2613" y="1485"/>
                  </a:lnTo>
                  <a:lnTo>
                    <a:pt x="2609" y="1478"/>
                  </a:lnTo>
                  <a:lnTo>
                    <a:pt x="2603" y="1472"/>
                  </a:lnTo>
                  <a:lnTo>
                    <a:pt x="2598" y="1467"/>
                  </a:lnTo>
                  <a:lnTo>
                    <a:pt x="2592" y="1463"/>
                  </a:lnTo>
                  <a:lnTo>
                    <a:pt x="2584" y="1459"/>
                  </a:lnTo>
                  <a:lnTo>
                    <a:pt x="2577" y="1454"/>
                  </a:lnTo>
                  <a:lnTo>
                    <a:pt x="2568" y="1450"/>
                  </a:lnTo>
                  <a:lnTo>
                    <a:pt x="2563" y="1446"/>
                  </a:lnTo>
                  <a:lnTo>
                    <a:pt x="2556" y="1440"/>
                  </a:lnTo>
                  <a:lnTo>
                    <a:pt x="2550" y="1435"/>
                  </a:lnTo>
                  <a:lnTo>
                    <a:pt x="2542" y="1431"/>
                  </a:lnTo>
                  <a:lnTo>
                    <a:pt x="2535" y="1428"/>
                  </a:lnTo>
                  <a:lnTo>
                    <a:pt x="2526" y="1425"/>
                  </a:lnTo>
                  <a:lnTo>
                    <a:pt x="2518" y="1424"/>
                  </a:lnTo>
                  <a:lnTo>
                    <a:pt x="2510" y="1421"/>
                  </a:lnTo>
                  <a:lnTo>
                    <a:pt x="2503" y="1418"/>
                  </a:lnTo>
                  <a:lnTo>
                    <a:pt x="2494" y="1415"/>
                  </a:lnTo>
                  <a:lnTo>
                    <a:pt x="2487" y="1414"/>
                  </a:lnTo>
                  <a:lnTo>
                    <a:pt x="2479" y="1411"/>
                  </a:lnTo>
                  <a:lnTo>
                    <a:pt x="2476" y="1411"/>
                  </a:lnTo>
                  <a:lnTo>
                    <a:pt x="2475" y="1410"/>
                  </a:lnTo>
                  <a:lnTo>
                    <a:pt x="2472" y="1410"/>
                  </a:lnTo>
                  <a:lnTo>
                    <a:pt x="2469" y="1410"/>
                  </a:lnTo>
                  <a:lnTo>
                    <a:pt x="2468" y="1404"/>
                  </a:lnTo>
                  <a:lnTo>
                    <a:pt x="2466" y="1400"/>
                  </a:lnTo>
                  <a:lnTo>
                    <a:pt x="2463" y="1394"/>
                  </a:lnTo>
                  <a:lnTo>
                    <a:pt x="2462" y="1390"/>
                  </a:lnTo>
                  <a:lnTo>
                    <a:pt x="2459" y="1385"/>
                  </a:lnTo>
                  <a:lnTo>
                    <a:pt x="2458" y="1376"/>
                  </a:lnTo>
                  <a:lnTo>
                    <a:pt x="2455" y="1369"/>
                  </a:lnTo>
                  <a:lnTo>
                    <a:pt x="2451" y="1364"/>
                  </a:lnTo>
                  <a:lnTo>
                    <a:pt x="2445" y="1359"/>
                  </a:lnTo>
                  <a:lnTo>
                    <a:pt x="2437" y="1355"/>
                  </a:lnTo>
                  <a:lnTo>
                    <a:pt x="2430" y="1351"/>
                  </a:lnTo>
                  <a:lnTo>
                    <a:pt x="2422" y="1347"/>
                  </a:lnTo>
                  <a:lnTo>
                    <a:pt x="2415" y="1343"/>
                  </a:lnTo>
                  <a:lnTo>
                    <a:pt x="2406" y="1340"/>
                  </a:lnTo>
                  <a:lnTo>
                    <a:pt x="2398" y="1336"/>
                  </a:lnTo>
                  <a:lnTo>
                    <a:pt x="2388" y="1333"/>
                  </a:lnTo>
                  <a:lnTo>
                    <a:pt x="2381" y="1331"/>
                  </a:lnTo>
                  <a:lnTo>
                    <a:pt x="2373" y="1330"/>
                  </a:lnTo>
                  <a:lnTo>
                    <a:pt x="2364" y="1330"/>
                  </a:lnTo>
                  <a:lnTo>
                    <a:pt x="2355" y="1329"/>
                  </a:lnTo>
                  <a:lnTo>
                    <a:pt x="2348" y="1327"/>
                  </a:lnTo>
                  <a:lnTo>
                    <a:pt x="2341" y="1324"/>
                  </a:lnTo>
                  <a:lnTo>
                    <a:pt x="2332" y="1323"/>
                  </a:lnTo>
                  <a:lnTo>
                    <a:pt x="2325" y="1322"/>
                  </a:lnTo>
                  <a:lnTo>
                    <a:pt x="2318" y="1320"/>
                  </a:lnTo>
                  <a:lnTo>
                    <a:pt x="2310" y="1320"/>
                  </a:lnTo>
                  <a:lnTo>
                    <a:pt x="2301" y="1319"/>
                  </a:lnTo>
                  <a:lnTo>
                    <a:pt x="2293" y="1319"/>
                  </a:lnTo>
                  <a:lnTo>
                    <a:pt x="2285" y="1318"/>
                  </a:lnTo>
                  <a:lnTo>
                    <a:pt x="2278" y="1316"/>
                  </a:lnTo>
                  <a:lnTo>
                    <a:pt x="2269" y="1315"/>
                  </a:lnTo>
                  <a:lnTo>
                    <a:pt x="2261" y="1315"/>
                  </a:lnTo>
                  <a:lnTo>
                    <a:pt x="2254" y="1315"/>
                  </a:lnTo>
                  <a:lnTo>
                    <a:pt x="2247" y="1316"/>
                  </a:lnTo>
                  <a:lnTo>
                    <a:pt x="2239" y="1318"/>
                  </a:lnTo>
                  <a:lnTo>
                    <a:pt x="2232" y="1318"/>
                  </a:lnTo>
                  <a:lnTo>
                    <a:pt x="2225" y="1318"/>
                  </a:lnTo>
                  <a:lnTo>
                    <a:pt x="2219" y="1316"/>
                  </a:lnTo>
                  <a:lnTo>
                    <a:pt x="2212" y="1316"/>
                  </a:lnTo>
                  <a:lnTo>
                    <a:pt x="2205" y="1316"/>
                  </a:lnTo>
                  <a:lnTo>
                    <a:pt x="2197" y="1315"/>
                  </a:lnTo>
                  <a:lnTo>
                    <a:pt x="2188" y="1312"/>
                  </a:lnTo>
                  <a:lnTo>
                    <a:pt x="2179" y="1311"/>
                  </a:lnTo>
                  <a:lnTo>
                    <a:pt x="2170" y="1309"/>
                  </a:lnTo>
                  <a:lnTo>
                    <a:pt x="2160" y="1309"/>
                  </a:lnTo>
                  <a:lnTo>
                    <a:pt x="2152" y="1312"/>
                  </a:lnTo>
                  <a:lnTo>
                    <a:pt x="2144" y="1313"/>
                  </a:lnTo>
                  <a:lnTo>
                    <a:pt x="2135" y="1315"/>
                  </a:lnTo>
                  <a:lnTo>
                    <a:pt x="2127" y="1315"/>
                  </a:lnTo>
                  <a:lnTo>
                    <a:pt x="2118" y="1315"/>
                  </a:lnTo>
                  <a:lnTo>
                    <a:pt x="2110" y="1316"/>
                  </a:lnTo>
                  <a:lnTo>
                    <a:pt x="2102" y="1316"/>
                  </a:lnTo>
                  <a:lnTo>
                    <a:pt x="2093" y="1318"/>
                  </a:lnTo>
                  <a:lnTo>
                    <a:pt x="2085" y="1319"/>
                  </a:lnTo>
                  <a:lnTo>
                    <a:pt x="2077" y="1322"/>
                  </a:lnTo>
                  <a:lnTo>
                    <a:pt x="2068" y="1323"/>
                  </a:lnTo>
                  <a:lnTo>
                    <a:pt x="2060" y="1324"/>
                  </a:lnTo>
                  <a:lnTo>
                    <a:pt x="2053" y="1327"/>
                  </a:lnTo>
                  <a:lnTo>
                    <a:pt x="2044" y="1329"/>
                  </a:lnTo>
                  <a:lnTo>
                    <a:pt x="2038" y="1331"/>
                  </a:lnTo>
                  <a:lnTo>
                    <a:pt x="2029" y="1334"/>
                  </a:lnTo>
                  <a:lnTo>
                    <a:pt x="2022" y="1337"/>
                  </a:lnTo>
                  <a:lnTo>
                    <a:pt x="2015" y="1341"/>
                  </a:lnTo>
                  <a:lnTo>
                    <a:pt x="2008" y="1344"/>
                  </a:lnTo>
                  <a:lnTo>
                    <a:pt x="2001" y="1345"/>
                  </a:lnTo>
                  <a:lnTo>
                    <a:pt x="1993" y="1347"/>
                  </a:lnTo>
                  <a:lnTo>
                    <a:pt x="1986" y="1350"/>
                  </a:lnTo>
                  <a:lnTo>
                    <a:pt x="1979" y="1352"/>
                  </a:lnTo>
                  <a:lnTo>
                    <a:pt x="1975" y="1355"/>
                  </a:lnTo>
                  <a:lnTo>
                    <a:pt x="1970" y="1358"/>
                  </a:lnTo>
                  <a:lnTo>
                    <a:pt x="1965" y="1362"/>
                  </a:lnTo>
                  <a:lnTo>
                    <a:pt x="1961" y="1365"/>
                  </a:lnTo>
                  <a:lnTo>
                    <a:pt x="1945" y="1359"/>
                  </a:lnTo>
                  <a:lnTo>
                    <a:pt x="1869" y="1355"/>
                  </a:lnTo>
                  <a:lnTo>
                    <a:pt x="1790" y="1305"/>
                  </a:lnTo>
                  <a:lnTo>
                    <a:pt x="1750" y="1299"/>
                  </a:lnTo>
                  <a:lnTo>
                    <a:pt x="1753" y="1299"/>
                  </a:lnTo>
                  <a:lnTo>
                    <a:pt x="1753" y="1297"/>
                  </a:lnTo>
                  <a:lnTo>
                    <a:pt x="1751" y="1288"/>
                  </a:lnTo>
                  <a:lnTo>
                    <a:pt x="1747" y="1273"/>
                  </a:lnTo>
                  <a:lnTo>
                    <a:pt x="1740" y="1246"/>
                  </a:lnTo>
                  <a:lnTo>
                    <a:pt x="1746" y="1245"/>
                  </a:lnTo>
                  <a:lnTo>
                    <a:pt x="1754" y="1244"/>
                  </a:lnTo>
                  <a:lnTo>
                    <a:pt x="1762" y="1242"/>
                  </a:lnTo>
                  <a:lnTo>
                    <a:pt x="1774" y="1241"/>
                  </a:lnTo>
                  <a:lnTo>
                    <a:pt x="1786" y="1238"/>
                  </a:lnTo>
                  <a:lnTo>
                    <a:pt x="1800" y="1235"/>
                  </a:lnTo>
                  <a:lnTo>
                    <a:pt x="1815" y="1232"/>
                  </a:lnTo>
                  <a:lnTo>
                    <a:pt x="1834" y="1228"/>
                  </a:lnTo>
                  <a:lnTo>
                    <a:pt x="1849" y="1225"/>
                  </a:lnTo>
                  <a:lnTo>
                    <a:pt x="1866" y="1223"/>
                  </a:lnTo>
                  <a:lnTo>
                    <a:pt x="1885" y="1218"/>
                  </a:lnTo>
                  <a:lnTo>
                    <a:pt x="1905" y="1216"/>
                  </a:lnTo>
                  <a:lnTo>
                    <a:pt x="1926" y="1213"/>
                  </a:lnTo>
                  <a:lnTo>
                    <a:pt x="1947" y="1210"/>
                  </a:lnTo>
                  <a:lnTo>
                    <a:pt x="1968" y="1209"/>
                  </a:lnTo>
                  <a:lnTo>
                    <a:pt x="1989" y="1206"/>
                  </a:lnTo>
                  <a:lnTo>
                    <a:pt x="2010" y="1203"/>
                  </a:lnTo>
                  <a:lnTo>
                    <a:pt x="2028" y="1202"/>
                  </a:lnTo>
                  <a:lnTo>
                    <a:pt x="2044" y="1200"/>
                  </a:lnTo>
                  <a:lnTo>
                    <a:pt x="2060" y="1199"/>
                  </a:lnTo>
                  <a:lnTo>
                    <a:pt x="2072" y="1197"/>
                  </a:lnTo>
                  <a:lnTo>
                    <a:pt x="2081" y="1196"/>
                  </a:lnTo>
                  <a:lnTo>
                    <a:pt x="2088" y="1196"/>
                  </a:lnTo>
                  <a:lnTo>
                    <a:pt x="2089" y="1196"/>
                  </a:lnTo>
                  <a:lnTo>
                    <a:pt x="2112" y="1218"/>
                  </a:lnTo>
                  <a:lnTo>
                    <a:pt x="2193" y="1221"/>
                  </a:lnTo>
                  <a:lnTo>
                    <a:pt x="2257" y="1206"/>
                  </a:lnTo>
                  <a:lnTo>
                    <a:pt x="2282" y="1181"/>
                  </a:lnTo>
                  <a:lnTo>
                    <a:pt x="2292" y="1182"/>
                  </a:lnTo>
                  <a:lnTo>
                    <a:pt x="2303" y="1183"/>
                  </a:lnTo>
                  <a:lnTo>
                    <a:pt x="2315" y="1186"/>
                  </a:lnTo>
                  <a:lnTo>
                    <a:pt x="2329" y="1190"/>
                  </a:lnTo>
                  <a:lnTo>
                    <a:pt x="2343" y="1195"/>
                  </a:lnTo>
                  <a:lnTo>
                    <a:pt x="2360" y="1199"/>
                  </a:lnTo>
                  <a:lnTo>
                    <a:pt x="2377" y="1204"/>
                  </a:lnTo>
                  <a:lnTo>
                    <a:pt x="2396" y="1211"/>
                  </a:lnTo>
                  <a:lnTo>
                    <a:pt x="2445" y="1231"/>
                  </a:lnTo>
                  <a:lnTo>
                    <a:pt x="2483" y="1249"/>
                  </a:lnTo>
                  <a:lnTo>
                    <a:pt x="2512" y="1266"/>
                  </a:lnTo>
                  <a:lnTo>
                    <a:pt x="2535" y="1283"/>
                  </a:lnTo>
                  <a:lnTo>
                    <a:pt x="2556" y="1297"/>
                  </a:lnTo>
                  <a:lnTo>
                    <a:pt x="2574" y="1308"/>
                  </a:lnTo>
                  <a:lnTo>
                    <a:pt x="2595" y="1316"/>
                  </a:lnTo>
                  <a:lnTo>
                    <a:pt x="2618" y="1322"/>
                  </a:lnTo>
                  <a:lnTo>
                    <a:pt x="2641" y="1323"/>
                  </a:lnTo>
                  <a:lnTo>
                    <a:pt x="2655" y="1322"/>
                  </a:lnTo>
                  <a:lnTo>
                    <a:pt x="2662" y="1316"/>
                  </a:lnTo>
                  <a:lnTo>
                    <a:pt x="2665" y="1308"/>
                  </a:lnTo>
                  <a:lnTo>
                    <a:pt x="2662" y="1297"/>
                  </a:lnTo>
                  <a:lnTo>
                    <a:pt x="2658" y="1284"/>
                  </a:lnTo>
                  <a:lnTo>
                    <a:pt x="2651" y="1269"/>
                  </a:lnTo>
                  <a:lnTo>
                    <a:pt x="2645" y="1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37" name="Freeform 517"/>
            <p:cNvSpPr>
              <a:spLocks/>
            </p:cNvSpPr>
            <p:nvPr/>
          </p:nvSpPr>
          <p:spPr bwMode="auto">
            <a:xfrm>
              <a:off x="4784" y="2043"/>
              <a:ext cx="287" cy="79"/>
            </a:xfrm>
            <a:custGeom>
              <a:avLst/>
              <a:gdLst>
                <a:gd name="T0" fmla="*/ 422 w 574"/>
                <a:gd name="T1" fmla="*/ 67 h 158"/>
                <a:gd name="T2" fmla="*/ 425 w 574"/>
                <a:gd name="T3" fmla="*/ 88 h 158"/>
                <a:gd name="T4" fmla="*/ 433 w 574"/>
                <a:gd name="T5" fmla="*/ 98 h 158"/>
                <a:gd name="T6" fmla="*/ 436 w 574"/>
                <a:gd name="T7" fmla="*/ 98 h 158"/>
                <a:gd name="T8" fmla="*/ 452 w 574"/>
                <a:gd name="T9" fmla="*/ 102 h 158"/>
                <a:gd name="T10" fmla="*/ 484 w 574"/>
                <a:gd name="T11" fmla="*/ 109 h 158"/>
                <a:gd name="T12" fmla="*/ 509 w 574"/>
                <a:gd name="T13" fmla="*/ 111 h 158"/>
                <a:gd name="T14" fmla="*/ 537 w 574"/>
                <a:gd name="T15" fmla="*/ 113 h 158"/>
                <a:gd name="T16" fmla="*/ 509 w 574"/>
                <a:gd name="T17" fmla="*/ 129 h 158"/>
                <a:gd name="T18" fmla="*/ 484 w 574"/>
                <a:gd name="T19" fmla="*/ 132 h 158"/>
                <a:gd name="T20" fmla="*/ 453 w 574"/>
                <a:gd name="T21" fmla="*/ 130 h 158"/>
                <a:gd name="T22" fmla="*/ 432 w 574"/>
                <a:gd name="T23" fmla="*/ 123 h 158"/>
                <a:gd name="T24" fmla="*/ 404 w 574"/>
                <a:gd name="T25" fmla="*/ 111 h 158"/>
                <a:gd name="T26" fmla="*/ 389 w 574"/>
                <a:gd name="T27" fmla="*/ 105 h 158"/>
                <a:gd name="T28" fmla="*/ 382 w 574"/>
                <a:gd name="T29" fmla="*/ 107 h 158"/>
                <a:gd name="T30" fmla="*/ 331 w 574"/>
                <a:gd name="T31" fmla="*/ 115 h 158"/>
                <a:gd name="T32" fmla="*/ 231 w 574"/>
                <a:gd name="T33" fmla="*/ 129 h 158"/>
                <a:gd name="T34" fmla="*/ 169 w 574"/>
                <a:gd name="T35" fmla="*/ 137 h 158"/>
                <a:gd name="T36" fmla="*/ 115 w 574"/>
                <a:gd name="T37" fmla="*/ 146 h 158"/>
                <a:gd name="T38" fmla="*/ 69 w 574"/>
                <a:gd name="T39" fmla="*/ 151 h 158"/>
                <a:gd name="T40" fmla="*/ 34 w 574"/>
                <a:gd name="T41" fmla="*/ 155 h 158"/>
                <a:gd name="T42" fmla="*/ 13 w 574"/>
                <a:gd name="T43" fmla="*/ 158 h 158"/>
                <a:gd name="T44" fmla="*/ 7 w 574"/>
                <a:gd name="T45" fmla="*/ 139 h 158"/>
                <a:gd name="T46" fmla="*/ 0 w 574"/>
                <a:gd name="T47" fmla="*/ 69 h 158"/>
                <a:gd name="T48" fmla="*/ 19 w 574"/>
                <a:gd name="T49" fmla="*/ 17 h 158"/>
                <a:gd name="T50" fmla="*/ 41 w 574"/>
                <a:gd name="T51" fmla="*/ 17 h 158"/>
                <a:gd name="T52" fmla="*/ 70 w 574"/>
                <a:gd name="T53" fmla="*/ 17 h 158"/>
                <a:gd name="T54" fmla="*/ 136 w 574"/>
                <a:gd name="T55" fmla="*/ 20 h 158"/>
                <a:gd name="T56" fmla="*/ 242 w 574"/>
                <a:gd name="T57" fmla="*/ 31 h 158"/>
                <a:gd name="T58" fmla="*/ 298 w 574"/>
                <a:gd name="T59" fmla="*/ 37 h 158"/>
                <a:gd name="T60" fmla="*/ 308 w 574"/>
                <a:gd name="T61" fmla="*/ 35 h 158"/>
                <a:gd name="T62" fmla="*/ 333 w 574"/>
                <a:gd name="T63" fmla="*/ 26 h 158"/>
                <a:gd name="T64" fmla="*/ 368 w 574"/>
                <a:gd name="T65" fmla="*/ 9 h 158"/>
                <a:gd name="T66" fmla="*/ 410 w 574"/>
                <a:gd name="T67" fmla="*/ 0 h 158"/>
                <a:gd name="T68" fmla="*/ 440 w 574"/>
                <a:gd name="T69" fmla="*/ 2 h 158"/>
                <a:gd name="T70" fmla="*/ 454 w 574"/>
                <a:gd name="T71" fmla="*/ 3 h 158"/>
                <a:gd name="T72" fmla="*/ 473 w 574"/>
                <a:gd name="T73" fmla="*/ 9 h 158"/>
                <a:gd name="T74" fmla="*/ 495 w 574"/>
                <a:gd name="T75" fmla="*/ 12 h 158"/>
                <a:gd name="T76" fmla="*/ 528 w 574"/>
                <a:gd name="T77" fmla="*/ 12 h 158"/>
                <a:gd name="T78" fmla="*/ 560 w 574"/>
                <a:gd name="T79" fmla="*/ 12 h 158"/>
                <a:gd name="T80" fmla="*/ 574 w 574"/>
                <a:gd name="T81" fmla="*/ 14 h 158"/>
                <a:gd name="T82" fmla="*/ 513 w 574"/>
                <a:gd name="T83" fmla="*/ 26 h 158"/>
                <a:gd name="T84" fmla="*/ 466 w 574"/>
                <a:gd name="T85" fmla="*/ 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4" h="158">
                  <a:moveTo>
                    <a:pt x="440" y="56"/>
                  </a:moveTo>
                  <a:lnTo>
                    <a:pt x="428" y="62"/>
                  </a:lnTo>
                  <a:lnTo>
                    <a:pt x="422" y="67"/>
                  </a:lnTo>
                  <a:lnTo>
                    <a:pt x="419" y="74"/>
                  </a:lnTo>
                  <a:lnTo>
                    <a:pt x="421" y="81"/>
                  </a:lnTo>
                  <a:lnTo>
                    <a:pt x="425" y="88"/>
                  </a:lnTo>
                  <a:lnTo>
                    <a:pt x="429" y="94"/>
                  </a:lnTo>
                  <a:lnTo>
                    <a:pt x="432" y="97"/>
                  </a:lnTo>
                  <a:lnTo>
                    <a:pt x="433" y="98"/>
                  </a:lnTo>
                  <a:lnTo>
                    <a:pt x="433" y="98"/>
                  </a:lnTo>
                  <a:lnTo>
                    <a:pt x="433" y="98"/>
                  </a:lnTo>
                  <a:lnTo>
                    <a:pt x="436" y="98"/>
                  </a:lnTo>
                  <a:lnTo>
                    <a:pt x="439" y="100"/>
                  </a:lnTo>
                  <a:lnTo>
                    <a:pt x="443" y="101"/>
                  </a:lnTo>
                  <a:lnTo>
                    <a:pt x="452" y="102"/>
                  </a:lnTo>
                  <a:lnTo>
                    <a:pt x="461" y="105"/>
                  </a:lnTo>
                  <a:lnTo>
                    <a:pt x="475" y="108"/>
                  </a:lnTo>
                  <a:lnTo>
                    <a:pt x="484" y="109"/>
                  </a:lnTo>
                  <a:lnTo>
                    <a:pt x="492" y="111"/>
                  </a:lnTo>
                  <a:lnTo>
                    <a:pt x="500" y="111"/>
                  </a:lnTo>
                  <a:lnTo>
                    <a:pt x="509" y="111"/>
                  </a:lnTo>
                  <a:lnTo>
                    <a:pt x="517" y="112"/>
                  </a:lnTo>
                  <a:lnTo>
                    <a:pt x="527" y="112"/>
                  </a:lnTo>
                  <a:lnTo>
                    <a:pt x="537" y="113"/>
                  </a:lnTo>
                  <a:lnTo>
                    <a:pt x="549" y="115"/>
                  </a:lnTo>
                  <a:lnTo>
                    <a:pt x="512" y="129"/>
                  </a:lnTo>
                  <a:lnTo>
                    <a:pt x="509" y="129"/>
                  </a:lnTo>
                  <a:lnTo>
                    <a:pt x="503" y="130"/>
                  </a:lnTo>
                  <a:lnTo>
                    <a:pt x="495" y="130"/>
                  </a:lnTo>
                  <a:lnTo>
                    <a:pt x="484" y="132"/>
                  </a:lnTo>
                  <a:lnTo>
                    <a:pt x="473" y="132"/>
                  </a:lnTo>
                  <a:lnTo>
                    <a:pt x="463" y="132"/>
                  </a:lnTo>
                  <a:lnTo>
                    <a:pt x="453" y="130"/>
                  </a:lnTo>
                  <a:lnTo>
                    <a:pt x="446" y="129"/>
                  </a:lnTo>
                  <a:lnTo>
                    <a:pt x="440" y="126"/>
                  </a:lnTo>
                  <a:lnTo>
                    <a:pt x="432" y="123"/>
                  </a:lnTo>
                  <a:lnTo>
                    <a:pt x="422" y="119"/>
                  </a:lnTo>
                  <a:lnTo>
                    <a:pt x="412" y="115"/>
                  </a:lnTo>
                  <a:lnTo>
                    <a:pt x="404" y="111"/>
                  </a:lnTo>
                  <a:lnTo>
                    <a:pt x="396" y="108"/>
                  </a:lnTo>
                  <a:lnTo>
                    <a:pt x="390" y="107"/>
                  </a:lnTo>
                  <a:lnTo>
                    <a:pt x="389" y="105"/>
                  </a:lnTo>
                  <a:lnTo>
                    <a:pt x="389" y="105"/>
                  </a:lnTo>
                  <a:lnTo>
                    <a:pt x="386" y="107"/>
                  </a:lnTo>
                  <a:lnTo>
                    <a:pt x="382" y="107"/>
                  </a:lnTo>
                  <a:lnTo>
                    <a:pt x="372" y="109"/>
                  </a:lnTo>
                  <a:lnTo>
                    <a:pt x="355" y="112"/>
                  </a:lnTo>
                  <a:lnTo>
                    <a:pt x="331" y="115"/>
                  </a:lnTo>
                  <a:lnTo>
                    <a:pt x="297" y="120"/>
                  </a:lnTo>
                  <a:lnTo>
                    <a:pt x="252" y="126"/>
                  </a:lnTo>
                  <a:lnTo>
                    <a:pt x="231" y="129"/>
                  </a:lnTo>
                  <a:lnTo>
                    <a:pt x="210" y="132"/>
                  </a:lnTo>
                  <a:lnTo>
                    <a:pt x="189" y="134"/>
                  </a:lnTo>
                  <a:lnTo>
                    <a:pt x="169" y="137"/>
                  </a:lnTo>
                  <a:lnTo>
                    <a:pt x="150" y="140"/>
                  </a:lnTo>
                  <a:lnTo>
                    <a:pt x="132" y="143"/>
                  </a:lnTo>
                  <a:lnTo>
                    <a:pt x="115" y="146"/>
                  </a:lnTo>
                  <a:lnTo>
                    <a:pt x="98" y="147"/>
                  </a:lnTo>
                  <a:lnTo>
                    <a:pt x="83" y="150"/>
                  </a:lnTo>
                  <a:lnTo>
                    <a:pt x="69" y="151"/>
                  </a:lnTo>
                  <a:lnTo>
                    <a:pt x="56" y="153"/>
                  </a:lnTo>
                  <a:lnTo>
                    <a:pt x="45" y="154"/>
                  </a:lnTo>
                  <a:lnTo>
                    <a:pt x="34" y="155"/>
                  </a:lnTo>
                  <a:lnTo>
                    <a:pt x="26" y="157"/>
                  </a:lnTo>
                  <a:lnTo>
                    <a:pt x="19" y="158"/>
                  </a:lnTo>
                  <a:lnTo>
                    <a:pt x="13" y="158"/>
                  </a:lnTo>
                  <a:lnTo>
                    <a:pt x="12" y="151"/>
                  </a:lnTo>
                  <a:lnTo>
                    <a:pt x="10" y="146"/>
                  </a:lnTo>
                  <a:lnTo>
                    <a:pt x="7" y="139"/>
                  </a:lnTo>
                  <a:lnTo>
                    <a:pt x="6" y="133"/>
                  </a:lnTo>
                  <a:lnTo>
                    <a:pt x="0" y="100"/>
                  </a:lnTo>
                  <a:lnTo>
                    <a:pt x="0" y="69"/>
                  </a:lnTo>
                  <a:lnTo>
                    <a:pt x="6" y="41"/>
                  </a:lnTo>
                  <a:lnTo>
                    <a:pt x="13" y="17"/>
                  </a:lnTo>
                  <a:lnTo>
                    <a:pt x="19" y="17"/>
                  </a:lnTo>
                  <a:lnTo>
                    <a:pt x="24" y="17"/>
                  </a:lnTo>
                  <a:lnTo>
                    <a:pt x="33" y="17"/>
                  </a:lnTo>
                  <a:lnTo>
                    <a:pt x="41" y="17"/>
                  </a:lnTo>
                  <a:lnTo>
                    <a:pt x="49" y="17"/>
                  </a:lnTo>
                  <a:lnTo>
                    <a:pt x="59" y="17"/>
                  </a:lnTo>
                  <a:lnTo>
                    <a:pt x="70" y="17"/>
                  </a:lnTo>
                  <a:lnTo>
                    <a:pt x="81" y="17"/>
                  </a:lnTo>
                  <a:lnTo>
                    <a:pt x="104" y="19"/>
                  </a:lnTo>
                  <a:lnTo>
                    <a:pt x="136" y="20"/>
                  </a:lnTo>
                  <a:lnTo>
                    <a:pt x="171" y="23"/>
                  </a:lnTo>
                  <a:lnTo>
                    <a:pt x="207" y="27"/>
                  </a:lnTo>
                  <a:lnTo>
                    <a:pt x="242" y="31"/>
                  </a:lnTo>
                  <a:lnTo>
                    <a:pt x="271" y="34"/>
                  </a:lnTo>
                  <a:lnTo>
                    <a:pt x="291" y="35"/>
                  </a:lnTo>
                  <a:lnTo>
                    <a:pt x="298" y="37"/>
                  </a:lnTo>
                  <a:lnTo>
                    <a:pt x="299" y="37"/>
                  </a:lnTo>
                  <a:lnTo>
                    <a:pt x="302" y="35"/>
                  </a:lnTo>
                  <a:lnTo>
                    <a:pt x="308" y="35"/>
                  </a:lnTo>
                  <a:lnTo>
                    <a:pt x="315" y="33"/>
                  </a:lnTo>
                  <a:lnTo>
                    <a:pt x="323" y="30"/>
                  </a:lnTo>
                  <a:lnTo>
                    <a:pt x="333" y="26"/>
                  </a:lnTo>
                  <a:lnTo>
                    <a:pt x="344" y="21"/>
                  </a:lnTo>
                  <a:lnTo>
                    <a:pt x="355" y="14"/>
                  </a:lnTo>
                  <a:lnTo>
                    <a:pt x="368" y="9"/>
                  </a:lnTo>
                  <a:lnTo>
                    <a:pt x="382" y="5"/>
                  </a:lnTo>
                  <a:lnTo>
                    <a:pt x="396" y="2"/>
                  </a:lnTo>
                  <a:lnTo>
                    <a:pt x="410" y="0"/>
                  </a:lnTo>
                  <a:lnTo>
                    <a:pt x="422" y="0"/>
                  </a:lnTo>
                  <a:lnTo>
                    <a:pt x="432" y="0"/>
                  </a:lnTo>
                  <a:lnTo>
                    <a:pt x="440" y="2"/>
                  </a:lnTo>
                  <a:lnTo>
                    <a:pt x="446" y="2"/>
                  </a:lnTo>
                  <a:lnTo>
                    <a:pt x="450" y="2"/>
                  </a:lnTo>
                  <a:lnTo>
                    <a:pt x="454" y="3"/>
                  </a:lnTo>
                  <a:lnTo>
                    <a:pt x="460" y="5"/>
                  </a:lnTo>
                  <a:lnTo>
                    <a:pt x="466" y="6"/>
                  </a:lnTo>
                  <a:lnTo>
                    <a:pt x="473" y="9"/>
                  </a:lnTo>
                  <a:lnTo>
                    <a:pt x="479" y="10"/>
                  </a:lnTo>
                  <a:lnTo>
                    <a:pt x="486" y="12"/>
                  </a:lnTo>
                  <a:lnTo>
                    <a:pt x="495" y="12"/>
                  </a:lnTo>
                  <a:lnTo>
                    <a:pt x="505" y="12"/>
                  </a:lnTo>
                  <a:lnTo>
                    <a:pt x="516" y="12"/>
                  </a:lnTo>
                  <a:lnTo>
                    <a:pt x="528" y="12"/>
                  </a:lnTo>
                  <a:lnTo>
                    <a:pt x="541" y="12"/>
                  </a:lnTo>
                  <a:lnTo>
                    <a:pt x="551" y="12"/>
                  </a:lnTo>
                  <a:lnTo>
                    <a:pt x="560" y="12"/>
                  </a:lnTo>
                  <a:lnTo>
                    <a:pt x="566" y="12"/>
                  </a:lnTo>
                  <a:lnTo>
                    <a:pt x="569" y="12"/>
                  </a:lnTo>
                  <a:lnTo>
                    <a:pt x="574" y="14"/>
                  </a:lnTo>
                  <a:lnTo>
                    <a:pt x="552" y="16"/>
                  </a:lnTo>
                  <a:lnTo>
                    <a:pt x="533" y="20"/>
                  </a:lnTo>
                  <a:lnTo>
                    <a:pt x="513" y="26"/>
                  </a:lnTo>
                  <a:lnTo>
                    <a:pt x="496" y="33"/>
                  </a:lnTo>
                  <a:lnTo>
                    <a:pt x="479" y="39"/>
                  </a:lnTo>
                  <a:lnTo>
                    <a:pt x="466" y="45"/>
                  </a:lnTo>
                  <a:lnTo>
                    <a:pt x="453" y="52"/>
                  </a:lnTo>
                  <a:lnTo>
                    <a:pt x="440" y="56"/>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38" name="Freeform 518"/>
            <p:cNvSpPr>
              <a:spLocks/>
            </p:cNvSpPr>
            <p:nvPr/>
          </p:nvSpPr>
          <p:spPr bwMode="auto">
            <a:xfrm>
              <a:off x="4559" y="1859"/>
              <a:ext cx="3" cy="2"/>
            </a:xfrm>
            <a:custGeom>
              <a:avLst/>
              <a:gdLst>
                <a:gd name="T0" fmla="*/ 0 w 7"/>
                <a:gd name="T1" fmla="*/ 3 h 3"/>
                <a:gd name="T2" fmla="*/ 7 w 7"/>
                <a:gd name="T3" fmla="*/ 2 h 3"/>
                <a:gd name="T4" fmla="*/ 5 w 7"/>
                <a:gd name="T5" fmla="*/ 2 h 3"/>
                <a:gd name="T6" fmla="*/ 4 w 7"/>
                <a:gd name="T7" fmla="*/ 0 h 3"/>
                <a:gd name="T8" fmla="*/ 1 w 7"/>
                <a:gd name="T9" fmla="*/ 2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2"/>
                  </a:lnTo>
                  <a:lnTo>
                    <a:pt x="5" y="2"/>
                  </a:lnTo>
                  <a:lnTo>
                    <a:pt x="4" y="0"/>
                  </a:lnTo>
                  <a:lnTo>
                    <a:pt x="1"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39" name="Freeform 519"/>
            <p:cNvSpPr>
              <a:spLocks/>
            </p:cNvSpPr>
            <p:nvPr/>
          </p:nvSpPr>
          <p:spPr bwMode="auto">
            <a:xfrm>
              <a:off x="4449" y="2322"/>
              <a:ext cx="1" cy="1"/>
            </a:xfrm>
            <a:custGeom>
              <a:avLst/>
              <a:gdLst>
                <a:gd name="T0" fmla="*/ 1 w 1"/>
                <a:gd name="T1" fmla="*/ 0 h 1"/>
                <a:gd name="T2" fmla="*/ 1 w 1"/>
                <a:gd name="T3" fmla="*/ 0 h 1"/>
                <a:gd name="T4" fmla="*/ 1 w 1"/>
                <a:gd name="T5" fmla="*/ 0 h 1"/>
                <a:gd name="T6" fmla="*/ 0 w 1"/>
                <a:gd name="T7" fmla="*/ 1 h 1"/>
                <a:gd name="T8" fmla="*/ 0 w 1"/>
                <a:gd name="T9" fmla="*/ 1 h 1"/>
                <a:gd name="T10" fmla="*/ 0 w 1"/>
                <a:gd name="T11" fmla="*/ 0 h 1"/>
                <a:gd name="T12" fmla="*/ 1 w 1"/>
                <a:gd name="T13" fmla="*/ 0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1" y="0"/>
                  </a:lnTo>
                  <a:lnTo>
                    <a:pt x="0" y="1"/>
                  </a:lnTo>
                  <a:lnTo>
                    <a:pt x="0" y="1"/>
                  </a:lnTo>
                  <a:lnTo>
                    <a:pt x="0"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0" name="Freeform 520"/>
            <p:cNvSpPr>
              <a:spLocks/>
            </p:cNvSpPr>
            <p:nvPr/>
          </p:nvSpPr>
          <p:spPr bwMode="auto">
            <a:xfrm>
              <a:off x="4449" y="2323"/>
              <a:ext cx="1" cy="1"/>
            </a:xfrm>
            <a:custGeom>
              <a:avLst/>
              <a:gdLst>
                <a:gd name="T0" fmla="*/ 2 w 2"/>
                <a:gd name="T1" fmla="*/ 0 h 2"/>
                <a:gd name="T2" fmla="*/ 2 w 2"/>
                <a:gd name="T3" fmla="*/ 0 h 2"/>
                <a:gd name="T4" fmla="*/ 2 w 2"/>
                <a:gd name="T5" fmla="*/ 0 h 2"/>
                <a:gd name="T6" fmla="*/ 2 w 2"/>
                <a:gd name="T7" fmla="*/ 0 h 2"/>
                <a:gd name="T8" fmla="*/ 0 w 2"/>
                <a:gd name="T9" fmla="*/ 2 h 2"/>
                <a:gd name="T10" fmla="*/ 2 w 2"/>
                <a:gd name="T11" fmla="*/ 0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2" y="0"/>
                  </a:lnTo>
                  <a:lnTo>
                    <a:pt x="2" y="0"/>
                  </a:lnTo>
                  <a:lnTo>
                    <a:pt x="0" y="2"/>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1" name="Freeform 521"/>
            <p:cNvSpPr>
              <a:spLocks/>
            </p:cNvSpPr>
            <p:nvPr/>
          </p:nvSpPr>
          <p:spPr bwMode="auto">
            <a:xfrm>
              <a:off x="4455" y="1898"/>
              <a:ext cx="111" cy="78"/>
            </a:xfrm>
            <a:custGeom>
              <a:avLst/>
              <a:gdLst>
                <a:gd name="T0" fmla="*/ 222 w 222"/>
                <a:gd name="T1" fmla="*/ 151 h 155"/>
                <a:gd name="T2" fmla="*/ 219 w 222"/>
                <a:gd name="T3" fmla="*/ 151 h 155"/>
                <a:gd name="T4" fmla="*/ 209 w 222"/>
                <a:gd name="T5" fmla="*/ 153 h 155"/>
                <a:gd name="T6" fmla="*/ 188 w 222"/>
                <a:gd name="T7" fmla="*/ 154 h 155"/>
                <a:gd name="T8" fmla="*/ 158 w 222"/>
                <a:gd name="T9" fmla="*/ 155 h 155"/>
                <a:gd name="T10" fmla="*/ 127 w 222"/>
                <a:gd name="T11" fmla="*/ 154 h 155"/>
                <a:gd name="T12" fmla="*/ 95 w 222"/>
                <a:gd name="T13" fmla="*/ 151 h 155"/>
                <a:gd name="T14" fmla="*/ 65 w 222"/>
                <a:gd name="T15" fmla="*/ 147 h 155"/>
                <a:gd name="T16" fmla="*/ 113 w 222"/>
                <a:gd name="T17" fmla="*/ 97 h 155"/>
                <a:gd name="T18" fmla="*/ 79 w 222"/>
                <a:gd name="T19" fmla="*/ 45 h 155"/>
                <a:gd name="T20" fmla="*/ 74 w 222"/>
                <a:gd name="T21" fmla="*/ 53 h 155"/>
                <a:gd name="T22" fmla="*/ 57 w 222"/>
                <a:gd name="T23" fmla="*/ 74 h 155"/>
                <a:gd name="T24" fmla="*/ 37 w 222"/>
                <a:gd name="T25" fmla="*/ 101 h 155"/>
                <a:gd name="T26" fmla="*/ 18 w 222"/>
                <a:gd name="T27" fmla="*/ 129 h 155"/>
                <a:gd name="T28" fmla="*/ 8 w 222"/>
                <a:gd name="T29" fmla="*/ 87 h 155"/>
                <a:gd name="T30" fmla="*/ 0 w 222"/>
                <a:gd name="T31" fmla="*/ 53 h 155"/>
                <a:gd name="T32" fmla="*/ 5 w 222"/>
                <a:gd name="T33" fmla="*/ 52 h 155"/>
                <a:gd name="T34" fmla="*/ 14 w 222"/>
                <a:gd name="T35" fmla="*/ 42 h 155"/>
                <a:gd name="T36" fmla="*/ 29 w 222"/>
                <a:gd name="T37" fmla="*/ 30 h 155"/>
                <a:gd name="T38" fmla="*/ 47 w 222"/>
                <a:gd name="T39" fmla="*/ 19 h 155"/>
                <a:gd name="T40" fmla="*/ 63 w 222"/>
                <a:gd name="T41" fmla="*/ 13 h 155"/>
                <a:gd name="T42" fmla="*/ 74 w 222"/>
                <a:gd name="T43" fmla="*/ 10 h 155"/>
                <a:gd name="T44" fmla="*/ 84 w 222"/>
                <a:gd name="T45" fmla="*/ 7 h 155"/>
                <a:gd name="T46" fmla="*/ 93 w 222"/>
                <a:gd name="T47" fmla="*/ 9 h 155"/>
                <a:gd name="T48" fmla="*/ 106 w 222"/>
                <a:gd name="T49" fmla="*/ 13 h 155"/>
                <a:gd name="T50" fmla="*/ 127 w 222"/>
                <a:gd name="T51" fmla="*/ 23 h 155"/>
                <a:gd name="T52" fmla="*/ 151 w 222"/>
                <a:gd name="T53" fmla="*/ 31 h 155"/>
                <a:gd name="T54" fmla="*/ 173 w 222"/>
                <a:gd name="T55" fmla="*/ 37 h 155"/>
                <a:gd name="T56" fmla="*/ 198 w 222"/>
                <a:gd name="T57" fmla="*/ 30 h 155"/>
                <a:gd name="T58" fmla="*/ 201 w 222"/>
                <a:gd name="T59" fmla="*/ 14 h 155"/>
                <a:gd name="T60" fmla="*/ 206 w 222"/>
                <a:gd name="T61" fmla="*/ 5 h 155"/>
                <a:gd name="T62" fmla="*/ 211 w 222"/>
                <a:gd name="T63" fmla="*/ 2 h 155"/>
                <a:gd name="T64" fmla="*/ 211 w 222"/>
                <a:gd name="T65" fmla="*/ 16 h 155"/>
                <a:gd name="T66" fmla="*/ 209 w 222"/>
                <a:gd name="T67" fmla="*/ 56 h 155"/>
                <a:gd name="T68" fmla="*/ 209 w 222"/>
                <a:gd name="T69" fmla="*/ 108 h 155"/>
                <a:gd name="T70" fmla="*/ 219 w 222"/>
                <a:gd name="T71" fmla="*/ 14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 h="155">
                  <a:moveTo>
                    <a:pt x="222" y="151"/>
                  </a:moveTo>
                  <a:lnTo>
                    <a:pt x="222" y="151"/>
                  </a:lnTo>
                  <a:lnTo>
                    <a:pt x="220" y="151"/>
                  </a:lnTo>
                  <a:lnTo>
                    <a:pt x="219" y="151"/>
                  </a:lnTo>
                  <a:lnTo>
                    <a:pt x="215" y="153"/>
                  </a:lnTo>
                  <a:lnTo>
                    <a:pt x="209" y="153"/>
                  </a:lnTo>
                  <a:lnTo>
                    <a:pt x="199" y="154"/>
                  </a:lnTo>
                  <a:lnTo>
                    <a:pt x="188" y="154"/>
                  </a:lnTo>
                  <a:lnTo>
                    <a:pt x="172" y="155"/>
                  </a:lnTo>
                  <a:lnTo>
                    <a:pt x="158" y="155"/>
                  </a:lnTo>
                  <a:lnTo>
                    <a:pt x="142" y="155"/>
                  </a:lnTo>
                  <a:lnTo>
                    <a:pt x="127" y="154"/>
                  </a:lnTo>
                  <a:lnTo>
                    <a:pt x="110" y="153"/>
                  </a:lnTo>
                  <a:lnTo>
                    <a:pt x="95" y="151"/>
                  </a:lnTo>
                  <a:lnTo>
                    <a:pt x="79" y="148"/>
                  </a:lnTo>
                  <a:lnTo>
                    <a:pt x="65" y="147"/>
                  </a:lnTo>
                  <a:lnTo>
                    <a:pt x="53" y="146"/>
                  </a:lnTo>
                  <a:lnTo>
                    <a:pt x="113" y="97"/>
                  </a:lnTo>
                  <a:lnTo>
                    <a:pt x="64" y="107"/>
                  </a:lnTo>
                  <a:lnTo>
                    <a:pt x="79" y="45"/>
                  </a:lnTo>
                  <a:lnTo>
                    <a:pt x="78" y="48"/>
                  </a:lnTo>
                  <a:lnTo>
                    <a:pt x="74" y="53"/>
                  </a:lnTo>
                  <a:lnTo>
                    <a:pt x="67" y="63"/>
                  </a:lnTo>
                  <a:lnTo>
                    <a:pt x="57" y="74"/>
                  </a:lnTo>
                  <a:lnTo>
                    <a:pt x="47" y="87"/>
                  </a:lnTo>
                  <a:lnTo>
                    <a:pt x="37" y="101"/>
                  </a:lnTo>
                  <a:lnTo>
                    <a:pt x="28" y="116"/>
                  </a:lnTo>
                  <a:lnTo>
                    <a:pt x="18" y="129"/>
                  </a:lnTo>
                  <a:lnTo>
                    <a:pt x="12" y="108"/>
                  </a:lnTo>
                  <a:lnTo>
                    <a:pt x="8" y="87"/>
                  </a:lnTo>
                  <a:lnTo>
                    <a:pt x="4" y="69"/>
                  </a:lnTo>
                  <a:lnTo>
                    <a:pt x="0" y="53"/>
                  </a:lnTo>
                  <a:lnTo>
                    <a:pt x="4" y="53"/>
                  </a:lnTo>
                  <a:lnTo>
                    <a:pt x="5" y="52"/>
                  </a:lnTo>
                  <a:lnTo>
                    <a:pt x="10" y="48"/>
                  </a:lnTo>
                  <a:lnTo>
                    <a:pt x="14" y="42"/>
                  </a:lnTo>
                  <a:lnTo>
                    <a:pt x="22" y="37"/>
                  </a:lnTo>
                  <a:lnTo>
                    <a:pt x="29" y="30"/>
                  </a:lnTo>
                  <a:lnTo>
                    <a:pt x="37" y="23"/>
                  </a:lnTo>
                  <a:lnTo>
                    <a:pt x="47" y="19"/>
                  </a:lnTo>
                  <a:lnTo>
                    <a:pt x="56" y="16"/>
                  </a:lnTo>
                  <a:lnTo>
                    <a:pt x="63" y="13"/>
                  </a:lnTo>
                  <a:lnTo>
                    <a:pt x="68" y="12"/>
                  </a:lnTo>
                  <a:lnTo>
                    <a:pt x="74" y="10"/>
                  </a:lnTo>
                  <a:lnTo>
                    <a:pt x="79" y="9"/>
                  </a:lnTo>
                  <a:lnTo>
                    <a:pt x="84" y="7"/>
                  </a:lnTo>
                  <a:lnTo>
                    <a:pt x="88" y="7"/>
                  </a:lnTo>
                  <a:lnTo>
                    <a:pt x="93" y="9"/>
                  </a:lnTo>
                  <a:lnTo>
                    <a:pt x="99" y="10"/>
                  </a:lnTo>
                  <a:lnTo>
                    <a:pt x="106" y="13"/>
                  </a:lnTo>
                  <a:lnTo>
                    <a:pt x="116" y="17"/>
                  </a:lnTo>
                  <a:lnTo>
                    <a:pt x="127" y="23"/>
                  </a:lnTo>
                  <a:lnTo>
                    <a:pt x="138" y="27"/>
                  </a:lnTo>
                  <a:lnTo>
                    <a:pt x="151" y="31"/>
                  </a:lnTo>
                  <a:lnTo>
                    <a:pt x="162" y="35"/>
                  </a:lnTo>
                  <a:lnTo>
                    <a:pt x="173" y="37"/>
                  </a:lnTo>
                  <a:lnTo>
                    <a:pt x="184" y="35"/>
                  </a:lnTo>
                  <a:lnTo>
                    <a:pt x="198" y="30"/>
                  </a:lnTo>
                  <a:lnTo>
                    <a:pt x="201" y="23"/>
                  </a:lnTo>
                  <a:lnTo>
                    <a:pt x="201" y="14"/>
                  </a:lnTo>
                  <a:lnTo>
                    <a:pt x="205" y="6"/>
                  </a:lnTo>
                  <a:lnTo>
                    <a:pt x="206" y="5"/>
                  </a:lnTo>
                  <a:lnTo>
                    <a:pt x="208" y="3"/>
                  </a:lnTo>
                  <a:lnTo>
                    <a:pt x="211" y="2"/>
                  </a:lnTo>
                  <a:lnTo>
                    <a:pt x="212" y="0"/>
                  </a:lnTo>
                  <a:lnTo>
                    <a:pt x="211" y="16"/>
                  </a:lnTo>
                  <a:lnTo>
                    <a:pt x="211" y="35"/>
                  </a:lnTo>
                  <a:lnTo>
                    <a:pt x="209" y="56"/>
                  </a:lnTo>
                  <a:lnTo>
                    <a:pt x="208" y="79"/>
                  </a:lnTo>
                  <a:lnTo>
                    <a:pt x="209" y="108"/>
                  </a:lnTo>
                  <a:lnTo>
                    <a:pt x="213" y="132"/>
                  </a:lnTo>
                  <a:lnTo>
                    <a:pt x="219" y="146"/>
                  </a:lnTo>
                  <a:lnTo>
                    <a:pt x="222" y="151"/>
                  </a:lnTo>
                  <a:close/>
                </a:path>
              </a:pathLst>
            </a:custGeom>
            <a:solidFill>
              <a:srgbClr val="FF4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2" name="Freeform 522"/>
            <p:cNvSpPr>
              <a:spLocks/>
            </p:cNvSpPr>
            <p:nvPr/>
          </p:nvSpPr>
          <p:spPr bwMode="auto">
            <a:xfrm>
              <a:off x="4465" y="1743"/>
              <a:ext cx="196" cy="160"/>
            </a:xfrm>
            <a:custGeom>
              <a:avLst/>
              <a:gdLst>
                <a:gd name="T0" fmla="*/ 343 w 391"/>
                <a:gd name="T1" fmla="*/ 91 h 320"/>
                <a:gd name="T2" fmla="*/ 321 w 391"/>
                <a:gd name="T3" fmla="*/ 105 h 320"/>
                <a:gd name="T4" fmla="*/ 311 w 391"/>
                <a:gd name="T5" fmla="*/ 104 h 320"/>
                <a:gd name="T6" fmla="*/ 303 w 391"/>
                <a:gd name="T7" fmla="*/ 94 h 320"/>
                <a:gd name="T8" fmla="*/ 290 w 391"/>
                <a:gd name="T9" fmla="*/ 88 h 320"/>
                <a:gd name="T10" fmla="*/ 273 w 391"/>
                <a:gd name="T11" fmla="*/ 84 h 320"/>
                <a:gd name="T12" fmla="*/ 258 w 391"/>
                <a:gd name="T13" fmla="*/ 81 h 320"/>
                <a:gd name="T14" fmla="*/ 247 w 391"/>
                <a:gd name="T15" fmla="*/ 80 h 320"/>
                <a:gd name="T16" fmla="*/ 222 w 391"/>
                <a:gd name="T17" fmla="*/ 97 h 320"/>
                <a:gd name="T18" fmla="*/ 306 w 391"/>
                <a:gd name="T19" fmla="*/ 114 h 320"/>
                <a:gd name="T20" fmla="*/ 311 w 391"/>
                <a:gd name="T21" fmla="*/ 139 h 320"/>
                <a:gd name="T22" fmla="*/ 314 w 391"/>
                <a:gd name="T23" fmla="*/ 193 h 320"/>
                <a:gd name="T24" fmla="*/ 311 w 391"/>
                <a:gd name="T25" fmla="*/ 215 h 320"/>
                <a:gd name="T26" fmla="*/ 299 w 391"/>
                <a:gd name="T27" fmla="*/ 222 h 320"/>
                <a:gd name="T28" fmla="*/ 283 w 391"/>
                <a:gd name="T29" fmla="*/ 222 h 320"/>
                <a:gd name="T30" fmla="*/ 261 w 391"/>
                <a:gd name="T31" fmla="*/ 215 h 320"/>
                <a:gd name="T32" fmla="*/ 251 w 391"/>
                <a:gd name="T33" fmla="*/ 220 h 320"/>
                <a:gd name="T34" fmla="*/ 257 w 391"/>
                <a:gd name="T35" fmla="*/ 234 h 320"/>
                <a:gd name="T36" fmla="*/ 252 w 391"/>
                <a:gd name="T37" fmla="*/ 257 h 320"/>
                <a:gd name="T38" fmla="*/ 243 w 391"/>
                <a:gd name="T39" fmla="*/ 264 h 320"/>
                <a:gd name="T40" fmla="*/ 227 w 391"/>
                <a:gd name="T41" fmla="*/ 263 h 320"/>
                <a:gd name="T42" fmla="*/ 209 w 391"/>
                <a:gd name="T43" fmla="*/ 257 h 320"/>
                <a:gd name="T44" fmla="*/ 194 w 391"/>
                <a:gd name="T45" fmla="*/ 249 h 320"/>
                <a:gd name="T46" fmla="*/ 188 w 391"/>
                <a:gd name="T47" fmla="*/ 241 h 320"/>
                <a:gd name="T48" fmla="*/ 187 w 391"/>
                <a:gd name="T49" fmla="*/ 236 h 320"/>
                <a:gd name="T50" fmla="*/ 157 w 391"/>
                <a:gd name="T51" fmla="*/ 242 h 320"/>
                <a:gd name="T52" fmla="*/ 183 w 391"/>
                <a:gd name="T53" fmla="*/ 249 h 320"/>
                <a:gd name="T54" fmla="*/ 198 w 391"/>
                <a:gd name="T55" fmla="*/ 267 h 320"/>
                <a:gd name="T56" fmla="*/ 212 w 391"/>
                <a:gd name="T57" fmla="*/ 281 h 320"/>
                <a:gd name="T58" fmla="*/ 206 w 391"/>
                <a:gd name="T59" fmla="*/ 289 h 320"/>
                <a:gd name="T60" fmla="*/ 187 w 391"/>
                <a:gd name="T61" fmla="*/ 291 h 320"/>
                <a:gd name="T62" fmla="*/ 173 w 391"/>
                <a:gd name="T63" fmla="*/ 289 h 320"/>
                <a:gd name="T64" fmla="*/ 160 w 391"/>
                <a:gd name="T65" fmla="*/ 309 h 320"/>
                <a:gd name="T66" fmla="*/ 155 w 391"/>
                <a:gd name="T67" fmla="*/ 320 h 320"/>
                <a:gd name="T68" fmla="*/ 124 w 391"/>
                <a:gd name="T69" fmla="*/ 317 h 320"/>
                <a:gd name="T70" fmla="*/ 95 w 391"/>
                <a:gd name="T71" fmla="*/ 306 h 320"/>
                <a:gd name="T72" fmla="*/ 67 w 391"/>
                <a:gd name="T73" fmla="*/ 292 h 320"/>
                <a:gd name="T74" fmla="*/ 49 w 391"/>
                <a:gd name="T75" fmla="*/ 281 h 320"/>
                <a:gd name="T76" fmla="*/ 58 w 391"/>
                <a:gd name="T77" fmla="*/ 306 h 320"/>
                <a:gd name="T78" fmla="*/ 53 w 391"/>
                <a:gd name="T79" fmla="*/ 306 h 320"/>
                <a:gd name="T80" fmla="*/ 39 w 391"/>
                <a:gd name="T81" fmla="*/ 308 h 320"/>
                <a:gd name="T82" fmla="*/ 21 w 391"/>
                <a:gd name="T83" fmla="*/ 310 h 320"/>
                <a:gd name="T84" fmla="*/ 5 w 391"/>
                <a:gd name="T85" fmla="*/ 316 h 320"/>
                <a:gd name="T86" fmla="*/ 2 w 391"/>
                <a:gd name="T87" fmla="*/ 317 h 320"/>
                <a:gd name="T88" fmla="*/ 0 w 391"/>
                <a:gd name="T89" fmla="*/ 319 h 320"/>
                <a:gd name="T90" fmla="*/ 33 w 391"/>
                <a:gd name="T91" fmla="*/ 276 h 320"/>
                <a:gd name="T92" fmla="*/ 64 w 391"/>
                <a:gd name="T93" fmla="*/ 229 h 320"/>
                <a:gd name="T94" fmla="*/ 88 w 391"/>
                <a:gd name="T95" fmla="*/ 186 h 320"/>
                <a:gd name="T96" fmla="*/ 104 w 391"/>
                <a:gd name="T97" fmla="*/ 154 h 320"/>
                <a:gd name="T98" fmla="*/ 155 w 391"/>
                <a:gd name="T99" fmla="*/ 130 h 320"/>
                <a:gd name="T100" fmla="*/ 181 w 391"/>
                <a:gd name="T101" fmla="*/ 100 h 320"/>
                <a:gd name="T102" fmla="*/ 192 w 391"/>
                <a:gd name="T103" fmla="*/ 74 h 320"/>
                <a:gd name="T104" fmla="*/ 194 w 391"/>
                <a:gd name="T105" fmla="*/ 63 h 320"/>
                <a:gd name="T106" fmla="*/ 197 w 391"/>
                <a:gd name="T107" fmla="*/ 63 h 320"/>
                <a:gd name="T108" fmla="*/ 209 w 391"/>
                <a:gd name="T109" fmla="*/ 60 h 320"/>
                <a:gd name="T110" fmla="*/ 236 w 391"/>
                <a:gd name="T111" fmla="*/ 55 h 320"/>
                <a:gd name="T112" fmla="*/ 283 w 391"/>
                <a:gd name="T113" fmla="*/ 44 h 320"/>
                <a:gd name="T114" fmla="*/ 329 w 391"/>
                <a:gd name="T115" fmla="*/ 30 h 320"/>
                <a:gd name="T116" fmla="*/ 354 w 391"/>
                <a:gd name="T117" fmla="*/ 19 h 320"/>
                <a:gd name="T118" fmla="*/ 366 w 391"/>
                <a:gd name="T119" fmla="*/ 10 h 320"/>
                <a:gd name="T120" fmla="*/ 367 w 391"/>
                <a:gd name="T121" fmla="*/ 7 h 320"/>
                <a:gd name="T122" fmla="*/ 382 w 391"/>
                <a:gd name="T123" fmla="*/ 21 h 320"/>
                <a:gd name="T124" fmla="*/ 361 w 391"/>
                <a:gd name="T125" fmla="*/ 6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 h="320">
                  <a:moveTo>
                    <a:pt x="353" y="83"/>
                  </a:moveTo>
                  <a:lnTo>
                    <a:pt x="343" y="91"/>
                  </a:lnTo>
                  <a:lnTo>
                    <a:pt x="332" y="98"/>
                  </a:lnTo>
                  <a:lnTo>
                    <a:pt x="321" y="105"/>
                  </a:lnTo>
                  <a:lnTo>
                    <a:pt x="312" y="109"/>
                  </a:lnTo>
                  <a:lnTo>
                    <a:pt x="311" y="104"/>
                  </a:lnTo>
                  <a:lnTo>
                    <a:pt x="307" y="98"/>
                  </a:lnTo>
                  <a:lnTo>
                    <a:pt x="303" y="94"/>
                  </a:lnTo>
                  <a:lnTo>
                    <a:pt x="297" y="90"/>
                  </a:lnTo>
                  <a:lnTo>
                    <a:pt x="290" y="88"/>
                  </a:lnTo>
                  <a:lnTo>
                    <a:pt x="283" y="86"/>
                  </a:lnTo>
                  <a:lnTo>
                    <a:pt x="273" y="84"/>
                  </a:lnTo>
                  <a:lnTo>
                    <a:pt x="265" y="83"/>
                  </a:lnTo>
                  <a:lnTo>
                    <a:pt x="258" y="81"/>
                  </a:lnTo>
                  <a:lnTo>
                    <a:pt x="251" y="81"/>
                  </a:lnTo>
                  <a:lnTo>
                    <a:pt x="247" y="80"/>
                  </a:lnTo>
                  <a:lnTo>
                    <a:pt x="245" y="80"/>
                  </a:lnTo>
                  <a:lnTo>
                    <a:pt x="222" y="97"/>
                  </a:lnTo>
                  <a:lnTo>
                    <a:pt x="272" y="98"/>
                  </a:lnTo>
                  <a:lnTo>
                    <a:pt x="306" y="114"/>
                  </a:lnTo>
                  <a:lnTo>
                    <a:pt x="310" y="118"/>
                  </a:lnTo>
                  <a:lnTo>
                    <a:pt x="311" y="139"/>
                  </a:lnTo>
                  <a:lnTo>
                    <a:pt x="312" y="167"/>
                  </a:lnTo>
                  <a:lnTo>
                    <a:pt x="314" y="193"/>
                  </a:lnTo>
                  <a:lnTo>
                    <a:pt x="314" y="208"/>
                  </a:lnTo>
                  <a:lnTo>
                    <a:pt x="311" y="215"/>
                  </a:lnTo>
                  <a:lnTo>
                    <a:pt x="306" y="220"/>
                  </a:lnTo>
                  <a:lnTo>
                    <a:pt x="299" y="222"/>
                  </a:lnTo>
                  <a:lnTo>
                    <a:pt x="292" y="224"/>
                  </a:lnTo>
                  <a:lnTo>
                    <a:pt x="283" y="222"/>
                  </a:lnTo>
                  <a:lnTo>
                    <a:pt x="271" y="218"/>
                  </a:lnTo>
                  <a:lnTo>
                    <a:pt x="261" y="215"/>
                  </a:lnTo>
                  <a:lnTo>
                    <a:pt x="257" y="214"/>
                  </a:lnTo>
                  <a:lnTo>
                    <a:pt x="251" y="220"/>
                  </a:lnTo>
                  <a:lnTo>
                    <a:pt x="257" y="228"/>
                  </a:lnTo>
                  <a:lnTo>
                    <a:pt x="257" y="234"/>
                  </a:lnTo>
                  <a:lnTo>
                    <a:pt x="255" y="245"/>
                  </a:lnTo>
                  <a:lnTo>
                    <a:pt x="252" y="257"/>
                  </a:lnTo>
                  <a:lnTo>
                    <a:pt x="247" y="264"/>
                  </a:lnTo>
                  <a:lnTo>
                    <a:pt x="243" y="264"/>
                  </a:lnTo>
                  <a:lnTo>
                    <a:pt x="236" y="264"/>
                  </a:lnTo>
                  <a:lnTo>
                    <a:pt x="227" y="263"/>
                  </a:lnTo>
                  <a:lnTo>
                    <a:pt x="219" y="260"/>
                  </a:lnTo>
                  <a:lnTo>
                    <a:pt x="209" y="257"/>
                  </a:lnTo>
                  <a:lnTo>
                    <a:pt x="201" y="253"/>
                  </a:lnTo>
                  <a:lnTo>
                    <a:pt x="194" y="249"/>
                  </a:lnTo>
                  <a:lnTo>
                    <a:pt x="190" y="243"/>
                  </a:lnTo>
                  <a:lnTo>
                    <a:pt x="188" y="241"/>
                  </a:lnTo>
                  <a:lnTo>
                    <a:pt x="187" y="238"/>
                  </a:lnTo>
                  <a:lnTo>
                    <a:pt x="187" y="236"/>
                  </a:lnTo>
                  <a:lnTo>
                    <a:pt x="187" y="235"/>
                  </a:lnTo>
                  <a:lnTo>
                    <a:pt x="157" y="242"/>
                  </a:lnTo>
                  <a:lnTo>
                    <a:pt x="181" y="245"/>
                  </a:lnTo>
                  <a:lnTo>
                    <a:pt x="183" y="249"/>
                  </a:lnTo>
                  <a:lnTo>
                    <a:pt x="188" y="257"/>
                  </a:lnTo>
                  <a:lnTo>
                    <a:pt x="198" y="267"/>
                  </a:lnTo>
                  <a:lnTo>
                    <a:pt x="212" y="276"/>
                  </a:lnTo>
                  <a:lnTo>
                    <a:pt x="212" y="281"/>
                  </a:lnTo>
                  <a:lnTo>
                    <a:pt x="211" y="285"/>
                  </a:lnTo>
                  <a:lnTo>
                    <a:pt x="206" y="289"/>
                  </a:lnTo>
                  <a:lnTo>
                    <a:pt x="199" y="291"/>
                  </a:lnTo>
                  <a:lnTo>
                    <a:pt x="187" y="291"/>
                  </a:lnTo>
                  <a:lnTo>
                    <a:pt x="180" y="289"/>
                  </a:lnTo>
                  <a:lnTo>
                    <a:pt x="173" y="289"/>
                  </a:lnTo>
                  <a:lnTo>
                    <a:pt x="164" y="298"/>
                  </a:lnTo>
                  <a:lnTo>
                    <a:pt x="160" y="309"/>
                  </a:lnTo>
                  <a:lnTo>
                    <a:pt x="160" y="317"/>
                  </a:lnTo>
                  <a:lnTo>
                    <a:pt x="155" y="320"/>
                  </a:lnTo>
                  <a:lnTo>
                    <a:pt x="138" y="320"/>
                  </a:lnTo>
                  <a:lnTo>
                    <a:pt x="124" y="317"/>
                  </a:lnTo>
                  <a:lnTo>
                    <a:pt x="110" y="313"/>
                  </a:lnTo>
                  <a:lnTo>
                    <a:pt x="95" y="306"/>
                  </a:lnTo>
                  <a:lnTo>
                    <a:pt x="79" y="299"/>
                  </a:lnTo>
                  <a:lnTo>
                    <a:pt x="67" y="292"/>
                  </a:lnTo>
                  <a:lnTo>
                    <a:pt x="56" y="285"/>
                  </a:lnTo>
                  <a:lnTo>
                    <a:pt x="49" y="281"/>
                  </a:lnTo>
                  <a:lnTo>
                    <a:pt x="46" y="280"/>
                  </a:lnTo>
                  <a:lnTo>
                    <a:pt x="58" y="306"/>
                  </a:lnTo>
                  <a:lnTo>
                    <a:pt x="57" y="306"/>
                  </a:lnTo>
                  <a:lnTo>
                    <a:pt x="53" y="306"/>
                  </a:lnTo>
                  <a:lnTo>
                    <a:pt x="46" y="306"/>
                  </a:lnTo>
                  <a:lnTo>
                    <a:pt x="39" y="308"/>
                  </a:lnTo>
                  <a:lnTo>
                    <a:pt x="29" y="309"/>
                  </a:lnTo>
                  <a:lnTo>
                    <a:pt x="21" y="310"/>
                  </a:lnTo>
                  <a:lnTo>
                    <a:pt x="12" y="313"/>
                  </a:lnTo>
                  <a:lnTo>
                    <a:pt x="5" y="316"/>
                  </a:lnTo>
                  <a:lnTo>
                    <a:pt x="4" y="316"/>
                  </a:lnTo>
                  <a:lnTo>
                    <a:pt x="2" y="317"/>
                  </a:lnTo>
                  <a:lnTo>
                    <a:pt x="1" y="317"/>
                  </a:lnTo>
                  <a:lnTo>
                    <a:pt x="0" y="319"/>
                  </a:lnTo>
                  <a:lnTo>
                    <a:pt x="16" y="298"/>
                  </a:lnTo>
                  <a:lnTo>
                    <a:pt x="33" y="276"/>
                  </a:lnTo>
                  <a:lnTo>
                    <a:pt x="50" y="252"/>
                  </a:lnTo>
                  <a:lnTo>
                    <a:pt x="64" y="229"/>
                  </a:lnTo>
                  <a:lnTo>
                    <a:pt x="76" y="207"/>
                  </a:lnTo>
                  <a:lnTo>
                    <a:pt x="88" y="186"/>
                  </a:lnTo>
                  <a:lnTo>
                    <a:pt x="97" y="168"/>
                  </a:lnTo>
                  <a:lnTo>
                    <a:pt x="104" y="154"/>
                  </a:lnTo>
                  <a:lnTo>
                    <a:pt x="132" y="143"/>
                  </a:lnTo>
                  <a:lnTo>
                    <a:pt x="155" y="130"/>
                  </a:lnTo>
                  <a:lnTo>
                    <a:pt x="170" y="115"/>
                  </a:lnTo>
                  <a:lnTo>
                    <a:pt x="181" y="100"/>
                  </a:lnTo>
                  <a:lnTo>
                    <a:pt x="188" y="86"/>
                  </a:lnTo>
                  <a:lnTo>
                    <a:pt x="192" y="74"/>
                  </a:lnTo>
                  <a:lnTo>
                    <a:pt x="194" y="66"/>
                  </a:lnTo>
                  <a:lnTo>
                    <a:pt x="194" y="63"/>
                  </a:lnTo>
                  <a:lnTo>
                    <a:pt x="194" y="63"/>
                  </a:lnTo>
                  <a:lnTo>
                    <a:pt x="197" y="63"/>
                  </a:lnTo>
                  <a:lnTo>
                    <a:pt x="201" y="62"/>
                  </a:lnTo>
                  <a:lnTo>
                    <a:pt x="209" y="60"/>
                  </a:lnTo>
                  <a:lnTo>
                    <a:pt x="220" y="59"/>
                  </a:lnTo>
                  <a:lnTo>
                    <a:pt x="236" y="55"/>
                  </a:lnTo>
                  <a:lnTo>
                    <a:pt x="257" y="51"/>
                  </a:lnTo>
                  <a:lnTo>
                    <a:pt x="283" y="44"/>
                  </a:lnTo>
                  <a:lnTo>
                    <a:pt x="310" y="37"/>
                  </a:lnTo>
                  <a:lnTo>
                    <a:pt x="329" y="30"/>
                  </a:lnTo>
                  <a:lnTo>
                    <a:pt x="345" y="24"/>
                  </a:lnTo>
                  <a:lnTo>
                    <a:pt x="354" y="19"/>
                  </a:lnTo>
                  <a:lnTo>
                    <a:pt x="361" y="14"/>
                  </a:lnTo>
                  <a:lnTo>
                    <a:pt x="366" y="10"/>
                  </a:lnTo>
                  <a:lnTo>
                    <a:pt x="367" y="9"/>
                  </a:lnTo>
                  <a:lnTo>
                    <a:pt x="367" y="7"/>
                  </a:lnTo>
                  <a:lnTo>
                    <a:pt x="391" y="0"/>
                  </a:lnTo>
                  <a:lnTo>
                    <a:pt x="382" y="21"/>
                  </a:lnTo>
                  <a:lnTo>
                    <a:pt x="373" y="45"/>
                  </a:lnTo>
                  <a:lnTo>
                    <a:pt x="361" y="67"/>
                  </a:lnTo>
                  <a:lnTo>
                    <a:pt x="353" y="8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3" name="Freeform 523"/>
            <p:cNvSpPr>
              <a:spLocks/>
            </p:cNvSpPr>
            <p:nvPr/>
          </p:nvSpPr>
          <p:spPr bwMode="auto">
            <a:xfrm>
              <a:off x="4391" y="1530"/>
              <a:ext cx="217" cy="133"/>
            </a:xfrm>
            <a:custGeom>
              <a:avLst/>
              <a:gdLst>
                <a:gd name="T0" fmla="*/ 38 w 436"/>
                <a:gd name="T1" fmla="*/ 126 h 267"/>
                <a:gd name="T2" fmla="*/ 55 w 436"/>
                <a:gd name="T3" fmla="*/ 119 h 267"/>
                <a:gd name="T4" fmla="*/ 73 w 436"/>
                <a:gd name="T5" fmla="*/ 116 h 267"/>
                <a:gd name="T6" fmla="*/ 105 w 436"/>
                <a:gd name="T7" fmla="*/ 116 h 267"/>
                <a:gd name="T8" fmla="*/ 154 w 436"/>
                <a:gd name="T9" fmla="*/ 112 h 267"/>
                <a:gd name="T10" fmla="*/ 196 w 436"/>
                <a:gd name="T11" fmla="*/ 98 h 267"/>
                <a:gd name="T12" fmla="*/ 231 w 436"/>
                <a:gd name="T13" fmla="*/ 77 h 267"/>
                <a:gd name="T14" fmla="*/ 263 w 436"/>
                <a:gd name="T15" fmla="*/ 52 h 267"/>
                <a:gd name="T16" fmla="*/ 294 w 436"/>
                <a:gd name="T17" fmla="*/ 28 h 267"/>
                <a:gd name="T18" fmla="*/ 317 w 436"/>
                <a:gd name="T19" fmla="*/ 9 h 267"/>
                <a:gd name="T20" fmla="*/ 334 w 436"/>
                <a:gd name="T21" fmla="*/ 0 h 267"/>
                <a:gd name="T22" fmla="*/ 348 w 436"/>
                <a:gd name="T23" fmla="*/ 3 h 267"/>
                <a:gd name="T24" fmla="*/ 359 w 436"/>
                <a:gd name="T25" fmla="*/ 18 h 267"/>
                <a:gd name="T26" fmla="*/ 370 w 436"/>
                <a:gd name="T27" fmla="*/ 28 h 267"/>
                <a:gd name="T28" fmla="*/ 382 w 436"/>
                <a:gd name="T29" fmla="*/ 39 h 267"/>
                <a:gd name="T30" fmla="*/ 398 w 436"/>
                <a:gd name="T31" fmla="*/ 57 h 267"/>
                <a:gd name="T32" fmla="*/ 422 w 436"/>
                <a:gd name="T33" fmla="*/ 94 h 267"/>
                <a:gd name="T34" fmla="*/ 435 w 436"/>
                <a:gd name="T35" fmla="*/ 123 h 267"/>
                <a:gd name="T36" fmla="*/ 426 w 436"/>
                <a:gd name="T37" fmla="*/ 134 h 267"/>
                <a:gd name="T38" fmla="*/ 412 w 436"/>
                <a:gd name="T39" fmla="*/ 138 h 267"/>
                <a:gd name="T40" fmla="*/ 407 w 436"/>
                <a:gd name="T41" fmla="*/ 140 h 267"/>
                <a:gd name="T42" fmla="*/ 390 w 436"/>
                <a:gd name="T43" fmla="*/ 145 h 267"/>
                <a:gd name="T44" fmla="*/ 361 w 436"/>
                <a:gd name="T45" fmla="*/ 158 h 267"/>
                <a:gd name="T46" fmla="*/ 321 w 436"/>
                <a:gd name="T47" fmla="*/ 173 h 267"/>
                <a:gd name="T48" fmla="*/ 278 w 436"/>
                <a:gd name="T49" fmla="*/ 192 h 267"/>
                <a:gd name="T50" fmla="*/ 235 w 436"/>
                <a:gd name="T51" fmla="*/ 210 h 267"/>
                <a:gd name="T52" fmla="*/ 196 w 436"/>
                <a:gd name="T53" fmla="*/ 226 h 267"/>
                <a:gd name="T54" fmla="*/ 166 w 436"/>
                <a:gd name="T55" fmla="*/ 240 h 267"/>
                <a:gd name="T56" fmla="*/ 143 w 436"/>
                <a:gd name="T57" fmla="*/ 253 h 267"/>
                <a:gd name="T58" fmla="*/ 125 w 436"/>
                <a:gd name="T59" fmla="*/ 263 h 267"/>
                <a:gd name="T60" fmla="*/ 106 w 436"/>
                <a:gd name="T61" fmla="*/ 263 h 267"/>
                <a:gd name="T62" fmla="*/ 85 w 436"/>
                <a:gd name="T63" fmla="*/ 257 h 267"/>
                <a:gd name="T64" fmla="*/ 66 w 436"/>
                <a:gd name="T65" fmla="*/ 252 h 267"/>
                <a:gd name="T66" fmla="*/ 49 w 436"/>
                <a:gd name="T67" fmla="*/ 247 h 267"/>
                <a:gd name="T68" fmla="*/ 30 w 436"/>
                <a:gd name="T69" fmla="*/ 243 h 267"/>
                <a:gd name="T70" fmla="*/ 9 w 436"/>
                <a:gd name="T71" fmla="*/ 239 h 267"/>
                <a:gd name="T72" fmla="*/ 3 w 436"/>
                <a:gd name="T73" fmla="*/ 208 h 267"/>
                <a:gd name="T74" fmla="*/ 16 w 436"/>
                <a:gd name="T75" fmla="*/ 15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6" h="267">
                  <a:moveTo>
                    <a:pt x="28" y="131"/>
                  </a:moveTo>
                  <a:lnTo>
                    <a:pt x="38" y="126"/>
                  </a:lnTo>
                  <a:lnTo>
                    <a:pt x="46" y="120"/>
                  </a:lnTo>
                  <a:lnTo>
                    <a:pt x="55" y="119"/>
                  </a:lnTo>
                  <a:lnTo>
                    <a:pt x="63" y="116"/>
                  </a:lnTo>
                  <a:lnTo>
                    <a:pt x="73" y="116"/>
                  </a:lnTo>
                  <a:lnTo>
                    <a:pt x="87" y="116"/>
                  </a:lnTo>
                  <a:lnTo>
                    <a:pt x="105" y="116"/>
                  </a:lnTo>
                  <a:lnTo>
                    <a:pt x="129" y="115"/>
                  </a:lnTo>
                  <a:lnTo>
                    <a:pt x="154" y="112"/>
                  </a:lnTo>
                  <a:lnTo>
                    <a:pt x="175" y="106"/>
                  </a:lnTo>
                  <a:lnTo>
                    <a:pt x="196" y="98"/>
                  </a:lnTo>
                  <a:lnTo>
                    <a:pt x="214" y="88"/>
                  </a:lnTo>
                  <a:lnTo>
                    <a:pt x="231" y="77"/>
                  </a:lnTo>
                  <a:lnTo>
                    <a:pt x="246" y="64"/>
                  </a:lnTo>
                  <a:lnTo>
                    <a:pt x="263" y="52"/>
                  </a:lnTo>
                  <a:lnTo>
                    <a:pt x="278" y="39"/>
                  </a:lnTo>
                  <a:lnTo>
                    <a:pt x="294" y="28"/>
                  </a:lnTo>
                  <a:lnTo>
                    <a:pt x="306" y="17"/>
                  </a:lnTo>
                  <a:lnTo>
                    <a:pt x="317" y="9"/>
                  </a:lnTo>
                  <a:lnTo>
                    <a:pt x="326" y="3"/>
                  </a:lnTo>
                  <a:lnTo>
                    <a:pt x="334" y="0"/>
                  </a:lnTo>
                  <a:lnTo>
                    <a:pt x="341" y="0"/>
                  </a:lnTo>
                  <a:lnTo>
                    <a:pt x="348" y="3"/>
                  </a:lnTo>
                  <a:lnTo>
                    <a:pt x="354" y="10"/>
                  </a:lnTo>
                  <a:lnTo>
                    <a:pt x="359" y="18"/>
                  </a:lnTo>
                  <a:lnTo>
                    <a:pt x="365" y="24"/>
                  </a:lnTo>
                  <a:lnTo>
                    <a:pt x="370" y="28"/>
                  </a:lnTo>
                  <a:lnTo>
                    <a:pt x="376" y="32"/>
                  </a:lnTo>
                  <a:lnTo>
                    <a:pt x="382" y="39"/>
                  </a:lnTo>
                  <a:lnTo>
                    <a:pt x="390" y="46"/>
                  </a:lnTo>
                  <a:lnTo>
                    <a:pt x="398" y="57"/>
                  </a:lnTo>
                  <a:lnTo>
                    <a:pt x="409" y="73"/>
                  </a:lnTo>
                  <a:lnTo>
                    <a:pt x="422" y="94"/>
                  </a:lnTo>
                  <a:lnTo>
                    <a:pt x="429" y="111"/>
                  </a:lnTo>
                  <a:lnTo>
                    <a:pt x="435" y="123"/>
                  </a:lnTo>
                  <a:lnTo>
                    <a:pt x="436" y="133"/>
                  </a:lnTo>
                  <a:lnTo>
                    <a:pt x="426" y="134"/>
                  </a:lnTo>
                  <a:lnTo>
                    <a:pt x="418" y="137"/>
                  </a:lnTo>
                  <a:lnTo>
                    <a:pt x="412" y="138"/>
                  </a:lnTo>
                  <a:lnTo>
                    <a:pt x="409" y="138"/>
                  </a:lnTo>
                  <a:lnTo>
                    <a:pt x="407" y="140"/>
                  </a:lnTo>
                  <a:lnTo>
                    <a:pt x="401" y="143"/>
                  </a:lnTo>
                  <a:lnTo>
                    <a:pt x="390" y="145"/>
                  </a:lnTo>
                  <a:lnTo>
                    <a:pt x="376" y="151"/>
                  </a:lnTo>
                  <a:lnTo>
                    <a:pt x="361" y="158"/>
                  </a:lnTo>
                  <a:lnTo>
                    <a:pt x="341" y="165"/>
                  </a:lnTo>
                  <a:lnTo>
                    <a:pt x="321" y="173"/>
                  </a:lnTo>
                  <a:lnTo>
                    <a:pt x="301" y="182"/>
                  </a:lnTo>
                  <a:lnTo>
                    <a:pt x="278" y="192"/>
                  </a:lnTo>
                  <a:lnTo>
                    <a:pt x="257" y="200"/>
                  </a:lnTo>
                  <a:lnTo>
                    <a:pt x="235" y="210"/>
                  </a:lnTo>
                  <a:lnTo>
                    <a:pt x="215" y="218"/>
                  </a:lnTo>
                  <a:lnTo>
                    <a:pt x="196" y="226"/>
                  </a:lnTo>
                  <a:lnTo>
                    <a:pt x="180" y="233"/>
                  </a:lnTo>
                  <a:lnTo>
                    <a:pt x="166" y="240"/>
                  </a:lnTo>
                  <a:lnTo>
                    <a:pt x="155" y="246"/>
                  </a:lnTo>
                  <a:lnTo>
                    <a:pt x="143" y="253"/>
                  </a:lnTo>
                  <a:lnTo>
                    <a:pt x="133" y="259"/>
                  </a:lnTo>
                  <a:lnTo>
                    <a:pt x="125" y="263"/>
                  </a:lnTo>
                  <a:lnTo>
                    <a:pt x="118" y="267"/>
                  </a:lnTo>
                  <a:lnTo>
                    <a:pt x="106" y="263"/>
                  </a:lnTo>
                  <a:lnTo>
                    <a:pt x="97" y="260"/>
                  </a:lnTo>
                  <a:lnTo>
                    <a:pt x="85" y="257"/>
                  </a:lnTo>
                  <a:lnTo>
                    <a:pt x="76" y="254"/>
                  </a:lnTo>
                  <a:lnTo>
                    <a:pt x="66" y="252"/>
                  </a:lnTo>
                  <a:lnTo>
                    <a:pt x="58" y="249"/>
                  </a:lnTo>
                  <a:lnTo>
                    <a:pt x="49" y="247"/>
                  </a:lnTo>
                  <a:lnTo>
                    <a:pt x="41" y="246"/>
                  </a:lnTo>
                  <a:lnTo>
                    <a:pt x="30" y="243"/>
                  </a:lnTo>
                  <a:lnTo>
                    <a:pt x="18" y="242"/>
                  </a:lnTo>
                  <a:lnTo>
                    <a:pt x="9" y="239"/>
                  </a:lnTo>
                  <a:lnTo>
                    <a:pt x="0" y="238"/>
                  </a:lnTo>
                  <a:lnTo>
                    <a:pt x="3" y="208"/>
                  </a:lnTo>
                  <a:lnTo>
                    <a:pt x="7" y="178"/>
                  </a:lnTo>
                  <a:lnTo>
                    <a:pt x="16" y="150"/>
                  </a:lnTo>
                  <a:lnTo>
                    <a:pt x="28" y="131"/>
                  </a:lnTo>
                  <a:close/>
                </a:path>
              </a:pathLst>
            </a:custGeom>
            <a:solidFill>
              <a:srgbClr val="FF4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4" name="Freeform 524"/>
            <p:cNvSpPr>
              <a:spLocks/>
            </p:cNvSpPr>
            <p:nvPr/>
          </p:nvSpPr>
          <p:spPr bwMode="auto">
            <a:xfrm>
              <a:off x="4195" y="1607"/>
              <a:ext cx="485" cy="387"/>
            </a:xfrm>
            <a:custGeom>
              <a:avLst/>
              <a:gdLst>
                <a:gd name="T0" fmla="*/ 201 w 969"/>
                <a:gd name="T1" fmla="*/ 381 h 774"/>
                <a:gd name="T2" fmla="*/ 300 w 969"/>
                <a:gd name="T3" fmla="*/ 423 h 774"/>
                <a:gd name="T4" fmla="*/ 450 w 969"/>
                <a:gd name="T5" fmla="*/ 444 h 774"/>
                <a:gd name="T6" fmla="*/ 450 w 969"/>
                <a:gd name="T7" fmla="*/ 443 h 774"/>
                <a:gd name="T8" fmla="*/ 333 w 969"/>
                <a:gd name="T9" fmla="*/ 408 h 774"/>
                <a:gd name="T10" fmla="*/ 215 w 969"/>
                <a:gd name="T11" fmla="*/ 356 h 774"/>
                <a:gd name="T12" fmla="*/ 204 w 969"/>
                <a:gd name="T13" fmla="*/ 330 h 774"/>
                <a:gd name="T14" fmla="*/ 245 w 969"/>
                <a:gd name="T15" fmla="*/ 298 h 774"/>
                <a:gd name="T16" fmla="*/ 284 w 969"/>
                <a:gd name="T17" fmla="*/ 293 h 774"/>
                <a:gd name="T18" fmla="*/ 247 w 969"/>
                <a:gd name="T19" fmla="*/ 253 h 774"/>
                <a:gd name="T20" fmla="*/ 250 w 969"/>
                <a:gd name="T21" fmla="*/ 193 h 774"/>
                <a:gd name="T22" fmla="*/ 316 w 969"/>
                <a:gd name="T23" fmla="*/ 196 h 774"/>
                <a:gd name="T24" fmla="*/ 408 w 969"/>
                <a:gd name="T25" fmla="*/ 236 h 774"/>
                <a:gd name="T26" fmla="*/ 449 w 969"/>
                <a:gd name="T27" fmla="*/ 249 h 774"/>
                <a:gd name="T28" fmla="*/ 401 w 969"/>
                <a:gd name="T29" fmla="*/ 203 h 774"/>
                <a:gd name="T30" fmla="*/ 300 w 969"/>
                <a:gd name="T31" fmla="*/ 157 h 774"/>
                <a:gd name="T32" fmla="*/ 273 w 969"/>
                <a:gd name="T33" fmla="*/ 148 h 774"/>
                <a:gd name="T34" fmla="*/ 298 w 969"/>
                <a:gd name="T35" fmla="*/ 141 h 774"/>
                <a:gd name="T36" fmla="*/ 327 w 969"/>
                <a:gd name="T37" fmla="*/ 120 h 774"/>
                <a:gd name="T38" fmla="*/ 368 w 969"/>
                <a:gd name="T39" fmla="*/ 106 h 774"/>
                <a:gd name="T40" fmla="*/ 489 w 969"/>
                <a:gd name="T41" fmla="*/ 137 h 774"/>
                <a:gd name="T42" fmla="*/ 627 w 969"/>
                <a:gd name="T43" fmla="*/ 171 h 774"/>
                <a:gd name="T44" fmla="*/ 664 w 969"/>
                <a:gd name="T45" fmla="*/ 173 h 774"/>
                <a:gd name="T46" fmla="*/ 590 w 969"/>
                <a:gd name="T47" fmla="*/ 143 h 774"/>
                <a:gd name="T48" fmla="*/ 599 w 969"/>
                <a:gd name="T49" fmla="*/ 95 h 774"/>
                <a:gd name="T50" fmla="*/ 735 w 969"/>
                <a:gd name="T51" fmla="*/ 35 h 774"/>
                <a:gd name="T52" fmla="*/ 856 w 969"/>
                <a:gd name="T53" fmla="*/ 0 h 774"/>
                <a:gd name="T54" fmla="*/ 883 w 969"/>
                <a:gd name="T55" fmla="*/ 28 h 774"/>
                <a:gd name="T56" fmla="*/ 826 w 969"/>
                <a:gd name="T57" fmla="*/ 64 h 774"/>
                <a:gd name="T58" fmla="*/ 759 w 969"/>
                <a:gd name="T59" fmla="*/ 95 h 774"/>
                <a:gd name="T60" fmla="*/ 817 w 969"/>
                <a:gd name="T61" fmla="*/ 92 h 774"/>
                <a:gd name="T62" fmla="*/ 914 w 969"/>
                <a:gd name="T63" fmla="*/ 60 h 774"/>
                <a:gd name="T64" fmla="*/ 965 w 969"/>
                <a:gd name="T65" fmla="*/ 108 h 774"/>
                <a:gd name="T66" fmla="*/ 943 w 969"/>
                <a:gd name="T67" fmla="*/ 148 h 774"/>
                <a:gd name="T68" fmla="*/ 851 w 969"/>
                <a:gd name="T69" fmla="*/ 204 h 774"/>
                <a:gd name="T70" fmla="*/ 761 w 969"/>
                <a:gd name="T71" fmla="*/ 254 h 774"/>
                <a:gd name="T72" fmla="*/ 750 w 969"/>
                <a:gd name="T73" fmla="*/ 261 h 774"/>
                <a:gd name="T74" fmla="*/ 855 w 969"/>
                <a:gd name="T75" fmla="*/ 215 h 774"/>
                <a:gd name="T76" fmla="*/ 918 w 969"/>
                <a:gd name="T77" fmla="*/ 186 h 774"/>
                <a:gd name="T78" fmla="*/ 941 w 969"/>
                <a:gd name="T79" fmla="*/ 183 h 774"/>
                <a:gd name="T80" fmla="*/ 926 w 969"/>
                <a:gd name="T81" fmla="*/ 240 h 774"/>
                <a:gd name="T82" fmla="*/ 893 w 969"/>
                <a:gd name="T83" fmla="*/ 260 h 774"/>
                <a:gd name="T84" fmla="*/ 824 w 969"/>
                <a:gd name="T85" fmla="*/ 293 h 774"/>
                <a:gd name="T86" fmla="*/ 714 w 969"/>
                <a:gd name="T87" fmla="*/ 305 h 774"/>
                <a:gd name="T88" fmla="*/ 689 w 969"/>
                <a:gd name="T89" fmla="*/ 351 h 774"/>
                <a:gd name="T90" fmla="*/ 557 w 969"/>
                <a:gd name="T91" fmla="*/ 420 h 774"/>
                <a:gd name="T92" fmla="*/ 437 w 969"/>
                <a:gd name="T93" fmla="*/ 423 h 774"/>
                <a:gd name="T94" fmla="*/ 493 w 969"/>
                <a:gd name="T95" fmla="*/ 436 h 774"/>
                <a:gd name="T96" fmla="*/ 606 w 969"/>
                <a:gd name="T97" fmla="*/ 434 h 774"/>
                <a:gd name="T98" fmla="*/ 597 w 969"/>
                <a:gd name="T99" fmla="*/ 462 h 774"/>
                <a:gd name="T100" fmla="*/ 546 w 969"/>
                <a:gd name="T101" fmla="*/ 549 h 774"/>
                <a:gd name="T102" fmla="*/ 514 w 969"/>
                <a:gd name="T103" fmla="*/ 585 h 774"/>
                <a:gd name="T104" fmla="*/ 407 w 969"/>
                <a:gd name="T105" fmla="*/ 655 h 774"/>
                <a:gd name="T106" fmla="*/ 337 w 969"/>
                <a:gd name="T107" fmla="*/ 768 h 774"/>
                <a:gd name="T108" fmla="*/ 317 w 969"/>
                <a:gd name="T109" fmla="*/ 763 h 774"/>
                <a:gd name="T110" fmla="*/ 200 w 969"/>
                <a:gd name="T111" fmla="*/ 701 h 774"/>
                <a:gd name="T112" fmla="*/ 119 w 969"/>
                <a:gd name="T113" fmla="*/ 668 h 774"/>
                <a:gd name="T114" fmla="*/ 90 w 969"/>
                <a:gd name="T115" fmla="*/ 610 h 774"/>
                <a:gd name="T116" fmla="*/ 70 w 969"/>
                <a:gd name="T117" fmla="*/ 560 h 774"/>
                <a:gd name="T118" fmla="*/ 31 w 969"/>
                <a:gd name="T119" fmla="*/ 507 h 774"/>
                <a:gd name="T120" fmla="*/ 0 w 969"/>
                <a:gd name="T121" fmla="*/ 42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774">
                  <a:moveTo>
                    <a:pt x="165" y="358"/>
                  </a:moveTo>
                  <a:lnTo>
                    <a:pt x="168" y="359"/>
                  </a:lnTo>
                  <a:lnTo>
                    <a:pt x="175" y="365"/>
                  </a:lnTo>
                  <a:lnTo>
                    <a:pt x="186" y="372"/>
                  </a:lnTo>
                  <a:lnTo>
                    <a:pt x="201" y="381"/>
                  </a:lnTo>
                  <a:lnTo>
                    <a:pt x="218" y="391"/>
                  </a:lnTo>
                  <a:lnTo>
                    <a:pt x="236" y="401"/>
                  </a:lnTo>
                  <a:lnTo>
                    <a:pt x="257" y="411"/>
                  </a:lnTo>
                  <a:lnTo>
                    <a:pt x="277" y="418"/>
                  </a:lnTo>
                  <a:lnTo>
                    <a:pt x="300" y="423"/>
                  </a:lnTo>
                  <a:lnTo>
                    <a:pt x="330" y="429"/>
                  </a:lnTo>
                  <a:lnTo>
                    <a:pt x="362" y="434"/>
                  </a:lnTo>
                  <a:lnTo>
                    <a:pt x="395" y="439"/>
                  </a:lnTo>
                  <a:lnTo>
                    <a:pt x="425" y="443"/>
                  </a:lnTo>
                  <a:lnTo>
                    <a:pt x="450" y="444"/>
                  </a:lnTo>
                  <a:lnTo>
                    <a:pt x="468" y="447"/>
                  </a:lnTo>
                  <a:lnTo>
                    <a:pt x="474" y="447"/>
                  </a:lnTo>
                  <a:lnTo>
                    <a:pt x="471" y="447"/>
                  </a:lnTo>
                  <a:lnTo>
                    <a:pt x="462" y="446"/>
                  </a:lnTo>
                  <a:lnTo>
                    <a:pt x="450" y="443"/>
                  </a:lnTo>
                  <a:lnTo>
                    <a:pt x="433" y="440"/>
                  </a:lnTo>
                  <a:lnTo>
                    <a:pt x="412" y="434"/>
                  </a:lnTo>
                  <a:lnTo>
                    <a:pt x="388" y="427"/>
                  </a:lnTo>
                  <a:lnTo>
                    <a:pt x="362" y="419"/>
                  </a:lnTo>
                  <a:lnTo>
                    <a:pt x="333" y="408"/>
                  </a:lnTo>
                  <a:lnTo>
                    <a:pt x="303" y="395"/>
                  </a:lnTo>
                  <a:lnTo>
                    <a:pt x="277" y="384"/>
                  </a:lnTo>
                  <a:lnTo>
                    <a:pt x="253" y="374"/>
                  </a:lnTo>
                  <a:lnTo>
                    <a:pt x="232" y="365"/>
                  </a:lnTo>
                  <a:lnTo>
                    <a:pt x="215" y="356"/>
                  </a:lnTo>
                  <a:lnTo>
                    <a:pt x="203" y="349"/>
                  </a:lnTo>
                  <a:lnTo>
                    <a:pt x="196" y="344"/>
                  </a:lnTo>
                  <a:lnTo>
                    <a:pt x="194" y="339"/>
                  </a:lnTo>
                  <a:lnTo>
                    <a:pt x="197" y="335"/>
                  </a:lnTo>
                  <a:lnTo>
                    <a:pt x="204" y="330"/>
                  </a:lnTo>
                  <a:lnTo>
                    <a:pt x="212" y="323"/>
                  </a:lnTo>
                  <a:lnTo>
                    <a:pt x="222" y="316"/>
                  </a:lnTo>
                  <a:lnTo>
                    <a:pt x="232" y="307"/>
                  </a:lnTo>
                  <a:lnTo>
                    <a:pt x="239" y="302"/>
                  </a:lnTo>
                  <a:lnTo>
                    <a:pt x="245" y="298"/>
                  </a:lnTo>
                  <a:lnTo>
                    <a:pt x="247" y="296"/>
                  </a:lnTo>
                  <a:lnTo>
                    <a:pt x="299" y="299"/>
                  </a:lnTo>
                  <a:lnTo>
                    <a:pt x="298" y="299"/>
                  </a:lnTo>
                  <a:lnTo>
                    <a:pt x="292" y="296"/>
                  </a:lnTo>
                  <a:lnTo>
                    <a:pt x="284" y="293"/>
                  </a:lnTo>
                  <a:lnTo>
                    <a:pt x="275" y="289"/>
                  </a:lnTo>
                  <a:lnTo>
                    <a:pt x="266" y="284"/>
                  </a:lnTo>
                  <a:lnTo>
                    <a:pt x="257" y="275"/>
                  </a:lnTo>
                  <a:lnTo>
                    <a:pt x="252" y="265"/>
                  </a:lnTo>
                  <a:lnTo>
                    <a:pt x="247" y="253"/>
                  </a:lnTo>
                  <a:lnTo>
                    <a:pt x="243" y="231"/>
                  </a:lnTo>
                  <a:lnTo>
                    <a:pt x="238" y="217"/>
                  </a:lnTo>
                  <a:lnTo>
                    <a:pt x="236" y="205"/>
                  </a:lnTo>
                  <a:lnTo>
                    <a:pt x="243" y="197"/>
                  </a:lnTo>
                  <a:lnTo>
                    <a:pt x="250" y="193"/>
                  </a:lnTo>
                  <a:lnTo>
                    <a:pt x="259" y="190"/>
                  </a:lnTo>
                  <a:lnTo>
                    <a:pt x="270" y="189"/>
                  </a:lnTo>
                  <a:lnTo>
                    <a:pt x="284" y="189"/>
                  </a:lnTo>
                  <a:lnTo>
                    <a:pt x="299" y="191"/>
                  </a:lnTo>
                  <a:lnTo>
                    <a:pt x="316" y="196"/>
                  </a:lnTo>
                  <a:lnTo>
                    <a:pt x="334" y="201"/>
                  </a:lnTo>
                  <a:lnTo>
                    <a:pt x="355" y="211"/>
                  </a:lnTo>
                  <a:lnTo>
                    <a:pt x="374" y="221"/>
                  </a:lnTo>
                  <a:lnTo>
                    <a:pt x="393" y="229"/>
                  </a:lnTo>
                  <a:lnTo>
                    <a:pt x="408" y="236"/>
                  </a:lnTo>
                  <a:lnTo>
                    <a:pt x="422" y="240"/>
                  </a:lnTo>
                  <a:lnTo>
                    <a:pt x="433" y="245"/>
                  </a:lnTo>
                  <a:lnTo>
                    <a:pt x="442" y="247"/>
                  </a:lnTo>
                  <a:lnTo>
                    <a:pt x="447" y="249"/>
                  </a:lnTo>
                  <a:lnTo>
                    <a:pt x="449" y="249"/>
                  </a:lnTo>
                  <a:lnTo>
                    <a:pt x="446" y="246"/>
                  </a:lnTo>
                  <a:lnTo>
                    <a:pt x="440" y="239"/>
                  </a:lnTo>
                  <a:lnTo>
                    <a:pt x="430" y="228"/>
                  </a:lnTo>
                  <a:lnTo>
                    <a:pt x="416" y="215"/>
                  </a:lnTo>
                  <a:lnTo>
                    <a:pt x="401" y="203"/>
                  </a:lnTo>
                  <a:lnTo>
                    <a:pt x="381" y="189"/>
                  </a:lnTo>
                  <a:lnTo>
                    <a:pt x="361" y="178"/>
                  </a:lnTo>
                  <a:lnTo>
                    <a:pt x="337" y="168"/>
                  </a:lnTo>
                  <a:lnTo>
                    <a:pt x="316" y="161"/>
                  </a:lnTo>
                  <a:lnTo>
                    <a:pt x="300" y="157"/>
                  </a:lnTo>
                  <a:lnTo>
                    <a:pt x="289" y="152"/>
                  </a:lnTo>
                  <a:lnTo>
                    <a:pt x="281" y="151"/>
                  </a:lnTo>
                  <a:lnTo>
                    <a:pt x="277" y="150"/>
                  </a:lnTo>
                  <a:lnTo>
                    <a:pt x="274" y="148"/>
                  </a:lnTo>
                  <a:lnTo>
                    <a:pt x="273" y="148"/>
                  </a:lnTo>
                  <a:lnTo>
                    <a:pt x="273" y="148"/>
                  </a:lnTo>
                  <a:lnTo>
                    <a:pt x="275" y="148"/>
                  </a:lnTo>
                  <a:lnTo>
                    <a:pt x="281" y="147"/>
                  </a:lnTo>
                  <a:lnTo>
                    <a:pt x="289" y="144"/>
                  </a:lnTo>
                  <a:lnTo>
                    <a:pt x="298" y="141"/>
                  </a:lnTo>
                  <a:lnTo>
                    <a:pt x="307" y="138"/>
                  </a:lnTo>
                  <a:lnTo>
                    <a:pt x="317" y="134"/>
                  </a:lnTo>
                  <a:lnTo>
                    <a:pt x="323" y="131"/>
                  </a:lnTo>
                  <a:lnTo>
                    <a:pt x="327" y="127"/>
                  </a:lnTo>
                  <a:lnTo>
                    <a:pt x="327" y="120"/>
                  </a:lnTo>
                  <a:lnTo>
                    <a:pt x="326" y="113"/>
                  </a:lnTo>
                  <a:lnTo>
                    <a:pt x="327" y="108"/>
                  </a:lnTo>
                  <a:lnTo>
                    <a:pt x="340" y="105"/>
                  </a:lnTo>
                  <a:lnTo>
                    <a:pt x="351" y="105"/>
                  </a:lnTo>
                  <a:lnTo>
                    <a:pt x="368" y="106"/>
                  </a:lnTo>
                  <a:lnTo>
                    <a:pt x="386" y="109"/>
                  </a:lnTo>
                  <a:lnTo>
                    <a:pt x="408" y="115"/>
                  </a:lnTo>
                  <a:lnTo>
                    <a:pt x="433" y="120"/>
                  </a:lnTo>
                  <a:lnTo>
                    <a:pt x="460" y="129"/>
                  </a:lnTo>
                  <a:lnTo>
                    <a:pt x="489" y="137"/>
                  </a:lnTo>
                  <a:lnTo>
                    <a:pt x="521" y="147"/>
                  </a:lnTo>
                  <a:lnTo>
                    <a:pt x="553" y="155"/>
                  </a:lnTo>
                  <a:lnTo>
                    <a:pt x="581" y="162"/>
                  </a:lnTo>
                  <a:lnTo>
                    <a:pt x="606" y="168"/>
                  </a:lnTo>
                  <a:lnTo>
                    <a:pt x="627" y="171"/>
                  </a:lnTo>
                  <a:lnTo>
                    <a:pt x="644" y="173"/>
                  </a:lnTo>
                  <a:lnTo>
                    <a:pt x="657" y="175"/>
                  </a:lnTo>
                  <a:lnTo>
                    <a:pt x="664" y="175"/>
                  </a:lnTo>
                  <a:lnTo>
                    <a:pt x="666" y="175"/>
                  </a:lnTo>
                  <a:lnTo>
                    <a:pt x="664" y="173"/>
                  </a:lnTo>
                  <a:lnTo>
                    <a:pt x="657" y="171"/>
                  </a:lnTo>
                  <a:lnTo>
                    <a:pt x="644" y="165"/>
                  </a:lnTo>
                  <a:lnTo>
                    <a:pt x="629" y="158"/>
                  </a:lnTo>
                  <a:lnTo>
                    <a:pt x="611" y="151"/>
                  </a:lnTo>
                  <a:lnTo>
                    <a:pt x="590" y="143"/>
                  </a:lnTo>
                  <a:lnTo>
                    <a:pt x="567" y="133"/>
                  </a:lnTo>
                  <a:lnTo>
                    <a:pt x="543" y="124"/>
                  </a:lnTo>
                  <a:lnTo>
                    <a:pt x="559" y="116"/>
                  </a:lnTo>
                  <a:lnTo>
                    <a:pt x="577" y="106"/>
                  </a:lnTo>
                  <a:lnTo>
                    <a:pt x="599" y="95"/>
                  </a:lnTo>
                  <a:lnTo>
                    <a:pt x="623" y="84"/>
                  </a:lnTo>
                  <a:lnTo>
                    <a:pt x="648" y="71"/>
                  </a:lnTo>
                  <a:lnTo>
                    <a:pt x="676" y="59"/>
                  </a:lnTo>
                  <a:lnTo>
                    <a:pt x="705" y="46"/>
                  </a:lnTo>
                  <a:lnTo>
                    <a:pt x="735" y="35"/>
                  </a:lnTo>
                  <a:lnTo>
                    <a:pt x="771" y="21"/>
                  </a:lnTo>
                  <a:lnTo>
                    <a:pt x="802" y="11"/>
                  </a:lnTo>
                  <a:lnTo>
                    <a:pt x="826" y="4"/>
                  </a:lnTo>
                  <a:lnTo>
                    <a:pt x="844" y="0"/>
                  </a:lnTo>
                  <a:lnTo>
                    <a:pt x="856" y="0"/>
                  </a:lnTo>
                  <a:lnTo>
                    <a:pt x="866" y="2"/>
                  </a:lnTo>
                  <a:lnTo>
                    <a:pt x="873" y="4"/>
                  </a:lnTo>
                  <a:lnTo>
                    <a:pt x="877" y="10"/>
                  </a:lnTo>
                  <a:lnTo>
                    <a:pt x="880" y="20"/>
                  </a:lnTo>
                  <a:lnTo>
                    <a:pt x="883" y="28"/>
                  </a:lnTo>
                  <a:lnTo>
                    <a:pt x="886" y="35"/>
                  </a:lnTo>
                  <a:lnTo>
                    <a:pt x="888" y="39"/>
                  </a:lnTo>
                  <a:lnTo>
                    <a:pt x="869" y="46"/>
                  </a:lnTo>
                  <a:lnTo>
                    <a:pt x="847" y="56"/>
                  </a:lnTo>
                  <a:lnTo>
                    <a:pt x="826" y="64"/>
                  </a:lnTo>
                  <a:lnTo>
                    <a:pt x="805" y="74"/>
                  </a:lnTo>
                  <a:lnTo>
                    <a:pt x="786" y="83"/>
                  </a:lnTo>
                  <a:lnTo>
                    <a:pt x="771" y="90"/>
                  </a:lnTo>
                  <a:lnTo>
                    <a:pt x="763" y="94"/>
                  </a:lnTo>
                  <a:lnTo>
                    <a:pt x="759" y="95"/>
                  </a:lnTo>
                  <a:lnTo>
                    <a:pt x="759" y="112"/>
                  </a:lnTo>
                  <a:lnTo>
                    <a:pt x="763" y="111"/>
                  </a:lnTo>
                  <a:lnTo>
                    <a:pt x="777" y="106"/>
                  </a:lnTo>
                  <a:lnTo>
                    <a:pt x="795" y="99"/>
                  </a:lnTo>
                  <a:lnTo>
                    <a:pt x="817" y="92"/>
                  </a:lnTo>
                  <a:lnTo>
                    <a:pt x="841" y="84"/>
                  </a:lnTo>
                  <a:lnTo>
                    <a:pt x="865" y="77"/>
                  </a:lnTo>
                  <a:lnTo>
                    <a:pt x="884" y="70"/>
                  </a:lnTo>
                  <a:lnTo>
                    <a:pt x="898" y="64"/>
                  </a:lnTo>
                  <a:lnTo>
                    <a:pt x="914" y="60"/>
                  </a:lnTo>
                  <a:lnTo>
                    <a:pt x="919" y="66"/>
                  </a:lnTo>
                  <a:lnTo>
                    <a:pt x="925" y="76"/>
                  </a:lnTo>
                  <a:lnTo>
                    <a:pt x="937" y="88"/>
                  </a:lnTo>
                  <a:lnTo>
                    <a:pt x="954" y="99"/>
                  </a:lnTo>
                  <a:lnTo>
                    <a:pt x="965" y="108"/>
                  </a:lnTo>
                  <a:lnTo>
                    <a:pt x="969" y="117"/>
                  </a:lnTo>
                  <a:lnTo>
                    <a:pt x="967" y="129"/>
                  </a:lnTo>
                  <a:lnTo>
                    <a:pt x="962" y="133"/>
                  </a:lnTo>
                  <a:lnTo>
                    <a:pt x="955" y="140"/>
                  </a:lnTo>
                  <a:lnTo>
                    <a:pt x="943" y="148"/>
                  </a:lnTo>
                  <a:lnTo>
                    <a:pt x="929" y="158"/>
                  </a:lnTo>
                  <a:lnTo>
                    <a:pt x="911" y="169"/>
                  </a:lnTo>
                  <a:lnTo>
                    <a:pt x="893" y="180"/>
                  </a:lnTo>
                  <a:lnTo>
                    <a:pt x="872" y="193"/>
                  </a:lnTo>
                  <a:lnTo>
                    <a:pt x="851" y="204"/>
                  </a:lnTo>
                  <a:lnTo>
                    <a:pt x="830" y="217"/>
                  </a:lnTo>
                  <a:lnTo>
                    <a:pt x="810" y="228"/>
                  </a:lnTo>
                  <a:lnTo>
                    <a:pt x="792" y="238"/>
                  </a:lnTo>
                  <a:lnTo>
                    <a:pt x="775" y="247"/>
                  </a:lnTo>
                  <a:lnTo>
                    <a:pt x="761" y="254"/>
                  </a:lnTo>
                  <a:lnTo>
                    <a:pt x="750" y="260"/>
                  </a:lnTo>
                  <a:lnTo>
                    <a:pt x="743" y="264"/>
                  </a:lnTo>
                  <a:lnTo>
                    <a:pt x="740" y="265"/>
                  </a:lnTo>
                  <a:lnTo>
                    <a:pt x="743" y="264"/>
                  </a:lnTo>
                  <a:lnTo>
                    <a:pt x="750" y="261"/>
                  </a:lnTo>
                  <a:lnTo>
                    <a:pt x="763" y="256"/>
                  </a:lnTo>
                  <a:lnTo>
                    <a:pt x="779" y="249"/>
                  </a:lnTo>
                  <a:lnTo>
                    <a:pt x="800" y="239"/>
                  </a:lnTo>
                  <a:lnTo>
                    <a:pt x="827" y="228"/>
                  </a:lnTo>
                  <a:lnTo>
                    <a:pt x="855" y="215"/>
                  </a:lnTo>
                  <a:lnTo>
                    <a:pt x="888" y="200"/>
                  </a:lnTo>
                  <a:lnTo>
                    <a:pt x="897" y="196"/>
                  </a:lnTo>
                  <a:lnTo>
                    <a:pt x="904" y="193"/>
                  </a:lnTo>
                  <a:lnTo>
                    <a:pt x="911" y="190"/>
                  </a:lnTo>
                  <a:lnTo>
                    <a:pt x="918" y="186"/>
                  </a:lnTo>
                  <a:lnTo>
                    <a:pt x="925" y="183"/>
                  </a:lnTo>
                  <a:lnTo>
                    <a:pt x="930" y="180"/>
                  </a:lnTo>
                  <a:lnTo>
                    <a:pt x="936" y="178"/>
                  </a:lnTo>
                  <a:lnTo>
                    <a:pt x="941" y="175"/>
                  </a:lnTo>
                  <a:lnTo>
                    <a:pt x="941" y="183"/>
                  </a:lnTo>
                  <a:lnTo>
                    <a:pt x="940" y="193"/>
                  </a:lnTo>
                  <a:lnTo>
                    <a:pt x="939" y="204"/>
                  </a:lnTo>
                  <a:lnTo>
                    <a:pt x="937" y="217"/>
                  </a:lnTo>
                  <a:lnTo>
                    <a:pt x="932" y="233"/>
                  </a:lnTo>
                  <a:lnTo>
                    <a:pt x="926" y="240"/>
                  </a:lnTo>
                  <a:lnTo>
                    <a:pt x="918" y="240"/>
                  </a:lnTo>
                  <a:lnTo>
                    <a:pt x="911" y="240"/>
                  </a:lnTo>
                  <a:lnTo>
                    <a:pt x="905" y="243"/>
                  </a:lnTo>
                  <a:lnTo>
                    <a:pt x="901" y="250"/>
                  </a:lnTo>
                  <a:lnTo>
                    <a:pt x="893" y="260"/>
                  </a:lnTo>
                  <a:lnTo>
                    <a:pt x="879" y="277"/>
                  </a:lnTo>
                  <a:lnTo>
                    <a:pt x="869" y="285"/>
                  </a:lnTo>
                  <a:lnTo>
                    <a:pt x="856" y="289"/>
                  </a:lnTo>
                  <a:lnTo>
                    <a:pt x="841" y="292"/>
                  </a:lnTo>
                  <a:lnTo>
                    <a:pt x="824" y="293"/>
                  </a:lnTo>
                  <a:lnTo>
                    <a:pt x="805" y="293"/>
                  </a:lnTo>
                  <a:lnTo>
                    <a:pt x="784" y="293"/>
                  </a:lnTo>
                  <a:lnTo>
                    <a:pt x="760" y="296"/>
                  </a:lnTo>
                  <a:lnTo>
                    <a:pt x="735" y="299"/>
                  </a:lnTo>
                  <a:lnTo>
                    <a:pt x="714" y="305"/>
                  </a:lnTo>
                  <a:lnTo>
                    <a:pt x="703" y="310"/>
                  </a:lnTo>
                  <a:lnTo>
                    <a:pt x="697" y="317"/>
                  </a:lnTo>
                  <a:lnTo>
                    <a:pt x="696" y="327"/>
                  </a:lnTo>
                  <a:lnTo>
                    <a:pt x="693" y="337"/>
                  </a:lnTo>
                  <a:lnTo>
                    <a:pt x="689" y="351"/>
                  </a:lnTo>
                  <a:lnTo>
                    <a:pt x="678" y="366"/>
                  </a:lnTo>
                  <a:lnTo>
                    <a:pt x="658" y="384"/>
                  </a:lnTo>
                  <a:lnTo>
                    <a:pt x="629" y="401"/>
                  </a:lnTo>
                  <a:lnTo>
                    <a:pt x="595" y="412"/>
                  </a:lnTo>
                  <a:lnTo>
                    <a:pt x="557" y="420"/>
                  </a:lnTo>
                  <a:lnTo>
                    <a:pt x="523" y="423"/>
                  </a:lnTo>
                  <a:lnTo>
                    <a:pt x="489" y="425"/>
                  </a:lnTo>
                  <a:lnTo>
                    <a:pt x="462" y="425"/>
                  </a:lnTo>
                  <a:lnTo>
                    <a:pt x="444" y="423"/>
                  </a:lnTo>
                  <a:lnTo>
                    <a:pt x="437" y="423"/>
                  </a:lnTo>
                  <a:lnTo>
                    <a:pt x="439" y="425"/>
                  </a:lnTo>
                  <a:lnTo>
                    <a:pt x="446" y="427"/>
                  </a:lnTo>
                  <a:lnTo>
                    <a:pt x="455" y="430"/>
                  </a:lnTo>
                  <a:lnTo>
                    <a:pt x="472" y="433"/>
                  </a:lnTo>
                  <a:lnTo>
                    <a:pt x="493" y="436"/>
                  </a:lnTo>
                  <a:lnTo>
                    <a:pt x="523" y="439"/>
                  </a:lnTo>
                  <a:lnTo>
                    <a:pt x="559" y="437"/>
                  </a:lnTo>
                  <a:lnTo>
                    <a:pt x="602" y="434"/>
                  </a:lnTo>
                  <a:lnTo>
                    <a:pt x="605" y="434"/>
                  </a:lnTo>
                  <a:lnTo>
                    <a:pt x="606" y="434"/>
                  </a:lnTo>
                  <a:lnTo>
                    <a:pt x="609" y="434"/>
                  </a:lnTo>
                  <a:lnTo>
                    <a:pt x="611" y="433"/>
                  </a:lnTo>
                  <a:lnTo>
                    <a:pt x="608" y="439"/>
                  </a:lnTo>
                  <a:lnTo>
                    <a:pt x="604" y="448"/>
                  </a:lnTo>
                  <a:lnTo>
                    <a:pt x="597" y="462"/>
                  </a:lnTo>
                  <a:lnTo>
                    <a:pt x="590" y="478"/>
                  </a:lnTo>
                  <a:lnTo>
                    <a:pt x="580" y="496"/>
                  </a:lnTo>
                  <a:lnTo>
                    <a:pt x="570" y="514"/>
                  </a:lnTo>
                  <a:lnTo>
                    <a:pt x="559" y="532"/>
                  </a:lnTo>
                  <a:lnTo>
                    <a:pt x="546" y="549"/>
                  </a:lnTo>
                  <a:lnTo>
                    <a:pt x="535" y="564"/>
                  </a:lnTo>
                  <a:lnTo>
                    <a:pt x="530" y="573"/>
                  </a:lnTo>
                  <a:lnTo>
                    <a:pt x="525" y="578"/>
                  </a:lnTo>
                  <a:lnTo>
                    <a:pt x="521" y="582"/>
                  </a:lnTo>
                  <a:lnTo>
                    <a:pt x="514" y="585"/>
                  </a:lnTo>
                  <a:lnTo>
                    <a:pt x="504" y="591"/>
                  </a:lnTo>
                  <a:lnTo>
                    <a:pt x="486" y="599"/>
                  </a:lnTo>
                  <a:lnTo>
                    <a:pt x="461" y="612"/>
                  </a:lnTo>
                  <a:lnTo>
                    <a:pt x="432" y="631"/>
                  </a:lnTo>
                  <a:lnTo>
                    <a:pt x="407" y="655"/>
                  </a:lnTo>
                  <a:lnTo>
                    <a:pt x="386" y="682"/>
                  </a:lnTo>
                  <a:lnTo>
                    <a:pt x="368" y="709"/>
                  </a:lnTo>
                  <a:lnTo>
                    <a:pt x="354" y="733"/>
                  </a:lnTo>
                  <a:lnTo>
                    <a:pt x="344" y="754"/>
                  </a:lnTo>
                  <a:lnTo>
                    <a:pt x="337" y="768"/>
                  </a:lnTo>
                  <a:lnTo>
                    <a:pt x="335" y="774"/>
                  </a:lnTo>
                  <a:lnTo>
                    <a:pt x="334" y="774"/>
                  </a:lnTo>
                  <a:lnTo>
                    <a:pt x="333" y="771"/>
                  </a:lnTo>
                  <a:lnTo>
                    <a:pt x="327" y="768"/>
                  </a:lnTo>
                  <a:lnTo>
                    <a:pt x="317" y="763"/>
                  </a:lnTo>
                  <a:lnTo>
                    <a:pt x="305" y="756"/>
                  </a:lnTo>
                  <a:lnTo>
                    <a:pt x="287" y="746"/>
                  </a:lnTo>
                  <a:lnTo>
                    <a:pt x="261" y="733"/>
                  </a:lnTo>
                  <a:lnTo>
                    <a:pt x="231" y="716"/>
                  </a:lnTo>
                  <a:lnTo>
                    <a:pt x="200" y="701"/>
                  </a:lnTo>
                  <a:lnTo>
                    <a:pt x="175" y="690"/>
                  </a:lnTo>
                  <a:lnTo>
                    <a:pt x="155" y="682"/>
                  </a:lnTo>
                  <a:lnTo>
                    <a:pt x="140" y="676"/>
                  </a:lnTo>
                  <a:lnTo>
                    <a:pt x="127" y="672"/>
                  </a:lnTo>
                  <a:lnTo>
                    <a:pt x="119" y="668"/>
                  </a:lnTo>
                  <a:lnTo>
                    <a:pt x="112" y="662"/>
                  </a:lnTo>
                  <a:lnTo>
                    <a:pt x="105" y="655"/>
                  </a:lnTo>
                  <a:lnTo>
                    <a:pt x="95" y="638"/>
                  </a:lnTo>
                  <a:lnTo>
                    <a:pt x="91" y="623"/>
                  </a:lnTo>
                  <a:lnTo>
                    <a:pt x="90" y="610"/>
                  </a:lnTo>
                  <a:lnTo>
                    <a:pt x="90" y="606"/>
                  </a:lnTo>
                  <a:lnTo>
                    <a:pt x="226" y="468"/>
                  </a:lnTo>
                  <a:lnTo>
                    <a:pt x="84" y="573"/>
                  </a:lnTo>
                  <a:lnTo>
                    <a:pt x="77" y="567"/>
                  </a:lnTo>
                  <a:lnTo>
                    <a:pt x="70" y="560"/>
                  </a:lnTo>
                  <a:lnTo>
                    <a:pt x="62" y="552"/>
                  </a:lnTo>
                  <a:lnTo>
                    <a:pt x="55" y="543"/>
                  </a:lnTo>
                  <a:lnTo>
                    <a:pt x="46" y="532"/>
                  </a:lnTo>
                  <a:lnTo>
                    <a:pt x="38" y="521"/>
                  </a:lnTo>
                  <a:lnTo>
                    <a:pt x="31" y="507"/>
                  </a:lnTo>
                  <a:lnTo>
                    <a:pt x="24" y="493"/>
                  </a:lnTo>
                  <a:lnTo>
                    <a:pt x="10" y="455"/>
                  </a:lnTo>
                  <a:lnTo>
                    <a:pt x="3" y="434"/>
                  </a:lnTo>
                  <a:lnTo>
                    <a:pt x="0" y="425"/>
                  </a:lnTo>
                  <a:lnTo>
                    <a:pt x="0" y="423"/>
                  </a:lnTo>
                  <a:lnTo>
                    <a:pt x="165" y="358"/>
                  </a:lnTo>
                  <a:close/>
                </a:path>
              </a:pathLst>
            </a:custGeom>
            <a:solidFill>
              <a:srgbClr val="FF4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5" name="Freeform 525"/>
            <p:cNvSpPr>
              <a:spLocks/>
            </p:cNvSpPr>
            <p:nvPr/>
          </p:nvSpPr>
          <p:spPr bwMode="auto">
            <a:xfrm>
              <a:off x="3945" y="1851"/>
              <a:ext cx="525" cy="465"/>
            </a:xfrm>
            <a:custGeom>
              <a:avLst/>
              <a:gdLst>
                <a:gd name="T0" fmla="*/ 0 w 1049"/>
                <a:gd name="T1" fmla="*/ 646 h 928"/>
                <a:gd name="T2" fmla="*/ 73 w 1049"/>
                <a:gd name="T3" fmla="*/ 427 h 928"/>
                <a:gd name="T4" fmla="*/ 210 w 1049"/>
                <a:gd name="T5" fmla="*/ 280 h 928"/>
                <a:gd name="T6" fmla="*/ 208 w 1049"/>
                <a:gd name="T7" fmla="*/ 336 h 928"/>
                <a:gd name="T8" fmla="*/ 190 w 1049"/>
                <a:gd name="T9" fmla="*/ 384 h 928"/>
                <a:gd name="T10" fmla="*/ 345 w 1049"/>
                <a:gd name="T11" fmla="*/ 121 h 928"/>
                <a:gd name="T12" fmla="*/ 454 w 1049"/>
                <a:gd name="T13" fmla="*/ 21 h 928"/>
                <a:gd name="T14" fmla="*/ 495 w 1049"/>
                <a:gd name="T15" fmla="*/ 25 h 928"/>
                <a:gd name="T16" fmla="*/ 548 w 1049"/>
                <a:gd name="T17" fmla="*/ 82 h 928"/>
                <a:gd name="T18" fmla="*/ 552 w 1049"/>
                <a:gd name="T19" fmla="*/ 113 h 928"/>
                <a:gd name="T20" fmla="*/ 571 w 1049"/>
                <a:gd name="T21" fmla="*/ 173 h 928"/>
                <a:gd name="T22" fmla="*/ 733 w 1049"/>
                <a:gd name="T23" fmla="*/ 265 h 928"/>
                <a:gd name="T24" fmla="*/ 840 w 1049"/>
                <a:gd name="T25" fmla="*/ 331 h 928"/>
                <a:gd name="T26" fmla="*/ 881 w 1049"/>
                <a:gd name="T27" fmla="*/ 275 h 928"/>
                <a:gd name="T28" fmla="*/ 986 w 1049"/>
                <a:gd name="T29" fmla="*/ 149 h 928"/>
                <a:gd name="T30" fmla="*/ 1002 w 1049"/>
                <a:gd name="T31" fmla="*/ 299 h 928"/>
                <a:gd name="T32" fmla="*/ 954 w 1049"/>
                <a:gd name="T33" fmla="*/ 413 h 928"/>
                <a:gd name="T34" fmla="*/ 1011 w 1049"/>
                <a:gd name="T35" fmla="*/ 345 h 928"/>
                <a:gd name="T36" fmla="*/ 1035 w 1049"/>
                <a:gd name="T37" fmla="*/ 338 h 928"/>
                <a:gd name="T38" fmla="*/ 1016 w 1049"/>
                <a:gd name="T39" fmla="*/ 389 h 928"/>
                <a:gd name="T40" fmla="*/ 919 w 1049"/>
                <a:gd name="T41" fmla="*/ 442 h 928"/>
                <a:gd name="T42" fmla="*/ 802 w 1049"/>
                <a:gd name="T43" fmla="*/ 526 h 928"/>
                <a:gd name="T44" fmla="*/ 743 w 1049"/>
                <a:gd name="T45" fmla="*/ 561 h 928"/>
                <a:gd name="T46" fmla="*/ 706 w 1049"/>
                <a:gd name="T47" fmla="*/ 567 h 928"/>
                <a:gd name="T48" fmla="*/ 821 w 1049"/>
                <a:gd name="T49" fmla="*/ 497 h 928"/>
                <a:gd name="T50" fmla="*/ 909 w 1049"/>
                <a:gd name="T51" fmla="*/ 398 h 928"/>
                <a:gd name="T52" fmla="*/ 904 w 1049"/>
                <a:gd name="T53" fmla="*/ 395 h 928"/>
                <a:gd name="T54" fmla="*/ 764 w 1049"/>
                <a:gd name="T55" fmla="*/ 511 h 928"/>
                <a:gd name="T56" fmla="*/ 668 w 1049"/>
                <a:gd name="T57" fmla="*/ 550 h 928"/>
                <a:gd name="T58" fmla="*/ 679 w 1049"/>
                <a:gd name="T59" fmla="*/ 523 h 928"/>
                <a:gd name="T60" fmla="*/ 718 w 1049"/>
                <a:gd name="T61" fmla="*/ 424 h 928"/>
                <a:gd name="T62" fmla="*/ 700 w 1049"/>
                <a:gd name="T63" fmla="*/ 427 h 928"/>
                <a:gd name="T64" fmla="*/ 620 w 1049"/>
                <a:gd name="T65" fmla="*/ 551 h 928"/>
                <a:gd name="T66" fmla="*/ 591 w 1049"/>
                <a:gd name="T67" fmla="*/ 583 h 928"/>
                <a:gd name="T68" fmla="*/ 549 w 1049"/>
                <a:gd name="T69" fmla="*/ 575 h 928"/>
                <a:gd name="T70" fmla="*/ 383 w 1049"/>
                <a:gd name="T71" fmla="*/ 600 h 928"/>
                <a:gd name="T72" fmla="*/ 335 w 1049"/>
                <a:gd name="T73" fmla="*/ 631 h 928"/>
                <a:gd name="T74" fmla="*/ 415 w 1049"/>
                <a:gd name="T75" fmla="*/ 599 h 928"/>
                <a:gd name="T76" fmla="*/ 517 w 1049"/>
                <a:gd name="T77" fmla="*/ 593 h 928"/>
                <a:gd name="T78" fmla="*/ 643 w 1049"/>
                <a:gd name="T79" fmla="*/ 596 h 928"/>
                <a:gd name="T80" fmla="*/ 732 w 1049"/>
                <a:gd name="T81" fmla="*/ 582 h 928"/>
                <a:gd name="T82" fmla="*/ 760 w 1049"/>
                <a:gd name="T83" fmla="*/ 585 h 928"/>
                <a:gd name="T84" fmla="*/ 771 w 1049"/>
                <a:gd name="T85" fmla="*/ 593 h 928"/>
                <a:gd name="T86" fmla="*/ 800 w 1049"/>
                <a:gd name="T87" fmla="*/ 673 h 928"/>
                <a:gd name="T88" fmla="*/ 747 w 1049"/>
                <a:gd name="T89" fmla="*/ 708 h 928"/>
                <a:gd name="T90" fmla="*/ 675 w 1049"/>
                <a:gd name="T91" fmla="*/ 734 h 928"/>
                <a:gd name="T92" fmla="*/ 601 w 1049"/>
                <a:gd name="T93" fmla="*/ 776 h 928"/>
                <a:gd name="T94" fmla="*/ 409 w 1049"/>
                <a:gd name="T95" fmla="*/ 853 h 928"/>
                <a:gd name="T96" fmla="*/ 302 w 1049"/>
                <a:gd name="T97" fmla="*/ 864 h 928"/>
                <a:gd name="T98" fmla="*/ 229 w 1049"/>
                <a:gd name="T99" fmla="*/ 722 h 928"/>
                <a:gd name="T100" fmla="*/ 201 w 1049"/>
                <a:gd name="T101" fmla="*/ 754 h 928"/>
                <a:gd name="T102" fmla="*/ 214 w 1049"/>
                <a:gd name="T103" fmla="*/ 867 h 928"/>
                <a:gd name="T104" fmla="*/ 147 w 1049"/>
                <a:gd name="T105" fmla="*/ 896 h 928"/>
                <a:gd name="T106" fmla="*/ 44 w 1049"/>
                <a:gd name="T107" fmla="*/ 927 h 928"/>
                <a:gd name="T108" fmla="*/ 20 w 1049"/>
                <a:gd name="T109" fmla="*/ 80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9" h="928">
                  <a:moveTo>
                    <a:pt x="20" y="808"/>
                  </a:moveTo>
                  <a:lnTo>
                    <a:pt x="24" y="768"/>
                  </a:lnTo>
                  <a:lnTo>
                    <a:pt x="18" y="744"/>
                  </a:lnTo>
                  <a:lnTo>
                    <a:pt x="9" y="719"/>
                  </a:lnTo>
                  <a:lnTo>
                    <a:pt x="0" y="677"/>
                  </a:lnTo>
                  <a:lnTo>
                    <a:pt x="0" y="646"/>
                  </a:lnTo>
                  <a:lnTo>
                    <a:pt x="2" y="613"/>
                  </a:lnTo>
                  <a:lnTo>
                    <a:pt x="9" y="576"/>
                  </a:lnTo>
                  <a:lnTo>
                    <a:pt x="18" y="539"/>
                  </a:lnTo>
                  <a:lnTo>
                    <a:pt x="32" y="501"/>
                  </a:lnTo>
                  <a:lnTo>
                    <a:pt x="51" y="463"/>
                  </a:lnTo>
                  <a:lnTo>
                    <a:pt x="73" y="427"/>
                  </a:lnTo>
                  <a:lnTo>
                    <a:pt x="101" y="394"/>
                  </a:lnTo>
                  <a:lnTo>
                    <a:pt x="125" y="368"/>
                  </a:lnTo>
                  <a:lnTo>
                    <a:pt x="147" y="345"/>
                  </a:lnTo>
                  <a:lnTo>
                    <a:pt x="169" y="322"/>
                  </a:lnTo>
                  <a:lnTo>
                    <a:pt x="190" y="300"/>
                  </a:lnTo>
                  <a:lnTo>
                    <a:pt x="210" y="280"/>
                  </a:lnTo>
                  <a:lnTo>
                    <a:pt x="228" y="262"/>
                  </a:lnTo>
                  <a:lnTo>
                    <a:pt x="242" y="248"/>
                  </a:lnTo>
                  <a:lnTo>
                    <a:pt x="254" y="236"/>
                  </a:lnTo>
                  <a:lnTo>
                    <a:pt x="236" y="276"/>
                  </a:lnTo>
                  <a:lnTo>
                    <a:pt x="221" y="310"/>
                  </a:lnTo>
                  <a:lnTo>
                    <a:pt x="208" y="336"/>
                  </a:lnTo>
                  <a:lnTo>
                    <a:pt x="200" y="359"/>
                  </a:lnTo>
                  <a:lnTo>
                    <a:pt x="193" y="374"/>
                  </a:lnTo>
                  <a:lnTo>
                    <a:pt x="187" y="385"/>
                  </a:lnTo>
                  <a:lnTo>
                    <a:pt x="186" y="392"/>
                  </a:lnTo>
                  <a:lnTo>
                    <a:pt x="185" y="394"/>
                  </a:lnTo>
                  <a:lnTo>
                    <a:pt x="190" y="384"/>
                  </a:lnTo>
                  <a:lnTo>
                    <a:pt x="204" y="356"/>
                  </a:lnTo>
                  <a:lnTo>
                    <a:pt x="225" y="315"/>
                  </a:lnTo>
                  <a:lnTo>
                    <a:pt x="252" y="267"/>
                  </a:lnTo>
                  <a:lnTo>
                    <a:pt x="281" y="216"/>
                  </a:lnTo>
                  <a:lnTo>
                    <a:pt x="313" y="166"/>
                  </a:lnTo>
                  <a:lnTo>
                    <a:pt x="345" y="121"/>
                  </a:lnTo>
                  <a:lnTo>
                    <a:pt x="376" y="89"/>
                  </a:lnTo>
                  <a:lnTo>
                    <a:pt x="395" y="72"/>
                  </a:lnTo>
                  <a:lnTo>
                    <a:pt x="412" y="57"/>
                  </a:lnTo>
                  <a:lnTo>
                    <a:pt x="429" y="43"/>
                  </a:lnTo>
                  <a:lnTo>
                    <a:pt x="443" y="32"/>
                  </a:lnTo>
                  <a:lnTo>
                    <a:pt x="454" y="21"/>
                  </a:lnTo>
                  <a:lnTo>
                    <a:pt x="464" y="12"/>
                  </a:lnTo>
                  <a:lnTo>
                    <a:pt x="472" y="5"/>
                  </a:lnTo>
                  <a:lnTo>
                    <a:pt x="479" y="0"/>
                  </a:lnTo>
                  <a:lnTo>
                    <a:pt x="483" y="8"/>
                  </a:lnTo>
                  <a:lnTo>
                    <a:pt x="489" y="17"/>
                  </a:lnTo>
                  <a:lnTo>
                    <a:pt x="495" y="25"/>
                  </a:lnTo>
                  <a:lnTo>
                    <a:pt x="500" y="33"/>
                  </a:lnTo>
                  <a:lnTo>
                    <a:pt x="511" y="46"/>
                  </a:lnTo>
                  <a:lnTo>
                    <a:pt x="521" y="57"/>
                  </a:lnTo>
                  <a:lnTo>
                    <a:pt x="531" y="67"/>
                  </a:lnTo>
                  <a:lnTo>
                    <a:pt x="539" y="75"/>
                  </a:lnTo>
                  <a:lnTo>
                    <a:pt x="548" y="82"/>
                  </a:lnTo>
                  <a:lnTo>
                    <a:pt x="555" y="88"/>
                  </a:lnTo>
                  <a:lnTo>
                    <a:pt x="560" y="92"/>
                  </a:lnTo>
                  <a:lnTo>
                    <a:pt x="566" y="96"/>
                  </a:lnTo>
                  <a:lnTo>
                    <a:pt x="556" y="103"/>
                  </a:lnTo>
                  <a:lnTo>
                    <a:pt x="555" y="106"/>
                  </a:lnTo>
                  <a:lnTo>
                    <a:pt x="552" y="113"/>
                  </a:lnTo>
                  <a:lnTo>
                    <a:pt x="549" y="124"/>
                  </a:lnTo>
                  <a:lnTo>
                    <a:pt x="549" y="135"/>
                  </a:lnTo>
                  <a:lnTo>
                    <a:pt x="551" y="142"/>
                  </a:lnTo>
                  <a:lnTo>
                    <a:pt x="555" y="151"/>
                  </a:lnTo>
                  <a:lnTo>
                    <a:pt x="560" y="160"/>
                  </a:lnTo>
                  <a:lnTo>
                    <a:pt x="571" y="173"/>
                  </a:lnTo>
                  <a:lnTo>
                    <a:pt x="585" y="186"/>
                  </a:lnTo>
                  <a:lnTo>
                    <a:pt x="605" y="201"/>
                  </a:lnTo>
                  <a:lnTo>
                    <a:pt x="632" y="216"/>
                  </a:lnTo>
                  <a:lnTo>
                    <a:pt x="665" y="232"/>
                  </a:lnTo>
                  <a:lnTo>
                    <a:pt x="701" y="248"/>
                  </a:lnTo>
                  <a:lnTo>
                    <a:pt x="733" y="265"/>
                  </a:lnTo>
                  <a:lnTo>
                    <a:pt x="764" y="282"/>
                  </a:lnTo>
                  <a:lnTo>
                    <a:pt x="789" y="297"/>
                  </a:lnTo>
                  <a:lnTo>
                    <a:pt x="810" y="311"/>
                  </a:lnTo>
                  <a:lnTo>
                    <a:pt x="826" y="321"/>
                  </a:lnTo>
                  <a:lnTo>
                    <a:pt x="837" y="328"/>
                  </a:lnTo>
                  <a:lnTo>
                    <a:pt x="840" y="331"/>
                  </a:lnTo>
                  <a:lnTo>
                    <a:pt x="841" y="329"/>
                  </a:lnTo>
                  <a:lnTo>
                    <a:pt x="844" y="327"/>
                  </a:lnTo>
                  <a:lnTo>
                    <a:pt x="851" y="317"/>
                  </a:lnTo>
                  <a:lnTo>
                    <a:pt x="863" y="301"/>
                  </a:lnTo>
                  <a:lnTo>
                    <a:pt x="872" y="290"/>
                  </a:lnTo>
                  <a:lnTo>
                    <a:pt x="881" y="275"/>
                  </a:lnTo>
                  <a:lnTo>
                    <a:pt x="893" y="257"/>
                  </a:lnTo>
                  <a:lnTo>
                    <a:pt x="907" y="237"/>
                  </a:lnTo>
                  <a:lnTo>
                    <a:pt x="922" y="215"/>
                  </a:lnTo>
                  <a:lnTo>
                    <a:pt x="940" y="193"/>
                  </a:lnTo>
                  <a:lnTo>
                    <a:pt x="961" y="170"/>
                  </a:lnTo>
                  <a:lnTo>
                    <a:pt x="986" y="149"/>
                  </a:lnTo>
                  <a:lnTo>
                    <a:pt x="992" y="174"/>
                  </a:lnTo>
                  <a:lnTo>
                    <a:pt x="1000" y="208"/>
                  </a:lnTo>
                  <a:lnTo>
                    <a:pt x="1007" y="240"/>
                  </a:lnTo>
                  <a:lnTo>
                    <a:pt x="1010" y="264"/>
                  </a:lnTo>
                  <a:lnTo>
                    <a:pt x="1007" y="278"/>
                  </a:lnTo>
                  <a:lnTo>
                    <a:pt x="1002" y="299"/>
                  </a:lnTo>
                  <a:lnTo>
                    <a:pt x="992" y="322"/>
                  </a:lnTo>
                  <a:lnTo>
                    <a:pt x="982" y="349"/>
                  </a:lnTo>
                  <a:lnTo>
                    <a:pt x="972" y="373"/>
                  </a:lnTo>
                  <a:lnTo>
                    <a:pt x="962" y="394"/>
                  </a:lnTo>
                  <a:lnTo>
                    <a:pt x="957" y="408"/>
                  </a:lnTo>
                  <a:lnTo>
                    <a:pt x="954" y="413"/>
                  </a:lnTo>
                  <a:lnTo>
                    <a:pt x="955" y="412"/>
                  </a:lnTo>
                  <a:lnTo>
                    <a:pt x="960" y="406"/>
                  </a:lnTo>
                  <a:lnTo>
                    <a:pt x="971" y="394"/>
                  </a:lnTo>
                  <a:lnTo>
                    <a:pt x="990" y="371"/>
                  </a:lnTo>
                  <a:lnTo>
                    <a:pt x="1000" y="357"/>
                  </a:lnTo>
                  <a:lnTo>
                    <a:pt x="1011" y="345"/>
                  </a:lnTo>
                  <a:lnTo>
                    <a:pt x="1020" y="331"/>
                  </a:lnTo>
                  <a:lnTo>
                    <a:pt x="1028" y="317"/>
                  </a:lnTo>
                  <a:lnTo>
                    <a:pt x="1031" y="325"/>
                  </a:lnTo>
                  <a:lnTo>
                    <a:pt x="1034" y="332"/>
                  </a:lnTo>
                  <a:lnTo>
                    <a:pt x="1035" y="336"/>
                  </a:lnTo>
                  <a:lnTo>
                    <a:pt x="1035" y="338"/>
                  </a:lnTo>
                  <a:lnTo>
                    <a:pt x="1038" y="381"/>
                  </a:lnTo>
                  <a:lnTo>
                    <a:pt x="1049" y="380"/>
                  </a:lnTo>
                  <a:lnTo>
                    <a:pt x="1042" y="382"/>
                  </a:lnTo>
                  <a:lnTo>
                    <a:pt x="1034" y="385"/>
                  </a:lnTo>
                  <a:lnTo>
                    <a:pt x="1025" y="387"/>
                  </a:lnTo>
                  <a:lnTo>
                    <a:pt x="1016" y="389"/>
                  </a:lnTo>
                  <a:lnTo>
                    <a:pt x="1004" y="394"/>
                  </a:lnTo>
                  <a:lnTo>
                    <a:pt x="990" y="399"/>
                  </a:lnTo>
                  <a:lnTo>
                    <a:pt x="975" y="408"/>
                  </a:lnTo>
                  <a:lnTo>
                    <a:pt x="958" y="417"/>
                  </a:lnTo>
                  <a:lnTo>
                    <a:pt x="939" y="430"/>
                  </a:lnTo>
                  <a:lnTo>
                    <a:pt x="919" y="442"/>
                  </a:lnTo>
                  <a:lnTo>
                    <a:pt x="898" y="456"/>
                  </a:lnTo>
                  <a:lnTo>
                    <a:pt x="879" y="470"/>
                  </a:lnTo>
                  <a:lnTo>
                    <a:pt x="858" y="486"/>
                  </a:lnTo>
                  <a:lnTo>
                    <a:pt x="838" y="500"/>
                  </a:lnTo>
                  <a:lnTo>
                    <a:pt x="819" y="514"/>
                  </a:lnTo>
                  <a:lnTo>
                    <a:pt x="802" y="526"/>
                  </a:lnTo>
                  <a:lnTo>
                    <a:pt x="785" y="537"/>
                  </a:lnTo>
                  <a:lnTo>
                    <a:pt x="773" y="549"/>
                  </a:lnTo>
                  <a:lnTo>
                    <a:pt x="761" y="557"/>
                  </a:lnTo>
                  <a:lnTo>
                    <a:pt x="753" y="563"/>
                  </a:lnTo>
                  <a:lnTo>
                    <a:pt x="747" y="561"/>
                  </a:lnTo>
                  <a:lnTo>
                    <a:pt x="743" y="561"/>
                  </a:lnTo>
                  <a:lnTo>
                    <a:pt x="738" y="561"/>
                  </a:lnTo>
                  <a:lnTo>
                    <a:pt x="732" y="563"/>
                  </a:lnTo>
                  <a:lnTo>
                    <a:pt x="726" y="563"/>
                  </a:lnTo>
                  <a:lnTo>
                    <a:pt x="719" y="564"/>
                  </a:lnTo>
                  <a:lnTo>
                    <a:pt x="712" y="565"/>
                  </a:lnTo>
                  <a:lnTo>
                    <a:pt x="706" y="567"/>
                  </a:lnTo>
                  <a:lnTo>
                    <a:pt x="724" y="558"/>
                  </a:lnTo>
                  <a:lnTo>
                    <a:pt x="742" y="547"/>
                  </a:lnTo>
                  <a:lnTo>
                    <a:pt x="763" y="536"/>
                  </a:lnTo>
                  <a:lnTo>
                    <a:pt x="782" y="525"/>
                  </a:lnTo>
                  <a:lnTo>
                    <a:pt x="802" y="511"/>
                  </a:lnTo>
                  <a:lnTo>
                    <a:pt x="821" y="497"/>
                  </a:lnTo>
                  <a:lnTo>
                    <a:pt x="840" y="483"/>
                  </a:lnTo>
                  <a:lnTo>
                    <a:pt x="855" y="468"/>
                  </a:lnTo>
                  <a:lnTo>
                    <a:pt x="876" y="444"/>
                  </a:lnTo>
                  <a:lnTo>
                    <a:pt x="891" y="424"/>
                  </a:lnTo>
                  <a:lnTo>
                    <a:pt x="902" y="409"/>
                  </a:lnTo>
                  <a:lnTo>
                    <a:pt x="909" y="398"/>
                  </a:lnTo>
                  <a:lnTo>
                    <a:pt x="914" y="389"/>
                  </a:lnTo>
                  <a:lnTo>
                    <a:pt x="916" y="385"/>
                  </a:lnTo>
                  <a:lnTo>
                    <a:pt x="916" y="382"/>
                  </a:lnTo>
                  <a:lnTo>
                    <a:pt x="916" y="381"/>
                  </a:lnTo>
                  <a:lnTo>
                    <a:pt x="914" y="385"/>
                  </a:lnTo>
                  <a:lnTo>
                    <a:pt x="904" y="395"/>
                  </a:lnTo>
                  <a:lnTo>
                    <a:pt x="890" y="410"/>
                  </a:lnTo>
                  <a:lnTo>
                    <a:pt x="872" y="430"/>
                  </a:lnTo>
                  <a:lnTo>
                    <a:pt x="849" y="451"/>
                  </a:lnTo>
                  <a:lnTo>
                    <a:pt x="823" y="472"/>
                  </a:lnTo>
                  <a:lnTo>
                    <a:pt x="795" y="493"/>
                  </a:lnTo>
                  <a:lnTo>
                    <a:pt x="764" y="511"/>
                  </a:lnTo>
                  <a:lnTo>
                    <a:pt x="743" y="522"/>
                  </a:lnTo>
                  <a:lnTo>
                    <a:pt x="724" y="530"/>
                  </a:lnTo>
                  <a:lnTo>
                    <a:pt x="707" y="537"/>
                  </a:lnTo>
                  <a:lnTo>
                    <a:pt x="692" y="543"/>
                  </a:lnTo>
                  <a:lnTo>
                    <a:pt x="679" y="547"/>
                  </a:lnTo>
                  <a:lnTo>
                    <a:pt x="668" y="550"/>
                  </a:lnTo>
                  <a:lnTo>
                    <a:pt x="658" y="551"/>
                  </a:lnTo>
                  <a:lnTo>
                    <a:pt x="651" y="553"/>
                  </a:lnTo>
                  <a:lnTo>
                    <a:pt x="658" y="546"/>
                  </a:lnTo>
                  <a:lnTo>
                    <a:pt x="666" y="539"/>
                  </a:lnTo>
                  <a:lnTo>
                    <a:pt x="673" y="532"/>
                  </a:lnTo>
                  <a:lnTo>
                    <a:pt x="679" y="523"/>
                  </a:lnTo>
                  <a:lnTo>
                    <a:pt x="686" y="518"/>
                  </a:lnTo>
                  <a:lnTo>
                    <a:pt x="692" y="511"/>
                  </a:lnTo>
                  <a:lnTo>
                    <a:pt x="696" y="505"/>
                  </a:lnTo>
                  <a:lnTo>
                    <a:pt x="699" y="500"/>
                  </a:lnTo>
                  <a:lnTo>
                    <a:pt x="710" y="468"/>
                  </a:lnTo>
                  <a:lnTo>
                    <a:pt x="718" y="424"/>
                  </a:lnTo>
                  <a:lnTo>
                    <a:pt x="724" y="387"/>
                  </a:lnTo>
                  <a:lnTo>
                    <a:pt x="725" y="371"/>
                  </a:lnTo>
                  <a:lnTo>
                    <a:pt x="724" y="375"/>
                  </a:lnTo>
                  <a:lnTo>
                    <a:pt x="718" y="387"/>
                  </a:lnTo>
                  <a:lnTo>
                    <a:pt x="711" y="405"/>
                  </a:lnTo>
                  <a:lnTo>
                    <a:pt x="700" y="427"/>
                  </a:lnTo>
                  <a:lnTo>
                    <a:pt x="687" y="452"/>
                  </a:lnTo>
                  <a:lnTo>
                    <a:pt x="672" y="479"/>
                  </a:lnTo>
                  <a:lnTo>
                    <a:pt x="655" y="505"/>
                  </a:lnTo>
                  <a:lnTo>
                    <a:pt x="637" y="530"/>
                  </a:lnTo>
                  <a:lnTo>
                    <a:pt x="629" y="542"/>
                  </a:lnTo>
                  <a:lnTo>
                    <a:pt x="620" y="551"/>
                  </a:lnTo>
                  <a:lnTo>
                    <a:pt x="613" y="560"/>
                  </a:lnTo>
                  <a:lnTo>
                    <a:pt x="608" y="567"/>
                  </a:lnTo>
                  <a:lnTo>
                    <a:pt x="602" y="572"/>
                  </a:lnTo>
                  <a:lnTo>
                    <a:pt x="598" y="578"/>
                  </a:lnTo>
                  <a:lnTo>
                    <a:pt x="594" y="581"/>
                  </a:lnTo>
                  <a:lnTo>
                    <a:pt x="591" y="583"/>
                  </a:lnTo>
                  <a:lnTo>
                    <a:pt x="587" y="582"/>
                  </a:lnTo>
                  <a:lnTo>
                    <a:pt x="583" y="582"/>
                  </a:lnTo>
                  <a:lnTo>
                    <a:pt x="577" y="581"/>
                  </a:lnTo>
                  <a:lnTo>
                    <a:pt x="570" y="579"/>
                  </a:lnTo>
                  <a:lnTo>
                    <a:pt x="560" y="578"/>
                  </a:lnTo>
                  <a:lnTo>
                    <a:pt x="549" y="575"/>
                  </a:lnTo>
                  <a:lnTo>
                    <a:pt x="534" y="574"/>
                  </a:lnTo>
                  <a:lnTo>
                    <a:pt x="514" y="572"/>
                  </a:lnTo>
                  <a:lnTo>
                    <a:pt x="478" y="574"/>
                  </a:lnTo>
                  <a:lnTo>
                    <a:pt x="443" y="579"/>
                  </a:lnTo>
                  <a:lnTo>
                    <a:pt x="411" y="589"/>
                  </a:lnTo>
                  <a:lnTo>
                    <a:pt x="383" y="600"/>
                  </a:lnTo>
                  <a:lnTo>
                    <a:pt x="361" y="613"/>
                  </a:lnTo>
                  <a:lnTo>
                    <a:pt x="342" y="624"/>
                  </a:lnTo>
                  <a:lnTo>
                    <a:pt x="331" y="631"/>
                  </a:lnTo>
                  <a:lnTo>
                    <a:pt x="327" y="634"/>
                  </a:lnTo>
                  <a:lnTo>
                    <a:pt x="330" y="632"/>
                  </a:lnTo>
                  <a:lnTo>
                    <a:pt x="335" y="631"/>
                  </a:lnTo>
                  <a:lnTo>
                    <a:pt x="345" y="627"/>
                  </a:lnTo>
                  <a:lnTo>
                    <a:pt x="358" y="623"/>
                  </a:lnTo>
                  <a:lnTo>
                    <a:pt x="372" y="617"/>
                  </a:lnTo>
                  <a:lnTo>
                    <a:pt x="386" y="611"/>
                  </a:lnTo>
                  <a:lnTo>
                    <a:pt x="401" y="606"/>
                  </a:lnTo>
                  <a:lnTo>
                    <a:pt x="415" y="599"/>
                  </a:lnTo>
                  <a:lnTo>
                    <a:pt x="429" y="593"/>
                  </a:lnTo>
                  <a:lnTo>
                    <a:pt x="443" y="590"/>
                  </a:lnTo>
                  <a:lnTo>
                    <a:pt x="460" y="589"/>
                  </a:lnTo>
                  <a:lnTo>
                    <a:pt x="476" y="590"/>
                  </a:lnTo>
                  <a:lnTo>
                    <a:pt x="496" y="592"/>
                  </a:lnTo>
                  <a:lnTo>
                    <a:pt x="517" y="593"/>
                  </a:lnTo>
                  <a:lnTo>
                    <a:pt x="539" y="596"/>
                  </a:lnTo>
                  <a:lnTo>
                    <a:pt x="563" y="599"/>
                  </a:lnTo>
                  <a:lnTo>
                    <a:pt x="587" y="600"/>
                  </a:lnTo>
                  <a:lnTo>
                    <a:pt x="608" y="600"/>
                  </a:lnTo>
                  <a:lnTo>
                    <a:pt x="626" y="599"/>
                  </a:lnTo>
                  <a:lnTo>
                    <a:pt x="643" y="596"/>
                  </a:lnTo>
                  <a:lnTo>
                    <a:pt x="659" y="592"/>
                  </a:lnTo>
                  <a:lnTo>
                    <a:pt x="676" y="589"/>
                  </a:lnTo>
                  <a:lnTo>
                    <a:pt x="696" y="585"/>
                  </a:lnTo>
                  <a:lnTo>
                    <a:pt x="718" y="582"/>
                  </a:lnTo>
                  <a:lnTo>
                    <a:pt x="725" y="582"/>
                  </a:lnTo>
                  <a:lnTo>
                    <a:pt x="732" y="582"/>
                  </a:lnTo>
                  <a:lnTo>
                    <a:pt x="739" y="582"/>
                  </a:lnTo>
                  <a:lnTo>
                    <a:pt x="743" y="582"/>
                  </a:lnTo>
                  <a:lnTo>
                    <a:pt x="749" y="582"/>
                  </a:lnTo>
                  <a:lnTo>
                    <a:pt x="753" y="583"/>
                  </a:lnTo>
                  <a:lnTo>
                    <a:pt x="757" y="583"/>
                  </a:lnTo>
                  <a:lnTo>
                    <a:pt x="760" y="585"/>
                  </a:lnTo>
                  <a:lnTo>
                    <a:pt x="760" y="586"/>
                  </a:lnTo>
                  <a:lnTo>
                    <a:pt x="760" y="586"/>
                  </a:lnTo>
                  <a:lnTo>
                    <a:pt x="760" y="586"/>
                  </a:lnTo>
                  <a:lnTo>
                    <a:pt x="760" y="586"/>
                  </a:lnTo>
                  <a:lnTo>
                    <a:pt x="761" y="586"/>
                  </a:lnTo>
                  <a:lnTo>
                    <a:pt x="771" y="593"/>
                  </a:lnTo>
                  <a:lnTo>
                    <a:pt x="778" y="603"/>
                  </a:lnTo>
                  <a:lnTo>
                    <a:pt x="787" y="616"/>
                  </a:lnTo>
                  <a:lnTo>
                    <a:pt x="799" y="628"/>
                  </a:lnTo>
                  <a:lnTo>
                    <a:pt x="807" y="642"/>
                  </a:lnTo>
                  <a:lnTo>
                    <a:pt x="807" y="657"/>
                  </a:lnTo>
                  <a:lnTo>
                    <a:pt x="800" y="673"/>
                  </a:lnTo>
                  <a:lnTo>
                    <a:pt x="791" y="688"/>
                  </a:lnTo>
                  <a:lnTo>
                    <a:pt x="789" y="690"/>
                  </a:lnTo>
                  <a:lnTo>
                    <a:pt x="788" y="690"/>
                  </a:lnTo>
                  <a:lnTo>
                    <a:pt x="787" y="690"/>
                  </a:lnTo>
                  <a:lnTo>
                    <a:pt x="787" y="690"/>
                  </a:lnTo>
                  <a:lnTo>
                    <a:pt x="747" y="708"/>
                  </a:lnTo>
                  <a:lnTo>
                    <a:pt x="732" y="712"/>
                  </a:lnTo>
                  <a:lnTo>
                    <a:pt x="718" y="716"/>
                  </a:lnTo>
                  <a:lnTo>
                    <a:pt x="706" y="720"/>
                  </a:lnTo>
                  <a:lnTo>
                    <a:pt x="696" y="724"/>
                  </a:lnTo>
                  <a:lnTo>
                    <a:pt x="685" y="729"/>
                  </a:lnTo>
                  <a:lnTo>
                    <a:pt x="675" y="734"/>
                  </a:lnTo>
                  <a:lnTo>
                    <a:pt x="665" y="740"/>
                  </a:lnTo>
                  <a:lnTo>
                    <a:pt x="655" y="747"/>
                  </a:lnTo>
                  <a:lnTo>
                    <a:pt x="644" y="752"/>
                  </a:lnTo>
                  <a:lnTo>
                    <a:pt x="632" y="759"/>
                  </a:lnTo>
                  <a:lnTo>
                    <a:pt x="618" y="768"/>
                  </a:lnTo>
                  <a:lnTo>
                    <a:pt x="601" y="776"/>
                  </a:lnTo>
                  <a:lnTo>
                    <a:pt x="581" y="784"/>
                  </a:lnTo>
                  <a:lnTo>
                    <a:pt x="560" y="794"/>
                  </a:lnTo>
                  <a:lnTo>
                    <a:pt x="535" y="804"/>
                  </a:lnTo>
                  <a:lnTo>
                    <a:pt x="506" y="815"/>
                  </a:lnTo>
                  <a:lnTo>
                    <a:pt x="450" y="836"/>
                  </a:lnTo>
                  <a:lnTo>
                    <a:pt x="409" y="853"/>
                  </a:lnTo>
                  <a:lnTo>
                    <a:pt x="380" y="864"/>
                  </a:lnTo>
                  <a:lnTo>
                    <a:pt x="359" y="872"/>
                  </a:lnTo>
                  <a:lnTo>
                    <a:pt x="344" y="875"/>
                  </a:lnTo>
                  <a:lnTo>
                    <a:pt x="331" y="875"/>
                  </a:lnTo>
                  <a:lnTo>
                    <a:pt x="319" y="871"/>
                  </a:lnTo>
                  <a:lnTo>
                    <a:pt x="302" y="864"/>
                  </a:lnTo>
                  <a:lnTo>
                    <a:pt x="284" y="849"/>
                  </a:lnTo>
                  <a:lnTo>
                    <a:pt x="268" y="828"/>
                  </a:lnTo>
                  <a:lnTo>
                    <a:pt x="254" y="800"/>
                  </a:lnTo>
                  <a:lnTo>
                    <a:pt x="243" y="772"/>
                  </a:lnTo>
                  <a:lnTo>
                    <a:pt x="235" y="744"/>
                  </a:lnTo>
                  <a:lnTo>
                    <a:pt x="229" y="722"/>
                  </a:lnTo>
                  <a:lnTo>
                    <a:pt x="225" y="705"/>
                  </a:lnTo>
                  <a:lnTo>
                    <a:pt x="224" y="699"/>
                  </a:lnTo>
                  <a:lnTo>
                    <a:pt x="221" y="704"/>
                  </a:lnTo>
                  <a:lnTo>
                    <a:pt x="215" y="715"/>
                  </a:lnTo>
                  <a:lnTo>
                    <a:pt x="208" y="731"/>
                  </a:lnTo>
                  <a:lnTo>
                    <a:pt x="201" y="754"/>
                  </a:lnTo>
                  <a:lnTo>
                    <a:pt x="201" y="773"/>
                  </a:lnTo>
                  <a:lnTo>
                    <a:pt x="208" y="800"/>
                  </a:lnTo>
                  <a:lnTo>
                    <a:pt x="218" y="829"/>
                  </a:lnTo>
                  <a:lnTo>
                    <a:pt x="229" y="860"/>
                  </a:lnTo>
                  <a:lnTo>
                    <a:pt x="222" y="863"/>
                  </a:lnTo>
                  <a:lnTo>
                    <a:pt x="214" y="867"/>
                  </a:lnTo>
                  <a:lnTo>
                    <a:pt x="204" y="871"/>
                  </a:lnTo>
                  <a:lnTo>
                    <a:pt x="194" y="875"/>
                  </a:lnTo>
                  <a:lnTo>
                    <a:pt x="185" y="881"/>
                  </a:lnTo>
                  <a:lnTo>
                    <a:pt x="172" y="886"/>
                  </a:lnTo>
                  <a:lnTo>
                    <a:pt x="159" y="891"/>
                  </a:lnTo>
                  <a:lnTo>
                    <a:pt x="147" y="896"/>
                  </a:lnTo>
                  <a:lnTo>
                    <a:pt x="123" y="905"/>
                  </a:lnTo>
                  <a:lnTo>
                    <a:pt x="101" y="912"/>
                  </a:lnTo>
                  <a:lnTo>
                    <a:pt x="81" y="917"/>
                  </a:lnTo>
                  <a:lnTo>
                    <a:pt x="66" y="921"/>
                  </a:lnTo>
                  <a:lnTo>
                    <a:pt x="53" y="924"/>
                  </a:lnTo>
                  <a:lnTo>
                    <a:pt x="44" y="927"/>
                  </a:lnTo>
                  <a:lnTo>
                    <a:pt x="38" y="928"/>
                  </a:lnTo>
                  <a:lnTo>
                    <a:pt x="37" y="928"/>
                  </a:lnTo>
                  <a:lnTo>
                    <a:pt x="32" y="920"/>
                  </a:lnTo>
                  <a:lnTo>
                    <a:pt x="24" y="895"/>
                  </a:lnTo>
                  <a:lnTo>
                    <a:pt x="17" y="857"/>
                  </a:lnTo>
                  <a:lnTo>
                    <a:pt x="20" y="808"/>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6" name="Freeform 526"/>
            <p:cNvSpPr>
              <a:spLocks/>
            </p:cNvSpPr>
            <p:nvPr/>
          </p:nvSpPr>
          <p:spPr bwMode="auto">
            <a:xfrm>
              <a:off x="4335" y="2052"/>
              <a:ext cx="220" cy="161"/>
            </a:xfrm>
            <a:custGeom>
              <a:avLst/>
              <a:gdLst>
                <a:gd name="T0" fmla="*/ 413 w 440"/>
                <a:gd name="T1" fmla="*/ 210 h 322"/>
                <a:gd name="T2" fmla="*/ 406 w 440"/>
                <a:gd name="T3" fmla="*/ 230 h 322"/>
                <a:gd name="T4" fmla="*/ 387 w 440"/>
                <a:gd name="T5" fmla="*/ 269 h 322"/>
                <a:gd name="T6" fmla="*/ 388 w 440"/>
                <a:gd name="T7" fmla="*/ 268 h 322"/>
                <a:gd name="T8" fmla="*/ 390 w 440"/>
                <a:gd name="T9" fmla="*/ 268 h 322"/>
                <a:gd name="T10" fmla="*/ 390 w 440"/>
                <a:gd name="T11" fmla="*/ 268 h 322"/>
                <a:gd name="T12" fmla="*/ 390 w 440"/>
                <a:gd name="T13" fmla="*/ 269 h 322"/>
                <a:gd name="T14" fmla="*/ 384 w 440"/>
                <a:gd name="T15" fmla="*/ 279 h 322"/>
                <a:gd name="T16" fmla="*/ 370 w 440"/>
                <a:gd name="T17" fmla="*/ 305 h 322"/>
                <a:gd name="T18" fmla="*/ 357 w 440"/>
                <a:gd name="T19" fmla="*/ 322 h 322"/>
                <a:gd name="T20" fmla="*/ 345 w 440"/>
                <a:gd name="T21" fmla="*/ 318 h 322"/>
                <a:gd name="T22" fmla="*/ 331 w 440"/>
                <a:gd name="T23" fmla="*/ 314 h 322"/>
                <a:gd name="T24" fmla="*/ 316 w 440"/>
                <a:gd name="T25" fmla="*/ 310 h 322"/>
                <a:gd name="T26" fmla="*/ 300 w 440"/>
                <a:gd name="T27" fmla="*/ 304 h 322"/>
                <a:gd name="T28" fmla="*/ 279 w 440"/>
                <a:gd name="T29" fmla="*/ 298 h 322"/>
                <a:gd name="T30" fmla="*/ 255 w 440"/>
                <a:gd name="T31" fmla="*/ 293 h 322"/>
                <a:gd name="T32" fmla="*/ 233 w 440"/>
                <a:gd name="T33" fmla="*/ 290 h 322"/>
                <a:gd name="T34" fmla="*/ 209 w 440"/>
                <a:gd name="T35" fmla="*/ 287 h 322"/>
                <a:gd name="T36" fmla="*/ 209 w 440"/>
                <a:gd name="T37" fmla="*/ 282 h 322"/>
                <a:gd name="T38" fmla="*/ 209 w 440"/>
                <a:gd name="T39" fmla="*/ 276 h 322"/>
                <a:gd name="T40" fmla="*/ 201 w 440"/>
                <a:gd name="T41" fmla="*/ 256 h 322"/>
                <a:gd name="T42" fmla="*/ 181 w 440"/>
                <a:gd name="T43" fmla="*/ 237 h 322"/>
                <a:gd name="T44" fmla="*/ 190 w 440"/>
                <a:gd name="T45" fmla="*/ 201 h 322"/>
                <a:gd name="T46" fmla="*/ 202 w 440"/>
                <a:gd name="T47" fmla="*/ 156 h 322"/>
                <a:gd name="T48" fmla="*/ 221 w 440"/>
                <a:gd name="T49" fmla="*/ 114 h 322"/>
                <a:gd name="T50" fmla="*/ 225 w 440"/>
                <a:gd name="T51" fmla="*/ 104 h 322"/>
                <a:gd name="T52" fmla="*/ 158 w 440"/>
                <a:gd name="T53" fmla="*/ 134 h 322"/>
                <a:gd name="T54" fmla="*/ 135 w 440"/>
                <a:gd name="T55" fmla="*/ 206 h 322"/>
                <a:gd name="T56" fmla="*/ 110 w 440"/>
                <a:gd name="T57" fmla="*/ 201 h 322"/>
                <a:gd name="T58" fmla="*/ 82 w 440"/>
                <a:gd name="T59" fmla="*/ 198 h 322"/>
                <a:gd name="T60" fmla="*/ 57 w 440"/>
                <a:gd name="T61" fmla="*/ 195 h 322"/>
                <a:gd name="T62" fmla="*/ 43 w 440"/>
                <a:gd name="T63" fmla="*/ 188 h 322"/>
                <a:gd name="T64" fmla="*/ 33 w 440"/>
                <a:gd name="T65" fmla="*/ 178 h 322"/>
                <a:gd name="T66" fmla="*/ 21 w 440"/>
                <a:gd name="T67" fmla="*/ 171 h 322"/>
                <a:gd name="T68" fmla="*/ 7 w 440"/>
                <a:gd name="T69" fmla="*/ 167 h 322"/>
                <a:gd name="T70" fmla="*/ 7 w 440"/>
                <a:gd name="T71" fmla="*/ 160 h 322"/>
                <a:gd name="T72" fmla="*/ 24 w 440"/>
                <a:gd name="T73" fmla="*/ 148 h 322"/>
                <a:gd name="T74" fmla="*/ 45 w 440"/>
                <a:gd name="T75" fmla="*/ 132 h 322"/>
                <a:gd name="T76" fmla="*/ 73 w 440"/>
                <a:gd name="T77" fmla="*/ 115 h 322"/>
                <a:gd name="T78" fmla="*/ 107 w 440"/>
                <a:gd name="T79" fmla="*/ 94 h 322"/>
                <a:gd name="T80" fmla="*/ 145 w 440"/>
                <a:gd name="T81" fmla="*/ 74 h 322"/>
                <a:gd name="T82" fmla="*/ 184 w 440"/>
                <a:gd name="T83" fmla="*/ 54 h 322"/>
                <a:gd name="T84" fmla="*/ 221 w 440"/>
                <a:gd name="T85" fmla="*/ 34 h 322"/>
                <a:gd name="T86" fmla="*/ 251 w 440"/>
                <a:gd name="T87" fmla="*/ 19 h 322"/>
                <a:gd name="T88" fmla="*/ 274 w 440"/>
                <a:gd name="T89" fmla="*/ 8 h 322"/>
                <a:gd name="T90" fmla="*/ 292 w 440"/>
                <a:gd name="T91" fmla="*/ 1 h 322"/>
                <a:gd name="T92" fmla="*/ 317 w 440"/>
                <a:gd name="T93" fmla="*/ 0 h 322"/>
                <a:gd name="T94" fmla="*/ 346 w 440"/>
                <a:gd name="T95" fmla="*/ 7 h 322"/>
                <a:gd name="T96" fmla="*/ 380 w 440"/>
                <a:gd name="T97" fmla="*/ 22 h 322"/>
                <a:gd name="T98" fmla="*/ 417 w 440"/>
                <a:gd name="T99" fmla="*/ 48 h 322"/>
                <a:gd name="T100" fmla="*/ 437 w 440"/>
                <a:gd name="T101" fmla="*/ 78 h 322"/>
                <a:gd name="T102" fmla="*/ 438 w 440"/>
                <a:gd name="T103" fmla="*/ 115 h 322"/>
                <a:gd name="T104" fmla="*/ 426 w 440"/>
                <a:gd name="T105" fmla="*/ 16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0" h="322">
                  <a:moveTo>
                    <a:pt x="416" y="201"/>
                  </a:moveTo>
                  <a:lnTo>
                    <a:pt x="413" y="210"/>
                  </a:lnTo>
                  <a:lnTo>
                    <a:pt x="409" y="220"/>
                  </a:lnTo>
                  <a:lnTo>
                    <a:pt x="406" y="230"/>
                  </a:lnTo>
                  <a:lnTo>
                    <a:pt x="402" y="238"/>
                  </a:lnTo>
                  <a:lnTo>
                    <a:pt x="387" y="269"/>
                  </a:lnTo>
                  <a:lnTo>
                    <a:pt x="387" y="269"/>
                  </a:lnTo>
                  <a:lnTo>
                    <a:pt x="388" y="268"/>
                  </a:lnTo>
                  <a:lnTo>
                    <a:pt x="388" y="268"/>
                  </a:lnTo>
                  <a:lnTo>
                    <a:pt x="390" y="268"/>
                  </a:lnTo>
                  <a:lnTo>
                    <a:pt x="390" y="268"/>
                  </a:lnTo>
                  <a:lnTo>
                    <a:pt x="390" y="268"/>
                  </a:lnTo>
                  <a:lnTo>
                    <a:pt x="390" y="268"/>
                  </a:lnTo>
                  <a:lnTo>
                    <a:pt x="390" y="269"/>
                  </a:lnTo>
                  <a:lnTo>
                    <a:pt x="387" y="269"/>
                  </a:lnTo>
                  <a:lnTo>
                    <a:pt x="384" y="279"/>
                  </a:lnTo>
                  <a:lnTo>
                    <a:pt x="377" y="293"/>
                  </a:lnTo>
                  <a:lnTo>
                    <a:pt x="370" y="305"/>
                  </a:lnTo>
                  <a:lnTo>
                    <a:pt x="363" y="315"/>
                  </a:lnTo>
                  <a:lnTo>
                    <a:pt x="357" y="322"/>
                  </a:lnTo>
                  <a:lnTo>
                    <a:pt x="350" y="321"/>
                  </a:lnTo>
                  <a:lnTo>
                    <a:pt x="345" y="318"/>
                  </a:lnTo>
                  <a:lnTo>
                    <a:pt x="338" y="316"/>
                  </a:lnTo>
                  <a:lnTo>
                    <a:pt x="331" y="314"/>
                  </a:lnTo>
                  <a:lnTo>
                    <a:pt x="324" y="312"/>
                  </a:lnTo>
                  <a:lnTo>
                    <a:pt x="316" y="310"/>
                  </a:lnTo>
                  <a:lnTo>
                    <a:pt x="309" y="307"/>
                  </a:lnTo>
                  <a:lnTo>
                    <a:pt x="300" y="304"/>
                  </a:lnTo>
                  <a:lnTo>
                    <a:pt x="289" y="301"/>
                  </a:lnTo>
                  <a:lnTo>
                    <a:pt x="279" y="298"/>
                  </a:lnTo>
                  <a:lnTo>
                    <a:pt x="267" y="296"/>
                  </a:lnTo>
                  <a:lnTo>
                    <a:pt x="255" y="293"/>
                  </a:lnTo>
                  <a:lnTo>
                    <a:pt x="244" y="291"/>
                  </a:lnTo>
                  <a:lnTo>
                    <a:pt x="233" y="290"/>
                  </a:lnTo>
                  <a:lnTo>
                    <a:pt x="221" y="289"/>
                  </a:lnTo>
                  <a:lnTo>
                    <a:pt x="209" y="287"/>
                  </a:lnTo>
                  <a:lnTo>
                    <a:pt x="209" y="284"/>
                  </a:lnTo>
                  <a:lnTo>
                    <a:pt x="209" y="282"/>
                  </a:lnTo>
                  <a:lnTo>
                    <a:pt x="209" y="279"/>
                  </a:lnTo>
                  <a:lnTo>
                    <a:pt x="209" y="276"/>
                  </a:lnTo>
                  <a:lnTo>
                    <a:pt x="207" y="266"/>
                  </a:lnTo>
                  <a:lnTo>
                    <a:pt x="201" y="256"/>
                  </a:lnTo>
                  <a:lnTo>
                    <a:pt x="193" y="247"/>
                  </a:lnTo>
                  <a:lnTo>
                    <a:pt x="181" y="237"/>
                  </a:lnTo>
                  <a:lnTo>
                    <a:pt x="184" y="220"/>
                  </a:lnTo>
                  <a:lnTo>
                    <a:pt x="190" y="201"/>
                  </a:lnTo>
                  <a:lnTo>
                    <a:pt x="195" y="178"/>
                  </a:lnTo>
                  <a:lnTo>
                    <a:pt x="202" y="156"/>
                  </a:lnTo>
                  <a:lnTo>
                    <a:pt x="214" y="131"/>
                  </a:lnTo>
                  <a:lnTo>
                    <a:pt x="221" y="114"/>
                  </a:lnTo>
                  <a:lnTo>
                    <a:pt x="223" y="107"/>
                  </a:lnTo>
                  <a:lnTo>
                    <a:pt x="225" y="104"/>
                  </a:lnTo>
                  <a:lnTo>
                    <a:pt x="170" y="181"/>
                  </a:lnTo>
                  <a:lnTo>
                    <a:pt x="158" y="134"/>
                  </a:lnTo>
                  <a:lnTo>
                    <a:pt x="145" y="209"/>
                  </a:lnTo>
                  <a:lnTo>
                    <a:pt x="135" y="206"/>
                  </a:lnTo>
                  <a:lnTo>
                    <a:pt x="124" y="203"/>
                  </a:lnTo>
                  <a:lnTo>
                    <a:pt x="110" y="201"/>
                  </a:lnTo>
                  <a:lnTo>
                    <a:pt x="96" y="199"/>
                  </a:lnTo>
                  <a:lnTo>
                    <a:pt x="82" y="198"/>
                  </a:lnTo>
                  <a:lnTo>
                    <a:pt x="68" y="196"/>
                  </a:lnTo>
                  <a:lnTo>
                    <a:pt x="57" y="195"/>
                  </a:lnTo>
                  <a:lnTo>
                    <a:pt x="47" y="195"/>
                  </a:lnTo>
                  <a:lnTo>
                    <a:pt x="43" y="188"/>
                  </a:lnTo>
                  <a:lnTo>
                    <a:pt x="39" y="182"/>
                  </a:lnTo>
                  <a:lnTo>
                    <a:pt x="33" y="178"/>
                  </a:lnTo>
                  <a:lnTo>
                    <a:pt x="28" y="174"/>
                  </a:lnTo>
                  <a:lnTo>
                    <a:pt x="21" y="171"/>
                  </a:lnTo>
                  <a:lnTo>
                    <a:pt x="14" y="170"/>
                  </a:lnTo>
                  <a:lnTo>
                    <a:pt x="7" y="167"/>
                  </a:lnTo>
                  <a:lnTo>
                    <a:pt x="0" y="166"/>
                  </a:lnTo>
                  <a:lnTo>
                    <a:pt x="7" y="160"/>
                  </a:lnTo>
                  <a:lnTo>
                    <a:pt x="15" y="155"/>
                  </a:lnTo>
                  <a:lnTo>
                    <a:pt x="24" y="148"/>
                  </a:lnTo>
                  <a:lnTo>
                    <a:pt x="35" y="139"/>
                  </a:lnTo>
                  <a:lnTo>
                    <a:pt x="45" y="132"/>
                  </a:lnTo>
                  <a:lnTo>
                    <a:pt x="57" y="124"/>
                  </a:lnTo>
                  <a:lnTo>
                    <a:pt x="73" y="115"/>
                  </a:lnTo>
                  <a:lnTo>
                    <a:pt x="89" y="106"/>
                  </a:lnTo>
                  <a:lnTo>
                    <a:pt x="107" y="94"/>
                  </a:lnTo>
                  <a:lnTo>
                    <a:pt x="126" y="85"/>
                  </a:lnTo>
                  <a:lnTo>
                    <a:pt x="145" y="74"/>
                  </a:lnTo>
                  <a:lnTo>
                    <a:pt x="165" y="64"/>
                  </a:lnTo>
                  <a:lnTo>
                    <a:pt x="184" y="54"/>
                  </a:lnTo>
                  <a:lnTo>
                    <a:pt x="202" y="44"/>
                  </a:lnTo>
                  <a:lnTo>
                    <a:pt x="221" y="34"/>
                  </a:lnTo>
                  <a:lnTo>
                    <a:pt x="236" y="26"/>
                  </a:lnTo>
                  <a:lnTo>
                    <a:pt x="251" y="19"/>
                  </a:lnTo>
                  <a:lnTo>
                    <a:pt x="264" y="14"/>
                  </a:lnTo>
                  <a:lnTo>
                    <a:pt x="274" y="8"/>
                  </a:lnTo>
                  <a:lnTo>
                    <a:pt x="281" y="5"/>
                  </a:lnTo>
                  <a:lnTo>
                    <a:pt x="292" y="1"/>
                  </a:lnTo>
                  <a:lnTo>
                    <a:pt x="304" y="0"/>
                  </a:lnTo>
                  <a:lnTo>
                    <a:pt x="317" y="0"/>
                  </a:lnTo>
                  <a:lnTo>
                    <a:pt x="331" y="1"/>
                  </a:lnTo>
                  <a:lnTo>
                    <a:pt x="346" y="7"/>
                  </a:lnTo>
                  <a:lnTo>
                    <a:pt x="362" y="12"/>
                  </a:lnTo>
                  <a:lnTo>
                    <a:pt x="380" y="22"/>
                  </a:lnTo>
                  <a:lnTo>
                    <a:pt x="399" y="34"/>
                  </a:lnTo>
                  <a:lnTo>
                    <a:pt x="417" y="48"/>
                  </a:lnTo>
                  <a:lnTo>
                    <a:pt x="430" y="62"/>
                  </a:lnTo>
                  <a:lnTo>
                    <a:pt x="437" y="78"/>
                  </a:lnTo>
                  <a:lnTo>
                    <a:pt x="440" y="96"/>
                  </a:lnTo>
                  <a:lnTo>
                    <a:pt x="438" y="115"/>
                  </a:lnTo>
                  <a:lnTo>
                    <a:pt x="434" y="141"/>
                  </a:lnTo>
                  <a:lnTo>
                    <a:pt x="426" y="168"/>
                  </a:lnTo>
                  <a:lnTo>
                    <a:pt x="416" y="201"/>
                  </a:lnTo>
                  <a:close/>
                </a:path>
              </a:pathLst>
            </a:custGeom>
            <a:solidFill>
              <a:srgbClr val="42B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7" name="Freeform 527"/>
            <p:cNvSpPr>
              <a:spLocks/>
            </p:cNvSpPr>
            <p:nvPr/>
          </p:nvSpPr>
          <p:spPr bwMode="auto">
            <a:xfrm>
              <a:off x="4354" y="2157"/>
              <a:ext cx="77" cy="38"/>
            </a:xfrm>
            <a:custGeom>
              <a:avLst/>
              <a:gdLst>
                <a:gd name="T0" fmla="*/ 0 w 153"/>
                <a:gd name="T1" fmla="*/ 76 h 76"/>
                <a:gd name="T2" fmla="*/ 7 w 153"/>
                <a:gd name="T3" fmla="*/ 62 h 76"/>
                <a:gd name="T4" fmla="*/ 14 w 153"/>
                <a:gd name="T5" fmla="*/ 44 h 76"/>
                <a:gd name="T6" fmla="*/ 18 w 153"/>
                <a:gd name="T7" fmla="*/ 23 h 76"/>
                <a:gd name="T8" fmla="*/ 16 w 153"/>
                <a:gd name="T9" fmla="*/ 0 h 76"/>
                <a:gd name="T10" fmla="*/ 18 w 153"/>
                <a:gd name="T11" fmla="*/ 2 h 76"/>
                <a:gd name="T12" fmla="*/ 22 w 153"/>
                <a:gd name="T13" fmla="*/ 3 h 76"/>
                <a:gd name="T14" fmla="*/ 29 w 153"/>
                <a:gd name="T15" fmla="*/ 6 h 76"/>
                <a:gd name="T16" fmla="*/ 37 w 153"/>
                <a:gd name="T17" fmla="*/ 9 h 76"/>
                <a:gd name="T18" fmla="*/ 47 w 153"/>
                <a:gd name="T19" fmla="*/ 13 h 76"/>
                <a:gd name="T20" fmla="*/ 58 w 153"/>
                <a:gd name="T21" fmla="*/ 16 h 76"/>
                <a:gd name="T22" fmla="*/ 71 w 153"/>
                <a:gd name="T23" fmla="*/ 19 h 76"/>
                <a:gd name="T24" fmla="*/ 83 w 153"/>
                <a:gd name="T25" fmla="*/ 20 h 76"/>
                <a:gd name="T26" fmla="*/ 95 w 153"/>
                <a:gd name="T27" fmla="*/ 21 h 76"/>
                <a:gd name="T28" fmla="*/ 104 w 153"/>
                <a:gd name="T29" fmla="*/ 24 h 76"/>
                <a:gd name="T30" fmla="*/ 111 w 153"/>
                <a:gd name="T31" fmla="*/ 27 h 76"/>
                <a:gd name="T32" fmla="*/ 116 w 153"/>
                <a:gd name="T33" fmla="*/ 30 h 76"/>
                <a:gd name="T34" fmla="*/ 121 w 153"/>
                <a:gd name="T35" fmla="*/ 35 h 76"/>
                <a:gd name="T36" fmla="*/ 125 w 153"/>
                <a:gd name="T37" fmla="*/ 41 h 76"/>
                <a:gd name="T38" fmla="*/ 131 w 153"/>
                <a:gd name="T39" fmla="*/ 48 h 76"/>
                <a:gd name="T40" fmla="*/ 139 w 153"/>
                <a:gd name="T41" fmla="*/ 56 h 76"/>
                <a:gd name="T42" fmla="*/ 143 w 153"/>
                <a:gd name="T43" fmla="*/ 62 h 76"/>
                <a:gd name="T44" fmla="*/ 148 w 153"/>
                <a:gd name="T45" fmla="*/ 66 h 76"/>
                <a:gd name="T46" fmla="*/ 150 w 153"/>
                <a:gd name="T47" fmla="*/ 70 h 76"/>
                <a:gd name="T48" fmla="*/ 153 w 153"/>
                <a:gd name="T49" fmla="*/ 76 h 76"/>
                <a:gd name="T50" fmla="*/ 131 w 153"/>
                <a:gd name="T51" fmla="*/ 74 h 76"/>
                <a:gd name="T52" fmla="*/ 109 w 153"/>
                <a:gd name="T53" fmla="*/ 73 h 76"/>
                <a:gd name="T54" fmla="*/ 88 w 153"/>
                <a:gd name="T55" fmla="*/ 73 h 76"/>
                <a:gd name="T56" fmla="*/ 67 w 153"/>
                <a:gd name="T57" fmla="*/ 73 h 76"/>
                <a:gd name="T58" fmla="*/ 47 w 153"/>
                <a:gd name="T59" fmla="*/ 73 h 76"/>
                <a:gd name="T60" fmla="*/ 30 w 153"/>
                <a:gd name="T61" fmla="*/ 74 h 76"/>
                <a:gd name="T62" fmla="*/ 14 w 153"/>
                <a:gd name="T63" fmla="*/ 74 h 76"/>
                <a:gd name="T64" fmla="*/ 0 w 153"/>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76">
                  <a:moveTo>
                    <a:pt x="0" y="76"/>
                  </a:moveTo>
                  <a:lnTo>
                    <a:pt x="7" y="62"/>
                  </a:lnTo>
                  <a:lnTo>
                    <a:pt x="14" y="44"/>
                  </a:lnTo>
                  <a:lnTo>
                    <a:pt x="18" y="23"/>
                  </a:lnTo>
                  <a:lnTo>
                    <a:pt x="16" y="0"/>
                  </a:lnTo>
                  <a:lnTo>
                    <a:pt x="18" y="2"/>
                  </a:lnTo>
                  <a:lnTo>
                    <a:pt x="22" y="3"/>
                  </a:lnTo>
                  <a:lnTo>
                    <a:pt x="29" y="6"/>
                  </a:lnTo>
                  <a:lnTo>
                    <a:pt x="37" y="9"/>
                  </a:lnTo>
                  <a:lnTo>
                    <a:pt x="47" y="13"/>
                  </a:lnTo>
                  <a:lnTo>
                    <a:pt x="58" y="16"/>
                  </a:lnTo>
                  <a:lnTo>
                    <a:pt x="71" y="19"/>
                  </a:lnTo>
                  <a:lnTo>
                    <a:pt x="83" y="20"/>
                  </a:lnTo>
                  <a:lnTo>
                    <a:pt x="95" y="21"/>
                  </a:lnTo>
                  <a:lnTo>
                    <a:pt x="104" y="24"/>
                  </a:lnTo>
                  <a:lnTo>
                    <a:pt x="111" y="27"/>
                  </a:lnTo>
                  <a:lnTo>
                    <a:pt x="116" y="30"/>
                  </a:lnTo>
                  <a:lnTo>
                    <a:pt x="121" y="35"/>
                  </a:lnTo>
                  <a:lnTo>
                    <a:pt x="125" y="41"/>
                  </a:lnTo>
                  <a:lnTo>
                    <a:pt x="131" y="48"/>
                  </a:lnTo>
                  <a:lnTo>
                    <a:pt x="139" y="56"/>
                  </a:lnTo>
                  <a:lnTo>
                    <a:pt x="143" y="62"/>
                  </a:lnTo>
                  <a:lnTo>
                    <a:pt x="148" y="66"/>
                  </a:lnTo>
                  <a:lnTo>
                    <a:pt x="150" y="70"/>
                  </a:lnTo>
                  <a:lnTo>
                    <a:pt x="153" y="76"/>
                  </a:lnTo>
                  <a:lnTo>
                    <a:pt x="131" y="74"/>
                  </a:lnTo>
                  <a:lnTo>
                    <a:pt x="109" y="73"/>
                  </a:lnTo>
                  <a:lnTo>
                    <a:pt x="88" y="73"/>
                  </a:lnTo>
                  <a:lnTo>
                    <a:pt x="67" y="73"/>
                  </a:lnTo>
                  <a:lnTo>
                    <a:pt x="47" y="73"/>
                  </a:lnTo>
                  <a:lnTo>
                    <a:pt x="30" y="74"/>
                  </a:lnTo>
                  <a:lnTo>
                    <a:pt x="14" y="74"/>
                  </a:lnTo>
                  <a:lnTo>
                    <a:pt x="0" y="76"/>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8" name="Freeform 528"/>
            <p:cNvSpPr>
              <a:spLocks/>
            </p:cNvSpPr>
            <p:nvPr/>
          </p:nvSpPr>
          <p:spPr bwMode="auto">
            <a:xfrm>
              <a:off x="4035" y="2387"/>
              <a:ext cx="147" cy="232"/>
            </a:xfrm>
            <a:custGeom>
              <a:avLst/>
              <a:gdLst>
                <a:gd name="T0" fmla="*/ 226 w 295"/>
                <a:gd name="T1" fmla="*/ 184 h 465"/>
                <a:gd name="T2" fmla="*/ 221 w 295"/>
                <a:gd name="T3" fmla="*/ 220 h 465"/>
                <a:gd name="T4" fmla="*/ 214 w 295"/>
                <a:gd name="T5" fmla="*/ 278 h 465"/>
                <a:gd name="T6" fmla="*/ 221 w 295"/>
                <a:gd name="T7" fmla="*/ 329 h 465"/>
                <a:gd name="T8" fmla="*/ 239 w 295"/>
                <a:gd name="T9" fmla="*/ 388 h 465"/>
                <a:gd name="T10" fmla="*/ 251 w 295"/>
                <a:gd name="T11" fmla="*/ 405 h 465"/>
                <a:gd name="T12" fmla="*/ 265 w 295"/>
                <a:gd name="T13" fmla="*/ 412 h 465"/>
                <a:gd name="T14" fmla="*/ 278 w 295"/>
                <a:gd name="T15" fmla="*/ 414 h 465"/>
                <a:gd name="T16" fmla="*/ 291 w 295"/>
                <a:gd name="T17" fmla="*/ 423 h 465"/>
                <a:gd name="T18" fmla="*/ 289 w 295"/>
                <a:gd name="T19" fmla="*/ 449 h 465"/>
                <a:gd name="T20" fmla="*/ 274 w 295"/>
                <a:gd name="T21" fmla="*/ 462 h 465"/>
                <a:gd name="T22" fmla="*/ 260 w 295"/>
                <a:gd name="T23" fmla="*/ 463 h 465"/>
                <a:gd name="T24" fmla="*/ 239 w 295"/>
                <a:gd name="T25" fmla="*/ 465 h 465"/>
                <a:gd name="T26" fmla="*/ 223 w 295"/>
                <a:gd name="T27" fmla="*/ 462 h 465"/>
                <a:gd name="T28" fmla="*/ 207 w 295"/>
                <a:gd name="T29" fmla="*/ 459 h 465"/>
                <a:gd name="T30" fmla="*/ 197 w 295"/>
                <a:gd name="T31" fmla="*/ 459 h 465"/>
                <a:gd name="T32" fmla="*/ 184 w 295"/>
                <a:gd name="T33" fmla="*/ 459 h 465"/>
                <a:gd name="T34" fmla="*/ 170 w 295"/>
                <a:gd name="T35" fmla="*/ 459 h 465"/>
                <a:gd name="T36" fmla="*/ 161 w 295"/>
                <a:gd name="T37" fmla="*/ 459 h 465"/>
                <a:gd name="T38" fmla="*/ 140 w 295"/>
                <a:gd name="T39" fmla="*/ 444 h 465"/>
                <a:gd name="T40" fmla="*/ 126 w 295"/>
                <a:gd name="T41" fmla="*/ 430 h 465"/>
                <a:gd name="T42" fmla="*/ 123 w 295"/>
                <a:gd name="T43" fmla="*/ 430 h 465"/>
                <a:gd name="T44" fmla="*/ 115 w 295"/>
                <a:gd name="T45" fmla="*/ 426 h 465"/>
                <a:gd name="T46" fmla="*/ 99 w 295"/>
                <a:gd name="T47" fmla="*/ 417 h 465"/>
                <a:gd name="T48" fmla="*/ 77 w 295"/>
                <a:gd name="T49" fmla="*/ 400 h 465"/>
                <a:gd name="T50" fmla="*/ 52 w 295"/>
                <a:gd name="T51" fmla="*/ 343 h 465"/>
                <a:gd name="T52" fmla="*/ 52 w 295"/>
                <a:gd name="T53" fmla="*/ 243 h 465"/>
                <a:gd name="T54" fmla="*/ 45 w 295"/>
                <a:gd name="T55" fmla="*/ 185 h 465"/>
                <a:gd name="T56" fmla="*/ 27 w 295"/>
                <a:gd name="T57" fmla="*/ 141 h 465"/>
                <a:gd name="T58" fmla="*/ 10 w 295"/>
                <a:gd name="T59" fmla="*/ 104 h 465"/>
                <a:gd name="T60" fmla="*/ 0 w 295"/>
                <a:gd name="T61" fmla="*/ 71 h 465"/>
                <a:gd name="T62" fmla="*/ 7 w 295"/>
                <a:gd name="T63" fmla="*/ 29 h 465"/>
                <a:gd name="T64" fmla="*/ 24 w 295"/>
                <a:gd name="T65" fmla="*/ 0 h 465"/>
                <a:gd name="T66" fmla="*/ 54 w 295"/>
                <a:gd name="T67" fmla="*/ 4 h 465"/>
                <a:gd name="T68" fmla="*/ 88 w 295"/>
                <a:gd name="T69" fmla="*/ 5 h 465"/>
                <a:gd name="T70" fmla="*/ 127 w 295"/>
                <a:gd name="T71" fmla="*/ 7 h 465"/>
                <a:gd name="T72" fmla="*/ 170 w 295"/>
                <a:gd name="T73" fmla="*/ 7 h 465"/>
                <a:gd name="T74" fmla="*/ 187 w 295"/>
                <a:gd name="T75" fmla="*/ 5 h 465"/>
                <a:gd name="T76" fmla="*/ 203 w 295"/>
                <a:gd name="T77" fmla="*/ 4 h 465"/>
                <a:gd name="T78" fmla="*/ 218 w 295"/>
                <a:gd name="T79" fmla="*/ 2 h 465"/>
                <a:gd name="T80" fmla="*/ 230 w 295"/>
                <a:gd name="T81" fmla="*/ 1 h 465"/>
                <a:gd name="T82" fmla="*/ 236 w 295"/>
                <a:gd name="T83" fmla="*/ 35 h 465"/>
                <a:gd name="T84" fmla="*/ 249 w 295"/>
                <a:gd name="T85" fmla="*/ 86 h 465"/>
                <a:gd name="T86" fmla="*/ 261 w 295"/>
                <a:gd name="T87" fmla="*/ 120 h 465"/>
                <a:gd name="T88" fmla="*/ 275 w 295"/>
                <a:gd name="T89" fmla="*/ 14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465">
                  <a:moveTo>
                    <a:pt x="246" y="167"/>
                  </a:moveTo>
                  <a:lnTo>
                    <a:pt x="226" y="184"/>
                  </a:lnTo>
                  <a:lnTo>
                    <a:pt x="225" y="195"/>
                  </a:lnTo>
                  <a:lnTo>
                    <a:pt x="221" y="220"/>
                  </a:lnTo>
                  <a:lnTo>
                    <a:pt x="215" y="252"/>
                  </a:lnTo>
                  <a:lnTo>
                    <a:pt x="214" y="278"/>
                  </a:lnTo>
                  <a:lnTo>
                    <a:pt x="215" y="301"/>
                  </a:lnTo>
                  <a:lnTo>
                    <a:pt x="221" y="329"/>
                  </a:lnTo>
                  <a:lnTo>
                    <a:pt x="228" y="359"/>
                  </a:lnTo>
                  <a:lnTo>
                    <a:pt x="239" y="388"/>
                  </a:lnTo>
                  <a:lnTo>
                    <a:pt x="246" y="399"/>
                  </a:lnTo>
                  <a:lnTo>
                    <a:pt x="251" y="405"/>
                  </a:lnTo>
                  <a:lnTo>
                    <a:pt x="258" y="409"/>
                  </a:lnTo>
                  <a:lnTo>
                    <a:pt x="265" y="412"/>
                  </a:lnTo>
                  <a:lnTo>
                    <a:pt x="271" y="413"/>
                  </a:lnTo>
                  <a:lnTo>
                    <a:pt x="278" y="414"/>
                  </a:lnTo>
                  <a:lnTo>
                    <a:pt x="284" y="417"/>
                  </a:lnTo>
                  <a:lnTo>
                    <a:pt x="291" y="423"/>
                  </a:lnTo>
                  <a:lnTo>
                    <a:pt x="295" y="437"/>
                  </a:lnTo>
                  <a:lnTo>
                    <a:pt x="289" y="449"/>
                  </a:lnTo>
                  <a:lnTo>
                    <a:pt x="279" y="459"/>
                  </a:lnTo>
                  <a:lnTo>
                    <a:pt x="274" y="462"/>
                  </a:lnTo>
                  <a:lnTo>
                    <a:pt x="270" y="462"/>
                  </a:lnTo>
                  <a:lnTo>
                    <a:pt x="260" y="463"/>
                  </a:lnTo>
                  <a:lnTo>
                    <a:pt x="249" y="465"/>
                  </a:lnTo>
                  <a:lnTo>
                    <a:pt x="239" y="465"/>
                  </a:lnTo>
                  <a:lnTo>
                    <a:pt x="230" y="463"/>
                  </a:lnTo>
                  <a:lnTo>
                    <a:pt x="223" y="462"/>
                  </a:lnTo>
                  <a:lnTo>
                    <a:pt x="215" y="460"/>
                  </a:lnTo>
                  <a:lnTo>
                    <a:pt x="207" y="459"/>
                  </a:lnTo>
                  <a:lnTo>
                    <a:pt x="203" y="459"/>
                  </a:lnTo>
                  <a:lnTo>
                    <a:pt x="197" y="459"/>
                  </a:lnTo>
                  <a:lnTo>
                    <a:pt x="190" y="459"/>
                  </a:lnTo>
                  <a:lnTo>
                    <a:pt x="184" y="459"/>
                  </a:lnTo>
                  <a:lnTo>
                    <a:pt x="177" y="459"/>
                  </a:lnTo>
                  <a:lnTo>
                    <a:pt x="170" y="459"/>
                  </a:lnTo>
                  <a:lnTo>
                    <a:pt x="165" y="459"/>
                  </a:lnTo>
                  <a:lnTo>
                    <a:pt x="161" y="459"/>
                  </a:lnTo>
                  <a:lnTo>
                    <a:pt x="152" y="455"/>
                  </a:lnTo>
                  <a:lnTo>
                    <a:pt x="140" y="444"/>
                  </a:lnTo>
                  <a:lnTo>
                    <a:pt x="130" y="434"/>
                  </a:lnTo>
                  <a:lnTo>
                    <a:pt x="126" y="430"/>
                  </a:lnTo>
                  <a:lnTo>
                    <a:pt x="126" y="430"/>
                  </a:lnTo>
                  <a:lnTo>
                    <a:pt x="123" y="430"/>
                  </a:lnTo>
                  <a:lnTo>
                    <a:pt x="120" y="428"/>
                  </a:lnTo>
                  <a:lnTo>
                    <a:pt x="115" y="426"/>
                  </a:lnTo>
                  <a:lnTo>
                    <a:pt x="109" y="423"/>
                  </a:lnTo>
                  <a:lnTo>
                    <a:pt x="99" y="417"/>
                  </a:lnTo>
                  <a:lnTo>
                    <a:pt x="89" y="410"/>
                  </a:lnTo>
                  <a:lnTo>
                    <a:pt x="77" y="400"/>
                  </a:lnTo>
                  <a:lnTo>
                    <a:pt x="59" y="375"/>
                  </a:lnTo>
                  <a:lnTo>
                    <a:pt x="52" y="343"/>
                  </a:lnTo>
                  <a:lnTo>
                    <a:pt x="50" y="300"/>
                  </a:lnTo>
                  <a:lnTo>
                    <a:pt x="52" y="243"/>
                  </a:lnTo>
                  <a:lnTo>
                    <a:pt x="49" y="212"/>
                  </a:lnTo>
                  <a:lnTo>
                    <a:pt x="45" y="185"/>
                  </a:lnTo>
                  <a:lnTo>
                    <a:pt x="36" y="162"/>
                  </a:lnTo>
                  <a:lnTo>
                    <a:pt x="27" y="141"/>
                  </a:lnTo>
                  <a:lnTo>
                    <a:pt x="18" y="121"/>
                  </a:lnTo>
                  <a:lnTo>
                    <a:pt x="10" y="104"/>
                  </a:lnTo>
                  <a:lnTo>
                    <a:pt x="3" y="88"/>
                  </a:lnTo>
                  <a:lnTo>
                    <a:pt x="0" y="71"/>
                  </a:lnTo>
                  <a:lnTo>
                    <a:pt x="1" y="49"/>
                  </a:lnTo>
                  <a:lnTo>
                    <a:pt x="7" y="29"/>
                  </a:lnTo>
                  <a:lnTo>
                    <a:pt x="15" y="12"/>
                  </a:lnTo>
                  <a:lnTo>
                    <a:pt x="24" y="0"/>
                  </a:lnTo>
                  <a:lnTo>
                    <a:pt x="38" y="1"/>
                  </a:lnTo>
                  <a:lnTo>
                    <a:pt x="54" y="4"/>
                  </a:lnTo>
                  <a:lnTo>
                    <a:pt x="70" y="5"/>
                  </a:lnTo>
                  <a:lnTo>
                    <a:pt x="88" y="5"/>
                  </a:lnTo>
                  <a:lnTo>
                    <a:pt x="108" y="7"/>
                  </a:lnTo>
                  <a:lnTo>
                    <a:pt x="127" y="7"/>
                  </a:lnTo>
                  <a:lnTo>
                    <a:pt x="148" y="7"/>
                  </a:lnTo>
                  <a:lnTo>
                    <a:pt x="170" y="7"/>
                  </a:lnTo>
                  <a:lnTo>
                    <a:pt x="179" y="7"/>
                  </a:lnTo>
                  <a:lnTo>
                    <a:pt x="187" y="5"/>
                  </a:lnTo>
                  <a:lnTo>
                    <a:pt x="196" y="5"/>
                  </a:lnTo>
                  <a:lnTo>
                    <a:pt x="203" y="4"/>
                  </a:lnTo>
                  <a:lnTo>
                    <a:pt x="211" y="4"/>
                  </a:lnTo>
                  <a:lnTo>
                    <a:pt x="218" y="2"/>
                  </a:lnTo>
                  <a:lnTo>
                    <a:pt x="223" y="2"/>
                  </a:lnTo>
                  <a:lnTo>
                    <a:pt x="230" y="1"/>
                  </a:lnTo>
                  <a:lnTo>
                    <a:pt x="232" y="16"/>
                  </a:lnTo>
                  <a:lnTo>
                    <a:pt x="236" y="35"/>
                  </a:lnTo>
                  <a:lnTo>
                    <a:pt x="240" y="58"/>
                  </a:lnTo>
                  <a:lnTo>
                    <a:pt x="249" y="86"/>
                  </a:lnTo>
                  <a:lnTo>
                    <a:pt x="256" y="104"/>
                  </a:lnTo>
                  <a:lnTo>
                    <a:pt x="261" y="120"/>
                  </a:lnTo>
                  <a:lnTo>
                    <a:pt x="268" y="134"/>
                  </a:lnTo>
                  <a:lnTo>
                    <a:pt x="275" y="146"/>
                  </a:lnTo>
                  <a:lnTo>
                    <a:pt x="246" y="167"/>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49" name="Freeform 529"/>
            <p:cNvSpPr>
              <a:spLocks/>
            </p:cNvSpPr>
            <p:nvPr/>
          </p:nvSpPr>
          <p:spPr bwMode="auto">
            <a:xfrm>
              <a:off x="3982" y="2210"/>
              <a:ext cx="566" cy="356"/>
            </a:xfrm>
            <a:custGeom>
              <a:avLst/>
              <a:gdLst>
                <a:gd name="T0" fmla="*/ 982 w 1133"/>
                <a:gd name="T1" fmla="*/ 334 h 711"/>
                <a:gd name="T2" fmla="*/ 933 w 1133"/>
                <a:gd name="T3" fmla="*/ 373 h 711"/>
                <a:gd name="T4" fmla="*/ 866 w 1133"/>
                <a:gd name="T5" fmla="*/ 421 h 711"/>
                <a:gd name="T6" fmla="*/ 774 w 1133"/>
                <a:gd name="T7" fmla="*/ 485 h 711"/>
                <a:gd name="T8" fmla="*/ 638 w 1133"/>
                <a:gd name="T9" fmla="*/ 599 h 711"/>
                <a:gd name="T10" fmla="*/ 551 w 1133"/>
                <a:gd name="T11" fmla="*/ 696 h 711"/>
                <a:gd name="T12" fmla="*/ 535 w 1133"/>
                <a:gd name="T13" fmla="*/ 708 h 711"/>
                <a:gd name="T14" fmla="*/ 511 w 1133"/>
                <a:gd name="T15" fmla="*/ 676 h 711"/>
                <a:gd name="T16" fmla="*/ 475 w 1133"/>
                <a:gd name="T17" fmla="*/ 585 h 711"/>
                <a:gd name="T18" fmla="*/ 436 w 1133"/>
                <a:gd name="T19" fmla="*/ 525 h 711"/>
                <a:gd name="T20" fmla="*/ 369 w 1133"/>
                <a:gd name="T21" fmla="*/ 405 h 711"/>
                <a:gd name="T22" fmla="*/ 401 w 1133"/>
                <a:gd name="T23" fmla="*/ 337 h 711"/>
                <a:gd name="T24" fmla="*/ 443 w 1133"/>
                <a:gd name="T25" fmla="*/ 305 h 711"/>
                <a:gd name="T26" fmla="*/ 496 w 1133"/>
                <a:gd name="T27" fmla="*/ 289 h 711"/>
                <a:gd name="T28" fmla="*/ 555 w 1133"/>
                <a:gd name="T29" fmla="*/ 291 h 711"/>
                <a:gd name="T30" fmla="*/ 664 w 1133"/>
                <a:gd name="T31" fmla="*/ 303 h 711"/>
                <a:gd name="T32" fmla="*/ 746 w 1133"/>
                <a:gd name="T33" fmla="*/ 347 h 711"/>
                <a:gd name="T34" fmla="*/ 753 w 1133"/>
                <a:gd name="T35" fmla="*/ 352 h 711"/>
                <a:gd name="T36" fmla="*/ 707 w 1133"/>
                <a:gd name="T37" fmla="*/ 319 h 711"/>
                <a:gd name="T38" fmla="*/ 641 w 1133"/>
                <a:gd name="T39" fmla="*/ 278 h 711"/>
                <a:gd name="T40" fmla="*/ 680 w 1133"/>
                <a:gd name="T41" fmla="*/ 278 h 711"/>
                <a:gd name="T42" fmla="*/ 771 w 1133"/>
                <a:gd name="T43" fmla="*/ 289 h 711"/>
                <a:gd name="T44" fmla="*/ 854 w 1133"/>
                <a:gd name="T45" fmla="*/ 278 h 711"/>
                <a:gd name="T46" fmla="*/ 919 w 1133"/>
                <a:gd name="T47" fmla="*/ 239 h 711"/>
                <a:gd name="T48" fmla="*/ 923 w 1133"/>
                <a:gd name="T49" fmla="*/ 235 h 711"/>
                <a:gd name="T50" fmla="*/ 880 w 1133"/>
                <a:gd name="T51" fmla="*/ 259 h 711"/>
                <a:gd name="T52" fmla="*/ 830 w 1133"/>
                <a:gd name="T53" fmla="*/ 269 h 711"/>
                <a:gd name="T54" fmla="*/ 795 w 1133"/>
                <a:gd name="T55" fmla="*/ 270 h 711"/>
                <a:gd name="T56" fmla="*/ 742 w 1133"/>
                <a:gd name="T57" fmla="*/ 267 h 711"/>
                <a:gd name="T58" fmla="*/ 644 w 1133"/>
                <a:gd name="T59" fmla="*/ 260 h 711"/>
                <a:gd name="T60" fmla="*/ 499 w 1133"/>
                <a:gd name="T61" fmla="*/ 256 h 711"/>
                <a:gd name="T62" fmla="*/ 416 w 1133"/>
                <a:gd name="T63" fmla="*/ 273 h 711"/>
                <a:gd name="T64" fmla="*/ 363 w 1133"/>
                <a:gd name="T65" fmla="*/ 301 h 711"/>
                <a:gd name="T66" fmla="*/ 288 w 1133"/>
                <a:gd name="T67" fmla="*/ 322 h 711"/>
                <a:gd name="T68" fmla="*/ 173 w 1133"/>
                <a:gd name="T69" fmla="*/ 322 h 711"/>
                <a:gd name="T70" fmla="*/ 95 w 1133"/>
                <a:gd name="T71" fmla="*/ 306 h 711"/>
                <a:gd name="T72" fmla="*/ 42 w 1133"/>
                <a:gd name="T73" fmla="*/ 283 h 711"/>
                <a:gd name="T74" fmla="*/ 10 w 1133"/>
                <a:gd name="T75" fmla="*/ 259 h 711"/>
                <a:gd name="T76" fmla="*/ 171 w 1133"/>
                <a:gd name="T77" fmla="*/ 182 h 711"/>
                <a:gd name="T78" fmla="*/ 176 w 1133"/>
                <a:gd name="T79" fmla="*/ 195 h 711"/>
                <a:gd name="T80" fmla="*/ 220 w 1133"/>
                <a:gd name="T81" fmla="*/ 199 h 711"/>
                <a:gd name="T82" fmla="*/ 370 w 1133"/>
                <a:gd name="T83" fmla="*/ 157 h 711"/>
                <a:gd name="T84" fmla="*/ 464 w 1133"/>
                <a:gd name="T85" fmla="*/ 125 h 711"/>
                <a:gd name="T86" fmla="*/ 538 w 1133"/>
                <a:gd name="T87" fmla="*/ 87 h 711"/>
                <a:gd name="T88" fmla="*/ 598 w 1133"/>
                <a:gd name="T89" fmla="*/ 51 h 711"/>
                <a:gd name="T90" fmla="*/ 652 w 1133"/>
                <a:gd name="T91" fmla="*/ 19 h 711"/>
                <a:gd name="T92" fmla="*/ 731 w 1133"/>
                <a:gd name="T93" fmla="*/ 12 h 711"/>
                <a:gd name="T94" fmla="*/ 845 w 1133"/>
                <a:gd name="T95" fmla="*/ 2 h 711"/>
                <a:gd name="T96" fmla="*/ 958 w 1133"/>
                <a:gd name="T97" fmla="*/ 6 h 711"/>
                <a:gd name="T98" fmla="*/ 1050 w 1133"/>
                <a:gd name="T99" fmla="*/ 27 h 711"/>
                <a:gd name="T100" fmla="*/ 1111 w 1133"/>
                <a:gd name="T101" fmla="*/ 52 h 711"/>
                <a:gd name="T102" fmla="*/ 1133 w 1133"/>
                <a:gd name="T103" fmla="*/ 63 h 711"/>
                <a:gd name="T104" fmla="*/ 1111 w 1133"/>
                <a:gd name="T105" fmla="*/ 189 h 711"/>
                <a:gd name="T106" fmla="*/ 1063 w 1133"/>
                <a:gd name="T107" fmla="*/ 243 h 711"/>
                <a:gd name="T108" fmla="*/ 1007 w 1133"/>
                <a:gd name="T109" fmla="*/ 305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711">
                  <a:moveTo>
                    <a:pt x="1007" y="305"/>
                  </a:moveTo>
                  <a:lnTo>
                    <a:pt x="999" y="315"/>
                  </a:lnTo>
                  <a:lnTo>
                    <a:pt x="990" y="324"/>
                  </a:lnTo>
                  <a:lnTo>
                    <a:pt x="982" y="334"/>
                  </a:lnTo>
                  <a:lnTo>
                    <a:pt x="971" y="344"/>
                  </a:lnTo>
                  <a:lnTo>
                    <a:pt x="960" y="354"/>
                  </a:lnTo>
                  <a:lnTo>
                    <a:pt x="947" y="363"/>
                  </a:lnTo>
                  <a:lnTo>
                    <a:pt x="933" y="373"/>
                  </a:lnTo>
                  <a:lnTo>
                    <a:pt x="919" y="384"/>
                  </a:lnTo>
                  <a:lnTo>
                    <a:pt x="902" y="396"/>
                  </a:lnTo>
                  <a:lnTo>
                    <a:pt x="884" y="407"/>
                  </a:lnTo>
                  <a:lnTo>
                    <a:pt x="866" y="421"/>
                  </a:lnTo>
                  <a:lnTo>
                    <a:pt x="845" y="435"/>
                  </a:lnTo>
                  <a:lnTo>
                    <a:pt x="823" y="450"/>
                  </a:lnTo>
                  <a:lnTo>
                    <a:pt x="800" y="467"/>
                  </a:lnTo>
                  <a:lnTo>
                    <a:pt x="774" y="485"/>
                  </a:lnTo>
                  <a:lnTo>
                    <a:pt x="747" y="506"/>
                  </a:lnTo>
                  <a:lnTo>
                    <a:pt x="707" y="538"/>
                  </a:lnTo>
                  <a:lnTo>
                    <a:pt x="671" y="569"/>
                  </a:lnTo>
                  <a:lnTo>
                    <a:pt x="638" y="599"/>
                  </a:lnTo>
                  <a:lnTo>
                    <a:pt x="611" y="627"/>
                  </a:lnTo>
                  <a:lnTo>
                    <a:pt x="585" y="654"/>
                  </a:lnTo>
                  <a:lnTo>
                    <a:pt x="566" y="676"/>
                  </a:lnTo>
                  <a:lnTo>
                    <a:pt x="551" y="696"/>
                  </a:lnTo>
                  <a:lnTo>
                    <a:pt x="538" y="711"/>
                  </a:lnTo>
                  <a:lnTo>
                    <a:pt x="538" y="710"/>
                  </a:lnTo>
                  <a:lnTo>
                    <a:pt x="537" y="710"/>
                  </a:lnTo>
                  <a:lnTo>
                    <a:pt x="535" y="708"/>
                  </a:lnTo>
                  <a:lnTo>
                    <a:pt x="531" y="706"/>
                  </a:lnTo>
                  <a:lnTo>
                    <a:pt x="525" y="700"/>
                  </a:lnTo>
                  <a:lnTo>
                    <a:pt x="518" y="690"/>
                  </a:lnTo>
                  <a:lnTo>
                    <a:pt x="511" y="676"/>
                  </a:lnTo>
                  <a:lnTo>
                    <a:pt x="503" y="657"/>
                  </a:lnTo>
                  <a:lnTo>
                    <a:pt x="493" y="632"/>
                  </a:lnTo>
                  <a:lnTo>
                    <a:pt x="483" y="606"/>
                  </a:lnTo>
                  <a:lnTo>
                    <a:pt x="475" y="585"/>
                  </a:lnTo>
                  <a:lnTo>
                    <a:pt x="467" y="570"/>
                  </a:lnTo>
                  <a:lnTo>
                    <a:pt x="458" y="555"/>
                  </a:lnTo>
                  <a:lnTo>
                    <a:pt x="449" y="541"/>
                  </a:lnTo>
                  <a:lnTo>
                    <a:pt x="436" y="525"/>
                  </a:lnTo>
                  <a:lnTo>
                    <a:pt x="421" y="504"/>
                  </a:lnTo>
                  <a:lnTo>
                    <a:pt x="402" y="479"/>
                  </a:lnTo>
                  <a:lnTo>
                    <a:pt x="380" y="440"/>
                  </a:lnTo>
                  <a:lnTo>
                    <a:pt x="369" y="405"/>
                  </a:lnTo>
                  <a:lnTo>
                    <a:pt x="363" y="375"/>
                  </a:lnTo>
                  <a:lnTo>
                    <a:pt x="363" y="351"/>
                  </a:lnTo>
                  <a:lnTo>
                    <a:pt x="384" y="345"/>
                  </a:lnTo>
                  <a:lnTo>
                    <a:pt x="401" y="337"/>
                  </a:lnTo>
                  <a:lnTo>
                    <a:pt x="412" y="330"/>
                  </a:lnTo>
                  <a:lnTo>
                    <a:pt x="423" y="322"/>
                  </a:lnTo>
                  <a:lnTo>
                    <a:pt x="433" y="313"/>
                  </a:lnTo>
                  <a:lnTo>
                    <a:pt x="443" y="305"/>
                  </a:lnTo>
                  <a:lnTo>
                    <a:pt x="457" y="296"/>
                  </a:lnTo>
                  <a:lnTo>
                    <a:pt x="475" y="289"/>
                  </a:lnTo>
                  <a:lnTo>
                    <a:pt x="485" y="289"/>
                  </a:lnTo>
                  <a:lnTo>
                    <a:pt x="496" y="289"/>
                  </a:lnTo>
                  <a:lnTo>
                    <a:pt x="509" y="289"/>
                  </a:lnTo>
                  <a:lnTo>
                    <a:pt x="523" y="291"/>
                  </a:lnTo>
                  <a:lnTo>
                    <a:pt x="538" y="291"/>
                  </a:lnTo>
                  <a:lnTo>
                    <a:pt x="555" y="291"/>
                  </a:lnTo>
                  <a:lnTo>
                    <a:pt x="573" y="292"/>
                  </a:lnTo>
                  <a:lnTo>
                    <a:pt x="592" y="292"/>
                  </a:lnTo>
                  <a:lnTo>
                    <a:pt x="630" y="296"/>
                  </a:lnTo>
                  <a:lnTo>
                    <a:pt x="664" y="303"/>
                  </a:lnTo>
                  <a:lnTo>
                    <a:pt x="692" y="313"/>
                  </a:lnTo>
                  <a:lnTo>
                    <a:pt x="715" y="326"/>
                  </a:lnTo>
                  <a:lnTo>
                    <a:pt x="733" y="337"/>
                  </a:lnTo>
                  <a:lnTo>
                    <a:pt x="746" y="347"/>
                  </a:lnTo>
                  <a:lnTo>
                    <a:pt x="754" y="354"/>
                  </a:lnTo>
                  <a:lnTo>
                    <a:pt x="757" y="356"/>
                  </a:lnTo>
                  <a:lnTo>
                    <a:pt x="756" y="355"/>
                  </a:lnTo>
                  <a:lnTo>
                    <a:pt x="753" y="352"/>
                  </a:lnTo>
                  <a:lnTo>
                    <a:pt x="747" y="348"/>
                  </a:lnTo>
                  <a:lnTo>
                    <a:pt x="739" y="340"/>
                  </a:lnTo>
                  <a:lnTo>
                    <a:pt x="725" y="330"/>
                  </a:lnTo>
                  <a:lnTo>
                    <a:pt x="707" y="319"/>
                  </a:lnTo>
                  <a:lnTo>
                    <a:pt x="683" y="303"/>
                  </a:lnTo>
                  <a:lnTo>
                    <a:pt x="654" y="285"/>
                  </a:lnTo>
                  <a:lnTo>
                    <a:pt x="647" y="283"/>
                  </a:lnTo>
                  <a:lnTo>
                    <a:pt x="641" y="278"/>
                  </a:lnTo>
                  <a:lnTo>
                    <a:pt x="634" y="276"/>
                  </a:lnTo>
                  <a:lnTo>
                    <a:pt x="627" y="273"/>
                  </a:lnTo>
                  <a:lnTo>
                    <a:pt x="654" y="274"/>
                  </a:lnTo>
                  <a:lnTo>
                    <a:pt x="680" y="278"/>
                  </a:lnTo>
                  <a:lnTo>
                    <a:pt x="704" y="281"/>
                  </a:lnTo>
                  <a:lnTo>
                    <a:pt x="728" y="284"/>
                  </a:lnTo>
                  <a:lnTo>
                    <a:pt x="750" y="287"/>
                  </a:lnTo>
                  <a:lnTo>
                    <a:pt x="771" y="289"/>
                  </a:lnTo>
                  <a:lnTo>
                    <a:pt x="791" y="289"/>
                  </a:lnTo>
                  <a:lnTo>
                    <a:pt x="809" y="289"/>
                  </a:lnTo>
                  <a:lnTo>
                    <a:pt x="833" y="285"/>
                  </a:lnTo>
                  <a:lnTo>
                    <a:pt x="854" y="278"/>
                  </a:lnTo>
                  <a:lnTo>
                    <a:pt x="875" y="269"/>
                  </a:lnTo>
                  <a:lnTo>
                    <a:pt x="891" y="259"/>
                  </a:lnTo>
                  <a:lnTo>
                    <a:pt x="907" y="249"/>
                  </a:lnTo>
                  <a:lnTo>
                    <a:pt x="919" y="239"/>
                  </a:lnTo>
                  <a:lnTo>
                    <a:pt x="928" y="232"/>
                  </a:lnTo>
                  <a:lnTo>
                    <a:pt x="933" y="227"/>
                  </a:lnTo>
                  <a:lnTo>
                    <a:pt x="929" y="229"/>
                  </a:lnTo>
                  <a:lnTo>
                    <a:pt x="923" y="235"/>
                  </a:lnTo>
                  <a:lnTo>
                    <a:pt x="915" y="241"/>
                  </a:lnTo>
                  <a:lnTo>
                    <a:pt x="905" y="246"/>
                  </a:lnTo>
                  <a:lnTo>
                    <a:pt x="894" y="253"/>
                  </a:lnTo>
                  <a:lnTo>
                    <a:pt x="880" y="259"/>
                  </a:lnTo>
                  <a:lnTo>
                    <a:pt x="865" y="263"/>
                  </a:lnTo>
                  <a:lnTo>
                    <a:pt x="848" y="266"/>
                  </a:lnTo>
                  <a:lnTo>
                    <a:pt x="838" y="267"/>
                  </a:lnTo>
                  <a:lnTo>
                    <a:pt x="830" y="269"/>
                  </a:lnTo>
                  <a:lnTo>
                    <a:pt x="821" y="269"/>
                  </a:lnTo>
                  <a:lnTo>
                    <a:pt x="813" y="269"/>
                  </a:lnTo>
                  <a:lnTo>
                    <a:pt x="805" y="270"/>
                  </a:lnTo>
                  <a:lnTo>
                    <a:pt x="795" y="270"/>
                  </a:lnTo>
                  <a:lnTo>
                    <a:pt x="785" y="269"/>
                  </a:lnTo>
                  <a:lnTo>
                    <a:pt x="773" y="269"/>
                  </a:lnTo>
                  <a:lnTo>
                    <a:pt x="759" y="269"/>
                  </a:lnTo>
                  <a:lnTo>
                    <a:pt x="742" y="267"/>
                  </a:lnTo>
                  <a:lnTo>
                    <a:pt x="722" y="266"/>
                  </a:lnTo>
                  <a:lnTo>
                    <a:pt x="700" y="264"/>
                  </a:lnTo>
                  <a:lnTo>
                    <a:pt x="673" y="263"/>
                  </a:lnTo>
                  <a:lnTo>
                    <a:pt x="644" y="260"/>
                  </a:lnTo>
                  <a:lnTo>
                    <a:pt x="609" y="259"/>
                  </a:lnTo>
                  <a:lnTo>
                    <a:pt x="570" y="256"/>
                  </a:lnTo>
                  <a:lnTo>
                    <a:pt x="531" y="255"/>
                  </a:lnTo>
                  <a:lnTo>
                    <a:pt x="499" y="256"/>
                  </a:lnTo>
                  <a:lnTo>
                    <a:pt x="472" y="257"/>
                  </a:lnTo>
                  <a:lnTo>
                    <a:pt x="450" y="262"/>
                  </a:lnTo>
                  <a:lnTo>
                    <a:pt x="432" y="267"/>
                  </a:lnTo>
                  <a:lnTo>
                    <a:pt x="416" y="273"/>
                  </a:lnTo>
                  <a:lnTo>
                    <a:pt x="402" y="280"/>
                  </a:lnTo>
                  <a:lnTo>
                    <a:pt x="390" y="287"/>
                  </a:lnTo>
                  <a:lnTo>
                    <a:pt x="377" y="294"/>
                  </a:lnTo>
                  <a:lnTo>
                    <a:pt x="363" y="301"/>
                  </a:lnTo>
                  <a:lnTo>
                    <a:pt x="349" y="308"/>
                  </a:lnTo>
                  <a:lnTo>
                    <a:pt x="333" y="313"/>
                  </a:lnTo>
                  <a:lnTo>
                    <a:pt x="312" y="317"/>
                  </a:lnTo>
                  <a:lnTo>
                    <a:pt x="288" y="322"/>
                  </a:lnTo>
                  <a:lnTo>
                    <a:pt x="259" y="324"/>
                  </a:lnTo>
                  <a:lnTo>
                    <a:pt x="224" y="324"/>
                  </a:lnTo>
                  <a:lnTo>
                    <a:pt x="197" y="323"/>
                  </a:lnTo>
                  <a:lnTo>
                    <a:pt x="173" y="322"/>
                  </a:lnTo>
                  <a:lnTo>
                    <a:pt x="151" y="319"/>
                  </a:lnTo>
                  <a:lnTo>
                    <a:pt x="132" y="315"/>
                  </a:lnTo>
                  <a:lnTo>
                    <a:pt x="112" y="310"/>
                  </a:lnTo>
                  <a:lnTo>
                    <a:pt x="95" y="306"/>
                  </a:lnTo>
                  <a:lnTo>
                    <a:pt x="80" y="301"/>
                  </a:lnTo>
                  <a:lnTo>
                    <a:pt x="66" y="295"/>
                  </a:lnTo>
                  <a:lnTo>
                    <a:pt x="53" y="289"/>
                  </a:lnTo>
                  <a:lnTo>
                    <a:pt x="42" y="283"/>
                  </a:lnTo>
                  <a:lnTo>
                    <a:pt x="32" y="277"/>
                  </a:lnTo>
                  <a:lnTo>
                    <a:pt x="24" y="270"/>
                  </a:lnTo>
                  <a:lnTo>
                    <a:pt x="17" y="264"/>
                  </a:lnTo>
                  <a:lnTo>
                    <a:pt x="10" y="259"/>
                  </a:lnTo>
                  <a:lnTo>
                    <a:pt x="4" y="253"/>
                  </a:lnTo>
                  <a:lnTo>
                    <a:pt x="0" y="248"/>
                  </a:lnTo>
                  <a:lnTo>
                    <a:pt x="125" y="202"/>
                  </a:lnTo>
                  <a:lnTo>
                    <a:pt x="171" y="182"/>
                  </a:lnTo>
                  <a:lnTo>
                    <a:pt x="172" y="186"/>
                  </a:lnTo>
                  <a:lnTo>
                    <a:pt x="173" y="189"/>
                  </a:lnTo>
                  <a:lnTo>
                    <a:pt x="175" y="192"/>
                  </a:lnTo>
                  <a:lnTo>
                    <a:pt x="176" y="195"/>
                  </a:lnTo>
                  <a:lnTo>
                    <a:pt x="180" y="202"/>
                  </a:lnTo>
                  <a:lnTo>
                    <a:pt x="187" y="204"/>
                  </a:lnTo>
                  <a:lnTo>
                    <a:pt x="201" y="203"/>
                  </a:lnTo>
                  <a:lnTo>
                    <a:pt x="220" y="199"/>
                  </a:lnTo>
                  <a:lnTo>
                    <a:pt x="245" y="192"/>
                  </a:lnTo>
                  <a:lnTo>
                    <a:pt x="278" y="182"/>
                  </a:lnTo>
                  <a:lnTo>
                    <a:pt x="319" y="171"/>
                  </a:lnTo>
                  <a:lnTo>
                    <a:pt x="370" y="157"/>
                  </a:lnTo>
                  <a:lnTo>
                    <a:pt x="397" y="150"/>
                  </a:lnTo>
                  <a:lnTo>
                    <a:pt x="421" y="141"/>
                  </a:lnTo>
                  <a:lnTo>
                    <a:pt x="443" y="133"/>
                  </a:lnTo>
                  <a:lnTo>
                    <a:pt x="464" y="125"/>
                  </a:lnTo>
                  <a:lnTo>
                    <a:pt x="485" y="115"/>
                  </a:lnTo>
                  <a:lnTo>
                    <a:pt x="503" y="107"/>
                  </a:lnTo>
                  <a:lnTo>
                    <a:pt x="521" y="97"/>
                  </a:lnTo>
                  <a:lnTo>
                    <a:pt x="538" y="87"/>
                  </a:lnTo>
                  <a:lnTo>
                    <a:pt x="555" y="77"/>
                  </a:lnTo>
                  <a:lnTo>
                    <a:pt x="570" y="69"/>
                  </a:lnTo>
                  <a:lnTo>
                    <a:pt x="584" y="59"/>
                  </a:lnTo>
                  <a:lnTo>
                    <a:pt x="598" y="51"/>
                  </a:lnTo>
                  <a:lnTo>
                    <a:pt x="612" y="41"/>
                  </a:lnTo>
                  <a:lnTo>
                    <a:pt x="626" y="34"/>
                  </a:lnTo>
                  <a:lnTo>
                    <a:pt x="638" y="26"/>
                  </a:lnTo>
                  <a:lnTo>
                    <a:pt x="652" y="19"/>
                  </a:lnTo>
                  <a:lnTo>
                    <a:pt x="668" y="17"/>
                  </a:lnTo>
                  <a:lnTo>
                    <a:pt x="686" y="16"/>
                  </a:lnTo>
                  <a:lnTo>
                    <a:pt x="707" y="13"/>
                  </a:lnTo>
                  <a:lnTo>
                    <a:pt x="731" y="12"/>
                  </a:lnTo>
                  <a:lnTo>
                    <a:pt x="756" y="9"/>
                  </a:lnTo>
                  <a:lnTo>
                    <a:pt x="782" y="7"/>
                  </a:lnTo>
                  <a:lnTo>
                    <a:pt x="813" y="5"/>
                  </a:lnTo>
                  <a:lnTo>
                    <a:pt x="845" y="2"/>
                  </a:lnTo>
                  <a:lnTo>
                    <a:pt x="875" y="0"/>
                  </a:lnTo>
                  <a:lnTo>
                    <a:pt x="904" y="0"/>
                  </a:lnTo>
                  <a:lnTo>
                    <a:pt x="932" y="2"/>
                  </a:lnTo>
                  <a:lnTo>
                    <a:pt x="958" y="6"/>
                  </a:lnTo>
                  <a:lnTo>
                    <a:pt x="983" y="10"/>
                  </a:lnTo>
                  <a:lnTo>
                    <a:pt x="1007" y="16"/>
                  </a:lnTo>
                  <a:lnTo>
                    <a:pt x="1030" y="21"/>
                  </a:lnTo>
                  <a:lnTo>
                    <a:pt x="1050" y="27"/>
                  </a:lnTo>
                  <a:lnTo>
                    <a:pt x="1069" y="34"/>
                  </a:lnTo>
                  <a:lnTo>
                    <a:pt x="1084" y="40"/>
                  </a:lnTo>
                  <a:lnTo>
                    <a:pt x="1099" y="47"/>
                  </a:lnTo>
                  <a:lnTo>
                    <a:pt x="1111" y="52"/>
                  </a:lnTo>
                  <a:lnTo>
                    <a:pt x="1120" y="56"/>
                  </a:lnTo>
                  <a:lnTo>
                    <a:pt x="1127" y="61"/>
                  </a:lnTo>
                  <a:lnTo>
                    <a:pt x="1131" y="62"/>
                  </a:lnTo>
                  <a:lnTo>
                    <a:pt x="1133" y="63"/>
                  </a:lnTo>
                  <a:lnTo>
                    <a:pt x="1133" y="76"/>
                  </a:lnTo>
                  <a:lnTo>
                    <a:pt x="1131" y="109"/>
                  </a:lnTo>
                  <a:lnTo>
                    <a:pt x="1124" y="150"/>
                  </a:lnTo>
                  <a:lnTo>
                    <a:pt x="1111" y="189"/>
                  </a:lnTo>
                  <a:lnTo>
                    <a:pt x="1099" y="204"/>
                  </a:lnTo>
                  <a:lnTo>
                    <a:pt x="1088" y="218"/>
                  </a:lnTo>
                  <a:lnTo>
                    <a:pt x="1076" y="231"/>
                  </a:lnTo>
                  <a:lnTo>
                    <a:pt x="1063" y="243"/>
                  </a:lnTo>
                  <a:lnTo>
                    <a:pt x="1049" y="256"/>
                  </a:lnTo>
                  <a:lnTo>
                    <a:pt x="1035" y="270"/>
                  </a:lnTo>
                  <a:lnTo>
                    <a:pt x="1021" y="287"/>
                  </a:lnTo>
                  <a:lnTo>
                    <a:pt x="1007" y="305"/>
                  </a:lnTo>
                  <a:close/>
                </a:path>
              </a:pathLst>
            </a:custGeom>
            <a:solidFill>
              <a:srgbClr val="42B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0" name="Freeform 530"/>
            <p:cNvSpPr>
              <a:spLocks/>
            </p:cNvSpPr>
            <p:nvPr/>
          </p:nvSpPr>
          <p:spPr bwMode="auto">
            <a:xfrm>
              <a:off x="4527" y="2212"/>
              <a:ext cx="376" cy="147"/>
            </a:xfrm>
            <a:custGeom>
              <a:avLst/>
              <a:gdLst>
                <a:gd name="T0" fmla="*/ 7 w 752"/>
                <a:gd name="T1" fmla="*/ 259 h 293"/>
                <a:gd name="T2" fmla="*/ 22 w 752"/>
                <a:gd name="T3" fmla="*/ 248 h 293"/>
                <a:gd name="T4" fmla="*/ 37 w 752"/>
                <a:gd name="T5" fmla="*/ 233 h 293"/>
                <a:gd name="T6" fmla="*/ 53 w 752"/>
                <a:gd name="T7" fmla="*/ 212 h 293"/>
                <a:gd name="T8" fmla="*/ 69 w 752"/>
                <a:gd name="T9" fmla="*/ 163 h 293"/>
                <a:gd name="T10" fmla="*/ 72 w 752"/>
                <a:gd name="T11" fmla="*/ 85 h 293"/>
                <a:gd name="T12" fmla="*/ 88 w 752"/>
                <a:gd name="T13" fmla="*/ 42 h 293"/>
                <a:gd name="T14" fmla="*/ 245 w 752"/>
                <a:gd name="T15" fmla="*/ 22 h 293"/>
                <a:gd name="T16" fmla="*/ 351 w 752"/>
                <a:gd name="T17" fmla="*/ 0 h 293"/>
                <a:gd name="T18" fmla="*/ 439 w 752"/>
                <a:gd name="T19" fmla="*/ 32 h 293"/>
                <a:gd name="T20" fmla="*/ 669 w 752"/>
                <a:gd name="T21" fmla="*/ 32 h 293"/>
                <a:gd name="T22" fmla="*/ 747 w 752"/>
                <a:gd name="T23" fmla="*/ 57 h 293"/>
                <a:gd name="T24" fmla="*/ 750 w 752"/>
                <a:gd name="T25" fmla="*/ 61 h 293"/>
                <a:gd name="T26" fmla="*/ 752 w 752"/>
                <a:gd name="T27" fmla="*/ 65 h 293"/>
                <a:gd name="T28" fmla="*/ 738 w 752"/>
                <a:gd name="T29" fmla="*/ 68 h 293"/>
                <a:gd name="T30" fmla="*/ 726 w 752"/>
                <a:gd name="T31" fmla="*/ 72 h 293"/>
                <a:gd name="T32" fmla="*/ 709 w 752"/>
                <a:gd name="T33" fmla="*/ 79 h 293"/>
                <a:gd name="T34" fmla="*/ 694 w 752"/>
                <a:gd name="T35" fmla="*/ 88 h 293"/>
                <a:gd name="T36" fmla="*/ 680 w 752"/>
                <a:gd name="T37" fmla="*/ 99 h 293"/>
                <a:gd name="T38" fmla="*/ 667 w 752"/>
                <a:gd name="T39" fmla="*/ 110 h 293"/>
                <a:gd name="T40" fmla="*/ 655 w 752"/>
                <a:gd name="T41" fmla="*/ 120 h 293"/>
                <a:gd name="T42" fmla="*/ 643 w 752"/>
                <a:gd name="T43" fmla="*/ 131 h 293"/>
                <a:gd name="T44" fmla="*/ 631 w 752"/>
                <a:gd name="T45" fmla="*/ 142 h 293"/>
                <a:gd name="T46" fmla="*/ 621 w 752"/>
                <a:gd name="T47" fmla="*/ 153 h 293"/>
                <a:gd name="T48" fmla="*/ 618 w 752"/>
                <a:gd name="T49" fmla="*/ 167 h 293"/>
                <a:gd name="T50" fmla="*/ 617 w 752"/>
                <a:gd name="T51" fmla="*/ 183 h 293"/>
                <a:gd name="T52" fmla="*/ 611 w 752"/>
                <a:gd name="T53" fmla="*/ 192 h 293"/>
                <a:gd name="T54" fmla="*/ 607 w 752"/>
                <a:gd name="T55" fmla="*/ 202 h 293"/>
                <a:gd name="T56" fmla="*/ 610 w 752"/>
                <a:gd name="T57" fmla="*/ 217 h 293"/>
                <a:gd name="T58" fmla="*/ 615 w 752"/>
                <a:gd name="T59" fmla="*/ 233 h 293"/>
                <a:gd name="T60" fmla="*/ 622 w 752"/>
                <a:gd name="T61" fmla="*/ 244 h 293"/>
                <a:gd name="T62" fmla="*/ 632 w 752"/>
                <a:gd name="T63" fmla="*/ 257 h 293"/>
                <a:gd name="T64" fmla="*/ 638 w 752"/>
                <a:gd name="T65" fmla="*/ 266 h 293"/>
                <a:gd name="T66" fmla="*/ 646 w 752"/>
                <a:gd name="T67" fmla="*/ 278 h 293"/>
                <a:gd name="T68" fmla="*/ 519 w 752"/>
                <a:gd name="T69" fmla="*/ 258 h 293"/>
                <a:gd name="T70" fmla="*/ 403 w 752"/>
                <a:gd name="T71" fmla="*/ 238 h 293"/>
                <a:gd name="T72" fmla="*/ 283 w 752"/>
                <a:gd name="T73" fmla="*/ 251 h 293"/>
                <a:gd name="T74" fmla="*/ 68 w 752"/>
                <a:gd name="T75" fmla="*/ 293 h 293"/>
                <a:gd name="T76" fmla="*/ 0 w 752"/>
                <a:gd name="T77" fmla="*/ 26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2" h="293">
                  <a:moveTo>
                    <a:pt x="0" y="264"/>
                  </a:moveTo>
                  <a:lnTo>
                    <a:pt x="7" y="259"/>
                  </a:lnTo>
                  <a:lnTo>
                    <a:pt x="15" y="255"/>
                  </a:lnTo>
                  <a:lnTo>
                    <a:pt x="22" y="248"/>
                  </a:lnTo>
                  <a:lnTo>
                    <a:pt x="30" y="241"/>
                  </a:lnTo>
                  <a:lnTo>
                    <a:pt x="37" y="233"/>
                  </a:lnTo>
                  <a:lnTo>
                    <a:pt x="46" y="223"/>
                  </a:lnTo>
                  <a:lnTo>
                    <a:pt x="53" y="212"/>
                  </a:lnTo>
                  <a:lnTo>
                    <a:pt x="58" y="199"/>
                  </a:lnTo>
                  <a:lnTo>
                    <a:pt x="69" y="163"/>
                  </a:lnTo>
                  <a:lnTo>
                    <a:pt x="74" y="123"/>
                  </a:lnTo>
                  <a:lnTo>
                    <a:pt x="72" y="85"/>
                  </a:lnTo>
                  <a:lnTo>
                    <a:pt x="68" y="56"/>
                  </a:lnTo>
                  <a:lnTo>
                    <a:pt x="88" y="42"/>
                  </a:lnTo>
                  <a:lnTo>
                    <a:pt x="129" y="15"/>
                  </a:lnTo>
                  <a:lnTo>
                    <a:pt x="245" y="22"/>
                  </a:lnTo>
                  <a:lnTo>
                    <a:pt x="329" y="2"/>
                  </a:lnTo>
                  <a:lnTo>
                    <a:pt x="351" y="0"/>
                  </a:lnTo>
                  <a:lnTo>
                    <a:pt x="403" y="25"/>
                  </a:lnTo>
                  <a:lnTo>
                    <a:pt x="439" y="32"/>
                  </a:lnTo>
                  <a:lnTo>
                    <a:pt x="600" y="39"/>
                  </a:lnTo>
                  <a:lnTo>
                    <a:pt x="669" y="32"/>
                  </a:lnTo>
                  <a:lnTo>
                    <a:pt x="708" y="49"/>
                  </a:lnTo>
                  <a:lnTo>
                    <a:pt x="747" y="57"/>
                  </a:lnTo>
                  <a:lnTo>
                    <a:pt x="748" y="58"/>
                  </a:lnTo>
                  <a:lnTo>
                    <a:pt x="750" y="61"/>
                  </a:lnTo>
                  <a:lnTo>
                    <a:pt x="751" y="62"/>
                  </a:lnTo>
                  <a:lnTo>
                    <a:pt x="752" y="65"/>
                  </a:lnTo>
                  <a:lnTo>
                    <a:pt x="745" y="67"/>
                  </a:lnTo>
                  <a:lnTo>
                    <a:pt x="738" y="68"/>
                  </a:lnTo>
                  <a:lnTo>
                    <a:pt x="731" y="71"/>
                  </a:lnTo>
                  <a:lnTo>
                    <a:pt x="726" y="72"/>
                  </a:lnTo>
                  <a:lnTo>
                    <a:pt x="717" y="76"/>
                  </a:lnTo>
                  <a:lnTo>
                    <a:pt x="709" y="79"/>
                  </a:lnTo>
                  <a:lnTo>
                    <a:pt x="701" y="83"/>
                  </a:lnTo>
                  <a:lnTo>
                    <a:pt x="694" y="88"/>
                  </a:lnTo>
                  <a:lnTo>
                    <a:pt x="687" y="92"/>
                  </a:lnTo>
                  <a:lnTo>
                    <a:pt x="680" y="99"/>
                  </a:lnTo>
                  <a:lnTo>
                    <a:pt x="673" y="104"/>
                  </a:lnTo>
                  <a:lnTo>
                    <a:pt x="667" y="110"/>
                  </a:lnTo>
                  <a:lnTo>
                    <a:pt x="662" y="116"/>
                  </a:lnTo>
                  <a:lnTo>
                    <a:pt x="655" y="120"/>
                  </a:lnTo>
                  <a:lnTo>
                    <a:pt x="649" y="125"/>
                  </a:lnTo>
                  <a:lnTo>
                    <a:pt x="643" y="131"/>
                  </a:lnTo>
                  <a:lnTo>
                    <a:pt x="638" y="136"/>
                  </a:lnTo>
                  <a:lnTo>
                    <a:pt x="631" y="142"/>
                  </a:lnTo>
                  <a:lnTo>
                    <a:pt x="625" y="148"/>
                  </a:lnTo>
                  <a:lnTo>
                    <a:pt x="621" y="153"/>
                  </a:lnTo>
                  <a:lnTo>
                    <a:pt x="618" y="160"/>
                  </a:lnTo>
                  <a:lnTo>
                    <a:pt x="618" y="167"/>
                  </a:lnTo>
                  <a:lnTo>
                    <a:pt x="617" y="176"/>
                  </a:lnTo>
                  <a:lnTo>
                    <a:pt x="617" y="183"/>
                  </a:lnTo>
                  <a:lnTo>
                    <a:pt x="614" y="188"/>
                  </a:lnTo>
                  <a:lnTo>
                    <a:pt x="611" y="192"/>
                  </a:lnTo>
                  <a:lnTo>
                    <a:pt x="608" y="197"/>
                  </a:lnTo>
                  <a:lnTo>
                    <a:pt x="607" y="202"/>
                  </a:lnTo>
                  <a:lnTo>
                    <a:pt x="608" y="209"/>
                  </a:lnTo>
                  <a:lnTo>
                    <a:pt x="610" y="217"/>
                  </a:lnTo>
                  <a:lnTo>
                    <a:pt x="613" y="226"/>
                  </a:lnTo>
                  <a:lnTo>
                    <a:pt x="615" y="233"/>
                  </a:lnTo>
                  <a:lnTo>
                    <a:pt x="618" y="238"/>
                  </a:lnTo>
                  <a:lnTo>
                    <a:pt x="622" y="244"/>
                  </a:lnTo>
                  <a:lnTo>
                    <a:pt x="628" y="251"/>
                  </a:lnTo>
                  <a:lnTo>
                    <a:pt x="632" y="257"/>
                  </a:lnTo>
                  <a:lnTo>
                    <a:pt x="635" y="262"/>
                  </a:lnTo>
                  <a:lnTo>
                    <a:pt x="638" y="266"/>
                  </a:lnTo>
                  <a:lnTo>
                    <a:pt x="642" y="272"/>
                  </a:lnTo>
                  <a:lnTo>
                    <a:pt x="646" y="278"/>
                  </a:lnTo>
                  <a:lnTo>
                    <a:pt x="629" y="275"/>
                  </a:lnTo>
                  <a:lnTo>
                    <a:pt x="519" y="258"/>
                  </a:lnTo>
                  <a:lnTo>
                    <a:pt x="458" y="248"/>
                  </a:lnTo>
                  <a:lnTo>
                    <a:pt x="403" y="238"/>
                  </a:lnTo>
                  <a:lnTo>
                    <a:pt x="368" y="255"/>
                  </a:lnTo>
                  <a:lnTo>
                    <a:pt x="283" y="251"/>
                  </a:lnTo>
                  <a:lnTo>
                    <a:pt x="187" y="251"/>
                  </a:lnTo>
                  <a:lnTo>
                    <a:pt x="68" y="293"/>
                  </a:lnTo>
                  <a:lnTo>
                    <a:pt x="43" y="258"/>
                  </a:lnTo>
                  <a:lnTo>
                    <a:pt x="0"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1" name="Freeform 531"/>
            <p:cNvSpPr>
              <a:spLocks/>
            </p:cNvSpPr>
            <p:nvPr/>
          </p:nvSpPr>
          <p:spPr bwMode="auto">
            <a:xfrm>
              <a:off x="4851" y="2251"/>
              <a:ext cx="278" cy="126"/>
            </a:xfrm>
            <a:custGeom>
              <a:avLst/>
              <a:gdLst>
                <a:gd name="T0" fmla="*/ 362 w 554"/>
                <a:gd name="T1" fmla="*/ 7 h 253"/>
                <a:gd name="T2" fmla="*/ 387 w 554"/>
                <a:gd name="T3" fmla="*/ 13 h 253"/>
                <a:gd name="T4" fmla="*/ 411 w 554"/>
                <a:gd name="T5" fmla="*/ 21 h 253"/>
                <a:gd name="T6" fmla="*/ 436 w 554"/>
                <a:gd name="T7" fmla="*/ 28 h 253"/>
                <a:gd name="T8" fmla="*/ 461 w 554"/>
                <a:gd name="T9" fmla="*/ 37 h 253"/>
                <a:gd name="T10" fmla="*/ 485 w 554"/>
                <a:gd name="T11" fmla="*/ 48 h 253"/>
                <a:gd name="T12" fmla="*/ 504 w 554"/>
                <a:gd name="T13" fmla="*/ 58 h 253"/>
                <a:gd name="T14" fmla="*/ 526 w 554"/>
                <a:gd name="T15" fmla="*/ 67 h 253"/>
                <a:gd name="T16" fmla="*/ 540 w 554"/>
                <a:gd name="T17" fmla="*/ 87 h 253"/>
                <a:gd name="T18" fmla="*/ 547 w 554"/>
                <a:gd name="T19" fmla="*/ 108 h 253"/>
                <a:gd name="T20" fmla="*/ 554 w 554"/>
                <a:gd name="T21" fmla="*/ 126 h 253"/>
                <a:gd name="T22" fmla="*/ 542 w 554"/>
                <a:gd name="T23" fmla="*/ 147 h 253"/>
                <a:gd name="T24" fmla="*/ 531 w 554"/>
                <a:gd name="T25" fmla="*/ 172 h 253"/>
                <a:gd name="T26" fmla="*/ 515 w 554"/>
                <a:gd name="T27" fmla="*/ 192 h 253"/>
                <a:gd name="T28" fmla="*/ 489 w 554"/>
                <a:gd name="T29" fmla="*/ 199 h 253"/>
                <a:gd name="T30" fmla="*/ 468 w 554"/>
                <a:gd name="T31" fmla="*/ 214 h 253"/>
                <a:gd name="T32" fmla="*/ 444 w 554"/>
                <a:gd name="T33" fmla="*/ 224 h 253"/>
                <a:gd name="T34" fmla="*/ 420 w 554"/>
                <a:gd name="T35" fmla="*/ 231 h 253"/>
                <a:gd name="T36" fmla="*/ 395 w 554"/>
                <a:gd name="T37" fmla="*/ 241 h 253"/>
                <a:gd name="T38" fmla="*/ 395 w 554"/>
                <a:gd name="T39" fmla="*/ 241 h 253"/>
                <a:gd name="T40" fmla="*/ 392 w 554"/>
                <a:gd name="T41" fmla="*/ 238 h 253"/>
                <a:gd name="T42" fmla="*/ 387 w 554"/>
                <a:gd name="T43" fmla="*/ 238 h 253"/>
                <a:gd name="T44" fmla="*/ 384 w 554"/>
                <a:gd name="T45" fmla="*/ 243 h 253"/>
                <a:gd name="T46" fmla="*/ 370 w 554"/>
                <a:gd name="T47" fmla="*/ 248 h 253"/>
                <a:gd name="T48" fmla="*/ 348 w 554"/>
                <a:gd name="T49" fmla="*/ 246 h 253"/>
                <a:gd name="T50" fmla="*/ 324 w 554"/>
                <a:gd name="T51" fmla="*/ 243 h 253"/>
                <a:gd name="T52" fmla="*/ 303 w 554"/>
                <a:gd name="T53" fmla="*/ 246 h 253"/>
                <a:gd name="T54" fmla="*/ 283 w 554"/>
                <a:gd name="T55" fmla="*/ 252 h 253"/>
                <a:gd name="T56" fmla="*/ 260 w 554"/>
                <a:gd name="T57" fmla="*/ 253 h 253"/>
                <a:gd name="T58" fmla="*/ 233 w 554"/>
                <a:gd name="T59" fmla="*/ 252 h 253"/>
                <a:gd name="T60" fmla="*/ 207 w 554"/>
                <a:gd name="T61" fmla="*/ 252 h 253"/>
                <a:gd name="T62" fmla="*/ 182 w 554"/>
                <a:gd name="T63" fmla="*/ 245 h 253"/>
                <a:gd name="T64" fmla="*/ 158 w 554"/>
                <a:gd name="T65" fmla="*/ 236 h 253"/>
                <a:gd name="T66" fmla="*/ 133 w 554"/>
                <a:gd name="T67" fmla="*/ 228 h 253"/>
                <a:gd name="T68" fmla="*/ 109 w 554"/>
                <a:gd name="T69" fmla="*/ 224 h 253"/>
                <a:gd name="T70" fmla="*/ 81 w 554"/>
                <a:gd name="T71" fmla="*/ 217 h 253"/>
                <a:gd name="T72" fmla="*/ 59 w 554"/>
                <a:gd name="T73" fmla="*/ 206 h 253"/>
                <a:gd name="T74" fmla="*/ 39 w 554"/>
                <a:gd name="T75" fmla="*/ 193 h 253"/>
                <a:gd name="T76" fmla="*/ 26 w 554"/>
                <a:gd name="T77" fmla="*/ 172 h 253"/>
                <a:gd name="T78" fmla="*/ 6 w 554"/>
                <a:gd name="T79" fmla="*/ 158 h 253"/>
                <a:gd name="T80" fmla="*/ 1 w 554"/>
                <a:gd name="T81" fmla="*/ 139 h 253"/>
                <a:gd name="T82" fmla="*/ 6 w 554"/>
                <a:gd name="T83" fmla="*/ 118 h 253"/>
                <a:gd name="T84" fmla="*/ 15 w 554"/>
                <a:gd name="T85" fmla="*/ 98 h 253"/>
                <a:gd name="T86" fmla="*/ 20 w 554"/>
                <a:gd name="T87" fmla="*/ 80 h 253"/>
                <a:gd name="T88" fmla="*/ 36 w 554"/>
                <a:gd name="T89" fmla="*/ 65 h 253"/>
                <a:gd name="T90" fmla="*/ 59 w 554"/>
                <a:gd name="T91" fmla="*/ 51 h 253"/>
                <a:gd name="T92" fmla="*/ 81 w 554"/>
                <a:gd name="T93" fmla="*/ 34 h 253"/>
                <a:gd name="T94" fmla="*/ 107 w 554"/>
                <a:gd name="T95" fmla="*/ 30 h 253"/>
                <a:gd name="T96" fmla="*/ 133 w 554"/>
                <a:gd name="T97" fmla="*/ 20 h 253"/>
                <a:gd name="T98" fmla="*/ 158 w 554"/>
                <a:gd name="T99" fmla="*/ 13 h 253"/>
                <a:gd name="T100" fmla="*/ 182 w 554"/>
                <a:gd name="T101" fmla="*/ 12 h 253"/>
                <a:gd name="T102" fmla="*/ 205 w 554"/>
                <a:gd name="T103" fmla="*/ 3 h 253"/>
                <a:gd name="T104" fmla="*/ 232 w 554"/>
                <a:gd name="T105" fmla="*/ 3 h 253"/>
                <a:gd name="T106" fmla="*/ 256 w 554"/>
                <a:gd name="T107" fmla="*/ 5 h 253"/>
                <a:gd name="T108" fmla="*/ 276 w 554"/>
                <a:gd name="T109" fmla="*/ 0 h 253"/>
                <a:gd name="T110" fmla="*/ 302 w 554"/>
                <a:gd name="T111" fmla="*/ 5 h 253"/>
                <a:gd name="T112" fmla="*/ 328 w 554"/>
                <a:gd name="T113" fmla="*/ 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4" h="253">
                  <a:moveTo>
                    <a:pt x="345" y="6"/>
                  </a:moveTo>
                  <a:lnTo>
                    <a:pt x="353" y="7"/>
                  </a:lnTo>
                  <a:lnTo>
                    <a:pt x="362" y="7"/>
                  </a:lnTo>
                  <a:lnTo>
                    <a:pt x="370" y="9"/>
                  </a:lnTo>
                  <a:lnTo>
                    <a:pt x="378" y="10"/>
                  </a:lnTo>
                  <a:lnTo>
                    <a:pt x="387" y="13"/>
                  </a:lnTo>
                  <a:lnTo>
                    <a:pt x="395" y="16"/>
                  </a:lnTo>
                  <a:lnTo>
                    <a:pt x="404" y="19"/>
                  </a:lnTo>
                  <a:lnTo>
                    <a:pt x="411" y="21"/>
                  </a:lnTo>
                  <a:lnTo>
                    <a:pt x="419" y="24"/>
                  </a:lnTo>
                  <a:lnTo>
                    <a:pt x="427" y="26"/>
                  </a:lnTo>
                  <a:lnTo>
                    <a:pt x="436" y="28"/>
                  </a:lnTo>
                  <a:lnTo>
                    <a:pt x="443" y="31"/>
                  </a:lnTo>
                  <a:lnTo>
                    <a:pt x="452" y="34"/>
                  </a:lnTo>
                  <a:lnTo>
                    <a:pt x="461" y="37"/>
                  </a:lnTo>
                  <a:lnTo>
                    <a:pt x="469" y="41"/>
                  </a:lnTo>
                  <a:lnTo>
                    <a:pt x="478" y="44"/>
                  </a:lnTo>
                  <a:lnTo>
                    <a:pt x="485" y="48"/>
                  </a:lnTo>
                  <a:lnTo>
                    <a:pt x="492" y="51"/>
                  </a:lnTo>
                  <a:lnTo>
                    <a:pt x="499" y="54"/>
                  </a:lnTo>
                  <a:lnTo>
                    <a:pt x="504" y="58"/>
                  </a:lnTo>
                  <a:lnTo>
                    <a:pt x="511" y="62"/>
                  </a:lnTo>
                  <a:lnTo>
                    <a:pt x="519" y="65"/>
                  </a:lnTo>
                  <a:lnTo>
                    <a:pt x="526" y="67"/>
                  </a:lnTo>
                  <a:lnTo>
                    <a:pt x="532" y="72"/>
                  </a:lnTo>
                  <a:lnTo>
                    <a:pt x="538" y="79"/>
                  </a:lnTo>
                  <a:lnTo>
                    <a:pt x="540" y="87"/>
                  </a:lnTo>
                  <a:lnTo>
                    <a:pt x="542" y="95"/>
                  </a:lnTo>
                  <a:lnTo>
                    <a:pt x="543" y="102"/>
                  </a:lnTo>
                  <a:lnTo>
                    <a:pt x="547" y="108"/>
                  </a:lnTo>
                  <a:lnTo>
                    <a:pt x="550" y="114"/>
                  </a:lnTo>
                  <a:lnTo>
                    <a:pt x="553" y="121"/>
                  </a:lnTo>
                  <a:lnTo>
                    <a:pt x="554" y="126"/>
                  </a:lnTo>
                  <a:lnTo>
                    <a:pt x="553" y="133"/>
                  </a:lnTo>
                  <a:lnTo>
                    <a:pt x="547" y="140"/>
                  </a:lnTo>
                  <a:lnTo>
                    <a:pt x="542" y="147"/>
                  </a:lnTo>
                  <a:lnTo>
                    <a:pt x="536" y="154"/>
                  </a:lnTo>
                  <a:lnTo>
                    <a:pt x="533" y="162"/>
                  </a:lnTo>
                  <a:lnTo>
                    <a:pt x="531" y="172"/>
                  </a:lnTo>
                  <a:lnTo>
                    <a:pt x="528" y="182"/>
                  </a:lnTo>
                  <a:lnTo>
                    <a:pt x="522" y="189"/>
                  </a:lnTo>
                  <a:lnTo>
                    <a:pt x="515" y="192"/>
                  </a:lnTo>
                  <a:lnTo>
                    <a:pt x="505" y="193"/>
                  </a:lnTo>
                  <a:lnTo>
                    <a:pt x="497" y="196"/>
                  </a:lnTo>
                  <a:lnTo>
                    <a:pt x="489" y="199"/>
                  </a:lnTo>
                  <a:lnTo>
                    <a:pt x="482" y="203"/>
                  </a:lnTo>
                  <a:lnTo>
                    <a:pt x="475" y="208"/>
                  </a:lnTo>
                  <a:lnTo>
                    <a:pt x="468" y="214"/>
                  </a:lnTo>
                  <a:lnTo>
                    <a:pt x="459" y="218"/>
                  </a:lnTo>
                  <a:lnTo>
                    <a:pt x="452" y="221"/>
                  </a:lnTo>
                  <a:lnTo>
                    <a:pt x="444" y="224"/>
                  </a:lnTo>
                  <a:lnTo>
                    <a:pt x="436" y="225"/>
                  </a:lnTo>
                  <a:lnTo>
                    <a:pt x="429" y="228"/>
                  </a:lnTo>
                  <a:lnTo>
                    <a:pt x="420" y="231"/>
                  </a:lnTo>
                  <a:lnTo>
                    <a:pt x="412" y="234"/>
                  </a:lnTo>
                  <a:lnTo>
                    <a:pt x="404" y="238"/>
                  </a:lnTo>
                  <a:lnTo>
                    <a:pt x="395" y="241"/>
                  </a:lnTo>
                  <a:lnTo>
                    <a:pt x="395" y="241"/>
                  </a:lnTo>
                  <a:lnTo>
                    <a:pt x="395" y="241"/>
                  </a:lnTo>
                  <a:lnTo>
                    <a:pt x="395" y="241"/>
                  </a:lnTo>
                  <a:lnTo>
                    <a:pt x="395" y="241"/>
                  </a:lnTo>
                  <a:lnTo>
                    <a:pt x="394" y="239"/>
                  </a:lnTo>
                  <a:lnTo>
                    <a:pt x="392" y="238"/>
                  </a:lnTo>
                  <a:lnTo>
                    <a:pt x="390" y="238"/>
                  </a:lnTo>
                  <a:lnTo>
                    <a:pt x="388" y="236"/>
                  </a:lnTo>
                  <a:lnTo>
                    <a:pt x="387" y="238"/>
                  </a:lnTo>
                  <a:lnTo>
                    <a:pt x="387" y="241"/>
                  </a:lnTo>
                  <a:lnTo>
                    <a:pt x="385" y="242"/>
                  </a:lnTo>
                  <a:lnTo>
                    <a:pt x="384" y="243"/>
                  </a:lnTo>
                  <a:lnTo>
                    <a:pt x="378" y="245"/>
                  </a:lnTo>
                  <a:lnTo>
                    <a:pt x="374" y="246"/>
                  </a:lnTo>
                  <a:lnTo>
                    <a:pt x="370" y="248"/>
                  </a:lnTo>
                  <a:lnTo>
                    <a:pt x="364" y="249"/>
                  </a:lnTo>
                  <a:lnTo>
                    <a:pt x="356" y="249"/>
                  </a:lnTo>
                  <a:lnTo>
                    <a:pt x="348" y="246"/>
                  </a:lnTo>
                  <a:lnTo>
                    <a:pt x="339" y="243"/>
                  </a:lnTo>
                  <a:lnTo>
                    <a:pt x="331" y="243"/>
                  </a:lnTo>
                  <a:lnTo>
                    <a:pt x="324" y="243"/>
                  </a:lnTo>
                  <a:lnTo>
                    <a:pt x="317" y="245"/>
                  </a:lnTo>
                  <a:lnTo>
                    <a:pt x="310" y="246"/>
                  </a:lnTo>
                  <a:lnTo>
                    <a:pt x="303" y="246"/>
                  </a:lnTo>
                  <a:lnTo>
                    <a:pt x="296" y="248"/>
                  </a:lnTo>
                  <a:lnTo>
                    <a:pt x="290" y="249"/>
                  </a:lnTo>
                  <a:lnTo>
                    <a:pt x="283" y="252"/>
                  </a:lnTo>
                  <a:lnTo>
                    <a:pt x="276" y="253"/>
                  </a:lnTo>
                  <a:lnTo>
                    <a:pt x="268" y="253"/>
                  </a:lnTo>
                  <a:lnTo>
                    <a:pt x="260" y="253"/>
                  </a:lnTo>
                  <a:lnTo>
                    <a:pt x="250" y="253"/>
                  </a:lnTo>
                  <a:lnTo>
                    <a:pt x="242" y="253"/>
                  </a:lnTo>
                  <a:lnTo>
                    <a:pt x="233" y="252"/>
                  </a:lnTo>
                  <a:lnTo>
                    <a:pt x="225" y="252"/>
                  </a:lnTo>
                  <a:lnTo>
                    <a:pt x="215" y="252"/>
                  </a:lnTo>
                  <a:lnTo>
                    <a:pt x="207" y="252"/>
                  </a:lnTo>
                  <a:lnTo>
                    <a:pt x="198" y="250"/>
                  </a:lnTo>
                  <a:lnTo>
                    <a:pt x="190" y="248"/>
                  </a:lnTo>
                  <a:lnTo>
                    <a:pt x="182" y="245"/>
                  </a:lnTo>
                  <a:lnTo>
                    <a:pt x="173" y="243"/>
                  </a:lnTo>
                  <a:lnTo>
                    <a:pt x="165" y="241"/>
                  </a:lnTo>
                  <a:lnTo>
                    <a:pt x="158" y="236"/>
                  </a:lnTo>
                  <a:lnTo>
                    <a:pt x="149" y="232"/>
                  </a:lnTo>
                  <a:lnTo>
                    <a:pt x="141" y="229"/>
                  </a:lnTo>
                  <a:lnTo>
                    <a:pt x="133" y="228"/>
                  </a:lnTo>
                  <a:lnTo>
                    <a:pt x="126" y="227"/>
                  </a:lnTo>
                  <a:lnTo>
                    <a:pt x="117" y="225"/>
                  </a:lnTo>
                  <a:lnTo>
                    <a:pt x="109" y="224"/>
                  </a:lnTo>
                  <a:lnTo>
                    <a:pt x="99" y="221"/>
                  </a:lnTo>
                  <a:lnTo>
                    <a:pt x="91" y="218"/>
                  </a:lnTo>
                  <a:lnTo>
                    <a:pt x="81" y="217"/>
                  </a:lnTo>
                  <a:lnTo>
                    <a:pt x="73" y="213"/>
                  </a:lnTo>
                  <a:lnTo>
                    <a:pt x="66" y="208"/>
                  </a:lnTo>
                  <a:lnTo>
                    <a:pt x="59" y="206"/>
                  </a:lnTo>
                  <a:lnTo>
                    <a:pt x="52" y="202"/>
                  </a:lnTo>
                  <a:lnTo>
                    <a:pt x="45" y="199"/>
                  </a:lnTo>
                  <a:lnTo>
                    <a:pt x="39" y="193"/>
                  </a:lnTo>
                  <a:lnTo>
                    <a:pt x="35" y="185"/>
                  </a:lnTo>
                  <a:lnTo>
                    <a:pt x="31" y="178"/>
                  </a:lnTo>
                  <a:lnTo>
                    <a:pt x="26" y="172"/>
                  </a:lnTo>
                  <a:lnTo>
                    <a:pt x="21" y="167"/>
                  </a:lnTo>
                  <a:lnTo>
                    <a:pt x="13" y="162"/>
                  </a:lnTo>
                  <a:lnTo>
                    <a:pt x="6" y="158"/>
                  </a:lnTo>
                  <a:lnTo>
                    <a:pt x="1" y="153"/>
                  </a:lnTo>
                  <a:lnTo>
                    <a:pt x="0" y="146"/>
                  </a:lnTo>
                  <a:lnTo>
                    <a:pt x="1" y="139"/>
                  </a:lnTo>
                  <a:lnTo>
                    <a:pt x="3" y="132"/>
                  </a:lnTo>
                  <a:lnTo>
                    <a:pt x="4" y="126"/>
                  </a:lnTo>
                  <a:lnTo>
                    <a:pt x="6" y="118"/>
                  </a:lnTo>
                  <a:lnTo>
                    <a:pt x="8" y="112"/>
                  </a:lnTo>
                  <a:lnTo>
                    <a:pt x="11" y="105"/>
                  </a:lnTo>
                  <a:lnTo>
                    <a:pt x="15" y="98"/>
                  </a:lnTo>
                  <a:lnTo>
                    <a:pt x="18" y="93"/>
                  </a:lnTo>
                  <a:lnTo>
                    <a:pt x="18" y="86"/>
                  </a:lnTo>
                  <a:lnTo>
                    <a:pt x="20" y="80"/>
                  </a:lnTo>
                  <a:lnTo>
                    <a:pt x="24" y="74"/>
                  </a:lnTo>
                  <a:lnTo>
                    <a:pt x="29" y="70"/>
                  </a:lnTo>
                  <a:lnTo>
                    <a:pt x="36" y="65"/>
                  </a:lnTo>
                  <a:lnTo>
                    <a:pt x="45" y="60"/>
                  </a:lnTo>
                  <a:lnTo>
                    <a:pt x="52" y="56"/>
                  </a:lnTo>
                  <a:lnTo>
                    <a:pt x="59" y="51"/>
                  </a:lnTo>
                  <a:lnTo>
                    <a:pt x="66" y="45"/>
                  </a:lnTo>
                  <a:lnTo>
                    <a:pt x="73" y="38"/>
                  </a:lnTo>
                  <a:lnTo>
                    <a:pt x="81" y="34"/>
                  </a:lnTo>
                  <a:lnTo>
                    <a:pt x="89" y="31"/>
                  </a:lnTo>
                  <a:lnTo>
                    <a:pt x="98" y="31"/>
                  </a:lnTo>
                  <a:lnTo>
                    <a:pt x="107" y="30"/>
                  </a:lnTo>
                  <a:lnTo>
                    <a:pt x="116" y="28"/>
                  </a:lnTo>
                  <a:lnTo>
                    <a:pt x="124" y="26"/>
                  </a:lnTo>
                  <a:lnTo>
                    <a:pt x="133" y="20"/>
                  </a:lnTo>
                  <a:lnTo>
                    <a:pt x="141" y="16"/>
                  </a:lnTo>
                  <a:lnTo>
                    <a:pt x="149" y="13"/>
                  </a:lnTo>
                  <a:lnTo>
                    <a:pt x="158" y="13"/>
                  </a:lnTo>
                  <a:lnTo>
                    <a:pt x="166" y="13"/>
                  </a:lnTo>
                  <a:lnTo>
                    <a:pt x="173" y="13"/>
                  </a:lnTo>
                  <a:lnTo>
                    <a:pt x="182" y="12"/>
                  </a:lnTo>
                  <a:lnTo>
                    <a:pt x="190" y="10"/>
                  </a:lnTo>
                  <a:lnTo>
                    <a:pt x="198" y="6"/>
                  </a:lnTo>
                  <a:lnTo>
                    <a:pt x="205" y="3"/>
                  </a:lnTo>
                  <a:lnTo>
                    <a:pt x="214" y="2"/>
                  </a:lnTo>
                  <a:lnTo>
                    <a:pt x="222" y="2"/>
                  </a:lnTo>
                  <a:lnTo>
                    <a:pt x="232" y="3"/>
                  </a:lnTo>
                  <a:lnTo>
                    <a:pt x="240" y="5"/>
                  </a:lnTo>
                  <a:lnTo>
                    <a:pt x="249" y="6"/>
                  </a:lnTo>
                  <a:lnTo>
                    <a:pt x="256" y="5"/>
                  </a:lnTo>
                  <a:lnTo>
                    <a:pt x="262" y="3"/>
                  </a:lnTo>
                  <a:lnTo>
                    <a:pt x="269" y="2"/>
                  </a:lnTo>
                  <a:lnTo>
                    <a:pt x="276" y="0"/>
                  </a:lnTo>
                  <a:lnTo>
                    <a:pt x="285" y="0"/>
                  </a:lnTo>
                  <a:lnTo>
                    <a:pt x="293" y="3"/>
                  </a:lnTo>
                  <a:lnTo>
                    <a:pt x="302" y="5"/>
                  </a:lnTo>
                  <a:lnTo>
                    <a:pt x="311" y="6"/>
                  </a:lnTo>
                  <a:lnTo>
                    <a:pt x="320" y="6"/>
                  </a:lnTo>
                  <a:lnTo>
                    <a:pt x="328" y="6"/>
                  </a:lnTo>
                  <a:lnTo>
                    <a:pt x="337" y="6"/>
                  </a:lnTo>
                  <a:lnTo>
                    <a:pt x="345" y="6"/>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2" name="Freeform 532"/>
            <p:cNvSpPr>
              <a:spLocks/>
            </p:cNvSpPr>
            <p:nvPr/>
          </p:nvSpPr>
          <p:spPr bwMode="auto">
            <a:xfrm>
              <a:off x="4551" y="2345"/>
              <a:ext cx="317" cy="69"/>
            </a:xfrm>
            <a:custGeom>
              <a:avLst/>
              <a:gdLst>
                <a:gd name="T0" fmla="*/ 500 w 634"/>
                <a:gd name="T1" fmla="*/ 61 h 138"/>
                <a:gd name="T2" fmla="*/ 498 w 634"/>
                <a:gd name="T3" fmla="*/ 99 h 138"/>
                <a:gd name="T4" fmla="*/ 471 w 634"/>
                <a:gd name="T5" fmla="*/ 135 h 138"/>
                <a:gd name="T6" fmla="*/ 414 w 634"/>
                <a:gd name="T7" fmla="*/ 126 h 138"/>
                <a:gd name="T8" fmla="*/ 348 w 634"/>
                <a:gd name="T9" fmla="*/ 106 h 138"/>
                <a:gd name="T10" fmla="*/ 288 w 634"/>
                <a:gd name="T11" fmla="*/ 128 h 138"/>
                <a:gd name="T12" fmla="*/ 252 w 634"/>
                <a:gd name="T13" fmla="*/ 138 h 138"/>
                <a:gd name="T14" fmla="*/ 213 w 634"/>
                <a:gd name="T15" fmla="*/ 119 h 138"/>
                <a:gd name="T16" fmla="*/ 148 w 634"/>
                <a:gd name="T17" fmla="*/ 103 h 138"/>
                <a:gd name="T18" fmla="*/ 108 w 634"/>
                <a:gd name="T19" fmla="*/ 128 h 138"/>
                <a:gd name="T20" fmla="*/ 49 w 634"/>
                <a:gd name="T21" fmla="*/ 128 h 138"/>
                <a:gd name="T22" fmla="*/ 0 w 634"/>
                <a:gd name="T23" fmla="*/ 99 h 138"/>
                <a:gd name="T24" fmla="*/ 7 w 634"/>
                <a:gd name="T25" fmla="*/ 71 h 138"/>
                <a:gd name="T26" fmla="*/ 16 w 634"/>
                <a:gd name="T27" fmla="*/ 53 h 138"/>
                <a:gd name="T28" fmla="*/ 27 w 634"/>
                <a:gd name="T29" fmla="*/ 52 h 138"/>
                <a:gd name="T30" fmla="*/ 98 w 634"/>
                <a:gd name="T31" fmla="*/ 29 h 138"/>
                <a:gd name="T32" fmla="*/ 141 w 634"/>
                <a:gd name="T33" fmla="*/ 0 h 138"/>
                <a:gd name="T34" fmla="*/ 210 w 634"/>
                <a:gd name="T35" fmla="*/ 3 h 138"/>
                <a:gd name="T36" fmla="*/ 336 w 634"/>
                <a:gd name="T37" fmla="*/ 3 h 138"/>
                <a:gd name="T38" fmla="*/ 337 w 634"/>
                <a:gd name="T39" fmla="*/ 3 h 138"/>
                <a:gd name="T40" fmla="*/ 341 w 634"/>
                <a:gd name="T41" fmla="*/ 4 h 138"/>
                <a:gd name="T42" fmla="*/ 347 w 634"/>
                <a:gd name="T43" fmla="*/ 6 h 138"/>
                <a:gd name="T44" fmla="*/ 355 w 634"/>
                <a:gd name="T45" fmla="*/ 7 h 138"/>
                <a:gd name="T46" fmla="*/ 364 w 634"/>
                <a:gd name="T47" fmla="*/ 8 h 138"/>
                <a:gd name="T48" fmla="*/ 373 w 634"/>
                <a:gd name="T49" fmla="*/ 10 h 138"/>
                <a:gd name="T50" fmla="*/ 384 w 634"/>
                <a:gd name="T51" fmla="*/ 11 h 138"/>
                <a:gd name="T52" fmla="*/ 394 w 634"/>
                <a:gd name="T53" fmla="*/ 13 h 138"/>
                <a:gd name="T54" fmla="*/ 408 w 634"/>
                <a:gd name="T55" fmla="*/ 14 h 138"/>
                <a:gd name="T56" fmla="*/ 428 w 634"/>
                <a:gd name="T57" fmla="*/ 17 h 138"/>
                <a:gd name="T58" fmla="*/ 450 w 634"/>
                <a:gd name="T59" fmla="*/ 21 h 138"/>
                <a:gd name="T60" fmla="*/ 475 w 634"/>
                <a:gd name="T61" fmla="*/ 25 h 138"/>
                <a:gd name="T62" fmla="*/ 498 w 634"/>
                <a:gd name="T63" fmla="*/ 28 h 138"/>
                <a:gd name="T64" fmla="*/ 519 w 634"/>
                <a:gd name="T65" fmla="*/ 32 h 138"/>
                <a:gd name="T66" fmla="*/ 531 w 634"/>
                <a:gd name="T67" fmla="*/ 33 h 138"/>
                <a:gd name="T68" fmla="*/ 537 w 634"/>
                <a:gd name="T69" fmla="*/ 35 h 138"/>
                <a:gd name="T70" fmla="*/ 630 w 634"/>
                <a:gd name="T71" fmla="*/ 38 h 138"/>
                <a:gd name="T72" fmla="*/ 632 w 634"/>
                <a:gd name="T73" fmla="*/ 39 h 138"/>
                <a:gd name="T74" fmla="*/ 633 w 634"/>
                <a:gd name="T75" fmla="*/ 39 h 138"/>
                <a:gd name="T76" fmla="*/ 633 w 634"/>
                <a:gd name="T77" fmla="*/ 39 h 138"/>
                <a:gd name="T78" fmla="*/ 634 w 634"/>
                <a:gd name="T79" fmla="*/ 40 h 138"/>
                <a:gd name="T80" fmla="*/ 626 w 634"/>
                <a:gd name="T81" fmla="*/ 45 h 138"/>
                <a:gd name="T82" fmla="*/ 619 w 634"/>
                <a:gd name="T83" fmla="*/ 49 h 138"/>
                <a:gd name="T84" fmla="*/ 612 w 634"/>
                <a:gd name="T85" fmla="*/ 53 h 138"/>
                <a:gd name="T86" fmla="*/ 604 w 634"/>
                <a:gd name="T87" fmla="*/ 57 h 138"/>
                <a:gd name="T88" fmla="*/ 562 w 634"/>
                <a:gd name="T89" fmla="*/ 57 h 138"/>
                <a:gd name="T90" fmla="*/ 500 w 634"/>
                <a:gd name="T9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138">
                  <a:moveTo>
                    <a:pt x="500" y="61"/>
                  </a:moveTo>
                  <a:lnTo>
                    <a:pt x="498" y="99"/>
                  </a:lnTo>
                  <a:lnTo>
                    <a:pt x="471" y="135"/>
                  </a:lnTo>
                  <a:lnTo>
                    <a:pt x="414" y="126"/>
                  </a:lnTo>
                  <a:lnTo>
                    <a:pt x="348" y="106"/>
                  </a:lnTo>
                  <a:lnTo>
                    <a:pt x="288" y="128"/>
                  </a:lnTo>
                  <a:lnTo>
                    <a:pt x="252" y="138"/>
                  </a:lnTo>
                  <a:lnTo>
                    <a:pt x="213" y="119"/>
                  </a:lnTo>
                  <a:lnTo>
                    <a:pt x="148" y="103"/>
                  </a:lnTo>
                  <a:lnTo>
                    <a:pt x="108" y="128"/>
                  </a:lnTo>
                  <a:lnTo>
                    <a:pt x="49" y="128"/>
                  </a:lnTo>
                  <a:lnTo>
                    <a:pt x="0" y="99"/>
                  </a:lnTo>
                  <a:lnTo>
                    <a:pt x="7" y="71"/>
                  </a:lnTo>
                  <a:lnTo>
                    <a:pt x="16" y="53"/>
                  </a:lnTo>
                  <a:lnTo>
                    <a:pt x="27" y="52"/>
                  </a:lnTo>
                  <a:lnTo>
                    <a:pt x="98" y="29"/>
                  </a:lnTo>
                  <a:lnTo>
                    <a:pt x="141" y="0"/>
                  </a:lnTo>
                  <a:lnTo>
                    <a:pt x="210" y="3"/>
                  </a:lnTo>
                  <a:lnTo>
                    <a:pt x="336" y="3"/>
                  </a:lnTo>
                  <a:lnTo>
                    <a:pt x="337" y="3"/>
                  </a:lnTo>
                  <a:lnTo>
                    <a:pt x="341" y="4"/>
                  </a:lnTo>
                  <a:lnTo>
                    <a:pt x="347" y="6"/>
                  </a:lnTo>
                  <a:lnTo>
                    <a:pt x="355" y="7"/>
                  </a:lnTo>
                  <a:lnTo>
                    <a:pt x="364" y="8"/>
                  </a:lnTo>
                  <a:lnTo>
                    <a:pt x="373" y="10"/>
                  </a:lnTo>
                  <a:lnTo>
                    <a:pt x="384" y="11"/>
                  </a:lnTo>
                  <a:lnTo>
                    <a:pt x="394" y="13"/>
                  </a:lnTo>
                  <a:lnTo>
                    <a:pt x="408" y="14"/>
                  </a:lnTo>
                  <a:lnTo>
                    <a:pt x="428" y="17"/>
                  </a:lnTo>
                  <a:lnTo>
                    <a:pt x="450" y="21"/>
                  </a:lnTo>
                  <a:lnTo>
                    <a:pt x="475" y="25"/>
                  </a:lnTo>
                  <a:lnTo>
                    <a:pt x="498" y="28"/>
                  </a:lnTo>
                  <a:lnTo>
                    <a:pt x="519" y="32"/>
                  </a:lnTo>
                  <a:lnTo>
                    <a:pt x="531" y="33"/>
                  </a:lnTo>
                  <a:lnTo>
                    <a:pt x="537" y="35"/>
                  </a:lnTo>
                  <a:lnTo>
                    <a:pt x="630" y="38"/>
                  </a:lnTo>
                  <a:lnTo>
                    <a:pt x="632" y="39"/>
                  </a:lnTo>
                  <a:lnTo>
                    <a:pt x="633" y="39"/>
                  </a:lnTo>
                  <a:lnTo>
                    <a:pt x="633" y="39"/>
                  </a:lnTo>
                  <a:lnTo>
                    <a:pt x="634" y="40"/>
                  </a:lnTo>
                  <a:lnTo>
                    <a:pt x="626" y="45"/>
                  </a:lnTo>
                  <a:lnTo>
                    <a:pt x="619" y="49"/>
                  </a:lnTo>
                  <a:lnTo>
                    <a:pt x="612" y="53"/>
                  </a:lnTo>
                  <a:lnTo>
                    <a:pt x="604" y="57"/>
                  </a:lnTo>
                  <a:lnTo>
                    <a:pt x="562" y="57"/>
                  </a:lnTo>
                  <a:lnTo>
                    <a:pt x="500" y="61"/>
                  </a:lnTo>
                  <a:close/>
                </a:path>
              </a:pathLst>
            </a:custGeom>
            <a:solidFill>
              <a:srgbClr val="F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3" name="Freeform 533"/>
            <p:cNvSpPr>
              <a:spLocks/>
            </p:cNvSpPr>
            <p:nvPr/>
          </p:nvSpPr>
          <p:spPr bwMode="auto">
            <a:xfrm>
              <a:off x="4822" y="2380"/>
              <a:ext cx="261" cy="130"/>
            </a:xfrm>
            <a:custGeom>
              <a:avLst/>
              <a:gdLst>
                <a:gd name="T0" fmla="*/ 483 w 521"/>
                <a:gd name="T1" fmla="*/ 187 h 259"/>
                <a:gd name="T2" fmla="*/ 464 w 521"/>
                <a:gd name="T3" fmla="*/ 202 h 259"/>
                <a:gd name="T4" fmla="*/ 444 w 521"/>
                <a:gd name="T5" fmla="*/ 218 h 259"/>
                <a:gd name="T6" fmla="*/ 422 w 521"/>
                <a:gd name="T7" fmla="*/ 230 h 259"/>
                <a:gd name="T8" fmla="*/ 400 w 521"/>
                <a:gd name="T9" fmla="*/ 240 h 259"/>
                <a:gd name="T10" fmla="*/ 376 w 521"/>
                <a:gd name="T11" fmla="*/ 245 h 259"/>
                <a:gd name="T12" fmla="*/ 351 w 521"/>
                <a:gd name="T13" fmla="*/ 243 h 259"/>
                <a:gd name="T14" fmla="*/ 327 w 521"/>
                <a:gd name="T15" fmla="*/ 248 h 259"/>
                <a:gd name="T16" fmla="*/ 305 w 521"/>
                <a:gd name="T17" fmla="*/ 251 h 259"/>
                <a:gd name="T18" fmla="*/ 284 w 521"/>
                <a:gd name="T19" fmla="*/ 252 h 259"/>
                <a:gd name="T20" fmla="*/ 263 w 521"/>
                <a:gd name="T21" fmla="*/ 252 h 259"/>
                <a:gd name="T22" fmla="*/ 238 w 521"/>
                <a:gd name="T23" fmla="*/ 259 h 259"/>
                <a:gd name="T24" fmla="*/ 213 w 521"/>
                <a:gd name="T25" fmla="*/ 258 h 259"/>
                <a:gd name="T26" fmla="*/ 187 w 521"/>
                <a:gd name="T27" fmla="*/ 254 h 259"/>
                <a:gd name="T28" fmla="*/ 165 w 521"/>
                <a:gd name="T29" fmla="*/ 243 h 259"/>
                <a:gd name="T30" fmla="*/ 140 w 521"/>
                <a:gd name="T31" fmla="*/ 237 h 259"/>
                <a:gd name="T32" fmla="*/ 118 w 521"/>
                <a:gd name="T33" fmla="*/ 229 h 259"/>
                <a:gd name="T34" fmla="*/ 95 w 521"/>
                <a:gd name="T35" fmla="*/ 220 h 259"/>
                <a:gd name="T36" fmla="*/ 72 w 521"/>
                <a:gd name="T37" fmla="*/ 218 h 259"/>
                <a:gd name="T38" fmla="*/ 53 w 521"/>
                <a:gd name="T39" fmla="*/ 204 h 259"/>
                <a:gd name="T40" fmla="*/ 41 w 521"/>
                <a:gd name="T41" fmla="*/ 188 h 259"/>
                <a:gd name="T42" fmla="*/ 27 w 521"/>
                <a:gd name="T43" fmla="*/ 171 h 259"/>
                <a:gd name="T44" fmla="*/ 7 w 521"/>
                <a:gd name="T45" fmla="*/ 153 h 259"/>
                <a:gd name="T46" fmla="*/ 0 w 521"/>
                <a:gd name="T47" fmla="*/ 127 h 259"/>
                <a:gd name="T48" fmla="*/ 0 w 521"/>
                <a:gd name="T49" fmla="*/ 102 h 259"/>
                <a:gd name="T50" fmla="*/ 9 w 521"/>
                <a:gd name="T51" fmla="*/ 77 h 259"/>
                <a:gd name="T52" fmla="*/ 25 w 521"/>
                <a:gd name="T53" fmla="*/ 54 h 259"/>
                <a:gd name="T54" fmla="*/ 49 w 521"/>
                <a:gd name="T55" fmla="*/ 44 h 259"/>
                <a:gd name="T56" fmla="*/ 70 w 521"/>
                <a:gd name="T57" fmla="*/ 26 h 259"/>
                <a:gd name="T58" fmla="*/ 91 w 521"/>
                <a:gd name="T59" fmla="*/ 11 h 259"/>
                <a:gd name="T60" fmla="*/ 116 w 521"/>
                <a:gd name="T61" fmla="*/ 4 h 259"/>
                <a:gd name="T62" fmla="*/ 130 w 521"/>
                <a:gd name="T63" fmla="*/ 1 h 259"/>
                <a:gd name="T64" fmla="*/ 146 w 521"/>
                <a:gd name="T65" fmla="*/ 4 h 259"/>
                <a:gd name="T66" fmla="*/ 162 w 521"/>
                <a:gd name="T67" fmla="*/ 8 h 259"/>
                <a:gd name="T68" fmla="*/ 179 w 521"/>
                <a:gd name="T69" fmla="*/ 12 h 259"/>
                <a:gd name="T70" fmla="*/ 201 w 521"/>
                <a:gd name="T71" fmla="*/ 19 h 259"/>
                <a:gd name="T72" fmla="*/ 225 w 521"/>
                <a:gd name="T73" fmla="*/ 23 h 259"/>
                <a:gd name="T74" fmla="*/ 250 w 521"/>
                <a:gd name="T75" fmla="*/ 26 h 259"/>
                <a:gd name="T76" fmla="*/ 275 w 521"/>
                <a:gd name="T77" fmla="*/ 21 h 259"/>
                <a:gd name="T78" fmla="*/ 301 w 521"/>
                <a:gd name="T79" fmla="*/ 25 h 259"/>
                <a:gd name="T80" fmla="*/ 323 w 521"/>
                <a:gd name="T81" fmla="*/ 29 h 259"/>
                <a:gd name="T82" fmla="*/ 344 w 521"/>
                <a:gd name="T83" fmla="*/ 33 h 259"/>
                <a:gd name="T84" fmla="*/ 370 w 521"/>
                <a:gd name="T85" fmla="*/ 29 h 259"/>
                <a:gd name="T86" fmla="*/ 396 w 521"/>
                <a:gd name="T87" fmla="*/ 23 h 259"/>
                <a:gd name="T88" fmla="*/ 421 w 521"/>
                <a:gd name="T89" fmla="*/ 19 h 259"/>
                <a:gd name="T90" fmla="*/ 437 w 521"/>
                <a:gd name="T91" fmla="*/ 16 h 259"/>
                <a:gd name="T92" fmla="*/ 439 w 521"/>
                <a:gd name="T93" fmla="*/ 16 h 259"/>
                <a:gd name="T94" fmla="*/ 456 w 521"/>
                <a:gd name="T95" fmla="*/ 25 h 259"/>
                <a:gd name="T96" fmla="*/ 472 w 521"/>
                <a:gd name="T97" fmla="*/ 37 h 259"/>
                <a:gd name="T98" fmla="*/ 489 w 521"/>
                <a:gd name="T99" fmla="*/ 53 h 259"/>
                <a:gd name="T100" fmla="*/ 507 w 521"/>
                <a:gd name="T101" fmla="*/ 68 h 259"/>
                <a:gd name="T102" fmla="*/ 517 w 521"/>
                <a:gd name="T103" fmla="*/ 89 h 259"/>
                <a:gd name="T104" fmla="*/ 521 w 521"/>
                <a:gd name="T105" fmla="*/ 107 h 259"/>
                <a:gd name="T106" fmla="*/ 521 w 521"/>
                <a:gd name="T107" fmla="*/ 127 h 259"/>
                <a:gd name="T108" fmla="*/ 517 w 521"/>
                <a:gd name="T109" fmla="*/ 152 h 259"/>
                <a:gd name="T110" fmla="*/ 502 w 521"/>
                <a:gd name="T111" fmla="*/ 17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 h="259">
                  <a:moveTo>
                    <a:pt x="496" y="176"/>
                  </a:moveTo>
                  <a:lnTo>
                    <a:pt x="490" y="181"/>
                  </a:lnTo>
                  <a:lnTo>
                    <a:pt x="483" y="187"/>
                  </a:lnTo>
                  <a:lnTo>
                    <a:pt x="477" y="191"/>
                  </a:lnTo>
                  <a:lnTo>
                    <a:pt x="470" y="197"/>
                  </a:lnTo>
                  <a:lnTo>
                    <a:pt x="464" y="202"/>
                  </a:lnTo>
                  <a:lnTo>
                    <a:pt x="457" y="208"/>
                  </a:lnTo>
                  <a:lnTo>
                    <a:pt x="451" y="213"/>
                  </a:lnTo>
                  <a:lnTo>
                    <a:pt x="444" y="218"/>
                  </a:lnTo>
                  <a:lnTo>
                    <a:pt x="437" y="222"/>
                  </a:lnTo>
                  <a:lnTo>
                    <a:pt x="429" y="226"/>
                  </a:lnTo>
                  <a:lnTo>
                    <a:pt x="422" y="230"/>
                  </a:lnTo>
                  <a:lnTo>
                    <a:pt x="414" y="233"/>
                  </a:lnTo>
                  <a:lnTo>
                    <a:pt x="407" y="236"/>
                  </a:lnTo>
                  <a:lnTo>
                    <a:pt x="400" y="240"/>
                  </a:lnTo>
                  <a:lnTo>
                    <a:pt x="391" y="243"/>
                  </a:lnTo>
                  <a:lnTo>
                    <a:pt x="384" y="245"/>
                  </a:lnTo>
                  <a:lnTo>
                    <a:pt x="376" y="245"/>
                  </a:lnTo>
                  <a:lnTo>
                    <a:pt x="368" y="244"/>
                  </a:lnTo>
                  <a:lnTo>
                    <a:pt x="359" y="243"/>
                  </a:lnTo>
                  <a:lnTo>
                    <a:pt x="351" y="243"/>
                  </a:lnTo>
                  <a:lnTo>
                    <a:pt x="342" y="244"/>
                  </a:lnTo>
                  <a:lnTo>
                    <a:pt x="335" y="247"/>
                  </a:lnTo>
                  <a:lnTo>
                    <a:pt x="327" y="248"/>
                  </a:lnTo>
                  <a:lnTo>
                    <a:pt x="319" y="250"/>
                  </a:lnTo>
                  <a:lnTo>
                    <a:pt x="312" y="251"/>
                  </a:lnTo>
                  <a:lnTo>
                    <a:pt x="305" y="251"/>
                  </a:lnTo>
                  <a:lnTo>
                    <a:pt x="298" y="251"/>
                  </a:lnTo>
                  <a:lnTo>
                    <a:pt x="291" y="252"/>
                  </a:lnTo>
                  <a:lnTo>
                    <a:pt x="284" y="252"/>
                  </a:lnTo>
                  <a:lnTo>
                    <a:pt x="277" y="252"/>
                  </a:lnTo>
                  <a:lnTo>
                    <a:pt x="270" y="252"/>
                  </a:lnTo>
                  <a:lnTo>
                    <a:pt x="263" y="252"/>
                  </a:lnTo>
                  <a:lnTo>
                    <a:pt x="254" y="254"/>
                  </a:lnTo>
                  <a:lnTo>
                    <a:pt x="246" y="257"/>
                  </a:lnTo>
                  <a:lnTo>
                    <a:pt x="238" y="259"/>
                  </a:lnTo>
                  <a:lnTo>
                    <a:pt x="229" y="259"/>
                  </a:lnTo>
                  <a:lnTo>
                    <a:pt x="221" y="258"/>
                  </a:lnTo>
                  <a:lnTo>
                    <a:pt x="213" y="258"/>
                  </a:lnTo>
                  <a:lnTo>
                    <a:pt x="204" y="258"/>
                  </a:lnTo>
                  <a:lnTo>
                    <a:pt x="196" y="257"/>
                  </a:lnTo>
                  <a:lnTo>
                    <a:pt x="187" y="254"/>
                  </a:lnTo>
                  <a:lnTo>
                    <a:pt x="180" y="250"/>
                  </a:lnTo>
                  <a:lnTo>
                    <a:pt x="172" y="245"/>
                  </a:lnTo>
                  <a:lnTo>
                    <a:pt x="165" y="243"/>
                  </a:lnTo>
                  <a:lnTo>
                    <a:pt x="157" y="241"/>
                  </a:lnTo>
                  <a:lnTo>
                    <a:pt x="148" y="238"/>
                  </a:lnTo>
                  <a:lnTo>
                    <a:pt x="140" y="237"/>
                  </a:lnTo>
                  <a:lnTo>
                    <a:pt x="133" y="236"/>
                  </a:lnTo>
                  <a:lnTo>
                    <a:pt x="125" y="233"/>
                  </a:lnTo>
                  <a:lnTo>
                    <a:pt x="118" y="229"/>
                  </a:lnTo>
                  <a:lnTo>
                    <a:pt x="111" y="225"/>
                  </a:lnTo>
                  <a:lnTo>
                    <a:pt x="104" y="222"/>
                  </a:lnTo>
                  <a:lnTo>
                    <a:pt x="95" y="220"/>
                  </a:lnTo>
                  <a:lnTo>
                    <a:pt x="88" y="219"/>
                  </a:lnTo>
                  <a:lnTo>
                    <a:pt x="80" y="219"/>
                  </a:lnTo>
                  <a:lnTo>
                    <a:pt x="72" y="218"/>
                  </a:lnTo>
                  <a:lnTo>
                    <a:pt x="66" y="213"/>
                  </a:lnTo>
                  <a:lnTo>
                    <a:pt x="60" y="208"/>
                  </a:lnTo>
                  <a:lnTo>
                    <a:pt x="53" y="204"/>
                  </a:lnTo>
                  <a:lnTo>
                    <a:pt x="48" y="199"/>
                  </a:lnTo>
                  <a:lnTo>
                    <a:pt x="44" y="195"/>
                  </a:lnTo>
                  <a:lnTo>
                    <a:pt x="41" y="188"/>
                  </a:lnTo>
                  <a:lnTo>
                    <a:pt x="38" y="183"/>
                  </a:lnTo>
                  <a:lnTo>
                    <a:pt x="35" y="178"/>
                  </a:lnTo>
                  <a:lnTo>
                    <a:pt x="27" y="171"/>
                  </a:lnTo>
                  <a:lnTo>
                    <a:pt x="20" y="166"/>
                  </a:lnTo>
                  <a:lnTo>
                    <a:pt x="13" y="160"/>
                  </a:lnTo>
                  <a:lnTo>
                    <a:pt x="7" y="153"/>
                  </a:lnTo>
                  <a:lnTo>
                    <a:pt x="4" y="145"/>
                  </a:lnTo>
                  <a:lnTo>
                    <a:pt x="2" y="135"/>
                  </a:lnTo>
                  <a:lnTo>
                    <a:pt x="0" y="127"/>
                  </a:lnTo>
                  <a:lnTo>
                    <a:pt x="0" y="118"/>
                  </a:lnTo>
                  <a:lnTo>
                    <a:pt x="0" y="110"/>
                  </a:lnTo>
                  <a:lnTo>
                    <a:pt x="0" y="102"/>
                  </a:lnTo>
                  <a:lnTo>
                    <a:pt x="2" y="93"/>
                  </a:lnTo>
                  <a:lnTo>
                    <a:pt x="4" y="85"/>
                  </a:lnTo>
                  <a:lnTo>
                    <a:pt x="9" y="77"/>
                  </a:lnTo>
                  <a:lnTo>
                    <a:pt x="13" y="70"/>
                  </a:lnTo>
                  <a:lnTo>
                    <a:pt x="18" y="61"/>
                  </a:lnTo>
                  <a:lnTo>
                    <a:pt x="25" y="54"/>
                  </a:lnTo>
                  <a:lnTo>
                    <a:pt x="32" y="50"/>
                  </a:lnTo>
                  <a:lnTo>
                    <a:pt x="41" y="47"/>
                  </a:lnTo>
                  <a:lnTo>
                    <a:pt x="49" y="44"/>
                  </a:lnTo>
                  <a:lnTo>
                    <a:pt x="58" y="40"/>
                  </a:lnTo>
                  <a:lnTo>
                    <a:pt x="65" y="33"/>
                  </a:lnTo>
                  <a:lnTo>
                    <a:pt x="70" y="26"/>
                  </a:lnTo>
                  <a:lnTo>
                    <a:pt x="77" y="19"/>
                  </a:lnTo>
                  <a:lnTo>
                    <a:pt x="84" y="14"/>
                  </a:lnTo>
                  <a:lnTo>
                    <a:pt x="91" y="11"/>
                  </a:lnTo>
                  <a:lnTo>
                    <a:pt x="99" y="8"/>
                  </a:lnTo>
                  <a:lnTo>
                    <a:pt x="108" y="7"/>
                  </a:lnTo>
                  <a:lnTo>
                    <a:pt x="116" y="4"/>
                  </a:lnTo>
                  <a:lnTo>
                    <a:pt x="120" y="3"/>
                  </a:lnTo>
                  <a:lnTo>
                    <a:pt x="126" y="1"/>
                  </a:lnTo>
                  <a:lnTo>
                    <a:pt x="130" y="1"/>
                  </a:lnTo>
                  <a:lnTo>
                    <a:pt x="136" y="0"/>
                  </a:lnTo>
                  <a:lnTo>
                    <a:pt x="140" y="3"/>
                  </a:lnTo>
                  <a:lnTo>
                    <a:pt x="146" y="4"/>
                  </a:lnTo>
                  <a:lnTo>
                    <a:pt x="151" y="5"/>
                  </a:lnTo>
                  <a:lnTo>
                    <a:pt x="157" y="7"/>
                  </a:lnTo>
                  <a:lnTo>
                    <a:pt x="162" y="8"/>
                  </a:lnTo>
                  <a:lnTo>
                    <a:pt x="168" y="10"/>
                  </a:lnTo>
                  <a:lnTo>
                    <a:pt x="173" y="11"/>
                  </a:lnTo>
                  <a:lnTo>
                    <a:pt x="179" y="12"/>
                  </a:lnTo>
                  <a:lnTo>
                    <a:pt x="186" y="15"/>
                  </a:lnTo>
                  <a:lnTo>
                    <a:pt x="194" y="16"/>
                  </a:lnTo>
                  <a:lnTo>
                    <a:pt x="201" y="19"/>
                  </a:lnTo>
                  <a:lnTo>
                    <a:pt x="210" y="22"/>
                  </a:lnTo>
                  <a:lnTo>
                    <a:pt x="217" y="23"/>
                  </a:lnTo>
                  <a:lnTo>
                    <a:pt x="225" y="23"/>
                  </a:lnTo>
                  <a:lnTo>
                    <a:pt x="234" y="25"/>
                  </a:lnTo>
                  <a:lnTo>
                    <a:pt x="242" y="26"/>
                  </a:lnTo>
                  <a:lnTo>
                    <a:pt x="250" y="26"/>
                  </a:lnTo>
                  <a:lnTo>
                    <a:pt x="259" y="23"/>
                  </a:lnTo>
                  <a:lnTo>
                    <a:pt x="267" y="21"/>
                  </a:lnTo>
                  <a:lnTo>
                    <a:pt x="275" y="21"/>
                  </a:lnTo>
                  <a:lnTo>
                    <a:pt x="284" y="22"/>
                  </a:lnTo>
                  <a:lnTo>
                    <a:pt x="292" y="23"/>
                  </a:lnTo>
                  <a:lnTo>
                    <a:pt x="301" y="25"/>
                  </a:lnTo>
                  <a:lnTo>
                    <a:pt x="309" y="25"/>
                  </a:lnTo>
                  <a:lnTo>
                    <a:pt x="316" y="26"/>
                  </a:lnTo>
                  <a:lnTo>
                    <a:pt x="323" y="29"/>
                  </a:lnTo>
                  <a:lnTo>
                    <a:pt x="328" y="33"/>
                  </a:lnTo>
                  <a:lnTo>
                    <a:pt x="335" y="35"/>
                  </a:lnTo>
                  <a:lnTo>
                    <a:pt x="344" y="33"/>
                  </a:lnTo>
                  <a:lnTo>
                    <a:pt x="352" y="32"/>
                  </a:lnTo>
                  <a:lnTo>
                    <a:pt x="361" y="30"/>
                  </a:lnTo>
                  <a:lnTo>
                    <a:pt x="370" y="29"/>
                  </a:lnTo>
                  <a:lnTo>
                    <a:pt x="379" y="28"/>
                  </a:lnTo>
                  <a:lnTo>
                    <a:pt x="387" y="25"/>
                  </a:lnTo>
                  <a:lnTo>
                    <a:pt x="396" y="23"/>
                  </a:lnTo>
                  <a:lnTo>
                    <a:pt x="404" y="22"/>
                  </a:lnTo>
                  <a:lnTo>
                    <a:pt x="412" y="21"/>
                  </a:lnTo>
                  <a:lnTo>
                    <a:pt x="421" y="19"/>
                  </a:lnTo>
                  <a:lnTo>
                    <a:pt x="428" y="18"/>
                  </a:lnTo>
                  <a:lnTo>
                    <a:pt x="436" y="16"/>
                  </a:lnTo>
                  <a:lnTo>
                    <a:pt x="437" y="16"/>
                  </a:lnTo>
                  <a:lnTo>
                    <a:pt x="437" y="16"/>
                  </a:lnTo>
                  <a:lnTo>
                    <a:pt x="439" y="16"/>
                  </a:lnTo>
                  <a:lnTo>
                    <a:pt x="439" y="16"/>
                  </a:lnTo>
                  <a:lnTo>
                    <a:pt x="444" y="19"/>
                  </a:lnTo>
                  <a:lnTo>
                    <a:pt x="450" y="22"/>
                  </a:lnTo>
                  <a:lnTo>
                    <a:pt x="456" y="25"/>
                  </a:lnTo>
                  <a:lnTo>
                    <a:pt x="461" y="28"/>
                  </a:lnTo>
                  <a:lnTo>
                    <a:pt x="467" y="32"/>
                  </a:lnTo>
                  <a:lnTo>
                    <a:pt x="472" y="37"/>
                  </a:lnTo>
                  <a:lnTo>
                    <a:pt x="477" y="44"/>
                  </a:lnTo>
                  <a:lnTo>
                    <a:pt x="482" y="49"/>
                  </a:lnTo>
                  <a:lnTo>
                    <a:pt x="489" y="53"/>
                  </a:lnTo>
                  <a:lnTo>
                    <a:pt x="496" y="58"/>
                  </a:lnTo>
                  <a:lnTo>
                    <a:pt x="502" y="63"/>
                  </a:lnTo>
                  <a:lnTo>
                    <a:pt x="507" y="68"/>
                  </a:lnTo>
                  <a:lnTo>
                    <a:pt x="511" y="75"/>
                  </a:lnTo>
                  <a:lnTo>
                    <a:pt x="516" y="82"/>
                  </a:lnTo>
                  <a:lnTo>
                    <a:pt x="517" y="89"/>
                  </a:lnTo>
                  <a:lnTo>
                    <a:pt x="520" y="96"/>
                  </a:lnTo>
                  <a:lnTo>
                    <a:pt x="521" y="102"/>
                  </a:lnTo>
                  <a:lnTo>
                    <a:pt x="521" y="107"/>
                  </a:lnTo>
                  <a:lnTo>
                    <a:pt x="521" y="113"/>
                  </a:lnTo>
                  <a:lnTo>
                    <a:pt x="521" y="118"/>
                  </a:lnTo>
                  <a:lnTo>
                    <a:pt x="521" y="127"/>
                  </a:lnTo>
                  <a:lnTo>
                    <a:pt x="521" y="135"/>
                  </a:lnTo>
                  <a:lnTo>
                    <a:pt x="520" y="144"/>
                  </a:lnTo>
                  <a:lnTo>
                    <a:pt x="517" y="152"/>
                  </a:lnTo>
                  <a:lnTo>
                    <a:pt x="513" y="159"/>
                  </a:lnTo>
                  <a:lnTo>
                    <a:pt x="509" y="164"/>
                  </a:lnTo>
                  <a:lnTo>
                    <a:pt x="502" y="170"/>
                  </a:lnTo>
                  <a:lnTo>
                    <a:pt x="496" y="176"/>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4" name="Freeform 534"/>
            <p:cNvSpPr>
              <a:spLocks/>
            </p:cNvSpPr>
            <p:nvPr/>
          </p:nvSpPr>
          <p:spPr bwMode="auto">
            <a:xfrm>
              <a:off x="5071" y="2344"/>
              <a:ext cx="153" cy="116"/>
            </a:xfrm>
            <a:custGeom>
              <a:avLst/>
              <a:gdLst>
                <a:gd name="T0" fmla="*/ 265 w 304"/>
                <a:gd name="T1" fmla="*/ 51 h 231"/>
                <a:gd name="T2" fmla="*/ 283 w 304"/>
                <a:gd name="T3" fmla="*/ 69 h 231"/>
                <a:gd name="T4" fmla="*/ 297 w 304"/>
                <a:gd name="T5" fmla="*/ 87 h 231"/>
                <a:gd name="T6" fmla="*/ 304 w 304"/>
                <a:gd name="T7" fmla="*/ 106 h 231"/>
                <a:gd name="T8" fmla="*/ 300 w 304"/>
                <a:gd name="T9" fmla="*/ 128 h 231"/>
                <a:gd name="T10" fmla="*/ 286 w 304"/>
                <a:gd name="T11" fmla="*/ 150 h 231"/>
                <a:gd name="T12" fmla="*/ 267 w 304"/>
                <a:gd name="T13" fmla="*/ 170 h 231"/>
                <a:gd name="T14" fmla="*/ 247 w 304"/>
                <a:gd name="T15" fmla="*/ 184 h 231"/>
                <a:gd name="T16" fmla="*/ 223 w 304"/>
                <a:gd name="T17" fmla="*/ 196 h 231"/>
                <a:gd name="T18" fmla="*/ 204 w 304"/>
                <a:gd name="T19" fmla="*/ 205 h 231"/>
                <a:gd name="T20" fmla="*/ 188 w 304"/>
                <a:gd name="T21" fmla="*/ 212 h 231"/>
                <a:gd name="T22" fmla="*/ 173 w 304"/>
                <a:gd name="T23" fmla="*/ 192 h 231"/>
                <a:gd name="T24" fmla="*/ 148 w 304"/>
                <a:gd name="T25" fmla="*/ 198 h 231"/>
                <a:gd name="T26" fmla="*/ 141 w 304"/>
                <a:gd name="T27" fmla="*/ 216 h 231"/>
                <a:gd name="T28" fmla="*/ 144 w 304"/>
                <a:gd name="T29" fmla="*/ 223 h 231"/>
                <a:gd name="T30" fmla="*/ 120 w 304"/>
                <a:gd name="T31" fmla="*/ 224 h 231"/>
                <a:gd name="T32" fmla="*/ 98 w 304"/>
                <a:gd name="T33" fmla="*/ 226 h 231"/>
                <a:gd name="T34" fmla="*/ 75 w 304"/>
                <a:gd name="T35" fmla="*/ 227 h 231"/>
                <a:gd name="T36" fmla="*/ 54 w 304"/>
                <a:gd name="T37" fmla="*/ 231 h 231"/>
                <a:gd name="T38" fmla="*/ 54 w 304"/>
                <a:gd name="T39" fmla="*/ 231 h 231"/>
                <a:gd name="T40" fmla="*/ 57 w 304"/>
                <a:gd name="T41" fmla="*/ 226 h 231"/>
                <a:gd name="T42" fmla="*/ 60 w 304"/>
                <a:gd name="T43" fmla="*/ 213 h 231"/>
                <a:gd name="T44" fmla="*/ 64 w 304"/>
                <a:gd name="T45" fmla="*/ 189 h 231"/>
                <a:gd name="T46" fmla="*/ 64 w 304"/>
                <a:gd name="T47" fmla="*/ 181 h 231"/>
                <a:gd name="T48" fmla="*/ 64 w 304"/>
                <a:gd name="T49" fmla="*/ 178 h 231"/>
                <a:gd name="T50" fmla="*/ 78 w 304"/>
                <a:gd name="T51" fmla="*/ 177 h 231"/>
                <a:gd name="T52" fmla="*/ 99 w 304"/>
                <a:gd name="T53" fmla="*/ 166 h 231"/>
                <a:gd name="T54" fmla="*/ 78 w 304"/>
                <a:gd name="T55" fmla="*/ 155 h 231"/>
                <a:gd name="T56" fmla="*/ 61 w 304"/>
                <a:gd name="T57" fmla="*/ 153 h 231"/>
                <a:gd name="T58" fmla="*/ 57 w 304"/>
                <a:gd name="T59" fmla="*/ 146 h 231"/>
                <a:gd name="T60" fmla="*/ 49 w 304"/>
                <a:gd name="T61" fmla="*/ 124 h 231"/>
                <a:gd name="T62" fmla="*/ 26 w 304"/>
                <a:gd name="T63" fmla="*/ 108 h 231"/>
                <a:gd name="T64" fmla="*/ 11 w 304"/>
                <a:gd name="T65" fmla="*/ 89 h 231"/>
                <a:gd name="T66" fmla="*/ 10 w 304"/>
                <a:gd name="T67" fmla="*/ 74 h 231"/>
                <a:gd name="T68" fmla="*/ 40 w 304"/>
                <a:gd name="T69" fmla="*/ 68 h 231"/>
                <a:gd name="T70" fmla="*/ 60 w 304"/>
                <a:gd name="T71" fmla="*/ 54 h 231"/>
                <a:gd name="T72" fmla="*/ 82 w 304"/>
                <a:gd name="T73" fmla="*/ 41 h 231"/>
                <a:gd name="T74" fmla="*/ 102 w 304"/>
                <a:gd name="T75" fmla="*/ 29 h 231"/>
                <a:gd name="T76" fmla="*/ 114 w 304"/>
                <a:gd name="T77" fmla="*/ 14 h 231"/>
                <a:gd name="T78" fmla="*/ 123 w 304"/>
                <a:gd name="T79" fmla="*/ 2 h 231"/>
                <a:gd name="T80" fmla="*/ 140 w 304"/>
                <a:gd name="T81" fmla="*/ 2 h 231"/>
                <a:gd name="T82" fmla="*/ 156 w 304"/>
                <a:gd name="T83" fmla="*/ 7 h 231"/>
                <a:gd name="T84" fmla="*/ 169 w 304"/>
                <a:gd name="T85" fmla="*/ 9 h 231"/>
                <a:gd name="T86" fmla="*/ 165 w 304"/>
                <a:gd name="T87" fmla="*/ 16 h 231"/>
                <a:gd name="T88" fmla="*/ 173 w 304"/>
                <a:gd name="T89" fmla="*/ 32 h 231"/>
                <a:gd name="T90" fmla="*/ 201 w 304"/>
                <a:gd name="T91" fmla="*/ 34 h 231"/>
                <a:gd name="T92" fmla="*/ 219 w 304"/>
                <a:gd name="T93" fmla="*/ 25 h 231"/>
                <a:gd name="T94" fmla="*/ 219 w 304"/>
                <a:gd name="T95" fmla="*/ 25 h 231"/>
                <a:gd name="T96" fmla="*/ 237 w 304"/>
                <a:gd name="T97" fmla="*/ 3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231">
                  <a:moveTo>
                    <a:pt x="253" y="40"/>
                  </a:moveTo>
                  <a:lnTo>
                    <a:pt x="260" y="46"/>
                  </a:lnTo>
                  <a:lnTo>
                    <a:pt x="265" y="51"/>
                  </a:lnTo>
                  <a:lnTo>
                    <a:pt x="272" y="58"/>
                  </a:lnTo>
                  <a:lnTo>
                    <a:pt x="278" y="64"/>
                  </a:lnTo>
                  <a:lnTo>
                    <a:pt x="283" y="69"/>
                  </a:lnTo>
                  <a:lnTo>
                    <a:pt x="289" y="75"/>
                  </a:lnTo>
                  <a:lnTo>
                    <a:pt x="293" y="82"/>
                  </a:lnTo>
                  <a:lnTo>
                    <a:pt x="297" y="87"/>
                  </a:lnTo>
                  <a:lnTo>
                    <a:pt x="300" y="93"/>
                  </a:lnTo>
                  <a:lnTo>
                    <a:pt x="302" y="100"/>
                  </a:lnTo>
                  <a:lnTo>
                    <a:pt x="304" y="106"/>
                  </a:lnTo>
                  <a:lnTo>
                    <a:pt x="304" y="113"/>
                  </a:lnTo>
                  <a:lnTo>
                    <a:pt x="303" y="121"/>
                  </a:lnTo>
                  <a:lnTo>
                    <a:pt x="300" y="128"/>
                  </a:lnTo>
                  <a:lnTo>
                    <a:pt x="296" y="136"/>
                  </a:lnTo>
                  <a:lnTo>
                    <a:pt x="290" y="145"/>
                  </a:lnTo>
                  <a:lnTo>
                    <a:pt x="286" y="150"/>
                  </a:lnTo>
                  <a:lnTo>
                    <a:pt x="281" y="157"/>
                  </a:lnTo>
                  <a:lnTo>
                    <a:pt x="274" y="163"/>
                  </a:lnTo>
                  <a:lnTo>
                    <a:pt x="267" y="170"/>
                  </a:lnTo>
                  <a:lnTo>
                    <a:pt x="260" y="174"/>
                  </a:lnTo>
                  <a:lnTo>
                    <a:pt x="254" y="178"/>
                  </a:lnTo>
                  <a:lnTo>
                    <a:pt x="247" y="184"/>
                  </a:lnTo>
                  <a:lnTo>
                    <a:pt x="239" y="188"/>
                  </a:lnTo>
                  <a:lnTo>
                    <a:pt x="232" y="192"/>
                  </a:lnTo>
                  <a:lnTo>
                    <a:pt x="223" y="196"/>
                  </a:lnTo>
                  <a:lnTo>
                    <a:pt x="216" y="201"/>
                  </a:lnTo>
                  <a:lnTo>
                    <a:pt x="208" y="203"/>
                  </a:lnTo>
                  <a:lnTo>
                    <a:pt x="204" y="205"/>
                  </a:lnTo>
                  <a:lnTo>
                    <a:pt x="198" y="208"/>
                  </a:lnTo>
                  <a:lnTo>
                    <a:pt x="194" y="209"/>
                  </a:lnTo>
                  <a:lnTo>
                    <a:pt x="188" y="212"/>
                  </a:lnTo>
                  <a:lnTo>
                    <a:pt x="186" y="203"/>
                  </a:lnTo>
                  <a:lnTo>
                    <a:pt x="181" y="196"/>
                  </a:lnTo>
                  <a:lnTo>
                    <a:pt x="173" y="192"/>
                  </a:lnTo>
                  <a:lnTo>
                    <a:pt x="165" y="191"/>
                  </a:lnTo>
                  <a:lnTo>
                    <a:pt x="156" y="192"/>
                  </a:lnTo>
                  <a:lnTo>
                    <a:pt x="148" y="198"/>
                  </a:lnTo>
                  <a:lnTo>
                    <a:pt x="142" y="205"/>
                  </a:lnTo>
                  <a:lnTo>
                    <a:pt x="141" y="215"/>
                  </a:lnTo>
                  <a:lnTo>
                    <a:pt x="141" y="216"/>
                  </a:lnTo>
                  <a:lnTo>
                    <a:pt x="142" y="219"/>
                  </a:lnTo>
                  <a:lnTo>
                    <a:pt x="142" y="220"/>
                  </a:lnTo>
                  <a:lnTo>
                    <a:pt x="144" y="223"/>
                  </a:lnTo>
                  <a:lnTo>
                    <a:pt x="135" y="224"/>
                  </a:lnTo>
                  <a:lnTo>
                    <a:pt x="128" y="224"/>
                  </a:lnTo>
                  <a:lnTo>
                    <a:pt x="120" y="224"/>
                  </a:lnTo>
                  <a:lnTo>
                    <a:pt x="112" y="224"/>
                  </a:lnTo>
                  <a:lnTo>
                    <a:pt x="105" y="224"/>
                  </a:lnTo>
                  <a:lnTo>
                    <a:pt x="98" y="226"/>
                  </a:lnTo>
                  <a:lnTo>
                    <a:pt x="89" y="226"/>
                  </a:lnTo>
                  <a:lnTo>
                    <a:pt x="82" y="227"/>
                  </a:lnTo>
                  <a:lnTo>
                    <a:pt x="75" y="227"/>
                  </a:lnTo>
                  <a:lnTo>
                    <a:pt x="68" y="229"/>
                  </a:lnTo>
                  <a:lnTo>
                    <a:pt x="61" y="231"/>
                  </a:lnTo>
                  <a:lnTo>
                    <a:pt x="54" y="231"/>
                  </a:lnTo>
                  <a:lnTo>
                    <a:pt x="54" y="231"/>
                  </a:lnTo>
                  <a:lnTo>
                    <a:pt x="54" y="231"/>
                  </a:lnTo>
                  <a:lnTo>
                    <a:pt x="54" y="231"/>
                  </a:lnTo>
                  <a:lnTo>
                    <a:pt x="54" y="231"/>
                  </a:lnTo>
                  <a:lnTo>
                    <a:pt x="56" y="229"/>
                  </a:lnTo>
                  <a:lnTo>
                    <a:pt x="57" y="226"/>
                  </a:lnTo>
                  <a:lnTo>
                    <a:pt x="59" y="223"/>
                  </a:lnTo>
                  <a:lnTo>
                    <a:pt x="59" y="220"/>
                  </a:lnTo>
                  <a:lnTo>
                    <a:pt x="60" y="213"/>
                  </a:lnTo>
                  <a:lnTo>
                    <a:pt x="63" y="205"/>
                  </a:lnTo>
                  <a:lnTo>
                    <a:pt x="64" y="198"/>
                  </a:lnTo>
                  <a:lnTo>
                    <a:pt x="64" y="189"/>
                  </a:lnTo>
                  <a:lnTo>
                    <a:pt x="64" y="187"/>
                  </a:lnTo>
                  <a:lnTo>
                    <a:pt x="64" y="184"/>
                  </a:lnTo>
                  <a:lnTo>
                    <a:pt x="64" y="181"/>
                  </a:lnTo>
                  <a:lnTo>
                    <a:pt x="64" y="178"/>
                  </a:lnTo>
                  <a:lnTo>
                    <a:pt x="64" y="178"/>
                  </a:lnTo>
                  <a:lnTo>
                    <a:pt x="64" y="178"/>
                  </a:lnTo>
                  <a:lnTo>
                    <a:pt x="64" y="178"/>
                  </a:lnTo>
                  <a:lnTo>
                    <a:pt x="64" y="178"/>
                  </a:lnTo>
                  <a:lnTo>
                    <a:pt x="78" y="177"/>
                  </a:lnTo>
                  <a:lnTo>
                    <a:pt x="89" y="174"/>
                  </a:lnTo>
                  <a:lnTo>
                    <a:pt x="96" y="171"/>
                  </a:lnTo>
                  <a:lnTo>
                    <a:pt x="99" y="166"/>
                  </a:lnTo>
                  <a:lnTo>
                    <a:pt x="96" y="160"/>
                  </a:lnTo>
                  <a:lnTo>
                    <a:pt x="89" y="157"/>
                  </a:lnTo>
                  <a:lnTo>
                    <a:pt x="78" y="155"/>
                  </a:lnTo>
                  <a:lnTo>
                    <a:pt x="64" y="153"/>
                  </a:lnTo>
                  <a:lnTo>
                    <a:pt x="63" y="153"/>
                  </a:lnTo>
                  <a:lnTo>
                    <a:pt x="61" y="153"/>
                  </a:lnTo>
                  <a:lnTo>
                    <a:pt x="60" y="153"/>
                  </a:lnTo>
                  <a:lnTo>
                    <a:pt x="59" y="155"/>
                  </a:lnTo>
                  <a:lnTo>
                    <a:pt x="57" y="146"/>
                  </a:lnTo>
                  <a:lnTo>
                    <a:pt x="54" y="138"/>
                  </a:lnTo>
                  <a:lnTo>
                    <a:pt x="53" y="131"/>
                  </a:lnTo>
                  <a:lnTo>
                    <a:pt x="49" y="124"/>
                  </a:lnTo>
                  <a:lnTo>
                    <a:pt x="43" y="118"/>
                  </a:lnTo>
                  <a:lnTo>
                    <a:pt x="35" y="113"/>
                  </a:lnTo>
                  <a:lnTo>
                    <a:pt x="26" y="108"/>
                  </a:lnTo>
                  <a:lnTo>
                    <a:pt x="19" y="103"/>
                  </a:lnTo>
                  <a:lnTo>
                    <a:pt x="15" y="97"/>
                  </a:lnTo>
                  <a:lnTo>
                    <a:pt x="11" y="89"/>
                  </a:lnTo>
                  <a:lnTo>
                    <a:pt x="5" y="82"/>
                  </a:lnTo>
                  <a:lnTo>
                    <a:pt x="0" y="76"/>
                  </a:lnTo>
                  <a:lnTo>
                    <a:pt x="10" y="74"/>
                  </a:lnTo>
                  <a:lnTo>
                    <a:pt x="21" y="72"/>
                  </a:lnTo>
                  <a:lnTo>
                    <a:pt x="31" y="71"/>
                  </a:lnTo>
                  <a:lnTo>
                    <a:pt x="40" y="68"/>
                  </a:lnTo>
                  <a:lnTo>
                    <a:pt x="47" y="64"/>
                  </a:lnTo>
                  <a:lnTo>
                    <a:pt x="54" y="60"/>
                  </a:lnTo>
                  <a:lnTo>
                    <a:pt x="60" y="54"/>
                  </a:lnTo>
                  <a:lnTo>
                    <a:pt x="67" y="50"/>
                  </a:lnTo>
                  <a:lnTo>
                    <a:pt x="75" y="46"/>
                  </a:lnTo>
                  <a:lnTo>
                    <a:pt x="82" y="41"/>
                  </a:lnTo>
                  <a:lnTo>
                    <a:pt x="91" y="37"/>
                  </a:lnTo>
                  <a:lnTo>
                    <a:pt x="98" y="33"/>
                  </a:lnTo>
                  <a:lnTo>
                    <a:pt x="102" y="29"/>
                  </a:lnTo>
                  <a:lnTo>
                    <a:pt x="106" y="23"/>
                  </a:lnTo>
                  <a:lnTo>
                    <a:pt x="110" y="18"/>
                  </a:lnTo>
                  <a:lnTo>
                    <a:pt x="114" y="14"/>
                  </a:lnTo>
                  <a:lnTo>
                    <a:pt x="117" y="9"/>
                  </a:lnTo>
                  <a:lnTo>
                    <a:pt x="120" y="7"/>
                  </a:lnTo>
                  <a:lnTo>
                    <a:pt x="123" y="2"/>
                  </a:lnTo>
                  <a:lnTo>
                    <a:pt x="126" y="0"/>
                  </a:lnTo>
                  <a:lnTo>
                    <a:pt x="133" y="1"/>
                  </a:lnTo>
                  <a:lnTo>
                    <a:pt x="140" y="2"/>
                  </a:lnTo>
                  <a:lnTo>
                    <a:pt x="145" y="4"/>
                  </a:lnTo>
                  <a:lnTo>
                    <a:pt x="152" y="5"/>
                  </a:lnTo>
                  <a:lnTo>
                    <a:pt x="156" y="7"/>
                  </a:lnTo>
                  <a:lnTo>
                    <a:pt x="160" y="7"/>
                  </a:lnTo>
                  <a:lnTo>
                    <a:pt x="165" y="8"/>
                  </a:lnTo>
                  <a:lnTo>
                    <a:pt x="169" y="9"/>
                  </a:lnTo>
                  <a:lnTo>
                    <a:pt x="167" y="12"/>
                  </a:lnTo>
                  <a:lnTo>
                    <a:pt x="166" y="14"/>
                  </a:lnTo>
                  <a:lnTo>
                    <a:pt x="165" y="16"/>
                  </a:lnTo>
                  <a:lnTo>
                    <a:pt x="165" y="19"/>
                  </a:lnTo>
                  <a:lnTo>
                    <a:pt x="167" y="26"/>
                  </a:lnTo>
                  <a:lnTo>
                    <a:pt x="173" y="32"/>
                  </a:lnTo>
                  <a:lnTo>
                    <a:pt x="181" y="34"/>
                  </a:lnTo>
                  <a:lnTo>
                    <a:pt x="193" y="36"/>
                  </a:lnTo>
                  <a:lnTo>
                    <a:pt x="201" y="34"/>
                  </a:lnTo>
                  <a:lnTo>
                    <a:pt x="209" y="33"/>
                  </a:lnTo>
                  <a:lnTo>
                    <a:pt x="215" y="29"/>
                  </a:lnTo>
                  <a:lnTo>
                    <a:pt x="219" y="25"/>
                  </a:lnTo>
                  <a:lnTo>
                    <a:pt x="219" y="25"/>
                  </a:lnTo>
                  <a:lnTo>
                    <a:pt x="219" y="25"/>
                  </a:lnTo>
                  <a:lnTo>
                    <a:pt x="219" y="25"/>
                  </a:lnTo>
                  <a:lnTo>
                    <a:pt x="219" y="25"/>
                  </a:lnTo>
                  <a:lnTo>
                    <a:pt x="229" y="29"/>
                  </a:lnTo>
                  <a:lnTo>
                    <a:pt x="237" y="32"/>
                  </a:lnTo>
                  <a:lnTo>
                    <a:pt x="246" y="36"/>
                  </a:lnTo>
                  <a:lnTo>
                    <a:pt x="253" y="40"/>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5" name="Freeform 535"/>
            <p:cNvSpPr>
              <a:spLocks/>
            </p:cNvSpPr>
            <p:nvPr/>
          </p:nvSpPr>
          <p:spPr bwMode="auto">
            <a:xfrm>
              <a:off x="5055" y="2230"/>
              <a:ext cx="162" cy="88"/>
            </a:xfrm>
            <a:custGeom>
              <a:avLst/>
              <a:gdLst>
                <a:gd name="T0" fmla="*/ 241 w 322"/>
                <a:gd name="T1" fmla="*/ 18 h 174"/>
                <a:gd name="T2" fmla="*/ 257 w 322"/>
                <a:gd name="T3" fmla="*/ 21 h 174"/>
                <a:gd name="T4" fmla="*/ 271 w 322"/>
                <a:gd name="T5" fmla="*/ 28 h 174"/>
                <a:gd name="T6" fmla="*/ 283 w 322"/>
                <a:gd name="T7" fmla="*/ 40 h 174"/>
                <a:gd name="T8" fmla="*/ 293 w 322"/>
                <a:gd name="T9" fmla="*/ 47 h 174"/>
                <a:gd name="T10" fmla="*/ 303 w 322"/>
                <a:gd name="T11" fmla="*/ 52 h 174"/>
                <a:gd name="T12" fmla="*/ 314 w 322"/>
                <a:gd name="T13" fmla="*/ 63 h 174"/>
                <a:gd name="T14" fmla="*/ 321 w 322"/>
                <a:gd name="T15" fmla="*/ 80 h 174"/>
                <a:gd name="T16" fmla="*/ 321 w 322"/>
                <a:gd name="T17" fmla="*/ 96 h 174"/>
                <a:gd name="T18" fmla="*/ 315 w 322"/>
                <a:gd name="T19" fmla="*/ 112 h 174"/>
                <a:gd name="T20" fmla="*/ 303 w 322"/>
                <a:gd name="T21" fmla="*/ 126 h 174"/>
                <a:gd name="T22" fmla="*/ 287 w 322"/>
                <a:gd name="T23" fmla="*/ 137 h 174"/>
                <a:gd name="T24" fmla="*/ 272 w 322"/>
                <a:gd name="T25" fmla="*/ 147 h 174"/>
                <a:gd name="T26" fmla="*/ 255 w 322"/>
                <a:gd name="T27" fmla="*/ 155 h 174"/>
                <a:gd name="T28" fmla="*/ 237 w 322"/>
                <a:gd name="T29" fmla="*/ 162 h 174"/>
                <a:gd name="T30" fmla="*/ 220 w 322"/>
                <a:gd name="T31" fmla="*/ 168 h 174"/>
                <a:gd name="T32" fmla="*/ 204 w 322"/>
                <a:gd name="T33" fmla="*/ 172 h 174"/>
                <a:gd name="T34" fmla="*/ 187 w 322"/>
                <a:gd name="T35" fmla="*/ 173 h 174"/>
                <a:gd name="T36" fmla="*/ 178 w 322"/>
                <a:gd name="T37" fmla="*/ 172 h 174"/>
                <a:gd name="T38" fmla="*/ 178 w 322"/>
                <a:gd name="T39" fmla="*/ 168 h 174"/>
                <a:gd name="T40" fmla="*/ 178 w 322"/>
                <a:gd name="T41" fmla="*/ 158 h 174"/>
                <a:gd name="T42" fmla="*/ 180 w 322"/>
                <a:gd name="T43" fmla="*/ 141 h 174"/>
                <a:gd name="T44" fmla="*/ 176 w 322"/>
                <a:gd name="T45" fmla="*/ 128 h 174"/>
                <a:gd name="T46" fmla="*/ 167 w 322"/>
                <a:gd name="T47" fmla="*/ 116 h 174"/>
                <a:gd name="T48" fmla="*/ 159 w 322"/>
                <a:gd name="T49" fmla="*/ 105 h 174"/>
                <a:gd name="T50" fmla="*/ 152 w 322"/>
                <a:gd name="T51" fmla="*/ 94 h 174"/>
                <a:gd name="T52" fmla="*/ 142 w 322"/>
                <a:gd name="T53" fmla="*/ 82 h 174"/>
                <a:gd name="T54" fmla="*/ 127 w 322"/>
                <a:gd name="T55" fmla="*/ 73 h 174"/>
                <a:gd name="T56" fmla="*/ 113 w 322"/>
                <a:gd name="T57" fmla="*/ 63 h 174"/>
                <a:gd name="T58" fmla="*/ 99 w 322"/>
                <a:gd name="T59" fmla="*/ 50 h 174"/>
                <a:gd name="T60" fmla="*/ 84 w 322"/>
                <a:gd name="T61" fmla="*/ 40 h 174"/>
                <a:gd name="T62" fmla="*/ 67 w 322"/>
                <a:gd name="T63" fmla="*/ 33 h 174"/>
                <a:gd name="T64" fmla="*/ 50 w 322"/>
                <a:gd name="T65" fmla="*/ 28 h 174"/>
                <a:gd name="T66" fmla="*/ 33 w 322"/>
                <a:gd name="T67" fmla="*/ 24 h 174"/>
                <a:gd name="T68" fmla="*/ 19 w 322"/>
                <a:gd name="T69" fmla="*/ 20 h 174"/>
                <a:gd name="T70" fmla="*/ 7 w 322"/>
                <a:gd name="T71" fmla="*/ 14 h 174"/>
                <a:gd name="T72" fmla="*/ 3 w 322"/>
                <a:gd name="T73" fmla="*/ 11 h 174"/>
                <a:gd name="T74" fmla="*/ 11 w 322"/>
                <a:gd name="T75" fmla="*/ 11 h 174"/>
                <a:gd name="T76" fmla="*/ 22 w 322"/>
                <a:gd name="T77" fmla="*/ 8 h 174"/>
                <a:gd name="T78" fmla="*/ 37 w 322"/>
                <a:gd name="T79" fmla="*/ 3 h 174"/>
                <a:gd name="T80" fmla="*/ 53 w 322"/>
                <a:gd name="T81" fmla="*/ 0 h 174"/>
                <a:gd name="T82" fmla="*/ 68 w 322"/>
                <a:gd name="T83" fmla="*/ 0 h 174"/>
                <a:gd name="T84" fmla="*/ 82 w 322"/>
                <a:gd name="T85" fmla="*/ 0 h 174"/>
                <a:gd name="T86" fmla="*/ 95 w 322"/>
                <a:gd name="T87" fmla="*/ 0 h 174"/>
                <a:gd name="T88" fmla="*/ 110 w 322"/>
                <a:gd name="T89" fmla="*/ 0 h 174"/>
                <a:gd name="T90" fmla="*/ 127 w 322"/>
                <a:gd name="T91" fmla="*/ 1 h 174"/>
                <a:gd name="T92" fmla="*/ 145 w 322"/>
                <a:gd name="T93" fmla="*/ 3 h 174"/>
                <a:gd name="T94" fmla="*/ 162 w 322"/>
                <a:gd name="T95" fmla="*/ 3 h 174"/>
                <a:gd name="T96" fmla="*/ 180 w 322"/>
                <a:gd name="T97" fmla="*/ 6 h 174"/>
                <a:gd name="T98" fmla="*/ 197 w 322"/>
                <a:gd name="T99" fmla="*/ 7 h 174"/>
                <a:gd name="T100" fmla="*/ 212 w 322"/>
                <a:gd name="T101" fmla="*/ 10 h 174"/>
                <a:gd name="T102" fmla="*/ 226 w 322"/>
                <a:gd name="T103" fmla="*/ 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174">
                  <a:moveTo>
                    <a:pt x="233" y="15"/>
                  </a:moveTo>
                  <a:lnTo>
                    <a:pt x="241" y="18"/>
                  </a:lnTo>
                  <a:lnTo>
                    <a:pt x="248" y="20"/>
                  </a:lnTo>
                  <a:lnTo>
                    <a:pt x="257" y="21"/>
                  </a:lnTo>
                  <a:lnTo>
                    <a:pt x="264" y="24"/>
                  </a:lnTo>
                  <a:lnTo>
                    <a:pt x="271" y="28"/>
                  </a:lnTo>
                  <a:lnTo>
                    <a:pt x="278" y="33"/>
                  </a:lnTo>
                  <a:lnTo>
                    <a:pt x="283" y="40"/>
                  </a:lnTo>
                  <a:lnTo>
                    <a:pt x="289" y="45"/>
                  </a:lnTo>
                  <a:lnTo>
                    <a:pt x="293" y="47"/>
                  </a:lnTo>
                  <a:lnTo>
                    <a:pt x="299" y="49"/>
                  </a:lnTo>
                  <a:lnTo>
                    <a:pt x="303" y="52"/>
                  </a:lnTo>
                  <a:lnTo>
                    <a:pt x="307" y="54"/>
                  </a:lnTo>
                  <a:lnTo>
                    <a:pt x="314" y="63"/>
                  </a:lnTo>
                  <a:lnTo>
                    <a:pt x="320" y="71"/>
                  </a:lnTo>
                  <a:lnTo>
                    <a:pt x="321" y="80"/>
                  </a:lnTo>
                  <a:lnTo>
                    <a:pt x="322" y="88"/>
                  </a:lnTo>
                  <a:lnTo>
                    <a:pt x="321" y="96"/>
                  </a:lnTo>
                  <a:lnTo>
                    <a:pt x="320" y="103"/>
                  </a:lnTo>
                  <a:lnTo>
                    <a:pt x="315" y="112"/>
                  </a:lnTo>
                  <a:lnTo>
                    <a:pt x="308" y="120"/>
                  </a:lnTo>
                  <a:lnTo>
                    <a:pt x="303" y="126"/>
                  </a:lnTo>
                  <a:lnTo>
                    <a:pt x="296" y="131"/>
                  </a:lnTo>
                  <a:lnTo>
                    <a:pt x="287" y="137"/>
                  </a:lnTo>
                  <a:lnTo>
                    <a:pt x="279" y="142"/>
                  </a:lnTo>
                  <a:lnTo>
                    <a:pt x="272" y="147"/>
                  </a:lnTo>
                  <a:lnTo>
                    <a:pt x="264" y="151"/>
                  </a:lnTo>
                  <a:lnTo>
                    <a:pt x="255" y="155"/>
                  </a:lnTo>
                  <a:lnTo>
                    <a:pt x="246" y="159"/>
                  </a:lnTo>
                  <a:lnTo>
                    <a:pt x="237" y="162"/>
                  </a:lnTo>
                  <a:lnTo>
                    <a:pt x="229" y="165"/>
                  </a:lnTo>
                  <a:lnTo>
                    <a:pt x="220" y="168"/>
                  </a:lnTo>
                  <a:lnTo>
                    <a:pt x="211" y="170"/>
                  </a:lnTo>
                  <a:lnTo>
                    <a:pt x="204" y="172"/>
                  </a:lnTo>
                  <a:lnTo>
                    <a:pt x="195" y="173"/>
                  </a:lnTo>
                  <a:lnTo>
                    <a:pt x="187" y="173"/>
                  </a:lnTo>
                  <a:lnTo>
                    <a:pt x="178" y="174"/>
                  </a:lnTo>
                  <a:lnTo>
                    <a:pt x="178" y="172"/>
                  </a:lnTo>
                  <a:lnTo>
                    <a:pt x="178" y="170"/>
                  </a:lnTo>
                  <a:lnTo>
                    <a:pt x="178" y="168"/>
                  </a:lnTo>
                  <a:lnTo>
                    <a:pt x="178" y="166"/>
                  </a:lnTo>
                  <a:lnTo>
                    <a:pt x="178" y="158"/>
                  </a:lnTo>
                  <a:lnTo>
                    <a:pt x="180" y="149"/>
                  </a:lnTo>
                  <a:lnTo>
                    <a:pt x="180" y="141"/>
                  </a:lnTo>
                  <a:lnTo>
                    <a:pt x="178" y="134"/>
                  </a:lnTo>
                  <a:lnTo>
                    <a:pt x="176" y="128"/>
                  </a:lnTo>
                  <a:lnTo>
                    <a:pt x="172" y="121"/>
                  </a:lnTo>
                  <a:lnTo>
                    <a:pt x="167" y="116"/>
                  </a:lnTo>
                  <a:lnTo>
                    <a:pt x="163" y="110"/>
                  </a:lnTo>
                  <a:lnTo>
                    <a:pt x="159" y="105"/>
                  </a:lnTo>
                  <a:lnTo>
                    <a:pt x="156" y="99"/>
                  </a:lnTo>
                  <a:lnTo>
                    <a:pt x="152" y="94"/>
                  </a:lnTo>
                  <a:lnTo>
                    <a:pt x="148" y="88"/>
                  </a:lnTo>
                  <a:lnTo>
                    <a:pt x="142" y="82"/>
                  </a:lnTo>
                  <a:lnTo>
                    <a:pt x="135" y="78"/>
                  </a:lnTo>
                  <a:lnTo>
                    <a:pt x="127" y="73"/>
                  </a:lnTo>
                  <a:lnTo>
                    <a:pt x="120" y="68"/>
                  </a:lnTo>
                  <a:lnTo>
                    <a:pt x="113" y="63"/>
                  </a:lnTo>
                  <a:lnTo>
                    <a:pt x="106" y="56"/>
                  </a:lnTo>
                  <a:lnTo>
                    <a:pt x="99" y="50"/>
                  </a:lnTo>
                  <a:lnTo>
                    <a:pt x="91" y="45"/>
                  </a:lnTo>
                  <a:lnTo>
                    <a:pt x="84" y="40"/>
                  </a:lnTo>
                  <a:lnTo>
                    <a:pt x="75" y="38"/>
                  </a:lnTo>
                  <a:lnTo>
                    <a:pt x="67" y="33"/>
                  </a:lnTo>
                  <a:lnTo>
                    <a:pt x="58" y="31"/>
                  </a:lnTo>
                  <a:lnTo>
                    <a:pt x="50" y="28"/>
                  </a:lnTo>
                  <a:lnTo>
                    <a:pt x="42" y="26"/>
                  </a:lnTo>
                  <a:lnTo>
                    <a:pt x="33" y="24"/>
                  </a:lnTo>
                  <a:lnTo>
                    <a:pt x="25" y="22"/>
                  </a:lnTo>
                  <a:lnTo>
                    <a:pt x="19" y="20"/>
                  </a:lnTo>
                  <a:lnTo>
                    <a:pt x="12" y="17"/>
                  </a:lnTo>
                  <a:lnTo>
                    <a:pt x="7" y="14"/>
                  </a:lnTo>
                  <a:lnTo>
                    <a:pt x="0" y="11"/>
                  </a:lnTo>
                  <a:lnTo>
                    <a:pt x="3" y="11"/>
                  </a:lnTo>
                  <a:lnTo>
                    <a:pt x="7" y="11"/>
                  </a:lnTo>
                  <a:lnTo>
                    <a:pt x="11" y="11"/>
                  </a:lnTo>
                  <a:lnTo>
                    <a:pt x="15" y="10"/>
                  </a:lnTo>
                  <a:lnTo>
                    <a:pt x="22" y="8"/>
                  </a:lnTo>
                  <a:lnTo>
                    <a:pt x="30" y="6"/>
                  </a:lnTo>
                  <a:lnTo>
                    <a:pt x="37" y="3"/>
                  </a:lnTo>
                  <a:lnTo>
                    <a:pt x="46" y="1"/>
                  </a:lnTo>
                  <a:lnTo>
                    <a:pt x="53" y="0"/>
                  </a:lnTo>
                  <a:lnTo>
                    <a:pt x="61" y="0"/>
                  </a:lnTo>
                  <a:lnTo>
                    <a:pt x="68" y="0"/>
                  </a:lnTo>
                  <a:lnTo>
                    <a:pt x="75" y="0"/>
                  </a:lnTo>
                  <a:lnTo>
                    <a:pt x="82" y="0"/>
                  </a:lnTo>
                  <a:lnTo>
                    <a:pt x="88" y="0"/>
                  </a:lnTo>
                  <a:lnTo>
                    <a:pt x="95" y="0"/>
                  </a:lnTo>
                  <a:lnTo>
                    <a:pt x="102" y="0"/>
                  </a:lnTo>
                  <a:lnTo>
                    <a:pt x="110" y="0"/>
                  </a:lnTo>
                  <a:lnTo>
                    <a:pt x="118" y="0"/>
                  </a:lnTo>
                  <a:lnTo>
                    <a:pt x="127" y="1"/>
                  </a:lnTo>
                  <a:lnTo>
                    <a:pt x="137" y="1"/>
                  </a:lnTo>
                  <a:lnTo>
                    <a:pt x="145" y="3"/>
                  </a:lnTo>
                  <a:lnTo>
                    <a:pt x="153" y="3"/>
                  </a:lnTo>
                  <a:lnTo>
                    <a:pt x="162" y="3"/>
                  </a:lnTo>
                  <a:lnTo>
                    <a:pt x="172" y="4"/>
                  </a:lnTo>
                  <a:lnTo>
                    <a:pt x="180" y="6"/>
                  </a:lnTo>
                  <a:lnTo>
                    <a:pt x="188" y="6"/>
                  </a:lnTo>
                  <a:lnTo>
                    <a:pt x="197" y="7"/>
                  </a:lnTo>
                  <a:lnTo>
                    <a:pt x="205" y="8"/>
                  </a:lnTo>
                  <a:lnTo>
                    <a:pt x="212" y="10"/>
                  </a:lnTo>
                  <a:lnTo>
                    <a:pt x="219" y="11"/>
                  </a:lnTo>
                  <a:lnTo>
                    <a:pt x="226" y="14"/>
                  </a:lnTo>
                  <a:lnTo>
                    <a:pt x="233" y="15"/>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6" name="Freeform 536"/>
            <p:cNvSpPr>
              <a:spLocks/>
            </p:cNvSpPr>
            <p:nvPr/>
          </p:nvSpPr>
          <p:spPr bwMode="auto">
            <a:xfrm>
              <a:off x="4910" y="2180"/>
              <a:ext cx="230" cy="60"/>
            </a:xfrm>
            <a:custGeom>
              <a:avLst/>
              <a:gdLst>
                <a:gd name="T0" fmla="*/ 31 w 460"/>
                <a:gd name="T1" fmla="*/ 47 h 119"/>
                <a:gd name="T2" fmla="*/ 53 w 460"/>
                <a:gd name="T3" fmla="*/ 33 h 119"/>
                <a:gd name="T4" fmla="*/ 76 w 460"/>
                <a:gd name="T5" fmla="*/ 24 h 119"/>
                <a:gd name="T6" fmla="*/ 99 w 460"/>
                <a:gd name="T7" fmla="*/ 14 h 119"/>
                <a:gd name="T8" fmla="*/ 104 w 460"/>
                <a:gd name="T9" fmla="*/ 14 h 119"/>
                <a:gd name="T10" fmla="*/ 104 w 460"/>
                <a:gd name="T11" fmla="*/ 20 h 119"/>
                <a:gd name="T12" fmla="*/ 125 w 460"/>
                <a:gd name="T13" fmla="*/ 26 h 119"/>
                <a:gd name="T14" fmla="*/ 147 w 460"/>
                <a:gd name="T15" fmla="*/ 20 h 119"/>
                <a:gd name="T16" fmla="*/ 141 w 460"/>
                <a:gd name="T17" fmla="*/ 12 h 119"/>
                <a:gd name="T18" fmla="*/ 123 w 460"/>
                <a:gd name="T19" fmla="*/ 9 h 119"/>
                <a:gd name="T20" fmla="*/ 116 w 460"/>
                <a:gd name="T21" fmla="*/ 9 h 119"/>
                <a:gd name="T22" fmla="*/ 134 w 460"/>
                <a:gd name="T23" fmla="*/ 6 h 119"/>
                <a:gd name="T24" fmla="*/ 155 w 460"/>
                <a:gd name="T25" fmla="*/ 3 h 119"/>
                <a:gd name="T26" fmla="*/ 180 w 460"/>
                <a:gd name="T27" fmla="*/ 3 h 119"/>
                <a:gd name="T28" fmla="*/ 206 w 460"/>
                <a:gd name="T29" fmla="*/ 3 h 119"/>
                <a:gd name="T30" fmla="*/ 225 w 460"/>
                <a:gd name="T31" fmla="*/ 0 h 119"/>
                <a:gd name="T32" fmla="*/ 250 w 460"/>
                <a:gd name="T33" fmla="*/ 0 h 119"/>
                <a:gd name="T34" fmla="*/ 277 w 460"/>
                <a:gd name="T35" fmla="*/ 0 h 119"/>
                <a:gd name="T36" fmla="*/ 303 w 460"/>
                <a:gd name="T37" fmla="*/ 2 h 119"/>
                <a:gd name="T38" fmla="*/ 331 w 460"/>
                <a:gd name="T39" fmla="*/ 3 h 119"/>
                <a:gd name="T40" fmla="*/ 340 w 460"/>
                <a:gd name="T41" fmla="*/ 5 h 119"/>
                <a:gd name="T42" fmla="*/ 340 w 460"/>
                <a:gd name="T43" fmla="*/ 7 h 119"/>
                <a:gd name="T44" fmla="*/ 340 w 460"/>
                <a:gd name="T45" fmla="*/ 10 h 119"/>
                <a:gd name="T46" fmla="*/ 348 w 460"/>
                <a:gd name="T47" fmla="*/ 24 h 119"/>
                <a:gd name="T48" fmla="*/ 362 w 460"/>
                <a:gd name="T49" fmla="*/ 21 h 119"/>
                <a:gd name="T50" fmla="*/ 368 w 460"/>
                <a:gd name="T51" fmla="*/ 13 h 119"/>
                <a:gd name="T52" fmla="*/ 373 w 460"/>
                <a:gd name="T53" fmla="*/ 14 h 119"/>
                <a:gd name="T54" fmla="*/ 394 w 460"/>
                <a:gd name="T55" fmla="*/ 27 h 119"/>
                <a:gd name="T56" fmla="*/ 414 w 460"/>
                <a:gd name="T57" fmla="*/ 38 h 119"/>
                <a:gd name="T58" fmla="*/ 430 w 460"/>
                <a:gd name="T59" fmla="*/ 48 h 119"/>
                <a:gd name="T60" fmla="*/ 449 w 460"/>
                <a:gd name="T61" fmla="*/ 54 h 119"/>
                <a:gd name="T62" fmla="*/ 457 w 460"/>
                <a:gd name="T63" fmla="*/ 65 h 119"/>
                <a:gd name="T64" fmla="*/ 453 w 460"/>
                <a:gd name="T65" fmla="*/ 67 h 119"/>
                <a:gd name="T66" fmla="*/ 439 w 460"/>
                <a:gd name="T67" fmla="*/ 66 h 119"/>
                <a:gd name="T68" fmla="*/ 418 w 460"/>
                <a:gd name="T69" fmla="*/ 62 h 119"/>
                <a:gd name="T70" fmla="*/ 400 w 460"/>
                <a:gd name="T71" fmla="*/ 63 h 119"/>
                <a:gd name="T72" fmla="*/ 376 w 460"/>
                <a:gd name="T73" fmla="*/ 63 h 119"/>
                <a:gd name="T74" fmla="*/ 351 w 460"/>
                <a:gd name="T75" fmla="*/ 63 h 119"/>
                <a:gd name="T76" fmla="*/ 327 w 460"/>
                <a:gd name="T77" fmla="*/ 63 h 119"/>
                <a:gd name="T78" fmla="*/ 303 w 460"/>
                <a:gd name="T79" fmla="*/ 66 h 119"/>
                <a:gd name="T80" fmla="*/ 281 w 460"/>
                <a:gd name="T81" fmla="*/ 73 h 119"/>
                <a:gd name="T82" fmla="*/ 259 w 460"/>
                <a:gd name="T83" fmla="*/ 81 h 119"/>
                <a:gd name="T84" fmla="*/ 236 w 460"/>
                <a:gd name="T85" fmla="*/ 87 h 119"/>
                <a:gd name="T86" fmla="*/ 218 w 460"/>
                <a:gd name="T87" fmla="*/ 93 h 119"/>
                <a:gd name="T88" fmla="*/ 204 w 460"/>
                <a:gd name="T89" fmla="*/ 100 h 119"/>
                <a:gd name="T90" fmla="*/ 193 w 460"/>
                <a:gd name="T91" fmla="*/ 105 h 119"/>
                <a:gd name="T92" fmla="*/ 186 w 460"/>
                <a:gd name="T93" fmla="*/ 105 h 119"/>
                <a:gd name="T94" fmla="*/ 166 w 460"/>
                <a:gd name="T95" fmla="*/ 100 h 119"/>
                <a:gd name="T96" fmla="*/ 143 w 460"/>
                <a:gd name="T97" fmla="*/ 100 h 119"/>
                <a:gd name="T98" fmla="*/ 118 w 460"/>
                <a:gd name="T99" fmla="*/ 101 h 119"/>
                <a:gd name="T100" fmla="*/ 94 w 460"/>
                <a:gd name="T101" fmla="*/ 101 h 119"/>
                <a:gd name="T102" fmla="*/ 69 w 460"/>
                <a:gd name="T103" fmla="*/ 104 h 119"/>
                <a:gd name="T104" fmla="*/ 44 w 460"/>
                <a:gd name="T105" fmla="*/ 112 h 119"/>
                <a:gd name="T106" fmla="*/ 27 w 460"/>
                <a:gd name="T107" fmla="*/ 118 h 119"/>
                <a:gd name="T108" fmla="*/ 27 w 460"/>
                <a:gd name="T109" fmla="*/ 116 h 119"/>
                <a:gd name="T110" fmla="*/ 3 w 460"/>
                <a:gd name="T111" fmla="*/ 93 h 119"/>
                <a:gd name="T112" fmla="*/ 6 w 460"/>
                <a:gd name="T11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 h="119">
                  <a:moveTo>
                    <a:pt x="18" y="58"/>
                  </a:moveTo>
                  <a:lnTo>
                    <a:pt x="25" y="52"/>
                  </a:lnTo>
                  <a:lnTo>
                    <a:pt x="31" y="47"/>
                  </a:lnTo>
                  <a:lnTo>
                    <a:pt x="38" y="41"/>
                  </a:lnTo>
                  <a:lnTo>
                    <a:pt x="46" y="37"/>
                  </a:lnTo>
                  <a:lnTo>
                    <a:pt x="53" y="33"/>
                  </a:lnTo>
                  <a:lnTo>
                    <a:pt x="62" y="30"/>
                  </a:lnTo>
                  <a:lnTo>
                    <a:pt x="69" y="27"/>
                  </a:lnTo>
                  <a:lnTo>
                    <a:pt x="76" y="24"/>
                  </a:lnTo>
                  <a:lnTo>
                    <a:pt x="84" y="21"/>
                  </a:lnTo>
                  <a:lnTo>
                    <a:pt x="92" y="17"/>
                  </a:lnTo>
                  <a:lnTo>
                    <a:pt x="99" y="14"/>
                  </a:lnTo>
                  <a:lnTo>
                    <a:pt x="108" y="12"/>
                  </a:lnTo>
                  <a:lnTo>
                    <a:pt x="105" y="13"/>
                  </a:lnTo>
                  <a:lnTo>
                    <a:pt x="104" y="14"/>
                  </a:lnTo>
                  <a:lnTo>
                    <a:pt x="102" y="16"/>
                  </a:lnTo>
                  <a:lnTo>
                    <a:pt x="102" y="17"/>
                  </a:lnTo>
                  <a:lnTo>
                    <a:pt x="104" y="20"/>
                  </a:lnTo>
                  <a:lnTo>
                    <a:pt x="109" y="23"/>
                  </a:lnTo>
                  <a:lnTo>
                    <a:pt x="116" y="24"/>
                  </a:lnTo>
                  <a:lnTo>
                    <a:pt x="125" y="26"/>
                  </a:lnTo>
                  <a:lnTo>
                    <a:pt x="134" y="24"/>
                  </a:lnTo>
                  <a:lnTo>
                    <a:pt x="141" y="23"/>
                  </a:lnTo>
                  <a:lnTo>
                    <a:pt x="147" y="20"/>
                  </a:lnTo>
                  <a:lnTo>
                    <a:pt x="148" y="17"/>
                  </a:lnTo>
                  <a:lnTo>
                    <a:pt x="147" y="14"/>
                  </a:lnTo>
                  <a:lnTo>
                    <a:pt x="141" y="12"/>
                  </a:lnTo>
                  <a:lnTo>
                    <a:pt x="134" y="10"/>
                  </a:lnTo>
                  <a:lnTo>
                    <a:pt x="125" y="9"/>
                  </a:lnTo>
                  <a:lnTo>
                    <a:pt x="123" y="9"/>
                  </a:lnTo>
                  <a:lnTo>
                    <a:pt x="120" y="9"/>
                  </a:lnTo>
                  <a:lnTo>
                    <a:pt x="119" y="9"/>
                  </a:lnTo>
                  <a:lnTo>
                    <a:pt x="116" y="9"/>
                  </a:lnTo>
                  <a:lnTo>
                    <a:pt x="122" y="7"/>
                  </a:lnTo>
                  <a:lnTo>
                    <a:pt x="129" y="6"/>
                  </a:lnTo>
                  <a:lnTo>
                    <a:pt x="134" y="6"/>
                  </a:lnTo>
                  <a:lnTo>
                    <a:pt x="140" y="5"/>
                  </a:lnTo>
                  <a:lnTo>
                    <a:pt x="147" y="3"/>
                  </a:lnTo>
                  <a:lnTo>
                    <a:pt x="155" y="3"/>
                  </a:lnTo>
                  <a:lnTo>
                    <a:pt x="164" y="3"/>
                  </a:lnTo>
                  <a:lnTo>
                    <a:pt x="172" y="3"/>
                  </a:lnTo>
                  <a:lnTo>
                    <a:pt x="180" y="3"/>
                  </a:lnTo>
                  <a:lnTo>
                    <a:pt x="189" y="3"/>
                  </a:lnTo>
                  <a:lnTo>
                    <a:pt x="197" y="3"/>
                  </a:lnTo>
                  <a:lnTo>
                    <a:pt x="206" y="3"/>
                  </a:lnTo>
                  <a:lnTo>
                    <a:pt x="213" y="3"/>
                  </a:lnTo>
                  <a:lnTo>
                    <a:pt x="220" y="2"/>
                  </a:lnTo>
                  <a:lnTo>
                    <a:pt x="225" y="0"/>
                  </a:lnTo>
                  <a:lnTo>
                    <a:pt x="232" y="0"/>
                  </a:lnTo>
                  <a:lnTo>
                    <a:pt x="242" y="0"/>
                  </a:lnTo>
                  <a:lnTo>
                    <a:pt x="250" y="0"/>
                  </a:lnTo>
                  <a:lnTo>
                    <a:pt x="259" y="0"/>
                  </a:lnTo>
                  <a:lnTo>
                    <a:pt x="268" y="0"/>
                  </a:lnTo>
                  <a:lnTo>
                    <a:pt x="277" y="0"/>
                  </a:lnTo>
                  <a:lnTo>
                    <a:pt x="287" y="0"/>
                  </a:lnTo>
                  <a:lnTo>
                    <a:pt x="295" y="0"/>
                  </a:lnTo>
                  <a:lnTo>
                    <a:pt x="303" y="2"/>
                  </a:lnTo>
                  <a:lnTo>
                    <a:pt x="313" y="3"/>
                  </a:lnTo>
                  <a:lnTo>
                    <a:pt x="321" y="3"/>
                  </a:lnTo>
                  <a:lnTo>
                    <a:pt x="331" y="3"/>
                  </a:lnTo>
                  <a:lnTo>
                    <a:pt x="340" y="5"/>
                  </a:lnTo>
                  <a:lnTo>
                    <a:pt x="340" y="5"/>
                  </a:lnTo>
                  <a:lnTo>
                    <a:pt x="340" y="5"/>
                  </a:lnTo>
                  <a:lnTo>
                    <a:pt x="340" y="6"/>
                  </a:lnTo>
                  <a:lnTo>
                    <a:pt x="341" y="6"/>
                  </a:lnTo>
                  <a:lnTo>
                    <a:pt x="340" y="7"/>
                  </a:lnTo>
                  <a:lnTo>
                    <a:pt x="340" y="7"/>
                  </a:lnTo>
                  <a:lnTo>
                    <a:pt x="340" y="9"/>
                  </a:lnTo>
                  <a:lnTo>
                    <a:pt x="340" y="10"/>
                  </a:lnTo>
                  <a:lnTo>
                    <a:pt x="341" y="16"/>
                  </a:lnTo>
                  <a:lnTo>
                    <a:pt x="344" y="21"/>
                  </a:lnTo>
                  <a:lnTo>
                    <a:pt x="348" y="24"/>
                  </a:lnTo>
                  <a:lnTo>
                    <a:pt x="354" y="26"/>
                  </a:lnTo>
                  <a:lnTo>
                    <a:pt x="359" y="24"/>
                  </a:lnTo>
                  <a:lnTo>
                    <a:pt x="362" y="21"/>
                  </a:lnTo>
                  <a:lnTo>
                    <a:pt x="365" y="19"/>
                  </a:lnTo>
                  <a:lnTo>
                    <a:pt x="366" y="13"/>
                  </a:lnTo>
                  <a:lnTo>
                    <a:pt x="368" y="13"/>
                  </a:lnTo>
                  <a:lnTo>
                    <a:pt x="370" y="13"/>
                  </a:lnTo>
                  <a:lnTo>
                    <a:pt x="372" y="14"/>
                  </a:lnTo>
                  <a:lnTo>
                    <a:pt x="373" y="14"/>
                  </a:lnTo>
                  <a:lnTo>
                    <a:pt x="382" y="17"/>
                  </a:lnTo>
                  <a:lnTo>
                    <a:pt x="388" y="23"/>
                  </a:lnTo>
                  <a:lnTo>
                    <a:pt x="394" y="27"/>
                  </a:lnTo>
                  <a:lnTo>
                    <a:pt x="401" y="31"/>
                  </a:lnTo>
                  <a:lnTo>
                    <a:pt x="408" y="34"/>
                  </a:lnTo>
                  <a:lnTo>
                    <a:pt x="414" y="38"/>
                  </a:lnTo>
                  <a:lnTo>
                    <a:pt x="418" y="42"/>
                  </a:lnTo>
                  <a:lnTo>
                    <a:pt x="423" y="45"/>
                  </a:lnTo>
                  <a:lnTo>
                    <a:pt x="430" y="48"/>
                  </a:lnTo>
                  <a:lnTo>
                    <a:pt x="437" y="49"/>
                  </a:lnTo>
                  <a:lnTo>
                    <a:pt x="443" y="51"/>
                  </a:lnTo>
                  <a:lnTo>
                    <a:pt x="449" y="54"/>
                  </a:lnTo>
                  <a:lnTo>
                    <a:pt x="451" y="58"/>
                  </a:lnTo>
                  <a:lnTo>
                    <a:pt x="454" y="60"/>
                  </a:lnTo>
                  <a:lnTo>
                    <a:pt x="457" y="65"/>
                  </a:lnTo>
                  <a:lnTo>
                    <a:pt x="460" y="67"/>
                  </a:lnTo>
                  <a:lnTo>
                    <a:pt x="457" y="67"/>
                  </a:lnTo>
                  <a:lnTo>
                    <a:pt x="453" y="67"/>
                  </a:lnTo>
                  <a:lnTo>
                    <a:pt x="450" y="67"/>
                  </a:lnTo>
                  <a:lnTo>
                    <a:pt x="446" y="66"/>
                  </a:lnTo>
                  <a:lnTo>
                    <a:pt x="439" y="66"/>
                  </a:lnTo>
                  <a:lnTo>
                    <a:pt x="432" y="65"/>
                  </a:lnTo>
                  <a:lnTo>
                    <a:pt x="425" y="63"/>
                  </a:lnTo>
                  <a:lnTo>
                    <a:pt x="418" y="62"/>
                  </a:lnTo>
                  <a:lnTo>
                    <a:pt x="412" y="62"/>
                  </a:lnTo>
                  <a:lnTo>
                    <a:pt x="405" y="62"/>
                  </a:lnTo>
                  <a:lnTo>
                    <a:pt x="400" y="63"/>
                  </a:lnTo>
                  <a:lnTo>
                    <a:pt x="393" y="63"/>
                  </a:lnTo>
                  <a:lnTo>
                    <a:pt x="384" y="63"/>
                  </a:lnTo>
                  <a:lnTo>
                    <a:pt x="376" y="63"/>
                  </a:lnTo>
                  <a:lnTo>
                    <a:pt x="368" y="63"/>
                  </a:lnTo>
                  <a:lnTo>
                    <a:pt x="359" y="63"/>
                  </a:lnTo>
                  <a:lnTo>
                    <a:pt x="351" y="63"/>
                  </a:lnTo>
                  <a:lnTo>
                    <a:pt x="344" y="63"/>
                  </a:lnTo>
                  <a:lnTo>
                    <a:pt x="335" y="63"/>
                  </a:lnTo>
                  <a:lnTo>
                    <a:pt x="327" y="63"/>
                  </a:lnTo>
                  <a:lnTo>
                    <a:pt x="319" y="65"/>
                  </a:lnTo>
                  <a:lnTo>
                    <a:pt x="312" y="65"/>
                  </a:lnTo>
                  <a:lnTo>
                    <a:pt x="303" y="66"/>
                  </a:lnTo>
                  <a:lnTo>
                    <a:pt x="295" y="67"/>
                  </a:lnTo>
                  <a:lnTo>
                    <a:pt x="288" y="70"/>
                  </a:lnTo>
                  <a:lnTo>
                    <a:pt x="281" y="73"/>
                  </a:lnTo>
                  <a:lnTo>
                    <a:pt x="273" y="77"/>
                  </a:lnTo>
                  <a:lnTo>
                    <a:pt x="266" y="80"/>
                  </a:lnTo>
                  <a:lnTo>
                    <a:pt x="259" y="81"/>
                  </a:lnTo>
                  <a:lnTo>
                    <a:pt x="252" y="83"/>
                  </a:lnTo>
                  <a:lnTo>
                    <a:pt x="243" y="86"/>
                  </a:lnTo>
                  <a:lnTo>
                    <a:pt x="236" y="87"/>
                  </a:lnTo>
                  <a:lnTo>
                    <a:pt x="231" y="88"/>
                  </a:lnTo>
                  <a:lnTo>
                    <a:pt x="224" y="90"/>
                  </a:lnTo>
                  <a:lnTo>
                    <a:pt x="218" y="93"/>
                  </a:lnTo>
                  <a:lnTo>
                    <a:pt x="213" y="94"/>
                  </a:lnTo>
                  <a:lnTo>
                    <a:pt x="208" y="97"/>
                  </a:lnTo>
                  <a:lnTo>
                    <a:pt x="204" y="100"/>
                  </a:lnTo>
                  <a:lnTo>
                    <a:pt x="199" y="101"/>
                  </a:lnTo>
                  <a:lnTo>
                    <a:pt x="194" y="104"/>
                  </a:lnTo>
                  <a:lnTo>
                    <a:pt x="193" y="105"/>
                  </a:lnTo>
                  <a:lnTo>
                    <a:pt x="190" y="105"/>
                  </a:lnTo>
                  <a:lnTo>
                    <a:pt x="189" y="105"/>
                  </a:lnTo>
                  <a:lnTo>
                    <a:pt x="186" y="105"/>
                  </a:lnTo>
                  <a:lnTo>
                    <a:pt x="179" y="104"/>
                  </a:lnTo>
                  <a:lnTo>
                    <a:pt x="173" y="101"/>
                  </a:lnTo>
                  <a:lnTo>
                    <a:pt x="166" y="100"/>
                  </a:lnTo>
                  <a:lnTo>
                    <a:pt x="159" y="98"/>
                  </a:lnTo>
                  <a:lnTo>
                    <a:pt x="151" y="98"/>
                  </a:lnTo>
                  <a:lnTo>
                    <a:pt x="143" y="100"/>
                  </a:lnTo>
                  <a:lnTo>
                    <a:pt x="134" y="100"/>
                  </a:lnTo>
                  <a:lnTo>
                    <a:pt x="126" y="101"/>
                  </a:lnTo>
                  <a:lnTo>
                    <a:pt x="118" y="101"/>
                  </a:lnTo>
                  <a:lnTo>
                    <a:pt x="109" y="101"/>
                  </a:lnTo>
                  <a:lnTo>
                    <a:pt x="101" y="101"/>
                  </a:lnTo>
                  <a:lnTo>
                    <a:pt x="94" y="101"/>
                  </a:lnTo>
                  <a:lnTo>
                    <a:pt x="85" y="101"/>
                  </a:lnTo>
                  <a:lnTo>
                    <a:pt x="77" y="102"/>
                  </a:lnTo>
                  <a:lnTo>
                    <a:pt x="69" y="104"/>
                  </a:lnTo>
                  <a:lnTo>
                    <a:pt x="62" y="105"/>
                  </a:lnTo>
                  <a:lnTo>
                    <a:pt x="52" y="108"/>
                  </a:lnTo>
                  <a:lnTo>
                    <a:pt x="44" y="112"/>
                  </a:lnTo>
                  <a:lnTo>
                    <a:pt x="35" y="116"/>
                  </a:lnTo>
                  <a:lnTo>
                    <a:pt x="27" y="119"/>
                  </a:lnTo>
                  <a:lnTo>
                    <a:pt x="27" y="118"/>
                  </a:lnTo>
                  <a:lnTo>
                    <a:pt x="27" y="118"/>
                  </a:lnTo>
                  <a:lnTo>
                    <a:pt x="27" y="118"/>
                  </a:lnTo>
                  <a:lnTo>
                    <a:pt x="27" y="116"/>
                  </a:lnTo>
                  <a:lnTo>
                    <a:pt x="18" y="111"/>
                  </a:lnTo>
                  <a:lnTo>
                    <a:pt x="10" y="102"/>
                  </a:lnTo>
                  <a:lnTo>
                    <a:pt x="3" y="93"/>
                  </a:lnTo>
                  <a:lnTo>
                    <a:pt x="0" y="83"/>
                  </a:lnTo>
                  <a:lnTo>
                    <a:pt x="2" y="76"/>
                  </a:lnTo>
                  <a:lnTo>
                    <a:pt x="6" y="70"/>
                  </a:lnTo>
                  <a:lnTo>
                    <a:pt x="11" y="63"/>
                  </a:lnTo>
                  <a:lnTo>
                    <a:pt x="18" y="58"/>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7" name="Freeform 537"/>
            <p:cNvSpPr>
              <a:spLocks/>
            </p:cNvSpPr>
            <p:nvPr/>
          </p:nvSpPr>
          <p:spPr bwMode="auto">
            <a:xfrm>
              <a:off x="4537" y="2170"/>
              <a:ext cx="361" cy="58"/>
            </a:xfrm>
            <a:custGeom>
              <a:avLst/>
              <a:gdLst>
                <a:gd name="T0" fmla="*/ 503 w 724"/>
                <a:gd name="T1" fmla="*/ 1 h 117"/>
                <a:gd name="T2" fmla="*/ 578 w 724"/>
                <a:gd name="T3" fmla="*/ 44 h 117"/>
                <a:gd name="T4" fmla="*/ 630 w 724"/>
                <a:gd name="T5" fmla="*/ 55 h 117"/>
                <a:gd name="T6" fmla="*/ 698 w 724"/>
                <a:gd name="T7" fmla="*/ 55 h 117"/>
                <a:gd name="T8" fmla="*/ 724 w 724"/>
                <a:gd name="T9" fmla="*/ 65 h 117"/>
                <a:gd name="T10" fmla="*/ 722 w 724"/>
                <a:gd name="T11" fmla="*/ 69 h 117"/>
                <a:gd name="T12" fmla="*/ 722 w 724"/>
                <a:gd name="T13" fmla="*/ 74 h 117"/>
                <a:gd name="T14" fmla="*/ 722 w 724"/>
                <a:gd name="T15" fmla="*/ 78 h 117"/>
                <a:gd name="T16" fmla="*/ 721 w 724"/>
                <a:gd name="T17" fmla="*/ 80 h 117"/>
                <a:gd name="T18" fmla="*/ 718 w 724"/>
                <a:gd name="T19" fmla="*/ 86 h 117"/>
                <a:gd name="T20" fmla="*/ 715 w 724"/>
                <a:gd name="T21" fmla="*/ 92 h 117"/>
                <a:gd name="T22" fmla="*/ 714 w 724"/>
                <a:gd name="T23" fmla="*/ 97 h 117"/>
                <a:gd name="T24" fmla="*/ 714 w 724"/>
                <a:gd name="T25" fmla="*/ 103 h 117"/>
                <a:gd name="T26" fmla="*/ 714 w 724"/>
                <a:gd name="T27" fmla="*/ 106 h 117"/>
                <a:gd name="T28" fmla="*/ 715 w 724"/>
                <a:gd name="T29" fmla="*/ 110 h 117"/>
                <a:gd name="T30" fmla="*/ 715 w 724"/>
                <a:gd name="T31" fmla="*/ 113 h 117"/>
                <a:gd name="T32" fmla="*/ 717 w 724"/>
                <a:gd name="T33" fmla="*/ 117 h 117"/>
                <a:gd name="T34" fmla="*/ 662 w 724"/>
                <a:gd name="T35" fmla="*/ 97 h 117"/>
                <a:gd name="T36" fmla="*/ 588 w 724"/>
                <a:gd name="T37" fmla="*/ 92 h 117"/>
                <a:gd name="T38" fmla="*/ 534 w 724"/>
                <a:gd name="T39" fmla="*/ 94 h 117"/>
                <a:gd name="T40" fmla="*/ 448 w 724"/>
                <a:gd name="T41" fmla="*/ 94 h 117"/>
                <a:gd name="T42" fmla="*/ 391 w 724"/>
                <a:gd name="T43" fmla="*/ 82 h 117"/>
                <a:gd name="T44" fmla="*/ 323 w 724"/>
                <a:gd name="T45" fmla="*/ 65 h 117"/>
                <a:gd name="T46" fmla="*/ 278 w 724"/>
                <a:gd name="T47" fmla="*/ 75 h 117"/>
                <a:gd name="T48" fmla="*/ 175 w 724"/>
                <a:gd name="T49" fmla="*/ 78 h 117"/>
                <a:gd name="T50" fmla="*/ 98 w 724"/>
                <a:gd name="T51" fmla="*/ 82 h 117"/>
                <a:gd name="T52" fmla="*/ 41 w 724"/>
                <a:gd name="T53" fmla="*/ 117 h 117"/>
                <a:gd name="T54" fmla="*/ 34 w 724"/>
                <a:gd name="T55" fmla="*/ 113 h 117"/>
                <a:gd name="T56" fmla="*/ 25 w 724"/>
                <a:gd name="T57" fmla="*/ 108 h 117"/>
                <a:gd name="T58" fmla="*/ 14 w 724"/>
                <a:gd name="T59" fmla="*/ 104 h 117"/>
                <a:gd name="T60" fmla="*/ 0 w 724"/>
                <a:gd name="T61" fmla="*/ 100 h 117"/>
                <a:gd name="T62" fmla="*/ 4 w 724"/>
                <a:gd name="T63" fmla="*/ 86 h 117"/>
                <a:gd name="T64" fmla="*/ 9 w 724"/>
                <a:gd name="T65" fmla="*/ 75 h 117"/>
                <a:gd name="T66" fmla="*/ 10 w 724"/>
                <a:gd name="T67" fmla="*/ 67 h 117"/>
                <a:gd name="T68" fmla="*/ 11 w 724"/>
                <a:gd name="T69" fmla="*/ 62 h 117"/>
                <a:gd name="T70" fmla="*/ 21 w 724"/>
                <a:gd name="T71" fmla="*/ 62 h 117"/>
                <a:gd name="T72" fmla="*/ 31 w 724"/>
                <a:gd name="T73" fmla="*/ 64 h 117"/>
                <a:gd name="T74" fmla="*/ 42 w 724"/>
                <a:gd name="T75" fmla="*/ 64 h 117"/>
                <a:gd name="T76" fmla="*/ 52 w 724"/>
                <a:gd name="T77" fmla="*/ 64 h 117"/>
                <a:gd name="T78" fmla="*/ 62 w 724"/>
                <a:gd name="T79" fmla="*/ 64 h 117"/>
                <a:gd name="T80" fmla="*/ 71 w 724"/>
                <a:gd name="T81" fmla="*/ 64 h 117"/>
                <a:gd name="T82" fmla="*/ 80 w 724"/>
                <a:gd name="T83" fmla="*/ 64 h 117"/>
                <a:gd name="T84" fmla="*/ 88 w 724"/>
                <a:gd name="T85" fmla="*/ 62 h 117"/>
                <a:gd name="T86" fmla="*/ 103 w 724"/>
                <a:gd name="T87" fmla="*/ 58 h 117"/>
                <a:gd name="T88" fmla="*/ 119 w 724"/>
                <a:gd name="T89" fmla="*/ 54 h 117"/>
                <a:gd name="T90" fmla="*/ 137 w 724"/>
                <a:gd name="T91" fmla="*/ 48 h 117"/>
                <a:gd name="T92" fmla="*/ 152 w 724"/>
                <a:gd name="T93" fmla="*/ 41 h 117"/>
                <a:gd name="T94" fmla="*/ 168 w 724"/>
                <a:gd name="T95" fmla="*/ 36 h 117"/>
                <a:gd name="T96" fmla="*/ 179 w 724"/>
                <a:gd name="T97" fmla="*/ 30 h 117"/>
                <a:gd name="T98" fmla="*/ 187 w 724"/>
                <a:gd name="T99" fmla="*/ 27 h 117"/>
                <a:gd name="T100" fmla="*/ 190 w 724"/>
                <a:gd name="T101" fmla="*/ 26 h 117"/>
                <a:gd name="T102" fmla="*/ 323 w 724"/>
                <a:gd name="T103" fmla="*/ 43 h 117"/>
                <a:gd name="T104" fmla="*/ 467 w 724"/>
                <a:gd name="T105" fmla="*/ 0 h 117"/>
                <a:gd name="T106" fmla="*/ 503 w 724"/>
                <a:gd name="T10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4" h="117">
                  <a:moveTo>
                    <a:pt x="503" y="1"/>
                  </a:moveTo>
                  <a:lnTo>
                    <a:pt x="578" y="44"/>
                  </a:lnTo>
                  <a:lnTo>
                    <a:pt x="630" y="55"/>
                  </a:lnTo>
                  <a:lnTo>
                    <a:pt x="698" y="55"/>
                  </a:lnTo>
                  <a:lnTo>
                    <a:pt x="724" y="65"/>
                  </a:lnTo>
                  <a:lnTo>
                    <a:pt x="722" y="69"/>
                  </a:lnTo>
                  <a:lnTo>
                    <a:pt x="722" y="74"/>
                  </a:lnTo>
                  <a:lnTo>
                    <a:pt x="722" y="78"/>
                  </a:lnTo>
                  <a:lnTo>
                    <a:pt x="721" y="80"/>
                  </a:lnTo>
                  <a:lnTo>
                    <a:pt x="718" y="86"/>
                  </a:lnTo>
                  <a:lnTo>
                    <a:pt x="715" y="92"/>
                  </a:lnTo>
                  <a:lnTo>
                    <a:pt x="714" y="97"/>
                  </a:lnTo>
                  <a:lnTo>
                    <a:pt x="714" y="103"/>
                  </a:lnTo>
                  <a:lnTo>
                    <a:pt x="714" y="106"/>
                  </a:lnTo>
                  <a:lnTo>
                    <a:pt x="715" y="110"/>
                  </a:lnTo>
                  <a:lnTo>
                    <a:pt x="715" y="113"/>
                  </a:lnTo>
                  <a:lnTo>
                    <a:pt x="717" y="117"/>
                  </a:lnTo>
                  <a:lnTo>
                    <a:pt x="662" y="97"/>
                  </a:lnTo>
                  <a:lnTo>
                    <a:pt x="588" y="92"/>
                  </a:lnTo>
                  <a:lnTo>
                    <a:pt x="534" y="94"/>
                  </a:lnTo>
                  <a:lnTo>
                    <a:pt x="448" y="94"/>
                  </a:lnTo>
                  <a:lnTo>
                    <a:pt x="391" y="82"/>
                  </a:lnTo>
                  <a:lnTo>
                    <a:pt x="323" y="65"/>
                  </a:lnTo>
                  <a:lnTo>
                    <a:pt x="278" y="75"/>
                  </a:lnTo>
                  <a:lnTo>
                    <a:pt x="175" y="78"/>
                  </a:lnTo>
                  <a:lnTo>
                    <a:pt x="98" y="82"/>
                  </a:lnTo>
                  <a:lnTo>
                    <a:pt x="41" y="117"/>
                  </a:lnTo>
                  <a:lnTo>
                    <a:pt x="34" y="113"/>
                  </a:lnTo>
                  <a:lnTo>
                    <a:pt x="25" y="108"/>
                  </a:lnTo>
                  <a:lnTo>
                    <a:pt x="14" y="104"/>
                  </a:lnTo>
                  <a:lnTo>
                    <a:pt x="0" y="100"/>
                  </a:lnTo>
                  <a:lnTo>
                    <a:pt x="4" y="86"/>
                  </a:lnTo>
                  <a:lnTo>
                    <a:pt x="9" y="75"/>
                  </a:lnTo>
                  <a:lnTo>
                    <a:pt x="10" y="67"/>
                  </a:lnTo>
                  <a:lnTo>
                    <a:pt x="11" y="62"/>
                  </a:lnTo>
                  <a:lnTo>
                    <a:pt x="21" y="62"/>
                  </a:lnTo>
                  <a:lnTo>
                    <a:pt x="31" y="64"/>
                  </a:lnTo>
                  <a:lnTo>
                    <a:pt x="42" y="64"/>
                  </a:lnTo>
                  <a:lnTo>
                    <a:pt x="52" y="64"/>
                  </a:lnTo>
                  <a:lnTo>
                    <a:pt x="62" y="64"/>
                  </a:lnTo>
                  <a:lnTo>
                    <a:pt x="71" y="64"/>
                  </a:lnTo>
                  <a:lnTo>
                    <a:pt x="80" y="64"/>
                  </a:lnTo>
                  <a:lnTo>
                    <a:pt x="88" y="62"/>
                  </a:lnTo>
                  <a:lnTo>
                    <a:pt x="103" y="58"/>
                  </a:lnTo>
                  <a:lnTo>
                    <a:pt x="119" y="54"/>
                  </a:lnTo>
                  <a:lnTo>
                    <a:pt x="137" y="48"/>
                  </a:lnTo>
                  <a:lnTo>
                    <a:pt x="152" y="41"/>
                  </a:lnTo>
                  <a:lnTo>
                    <a:pt x="168" y="36"/>
                  </a:lnTo>
                  <a:lnTo>
                    <a:pt x="179" y="30"/>
                  </a:lnTo>
                  <a:lnTo>
                    <a:pt x="187" y="27"/>
                  </a:lnTo>
                  <a:lnTo>
                    <a:pt x="190" y="26"/>
                  </a:lnTo>
                  <a:lnTo>
                    <a:pt x="323" y="43"/>
                  </a:lnTo>
                  <a:lnTo>
                    <a:pt x="467" y="0"/>
                  </a:lnTo>
                  <a:lnTo>
                    <a:pt x="503" y="1"/>
                  </a:lnTo>
                  <a:close/>
                </a:path>
              </a:pathLst>
            </a:custGeom>
            <a:solidFill>
              <a:srgbClr val="A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8" name="Freeform 538"/>
            <p:cNvSpPr>
              <a:spLocks/>
            </p:cNvSpPr>
            <p:nvPr/>
          </p:nvSpPr>
          <p:spPr bwMode="auto">
            <a:xfrm>
              <a:off x="4472" y="1939"/>
              <a:ext cx="314" cy="247"/>
            </a:xfrm>
            <a:custGeom>
              <a:avLst/>
              <a:gdLst>
                <a:gd name="T0" fmla="*/ 604 w 627"/>
                <a:gd name="T1" fmla="*/ 440 h 495"/>
                <a:gd name="T2" fmla="*/ 553 w 627"/>
                <a:gd name="T3" fmla="*/ 453 h 495"/>
                <a:gd name="T4" fmla="*/ 483 w 627"/>
                <a:gd name="T5" fmla="*/ 460 h 495"/>
                <a:gd name="T6" fmla="*/ 385 w 627"/>
                <a:gd name="T7" fmla="*/ 457 h 495"/>
                <a:gd name="T8" fmla="*/ 318 w 627"/>
                <a:gd name="T9" fmla="*/ 450 h 495"/>
                <a:gd name="T10" fmla="*/ 287 w 627"/>
                <a:gd name="T11" fmla="*/ 460 h 495"/>
                <a:gd name="T12" fmla="*/ 251 w 627"/>
                <a:gd name="T13" fmla="*/ 478 h 495"/>
                <a:gd name="T14" fmla="*/ 222 w 627"/>
                <a:gd name="T15" fmla="*/ 492 h 495"/>
                <a:gd name="T16" fmla="*/ 153 w 627"/>
                <a:gd name="T17" fmla="*/ 489 h 495"/>
                <a:gd name="T18" fmla="*/ 160 w 627"/>
                <a:gd name="T19" fmla="*/ 472 h 495"/>
                <a:gd name="T20" fmla="*/ 211 w 627"/>
                <a:gd name="T21" fmla="*/ 446 h 495"/>
                <a:gd name="T22" fmla="*/ 264 w 627"/>
                <a:gd name="T23" fmla="*/ 416 h 495"/>
                <a:gd name="T24" fmla="*/ 322 w 627"/>
                <a:gd name="T25" fmla="*/ 384 h 495"/>
                <a:gd name="T26" fmla="*/ 399 w 627"/>
                <a:gd name="T27" fmla="*/ 341 h 495"/>
                <a:gd name="T28" fmla="*/ 447 w 627"/>
                <a:gd name="T29" fmla="*/ 316 h 495"/>
                <a:gd name="T30" fmla="*/ 437 w 627"/>
                <a:gd name="T31" fmla="*/ 317 h 495"/>
                <a:gd name="T32" fmla="*/ 384 w 627"/>
                <a:gd name="T33" fmla="*/ 334 h 495"/>
                <a:gd name="T34" fmla="*/ 322 w 627"/>
                <a:gd name="T35" fmla="*/ 347 h 495"/>
                <a:gd name="T36" fmla="*/ 272 w 627"/>
                <a:gd name="T37" fmla="*/ 366 h 495"/>
                <a:gd name="T38" fmla="*/ 213 w 627"/>
                <a:gd name="T39" fmla="*/ 400 h 495"/>
                <a:gd name="T40" fmla="*/ 191 w 627"/>
                <a:gd name="T41" fmla="*/ 393 h 495"/>
                <a:gd name="T42" fmla="*/ 206 w 627"/>
                <a:gd name="T43" fmla="*/ 320 h 495"/>
                <a:gd name="T44" fmla="*/ 178 w 627"/>
                <a:gd name="T45" fmla="*/ 271 h 495"/>
                <a:gd name="T46" fmla="*/ 121 w 627"/>
                <a:gd name="T47" fmla="*/ 231 h 495"/>
                <a:gd name="T48" fmla="*/ 67 w 627"/>
                <a:gd name="T49" fmla="*/ 201 h 495"/>
                <a:gd name="T50" fmla="*/ 42 w 627"/>
                <a:gd name="T51" fmla="*/ 192 h 495"/>
                <a:gd name="T52" fmla="*/ 22 w 627"/>
                <a:gd name="T53" fmla="*/ 193 h 495"/>
                <a:gd name="T54" fmla="*/ 7 w 627"/>
                <a:gd name="T55" fmla="*/ 160 h 495"/>
                <a:gd name="T56" fmla="*/ 0 w 627"/>
                <a:gd name="T57" fmla="*/ 122 h 495"/>
                <a:gd name="T58" fmla="*/ 4 w 627"/>
                <a:gd name="T59" fmla="*/ 95 h 495"/>
                <a:gd name="T60" fmla="*/ 30 w 627"/>
                <a:gd name="T61" fmla="*/ 102 h 495"/>
                <a:gd name="T62" fmla="*/ 74 w 627"/>
                <a:gd name="T63" fmla="*/ 108 h 495"/>
                <a:gd name="T64" fmla="*/ 145 w 627"/>
                <a:gd name="T65" fmla="*/ 108 h 495"/>
                <a:gd name="T66" fmla="*/ 194 w 627"/>
                <a:gd name="T67" fmla="*/ 98 h 495"/>
                <a:gd name="T68" fmla="*/ 202 w 627"/>
                <a:gd name="T69" fmla="*/ 88 h 495"/>
                <a:gd name="T70" fmla="*/ 199 w 627"/>
                <a:gd name="T71" fmla="*/ 79 h 495"/>
                <a:gd name="T72" fmla="*/ 197 w 627"/>
                <a:gd name="T73" fmla="*/ 19 h 495"/>
                <a:gd name="T74" fmla="*/ 197 w 627"/>
                <a:gd name="T75" fmla="*/ 0 h 495"/>
                <a:gd name="T76" fmla="*/ 233 w 627"/>
                <a:gd name="T77" fmla="*/ 12 h 495"/>
                <a:gd name="T78" fmla="*/ 271 w 627"/>
                <a:gd name="T79" fmla="*/ 24 h 495"/>
                <a:gd name="T80" fmla="*/ 305 w 627"/>
                <a:gd name="T81" fmla="*/ 37 h 495"/>
                <a:gd name="T82" fmla="*/ 328 w 627"/>
                <a:gd name="T83" fmla="*/ 67 h 495"/>
                <a:gd name="T84" fmla="*/ 379 w 627"/>
                <a:gd name="T85" fmla="*/ 116 h 495"/>
                <a:gd name="T86" fmla="*/ 342 w 627"/>
                <a:gd name="T87" fmla="*/ 136 h 495"/>
                <a:gd name="T88" fmla="*/ 325 w 627"/>
                <a:gd name="T89" fmla="*/ 155 h 495"/>
                <a:gd name="T90" fmla="*/ 357 w 627"/>
                <a:gd name="T91" fmla="*/ 148 h 495"/>
                <a:gd name="T92" fmla="*/ 395 w 627"/>
                <a:gd name="T93" fmla="*/ 150 h 495"/>
                <a:gd name="T94" fmla="*/ 469 w 627"/>
                <a:gd name="T95" fmla="*/ 155 h 495"/>
                <a:gd name="T96" fmla="*/ 518 w 627"/>
                <a:gd name="T97" fmla="*/ 161 h 495"/>
                <a:gd name="T98" fmla="*/ 551 w 627"/>
                <a:gd name="T99" fmla="*/ 183 h 495"/>
                <a:gd name="T100" fmla="*/ 569 w 627"/>
                <a:gd name="T101" fmla="*/ 206 h 495"/>
                <a:gd name="T102" fmla="*/ 589 w 627"/>
                <a:gd name="T103" fmla="*/ 215 h 495"/>
                <a:gd name="T104" fmla="*/ 581 w 627"/>
                <a:gd name="T105" fmla="*/ 281 h 495"/>
                <a:gd name="T106" fmla="*/ 589 w 627"/>
                <a:gd name="T107" fmla="*/ 341 h 495"/>
                <a:gd name="T108" fmla="*/ 613 w 627"/>
                <a:gd name="T109" fmla="*/ 40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495">
                  <a:moveTo>
                    <a:pt x="627" y="432"/>
                  </a:moveTo>
                  <a:lnTo>
                    <a:pt x="617" y="436"/>
                  </a:lnTo>
                  <a:lnTo>
                    <a:pt x="604" y="440"/>
                  </a:lnTo>
                  <a:lnTo>
                    <a:pt x="589" y="444"/>
                  </a:lnTo>
                  <a:lnTo>
                    <a:pt x="572" y="449"/>
                  </a:lnTo>
                  <a:lnTo>
                    <a:pt x="553" y="453"/>
                  </a:lnTo>
                  <a:lnTo>
                    <a:pt x="532" y="456"/>
                  </a:lnTo>
                  <a:lnTo>
                    <a:pt x="508" y="458"/>
                  </a:lnTo>
                  <a:lnTo>
                    <a:pt x="483" y="460"/>
                  </a:lnTo>
                  <a:lnTo>
                    <a:pt x="448" y="460"/>
                  </a:lnTo>
                  <a:lnTo>
                    <a:pt x="416" y="458"/>
                  </a:lnTo>
                  <a:lnTo>
                    <a:pt x="385" y="457"/>
                  </a:lnTo>
                  <a:lnTo>
                    <a:pt x="360" y="454"/>
                  </a:lnTo>
                  <a:lnTo>
                    <a:pt x="336" y="451"/>
                  </a:lnTo>
                  <a:lnTo>
                    <a:pt x="318" y="450"/>
                  </a:lnTo>
                  <a:lnTo>
                    <a:pt x="304" y="451"/>
                  </a:lnTo>
                  <a:lnTo>
                    <a:pt x="296" y="454"/>
                  </a:lnTo>
                  <a:lnTo>
                    <a:pt x="287" y="460"/>
                  </a:lnTo>
                  <a:lnTo>
                    <a:pt x="276" y="465"/>
                  </a:lnTo>
                  <a:lnTo>
                    <a:pt x="264" y="472"/>
                  </a:lnTo>
                  <a:lnTo>
                    <a:pt x="251" y="478"/>
                  </a:lnTo>
                  <a:lnTo>
                    <a:pt x="238" y="485"/>
                  </a:lnTo>
                  <a:lnTo>
                    <a:pt x="229" y="489"/>
                  </a:lnTo>
                  <a:lnTo>
                    <a:pt x="222" y="492"/>
                  </a:lnTo>
                  <a:lnTo>
                    <a:pt x="219" y="493"/>
                  </a:lnTo>
                  <a:lnTo>
                    <a:pt x="150" y="495"/>
                  </a:lnTo>
                  <a:lnTo>
                    <a:pt x="153" y="489"/>
                  </a:lnTo>
                  <a:lnTo>
                    <a:pt x="156" y="483"/>
                  </a:lnTo>
                  <a:lnTo>
                    <a:pt x="157" y="478"/>
                  </a:lnTo>
                  <a:lnTo>
                    <a:pt x="160" y="472"/>
                  </a:lnTo>
                  <a:lnTo>
                    <a:pt x="176" y="464"/>
                  </a:lnTo>
                  <a:lnTo>
                    <a:pt x="192" y="456"/>
                  </a:lnTo>
                  <a:lnTo>
                    <a:pt x="211" y="446"/>
                  </a:lnTo>
                  <a:lnTo>
                    <a:pt x="229" y="436"/>
                  </a:lnTo>
                  <a:lnTo>
                    <a:pt x="245" y="426"/>
                  </a:lnTo>
                  <a:lnTo>
                    <a:pt x="264" y="416"/>
                  </a:lnTo>
                  <a:lnTo>
                    <a:pt x="280" y="408"/>
                  </a:lnTo>
                  <a:lnTo>
                    <a:pt x="296" y="398"/>
                  </a:lnTo>
                  <a:lnTo>
                    <a:pt x="322" y="384"/>
                  </a:lnTo>
                  <a:lnTo>
                    <a:pt x="349" y="369"/>
                  </a:lnTo>
                  <a:lnTo>
                    <a:pt x="375" y="355"/>
                  </a:lnTo>
                  <a:lnTo>
                    <a:pt x="399" y="341"/>
                  </a:lnTo>
                  <a:lnTo>
                    <a:pt x="420" y="330"/>
                  </a:lnTo>
                  <a:lnTo>
                    <a:pt x="437" y="321"/>
                  </a:lnTo>
                  <a:lnTo>
                    <a:pt x="447" y="316"/>
                  </a:lnTo>
                  <a:lnTo>
                    <a:pt x="451" y="313"/>
                  </a:lnTo>
                  <a:lnTo>
                    <a:pt x="447" y="315"/>
                  </a:lnTo>
                  <a:lnTo>
                    <a:pt x="437" y="317"/>
                  </a:lnTo>
                  <a:lnTo>
                    <a:pt x="423" y="323"/>
                  </a:lnTo>
                  <a:lnTo>
                    <a:pt x="405" y="327"/>
                  </a:lnTo>
                  <a:lnTo>
                    <a:pt x="384" y="334"/>
                  </a:lnTo>
                  <a:lnTo>
                    <a:pt x="363" y="340"/>
                  </a:lnTo>
                  <a:lnTo>
                    <a:pt x="342" y="344"/>
                  </a:lnTo>
                  <a:lnTo>
                    <a:pt x="322" y="347"/>
                  </a:lnTo>
                  <a:lnTo>
                    <a:pt x="308" y="351"/>
                  </a:lnTo>
                  <a:lnTo>
                    <a:pt x="290" y="356"/>
                  </a:lnTo>
                  <a:lnTo>
                    <a:pt x="272" y="366"/>
                  </a:lnTo>
                  <a:lnTo>
                    <a:pt x="252" y="376"/>
                  </a:lnTo>
                  <a:lnTo>
                    <a:pt x="233" y="389"/>
                  </a:lnTo>
                  <a:lnTo>
                    <a:pt x="213" y="400"/>
                  </a:lnTo>
                  <a:lnTo>
                    <a:pt x="195" y="411"/>
                  </a:lnTo>
                  <a:lnTo>
                    <a:pt x="180" y="422"/>
                  </a:lnTo>
                  <a:lnTo>
                    <a:pt x="191" y="393"/>
                  </a:lnTo>
                  <a:lnTo>
                    <a:pt x="199" y="365"/>
                  </a:lnTo>
                  <a:lnTo>
                    <a:pt x="205" y="340"/>
                  </a:lnTo>
                  <a:lnTo>
                    <a:pt x="206" y="320"/>
                  </a:lnTo>
                  <a:lnTo>
                    <a:pt x="202" y="302"/>
                  </a:lnTo>
                  <a:lnTo>
                    <a:pt x="192" y="287"/>
                  </a:lnTo>
                  <a:lnTo>
                    <a:pt x="178" y="271"/>
                  </a:lnTo>
                  <a:lnTo>
                    <a:pt x="162" y="257"/>
                  </a:lnTo>
                  <a:lnTo>
                    <a:pt x="142" y="245"/>
                  </a:lnTo>
                  <a:lnTo>
                    <a:pt x="121" y="231"/>
                  </a:lnTo>
                  <a:lnTo>
                    <a:pt x="99" y="220"/>
                  </a:lnTo>
                  <a:lnTo>
                    <a:pt x="78" y="207"/>
                  </a:lnTo>
                  <a:lnTo>
                    <a:pt x="67" y="201"/>
                  </a:lnTo>
                  <a:lnTo>
                    <a:pt x="58" y="197"/>
                  </a:lnTo>
                  <a:lnTo>
                    <a:pt x="50" y="193"/>
                  </a:lnTo>
                  <a:lnTo>
                    <a:pt x="42" y="192"/>
                  </a:lnTo>
                  <a:lnTo>
                    <a:pt x="35" y="192"/>
                  </a:lnTo>
                  <a:lnTo>
                    <a:pt x="29" y="192"/>
                  </a:lnTo>
                  <a:lnTo>
                    <a:pt x="22" y="193"/>
                  </a:lnTo>
                  <a:lnTo>
                    <a:pt x="16" y="196"/>
                  </a:lnTo>
                  <a:lnTo>
                    <a:pt x="12" y="179"/>
                  </a:lnTo>
                  <a:lnTo>
                    <a:pt x="7" y="160"/>
                  </a:lnTo>
                  <a:lnTo>
                    <a:pt x="1" y="141"/>
                  </a:lnTo>
                  <a:lnTo>
                    <a:pt x="0" y="129"/>
                  </a:lnTo>
                  <a:lnTo>
                    <a:pt x="0" y="122"/>
                  </a:lnTo>
                  <a:lnTo>
                    <a:pt x="1" y="113"/>
                  </a:lnTo>
                  <a:lnTo>
                    <a:pt x="2" y="105"/>
                  </a:lnTo>
                  <a:lnTo>
                    <a:pt x="4" y="95"/>
                  </a:lnTo>
                  <a:lnTo>
                    <a:pt x="11" y="98"/>
                  </a:lnTo>
                  <a:lnTo>
                    <a:pt x="19" y="101"/>
                  </a:lnTo>
                  <a:lnTo>
                    <a:pt x="30" y="102"/>
                  </a:lnTo>
                  <a:lnTo>
                    <a:pt x="43" y="105"/>
                  </a:lnTo>
                  <a:lnTo>
                    <a:pt x="57" y="106"/>
                  </a:lnTo>
                  <a:lnTo>
                    <a:pt x="74" y="108"/>
                  </a:lnTo>
                  <a:lnTo>
                    <a:pt x="92" y="109"/>
                  </a:lnTo>
                  <a:lnTo>
                    <a:pt x="114" y="109"/>
                  </a:lnTo>
                  <a:lnTo>
                    <a:pt x="145" y="108"/>
                  </a:lnTo>
                  <a:lnTo>
                    <a:pt x="169" y="105"/>
                  </a:lnTo>
                  <a:lnTo>
                    <a:pt x="184" y="102"/>
                  </a:lnTo>
                  <a:lnTo>
                    <a:pt x="194" y="98"/>
                  </a:lnTo>
                  <a:lnTo>
                    <a:pt x="199" y="94"/>
                  </a:lnTo>
                  <a:lnTo>
                    <a:pt x="202" y="90"/>
                  </a:lnTo>
                  <a:lnTo>
                    <a:pt x="202" y="88"/>
                  </a:lnTo>
                  <a:lnTo>
                    <a:pt x="202" y="87"/>
                  </a:lnTo>
                  <a:lnTo>
                    <a:pt x="201" y="86"/>
                  </a:lnTo>
                  <a:lnTo>
                    <a:pt x="199" y="79"/>
                  </a:lnTo>
                  <a:lnTo>
                    <a:pt x="198" y="59"/>
                  </a:lnTo>
                  <a:lnTo>
                    <a:pt x="197" y="24"/>
                  </a:lnTo>
                  <a:lnTo>
                    <a:pt x="197" y="19"/>
                  </a:lnTo>
                  <a:lnTo>
                    <a:pt x="197" y="12"/>
                  </a:lnTo>
                  <a:lnTo>
                    <a:pt x="197" y="6"/>
                  </a:lnTo>
                  <a:lnTo>
                    <a:pt x="197" y="0"/>
                  </a:lnTo>
                  <a:lnTo>
                    <a:pt x="208" y="3"/>
                  </a:lnTo>
                  <a:lnTo>
                    <a:pt x="219" y="7"/>
                  </a:lnTo>
                  <a:lnTo>
                    <a:pt x="233" y="12"/>
                  </a:lnTo>
                  <a:lnTo>
                    <a:pt x="245" y="16"/>
                  </a:lnTo>
                  <a:lnTo>
                    <a:pt x="259" y="20"/>
                  </a:lnTo>
                  <a:lnTo>
                    <a:pt x="271" y="24"/>
                  </a:lnTo>
                  <a:lnTo>
                    <a:pt x="280" y="27"/>
                  </a:lnTo>
                  <a:lnTo>
                    <a:pt x="289" y="28"/>
                  </a:lnTo>
                  <a:lnTo>
                    <a:pt x="305" y="37"/>
                  </a:lnTo>
                  <a:lnTo>
                    <a:pt x="317" y="49"/>
                  </a:lnTo>
                  <a:lnTo>
                    <a:pt x="325" y="62"/>
                  </a:lnTo>
                  <a:lnTo>
                    <a:pt x="328" y="67"/>
                  </a:lnTo>
                  <a:lnTo>
                    <a:pt x="243" y="146"/>
                  </a:lnTo>
                  <a:lnTo>
                    <a:pt x="360" y="106"/>
                  </a:lnTo>
                  <a:lnTo>
                    <a:pt x="379" y="116"/>
                  </a:lnTo>
                  <a:lnTo>
                    <a:pt x="364" y="122"/>
                  </a:lnTo>
                  <a:lnTo>
                    <a:pt x="352" y="129"/>
                  </a:lnTo>
                  <a:lnTo>
                    <a:pt x="342" y="136"/>
                  </a:lnTo>
                  <a:lnTo>
                    <a:pt x="335" y="143"/>
                  </a:lnTo>
                  <a:lnTo>
                    <a:pt x="329" y="150"/>
                  </a:lnTo>
                  <a:lnTo>
                    <a:pt x="325" y="155"/>
                  </a:lnTo>
                  <a:lnTo>
                    <a:pt x="322" y="160"/>
                  </a:lnTo>
                  <a:lnTo>
                    <a:pt x="322" y="161"/>
                  </a:lnTo>
                  <a:lnTo>
                    <a:pt x="357" y="148"/>
                  </a:lnTo>
                  <a:lnTo>
                    <a:pt x="363" y="148"/>
                  </a:lnTo>
                  <a:lnTo>
                    <a:pt x="375" y="150"/>
                  </a:lnTo>
                  <a:lnTo>
                    <a:pt x="395" y="150"/>
                  </a:lnTo>
                  <a:lnTo>
                    <a:pt x="419" y="151"/>
                  </a:lnTo>
                  <a:lnTo>
                    <a:pt x="444" y="153"/>
                  </a:lnTo>
                  <a:lnTo>
                    <a:pt x="469" y="155"/>
                  </a:lnTo>
                  <a:lnTo>
                    <a:pt x="490" y="157"/>
                  </a:lnTo>
                  <a:lnTo>
                    <a:pt x="505" y="158"/>
                  </a:lnTo>
                  <a:lnTo>
                    <a:pt x="518" y="161"/>
                  </a:lnTo>
                  <a:lnTo>
                    <a:pt x="529" y="167"/>
                  </a:lnTo>
                  <a:lnTo>
                    <a:pt x="540" y="175"/>
                  </a:lnTo>
                  <a:lnTo>
                    <a:pt x="551" y="183"/>
                  </a:lnTo>
                  <a:lnTo>
                    <a:pt x="558" y="192"/>
                  </a:lnTo>
                  <a:lnTo>
                    <a:pt x="565" y="200"/>
                  </a:lnTo>
                  <a:lnTo>
                    <a:pt x="569" y="206"/>
                  </a:lnTo>
                  <a:lnTo>
                    <a:pt x="571" y="207"/>
                  </a:lnTo>
                  <a:lnTo>
                    <a:pt x="590" y="213"/>
                  </a:lnTo>
                  <a:lnTo>
                    <a:pt x="589" y="215"/>
                  </a:lnTo>
                  <a:lnTo>
                    <a:pt x="588" y="225"/>
                  </a:lnTo>
                  <a:lnTo>
                    <a:pt x="585" y="246"/>
                  </a:lnTo>
                  <a:lnTo>
                    <a:pt x="581" y="281"/>
                  </a:lnTo>
                  <a:lnTo>
                    <a:pt x="581" y="299"/>
                  </a:lnTo>
                  <a:lnTo>
                    <a:pt x="583" y="320"/>
                  </a:lnTo>
                  <a:lnTo>
                    <a:pt x="589" y="341"/>
                  </a:lnTo>
                  <a:lnTo>
                    <a:pt x="596" y="362"/>
                  </a:lnTo>
                  <a:lnTo>
                    <a:pt x="604" y="383"/>
                  </a:lnTo>
                  <a:lnTo>
                    <a:pt x="613" y="402"/>
                  </a:lnTo>
                  <a:lnTo>
                    <a:pt x="621" y="419"/>
                  </a:lnTo>
                  <a:lnTo>
                    <a:pt x="627" y="432"/>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59" name="Freeform 539"/>
            <p:cNvSpPr>
              <a:spLocks/>
            </p:cNvSpPr>
            <p:nvPr/>
          </p:nvSpPr>
          <p:spPr bwMode="auto">
            <a:xfrm>
              <a:off x="4374" y="2421"/>
              <a:ext cx="116" cy="100"/>
            </a:xfrm>
            <a:custGeom>
              <a:avLst/>
              <a:gdLst>
                <a:gd name="T0" fmla="*/ 125 w 233"/>
                <a:gd name="T1" fmla="*/ 52 h 200"/>
                <a:gd name="T2" fmla="*/ 0 w 233"/>
                <a:gd name="T3" fmla="*/ 200 h 200"/>
                <a:gd name="T4" fmla="*/ 58 w 233"/>
                <a:gd name="T5" fmla="*/ 183 h 200"/>
                <a:gd name="T6" fmla="*/ 148 w 233"/>
                <a:gd name="T7" fmla="*/ 77 h 200"/>
                <a:gd name="T8" fmla="*/ 184 w 233"/>
                <a:gd name="T9" fmla="*/ 77 h 200"/>
                <a:gd name="T10" fmla="*/ 158 w 233"/>
                <a:gd name="T11" fmla="*/ 138 h 200"/>
                <a:gd name="T12" fmla="*/ 197 w 233"/>
                <a:gd name="T13" fmla="*/ 138 h 200"/>
                <a:gd name="T14" fmla="*/ 233 w 233"/>
                <a:gd name="T15" fmla="*/ 13 h 200"/>
                <a:gd name="T16" fmla="*/ 216 w 233"/>
                <a:gd name="T17" fmla="*/ 0 h 200"/>
                <a:gd name="T18" fmla="*/ 125 w 233"/>
                <a:gd name="T19"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00">
                  <a:moveTo>
                    <a:pt x="125" y="52"/>
                  </a:moveTo>
                  <a:lnTo>
                    <a:pt x="0" y="200"/>
                  </a:lnTo>
                  <a:lnTo>
                    <a:pt x="58" y="183"/>
                  </a:lnTo>
                  <a:lnTo>
                    <a:pt x="148" y="77"/>
                  </a:lnTo>
                  <a:lnTo>
                    <a:pt x="184" y="77"/>
                  </a:lnTo>
                  <a:lnTo>
                    <a:pt x="158" y="138"/>
                  </a:lnTo>
                  <a:lnTo>
                    <a:pt x="197" y="138"/>
                  </a:lnTo>
                  <a:lnTo>
                    <a:pt x="233" y="13"/>
                  </a:lnTo>
                  <a:lnTo>
                    <a:pt x="216" y="0"/>
                  </a:lnTo>
                  <a:lnTo>
                    <a:pt x="125"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0" name="Freeform 540"/>
            <p:cNvSpPr>
              <a:spLocks/>
            </p:cNvSpPr>
            <p:nvPr/>
          </p:nvSpPr>
          <p:spPr bwMode="auto">
            <a:xfrm>
              <a:off x="4504" y="2442"/>
              <a:ext cx="30" cy="47"/>
            </a:xfrm>
            <a:custGeom>
              <a:avLst/>
              <a:gdLst>
                <a:gd name="T0" fmla="*/ 32 w 59"/>
                <a:gd name="T1" fmla="*/ 0 h 94"/>
                <a:gd name="T2" fmla="*/ 0 w 59"/>
                <a:gd name="T3" fmla="*/ 94 h 94"/>
                <a:gd name="T4" fmla="*/ 59 w 59"/>
                <a:gd name="T5" fmla="*/ 10 h 94"/>
                <a:gd name="T6" fmla="*/ 32 w 59"/>
                <a:gd name="T7" fmla="*/ 0 h 94"/>
              </a:gdLst>
              <a:ahLst/>
              <a:cxnLst>
                <a:cxn ang="0">
                  <a:pos x="T0" y="T1"/>
                </a:cxn>
                <a:cxn ang="0">
                  <a:pos x="T2" y="T3"/>
                </a:cxn>
                <a:cxn ang="0">
                  <a:pos x="T4" y="T5"/>
                </a:cxn>
                <a:cxn ang="0">
                  <a:pos x="T6" y="T7"/>
                </a:cxn>
              </a:cxnLst>
              <a:rect l="0" t="0" r="r" b="b"/>
              <a:pathLst>
                <a:path w="59" h="94">
                  <a:moveTo>
                    <a:pt x="32" y="0"/>
                  </a:moveTo>
                  <a:lnTo>
                    <a:pt x="0" y="94"/>
                  </a:lnTo>
                  <a:lnTo>
                    <a:pt x="59" y="10"/>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1" name="Freeform 541"/>
            <p:cNvSpPr>
              <a:spLocks/>
            </p:cNvSpPr>
            <p:nvPr/>
          </p:nvSpPr>
          <p:spPr bwMode="auto">
            <a:xfrm>
              <a:off x="4563" y="2464"/>
              <a:ext cx="29" cy="67"/>
            </a:xfrm>
            <a:custGeom>
              <a:avLst/>
              <a:gdLst>
                <a:gd name="T0" fmla="*/ 0 w 57"/>
                <a:gd name="T1" fmla="*/ 132 h 132"/>
                <a:gd name="T2" fmla="*/ 13 w 57"/>
                <a:gd name="T3" fmla="*/ 132 h 132"/>
                <a:gd name="T4" fmla="*/ 57 w 57"/>
                <a:gd name="T5" fmla="*/ 39 h 132"/>
                <a:gd name="T6" fmla="*/ 35 w 57"/>
                <a:gd name="T7" fmla="*/ 0 h 132"/>
                <a:gd name="T8" fmla="*/ 0 w 57"/>
                <a:gd name="T9" fmla="*/ 132 h 132"/>
              </a:gdLst>
              <a:ahLst/>
              <a:cxnLst>
                <a:cxn ang="0">
                  <a:pos x="T0" y="T1"/>
                </a:cxn>
                <a:cxn ang="0">
                  <a:pos x="T2" y="T3"/>
                </a:cxn>
                <a:cxn ang="0">
                  <a:pos x="T4" y="T5"/>
                </a:cxn>
                <a:cxn ang="0">
                  <a:pos x="T6" y="T7"/>
                </a:cxn>
                <a:cxn ang="0">
                  <a:pos x="T8" y="T9"/>
                </a:cxn>
              </a:cxnLst>
              <a:rect l="0" t="0" r="r" b="b"/>
              <a:pathLst>
                <a:path w="57" h="132">
                  <a:moveTo>
                    <a:pt x="0" y="132"/>
                  </a:moveTo>
                  <a:lnTo>
                    <a:pt x="13" y="132"/>
                  </a:lnTo>
                  <a:lnTo>
                    <a:pt x="57" y="39"/>
                  </a:lnTo>
                  <a:lnTo>
                    <a:pt x="35" y="0"/>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2" name="Freeform 542"/>
            <p:cNvSpPr>
              <a:spLocks/>
            </p:cNvSpPr>
            <p:nvPr/>
          </p:nvSpPr>
          <p:spPr bwMode="auto">
            <a:xfrm>
              <a:off x="4327" y="2594"/>
              <a:ext cx="10" cy="6"/>
            </a:xfrm>
            <a:custGeom>
              <a:avLst/>
              <a:gdLst>
                <a:gd name="T0" fmla="*/ 10 w 20"/>
                <a:gd name="T1" fmla="*/ 0 h 13"/>
                <a:gd name="T2" fmla="*/ 6 w 20"/>
                <a:gd name="T3" fmla="*/ 0 h 13"/>
                <a:gd name="T4" fmla="*/ 3 w 20"/>
                <a:gd name="T5" fmla="*/ 2 h 13"/>
                <a:gd name="T6" fmla="*/ 2 w 20"/>
                <a:gd name="T7" fmla="*/ 5 h 13"/>
                <a:gd name="T8" fmla="*/ 0 w 20"/>
                <a:gd name="T9" fmla="*/ 7 h 13"/>
                <a:gd name="T10" fmla="*/ 2 w 20"/>
                <a:gd name="T11" fmla="*/ 9 h 13"/>
                <a:gd name="T12" fmla="*/ 3 w 20"/>
                <a:gd name="T13" fmla="*/ 12 h 13"/>
                <a:gd name="T14" fmla="*/ 6 w 20"/>
                <a:gd name="T15" fmla="*/ 13 h 13"/>
                <a:gd name="T16" fmla="*/ 10 w 20"/>
                <a:gd name="T17" fmla="*/ 13 h 13"/>
                <a:gd name="T18" fmla="*/ 14 w 20"/>
                <a:gd name="T19" fmla="*/ 13 h 13"/>
                <a:gd name="T20" fmla="*/ 17 w 20"/>
                <a:gd name="T21" fmla="*/ 12 h 13"/>
                <a:gd name="T22" fmla="*/ 18 w 20"/>
                <a:gd name="T23" fmla="*/ 9 h 13"/>
                <a:gd name="T24" fmla="*/ 20 w 20"/>
                <a:gd name="T25" fmla="*/ 7 h 13"/>
                <a:gd name="T26" fmla="*/ 18 w 20"/>
                <a:gd name="T27" fmla="*/ 5 h 13"/>
                <a:gd name="T28" fmla="*/ 17 w 20"/>
                <a:gd name="T29" fmla="*/ 2 h 13"/>
                <a:gd name="T30" fmla="*/ 14 w 20"/>
                <a:gd name="T31" fmla="*/ 0 h 13"/>
                <a:gd name="T32" fmla="*/ 10 w 20"/>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0" y="0"/>
                  </a:moveTo>
                  <a:lnTo>
                    <a:pt x="6" y="0"/>
                  </a:lnTo>
                  <a:lnTo>
                    <a:pt x="3" y="2"/>
                  </a:lnTo>
                  <a:lnTo>
                    <a:pt x="2" y="5"/>
                  </a:lnTo>
                  <a:lnTo>
                    <a:pt x="0" y="7"/>
                  </a:lnTo>
                  <a:lnTo>
                    <a:pt x="2" y="9"/>
                  </a:lnTo>
                  <a:lnTo>
                    <a:pt x="3" y="12"/>
                  </a:lnTo>
                  <a:lnTo>
                    <a:pt x="6" y="13"/>
                  </a:lnTo>
                  <a:lnTo>
                    <a:pt x="10" y="13"/>
                  </a:lnTo>
                  <a:lnTo>
                    <a:pt x="14" y="13"/>
                  </a:lnTo>
                  <a:lnTo>
                    <a:pt x="17" y="12"/>
                  </a:lnTo>
                  <a:lnTo>
                    <a:pt x="18" y="9"/>
                  </a:lnTo>
                  <a:lnTo>
                    <a:pt x="20" y="7"/>
                  </a:lnTo>
                  <a:lnTo>
                    <a:pt x="18" y="5"/>
                  </a:lnTo>
                  <a:lnTo>
                    <a:pt x="17" y="2"/>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3" name="Freeform 543"/>
            <p:cNvSpPr>
              <a:spLocks/>
            </p:cNvSpPr>
            <p:nvPr/>
          </p:nvSpPr>
          <p:spPr bwMode="auto">
            <a:xfrm>
              <a:off x="4422" y="2608"/>
              <a:ext cx="10" cy="6"/>
            </a:xfrm>
            <a:custGeom>
              <a:avLst/>
              <a:gdLst>
                <a:gd name="T0" fmla="*/ 10 w 20"/>
                <a:gd name="T1" fmla="*/ 0 h 13"/>
                <a:gd name="T2" fmla="*/ 6 w 20"/>
                <a:gd name="T3" fmla="*/ 0 h 13"/>
                <a:gd name="T4" fmla="*/ 3 w 20"/>
                <a:gd name="T5" fmla="*/ 2 h 13"/>
                <a:gd name="T6" fmla="*/ 1 w 20"/>
                <a:gd name="T7" fmla="*/ 4 h 13"/>
                <a:gd name="T8" fmla="*/ 0 w 20"/>
                <a:gd name="T9" fmla="*/ 6 h 13"/>
                <a:gd name="T10" fmla="*/ 1 w 20"/>
                <a:gd name="T11" fmla="*/ 9 h 13"/>
                <a:gd name="T12" fmla="*/ 3 w 20"/>
                <a:gd name="T13" fmla="*/ 11 h 13"/>
                <a:gd name="T14" fmla="*/ 6 w 20"/>
                <a:gd name="T15" fmla="*/ 13 h 13"/>
                <a:gd name="T16" fmla="*/ 10 w 20"/>
                <a:gd name="T17" fmla="*/ 13 h 13"/>
                <a:gd name="T18" fmla="*/ 14 w 20"/>
                <a:gd name="T19" fmla="*/ 13 h 13"/>
                <a:gd name="T20" fmla="*/ 17 w 20"/>
                <a:gd name="T21" fmla="*/ 11 h 13"/>
                <a:gd name="T22" fmla="*/ 18 w 20"/>
                <a:gd name="T23" fmla="*/ 9 h 13"/>
                <a:gd name="T24" fmla="*/ 20 w 20"/>
                <a:gd name="T25" fmla="*/ 6 h 13"/>
                <a:gd name="T26" fmla="*/ 18 w 20"/>
                <a:gd name="T27" fmla="*/ 4 h 13"/>
                <a:gd name="T28" fmla="*/ 17 w 20"/>
                <a:gd name="T29" fmla="*/ 2 h 13"/>
                <a:gd name="T30" fmla="*/ 14 w 20"/>
                <a:gd name="T31" fmla="*/ 0 h 13"/>
                <a:gd name="T32" fmla="*/ 10 w 20"/>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0" y="0"/>
                  </a:moveTo>
                  <a:lnTo>
                    <a:pt x="6" y="0"/>
                  </a:lnTo>
                  <a:lnTo>
                    <a:pt x="3" y="2"/>
                  </a:lnTo>
                  <a:lnTo>
                    <a:pt x="1" y="4"/>
                  </a:lnTo>
                  <a:lnTo>
                    <a:pt x="0" y="6"/>
                  </a:lnTo>
                  <a:lnTo>
                    <a:pt x="1" y="9"/>
                  </a:lnTo>
                  <a:lnTo>
                    <a:pt x="3" y="11"/>
                  </a:lnTo>
                  <a:lnTo>
                    <a:pt x="6" y="13"/>
                  </a:lnTo>
                  <a:lnTo>
                    <a:pt x="10" y="13"/>
                  </a:lnTo>
                  <a:lnTo>
                    <a:pt x="14" y="13"/>
                  </a:lnTo>
                  <a:lnTo>
                    <a:pt x="17" y="11"/>
                  </a:lnTo>
                  <a:lnTo>
                    <a:pt x="18" y="9"/>
                  </a:lnTo>
                  <a:lnTo>
                    <a:pt x="20" y="6"/>
                  </a:lnTo>
                  <a:lnTo>
                    <a:pt x="18" y="4"/>
                  </a:lnTo>
                  <a:lnTo>
                    <a:pt x="17" y="2"/>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4" name="Freeform 544"/>
            <p:cNvSpPr>
              <a:spLocks/>
            </p:cNvSpPr>
            <p:nvPr/>
          </p:nvSpPr>
          <p:spPr bwMode="auto">
            <a:xfrm>
              <a:off x="4529" y="2592"/>
              <a:ext cx="10" cy="6"/>
            </a:xfrm>
            <a:custGeom>
              <a:avLst/>
              <a:gdLst>
                <a:gd name="T0" fmla="*/ 10 w 19"/>
                <a:gd name="T1" fmla="*/ 0 h 13"/>
                <a:gd name="T2" fmla="*/ 5 w 19"/>
                <a:gd name="T3" fmla="*/ 0 h 13"/>
                <a:gd name="T4" fmla="*/ 3 w 19"/>
                <a:gd name="T5" fmla="*/ 2 h 13"/>
                <a:gd name="T6" fmla="*/ 1 w 19"/>
                <a:gd name="T7" fmla="*/ 4 h 13"/>
                <a:gd name="T8" fmla="*/ 0 w 19"/>
                <a:gd name="T9" fmla="*/ 7 h 13"/>
                <a:gd name="T10" fmla="*/ 1 w 19"/>
                <a:gd name="T11" fmla="*/ 9 h 13"/>
                <a:gd name="T12" fmla="*/ 3 w 19"/>
                <a:gd name="T13" fmla="*/ 11 h 13"/>
                <a:gd name="T14" fmla="*/ 5 w 19"/>
                <a:gd name="T15" fmla="*/ 13 h 13"/>
                <a:gd name="T16" fmla="*/ 10 w 19"/>
                <a:gd name="T17" fmla="*/ 13 h 13"/>
                <a:gd name="T18" fmla="*/ 14 w 19"/>
                <a:gd name="T19" fmla="*/ 13 h 13"/>
                <a:gd name="T20" fmla="*/ 17 w 19"/>
                <a:gd name="T21" fmla="*/ 11 h 13"/>
                <a:gd name="T22" fmla="*/ 18 w 19"/>
                <a:gd name="T23" fmla="*/ 9 h 13"/>
                <a:gd name="T24" fmla="*/ 19 w 19"/>
                <a:gd name="T25" fmla="*/ 7 h 13"/>
                <a:gd name="T26" fmla="*/ 18 w 19"/>
                <a:gd name="T27" fmla="*/ 4 h 13"/>
                <a:gd name="T28" fmla="*/ 17 w 19"/>
                <a:gd name="T29" fmla="*/ 2 h 13"/>
                <a:gd name="T30" fmla="*/ 14 w 19"/>
                <a:gd name="T31" fmla="*/ 0 h 13"/>
                <a:gd name="T32" fmla="*/ 10 w 1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10" y="0"/>
                  </a:moveTo>
                  <a:lnTo>
                    <a:pt x="5" y="0"/>
                  </a:lnTo>
                  <a:lnTo>
                    <a:pt x="3" y="2"/>
                  </a:lnTo>
                  <a:lnTo>
                    <a:pt x="1" y="4"/>
                  </a:lnTo>
                  <a:lnTo>
                    <a:pt x="0" y="7"/>
                  </a:lnTo>
                  <a:lnTo>
                    <a:pt x="1" y="9"/>
                  </a:lnTo>
                  <a:lnTo>
                    <a:pt x="3" y="11"/>
                  </a:lnTo>
                  <a:lnTo>
                    <a:pt x="5" y="13"/>
                  </a:lnTo>
                  <a:lnTo>
                    <a:pt x="10" y="13"/>
                  </a:lnTo>
                  <a:lnTo>
                    <a:pt x="14" y="13"/>
                  </a:lnTo>
                  <a:lnTo>
                    <a:pt x="17" y="11"/>
                  </a:lnTo>
                  <a:lnTo>
                    <a:pt x="18" y="9"/>
                  </a:lnTo>
                  <a:lnTo>
                    <a:pt x="19" y="7"/>
                  </a:lnTo>
                  <a:lnTo>
                    <a:pt x="18" y="4"/>
                  </a:lnTo>
                  <a:lnTo>
                    <a:pt x="17" y="2"/>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5" name="Freeform 545"/>
            <p:cNvSpPr>
              <a:spLocks/>
            </p:cNvSpPr>
            <p:nvPr/>
          </p:nvSpPr>
          <p:spPr bwMode="auto">
            <a:xfrm>
              <a:off x="4688" y="2619"/>
              <a:ext cx="10" cy="7"/>
            </a:xfrm>
            <a:custGeom>
              <a:avLst/>
              <a:gdLst>
                <a:gd name="T0" fmla="*/ 10 w 20"/>
                <a:gd name="T1" fmla="*/ 0 h 12"/>
                <a:gd name="T2" fmla="*/ 6 w 20"/>
                <a:gd name="T3" fmla="*/ 0 h 12"/>
                <a:gd name="T4" fmla="*/ 3 w 20"/>
                <a:gd name="T5" fmla="*/ 1 h 12"/>
                <a:gd name="T6" fmla="*/ 2 w 20"/>
                <a:gd name="T7" fmla="*/ 4 h 12"/>
                <a:gd name="T8" fmla="*/ 0 w 20"/>
                <a:gd name="T9" fmla="*/ 7 h 12"/>
                <a:gd name="T10" fmla="*/ 2 w 20"/>
                <a:gd name="T11" fmla="*/ 8 h 12"/>
                <a:gd name="T12" fmla="*/ 3 w 20"/>
                <a:gd name="T13" fmla="*/ 11 h 12"/>
                <a:gd name="T14" fmla="*/ 6 w 20"/>
                <a:gd name="T15" fmla="*/ 12 h 12"/>
                <a:gd name="T16" fmla="*/ 10 w 20"/>
                <a:gd name="T17" fmla="*/ 12 h 12"/>
                <a:gd name="T18" fmla="*/ 14 w 20"/>
                <a:gd name="T19" fmla="*/ 12 h 12"/>
                <a:gd name="T20" fmla="*/ 17 w 20"/>
                <a:gd name="T21" fmla="*/ 11 h 12"/>
                <a:gd name="T22" fmla="*/ 18 w 20"/>
                <a:gd name="T23" fmla="*/ 8 h 12"/>
                <a:gd name="T24" fmla="*/ 20 w 20"/>
                <a:gd name="T25" fmla="*/ 7 h 12"/>
                <a:gd name="T26" fmla="*/ 18 w 20"/>
                <a:gd name="T27" fmla="*/ 4 h 12"/>
                <a:gd name="T28" fmla="*/ 17 w 20"/>
                <a:gd name="T29" fmla="*/ 1 h 12"/>
                <a:gd name="T30" fmla="*/ 14 w 20"/>
                <a:gd name="T31" fmla="*/ 0 h 12"/>
                <a:gd name="T32" fmla="*/ 10 w 20"/>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2">
                  <a:moveTo>
                    <a:pt x="10" y="0"/>
                  </a:moveTo>
                  <a:lnTo>
                    <a:pt x="6" y="0"/>
                  </a:lnTo>
                  <a:lnTo>
                    <a:pt x="3" y="1"/>
                  </a:lnTo>
                  <a:lnTo>
                    <a:pt x="2" y="4"/>
                  </a:lnTo>
                  <a:lnTo>
                    <a:pt x="0" y="7"/>
                  </a:lnTo>
                  <a:lnTo>
                    <a:pt x="2" y="8"/>
                  </a:lnTo>
                  <a:lnTo>
                    <a:pt x="3" y="11"/>
                  </a:lnTo>
                  <a:lnTo>
                    <a:pt x="6" y="12"/>
                  </a:lnTo>
                  <a:lnTo>
                    <a:pt x="10" y="12"/>
                  </a:lnTo>
                  <a:lnTo>
                    <a:pt x="14" y="12"/>
                  </a:lnTo>
                  <a:lnTo>
                    <a:pt x="17" y="11"/>
                  </a:lnTo>
                  <a:lnTo>
                    <a:pt x="18" y="8"/>
                  </a:lnTo>
                  <a:lnTo>
                    <a:pt x="20" y="7"/>
                  </a:lnTo>
                  <a:lnTo>
                    <a:pt x="18" y="4"/>
                  </a:lnTo>
                  <a:lnTo>
                    <a:pt x="17" y="1"/>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6" name="Freeform 546"/>
            <p:cNvSpPr>
              <a:spLocks/>
            </p:cNvSpPr>
            <p:nvPr/>
          </p:nvSpPr>
          <p:spPr bwMode="auto">
            <a:xfrm>
              <a:off x="4774" y="2594"/>
              <a:ext cx="10" cy="6"/>
            </a:xfrm>
            <a:custGeom>
              <a:avLst/>
              <a:gdLst>
                <a:gd name="T0" fmla="*/ 10 w 19"/>
                <a:gd name="T1" fmla="*/ 0 h 13"/>
                <a:gd name="T2" fmla="*/ 6 w 19"/>
                <a:gd name="T3" fmla="*/ 0 h 13"/>
                <a:gd name="T4" fmla="*/ 3 w 19"/>
                <a:gd name="T5" fmla="*/ 2 h 13"/>
                <a:gd name="T6" fmla="*/ 1 w 19"/>
                <a:gd name="T7" fmla="*/ 5 h 13"/>
                <a:gd name="T8" fmla="*/ 0 w 19"/>
                <a:gd name="T9" fmla="*/ 7 h 13"/>
                <a:gd name="T10" fmla="*/ 1 w 19"/>
                <a:gd name="T11" fmla="*/ 9 h 13"/>
                <a:gd name="T12" fmla="*/ 3 w 19"/>
                <a:gd name="T13" fmla="*/ 12 h 13"/>
                <a:gd name="T14" fmla="*/ 6 w 19"/>
                <a:gd name="T15" fmla="*/ 13 h 13"/>
                <a:gd name="T16" fmla="*/ 10 w 19"/>
                <a:gd name="T17" fmla="*/ 13 h 13"/>
                <a:gd name="T18" fmla="*/ 14 w 19"/>
                <a:gd name="T19" fmla="*/ 13 h 13"/>
                <a:gd name="T20" fmla="*/ 17 w 19"/>
                <a:gd name="T21" fmla="*/ 12 h 13"/>
                <a:gd name="T22" fmla="*/ 18 w 19"/>
                <a:gd name="T23" fmla="*/ 9 h 13"/>
                <a:gd name="T24" fmla="*/ 19 w 19"/>
                <a:gd name="T25" fmla="*/ 7 h 13"/>
                <a:gd name="T26" fmla="*/ 18 w 19"/>
                <a:gd name="T27" fmla="*/ 5 h 13"/>
                <a:gd name="T28" fmla="*/ 17 w 19"/>
                <a:gd name="T29" fmla="*/ 2 h 13"/>
                <a:gd name="T30" fmla="*/ 14 w 19"/>
                <a:gd name="T31" fmla="*/ 0 h 13"/>
                <a:gd name="T32" fmla="*/ 10 w 1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10" y="0"/>
                  </a:moveTo>
                  <a:lnTo>
                    <a:pt x="6" y="0"/>
                  </a:lnTo>
                  <a:lnTo>
                    <a:pt x="3" y="2"/>
                  </a:lnTo>
                  <a:lnTo>
                    <a:pt x="1" y="5"/>
                  </a:lnTo>
                  <a:lnTo>
                    <a:pt x="0" y="7"/>
                  </a:lnTo>
                  <a:lnTo>
                    <a:pt x="1" y="9"/>
                  </a:lnTo>
                  <a:lnTo>
                    <a:pt x="3" y="12"/>
                  </a:lnTo>
                  <a:lnTo>
                    <a:pt x="6" y="13"/>
                  </a:lnTo>
                  <a:lnTo>
                    <a:pt x="10" y="13"/>
                  </a:lnTo>
                  <a:lnTo>
                    <a:pt x="14" y="13"/>
                  </a:lnTo>
                  <a:lnTo>
                    <a:pt x="17" y="12"/>
                  </a:lnTo>
                  <a:lnTo>
                    <a:pt x="18" y="9"/>
                  </a:lnTo>
                  <a:lnTo>
                    <a:pt x="19" y="7"/>
                  </a:lnTo>
                  <a:lnTo>
                    <a:pt x="18" y="5"/>
                  </a:lnTo>
                  <a:lnTo>
                    <a:pt x="17" y="2"/>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7" name="Freeform 547"/>
            <p:cNvSpPr>
              <a:spLocks/>
            </p:cNvSpPr>
            <p:nvPr/>
          </p:nvSpPr>
          <p:spPr bwMode="auto">
            <a:xfrm>
              <a:off x="4278" y="2623"/>
              <a:ext cx="10" cy="7"/>
            </a:xfrm>
            <a:custGeom>
              <a:avLst/>
              <a:gdLst>
                <a:gd name="T0" fmla="*/ 10 w 20"/>
                <a:gd name="T1" fmla="*/ 0 h 13"/>
                <a:gd name="T2" fmla="*/ 6 w 20"/>
                <a:gd name="T3" fmla="*/ 0 h 13"/>
                <a:gd name="T4" fmla="*/ 3 w 20"/>
                <a:gd name="T5" fmla="*/ 1 h 13"/>
                <a:gd name="T6" fmla="*/ 2 w 20"/>
                <a:gd name="T7" fmla="*/ 4 h 13"/>
                <a:gd name="T8" fmla="*/ 0 w 20"/>
                <a:gd name="T9" fmla="*/ 7 h 13"/>
                <a:gd name="T10" fmla="*/ 2 w 20"/>
                <a:gd name="T11" fmla="*/ 8 h 13"/>
                <a:gd name="T12" fmla="*/ 3 w 20"/>
                <a:gd name="T13" fmla="*/ 11 h 13"/>
                <a:gd name="T14" fmla="*/ 6 w 20"/>
                <a:gd name="T15" fmla="*/ 13 h 13"/>
                <a:gd name="T16" fmla="*/ 10 w 20"/>
                <a:gd name="T17" fmla="*/ 13 h 13"/>
                <a:gd name="T18" fmla="*/ 14 w 20"/>
                <a:gd name="T19" fmla="*/ 13 h 13"/>
                <a:gd name="T20" fmla="*/ 17 w 20"/>
                <a:gd name="T21" fmla="*/ 11 h 13"/>
                <a:gd name="T22" fmla="*/ 19 w 20"/>
                <a:gd name="T23" fmla="*/ 8 h 13"/>
                <a:gd name="T24" fmla="*/ 20 w 20"/>
                <a:gd name="T25" fmla="*/ 7 h 13"/>
                <a:gd name="T26" fmla="*/ 19 w 20"/>
                <a:gd name="T27" fmla="*/ 4 h 13"/>
                <a:gd name="T28" fmla="*/ 17 w 20"/>
                <a:gd name="T29" fmla="*/ 1 h 13"/>
                <a:gd name="T30" fmla="*/ 14 w 20"/>
                <a:gd name="T31" fmla="*/ 0 h 13"/>
                <a:gd name="T32" fmla="*/ 10 w 20"/>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0" y="0"/>
                  </a:moveTo>
                  <a:lnTo>
                    <a:pt x="6" y="0"/>
                  </a:lnTo>
                  <a:lnTo>
                    <a:pt x="3" y="1"/>
                  </a:lnTo>
                  <a:lnTo>
                    <a:pt x="2" y="4"/>
                  </a:lnTo>
                  <a:lnTo>
                    <a:pt x="0" y="7"/>
                  </a:lnTo>
                  <a:lnTo>
                    <a:pt x="2" y="8"/>
                  </a:lnTo>
                  <a:lnTo>
                    <a:pt x="3" y="11"/>
                  </a:lnTo>
                  <a:lnTo>
                    <a:pt x="6" y="13"/>
                  </a:lnTo>
                  <a:lnTo>
                    <a:pt x="10" y="13"/>
                  </a:lnTo>
                  <a:lnTo>
                    <a:pt x="14" y="13"/>
                  </a:lnTo>
                  <a:lnTo>
                    <a:pt x="17" y="11"/>
                  </a:lnTo>
                  <a:lnTo>
                    <a:pt x="19" y="8"/>
                  </a:lnTo>
                  <a:lnTo>
                    <a:pt x="20" y="7"/>
                  </a:lnTo>
                  <a:lnTo>
                    <a:pt x="19" y="4"/>
                  </a:lnTo>
                  <a:lnTo>
                    <a:pt x="17" y="1"/>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8" name="Freeform 548"/>
            <p:cNvSpPr>
              <a:spLocks/>
            </p:cNvSpPr>
            <p:nvPr/>
          </p:nvSpPr>
          <p:spPr bwMode="auto">
            <a:xfrm>
              <a:off x="5004" y="2185"/>
              <a:ext cx="11" cy="4"/>
            </a:xfrm>
            <a:custGeom>
              <a:avLst/>
              <a:gdLst>
                <a:gd name="T0" fmla="*/ 12 w 23"/>
                <a:gd name="T1" fmla="*/ 7 h 7"/>
                <a:gd name="T2" fmla="*/ 16 w 23"/>
                <a:gd name="T3" fmla="*/ 7 h 7"/>
                <a:gd name="T4" fmla="*/ 20 w 23"/>
                <a:gd name="T5" fmla="*/ 6 h 7"/>
                <a:gd name="T6" fmla="*/ 21 w 23"/>
                <a:gd name="T7" fmla="*/ 4 h 7"/>
                <a:gd name="T8" fmla="*/ 23 w 23"/>
                <a:gd name="T9" fmla="*/ 3 h 7"/>
                <a:gd name="T10" fmla="*/ 21 w 23"/>
                <a:gd name="T11" fmla="*/ 2 h 7"/>
                <a:gd name="T12" fmla="*/ 20 w 23"/>
                <a:gd name="T13" fmla="*/ 2 h 7"/>
                <a:gd name="T14" fmla="*/ 16 w 23"/>
                <a:gd name="T15" fmla="*/ 0 h 7"/>
                <a:gd name="T16" fmla="*/ 12 w 23"/>
                <a:gd name="T17" fmla="*/ 0 h 7"/>
                <a:gd name="T18" fmla="*/ 7 w 23"/>
                <a:gd name="T19" fmla="*/ 0 h 7"/>
                <a:gd name="T20" fmla="*/ 3 w 23"/>
                <a:gd name="T21" fmla="*/ 2 h 7"/>
                <a:gd name="T22" fmla="*/ 2 w 23"/>
                <a:gd name="T23" fmla="*/ 2 h 7"/>
                <a:gd name="T24" fmla="*/ 0 w 23"/>
                <a:gd name="T25" fmla="*/ 3 h 7"/>
                <a:gd name="T26" fmla="*/ 2 w 23"/>
                <a:gd name="T27" fmla="*/ 4 h 7"/>
                <a:gd name="T28" fmla="*/ 3 w 23"/>
                <a:gd name="T29" fmla="*/ 6 h 7"/>
                <a:gd name="T30" fmla="*/ 7 w 23"/>
                <a:gd name="T31" fmla="*/ 7 h 7"/>
                <a:gd name="T32" fmla="*/ 12 w 23"/>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7">
                  <a:moveTo>
                    <a:pt x="12" y="7"/>
                  </a:moveTo>
                  <a:lnTo>
                    <a:pt x="16" y="7"/>
                  </a:lnTo>
                  <a:lnTo>
                    <a:pt x="20" y="6"/>
                  </a:lnTo>
                  <a:lnTo>
                    <a:pt x="21" y="4"/>
                  </a:lnTo>
                  <a:lnTo>
                    <a:pt x="23" y="3"/>
                  </a:lnTo>
                  <a:lnTo>
                    <a:pt x="21" y="2"/>
                  </a:lnTo>
                  <a:lnTo>
                    <a:pt x="20" y="2"/>
                  </a:lnTo>
                  <a:lnTo>
                    <a:pt x="16" y="0"/>
                  </a:lnTo>
                  <a:lnTo>
                    <a:pt x="12" y="0"/>
                  </a:lnTo>
                  <a:lnTo>
                    <a:pt x="7" y="0"/>
                  </a:lnTo>
                  <a:lnTo>
                    <a:pt x="3" y="2"/>
                  </a:lnTo>
                  <a:lnTo>
                    <a:pt x="2" y="2"/>
                  </a:lnTo>
                  <a:lnTo>
                    <a:pt x="0" y="3"/>
                  </a:lnTo>
                  <a:lnTo>
                    <a:pt x="2" y="4"/>
                  </a:lnTo>
                  <a:lnTo>
                    <a:pt x="3" y="6"/>
                  </a:lnTo>
                  <a:lnTo>
                    <a:pt x="7" y="7"/>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69" name="Freeform 549"/>
            <p:cNvSpPr>
              <a:spLocks/>
            </p:cNvSpPr>
            <p:nvPr/>
          </p:nvSpPr>
          <p:spPr bwMode="auto">
            <a:xfrm>
              <a:off x="4888" y="2433"/>
              <a:ext cx="19" cy="10"/>
            </a:xfrm>
            <a:custGeom>
              <a:avLst/>
              <a:gdLst>
                <a:gd name="T0" fmla="*/ 18 w 37"/>
                <a:gd name="T1" fmla="*/ 0 h 21"/>
                <a:gd name="T2" fmla="*/ 11 w 37"/>
                <a:gd name="T3" fmla="*/ 1 h 21"/>
                <a:gd name="T4" fmla="*/ 5 w 37"/>
                <a:gd name="T5" fmla="*/ 3 h 21"/>
                <a:gd name="T6" fmla="*/ 1 w 37"/>
                <a:gd name="T7" fmla="*/ 5 h 21"/>
                <a:gd name="T8" fmla="*/ 0 w 37"/>
                <a:gd name="T9" fmla="*/ 10 h 21"/>
                <a:gd name="T10" fmla="*/ 1 w 37"/>
                <a:gd name="T11" fmla="*/ 14 h 21"/>
                <a:gd name="T12" fmla="*/ 5 w 37"/>
                <a:gd name="T13" fmla="*/ 17 h 21"/>
                <a:gd name="T14" fmla="*/ 11 w 37"/>
                <a:gd name="T15" fmla="*/ 19 h 21"/>
                <a:gd name="T16" fmla="*/ 18 w 37"/>
                <a:gd name="T17" fmla="*/ 21 h 21"/>
                <a:gd name="T18" fmla="*/ 26 w 37"/>
                <a:gd name="T19" fmla="*/ 19 h 21"/>
                <a:gd name="T20" fmla="*/ 32 w 37"/>
                <a:gd name="T21" fmla="*/ 17 h 21"/>
                <a:gd name="T22" fmla="*/ 36 w 37"/>
                <a:gd name="T23" fmla="*/ 14 h 21"/>
                <a:gd name="T24" fmla="*/ 37 w 37"/>
                <a:gd name="T25" fmla="*/ 10 h 21"/>
                <a:gd name="T26" fmla="*/ 36 w 37"/>
                <a:gd name="T27" fmla="*/ 5 h 21"/>
                <a:gd name="T28" fmla="*/ 32 w 37"/>
                <a:gd name="T29" fmla="*/ 3 h 21"/>
                <a:gd name="T30" fmla="*/ 26 w 37"/>
                <a:gd name="T31" fmla="*/ 1 h 21"/>
                <a:gd name="T32" fmla="*/ 18 w 37"/>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1">
                  <a:moveTo>
                    <a:pt x="18" y="0"/>
                  </a:moveTo>
                  <a:lnTo>
                    <a:pt x="11" y="1"/>
                  </a:lnTo>
                  <a:lnTo>
                    <a:pt x="5" y="3"/>
                  </a:lnTo>
                  <a:lnTo>
                    <a:pt x="1" y="5"/>
                  </a:lnTo>
                  <a:lnTo>
                    <a:pt x="0" y="10"/>
                  </a:lnTo>
                  <a:lnTo>
                    <a:pt x="1" y="14"/>
                  </a:lnTo>
                  <a:lnTo>
                    <a:pt x="5" y="17"/>
                  </a:lnTo>
                  <a:lnTo>
                    <a:pt x="11" y="19"/>
                  </a:lnTo>
                  <a:lnTo>
                    <a:pt x="18" y="21"/>
                  </a:lnTo>
                  <a:lnTo>
                    <a:pt x="26" y="19"/>
                  </a:lnTo>
                  <a:lnTo>
                    <a:pt x="32" y="17"/>
                  </a:lnTo>
                  <a:lnTo>
                    <a:pt x="36" y="14"/>
                  </a:lnTo>
                  <a:lnTo>
                    <a:pt x="37" y="10"/>
                  </a:lnTo>
                  <a:lnTo>
                    <a:pt x="36" y="5"/>
                  </a:lnTo>
                  <a:lnTo>
                    <a:pt x="32" y="3"/>
                  </a:lnTo>
                  <a:lnTo>
                    <a:pt x="26"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0" name="Freeform 550"/>
            <p:cNvSpPr>
              <a:spLocks/>
            </p:cNvSpPr>
            <p:nvPr/>
          </p:nvSpPr>
          <p:spPr bwMode="auto">
            <a:xfrm>
              <a:off x="4863" y="2455"/>
              <a:ext cx="12" cy="8"/>
            </a:xfrm>
            <a:custGeom>
              <a:avLst/>
              <a:gdLst>
                <a:gd name="T0" fmla="*/ 12 w 23"/>
                <a:gd name="T1" fmla="*/ 0 h 15"/>
                <a:gd name="T2" fmla="*/ 7 w 23"/>
                <a:gd name="T3" fmla="*/ 0 h 15"/>
                <a:gd name="T4" fmla="*/ 4 w 23"/>
                <a:gd name="T5" fmla="*/ 1 h 15"/>
                <a:gd name="T6" fmla="*/ 1 w 23"/>
                <a:gd name="T7" fmla="*/ 4 h 15"/>
                <a:gd name="T8" fmla="*/ 0 w 23"/>
                <a:gd name="T9" fmla="*/ 7 h 15"/>
                <a:gd name="T10" fmla="*/ 1 w 23"/>
                <a:gd name="T11" fmla="*/ 11 h 15"/>
                <a:gd name="T12" fmla="*/ 4 w 23"/>
                <a:gd name="T13" fmla="*/ 12 h 15"/>
                <a:gd name="T14" fmla="*/ 7 w 23"/>
                <a:gd name="T15" fmla="*/ 15 h 15"/>
                <a:gd name="T16" fmla="*/ 12 w 23"/>
                <a:gd name="T17" fmla="*/ 15 h 15"/>
                <a:gd name="T18" fmla="*/ 16 w 23"/>
                <a:gd name="T19" fmla="*/ 15 h 15"/>
                <a:gd name="T20" fmla="*/ 21 w 23"/>
                <a:gd name="T21" fmla="*/ 12 h 15"/>
                <a:gd name="T22" fmla="*/ 22 w 23"/>
                <a:gd name="T23" fmla="*/ 11 h 15"/>
                <a:gd name="T24" fmla="*/ 23 w 23"/>
                <a:gd name="T25" fmla="*/ 7 h 15"/>
                <a:gd name="T26" fmla="*/ 22 w 23"/>
                <a:gd name="T27" fmla="*/ 4 h 15"/>
                <a:gd name="T28" fmla="*/ 21 w 23"/>
                <a:gd name="T29" fmla="*/ 1 h 15"/>
                <a:gd name="T30" fmla="*/ 16 w 23"/>
                <a:gd name="T31" fmla="*/ 0 h 15"/>
                <a:gd name="T32" fmla="*/ 12 w 23"/>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5">
                  <a:moveTo>
                    <a:pt x="12" y="0"/>
                  </a:moveTo>
                  <a:lnTo>
                    <a:pt x="7" y="0"/>
                  </a:lnTo>
                  <a:lnTo>
                    <a:pt x="4" y="1"/>
                  </a:lnTo>
                  <a:lnTo>
                    <a:pt x="1" y="4"/>
                  </a:lnTo>
                  <a:lnTo>
                    <a:pt x="0" y="7"/>
                  </a:lnTo>
                  <a:lnTo>
                    <a:pt x="1" y="11"/>
                  </a:lnTo>
                  <a:lnTo>
                    <a:pt x="4" y="12"/>
                  </a:lnTo>
                  <a:lnTo>
                    <a:pt x="7" y="15"/>
                  </a:lnTo>
                  <a:lnTo>
                    <a:pt x="12" y="15"/>
                  </a:lnTo>
                  <a:lnTo>
                    <a:pt x="16" y="15"/>
                  </a:lnTo>
                  <a:lnTo>
                    <a:pt x="21" y="12"/>
                  </a:lnTo>
                  <a:lnTo>
                    <a:pt x="22" y="11"/>
                  </a:lnTo>
                  <a:lnTo>
                    <a:pt x="23" y="7"/>
                  </a:lnTo>
                  <a:lnTo>
                    <a:pt x="22" y="4"/>
                  </a:lnTo>
                  <a:lnTo>
                    <a:pt x="21" y="1"/>
                  </a:lnTo>
                  <a:lnTo>
                    <a:pt x="16"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1" name="Freeform 551"/>
            <p:cNvSpPr>
              <a:spLocks/>
            </p:cNvSpPr>
            <p:nvPr/>
          </p:nvSpPr>
          <p:spPr bwMode="auto">
            <a:xfrm>
              <a:off x="4581" y="1814"/>
              <a:ext cx="32" cy="14"/>
            </a:xfrm>
            <a:custGeom>
              <a:avLst/>
              <a:gdLst>
                <a:gd name="T0" fmla="*/ 21 w 64"/>
                <a:gd name="T1" fmla="*/ 12 h 30"/>
                <a:gd name="T2" fmla="*/ 35 w 64"/>
                <a:gd name="T3" fmla="*/ 13 h 30"/>
                <a:gd name="T4" fmla="*/ 34 w 64"/>
                <a:gd name="T5" fmla="*/ 16 h 30"/>
                <a:gd name="T6" fmla="*/ 32 w 64"/>
                <a:gd name="T7" fmla="*/ 20 h 30"/>
                <a:gd name="T8" fmla="*/ 32 w 64"/>
                <a:gd name="T9" fmla="*/ 26 h 30"/>
                <a:gd name="T10" fmla="*/ 34 w 64"/>
                <a:gd name="T11" fmla="*/ 30 h 30"/>
                <a:gd name="T12" fmla="*/ 39 w 64"/>
                <a:gd name="T13" fmla="*/ 30 h 30"/>
                <a:gd name="T14" fmla="*/ 46 w 64"/>
                <a:gd name="T15" fmla="*/ 27 h 30"/>
                <a:gd name="T16" fmla="*/ 52 w 64"/>
                <a:gd name="T17" fmla="*/ 23 h 30"/>
                <a:gd name="T18" fmla="*/ 55 w 64"/>
                <a:gd name="T19" fmla="*/ 20 h 30"/>
                <a:gd name="T20" fmla="*/ 63 w 64"/>
                <a:gd name="T21" fmla="*/ 23 h 30"/>
                <a:gd name="T22" fmla="*/ 64 w 64"/>
                <a:gd name="T23" fmla="*/ 17 h 30"/>
                <a:gd name="T24" fmla="*/ 56 w 64"/>
                <a:gd name="T25" fmla="*/ 0 h 30"/>
                <a:gd name="T26" fmla="*/ 52 w 64"/>
                <a:gd name="T27" fmla="*/ 0 h 30"/>
                <a:gd name="T28" fmla="*/ 41 w 64"/>
                <a:gd name="T29" fmla="*/ 0 h 30"/>
                <a:gd name="T30" fmla="*/ 28 w 64"/>
                <a:gd name="T31" fmla="*/ 0 h 30"/>
                <a:gd name="T32" fmla="*/ 21 w 64"/>
                <a:gd name="T33" fmla="*/ 0 h 30"/>
                <a:gd name="T34" fmla="*/ 15 w 64"/>
                <a:gd name="T35" fmla="*/ 2 h 30"/>
                <a:gd name="T36" fmla="*/ 8 w 64"/>
                <a:gd name="T37" fmla="*/ 5 h 30"/>
                <a:gd name="T38" fmla="*/ 3 w 64"/>
                <a:gd name="T39" fmla="*/ 7 h 30"/>
                <a:gd name="T40" fmla="*/ 0 w 64"/>
                <a:gd name="T41" fmla="*/ 9 h 30"/>
                <a:gd name="T42" fmla="*/ 3 w 64"/>
                <a:gd name="T43" fmla="*/ 14 h 30"/>
                <a:gd name="T44" fmla="*/ 21 w 64"/>
                <a:gd name="T4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0">
                  <a:moveTo>
                    <a:pt x="21" y="12"/>
                  </a:moveTo>
                  <a:lnTo>
                    <a:pt x="35" y="13"/>
                  </a:lnTo>
                  <a:lnTo>
                    <a:pt x="34" y="16"/>
                  </a:lnTo>
                  <a:lnTo>
                    <a:pt x="32" y="20"/>
                  </a:lnTo>
                  <a:lnTo>
                    <a:pt x="32" y="26"/>
                  </a:lnTo>
                  <a:lnTo>
                    <a:pt x="34" y="30"/>
                  </a:lnTo>
                  <a:lnTo>
                    <a:pt x="39" y="30"/>
                  </a:lnTo>
                  <a:lnTo>
                    <a:pt x="46" y="27"/>
                  </a:lnTo>
                  <a:lnTo>
                    <a:pt x="52" y="23"/>
                  </a:lnTo>
                  <a:lnTo>
                    <a:pt x="55" y="20"/>
                  </a:lnTo>
                  <a:lnTo>
                    <a:pt x="63" y="23"/>
                  </a:lnTo>
                  <a:lnTo>
                    <a:pt x="64" y="17"/>
                  </a:lnTo>
                  <a:lnTo>
                    <a:pt x="56" y="0"/>
                  </a:lnTo>
                  <a:lnTo>
                    <a:pt x="52" y="0"/>
                  </a:lnTo>
                  <a:lnTo>
                    <a:pt x="41" y="0"/>
                  </a:lnTo>
                  <a:lnTo>
                    <a:pt x="28" y="0"/>
                  </a:lnTo>
                  <a:lnTo>
                    <a:pt x="21" y="0"/>
                  </a:lnTo>
                  <a:lnTo>
                    <a:pt x="15" y="2"/>
                  </a:lnTo>
                  <a:lnTo>
                    <a:pt x="8" y="5"/>
                  </a:lnTo>
                  <a:lnTo>
                    <a:pt x="3" y="7"/>
                  </a:lnTo>
                  <a:lnTo>
                    <a:pt x="0" y="9"/>
                  </a:lnTo>
                  <a:lnTo>
                    <a:pt x="3" y="14"/>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2" name="Freeform 552"/>
            <p:cNvSpPr>
              <a:spLocks/>
            </p:cNvSpPr>
            <p:nvPr/>
          </p:nvSpPr>
          <p:spPr bwMode="auto">
            <a:xfrm>
              <a:off x="4051" y="1983"/>
              <a:ext cx="40" cy="192"/>
            </a:xfrm>
            <a:custGeom>
              <a:avLst/>
              <a:gdLst>
                <a:gd name="T0" fmla="*/ 74 w 81"/>
                <a:gd name="T1" fmla="*/ 0 h 382"/>
                <a:gd name="T2" fmla="*/ 55 w 81"/>
                <a:gd name="T3" fmla="*/ 46 h 382"/>
                <a:gd name="T4" fmla="*/ 52 w 81"/>
                <a:gd name="T5" fmla="*/ 65 h 382"/>
                <a:gd name="T6" fmla="*/ 43 w 81"/>
                <a:gd name="T7" fmla="*/ 116 h 382"/>
                <a:gd name="T8" fmla="*/ 32 w 81"/>
                <a:gd name="T9" fmla="*/ 188 h 382"/>
                <a:gd name="T10" fmla="*/ 20 w 81"/>
                <a:gd name="T11" fmla="*/ 271 h 382"/>
                <a:gd name="T12" fmla="*/ 13 w 81"/>
                <a:gd name="T13" fmla="*/ 315 h 382"/>
                <a:gd name="T14" fmla="*/ 7 w 81"/>
                <a:gd name="T15" fmla="*/ 347 h 382"/>
                <a:gd name="T16" fmla="*/ 3 w 81"/>
                <a:gd name="T17" fmla="*/ 370 h 382"/>
                <a:gd name="T18" fmla="*/ 0 w 81"/>
                <a:gd name="T19" fmla="*/ 382 h 382"/>
                <a:gd name="T20" fmla="*/ 6 w 81"/>
                <a:gd name="T21" fmla="*/ 367 h 382"/>
                <a:gd name="T22" fmla="*/ 13 w 81"/>
                <a:gd name="T23" fmla="*/ 345 h 382"/>
                <a:gd name="T24" fmla="*/ 22 w 81"/>
                <a:gd name="T25" fmla="*/ 318 h 382"/>
                <a:gd name="T26" fmla="*/ 32 w 81"/>
                <a:gd name="T27" fmla="*/ 289 h 382"/>
                <a:gd name="T28" fmla="*/ 43 w 81"/>
                <a:gd name="T29" fmla="*/ 258 h 382"/>
                <a:gd name="T30" fmla="*/ 53 w 81"/>
                <a:gd name="T31" fmla="*/ 226 h 382"/>
                <a:gd name="T32" fmla="*/ 63 w 81"/>
                <a:gd name="T33" fmla="*/ 197 h 382"/>
                <a:gd name="T34" fmla="*/ 71 w 81"/>
                <a:gd name="T35" fmla="*/ 169 h 382"/>
                <a:gd name="T36" fmla="*/ 81 w 81"/>
                <a:gd name="T37" fmla="*/ 109 h 382"/>
                <a:gd name="T38" fmla="*/ 81 w 81"/>
                <a:gd name="T39" fmla="*/ 54 h 382"/>
                <a:gd name="T40" fmla="*/ 77 w 81"/>
                <a:gd name="T41" fmla="*/ 15 h 382"/>
                <a:gd name="T42" fmla="*/ 74 w 81"/>
                <a:gd name="T43"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382">
                  <a:moveTo>
                    <a:pt x="74" y="0"/>
                  </a:moveTo>
                  <a:lnTo>
                    <a:pt x="55" y="46"/>
                  </a:lnTo>
                  <a:lnTo>
                    <a:pt x="52" y="65"/>
                  </a:lnTo>
                  <a:lnTo>
                    <a:pt x="43" y="116"/>
                  </a:lnTo>
                  <a:lnTo>
                    <a:pt x="32" y="188"/>
                  </a:lnTo>
                  <a:lnTo>
                    <a:pt x="20" y="271"/>
                  </a:lnTo>
                  <a:lnTo>
                    <a:pt x="13" y="315"/>
                  </a:lnTo>
                  <a:lnTo>
                    <a:pt x="7" y="347"/>
                  </a:lnTo>
                  <a:lnTo>
                    <a:pt x="3" y="370"/>
                  </a:lnTo>
                  <a:lnTo>
                    <a:pt x="0" y="382"/>
                  </a:lnTo>
                  <a:lnTo>
                    <a:pt x="6" y="367"/>
                  </a:lnTo>
                  <a:lnTo>
                    <a:pt x="13" y="345"/>
                  </a:lnTo>
                  <a:lnTo>
                    <a:pt x="22" y="318"/>
                  </a:lnTo>
                  <a:lnTo>
                    <a:pt x="32" y="289"/>
                  </a:lnTo>
                  <a:lnTo>
                    <a:pt x="43" y="258"/>
                  </a:lnTo>
                  <a:lnTo>
                    <a:pt x="53" y="226"/>
                  </a:lnTo>
                  <a:lnTo>
                    <a:pt x="63" y="197"/>
                  </a:lnTo>
                  <a:lnTo>
                    <a:pt x="71" y="169"/>
                  </a:lnTo>
                  <a:lnTo>
                    <a:pt x="81" y="109"/>
                  </a:lnTo>
                  <a:lnTo>
                    <a:pt x="81" y="54"/>
                  </a:lnTo>
                  <a:lnTo>
                    <a:pt x="77" y="15"/>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3" name="Freeform 553"/>
            <p:cNvSpPr>
              <a:spLocks/>
            </p:cNvSpPr>
            <p:nvPr/>
          </p:nvSpPr>
          <p:spPr bwMode="auto">
            <a:xfrm>
              <a:off x="4049" y="2175"/>
              <a:ext cx="2" cy="3"/>
            </a:xfrm>
            <a:custGeom>
              <a:avLst/>
              <a:gdLst>
                <a:gd name="T0" fmla="*/ 3 w 3"/>
                <a:gd name="T1" fmla="*/ 0 h 7"/>
                <a:gd name="T2" fmla="*/ 2 w 3"/>
                <a:gd name="T3" fmla="*/ 3 h 7"/>
                <a:gd name="T4" fmla="*/ 0 w 3"/>
                <a:gd name="T5" fmla="*/ 6 h 7"/>
                <a:gd name="T6" fmla="*/ 0 w 3"/>
                <a:gd name="T7" fmla="*/ 7 h 7"/>
                <a:gd name="T8" fmla="*/ 0 w 3"/>
                <a:gd name="T9" fmla="*/ 7 h 7"/>
                <a:gd name="T10" fmla="*/ 0 w 3"/>
                <a:gd name="T11" fmla="*/ 7 h 7"/>
                <a:gd name="T12" fmla="*/ 0 w 3"/>
                <a:gd name="T13" fmla="*/ 6 h 7"/>
                <a:gd name="T14" fmla="*/ 2 w 3"/>
                <a:gd name="T15" fmla="*/ 4 h 7"/>
                <a:gd name="T16" fmla="*/ 3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3" y="0"/>
                  </a:moveTo>
                  <a:lnTo>
                    <a:pt x="2" y="3"/>
                  </a:lnTo>
                  <a:lnTo>
                    <a:pt x="0" y="6"/>
                  </a:lnTo>
                  <a:lnTo>
                    <a:pt x="0" y="7"/>
                  </a:lnTo>
                  <a:lnTo>
                    <a:pt x="0" y="7"/>
                  </a:lnTo>
                  <a:lnTo>
                    <a:pt x="0" y="7"/>
                  </a:lnTo>
                  <a:lnTo>
                    <a:pt x="0" y="6"/>
                  </a:lnTo>
                  <a:lnTo>
                    <a:pt x="2"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4" name="Freeform 554"/>
            <p:cNvSpPr>
              <a:spLocks/>
            </p:cNvSpPr>
            <p:nvPr/>
          </p:nvSpPr>
          <p:spPr bwMode="auto">
            <a:xfrm>
              <a:off x="4214" y="2411"/>
              <a:ext cx="150" cy="44"/>
            </a:xfrm>
            <a:custGeom>
              <a:avLst/>
              <a:gdLst>
                <a:gd name="T0" fmla="*/ 0 w 300"/>
                <a:gd name="T1" fmla="*/ 86 h 86"/>
                <a:gd name="T2" fmla="*/ 0 w 300"/>
                <a:gd name="T3" fmla="*/ 86 h 86"/>
                <a:gd name="T4" fmla="*/ 3 w 300"/>
                <a:gd name="T5" fmla="*/ 83 h 86"/>
                <a:gd name="T6" fmla="*/ 7 w 300"/>
                <a:gd name="T7" fmla="*/ 81 h 86"/>
                <a:gd name="T8" fmla="*/ 17 w 300"/>
                <a:gd name="T9" fmla="*/ 78 h 86"/>
                <a:gd name="T10" fmla="*/ 32 w 300"/>
                <a:gd name="T11" fmla="*/ 74 h 86"/>
                <a:gd name="T12" fmla="*/ 56 w 300"/>
                <a:gd name="T13" fmla="*/ 71 h 86"/>
                <a:gd name="T14" fmla="*/ 87 w 300"/>
                <a:gd name="T15" fmla="*/ 67 h 86"/>
                <a:gd name="T16" fmla="*/ 128 w 300"/>
                <a:gd name="T17" fmla="*/ 64 h 86"/>
                <a:gd name="T18" fmla="*/ 172 w 300"/>
                <a:gd name="T19" fmla="*/ 60 h 86"/>
                <a:gd name="T20" fmla="*/ 209 w 300"/>
                <a:gd name="T21" fmla="*/ 51 h 86"/>
                <a:gd name="T22" fmla="*/ 239 w 300"/>
                <a:gd name="T23" fmla="*/ 40 h 86"/>
                <a:gd name="T24" fmla="*/ 262 w 300"/>
                <a:gd name="T25" fmla="*/ 29 h 86"/>
                <a:gd name="T26" fmla="*/ 279 w 300"/>
                <a:gd name="T27" fmla="*/ 18 h 86"/>
                <a:gd name="T28" fmla="*/ 292 w 300"/>
                <a:gd name="T29" fmla="*/ 8 h 86"/>
                <a:gd name="T30" fmla="*/ 297 w 300"/>
                <a:gd name="T31" fmla="*/ 2 h 86"/>
                <a:gd name="T32" fmla="*/ 300 w 300"/>
                <a:gd name="T33" fmla="*/ 0 h 86"/>
                <a:gd name="T34" fmla="*/ 296 w 300"/>
                <a:gd name="T35" fmla="*/ 1 h 86"/>
                <a:gd name="T36" fmla="*/ 286 w 300"/>
                <a:gd name="T37" fmla="*/ 5 h 86"/>
                <a:gd name="T38" fmla="*/ 269 w 300"/>
                <a:gd name="T39" fmla="*/ 11 h 86"/>
                <a:gd name="T40" fmla="*/ 247 w 300"/>
                <a:gd name="T41" fmla="*/ 18 h 86"/>
                <a:gd name="T42" fmla="*/ 219 w 300"/>
                <a:gd name="T43" fmla="*/ 25 h 86"/>
                <a:gd name="T44" fmla="*/ 188 w 300"/>
                <a:gd name="T45" fmla="*/ 30 h 86"/>
                <a:gd name="T46" fmla="*/ 154 w 300"/>
                <a:gd name="T47" fmla="*/ 34 h 86"/>
                <a:gd name="T48" fmla="*/ 116 w 300"/>
                <a:gd name="T49" fmla="*/ 37 h 86"/>
                <a:gd name="T50" fmla="*/ 81 w 300"/>
                <a:gd name="T51" fmla="*/ 40 h 86"/>
                <a:gd name="T52" fmla="*/ 54 w 300"/>
                <a:gd name="T53" fmla="*/ 47 h 86"/>
                <a:gd name="T54" fmla="*/ 33 w 300"/>
                <a:gd name="T55" fmla="*/ 54 h 86"/>
                <a:gd name="T56" fmla="*/ 19 w 300"/>
                <a:gd name="T57" fmla="*/ 64 h 86"/>
                <a:gd name="T58" fmla="*/ 10 w 300"/>
                <a:gd name="T59" fmla="*/ 72 h 86"/>
                <a:gd name="T60" fmla="*/ 4 w 300"/>
                <a:gd name="T61" fmla="*/ 79 h 86"/>
                <a:gd name="T62" fmla="*/ 1 w 300"/>
                <a:gd name="T63" fmla="*/ 85 h 86"/>
                <a:gd name="T64" fmla="*/ 0 w 300"/>
                <a:gd name="T6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86">
                  <a:moveTo>
                    <a:pt x="0" y="86"/>
                  </a:moveTo>
                  <a:lnTo>
                    <a:pt x="0" y="86"/>
                  </a:lnTo>
                  <a:lnTo>
                    <a:pt x="3" y="83"/>
                  </a:lnTo>
                  <a:lnTo>
                    <a:pt x="7" y="81"/>
                  </a:lnTo>
                  <a:lnTo>
                    <a:pt x="17" y="78"/>
                  </a:lnTo>
                  <a:lnTo>
                    <a:pt x="32" y="74"/>
                  </a:lnTo>
                  <a:lnTo>
                    <a:pt x="56" y="71"/>
                  </a:lnTo>
                  <a:lnTo>
                    <a:pt x="87" y="67"/>
                  </a:lnTo>
                  <a:lnTo>
                    <a:pt x="128" y="64"/>
                  </a:lnTo>
                  <a:lnTo>
                    <a:pt x="172" y="60"/>
                  </a:lnTo>
                  <a:lnTo>
                    <a:pt x="209" y="51"/>
                  </a:lnTo>
                  <a:lnTo>
                    <a:pt x="239" y="40"/>
                  </a:lnTo>
                  <a:lnTo>
                    <a:pt x="262" y="29"/>
                  </a:lnTo>
                  <a:lnTo>
                    <a:pt x="279" y="18"/>
                  </a:lnTo>
                  <a:lnTo>
                    <a:pt x="292" y="8"/>
                  </a:lnTo>
                  <a:lnTo>
                    <a:pt x="297" y="2"/>
                  </a:lnTo>
                  <a:lnTo>
                    <a:pt x="300" y="0"/>
                  </a:lnTo>
                  <a:lnTo>
                    <a:pt x="296" y="1"/>
                  </a:lnTo>
                  <a:lnTo>
                    <a:pt x="286" y="5"/>
                  </a:lnTo>
                  <a:lnTo>
                    <a:pt x="269" y="11"/>
                  </a:lnTo>
                  <a:lnTo>
                    <a:pt x="247" y="18"/>
                  </a:lnTo>
                  <a:lnTo>
                    <a:pt x="219" y="25"/>
                  </a:lnTo>
                  <a:lnTo>
                    <a:pt x="188" y="30"/>
                  </a:lnTo>
                  <a:lnTo>
                    <a:pt x="154" y="34"/>
                  </a:lnTo>
                  <a:lnTo>
                    <a:pt x="116" y="37"/>
                  </a:lnTo>
                  <a:lnTo>
                    <a:pt x="81" y="40"/>
                  </a:lnTo>
                  <a:lnTo>
                    <a:pt x="54" y="47"/>
                  </a:lnTo>
                  <a:lnTo>
                    <a:pt x="33" y="54"/>
                  </a:lnTo>
                  <a:lnTo>
                    <a:pt x="19" y="64"/>
                  </a:lnTo>
                  <a:lnTo>
                    <a:pt x="10" y="72"/>
                  </a:lnTo>
                  <a:lnTo>
                    <a:pt x="4" y="79"/>
                  </a:lnTo>
                  <a:lnTo>
                    <a:pt x="1" y="85"/>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5" name="Freeform 555"/>
            <p:cNvSpPr>
              <a:spLocks/>
            </p:cNvSpPr>
            <p:nvPr/>
          </p:nvSpPr>
          <p:spPr bwMode="auto">
            <a:xfrm>
              <a:off x="4078" y="2424"/>
              <a:ext cx="40" cy="24"/>
            </a:xfrm>
            <a:custGeom>
              <a:avLst/>
              <a:gdLst>
                <a:gd name="T0" fmla="*/ 0 w 81"/>
                <a:gd name="T1" fmla="*/ 19 h 49"/>
                <a:gd name="T2" fmla="*/ 22 w 81"/>
                <a:gd name="T3" fmla="*/ 49 h 49"/>
                <a:gd name="T4" fmla="*/ 81 w 81"/>
                <a:gd name="T5" fmla="*/ 0 h 49"/>
                <a:gd name="T6" fmla="*/ 32 w 81"/>
                <a:gd name="T7" fmla="*/ 26 h 49"/>
                <a:gd name="T8" fmla="*/ 0 w 81"/>
                <a:gd name="T9" fmla="*/ 19 h 49"/>
              </a:gdLst>
              <a:ahLst/>
              <a:cxnLst>
                <a:cxn ang="0">
                  <a:pos x="T0" y="T1"/>
                </a:cxn>
                <a:cxn ang="0">
                  <a:pos x="T2" y="T3"/>
                </a:cxn>
                <a:cxn ang="0">
                  <a:pos x="T4" y="T5"/>
                </a:cxn>
                <a:cxn ang="0">
                  <a:pos x="T6" y="T7"/>
                </a:cxn>
                <a:cxn ang="0">
                  <a:pos x="T8" y="T9"/>
                </a:cxn>
              </a:cxnLst>
              <a:rect l="0" t="0" r="r" b="b"/>
              <a:pathLst>
                <a:path w="81" h="49">
                  <a:moveTo>
                    <a:pt x="0" y="19"/>
                  </a:moveTo>
                  <a:lnTo>
                    <a:pt x="22" y="49"/>
                  </a:lnTo>
                  <a:lnTo>
                    <a:pt x="81" y="0"/>
                  </a:lnTo>
                  <a:lnTo>
                    <a:pt x="32" y="26"/>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6" name="Freeform 556"/>
            <p:cNvSpPr>
              <a:spLocks/>
            </p:cNvSpPr>
            <p:nvPr/>
          </p:nvSpPr>
          <p:spPr bwMode="auto">
            <a:xfrm>
              <a:off x="4916" y="2298"/>
              <a:ext cx="21" cy="10"/>
            </a:xfrm>
            <a:custGeom>
              <a:avLst/>
              <a:gdLst>
                <a:gd name="T0" fmla="*/ 21 w 40"/>
                <a:gd name="T1" fmla="*/ 0 h 20"/>
                <a:gd name="T2" fmla="*/ 12 w 40"/>
                <a:gd name="T3" fmla="*/ 2 h 20"/>
                <a:gd name="T4" fmla="*/ 7 w 40"/>
                <a:gd name="T5" fmla="*/ 3 h 20"/>
                <a:gd name="T6" fmla="*/ 1 w 40"/>
                <a:gd name="T7" fmla="*/ 6 h 20"/>
                <a:gd name="T8" fmla="*/ 0 w 40"/>
                <a:gd name="T9" fmla="*/ 10 h 20"/>
                <a:gd name="T10" fmla="*/ 1 w 40"/>
                <a:gd name="T11" fmla="*/ 14 h 20"/>
                <a:gd name="T12" fmla="*/ 7 w 40"/>
                <a:gd name="T13" fmla="*/ 17 h 20"/>
                <a:gd name="T14" fmla="*/ 12 w 40"/>
                <a:gd name="T15" fmla="*/ 19 h 20"/>
                <a:gd name="T16" fmla="*/ 21 w 40"/>
                <a:gd name="T17" fmla="*/ 20 h 20"/>
                <a:gd name="T18" fmla="*/ 29 w 40"/>
                <a:gd name="T19" fmla="*/ 19 h 20"/>
                <a:gd name="T20" fmla="*/ 35 w 40"/>
                <a:gd name="T21" fmla="*/ 17 h 20"/>
                <a:gd name="T22" fmla="*/ 39 w 40"/>
                <a:gd name="T23" fmla="*/ 14 h 20"/>
                <a:gd name="T24" fmla="*/ 40 w 40"/>
                <a:gd name="T25" fmla="*/ 10 h 20"/>
                <a:gd name="T26" fmla="*/ 39 w 40"/>
                <a:gd name="T27" fmla="*/ 6 h 20"/>
                <a:gd name="T28" fmla="*/ 35 w 40"/>
                <a:gd name="T29" fmla="*/ 3 h 20"/>
                <a:gd name="T30" fmla="*/ 29 w 40"/>
                <a:gd name="T31" fmla="*/ 2 h 20"/>
                <a:gd name="T32" fmla="*/ 21 w 4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0">
                  <a:moveTo>
                    <a:pt x="21" y="0"/>
                  </a:moveTo>
                  <a:lnTo>
                    <a:pt x="12" y="2"/>
                  </a:lnTo>
                  <a:lnTo>
                    <a:pt x="7" y="3"/>
                  </a:lnTo>
                  <a:lnTo>
                    <a:pt x="1" y="6"/>
                  </a:lnTo>
                  <a:lnTo>
                    <a:pt x="0" y="10"/>
                  </a:lnTo>
                  <a:lnTo>
                    <a:pt x="1" y="14"/>
                  </a:lnTo>
                  <a:lnTo>
                    <a:pt x="7" y="17"/>
                  </a:lnTo>
                  <a:lnTo>
                    <a:pt x="12" y="19"/>
                  </a:lnTo>
                  <a:lnTo>
                    <a:pt x="21" y="20"/>
                  </a:lnTo>
                  <a:lnTo>
                    <a:pt x="29" y="19"/>
                  </a:lnTo>
                  <a:lnTo>
                    <a:pt x="35" y="17"/>
                  </a:lnTo>
                  <a:lnTo>
                    <a:pt x="39" y="14"/>
                  </a:lnTo>
                  <a:lnTo>
                    <a:pt x="40" y="10"/>
                  </a:lnTo>
                  <a:lnTo>
                    <a:pt x="39" y="6"/>
                  </a:lnTo>
                  <a:lnTo>
                    <a:pt x="35" y="3"/>
                  </a:lnTo>
                  <a:lnTo>
                    <a:pt x="29"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7" name="Freeform 557"/>
            <p:cNvSpPr>
              <a:spLocks/>
            </p:cNvSpPr>
            <p:nvPr/>
          </p:nvSpPr>
          <p:spPr bwMode="auto">
            <a:xfrm>
              <a:off x="4960" y="2283"/>
              <a:ext cx="7" cy="3"/>
            </a:xfrm>
            <a:custGeom>
              <a:avLst/>
              <a:gdLst>
                <a:gd name="T0" fmla="*/ 7 w 16"/>
                <a:gd name="T1" fmla="*/ 0 h 5"/>
                <a:gd name="T2" fmla="*/ 5 w 16"/>
                <a:gd name="T3" fmla="*/ 0 h 5"/>
                <a:gd name="T4" fmla="*/ 2 w 16"/>
                <a:gd name="T5" fmla="*/ 1 h 5"/>
                <a:gd name="T6" fmla="*/ 0 w 16"/>
                <a:gd name="T7" fmla="*/ 1 h 5"/>
                <a:gd name="T8" fmla="*/ 0 w 16"/>
                <a:gd name="T9" fmla="*/ 2 h 5"/>
                <a:gd name="T10" fmla="*/ 0 w 16"/>
                <a:gd name="T11" fmla="*/ 4 h 5"/>
                <a:gd name="T12" fmla="*/ 2 w 16"/>
                <a:gd name="T13" fmla="*/ 4 h 5"/>
                <a:gd name="T14" fmla="*/ 5 w 16"/>
                <a:gd name="T15" fmla="*/ 5 h 5"/>
                <a:gd name="T16" fmla="*/ 7 w 16"/>
                <a:gd name="T17" fmla="*/ 5 h 5"/>
                <a:gd name="T18" fmla="*/ 12 w 16"/>
                <a:gd name="T19" fmla="*/ 5 h 5"/>
                <a:gd name="T20" fmla="*/ 14 w 16"/>
                <a:gd name="T21" fmla="*/ 4 h 5"/>
                <a:gd name="T22" fmla="*/ 16 w 16"/>
                <a:gd name="T23" fmla="*/ 4 h 5"/>
                <a:gd name="T24" fmla="*/ 16 w 16"/>
                <a:gd name="T25" fmla="*/ 2 h 5"/>
                <a:gd name="T26" fmla="*/ 16 w 16"/>
                <a:gd name="T27" fmla="*/ 1 h 5"/>
                <a:gd name="T28" fmla="*/ 14 w 16"/>
                <a:gd name="T29" fmla="*/ 1 h 5"/>
                <a:gd name="T30" fmla="*/ 12 w 16"/>
                <a:gd name="T31" fmla="*/ 0 h 5"/>
                <a:gd name="T32" fmla="*/ 7 w 1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5">
                  <a:moveTo>
                    <a:pt x="7" y="0"/>
                  </a:moveTo>
                  <a:lnTo>
                    <a:pt x="5" y="0"/>
                  </a:lnTo>
                  <a:lnTo>
                    <a:pt x="2" y="1"/>
                  </a:lnTo>
                  <a:lnTo>
                    <a:pt x="0" y="1"/>
                  </a:lnTo>
                  <a:lnTo>
                    <a:pt x="0" y="2"/>
                  </a:lnTo>
                  <a:lnTo>
                    <a:pt x="0" y="4"/>
                  </a:lnTo>
                  <a:lnTo>
                    <a:pt x="2" y="4"/>
                  </a:lnTo>
                  <a:lnTo>
                    <a:pt x="5" y="5"/>
                  </a:lnTo>
                  <a:lnTo>
                    <a:pt x="7" y="5"/>
                  </a:lnTo>
                  <a:lnTo>
                    <a:pt x="12" y="5"/>
                  </a:lnTo>
                  <a:lnTo>
                    <a:pt x="14" y="4"/>
                  </a:lnTo>
                  <a:lnTo>
                    <a:pt x="16" y="4"/>
                  </a:lnTo>
                  <a:lnTo>
                    <a:pt x="16" y="2"/>
                  </a:lnTo>
                  <a:lnTo>
                    <a:pt x="16" y="1"/>
                  </a:lnTo>
                  <a:lnTo>
                    <a:pt x="14" y="1"/>
                  </a:lnTo>
                  <a:lnTo>
                    <a:pt x="12"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8" name="Freeform 558"/>
            <p:cNvSpPr>
              <a:spLocks/>
            </p:cNvSpPr>
            <p:nvPr/>
          </p:nvSpPr>
          <p:spPr bwMode="auto">
            <a:xfrm>
              <a:off x="5020" y="2306"/>
              <a:ext cx="43" cy="24"/>
            </a:xfrm>
            <a:custGeom>
              <a:avLst/>
              <a:gdLst>
                <a:gd name="T0" fmla="*/ 43 w 85"/>
                <a:gd name="T1" fmla="*/ 47 h 47"/>
                <a:gd name="T2" fmla="*/ 52 w 85"/>
                <a:gd name="T3" fmla="*/ 47 h 47"/>
                <a:gd name="T4" fmla="*/ 59 w 85"/>
                <a:gd name="T5" fmla="*/ 46 h 47"/>
                <a:gd name="T6" fmla="*/ 67 w 85"/>
                <a:gd name="T7" fmla="*/ 43 h 47"/>
                <a:gd name="T8" fmla="*/ 73 w 85"/>
                <a:gd name="T9" fmla="*/ 40 h 47"/>
                <a:gd name="T10" fmla="*/ 78 w 85"/>
                <a:gd name="T11" fmla="*/ 36 h 47"/>
                <a:gd name="T12" fmla="*/ 82 w 85"/>
                <a:gd name="T13" fmla="*/ 32 h 47"/>
                <a:gd name="T14" fmla="*/ 84 w 85"/>
                <a:gd name="T15" fmla="*/ 28 h 47"/>
                <a:gd name="T16" fmla="*/ 85 w 85"/>
                <a:gd name="T17" fmla="*/ 23 h 47"/>
                <a:gd name="T18" fmla="*/ 84 w 85"/>
                <a:gd name="T19" fmla="*/ 18 h 47"/>
                <a:gd name="T20" fmla="*/ 82 w 85"/>
                <a:gd name="T21" fmla="*/ 14 h 47"/>
                <a:gd name="T22" fmla="*/ 78 w 85"/>
                <a:gd name="T23" fmla="*/ 10 h 47"/>
                <a:gd name="T24" fmla="*/ 73 w 85"/>
                <a:gd name="T25" fmla="*/ 7 h 47"/>
                <a:gd name="T26" fmla="*/ 67 w 85"/>
                <a:gd name="T27" fmla="*/ 4 h 47"/>
                <a:gd name="T28" fmla="*/ 59 w 85"/>
                <a:gd name="T29" fmla="*/ 1 h 47"/>
                <a:gd name="T30" fmla="*/ 52 w 85"/>
                <a:gd name="T31" fmla="*/ 0 h 47"/>
                <a:gd name="T32" fmla="*/ 43 w 85"/>
                <a:gd name="T33" fmla="*/ 0 h 47"/>
                <a:gd name="T34" fmla="*/ 35 w 85"/>
                <a:gd name="T35" fmla="*/ 0 h 47"/>
                <a:gd name="T36" fmla="*/ 26 w 85"/>
                <a:gd name="T37" fmla="*/ 1 h 47"/>
                <a:gd name="T38" fmla="*/ 19 w 85"/>
                <a:gd name="T39" fmla="*/ 4 h 47"/>
                <a:gd name="T40" fmla="*/ 12 w 85"/>
                <a:gd name="T41" fmla="*/ 7 h 47"/>
                <a:gd name="T42" fmla="*/ 7 w 85"/>
                <a:gd name="T43" fmla="*/ 10 h 47"/>
                <a:gd name="T44" fmla="*/ 3 w 85"/>
                <a:gd name="T45" fmla="*/ 14 h 47"/>
                <a:gd name="T46" fmla="*/ 1 w 85"/>
                <a:gd name="T47" fmla="*/ 18 h 47"/>
                <a:gd name="T48" fmla="*/ 0 w 85"/>
                <a:gd name="T49" fmla="*/ 23 h 47"/>
                <a:gd name="T50" fmla="*/ 1 w 85"/>
                <a:gd name="T51" fmla="*/ 28 h 47"/>
                <a:gd name="T52" fmla="*/ 3 w 85"/>
                <a:gd name="T53" fmla="*/ 32 h 47"/>
                <a:gd name="T54" fmla="*/ 7 w 85"/>
                <a:gd name="T55" fmla="*/ 36 h 47"/>
                <a:gd name="T56" fmla="*/ 12 w 85"/>
                <a:gd name="T57" fmla="*/ 40 h 47"/>
                <a:gd name="T58" fmla="*/ 19 w 85"/>
                <a:gd name="T59" fmla="*/ 43 h 47"/>
                <a:gd name="T60" fmla="*/ 26 w 85"/>
                <a:gd name="T61" fmla="*/ 46 h 47"/>
                <a:gd name="T62" fmla="*/ 35 w 85"/>
                <a:gd name="T63" fmla="*/ 47 h 47"/>
                <a:gd name="T64" fmla="*/ 43 w 85"/>
                <a:gd name="T6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47">
                  <a:moveTo>
                    <a:pt x="43" y="47"/>
                  </a:moveTo>
                  <a:lnTo>
                    <a:pt x="52" y="47"/>
                  </a:lnTo>
                  <a:lnTo>
                    <a:pt x="59" y="46"/>
                  </a:lnTo>
                  <a:lnTo>
                    <a:pt x="67" y="43"/>
                  </a:lnTo>
                  <a:lnTo>
                    <a:pt x="73" y="40"/>
                  </a:lnTo>
                  <a:lnTo>
                    <a:pt x="78" y="36"/>
                  </a:lnTo>
                  <a:lnTo>
                    <a:pt x="82" y="32"/>
                  </a:lnTo>
                  <a:lnTo>
                    <a:pt x="84" y="28"/>
                  </a:lnTo>
                  <a:lnTo>
                    <a:pt x="85" y="23"/>
                  </a:lnTo>
                  <a:lnTo>
                    <a:pt x="84" y="18"/>
                  </a:lnTo>
                  <a:lnTo>
                    <a:pt x="82" y="14"/>
                  </a:lnTo>
                  <a:lnTo>
                    <a:pt x="78" y="10"/>
                  </a:lnTo>
                  <a:lnTo>
                    <a:pt x="73" y="7"/>
                  </a:lnTo>
                  <a:lnTo>
                    <a:pt x="67" y="4"/>
                  </a:lnTo>
                  <a:lnTo>
                    <a:pt x="59" y="1"/>
                  </a:lnTo>
                  <a:lnTo>
                    <a:pt x="52" y="0"/>
                  </a:lnTo>
                  <a:lnTo>
                    <a:pt x="43" y="0"/>
                  </a:lnTo>
                  <a:lnTo>
                    <a:pt x="35" y="0"/>
                  </a:lnTo>
                  <a:lnTo>
                    <a:pt x="26" y="1"/>
                  </a:lnTo>
                  <a:lnTo>
                    <a:pt x="19" y="4"/>
                  </a:lnTo>
                  <a:lnTo>
                    <a:pt x="12" y="7"/>
                  </a:lnTo>
                  <a:lnTo>
                    <a:pt x="7" y="10"/>
                  </a:lnTo>
                  <a:lnTo>
                    <a:pt x="3" y="14"/>
                  </a:lnTo>
                  <a:lnTo>
                    <a:pt x="1" y="18"/>
                  </a:lnTo>
                  <a:lnTo>
                    <a:pt x="0" y="23"/>
                  </a:lnTo>
                  <a:lnTo>
                    <a:pt x="1" y="28"/>
                  </a:lnTo>
                  <a:lnTo>
                    <a:pt x="3" y="32"/>
                  </a:lnTo>
                  <a:lnTo>
                    <a:pt x="7" y="36"/>
                  </a:lnTo>
                  <a:lnTo>
                    <a:pt x="12" y="40"/>
                  </a:lnTo>
                  <a:lnTo>
                    <a:pt x="19" y="43"/>
                  </a:lnTo>
                  <a:lnTo>
                    <a:pt x="26" y="46"/>
                  </a:lnTo>
                  <a:lnTo>
                    <a:pt x="35" y="47"/>
                  </a:lnTo>
                  <a:lnTo>
                    <a:pt x="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79" name="Freeform 559"/>
            <p:cNvSpPr>
              <a:spLocks/>
            </p:cNvSpPr>
            <p:nvPr/>
          </p:nvSpPr>
          <p:spPr bwMode="auto">
            <a:xfrm>
              <a:off x="5060" y="2292"/>
              <a:ext cx="9" cy="4"/>
            </a:xfrm>
            <a:custGeom>
              <a:avLst/>
              <a:gdLst>
                <a:gd name="T0" fmla="*/ 10 w 20"/>
                <a:gd name="T1" fmla="*/ 8 h 8"/>
                <a:gd name="T2" fmla="*/ 14 w 20"/>
                <a:gd name="T3" fmla="*/ 8 h 8"/>
                <a:gd name="T4" fmla="*/ 17 w 20"/>
                <a:gd name="T5" fmla="*/ 7 h 8"/>
                <a:gd name="T6" fmla="*/ 18 w 20"/>
                <a:gd name="T7" fmla="*/ 5 h 8"/>
                <a:gd name="T8" fmla="*/ 20 w 20"/>
                <a:gd name="T9" fmla="*/ 4 h 8"/>
                <a:gd name="T10" fmla="*/ 18 w 20"/>
                <a:gd name="T11" fmla="*/ 3 h 8"/>
                <a:gd name="T12" fmla="*/ 17 w 20"/>
                <a:gd name="T13" fmla="*/ 1 h 8"/>
                <a:gd name="T14" fmla="*/ 14 w 20"/>
                <a:gd name="T15" fmla="*/ 0 h 8"/>
                <a:gd name="T16" fmla="*/ 10 w 20"/>
                <a:gd name="T17" fmla="*/ 0 h 8"/>
                <a:gd name="T18" fmla="*/ 6 w 20"/>
                <a:gd name="T19" fmla="*/ 0 h 8"/>
                <a:gd name="T20" fmla="*/ 3 w 20"/>
                <a:gd name="T21" fmla="*/ 1 h 8"/>
                <a:gd name="T22" fmla="*/ 2 w 20"/>
                <a:gd name="T23" fmla="*/ 3 h 8"/>
                <a:gd name="T24" fmla="*/ 0 w 20"/>
                <a:gd name="T25" fmla="*/ 4 h 8"/>
                <a:gd name="T26" fmla="*/ 2 w 20"/>
                <a:gd name="T27" fmla="*/ 5 h 8"/>
                <a:gd name="T28" fmla="*/ 3 w 20"/>
                <a:gd name="T29" fmla="*/ 7 h 8"/>
                <a:gd name="T30" fmla="*/ 6 w 20"/>
                <a:gd name="T31" fmla="*/ 8 h 8"/>
                <a:gd name="T32" fmla="*/ 10 w 20"/>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8">
                  <a:moveTo>
                    <a:pt x="10" y="8"/>
                  </a:moveTo>
                  <a:lnTo>
                    <a:pt x="14" y="8"/>
                  </a:lnTo>
                  <a:lnTo>
                    <a:pt x="17" y="7"/>
                  </a:lnTo>
                  <a:lnTo>
                    <a:pt x="18" y="5"/>
                  </a:lnTo>
                  <a:lnTo>
                    <a:pt x="20" y="4"/>
                  </a:lnTo>
                  <a:lnTo>
                    <a:pt x="18" y="3"/>
                  </a:lnTo>
                  <a:lnTo>
                    <a:pt x="17" y="1"/>
                  </a:lnTo>
                  <a:lnTo>
                    <a:pt x="14" y="0"/>
                  </a:lnTo>
                  <a:lnTo>
                    <a:pt x="10" y="0"/>
                  </a:lnTo>
                  <a:lnTo>
                    <a:pt x="6" y="0"/>
                  </a:lnTo>
                  <a:lnTo>
                    <a:pt x="3" y="1"/>
                  </a:lnTo>
                  <a:lnTo>
                    <a:pt x="2" y="3"/>
                  </a:lnTo>
                  <a:lnTo>
                    <a:pt x="0" y="4"/>
                  </a:lnTo>
                  <a:lnTo>
                    <a:pt x="2" y="5"/>
                  </a:lnTo>
                  <a:lnTo>
                    <a:pt x="3" y="7"/>
                  </a:lnTo>
                  <a:lnTo>
                    <a:pt x="6" y="8"/>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0" name="Freeform 560"/>
            <p:cNvSpPr>
              <a:spLocks/>
            </p:cNvSpPr>
            <p:nvPr/>
          </p:nvSpPr>
          <p:spPr bwMode="auto">
            <a:xfrm>
              <a:off x="5050" y="2272"/>
              <a:ext cx="9" cy="2"/>
            </a:xfrm>
            <a:custGeom>
              <a:avLst/>
              <a:gdLst>
                <a:gd name="T0" fmla="*/ 8 w 17"/>
                <a:gd name="T1" fmla="*/ 5 h 5"/>
                <a:gd name="T2" fmla="*/ 11 w 17"/>
                <a:gd name="T3" fmla="*/ 5 h 5"/>
                <a:gd name="T4" fmla="*/ 14 w 17"/>
                <a:gd name="T5" fmla="*/ 5 h 5"/>
                <a:gd name="T6" fmla="*/ 15 w 17"/>
                <a:gd name="T7" fmla="*/ 5 h 5"/>
                <a:gd name="T8" fmla="*/ 17 w 17"/>
                <a:gd name="T9" fmla="*/ 3 h 5"/>
                <a:gd name="T10" fmla="*/ 15 w 17"/>
                <a:gd name="T11" fmla="*/ 2 h 5"/>
                <a:gd name="T12" fmla="*/ 14 w 17"/>
                <a:gd name="T13" fmla="*/ 2 h 5"/>
                <a:gd name="T14" fmla="*/ 11 w 17"/>
                <a:gd name="T15" fmla="*/ 0 h 5"/>
                <a:gd name="T16" fmla="*/ 8 w 17"/>
                <a:gd name="T17" fmla="*/ 0 h 5"/>
                <a:gd name="T18" fmla="*/ 6 w 17"/>
                <a:gd name="T19" fmla="*/ 0 h 5"/>
                <a:gd name="T20" fmla="*/ 3 w 17"/>
                <a:gd name="T21" fmla="*/ 2 h 5"/>
                <a:gd name="T22" fmla="*/ 1 w 17"/>
                <a:gd name="T23" fmla="*/ 2 h 5"/>
                <a:gd name="T24" fmla="*/ 0 w 17"/>
                <a:gd name="T25" fmla="*/ 3 h 5"/>
                <a:gd name="T26" fmla="*/ 1 w 17"/>
                <a:gd name="T27" fmla="*/ 5 h 5"/>
                <a:gd name="T28" fmla="*/ 3 w 17"/>
                <a:gd name="T29" fmla="*/ 5 h 5"/>
                <a:gd name="T30" fmla="*/ 6 w 17"/>
                <a:gd name="T31" fmla="*/ 5 h 5"/>
                <a:gd name="T32" fmla="*/ 8 w 17"/>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
                  <a:moveTo>
                    <a:pt x="8" y="5"/>
                  </a:moveTo>
                  <a:lnTo>
                    <a:pt x="11" y="5"/>
                  </a:lnTo>
                  <a:lnTo>
                    <a:pt x="14" y="5"/>
                  </a:lnTo>
                  <a:lnTo>
                    <a:pt x="15" y="5"/>
                  </a:lnTo>
                  <a:lnTo>
                    <a:pt x="17" y="3"/>
                  </a:lnTo>
                  <a:lnTo>
                    <a:pt x="15" y="2"/>
                  </a:lnTo>
                  <a:lnTo>
                    <a:pt x="14" y="2"/>
                  </a:lnTo>
                  <a:lnTo>
                    <a:pt x="11" y="0"/>
                  </a:lnTo>
                  <a:lnTo>
                    <a:pt x="8" y="0"/>
                  </a:lnTo>
                  <a:lnTo>
                    <a:pt x="6" y="0"/>
                  </a:lnTo>
                  <a:lnTo>
                    <a:pt x="3" y="2"/>
                  </a:lnTo>
                  <a:lnTo>
                    <a:pt x="1" y="2"/>
                  </a:lnTo>
                  <a:lnTo>
                    <a:pt x="0" y="3"/>
                  </a:lnTo>
                  <a:lnTo>
                    <a:pt x="1" y="5"/>
                  </a:lnTo>
                  <a:lnTo>
                    <a:pt x="3" y="5"/>
                  </a:lnTo>
                  <a:lnTo>
                    <a:pt x="6" y="5"/>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1" name="Freeform 561"/>
            <p:cNvSpPr>
              <a:spLocks/>
            </p:cNvSpPr>
            <p:nvPr/>
          </p:nvSpPr>
          <p:spPr bwMode="auto">
            <a:xfrm>
              <a:off x="5136" y="2247"/>
              <a:ext cx="12" cy="6"/>
            </a:xfrm>
            <a:custGeom>
              <a:avLst/>
              <a:gdLst>
                <a:gd name="T0" fmla="*/ 13 w 24"/>
                <a:gd name="T1" fmla="*/ 0 h 12"/>
                <a:gd name="T2" fmla="*/ 7 w 24"/>
                <a:gd name="T3" fmla="*/ 0 h 12"/>
                <a:gd name="T4" fmla="*/ 5 w 24"/>
                <a:gd name="T5" fmla="*/ 2 h 12"/>
                <a:gd name="T6" fmla="*/ 2 w 24"/>
                <a:gd name="T7" fmla="*/ 3 h 12"/>
                <a:gd name="T8" fmla="*/ 0 w 24"/>
                <a:gd name="T9" fmla="*/ 6 h 12"/>
                <a:gd name="T10" fmla="*/ 2 w 24"/>
                <a:gd name="T11" fmla="*/ 7 h 12"/>
                <a:gd name="T12" fmla="*/ 5 w 24"/>
                <a:gd name="T13" fmla="*/ 10 h 12"/>
                <a:gd name="T14" fmla="*/ 7 w 24"/>
                <a:gd name="T15" fmla="*/ 12 h 12"/>
                <a:gd name="T16" fmla="*/ 13 w 24"/>
                <a:gd name="T17" fmla="*/ 12 h 12"/>
                <a:gd name="T18" fmla="*/ 17 w 24"/>
                <a:gd name="T19" fmla="*/ 12 h 12"/>
                <a:gd name="T20" fmla="*/ 21 w 24"/>
                <a:gd name="T21" fmla="*/ 10 h 12"/>
                <a:gd name="T22" fmla="*/ 23 w 24"/>
                <a:gd name="T23" fmla="*/ 7 h 12"/>
                <a:gd name="T24" fmla="*/ 24 w 24"/>
                <a:gd name="T25" fmla="*/ 6 h 12"/>
                <a:gd name="T26" fmla="*/ 23 w 24"/>
                <a:gd name="T27" fmla="*/ 3 h 12"/>
                <a:gd name="T28" fmla="*/ 21 w 24"/>
                <a:gd name="T29" fmla="*/ 2 h 12"/>
                <a:gd name="T30" fmla="*/ 17 w 24"/>
                <a:gd name="T31" fmla="*/ 0 h 12"/>
                <a:gd name="T32" fmla="*/ 13 w 2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2">
                  <a:moveTo>
                    <a:pt x="13" y="0"/>
                  </a:moveTo>
                  <a:lnTo>
                    <a:pt x="7" y="0"/>
                  </a:lnTo>
                  <a:lnTo>
                    <a:pt x="5" y="2"/>
                  </a:lnTo>
                  <a:lnTo>
                    <a:pt x="2" y="3"/>
                  </a:lnTo>
                  <a:lnTo>
                    <a:pt x="0" y="6"/>
                  </a:lnTo>
                  <a:lnTo>
                    <a:pt x="2" y="7"/>
                  </a:lnTo>
                  <a:lnTo>
                    <a:pt x="5" y="10"/>
                  </a:lnTo>
                  <a:lnTo>
                    <a:pt x="7" y="12"/>
                  </a:lnTo>
                  <a:lnTo>
                    <a:pt x="13" y="12"/>
                  </a:lnTo>
                  <a:lnTo>
                    <a:pt x="17" y="12"/>
                  </a:lnTo>
                  <a:lnTo>
                    <a:pt x="21" y="10"/>
                  </a:lnTo>
                  <a:lnTo>
                    <a:pt x="23" y="7"/>
                  </a:lnTo>
                  <a:lnTo>
                    <a:pt x="24" y="6"/>
                  </a:lnTo>
                  <a:lnTo>
                    <a:pt x="23" y="3"/>
                  </a:lnTo>
                  <a:lnTo>
                    <a:pt x="21" y="2"/>
                  </a:lnTo>
                  <a:lnTo>
                    <a:pt x="17"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2" name="Freeform 562"/>
            <p:cNvSpPr>
              <a:spLocks/>
            </p:cNvSpPr>
            <p:nvPr/>
          </p:nvSpPr>
          <p:spPr bwMode="auto">
            <a:xfrm>
              <a:off x="5162" y="2272"/>
              <a:ext cx="25" cy="15"/>
            </a:xfrm>
            <a:custGeom>
              <a:avLst/>
              <a:gdLst>
                <a:gd name="T0" fmla="*/ 26 w 51"/>
                <a:gd name="T1" fmla="*/ 29 h 29"/>
                <a:gd name="T2" fmla="*/ 35 w 51"/>
                <a:gd name="T3" fmla="*/ 28 h 29"/>
                <a:gd name="T4" fmla="*/ 44 w 51"/>
                <a:gd name="T5" fmla="*/ 25 h 29"/>
                <a:gd name="T6" fmla="*/ 49 w 51"/>
                <a:gd name="T7" fmla="*/ 21 h 29"/>
                <a:gd name="T8" fmla="*/ 51 w 51"/>
                <a:gd name="T9" fmla="*/ 15 h 29"/>
                <a:gd name="T10" fmla="*/ 49 w 51"/>
                <a:gd name="T11" fmla="*/ 10 h 29"/>
                <a:gd name="T12" fmla="*/ 44 w 51"/>
                <a:gd name="T13" fmla="*/ 4 h 29"/>
                <a:gd name="T14" fmla="*/ 35 w 51"/>
                <a:gd name="T15" fmla="*/ 1 h 29"/>
                <a:gd name="T16" fmla="*/ 26 w 51"/>
                <a:gd name="T17" fmla="*/ 0 h 29"/>
                <a:gd name="T18" fmla="*/ 16 w 51"/>
                <a:gd name="T19" fmla="*/ 1 h 29"/>
                <a:gd name="T20" fmla="*/ 7 w 51"/>
                <a:gd name="T21" fmla="*/ 4 h 29"/>
                <a:gd name="T22" fmla="*/ 2 w 51"/>
                <a:gd name="T23" fmla="*/ 10 h 29"/>
                <a:gd name="T24" fmla="*/ 0 w 51"/>
                <a:gd name="T25" fmla="*/ 15 h 29"/>
                <a:gd name="T26" fmla="*/ 2 w 51"/>
                <a:gd name="T27" fmla="*/ 21 h 29"/>
                <a:gd name="T28" fmla="*/ 7 w 51"/>
                <a:gd name="T29" fmla="*/ 25 h 29"/>
                <a:gd name="T30" fmla="*/ 16 w 51"/>
                <a:gd name="T31" fmla="*/ 28 h 29"/>
                <a:gd name="T32" fmla="*/ 26 w 51"/>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26" y="29"/>
                  </a:moveTo>
                  <a:lnTo>
                    <a:pt x="35" y="28"/>
                  </a:lnTo>
                  <a:lnTo>
                    <a:pt x="44" y="25"/>
                  </a:lnTo>
                  <a:lnTo>
                    <a:pt x="49" y="21"/>
                  </a:lnTo>
                  <a:lnTo>
                    <a:pt x="51" y="15"/>
                  </a:lnTo>
                  <a:lnTo>
                    <a:pt x="49" y="10"/>
                  </a:lnTo>
                  <a:lnTo>
                    <a:pt x="44" y="4"/>
                  </a:lnTo>
                  <a:lnTo>
                    <a:pt x="35" y="1"/>
                  </a:lnTo>
                  <a:lnTo>
                    <a:pt x="26" y="0"/>
                  </a:lnTo>
                  <a:lnTo>
                    <a:pt x="16" y="1"/>
                  </a:lnTo>
                  <a:lnTo>
                    <a:pt x="7" y="4"/>
                  </a:lnTo>
                  <a:lnTo>
                    <a:pt x="2" y="10"/>
                  </a:lnTo>
                  <a:lnTo>
                    <a:pt x="0" y="15"/>
                  </a:lnTo>
                  <a:lnTo>
                    <a:pt x="2" y="21"/>
                  </a:lnTo>
                  <a:lnTo>
                    <a:pt x="7" y="25"/>
                  </a:lnTo>
                  <a:lnTo>
                    <a:pt x="16" y="28"/>
                  </a:lnTo>
                  <a:lnTo>
                    <a:pt x="2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3" name="Freeform 563"/>
            <p:cNvSpPr>
              <a:spLocks/>
            </p:cNvSpPr>
            <p:nvPr/>
          </p:nvSpPr>
          <p:spPr bwMode="auto">
            <a:xfrm>
              <a:off x="5050" y="2205"/>
              <a:ext cx="7" cy="2"/>
            </a:xfrm>
            <a:custGeom>
              <a:avLst/>
              <a:gdLst>
                <a:gd name="T0" fmla="*/ 7 w 14"/>
                <a:gd name="T1" fmla="*/ 4 h 4"/>
                <a:gd name="T2" fmla="*/ 9 w 14"/>
                <a:gd name="T3" fmla="*/ 4 h 4"/>
                <a:gd name="T4" fmla="*/ 12 w 14"/>
                <a:gd name="T5" fmla="*/ 4 h 4"/>
                <a:gd name="T6" fmla="*/ 14 w 14"/>
                <a:gd name="T7" fmla="*/ 4 h 4"/>
                <a:gd name="T8" fmla="*/ 14 w 14"/>
                <a:gd name="T9" fmla="*/ 3 h 4"/>
                <a:gd name="T10" fmla="*/ 14 w 14"/>
                <a:gd name="T11" fmla="*/ 1 h 4"/>
                <a:gd name="T12" fmla="*/ 12 w 14"/>
                <a:gd name="T13" fmla="*/ 1 h 4"/>
                <a:gd name="T14" fmla="*/ 9 w 14"/>
                <a:gd name="T15" fmla="*/ 0 h 4"/>
                <a:gd name="T16" fmla="*/ 7 w 14"/>
                <a:gd name="T17" fmla="*/ 0 h 4"/>
                <a:gd name="T18" fmla="*/ 4 w 14"/>
                <a:gd name="T19" fmla="*/ 0 h 4"/>
                <a:gd name="T20" fmla="*/ 2 w 14"/>
                <a:gd name="T21" fmla="*/ 1 h 4"/>
                <a:gd name="T22" fmla="*/ 1 w 14"/>
                <a:gd name="T23" fmla="*/ 1 h 4"/>
                <a:gd name="T24" fmla="*/ 0 w 14"/>
                <a:gd name="T25" fmla="*/ 3 h 4"/>
                <a:gd name="T26" fmla="*/ 1 w 14"/>
                <a:gd name="T27" fmla="*/ 4 h 4"/>
                <a:gd name="T28" fmla="*/ 2 w 14"/>
                <a:gd name="T29" fmla="*/ 4 h 4"/>
                <a:gd name="T30" fmla="*/ 4 w 14"/>
                <a:gd name="T31" fmla="*/ 4 h 4"/>
                <a:gd name="T32" fmla="*/ 7 w 1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
                  <a:moveTo>
                    <a:pt x="7" y="4"/>
                  </a:moveTo>
                  <a:lnTo>
                    <a:pt x="9" y="4"/>
                  </a:lnTo>
                  <a:lnTo>
                    <a:pt x="12" y="4"/>
                  </a:lnTo>
                  <a:lnTo>
                    <a:pt x="14" y="4"/>
                  </a:lnTo>
                  <a:lnTo>
                    <a:pt x="14" y="3"/>
                  </a:lnTo>
                  <a:lnTo>
                    <a:pt x="14" y="1"/>
                  </a:lnTo>
                  <a:lnTo>
                    <a:pt x="12" y="1"/>
                  </a:lnTo>
                  <a:lnTo>
                    <a:pt x="9" y="0"/>
                  </a:lnTo>
                  <a:lnTo>
                    <a:pt x="7" y="0"/>
                  </a:lnTo>
                  <a:lnTo>
                    <a:pt x="4" y="0"/>
                  </a:lnTo>
                  <a:lnTo>
                    <a:pt x="2" y="1"/>
                  </a:lnTo>
                  <a:lnTo>
                    <a:pt x="1" y="1"/>
                  </a:lnTo>
                  <a:lnTo>
                    <a:pt x="0" y="3"/>
                  </a:lnTo>
                  <a:lnTo>
                    <a:pt x="1" y="4"/>
                  </a:lnTo>
                  <a:lnTo>
                    <a:pt x="2" y="4"/>
                  </a:lnTo>
                  <a:lnTo>
                    <a:pt x="4" y="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4" name="Freeform 564"/>
            <p:cNvSpPr>
              <a:spLocks/>
            </p:cNvSpPr>
            <p:nvPr/>
          </p:nvSpPr>
          <p:spPr bwMode="auto">
            <a:xfrm>
              <a:off x="4945" y="2209"/>
              <a:ext cx="42" cy="10"/>
            </a:xfrm>
            <a:custGeom>
              <a:avLst/>
              <a:gdLst>
                <a:gd name="T0" fmla="*/ 42 w 84"/>
                <a:gd name="T1" fmla="*/ 21 h 21"/>
                <a:gd name="T2" fmla="*/ 50 w 84"/>
                <a:gd name="T3" fmla="*/ 21 h 21"/>
                <a:gd name="T4" fmla="*/ 59 w 84"/>
                <a:gd name="T5" fmla="*/ 19 h 21"/>
                <a:gd name="T6" fmla="*/ 66 w 84"/>
                <a:gd name="T7" fmla="*/ 19 h 21"/>
                <a:gd name="T8" fmla="*/ 71 w 84"/>
                <a:gd name="T9" fmla="*/ 18 h 21"/>
                <a:gd name="T10" fmla="*/ 77 w 84"/>
                <a:gd name="T11" fmla="*/ 16 h 21"/>
                <a:gd name="T12" fmla="*/ 81 w 84"/>
                <a:gd name="T13" fmla="*/ 15 h 21"/>
                <a:gd name="T14" fmla="*/ 82 w 84"/>
                <a:gd name="T15" fmla="*/ 12 h 21"/>
                <a:gd name="T16" fmla="*/ 84 w 84"/>
                <a:gd name="T17" fmla="*/ 11 h 21"/>
                <a:gd name="T18" fmla="*/ 82 w 84"/>
                <a:gd name="T19" fmla="*/ 9 h 21"/>
                <a:gd name="T20" fmla="*/ 81 w 84"/>
                <a:gd name="T21" fmla="*/ 7 h 21"/>
                <a:gd name="T22" fmla="*/ 77 w 84"/>
                <a:gd name="T23" fmla="*/ 5 h 21"/>
                <a:gd name="T24" fmla="*/ 71 w 84"/>
                <a:gd name="T25" fmla="*/ 2 h 21"/>
                <a:gd name="T26" fmla="*/ 66 w 84"/>
                <a:gd name="T27" fmla="*/ 1 h 21"/>
                <a:gd name="T28" fmla="*/ 59 w 84"/>
                <a:gd name="T29" fmla="*/ 1 h 21"/>
                <a:gd name="T30" fmla="*/ 50 w 84"/>
                <a:gd name="T31" fmla="*/ 0 h 21"/>
                <a:gd name="T32" fmla="*/ 42 w 84"/>
                <a:gd name="T33" fmla="*/ 0 h 21"/>
                <a:gd name="T34" fmla="*/ 34 w 84"/>
                <a:gd name="T35" fmla="*/ 0 h 21"/>
                <a:gd name="T36" fmla="*/ 25 w 84"/>
                <a:gd name="T37" fmla="*/ 1 h 21"/>
                <a:gd name="T38" fmla="*/ 18 w 84"/>
                <a:gd name="T39" fmla="*/ 1 h 21"/>
                <a:gd name="T40" fmla="*/ 13 w 84"/>
                <a:gd name="T41" fmla="*/ 2 h 21"/>
                <a:gd name="T42" fmla="*/ 7 w 84"/>
                <a:gd name="T43" fmla="*/ 5 h 21"/>
                <a:gd name="T44" fmla="*/ 3 w 84"/>
                <a:gd name="T45" fmla="*/ 7 h 21"/>
                <a:gd name="T46" fmla="*/ 1 w 84"/>
                <a:gd name="T47" fmla="*/ 9 h 21"/>
                <a:gd name="T48" fmla="*/ 0 w 84"/>
                <a:gd name="T49" fmla="*/ 11 h 21"/>
                <a:gd name="T50" fmla="*/ 1 w 84"/>
                <a:gd name="T51" fmla="*/ 12 h 21"/>
                <a:gd name="T52" fmla="*/ 3 w 84"/>
                <a:gd name="T53" fmla="*/ 15 h 21"/>
                <a:gd name="T54" fmla="*/ 7 w 84"/>
                <a:gd name="T55" fmla="*/ 16 h 21"/>
                <a:gd name="T56" fmla="*/ 13 w 84"/>
                <a:gd name="T57" fmla="*/ 18 h 21"/>
                <a:gd name="T58" fmla="*/ 18 w 84"/>
                <a:gd name="T59" fmla="*/ 19 h 21"/>
                <a:gd name="T60" fmla="*/ 25 w 84"/>
                <a:gd name="T61" fmla="*/ 19 h 21"/>
                <a:gd name="T62" fmla="*/ 34 w 84"/>
                <a:gd name="T63" fmla="*/ 21 h 21"/>
                <a:gd name="T64" fmla="*/ 42 w 84"/>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21">
                  <a:moveTo>
                    <a:pt x="42" y="21"/>
                  </a:moveTo>
                  <a:lnTo>
                    <a:pt x="50" y="21"/>
                  </a:lnTo>
                  <a:lnTo>
                    <a:pt x="59" y="19"/>
                  </a:lnTo>
                  <a:lnTo>
                    <a:pt x="66" y="19"/>
                  </a:lnTo>
                  <a:lnTo>
                    <a:pt x="71" y="18"/>
                  </a:lnTo>
                  <a:lnTo>
                    <a:pt x="77" y="16"/>
                  </a:lnTo>
                  <a:lnTo>
                    <a:pt x="81" y="15"/>
                  </a:lnTo>
                  <a:lnTo>
                    <a:pt x="82" y="12"/>
                  </a:lnTo>
                  <a:lnTo>
                    <a:pt x="84" y="11"/>
                  </a:lnTo>
                  <a:lnTo>
                    <a:pt x="82" y="9"/>
                  </a:lnTo>
                  <a:lnTo>
                    <a:pt x="81" y="7"/>
                  </a:lnTo>
                  <a:lnTo>
                    <a:pt x="77" y="5"/>
                  </a:lnTo>
                  <a:lnTo>
                    <a:pt x="71" y="2"/>
                  </a:lnTo>
                  <a:lnTo>
                    <a:pt x="66" y="1"/>
                  </a:lnTo>
                  <a:lnTo>
                    <a:pt x="59" y="1"/>
                  </a:lnTo>
                  <a:lnTo>
                    <a:pt x="50" y="0"/>
                  </a:lnTo>
                  <a:lnTo>
                    <a:pt x="42" y="0"/>
                  </a:lnTo>
                  <a:lnTo>
                    <a:pt x="34" y="0"/>
                  </a:lnTo>
                  <a:lnTo>
                    <a:pt x="25" y="1"/>
                  </a:lnTo>
                  <a:lnTo>
                    <a:pt x="18" y="1"/>
                  </a:lnTo>
                  <a:lnTo>
                    <a:pt x="13" y="2"/>
                  </a:lnTo>
                  <a:lnTo>
                    <a:pt x="7" y="5"/>
                  </a:lnTo>
                  <a:lnTo>
                    <a:pt x="3" y="7"/>
                  </a:lnTo>
                  <a:lnTo>
                    <a:pt x="1" y="9"/>
                  </a:lnTo>
                  <a:lnTo>
                    <a:pt x="0" y="11"/>
                  </a:lnTo>
                  <a:lnTo>
                    <a:pt x="1" y="12"/>
                  </a:lnTo>
                  <a:lnTo>
                    <a:pt x="3" y="15"/>
                  </a:lnTo>
                  <a:lnTo>
                    <a:pt x="7" y="16"/>
                  </a:lnTo>
                  <a:lnTo>
                    <a:pt x="13" y="18"/>
                  </a:lnTo>
                  <a:lnTo>
                    <a:pt x="18" y="19"/>
                  </a:lnTo>
                  <a:lnTo>
                    <a:pt x="25" y="19"/>
                  </a:lnTo>
                  <a:lnTo>
                    <a:pt x="34" y="21"/>
                  </a:lnTo>
                  <a:lnTo>
                    <a:pt x="4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5" name="Freeform 565"/>
            <p:cNvSpPr>
              <a:spLocks/>
            </p:cNvSpPr>
            <p:nvPr/>
          </p:nvSpPr>
          <p:spPr bwMode="auto">
            <a:xfrm>
              <a:off x="4953" y="2420"/>
              <a:ext cx="28" cy="12"/>
            </a:xfrm>
            <a:custGeom>
              <a:avLst/>
              <a:gdLst>
                <a:gd name="T0" fmla="*/ 54 w 54"/>
                <a:gd name="T1" fmla="*/ 13 h 25"/>
                <a:gd name="T2" fmla="*/ 52 w 54"/>
                <a:gd name="T3" fmla="*/ 7 h 25"/>
                <a:gd name="T4" fmla="*/ 46 w 54"/>
                <a:gd name="T5" fmla="*/ 5 h 25"/>
                <a:gd name="T6" fmla="*/ 38 w 54"/>
                <a:gd name="T7" fmla="*/ 2 h 25"/>
                <a:gd name="T8" fmla="*/ 28 w 54"/>
                <a:gd name="T9" fmla="*/ 0 h 25"/>
                <a:gd name="T10" fmla="*/ 17 w 54"/>
                <a:gd name="T11" fmla="*/ 2 h 25"/>
                <a:gd name="T12" fmla="*/ 8 w 54"/>
                <a:gd name="T13" fmla="*/ 5 h 25"/>
                <a:gd name="T14" fmla="*/ 3 w 54"/>
                <a:gd name="T15" fmla="*/ 7 h 25"/>
                <a:gd name="T16" fmla="*/ 0 w 54"/>
                <a:gd name="T17" fmla="*/ 13 h 25"/>
                <a:gd name="T18" fmla="*/ 3 w 54"/>
                <a:gd name="T19" fmla="*/ 18 h 25"/>
                <a:gd name="T20" fmla="*/ 8 w 54"/>
                <a:gd name="T21" fmla="*/ 21 h 25"/>
                <a:gd name="T22" fmla="*/ 17 w 54"/>
                <a:gd name="T23" fmla="*/ 24 h 25"/>
                <a:gd name="T24" fmla="*/ 28 w 54"/>
                <a:gd name="T25" fmla="*/ 25 h 25"/>
                <a:gd name="T26" fmla="*/ 38 w 54"/>
                <a:gd name="T27" fmla="*/ 24 h 25"/>
                <a:gd name="T28" fmla="*/ 46 w 54"/>
                <a:gd name="T29" fmla="*/ 21 h 25"/>
                <a:gd name="T30" fmla="*/ 52 w 54"/>
                <a:gd name="T31" fmla="*/ 18 h 25"/>
                <a:gd name="T32" fmla="*/ 54 w 54"/>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5">
                  <a:moveTo>
                    <a:pt x="54" y="13"/>
                  </a:moveTo>
                  <a:lnTo>
                    <a:pt x="52" y="7"/>
                  </a:lnTo>
                  <a:lnTo>
                    <a:pt x="46" y="5"/>
                  </a:lnTo>
                  <a:lnTo>
                    <a:pt x="38" y="2"/>
                  </a:lnTo>
                  <a:lnTo>
                    <a:pt x="28" y="0"/>
                  </a:lnTo>
                  <a:lnTo>
                    <a:pt x="17" y="2"/>
                  </a:lnTo>
                  <a:lnTo>
                    <a:pt x="8" y="5"/>
                  </a:lnTo>
                  <a:lnTo>
                    <a:pt x="3" y="7"/>
                  </a:lnTo>
                  <a:lnTo>
                    <a:pt x="0" y="13"/>
                  </a:lnTo>
                  <a:lnTo>
                    <a:pt x="3" y="18"/>
                  </a:lnTo>
                  <a:lnTo>
                    <a:pt x="8" y="21"/>
                  </a:lnTo>
                  <a:lnTo>
                    <a:pt x="17" y="24"/>
                  </a:lnTo>
                  <a:lnTo>
                    <a:pt x="28" y="25"/>
                  </a:lnTo>
                  <a:lnTo>
                    <a:pt x="38" y="24"/>
                  </a:lnTo>
                  <a:lnTo>
                    <a:pt x="46" y="21"/>
                  </a:lnTo>
                  <a:lnTo>
                    <a:pt x="52" y="18"/>
                  </a:lnTo>
                  <a:lnTo>
                    <a:pt x="5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6" name="Freeform 566"/>
            <p:cNvSpPr>
              <a:spLocks/>
            </p:cNvSpPr>
            <p:nvPr/>
          </p:nvSpPr>
          <p:spPr bwMode="auto">
            <a:xfrm>
              <a:off x="5037" y="2439"/>
              <a:ext cx="12" cy="5"/>
            </a:xfrm>
            <a:custGeom>
              <a:avLst/>
              <a:gdLst>
                <a:gd name="T0" fmla="*/ 12 w 24"/>
                <a:gd name="T1" fmla="*/ 0 h 10"/>
                <a:gd name="T2" fmla="*/ 7 w 24"/>
                <a:gd name="T3" fmla="*/ 0 h 10"/>
                <a:gd name="T4" fmla="*/ 5 w 24"/>
                <a:gd name="T5" fmla="*/ 2 h 10"/>
                <a:gd name="T6" fmla="*/ 2 w 24"/>
                <a:gd name="T7" fmla="*/ 5 h 10"/>
                <a:gd name="T8" fmla="*/ 0 w 24"/>
                <a:gd name="T9" fmla="*/ 6 h 10"/>
                <a:gd name="T10" fmla="*/ 2 w 24"/>
                <a:gd name="T11" fmla="*/ 7 h 10"/>
                <a:gd name="T12" fmla="*/ 5 w 24"/>
                <a:gd name="T13" fmla="*/ 9 h 10"/>
                <a:gd name="T14" fmla="*/ 7 w 24"/>
                <a:gd name="T15" fmla="*/ 10 h 10"/>
                <a:gd name="T16" fmla="*/ 12 w 24"/>
                <a:gd name="T17" fmla="*/ 10 h 10"/>
                <a:gd name="T18" fmla="*/ 17 w 24"/>
                <a:gd name="T19" fmla="*/ 10 h 10"/>
                <a:gd name="T20" fmla="*/ 20 w 24"/>
                <a:gd name="T21" fmla="*/ 9 h 10"/>
                <a:gd name="T22" fmla="*/ 23 w 24"/>
                <a:gd name="T23" fmla="*/ 7 h 10"/>
                <a:gd name="T24" fmla="*/ 24 w 24"/>
                <a:gd name="T25" fmla="*/ 6 h 10"/>
                <a:gd name="T26" fmla="*/ 23 w 24"/>
                <a:gd name="T27" fmla="*/ 5 h 10"/>
                <a:gd name="T28" fmla="*/ 20 w 24"/>
                <a:gd name="T29" fmla="*/ 2 h 10"/>
                <a:gd name="T30" fmla="*/ 17 w 24"/>
                <a:gd name="T31" fmla="*/ 0 h 10"/>
                <a:gd name="T32" fmla="*/ 12 w 24"/>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0">
                  <a:moveTo>
                    <a:pt x="12" y="0"/>
                  </a:moveTo>
                  <a:lnTo>
                    <a:pt x="7" y="0"/>
                  </a:lnTo>
                  <a:lnTo>
                    <a:pt x="5" y="2"/>
                  </a:lnTo>
                  <a:lnTo>
                    <a:pt x="2" y="5"/>
                  </a:lnTo>
                  <a:lnTo>
                    <a:pt x="0" y="6"/>
                  </a:lnTo>
                  <a:lnTo>
                    <a:pt x="2" y="7"/>
                  </a:lnTo>
                  <a:lnTo>
                    <a:pt x="5" y="9"/>
                  </a:lnTo>
                  <a:lnTo>
                    <a:pt x="7" y="10"/>
                  </a:lnTo>
                  <a:lnTo>
                    <a:pt x="12" y="10"/>
                  </a:lnTo>
                  <a:lnTo>
                    <a:pt x="17" y="10"/>
                  </a:lnTo>
                  <a:lnTo>
                    <a:pt x="20" y="9"/>
                  </a:lnTo>
                  <a:lnTo>
                    <a:pt x="23" y="7"/>
                  </a:lnTo>
                  <a:lnTo>
                    <a:pt x="24" y="6"/>
                  </a:lnTo>
                  <a:lnTo>
                    <a:pt x="23" y="5"/>
                  </a:lnTo>
                  <a:lnTo>
                    <a:pt x="20" y="2"/>
                  </a:lnTo>
                  <a:lnTo>
                    <a:pt x="17"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7" name="Freeform 567"/>
            <p:cNvSpPr>
              <a:spLocks/>
            </p:cNvSpPr>
            <p:nvPr/>
          </p:nvSpPr>
          <p:spPr bwMode="auto">
            <a:xfrm>
              <a:off x="4958" y="2454"/>
              <a:ext cx="27" cy="18"/>
            </a:xfrm>
            <a:custGeom>
              <a:avLst/>
              <a:gdLst>
                <a:gd name="T0" fmla="*/ 26 w 53"/>
                <a:gd name="T1" fmla="*/ 0 h 36"/>
                <a:gd name="T2" fmla="*/ 16 w 53"/>
                <a:gd name="T3" fmla="*/ 1 h 36"/>
                <a:gd name="T4" fmla="*/ 8 w 53"/>
                <a:gd name="T5" fmla="*/ 4 h 36"/>
                <a:gd name="T6" fmla="*/ 2 w 53"/>
                <a:gd name="T7" fmla="*/ 11 h 36"/>
                <a:gd name="T8" fmla="*/ 0 w 53"/>
                <a:gd name="T9" fmla="*/ 18 h 36"/>
                <a:gd name="T10" fmla="*/ 2 w 53"/>
                <a:gd name="T11" fmla="*/ 25 h 36"/>
                <a:gd name="T12" fmla="*/ 8 w 53"/>
                <a:gd name="T13" fmla="*/ 30 h 36"/>
                <a:gd name="T14" fmla="*/ 16 w 53"/>
                <a:gd name="T15" fmla="*/ 35 h 36"/>
                <a:gd name="T16" fmla="*/ 26 w 53"/>
                <a:gd name="T17" fmla="*/ 36 h 36"/>
                <a:gd name="T18" fmla="*/ 36 w 53"/>
                <a:gd name="T19" fmla="*/ 35 h 36"/>
                <a:gd name="T20" fmla="*/ 44 w 53"/>
                <a:gd name="T21" fmla="*/ 30 h 36"/>
                <a:gd name="T22" fmla="*/ 50 w 53"/>
                <a:gd name="T23" fmla="*/ 25 h 36"/>
                <a:gd name="T24" fmla="*/ 53 w 53"/>
                <a:gd name="T25" fmla="*/ 18 h 36"/>
                <a:gd name="T26" fmla="*/ 50 w 53"/>
                <a:gd name="T27" fmla="*/ 11 h 36"/>
                <a:gd name="T28" fmla="*/ 44 w 53"/>
                <a:gd name="T29" fmla="*/ 4 h 36"/>
                <a:gd name="T30" fmla="*/ 36 w 53"/>
                <a:gd name="T31" fmla="*/ 1 h 36"/>
                <a:gd name="T32" fmla="*/ 26 w 53"/>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36">
                  <a:moveTo>
                    <a:pt x="26" y="0"/>
                  </a:moveTo>
                  <a:lnTo>
                    <a:pt x="16" y="1"/>
                  </a:lnTo>
                  <a:lnTo>
                    <a:pt x="8" y="4"/>
                  </a:lnTo>
                  <a:lnTo>
                    <a:pt x="2" y="11"/>
                  </a:lnTo>
                  <a:lnTo>
                    <a:pt x="0" y="18"/>
                  </a:lnTo>
                  <a:lnTo>
                    <a:pt x="2" y="25"/>
                  </a:lnTo>
                  <a:lnTo>
                    <a:pt x="8" y="30"/>
                  </a:lnTo>
                  <a:lnTo>
                    <a:pt x="16" y="35"/>
                  </a:lnTo>
                  <a:lnTo>
                    <a:pt x="26" y="36"/>
                  </a:lnTo>
                  <a:lnTo>
                    <a:pt x="36" y="35"/>
                  </a:lnTo>
                  <a:lnTo>
                    <a:pt x="44" y="30"/>
                  </a:lnTo>
                  <a:lnTo>
                    <a:pt x="50" y="25"/>
                  </a:lnTo>
                  <a:lnTo>
                    <a:pt x="53" y="18"/>
                  </a:lnTo>
                  <a:lnTo>
                    <a:pt x="50" y="11"/>
                  </a:lnTo>
                  <a:lnTo>
                    <a:pt x="44" y="4"/>
                  </a:lnTo>
                  <a:lnTo>
                    <a:pt x="3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8" name="Freeform 568"/>
            <p:cNvSpPr>
              <a:spLocks/>
            </p:cNvSpPr>
            <p:nvPr/>
          </p:nvSpPr>
          <p:spPr bwMode="auto">
            <a:xfrm>
              <a:off x="5142" y="2404"/>
              <a:ext cx="26" cy="8"/>
            </a:xfrm>
            <a:custGeom>
              <a:avLst/>
              <a:gdLst>
                <a:gd name="T0" fmla="*/ 26 w 52"/>
                <a:gd name="T1" fmla="*/ 0 h 15"/>
                <a:gd name="T2" fmla="*/ 15 w 52"/>
                <a:gd name="T3" fmla="*/ 0 h 15"/>
                <a:gd name="T4" fmla="*/ 7 w 52"/>
                <a:gd name="T5" fmla="*/ 1 h 15"/>
                <a:gd name="T6" fmla="*/ 1 w 52"/>
                <a:gd name="T7" fmla="*/ 4 h 15"/>
                <a:gd name="T8" fmla="*/ 0 w 52"/>
                <a:gd name="T9" fmla="*/ 8 h 15"/>
                <a:gd name="T10" fmla="*/ 1 w 52"/>
                <a:gd name="T11" fmla="*/ 11 h 15"/>
                <a:gd name="T12" fmla="*/ 7 w 52"/>
                <a:gd name="T13" fmla="*/ 14 h 15"/>
                <a:gd name="T14" fmla="*/ 15 w 52"/>
                <a:gd name="T15" fmla="*/ 15 h 15"/>
                <a:gd name="T16" fmla="*/ 26 w 52"/>
                <a:gd name="T17" fmla="*/ 15 h 15"/>
                <a:gd name="T18" fmla="*/ 36 w 52"/>
                <a:gd name="T19" fmla="*/ 15 h 15"/>
                <a:gd name="T20" fmla="*/ 45 w 52"/>
                <a:gd name="T21" fmla="*/ 14 h 15"/>
                <a:gd name="T22" fmla="*/ 50 w 52"/>
                <a:gd name="T23" fmla="*/ 11 h 15"/>
                <a:gd name="T24" fmla="*/ 52 w 52"/>
                <a:gd name="T25" fmla="*/ 8 h 15"/>
                <a:gd name="T26" fmla="*/ 50 w 52"/>
                <a:gd name="T27" fmla="*/ 4 h 15"/>
                <a:gd name="T28" fmla="*/ 45 w 52"/>
                <a:gd name="T29" fmla="*/ 1 h 15"/>
                <a:gd name="T30" fmla="*/ 36 w 52"/>
                <a:gd name="T31" fmla="*/ 0 h 15"/>
                <a:gd name="T32" fmla="*/ 26 w 52"/>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5">
                  <a:moveTo>
                    <a:pt x="26" y="0"/>
                  </a:moveTo>
                  <a:lnTo>
                    <a:pt x="15" y="0"/>
                  </a:lnTo>
                  <a:lnTo>
                    <a:pt x="7" y="1"/>
                  </a:lnTo>
                  <a:lnTo>
                    <a:pt x="1" y="4"/>
                  </a:lnTo>
                  <a:lnTo>
                    <a:pt x="0" y="8"/>
                  </a:lnTo>
                  <a:lnTo>
                    <a:pt x="1" y="11"/>
                  </a:lnTo>
                  <a:lnTo>
                    <a:pt x="7" y="14"/>
                  </a:lnTo>
                  <a:lnTo>
                    <a:pt x="15" y="15"/>
                  </a:lnTo>
                  <a:lnTo>
                    <a:pt x="26" y="15"/>
                  </a:lnTo>
                  <a:lnTo>
                    <a:pt x="36" y="15"/>
                  </a:lnTo>
                  <a:lnTo>
                    <a:pt x="45" y="14"/>
                  </a:lnTo>
                  <a:lnTo>
                    <a:pt x="50" y="11"/>
                  </a:lnTo>
                  <a:lnTo>
                    <a:pt x="52" y="8"/>
                  </a:lnTo>
                  <a:lnTo>
                    <a:pt x="50" y="4"/>
                  </a:lnTo>
                  <a:lnTo>
                    <a:pt x="45" y="1"/>
                  </a:lnTo>
                  <a:lnTo>
                    <a:pt x="3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89" name="Freeform 569"/>
            <p:cNvSpPr>
              <a:spLocks/>
            </p:cNvSpPr>
            <p:nvPr/>
          </p:nvSpPr>
          <p:spPr bwMode="auto">
            <a:xfrm>
              <a:off x="5169" y="2378"/>
              <a:ext cx="18" cy="6"/>
            </a:xfrm>
            <a:custGeom>
              <a:avLst/>
              <a:gdLst>
                <a:gd name="T0" fmla="*/ 0 w 37"/>
                <a:gd name="T1" fmla="*/ 6 h 11"/>
                <a:gd name="T2" fmla="*/ 2 w 37"/>
                <a:gd name="T3" fmla="*/ 8 h 11"/>
                <a:gd name="T4" fmla="*/ 6 w 37"/>
                <a:gd name="T5" fmla="*/ 10 h 11"/>
                <a:gd name="T6" fmla="*/ 12 w 37"/>
                <a:gd name="T7" fmla="*/ 11 h 11"/>
                <a:gd name="T8" fmla="*/ 19 w 37"/>
                <a:gd name="T9" fmla="*/ 11 h 11"/>
                <a:gd name="T10" fmla="*/ 26 w 37"/>
                <a:gd name="T11" fmla="*/ 11 h 11"/>
                <a:gd name="T12" fmla="*/ 31 w 37"/>
                <a:gd name="T13" fmla="*/ 10 h 11"/>
                <a:gd name="T14" fmla="*/ 35 w 37"/>
                <a:gd name="T15" fmla="*/ 8 h 11"/>
                <a:gd name="T16" fmla="*/ 37 w 37"/>
                <a:gd name="T17" fmla="*/ 6 h 11"/>
                <a:gd name="T18" fmla="*/ 35 w 37"/>
                <a:gd name="T19" fmla="*/ 4 h 11"/>
                <a:gd name="T20" fmla="*/ 31 w 37"/>
                <a:gd name="T21" fmla="*/ 1 h 11"/>
                <a:gd name="T22" fmla="*/ 26 w 37"/>
                <a:gd name="T23" fmla="*/ 0 h 11"/>
                <a:gd name="T24" fmla="*/ 19 w 37"/>
                <a:gd name="T25" fmla="*/ 0 h 11"/>
                <a:gd name="T26" fmla="*/ 12 w 37"/>
                <a:gd name="T27" fmla="*/ 0 h 11"/>
                <a:gd name="T28" fmla="*/ 6 w 37"/>
                <a:gd name="T29" fmla="*/ 1 h 11"/>
                <a:gd name="T30" fmla="*/ 2 w 37"/>
                <a:gd name="T31" fmla="*/ 4 h 11"/>
                <a:gd name="T32" fmla="*/ 0 w 37"/>
                <a:gd name="T3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1">
                  <a:moveTo>
                    <a:pt x="0" y="6"/>
                  </a:moveTo>
                  <a:lnTo>
                    <a:pt x="2" y="8"/>
                  </a:lnTo>
                  <a:lnTo>
                    <a:pt x="6" y="10"/>
                  </a:lnTo>
                  <a:lnTo>
                    <a:pt x="12" y="11"/>
                  </a:lnTo>
                  <a:lnTo>
                    <a:pt x="19" y="11"/>
                  </a:lnTo>
                  <a:lnTo>
                    <a:pt x="26" y="11"/>
                  </a:lnTo>
                  <a:lnTo>
                    <a:pt x="31" y="10"/>
                  </a:lnTo>
                  <a:lnTo>
                    <a:pt x="35" y="8"/>
                  </a:lnTo>
                  <a:lnTo>
                    <a:pt x="37" y="6"/>
                  </a:lnTo>
                  <a:lnTo>
                    <a:pt x="35" y="4"/>
                  </a:lnTo>
                  <a:lnTo>
                    <a:pt x="31" y="1"/>
                  </a:lnTo>
                  <a:lnTo>
                    <a:pt x="26" y="0"/>
                  </a:lnTo>
                  <a:lnTo>
                    <a:pt x="19" y="0"/>
                  </a:lnTo>
                  <a:lnTo>
                    <a:pt x="12" y="0"/>
                  </a:lnTo>
                  <a:lnTo>
                    <a:pt x="6" y="1"/>
                  </a:lnTo>
                  <a:lnTo>
                    <a:pt x="2"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0" name="Freeform 570"/>
            <p:cNvSpPr>
              <a:spLocks/>
            </p:cNvSpPr>
            <p:nvPr/>
          </p:nvSpPr>
          <p:spPr bwMode="auto">
            <a:xfrm>
              <a:off x="4669" y="2212"/>
              <a:ext cx="47" cy="7"/>
            </a:xfrm>
            <a:custGeom>
              <a:avLst/>
              <a:gdLst>
                <a:gd name="T0" fmla="*/ 45 w 94"/>
                <a:gd name="T1" fmla="*/ 2 h 12"/>
                <a:gd name="T2" fmla="*/ 0 w 94"/>
                <a:gd name="T3" fmla="*/ 12 h 12"/>
                <a:gd name="T4" fmla="*/ 94 w 94"/>
                <a:gd name="T5" fmla="*/ 12 h 12"/>
                <a:gd name="T6" fmla="*/ 67 w 94"/>
                <a:gd name="T7" fmla="*/ 0 h 12"/>
                <a:gd name="T8" fmla="*/ 45 w 94"/>
                <a:gd name="T9" fmla="*/ 2 h 12"/>
              </a:gdLst>
              <a:ahLst/>
              <a:cxnLst>
                <a:cxn ang="0">
                  <a:pos x="T0" y="T1"/>
                </a:cxn>
                <a:cxn ang="0">
                  <a:pos x="T2" y="T3"/>
                </a:cxn>
                <a:cxn ang="0">
                  <a:pos x="T4" y="T5"/>
                </a:cxn>
                <a:cxn ang="0">
                  <a:pos x="T6" y="T7"/>
                </a:cxn>
                <a:cxn ang="0">
                  <a:pos x="T8" y="T9"/>
                </a:cxn>
              </a:cxnLst>
              <a:rect l="0" t="0" r="r" b="b"/>
              <a:pathLst>
                <a:path w="94" h="12">
                  <a:moveTo>
                    <a:pt x="45" y="2"/>
                  </a:moveTo>
                  <a:lnTo>
                    <a:pt x="0" y="12"/>
                  </a:lnTo>
                  <a:lnTo>
                    <a:pt x="94" y="12"/>
                  </a:lnTo>
                  <a:lnTo>
                    <a:pt x="67" y="0"/>
                  </a:lnTo>
                  <a:lnTo>
                    <a:pt x="45" y="2"/>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1" name="Freeform 571"/>
            <p:cNvSpPr>
              <a:spLocks/>
            </p:cNvSpPr>
            <p:nvPr/>
          </p:nvSpPr>
          <p:spPr bwMode="auto">
            <a:xfrm>
              <a:off x="4573" y="2219"/>
              <a:ext cx="297" cy="13"/>
            </a:xfrm>
            <a:custGeom>
              <a:avLst/>
              <a:gdLst>
                <a:gd name="T0" fmla="*/ 153 w 593"/>
                <a:gd name="T1" fmla="*/ 10 h 27"/>
                <a:gd name="T2" fmla="*/ 37 w 593"/>
                <a:gd name="T3" fmla="*/ 3 h 27"/>
                <a:gd name="T4" fmla="*/ 0 w 593"/>
                <a:gd name="T5" fmla="*/ 27 h 27"/>
                <a:gd name="T6" fmla="*/ 593 w 593"/>
                <a:gd name="T7" fmla="*/ 27 h 27"/>
                <a:gd name="T8" fmla="*/ 577 w 593"/>
                <a:gd name="T9" fmla="*/ 20 h 27"/>
                <a:gd name="T10" fmla="*/ 508 w 593"/>
                <a:gd name="T11" fmla="*/ 27 h 27"/>
                <a:gd name="T12" fmla="*/ 347 w 593"/>
                <a:gd name="T13" fmla="*/ 20 h 27"/>
                <a:gd name="T14" fmla="*/ 311 w 593"/>
                <a:gd name="T15" fmla="*/ 13 h 27"/>
                <a:gd name="T16" fmla="*/ 286 w 593"/>
                <a:gd name="T17" fmla="*/ 0 h 27"/>
                <a:gd name="T18" fmla="*/ 192 w 593"/>
                <a:gd name="T19" fmla="*/ 0 h 27"/>
                <a:gd name="T20" fmla="*/ 153 w 593"/>
                <a:gd name="T2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27">
                  <a:moveTo>
                    <a:pt x="153" y="10"/>
                  </a:moveTo>
                  <a:lnTo>
                    <a:pt x="37" y="3"/>
                  </a:lnTo>
                  <a:lnTo>
                    <a:pt x="0" y="27"/>
                  </a:lnTo>
                  <a:lnTo>
                    <a:pt x="593" y="27"/>
                  </a:lnTo>
                  <a:lnTo>
                    <a:pt x="577" y="20"/>
                  </a:lnTo>
                  <a:lnTo>
                    <a:pt x="508" y="27"/>
                  </a:lnTo>
                  <a:lnTo>
                    <a:pt x="347" y="20"/>
                  </a:lnTo>
                  <a:lnTo>
                    <a:pt x="311" y="13"/>
                  </a:lnTo>
                  <a:lnTo>
                    <a:pt x="286" y="0"/>
                  </a:lnTo>
                  <a:lnTo>
                    <a:pt x="192" y="0"/>
                  </a:lnTo>
                  <a:lnTo>
                    <a:pt x="153" y="10"/>
                  </a:lnTo>
                  <a:close/>
                </a:path>
              </a:pathLst>
            </a:custGeom>
            <a:solidFill>
              <a:srgbClr val="35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2" name="Freeform 572"/>
            <p:cNvSpPr>
              <a:spLocks/>
            </p:cNvSpPr>
            <p:nvPr/>
          </p:nvSpPr>
          <p:spPr bwMode="auto">
            <a:xfrm>
              <a:off x="4561" y="2232"/>
              <a:ext cx="341" cy="13"/>
            </a:xfrm>
            <a:custGeom>
              <a:avLst/>
              <a:gdLst>
                <a:gd name="T0" fmla="*/ 20 w 683"/>
                <a:gd name="T1" fmla="*/ 3 h 26"/>
                <a:gd name="T2" fmla="*/ 0 w 683"/>
                <a:gd name="T3" fmla="*/ 17 h 26"/>
                <a:gd name="T4" fmla="*/ 1 w 683"/>
                <a:gd name="T5" fmla="*/ 19 h 26"/>
                <a:gd name="T6" fmla="*/ 1 w 683"/>
                <a:gd name="T7" fmla="*/ 21 h 26"/>
                <a:gd name="T8" fmla="*/ 1 w 683"/>
                <a:gd name="T9" fmla="*/ 23 h 26"/>
                <a:gd name="T10" fmla="*/ 1 w 683"/>
                <a:gd name="T11" fmla="*/ 26 h 26"/>
                <a:gd name="T12" fmla="*/ 683 w 683"/>
                <a:gd name="T13" fmla="*/ 26 h 26"/>
                <a:gd name="T14" fmla="*/ 682 w 683"/>
                <a:gd name="T15" fmla="*/ 23 h 26"/>
                <a:gd name="T16" fmla="*/ 680 w 683"/>
                <a:gd name="T17" fmla="*/ 22 h 26"/>
                <a:gd name="T18" fmla="*/ 679 w 683"/>
                <a:gd name="T19" fmla="*/ 19 h 26"/>
                <a:gd name="T20" fmla="*/ 679 w 683"/>
                <a:gd name="T21" fmla="*/ 18 h 26"/>
                <a:gd name="T22" fmla="*/ 640 w 683"/>
                <a:gd name="T23" fmla="*/ 10 h 26"/>
                <a:gd name="T24" fmla="*/ 617 w 683"/>
                <a:gd name="T25" fmla="*/ 0 h 26"/>
                <a:gd name="T26" fmla="*/ 24 w 683"/>
                <a:gd name="T27" fmla="*/ 0 h 26"/>
                <a:gd name="T28" fmla="*/ 20 w 683"/>
                <a:gd name="T2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26">
                  <a:moveTo>
                    <a:pt x="20" y="3"/>
                  </a:moveTo>
                  <a:lnTo>
                    <a:pt x="0" y="17"/>
                  </a:lnTo>
                  <a:lnTo>
                    <a:pt x="1" y="19"/>
                  </a:lnTo>
                  <a:lnTo>
                    <a:pt x="1" y="21"/>
                  </a:lnTo>
                  <a:lnTo>
                    <a:pt x="1" y="23"/>
                  </a:lnTo>
                  <a:lnTo>
                    <a:pt x="1" y="26"/>
                  </a:lnTo>
                  <a:lnTo>
                    <a:pt x="683" y="26"/>
                  </a:lnTo>
                  <a:lnTo>
                    <a:pt x="682" y="23"/>
                  </a:lnTo>
                  <a:lnTo>
                    <a:pt x="680" y="22"/>
                  </a:lnTo>
                  <a:lnTo>
                    <a:pt x="679" y="19"/>
                  </a:lnTo>
                  <a:lnTo>
                    <a:pt x="679" y="18"/>
                  </a:lnTo>
                  <a:lnTo>
                    <a:pt x="640" y="10"/>
                  </a:lnTo>
                  <a:lnTo>
                    <a:pt x="617" y="0"/>
                  </a:lnTo>
                  <a:lnTo>
                    <a:pt x="24" y="0"/>
                  </a:lnTo>
                  <a:lnTo>
                    <a:pt x="20" y="3"/>
                  </a:lnTo>
                  <a:close/>
                </a:path>
              </a:pathLst>
            </a:custGeom>
            <a:solidFill>
              <a:srgbClr val="472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3" name="Freeform 573"/>
            <p:cNvSpPr>
              <a:spLocks/>
            </p:cNvSpPr>
            <p:nvPr/>
          </p:nvSpPr>
          <p:spPr bwMode="auto">
            <a:xfrm>
              <a:off x="4562" y="2245"/>
              <a:ext cx="341" cy="13"/>
            </a:xfrm>
            <a:custGeom>
              <a:avLst/>
              <a:gdLst>
                <a:gd name="T0" fmla="*/ 3 w 683"/>
                <a:gd name="T1" fmla="*/ 25 h 25"/>
                <a:gd name="T2" fmla="*/ 619 w 683"/>
                <a:gd name="T3" fmla="*/ 25 h 25"/>
                <a:gd name="T4" fmla="*/ 620 w 683"/>
                <a:gd name="T5" fmla="*/ 25 h 25"/>
                <a:gd name="T6" fmla="*/ 622 w 683"/>
                <a:gd name="T7" fmla="*/ 24 h 25"/>
                <a:gd name="T8" fmla="*/ 623 w 683"/>
                <a:gd name="T9" fmla="*/ 24 h 25"/>
                <a:gd name="T10" fmla="*/ 625 w 683"/>
                <a:gd name="T11" fmla="*/ 23 h 25"/>
                <a:gd name="T12" fmla="*/ 632 w 683"/>
                <a:gd name="T13" fmla="*/ 18 h 25"/>
                <a:gd name="T14" fmla="*/ 640 w 683"/>
                <a:gd name="T15" fmla="*/ 14 h 25"/>
                <a:gd name="T16" fmla="*/ 648 w 683"/>
                <a:gd name="T17" fmla="*/ 11 h 25"/>
                <a:gd name="T18" fmla="*/ 657 w 683"/>
                <a:gd name="T19" fmla="*/ 7 h 25"/>
                <a:gd name="T20" fmla="*/ 662 w 683"/>
                <a:gd name="T21" fmla="*/ 6 h 25"/>
                <a:gd name="T22" fmla="*/ 669 w 683"/>
                <a:gd name="T23" fmla="*/ 3 h 25"/>
                <a:gd name="T24" fmla="*/ 676 w 683"/>
                <a:gd name="T25" fmla="*/ 2 h 25"/>
                <a:gd name="T26" fmla="*/ 683 w 683"/>
                <a:gd name="T27" fmla="*/ 0 h 25"/>
                <a:gd name="T28" fmla="*/ 682 w 683"/>
                <a:gd name="T29" fmla="*/ 0 h 25"/>
                <a:gd name="T30" fmla="*/ 682 w 683"/>
                <a:gd name="T31" fmla="*/ 0 h 25"/>
                <a:gd name="T32" fmla="*/ 682 w 683"/>
                <a:gd name="T33" fmla="*/ 0 h 25"/>
                <a:gd name="T34" fmla="*/ 682 w 683"/>
                <a:gd name="T35" fmla="*/ 0 h 25"/>
                <a:gd name="T36" fmla="*/ 0 w 683"/>
                <a:gd name="T37" fmla="*/ 0 h 25"/>
                <a:gd name="T38" fmla="*/ 2 w 683"/>
                <a:gd name="T39" fmla="*/ 6 h 25"/>
                <a:gd name="T40" fmla="*/ 2 w 683"/>
                <a:gd name="T41" fmla="*/ 11 h 25"/>
                <a:gd name="T42" fmla="*/ 3 w 683"/>
                <a:gd name="T43" fmla="*/ 18 h 25"/>
                <a:gd name="T44" fmla="*/ 3 w 68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3" h="25">
                  <a:moveTo>
                    <a:pt x="3" y="25"/>
                  </a:moveTo>
                  <a:lnTo>
                    <a:pt x="619" y="25"/>
                  </a:lnTo>
                  <a:lnTo>
                    <a:pt x="620" y="25"/>
                  </a:lnTo>
                  <a:lnTo>
                    <a:pt x="622" y="24"/>
                  </a:lnTo>
                  <a:lnTo>
                    <a:pt x="623" y="24"/>
                  </a:lnTo>
                  <a:lnTo>
                    <a:pt x="625" y="23"/>
                  </a:lnTo>
                  <a:lnTo>
                    <a:pt x="632" y="18"/>
                  </a:lnTo>
                  <a:lnTo>
                    <a:pt x="640" y="14"/>
                  </a:lnTo>
                  <a:lnTo>
                    <a:pt x="648" y="11"/>
                  </a:lnTo>
                  <a:lnTo>
                    <a:pt x="657" y="7"/>
                  </a:lnTo>
                  <a:lnTo>
                    <a:pt x="662" y="6"/>
                  </a:lnTo>
                  <a:lnTo>
                    <a:pt x="669" y="3"/>
                  </a:lnTo>
                  <a:lnTo>
                    <a:pt x="676" y="2"/>
                  </a:lnTo>
                  <a:lnTo>
                    <a:pt x="683" y="0"/>
                  </a:lnTo>
                  <a:lnTo>
                    <a:pt x="682" y="0"/>
                  </a:lnTo>
                  <a:lnTo>
                    <a:pt x="682" y="0"/>
                  </a:lnTo>
                  <a:lnTo>
                    <a:pt x="682" y="0"/>
                  </a:lnTo>
                  <a:lnTo>
                    <a:pt x="682" y="0"/>
                  </a:lnTo>
                  <a:lnTo>
                    <a:pt x="0" y="0"/>
                  </a:lnTo>
                  <a:lnTo>
                    <a:pt x="2" y="6"/>
                  </a:lnTo>
                  <a:lnTo>
                    <a:pt x="2" y="11"/>
                  </a:lnTo>
                  <a:lnTo>
                    <a:pt x="3" y="18"/>
                  </a:lnTo>
                  <a:lnTo>
                    <a:pt x="3" y="25"/>
                  </a:lnTo>
                  <a:close/>
                </a:path>
              </a:pathLst>
            </a:custGeom>
            <a:solidFill>
              <a:srgbClr val="59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4" name="Freeform 574"/>
            <p:cNvSpPr>
              <a:spLocks/>
            </p:cNvSpPr>
            <p:nvPr/>
          </p:nvSpPr>
          <p:spPr bwMode="auto">
            <a:xfrm>
              <a:off x="4563" y="2258"/>
              <a:ext cx="308" cy="13"/>
            </a:xfrm>
            <a:custGeom>
              <a:avLst/>
              <a:gdLst>
                <a:gd name="T0" fmla="*/ 2 w 616"/>
                <a:gd name="T1" fmla="*/ 27 h 27"/>
                <a:gd name="T2" fmla="*/ 587 w 616"/>
                <a:gd name="T3" fmla="*/ 27 h 27"/>
                <a:gd name="T4" fmla="*/ 590 w 616"/>
                <a:gd name="T5" fmla="*/ 26 h 27"/>
                <a:gd name="T6" fmla="*/ 594 w 616"/>
                <a:gd name="T7" fmla="*/ 24 h 27"/>
                <a:gd name="T8" fmla="*/ 598 w 616"/>
                <a:gd name="T9" fmla="*/ 23 h 27"/>
                <a:gd name="T10" fmla="*/ 601 w 616"/>
                <a:gd name="T11" fmla="*/ 21 h 27"/>
                <a:gd name="T12" fmla="*/ 606 w 616"/>
                <a:gd name="T13" fmla="*/ 17 h 27"/>
                <a:gd name="T14" fmla="*/ 609 w 616"/>
                <a:gd name="T15" fmla="*/ 12 h 27"/>
                <a:gd name="T16" fmla="*/ 612 w 616"/>
                <a:gd name="T17" fmla="*/ 6 h 27"/>
                <a:gd name="T18" fmla="*/ 616 w 616"/>
                <a:gd name="T19" fmla="*/ 0 h 27"/>
                <a:gd name="T20" fmla="*/ 0 w 616"/>
                <a:gd name="T21" fmla="*/ 0 h 27"/>
                <a:gd name="T22" fmla="*/ 0 w 616"/>
                <a:gd name="T23" fmla="*/ 7 h 27"/>
                <a:gd name="T24" fmla="*/ 2 w 616"/>
                <a:gd name="T25" fmla="*/ 13 h 27"/>
                <a:gd name="T26" fmla="*/ 2 w 616"/>
                <a:gd name="T27" fmla="*/ 20 h 27"/>
                <a:gd name="T28" fmla="*/ 2 w 616"/>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6" h="27">
                  <a:moveTo>
                    <a:pt x="2" y="27"/>
                  </a:moveTo>
                  <a:lnTo>
                    <a:pt x="587" y="27"/>
                  </a:lnTo>
                  <a:lnTo>
                    <a:pt x="590" y="26"/>
                  </a:lnTo>
                  <a:lnTo>
                    <a:pt x="594" y="24"/>
                  </a:lnTo>
                  <a:lnTo>
                    <a:pt x="598" y="23"/>
                  </a:lnTo>
                  <a:lnTo>
                    <a:pt x="601" y="21"/>
                  </a:lnTo>
                  <a:lnTo>
                    <a:pt x="606" y="17"/>
                  </a:lnTo>
                  <a:lnTo>
                    <a:pt x="609" y="12"/>
                  </a:lnTo>
                  <a:lnTo>
                    <a:pt x="612" y="6"/>
                  </a:lnTo>
                  <a:lnTo>
                    <a:pt x="616" y="0"/>
                  </a:lnTo>
                  <a:lnTo>
                    <a:pt x="0" y="0"/>
                  </a:lnTo>
                  <a:lnTo>
                    <a:pt x="0" y="7"/>
                  </a:lnTo>
                  <a:lnTo>
                    <a:pt x="2" y="13"/>
                  </a:lnTo>
                  <a:lnTo>
                    <a:pt x="2" y="20"/>
                  </a:lnTo>
                  <a:lnTo>
                    <a:pt x="2" y="27"/>
                  </a:lnTo>
                  <a:close/>
                </a:path>
              </a:pathLst>
            </a:custGeom>
            <a:solidFill>
              <a:srgbClr val="6B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5" name="Freeform 575"/>
            <p:cNvSpPr>
              <a:spLocks/>
            </p:cNvSpPr>
            <p:nvPr/>
          </p:nvSpPr>
          <p:spPr bwMode="auto">
            <a:xfrm>
              <a:off x="4563" y="2271"/>
              <a:ext cx="293" cy="13"/>
            </a:xfrm>
            <a:custGeom>
              <a:avLst/>
              <a:gdLst>
                <a:gd name="T0" fmla="*/ 0 w 587"/>
                <a:gd name="T1" fmla="*/ 26 h 26"/>
                <a:gd name="T2" fmla="*/ 559 w 587"/>
                <a:gd name="T3" fmla="*/ 26 h 26"/>
                <a:gd name="T4" fmla="*/ 562 w 587"/>
                <a:gd name="T5" fmla="*/ 24 h 26"/>
                <a:gd name="T6" fmla="*/ 566 w 587"/>
                <a:gd name="T7" fmla="*/ 19 h 26"/>
                <a:gd name="T8" fmla="*/ 569 w 587"/>
                <a:gd name="T9" fmla="*/ 17 h 26"/>
                <a:gd name="T10" fmla="*/ 571 w 587"/>
                <a:gd name="T11" fmla="*/ 14 h 26"/>
                <a:gd name="T12" fmla="*/ 574 w 587"/>
                <a:gd name="T13" fmla="*/ 10 h 26"/>
                <a:gd name="T14" fmla="*/ 578 w 587"/>
                <a:gd name="T15" fmla="*/ 7 h 26"/>
                <a:gd name="T16" fmla="*/ 583 w 587"/>
                <a:gd name="T17" fmla="*/ 3 h 26"/>
                <a:gd name="T18" fmla="*/ 587 w 587"/>
                <a:gd name="T19" fmla="*/ 0 h 26"/>
                <a:gd name="T20" fmla="*/ 2 w 587"/>
                <a:gd name="T21" fmla="*/ 0 h 26"/>
                <a:gd name="T22" fmla="*/ 2 w 587"/>
                <a:gd name="T23" fmla="*/ 7 h 26"/>
                <a:gd name="T24" fmla="*/ 2 w 587"/>
                <a:gd name="T25" fmla="*/ 13 h 26"/>
                <a:gd name="T26" fmla="*/ 2 w 587"/>
                <a:gd name="T27" fmla="*/ 19 h 26"/>
                <a:gd name="T28" fmla="*/ 0 w 587"/>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26">
                  <a:moveTo>
                    <a:pt x="0" y="26"/>
                  </a:moveTo>
                  <a:lnTo>
                    <a:pt x="559" y="26"/>
                  </a:lnTo>
                  <a:lnTo>
                    <a:pt x="562" y="24"/>
                  </a:lnTo>
                  <a:lnTo>
                    <a:pt x="566" y="19"/>
                  </a:lnTo>
                  <a:lnTo>
                    <a:pt x="569" y="17"/>
                  </a:lnTo>
                  <a:lnTo>
                    <a:pt x="571" y="14"/>
                  </a:lnTo>
                  <a:lnTo>
                    <a:pt x="574" y="10"/>
                  </a:lnTo>
                  <a:lnTo>
                    <a:pt x="578" y="7"/>
                  </a:lnTo>
                  <a:lnTo>
                    <a:pt x="583" y="3"/>
                  </a:lnTo>
                  <a:lnTo>
                    <a:pt x="587" y="0"/>
                  </a:lnTo>
                  <a:lnTo>
                    <a:pt x="2" y="0"/>
                  </a:lnTo>
                  <a:lnTo>
                    <a:pt x="2" y="7"/>
                  </a:lnTo>
                  <a:lnTo>
                    <a:pt x="2" y="13"/>
                  </a:lnTo>
                  <a:lnTo>
                    <a:pt x="2" y="19"/>
                  </a:lnTo>
                  <a:lnTo>
                    <a:pt x="0" y="26"/>
                  </a:lnTo>
                  <a:close/>
                </a:path>
              </a:pathLst>
            </a:custGeom>
            <a:solidFill>
              <a:srgbClr val="7C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6" name="Freeform 576"/>
            <p:cNvSpPr>
              <a:spLocks/>
            </p:cNvSpPr>
            <p:nvPr/>
          </p:nvSpPr>
          <p:spPr bwMode="auto">
            <a:xfrm>
              <a:off x="4561" y="2284"/>
              <a:ext cx="281" cy="13"/>
            </a:xfrm>
            <a:custGeom>
              <a:avLst/>
              <a:gdLst>
                <a:gd name="T0" fmla="*/ 0 w 563"/>
                <a:gd name="T1" fmla="*/ 26 h 26"/>
                <a:gd name="T2" fmla="*/ 550 w 563"/>
                <a:gd name="T3" fmla="*/ 26 h 26"/>
                <a:gd name="T4" fmla="*/ 550 w 563"/>
                <a:gd name="T5" fmla="*/ 21 h 26"/>
                <a:gd name="T6" fmla="*/ 552 w 563"/>
                <a:gd name="T7" fmla="*/ 17 h 26"/>
                <a:gd name="T8" fmla="*/ 552 w 563"/>
                <a:gd name="T9" fmla="*/ 13 h 26"/>
                <a:gd name="T10" fmla="*/ 553 w 563"/>
                <a:gd name="T11" fmla="*/ 10 h 26"/>
                <a:gd name="T12" fmla="*/ 556 w 563"/>
                <a:gd name="T13" fmla="*/ 7 h 26"/>
                <a:gd name="T14" fmla="*/ 557 w 563"/>
                <a:gd name="T15" fmla="*/ 5 h 26"/>
                <a:gd name="T16" fmla="*/ 560 w 563"/>
                <a:gd name="T17" fmla="*/ 3 h 26"/>
                <a:gd name="T18" fmla="*/ 563 w 563"/>
                <a:gd name="T19" fmla="*/ 0 h 26"/>
                <a:gd name="T20" fmla="*/ 4 w 563"/>
                <a:gd name="T21" fmla="*/ 0 h 26"/>
                <a:gd name="T22" fmla="*/ 3 w 563"/>
                <a:gd name="T23" fmla="*/ 6 h 26"/>
                <a:gd name="T24" fmla="*/ 3 w 563"/>
                <a:gd name="T25" fmla="*/ 13 h 26"/>
                <a:gd name="T26" fmla="*/ 1 w 563"/>
                <a:gd name="T27" fmla="*/ 19 h 26"/>
                <a:gd name="T28" fmla="*/ 0 w 563"/>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26">
                  <a:moveTo>
                    <a:pt x="0" y="26"/>
                  </a:moveTo>
                  <a:lnTo>
                    <a:pt x="550" y="26"/>
                  </a:lnTo>
                  <a:lnTo>
                    <a:pt x="550" y="21"/>
                  </a:lnTo>
                  <a:lnTo>
                    <a:pt x="552" y="17"/>
                  </a:lnTo>
                  <a:lnTo>
                    <a:pt x="552" y="13"/>
                  </a:lnTo>
                  <a:lnTo>
                    <a:pt x="553" y="10"/>
                  </a:lnTo>
                  <a:lnTo>
                    <a:pt x="556" y="7"/>
                  </a:lnTo>
                  <a:lnTo>
                    <a:pt x="557" y="5"/>
                  </a:lnTo>
                  <a:lnTo>
                    <a:pt x="560" y="3"/>
                  </a:lnTo>
                  <a:lnTo>
                    <a:pt x="563" y="0"/>
                  </a:lnTo>
                  <a:lnTo>
                    <a:pt x="4" y="0"/>
                  </a:lnTo>
                  <a:lnTo>
                    <a:pt x="3" y="6"/>
                  </a:lnTo>
                  <a:lnTo>
                    <a:pt x="3" y="13"/>
                  </a:lnTo>
                  <a:lnTo>
                    <a:pt x="1" y="19"/>
                  </a:lnTo>
                  <a:lnTo>
                    <a:pt x="0" y="26"/>
                  </a:lnTo>
                  <a:close/>
                </a:path>
              </a:pathLst>
            </a:custGeom>
            <a:solidFill>
              <a:srgbClr val="8E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7" name="Freeform 577"/>
            <p:cNvSpPr>
              <a:spLocks/>
            </p:cNvSpPr>
            <p:nvPr/>
          </p:nvSpPr>
          <p:spPr bwMode="auto">
            <a:xfrm>
              <a:off x="4558" y="2297"/>
              <a:ext cx="278" cy="13"/>
            </a:xfrm>
            <a:custGeom>
              <a:avLst/>
              <a:gdLst>
                <a:gd name="T0" fmla="*/ 0 w 557"/>
                <a:gd name="T1" fmla="*/ 26 h 26"/>
                <a:gd name="T2" fmla="*/ 547 w 557"/>
                <a:gd name="T3" fmla="*/ 26 h 26"/>
                <a:gd name="T4" fmla="*/ 550 w 557"/>
                <a:gd name="T5" fmla="*/ 23 h 26"/>
                <a:gd name="T6" fmla="*/ 552 w 557"/>
                <a:gd name="T7" fmla="*/ 19 h 26"/>
                <a:gd name="T8" fmla="*/ 554 w 557"/>
                <a:gd name="T9" fmla="*/ 16 h 26"/>
                <a:gd name="T10" fmla="*/ 556 w 557"/>
                <a:gd name="T11" fmla="*/ 14 h 26"/>
                <a:gd name="T12" fmla="*/ 557 w 557"/>
                <a:gd name="T13" fmla="*/ 11 h 26"/>
                <a:gd name="T14" fmla="*/ 557 w 557"/>
                <a:gd name="T15" fmla="*/ 7 h 26"/>
                <a:gd name="T16" fmla="*/ 557 w 557"/>
                <a:gd name="T17" fmla="*/ 4 h 26"/>
                <a:gd name="T18" fmla="*/ 557 w 557"/>
                <a:gd name="T19" fmla="*/ 0 h 26"/>
                <a:gd name="T20" fmla="*/ 7 w 557"/>
                <a:gd name="T21" fmla="*/ 0 h 26"/>
                <a:gd name="T22" fmla="*/ 6 w 557"/>
                <a:gd name="T23" fmla="*/ 7 h 26"/>
                <a:gd name="T24" fmla="*/ 4 w 557"/>
                <a:gd name="T25" fmla="*/ 14 h 26"/>
                <a:gd name="T26" fmla="*/ 1 w 557"/>
                <a:gd name="T27" fmla="*/ 19 h 26"/>
                <a:gd name="T28" fmla="*/ 0 w 557"/>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26">
                  <a:moveTo>
                    <a:pt x="0" y="26"/>
                  </a:moveTo>
                  <a:lnTo>
                    <a:pt x="547" y="26"/>
                  </a:lnTo>
                  <a:lnTo>
                    <a:pt x="550" y="23"/>
                  </a:lnTo>
                  <a:lnTo>
                    <a:pt x="552" y="19"/>
                  </a:lnTo>
                  <a:lnTo>
                    <a:pt x="554" y="16"/>
                  </a:lnTo>
                  <a:lnTo>
                    <a:pt x="556" y="14"/>
                  </a:lnTo>
                  <a:lnTo>
                    <a:pt x="557" y="11"/>
                  </a:lnTo>
                  <a:lnTo>
                    <a:pt x="557" y="7"/>
                  </a:lnTo>
                  <a:lnTo>
                    <a:pt x="557" y="4"/>
                  </a:lnTo>
                  <a:lnTo>
                    <a:pt x="557" y="0"/>
                  </a:lnTo>
                  <a:lnTo>
                    <a:pt x="7" y="0"/>
                  </a:lnTo>
                  <a:lnTo>
                    <a:pt x="6" y="7"/>
                  </a:lnTo>
                  <a:lnTo>
                    <a:pt x="4" y="14"/>
                  </a:lnTo>
                  <a:lnTo>
                    <a:pt x="1" y="19"/>
                  </a:lnTo>
                  <a:lnTo>
                    <a:pt x="0" y="26"/>
                  </a:lnTo>
                  <a:close/>
                </a:path>
              </a:pathLst>
            </a:custGeom>
            <a:solidFill>
              <a:srgbClr val="A3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8" name="Freeform 578"/>
            <p:cNvSpPr>
              <a:spLocks/>
            </p:cNvSpPr>
            <p:nvPr/>
          </p:nvSpPr>
          <p:spPr bwMode="auto">
            <a:xfrm>
              <a:off x="4551" y="2310"/>
              <a:ext cx="282" cy="13"/>
            </a:xfrm>
            <a:custGeom>
              <a:avLst/>
              <a:gdLst>
                <a:gd name="T0" fmla="*/ 11 w 564"/>
                <a:gd name="T1" fmla="*/ 4 h 25"/>
                <a:gd name="T2" fmla="*/ 8 w 564"/>
                <a:gd name="T3" fmla="*/ 10 h 25"/>
                <a:gd name="T4" fmla="*/ 6 w 564"/>
                <a:gd name="T5" fmla="*/ 15 h 25"/>
                <a:gd name="T6" fmla="*/ 3 w 564"/>
                <a:gd name="T7" fmla="*/ 21 h 25"/>
                <a:gd name="T8" fmla="*/ 0 w 564"/>
                <a:gd name="T9" fmla="*/ 25 h 25"/>
                <a:gd name="T10" fmla="*/ 564 w 564"/>
                <a:gd name="T11" fmla="*/ 25 h 25"/>
                <a:gd name="T12" fmla="*/ 563 w 564"/>
                <a:gd name="T13" fmla="*/ 21 h 25"/>
                <a:gd name="T14" fmla="*/ 561 w 564"/>
                <a:gd name="T15" fmla="*/ 15 h 25"/>
                <a:gd name="T16" fmla="*/ 560 w 564"/>
                <a:gd name="T17" fmla="*/ 11 h 25"/>
                <a:gd name="T18" fmla="*/ 560 w 564"/>
                <a:gd name="T19" fmla="*/ 7 h 25"/>
                <a:gd name="T20" fmla="*/ 560 w 564"/>
                <a:gd name="T21" fmla="*/ 6 h 25"/>
                <a:gd name="T22" fmla="*/ 560 w 564"/>
                <a:gd name="T23" fmla="*/ 3 h 25"/>
                <a:gd name="T24" fmla="*/ 560 w 564"/>
                <a:gd name="T25" fmla="*/ 2 h 25"/>
                <a:gd name="T26" fmla="*/ 561 w 564"/>
                <a:gd name="T27" fmla="*/ 0 h 25"/>
                <a:gd name="T28" fmla="*/ 14 w 564"/>
                <a:gd name="T29" fmla="*/ 0 h 25"/>
                <a:gd name="T30" fmla="*/ 13 w 564"/>
                <a:gd name="T31" fmla="*/ 2 h 25"/>
                <a:gd name="T32" fmla="*/ 13 w 564"/>
                <a:gd name="T33" fmla="*/ 2 h 25"/>
                <a:gd name="T34" fmla="*/ 13 w 564"/>
                <a:gd name="T35" fmla="*/ 3 h 25"/>
                <a:gd name="T36" fmla="*/ 11 w 564"/>
                <a:gd name="T3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4" h="25">
                  <a:moveTo>
                    <a:pt x="11" y="4"/>
                  </a:moveTo>
                  <a:lnTo>
                    <a:pt x="8" y="10"/>
                  </a:lnTo>
                  <a:lnTo>
                    <a:pt x="6" y="15"/>
                  </a:lnTo>
                  <a:lnTo>
                    <a:pt x="3" y="21"/>
                  </a:lnTo>
                  <a:lnTo>
                    <a:pt x="0" y="25"/>
                  </a:lnTo>
                  <a:lnTo>
                    <a:pt x="564" y="25"/>
                  </a:lnTo>
                  <a:lnTo>
                    <a:pt x="563" y="21"/>
                  </a:lnTo>
                  <a:lnTo>
                    <a:pt x="561" y="15"/>
                  </a:lnTo>
                  <a:lnTo>
                    <a:pt x="560" y="11"/>
                  </a:lnTo>
                  <a:lnTo>
                    <a:pt x="560" y="7"/>
                  </a:lnTo>
                  <a:lnTo>
                    <a:pt x="560" y="6"/>
                  </a:lnTo>
                  <a:lnTo>
                    <a:pt x="560" y="3"/>
                  </a:lnTo>
                  <a:lnTo>
                    <a:pt x="560" y="2"/>
                  </a:lnTo>
                  <a:lnTo>
                    <a:pt x="561" y="0"/>
                  </a:lnTo>
                  <a:lnTo>
                    <a:pt x="14" y="0"/>
                  </a:lnTo>
                  <a:lnTo>
                    <a:pt x="13" y="2"/>
                  </a:lnTo>
                  <a:lnTo>
                    <a:pt x="13" y="2"/>
                  </a:lnTo>
                  <a:lnTo>
                    <a:pt x="13" y="3"/>
                  </a:lnTo>
                  <a:lnTo>
                    <a:pt x="11" y="4"/>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099" name="Freeform 579"/>
            <p:cNvSpPr>
              <a:spLocks/>
            </p:cNvSpPr>
            <p:nvPr/>
          </p:nvSpPr>
          <p:spPr bwMode="auto">
            <a:xfrm>
              <a:off x="4539" y="2323"/>
              <a:ext cx="300" cy="13"/>
            </a:xfrm>
            <a:custGeom>
              <a:avLst/>
              <a:gdLst>
                <a:gd name="T0" fmla="*/ 0 w 601"/>
                <a:gd name="T1" fmla="*/ 27 h 27"/>
                <a:gd name="T2" fmla="*/ 362 w 601"/>
                <a:gd name="T3" fmla="*/ 27 h 27"/>
                <a:gd name="T4" fmla="*/ 380 w 601"/>
                <a:gd name="T5" fmla="*/ 18 h 27"/>
                <a:gd name="T6" fmla="*/ 428 w 601"/>
                <a:gd name="T7" fmla="*/ 27 h 27"/>
                <a:gd name="T8" fmla="*/ 601 w 601"/>
                <a:gd name="T9" fmla="*/ 27 h 27"/>
                <a:gd name="T10" fmla="*/ 598 w 601"/>
                <a:gd name="T11" fmla="*/ 24 h 27"/>
                <a:gd name="T12" fmla="*/ 597 w 601"/>
                <a:gd name="T13" fmla="*/ 20 h 27"/>
                <a:gd name="T14" fmla="*/ 594 w 601"/>
                <a:gd name="T15" fmla="*/ 17 h 27"/>
                <a:gd name="T16" fmla="*/ 592 w 601"/>
                <a:gd name="T17" fmla="*/ 13 h 27"/>
                <a:gd name="T18" fmla="*/ 591 w 601"/>
                <a:gd name="T19" fmla="*/ 10 h 27"/>
                <a:gd name="T20" fmla="*/ 591 w 601"/>
                <a:gd name="T21" fmla="*/ 6 h 27"/>
                <a:gd name="T22" fmla="*/ 590 w 601"/>
                <a:gd name="T23" fmla="*/ 3 h 27"/>
                <a:gd name="T24" fmla="*/ 588 w 601"/>
                <a:gd name="T25" fmla="*/ 0 h 27"/>
                <a:gd name="T26" fmla="*/ 24 w 601"/>
                <a:gd name="T27" fmla="*/ 0 h 27"/>
                <a:gd name="T28" fmla="*/ 18 w 601"/>
                <a:gd name="T29" fmla="*/ 9 h 27"/>
                <a:gd name="T30" fmla="*/ 13 w 601"/>
                <a:gd name="T31" fmla="*/ 16 h 27"/>
                <a:gd name="T32" fmla="*/ 6 w 601"/>
                <a:gd name="T33" fmla="*/ 21 h 27"/>
                <a:gd name="T34" fmla="*/ 0 w 601"/>
                <a:gd name="T3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1" h="27">
                  <a:moveTo>
                    <a:pt x="0" y="27"/>
                  </a:moveTo>
                  <a:lnTo>
                    <a:pt x="362" y="27"/>
                  </a:lnTo>
                  <a:lnTo>
                    <a:pt x="380" y="18"/>
                  </a:lnTo>
                  <a:lnTo>
                    <a:pt x="428" y="27"/>
                  </a:lnTo>
                  <a:lnTo>
                    <a:pt x="601" y="27"/>
                  </a:lnTo>
                  <a:lnTo>
                    <a:pt x="598" y="24"/>
                  </a:lnTo>
                  <a:lnTo>
                    <a:pt x="597" y="20"/>
                  </a:lnTo>
                  <a:lnTo>
                    <a:pt x="594" y="17"/>
                  </a:lnTo>
                  <a:lnTo>
                    <a:pt x="592" y="13"/>
                  </a:lnTo>
                  <a:lnTo>
                    <a:pt x="591" y="10"/>
                  </a:lnTo>
                  <a:lnTo>
                    <a:pt x="591" y="6"/>
                  </a:lnTo>
                  <a:lnTo>
                    <a:pt x="590" y="3"/>
                  </a:lnTo>
                  <a:lnTo>
                    <a:pt x="588" y="0"/>
                  </a:lnTo>
                  <a:lnTo>
                    <a:pt x="24" y="0"/>
                  </a:lnTo>
                  <a:lnTo>
                    <a:pt x="18" y="9"/>
                  </a:lnTo>
                  <a:lnTo>
                    <a:pt x="13" y="16"/>
                  </a:lnTo>
                  <a:lnTo>
                    <a:pt x="6" y="21"/>
                  </a:lnTo>
                  <a:lnTo>
                    <a:pt x="0" y="27"/>
                  </a:lnTo>
                  <a:close/>
                </a:path>
              </a:pathLst>
            </a:custGeom>
            <a:solidFill>
              <a:srgbClr val="C6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0" name="Freeform 580"/>
            <p:cNvSpPr>
              <a:spLocks/>
            </p:cNvSpPr>
            <p:nvPr/>
          </p:nvSpPr>
          <p:spPr bwMode="auto">
            <a:xfrm>
              <a:off x="4752" y="2336"/>
              <a:ext cx="97" cy="13"/>
            </a:xfrm>
            <a:custGeom>
              <a:avLst/>
              <a:gdLst>
                <a:gd name="T0" fmla="*/ 7 w 192"/>
                <a:gd name="T1" fmla="*/ 1 h 26"/>
                <a:gd name="T2" fmla="*/ 68 w 192"/>
                <a:gd name="T3" fmla="*/ 11 h 26"/>
                <a:gd name="T4" fmla="*/ 170 w 192"/>
                <a:gd name="T5" fmla="*/ 26 h 26"/>
                <a:gd name="T6" fmla="*/ 192 w 192"/>
                <a:gd name="T7" fmla="*/ 26 h 26"/>
                <a:gd name="T8" fmla="*/ 190 w 192"/>
                <a:gd name="T9" fmla="*/ 22 h 26"/>
                <a:gd name="T10" fmla="*/ 187 w 192"/>
                <a:gd name="T11" fmla="*/ 18 h 26"/>
                <a:gd name="T12" fmla="*/ 184 w 192"/>
                <a:gd name="T13" fmla="*/ 14 h 26"/>
                <a:gd name="T14" fmla="*/ 181 w 192"/>
                <a:gd name="T15" fmla="*/ 10 h 26"/>
                <a:gd name="T16" fmla="*/ 180 w 192"/>
                <a:gd name="T17" fmla="*/ 7 h 26"/>
                <a:gd name="T18" fmla="*/ 177 w 192"/>
                <a:gd name="T19" fmla="*/ 4 h 26"/>
                <a:gd name="T20" fmla="*/ 176 w 192"/>
                <a:gd name="T21" fmla="*/ 3 h 26"/>
                <a:gd name="T22" fmla="*/ 173 w 192"/>
                <a:gd name="T23" fmla="*/ 0 h 26"/>
                <a:gd name="T24" fmla="*/ 0 w 192"/>
                <a:gd name="T25" fmla="*/ 0 h 26"/>
                <a:gd name="T26" fmla="*/ 7 w 192"/>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6">
                  <a:moveTo>
                    <a:pt x="7" y="1"/>
                  </a:moveTo>
                  <a:lnTo>
                    <a:pt x="68" y="11"/>
                  </a:lnTo>
                  <a:lnTo>
                    <a:pt x="170" y="26"/>
                  </a:lnTo>
                  <a:lnTo>
                    <a:pt x="192" y="26"/>
                  </a:lnTo>
                  <a:lnTo>
                    <a:pt x="190" y="22"/>
                  </a:lnTo>
                  <a:lnTo>
                    <a:pt x="187" y="18"/>
                  </a:lnTo>
                  <a:lnTo>
                    <a:pt x="184" y="14"/>
                  </a:lnTo>
                  <a:lnTo>
                    <a:pt x="181" y="10"/>
                  </a:lnTo>
                  <a:lnTo>
                    <a:pt x="180" y="7"/>
                  </a:lnTo>
                  <a:lnTo>
                    <a:pt x="177" y="4"/>
                  </a:lnTo>
                  <a:lnTo>
                    <a:pt x="176" y="3"/>
                  </a:lnTo>
                  <a:lnTo>
                    <a:pt x="173" y="0"/>
                  </a:lnTo>
                  <a:lnTo>
                    <a:pt x="0" y="0"/>
                  </a:lnTo>
                  <a:lnTo>
                    <a:pt x="7" y="1"/>
                  </a:lnTo>
                  <a:close/>
                </a:path>
              </a:pathLst>
            </a:custGeom>
            <a:solidFill>
              <a:srgbClr val="D8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1" name="Freeform 581"/>
            <p:cNvSpPr>
              <a:spLocks/>
            </p:cNvSpPr>
            <p:nvPr/>
          </p:nvSpPr>
          <p:spPr bwMode="auto">
            <a:xfrm>
              <a:off x="4527" y="2336"/>
              <a:ext cx="193" cy="13"/>
            </a:xfrm>
            <a:custGeom>
              <a:avLst/>
              <a:gdLst>
                <a:gd name="T0" fmla="*/ 0 w 385"/>
                <a:gd name="T1" fmla="*/ 17 h 26"/>
                <a:gd name="T2" fmla="*/ 43 w 385"/>
                <a:gd name="T3" fmla="*/ 11 h 26"/>
                <a:gd name="T4" fmla="*/ 54 w 385"/>
                <a:gd name="T5" fmla="*/ 26 h 26"/>
                <a:gd name="T6" fmla="*/ 125 w 385"/>
                <a:gd name="T7" fmla="*/ 26 h 26"/>
                <a:gd name="T8" fmla="*/ 187 w 385"/>
                <a:gd name="T9" fmla="*/ 4 h 26"/>
                <a:gd name="T10" fmla="*/ 283 w 385"/>
                <a:gd name="T11" fmla="*/ 4 h 26"/>
                <a:gd name="T12" fmla="*/ 368 w 385"/>
                <a:gd name="T13" fmla="*/ 8 h 26"/>
                <a:gd name="T14" fmla="*/ 385 w 385"/>
                <a:gd name="T15" fmla="*/ 0 h 26"/>
                <a:gd name="T16" fmla="*/ 23 w 385"/>
                <a:gd name="T17" fmla="*/ 0 h 26"/>
                <a:gd name="T18" fmla="*/ 18 w 385"/>
                <a:gd name="T19" fmla="*/ 5 h 26"/>
                <a:gd name="T20" fmla="*/ 11 w 385"/>
                <a:gd name="T21" fmla="*/ 10 h 26"/>
                <a:gd name="T22" fmla="*/ 5 w 385"/>
                <a:gd name="T23" fmla="*/ 14 h 26"/>
                <a:gd name="T24" fmla="*/ 0 w 385"/>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26">
                  <a:moveTo>
                    <a:pt x="0" y="17"/>
                  </a:moveTo>
                  <a:lnTo>
                    <a:pt x="43" y="11"/>
                  </a:lnTo>
                  <a:lnTo>
                    <a:pt x="54" y="26"/>
                  </a:lnTo>
                  <a:lnTo>
                    <a:pt x="125" y="26"/>
                  </a:lnTo>
                  <a:lnTo>
                    <a:pt x="187" y="4"/>
                  </a:lnTo>
                  <a:lnTo>
                    <a:pt x="283" y="4"/>
                  </a:lnTo>
                  <a:lnTo>
                    <a:pt x="368" y="8"/>
                  </a:lnTo>
                  <a:lnTo>
                    <a:pt x="385" y="0"/>
                  </a:lnTo>
                  <a:lnTo>
                    <a:pt x="23" y="0"/>
                  </a:lnTo>
                  <a:lnTo>
                    <a:pt x="18" y="5"/>
                  </a:lnTo>
                  <a:lnTo>
                    <a:pt x="11" y="10"/>
                  </a:lnTo>
                  <a:lnTo>
                    <a:pt x="5" y="14"/>
                  </a:lnTo>
                  <a:lnTo>
                    <a:pt x="0" y="17"/>
                  </a:lnTo>
                  <a:close/>
                </a:path>
              </a:pathLst>
            </a:custGeom>
            <a:solidFill>
              <a:srgbClr val="D8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2" name="Freeform 582"/>
            <p:cNvSpPr>
              <a:spLocks/>
            </p:cNvSpPr>
            <p:nvPr/>
          </p:nvSpPr>
          <p:spPr bwMode="auto">
            <a:xfrm>
              <a:off x="4838" y="2349"/>
              <a:ext cx="12" cy="2"/>
            </a:xfrm>
            <a:custGeom>
              <a:avLst/>
              <a:gdLst>
                <a:gd name="T0" fmla="*/ 8 w 25"/>
                <a:gd name="T1" fmla="*/ 2 h 5"/>
                <a:gd name="T2" fmla="*/ 25 w 25"/>
                <a:gd name="T3" fmla="*/ 5 h 5"/>
                <a:gd name="T4" fmla="*/ 24 w 25"/>
                <a:gd name="T5" fmla="*/ 3 h 5"/>
                <a:gd name="T6" fmla="*/ 24 w 25"/>
                <a:gd name="T7" fmla="*/ 2 h 5"/>
                <a:gd name="T8" fmla="*/ 22 w 25"/>
                <a:gd name="T9" fmla="*/ 2 h 5"/>
                <a:gd name="T10" fmla="*/ 22 w 25"/>
                <a:gd name="T11" fmla="*/ 0 h 5"/>
                <a:gd name="T12" fmla="*/ 0 w 25"/>
                <a:gd name="T13" fmla="*/ 0 h 5"/>
                <a:gd name="T14" fmla="*/ 8 w 2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8" y="2"/>
                  </a:moveTo>
                  <a:lnTo>
                    <a:pt x="25" y="5"/>
                  </a:lnTo>
                  <a:lnTo>
                    <a:pt x="24" y="3"/>
                  </a:lnTo>
                  <a:lnTo>
                    <a:pt x="24" y="2"/>
                  </a:lnTo>
                  <a:lnTo>
                    <a:pt x="22" y="2"/>
                  </a:lnTo>
                  <a:lnTo>
                    <a:pt x="22" y="0"/>
                  </a:lnTo>
                  <a:lnTo>
                    <a:pt x="0" y="0"/>
                  </a:lnTo>
                  <a:lnTo>
                    <a:pt x="8" y="2"/>
                  </a:lnTo>
                  <a:close/>
                </a:path>
              </a:pathLst>
            </a:custGeom>
            <a:solidFill>
              <a:srgbClr val="EA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3" name="Freeform 583"/>
            <p:cNvSpPr>
              <a:spLocks/>
            </p:cNvSpPr>
            <p:nvPr/>
          </p:nvSpPr>
          <p:spPr bwMode="auto">
            <a:xfrm>
              <a:off x="4554" y="2349"/>
              <a:ext cx="36" cy="10"/>
            </a:xfrm>
            <a:custGeom>
              <a:avLst/>
              <a:gdLst>
                <a:gd name="T0" fmla="*/ 14 w 71"/>
                <a:gd name="T1" fmla="*/ 20 h 20"/>
                <a:gd name="T2" fmla="*/ 71 w 71"/>
                <a:gd name="T3" fmla="*/ 0 h 20"/>
                <a:gd name="T4" fmla="*/ 0 w 71"/>
                <a:gd name="T5" fmla="*/ 0 h 20"/>
                <a:gd name="T6" fmla="*/ 14 w 71"/>
                <a:gd name="T7" fmla="*/ 20 h 20"/>
              </a:gdLst>
              <a:ahLst/>
              <a:cxnLst>
                <a:cxn ang="0">
                  <a:pos x="T0" y="T1"/>
                </a:cxn>
                <a:cxn ang="0">
                  <a:pos x="T2" y="T3"/>
                </a:cxn>
                <a:cxn ang="0">
                  <a:pos x="T4" y="T5"/>
                </a:cxn>
                <a:cxn ang="0">
                  <a:pos x="T6" y="T7"/>
                </a:cxn>
              </a:cxnLst>
              <a:rect l="0" t="0" r="r" b="b"/>
              <a:pathLst>
                <a:path w="71" h="20">
                  <a:moveTo>
                    <a:pt x="14" y="20"/>
                  </a:moveTo>
                  <a:lnTo>
                    <a:pt x="71" y="0"/>
                  </a:lnTo>
                  <a:lnTo>
                    <a:pt x="0" y="0"/>
                  </a:lnTo>
                  <a:lnTo>
                    <a:pt x="14" y="20"/>
                  </a:lnTo>
                  <a:close/>
                </a:path>
              </a:pathLst>
            </a:custGeom>
            <a:solidFill>
              <a:srgbClr val="EA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4" name="Freeform 584"/>
            <p:cNvSpPr>
              <a:spLocks/>
            </p:cNvSpPr>
            <p:nvPr/>
          </p:nvSpPr>
          <p:spPr bwMode="auto">
            <a:xfrm>
              <a:off x="5010" y="2062"/>
              <a:ext cx="236" cy="99"/>
            </a:xfrm>
            <a:custGeom>
              <a:avLst/>
              <a:gdLst>
                <a:gd name="T0" fmla="*/ 437 w 472"/>
                <a:gd name="T1" fmla="*/ 130 h 200"/>
                <a:gd name="T2" fmla="*/ 418 w 472"/>
                <a:gd name="T3" fmla="*/ 115 h 200"/>
                <a:gd name="T4" fmla="*/ 390 w 472"/>
                <a:gd name="T5" fmla="*/ 95 h 200"/>
                <a:gd name="T6" fmla="*/ 390 w 472"/>
                <a:gd name="T7" fmla="*/ 98 h 200"/>
                <a:gd name="T8" fmla="*/ 377 w 472"/>
                <a:gd name="T9" fmla="*/ 99 h 200"/>
                <a:gd name="T10" fmla="*/ 357 w 472"/>
                <a:gd name="T11" fmla="*/ 101 h 200"/>
                <a:gd name="T12" fmla="*/ 344 w 472"/>
                <a:gd name="T13" fmla="*/ 94 h 200"/>
                <a:gd name="T14" fmla="*/ 353 w 472"/>
                <a:gd name="T15" fmla="*/ 80 h 200"/>
                <a:gd name="T16" fmla="*/ 331 w 472"/>
                <a:gd name="T17" fmla="*/ 63 h 200"/>
                <a:gd name="T18" fmla="*/ 285 w 472"/>
                <a:gd name="T19" fmla="*/ 41 h 200"/>
                <a:gd name="T20" fmla="*/ 246 w 472"/>
                <a:gd name="T21" fmla="*/ 24 h 200"/>
                <a:gd name="T22" fmla="*/ 244 w 472"/>
                <a:gd name="T23" fmla="*/ 22 h 200"/>
                <a:gd name="T24" fmla="*/ 246 w 472"/>
                <a:gd name="T25" fmla="*/ 27 h 200"/>
                <a:gd name="T26" fmla="*/ 242 w 472"/>
                <a:gd name="T27" fmla="*/ 31 h 200"/>
                <a:gd name="T28" fmla="*/ 223 w 472"/>
                <a:gd name="T29" fmla="*/ 31 h 200"/>
                <a:gd name="T30" fmla="*/ 204 w 472"/>
                <a:gd name="T31" fmla="*/ 32 h 200"/>
                <a:gd name="T32" fmla="*/ 184 w 472"/>
                <a:gd name="T33" fmla="*/ 35 h 200"/>
                <a:gd name="T34" fmla="*/ 163 w 472"/>
                <a:gd name="T35" fmla="*/ 35 h 200"/>
                <a:gd name="T36" fmla="*/ 142 w 472"/>
                <a:gd name="T37" fmla="*/ 35 h 200"/>
                <a:gd name="T38" fmla="*/ 159 w 472"/>
                <a:gd name="T39" fmla="*/ 13 h 200"/>
                <a:gd name="T40" fmla="*/ 187 w 472"/>
                <a:gd name="T41" fmla="*/ 10 h 200"/>
                <a:gd name="T42" fmla="*/ 193 w 472"/>
                <a:gd name="T43" fmla="*/ 7 h 200"/>
                <a:gd name="T44" fmla="*/ 162 w 472"/>
                <a:gd name="T45" fmla="*/ 1 h 200"/>
                <a:gd name="T46" fmla="*/ 135 w 472"/>
                <a:gd name="T47" fmla="*/ 0 h 200"/>
                <a:gd name="T48" fmla="*/ 92 w 472"/>
                <a:gd name="T49" fmla="*/ 7 h 200"/>
                <a:gd name="T50" fmla="*/ 31 w 472"/>
                <a:gd name="T51" fmla="*/ 28 h 200"/>
                <a:gd name="T52" fmla="*/ 0 w 472"/>
                <a:gd name="T53" fmla="*/ 39 h 200"/>
                <a:gd name="T54" fmla="*/ 21 w 472"/>
                <a:gd name="T55" fmla="*/ 42 h 200"/>
                <a:gd name="T56" fmla="*/ 78 w 472"/>
                <a:gd name="T57" fmla="*/ 50 h 200"/>
                <a:gd name="T58" fmla="*/ 162 w 472"/>
                <a:gd name="T59" fmla="*/ 63 h 200"/>
                <a:gd name="T60" fmla="*/ 236 w 472"/>
                <a:gd name="T61" fmla="*/ 87 h 200"/>
                <a:gd name="T62" fmla="*/ 276 w 472"/>
                <a:gd name="T63" fmla="*/ 108 h 200"/>
                <a:gd name="T64" fmla="*/ 204 w 472"/>
                <a:gd name="T65" fmla="*/ 46 h 200"/>
                <a:gd name="T66" fmla="*/ 249 w 472"/>
                <a:gd name="T67" fmla="*/ 74 h 200"/>
                <a:gd name="T68" fmla="*/ 323 w 472"/>
                <a:gd name="T69" fmla="*/ 120 h 200"/>
                <a:gd name="T70" fmla="*/ 359 w 472"/>
                <a:gd name="T71" fmla="*/ 133 h 200"/>
                <a:gd name="T72" fmla="*/ 376 w 472"/>
                <a:gd name="T73" fmla="*/ 129 h 200"/>
                <a:gd name="T74" fmla="*/ 394 w 472"/>
                <a:gd name="T75" fmla="*/ 130 h 200"/>
                <a:gd name="T76" fmla="*/ 395 w 472"/>
                <a:gd name="T77" fmla="*/ 151 h 200"/>
                <a:gd name="T78" fmla="*/ 390 w 472"/>
                <a:gd name="T79" fmla="*/ 161 h 200"/>
                <a:gd name="T80" fmla="*/ 402 w 472"/>
                <a:gd name="T81" fmla="*/ 176 h 200"/>
                <a:gd name="T82" fmla="*/ 438 w 472"/>
                <a:gd name="T83" fmla="*/ 196 h 200"/>
                <a:gd name="T84" fmla="*/ 459 w 472"/>
                <a:gd name="T85" fmla="*/ 200 h 200"/>
                <a:gd name="T86" fmla="*/ 472 w 472"/>
                <a:gd name="T87" fmla="*/ 193 h 200"/>
                <a:gd name="T88" fmla="*/ 459 w 472"/>
                <a:gd name="T89" fmla="*/ 168 h 200"/>
                <a:gd name="T90" fmla="*/ 443 w 472"/>
                <a:gd name="T91" fmla="*/ 13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2" h="200">
                  <a:moveTo>
                    <a:pt x="443" y="138"/>
                  </a:moveTo>
                  <a:lnTo>
                    <a:pt x="440" y="134"/>
                  </a:lnTo>
                  <a:lnTo>
                    <a:pt x="437" y="130"/>
                  </a:lnTo>
                  <a:lnTo>
                    <a:pt x="431" y="126"/>
                  </a:lnTo>
                  <a:lnTo>
                    <a:pt x="425" y="120"/>
                  </a:lnTo>
                  <a:lnTo>
                    <a:pt x="418" y="115"/>
                  </a:lnTo>
                  <a:lnTo>
                    <a:pt x="409" y="108"/>
                  </a:lnTo>
                  <a:lnTo>
                    <a:pt x="399" y="102"/>
                  </a:lnTo>
                  <a:lnTo>
                    <a:pt x="390" y="95"/>
                  </a:lnTo>
                  <a:lnTo>
                    <a:pt x="390" y="96"/>
                  </a:lnTo>
                  <a:lnTo>
                    <a:pt x="390" y="96"/>
                  </a:lnTo>
                  <a:lnTo>
                    <a:pt x="390" y="98"/>
                  </a:lnTo>
                  <a:lnTo>
                    <a:pt x="390" y="99"/>
                  </a:lnTo>
                  <a:lnTo>
                    <a:pt x="383" y="99"/>
                  </a:lnTo>
                  <a:lnTo>
                    <a:pt x="377" y="99"/>
                  </a:lnTo>
                  <a:lnTo>
                    <a:pt x="370" y="101"/>
                  </a:lnTo>
                  <a:lnTo>
                    <a:pt x="364" y="101"/>
                  </a:lnTo>
                  <a:lnTo>
                    <a:pt x="357" y="101"/>
                  </a:lnTo>
                  <a:lnTo>
                    <a:pt x="352" y="99"/>
                  </a:lnTo>
                  <a:lnTo>
                    <a:pt x="348" y="98"/>
                  </a:lnTo>
                  <a:lnTo>
                    <a:pt x="344" y="94"/>
                  </a:lnTo>
                  <a:lnTo>
                    <a:pt x="342" y="87"/>
                  </a:lnTo>
                  <a:lnTo>
                    <a:pt x="346" y="82"/>
                  </a:lnTo>
                  <a:lnTo>
                    <a:pt x="353" y="80"/>
                  </a:lnTo>
                  <a:lnTo>
                    <a:pt x="362" y="80"/>
                  </a:lnTo>
                  <a:lnTo>
                    <a:pt x="346" y="71"/>
                  </a:lnTo>
                  <a:lnTo>
                    <a:pt x="331" y="63"/>
                  </a:lnTo>
                  <a:lnTo>
                    <a:pt x="316" y="55"/>
                  </a:lnTo>
                  <a:lnTo>
                    <a:pt x="300" y="48"/>
                  </a:lnTo>
                  <a:lnTo>
                    <a:pt x="285" y="41"/>
                  </a:lnTo>
                  <a:lnTo>
                    <a:pt x="271" y="34"/>
                  </a:lnTo>
                  <a:lnTo>
                    <a:pt x="258" y="28"/>
                  </a:lnTo>
                  <a:lnTo>
                    <a:pt x="246" y="24"/>
                  </a:lnTo>
                  <a:lnTo>
                    <a:pt x="244" y="22"/>
                  </a:lnTo>
                  <a:lnTo>
                    <a:pt x="244" y="22"/>
                  </a:lnTo>
                  <a:lnTo>
                    <a:pt x="244" y="22"/>
                  </a:lnTo>
                  <a:lnTo>
                    <a:pt x="243" y="22"/>
                  </a:lnTo>
                  <a:lnTo>
                    <a:pt x="244" y="24"/>
                  </a:lnTo>
                  <a:lnTo>
                    <a:pt x="246" y="27"/>
                  </a:lnTo>
                  <a:lnTo>
                    <a:pt x="247" y="28"/>
                  </a:lnTo>
                  <a:lnTo>
                    <a:pt x="247" y="31"/>
                  </a:lnTo>
                  <a:lnTo>
                    <a:pt x="242" y="31"/>
                  </a:lnTo>
                  <a:lnTo>
                    <a:pt x="235" y="31"/>
                  </a:lnTo>
                  <a:lnTo>
                    <a:pt x="229" y="31"/>
                  </a:lnTo>
                  <a:lnTo>
                    <a:pt x="223" y="31"/>
                  </a:lnTo>
                  <a:lnTo>
                    <a:pt x="216" y="31"/>
                  </a:lnTo>
                  <a:lnTo>
                    <a:pt x="211" y="32"/>
                  </a:lnTo>
                  <a:lnTo>
                    <a:pt x="204" y="32"/>
                  </a:lnTo>
                  <a:lnTo>
                    <a:pt x="198" y="34"/>
                  </a:lnTo>
                  <a:lnTo>
                    <a:pt x="191" y="35"/>
                  </a:lnTo>
                  <a:lnTo>
                    <a:pt x="184" y="35"/>
                  </a:lnTo>
                  <a:lnTo>
                    <a:pt x="177" y="35"/>
                  </a:lnTo>
                  <a:lnTo>
                    <a:pt x="170" y="35"/>
                  </a:lnTo>
                  <a:lnTo>
                    <a:pt x="163" y="35"/>
                  </a:lnTo>
                  <a:lnTo>
                    <a:pt x="156" y="35"/>
                  </a:lnTo>
                  <a:lnTo>
                    <a:pt x="149" y="35"/>
                  </a:lnTo>
                  <a:lnTo>
                    <a:pt x="142" y="35"/>
                  </a:lnTo>
                  <a:lnTo>
                    <a:pt x="141" y="24"/>
                  </a:lnTo>
                  <a:lnTo>
                    <a:pt x="148" y="17"/>
                  </a:lnTo>
                  <a:lnTo>
                    <a:pt x="159" y="13"/>
                  </a:lnTo>
                  <a:lnTo>
                    <a:pt x="169" y="10"/>
                  </a:lnTo>
                  <a:lnTo>
                    <a:pt x="179" y="10"/>
                  </a:lnTo>
                  <a:lnTo>
                    <a:pt x="187" y="10"/>
                  </a:lnTo>
                  <a:lnTo>
                    <a:pt x="195" y="10"/>
                  </a:lnTo>
                  <a:lnTo>
                    <a:pt x="205" y="10"/>
                  </a:lnTo>
                  <a:lnTo>
                    <a:pt x="193" y="7"/>
                  </a:lnTo>
                  <a:lnTo>
                    <a:pt x="182" y="4"/>
                  </a:lnTo>
                  <a:lnTo>
                    <a:pt x="172" y="3"/>
                  </a:lnTo>
                  <a:lnTo>
                    <a:pt x="162" y="1"/>
                  </a:lnTo>
                  <a:lnTo>
                    <a:pt x="152" y="0"/>
                  </a:lnTo>
                  <a:lnTo>
                    <a:pt x="144" y="0"/>
                  </a:lnTo>
                  <a:lnTo>
                    <a:pt x="135" y="0"/>
                  </a:lnTo>
                  <a:lnTo>
                    <a:pt x="126" y="0"/>
                  </a:lnTo>
                  <a:lnTo>
                    <a:pt x="112" y="3"/>
                  </a:lnTo>
                  <a:lnTo>
                    <a:pt x="92" y="7"/>
                  </a:lnTo>
                  <a:lnTo>
                    <a:pt x="71" y="14"/>
                  </a:lnTo>
                  <a:lnTo>
                    <a:pt x="50" y="21"/>
                  </a:lnTo>
                  <a:lnTo>
                    <a:pt x="31" y="28"/>
                  </a:lnTo>
                  <a:lnTo>
                    <a:pt x="15" y="34"/>
                  </a:lnTo>
                  <a:lnTo>
                    <a:pt x="4" y="38"/>
                  </a:lnTo>
                  <a:lnTo>
                    <a:pt x="0" y="39"/>
                  </a:lnTo>
                  <a:lnTo>
                    <a:pt x="3" y="39"/>
                  </a:lnTo>
                  <a:lnTo>
                    <a:pt x="10" y="41"/>
                  </a:lnTo>
                  <a:lnTo>
                    <a:pt x="21" y="42"/>
                  </a:lnTo>
                  <a:lnTo>
                    <a:pt x="36" y="45"/>
                  </a:lnTo>
                  <a:lnTo>
                    <a:pt x="56" y="48"/>
                  </a:lnTo>
                  <a:lnTo>
                    <a:pt x="78" y="50"/>
                  </a:lnTo>
                  <a:lnTo>
                    <a:pt x="105" y="53"/>
                  </a:lnTo>
                  <a:lnTo>
                    <a:pt x="133" y="57"/>
                  </a:lnTo>
                  <a:lnTo>
                    <a:pt x="162" y="63"/>
                  </a:lnTo>
                  <a:lnTo>
                    <a:pt x="188" y="70"/>
                  </a:lnTo>
                  <a:lnTo>
                    <a:pt x="214" y="78"/>
                  </a:lnTo>
                  <a:lnTo>
                    <a:pt x="236" y="87"/>
                  </a:lnTo>
                  <a:lnTo>
                    <a:pt x="254" y="95"/>
                  </a:lnTo>
                  <a:lnTo>
                    <a:pt x="268" y="102"/>
                  </a:lnTo>
                  <a:lnTo>
                    <a:pt x="276" y="108"/>
                  </a:lnTo>
                  <a:lnTo>
                    <a:pt x="279" y="109"/>
                  </a:lnTo>
                  <a:lnTo>
                    <a:pt x="200" y="45"/>
                  </a:lnTo>
                  <a:lnTo>
                    <a:pt x="204" y="46"/>
                  </a:lnTo>
                  <a:lnTo>
                    <a:pt x="214" y="53"/>
                  </a:lnTo>
                  <a:lnTo>
                    <a:pt x="229" y="62"/>
                  </a:lnTo>
                  <a:lnTo>
                    <a:pt x="249" y="74"/>
                  </a:lnTo>
                  <a:lnTo>
                    <a:pt x="271" y="88"/>
                  </a:lnTo>
                  <a:lnTo>
                    <a:pt x="296" y="103"/>
                  </a:lnTo>
                  <a:lnTo>
                    <a:pt x="323" y="120"/>
                  </a:lnTo>
                  <a:lnTo>
                    <a:pt x="348" y="137"/>
                  </a:lnTo>
                  <a:lnTo>
                    <a:pt x="353" y="136"/>
                  </a:lnTo>
                  <a:lnTo>
                    <a:pt x="359" y="133"/>
                  </a:lnTo>
                  <a:lnTo>
                    <a:pt x="364" y="131"/>
                  </a:lnTo>
                  <a:lnTo>
                    <a:pt x="370" y="130"/>
                  </a:lnTo>
                  <a:lnTo>
                    <a:pt x="376" y="129"/>
                  </a:lnTo>
                  <a:lnTo>
                    <a:pt x="383" y="129"/>
                  </a:lnTo>
                  <a:lnTo>
                    <a:pt x="388" y="129"/>
                  </a:lnTo>
                  <a:lnTo>
                    <a:pt x="394" y="130"/>
                  </a:lnTo>
                  <a:lnTo>
                    <a:pt x="394" y="137"/>
                  </a:lnTo>
                  <a:lnTo>
                    <a:pt x="395" y="144"/>
                  </a:lnTo>
                  <a:lnTo>
                    <a:pt x="395" y="151"/>
                  </a:lnTo>
                  <a:lnTo>
                    <a:pt x="392" y="158"/>
                  </a:lnTo>
                  <a:lnTo>
                    <a:pt x="391" y="159"/>
                  </a:lnTo>
                  <a:lnTo>
                    <a:pt x="390" y="161"/>
                  </a:lnTo>
                  <a:lnTo>
                    <a:pt x="387" y="162"/>
                  </a:lnTo>
                  <a:lnTo>
                    <a:pt x="384" y="163"/>
                  </a:lnTo>
                  <a:lnTo>
                    <a:pt x="402" y="176"/>
                  </a:lnTo>
                  <a:lnTo>
                    <a:pt x="418" y="186"/>
                  </a:lnTo>
                  <a:lnTo>
                    <a:pt x="429" y="191"/>
                  </a:lnTo>
                  <a:lnTo>
                    <a:pt x="438" y="196"/>
                  </a:lnTo>
                  <a:lnTo>
                    <a:pt x="447" y="198"/>
                  </a:lnTo>
                  <a:lnTo>
                    <a:pt x="452" y="200"/>
                  </a:lnTo>
                  <a:lnTo>
                    <a:pt x="459" y="200"/>
                  </a:lnTo>
                  <a:lnTo>
                    <a:pt x="465" y="200"/>
                  </a:lnTo>
                  <a:lnTo>
                    <a:pt x="471" y="198"/>
                  </a:lnTo>
                  <a:lnTo>
                    <a:pt x="472" y="193"/>
                  </a:lnTo>
                  <a:lnTo>
                    <a:pt x="469" y="186"/>
                  </a:lnTo>
                  <a:lnTo>
                    <a:pt x="465" y="177"/>
                  </a:lnTo>
                  <a:lnTo>
                    <a:pt x="459" y="168"/>
                  </a:lnTo>
                  <a:lnTo>
                    <a:pt x="454" y="158"/>
                  </a:lnTo>
                  <a:lnTo>
                    <a:pt x="448" y="148"/>
                  </a:lnTo>
                  <a:lnTo>
                    <a:pt x="443" y="138"/>
                  </a:lnTo>
                  <a:close/>
                </a:path>
              </a:pathLst>
            </a:custGeom>
            <a:solidFill>
              <a:srgbClr val="D8C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5" name="Freeform 585"/>
            <p:cNvSpPr>
              <a:spLocks/>
            </p:cNvSpPr>
            <p:nvPr/>
          </p:nvSpPr>
          <p:spPr bwMode="auto">
            <a:xfrm>
              <a:off x="4657" y="2374"/>
              <a:ext cx="9" cy="9"/>
            </a:xfrm>
            <a:custGeom>
              <a:avLst/>
              <a:gdLst>
                <a:gd name="T0" fmla="*/ 10 w 20"/>
                <a:gd name="T1" fmla="*/ 0 h 20"/>
                <a:gd name="T2" fmla="*/ 7 w 20"/>
                <a:gd name="T3" fmla="*/ 2 h 20"/>
                <a:gd name="T4" fmla="*/ 3 w 20"/>
                <a:gd name="T5" fmla="*/ 3 h 20"/>
                <a:gd name="T6" fmla="*/ 2 w 20"/>
                <a:gd name="T7" fmla="*/ 6 h 20"/>
                <a:gd name="T8" fmla="*/ 0 w 20"/>
                <a:gd name="T9" fmla="*/ 10 h 20"/>
                <a:gd name="T10" fmla="*/ 2 w 20"/>
                <a:gd name="T11" fmla="*/ 14 h 20"/>
                <a:gd name="T12" fmla="*/ 3 w 20"/>
                <a:gd name="T13" fmla="*/ 17 h 20"/>
                <a:gd name="T14" fmla="*/ 7 w 20"/>
                <a:gd name="T15" fmla="*/ 18 h 20"/>
                <a:gd name="T16" fmla="*/ 10 w 20"/>
                <a:gd name="T17" fmla="*/ 20 h 20"/>
                <a:gd name="T18" fmla="*/ 14 w 20"/>
                <a:gd name="T19" fmla="*/ 18 h 20"/>
                <a:gd name="T20" fmla="*/ 17 w 20"/>
                <a:gd name="T21" fmla="*/ 17 h 20"/>
                <a:gd name="T22" fmla="*/ 18 w 20"/>
                <a:gd name="T23" fmla="*/ 14 h 20"/>
                <a:gd name="T24" fmla="*/ 20 w 20"/>
                <a:gd name="T25" fmla="*/ 10 h 20"/>
                <a:gd name="T26" fmla="*/ 18 w 20"/>
                <a:gd name="T27" fmla="*/ 6 h 20"/>
                <a:gd name="T28" fmla="*/ 17 w 20"/>
                <a:gd name="T29" fmla="*/ 3 h 20"/>
                <a:gd name="T30" fmla="*/ 14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7" y="2"/>
                  </a:lnTo>
                  <a:lnTo>
                    <a:pt x="3" y="3"/>
                  </a:lnTo>
                  <a:lnTo>
                    <a:pt x="2" y="6"/>
                  </a:lnTo>
                  <a:lnTo>
                    <a:pt x="0" y="10"/>
                  </a:lnTo>
                  <a:lnTo>
                    <a:pt x="2" y="14"/>
                  </a:lnTo>
                  <a:lnTo>
                    <a:pt x="3" y="17"/>
                  </a:lnTo>
                  <a:lnTo>
                    <a:pt x="7" y="18"/>
                  </a:lnTo>
                  <a:lnTo>
                    <a:pt x="10" y="20"/>
                  </a:lnTo>
                  <a:lnTo>
                    <a:pt x="14" y="18"/>
                  </a:lnTo>
                  <a:lnTo>
                    <a:pt x="17" y="17"/>
                  </a:lnTo>
                  <a:lnTo>
                    <a:pt x="18" y="14"/>
                  </a:lnTo>
                  <a:lnTo>
                    <a:pt x="20" y="10"/>
                  </a:lnTo>
                  <a:lnTo>
                    <a:pt x="18" y="6"/>
                  </a:lnTo>
                  <a:lnTo>
                    <a:pt x="17" y="3"/>
                  </a:lnTo>
                  <a:lnTo>
                    <a:pt x="14" y="2"/>
                  </a:lnTo>
                  <a:lnTo>
                    <a:pt x="10"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6" name="Freeform 586"/>
            <p:cNvSpPr>
              <a:spLocks/>
            </p:cNvSpPr>
            <p:nvPr/>
          </p:nvSpPr>
          <p:spPr bwMode="auto">
            <a:xfrm>
              <a:off x="4682" y="2357"/>
              <a:ext cx="22" cy="24"/>
            </a:xfrm>
            <a:custGeom>
              <a:avLst/>
              <a:gdLst>
                <a:gd name="T0" fmla="*/ 32 w 43"/>
                <a:gd name="T1" fmla="*/ 0 h 49"/>
                <a:gd name="T2" fmla="*/ 28 w 43"/>
                <a:gd name="T3" fmla="*/ 4 h 49"/>
                <a:gd name="T4" fmla="*/ 25 w 43"/>
                <a:gd name="T5" fmla="*/ 5 h 49"/>
                <a:gd name="T6" fmla="*/ 25 w 43"/>
                <a:gd name="T7" fmla="*/ 5 h 49"/>
                <a:gd name="T8" fmla="*/ 24 w 43"/>
                <a:gd name="T9" fmla="*/ 5 h 49"/>
                <a:gd name="T10" fmla="*/ 20 w 43"/>
                <a:gd name="T11" fmla="*/ 5 h 49"/>
                <a:gd name="T12" fmla="*/ 17 w 43"/>
                <a:gd name="T13" fmla="*/ 5 h 49"/>
                <a:gd name="T14" fmla="*/ 13 w 43"/>
                <a:gd name="T15" fmla="*/ 1 h 49"/>
                <a:gd name="T16" fmla="*/ 6 w 43"/>
                <a:gd name="T17" fmla="*/ 2 h 49"/>
                <a:gd name="T18" fmla="*/ 1 w 43"/>
                <a:gd name="T19" fmla="*/ 8 h 49"/>
                <a:gd name="T20" fmla="*/ 0 w 43"/>
                <a:gd name="T21" fmla="*/ 12 h 49"/>
                <a:gd name="T22" fmla="*/ 0 w 43"/>
                <a:gd name="T23" fmla="*/ 14 h 49"/>
                <a:gd name="T24" fmla="*/ 0 w 43"/>
                <a:gd name="T25" fmla="*/ 16 h 49"/>
                <a:gd name="T26" fmla="*/ 0 w 43"/>
                <a:gd name="T27" fmla="*/ 18 h 49"/>
                <a:gd name="T28" fmla="*/ 0 w 43"/>
                <a:gd name="T29" fmla="*/ 21 h 49"/>
                <a:gd name="T30" fmla="*/ 1 w 43"/>
                <a:gd name="T31" fmla="*/ 22 h 49"/>
                <a:gd name="T32" fmla="*/ 1 w 43"/>
                <a:gd name="T33" fmla="*/ 25 h 49"/>
                <a:gd name="T34" fmla="*/ 0 w 43"/>
                <a:gd name="T35" fmla="*/ 28 h 49"/>
                <a:gd name="T36" fmla="*/ 1 w 43"/>
                <a:gd name="T37" fmla="*/ 33 h 49"/>
                <a:gd name="T38" fmla="*/ 6 w 43"/>
                <a:gd name="T39" fmla="*/ 37 h 49"/>
                <a:gd name="T40" fmla="*/ 11 w 43"/>
                <a:gd name="T41" fmla="*/ 39 h 49"/>
                <a:gd name="T42" fmla="*/ 14 w 43"/>
                <a:gd name="T43" fmla="*/ 37 h 49"/>
                <a:gd name="T44" fmla="*/ 15 w 43"/>
                <a:gd name="T45" fmla="*/ 37 h 49"/>
                <a:gd name="T46" fmla="*/ 15 w 43"/>
                <a:gd name="T47" fmla="*/ 37 h 49"/>
                <a:gd name="T48" fmla="*/ 17 w 43"/>
                <a:gd name="T49" fmla="*/ 43 h 49"/>
                <a:gd name="T50" fmla="*/ 21 w 43"/>
                <a:gd name="T51" fmla="*/ 47 h 49"/>
                <a:gd name="T52" fmla="*/ 28 w 43"/>
                <a:gd name="T53" fmla="*/ 47 h 49"/>
                <a:gd name="T54" fmla="*/ 32 w 43"/>
                <a:gd name="T55" fmla="*/ 43 h 49"/>
                <a:gd name="T56" fmla="*/ 32 w 43"/>
                <a:gd name="T57" fmla="*/ 35 h 49"/>
                <a:gd name="T58" fmla="*/ 28 w 43"/>
                <a:gd name="T59" fmla="*/ 30 h 49"/>
                <a:gd name="T60" fmla="*/ 24 w 43"/>
                <a:gd name="T61" fmla="*/ 29 h 49"/>
                <a:gd name="T62" fmla="*/ 21 w 43"/>
                <a:gd name="T63" fmla="*/ 29 h 49"/>
                <a:gd name="T64" fmla="*/ 20 w 43"/>
                <a:gd name="T65" fmla="*/ 30 h 49"/>
                <a:gd name="T66" fmla="*/ 20 w 43"/>
                <a:gd name="T67" fmla="*/ 29 h 49"/>
                <a:gd name="T68" fmla="*/ 20 w 43"/>
                <a:gd name="T69" fmla="*/ 28 h 49"/>
                <a:gd name="T70" fmla="*/ 20 w 43"/>
                <a:gd name="T71" fmla="*/ 25 h 49"/>
                <a:gd name="T72" fmla="*/ 18 w 43"/>
                <a:gd name="T73" fmla="*/ 23 h 49"/>
                <a:gd name="T74" fmla="*/ 18 w 43"/>
                <a:gd name="T75" fmla="*/ 23 h 49"/>
                <a:gd name="T76" fmla="*/ 21 w 43"/>
                <a:gd name="T77" fmla="*/ 23 h 49"/>
                <a:gd name="T78" fmla="*/ 24 w 43"/>
                <a:gd name="T79" fmla="*/ 23 h 49"/>
                <a:gd name="T80" fmla="*/ 28 w 43"/>
                <a:gd name="T81" fmla="*/ 23 h 49"/>
                <a:gd name="T82" fmla="*/ 32 w 43"/>
                <a:gd name="T83" fmla="*/ 21 h 49"/>
                <a:gd name="T84" fmla="*/ 34 w 43"/>
                <a:gd name="T85" fmla="*/ 19 h 49"/>
                <a:gd name="T86" fmla="*/ 34 w 43"/>
                <a:gd name="T87" fmla="*/ 19 h 49"/>
                <a:gd name="T88" fmla="*/ 38 w 43"/>
                <a:gd name="T89" fmla="*/ 18 h 49"/>
                <a:gd name="T90" fmla="*/ 42 w 43"/>
                <a:gd name="T91" fmla="*/ 14 h 49"/>
                <a:gd name="T92" fmla="*/ 42 w 43"/>
                <a:gd name="T93" fmla="*/ 5 h 49"/>
                <a:gd name="T94" fmla="*/ 38 w 43"/>
                <a:gd name="T9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9">
                  <a:moveTo>
                    <a:pt x="34" y="0"/>
                  </a:moveTo>
                  <a:lnTo>
                    <a:pt x="32" y="0"/>
                  </a:lnTo>
                  <a:lnTo>
                    <a:pt x="29" y="1"/>
                  </a:lnTo>
                  <a:lnTo>
                    <a:pt x="28" y="4"/>
                  </a:lnTo>
                  <a:lnTo>
                    <a:pt x="25" y="5"/>
                  </a:lnTo>
                  <a:lnTo>
                    <a:pt x="25" y="5"/>
                  </a:lnTo>
                  <a:lnTo>
                    <a:pt x="25" y="5"/>
                  </a:lnTo>
                  <a:lnTo>
                    <a:pt x="25" y="5"/>
                  </a:lnTo>
                  <a:lnTo>
                    <a:pt x="25" y="5"/>
                  </a:lnTo>
                  <a:lnTo>
                    <a:pt x="24" y="5"/>
                  </a:lnTo>
                  <a:lnTo>
                    <a:pt x="21" y="5"/>
                  </a:lnTo>
                  <a:lnTo>
                    <a:pt x="20" y="5"/>
                  </a:lnTo>
                  <a:lnTo>
                    <a:pt x="18" y="7"/>
                  </a:lnTo>
                  <a:lnTo>
                    <a:pt x="17" y="5"/>
                  </a:lnTo>
                  <a:lnTo>
                    <a:pt x="15" y="2"/>
                  </a:lnTo>
                  <a:lnTo>
                    <a:pt x="13" y="1"/>
                  </a:lnTo>
                  <a:lnTo>
                    <a:pt x="10" y="1"/>
                  </a:lnTo>
                  <a:lnTo>
                    <a:pt x="6" y="2"/>
                  </a:lnTo>
                  <a:lnTo>
                    <a:pt x="3" y="4"/>
                  </a:lnTo>
                  <a:lnTo>
                    <a:pt x="1" y="8"/>
                  </a:lnTo>
                  <a:lnTo>
                    <a:pt x="0" y="11"/>
                  </a:lnTo>
                  <a:lnTo>
                    <a:pt x="0" y="12"/>
                  </a:lnTo>
                  <a:lnTo>
                    <a:pt x="0" y="12"/>
                  </a:lnTo>
                  <a:lnTo>
                    <a:pt x="0" y="14"/>
                  </a:lnTo>
                  <a:lnTo>
                    <a:pt x="1" y="15"/>
                  </a:lnTo>
                  <a:lnTo>
                    <a:pt x="0" y="16"/>
                  </a:lnTo>
                  <a:lnTo>
                    <a:pt x="0" y="16"/>
                  </a:lnTo>
                  <a:lnTo>
                    <a:pt x="0" y="18"/>
                  </a:lnTo>
                  <a:lnTo>
                    <a:pt x="0" y="19"/>
                  </a:lnTo>
                  <a:lnTo>
                    <a:pt x="0" y="21"/>
                  </a:lnTo>
                  <a:lnTo>
                    <a:pt x="1" y="21"/>
                  </a:lnTo>
                  <a:lnTo>
                    <a:pt x="1" y="22"/>
                  </a:lnTo>
                  <a:lnTo>
                    <a:pt x="1" y="23"/>
                  </a:lnTo>
                  <a:lnTo>
                    <a:pt x="1" y="25"/>
                  </a:lnTo>
                  <a:lnTo>
                    <a:pt x="1" y="26"/>
                  </a:lnTo>
                  <a:lnTo>
                    <a:pt x="0" y="28"/>
                  </a:lnTo>
                  <a:lnTo>
                    <a:pt x="0" y="29"/>
                  </a:lnTo>
                  <a:lnTo>
                    <a:pt x="1" y="33"/>
                  </a:lnTo>
                  <a:lnTo>
                    <a:pt x="3" y="36"/>
                  </a:lnTo>
                  <a:lnTo>
                    <a:pt x="6" y="37"/>
                  </a:lnTo>
                  <a:lnTo>
                    <a:pt x="10" y="39"/>
                  </a:lnTo>
                  <a:lnTo>
                    <a:pt x="11" y="39"/>
                  </a:lnTo>
                  <a:lnTo>
                    <a:pt x="13" y="37"/>
                  </a:lnTo>
                  <a:lnTo>
                    <a:pt x="14" y="37"/>
                  </a:lnTo>
                  <a:lnTo>
                    <a:pt x="15" y="37"/>
                  </a:lnTo>
                  <a:lnTo>
                    <a:pt x="15" y="37"/>
                  </a:lnTo>
                  <a:lnTo>
                    <a:pt x="15" y="37"/>
                  </a:lnTo>
                  <a:lnTo>
                    <a:pt x="15" y="37"/>
                  </a:lnTo>
                  <a:lnTo>
                    <a:pt x="15" y="39"/>
                  </a:lnTo>
                  <a:lnTo>
                    <a:pt x="17" y="43"/>
                  </a:lnTo>
                  <a:lnTo>
                    <a:pt x="18" y="46"/>
                  </a:lnTo>
                  <a:lnTo>
                    <a:pt x="21" y="47"/>
                  </a:lnTo>
                  <a:lnTo>
                    <a:pt x="25" y="49"/>
                  </a:lnTo>
                  <a:lnTo>
                    <a:pt x="28" y="47"/>
                  </a:lnTo>
                  <a:lnTo>
                    <a:pt x="31" y="46"/>
                  </a:lnTo>
                  <a:lnTo>
                    <a:pt x="32" y="43"/>
                  </a:lnTo>
                  <a:lnTo>
                    <a:pt x="34" y="39"/>
                  </a:lnTo>
                  <a:lnTo>
                    <a:pt x="32" y="35"/>
                  </a:lnTo>
                  <a:lnTo>
                    <a:pt x="31" y="32"/>
                  </a:lnTo>
                  <a:lnTo>
                    <a:pt x="28" y="30"/>
                  </a:lnTo>
                  <a:lnTo>
                    <a:pt x="25" y="29"/>
                  </a:lnTo>
                  <a:lnTo>
                    <a:pt x="24" y="29"/>
                  </a:lnTo>
                  <a:lnTo>
                    <a:pt x="22" y="29"/>
                  </a:lnTo>
                  <a:lnTo>
                    <a:pt x="21" y="29"/>
                  </a:lnTo>
                  <a:lnTo>
                    <a:pt x="20" y="30"/>
                  </a:lnTo>
                  <a:lnTo>
                    <a:pt x="20" y="30"/>
                  </a:lnTo>
                  <a:lnTo>
                    <a:pt x="20" y="29"/>
                  </a:lnTo>
                  <a:lnTo>
                    <a:pt x="20" y="29"/>
                  </a:lnTo>
                  <a:lnTo>
                    <a:pt x="20" y="29"/>
                  </a:lnTo>
                  <a:lnTo>
                    <a:pt x="20" y="28"/>
                  </a:lnTo>
                  <a:lnTo>
                    <a:pt x="20" y="26"/>
                  </a:lnTo>
                  <a:lnTo>
                    <a:pt x="20" y="25"/>
                  </a:lnTo>
                  <a:lnTo>
                    <a:pt x="18" y="23"/>
                  </a:lnTo>
                  <a:lnTo>
                    <a:pt x="18" y="23"/>
                  </a:lnTo>
                  <a:lnTo>
                    <a:pt x="18" y="23"/>
                  </a:lnTo>
                  <a:lnTo>
                    <a:pt x="18" y="23"/>
                  </a:lnTo>
                  <a:lnTo>
                    <a:pt x="20" y="22"/>
                  </a:lnTo>
                  <a:lnTo>
                    <a:pt x="21" y="23"/>
                  </a:lnTo>
                  <a:lnTo>
                    <a:pt x="22" y="23"/>
                  </a:lnTo>
                  <a:lnTo>
                    <a:pt x="24" y="23"/>
                  </a:lnTo>
                  <a:lnTo>
                    <a:pt x="25" y="23"/>
                  </a:lnTo>
                  <a:lnTo>
                    <a:pt x="28" y="23"/>
                  </a:lnTo>
                  <a:lnTo>
                    <a:pt x="29" y="22"/>
                  </a:lnTo>
                  <a:lnTo>
                    <a:pt x="32" y="21"/>
                  </a:lnTo>
                  <a:lnTo>
                    <a:pt x="34" y="19"/>
                  </a:lnTo>
                  <a:lnTo>
                    <a:pt x="34" y="19"/>
                  </a:lnTo>
                  <a:lnTo>
                    <a:pt x="34" y="19"/>
                  </a:lnTo>
                  <a:lnTo>
                    <a:pt x="34" y="19"/>
                  </a:lnTo>
                  <a:lnTo>
                    <a:pt x="34" y="19"/>
                  </a:lnTo>
                  <a:lnTo>
                    <a:pt x="38" y="18"/>
                  </a:lnTo>
                  <a:lnTo>
                    <a:pt x="40" y="16"/>
                  </a:lnTo>
                  <a:lnTo>
                    <a:pt x="42" y="14"/>
                  </a:lnTo>
                  <a:lnTo>
                    <a:pt x="43" y="9"/>
                  </a:lnTo>
                  <a:lnTo>
                    <a:pt x="42" y="5"/>
                  </a:lnTo>
                  <a:lnTo>
                    <a:pt x="40" y="2"/>
                  </a:lnTo>
                  <a:lnTo>
                    <a:pt x="38" y="1"/>
                  </a:lnTo>
                  <a:lnTo>
                    <a:pt x="34"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7" name="Freeform 587"/>
            <p:cNvSpPr>
              <a:spLocks/>
            </p:cNvSpPr>
            <p:nvPr/>
          </p:nvSpPr>
          <p:spPr bwMode="auto">
            <a:xfrm>
              <a:off x="4724" y="2362"/>
              <a:ext cx="9" cy="9"/>
            </a:xfrm>
            <a:custGeom>
              <a:avLst/>
              <a:gdLst>
                <a:gd name="T0" fmla="*/ 10 w 20"/>
                <a:gd name="T1" fmla="*/ 0 h 20"/>
                <a:gd name="T2" fmla="*/ 6 w 20"/>
                <a:gd name="T3" fmla="*/ 2 h 20"/>
                <a:gd name="T4" fmla="*/ 3 w 20"/>
                <a:gd name="T5" fmla="*/ 3 h 20"/>
                <a:gd name="T6" fmla="*/ 2 w 20"/>
                <a:gd name="T7" fmla="*/ 6 h 20"/>
                <a:gd name="T8" fmla="*/ 0 w 20"/>
                <a:gd name="T9" fmla="*/ 10 h 20"/>
                <a:gd name="T10" fmla="*/ 2 w 20"/>
                <a:gd name="T11" fmla="*/ 14 h 20"/>
                <a:gd name="T12" fmla="*/ 3 w 20"/>
                <a:gd name="T13" fmla="*/ 17 h 20"/>
                <a:gd name="T14" fmla="*/ 6 w 20"/>
                <a:gd name="T15" fmla="*/ 19 h 20"/>
                <a:gd name="T16" fmla="*/ 10 w 20"/>
                <a:gd name="T17" fmla="*/ 20 h 20"/>
                <a:gd name="T18" fmla="*/ 14 w 20"/>
                <a:gd name="T19" fmla="*/ 19 h 20"/>
                <a:gd name="T20" fmla="*/ 17 w 20"/>
                <a:gd name="T21" fmla="*/ 17 h 20"/>
                <a:gd name="T22" fmla="*/ 19 w 20"/>
                <a:gd name="T23" fmla="*/ 14 h 20"/>
                <a:gd name="T24" fmla="*/ 20 w 20"/>
                <a:gd name="T25" fmla="*/ 10 h 20"/>
                <a:gd name="T26" fmla="*/ 19 w 20"/>
                <a:gd name="T27" fmla="*/ 6 h 20"/>
                <a:gd name="T28" fmla="*/ 17 w 20"/>
                <a:gd name="T29" fmla="*/ 3 h 20"/>
                <a:gd name="T30" fmla="*/ 14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6" y="2"/>
                  </a:lnTo>
                  <a:lnTo>
                    <a:pt x="3" y="3"/>
                  </a:lnTo>
                  <a:lnTo>
                    <a:pt x="2" y="6"/>
                  </a:lnTo>
                  <a:lnTo>
                    <a:pt x="0" y="10"/>
                  </a:lnTo>
                  <a:lnTo>
                    <a:pt x="2" y="14"/>
                  </a:lnTo>
                  <a:lnTo>
                    <a:pt x="3" y="17"/>
                  </a:lnTo>
                  <a:lnTo>
                    <a:pt x="6" y="19"/>
                  </a:lnTo>
                  <a:lnTo>
                    <a:pt x="10" y="20"/>
                  </a:lnTo>
                  <a:lnTo>
                    <a:pt x="14" y="19"/>
                  </a:lnTo>
                  <a:lnTo>
                    <a:pt x="17" y="17"/>
                  </a:lnTo>
                  <a:lnTo>
                    <a:pt x="19" y="14"/>
                  </a:lnTo>
                  <a:lnTo>
                    <a:pt x="20" y="10"/>
                  </a:lnTo>
                  <a:lnTo>
                    <a:pt x="19" y="6"/>
                  </a:lnTo>
                  <a:lnTo>
                    <a:pt x="17" y="3"/>
                  </a:lnTo>
                  <a:lnTo>
                    <a:pt x="14" y="2"/>
                  </a:lnTo>
                  <a:lnTo>
                    <a:pt x="10"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8" name="Freeform 588"/>
            <p:cNvSpPr>
              <a:spLocks/>
            </p:cNvSpPr>
            <p:nvPr/>
          </p:nvSpPr>
          <p:spPr bwMode="auto">
            <a:xfrm>
              <a:off x="4736" y="2365"/>
              <a:ext cx="9" cy="9"/>
            </a:xfrm>
            <a:custGeom>
              <a:avLst/>
              <a:gdLst>
                <a:gd name="T0" fmla="*/ 8 w 18"/>
                <a:gd name="T1" fmla="*/ 0 h 18"/>
                <a:gd name="T2" fmla="*/ 5 w 18"/>
                <a:gd name="T3" fmla="*/ 1 h 18"/>
                <a:gd name="T4" fmla="*/ 2 w 18"/>
                <a:gd name="T5" fmla="*/ 3 h 18"/>
                <a:gd name="T6" fmla="*/ 1 w 18"/>
                <a:gd name="T7" fmla="*/ 6 h 18"/>
                <a:gd name="T8" fmla="*/ 0 w 18"/>
                <a:gd name="T9" fmla="*/ 8 h 18"/>
                <a:gd name="T10" fmla="*/ 1 w 18"/>
                <a:gd name="T11" fmla="*/ 13 h 18"/>
                <a:gd name="T12" fmla="*/ 2 w 18"/>
                <a:gd name="T13" fmla="*/ 15 h 18"/>
                <a:gd name="T14" fmla="*/ 5 w 18"/>
                <a:gd name="T15" fmla="*/ 17 h 18"/>
                <a:gd name="T16" fmla="*/ 8 w 18"/>
                <a:gd name="T17" fmla="*/ 18 h 18"/>
                <a:gd name="T18" fmla="*/ 12 w 18"/>
                <a:gd name="T19" fmla="*/ 17 h 18"/>
                <a:gd name="T20" fmla="*/ 15 w 18"/>
                <a:gd name="T21" fmla="*/ 15 h 18"/>
                <a:gd name="T22" fmla="*/ 16 w 18"/>
                <a:gd name="T23" fmla="*/ 13 h 18"/>
                <a:gd name="T24" fmla="*/ 18 w 18"/>
                <a:gd name="T25" fmla="*/ 8 h 18"/>
                <a:gd name="T26" fmla="*/ 16 w 18"/>
                <a:gd name="T27" fmla="*/ 6 h 18"/>
                <a:gd name="T28" fmla="*/ 15 w 18"/>
                <a:gd name="T29" fmla="*/ 3 h 18"/>
                <a:gd name="T30" fmla="*/ 12 w 18"/>
                <a:gd name="T31" fmla="*/ 1 h 18"/>
                <a:gd name="T32" fmla="*/ 8 w 1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8" y="0"/>
                  </a:moveTo>
                  <a:lnTo>
                    <a:pt x="5" y="1"/>
                  </a:lnTo>
                  <a:lnTo>
                    <a:pt x="2" y="3"/>
                  </a:lnTo>
                  <a:lnTo>
                    <a:pt x="1" y="6"/>
                  </a:lnTo>
                  <a:lnTo>
                    <a:pt x="0" y="8"/>
                  </a:lnTo>
                  <a:lnTo>
                    <a:pt x="1" y="13"/>
                  </a:lnTo>
                  <a:lnTo>
                    <a:pt x="2" y="15"/>
                  </a:lnTo>
                  <a:lnTo>
                    <a:pt x="5" y="17"/>
                  </a:lnTo>
                  <a:lnTo>
                    <a:pt x="8" y="18"/>
                  </a:lnTo>
                  <a:lnTo>
                    <a:pt x="12" y="17"/>
                  </a:lnTo>
                  <a:lnTo>
                    <a:pt x="15" y="15"/>
                  </a:lnTo>
                  <a:lnTo>
                    <a:pt x="16" y="13"/>
                  </a:lnTo>
                  <a:lnTo>
                    <a:pt x="18" y="8"/>
                  </a:lnTo>
                  <a:lnTo>
                    <a:pt x="16" y="6"/>
                  </a:lnTo>
                  <a:lnTo>
                    <a:pt x="15" y="3"/>
                  </a:lnTo>
                  <a:lnTo>
                    <a:pt x="12" y="1"/>
                  </a:lnTo>
                  <a:lnTo>
                    <a:pt x="8"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09" name="Freeform 589"/>
            <p:cNvSpPr>
              <a:spLocks/>
            </p:cNvSpPr>
            <p:nvPr/>
          </p:nvSpPr>
          <p:spPr bwMode="auto">
            <a:xfrm>
              <a:off x="4671" y="2367"/>
              <a:ext cx="9" cy="9"/>
            </a:xfrm>
            <a:custGeom>
              <a:avLst/>
              <a:gdLst>
                <a:gd name="T0" fmla="*/ 10 w 20"/>
                <a:gd name="T1" fmla="*/ 0 h 20"/>
                <a:gd name="T2" fmla="*/ 6 w 20"/>
                <a:gd name="T3" fmla="*/ 2 h 20"/>
                <a:gd name="T4" fmla="*/ 3 w 20"/>
                <a:gd name="T5" fmla="*/ 3 h 20"/>
                <a:gd name="T6" fmla="*/ 2 w 20"/>
                <a:gd name="T7" fmla="*/ 6 h 20"/>
                <a:gd name="T8" fmla="*/ 0 w 20"/>
                <a:gd name="T9" fmla="*/ 10 h 20"/>
                <a:gd name="T10" fmla="*/ 2 w 20"/>
                <a:gd name="T11" fmla="*/ 14 h 20"/>
                <a:gd name="T12" fmla="*/ 3 w 20"/>
                <a:gd name="T13" fmla="*/ 17 h 20"/>
                <a:gd name="T14" fmla="*/ 6 w 20"/>
                <a:gd name="T15" fmla="*/ 18 h 20"/>
                <a:gd name="T16" fmla="*/ 10 w 20"/>
                <a:gd name="T17" fmla="*/ 20 h 20"/>
                <a:gd name="T18" fmla="*/ 14 w 20"/>
                <a:gd name="T19" fmla="*/ 18 h 20"/>
                <a:gd name="T20" fmla="*/ 17 w 20"/>
                <a:gd name="T21" fmla="*/ 17 h 20"/>
                <a:gd name="T22" fmla="*/ 18 w 20"/>
                <a:gd name="T23" fmla="*/ 14 h 20"/>
                <a:gd name="T24" fmla="*/ 20 w 20"/>
                <a:gd name="T25" fmla="*/ 10 h 20"/>
                <a:gd name="T26" fmla="*/ 18 w 20"/>
                <a:gd name="T27" fmla="*/ 6 h 20"/>
                <a:gd name="T28" fmla="*/ 17 w 20"/>
                <a:gd name="T29" fmla="*/ 3 h 20"/>
                <a:gd name="T30" fmla="*/ 14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6" y="2"/>
                  </a:lnTo>
                  <a:lnTo>
                    <a:pt x="3" y="3"/>
                  </a:lnTo>
                  <a:lnTo>
                    <a:pt x="2" y="6"/>
                  </a:lnTo>
                  <a:lnTo>
                    <a:pt x="0" y="10"/>
                  </a:lnTo>
                  <a:lnTo>
                    <a:pt x="2" y="14"/>
                  </a:lnTo>
                  <a:lnTo>
                    <a:pt x="3" y="17"/>
                  </a:lnTo>
                  <a:lnTo>
                    <a:pt x="6" y="18"/>
                  </a:lnTo>
                  <a:lnTo>
                    <a:pt x="10" y="20"/>
                  </a:lnTo>
                  <a:lnTo>
                    <a:pt x="14" y="18"/>
                  </a:lnTo>
                  <a:lnTo>
                    <a:pt x="17" y="17"/>
                  </a:lnTo>
                  <a:lnTo>
                    <a:pt x="18" y="14"/>
                  </a:lnTo>
                  <a:lnTo>
                    <a:pt x="20" y="10"/>
                  </a:lnTo>
                  <a:lnTo>
                    <a:pt x="18" y="6"/>
                  </a:lnTo>
                  <a:lnTo>
                    <a:pt x="17" y="3"/>
                  </a:lnTo>
                  <a:lnTo>
                    <a:pt x="14" y="2"/>
                  </a:lnTo>
                  <a:lnTo>
                    <a:pt x="10"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10" name="Freeform 590"/>
            <p:cNvSpPr>
              <a:spLocks/>
            </p:cNvSpPr>
            <p:nvPr/>
          </p:nvSpPr>
          <p:spPr bwMode="auto">
            <a:xfrm>
              <a:off x="4704" y="2360"/>
              <a:ext cx="18" cy="14"/>
            </a:xfrm>
            <a:custGeom>
              <a:avLst/>
              <a:gdLst>
                <a:gd name="T0" fmla="*/ 30 w 35"/>
                <a:gd name="T1" fmla="*/ 10 h 28"/>
                <a:gd name="T2" fmla="*/ 30 w 35"/>
                <a:gd name="T3" fmla="*/ 10 h 28"/>
                <a:gd name="T4" fmla="*/ 30 w 35"/>
                <a:gd name="T5" fmla="*/ 10 h 28"/>
                <a:gd name="T6" fmla="*/ 30 w 35"/>
                <a:gd name="T7" fmla="*/ 10 h 28"/>
                <a:gd name="T8" fmla="*/ 30 w 35"/>
                <a:gd name="T9" fmla="*/ 10 h 28"/>
                <a:gd name="T10" fmla="*/ 28 w 35"/>
                <a:gd name="T11" fmla="*/ 6 h 28"/>
                <a:gd name="T12" fmla="*/ 27 w 35"/>
                <a:gd name="T13" fmla="*/ 3 h 28"/>
                <a:gd name="T14" fmla="*/ 24 w 35"/>
                <a:gd name="T15" fmla="*/ 2 h 28"/>
                <a:gd name="T16" fmla="*/ 20 w 35"/>
                <a:gd name="T17" fmla="*/ 0 h 28"/>
                <a:gd name="T18" fmla="*/ 18 w 35"/>
                <a:gd name="T19" fmla="*/ 0 h 28"/>
                <a:gd name="T20" fmla="*/ 18 w 35"/>
                <a:gd name="T21" fmla="*/ 0 h 28"/>
                <a:gd name="T22" fmla="*/ 17 w 35"/>
                <a:gd name="T23" fmla="*/ 0 h 28"/>
                <a:gd name="T24" fmla="*/ 16 w 35"/>
                <a:gd name="T25" fmla="*/ 2 h 28"/>
                <a:gd name="T26" fmla="*/ 14 w 35"/>
                <a:gd name="T27" fmla="*/ 0 h 28"/>
                <a:gd name="T28" fmla="*/ 13 w 35"/>
                <a:gd name="T29" fmla="*/ 0 h 28"/>
                <a:gd name="T30" fmla="*/ 11 w 35"/>
                <a:gd name="T31" fmla="*/ 0 h 28"/>
                <a:gd name="T32" fmla="*/ 10 w 35"/>
                <a:gd name="T33" fmla="*/ 0 h 28"/>
                <a:gd name="T34" fmla="*/ 6 w 35"/>
                <a:gd name="T35" fmla="*/ 2 h 28"/>
                <a:gd name="T36" fmla="*/ 3 w 35"/>
                <a:gd name="T37" fmla="*/ 3 h 28"/>
                <a:gd name="T38" fmla="*/ 2 w 35"/>
                <a:gd name="T39" fmla="*/ 6 h 28"/>
                <a:gd name="T40" fmla="*/ 0 w 35"/>
                <a:gd name="T41" fmla="*/ 10 h 28"/>
                <a:gd name="T42" fmla="*/ 2 w 35"/>
                <a:gd name="T43" fmla="*/ 13 h 28"/>
                <a:gd name="T44" fmla="*/ 3 w 35"/>
                <a:gd name="T45" fmla="*/ 16 h 28"/>
                <a:gd name="T46" fmla="*/ 6 w 35"/>
                <a:gd name="T47" fmla="*/ 17 h 28"/>
                <a:gd name="T48" fmla="*/ 10 w 35"/>
                <a:gd name="T49" fmla="*/ 18 h 28"/>
                <a:gd name="T50" fmla="*/ 11 w 35"/>
                <a:gd name="T51" fmla="*/ 18 h 28"/>
                <a:gd name="T52" fmla="*/ 13 w 35"/>
                <a:gd name="T53" fmla="*/ 18 h 28"/>
                <a:gd name="T54" fmla="*/ 14 w 35"/>
                <a:gd name="T55" fmla="*/ 18 h 28"/>
                <a:gd name="T56" fmla="*/ 16 w 35"/>
                <a:gd name="T57" fmla="*/ 17 h 28"/>
                <a:gd name="T58" fmla="*/ 16 w 35"/>
                <a:gd name="T59" fmla="*/ 17 h 28"/>
                <a:gd name="T60" fmla="*/ 16 w 35"/>
                <a:gd name="T61" fmla="*/ 17 h 28"/>
                <a:gd name="T62" fmla="*/ 16 w 35"/>
                <a:gd name="T63" fmla="*/ 18 h 28"/>
                <a:gd name="T64" fmla="*/ 16 w 35"/>
                <a:gd name="T65" fmla="*/ 18 h 28"/>
                <a:gd name="T66" fmla="*/ 16 w 35"/>
                <a:gd name="T67" fmla="*/ 18 h 28"/>
                <a:gd name="T68" fmla="*/ 16 w 35"/>
                <a:gd name="T69" fmla="*/ 18 h 28"/>
                <a:gd name="T70" fmla="*/ 16 w 35"/>
                <a:gd name="T71" fmla="*/ 18 h 28"/>
                <a:gd name="T72" fmla="*/ 16 w 35"/>
                <a:gd name="T73" fmla="*/ 18 h 28"/>
                <a:gd name="T74" fmla="*/ 17 w 35"/>
                <a:gd name="T75" fmla="*/ 23 h 28"/>
                <a:gd name="T76" fmla="*/ 18 w 35"/>
                <a:gd name="T77" fmla="*/ 25 h 28"/>
                <a:gd name="T78" fmla="*/ 21 w 35"/>
                <a:gd name="T79" fmla="*/ 27 h 28"/>
                <a:gd name="T80" fmla="*/ 25 w 35"/>
                <a:gd name="T81" fmla="*/ 28 h 28"/>
                <a:gd name="T82" fmla="*/ 30 w 35"/>
                <a:gd name="T83" fmla="*/ 27 h 28"/>
                <a:gd name="T84" fmla="*/ 32 w 35"/>
                <a:gd name="T85" fmla="*/ 25 h 28"/>
                <a:gd name="T86" fmla="*/ 34 w 35"/>
                <a:gd name="T87" fmla="*/ 23 h 28"/>
                <a:gd name="T88" fmla="*/ 35 w 35"/>
                <a:gd name="T89" fmla="*/ 18 h 28"/>
                <a:gd name="T90" fmla="*/ 35 w 35"/>
                <a:gd name="T91" fmla="*/ 16 h 28"/>
                <a:gd name="T92" fmla="*/ 34 w 35"/>
                <a:gd name="T93" fmla="*/ 14 h 28"/>
                <a:gd name="T94" fmla="*/ 31 w 35"/>
                <a:gd name="T95" fmla="*/ 11 h 28"/>
                <a:gd name="T96" fmla="*/ 30 w 35"/>
                <a:gd name="T9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28">
                  <a:moveTo>
                    <a:pt x="30" y="10"/>
                  </a:moveTo>
                  <a:lnTo>
                    <a:pt x="30" y="10"/>
                  </a:lnTo>
                  <a:lnTo>
                    <a:pt x="30" y="10"/>
                  </a:lnTo>
                  <a:lnTo>
                    <a:pt x="30" y="10"/>
                  </a:lnTo>
                  <a:lnTo>
                    <a:pt x="30" y="10"/>
                  </a:lnTo>
                  <a:lnTo>
                    <a:pt x="28" y="6"/>
                  </a:lnTo>
                  <a:lnTo>
                    <a:pt x="27" y="3"/>
                  </a:lnTo>
                  <a:lnTo>
                    <a:pt x="24" y="2"/>
                  </a:lnTo>
                  <a:lnTo>
                    <a:pt x="20" y="0"/>
                  </a:lnTo>
                  <a:lnTo>
                    <a:pt x="18" y="0"/>
                  </a:lnTo>
                  <a:lnTo>
                    <a:pt x="18" y="0"/>
                  </a:lnTo>
                  <a:lnTo>
                    <a:pt x="17" y="0"/>
                  </a:lnTo>
                  <a:lnTo>
                    <a:pt x="16" y="2"/>
                  </a:lnTo>
                  <a:lnTo>
                    <a:pt x="14" y="0"/>
                  </a:lnTo>
                  <a:lnTo>
                    <a:pt x="13" y="0"/>
                  </a:lnTo>
                  <a:lnTo>
                    <a:pt x="11" y="0"/>
                  </a:lnTo>
                  <a:lnTo>
                    <a:pt x="10" y="0"/>
                  </a:lnTo>
                  <a:lnTo>
                    <a:pt x="6" y="2"/>
                  </a:lnTo>
                  <a:lnTo>
                    <a:pt x="3" y="3"/>
                  </a:lnTo>
                  <a:lnTo>
                    <a:pt x="2" y="6"/>
                  </a:lnTo>
                  <a:lnTo>
                    <a:pt x="0" y="10"/>
                  </a:lnTo>
                  <a:lnTo>
                    <a:pt x="2" y="13"/>
                  </a:lnTo>
                  <a:lnTo>
                    <a:pt x="3" y="16"/>
                  </a:lnTo>
                  <a:lnTo>
                    <a:pt x="6" y="17"/>
                  </a:lnTo>
                  <a:lnTo>
                    <a:pt x="10" y="18"/>
                  </a:lnTo>
                  <a:lnTo>
                    <a:pt x="11" y="18"/>
                  </a:lnTo>
                  <a:lnTo>
                    <a:pt x="13" y="18"/>
                  </a:lnTo>
                  <a:lnTo>
                    <a:pt x="14" y="18"/>
                  </a:lnTo>
                  <a:lnTo>
                    <a:pt x="16" y="17"/>
                  </a:lnTo>
                  <a:lnTo>
                    <a:pt x="16" y="17"/>
                  </a:lnTo>
                  <a:lnTo>
                    <a:pt x="16" y="17"/>
                  </a:lnTo>
                  <a:lnTo>
                    <a:pt x="16" y="18"/>
                  </a:lnTo>
                  <a:lnTo>
                    <a:pt x="16" y="18"/>
                  </a:lnTo>
                  <a:lnTo>
                    <a:pt x="16" y="18"/>
                  </a:lnTo>
                  <a:lnTo>
                    <a:pt x="16" y="18"/>
                  </a:lnTo>
                  <a:lnTo>
                    <a:pt x="16" y="18"/>
                  </a:lnTo>
                  <a:lnTo>
                    <a:pt x="16" y="18"/>
                  </a:lnTo>
                  <a:lnTo>
                    <a:pt x="17" y="23"/>
                  </a:lnTo>
                  <a:lnTo>
                    <a:pt x="18" y="25"/>
                  </a:lnTo>
                  <a:lnTo>
                    <a:pt x="21" y="27"/>
                  </a:lnTo>
                  <a:lnTo>
                    <a:pt x="25" y="28"/>
                  </a:lnTo>
                  <a:lnTo>
                    <a:pt x="30" y="27"/>
                  </a:lnTo>
                  <a:lnTo>
                    <a:pt x="32" y="25"/>
                  </a:lnTo>
                  <a:lnTo>
                    <a:pt x="34" y="23"/>
                  </a:lnTo>
                  <a:lnTo>
                    <a:pt x="35" y="18"/>
                  </a:lnTo>
                  <a:lnTo>
                    <a:pt x="35" y="16"/>
                  </a:lnTo>
                  <a:lnTo>
                    <a:pt x="34" y="14"/>
                  </a:lnTo>
                  <a:lnTo>
                    <a:pt x="31" y="11"/>
                  </a:lnTo>
                  <a:lnTo>
                    <a:pt x="30" y="1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11" name="Freeform 591"/>
            <p:cNvSpPr>
              <a:spLocks/>
            </p:cNvSpPr>
            <p:nvPr/>
          </p:nvSpPr>
          <p:spPr bwMode="auto">
            <a:xfrm>
              <a:off x="4644" y="2355"/>
              <a:ext cx="36" cy="19"/>
            </a:xfrm>
            <a:custGeom>
              <a:avLst/>
              <a:gdLst>
                <a:gd name="T0" fmla="*/ 60 w 73"/>
                <a:gd name="T1" fmla="*/ 0 h 38"/>
                <a:gd name="T2" fmla="*/ 55 w 73"/>
                <a:gd name="T3" fmla="*/ 5 h 38"/>
                <a:gd name="T4" fmla="*/ 52 w 73"/>
                <a:gd name="T5" fmla="*/ 6 h 38"/>
                <a:gd name="T6" fmla="*/ 49 w 73"/>
                <a:gd name="T7" fmla="*/ 5 h 38"/>
                <a:gd name="T8" fmla="*/ 43 w 73"/>
                <a:gd name="T9" fmla="*/ 6 h 38"/>
                <a:gd name="T10" fmla="*/ 39 w 73"/>
                <a:gd name="T11" fmla="*/ 10 h 38"/>
                <a:gd name="T12" fmla="*/ 38 w 73"/>
                <a:gd name="T13" fmla="*/ 16 h 38"/>
                <a:gd name="T14" fmla="*/ 39 w 73"/>
                <a:gd name="T15" fmla="*/ 19 h 38"/>
                <a:gd name="T16" fmla="*/ 39 w 73"/>
                <a:gd name="T17" fmla="*/ 20 h 38"/>
                <a:gd name="T18" fmla="*/ 39 w 73"/>
                <a:gd name="T19" fmla="*/ 20 h 38"/>
                <a:gd name="T20" fmla="*/ 36 w 73"/>
                <a:gd name="T21" fmla="*/ 20 h 38"/>
                <a:gd name="T22" fmla="*/ 34 w 73"/>
                <a:gd name="T23" fmla="*/ 20 h 38"/>
                <a:gd name="T24" fmla="*/ 31 w 73"/>
                <a:gd name="T25" fmla="*/ 19 h 38"/>
                <a:gd name="T26" fmla="*/ 27 w 73"/>
                <a:gd name="T27" fmla="*/ 14 h 38"/>
                <a:gd name="T28" fmla="*/ 23 w 73"/>
                <a:gd name="T29" fmla="*/ 14 h 38"/>
                <a:gd name="T30" fmla="*/ 20 w 73"/>
                <a:gd name="T31" fmla="*/ 16 h 38"/>
                <a:gd name="T32" fmla="*/ 17 w 73"/>
                <a:gd name="T33" fmla="*/ 14 h 38"/>
                <a:gd name="T34" fmla="*/ 13 w 73"/>
                <a:gd name="T35" fmla="*/ 10 h 38"/>
                <a:gd name="T36" fmla="*/ 6 w 73"/>
                <a:gd name="T37" fmla="*/ 12 h 38"/>
                <a:gd name="T38" fmla="*/ 2 w 73"/>
                <a:gd name="T39" fmla="*/ 16 h 38"/>
                <a:gd name="T40" fmla="*/ 2 w 73"/>
                <a:gd name="T41" fmla="*/ 23 h 38"/>
                <a:gd name="T42" fmla="*/ 6 w 73"/>
                <a:gd name="T43" fmla="*/ 27 h 38"/>
                <a:gd name="T44" fmla="*/ 11 w 73"/>
                <a:gd name="T45" fmla="*/ 28 h 38"/>
                <a:gd name="T46" fmla="*/ 13 w 73"/>
                <a:gd name="T47" fmla="*/ 28 h 38"/>
                <a:gd name="T48" fmla="*/ 16 w 73"/>
                <a:gd name="T49" fmla="*/ 30 h 38"/>
                <a:gd name="T50" fmla="*/ 21 w 73"/>
                <a:gd name="T51" fmla="*/ 34 h 38"/>
                <a:gd name="T52" fmla="*/ 25 w 73"/>
                <a:gd name="T53" fmla="*/ 34 h 38"/>
                <a:gd name="T54" fmla="*/ 28 w 73"/>
                <a:gd name="T55" fmla="*/ 33 h 38"/>
                <a:gd name="T56" fmla="*/ 31 w 73"/>
                <a:gd name="T57" fmla="*/ 34 h 38"/>
                <a:gd name="T58" fmla="*/ 35 w 73"/>
                <a:gd name="T59" fmla="*/ 38 h 38"/>
                <a:gd name="T60" fmla="*/ 42 w 73"/>
                <a:gd name="T61" fmla="*/ 37 h 38"/>
                <a:gd name="T62" fmla="*/ 46 w 73"/>
                <a:gd name="T63" fmla="*/ 33 h 38"/>
                <a:gd name="T64" fmla="*/ 48 w 73"/>
                <a:gd name="T65" fmla="*/ 27 h 38"/>
                <a:gd name="T66" fmla="*/ 48 w 73"/>
                <a:gd name="T67" fmla="*/ 26 h 38"/>
                <a:gd name="T68" fmla="*/ 48 w 73"/>
                <a:gd name="T69" fmla="*/ 24 h 38"/>
                <a:gd name="T70" fmla="*/ 48 w 73"/>
                <a:gd name="T71" fmla="*/ 24 h 38"/>
                <a:gd name="T72" fmla="*/ 50 w 73"/>
                <a:gd name="T73" fmla="*/ 24 h 38"/>
                <a:gd name="T74" fmla="*/ 56 w 73"/>
                <a:gd name="T75" fmla="*/ 20 h 38"/>
                <a:gd name="T76" fmla="*/ 59 w 73"/>
                <a:gd name="T77" fmla="*/ 19 h 38"/>
                <a:gd name="T78" fmla="*/ 62 w 73"/>
                <a:gd name="T79" fmla="*/ 20 h 38"/>
                <a:gd name="T80" fmla="*/ 67 w 73"/>
                <a:gd name="T81" fmla="*/ 19 h 38"/>
                <a:gd name="T82" fmla="*/ 71 w 73"/>
                <a:gd name="T83" fmla="*/ 13 h 38"/>
                <a:gd name="T84" fmla="*/ 71 w 73"/>
                <a:gd name="T85" fmla="*/ 6 h 38"/>
                <a:gd name="T86" fmla="*/ 67 w 73"/>
                <a:gd name="T8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38">
                  <a:moveTo>
                    <a:pt x="63" y="0"/>
                  </a:moveTo>
                  <a:lnTo>
                    <a:pt x="60" y="0"/>
                  </a:lnTo>
                  <a:lnTo>
                    <a:pt x="57" y="2"/>
                  </a:lnTo>
                  <a:lnTo>
                    <a:pt x="55" y="5"/>
                  </a:lnTo>
                  <a:lnTo>
                    <a:pt x="53" y="6"/>
                  </a:lnTo>
                  <a:lnTo>
                    <a:pt x="52" y="6"/>
                  </a:lnTo>
                  <a:lnTo>
                    <a:pt x="50" y="5"/>
                  </a:lnTo>
                  <a:lnTo>
                    <a:pt x="49" y="5"/>
                  </a:lnTo>
                  <a:lnTo>
                    <a:pt x="48" y="5"/>
                  </a:lnTo>
                  <a:lnTo>
                    <a:pt x="43" y="6"/>
                  </a:lnTo>
                  <a:lnTo>
                    <a:pt x="41" y="7"/>
                  </a:lnTo>
                  <a:lnTo>
                    <a:pt x="39" y="10"/>
                  </a:lnTo>
                  <a:lnTo>
                    <a:pt x="38" y="14"/>
                  </a:lnTo>
                  <a:lnTo>
                    <a:pt x="38" y="16"/>
                  </a:lnTo>
                  <a:lnTo>
                    <a:pt x="39" y="17"/>
                  </a:lnTo>
                  <a:lnTo>
                    <a:pt x="39" y="19"/>
                  </a:lnTo>
                  <a:lnTo>
                    <a:pt x="41" y="20"/>
                  </a:lnTo>
                  <a:lnTo>
                    <a:pt x="39" y="20"/>
                  </a:lnTo>
                  <a:lnTo>
                    <a:pt x="39" y="20"/>
                  </a:lnTo>
                  <a:lnTo>
                    <a:pt x="39" y="20"/>
                  </a:lnTo>
                  <a:lnTo>
                    <a:pt x="38" y="20"/>
                  </a:lnTo>
                  <a:lnTo>
                    <a:pt x="36" y="20"/>
                  </a:lnTo>
                  <a:lnTo>
                    <a:pt x="35" y="20"/>
                  </a:lnTo>
                  <a:lnTo>
                    <a:pt x="34" y="20"/>
                  </a:lnTo>
                  <a:lnTo>
                    <a:pt x="32" y="21"/>
                  </a:lnTo>
                  <a:lnTo>
                    <a:pt x="31" y="19"/>
                  </a:lnTo>
                  <a:lnTo>
                    <a:pt x="30" y="16"/>
                  </a:lnTo>
                  <a:lnTo>
                    <a:pt x="27" y="14"/>
                  </a:lnTo>
                  <a:lnTo>
                    <a:pt x="24" y="14"/>
                  </a:lnTo>
                  <a:lnTo>
                    <a:pt x="23" y="14"/>
                  </a:lnTo>
                  <a:lnTo>
                    <a:pt x="21" y="14"/>
                  </a:lnTo>
                  <a:lnTo>
                    <a:pt x="20" y="16"/>
                  </a:lnTo>
                  <a:lnTo>
                    <a:pt x="18" y="16"/>
                  </a:lnTo>
                  <a:lnTo>
                    <a:pt x="17" y="14"/>
                  </a:lnTo>
                  <a:lnTo>
                    <a:pt x="16" y="12"/>
                  </a:lnTo>
                  <a:lnTo>
                    <a:pt x="13" y="10"/>
                  </a:lnTo>
                  <a:lnTo>
                    <a:pt x="10" y="10"/>
                  </a:lnTo>
                  <a:lnTo>
                    <a:pt x="6" y="12"/>
                  </a:lnTo>
                  <a:lnTo>
                    <a:pt x="3" y="13"/>
                  </a:lnTo>
                  <a:lnTo>
                    <a:pt x="2" y="16"/>
                  </a:lnTo>
                  <a:lnTo>
                    <a:pt x="0" y="20"/>
                  </a:lnTo>
                  <a:lnTo>
                    <a:pt x="2" y="23"/>
                  </a:lnTo>
                  <a:lnTo>
                    <a:pt x="3" y="26"/>
                  </a:lnTo>
                  <a:lnTo>
                    <a:pt x="6" y="27"/>
                  </a:lnTo>
                  <a:lnTo>
                    <a:pt x="10" y="28"/>
                  </a:lnTo>
                  <a:lnTo>
                    <a:pt x="11" y="28"/>
                  </a:lnTo>
                  <a:lnTo>
                    <a:pt x="13" y="28"/>
                  </a:lnTo>
                  <a:lnTo>
                    <a:pt x="13" y="28"/>
                  </a:lnTo>
                  <a:lnTo>
                    <a:pt x="14" y="27"/>
                  </a:lnTo>
                  <a:lnTo>
                    <a:pt x="16" y="30"/>
                  </a:lnTo>
                  <a:lnTo>
                    <a:pt x="18" y="33"/>
                  </a:lnTo>
                  <a:lnTo>
                    <a:pt x="21" y="34"/>
                  </a:lnTo>
                  <a:lnTo>
                    <a:pt x="24" y="34"/>
                  </a:lnTo>
                  <a:lnTo>
                    <a:pt x="25" y="34"/>
                  </a:lnTo>
                  <a:lnTo>
                    <a:pt x="27" y="33"/>
                  </a:lnTo>
                  <a:lnTo>
                    <a:pt x="28" y="33"/>
                  </a:lnTo>
                  <a:lnTo>
                    <a:pt x="30" y="33"/>
                  </a:lnTo>
                  <a:lnTo>
                    <a:pt x="31" y="34"/>
                  </a:lnTo>
                  <a:lnTo>
                    <a:pt x="32" y="37"/>
                  </a:lnTo>
                  <a:lnTo>
                    <a:pt x="35" y="38"/>
                  </a:lnTo>
                  <a:lnTo>
                    <a:pt x="38" y="38"/>
                  </a:lnTo>
                  <a:lnTo>
                    <a:pt x="42" y="37"/>
                  </a:lnTo>
                  <a:lnTo>
                    <a:pt x="45" y="35"/>
                  </a:lnTo>
                  <a:lnTo>
                    <a:pt x="46" y="33"/>
                  </a:lnTo>
                  <a:lnTo>
                    <a:pt x="48" y="28"/>
                  </a:lnTo>
                  <a:lnTo>
                    <a:pt x="48" y="27"/>
                  </a:lnTo>
                  <a:lnTo>
                    <a:pt x="48" y="26"/>
                  </a:lnTo>
                  <a:lnTo>
                    <a:pt x="48" y="26"/>
                  </a:lnTo>
                  <a:lnTo>
                    <a:pt x="46" y="24"/>
                  </a:lnTo>
                  <a:lnTo>
                    <a:pt x="48" y="24"/>
                  </a:lnTo>
                  <a:lnTo>
                    <a:pt x="48" y="24"/>
                  </a:lnTo>
                  <a:lnTo>
                    <a:pt x="48" y="24"/>
                  </a:lnTo>
                  <a:lnTo>
                    <a:pt x="48" y="24"/>
                  </a:lnTo>
                  <a:lnTo>
                    <a:pt x="50" y="24"/>
                  </a:lnTo>
                  <a:lnTo>
                    <a:pt x="53" y="23"/>
                  </a:lnTo>
                  <a:lnTo>
                    <a:pt x="56" y="20"/>
                  </a:lnTo>
                  <a:lnTo>
                    <a:pt x="57" y="17"/>
                  </a:lnTo>
                  <a:lnTo>
                    <a:pt x="59" y="19"/>
                  </a:lnTo>
                  <a:lnTo>
                    <a:pt x="60" y="19"/>
                  </a:lnTo>
                  <a:lnTo>
                    <a:pt x="62" y="20"/>
                  </a:lnTo>
                  <a:lnTo>
                    <a:pt x="63" y="20"/>
                  </a:lnTo>
                  <a:lnTo>
                    <a:pt x="67" y="19"/>
                  </a:lnTo>
                  <a:lnTo>
                    <a:pt x="70" y="17"/>
                  </a:lnTo>
                  <a:lnTo>
                    <a:pt x="71" y="13"/>
                  </a:lnTo>
                  <a:lnTo>
                    <a:pt x="73" y="10"/>
                  </a:lnTo>
                  <a:lnTo>
                    <a:pt x="71" y="6"/>
                  </a:lnTo>
                  <a:lnTo>
                    <a:pt x="70" y="3"/>
                  </a:lnTo>
                  <a:lnTo>
                    <a:pt x="67" y="2"/>
                  </a:lnTo>
                  <a:lnTo>
                    <a:pt x="63"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12" name="Freeform 592"/>
            <p:cNvSpPr>
              <a:spLocks/>
            </p:cNvSpPr>
            <p:nvPr/>
          </p:nvSpPr>
          <p:spPr bwMode="auto">
            <a:xfrm>
              <a:off x="4620" y="2367"/>
              <a:ext cx="19" cy="16"/>
            </a:xfrm>
            <a:custGeom>
              <a:avLst/>
              <a:gdLst>
                <a:gd name="T0" fmla="*/ 28 w 39"/>
                <a:gd name="T1" fmla="*/ 0 h 34"/>
                <a:gd name="T2" fmla="*/ 28 w 39"/>
                <a:gd name="T3" fmla="*/ 0 h 34"/>
                <a:gd name="T4" fmla="*/ 25 w 39"/>
                <a:gd name="T5" fmla="*/ 0 h 34"/>
                <a:gd name="T6" fmla="*/ 25 w 39"/>
                <a:gd name="T7" fmla="*/ 0 h 34"/>
                <a:gd name="T8" fmla="*/ 23 w 39"/>
                <a:gd name="T9" fmla="*/ 0 h 34"/>
                <a:gd name="T10" fmla="*/ 18 w 39"/>
                <a:gd name="T11" fmla="*/ 2 h 34"/>
                <a:gd name="T12" fmla="*/ 16 w 39"/>
                <a:gd name="T13" fmla="*/ 2 h 34"/>
                <a:gd name="T14" fmla="*/ 11 w 39"/>
                <a:gd name="T15" fmla="*/ 0 h 34"/>
                <a:gd name="T16" fmla="*/ 6 w 39"/>
                <a:gd name="T17" fmla="*/ 2 h 34"/>
                <a:gd name="T18" fmla="*/ 2 w 39"/>
                <a:gd name="T19" fmla="*/ 6 h 34"/>
                <a:gd name="T20" fmla="*/ 0 w 39"/>
                <a:gd name="T21" fmla="*/ 11 h 34"/>
                <a:gd name="T22" fmla="*/ 0 w 39"/>
                <a:gd name="T23" fmla="*/ 11 h 34"/>
                <a:gd name="T24" fmla="*/ 0 w 39"/>
                <a:gd name="T25" fmla="*/ 13 h 34"/>
                <a:gd name="T26" fmla="*/ 0 w 39"/>
                <a:gd name="T27" fmla="*/ 14 h 34"/>
                <a:gd name="T28" fmla="*/ 0 w 39"/>
                <a:gd name="T29" fmla="*/ 16 h 34"/>
                <a:gd name="T30" fmla="*/ 0 w 39"/>
                <a:gd name="T31" fmla="*/ 18 h 34"/>
                <a:gd name="T32" fmla="*/ 0 w 39"/>
                <a:gd name="T33" fmla="*/ 21 h 34"/>
                <a:gd name="T34" fmla="*/ 0 w 39"/>
                <a:gd name="T35" fmla="*/ 23 h 34"/>
                <a:gd name="T36" fmla="*/ 2 w 39"/>
                <a:gd name="T37" fmla="*/ 28 h 34"/>
                <a:gd name="T38" fmla="*/ 6 w 39"/>
                <a:gd name="T39" fmla="*/ 32 h 34"/>
                <a:gd name="T40" fmla="*/ 14 w 39"/>
                <a:gd name="T41" fmla="*/ 32 h 34"/>
                <a:gd name="T42" fmla="*/ 18 w 39"/>
                <a:gd name="T43" fmla="*/ 28 h 34"/>
                <a:gd name="T44" fmla="*/ 20 w 39"/>
                <a:gd name="T45" fmla="*/ 23 h 34"/>
                <a:gd name="T46" fmla="*/ 18 w 39"/>
                <a:gd name="T47" fmla="*/ 21 h 34"/>
                <a:gd name="T48" fmla="*/ 18 w 39"/>
                <a:gd name="T49" fmla="*/ 18 h 34"/>
                <a:gd name="T50" fmla="*/ 18 w 39"/>
                <a:gd name="T51" fmla="*/ 18 h 34"/>
                <a:gd name="T52" fmla="*/ 20 w 39"/>
                <a:gd name="T53" fmla="*/ 18 h 34"/>
                <a:gd name="T54" fmla="*/ 23 w 39"/>
                <a:gd name="T55" fmla="*/ 20 h 34"/>
                <a:gd name="T56" fmla="*/ 25 w 39"/>
                <a:gd name="T57" fmla="*/ 20 h 34"/>
                <a:gd name="T58" fmla="*/ 25 w 39"/>
                <a:gd name="T59" fmla="*/ 20 h 34"/>
                <a:gd name="T60" fmla="*/ 28 w 39"/>
                <a:gd name="T61" fmla="*/ 20 h 34"/>
                <a:gd name="T62" fmla="*/ 28 w 39"/>
                <a:gd name="T63" fmla="*/ 20 h 34"/>
                <a:gd name="T64" fmla="*/ 34 w 39"/>
                <a:gd name="T65" fmla="*/ 18 h 34"/>
                <a:gd name="T66" fmla="*/ 38 w 39"/>
                <a:gd name="T67" fmla="*/ 14 h 34"/>
                <a:gd name="T68" fmla="*/ 38 w 39"/>
                <a:gd name="T69" fmla="*/ 6 h 34"/>
                <a:gd name="T70" fmla="*/ 34 w 39"/>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34">
                  <a:moveTo>
                    <a:pt x="30" y="0"/>
                  </a:moveTo>
                  <a:lnTo>
                    <a:pt x="28" y="0"/>
                  </a:lnTo>
                  <a:lnTo>
                    <a:pt x="28" y="0"/>
                  </a:lnTo>
                  <a:lnTo>
                    <a:pt x="28" y="0"/>
                  </a:lnTo>
                  <a:lnTo>
                    <a:pt x="27" y="0"/>
                  </a:lnTo>
                  <a:lnTo>
                    <a:pt x="25" y="0"/>
                  </a:lnTo>
                  <a:lnTo>
                    <a:pt x="25" y="0"/>
                  </a:lnTo>
                  <a:lnTo>
                    <a:pt x="25" y="0"/>
                  </a:lnTo>
                  <a:lnTo>
                    <a:pt x="24" y="0"/>
                  </a:lnTo>
                  <a:lnTo>
                    <a:pt x="23" y="0"/>
                  </a:lnTo>
                  <a:lnTo>
                    <a:pt x="20" y="2"/>
                  </a:lnTo>
                  <a:lnTo>
                    <a:pt x="18" y="2"/>
                  </a:lnTo>
                  <a:lnTo>
                    <a:pt x="17" y="3"/>
                  </a:lnTo>
                  <a:lnTo>
                    <a:pt x="16" y="2"/>
                  </a:lnTo>
                  <a:lnTo>
                    <a:pt x="14" y="2"/>
                  </a:lnTo>
                  <a:lnTo>
                    <a:pt x="11" y="0"/>
                  </a:lnTo>
                  <a:lnTo>
                    <a:pt x="10" y="0"/>
                  </a:lnTo>
                  <a:lnTo>
                    <a:pt x="6" y="2"/>
                  </a:lnTo>
                  <a:lnTo>
                    <a:pt x="3" y="3"/>
                  </a:lnTo>
                  <a:lnTo>
                    <a:pt x="2" y="6"/>
                  </a:lnTo>
                  <a:lnTo>
                    <a:pt x="0" y="10"/>
                  </a:lnTo>
                  <a:lnTo>
                    <a:pt x="0" y="11"/>
                  </a:lnTo>
                  <a:lnTo>
                    <a:pt x="0" y="11"/>
                  </a:lnTo>
                  <a:lnTo>
                    <a:pt x="0" y="11"/>
                  </a:lnTo>
                  <a:lnTo>
                    <a:pt x="0" y="13"/>
                  </a:lnTo>
                  <a:lnTo>
                    <a:pt x="0" y="13"/>
                  </a:lnTo>
                  <a:lnTo>
                    <a:pt x="0" y="13"/>
                  </a:lnTo>
                  <a:lnTo>
                    <a:pt x="0" y="14"/>
                  </a:lnTo>
                  <a:lnTo>
                    <a:pt x="0" y="14"/>
                  </a:lnTo>
                  <a:lnTo>
                    <a:pt x="0" y="16"/>
                  </a:lnTo>
                  <a:lnTo>
                    <a:pt x="0" y="17"/>
                  </a:lnTo>
                  <a:lnTo>
                    <a:pt x="0" y="18"/>
                  </a:lnTo>
                  <a:lnTo>
                    <a:pt x="2" y="20"/>
                  </a:lnTo>
                  <a:lnTo>
                    <a:pt x="0" y="21"/>
                  </a:lnTo>
                  <a:lnTo>
                    <a:pt x="0" y="21"/>
                  </a:lnTo>
                  <a:lnTo>
                    <a:pt x="0" y="23"/>
                  </a:lnTo>
                  <a:lnTo>
                    <a:pt x="0" y="24"/>
                  </a:lnTo>
                  <a:lnTo>
                    <a:pt x="2" y="28"/>
                  </a:lnTo>
                  <a:lnTo>
                    <a:pt x="3" y="31"/>
                  </a:lnTo>
                  <a:lnTo>
                    <a:pt x="6" y="32"/>
                  </a:lnTo>
                  <a:lnTo>
                    <a:pt x="10" y="34"/>
                  </a:lnTo>
                  <a:lnTo>
                    <a:pt x="14" y="32"/>
                  </a:lnTo>
                  <a:lnTo>
                    <a:pt x="17" y="31"/>
                  </a:lnTo>
                  <a:lnTo>
                    <a:pt x="18" y="28"/>
                  </a:lnTo>
                  <a:lnTo>
                    <a:pt x="20" y="24"/>
                  </a:lnTo>
                  <a:lnTo>
                    <a:pt x="20" y="23"/>
                  </a:lnTo>
                  <a:lnTo>
                    <a:pt x="20" y="21"/>
                  </a:lnTo>
                  <a:lnTo>
                    <a:pt x="18" y="21"/>
                  </a:lnTo>
                  <a:lnTo>
                    <a:pt x="18" y="20"/>
                  </a:lnTo>
                  <a:lnTo>
                    <a:pt x="18" y="18"/>
                  </a:lnTo>
                  <a:lnTo>
                    <a:pt x="18" y="18"/>
                  </a:lnTo>
                  <a:lnTo>
                    <a:pt x="18" y="18"/>
                  </a:lnTo>
                  <a:lnTo>
                    <a:pt x="18" y="18"/>
                  </a:lnTo>
                  <a:lnTo>
                    <a:pt x="20" y="18"/>
                  </a:lnTo>
                  <a:lnTo>
                    <a:pt x="21" y="18"/>
                  </a:lnTo>
                  <a:lnTo>
                    <a:pt x="23" y="20"/>
                  </a:lnTo>
                  <a:lnTo>
                    <a:pt x="24" y="20"/>
                  </a:lnTo>
                  <a:lnTo>
                    <a:pt x="25" y="20"/>
                  </a:lnTo>
                  <a:lnTo>
                    <a:pt x="25" y="20"/>
                  </a:lnTo>
                  <a:lnTo>
                    <a:pt x="25" y="20"/>
                  </a:lnTo>
                  <a:lnTo>
                    <a:pt x="27" y="20"/>
                  </a:lnTo>
                  <a:lnTo>
                    <a:pt x="28" y="20"/>
                  </a:lnTo>
                  <a:lnTo>
                    <a:pt x="28" y="20"/>
                  </a:lnTo>
                  <a:lnTo>
                    <a:pt x="28" y="20"/>
                  </a:lnTo>
                  <a:lnTo>
                    <a:pt x="30" y="20"/>
                  </a:lnTo>
                  <a:lnTo>
                    <a:pt x="34" y="18"/>
                  </a:lnTo>
                  <a:lnTo>
                    <a:pt x="37" y="17"/>
                  </a:lnTo>
                  <a:lnTo>
                    <a:pt x="38" y="14"/>
                  </a:lnTo>
                  <a:lnTo>
                    <a:pt x="39" y="10"/>
                  </a:lnTo>
                  <a:lnTo>
                    <a:pt x="38" y="6"/>
                  </a:lnTo>
                  <a:lnTo>
                    <a:pt x="37" y="3"/>
                  </a:lnTo>
                  <a:lnTo>
                    <a:pt x="34" y="2"/>
                  </a:lnTo>
                  <a:lnTo>
                    <a:pt x="30"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13" name="Freeform 593"/>
            <p:cNvSpPr>
              <a:spLocks/>
            </p:cNvSpPr>
            <p:nvPr/>
          </p:nvSpPr>
          <p:spPr bwMode="auto">
            <a:xfrm>
              <a:off x="4604" y="2374"/>
              <a:ext cx="13" cy="9"/>
            </a:xfrm>
            <a:custGeom>
              <a:avLst/>
              <a:gdLst>
                <a:gd name="T0" fmla="*/ 17 w 27"/>
                <a:gd name="T1" fmla="*/ 0 h 20"/>
                <a:gd name="T2" fmla="*/ 16 w 27"/>
                <a:gd name="T3" fmla="*/ 0 h 20"/>
                <a:gd name="T4" fmla="*/ 16 w 27"/>
                <a:gd name="T5" fmla="*/ 0 h 20"/>
                <a:gd name="T6" fmla="*/ 14 w 27"/>
                <a:gd name="T7" fmla="*/ 2 h 20"/>
                <a:gd name="T8" fmla="*/ 13 w 27"/>
                <a:gd name="T9" fmla="*/ 2 h 20"/>
                <a:gd name="T10" fmla="*/ 11 w 27"/>
                <a:gd name="T11" fmla="*/ 2 h 20"/>
                <a:gd name="T12" fmla="*/ 11 w 27"/>
                <a:gd name="T13" fmla="*/ 0 h 20"/>
                <a:gd name="T14" fmla="*/ 10 w 27"/>
                <a:gd name="T15" fmla="*/ 0 h 20"/>
                <a:gd name="T16" fmla="*/ 9 w 27"/>
                <a:gd name="T17" fmla="*/ 0 h 20"/>
                <a:gd name="T18" fmla="*/ 6 w 27"/>
                <a:gd name="T19" fmla="*/ 2 h 20"/>
                <a:gd name="T20" fmla="*/ 3 w 27"/>
                <a:gd name="T21" fmla="*/ 3 h 20"/>
                <a:gd name="T22" fmla="*/ 2 w 27"/>
                <a:gd name="T23" fmla="*/ 6 h 20"/>
                <a:gd name="T24" fmla="*/ 0 w 27"/>
                <a:gd name="T25" fmla="*/ 10 h 20"/>
                <a:gd name="T26" fmla="*/ 2 w 27"/>
                <a:gd name="T27" fmla="*/ 14 h 20"/>
                <a:gd name="T28" fmla="*/ 3 w 27"/>
                <a:gd name="T29" fmla="*/ 17 h 20"/>
                <a:gd name="T30" fmla="*/ 6 w 27"/>
                <a:gd name="T31" fmla="*/ 18 h 20"/>
                <a:gd name="T32" fmla="*/ 9 w 27"/>
                <a:gd name="T33" fmla="*/ 20 h 20"/>
                <a:gd name="T34" fmla="*/ 10 w 27"/>
                <a:gd name="T35" fmla="*/ 20 h 20"/>
                <a:gd name="T36" fmla="*/ 11 w 27"/>
                <a:gd name="T37" fmla="*/ 20 h 20"/>
                <a:gd name="T38" fmla="*/ 11 w 27"/>
                <a:gd name="T39" fmla="*/ 20 h 20"/>
                <a:gd name="T40" fmla="*/ 13 w 27"/>
                <a:gd name="T41" fmla="*/ 18 h 20"/>
                <a:gd name="T42" fmla="*/ 14 w 27"/>
                <a:gd name="T43" fmla="*/ 20 h 20"/>
                <a:gd name="T44" fmla="*/ 16 w 27"/>
                <a:gd name="T45" fmla="*/ 20 h 20"/>
                <a:gd name="T46" fmla="*/ 16 w 27"/>
                <a:gd name="T47" fmla="*/ 20 h 20"/>
                <a:gd name="T48" fmla="*/ 17 w 27"/>
                <a:gd name="T49" fmla="*/ 20 h 20"/>
                <a:gd name="T50" fmla="*/ 21 w 27"/>
                <a:gd name="T51" fmla="*/ 18 h 20"/>
                <a:gd name="T52" fmla="*/ 24 w 27"/>
                <a:gd name="T53" fmla="*/ 17 h 20"/>
                <a:gd name="T54" fmla="*/ 25 w 27"/>
                <a:gd name="T55" fmla="*/ 14 h 20"/>
                <a:gd name="T56" fmla="*/ 27 w 27"/>
                <a:gd name="T57" fmla="*/ 10 h 20"/>
                <a:gd name="T58" fmla="*/ 25 w 27"/>
                <a:gd name="T59" fmla="*/ 6 h 20"/>
                <a:gd name="T60" fmla="*/ 24 w 27"/>
                <a:gd name="T61" fmla="*/ 3 h 20"/>
                <a:gd name="T62" fmla="*/ 21 w 27"/>
                <a:gd name="T63" fmla="*/ 2 h 20"/>
                <a:gd name="T64" fmla="*/ 17 w 27"/>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7" y="0"/>
                  </a:moveTo>
                  <a:lnTo>
                    <a:pt x="16" y="0"/>
                  </a:lnTo>
                  <a:lnTo>
                    <a:pt x="16" y="0"/>
                  </a:lnTo>
                  <a:lnTo>
                    <a:pt x="14" y="2"/>
                  </a:lnTo>
                  <a:lnTo>
                    <a:pt x="13" y="2"/>
                  </a:lnTo>
                  <a:lnTo>
                    <a:pt x="11" y="2"/>
                  </a:lnTo>
                  <a:lnTo>
                    <a:pt x="11" y="0"/>
                  </a:lnTo>
                  <a:lnTo>
                    <a:pt x="10" y="0"/>
                  </a:lnTo>
                  <a:lnTo>
                    <a:pt x="9" y="0"/>
                  </a:lnTo>
                  <a:lnTo>
                    <a:pt x="6" y="2"/>
                  </a:lnTo>
                  <a:lnTo>
                    <a:pt x="3" y="3"/>
                  </a:lnTo>
                  <a:lnTo>
                    <a:pt x="2" y="6"/>
                  </a:lnTo>
                  <a:lnTo>
                    <a:pt x="0" y="10"/>
                  </a:lnTo>
                  <a:lnTo>
                    <a:pt x="2" y="14"/>
                  </a:lnTo>
                  <a:lnTo>
                    <a:pt x="3" y="17"/>
                  </a:lnTo>
                  <a:lnTo>
                    <a:pt x="6" y="18"/>
                  </a:lnTo>
                  <a:lnTo>
                    <a:pt x="9" y="20"/>
                  </a:lnTo>
                  <a:lnTo>
                    <a:pt x="10" y="20"/>
                  </a:lnTo>
                  <a:lnTo>
                    <a:pt x="11" y="20"/>
                  </a:lnTo>
                  <a:lnTo>
                    <a:pt x="11" y="20"/>
                  </a:lnTo>
                  <a:lnTo>
                    <a:pt x="13" y="18"/>
                  </a:lnTo>
                  <a:lnTo>
                    <a:pt x="14" y="20"/>
                  </a:lnTo>
                  <a:lnTo>
                    <a:pt x="16" y="20"/>
                  </a:lnTo>
                  <a:lnTo>
                    <a:pt x="16" y="20"/>
                  </a:lnTo>
                  <a:lnTo>
                    <a:pt x="17" y="20"/>
                  </a:lnTo>
                  <a:lnTo>
                    <a:pt x="21" y="18"/>
                  </a:lnTo>
                  <a:lnTo>
                    <a:pt x="24" y="17"/>
                  </a:lnTo>
                  <a:lnTo>
                    <a:pt x="25" y="14"/>
                  </a:lnTo>
                  <a:lnTo>
                    <a:pt x="27" y="10"/>
                  </a:lnTo>
                  <a:lnTo>
                    <a:pt x="25" y="6"/>
                  </a:lnTo>
                  <a:lnTo>
                    <a:pt x="24" y="3"/>
                  </a:lnTo>
                  <a:lnTo>
                    <a:pt x="21" y="2"/>
                  </a:lnTo>
                  <a:lnTo>
                    <a:pt x="17"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8114" name="Freeform 594"/>
            <p:cNvSpPr>
              <a:spLocks/>
            </p:cNvSpPr>
            <p:nvPr/>
          </p:nvSpPr>
          <p:spPr bwMode="auto">
            <a:xfrm>
              <a:off x="4777" y="2369"/>
              <a:ext cx="10" cy="9"/>
            </a:xfrm>
            <a:custGeom>
              <a:avLst/>
              <a:gdLst>
                <a:gd name="T0" fmla="*/ 10 w 18"/>
                <a:gd name="T1" fmla="*/ 0 h 20"/>
                <a:gd name="T2" fmla="*/ 6 w 18"/>
                <a:gd name="T3" fmla="*/ 2 h 20"/>
                <a:gd name="T4" fmla="*/ 3 w 18"/>
                <a:gd name="T5" fmla="*/ 3 h 20"/>
                <a:gd name="T6" fmla="*/ 1 w 18"/>
                <a:gd name="T7" fmla="*/ 6 h 20"/>
                <a:gd name="T8" fmla="*/ 0 w 18"/>
                <a:gd name="T9" fmla="*/ 10 h 20"/>
                <a:gd name="T10" fmla="*/ 1 w 18"/>
                <a:gd name="T11" fmla="*/ 14 h 20"/>
                <a:gd name="T12" fmla="*/ 3 w 18"/>
                <a:gd name="T13" fmla="*/ 17 h 20"/>
                <a:gd name="T14" fmla="*/ 6 w 18"/>
                <a:gd name="T15" fmla="*/ 19 h 20"/>
                <a:gd name="T16" fmla="*/ 10 w 18"/>
                <a:gd name="T17" fmla="*/ 20 h 20"/>
                <a:gd name="T18" fmla="*/ 12 w 18"/>
                <a:gd name="T19" fmla="*/ 19 h 20"/>
                <a:gd name="T20" fmla="*/ 15 w 18"/>
                <a:gd name="T21" fmla="*/ 17 h 20"/>
                <a:gd name="T22" fmla="*/ 17 w 18"/>
                <a:gd name="T23" fmla="*/ 14 h 20"/>
                <a:gd name="T24" fmla="*/ 18 w 18"/>
                <a:gd name="T25" fmla="*/ 10 h 20"/>
                <a:gd name="T26" fmla="*/ 17 w 18"/>
                <a:gd name="T27" fmla="*/ 6 h 20"/>
                <a:gd name="T28" fmla="*/ 15 w 18"/>
                <a:gd name="T29" fmla="*/ 3 h 20"/>
                <a:gd name="T30" fmla="*/ 12 w 18"/>
                <a:gd name="T31" fmla="*/ 2 h 20"/>
                <a:gd name="T32" fmla="*/ 10 w 18"/>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0">
                  <a:moveTo>
                    <a:pt x="10" y="0"/>
                  </a:moveTo>
                  <a:lnTo>
                    <a:pt x="6" y="2"/>
                  </a:lnTo>
                  <a:lnTo>
                    <a:pt x="3" y="3"/>
                  </a:lnTo>
                  <a:lnTo>
                    <a:pt x="1" y="6"/>
                  </a:lnTo>
                  <a:lnTo>
                    <a:pt x="0" y="10"/>
                  </a:lnTo>
                  <a:lnTo>
                    <a:pt x="1" y="14"/>
                  </a:lnTo>
                  <a:lnTo>
                    <a:pt x="3" y="17"/>
                  </a:lnTo>
                  <a:lnTo>
                    <a:pt x="6" y="19"/>
                  </a:lnTo>
                  <a:lnTo>
                    <a:pt x="10" y="20"/>
                  </a:lnTo>
                  <a:lnTo>
                    <a:pt x="12" y="19"/>
                  </a:lnTo>
                  <a:lnTo>
                    <a:pt x="15" y="17"/>
                  </a:lnTo>
                  <a:lnTo>
                    <a:pt x="17" y="14"/>
                  </a:lnTo>
                  <a:lnTo>
                    <a:pt x="18" y="10"/>
                  </a:lnTo>
                  <a:lnTo>
                    <a:pt x="17" y="6"/>
                  </a:lnTo>
                  <a:lnTo>
                    <a:pt x="15" y="3"/>
                  </a:lnTo>
                  <a:lnTo>
                    <a:pt x="12" y="2"/>
                  </a:lnTo>
                  <a:lnTo>
                    <a:pt x="10" y="0"/>
                  </a:lnTo>
                  <a:close/>
                </a:path>
              </a:pathLst>
            </a:custGeom>
            <a:solidFill>
              <a:srgbClr val="FFE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13</a:t>
            </a:fld>
            <a:endParaRPr lang="en-US">
              <a:solidFill>
                <a:srgbClr val="FFFFFF"/>
              </a:solidFill>
            </a:endParaRP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3924793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199" y="1600200"/>
            <a:ext cx="6753941" cy="4525963"/>
          </a:xfrm>
        </p:spPr>
        <p:txBody>
          <a:bodyPr/>
          <a:lstStyle/>
          <a:p>
            <a:pPr>
              <a:buFont typeface="Wingdings" pitchFamily="2" charset="2"/>
              <a:buChar char="v"/>
            </a:pPr>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rgbClr val="002060"/>
                </a:solidFill>
                <a:effectLst>
                  <a:outerShdw blurRad="38100" dist="38100" dir="2700000" algn="tl">
                    <a:srgbClr val="000000">
                      <a:alpha val="43137"/>
                    </a:srgbClr>
                  </a:outerShdw>
                </a:effectLst>
              </a:rPr>
              <a:t>Conservative </a:t>
            </a:r>
            <a:r>
              <a:rPr lang="en-US" sz="3600" b="1" u="sng" dirty="0">
                <a:solidFill>
                  <a:srgbClr val="002060"/>
                </a:solidFill>
                <a:effectLst>
                  <a:outerShdw blurRad="38100" dist="38100" dir="2700000" algn="tl">
                    <a:srgbClr val="000000">
                      <a:alpha val="43137"/>
                    </a:srgbClr>
                  </a:outerShdw>
                </a:effectLst>
              </a:rPr>
              <a:t>Jewish faith</a:t>
            </a:r>
          </a:p>
          <a:p>
            <a:pPr lvl="1"/>
            <a:r>
              <a:rPr lang="en-US" sz="3600" b="1" dirty="0">
                <a:effectLst>
                  <a:outerShdw blurRad="38100" dist="38100" dir="2700000" algn="tl">
                    <a:srgbClr val="000000">
                      <a:alpha val="43137"/>
                    </a:srgbClr>
                  </a:outerShdw>
                </a:effectLst>
              </a:rPr>
              <a:t>Prohibits shellfish, non-kosher meats such as pork</a:t>
            </a:r>
          </a:p>
          <a:p>
            <a:pPr lvl="1"/>
            <a:r>
              <a:rPr lang="en-US" sz="3600" b="1" u="sng" dirty="0">
                <a:effectLst>
                  <a:outerShdw blurRad="38100" dist="38100" dir="2700000" algn="tl">
                    <a:srgbClr val="000000">
                      <a:alpha val="43137"/>
                    </a:srgbClr>
                  </a:outerShdw>
                </a:effectLst>
              </a:rPr>
              <a:t>Requires special utensils for food preparation</a:t>
            </a:r>
          </a:p>
        </p:txBody>
      </p:sp>
      <p:grpSp>
        <p:nvGrpSpPr>
          <p:cNvPr id="17582" name="Group 174"/>
          <p:cNvGrpSpPr>
            <a:grpSpLocks noChangeAspect="1"/>
          </p:cNvGrpSpPr>
          <p:nvPr/>
        </p:nvGrpSpPr>
        <p:grpSpPr bwMode="auto">
          <a:xfrm>
            <a:off x="6775280" y="3258814"/>
            <a:ext cx="1865443" cy="2642824"/>
            <a:chOff x="3795" y="1860"/>
            <a:chExt cx="809" cy="1146"/>
          </a:xfrm>
        </p:grpSpPr>
        <p:sp>
          <p:nvSpPr>
            <p:cNvPr id="17581" name="AutoShape 173"/>
            <p:cNvSpPr>
              <a:spLocks noChangeAspect="1" noChangeArrowheads="1" noTextEdit="1"/>
            </p:cNvSpPr>
            <p:nvPr/>
          </p:nvSpPr>
          <p:spPr bwMode="auto">
            <a:xfrm>
              <a:off x="3795" y="1860"/>
              <a:ext cx="809" cy="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7583" name="Freeform 175"/>
            <p:cNvSpPr>
              <a:spLocks/>
            </p:cNvSpPr>
            <p:nvPr/>
          </p:nvSpPr>
          <p:spPr bwMode="auto">
            <a:xfrm>
              <a:off x="4197" y="2143"/>
              <a:ext cx="378" cy="376"/>
            </a:xfrm>
            <a:custGeom>
              <a:avLst/>
              <a:gdLst>
                <a:gd name="T0" fmla="*/ 118 w 756"/>
                <a:gd name="T1" fmla="*/ 17 h 750"/>
                <a:gd name="T2" fmla="*/ 89 w 756"/>
                <a:gd name="T3" fmla="*/ 36 h 750"/>
                <a:gd name="T4" fmla="*/ 61 w 756"/>
                <a:gd name="T5" fmla="*/ 53 h 750"/>
                <a:gd name="T6" fmla="*/ 26 w 756"/>
                <a:gd name="T7" fmla="*/ 96 h 750"/>
                <a:gd name="T8" fmla="*/ 5 w 756"/>
                <a:gd name="T9" fmla="*/ 149 h 750"/>
                <a:gd name="T10" fmla="*/ 1 w 756"/>
                <a:gd name="T11" fmla="*/ 195 h 750"/>
                <a:gd name="T12" fmla="*/ 7 w 756"/>
                <a:gd name="T13" fmla="*/ 303 h 750"/>
                <a:gd name="T14" fmla="*/ 49 w 756"/>
                <a:gd name="T15" fmla="*/ 325 h 750"/>
                <a:gd name="T16" fmla="*/ 149 w 756"/>
                <a:gd name="T17" fmla="*/ 377 h 750"/>
                <a:gd name="T18" fmla="*/ 273 w 756"/>
                <a:gd name="T19" fmla="*/ 441 h 750"/>
                <a:gd name="T20" fmla="*/ 386 w 756"/>
                <a:gd name="T21" fmla="*/ 500 h 750"/>
                <a:gd name="T22" fmla="*/ 452 w 756"/>
                <a:gd name="T23" fmla="*/ 536 h 750"/>
                <a:gd name="T24" fmla="*/ 468 w 756"/>
                <a:gd name="T25" fmla="*/ 546 h 750"/>
                <a:gd name="T26" fmla="*/ 502 w 756"/>
                <a:gd name="T27" fmla="*/ 565 h 750"/>
                <a:gd name="T28" fmla="*/ 532 w 756"/>
                <a:gd name="T29" fmla="*/ 592 h 750"/>
                <a:gd name="T30" fmla="*/ 561 w 756"/>
                <a:gd name="T31" fmla="*/ 645 h 750"/>
                <a:gd name="T32" fmla="*/ 591 w 756"/>
                <a:gd name="T33" fmla="*/ 705 h 750"/>
                <a:gd name="T34" fmla="*/ 598 w 756"/>
                <a:gd name="T35" fmla="*/ 734 h 750"/>
                <a:gd name="T36" fmla="*/ 620 w 756"/>
                <a:gd name="T37" fmla="*/ 750 h 750"/>
                <a:gd name="T38" fmla="*/ 661 w 756"/>
                <a:gd name="T39" fmla="*/ 732 h 750"/>
                <a:gd name="T40" fmla="*/ 700 w 756"/>
                <a:gd name="T41" fmla="*/ 705 h 750"/>
                <a:gd name="T42" fmla="*/ 723 w 756"/>
                <a:gd name="T43" fmla="*/ 686 h 750"/>
                <a:gd name="T44" fmla="*/ 740 w 756"/>
                <a:gd name="T45" fmla="*/ 661 h 750"/>
                <a:gd name="T46" fmla="*/ 753 w 756"/>
                <a:gd name="T47" fmla="*/ 637 h 750"/>
                <a:gd name="T48" fmla="*/ 748 w 756"/>
                <a:gd name="T49" fmla="*/ 578 h 750"/>
                <a:gd name="T50" fmla="*/ 726 w 756"/>
                <a:gd name="T51" fmla="*/ 502 h 750"/>
                <a:gd name="T52" fmla="*/ 715 w 756"/>
                <a:gd name="T53" fmla="*/ 429 h 750"/>
                <a:gd name="T54" fmla="*/ 709 w 756"/>
                <a:gd name="T55" fmla="*/ 312 h 750"/>
                <a:gd name="T56" fmla="*/ 692 w 756"/>
                <a:gd name="T57" fmla="*/ 211 h 750"/>
                <a:gd name="T58" fmla="*/ 673 w 756"/>
                <a:gd name="T59" fmla="*/ 167 h 750"/>
                <a:gd name="T60" fmla="*/ 655 w 756"/>
                <a:gd name="T61" fmla="*/ 142 h 750"/>
                <a:gd name="T62" fmla="*/ 629 w 756"/>
                <a:gd name="T63" fmla="*/ 113 h 750"/>
                <a:gd name="T64" fmla="*/ 605 w 756"/>
                <a:gd name="T65" fmla="*/ 92 h 750"/>
                <a:gd name="T66" fmla="*/ 561 w 756"/>
                <a:gd name="T67" fmla="*/ 56 h 750"/>
                <a:gd name="T68" fmla="*/ 520 w 756"/>
                <a:gd name="T69" fmla="*/ 30 h 750"/>
                <a:gd name="T70" fmla="*/ 478 w 756"/>
                <a:gd name="T71" fmla="*/ 17 h 750"/>
                <a:gd name="T72" fmla="*/ 435 w 756"/>
                <a:gd name="T73" fmla="*/ 6 h 750"/>
                <a:gd name="T74" fmla="*/ 414 w 756"/>
                <a:gd name="T75" fmla="*/ 0 h 750"/>
                <a:gd name="T76" fmla="*/ 369 w 756"/>
                <a:gd name="T77" fmla="*/ 0 h 750"/>
                <a:gd name="T78" fmla="*/ 296 w 756"/>
                <a:gd name="T79" fmla="*/ 2 h 750"/>
                <a:gd name="T80" fmla="*/ 217 w 756"/>
                <a:gd name="T81" fmla="*/ 5 h 750"/>
                <a:gd name="T82" fmla="*/ 154 w 756"/>
                <a:gd name="T83" fmla="*/ 8 h 750"/>
                <a:gd name="T84" fmla="*/ 128 w 756"/>
                <a:gd name="T85" fmla="*/ 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0">
                  <a:moveTo>
                    <a:pt x="128" y="9"/>
                  </a:moveTo>
                  <a:lnTo>
                    <a:pt x="124" y="13"/>
                  </a:lnTo>
                  <a:lnTo>
                    <a:pt x="118" y="17"/>
                  </a:lnTo>
                  <a:lnTo>
                    <a:pt x="109" y="23"/>
                  </a:lnTo>
                  <a:lnTo>
                    <a:pt x="99" y="29"/>
                  </a:lnTo>
                  <a:lnTo>
                    <a:pt x="89" y="36"/>
                  </a:lnTo>
                  <a:lnTo>
                    <a:pt x="79" y="41"/>
                  </a:lnTo>
                  <a:lnTo>
                    <a:pt x="69" y="47"/>
                  </a:lnTo>
                  <a:lnTo>
                    <a:pt x="61" y="53"/>
                  </a:lnTo>
                  <a:lnTo>
                    <a:pt x="47" y="63"/>
                  </a:lnTo>
                  <a:lnTo>
                    <a:pt x="36" y="78"/>
                  </a:lnTo>
                  <a:lnTo>
                    <a:pt x="26" y="96"/>
                  </a:lnTo>
                  <a:lnTo>
                    <a:pt x="16" y="114"/>
                  </a:lnTo>
                  <a:lnTo>
                    <a:pt x="9" y="132"/>
                  </a:lnTo>
                  <a:lnTo>
                    <a:pt x="5" y="149"/>
                  </a:lnTo>
                  <a:lnTo>
                    <a:pt x="1" y="161"/>
                  </a:lnTo>
                  <a:lnTo>
                    <a:pt x="0" y="168"/>
                  </a:lnTo>
                  <a:lnTo>
                    <a:pt x="1" y="195"/>
                  </a:lnTo>
                  <a:lnTo>
                    <a:pt x="4" y="241"/>
                  </a:lnTo>
                  <a:lnTo>
                    <a:pt x="6" y="283"/>
                  </a:lnTo>
                  <a:lnTo>
                    <a:pt x="7" y="303"/>
                  </a:lnTo>
                  <a:lnTo>
                    <a:pt x="12" y="305"/>
                  </a:lnTo>
                  <a:lnTo>
                    <a:pt x="27" y="313"/>
                  </a:lnTo>
                  <a:lnTo>
                    <a:pt x="49" y="325"/>
                  </a:lnTo>
                  <a:lnTo>
                    <a:pt x="77" y="339"/>
                  </a:lnTo>
                  <a:lnTo>
                    <a:pt x="111" y="357"/>
                  </a:lnTo>
                  <a:lnTo>
                    <a:pt x="149" y="377"/>
                  </a:lnTo>
                  <a:lnTo>
                    <a:pt x="189" y="398"/>
                  </a:lnTo>
                  <a:lnTo>
                    <a:pt x="231" y="419"/>
                  </a:lnTo>
                  <a:lnTo>
                    <a:pt x="273" y="441"/>
                  </a:lnTo>
                  <a:lnTo>
                    <a:pt x="314" y="462"/>
                  </a:lnTo>
                  <a:lnTo>
                    <a:pt x="352" y="483"/>
                  </a:lnTo>
                  <a:lnTo>
                    <a:pt x="386" y="500"/>
                  </a:lnTo>
                  <a:lnTo>
                    <a:pt x="415" y="516"/>
                  </a:lnTo>
                  <a:lnTo>
                    <a:pt x="437" y="528"/>
                  </a:lnTo>
                  <a:lnTo>
                    <a:pt x="452" y="536"/>
                  </a:lnTo>
                  <a:lnTo>
                    <a:pt x="458" y="539"/>
                  </a:lnTo>
                  <a:lnTo>
                    <a:pt x="461" y="542"/>
                  </a:lnTo>
                  <a:lnTo>
                    <a:pt x="468" y="546"/>
                  </a:lnTo>
                  <a:lnTo>
                    <a:pt x="477" y="551"/>
                  </a:lnTo>
                  <a:lnTo>
                    <a:pt x="489" y="557"/>
                  </a:lnTo>
                  <a:lnTo>
                    <a:pt x="502" y="565"/>
                  </a:lnTo>
                  <a:lnTo>
                    <a:pt x="513" y="573"/>
                  </a:lnTo>
                  <a:lnTo>
                    <a:pt x="523" y="582"/>
                  </a:lnTo>
                  <a:lnTo>
                    <a:pt x="532" y="592"/>
                  </a:lnTo>
                  <a:lnTo>
                    <a:pt x="540" y="606"/>
                  </a:lnTo>
                  <a:lnTo>
                    <a:pt x="550" y="625"/>
                  </a:lnTo>
                  <a:lnTo>
                    <a:pt x="561" y="645"/>
                  </a:lnTo>
                  <a:lnTo>
                    <a:pt x="573" y="667"/>
                  </a:lnTo>
                  <a:lnTo>
                    <a:pt x="583" y="688"/>
                  </a:lnTo>
                  <a:lnTo>
                    <a:pt x="591" y="705"/>
                  </a:lnTo>
                  <a:lnTo>
                    <a:pt x="597" y="719"/>
                  </a:lnTo>
                  <a:lnTo>
                    <a:pt x="599" y="726"/>
                  </a:lnTo>
                  <a:lnTo>
                    <a:pt x="598" y="734"/>
                  </a:lnTo>
                  <a:lnTo>
                    <a:pt x="598" y="744"/>
                  </a:lnTo>
                  <a:lnTo>
                    <a:pt x="604" y="750"/>
                  </a:lnTo>
                  <a:lnTo>
                    <a:pt x="620" y="750"/>
                  </a:lnTo>
                  <a:lnTo>
                    <a:pt x="633" y="747"/>
                  </a:lnTo>
                  <a:lnTo>
                    <a:pt x="647" y="740"/>
                  </a:lnTo>
                  <a:lnTo>
                    <a:pt x="661" y="732"/>
                  </a:lnTo>
                  <a:lnTo>
                    <a:pt x="674" y="722"/>
                  </a:lnTo>
                  <a:lnTo>
                    <a:pt x="687" y="713"/>
                  </a:lnTo>
                  <a:lnTo>
                    <a:pt x="700" y="705"/>
                  </a:lnTo>
                  <a:lnTo>
                    <a:pt x="709" y="697"/>
                  </a:lnTo>
                  <a:lnTo>
                    <a:pt x="717" y="691"/>
                  </a:lnTo>
                  <a:lnTo>
                    <a:pt x="723" y="686"/>
                  </a:lnTo>
                  <a:lnTo>
                    <a:pt x="729" y="679"/>
                  </a:lnTo>
                  <a:lnTo>
                    <a:pt x="734" y="671"/>
                  </a:lnTo>
                  <a:lnTo>
                    <a:pt x="740" y="661"/>
                  </a:lnTo>
                  <a:lnTo>
                    <a:pt x="745" y="653"/>
                  </a:lnTo>
                  <a:lnTo>
                    <a:pt x="749" y="644"/>
                  </a:lnTo>
                  <a:lnTo>
                    <a:pt x="753" y="637"/>
                  </a:lnTo>
                  <a:lnTo>
                    <a:pt x="756" y="631"/>
                  </a:lnTo>
                  <a:lnTo>
                    <a:pt x="756" y="612"/>
                  </a:lnTo>
                  <a:lnTo>
                    <a:pt x="748" y="578"/>
                  </a:lnTo>
                  <a:lnTo>
                    <a:pt x="738" y="544"/>
                  </a:lnTo>
                  <a:lnTo>
                    <a:pt x="731" y="521"/>
                  </a:lnTo>
                  <a:lnTo>
                    <a:pt x="726" y="502"/>
                  </a:lnTo>
                  <a:lnTo>
                    <a:pt x="722" y="477"/>
                  </a:lnTo>
                  <a:lnTo>
                    <a:pt x="717" y="451"/>
                  </a:lnTo>
                  <a:lnTo>
                    <a:pt x="715" y="429"/>
                  </a:lnTo>
                  <a:lnTo>
                    <a:pt x="714" y="400"/>
                  </a:lnTo>
                  <a:lnTo>
                    <a:pt x="711" y="357"/>
                  </a:lnTo>
                  <a:lnTo>
                    <a:pt x="709" y="312"/>
                  </a:lnTo>
                  <a:lnTo>
                    <a:pt x="707" y="279"/>
                  </a:lnTo>
                  <a:lnTo>
                    <a:pt x="701" y="244"/>
                  </a:lnTo>
                  <a:lnTo>
                    <a:pt x="692" y="211"/>
                  </a:lnTo>
                  <a:lnTo>
                    <a:pt x="681" y="183"/>
                  </a:lnTo>
                  <a:lnTo>
                    <a:pt x="676" y="170"/>
                  </a:lnTo>
                  <a:lnTo>
                    <a:pt x="673" y="167"/>
                  </a:lnTo>
                  <a:lnTo>
                    <a:pt x="669" y="160"/>
                  </a:lnTo>
                  <a:lnTo>
                    <a:pt x="663" y="151"/>
                  </a:lnTo>
                  <a:lnTo>
                    <a:pt x="655" y="142"/>
                  </a:lnTo>
                  <a:lnTo>
                    <a:pt x="647" y="131"/>
                  </a:lnTo>
                  <a:lnTo>
                    <a:pt x="639" y="121"/>
                  </a:lnTo>
                  <a:lnTo>
                    <a:pt x="629" y="113"/>
                  </a:lnTo>
                  <a:lnTo>
                    <a:pt x="621" y="106"/>
                  </a:lnTo>
                  <a:lnTo>
                    <a:pt x="616" y="101"/>
                  </a:lnTo>
                  <a:lnTo>
                    <a:pt x="605" y="92"/>
                  </a:lnTo>
                  <a:lnTo>
                    <a:pt x="593" y="82"/>
                  </a:lnTo>
                  <a:lnTo>
                    <a:pt x="578" y="69"/>
                  </a:lnTo>
                  <a:lnTo>
                    <a:pt x="561" y="56"/>
                  </a:lnTo>
                  <a:lnTo>
                    <a:pt x="546" y="45"/>
                  </a:lnTo>
                  <a:lnTo>
                    <a:pt x="532" y="36"/>
                  </a:lnTo>
                  <a:lnTo>
                    <a:pt x="520" y="30"/>
                  </a:lnTo>
                  <a:lnTo>
                    <a:pt x="508" y="26"/>
                  </a:lnTo>
                  <a:lnTo>
                    <a:pt x="493" y="22"/>
                  </a:lnTo>
                  <a:lnTo>
                    <a:pt x="478" y="17"/>
                  </a:lnTo>
                  <a:lnTo>
                    <a:pt x="462" y="14"/>
                  </a:lnTo>
                  <a:lnTo>
                    <a:pt x="447" y="9"/>
                  </a:lnTo>
                  <a:lnTo>
                    <a:pt x="435" y="6"/>
                  </a:lnTo>
                  <a:lnTo>
                    <a:pt x="424" y="3"/>
                  </a:lnTo>
                  <a:lnTo>
                    <a:pt x="419" y="1"/>
                  </a:lnTo>
                  <a:lnTo>
                    <a:pt x="414" y="0"/>
                  </a:lnTo>
                  <a:lnTo>
                    <a:pt x="404" y="0"/>
                  </a:lnTo>
                  <a:lnTo>
                    <a:pt x="387" y="0"/>
                  </a:lnTo>
                  <a:lnTo>
                    <a:pt x="369" y="0"/>
                  </a:lnTo>
                  <a:lnTo>
                    <a:pt x="347" y="0"/>
                  </a:lnTo>
                  <a:lnTo>
                    <a:pt x="322" y="1"/>
                  </a:lnTo>
                  <a:lnTo>
                    <a:pt x="296" y="2"/>
                  </a:lnTo>
                  <a:lnTo>
                    <a:pt x="270" y="3"/>
                  </a:lnTo>
                  <a:lnTo>
                    <a:pt x="243" y="5"/>
                  </a:lnTo>
                  <a:lnTo>
                    <a:pt x="217" y="5"/>
                  </a:lnTo>
                  <a:lnTo>
                    <a:pt x="194" y="6"/>
                  </a:lnTo>
                  <a:lnTo>
                    <a:pt x="172" y="7"/>
                  </a:lnTo>
                  <a:lnTo>
                    <a:pt x="154" y="8"/>
                  </a:lnTo>
                  <a:lnTo>
                    <a:pt x="140" y="8"/>
                  </a:lnTo>
                  <a:lnTo>
                    <a:pt x="132" y="9"/>
                  </a:lnTo>
                  <a:lnTo>
                    <a:pt x="128" y="9"/>
                  </a:lnTo>
                  <a:close/>
                </a:path>
              </a:pathLst>
            </a:custGeom>
            <a:solidFill>
              <a:srgbClr val="FFC6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4" name="Freeform 176"/>
            <p:cNvSpPr>
              <a:spLocks/>
            </p:cNvSpPr>
            <p:nvPr/>
          </p:nvSpPr>
          <p:spPr bwMode="auto">
            <a:xfrm>
              <a:off x="4417" y="2505"/>
              <a:ext cx="144" cy="241"/>
            </a:xfrm>
            <a:custGeom>
              <a:avLst/>
              <a:gdLst>
                <a:gd name="T0" fmla="*/ 161 w 290"/>
                <a:gd name="T1" fmla="*/ 18 h 481"/>
                <a:gd name="T2" fmla="*/ 163 w 290"/>
                <a:gd name="T3" fmla="*/ 20 h 481"/>
                <a:gd name="T4" fmla="*/ 169 w 290"/>
                <a:gd name="T5" fmla="*/ 25 h 481"/>
                <a:gd name="T6" fmla="*/ 178 w 290"/>
                <a:gd name="T7" fmla="*/ 33 h 481"/>
                <a:gd name="T8" fmla="*/ 188 w 290"/>
                <a:gd name="T9" fmla="*/ 43 h 481"/>
                <a:gd name="T10" fmla="*/ 199 w 290"/>
                <a:gd name="T11" fmla="*/ 55 h 481"/>
                <a:gd name="T12" fmla="*/ 208 w 290"/>
                <a:gd name="T13" fmla="*/ 69 h 481"/>
                <a:gd name="T14" fmla="*/ 216 w 290"/>
                <a:gd name="T15" fmla="*/ 83 h 481"/>
                <a:gd name="T16" fmla="*/ 221 w 290"/>
                <a:gd name="T17" fmla="*/ 96 h 481"/>
                <a:gd name="T18" fmla="*/ 224 w 290"/>
                <a:gd name="T19" fmla="*/ 113 h 481"/>
                <a:gd name="T20" fmla="*/ 229 w 290"/>
                <a:gd name="T21" fmla="*/ 134 h 481"/>
                <a:gd name="T22" fmla="*/ 234 w 290"/>
                <a:gd name="T23" fmla="*/ 159 h 481"/>
                <a:gd name="T24" fmla="*/ 240 w 290"/>
                <a:gd name="T25" fmla="*/ 184 h 481"/>
                <a:gd name="T26" fmla="*/ 245 w 290"/>
                <a:gd name="T27" fmla="*/ 209 h 481"/>
                <a:gd name="T28" fmla="*/ 249 w 290"/>
                <a:gd name="T29" fmla="*/ 232 h 481"/>
                <a:gd name="T30" fmla="*/ 253 w 290"/>
                <a:gd name="T31" fmla="*/ 252 h 481"/>
                <a:gd name="T32" fmla="*/ 255 w 290"/>
                <a:gd name="T33" fmla="*/ 267 h 481"/>
                <a:gd name="T34" fmla="*/ 257 w 290"/>
                <a:gd name="T35" fmla="*/ 284 h 481"/>
                <a:gd name="T36" fmla="*/ 262 w 290"/>
                <a:gd name="T37" fmla="*/ 313 h 481"/>
                <a:gd name="T38" fmla="*/ 267 w 290"/>
                <a:gd name="T39" fmla="*/ 348 h 481"/>
                <a:gd name="T40" fmla="*/ 274 w 290"/>
                <a:gd name="T41" fmla="*/ 386 h 481"/>
                <a:gd name="T42" fmla="*/ 279 w 290"/>
                <a:gd name="T43" fmla="*/ 421 h 481"/>
                <a:gd name="T44" fmla="*/ 285 w 290"/>
                <a:gd name="T45" fmla="*/ 452 h 481"/>
                <a:gd name="T46" fmla="*/ 289 w 290"/>
                <a:gd name="T47" fmla="*/ 473 h 481"/>
                <a:gd name="T48" fmla="*/ 290 w 290"/>
                <a:gd name="T49" fmla="*/ 481 h 481"/>
                <a:gd name="T50" fmla="*/ 0 w 290"/>
                <a:gd name="T51" fmla="*/ 408 h 481"/>
                <a:gd name="T52" fmla="*/ 12 w 290"/>
                <a:gd name="T53" fmla="*/ 0 h 481"/>
                <a:gd name="T54" fmla="*/ 161 w 290"/>
                <a:gd name="T55" fmla="*/ 1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0" h="481">
                  <a:moveTo>
                    <a:pt x="161" y="18"/>
                  </a:moveTo>
                  <a:lnTo>
                    <a:pt x="163" y="20"/>
                  </a:lnTo>
                  <a:lnTo>
                    <a:pt x="169" y="25"/>
                  </a:lnTo>
                  <a:lnTo>
                    <a:pt x="178" y="33"/>
                  </a:lnTo>
                  <a:lnTo>
                    <a:pt x="188" y="43"/>
                  </a:lnTo>
                  <a:lnTo>
                    <a:pt x="199" y="55"/>
                  </a:lnTo>
                  <a:lnTo>
                    <a:pt x="208" y="69"/>
                  </a:lnTo>
                  <a:lnTo>
                    <a:pt x="216" y="83"/>
                  </a:lnTo>
                  <a:lnTo>
                    <a:pt x="221" y="96"/>
                  </a:lnTo>
                  <a:lnTo>
                    <a:pt x="224" y="113"/>
                  </a:lnTo>
                  <a:lnTo>
                    <a:pt x="229" y="134"/>
                  </a:lnTo>
                  <a:lnTo>
                    <a:pt x="234" y="159"/>
                  </a:lnTo>
                  <a:lnTo>
                    <a:pt x="240" y="184"/>
                  </a:lnTo>
                  <a:lnTo>
                    <a:pt x="245" y="209"/>
                  </a:lnTo>
                  <a:lnTo>
                    <a:pt x="249" y="232"/>
                  </a:lnTo>
                  <a:lnTo>
                    <a:pt x="253" y="252"/>
                  </a:lnTo>
                  <a:lnTo>
                    <a:pt x="255" y="267"/>
                  </a:lnTo>
                  <a:lnTo>
                    <a:pt x="257" y="284"/>
                  </a:lnTo>
                  <a:lnTo>
                    <a:pt x="262" y="313"/>
                  </a:lnTo>
                  <a:lnTo>
                    <a:pt x="267" y="348"/>
                  </a:lnTo>
                  <a:lnTo>
                    <a:pt x="274" y="386"/>
                  </a:lnTo>
                  <a:lnTo>
                    <a:pt x="279" y="421"/>
                  </a:lnTo>
                  <a:lnTo>
                    <a:pt x="285" y="452"/>
                  </a:lnTo>
                  <a:lnTo>
                    <a:pt x="289" y="473"/>
                  </a:lnTo>
                  <a:lnTo>
                    <a:pt x="290" y="481"/>
                  </a:lnTo>
                  <a:lnTo>
                    <a:pt x="0" y="408"/>
                  </a:lnTo>
                  <a:lnTo>
                    <a:pt x="12" y="0"/>
                  </a:lnTo>
                  <a:lnTo>
                    <a:pt x="161" y="18"/>
                  </a:lnTo>
                  <a:close/>
                </a:path>
              </a:pathLst>
            </a:custGeom>
            <a:solidFill>
              <a:srgbClr val="FFC6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5" name="Freeform 177"/>
            <p:cNvSpPr>
              <a:spLocks/>
            </p:cNvSpPr>
            <p:nvPr/>
          </p:nvSpPr>
          <p:spPr bwMode="auto">
            <a:xfrm>
              <a:off x="4168" y="2143"/>
              <a:ext cx="303" cy="574"/>
            </a:xfrm>
            <a:custGeom>
              <a:avLst/>
              <a:gdLst>
                <a:gd name="T0" fmla="*/ 182 w 607"/>
                <a:gd name="T1" fmla="*/ 84 h 1149"/>
                <a:gd name="T2" fmla="*/ 151 w 607"/>
                <a:gd name="T3" fmla="*/ 128 h 1149"/>
                <a:gd name="T4" fmla="*/ 109 w 607"/>
                <a:gd name="T5" fmla="*/ 188 h 1149"/>
                <a:gd name="T6" fmla="*/ 76 w 607"/>
                <a:gd name="T7" fmla="*/ 238 h 1149"/>
                <a:gd name="T8" fmla="*/ 64 w 607"/>
                <a:gd name="T9" fmla="*/ 258 h 1149"/>
                <a:gd name="T10" fmla="*/ 49 w 607"/>
                <a:gd name="T11" fmla="*/ 286 h 1149"/>
                <a:gd name="T12" fmla="*/ 30 w 607"/>
                <a:gd name="T13" fmla="*/ 320 h 1149"/>
                <a:gd name="T14" fmla="*/ 12 w 607"/>
                <a:gd name="T15" fmla="*/ 351 h 1149"/>
                <a:gd name="T16" fmla="*/ 2 w 607"/>
                <a:gd name="T17" fmla="*/ 382 h 1149"/>
                <a:gd name="T18" fmla="*/ 0 w 607"/>
                <a:gd name="T19" fmla="*/ 420 h 1149"/>
                <a:gd name="T20" fmla="*/ 4 w 607"/>
                <a:gd name="T21" fmla="*/ 450 h 1149"/>
                <a:gd name="T22" fmla="*/ 22 w 607"/>
                <a:gd name="T23" fmla="*/ 486 h 1149"/>
                <a:gd name="T24" fmla="*/ 45 w 607"/>
                <a:gd name="T25" fmla="*/ 528 h 1149"/>
                <a:gd name="T26" fmla="*/ 64 w 607"/>
                <a:gd name="T27" fmla="*/ 563 h 1149"/>
                <a:gd name="T28" fmla="*/ 72 w 607"/>
                <a:gd name="T29" fmla="*/ 587 h 1149"/>
                <a:gd name="T30" fmla="*/ 83 w 607"/>
                <a:gd name="T31" fmla="*/ 632 h 1149"/>
                <a:gd name="T32" fmla="*/ 93 w 607"/>
                <a:gd name="T33" fmla="*/ 687 h 1149"/>
                <a:gd name="T34" fmla="*/ 98 w 607"/>
                <a:gd name="T35" fmla="*/ 730 h 1149"/>
                <a:gd name="T36" fmla="*/ 93 w 607"/>
                <a:gd name="T37" fmla="*/ 751 h 1149"/>
                <a:gd name="T38" fmla="*/ 83 w 607"/>
                <a:gd name="T39" fmla="*/ 771 h 1149"/>
                <a:gd name="T40" fmla="*/ 72 w 607"/>
                <a:gd name="T41" fmla="*/ 795 h 1149"/>
                <a:gd name="T42" fmla="*/ 64 w 607"/>
                <a:gd name="T43" fmla="*/ 824 h 1149"/>
                <a:gd name="T44" fmla="*/ 58 w 607"/>
                <a:gd name="T45" fmla="*/ 888 h 1149"/>
                <a:gd name="T46" fmla="*/ 46 w 607"/>
                <a:gd name="T47" fmla="*/ 1003 h 1149"/>
                <a:gd name="T48" fmla="*/ 575 w 607"/>
                <a:gd name="T49" fmla="*/ 1149 h 1149"/>
                <a:gd name="T50" fmla="*/ 605 w 607"/>
                <a:gd name="T51" fmla="*/ 707 h 1149"/>
                <a:gd name="T52" fmla="*/ 589 w 607"/>
                <a:gd name="T53" fmla="*/ 593 h 1149"/>
                <a:gd name="T54" fmla="*/ 570 w 607"/>
                <a:gd name="T55" fmla="*/ 549 h 1149"/>
                <a:gd name="T56" fmla="*/ 550 w 607"/>
                <a:gd name="T57" fmla="*/ 520 h 1149"/>
                <a:gd name="T58" fmla="*/ 531 w 607"/>
                <a:gd name="T59" fmla="*/ 486 h 1149"/>
                <a:gd name="T60" fmla="*/ 518 w 607"/>
                <a:gd name="T61" fmla="*/ 461 h 1149"/>
                <a:gd name="T62" fmla="*/ 515 w 607"/>
                <a:gd name="T63" fmla="*/ 450 h 1149"/>
                <a:gd name="T64" fmla="*/ 504 w 607"/>
                <a:gd name="T65" fmla="*/ 433 h 1149"/>
                <a:gd name="T66" fmla="*/ 491 w 607"/>
                <a:gd name="T67" fmla="*/ 410 h 1149"/>
                <a:gd name="T68" fmla="*/ 480 w 607"/>
                <a:gd name="T69" fmla="*/ 393 h 1149"/>
                <a:gd name="T70" fmla="*/ 474 w 607"/>
                <a:gd name="T71" fmla="*/ 356 h 1149"/>
                <a:gd name="T72" fmla="*/ 451 w 607"/>
                <a:gd name="T73" fmla="*/ 228 h 1149"/>
                <a:gd name="T74" fmla="*/ 500 w 607"/>
                <a:gd name="T75" fmla="*/ 23 h 1149"/>
                <a:gd name="T76" fmla="*/ 456 w 607"/>
                <a:gd name="T77" fmla="*/ 7 h 1149"/>
                <a:gd name="T78" fmla="*/ 441 w 607"/>
                <a:gd name="T79" fmla="*/ 48 h 1149"/>
                <a:gd name="T80" fmla="*/ 421 w 607"/>
                <a:gd name="T81" fmla="*/ 105 h 1149"/>
                <a:gd name="T82" fmla="*/ 404 w 607"/>
                <a:gd name="T83" fmla="*/ 148 h 1149"/>
                <a:gd name="T84" fmla="*/ 396 w 607"/>
                <a:gd name="T85" fmla="*/ 171 h 1149"/>
                <a:gd name="T86" fmla="*/ 381 w 607"/>
                <a:gd name="T87" fmla="*/ 220 h 1149"/>
                <a:gd name="T88" fmla="*/ 356 w 607"/>
                <a:gd name="T89" fmla="*/ 235 h 1149"/>
                <a:gd name="T90" fmla="*/ 306 w 607"/>
                <a:gd name="T91" fmla="*/ 234 h 1149"/>
                <a:gd name="T92" fmla="*/ 245 w 607"/>
                <a:gd name="T93" fmla="*/ 229 h 1149"/>
                <a:gd name="T94" fmla="*/ 202 w 607"/>
                <a:gd name="T95" fmla="*/ 226 h 1149"/>
                <a:gd name="T96" fmla="*/ 161 w 607"/>
                <a:gd name="T97" fmla="*/ 20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1149">
                  <a:moveTo>
                    <a:pt x="186" y="77"/>
                  </a:moveTo>
                  <a:lnTo>
                    <a:pt x="182" y="84"/>
                  </a:lnTo>
                  <a:lnTo>
                    <a:pt x="169" y="101"/>
                  </a:lnTo>
                  <a:lnTo>
                    <a:pt x="151" y="128"/>
                  </a:lnTo>
                  <a:lnTo>
                    <a:pt x="130" y="158"/>
                  </a:lnTo>
                  <a:lnTo>
                    <a:pt x="109" y="188"/>
                  </a:lnTo>
                  <a:lnTo>
                    <a:pt x="90" y="216"/>
                  </a:lnTo>
                  <a:lnTo>
                    <a:pt x="76" y="238"/>
                  </a:lnTo>
                  <a:lnTo>
                    <a:pt x="69" y="250"/>
                  </a:lnTo>
                  <a:lnTo>
                    <a:pt x="64" y="258"/>
                  </a:lnTo>
                  <a:lnTo>
                    <a:pt x="57" y="271"/>
                  </a:lnTo>
                  <a:lnTo>
                    <a:pt x="49" y="286"/>
                  </a:lnTo>
                  <a:lnTo>
                    <a:pt x="39" y="303"/>
                  </a:lnTo>
                  <a:lnTo>
                    <a:pt x="30" y="320"/>
                  </a:lnTo>
                  <a:lnTo>
                    <a:pt x="20" y="336"/>
                  </a:lnTo>
                  <a:lnTo>
                    <a:pt x="12" y="351"/>
                  </a:lnTo>
                  <a:lnTo>
                    <a:pt x="8" y="363"/>
                  </a:lnTo>
                  <a:lnTo>
                    <a:pt x="2" y="382"/>
                  </a:lnTo>
                  <a:lnTo>
                    <a:pt x="0" y="402"/>
                  </a:lnTo>
                  <a:lnTo>
                    <a:pt x="0" y="420"/>
                  </a:lnTo>
                  <a:lnTo>
                    <a:pt x="1" y="439"/>
                  </a:lnTo>
                  <a:lnTo>
                    <a:pt x="4" y="450"/>
                  </a:lnTo>
                  <a:lnTo>
                    <a:pt x="11" y="466"/>
                  </a:lnTo>
                  <a:lnTo>
                    <a:pt x="22" y="486"/>
                  </a:lnTo>
                  <a:lnTo>
                    <a:pt x="33" y="507"/>
                  </a:lnTo>
                  <a:lnTo>
                    <a:pt x="45" y="528"/>
                  </a:lnTo>
                  <a:lnTo>
                    <a:pt x="56" y="547"/>
                  </a:lnTo>
                  <a:lnTo>
                    <a:pt x="64" y="563"/>
                  </a:lnTo>
                  <a:lnTo>
                    <a:pt x="69" y="575"/>
                  </a:lnTo>
                  <a:lnTo>
                    <a:pt x="72" y="587"/>
                  </a:lnTo>
                  <a:lnTo>
                    <a:pt x="77" y="607"/>
                  </a:lnTo>
                  <a:lnTo>
                    <a:pt x="83" y="632"/>
                  </a:lnTo>
                  <a:lnTo>
                    <a:pt x="88" y="659"/>
                  </a:lnTo>
                  <a:lnTo>
                    <a:pt x="93" y="687"/>
                  </a:lnTo>
                  <a:lnTo>
                    <a:pt x="96" y="711"/>
                  </a:lnTo>
                  <a:lnTo>
                    <a:pt x="98" y="730"/>
                  </a:lnTo>
                  <a:lnTo>
                    <a:pt x="96" y="743"/>
                  </a:lnTo>
                  <a:lnTo>
                    <a:pt x="93" y="751"/>
                  </a:lnTo>
                  <a:lnTo>
                    <a:pt x="88" y="760"/>
                  </a:lnTo>
                  <a:lnTo>
                    <a:pt x="83" y="771"/>
                  </a:lnTo>
                  <a:lnTo>
                    <a:pt x="78" y="782"/>
                  </a:lnTo>
                  <a:lnTo>
                    <a:pt x="72" y="795"/>
                  </a:lnTo>
                  <a:lnTo>
                    <a:pt x="68" y="809"/>
                  </a:lnTo>
                  <a:lnTo>
                    <a:pt x="64" y="824"/>
                  </a:lnTo>
                  <a:lnTo>
                    <a:pt x="62" y="840"/>
                  </a:lnTo>
                  <a:lnTo>
                    <a:pt x="58" y="888"/>
                  </a:lnTo>
                  <a:lnTo>
                    <a:pt x="51" y="950"/>
                  </a:lnTo>
                  <a:lnTo>
                    <a:pt x="46" y="1003"/>
                  </a:lnTo>
                  <a:lnTo>
                    <a:pt x="42" y="1027"/>
                  </a:lnTo>
                  <a:lnTo>
                    <a:pt x="575" y="1149"/>
                  </a:lnTo>
                  <a:lnTo>
                    <a:pt x="607" y="732"/>
                  </a:lnTo>
                  <a:lnTo>
                    <a:pt x="605" y="707"/>
                  </a:lnTo>
                  <a:lnTo>
                    <a:pt x="598" y="652"/>
                  </a:lnTo>
                  <a:lnTo>
                    <a:pt x="589" y="593"/>
                  </a:lnTo>
                  <a:lnTo>
                    <a:pt x="577" y="559"/>
                  </a:lnTo>
                  <a:lnTo>
                    <a:pt x="570" y="549"/>
                  </a:lnTo>
                  <a:lnTo>
                    <a:pt x="561" y="536"/>
                  </a:lnTo>
                  <a:lnTo>
                    <a:pt x="550" y="520"/>
                  </a:lnTo>
                  <a:lnTo>
                    <a:pt x="540" y="502"/>
                  </a:lnTo>
                  <a:lnTo>
                    <a:pt x="531" y="486"/>
                  </a:lnTo>
                  <a:lnTo>
                    <a:pt x="523" y="471"/>
                  </a:lnTo>
                  <a:lnTo>
                    <a:pt x="518" y="461"/>
                  </a:lnTo>
                  <a:lnTo>
                    <a:pt x="516" y="455"/>
                  </a:lnTo>
                  <a:lnTo>
                    <a:pt x="515" y="450"/>
                  </a:lnTo>
                  <a:lnTo>
                    <a:pt x="510" y="442"/>
                  </a:lnTo>
                  <a:lnTo>
                    <a:pt x="504" y="433"/>
                  </a:lnTo>
                  <a:lnTo>
                    <a:pt x="497" y="422"/>
                  </a:lnTo>
                  <a:lnTo>
                    <a:pt x="491" y="410"/>
                  </a:lnTo>
                  <a:lnTo>
                    <a:pt x="485" y="401"/>
                  </a:lnTo>
                  <a:lnTo>
                    <a:pt x="480" y="393"/>
                  </a:lnTo>
                  <a:lnTo>
                    <a:pt x="479" y="388"/>
                  </a:lnTo>
                  <a:lnTo>
                    <a:pt x="474" y="356"/>
                  </a:lnTo>
                  <a:lnTo>
                    <a:pt x="463" y="291"/>
                  </a:lnTo>
                  <a:lnTo>
                    <a:pt x="451" y="228"/>
                  </a:lnTo>
                  <a:lnTo>
                    <a:pt x="447" y="199"/>
                  </a:lnTo>
                  <a:lnTo>
                    <a:pt x="500" y="23"/>
                  </a:lnTo>
                  <a:lnTo>
                    <a:pt x="458" y="0"/>
                  </a:lnTo>
                  <a:lnTo>
                    <a:pt x="456" y="7"/>
                  </a:lnTo>
                  <a:lnTo>
                    <a:pt x="450" y="24"/>
                  </a:lnTo>
                  <a:lnTo>
                    <a:pt x="441" y="48"/>
                  </a:lnTo>
                  <a:lnTo>
                    <a:pt x="432" y="76"/>
                  </a:lnTo>
                  <a:lnTo>
                    <a:pt x="421" y="105"/>
                  </a:lnTo>
                  <a:lnTo>
                    <a:pt x="412" y="130"/>
                  </a:lnTo>
                  <a:lnTo>
                    <a:pt x="404" y="148"/>
                  </a:lnTo>
                  <a:lnTo>
                    <a:pt x="401" y="158"/>
                  </a:lnTo>
                  <a:lnTo>
                    <a:pt x="396" y="171"/>
                  </a:lnTo>
                  <a:lnTo>
                    <a:pt x="390" y="196"/>
                  </a:lnTo>
                  <a:lnTo>
                    <a:pt x="381" y="220"/>
                  </a:lnTo>
                  <a:lnTo>
                    <a:pt x="368" y="234"/>
                  </a:lnTo>
                  <a:lnTo>
                    <a:pt x="356" y="235"/>
                  </a:lnTo>
                  <a:lnTo>
                    <a:pt x="334" y="235"/>
                  </a:lnTo>
                  <a:lnTo>
                    <a:pt x="306" y="234"/>
                  </a:lnTo>
                  <a:lnTo>
                    <a:pt x="275" y="231"/>
                  </a:lnTo>
                  <a:lnTo>
                    <a:pt x="245" y="229"/>
                  </a:lnTo>
                  <a:lnTo>
                    <a:pt x="220" y="227"/>
                  </a:lnTo>
                  <a:lnTo>
                    <a:pt x="202" y="226"/>
                  </a:lnTo>
                  <a:lnTo>
                    <a:pt x="196" y="225"/>
                  </a:lnTo>
                  <a:lnTo>
                    <a:pt x="161" y="204"/>
                  </a:lnTo>
                  <a:lnTo>
                    <a:pt x="186" y="77"/>
                  </a:lnTo>
                  <a:close/>
                </a:path>
              </a:pathLst>
            </a:custGeom>
            <a:solidFill>
              <a:srgbClr val="D6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6" name="Freeform 178"/>
            <p:cNvSpPr>
              <a:spLocks/>
            </p:cNvSpPr>
            <p:nvPr/>
          </p:nvSpPr>
          <p:spPr bwMode="auto">
            <a:xfrm>
              <a:off x="3795" y="2500"/>
              <a:ext cx="277" cy="329"/>
            </a:xfrm>
            <a:custGeom>
              <a:avLst/>
              <a:gdLst>
                <a:gd name="T0" fmla="*/ 348 w 554"/>
                <a:gd name="T1" fmla="*/ 53 h 658"/>
                <a:gd name="T2" fmla="*/ 0 w 554"/>
                <a:gd name="T3" fmla="*/ 0 h 658"/>
                <a:gd name="T4" fmla="*/ 0 w 554"/>
                <a:gd name="T5" fmla="*/ 658 h 658"/>
                <a:gd name="T6" fmla="*/ 554 w 554"/>
                <a:gd name="T7" fmla="*/ 658 h 658"/>
                <a:gd name="T8" fmla="*/ 554 w 554"/>
                <a:gd name="T9" fmla="*/ 143 h 658"/>
                <a:gd name="T10" fmla="*/ 348 w 554"/>
                <a:gd name="T11" fmla="*/ 53 h 658"/>
              </a:gdLst>
              <a:ahLst/>
              <a:cxnLst>
                <a:cxn ang="0">
                  <a:pos x="T0" y="T1"/>
                </a:cxn>
                <a:cxn ang="0">
                  <a:pos x="T2" y="T3"/>
                </a:cxn>
                <a:cxn ang="0">
                  <a:pos x="T4" y="T5"/>
                </a:cxn>
                <a:cxn ang="0">
                  <a:pos x="T6" y="T7"/>
                </a:cxn>
                <a:cxn ang="0">
                  <a:pos x="T8" y="T9"/>
                </a:cxn>
                <a:cxn ang="0">
                  <a:pos x="T10" y="T11"/>
                </a:cxn>
              </a:cxnLst>
              <a:rect l="0" t="0" r="r" b="b"/>
              <a:pathLst>
                <a:path w="554" h="658">
                  <a:moveTo>
                    <a:pt x="348" y="53"/>
                  </a:moveTo>
                  <a:lnTo>
                    <a:pt x="0" y="0"/>
                  </a:lnTo>
                  <a:lnTo>
                    <a:pt x="0" y="658"/>
                  </a:lnTo>
                  <a:lnTo>
                    <a:pt x="554" y="658"/>
                  </a:lnTo>
                  <a:lnTo>
                    <a:pt x="554" y="143"/>
                  </a:lnTo>
                  <a:lnTo>
                    <a:pt x="348" y="53"/>
                  </a:lnTo>
                  <a:close/>
                </a:path>
              </a:pathLst>
            </a:custGeom>
            <a:solidFill>
              <a:srgbClr val="CE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7" name="Freeform 179"/>
            <p:cNvSpPr>
              <a:spLocks/>
            </p:cNvSpPr>
            <p:nvPr/>
          </p:nvSpPr>
          <p:spPr bwMode="auto">
            <a:xfrm>
              <a:off x="3795" y="2646"/>
              <a:ext cx="809" cy="360"/>
            </a:xfrm>
            <a:custGeom>
              <a:avLst/>
              <a:gdLst>
                <a:gd name="T0" fmla="*/ 763 w 1618"/>
                <a:gd name="T1" fmla="*/ 0 h 719"/>
                <a:gd name="T2" fmla="*/ 0 w 1618"/>
                <a:gd name="T3" fmla="*/ 264 h 719"/>
                <a:gd name="T4" fmla="*/ 0 w 1618"/>
                <a:gd name="T5" fmla="*/ 719 h 719"/>
                <a:gd name="T6" fmla="*/ 1618 w 1618"/>
                <a:gd name="T7" fmla="*/ 719 h 719"/>
                <a:gd name="T8" fmla="*/ 1618 w 1618"/>
                <a:gd name="T9" fmla="*/ 211 h 719"/>
                <a:gd name="T10" fmla="*/ 763 w 1618"/>
                <a:gd name="T11" fmla="*/ 0 h 719"/>
              </a:gdLst>
              <a:ahLst/>
              <a:cxnLst>
                <a:cxn ang="0">
                  <a:pos x="T0" y="T1"/>
                </a:cxn>
                <a:cxn ang="0">
                  <a:pos x="T2" y="T3"/>
                </a:cxn>
                <a:cxn ang="0">
                  <a:pos x="T4" y="T5"/>
                </a:cxn>
                <a:cxn ang="0">
                  <a:pos x="T6" y="T7"/>
                </a:cxn>
                <a:cxn ang="0">
                  <a:pos x="T8" y="T9"/>
                </a:cxn>
                <a:cxn ang="0">
                  <a:pos x="T10" y="T11"/>
                </a:cxn>
              </a:cxnLst>
              <a:rect l="0" t="0" r="r" b="b"/>
              <a:pathLst>
                <a:path w="1618" h="719">
                  <a:moveTo>
                    <a:pt x="763" y="0"/>
                  </a:moveTo>
                  <a:lnTo>
                    <a:pt x="0" y="264"/>
                  </a:lnTo>
                  <a:lnTo>
                    <a:pt x="0" y="719"/>
                  </a:lnTo>
                  <a:lnTo>
                    <a:pt x="1618" y="719"/>
                  </a:lnTo>
                  <a:lnTo>
                    <a:pt x="1618" y="211"/>
                  </a:lnTo>
                  <a:lnTo>
                    <a:pt x="763" y="0"/>
                  </a:lnTo>
                  <a:close/>
                </a:path>
              </a:pathLst>
            </a:custGeom>
            <a:solidFill>
              <a:srgbClr val="F4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8" name="Freeform 180"/>
            <p:cNvSpPr>
              <a:spLocks/>
            </p:cNvSpPr>
            <p:nvPr/>
          </p:nvSpPr>
          <p:spPr bwMode="auto">
            <a:xfrm>
              <a:off x="3801" y="2498"/>
              <a:ext cx="219" cy="93"/>
            </a:xfrm>
            <a:custGeom>
              <a:avLst/>
              <a:gdLst>
                <a:gd name="T0" fmla="*/ 0 w 437"/>
                <a:gd name="T1" fmla="*/ 2 h 186"/>
                <a:gd name="T2" fmla="*/ 2 w 437"/>
                <a:gd name="T3" fmla="*/ 8 h 186"/>
                <a:gd name="T4" fmla="*/ 8 w 437"/>
                <a:gd name="T5" fmla="*/ 23 h 186"/>
                <a:gd name="T6" fmla="*/ 16 w 437"/>
                <a:gd name="T7" fmla="*/ 45 h 186"/>
                <a:gd name="T8" fmla="*/ 25 w 437"/>
                <a:gd name="T9" fmla="*/ 70 h 186"/>
                <a:gd name="T10" fmla="*/ 35 w 437"/>
                <a:gd name="T11" fmla="*/ 96 h 186"/>
                <a:gd name="T12" fmla="*/ 44 w 437"/>
                <a:gd name="T13" fmla="*/ 121 h 186"/>
                <a:gd name="T14" fmla="*/ 53 w 437"/>
                <a:gd name="T15" fmla="*/ 139 h 186"/>
                <a:gd name="T16" fmla="*/ 57 w 437"/>
                <a:gd name="T17" fmla="*/ 149 h 186"/>
                <a:gd name="T18" fmla="*/ 61 w 437"/>
                <a:gd name="T19" fmla="*/ 154 h 186"/>
                <a:gd name="T20" fmla="*/ 66 w 437"/>
                <a:gd name="T21" fmla="*/ 158 h 186"/>
                <a:gd name="T22" fmla="*/ 72 w 437"/>
                <a:gd name="T23" fmla="*/ 161 h 186"/>
                <a:gd name="T24" fmla="*/ 80 w 437"/>
                <a:gd name="T25" fmla="*/ 164 h 186"/>
                <a:gd name="T26" fmla="*/ 89 w 437"/>
                <a:gd name="T27" fmla="*/ 168 h 186"/>
                <a:gd name="T28" fmla="*/ 100 w 437"/>
                <a:gd name="T29" fmla="*/ 171 h 186"/>
                <a:gd name="T30" fmla="*/ 111 w 437"/>
                <a:gd name="T31" fmla="*/ 175 h 186"/>
                <a:gd name="T32" fmla="*/ 124 w 437"/>
                <a:gd name="T33" fmla="*/ 179 h 186"/>
                <a:gd name="T34" fmla="*/ 141 w 437"/>
                <a:gd name="T35" fmla="*/ 184 h 186"/>
                <a:gd name="T36" fmla="*/ 164 w 437"/>
                <a:gd name="T37" fmla="*/ 185 h 186"/>
                <a:gd name="T38" fmla="*/ 191 w 437"/>
                <a:gd name="T39" fmla="*/ 186 h 186"/>
                <a:gd name="T40" fmla="*/ 220 w 437"/>
                <a:gd name="T41" fmla="*/ 185 h 186"/>
                <a:gd name="T42" fmla="*/ 246 w 437"/>
                <a:gd name="T43" fmla="*/ 184 h 186"/>
                <a:gd name="T44" fmla="*/ 270 w 437"/>
                <a:gd name="T45" fmla="*/ 183 h 186"/>
                <a:gd name="T46" fmla="*/ 289 w 437"/>
                <a:gd name="T47" fmla="*/ 181 h 186"/>
                <a:gd name="T48" fmla="*/ 299 w 437"/>
                <a:gd name="T49" fmla="*/ 179 h 186"/>
                <a:gd name="T50" fmla="*/ 306 w 437"/>
                <a:gd name="T51" fmla="*/ 178 h 186"/>
                <a:gd name="T52" fmla="*/ 313 w 437"/>
                <a:gd name="T53" fmla="*/ 176 h 186"/>
                <a:gd name="T54" fmla="*/ 321 w 437"/>
                <a:gd name="T55" fmla="*/ 172 h 186"/>
                <a:gd name="T56" fmla="*/ 329 w 437"/>
                <a:gd name="T57" fmla="*/ 169 h 186"/>
                <a:gd name="T58" fmla="*/ 337 w 437"/>
                <a:gd name="T59" fmla="*/ 166 h 186"/>
                <a:gd name="T60" fmla="*/ 344 w 437"/>
                <a:gd name="T61" fmla="*/ 163 h 186"/>
                <a:gd name="T62" fmla="*/ 350 w 437"/>
                <a:gd name="T63" fmla="*/ 161 h 186"/>
                <a:gd name="T64" fmla="*/ 354 w 437"/>
                <a:gd name="T65" fmla="*/ 159 h 186"/>
                <a:gd name="T66" fmla="*/ 359 w 437"/>
                <a:gd name="T67" fmla="*/ 156 h 186"/>
                <a:gd name="T68" fmla="*/ 365 w 437"/>
                <a:gd name="T69" fmla="*/ 151 h 186"/>
                <a:gd name="T70" fmla="*/ 372 w 437"/>
                <a:gd name="T71" fmla="*/ 144 h 186"/>
                <a:gd name="T72" fmla="*/ 379 w 437"/>
                <a:gd name="T73" fmla="*/ 137 h 186"/>
                <a:gd name="T74" fmla="*/ 386 w 437"/>
                <a:gd name="T75" fmla="*/ 130 h 186"/>
                <a:gd name="T76" fmla="*/ 391 w 437"/>
                <a:gd name="T77" fmla="*/ 123 h 186"/>
                <a:gd name="T78" fmla="*/ 395 w 437"/>
                <a:gd name="T79" fmla="*/ 118 h 186"/>
                <a:gd name="T80" fmla="*/ 396 w 437"/>
                <a:gd name="T81" fmla="*/ 117 h 186"/>
                <a:gd name="T82" fmla="*/ 437 w 437"/>
                <a:gd name="T83" fmla="*/ 0 h 186"/>
                <a:gd name="T84" fmla="*/ 0 w 437"/>
                <a:gd name="T85"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186">
                  <a:moveTo>
                    <a:pt x="0" y="2"/>
                  </a:moveTo>
                  <a:lnTo>
                    <a:pt x="2" y="8"/>
                  </a:lnTo>
                  <a:lnTo>
                    <a:pt x="8" y="23"/>
                  </a:lnTo>
                  <a:lnTo>
                    <a:pt x="16" y="45"/>
                  </a:lnTo>
                  <a:lnTo>
                    <a:pt x="25" y="70"/>
                  </a:lnTo>
                  <a:lnTo>
                    <a:pt x="35" y="96"/>
                  </a:lnTo>
                  <a:lnTo>
                    <a:pt x="44" y="121"/>
                  </a:lnTo>
                  <a:lnTo>
                    <a:pt x="53" y="139"/>
                  </a:lnTo>
                  <a:lnTo>
                    <a:pt x="57" y="149"/>
                  </a:lnTo>
                  <a:lnTo>
                    <a:pt x="61" y="154"/>
                  </a:lnTo>
                  <a:lnTo>
                    <a:pt x="66" y="158"/>
                  </a:lnTo>
                  <a:lnTo>
                    <a:pt x="72" y="161"/>
                  </a:lnTo>
                  <a:lnTo>
                    <a:pt x="80" y="164"/>
                  </a:lnTo>
                  <a:lnTo>
                    <a:pt x="89" y="168"/>
                  </a:lnTo>
                  <a:lnTo>
                    <a:pt x="100" y="171"/>
                  </a:lnTo>
                  <a:lnTo>
                    <a:pt x="111" y="175"/>
                  </a:lnTo>
                  <a:lnTo>
                    <a:pt x="124" y="179"/>
                  </a:lnTo>
                  <a:lnTo>
                    <a:pt x="141" y="184"/>
                  </a:lnTo>
                  <a:lnTo>
                    <a:pt x="164" y="185"/>
                  </a:lnTo>
                  <a:lnTo>
                    <a:pt x="191" y="186"/>
                  </a:lnTo>
                  <a:lnTo>
                    <a:pt x="220" y="185"/>
                  </a:lnTo>
                  <a:lnTo>
                    <a:pt x="246" y="184"/>
                  </a:lnTo>
                  <a:lnTo>
                    <a:pt x="270" y="183"/>
                  </a:lnTo>
                  <a:lnTo>
                    <a:pt x="289" y="181"/>
                  </a:lnTo>
                  <a:lnTo>
                    <a:pt x="299" y="179"/>
                  </a:lnTo>
                  <a:lnTo>
                    <a:pt x="306" y="178"/>
                  </a:lnTo>
                  <a:lnTo>
                    <a:pt x="313" y="176"/>
                  </a:lnTo>
                  <a:lnTo>
                    <a:pt x="321" y="172"/>
                  </a:lnTo>
                  <a:lnTo>
                    <a:pt x="329" y="169"/>
                  </a:lnTo>
                  <a:lnTo>
                    <a:pt x="337" y="166"/>
                  </a:lnTo>
                  <a:lnTo>
                    <a:pt x="344" y="163"/>
                  </a:lnTo>
                  <a:lnTo>
                    <a:pt x="350" y="161"/>
                  </a:lnTo>
                  <a:lnTo>
                    <a:pt x="354" y="159"/>
                  </a:lnTo>
                  <a:lnTo>
                    <a:pt x="359" y="156"/>
                  </a:lnTo>
                  <a:lnTo>
                    <a:pt x="365" y="151"/>
                  </a:lnTo>
                  <a:lnTo>
                    <a:pt x="372" y="144"/>
                  </a:lnTo>
                  <a:lnTo>
                    <a:pt x="379" y="137"/>
                  </a:lnTo>
                  <a:lnTo>
                    <a:pt x="386" y="130"/>
                  </a:lnTo>
                  <a:lnTo>
                    <a:pt x="391" y="123"/>
                  </a:lnTo>
                  <a:lnTo>
                    <a:pt x="395" y="118"/>
                  </a:lnTo>
                  <a:lnTo>
                    <a:pt x="396" y="117"/>
                  </a:lnTo>
                  <a:lnTo>
                    <a:pt x="437" y="0"/>
                  </a:lnTo>
                  <a:lnTo>
                    <a:pt x="0" y="2"/>
                  </a:lnTo>
                  <a:close/>
                </a:path>
              </a:pathLst>
            </a:custGeom>
            <a:solidFill>
              <a:srgbClr val="84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89" name="Freeform 181"/>
            <p:cNvSpPr>
              <a:spLocks/>
            </p:cNvSpPr>
            <p:nvPr/>
          </p:nvSpPr>
          <p:spPr bwMode="auto">
            <a:xfrm>
              <a:off x="3803" y="2474"/>
              <a:ext cx="220" cy="51"/>
            </a:xfrm>
            <a:custGeom>
              <a:avLst/>
              <a:gdLst>
                <a:gd name="T0" fmla="*/ 242 w 440"/>
                <a:gd name="T1" fmla="*/ 102 h 102"/>
                <a:gd name="T2" fmla="*/ 286 w 440"/>
                <a:gd name="T3" fmla="*/ 99 h 102"/>
                <a:gd name="T4" fmla="*/ 325 w 440"/>
                <a:gd name="T5" fmla="*/ 96 h 102"/>
                <a:gd name="T6" fmla="*/ 360 w 440"/>
                <a:gd name="T7" fmla="*/ 90 h 102"/>
                <a:gd name="T8" fmla="*/ 390 w 440"/>
                <a:gd name="T9" fmla="*/ 83 h 102"/>
                <a:gd name="T10" fmla="*/ 414 w 440"/>
                <a:gd name="T11" fmla="*/ 75 h 102"/>
                <a:gd name="T12" fmla="*/ 430 w 440"/>
                <a:gd name="T13" fmla="*/ 66 h 102"/>
                <a:gd name="T14" fmla="*/ 439 w 440"/>
                <a:gd name="T15" fmla="*/ 56 h 102"/>
                <a:gd name="T16" fmla="*/ 439 w 440"/>
                <a:gd name="T17" fmla="*/ 46 h 102"/>
                <a:gd name="T18" fmla="*/ 430 w 440"/>
                <a:gd name="T19" fmla="*/ 36 h 102"/>
                <a:gd name="T20" fmla="*/ 414 w 440"/>
                <a:gd name="T21" fmla="*/ 27 h 102"/>
                <a:gd name="T22" fmla="*/ 390 w 440"/>
                <a:gd name="T23" fmla="*/ 19 h 102"/>
                <a:gd name="T24" fmla="*/ 360 w 440"/>
                <a:gd name="T25" fmla="*/ 12 h 102"/>
                <a:gd name="T26" fmla="*/ 325 w 440"/>
                <a:gd name="T27" fmla="*/ 6 h 102"/>
                <a:gd name="T28" fmla="*/ 286 w 440"/>
                <a:gd name="T29" fmla="*/ 3 h 102"/>
                <a:gd name="T30" fmla="*/ 242 w 440"/>
                <a:gd name="T31" fmla="*/ 0 h 102"/>
                <a:gd name="T32" fmla="*/ 198 w 440"/>
                <a:gd name="T33" fmla="*/ 0 h 102"/>
                <a:gd name="T34" fmla="*/ 155 w 440"/>
                <a:gd name="T35" fmla="*/ 3 h 102"/>
                <a:gd name="T36" fmla="*/ 115 w 440"/>
                <a:gd name="T37" fmla="*/ 6 h 102"/>
                <a:gd name="T38" fmla="*/ 81 w 440"/>
                <a:gd name="T39" fmla="*/ 12 h 102"/>
                <a:gd name="T40" fmla="*/ 51 w 440"/>
                <a:gd name="T41" fmla="*/ 19 h 102"/>
                <a:gd name="T42" fmla="*/ 27 w 440"/>
                <a:gd name="T43" fmla="*/ 27 h 102"/>
                <a:gd name="T44" fmla="*/ 11 w 440"/>
                <a:gd name="T45" fmla="*/ 36 h 102"/>
                <a:gd name="T46" fmla="*/ 1 w 440"/>
                <a:gd name="T47" fmla="*/ 46 h 102"/>
                <a:gd name="T48" fmla="*/ 1 w 440"/>
                <a:gd name="T49" fmla="*/ 56 h 102"/>
                <a:gd name="T50" fmla="*/ 11 w 440"/>
                <a:gd name="T51" fmla="*/ 66 h 102"/>
                <a:gd name="T52" fmla="*/ 27 w 440"/>
                <a:gd name="T53" fmla="*/ 75 h 102"/>
                <a:gd name="T54" fmla="*/ 51 w 440"/>
                <a:gd name="T55" fmla="*/ 83 h 102"/>
                <a:gd name="T56" fmla="*/ 81 w 440"/>
                <a:gd name="T57" fmla="*/ 90 h 102"/>
                <a:gd name="T58" fmla="*/ 115 w 440"/>
                <a:gd name="T59" fmla="*/ 96 h 102"/>
                <a:gd name="T60" fmla="*/ 155 w 440"/>
                <a:gd name="T61" fmla="*/ 99 h 102"/>
                <a:gd name="T62" fmla="*/ 198 w 440"/>
                <a:gd name="T6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 h="102">
                  <a:moveTo>
                    <a:pt x="220" y="102"/>
                  </a:moveTo>
                  <a:lnTo>
                    <a:pt x="242" y="102"/>
                  </a:lnTo>
                  <a:lnTo>
                    <a:pt x="264" y="101"/>
                  </a:lnTo>
                  <a:lnTo>
                    <a:pt x="286" y="99"/>
                  </a:lnTo>
                  <a:lnTo>
                    <a:pt x="306" y="97"/>
                  </a:lnTo>
                  <a:lnTo>
                    <a:pt x="325" y="96"/>
                  </a:lnTo>
                  <a:lnTo>
                    <a:pt x="344" y="93"/>
                  </a:lnTo>
                  <a:lnTo>
                    <a:pt x="360" y="90"/>
                  </a:lnTo>
                  <a:lnTo>
                    <a:pt x="376" y="87"/>
                  </a:lnTo>
                  <a:lnTo>
                    <a:pt x="390" y="83"/>
                  </a:lnTo>
                  <a:lnTo>
                    <a:pt x="402" y="79"/>
                  </a:lnTo>
                  <a:lnTo>
                    <a:pt x="414" y="75"/>
                  </a:lnTo>
                  <a:lnTo>
                    <a:pt x="423" y="71"/>
                  </a:lnTo>
                  <a:lnTo>
                    <a:pt x="430" y="66"/>
                  </a:lnTo>
                  <a:lnTo>
                    <a:pt x="436" y="61"/>
                  </a:lnTo>
                  <a:lnTo>
                    <a:pt x="439" y="56"/>
                  </a:lnTo>
                  <a:lnTo>
                    <a:pt x="440" y="51"/>
                  </a:lnTo>
                  <a:lnTo>
                    <a:pt x="439" y="46"/>
                  </a:lnTo>
                  <a:lnTo>
                    <a:pt x="436" y="41"/>
                  </a:lnTo>
                  <a:lnTo>
                    <a:pt x="430" y="36"/>
                  </a:lnTo>
                  <a:lnTo>
                    <a:pt x="423" y="32"/>
                  </a:lnTo>
                  <a:lnTo>
                    <a:pt x="414" y="27"/>
                  </a:lnTo>
                  <a:lnTo>
                    <a:pt x="402" y="23"/>
                  </a:lnTo>
                  <a:lnTo>
                    <a:pt x="390" y="19"/>
                  </a:lnTo>
                  <a:lnTo>
                    <a:pt x="376" y="15"/>
                  </a:lnTo>
                  <a:lnTo>
                    <a:pt x="360" y="12"/>
                  </a:lnTo>
                  <a:lnTo>
                    <a:pt x="344" y="10"/>
                  </a:lnTo>
                  <a:lnTo>
                    <a:pt x="325" y="6"/>
                  </a:lnTo>
                  <a:lnTo>
                    <a:pt x="306" y="4"/>
                  </a:lnTo>
                  <a:lnTo>
                    <a:pt x="286" y="3"/>
                  </a:lnTo>
                  <a:lnTo>
                    <a:pt x="264" y="2"/>
                  </a:lnTo>
                  <a:lnTo>
                    <a:pt x="242" y="0"/>
                  </a:lnTo>
                  <a:lnTo>
                    <a:pt x="220" y="0"/>
                  </a:lnTo>
                  <a:lnTo>
                    <a:pt x="198" y="0"/>
                  </a:lnTo>
                  <a:lnTo>
                    <a:pt x="176" y="2"/>
                  </a:lnTo>
                  <a:lnTo>
                    <a:pt x="155" y="3"/>
                  </a:lnTo>
                  <a:lnTo>
                    <a:pt x="135" y="4"/>
                  </a:lnTo>
                  <a:lnTo>
                    <a:pt x="115" y="6"/>
                  </a:lnTo>
                  <a:lnTo>
                    <a:pt x="97" y="10"/>
                  </a:lnTo>
                  <a:lnTo>
                    <a:pt x="81" y="12"/>
                  </a:lnTo>
                  <a:lnTo>
                    <a:pt x="65" y="15"/>
                  </a:lnTo>
                  <a:lnTo>
                    <a:pt x="51" y="19"/>
                  </a:lnTo>
                  <a:lnTo>
                    <a:pt x="38" y="23"/>
                  </a:lnTo>
                  <a:lnTo>
                    <a:pt x="27" y="27"/>
                  </a:lnTo>
                  <a:lnTo>
                    <a:pt x="17" y="32"/>
                  </a:lnTo>
                  <a:lnTo>
                    <a:pt x="11" y="36"/>
                  </a:lnTo>
                  <a:lnTo>
                    <a:pt x="5" y="41"/>
                  </a:lnTo>
                  <a:lnTo>
                    <a:pt x="1" y="46"/>
                  </a:lnTo>
                  <a:lnTo>
                    <a:pt x="0" y="51"/>
                  </a:lnTo>
                  <a:lnTo>
                    <a:pt x="1" y="56"/>
                  </a:lnTo>
                  <a:lnTo>
                    <a:pt x="5" y="61"/>
                  </a:lnTo>
                  <a:lnTo>
                    <a:pt x="11" y="66"/>
                  </a:lnTo>
                  <a:lnTo>
                    <a:pt x="17" y="71"/>
                  </a:lnTo>
                  <a:lnTo>
                    <a:pt x="27" y="75"/>
                  </a:lnTo>
                  <a:lnTo>
                    <a:pt x="38" y="79"/>
                  </a:lnTo>
                  <a:lnTo>
                    <a:pt x="51" y="83"/>
                  </a:lnTo>
                  <a:lnTo>
                    <a:pt x="65" y="87"/>
                  </a:lnTo>
                  <a:lnTo>
                    <a:pt x="81" y="90"/>
                  </a:lnTo>
                  <a:lnTo>
                    <a:pt x="97" y="93"/>
                  </a:lnTo>
                  <a:lnTo>
                    <a:pt x="115" y="96"/>
                  </a:lnTo>
                  <a:lnTo>
                    <a:pt x="135" y="97"/>
                  </a:lnTo>
                  <a:lnTo>
                    <a:pt x="155" y="99"/>
                  </a:lnTo>
                  <a:lnTo>
                    <a:pt x="176" y="101"/>
                  </a:lnTo>
                  <a:lnTo>
                    <a:pt x="198" y="102"/>
                  </a:lnTo>
                  <a:lnTo>
                    <a:pt x="220" y="102"/>
                  </a:lnTo>
                  <a:close/>
                </a:path>
              </a:pathLst>
            </a:custGeom>
            <a:solidFill>
              <a:srgbClr val="D6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0" name="Freeform 182"/>
            <p:cNvSpPr>
              <a:spLocks/>
            </p:cNvSpPr>
            <p:nvPr/>
          </p:nvSpPr>
          <p:spPr bwMode="auto">
            <a:xfrm>
              <a:off x="4148" y="2881"/>
              <a:ext cx="261" cy="116"/>
            </a:xfrm>
            <a:custGeom>
              <a:avLst/>
              <a:gdLst>
                <a:gd name="T0" fmla="*/ 281 w 522"/>
                <a:gd name="T1" fmla="*/ 233 h 233"/>
                <a:gd name="T2" fmla="*/ 334 w 522"/>
                <a:gd name="T3" fmla="*/ 229 h 233"/>
                <a:gd name="T4" fmla="*/ 383 w 522"/>
                <a:gd name="T5" fmla="*/ 220 h 233"/>
                <a:gd name="T6" fmla="*/ 426 w 522"/>
                <a:gd name="T7" fmla="*/ 207 h 233"/>
                <a:gd name="T8" fmla="*/ 461 w 522"/>
                <a:gd name="T9" fmla="*/ 191 h 233"/>
                <a:gd name="T10" fmla="*/ 490 w 522"/>
                <a:gd name="T11" fmla="*/ 172 h 233"/>
                <a:gd name="T12" fmla="*/ 510 w 522"/>
                <a:gd name="T13" fmla="*/ 151 h 233"/>
                <a:gd name="T14" fmla="*/ 521 w 522"/>
                <a:gd name="T15" fmla="*/ 128 h 233"/>
                <a:gd name="T16" fmla="*/ 521 w 522"/>
                <a:gd name="T17" fmla="*/ 105 h 233"/>
                <a:gd name="T18" fmla="*/ 513 w 522"/>
                <a:gd name="T19" fmla="*/ 83 h 233"/>
                <a:gd name="T20" fmla="*/ 496 w 522"/>
                <a:gd name="T21" fmla="*/ 62 h 233"/>
                <a:gd name="T22" fmla="*/ 470 w 522"/>
                <a:gd name="T23" fmla="*/ 44 h 233"/>
                <a:gd name="T24" fmla="*/ 437 w 522"/>
                <a:gd name="T25" fmla="*/ 29 h 233"/>
                <a:gd name="T26" fmla="*/ 398 w 522"/>
                <a:gd name="T27" fmla="*/ 16 h 233"/>
                <a:gd name="T28" fmla="*/ 352 w 522"/>
                <a:gd name="T29" fmla="*/ 7 h 233"/>
                <a:gd name="T30" fmla="*/ 299 w 522"/>
                <a:gd name="T31" fmla="*/ 1 h 233"/>
                <a:gd name="T32" fmla="*/ 242 w 522"/>
                <a:gd name="T33" fmla="*/ 0 h 233"/>
                <a:gd name="T34" fmla="*/ 189 w 522"/>
                <a:gd name="T35" fmla="*/ 3 h 233"/>
                <a:gd name="T36" fmla="*/ 141 w 522"/>
                <a:gd name="T37" fmla="*/ 10 h 233"/>
                <a:gd name="T38" fmla="*/ 98 w 522"/>
                <a:gd name="T39" fmla="*/ 22 h 233"/>
                <a:gd name="T40" fmla="*/ 61 w 522"/>
                <a:gd name="T41" fmla="*/ 37 h 233"/>
                <a:gd name="T42" fmla="*/ 33 w 522"/>
                <a:gd name="T43" fmla="*/ 54 h 233"/>
                <a:gd name="T44" fmla="*/ 13 w 522"/>
                <a:gd name="T45" fmla="*/ 74 h 233"/>
                <a:gd name="T46" fmla="*/ 1 w 522"/>
                <a:gd name="T47" fmla="*/ 96 h 233"/>
                <a:gd name="T48" fmla="*/ 1 w 522"/>
                <a:gd name="T49" fmla="*/ 119 h 233"/>
                <a:gd name="T50" fmla="*/ 11 w 522"/>
                <a:gd name="T51" fmla="*/ 142 h 233"/>
                <a:gd name="T52" fmla="*/ 28 w 522"/>
                <a:gd name="T53" fmla="*/ 164 h 233"/>
                <a:gd name="T54" fmla="*/ 53 w 522"/>
                <a:gd name="T55" fmla="*/ 183 h 233"/>
                <a:gd name="T56" fmla="*/ 87 w 522"/>
                <a:gd name="T57" fmla="*/ 200 h 233"/>
                <a:gd name="T58" fmla="*/ 127 w 522"/>
                <a:gd name="T59" fmla="*/ 214 h 233"/>
                <a:gd name="T60" fmla="*/ 173 w 522"/>
                <a:gd name="T61" fmla="*/ 226 h 233"/>
                <a:gd name="T62" fmla="*/ 225 w 522"/>
                <a:gd name="T63"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233">
                  <a:moveTo>
                    <a:pt x="253" y="233"/>
                  </a:moveTo>
                  <a:lnTo>
                    <a:pt x="281" y="233"/>
                  </a:lnTo>
                  <a:lnTo>
                    <a:pt x="308" y="232"/>
                  </a:lnTo>
                  <a:lnTo>
                    <a:pt x="334" y="229"/>
                  </a:lnTo>
                  <a:lnTo>
                    <a:pt x="359" y="225"/>
                  </a:lnTo>
                  <a:lnTo>
                    <a:pt x="383" y="220"/>
                  </a:lnTo>
                  <a:lnTo>
                    <a:pt x="405" y="214"/>
                  </a:lnTo>
                  <a:lnTo>
                    <a:pt x="426" y="207"/>
                  </a:lnTo>
                  <a:lnTo>
                    <a:pt x="444" y="199"/>
                  </a:lnTo>
                  <a:lnTo>
                    <a:pt x="461" y="191"/>
                  </a:lnTo>
                  <a:lnTo>
                    <a:pt x="476" y="182"/>
                  </a:lnTo>
                  <a:lnTo>
                    <a:pt x="490" y="172"/>
                  </a:lnTo>
                  <a:lnTo>
                    <a:pt x="500" y="161"/>
                  </a:lnTo>
                  <a:lnTo>
                    <a:pt x="510" y="151"/>
                  </a:lnTo>
                  <a:lnTo>
                    <a:pt x="517" y="139"/>
                  </a:lnTo>
                  <a:lnTo>
                    <a:pt x="521" y="128"/>
                  </a:lnTo>
                  <a:lnTo>
                    <a:pt x="522" y="116"/>
                  </a:lnTo>
                  <a:lnTo>
                    <a:pt x="521" y="105"/>
                  </a:lnTo>
                  <a:lnTo>
                    <a:pt x="518" y="93"/>
                  </a:lnTo>
                  <a:lnTo>
                    <a:pt x="513" y="83"/>
                  </a:lnTo>
                  <a:lnTo>
                    <a:pt x="505" y="73"/>
                  </a:lnTo>
                  <a:lnTo>
                    <a:pt x="496" y="62"/>
                  </a:lnTo>
                  <a:lnTo>
                    <a:pt x="484" y="53"/>
                  </a:lnTo>
                  <a:lnTo>
                    <a:pt x="470" y="44"/>
                  </a:lnTo>
                  <a:lnTo>
                    <a:pt x="454" y="36"/>
                  </a:lnTo>
                  <a:lnTo>
                    <a:pt x="437" y="29"/>
                  </a:lnTo>
                  <a:lnTo>
                    <a:pt x="419" y="22"/>
                  </a:lnTo>
                  <a:lnTo>
                    <a:pt x="398" y="16"/>
                  </a:lnTo>
                  <a:lnTo>
                    <a:pt x="375" y="10"/>
                  </a:lnTo>
                  <a:lnTo>
                    <a:pt x="352" y="7"/>
                  </a:lnTo>
                  <a:lnTo>
                    <a:pt x="326" y="3"/>
                  </a:lnTo>
                  <a:lnTo>
                    <a:pt x="299" y="1"/>
                  </a:lnTo>
                  <a:lnTo>
                    <a:pt x="271" y="0"/>
                  </a:lnTo>
                  <a:lnTo>
                    <a:pt x="242" y="0"/>
                  </a:lnTo>
                  <a:lnTo>
                    <a:pt x="216" y="1"/>
                  </a:lnTo>
                  <a:lnTo>
                    <a:pt x="189" y="3"/>
                  </a:lnTo>
                  <a:lnTo>
                    <a:pt x="164" y="7"/>
                  </a:lnTo>
                  <a:lnTo>
                    <a:pt x="141" y="10"/>
                  </a:lnTo>
                  <a:lnTo>
                    <a:pt x="118" y="16"/>
                  </a:lnTo>
                  <a:lnTo>
                    <a:pt x="98" y="22"/>
                  </a:lnTo>
                  <a:lnTo>
                    <a:pt x="79" y="29"/>
                  </a:lnTo>
                  <a:lnTo>
                    <a:pt x="61" y="37"/>
                  </a:lnTo>
                  <a:lnTo>
                    <a:pt x="46" y="45"/>
                  </a:lnTo>
                  <a:lnTo>
                    <a:pt x="33" y="54"/>
                  </a:lnTo>
                  <a:lnTo>
                    <a:pt x="21" y="63"/>
                  </a:lnTo>
                  <a:lnTo>
                    <a:pt x="13" y="74"/>
                  </a:lnTo>
                  <a:lnTo>
                    <a:pt x="6" y="84"/>
                  </a:lnTo>
                  <a:lnTo>
                    <a:pt x="1" y="96"/>
                  </a:lnTo>
                  <a:lnTo>
                    <a:pt x="0" y="107"/>
                  </a:lnTo>
                  <a:lnTo>
                    <a:pt x="1" y="119"/>
                  </a:lnTo>
                  <a:lnTo>
                    <a:pt x="5" y="130"/>
                  </a:lnTo>
                  <a:lnTo>
                    <a:pt x="11" y="142"/>
                  </a:lnTo>
                  <a:lnTo>
                    <a:pt x="18" y="153"/>
                  </a:lnTo>
                  <a:lnTo>
                    <a:pt x="28" y="164"/>
                  </a:lnTo>
                  <a:lnTo>
                    <a:pt x="39" y="174"/>
                  </a:lnTo>
                  <a:lnTo>
                    <a:pt x="53" y="183"/>
                  </a:lnTo>
                  <a:lnTo>
                    <a:pt x="69" y="192"/>
                  </a:lnTo>
                  <a:lnTo>
                    <a:pt x="87" y="200"/>
                  </a:lnTo>
                  <a:lnTo>
                    <a:pt x="105" y="209"/>
                  </a:lnTo>
                  <a:lnTo>
                    <a:pt x="127" y="214"/>
                  </a:lnTo>
                  <a:lnTo>
                    <a:pt x="149" y="220"/>
                  </a:lnTo>
                  <a:lnTo>
                    <a:pt x="173" y="226"/>
                  </a:lnTo>
                  <a:lnTo>
                    <a:pt x="198" y="229"/>
                  </a:lnTo>
                  <a:lnTo>
                    <a:pt x="225" y="232"/>
                  </a:lnTo>
                  <a:lnTo>
                    <a:pt x="253" y="23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1" name="Freeform 183"/>
            <p:cNvSpPr>
              <a:spLocks/>
            </p:cNvSpPr>
            <p:nvPr/>
          </p:nvSpPr>
          <p:spPr bwMode="auto">
            <a:xfrm>
              <a:off x="4179" y="2890"/>
              <a:ext cx="193" cy="83"/>
            </a:xfrm>
            <a:custGeom>
              <a:avLst/>
              <a:gdLst>
                <a:gd name="T0" fmla="*/ 212 w 386"/>
                <a:gd name="T1" fmla="*/ 166 h 166"/>
                <a:gd name="T2" fmla="*/ 250 w 386"/>
                <a:gd name="T3" fmla="*/ 163 h 166"/>
                <a:gd name="T4" fmla="*/ 284 w 386"/>
                <a:gd name="T5" fmla="*/ 156 h 166"/>
                <a:gd name="T6" fmla="*/ 315 w 386"/>
                <a:gd name="T7" fmla="*/ 148 h 166"/>
                <a:gd name="T8" fmla="*/ 342 w 386"/>
                <a:gd name="T9" fmla="*/ 136 h 166"/>
                <a:gd name="T10" fmla="*/ 363 w 386"/>
                <a:gd name="T11" fmla="*/ 123 h 166"/>
                <a:gd name="T12" fmla="*/ 377 w 386"/>
                <a:gd name="T13" fmla="*/ 108 h 166"/>
                <a:gd name="T14" fmla="*/ 385 w 386"/>
                <a:gd name="T15" fmla="*/ 91 h 166"/>
                <a:gd name="T16" fmla="*/ 385 w 386"/>
                <a:gd name="T17" fmla="*/ 75 h 166"/>
                <a:gd name="T18" fmla="*/ 377 w 386"/>
                <a:gd name="T19" fmla="*/ 59 h 166"/>
                <a:gd name="T20" fmla="*/ 363 w 386"/>
                <a:gd name="T21" fmla="*/ 44 h 166"/>
                <a:gd name="T22" fmla="*/ 342 w 386"/>
                <a:gd name="T23" fmla="*/ 31 h 166"/>
                <a:gd name="T24" fmla="*/ 315 w 386"/>
                <a:gd name="T25" fmla="*/ 20 h 166"/>
                <a:gd name="T26" fmla="*/ 284 w 386"/>
                <a:gd name="T27" fmla="*/ 11 h 166"/>
                <a:gd name="T28" fmla="*/ 250 w 386"/>
                <a:gd name="T29" fmla="*/ 4 h 166"/>
                <a:gd name="T30" fmla="*/ 212 w 386"/>
                <a:gd name="T31" fmla="*/ 0 h 166"/>
                <a:gd name="T32" fmla="*/ 173 w 386"/>
                <a:gd name="T33" fmla="*/ 0 h 166"/>
                <a:gd name="T34" fmla="*/ 134 w 386"/>
                <a:gd name="T35" fmla="*/ 4 h 166"/>
                <a:gd name="T36" fmla="*/ 100 w 386"/>
                <a:gd name="T37" fmla="*/ 11 h 166"/>
                <a:gd name="T38" fmla="*/ 69 w 386"/>
                <a:gd name="T39" fmla="*/ 20 h 166"/>
                <a:gd name="T40" fmla="*/ 43 w 386"/>
                <a:gd name="T41" fmla="*/ 31 h 166"/>
                <a:gd name="T42" fmla="*/ 23 w 386"/>
                <a:gd name="T43" fmla="*/ 44 h 166"/>
                <a:gd name="T44" fmla="*/ 8 w 386"/>
                <a:gd name="T45" fmla="*/ 59 h 166"/>
                <a:gd name="T46" fmla="*/ 1 w 386"/>
                <a:gd name="T47" fmla="*/ 75 h 166"/>
                <a:gd name="T48" fmla="*/ 1 w 386"/>
                <a:gd name="T49" fmla="*/ 91 h 166"/>
                <a:gd name="T50" fmla="*/ 8 w 386"/>
                <a:gd name="T51" fmla="*/ 108 h 166"/>
                <a:gd name="T52" fmla="*/ 23 w 386"/>
                <a:gd name="T53" fmla="*/ 123 h 166"/>
                <a:gd name="T54" fmla="*/ 43 w 386"/>
                <a:gd name="T55" fmla="*/ 136 h 166"/>
                <a:gd name="T56" fmla="*/ 69 w 386"/>
                <a:gd name="T57" fmla="*/ 148 h 166"/>
                <a:gd name="T58" fmla="*/ 100 w 386"/>
                <a:gd name="T59" fmla="*/ 156 h 166"/>
                <a:gd name="T60" fmla="*/ 134 w 386"/>
                <a:gd name="T61" fmla="*/ 163 h 166"/>
                <a:gd name="T62" fmla="*/ 173 w 386"/>
                <a:gd name="T6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166">
                  <a:moveTo>
                    <a:pt x="192" y="166"/>
                  </a:moveTo>
                  <a:lnTo>
                    <a:pt x="212" y="166"/>
                  </a:lnTo>
                  <a:lnTo>
                    <a:pt x="231" y="165"/>
                  </a:lnTo>
                  <a:lnTo>
                    <a:pt x="250" y="163"/>
                  </a:lnTo>
                  <a:lnTo>
                    <a:pt x="267" y="159"/>
                  </a:lnTo>
                  <a:lnTo>
                    <a:pt x="284" y="156"/>
                  </a:lnTo>
                  <a:lnTo>
                    <a:pt x="300" y="152"/>
                  </a:lnTo>
                  <a:lnTo>
                    <a:pt x="315" y="148"/>
                  </a:lnTo>
                  <a:lnTo>
                    <a:pt x="329" y="142"/>
                  </a:lnTo>
                  <a:lnTo>
                    <a:pt x="342" y="136"/>
                  </a:lnTo>
                  <a:lnTo>
                    <a:pt x="352" y="129"/>
                  </a:lnTo>
                  <a:lnTo>
                    <a:pt x="363" y="123"/>
                  </a:lnTo>
                  <a:lnTo>
                    <a:pt x="371" y="116"/>
                  </a:lnTo>
                  <a:lnTo>
                    <a:pt x="377" y="108"/>
                  </a:lnTo>
                  <a:lnTo>
                    <a:pt x="382" y="101"/>
                  </a:lnTo>
                  <a:lnTo>
                    <a:pt x="385" y="91"/>
                  </a:lnTo>
                  <a:lnTo>
                    <a:pt x="386" y="83"/>
                  </a:lnTo>
                  <a:lnTo>
                    <a:pt x="385" y="75"/>
                  </a:lnTo>
                  <a:lnTo>
                    <a:pt x="382" y="67"/>
                  </a:lnTo>
                  <a:lnTo>
                    <a:pt x="377" y="59"/>
                  </a:lnTo>
                  <a:lnTo>
                    <a:pt x="371" y="51"/>
                  </a:lnTo>
                  <a:lnTo>
                    <a:pt x="363" y="44"/>
                  </a:lnTo>
                  <a:lnTo>
                    <a:pt x="352" y="37"/>
                  </a:lnTo>
                  <a:lnTo>
                    <a:pt x="342" y="31"/>
                  </a:lnTo>
                  <a:lnTo>
                    <a:pt x="329" y="25"/>
                  </a:lnTo>
                  <a:lnTo>
                    <a:pt x="315" y="20"/>
                  </a:lnTo>
                  <a:lnTo>
                    <a:pt x="300" y="14"/>
                  </a:lnTo>
                  <a:lnTo>
                    <a:pt x="284" y="11"/>
                  </a:lnTo>
                  <a:lnTo>
                    <a:pt x="267" y="7"/>
                  </a:lnTo>
                  <a:lnTo>
                    <a:pt x="250" y="4"/>
                  </a:lnTo>
                  <a:lnTo>
                    <a:pt x="231" y="2"/>
                  </a:lnTo>
                  <a:lnTo>
                    <a:pt x="212" y="0"/>
                  </a:lnTo>
                  <a:lnTo>
                    <a:pt x="192" y="0"/>
                  </a:lnTo>
                  <a:lnTo>
                    <a:pt x="173" y="0"/>
                  </a:lnTo>
                  <a:lnTo>
                    <a:pt x="153" y="2"/>
                  </a:lnTo>
                  <a:lnTo>
                    <a:pt x="134" y="4"/>
                  </a:lnTo>
                  <a:lnTo>
                    <a:pt x="117" y="7"/>
                  </a:lnTo>
                  <a:lnTo>
                    <a:pt x="100" y="11"/>
                  </a:lnTo>
                  <a:lnTo>
                    <a:pt x="84" y="14"/>
                  </a:lnTo>
                  <a:lnTo>
                    <a:pt x="69" y="20"/>
                  </a:lnTo>
                  <a:lnTo>
                    <a:pt x="56" y="25"/>
                  </a:lnTo>
                  <a:lnTo>
                    <a:pt x="43" y="31"/>
                  </a:lnTo>
                  <a:lnTo>
                    <a:pt x="32" y="37"/>
                  </a:lnTo>
                  <a:lnTo>
                    <a:pt x="23" y="44"/>
                  </a:lnTo>
                  <a:lnTo>
                    <a:pt x="15" y="51"/>
                  </a:lnTo>
                  <a:lnTo>
                    <a:pt x="8" y="59"/>
                  </a:lnTo>
                  <a:lnTo>
                    <a:pt x="3" y="67"/>
                  </a:lnTo>
                  <a:lnTo>
                    <a:pt x="1" y="75"/>
                  </a:lnTo>
                  <a:lnTo>
                    <a:pt x="0" y="83"/>
                  </a:lnTo>
                  <a:lnTo>
                    <a:pt x="1" y="91"/>
                  </a:lnTo>
                  <a:lnTo>
                    <a:pt x="3" y="101"/>
                  </a:lnTo>
                  <a:lnTo>
                    <a:pt x="8" y="108"/>
                  </a:lnTo>
                  <a:lnTo>
                    <a:pt x="15" y="116"/>
                  </a:lnTo>
                  <a:lnTo>
                    <a:pt x="23" y="123"/>
                  </a:lnTo>
                  <a:lnTo>
                    <a:pt x="32" y="129"/>
                  </a:lnTo>
                  <a:lnTo>
                    <a:pt x="43" y="136"/>
                  </a:lnTo>
                  <a:lnTo>
                    <a:pt x="56" y="142"/>
                  </a:lnTo>
                  <a:lnTo>
                    <a:pt x="69" y="148"/>
                  </a:lnTo>
                  <a:lnTo>
                    <a:pt x="84" y="152"/>
                  </a:lnTo>
                  <a:lnTo>
                    <a:pt x="100" y="156"/>
                  </a:lnTo>
                  <a:lnTo>
                    <a:pt x="117" y="159"/>
                  </a:lnTo>
                  <a:lnTo>
                    <a:pt x="134" y="163"/>
                  </a:lnTo>
                  <a:lnTo>
                    <a:pt x="153" y="165"/>
                  </a:lnTo>
                  <a:lnTo>
                    <a:pt x="173" y="166"/>
                  </a:lnTo>
                  <a:lnTo>
                    <a:pt x="192" y="16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2" name="Freeform 184"/>
            <p:cNvSpPr>
              <a:spLocks/>
            </p:cNvSpPr>
            <p:nvPr/>
          </p:nvSpPr>
          <p:spPr bwMode="auto">
            <a:xfrm>
              <a:off x="4293" y="2748"/>
              <a:ext cx="216" cy="97"/>
            </a:xfrm>
            <a:custGeom>
              <a:avLst/>
              <a:gdLst>
                <a:gd name="T0" fmla="*/ 231 w 431"/>
                <a:gd name="T1" fmla="*/ 192 h 192"/>
                <a:gd name="T2" fmla="*/ 276 w 431"/>
                <a:gd name="T3" fmla="*/ 189 h 192"/>
                <a:gd name="T4" fmla="*/ 316 w 431"/>
                <a:gd name="T5" fmla="*/ 182 h 192"/>
                <a:gd name="T6" fmla="*/ 351 w 431"/>
                <a:gd name="T7" fmla="*/ 172 h 192"/>
                <a:gd name="T8" fmla="*/ 381 w 431"/>
                <a:gd name="T9" fmla="*/ 158 h 192"/>
                <a:gd name="T10" fmla="*/ 404 w 431"/>
                <a:gd name="T11" fmla="*/ 143 h 192"/>
                <a:gd name="T12" fmla="*/ 420 w 431"/>
                <a:gd name="T13" fmla="*/ 126 h 192"/>
                <a:gd name="T14" fmla="*/ 430 w 431"/>
                <a:gd name="T15" fmla="*/ 106 h 192"/>
                <a:gd name="T16" fmla="*/ 430 w 431"/>
                <a:gd name="T17" fmla="*/ 87 h 192"/>
                <a:gd name="T18" fmla="*/ 423 w 431"/>
                <a:gd name="T19" fmla="*/ 69 h 192"/>
                <a:gd name="T20" fmla="*/ 409 w 431"/>
                <a:gd name="T21" fmla="*/ 52 h 192"/>
                <a:gd name="T22" fmla="*/ 388 w 431"/>
                <a:gd name="T23" fmla="*/ 37 h 192"/>
                <a:gd name="T24" fmla="*/ 361 w 431"/>
                <a:gd name="T25" fmla="*/ 23 h 192"/>
                <a:gd name="T26" fmla="*/ 328 w 431"/>
                <a:gd name="T27" fmla="*/ 13 h 192"/>
                <a:gd name="T28" fmla="*/ 290 w 431"/>
                <a:gd name="T29" fmla="*/ 6 h 192"/>
                <a:gd name="T30" fmla="*/ 246 w 431"/>
                <a:gd name="T31" fmla="*/ 1 h 192"/>
                <a:gd name="T32" fmla="*/ 200 w 431"/>
                <a:gd name="T33" fmla="*/ 0 h 192"/>
                <a:gd name="T34" fmla="*/ 157 w 431"/>
                <a:gd name="T35" fmla="*/ 2 h 192"/>
                <a:gd name="T36" fmla="*/ 116 w 431"/>
                <a:gd name="T37" fmla="*/ 8 h 192"/>
                <a:gd name="T38" fmla="*/ 81 w 431"/>
                <a:gd name="T39" fmla="*/ 18 h 192"/>
                <a:gd name="T40" fmla="*/ 51 w 431"/>
                <a:gd name="T41" fmla="*/ 30 h 192"/>
                <a:gd name="T42" fmla="*/ 26 w 431"/>
                <a:gd name="T43" fmla="*/ 45 h 192"/>
                <a:gd name="T44" fmla="*/ 10 w 431"/>
                <a:gd name="T45" fmla="*/ 61 h 192"/>
                <a:gd name="T46" fmla="*/ 1 w 431"/>
                <a:gd name="T47" fmla="*/ 79 h 192"/>
                <a:gd name="T48" fmla="*/ 1 w 431"/>
                <a:gd name="T49" fmla="*/ 98 h 192"/>
                <a:gd name="T50" fmla="*/ 8 w 431"/>
                <a:gd name="T51" fmla="*/ 117 h 192"/>
                <a:gd name="T52" fmla="*/ 22 w 431"/>
                <a:gd name="T53" fmla="*/ 135 h 192"/>
                <a:gd name="T54" fmla="*/ 44 w 431"/>
                <a:gd name="T55" fmla="*/ 151 h 192"/>
                <a:gd name="T56" fmla="*/ 70 w 431"/>
                <a:gd name="T57" fmla="*/ 166 h 192"/>
                <a:gd name="T58" fmla="*/ 104 w 431"/>
                <a:gd name="T59" fmla="*/ 177 h 192"/>
                <a:gd name="T60" fmla="*/ 142 w 431"/>
                <a:gd name="T61" fmla="*/ 185 h 192"/>
                <a:gd name="T62" fmla="*/ 185 w 431"/>
                <a:gd name="T6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1" h="192">
                  <a:moveTo>
                    <a:pt x="208" y="192"/>
                  </a:moveTo>
                  <a:lnTo>
                    <a:pt x="231" y="192"/>
                  </a:lnTo>
                  <a:lnTo>
                    <a:pt x="255" y="191"/>
                  </a:lnTo>
                  <a:lnTo>
                    <a:pt x="276" y="189"/>
                  </a:lnTo>
                  <a:lnTo>
                    <a:pt x="296" y="185"/>
                  </a:lnTo>
                  <a:lnTo>
                    <a:pt x="316" y="182"/>
                  </a:lnTo>
                  <a:lnTo>
                    <a:pt x="334" y="176"/>
                  </a:lnTo>
                  <a:lnTo>
                    <a:pt x="351" y="172"/>
                  </a:lnTo>
                  <a:lnTo>
                    <a:pt x="366" y="165"/>
                  </a:lnTo>
                  <a:lnTo>
                    <a:pt x="381" y="158"/>
                  </a:lnTo>
                  <a:lnTo>
                    <a:pt x="393" y="151"/>
                  </a:lnTo>
                  <a:lnTo>
                    <a:pt x="404" y="143"/>
                  </a:lnTo>
                  <a:lnTo>
                    <a:pt x="414" y="134"/>
                  </a:lnTo>
                  <a:lnTo>
                    <a:pt x="420" y="126"/>
                  </a:lnTo>
                  <a:lnTo>
                    <a:pt x="426" y="116"/>
                  </a:lnTo>
                  <a:lnTo>
                    <a:pt x="430" y="106"/>
                  </a:lnTo>
                  <a:lnTo>
                    <a:pt x="431" y="97"/>
                  </a:lnTo>
                  <a:lnTo>
                    <a:pt x="430" y="87"/>
                  </a:lnTo>
                  <a:lnTo>
                    <a:pt x="427" y="78"/>
                  </a:lnTo>
                  <a:lnTo>
                    <a:pt x="423" y="69"/>
                  </a:lnTo>
                  <a:lnTo>
                    <a:pt x="417" y="60"/>
                  </a:lnTo>
                  <a:lnTo>
                    <a:pt x="409" y="52"/>
                  </a:lnTo>
                  <a:lnTo>
                    <a:pt x="399" y="44"/>
                  </a:lnTo>
                  <a:lnTo>
                    <a:pt x="388" y="37"/>
                  </a:lnTo>
                  <a:lnTo>
                    <a:pt x="376" y="30"/>
                  </a:lnTo>
                  <a:lnTo>
                    <a:pt x="361" y="23"/>
                  </a:lnTo>
                  <a:lnTo>
                    <a:pt x="346" y="18"/>
                  </a:lnTo>
                  <a:lnTo>
                    <a:pt x="328" y="13"/>
                  </a:lnTo>
                  <a:lnTo>
                    <a:pt x="310" y="9"/>
                  </a:lnTo>
                  <a:lnTo>
                    <a:pt x="290" y="6"/>
                  </a:lnTo>
                  <a:lnTo>
                    <a:pt x="268" y="2"/>
                  </a:lnTo>
                  <a:lnTo>
                    <a:pt x="246" y="1"/>
                  </a:lnTo>
                  <a:lnTo>
                    <a:pt x="223" y="0"/>
                  </a:lnTo>
                  <a:lnTo>
                    <a:pt x="200" y="0"/>
                  </a:lnTo>
                  <a:lnTo>
                    <a:pt x="177" y="1"/>
                  </a:lnTo>
                  <a:lnTo>
                    <a:pt x="157" y="2"/>
                  </a:lnTo>
                  <a:lnTo>
                    <a:pt x="136" y="5"/>
                  </a:lnTo>
                  <a:lnTo>
                    <a:pt x="116" y="8"/>
                  </a:lnTo>
                  <a:lnTo>
                    <a:pt x="98" y="13"/>
                  </a:lnTo>
                  <a:lnTo>
                    <a:pt x="81" y="18"/>
                  </a:lnTo>
                  <a:lnTo>
                    <a:pt x="66" y="23"/>
                  </a:lnTo>
                  <a:lnTo>
                    <a:pt x="51" y="30"/>
                  </a:lnTo>
                  <a:lnTo>
                    <a:pt x="38" y="37"/>
                  </a:lnTo>
                  <a:lnTo>
                    <a:pt x="26" y="45"/>
                  </a:lnTo>
                  <a:lnTo>
                    <a:pt x="17" y="53"/>
                  </a:lnTo>
                  <a:lnTo>
                    <a:pt x="10" y="61"/>
                  </a:lnTo>
                  <a:lnTo>
                    <a:pt x="4" y="70"/>
                  </a:lnTo>
                  <a:lnTo>
                    <a:pt x="1" y="79"/>
                  </a:lnTo>
                  <a:lnTo>
                    <a:pt x="0" y="89"/>
                  </a:lnTo>
                  <a:lnTo>
                    <a:pt x="1" y="98"/>
                  </a:lnTo>
                  <a:lnTo>
                    <a:pt x="3" y="108"/>
                  </a:lnTo>
                  <a:lnTo>
                    <a:pt x="8" y="117"/>
                  </a:lnTo>
                  <a:lnTo>
                    <a:pt x="14" y="127"/>
                  </a:lnTo>
                  <a:lnTo>
                    <a:pt x="22" y="135"/>
                  </a:lnTo>
                  <a:lnTo>
                    <a:pt x="32" y="143"/>
                  </a:lnTo>
                  <a:lnTo>
                    <a:pt x="44" y="151"/>
                  </a:lnTo>
                  <a:lnTo>
                    <a:pt x="56" y="159"/>
                  </a:lnTo>
                  <a:lnTo>
                    <a:pt x="70" y="166"/>
                  </a:lnTo>
                  <a:lnTo>
                    <a:pt x="86" y="172"/>
                  </a:lnTo>
                  <a:lnTo>
                    <a:pt x="104" y="177"/>
                  </a:lnTo>
                  <a:lnTo>
                    <a:pt x="122" y="182"/>
                  </a:lnTo>
                  <a:lnTo>
                    <a:pt x="142" y="185"/>
                  </a:lnTo>
                  <a:lnTo>
                    <a:pt x="163" y="189"/>
                  </a:lnTo>
                  <a:lnTo>
                    <a:pt x="185" y="191"/>
                  </a:lnTo>
                  <a:lnTo>
                    <a:pt x="208" y="19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3" name="Freeform 185"/>
            <p:cNvSpPr>
              <a:spLocks/>
            </p:cNvSpPr>
            <p:nvPr/>
          </p:nvSpPr>
          <p:spPr bwMode="auto">
            <a:xfrm>
              <a:off x="4074" y="2696"/>
              <a:ext cx="215" cy="96"/>
            </a:xfrm>
            <a:custGeom>
              <a:avLst/>
              <a:gdLst>
                <a:gd name="T0" fmla="*/ 232 w 430"/>
                <a:gd name="T1" fmla="*/ 192 h 192"/>
                <a:gd name="T2" fmla="*/ 275 w 430"/>
                <a:gd name="T3" fmla="*/ 189 h 192"/>
                <a:gd name="T4" fmla="*/ 316 w 430"/>
                <a:gd name="T5" fmla="*/ 181 h 192"/>
                <a:gd name="T6" fmla="*/ 350 w 430"/>
                <a:gd name="T7" fmla="*/ 171 h 192"/>
                <a:gd name="T8" fmla="*/ 380 w 430"/>
                <a:gd name="T9" fmla="*/ 158 h 192"/>
                <a:gd name="T10" fmla="*/ 403 w 430"/>
                <a:gd name="T11" fmla="*/ 142 h 192"/>
                <a:gd name="T12" fmla="*/ 419 w 430"/>
                <a:gd name="T13" fmla="*/ 124 h 192"/>
                <a:gd name="T14" fmla="*/ 429 w 430"/>
                <a:gd name="T15" fmla="*/ 106 h 192"/>
                <a:gd name="T16" fmla="*/ 429 w 430"/>
                <a:gd name="T17" fmla="*/ 88 h 192"/>
                <a:gd name="T18" fmla="*/ 422 w 430"/>
                <a:gd name="T19" fmla="*/ 69 h 192"/>
                <a:gd name="T20" fmla="*/ 408 w 430"/>
                <a:gd name="T21" fmla="*/ 52 h 192"/>
                <a:gd name="T22" fmla="*/ 387 w 430"/>
                <a:gd name="T23" fmla="*/ 37 h 192"/>
                <a:gd name="T24" fmla="*/ 361 w 430"/>
                <a:gd name="T25" fmla="*/ 23 h 192"/>
                <a:gd name="T26" fmla="*/ 327 w 430"/>
                <a:gd name="T27" fmla="*/ 13 h 192"/>
                <a:gd name="T28" fmla="*/ 290 w 430"/>
                <a:gd name="T29" fmla="*/ 6 h 192"/>
                <a:gd name="T30" fmla="*/ 248 w 430"/>
                <a:gd name="T31" fmla="*/ 1 h 192"/>
                <a:gd name="T32" fmla="*/ 202 w 430"/>
                <a:gd name="T33" fmla="*/ 0 h 192"/>
                <a:gd name="T34" fmla="*/ 157 w 430"/>
                <a:gd name="T35" fmla="*/ 2 h 192"/>
                <a:gd name="T36" fmla="*/ 116 w 430"/>
                <a:gd name="T37" fmla="*/ 8 h 192"/>
                <a:gd name="T38" fmla="*/ 81 w 430"/>
                <a:gd name="T39" fmla="*/ 18 h 192"/>
                <a:gd name="T40" fmla="*/ 51 w 430"/>
                <a:gd name="T41" fmla="*/ 30 h 192"/>
                <a:gd name="T42" fmla="*/ 28 w 430"/>
                <a:gd name="T43" fmla="*/ 45 h 192"/>
                <a:gd name="T44" fmla="*/ 10 w 430"/>
                <a:gd name="T45" fmla="*/ 61 h 192"/>
                <a:gd name="T46" fmla="*/ 1 w 430"/>
                <a:gd name="T47" fmla="*/ 80 h 192"/>
                <a:gd name="T48" fmla="*/ 1 w 430"/>
                <a:gd name="T49" fmla="*/ 98 h 192"/>
                <a:gd name="T50" fmla="*/ 8 w 430"/>
                <a:gd name="T51" fmla="*/ 118 h 192"/>
                <a:gd name="T52" fmla="*/ 23 w 430"/>
                <a:gd name="T53" fmla="*/ 135 h 192"/>
                <a:gd name="T54" fmla="*/ 44 w 430"/>
                <a:gd name="T55" fmla="*/ 151 h 192"/>
                <a:gd name="T56" fmla="*/ 71 w 430"/>
                <a:gd name="T57" fmla="*/ 166 h 192"/>
                <a:gd name="T58" fmla="*/ 105 w 430"/>
                <a:gd name="T59" fmla="*/ 178 h 192"/>
                <a:gd name="T60" fmla="*/ 143 w 430"/>
                <a:gd name="T61" fmla="*/ 186 h 192"/>
                <a:gd name="T62" fmla="*/ 185 w 430"/>
                <a:gd name="T6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192">
                  <a:moveTo>
                    <a:pt x="209" y="192"/>
                  </a:moveTo>
                  <a:lnTo>
                    <a:pt x="232" y="192"/>
                  </a:lnTo>
                  <a:lnTo>
                    <a:pt x="255" y="191"/>
                  </a:lnTo>
                  <a:lnTo>
                    <a:pt x="275" y="189"/>
                  </a:lnTo>
                  <a:lnTo>
                    <a:pt x="296" y="186"/>
                  </a:lnTo>
                  <a:lnTo>
                    <a:pt x="316" y="181"/>
                  </a:lnTo>
                  <a:lnTo>
                    <a:pt x="333" y="176"/>
                  </a:lnTo>
                  <a:lnTo>
                    <a:pt x="350" y="171"/>
                  </a:lnTo>
                  <a:lnTo>
                    <a:pt x="366" y="165"/>
                  </a:lnTo>
                  <a:lnTo>
                    <a:pt x="380" y="158"/>
                  </a:lnTo>
                  <a:lnTo>
                    <a:pt x="393" y="150"/>
                  </a:lnTo>
                  <a:lnTo>
                    <a:pt x="403" y="142"/>
                  </a:lnTo>
                  <a:lnTo>
                    <a:pt x="412" y="134"/>
                  </a:lnTo>
                  <a:lnTo>
                    <a:pt x="419" y="124"/>
                  </a:lnTo>
                  <a:lnTo>
                    <a:pt x="425" y="115"/>
                  </a:lnTo>
                  <a:lnTo>
                    <a:pt x="429" y="106"/>
                  </a:lnTo>
                  <a:lnTo>
                    <a:pt x="430" y="97"/>
                  </a:lnTo>
                  <a:lnTo>
                    <a:pt x="429" y="88"/>
                  </a:lnTo>
                  <a:lnTo>
                    <a:pt x="426" y="78"/>
                  </a:lnTo>
                  <a:lnTo>
                    <a:pt x="422" y="69"/>
                  </a:lnTo>
                  <a:lnTo>
                    <a:pt x="416" y="60"/>
                  </a:lnTo>
                  <a:lnTo>
                    <a:pt x="408" y="52"/>
                  </a:lnTo>
                  <a:lnTo>
                    <a:pt x="399" y="44"/>
                  </a:lnTo>
                  <a:lnTo>
                    <a:pt x="387" y="37"/>
                  </a:lnTo>
                  <a:lnTo>
                    <a:pt x="374" y="30"/>
                  </a:lnTo>
                  <a:lnTo>
                    <a:pt x="361" y="23"/>
                  </a:lnTo>
                  <a:lnTo>
                    <a:pt x="344" y="18"/>
                  </a:lnTo>
                  <a:lnTo>
                    <a:pt x="327" y="13"/>
                  </a:lnTo>
                  <a:lnTo>
                    <a:pt x="310" y="9"/>
                  </a:lnTo>
                  <a:lnTo>
                    <a:pt x="290" y="6"/>
                  </a:lnTo>
                  <a:lnTo>
                    <a:pt x="270" y="2"/>
                  </a:lnTo>
                  <a:lnTo>
                    <a:pt x="248" y="1"/>
                  </a:lnTo>
                  <a:lnTo>
                    <a:pt x="225" y="0"/>
                  </a:lnTo>
                  <a:lnTo>
                    <a:pt x="202" y="0"/>
                  </a:lnTo>
                  <a:lnTo>
                    <a:pt x="179" y="1"/>
                  </a:lnTo>
                  <a:lnTo>
                    <a:pt x="157" y="2"/>
                  </a:lnTo>
                  <a:lnTo>
                    <a:pt x="136" y="5"/>
                  </a:lnTo>
                  <a:lnTo>
                    <a:pt x="116" y="8"/>
                  </a:lnTo>
                  <a:lnTo>
                    <a:pt x="98" y="13"/>
                  </a:lnTo>
                  <a:lnTo>
                    <a:pt x="81" y="18"/>
                  </a:lnTo>
                  <a:lnTo>
                    <a:pt x="66" y="23"/>
                  </a:lnTo>
                  <a:lnTo>
                    <a:pt x="51" y="30"/>
                  </a:lnTo>
                  <a:lnTo>
                    <a:pt x="38" y="37"/>
                  </a:lnTo>
                  <a:lnTo>
                    <a:pt x="28" y="45"/>
                  </a:lnTo>
                  <a:lnTo>
                    <a:pt x="17" y="53"/>
                  </a:lnTo>
                  <a:lnTo>
                    <a:pt x="10" y="61"/>
                  </a:lnTo>
                  <a:lnTo>
                    <a:pt x="5" y="70"/>
                  </a:lnTo>
                  <a:lnTo>
                    <a:pt x="1" y="80"/>
                  </a:lnTo>
                  <a:lnTo>
                    <a:pt x="0" y="89"/>
                  </a:lnTo>
                  <a:lnTo>
                    <a:pt x="1" y="98"/>
                  </a:lnTo>
                  <a:lnTo>
                    <a:pt x="3" y="108"/>
                  </a:lnTo>
                  <a:lnTo>
                    <a:pt x="8" y="118"/>
                  </a:lnTo>
                  <a:lnTo>
                    <a:pt x="15" y="127"/>
                  </a:lnTo>
                  <a:lnTo>
                    <a:pt x="23" y="135"/>
                  </a:lnTo>
                  <a:lnTo>
                    <a:pt x="32" y="143"/>
                  </a:lnTo>
                  <a:lnTo>
                    <a:pt x="44" y="151"/>
                  </a:lnTo>
                  <a:lnTo>
                    <a:pt x="56" y="159"/>
                  </a:lnTo>
                  <a:lnTo>
                    <a:pt x="71" y="166"/>
                  </a:lnTo>
                  <a:lnTo>
                    <a:pt x="88" y="172"/>
                  </a:lnTo>
                  <a:lnTo>
                    <a:pt x="105" y="178"/>
                  </a:lnTo>
                  <a:lnTo>
                    <a:pt x="123" y="182"/>
                  </a:lnTo>
                  <a:lnTo>
                    <a:pt x="143" y="186"/>
                  </a:lnTo>
                  <a:lnTo>
                    <a:pt x="164" y="189"/>
                  </a:lnTo>
                  <a:lnTo>
                    <a:pt x="185" y="191"/>
                  </a:lnTo>
                  <a:lnTo>
                    <a:pt x="209" y="19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4" name="Freeform 186"/>
            <p:cNvSpPr>
              <a:spLocks/>
            </p:cNvSpPr>
            <p:nvPr/>
          </p:nvSpPr>
          <p:spPr bwMode="auto">
            <a:xfrm>
              <a:off x="4322" y="2754"/>
              <a:ext cx="155" cy="66"/>
            </a:xfrm>
            <a:custGeom>
              <a:avLst/>
              <a:gdLst>
                <a:gd name="T0" fmla="*/ 156 w 310"/>
                <a:gd name="T1" fmla="*/ 133 h 133"/>
                <a:gd name="T2" fmla="*/ 187 w 310"/>
                <a:gd name="T3" fmla="*/ 132 h 133"/>
                <a:gd name="T4" fmla="*/ 216 w 310"/>
                <a:gd name="T5" fmla="*/ 127 h 133"/>
                <a:gd name="T6" fmla="*/ 242 w 310"/>
                <a:gd name="T7" fmla="*/ 121 h 133"/>
                <a:gd name="T8" fmla="*/ 265 w 310"/>
                <a:gd name="T9" fmla="*/ 113 h 133"/>
                <a:gd name="T10" fmla="*/ 284 w 310"/>
                <a:gd name="T11" fmla="*/ 103 h 133"/>
                <a:gd name="T12" fmla="*/ 298 w 310"/>
                <a:gd name="T13" fmla="*/ 93 h 133"/>
                <a:gd name="T14" fmla="*/ 307 w 310"/>
                <a:gd name="T15" fmla="*/ 80 h 133"/>
                <a:gd name="T16" fmla="*/ 310 w 310"/>
                <a:gd name="T17" fmla="*/ 66 h 133"/>
                <a:gd name="T18" fmla="*/ 307 w 310"/>
                <a:gd name="T19" fmla="*/ 52 h 133"/>
                <a:gd name="T20" fmla="*/ 298 w 310"/>
                <a:gd name="T21" fmla="*/ 41 h 133"/>
                <a:gd name="T22" fmla="*/ 284 w 310"/>
                <a:gd name="T23" fmla="*/ 29 h 133"/>
                <a:gd name="T24" fmla="*/ 265 w 310"/>
                <a:gd name="T25" fmla="*/ 19 h 133"/>
                <a:gd name="T26" fmla="*/ 242 w 310"/>
                <a:gd name="T27" fmla="*/ 12 h 133"/>
                <a:gd name="T28" fmla="*/ 216 w 310"/>
                <a:gd name="T29" fmla="*/ 5 h 133"/>
                <a:gd name="T30" fmla="*/ 187 w 310"/>
                <a:gd name="T31" fmla="*/ 2 h 133"/>
                <a:gd name="T32" fmla="*/ 156 w 310"/>
                <a:gd name="T33" fmla="*/ 0 h 133"/>
                <a:gd name="T34" fmla="*/ 125 w 310"/>
                <a:gd name="T35" fmla="*/ 2 h 133"/>
                <a:gd name="T36" fmla="*/ 96 w 310"/>
                <a:gd name="T37" fmla="*/ 5 h 133"/>
                <a:gd name="T38" fmla="*/ 69 w 310"/>
                <a:gd name="T39" fmla="*/ 12 h 133"/>
                <a:gd name="T40" fmla="*/ 46 w 310"/>
                <a:gd name="T41" fmla="*/ 19 h 133"/>
                <a:gd name="T42" fmla="*/ 27 w 310"/>
                <a:gd name="T43" fmla="*/ 29 h 133"/>
                <a:gd name="T44" fmla="*/ 13 w 310"/>
                <a:gd name="T45" fmla="*/ 41 h 133"/>
                <a:gd name="T46" fmla="*/ 4 w 310"/>
                <a:gd name="T47" fmla="*/ 52 h 133"/>
                <a:gd name="T48" fmla="*/ 0 w 310"/>
                <a:gd name="T49" fmla="*/ 66 h 133"/>
                <a:gd name="T50" fmla="*/ 4 w 310"/>
                <a:gd name="T51" fmla="*/ 80 h 133"/>
                <a:gd name="T52" fmla="*/ 13 w 310"/>
                <a:gd name="T53" fmla="*/ 93 h 133"/>
                <a:gd name="T54" fmla="*/ 27 w 310"/>
                <a:gd name="T55" fmla="*/ 103 h 133"/>
                <a:gd name="T56" fmla="*/ 46 w 310"/>
                <a:gd name="T57" fmla="*/ 113 h 133"/>
                <a:gd name="T58" fmla="*/ 69 w 310"/>
                <a:gd name="T59" fmla="*/ 121 h 133"/>
                <a:gd name="T60" fmla="*/ 96 w 310"/>
                <a:gd name="T61" fmla="*/ 127 h 133"/>
                <a:gd name="T62" fmla="*/ 125 w 310"/>
                <a:gd name="T63" fmla="*/ 132 h 133"/>
                <a:gd name="T64" fmla="*/ 156 w 310"/>
                <a:gd name="T6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133">
                  <a:moveTo>
                    <a:pt x="156" y="133"/>
                  </a:moveTo>
                  <a:lnTo>
                    <a:pt x="187" y="132"/>
                  </a:lnTo>
                  <a:lnTo>
                    <a:pt x="216" y="127"/>
                  </a:lnTo>
                  <a:lnTo>
                    <a:pt x="242" y="121"/>
                  </a:lnTo>
                  <a:lnTo>
                    <a:pt x="265" y="113"/>
                  </a:lnTo>
                  <a:lnTo>
                    <a:pt x="284" y="103"/>
                  </a:lnTo>
                  <a:lnTo>
                    <a:pt x="298" y="93"/>
                  </a:lnTo>
                  <a:lnTo>
                    <a:pt x="307" y="80"/>
                  </a:lnTo>
                  <a:lnTo>
                    <a:pt x="310" y="66"/>
                  </a:lnTo>
                  <a:lnTo>
                    <a:pt x="307" y="52"/>
                  </a:lnTo>
                  <a:lnTo>
                    <a:pt x="298" y="41"/>
                  </a:lnTo>
                  <a:lnTo>
                    <a:pt x="284" y="29"/>
                  </a:lnTo>
                  <a:lnTo>
                    <a:pt x="265" y="19"/>
                  </a:lnTo>
                  <a:lnTo>
                    <a:pt x="242" y="12"/>
                  </a:lnTo>
                  <a:lnTo>
                    <a:pt x="216" y="5"/>
                  </a:lnTo>
                  <a:lnTo>
                    <a:pt x="187" y="2"/>
                  </a:lnTo>
                  <a:lnTo>
                    <a:pt x="156" y="0"/>
                  </a:lnTo>
                  <a:lnTo>
                    <a:pt x="125" y="2"/>
                  </a:lnTo>
                  <a:lnTo>
                    <a:pt x="96" y="5"/>
                  </a:lnTo>
                  <a:lnTo>
                    <a:pt x="69" y="12"/>
                  </a:lnTo>
                  <a:lnTo>
                    <a:pt x="46" y="19"/>
                  </a:lnTo>
                  <a:lnTo>
                    <a:pt x="27" y="29"/>
                  </a:lnTo>
                  <a:lnTo>
                    <a:pt x="13" y="41"/>
                  </a:lnTo>
                  <a:lnTo>
                    <a:pt x="4" y="52"/>
                  </a:lnTo>
                  <a:lnTo>
                    <a:pt x="0" y="66"/>
                  </a:lnTo>
                  <a:lnTo>
                    <a:pt x="4" y="80"/>
                  </a:lnTo>
                  <a:lnTo>
                    <a:pt x="13" y="93"/>
                  </a:lnTo>
                  <a:lnTo>
                    <a:pt x="27" y="103"/>
                  </a:lnTo>
                  <a:lnTo>
                    <a:pt x="46" y="113"/>
                  </a:lnTo>
                  <a:lnTo>
                    <a:pt x="69" y="121"/>
                  </a:lnTo>
                  <a:lnTo>
                    <a:pt x="96" y="127"/>
                  </a:lnTo>
                  <a:lnTo>
                    <a:pt x="125" y="132"/>
                  </a:lnTo>
                  <a:lnTo>
                    <a:pt x="156" y="13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5" name="Freeform 187"/>
            <p:cNvSpPr>
              <a:spLocks/>
            </p:cNvSpPr>
            <p:nvPr/>
          </p:nvSpPr>
          <p:spPr bwMode="auto">
            <a:xfrm>
              <a:off x="4103" y="2707"/>
              <a:ext cx="154" cy="66"/>
            </a:xfrm>
            <a:custGeom>
              <a:avLst/>
              <a:gdLst>
                <a:gd name="T0" fmla="*/ 155 w 309"/>
                <a:gd name="T1" fmla="*/ 132 h 132"/>
                <a:gd name="T2" fmla="*/ 186 w 309"/>
                <a:gd name="T3" fmla="*/ 131 h 132"/>
                <a:gd name="T4" fmla="*/ 215 w 309"/>
                <a:gd name="T5" fmla="*/ 127 h 132"/>
                <a:gd name="T6" fmla="*/ 241 w 309"/>
                <a:gd name="T7" fmla="*/ 121 h 132"/>
                <a:gd name="T8" fmla="*/ 264 w 309"/>
                <a:gd name="T9" fmla="*/ 113 h 132"/>
                <a:gd name="T10" fmla="*/ 283 w 309"/>
                <a:gd name="T11" fmla="*/ 102 h 132"/>
                <a:gd name="T12" fmla="*/ 297 w 309"/>
                <a:gd name="T13" fmla="*/ 92 h 132"/>
                <a:gd name="T14" fmla="*/ 306 w 309"/>
                <a:gd name="T15" fmla="*/ 79 h 132"/>
                <a:gd name="T16" fmla="*/ 309 w 309"/>
                <a:gd name="T17" fmla="*/ 66 h 132"/>
                <a:gd name="T18" fmla="*/ 306 w 309"/>
                <a:gd name="T19" fmla="*/ 53 h 132"/>
                <a:gd name="T20" fmla="*/ 297 w 309"/>
                <a:gd name="T21" fmla="*/ 40 h 132"/>
                <a:gd name="T22" fmla="*/ 283 w 309"/>
                <a:gd name="T23" fmla="*/ 29 h 132"/>
                <a:gd name="T24" fmla="*/ 264 w 309"/>
                <a:gd name="T25" fmla="*/ 20 h 132"/>
                <a:gd name="T26" fmla="*/ 241 w 309"/>
                <a:gd name="T27" fmla="*/ 11 h 132"/>
                <a:gd name="T28" fmla="*/ 215 w 309"/>
                <a:gd name="T29" fmla="*/ 6 h 132"/>
                <a:gd name="T30" fmla="*/ 186 w 309"/>
                <a:gd name="T31" fmla="*/ 1 h 132"/>
                <a:gd name="T32" fmla="*/ 155 w 309"/>
                <a:gd name="T33" fmla="*/ 0 h 132"/>
                <a:gd name="T34" fmla="*/ 124 w 309"/>
                <a:gd name="T35" fmla="*/ 1 h 132"/>
                <a:gd name="T36" fmla="*/ 95 w 309"/>
                <a:gd name="T37" fmla="*/ 6 h 132"/>
                <a:gd name="T38" fmla="*/ 68 w 309"/>
                <a:gd name="T39" fmla="*/ 11 h 132"/>
                <a:gd name="T40" fmla="*/ 45 w 309"/>
                <a:gd name="T41" fmla="*/ 20 h 132"/>
                <a:gd name="T42" fmla="*/ 27 w 309"/>
                <a:gd name="T43" fmla="*/ 29 h 132"/>
                <a:gd name="T44" fmla="*/ 13 w 309"/>
                <a:gd name="T45" fmla="*/ 40 h 132"/>
                <a:gd name="T46" fmla="*/ 4 w 309"/>
                <a:gd name="T47" fmla="*/ 53 h 132"/>
                <a:gd name="T48" fmla="*/ 0 w 309"/>
                <a:gd name="T49" fmla="*/ 66 h 132"/>
                <a:gd name="T50" fmla="*/ 4 w 309"/>
                <a:gd name="T51" fmla="*/ 79 h 132"/>
                <a:gd name="T52" fmla="*/ 13 w 309"/>
                <a:gd name="T53" fmla="*/ 92 h 132"/>
                <a:gd name="T54" fmla="*/ 27 w 309"/>
                <a:gd name="T55" fmla="*/ 102 h 132"/>
                <a:gd name="T56" fmla="*/ 45 w 309"/>
                <a:gd name="T57" fmla="*/ 113 h 132"/>
                <a:gd name="T58" fmla="*/ 68 w 309"/>
                <a:gd name="T59" fmla="*/ 121 h 132"/>
                <a:gd name="T60" fmla="*/ 95 w 309"/>
                <a:gd name="T61" fmla="*/ 127 h 132"/>
                <a:gd name="T62" fmla="*/ 124 w 309"/>
                <a:gd name="T63" fmla="*/ 131 h 132"/>
                <a:gd name="T64" fmla="*/ 155 w 309"/>
                <a:gd name="T6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132">
                  <a:moveTo>
                    <a:pt x="155" y="132"/>
                  </a:moveTo>
                  <a:lnTo>
                    <a:pt x="186" y="131"/>
                  </a:lnTo>
                  <a:lnTo>
                    <a:pt x="215" y="127"/>
                  </a:lnTo>
                  <a:lnTo>
                    <a:pt x="241" y="121"/>
                  </a:lnTo>
                  <a:lnTo>
                    <a:pt x="264" y="113"/>
                  </a:lnTo>
                  <a:lnTo>
                    <a:pt x="283" y="102"/>
                  </a:lnTo>
                  <a:lnTo>
                    <a:pt x="297" y="92"/>
                  </a:lnTo>
                  <a:lnTo>
                    <a:pt x="306" y="79"/>
                  </a:lnTo>
                  <a:lnTo>
                    <a:pt x="309" y="66"/>
                  </a:lnTo>
                  <a:lnTo>
                    <a:pt x="306" y="53"/>
                  </a:lnTo>
                  <a:lnTo>
                    <a:pt x="297" y="40"/>
                  </a:lnTo>
                  <a:lnTo>
                    <a:pt x="283" y="29"/>
                  </a:lnTo>
                  <a:lnTo>
                    <a:pt x="264" y="20"/>
                  </a:lnTo>
                  <a:lnTo>
                    <a:pt x="241" y="11"/>
                  </a:lnTo>
                  <a:lnTo>
                    <a:pt x="215" y="6"/>
                  </a:lnTo>
                  <a:lnTo>
                    <a:pt x="186" y="1"/>
                  </a:lnTo>
                  <a:lnTo>
                    <a:pt x="155" y="0"/>
                  </a:lnTo>
                  <a:lnTo>
                    <a:pt x="124" y="1"/>
                  </a:lnTo>
                  <a:lnTo>
                    <a:pt x="95" y="6"/>
                  </a:lnTo>
                  <a:lnTo>
                    <a:pt x="68" y="11"/>
                  </a:lnTo>
                  <a:lnTo>
                    <a:pt x="45" y="20"/>
                  </a:lnTo>
                  <a:lnTo>
                    <a:pt x="27" y="29"/>
                  </a:lnTo>
                  <a:lnTo>
                    <a:pt x="13" y="40"/>
                  </a:lnTo>
                  <a:lnTo>
                    <a:pt x="4" y="53"/>
                  </a:lnTo>
                  <a:lnTo>
                    <a:pt x="0" y="66"/>
                  </a:lnTo>
                  <a:lnTo>
                    <a:pt x="4" y="79"/>
                  </a:lnTo>
                  <a:lnTo>
                    <a:pt x="13" y="92"/>
                  </a:lnTo>
                  <a:lnTo>
                    <a:pt x="27" y="102"/>
                  </a:lnTo>
                  <a:lnTo>
                    <a:pt x="45" y="113"/>
                  </a:lnTo>
                  <a:lnTo>
                    <a:pt x="68" y="121"/>
                  </a:lnTo>
                  <a:lnTo>
                    <a:pt x="95" y="127"/>
                  </a:lnTo>
                  <a:lnTo>
                    <a:pt x="124" y="131"/>
                  </a:lnTo>
                  <a:lnTo>
                    <a:pt x="155" y="13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6" name="Freeform 188"/>
            <p:cNvSpPr>
              <a:spLocks/>
            </p:cNvSpPr>
            <p:nvPr/>
          </p:nvSpPr>
          <p:spPr bwMode="auto">
            <a:xfrm>
              <a:off x="3956" y="2812"/>
              <a:ext cx="243" cy="99"/>
            </a:xfrm>
            <a:custGeom>
              <a:avLst/>
              <a:gdLst>
                <a:gd name="T0" fmla="*/ 266 w 485"/>
                <a:gd name="T1" fmla="*/ 198 h 198"/>
                <a:gd name="T2" fmla="*/ 314 w 485"/>
                <a:gd name="T3" fmla="*/ 193 h 198"/>
                <a:gd name="T4" fmla="*/ 357 w 485"/>
                <a:gd name="T5" fmla="*/ 186 h 198"/>
                <a:gd name="T6" fmla="*/ 396 w 485"/>
                <a:gd name="T7" fmla="*/ 176 h 198"/>
                <a:gd name="T8" fmla="*/ 430 w 485"/>
                <a:gd name="T9" fmla="*/ 162 h 198"/>
                <a:gd name="T10" fmla="*/ 455 w 485"/>
                <a:gd name="T11" fmla="*/ 146 h 198"/>
                <a:gd name="T12" fmla="*/ 473 w 485"/>
                <a:gd name="T13" fmla="*/ 129 h 198"/>
                <a:gd name="T14" fmla="*/ 484 w 485"/>
                <a:gd name="T15" fmla="*/ 109 h 198"/>
                <a:gd name="T16" fmla="*/ 484 w 485"/>
                <a:gd name="T17" fmla="*/ 88 h 198"/>
                <a:gd name="T18" fmla="*/ 473 w 485"/>
                <a:gd name="T19" fmla="*/ 69 h 198"/>
                <a:gd name="T20" fmla="*/ 455 w 485"/>
                <a:gd name="T21" fmla="*/ 52 h 198"/>
                <a:gd name="T22" fmla="*/ 430 w 485"/>
                <a:gd name="T23" fmla="*/ 35 h 198"/>
                <a:gd name="T24" fmla="*/ 396 w 485"/>
                <a:gd name="T25" fmla="*/ 22 h 198"/>
                <a:gd name="T26" fmla="*/ 357 w 485"/>
                <a:gd name="T27" fmla="*/ 11 h 198"/>
                <a:gd name="T28" fmla="*/ 314 w 485"/>
                <a:gd name="T29" fmla="*/ 4 h 198"/>
                <a:gd name="T30" fmla="*/ 266 w 485"/>
                <a:gd name="T31" fmla="*/ 0 h 198"/>
                <a:gd name="T32" fmla="*/ 217 w 485"/>
                <a:gd name="T33" fmla="*/ 0 h 198"/>
                <a:gd name="T34" fmla="*/ 170 w 485"/>
                <a:gd name="T35" fmla="*/ 4 h 198"/>
                <a:gd name="T36" fmla="*/ 126 w 485"/>
                <a:gd name="T37" fmla="*/ 11 h 198"/>
                <a:gd name="T38" fmla="*/ 87 w 485"/>
                <a:gd name="T39" fmla="*/ 22 h 198"/>
                <a:gd name="T40" fmla="*/ 55 w 485"/>
                <a:gd name="T41" fmla="*/ 35 h 198"/>
                <a:gd name="T42" fmla="*/ 28 w 485"/>
                <a:gd name="T43" fmla="*/ 52 h 198"/>
                <a:gd name="T44" fmla="*/ 10 w 485"/>
                <a:gd name="T45" fmla="*/ 69 h 198"/>
                <a:gd name="T46" fmla="*/ 1 w 485"/>
                <a:gd name="T47" fmla="*/ 88 h 198"/>
                <a:gd name="T48" fmla="*/ 1 w 485"/>
                <a:gd name="T49" fmla="*/ 109 h 198"/>
                <a:gd name="T50" fmla="*/ 10 w 485"/>
                <a:gd name="T51" fmla="*/ 129 h 198"/>
                <a:gd name="T52" fmla="*/ 28 w 485"/>
                <a:gd name="T53" fmla="*/ 146 h 198"/>
                <a:gd name="T54" fmla="*/ 55 w 485"/>
                <a:gd name="T55" fmla="*/ 162 h 198"/>
                <a:gd name="T56" fmla="*/ 87 w 485"/>
                <a:gd name="T57" fmla="*/ 176 h 198"/>
                <a:gd name="T58" fmla="*/ 126 w 485"/>
                <a:gd name="T59" fmla="*/ 186 h 198"/>
                <a:gd name="T60" fmla="*/ 170 w 485"/>
                <a:gd name="T61" fmla="*/ 193 h 198"/>
                <a:gd name="T62" fmla="*/ 217 w 485"/>
                <a:gd name="T6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198">
                  <a:moveTo>
                    <a:pt x="242" y="198"/>
                  </a:moveTo>
                  <a:lnTo>
                    <a:pt x="266" y="198"/>
                  </a:lnTo>
                  <a:lnTo>
                    <a:pt x="290" y="196"/>
                  </a:lnTo>
                  <a:lnTo>
                    <a:pt x="314" y="193"/>
                  </a:lnTo>
                  <a:lnTo>
                    <a:pt x="336" y="190"/>
                  </a:lnTo>
                  <a:lnTo>
                    <a:pt x="357" y="186"/>
                  </a:lnTo>
                  <a:lnTo>
                    <a:pt x="378" y="181"/>
                  </a:lnTo>
                  <a:lnTo>
                    <a:pt x="396" y="176"/>
                  </a:lnTo>
                  <a:lnTo>
                    <a:pt x="413" y="169"/>
                  </a:lnTo>
                  <a:lnTo>
                    <a:pt x="430" y="162"/>
                  </a:lnTo>
                  <a:lnTo>
                    <a:pt x="443" y="154"/>
                  </a:lnTo>
                  <a:lnTo>
                    <a:pt x="455" y="146"/>
                  </a:lnTo>
                  <a:lnTo>
                    <a:pt x="465" y="138"/>
                  </a:lnTo>
                  <a:lnTo>
                    <a:pt x="473" y="129"/>
                  </a:lnTo>
                  <a:lnTo>
                    <a:pt x="480" y="118"/>
                  </a:lnTo>
                  <a:lnTo>
                    <a:pt x="484" y="109"/>
                  </a:lnTo>
                  <a:lnTo>
                    <a:pt x="485" y="99"/>
                  </a:lnTo>
                  <a:lnTo>
                    <a:pt x="484" y="88"/>
                  </a:lnTo>
                  <a:lnTo>
                    <a:pt x="480" y="79"/>
                  </a:lnTo>
                  <a:lnTo>
                    <a:pt x="473" y="69"/>
                  </a:lnTo>
                  <a:lnTo>
                    <a:pt x="465" y="60"/>
                  </a:lnTo>
                  <a:lnTo>
                    <a:pt x="455" y="52"/>
                  </a:lnTo>
                  <a:lnTo>
                    <a:pt x="443" y="43"/>
                  </a:lnTo>
                  <a:lnTo>
                    <a:pt x="430" y="35"/>
                  </a:lnTo>
                  <a:lnTo>
                    <a:pt x="413" y="28"/>
                  </a:lnTo>
                  <a:lnTo>
                    <a:pt x="396" y="22"/>
                  </a:lnTo>
                  <a:lnTo>
                    <a:pt x="378" y="17"/>
                  </a:lnTo>
                  <a:lnTo>
                    <a:pt x="357" y="11"/>
                  </a:lnTo>
                  <a:lnTo>
                    <a:pt x="336" y="8"/>
                  </a:lnTo>
                  <a:lnTo>
                    <a:pt x="314" y="4"/>
                  </a:lnTo>
                  <a:lnTo>
                    <a:pt x="290" y="2"/>
                  </a:lnTo>
                  <a:lnTo>
                    <a:pt x="266" y="0"/>
                  </a:lnTo>
                  <a:lnTo>
                    <a:pt x="242" y="0"/>
                  </a:lnTo>
                  <a:lnTo>
                    <a:pt x="217" y="0"/>
                  </a:lnTo>
                  <a:lnTo>
                    <a:pt x="193" y="2"/>
                  </a:lnTo>
                  <a:lnTo>
                    <a:pt x="170" y="4"/>
                  </a:lnTo>
                  <a:lnTo>
                    <a:pt x="147" y="8"/>
                  </a:lnTo>
                  <a:lnTo>
                    <a:pt x="126" y="11"/>
                  </a:lnTo>
                  <a:lnTo>
                    <a:pt x="107" y="17"/>
                  </a:lnTo>
                  <a:lnTo>
                    <a:pt x="87" y="22"/>
                  </a:lnTo>
                  <a:lnTo>
                    <a:pt x="71" y="28"/>
                  </a:lnTo>
                  <a:lnTo>
                    <a:pt x="55" y="35"/>
                  </a:lnTo>
                  <a:lnTo>
                    <a:pt x="41" y="43"/>
                  </a:lnTo>
                  <a:lnTo>
                    <a:pt x="28" y="52"/>
                  </a:lnTo>
                  <a:lnTo>
                    <a:pt x="19" y="60"/>
                  </a:lnTo>
                  <a:lnTo>
                    <a:pt x="10" y="69"/>
                  </a:lnTo>
                  <a:lnTo>
                    <a:pt x="4" y="79"/>
                  </a:lnTo>
                  <a:lnTo>
                    <a:pt x="1" y="88"/>
                  </a:lnTo>
                  <a:lnTo>
                    <a:pt x="0" y="99"/>
                  </a:lnTo>
                  <a:lnTo>
                    <a:pt x="1" y="109"/>
                  </a:lnTo>
                  <a:lnTo>
                    <a:pt x="4" y="118"/>
                  </a:lnTo>
                  <a:lnTo>
                    <a:pt x="10" y="129"/>
                  </a:lnTo>
                  <a:lnTo>
                    <a:pt x="19" y="138"/>
                  </a:lnTo>
                  <a:lnTo>
                    <a:pt x="28" y="146"/>
                  </a:lnTo>
                  <a:lnTo>
                    <a:pt x="41" y="154"/>
                  </a:lnTo>
                  <a:lnTo>
                    <a:pt x="55" y="162"/>
                  </a:lnTo>
                  <a:lnTo>
                    <a:pt x="71" y="169"/>
                  </a:lnTo>
                  <a:lnTo>
                    <a:pt x="87" y="176"/>
                  </a:lnTo>
                  <a:lnTo>
                    <a:pt x="107" y="181"/>
                  </a:lnTo>
                  <a:lnTo>
                    <a:pt x="126" y="186"/>
                  </a:lnTo>
                  <a:lnTo>
                    <a:pt x="147" y="190"/>
                  </a:lnTo>
                  <a:lnTo>
                    <a:pt x="170" y="193"/>
                  </a:lnTo>
                  <a:lnTo>
                    <a:pt x="193" y="196"/>
                  </a:lnTo>
                  <a:lnTo>
                    <a:pt x="217" y="198"/>
                  </a:lnTo>
                  <a:lnTo>
                    <a:pt x="242" y="19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7" name="Freeform 189"/>
            <p:cNvSpPr>
              <a:spLocks/>
            </p:cNvSpPr>
            <p:nvPr/>
          </p:nvSpPr>
          <p:spPr bwMode="auto">
            <a:xfrm>
              <a:off x="3937" y="2631"/>
              <a:ext cx="287" cy="252"/>
            </a:xfrm>
            <a:custGeom>
              <a:avLst/>
              <a:gdLst>
                <a:gd name="T0" fmla="*/ 1 w 572"/>
                <a:gd name="T1" fmla="*/ 89 h 503"/>
                <a:gd name="T2" fmla="*/ 11 w 572"/>
                <a:gd name="T3" fmla="*/ 163 h 503"/>
                <a:gd name="T4" fmla="*/ 31 w 572"/>
                <a:gd name="T5" fmla="*/ 274 h 503"/>
                <a:gd name="T6" fmla="*/ 58 w 572"/>
                <a:gd name="T7" fmla="*/ 389 h 503"/>
                <a:gd name="T8" fmla="*/ 78 w 572"/>
                <a:gd name="T9" fmla="*/ 446 h 503"/>
                <a:gd name="T10" fmla="*/ 94 w 572"/>
                <a:gd name="T11" fmla="*/ 462 h 503"/>
                <a:gd name="T12" fmla="*/ 117 w 572"/>
                <a:gd name="T13" fmla="*/ 478 h 503"/>
                <a:gd name="T14" fmla="*/ 144 w 572"/>
                <a:gd name="T15" fmla="*/ 493 h 503"/>
                <a:gd name="T16" fmla="*/ 174 w 572"/>
                <a:gd name="T17" fmla="*/ 501 h 503"/>
                <a:gd name="T18" fmla="*/ 220 w 572"/>
                <a:gd name="T19" fmla="*/ 503 h 503"/>
                <a:gd name="T20" fmla="*/ 270 w 572"/>
                <a:gd name="T21" fmla="*/ 502 h 503"/>
                <a:gd name="T22" fmla="*/ 315 w 572"/>
                <a:gd name="T23" fmla="*/ 502 h 503"/>
                <a:gd name="T24" fmla="*/ 348 w 572"/>
                <a:gd name="T25" fmla="*/ 501 h 503"/>
                <a:gd name="T26" fmla="*/ 396 w 572"/>
                <a:gd name="T27" fmla="*/ 490 h 503"/>
                <a:gd name="T28" fmla="*/ 448 w 572"/>
                <a:gd name="T29" fmla="*/ 473 h 503"/>
                <a:gd name="T30" fmla="*/ 483 w 572"/>
                <a:gd name="T31" fmla="*/ 462 h 503"/>
                <a:gd name="T32" fmla="*/ 567 w 572"/>
                <a:gd name="T33" fmla="*/ 122 h 503"/>
                <a:gd name="T34" fmla="*/ 572 w 572"/>
                <a:gd name="T35" fmla="*/ 102 h 503"/>
                <a:gd name="T36" fmla="*/ 556 w 572"/>
                <a:gd name="T37" fmla="*/ 68 h 503"/>
                <a:gd name="T38" fmla="*/ 529 w 572"/>
                <a:gd name="T39" fmla="*/ 52 h 503"/>
                <a:gd name="T40" fmla="*/ 494 w 572"/>
                <a:gd name="T41" fmla="*/ 37 h 503"/>
                <a:gd name="T42" fmla="*/ 457 w 572"/>
                <a:gd name="T43" fmla="*/ 23 h 503"/>
                <a:gd name="T44" fmla="*/ 420 w 572"/>
                <a:gd name="T45" fmla="*/ 14 h 503"/>
                <a:gd name="T46" fmla="*/ 386 w 572"/>
                <a:gd name="T47" fmla="*/ 8 h 503"/>
                <a:gd name="T48" fmla="*/ 353 w 572"/>
                <a:gd name="T49" fmla="*/ 3 h 503"/>
                <a:gd name="T50" fmla="*/ 320 w 572"/>
                <a:gd name="T51" fmla="*/ 1 h 503"/>
                <a:gd name="T52" fmla="*/ 289 w 572"/>
                <a:gd name="T53" fmla="*/ 0 h 503"/>
                <a:gd name="T54" fmla="*/ 253 w 572"/>
                <a:gd name="T55" fmla="*/ 0 h 503"/>
                <a:gd name="T56" fmla="*/ 211 w 572"/>
                <a:gd name="T57" fmla="*/ 3 h 503"/>
                <a:gd name="T58" fmla="*/ 164 w 572"/>
                <a:gd name="T59" fmla="*/ 9 h 503"/>
                <a:gd name="T60" fmla="*/ 115 w 572"/>
                <a:gd name="T61" fmla="*/ 21 h 503"/>
                <a:gd name="T62" fmla="*/ 62 w 572"/>
                <a:gd name="T63" fmla="*/ 39 h 503"/>
                <a:gd name="T64" fmla="*/ 26 w 572"/>
                <a:gd name="T65" fmla="*/ 56 h 503"/>
                <a:gd name="T66" fmla="*/ 7 w 572"/>
                <a:gd name="T67" fmla="*/ 70 h 503"/>
                <a:gd name="T68" fmla="*/ 0 w 572"/>
                <a:gd name="T69" fmla="*/ 7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503">
                  <a:moveTo>
                    <a:pt x="0" y="75"/>
                  </a:moveTo>
                  <a:lnTo>
                    <a:pt x="1" y="89"/>
                  </a:lnTo>
                  <a:lnTo>
                    <a:pt x="4" y="120"/>
                  </a:lnTo>
                  <a:lnTo>
                    <a:pt x="11" y="163"/>
                  </a:lnTo>
                  <a:lnTo>
                    <a:pt x="20" y="216"/>
                  </a:lnTo>
                  <a:lnTo>
                    <a:pt x="31" y="274"/>
                  </a:lnTo>
                  <a:lnTo>
                    <a:pt x="45" y="333"/>
                  </a:lnTo>
                  <a:lnTo>
                    <a:pt x="58" y="389"/>
                  </a:lnTo>
                  <a:lnTo>
                    <a:pt x="75" y="439"/>
                  </a:lnTo>
                  <a:lnTo>
                    <a:pt x="78" y="446"/>
                  </a:lnTo>
                  <a:lnTo>
                    <a:pt x="85" y="453"/>
                  </a:lnTo>
                  <a:lnTo>
                    <a:pt x="94" y="462"/>
                  </a:lnTo>
                  <a:lnTo>
                    <a:pt x="105" y="470"/>
                  </a:lnTo>
                  <a:lnTo>
                    <a:pt x="117" y="478"/>
                  </a:lnTo>
                  <a:lnTo>
                    <a:pt x="130" y="486"/>
                  </a:lnTo>
                  <a:lnTo>
                    <a:pt x="144" y="493"/>
                  </a:lnTo>
                  <a:lnTo>
                    <a:pt x="158" y="498"/>
                  </a:lnTo>
                  <a:lnTo>
                    <a:pt x="174" y="501"/>
                  </a:lnTo>
                  <a:lnTo>
                    <a:pt x="196" y="503"/>
                  </a:lnTo>
                  <a:lnTo>
                    <a:pt x="220" y="503"/>
                  </a:lnTo>
                  <a:lnTo>
                    <a:pt x="245" y="503"/>
                  </a:lnTo>
                  <a:lnTo>
                    <a:pt x="270" y="502"/>
                  </a:lnTo>
                  <a:lnTo>
                    <a:pt x="295" y="502"/>
                  </a:lnTo>
                  <a:lnTo>
                    <a:pt x="315" y="502"/>
                  </a:lnTo>
                  <a:lnTo>
                    <a:pt x="332" y="502"/>
                  </a:lnTo>
                  <a:lnTo>
                    <a:pt x="348" y="501"/>
                  </a:lnTo>
                  <a:lnTo>
                    <a:pt x="371" y="496"/>
                  </a:lnTo>
                  <a:lnTo>
                    <a:pt x="396" y="490"/>
                  </a:lnTo>
                  <a:lnTo>
                    <a:pt x="423" y="482"/>
                  </a:lnTo>
                  <a:lnTo>
                    <a:pt x="448" y="473"/>
                  </a:lnTo>
                  <a:lnTo>
                    <a:pt x="469" y="467"/>
                  </a:lnTo>
                  <a:lnTo>
                    <a:pt x="483" y="462"/>
                  </a:lnTo>
                  <a:lnTo>
                    <a:pt x="488" y="460"/>
                  </a:lnTo>
                  <a:lnTo>
                    <a:pt x="567" y="122"/>
                  </a:lnTo>
                  <a:lnTo>
                    <a:pt x="569" y="116"/>
                  </a:lnTo>
                  <a:lnTo>
                    <a:pt x="572" y="102"/>
                  </a:lnTo>
                  <a:lnTo>
                    <a:pt x="570" y="85"/>
                  </a:lnTo>
                  <a:lnTo>
                    <a:pt x="556" y="68"/>
                  </a:lnTo>
                  <a:lnTo>
                    <a:pt x="544" y="60"/>
                  </a:lnTo>
                  <a:lnTo>
                    <a:pt x="529" y="52"/>
                  </a:lnTo>
                  <a:lnTo>
                    <a:pt x="512" y="44"/>
                  </a:lnTo>
                  <a:lnTo>
                    <a:pt x="494" y="37"/>
                  </a:lnTo>
                  <a:lnTo>
                    <a:pt x="476" y="30"/>
                  </a:lnTo>
                  <a:lnTo>
                    <a:pt x="457" y="23"/>
                  </a:lnTo>
                  <a:lnTo>
                    <a:pt x="438" y="18"/>
                  </a:lnTo>
                  <a:lnTo>
                    <a:pt x="420" y="14"/>
                  </a:lnTo>
                  <a:lnTo>
                    <a:pt x="403" y="10"/>
                  </a:lnTo>
                  <a:lnTo>
                    <a:pt x="386" y="8"/>
                  </a:lnTo>
                  <a:lnTo>
                    <a:pt x="370" y="6"/>
                  </a:lnTo>
                  <a:lnTo>
                    <a:pt x="353" y="3"/>
                  </a:lnTo>
                  <a:lnTo>
                    <a:pt x="336" y="2"/>
                  </a:lnTo>
                  <a:lnTo>
                    <a:pt x="320" y="1"/>
                  </a:lnTo>
                  <a:lnTo>
                    <a:pt x="305" y="0"/>
                  </a:lnTo>
                  <a:lnTo>
                    <a:pt x="289" y="0"/>
                  </a:lnTo>
                  <a:lnTo>
                    <a:pt x="273" y="0"/>
                  </a:lnTo>
                  <a:lnTo>
                    <a:pt x="253" y="0"/>
                  </a:lnTo>
                  <a:lnTo>
                    <a:pt x="232" y="1"/>
                  </a:lnTo>
                  <a:lnTo>
                    <a:pt x="211" y="3"/>
                  </a:lnTo>
                  <a:lnTo>
                    <a:pt x="187" y="6"/>
                  </a:lnTo>
                  <a:lnTo>
                    <a:pt x="164" y="9"/>
                  </a:lnTo>
                  <a:lnTo>
                    <a:pt x="139" y="14"/>
                  </a:lnTo>
                  <a:lnTo>
                    <a:pt x="115" y="21"/>
                  </a:lnTo>
                  <a:lnTo>
                    <a:pt x="86" y="30"/>
                  </a:lnTo>
                  <a:lnTo>
                    <a:pt x="62" y="39"/>
                  </a:lnTo>
                  <a:lnTo>
                    <a:pt x="42" y="48"/>
                  </a:lnTo>
                  <a:lnTo>
                    <a:pt x="26" y="56"/>
                  </a:lnTo>
                  <a:lnTo>
                    <a:pt x="15" y="64"/>
                  </a:lnTo>
                  <a:lnTo>
                    <a:pt x="7" y="70"/>
                  </a:lnTo>
                  <a:lnTo>
                    <a:pt x="1" y="74"/>
                  </a:lnTo>
                  <a:lnTo>
                    <a:pt x="0" y="75"/>
                  </a:lnTo>
                  <a:close/>
                </a:path>
              </a:pathLst>
            </a:custGeom>
            <a:solidFill>
              <a:srgbClr val="B27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8" name="Freeform 190"/>
            <p:cNvSpPr>
              <a:spLocks/>
            </p:cNvSpPr>
            <p:nvPr/>
          </p:nvSpPr>
          <p:spPr bwMode="auto">
            <a:xfrm>
              <a:off x="4142" y="1860"/>
              <a:ext cx="280" cy="238"/>
            </a:xfrm>
            <a:custGeom>
              <a:avLst/>
              <a:gdLst>
                <a:gd name="T0" fmla="*/ 457 w 560"/>
                <a:gd name="T1" fmla="*/ 15 h 476"/>
                <a:gd name="T2" fmla="*/ 442 w 560"/>
                <a:gd name="T3" fmla="*/ 5 h 476"/>
                <a:gd name="T4" fmla="*/ 431 w 560"/>
                <a:gd name="T5" fmla="*/ 1 h 476"/>
                <a:gd name="T6" fmla="*/ 416 w 560"/>
                <a:gd name="T7" fmla="*/ 0 h 476"/>
                <a:gd name="T8" fmla="*/ 393 w 560"/>
                <a:gd name="T9" fmla="*/ 1 h 476"/>
                <a:gd name="T10" fmla="*/ 371 w 560"/>
                <a:gd name="T11" fmla="*/ 7 h 476"/>
                <a:gd name="T12" fmla="*/ 355 w 560"/>
                <a:gd name="T13" fmla="*/ 18 h 476"/>
                <a:gd name="T14" fmla="*/ 350 w 560"/>
                <a:gd name="T15" fmla="*/ 52 h 476"/>
                <a:gd name="T16" fmla="*/ 343 w 560"/>
                <a:gd name="T17" fmla="*/ 67 h 476"/>
                <a:gd name="T18" fmla="*/ 311 w 560"/>
                <a:gd name="T19" fmla="*/ 67 h 476"/>
                <a:gd name="T20" fmla="*/ 289 w 560"/>
                <a:gd name="T21" fmla="*/ 55 h 476"/>
                <a:gd name="T22" fmla="*/ 268 w 560"/>
                <a:gd name="T23" fmla="*/ 44 h 476"/>
                <a:gd name="T24" fmla="*/ 250 w 560"/>
                <a:gd name="T25" fmla="*/ 39 h 476"/>
                <a:gd name="T26" fmla="*/ 229 w 560"/>
                <a:gd name="T27" fmla="*/ 37 h 476"/>
                <a:gd name="T28" fmla="*/ 207 w 560"/>
                <a:gd name="T29" fmla="*/ 37 h 476"/>
                <a:gd name="T30" fmla="*/ 184 w 560"/>
                <a:gd name="T31" fmla="*/ 38 h 476"/>
                <a:gd name="T32" fmla="*/ 166 w 560"/>
                <a:gd name="T33" fmla="*/ 40 h 476"/>
                <a:gd name="T34" fmla="*/ 149 w 560"/>
                <a:gd name="T35" fmla="*/ 47 h 476"/>
                <a:gd name="T36" fmla="*/ 116 w 560"/>
                <a:gd name="T37" fmla="*/ 63 h 476"/>
                <a:gd name="T38" fmla="*/ 89 w 560"/>
                <a:gd name="T39" fmla="*/ 80 h 476"/>
                <a:gd name="T40" fmla="*/ 77 w 560"/>
                <a:gd name="T41" fmla="*/ 90 h 476"/>
                <a:gd name="T42" fmla="*/ 51 w 560"/>
                <a:gd name="T43" fmla="*/ 104 h 476"/>
                <a:gd name="T44" fmla="*/ 30 w 560"/>
                <a:gd name="T45" fmla="*/ 114 h 476"/>
                <a:gd name="T46" fmla="*/ 2 w 560"/>
                <a:gd name="T47" fmla="*/ 151 h 476"/>
                <a:gd name="T48" fmla="*/ 7 w 560"/>
                <a:gd name="T49" fmla="*/ 207 h 476"/>
                <a:gd name="T50" fmla="*/ 36 w 560"/>
                <a:gd name="T51" fmla="*/ 255 h 476"/>
                <a:gd name="T52" fmla="*/ 54 w 560"/>
                <a:gd name="T53" fmla="*/ 270 h 476"/>
                <a:gd name="T54" fmla="*/ 70 w 560"/>
                <a:gd name="T55" fmla="*/ 279 h 476"/>
                <a:gd name="T56" fmla="*/ 93 w 560"/>
                <a:gd name="T57" fmla="*/ 287 h 476"/>
                <a:gd name="T58" fmla="*/ 164 w 560"/>
                <a:gd name="T59" fmla="*/ 316 h 476"/>
                <a:gd name="T60" fmla="*/ 259 w 560"/>
                <a:gd name="T61" fmla="*/ 357 h 476"/>
                <a:gd name="T62" fmla="*/ 355 w 560"/>
                <a:gd name="T63" fmla="*/ 400 h 476"/>
                <a:gd name="T64" fmla="*/ 425 w 560"/>
                <a:gd name="T65" fmla="*/ 433 h 476"/>
                <a:gd name="T66" fmla="*/ 448 w 560"/>
                <a:gd name="T67" fmla="*/ 451 h 476"/>
                <a:gd name="T68" fmla="*/ 467 w 560"/>
                <a:gd name="T69" fmla="*/ 468 h 476"/>
                <a:gd name="T70" fmla="*/ 487 w 560"/>
                <a:gd name="T71" fmla="*/ 476 h 476"/>
                <a:gd name="T72" fmla="*/ 507 w 560"/>
                <a:gd name="T73" fmla="*/ 466 h 476"/>
                <a:gd name="T74" fmla="*/ 531 w 560"/>
                <a:gd name="T75" fmla="*/ 445 h 476"/>
                <a:gd name="T76" fmla="*/ 551 w 560"/>
                <a:gd name="T77" fmla="*/ 419 h 476"/>
                <a:gd name="T78" fmla="*/ 558 w 560"/>
                <a:gd name="T79" fmla="*/ 330 h 476"/>
                <a:gd name="T80" fmla="*/ 545 w 560"/>
                <a:gd name="T81" fmla="*/ 277 h 476"/>
                <a:gd name="T82" fmla="*/ 540 w 560"/>
                <a:gd name="T83" fmla="*/ 222 h 476"/>
                <a:gd name="T84" fmla="*/ 558 w 560"/>
                <a:gd name="T85" fmla="*/ 160 h 476"/>
                <a:gd name="T86" fmla="*/ 559 w 560"/>
                <a:gd name="T87" fmla="*/ 111 h 476"/>
                <a:gd name="T88" fmla="*/ 543 w 560"/>
                <a:gd name="T89" fmla="*/ 80 h 476"/>
                <a:gd name="T90" fmla="*/ 529 w 560"/>
                <a:gd name="T91" fmla="*/ 63 h 476"/>
                <a:gd name="T92" fmla="*/ 517 w 560"/>
                <a:gd name="T93" fmla="*/ 52 h 476"/>
                <a:gd name="T94" fmla="*/ 494 w 560"/>
                <a:gd name="T95" fmla="*/ 39 h 476"/>
                <a:gd name="T96" fmla="*/ 467 w 560"/>
                <a:gd name="T97" fmla="*/ 2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476">
                  <a:moveTo>
                    <a:pt x="459" y="21"/>
                  </a:moveTo>
                  <a:lnTo>
                    <a:pt x="459" y="20"/>
                  </a:lnTo>
                  <a:lnTo>
                    <a:pt x="457" y="15"/>
                  </a:lnTo>
                  <a:lnTo>
                    <a:pt x="453" y="10"/>
                  </a:lnTo>
                  <a:lnTo>
                    <a:pt x="445" y="6"/>
                  </a:lnTo>
                  <a:lnTo>
                    <a:pt x="442" y="5"/>
                  </a:lnTo>
                  <a:lnTo>
                    <a:pt x="439" y="3"/>
                  </a:lnTo>
                  <a:lnTo>
                    <a:pt x="436" y="2"/>
                  </a:lnTo>
                  <a:lnTo>
                    <a:pt x="431" y="1"/>
                  </a:lnTo>
                  <a:lnTo>
                    <a:pt x="427" y="1"/>
                  </a:lnTo>
                  <a:lnTo>
                    <a:pt x="422" y="0"/>
                  </a:lnTo>
                  <a:lnTo>
                    <a:pt x="416" y="0"/>
                  </a:lnTo>
                  <a:lnTo>
                    <a:pt x="410" y="0"/>
                  </a:lnTo>
                  <a:lnTo>
                    <a:pt x="401" y="0"/>
                  </a:lnTo>
                  <a:lnTo>
                    <a:pt x="393" y="1"/>
                  </a:lnTo>
                  <a:lnTo>
                    <a:pt x="386" y="2"/>
                  </a:lnTo>
                  <a:lnTo>
                    <a:pt x="380" y="3"/>
                  </a:lnTo>
                  <a:lnTo>
                    <a:pt x="371" y="7"/>
                  </a:lnTo>
                  <a:lnTo>
                    <a:pt x="363" y="10"/>
                  </a:lnTo>
                  <a:lnTo>
                    <a:pt x="358" y="15"/>
                  </a:lnTo>
                  <a:lnTo>
                    <a:pt x="355" y="18"/>
                  </a:lnTo>
                  <a:lnTo>
                    <a:pt x="353" y="28"/>
                  </a:lnTo>
                  <a:lnTo>
                    <a:pt x="351" y="40"/>
                  </a:lnTo>
                  <a:lnTo>
                    <a:pt x="350" y="52"/>
                  </a:lnTo>
                  <a:lnTo>
                    <a:pt x="348" y="59"/>
                  </a:lnTo>
                  <a:lnTo>
                    <a:pt x="346" y="62"/>
                  </a:lnTo>
                  <a:lnTo>
                    <a:pt x="343" y="67"/>
                  </a:lnTo>
                  <a:lnTo>
                    <a:pt x="335" y="70"/>
                  </a:lnTo>
                  <a:lnTo>
                    <a:pt x="320" y="69"/>
                  </a:lnTo>
                  <a:lnTo>
                    <a:pt x="311" y="67"/>
                  </a:lnTo>
                  <a:lnTo>
                    <a:pt x="303" y="63"/>
                  </a:lnTo>
                  <a:lnTo>
                    <a:pt x="296" y="59"/>
                  </a:lnTo>
                  <a:lnTo>
                    <a:pt x="289" y="55"/>
                  </a:lnTo>
                  <a:lnTo>
                    <a:pt x="283" y="51"/>
                  </a:lnTo>
                  <a:lnTo>
                    <a:pt x="276" y="47"/>
                  </a:lnTo>
                  <a:lnTo>
                    <a:pt x="268" y="44"/>
                  </a:lnTo>
                  <a:lnTo>
                    <a:pt x="259" y="40"/>
                  </a:lnTo>
                  <a:lnTo>
                    <a:pt x="255" y="39"/>
                  </a:lnTo>
                  <a:lnTo>
                    <a:pt x="250" y="39"/>
                  </a:lnTo>
                  <a:lnTo>
                    <a:pt x="243" y="38"/>
                  </a:lnTo>
                  <a:lnTo>
                    <a:pt x="237" y="38"/>
                  </a:lnTo>
                  <a:lnTo>
                    <a:pt x="229" y="37"/>
                  </a:lnTo>
                  <a:lnTo>
                    <a:pt x="222" y="37"/>
                  </a:lnTo>
                  <a:lnTo>
                    <a:pt x="214" y="37"/>
                  </a:lnTo>
                  <a:lnTo>
                    <a:pt x="207" y="37"/>
                  </a:lnTo>
                  <a:lnTo>
                    <a:pt x="199" y="37"/>
                  </a:lnTo>
                  <a:lnTo>
                    <a:pt x="192" y="37"/>
                  </a:lnTo>
                  <a:lnTo>
                    <a:pt x="184" y="38"/>
                  </a:lnTo>
                  <a:lnTo>
                    <a:pt x="177" y="38"/>
                  </a:lnTo>
                  <a:lnTo>
                    <a:pt x="172" y="39"/>
                  </a:lnTo>
                  <a:lnTo>
                    <a:pt x="166" y="40"/>
                  </a:lnTo>
                  <a:lnTo>
                    <a:pt x="160" y="41"/>
                  </a:lnTo>
                  <a:lnTo>
                    <a:pt x="157" y="43"/>
                  </a:lnTo>
                  <a:lnTo>
                    <a:pt x="149" y="47"/>
                  </a:lnTo>
                  <a:lnTo>
                    <a:pt x="138" y="52"/>
                  </a:lnTo>
                  <a:lnTo>
                    <a:pt x="128" y="58"/>
                  </a:lnTo>
                  <a:lnTo>
                    <a:pt x="116" y="63"/>
                  </a:lnTo>
                  <a:lnTo>
                    <a:pt x="105" y="69"/>
                  </a:lnTo>
                  <a:lnTo>
                    <a:pt x="96" y="75"/>
                  </a:lnTo>
                  <a:lnTo>
                    <a:pt x="89" y="80"/>
                  </a:lnTo>
                  <a:lnTo>
                    <a:pt x="85" y="83"/>
                  </a:lnTo>
                  <a:lnTo>
                    <a:pt x="82" y="86"/>
                  </a:lnTo>
                  <a:lnTo>
                    <a:pt x="77" y="90"/>
                  </a:lnTo>
                  <a:lnTo>
                    <a:pt x="69" y="94"/>
                  </a:lnTo>
                  <a:lnTo>
                    <a:pt x="60" y="99"/>
                  </a:lnTo>
                  <a:lnTo>
                    <a:pt x="51" y="104"/>
                  </a:lnTo>
                  <a:lnTo>
                    <a:pt x="43" y="108"/>
                  </a:lnTo>
                  <a:lnTo>
                    <a:pt x="36" y="112"/>
                  </a:lnTo>
                  <a:lnTo>
                    <a:pt x="30" y="114"/>
                  </a:lnTo>
                  <a:lnTo>
                    <a:pt x="15" y="126"/>
                  </a:lnTo>
                  <a:lnTo>
                    <a:pt x="7" y="137"/>
                  </a:lnTo>
                  <a:lnTo>
                    <a:pt x="2" y="151"/>
                  </a:lnTo>
                  <a:lnTo>
                    <a:pt x="0" y="167"/>
                  </a:lnTo>
                  <a:lnTo>
                    <a:pt x="1" y="183"/>
                  </a:lnTo>
                  <a:lnTo>
                    <a:pt x="7" y="207"/>
                  </a:lnTo>
                  <a:lnTo>
                    <a:pt x="16" y="232"/>
                  </a:lnTo>
                  <a:lnTo>
                    <a:pt x="29" y="249"/>
                  </a:lnTo>
                  <a:lnTo>
                    <a:pt x="36" y="255"/>
                  </a:lnTo>
                  <a:lnTo>
                    <a:pt x="43" y="259"/>
                  </a:lnTo>
                  <a:lnTo>
                    <a:pt x="48" y="265"/>
                  </a:lnTo>
                  <a:lnTo>
                    <a:pt x="54" y="270"/>
                  </a:lnTo>
                  <a:lnTo>
                    <a:pt x="60" y="273"/>
                  </a:lnTo>
                  <a:lnTo>
                    <a:pt x="66" y="277"/>
                  </a:lnTo>
                  <a:lnTo>
                    <a:pt x="70" y="279"/>
                  </a:lnTo>
                  <a:lnTo>
                    <a:pt x="75" y="280"/>
                  </a:lnTo>
                  <a:lnTo>
                    <a:pt x="81" y="282"/>
                  </a:lnTo>
                  <a:lnTo>
                    <a:pt x="93" y="287"/>
                  </a:lnTo>
                  <a:lnTo>
                    <a:pt x="113" y="294"/>
                  </a:lnTo>
                  <a:lnTo>
                    <a:pt x="136" y="304"/>
                  </a:lnTo>
                  <a:lnTo>
                    <a:pt x="164" y="316"/>
                  </a:lnTo>
                  <a:lnTo>
                    <a:pt x="194" y="328"/>
                  </a:lnTo>
                  <a:lnTo>
                    <a:pt x="226" y="342"/>
                  </a:lnTo>
                  <a:lnTo>
                    <a:pt x="259" y="357"/>
                  </a:lnTo>
                  <a:lnTo>
                    <a:pt x="293" y="372"/>
                  </a:lnTo>
                  <a:lnTo>
                    <a:pt x="325" y="386"/>
                  </a:lnTo>
                  <a:lnTo>
                    <a:pt x="355" y="400"/>
                  </a:lnTo>
                  <a:lnTo>
                    <a:pt x="383" y="413"/>
                  </a:lnTo>
                  <a:lnTo>
                    <a:pt x="406" y="424"/>
                  </a:lnTo>
                  <a:lnTo>
                    <a:pt x="425" y="433"/>
                  </a:lnTo>
                  <a:lnTo>
                    <a:pt x="438" y="440"/>
                  </a:lnTo>
                  <a:lnTo>
                    <a:pt x="444" y="445"/>
                  </a:lnTo>
                  <a:lnTo>
                    <a:pt x="448" y="451"/>
                  </a:lnTo>
                  <a:lnTo>
                    <a:pt x="454" y="457"/>
                  </a:lnTo>
                  <a:lnTo>
                    <a:pt x="461" y="463"/>
                  </a:lnTo>
                  <a:lnTo>
                    <a:pt x="467" y="468"/>
                  </a:lnTo>
                  <a:lnTo>
                    <a:pt x="474" y="472"/>
                  </a:lnTo>
                  <a:lnTo>
                    <a:pt x="480" y="475"/>
                  </a:lnTo>
                  <a:lnTo>
                    <a:pt x="487" y="476"/>
                  </a:lnTo>
                  <a:lnTo>
                    <a:pt x="493" y="475"/>
                  </a:lnTo>
                  <a:lnTo>
                    <a:pt x="500" y="471"/>
                  </a:lnTo>
                  <a:lnTo>
                    <a:pt x="507" y="466"/>
                  </a:lnTo>
                  <a:lnTo>
                    <a:pt x="515" y="460"/>
                  </a:lnTo>
                  <a:lnTo>
                    <a:pt x="523" y="452"/>
                  </a:lnTo>
                  <a:lnTo>
                    <a:pt x="531" y="445"/>
                  </a:lnTo>
                  <a:lnTo>
                    <a:pt x="539" y="436"/>
                  </a:lnTo>
                  <a:lnTo>
                    <a:pt x="545" y="428"/>
                  </a:lnTo>
                  <a:lnTo>
                    <a:pt x="551" y="419"/>
                  </a:lnTo>
                  <a:lnTo>
                    <a:pt x="557" y="395"/>
                  </a:lnTo>
                  <a:lnTo>
                    <a:pt x="559" y="362"/>
                  </a:lnTo>
                  <a:lnTo>
                    <a:pt x="558" y="330"/>
                  </a:lnTo>
                  <a:lnTo>
                    <a:pt x="555" y="311"/>
                  </a:lnTo>
                  <a:lnTo>
                    <a:pt x="551" y="297"/>
                  </a:lnTo>
                  <a:lnTo>
                    <a:pt x="545" y="277"/>
                  </a:lnTo>
                  <a:lnTo>
                    <a:pt x="539" y="255"/>
                  </a:lnTo>
                  <a:lnTo>
                    <a:pt x="537" y="239"/>
                  </a:lnTo>
                  <a:lnTo>
                    <a:pt x="540" y="222"/>
                  </a:lnTo>
                  <a:lnTo>
                    <a:pt x="546" y="201"/>
                  </a:lnTo>
                  <a:lnTo>
                    <a:pt x="553" y="179"/>
                  </a:lnTo>
                  <a:lnTo>
                    <a:pt x="558" y="160"/>
                  </a:lnTo>
                  <a:lnTo>
                    <a:pt x="559" y="145"/>
                  </a:lnTo>
                  <a:lnTo>
                    <a:pt x="560" y="128"/>
                  </a:lnTo>
                  <a:lnTo>
                    <a:pt x="559" y="111"/>
                  </a:lnTo>
                  <a:lnTo>
                    <a:pt x="552" y="94"/>
                  </a:lnTo>
                  <a:lnTo>
                    <a:pt x="547" y="86"/>
                  </a:lnTo>
                  <a:lnTo>
                    <a:pt x="543" y="80"/>
                  </a:lnTo>
                  <a:lnTo>
                    <a:pt x="538" y="74"/>
                  </a:lnTo>
                  <a:lnTo>
                    <a:pt x="533" y="68"/>
                  </a:lnTo>
                  <a:lnTo>
                    <a:pt x="529" y="63"/>
                  </a:lnTo>
                  <a:lnTo>
                    <a:pt x="525" y="59"/>
                  </a:lnTo>
                  <a:lnTo>
                    <a:pt x="521" y="55"/>
                  </a:lnTo>
                  <a:lnTo>
                    <a:pt x="517" y="52"/>
                  </a:lnTo>
                  <a:lnTo>
                    <a:pt x="512" y="48"/>
                  </a:lnTo>
                  <a:lnTo>
                    <a:pt x="504" y="44"/>
                  </a:lnTo>
                  <a:lnTo>
                    <a:pt x="494" y="39"/>
                  </a:lnTo>
                  <a:lnTo>
                    <a:pt x="484" y="33"/>
                  </a:lnTo>
                  <a:lnTo>
                    <a:pt x="475" y="29"/>
                  </a:lnTo>
                  <a:lnTo>
                    <a:pt x="467" y="24"/>
                  </a:lnTo>
                  <a:lnTo>
                    <a:pt x="461" y="22"/>
                  </a:lnTo>
                  <a:lnTo>
                    <a:pt x="459" y="21"/>
                  </a:lnTo>
                  <a:close/>
                </a:path>
              </a:pathLst>
            </a:custGeom>
            <a:solidFill>
              <a:srgbClr val="C69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599" name="Freeform 191"/>
            <p:cNvSpPr>
              <a:spLocks/>
            </p:cNvSpPr>
            <p:nvPr/>
          </p:nvSpPr>
          <p:spPr bwMode="auto">
            <a:xfrm>
              <a:off x="4181" y="1959"/>
              <a:ext cx="211" cy="256"/>
            </a:xfrm>
            <a:custGeom>
              <a:avLst/>
              <a:gdLst>
                <a:gd name="T0" fmla="*/ 2 w 422"/>
                <a:gd name="T1" fmla="*/ 96 h 513"/>
                <a:gd name="T2" fmla="*/ 16 w 422"/>
                <a:gd name="T3" fmla="*/ 198 h 513"/>
                <a:gd name="T4" fmla="*/ 25 w 422"/>
                <a:gd name="T5" fmla="*/ 248 h 513"/>
                <a:gd name="T6" fmla="*/ 36 w 422"/>
                <a:gd name="T7" fmla="*/ 277 h 513"/>
                <a:gd name="T8" fmla="*/ 51 w 422"/>
                <a:gd name="T9" fmla="*/ 307 h 513"/>
                <a:gd name="T10" fmla="*/ 67 w 422"/>
                <a:gd name="T11" fmla="*/ 332 h 513"/>
                <a:gd name="T12" fmla="*/ 82 w 422"/>
                <a:gd name="T13" fmla="*/ 351 h 513"/>
                <a:gd name="T14" fmla="*/ 97 w 422"/>
                <a:gd name="T15" fmla="*/ 363 h 513"/>
                <a:gd name="T16" fmla="*/ 112 w 422"/>
                <a:gd name="T17" fmla="*/ 374 h 513"/>
                <a:gd name="T18" fmla="*/ 126 w 422"/>
                <a:gd name="T19" fmla="*/ 379 h 513"/>
                <a:gd name="T20" fmla="*/ 141 w 422"/>
                <a:gd name="T21" fmla="*/ 383 h 513"/>
                <a:gd name="T22" fmla="*/ 160 w 422"/>
                <a:gd name="T23" fmla="*/ 385 h 513"/>
                <a:gd name="T24" fmla="*/ 179 w 422"/>
                <a:gd name="T25" fmla="*/ 386 h 513"/>
                <a:gd name="T26" fmla="*/ 194 w 422"/>
                <a:gd name="T27" fmla="*/ 387 h 513"/>
                <a:gd name="T28" fmla="*/ 201 w 422"/>
                <a:gd name="T29" fmla="*/ 393 h 513"/>
                <a:gd name="T30" fmla="*/ 199 w 422"/>
                <a:gd name="T31" fmla="*/ 420 h 513"/>
                <a:gd name="T32" fmla="*/ 201 w 422"/>
                <a:gd name="T33" fmla="*/ 437 h 513"/>
                <a:gd name="T34" fmla="*/ 214 w 422"/>
                <a:gd name="T35" fmla="*/ 489 h 513"/>
                <a:gd name="T36" fmla="*/ 236 w 422"/>
                <a:gd name="T37" fmla="*/ 505 h 513"/>
                <a:gd name="T38" fmla="*/ 250 w 422"/>
                <a:gd name="T39" fmla="*/ 510 h 513"/>
                <a:gd name="T40" fmla="*/ 263 w 422"/>
                <a:gd name="T41" fmla="*/ 513 h 513"/>
                <a:gd name="T42" fmla="*/ 277 w 422"/>
                <a:gd name="T43" fmla="*/ 513 h 513"/>
                <a:gd name="T44" fmla="*/ 292 w 422"/>
                <a:gd name="T45" fmla="*/ 508 h 513"/>
                <a:gd name="T46" fmla="*/ 317 w 422"/>
                <a:gd name="T47" fmla="*/ 496 h 513"/>
                <a:gd name="T48" fmla="*/ 344 w 422"/>
                <a:gd name="T49" fmla="*/ 478 h 513"/>
                <a:gd name="T50" fmla="*/ 365 w 422"/>
                <a:gd name="T51" fmla="*/ 463 h 513"/>
                <a:gd name="T52" fmla="*/ 378 w 422"/>
                <a:gd name="T53" fmla="*/ 453 h 513"/>
                <a:gd name="T54" fmla="*/ 393 w 422"/>
                <a:gd name="T55" fmla="*/ 437 h 513"/>
                <a:gd name="T56" fmla="*/ 409 w 422"/>
                <a:gd name="T57" fmla="*/ 417 h 513"/>
                <a:gd name="T58" fmla="*/ 421 w 422"/>
                <a:gd name="T59" fmla="*/ 405 h 513"/>
                <a:gd name="T60" fmla="*/ 401 w 422"/>
                <a:gd name="T61" fmla="*/ 257 h 513"/>
                <a:gd name="T62" fmla="*/ 394 w 422"/>
                <a:gd name="T63" fmla="*/ 241 h 513"/>
                <a:gd name="T64" fmla="*/ 384 w 422"/>
                <a:gd name="T65" fmla="*/ 218 h 513"/>
                <a:gd name="T66" fmla="*/ 370 w 422"/>
                <a:gd name="T67" fmla="*/ 197 h 513"/>
                <a:gd name="T68" fmla="*/ 363 w 422"/>
                <a:gd name="T69" fmla="*/ 177 h 513"/>
                <a:gd name="T70" fmla="*/ 365 w 422"/>
                <a:gd name="T71" fmla="*/ 149 h 513"/>
                <a:gd name="T72" fmla="*/ 364 w 422"/>
                <a:gd name="T73" fmla="*/ 128 h 513"/>
                <a:gd name="T74" fmla="*/ 326 w 422"/>
                <a:gd name="T75" fmla="*/ 54 h 513"/>
                <a:gd name="T76" fmla="*/ 323 w 422"/>
                <a:gd name="T77" fmla="*/ 50 h 513"/>
                <a:gd name="T78" fmla="*/ 314 w 422"/>
                <a:gd name="T79" fmla="*/ 39 h 513"/>
                <a:gd name="T80" fmla="*/ 302 w 422"/>
                <a:gd name="T81" fmla="*/ 29 h 513"/>
                <a:gd name="T82" fmla="*/ 292 w 422"/>
                <a:gd name="T83" fmla="*/ 24 h 513"/>
                <a:gd name="T84" fmla="*/ 278 w 422"/>
                <a:gd name="T85" fmla="*/ 28 h 513"/>
                <a:gd name="T86" fmla="*/ 259 w 422"/>
                <a:gd name="T87" fmla="*/ 32 h 513"/>
                <a:gd name="T88" fmla="*/ 238 w 422"/>
                <a:gd name="T89" fmla="*/ 35 h 513"/>
                <a:gd name="T90" fmla="*/ 219 w 422"/>
                <a:gd name="T91" fmla="*/ 31 h 513"/>
                <a:gd name="T92" fmla="*/ 197 w 422"/>
                <a:gd name="T93" fmla="*/ 22 h 513"/>
                <a:gd name="T94" fmla="*/ 170 w 422"/>
                <a:gd name="T95" fmla="*/ 13 h 513"/>
                <a:gd name="T96" fmla="*/ 142 w 422"/>
                <a:gd name="T97" fmla="*/ 5 h 513"/>
                <a:gd name="T98" fmla="*/ 125 w 422"/>
                <a:gd name="T99" fmla="*/ 0 h 513"/>
                <a:gd name="T100" fmla="*/ 111 w 422"/>
                <a:gd name="T101" fmla="*/ 1 h 513"/>
                <a:gd name="T102" fmla="*/ 92 w 422"/>
                <a:gd name="T103" fmla="*/ 5 h 513"/>
                <a:gd name="T104" fmla="*/ 75 w 422"/>
                <a:gd name="T105" fmla="*/ 8 h 513"/>
                <a:gd name="T106" fmla="*/ 62 w 422"/>
                <a:gd name="T107" fmla="*/ 11 h 513"/>
                <a:gd name="T108" fmla="*/ 52 w 422"/>
                <a:gd name="T109" fmla="*/ 16 h 513"/>
                <a:gd name="T110" fmla="*/ 38 w 422"/>
                <a:gd name="T111" fmla="*/ 26 h 513"/>
                <a:gd name="T112" fmla="*/ 27 w 422"/>
                <a:gd name="T113" fmla="*/ 35 h 513"/>
                <a:gd name="T114" fmla="*/ 22 w 422"/>
                <a:gd name="T115" fmla="*/ 3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2" h="513">
                  <a:moveTo>
                    <a:pt x="0" y="69"/>
                  </a:moveTo>
                  <a:lnTo>
                    <a:pt x="2" y="96"/>
                  </a:lnTo>
                  <a:lnTo>
                    <a:pt x="8" y="145"/>
                  </a:lnTo>
                  <a:lnTo>
                    <a:pt x="16" y="198"/>
                  </a:lnTo>
                  <a:lnTo>
                    <a:pt x="22" y="235"/>
                  </a:lnTo>
                  <a:lnTo>
                    <a:pt x="25" y="248"/>
                  </a:lnTo>
                  <a:lnTo>
                    <a:pt x="30" y="262"/>
                  </a:lnTo>
                  <a:lnTo>
                    <a:pt x="36" y="277"/>
                  </a:lnTo>
                  <a:lnTo>
                    <a:pt x="44" y="292"/>
                  </a:lnTo>
                  <a:lnTo>
                    <a:pt x="51" y="307"/>
                  </a:lnTo>
                  <a:lnTo>
                    <a:pt x="59" y="321"/>
                  </a:lnTo>
                  <a:lnTo>
                    <a:pt x="67" y="332"/>
                  </a:lnTo>
                  <a:lnTo>
                    <a:pt x="75" y="342"/>
                  </a:lnTo>
                  <a:lnTo>
                    <a:pt x="82" y="351"/>
                  </a:lnTo>
                  <a:lnTo>
                    <a:pt x="90" y="357"/>
                  </a:lnTo>
                  <a:lnTo>
                    <a:pt x="97" y="363"/>
                  </a:lnTo>
                  <a:lnTo>
                    <a:pt x="104" y="369"/>
                  </a:lnTo>
                  <a:lnTo>
                    <a:pt x="112" y="374"/>
                  </a:lnTo>
                  <a:lnTo>
                    <a:pt x="119" y="377"/>
                  </a:lnTo>
                  <a:lnTo>
                    <a:pt x="126" y="379"/>
                  </a:lnTo>
                  <a:lnTo>
                    <a:pt x="133" y="382"/>
                  </a:lnTo>
                  <a:lnTo>
                    <a:pt x="141" y="383"/>
                  </a:lnTo>
                  <a:lnTo>
                    <a:pt x="150" y="384"/>
                  </a:lnTo>
                  <a:lnTo>
                    <a:pt x="160" y="385"/>
                  </a:lnTo>
                  <a:lnTo>
                    <a:pt x="170" y="386"/>
                  </a:lnTo>
                  <a:lnTo>
                    <a:pt x="179" y="386"/>
                  </a:lnTo>
                  <a:lnTo>
                    <a:pt x="187" y="387"/>
                  </a:lnTo>
                  <a:lnTo>
                    <a:pt x="194" y="387"/>
                  </a:lnTo>
                  <a:lnTo>
                    <a:pt x="197" y="387"/>
                  </a:lnTo>
                  <a:lnTo>
                    <a:pt x="201" y="393"/>
                  </a:lnTo>
                  <a:lnTo>
                    <a:pt x="201" y="406"/>
                  </a:lnTo>
                  <a:lnTo>
                    <a:pt x="199" y="420"/>
                  </a:lnTo>
                  <a:lnTo>
                    <a:pt x="198" y="425"/>
                  </a:lnTo>
                  <a:lnTo>
                    <a:pt x="201" y="437"/>
                  </a:lnTo>
                  <a:lnTo>
                    <a:pt x="205" y="462"/>
                  </a:lnTo>
                  <a:lnTo>
                    <a:pt x="214" y="489"/>
                  </a:lnTo>
                  <a:lnTo>
                    <a:pt x="228" y="503"/>
                  </a:lnTo>
                  <a:lnTo>
                    <a:pt x="236" y="505"/>
                  </a:lnTo>
                  <a:lnTo>
                    <a:pt x="243" y="507"/>
                  </a:lnTo>
                  <a:lnTo>
                    <a:pt x="250" y="510"/>
                  </a:lnTo>
                  <a:lnTo>
                    <a:pt x="256" y="511"/>
                  </a:lnTo>
                  <a:lnTo>
                    <a:pt x="263" y="513"/>
                  </a:lnTo>
                  <a:lnTo>
                    <a:pt x="270" y="513"/>
                  </a:lnTo>
                  <a:lnTo>
                    <a:pt x="277" y="513"/>
                  </a:lnTo>
                  <a:lnTo>
                    <a:pt x="284" y="512"/>
                  </a:lnTo>
                  <a:lnTo>
                    <a:pt x="292" y="508"/>
                  </a:lnTo>
                  <a:lnTo>
                    <a:pt x="303" y="503"/>
                  </a:lnTo>
                  <a:lnTo>
                    <a:pt x="317" y="496"/>
                  </a:lnTo>
                  <a:lnTo>
                    <a:pt x="331" y="486"/>
                  </a:lnTo>
                  <a:lnTo>
                    <a:pt x="344" y="478"/>
                  </a:lnTo>
                  <a:lnTo>
                    <a:pt x="356" y="470"/>
                  </a:lnTo>
                  <a:lnTo>
                    <a:pt x="365" y="463"/>
                  </a:lnTo>
                  <a:lnTo>
                    <a:pt x="372" y="459"/>
                  </a:lnTo>
                  <a:lnTo>
                    <a:pt x="378" y="453"/>
                  </a:lnTo>
                  <a:lnTo>
                    <a:pt x="385" y="446"/>
                  </a:lnTo>
                  <a:lnTo>
                    <a:pt x="393" y="437"/>
                  </a:lnTo>
                  <a:lnTo>
                    <a:pt x="402" y="427"/>
                  </a:lnTo>
                  <a:lnTo>
                    <a:pt x="409" y="417"/>
                  </a:lnTo>
                  <a:lnTo>
                    <a:pt x="416" y="409"/>
                  </a:lnTo>
                  <a:lnTo>
                    <a:pt x="421" y="405"/>
                  </a:lnTo>
                  <a:lnTo>
                    <a:pt x="422" y="402"/>
                  </a:lnTo>
                  <a:lnTo>
                    <a:pt x="401" y="257"/>
                  </a:lnTo>
                  <a:lnTo>
                    <a:pt x="399" y="253"/>
                  </a:lnTo>
                  <a:lnTo>
                    <a:pt x="394" y="241"/>
                  </a:lnTo>
                  <a:lnTo>
                    <a:pt x="388" y="227"/>
                  </a:lnTo>
                  <a:lnTo>
                    <a:pt x="384" y="218"/>
                  </a:lnTo>
                  <a:lnTo>
                    <a:pt x="378" y="210"/>
                  </a:lnTo>
                  <a:lnTo>
                    <a:pt x="370" y="197"/>
                  </a:lnTo>
                  <a:lnTo>
                    <a:pt x="364" y="186"/>
                  </a:lnTo>
                  <a:lnTo>
                    <a:pt x="363" y="177"/>
                  </a:lnTo>
                  <a:lnTo>
                    <a:pt x="364" y="165"/>
                  </a:lnTo>
                  <a:lnTo>
                    <a:pt x="365" y="149"/>
                  </a:lnTo>
                  <a:lnTo>
                    <a:pt x="364" y="135"/>
                  </a:lnTo>
                  <a:lnTo>
                    <a:pt x="364" y="128"/>
                  </a:lnTo>
                  <a:lnTo>
                    <a:pt x="356" y="69"/>
                  </a:lnTo>
                  <a:lnTo>
                    <a:pt x="326" y="54"/>
                  </a:lnTo>
                  <a:lnTo>
                    <a:pt x="325" y="53"/>
                  </a:lnTo>
                  <a:lnTo>
                    <a:pt x="323" y="50"/>
                  </a:lnTo>
                  <a:lnTo>
                    <a:pt x="318" y="45"/>
                  </a:lnTo>
                  <a:lnTo>
                    <a:pt x="314" y="39"/>
                  </a:lnTo>
                  <a:lnTo>
                    <a:pt x="308" y="34"/>
                  </a:lnTo>
                  <a:lnTo>
                    <a:pt x="302" y="29"/>
                  </a:lnTo>
                  <a:lnTo>
                    <a:pt x="296" y="26"/>
                  </a:lnTo>
                  <a:lnTo>
                    <a:pt x="292" y="24"/>
                  </a:lnTo>
                  <a:lnTo>
                    <a:pt x="286" y="26"/>
                  </a:lnTo>
                  <a:lnTo>
                    <a:pt x="278" y="28"/>
                  </a:lnTo>
                  <a:lnTo>
                    <a:pt x="269" y="30"/>
                  </a:lnTo>
                  <a:lnTo>
                    <a:pt x="259" y="32"/>
                  </a:lnTo>
                  <a:lnTo>
                    <a:pt x="248" y="35"/>
                  </a:lnTo>
                  <a:lnTo>
                    <a:pt x="238" y="35"/>
                  </a:lnTo>
                  <a:lnTo>
                    <a:pt x="227" y="34"/>
                  </a:lnTo>
                  <a:lnTo>
                    <a:pt x="219" y="31"/>
                  </a:lnTo>
                  <a:lnTo>
                    <a:pt x="210" y="27"/>
                  </a:lnTo>
                  <a:lnTo>
                    <a:pt x="197" y="22"/>
                  </a:lnTo>
                  <a:lnTo>
                    <a:pt x="183" y="17"/>
                  </a:lnTo>
                  <a:lnTo>
                    <a:pt x="170" y="13"/>
                  </a:lnTo>
                  <a:lnTo>
                    <a:pt x="155" y="8"/>
                  </a:lnTo>
                  <a:lnTo>
                    <a:pt x="142" y="5"/>
                  </a:lnTo>
                  <a:lnTo>
                    <a:pt x="131" y="1"/>
                  </a:lnTo>
                  <a:lnTo>
                    <a:pt x="125" y="0"/>
                  </a:lnTo>
                  <a:lnTo>
                    <a:pt x="119" y="0"/>
                  </a:lnTo>
                  <a:lnTo>
                    <a:pt x="111" y="1"/>
                  </a:lnTo>
                  <a:lnTo>
                    <a:pt x="102" y="3"/>
                  </a:lnTo>
                  <a:lnTo>
                    <a:pt x="92" y="5"/>
                  </a:lnTo>
                  <a:lnTo>
                    <a:pt x="83" y="6"/>
                  </a:lnTo>
                  <a:lnTo>
                    <a:pt x="75" y="8"/>
                  </a:lnTo>
                  <a:lnTo>
                    <a:pt x="67" y="9"/>
                  </a:lnTo>
                  <a:lnTo>
                    <a:pt x="62" y="11"/>
                  </a:lnTo>
                  <a:lnTo>
                    <a:pt x="58" y="13"/>
                  </a:lnTo>
                  <a:lnTo>
                    <a:pt x="52" y="16"/>
                  </a:lnTo>
                  <a:lnTo>
                    <a:pt x="45" y="20"/>
                  </a:lnTo>
                  <a:lnTo>
                    <a:pt x="38" y="26"/>
                  </a:lnTo>
                  <a:lnTo>
                    <a:pt x="32" y="30"/>
                  </a:lnTo>
                  <a:lnTo>
                    <a:pt x="27" y="35"/>
                  </a:lnTo>
                  <a:lnTo>
                    <a:pt x="23" y="37"/>
                  </a:lnTo>
                  <a:lnTo>
                    <a:pt x="22" y="38"/>
                  </a:lnTo>
                  <a:lnTo>
                    <a:pt x="0" y="69"/>
                  </a:lnTo>
                  <a:close/>
                </a:path>
              </a:pathLst>
            </a:custGeom>
            <a:solidFill>
              <a:srgbClr val="F4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0" name="Freeform 192"/>
            <p:cNvSpPr>
              <a:spLocks/>
            </p:cNvSpPr>
            <p:nvPr/>
          </p:nvSpPr>
          <p:spPr bwMode="auto">
            <a:xfrm>
              <a:off x="4081" y="2417"/>
              <a:ext cx="416" cy="138"/>
            </a:xfrm>
            <a:custGeom>
              <a:avLst/>
              <a:gdLst>
                <a:gd name="T0" fmla="*/ 244 w 832"/>
                <a:gd name="T1" fmla="*/ 22 h 277"/>
                <a:gd name="T2" fmla="*/ 215 w 832"/>
                <a:gd name="T3" fmla="*/ 20 h 277"/>
                <a:gd name="T4" fmla="*/ 186 w 832"/>
                <a:gd name="T5" fmla="*/ 17 h 277"/>
                <a:gd name="T6" fmla="*/ 161 w 832"/>
                <a:gd name="T7" fmla="*/ 13 h 277"/>
                <a:gd name="T8" fmla="*/ 137 w 832"/>
                <a:gd name="T9" fmla="*/ 8 h 277"/>
                <a:gd name="T10" fmla="*/ 118 w 832"/>
                <a:gd name="T11" fmla="*/ 12 h 277"/>
                <a:gd name="T12" fmla="*/ 96 w 832"/>
                <a:gd name="T13" fmla="*/ 22 h 277"/>
                <a:gd name="T14" fmla="*/ 73 w 832"/>
                <a:gd name="T15" fmla="*/ 38 h 277"/>
                <a:gd name="T16" fmla="*/ 49 w 832"/>
                <a:gd name="T17" fmla="*/ 61 h 277"/>
                <a:gd name="T18" fmla="*/ 16 w 832"/>
                <a:gd name="T19" fmla="*/ 95 h 277"/>
                <a:gd name="T20" fmla="*/ 0 w 832"/>
                <a:gd name="T21" fmla="*/ 123 h 277"/>
                <a:gd name="T22" fmla="*/ 5 w 832"/>
                <a:gd name="T23" fmla="*/ 160 h 277"/>
                <a:gd name="T24" fmla="*/ 28 w 832"/>
                <a:gd name="T25" fmla="*/ 175 h 277"/>
                <a:gd name="T26" fmla="*/ 48 w 832"/>
                <a:gd name="T27" fmla="*/ 186 h 277"/>
                <a:gd name="T28" fmla="*/ 57 w 832"/>
                <a:gd name="T29" fmla="*/ 190 h 277"/>
                <a:gd name="T30" fmla="*/ 69 w 832"/>
                <a:gd name="T31" fmla="*/ 212 h 277"/>
                <a:gd name="T32" fmla="*/ 99 w 832"/>
                <a:gd name="T33" fmla="*/ 227 h 277"/>
                <a:gd name="T34" fmla="*/ 118 w 832"/>
                <a:gd name="T35" fmla="*/ 229 h 277"/>
                <a:gd name="T36" fmla="*/ 136 w 832"/>
                <a:gd name="T37" fmla="*/ 231 h 277"/>
                <a:gd name="T38" fmla="*/ 145 w 832"/>
                <a:gd name="T39" fmla="*/ 233 h 277"/>
                <a:gd name="T40" fmla="*/ 155 w 832"/>
                <a:gd name="T41" fmla="*/ 241 h 277"/>
                <a:gd name="T42" fmla="*/ 189 w 832"/>
                <a:gd name="T43" fmla="*/ 257 h 277"/>
                <a:gd name="T44" fmla="*/ 217 w 832"/>
                <a:gd name="T45" fmla="*/ 272 h 277"/>
                <a:gd name="T46" fmla="*/ 237 w 832"/>
                <a:gd name="T47" fmla="*/ 277 h 277"/>
                <a:gd name="T48" fmla="*/ 262 w 832"/>
                <a:gd name="T49" fmla="*/ 268 h 277"/>
                <a:gd name="T50" fmla="*/ 300 w 832"/>
                <a:gd name="T51" fmla="*/ 248 h 277"/>
                <a:gd name="T52" fmla="*/ 335 w 832"/>
                <a:gd name="T53" fmla="*/ 232 h 277"/>
                <a:gd name="T54" fmla="*/ 363 w 832"/>
                <a:gd name="T55" fmla="*/ 219 h 277"/>
                <a:gd name="T56" fmla="*/ 397 w 832"/>
                <a:gd name="T57" fmla="*/ 208 h 277"/>
                <a:gd name="T58" fmla="*/ 432 w 832"/>
                <a:gd name="T59" fmla="*/ 208 h 277"/>
                <a:gd name="T60" fmla="*/ 479 w 832"/>
                <a:gd name="T61" fmla="*/ 209 h 277"/>
                <a:gd name="T62" fmla="*/ 547 w 832"/>
                <a:gd name="T63" fmla="*/ 209 h 277"/>
                <a:gd name="T64" fmla="*/ 622 w 832"/>
                <a:gd name="T65" fmla="*/ 209 h 277"/>
                <a:gd name="T66" fmla="*/ 685 w 832"/>
                <a:gd name="T67" fmla="*/ 209 h 277"/>
                <a:gd name="T68" fmla="*/ 724 w 832"/>
                <a:gd name="T69" fmla="*/ 208 h 277"/>
                <a:gd name="T70" fmla="*/ 775 w 832"/>
                <a:gd name="T71" fmla="*/ 204 h 277"/>
                <a:gd name="T72" fmla="*/ 820 w 832"/>
                <a:gd name="T73" fmla="*/ 198 h 277"/>
                <a:gd name="T74" fmla="*/ 832 w 832"/>
                <a:gd name="T75" fmla="*/ 190 h 277"/>
                <a:gd name="T76" fmla="*/ 827 w 832"/>
                <a:gd name="T77" fmla="*/ 141 h 277"/>
                <a:gd name="T78" fmla="*/ 816 w 832"/>
                <a:gd name="T79" fmla="*/ 113 h 277"/>
                <a:gd name="T80" fmla="*/ 796 w 832"/>
                <a:gd name="T81" fmla="*/ 74 h 277"/>
                <a:gd name="T82" fmla="*/ 776 w 832"/>
                <a:gd name="T83" fmla="*/ 45 h 277"/>
                <a:gd name="T84" fmla="*/ 750 w 832"/>
                <a:gd name="T85" fmla="*/ 21 h 277"/>
                <a:gd name="T86" fmla="*/ 729 w 832"/>
                <a:gd name="T87" fmla="*/ 5 h 277"/>
                <a:gd name="T88" fmla="*/ 718 w 832"/>
                <a:gd name="T89" fmla="*/ 2 h 277"/>
                <a:gd name="T90" fmla="*/ 671 w 832"/>
                <a:gd name="T91" fmla="*/ 1 h 277"/>
                <a:gd name="T92" fmla="*/ 594 w 832"/>
                <a:gd name="T93" fmla="*/ 14 h 277"/>
                <a:gd name="T94" fmla="*/ 562 w 832"/>
                <a:gd name="T95" fmla="*/ 24 h 277"/>
                <a:gd name="T96" fmla="*/ 510 w 832"/>
                <a:gd name="T97" fmla="*/ 43 h 277"/>
                <a:gd name="T98" fmla="*/ 454 w 832"/>
                <a:gd name="T99" fmla="*/ 62 h 277"/>
                <a:gd name="T100" fmla="*/ 403 w 832"/>
                <a:gd name="T101" fmla="*/ 79 h 277"/>
                <a:gd name="T102" fmla="*/ 372 w 832"/>
                <a:gd name="T103" fmla="*/ 85 h 277"/>
                <a:gd name="T104" fmla="*/ 342 w 832"/>
                <a:gd name="T105" fmla="*/ 73 h 277"/>
                <a:gd name="T106" fmla="*/ 298 w 832"/>
                <a:gd name="T107" fmla="*/ 65 h 277"/>
                <a:gd name="T108" fmla="*/ 276 w 832"/>
                <a:gd name="T109" fmla="*/ 6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2" h="277">
                  <a:moveTo>
                    <a:pt x="255" y="23"/>
                  </a:moveTo>
                  <a:lnTo>
                    <a:pt x="251" y="23"/>
                  </a:lnTo>
                  <a:lnTo>
                    <a:pt x="244" y="22"/>
                  </a:lnTo>
                  <a:lnTo>
                    <a:pt x="236" y="22"/>
                  </a:lnTo>
                  <a:lnTo>
                    <a:pt x="225" y="21"/>
                  </a:lnTo>
                  <a:lnTo>
                    <a:pt x="215" y="20"/>
                  </a:lnTo>
                  <a:lnTo>
                    <a:pt x="205" y="20"/>
                  </a:lnTo>
                  <a:lnTo>
                    <a:pt x="194" y="19"/>
                  </a:lnTo>
                  <a:lnTo>
                    <a:pt x="186" y="17"/>
                  </a:lnTo>
                  <a:lnTo>
                    <a:pt x="178" y="16"/>
                  </a:lnTo>
                  <a:lnTo>
                    <a:pt x="170" y="15"/>
                  </a:lnTo>
                  <a:lnTo>
                    <a:pt x="161" y="13"/>
                  </a:lnTo>
                  <a:lnTo>
                    <a:pt x="153" y="11"/>
                  </a:lnTo>
                  <a:lnTo>
                    <a:pt x="145" y="9"/>
                  </a:lnTo>
                  <a:lnTo>
                    <a:pt x="137" y="8"/>
                  </a:lnTo>
                  <a:lnTo>
                    <a:pt x="130" y="8"/>
                  </a:lnTo>
                  <a:lnTo>
                    <a:pt x="124" y="9"/>
                  </a:lnTo>
                  <a:lnTo>
                    <a:pt x="118" y="12"/>
                  </a:lnTo>
                  <a:lnTo>
                    <a:pt x="111" y="14"/>
                  </a:lnTo>
                  <a:lnTo>
                    <a:pt x="104" y="19"/>
                  </a:lnTo>
                  <a:lnTo>
                    <a:pt x="96" y="22"/>
                  </a:lnTo>
                  <a:lnTo>
                    <a:pt x="88" y="27"/>
                  </a:lnTo>
                  <a:lnTo>
                    <a:pt x="80" y="32"/>
                  </a:lnTo>
                  <a:lnTo>
                    <a:pt x="73" y="38"/>
                  </a:lnTo>
                  <a:lnTo>
                    <a:pt x="66" y="44"/>
                  </a:lnTo>
                  <a:lnTo>
                    <a:pt x="58" y="52"/>
                  </a:lnTo>
                  <a:lnTo>
                    <a:pt x="49" y="61"/>
                  </a:lnTo>
                  <a:lnTo>
                    <a:pt x="38" y="72"/>
                  </a:lnTo>
                  <a:lnTo>
                    <a:pt x="26" y="83"/>
                  </a:lnTo>
                  <a:lnTo>
                    <a:pt x="16" y="95"/>
                  </a:lnTo>
                  <a:lnTo>
                    <a:pt x="8" y="106"/>
                  </a:lnTo>
                  <a:lnTo>
                    <a:pt x="2" y="115"/>
                  </a:lnTo>
                  <a:lnTo>
                    <a:pt x="0" y="123"/>
                  </a:lnTo>
                  <a:lnTo>
                    <a:pt x="0" y="137"/>
                  </a:lnTo>
                  <a:lnTo>
                    <a:pt x="1" y="149"/>
                  </a:lnTo>
                  <a:lnTo>
                    <a:pt x="5" y="160"/>
                  </a:lnTo>
                  <a:lnTo>
                    <a:pt x="15" y="168"/>
                  </a:lnTo>
                  <a:lnTo>
                    <a:pt x="21" y="172"/>
                  </a:lnTo>
                  <a:lnTo>
                    <a:pt x="28" y="175"/>
                  </a:lnTo>
                  <a:lnTo>
                    <a:pt x="35" y="179"/>
                  </a:lnTo>
                  <a:lnTo>
                    <a:pt x="42" y="182"/>
                  </a:lnTo>
                  <a:lnTo>
                    <a:pt x="48" y="186"/>
                  </a:lnTo>
                  <a:lnTo>
                    <a:pt x="53" y="188"/>
                  </a:lnTo>
                  <a:lnTo>
                    <a:pt x="56" y="189"/>
                  </a:lnTo>
                  <a:lnTo>
                    <a:pt x="57" y="190"/>
                  </a:lnTo>
                  <a:lnTo>
                    <a:pt x="58" y="194"/>
                  </a:lnTo>
                  <a:lnTo>
                    <a:pt x="62" y="202"/>
                  </a:lnTo>
                  <a:lnTo>
                    <a:pt x="69" y="212"/>
                  </a:lnTo>
                  <a:lnTo>
                    <a:pt x="83" y="221"/>
                  </a:lnTo>
                  <a:lnTo>
                    <a:pt x="91" y="225"/>
                  </a:lnTo>
                  <a:lnTo>
                    <a:pt x="99" y="227"/>
                  </a:lnTo>
                  <a:lnTo>
                    <a:pt x="106" y="228"/>
                  </a:lnTo>
                  <a:lnTo>
                    <a:pt x="113" y="229"/>
                  </a:lnTo>
                  <a:lnTo>
                    <a:pt x="118" y="229"/>
                  </a:lnTo>
                  <a:lnTo>
                    <a:pt x="124" y="229"/>
                  </a:lnTo>
                  <a:lnTo>
                    <a:pt x="130" y="229"/>
                  </a:lnTo>
                  <a:lnTo>
                    <a:pt x="136" y="231"/>
                  </a:lnTo>
                  <a:lnTo>
                    <a:pt x="140" y="231"/>
                  </a:lnTo>
                  <a:lnTo>
                    <a:pt x="143" y="232"/>
                  </a:lnTo>
                  <a:lnTo>
                    <a:pt x="145" y="233"/>
                  </a:lnTo>
                  <a:lnTo>
                    <a:pt x="147" y="235"/>
                  </a:lnTo>
                  <a:lnTo>
                    <a:pt x="151" y="238"/>
                  </a:lnTo>
                  <a:lnTo>
                    <a:pt x="155" y="241"/>
                  </a:lnTo>
                  <a:lnTo>
                    <a:pt x="164" y="246"/>
                  </a:lnTo>
                  <a:lnTo>
                    <a:pt x="176" y="251"/>
                  </a:lnTo>
                  <a:lnTo>
                    <a:pt x="189" y="257"/>
                  </a:lnTo>
                  <a:lnTo>
                    <a:pt x="200" y="263"/>
                  </a:lnTo>
                  <a:lnTo>
                    <a:pt x="209" y="268"/>
                  </a:lnTo>
                  <a:lnTo>
                    <a:pt x="217" y="272"/>
                  </a:lnTo>
                  <a:lnTo>
                    <a:pt x="224" y="274"/>
                  </a:lnTo>
                  <a:lnTo>
                    <a:pt x="231" y="277"/>
                  </a:lnTo>
                  <a:lnTo>
                    <a:pt x="237" y="277"/>
                  </a:lnTo>
                  <a:lnTo>
                    <a:pt x="244" y="276"/>
                  </a:lnTo>
                  <a:lnTo>
                    <a:pt x="252" y="272"/>
                  </a:lnTo>
                  <a:lnTo>
                    <a:pt x="262" y="268"/>
                  </a:lnTo>
                  <a:lnTo>
                    <a:pt x="275" y="261"/>
                  </a:lnTo>
                  <a:lnTo>
                    <a:pt x="288" y="255"/>
                  </a:lnTo>
                  <a:lnTo>
                    <a:pt x="300" y="248"/>
                  </a:lnTo>
                  <a:lnTo>
                    <a:pt x="313" y="241"/>
                  </a:lnTo>
                  <a:lnTo>
                    <a:pt x="326" y="236"/>
                  </a:lnTo>
                  <a:lnTo>
                    <a:pt x="335" y="232"/>
                  </a:lnTo>
                  <a:lnTo>
                    <a:pt x="343" y="228"/>
                  </a:lnTo>
                  <a:lnTo>
                    <a:pt x="353" y="224"/>
                  </a:lnTo>
                  <a:lnTo>
                    <a:pt x="363" y="219"/>
                  </a:lnTo>
                  <a:lnTo>
                    <a:pt x="374" y="214"/>
                  </a:lnTo>
                  <a:lnTo>
                    <a:pt x="386" y="211"/>
                  </a:lnTo>
                  <a:lnTo>
                    <a:pt x="397" y="208"/>
                  </a:lnTo>
                  <a:lnTo>
                    <a:pt x="410" y="206"/>
                  </a:lnTo>
                  <a:lnTo>
                    <a:pt x="423" y="206"/>
                  </a:lnTo>
                  <a:lnTo>
                    <a:pt x="432" y="208"/>
                  </a:lnTo>
                  <a:lnTo>
                    <a:pt x="444" y="208"/>
                  </a:lnTo>
                  <a:lnTo>
                    <a:pt x="459" y="208"/>
                  </a:lnTo>
                  <a:lnTo>
                    <a:pt x="479" y="209"/>
                  </a:lnTo>
                  <a:lnTo>
                    <a:pt x="500" y="209"/>
                  </a:lnTo>
                  <a:lnTo>
                    <a:pt x="523" y="209"/>
                  </a:lnTo>
                  <a:lnTo>
                    <a:pt x="547" y="209"/>
                  </a:lnTo>
                  <a:lnTo>
                    <a:pt x="572" y="209"/>
                  </a:lnTo>
                  <a:lnTo>
                    <a:pt x="597" y="209"/>
                  </a:lnTo>
                  <a:lnTo>
                    <a:pt x="622" y="209"/>
                  </a:lnTo>
                  <a:lnTo>
                    <a:pt x="645" y="209"/>
                  </a:lnTo>
                  <a:lnTo>
                    <a:pt x="666" y="209"/>
                  </a:lnTo>
                  <a:lnTo>
                    <a:pt x="685" y="209"/>
                  </a:lnTo>
                  <a:lnTo>
                    <a:pt x="701" y="208"/>
                  </a:lnTo>
                  <a:lnTo>
                    <a:pt x="715" y="208"/>
                  </a:lnTo>
                  <a:lnTo>
                    <a:pt x="724" y="208"/>
                  </a:lnTo>
                  <a:lnTo>
                    <a:pt x="741" y="208"/>
                  </a:lnTo>
                  <a:lnTo>
                    <a:pt x="758" y="206"/>
                  </a:lnTo>
                  <a:lnTo>
                    <a:pt x="775" y="204"/>
                  </a:lnTo>
                  <a:lnTo>
                    <a:pt x="792" y="202"/>
                  </a:lnTo>
                  <a:lnTo>
                    <a:pt x="809" y="201"/>
                  </a:lnTo>
                  <a:lnTo>
                    <a:pt x="820" y="198"/>
                  </a:lnTo>
                  <a:lnTo>
                    <a:pt x="828" y="197"/>
                  </a:lnTo>
                  <a:lnTo>
                    <a:pt x="832" y="197"/>
                  </a:lnTo>
                  <a:lnTo>
                    <a:pt x="832" y="190"/>
                  </a:lnTo>
                  <a:lnTo>
                    <a:pt x="830" y="173"/>
                  </a:lnTo>
                  <a:lnTo>
                    <a:pt x="829" y="155"/>
                  </a:lnTo>
                  <a:lnTo>
                    <a:pt x="827" y="141"/>
                  </a:lnTo>
                  <a:lnTo>
                    <a:pt x="825" y="135"/>
                  </a:lnTo>
                  <a:lnTo>
                    <a:pt x="821" y="125"/>
                  </a:lnTo>
                  <a:lnTo>
                    <a:pt x="816" y="113"/>
                  </a:lnTo>
                  <a:lnTo>
                    <a:pt x="810" y="100"/>
                  </a:lnTo>
                  <a:lnTo>
                    <a:pt x="803" y="87"/>
                  </a:lnTo>
                  <a:lnTo>
                    <a:pt x="796" y="74"/>
                  </a:lnTo>
                  <a:lnTo>
                    <a:pt x="790" y="62"/>
                  </a:lnTo>
                  <a:lnTo>
                    <a:pt x="783" y="53"/>
                  </a:lnTo>
                  <a:lnTo>
                    <a:pt x="776" y="45"/>
                  </a:lnTo>
                  <a:lnTo>
                    <a:pt x="768" y="37"/>
                  </a:lnTo>
                  <a:lnTo>
                    <a:pt x="759" y="28"/>
                  </a:lnTo>
                  <a:lnTo>
                    <a:pt x="750" y="21"/>
                  </a:lnTo>
                  <a:lnTo>
                    <a:pt x="741" y="14"/>
                  </a:lnTo>
                  <a:lnTo>
                    <a:pt x="734" y="8"/>
                  </a:lnTo>
                  <a:lnTo>
                    <a:pt x="729" y="5"/>
                  </a:lnTo>
                  <a:lnTo>
                    <a:pt x="727" y="4"/>
                  </a:lnTo>
                  <a:lnTo>
                    <a:pt x="724" y="4"/>
                  </a:lnTo>
                  <a:lnTo>
                    <a:pt x="718" y="2"/>
                  </a:lnTo>
                  <a:lnTo>
                    <a:pt x="706" y="1"/>
                  </a:lnTo>
                  <a:lnTo>
                    <a:pt x="690" y="0"/>
                  </a:lnTo>
                  <a:lnTo>
                    <a:pt x="671" y="1"/>
                  </a:lnTo>
                  <a:lnTo>
                    <a:pt x="648" y="4"/>
                  </a:lnTo>
                  <a:lnTo>
                    <a:pt x="623" y="7"/>
                  </a:lnTo>
                  <a:lnTo>
                    <a:pt x="594" y="14"/>
                  </a:lnTo>
                  <a:lnTo>
                    <a:pt x="586" y="16"/>
                  </a:lnTo>
                  <a:lnTo>
                    <a:pt x="575" y="20"/>
                  </a:lnTo>
                  <a:lnTo>
                    <a:pt x="562" y="24"/>
                  </a:lnTo>
                  <a:lnTo>
                    <a:pt x="546" y="30"/>
                  </a:lnTo>
                  <a:lnTo>
                    <a:pt x="529" y="36"/>
                  </a:lnTo>
                  <a:lnTo>
                    <a:pt x="510" y="43"/>
                  </a:lnTo>
                  <a:lnTo>
                    <a:pt x="492" y="50"/>
                  </a:lnTo>
                  <a:lnTo>
                    <a:pt x="472" y="55"/>
                  </a:lnTo>
                  <a:lnTo>
                    <a:pt x="454" y="62"/>
                  </a:lnTo>
                  <a:lnTo>
                    <a:pt x="435" y="68"/>
                  </a:lnTo>
                  <a:lnTo>
                    <a:pt x="419" y="74"/>
                  </a:lnTo>
                  <a:lnTo>
                    <a:pt x="403" y="79"/>
                  </a:lnTo>
                  <a:lnTo>
                    <a:pt x="390" y="82"/>
                  </a:lnTo>
                  <a:lnTo>
                    <a:pt x="379" y="84"/>
                  </a:lnTo>
                  <a:lnTo>
                    <a:pt x="372" y="85"/>
                  </a:lnTo>
                  <a:lnTo>
                    <a:pt x="367" y="84"/>
                  </a:lnTo>
                  <a:lnTo>
                    <a:pt x="356" y="77"/>
                  </a:lnTo>
                  <a:lnTo>
                    <a:pt x="342" y="73"/>
                  </a:lnTo>
                  <a:lnTo>
                    <a:pt x="327" y="69"/>
                  </a:lnTo>
                  <a:lnTo>
                    <a:pt x="312" y="67"/>
                  </a:lnTo>
                  <a:lnTo>
                    <a:pt x="298" y="65"/>
                  </a:lnTo>
                  <a:lnTo>
                    <a:pt x="287" y="64"/>
                  </a:lnTo>
                  <a:lnTo>
                    <a:pt x="278" y="64"/>
                  </a:lnTo>
                  <a:lnTo>
                    <a:pt x="276" y="64"/>
                  </a:lnTo>
                  <a:lnTo>
                    <a:pt x="255" y="23"/>
                  </a:lnTo>
                  <a:close/>
                </a:path>
              </a:pathLst>
            </a:custGeom>
            <a:solidFill>
              <a:srgbClr val="F4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1" name="Freeform 193"/>
            <p:cNvSpPr>
              <a:spLocks/>
            </p:cNvSpPr>
            <p:nvPr/>
          </p:nvSpPr>
          <p:spPr bwMode="auto">
            <a:xfrm>
              <a:off x="4103" y="2739"/>
              <a:ext cx="83" cy="35"/>
            </a:xfrm>
            <a:custGeom>
              <a:avLst/>
              <a:gdLst>
                <a:gd name="T0" fmla="*/ 129 w 164"/>
                <a:gd name="T1" fmla="*/ 0 h 71"/>
                <a:gd name="T2" fmla="*/ 1 w 164"/>
                <a:gd name="T3" fmla="*/ 15 h 71"/>
                <a:gd name="T4" fmla="*/ 0 w 164"/>
                <a:gd name="T5" fmla="*/ 20 h 71"/>
                <a:gd name="T6" fmla="*/ 0 w 164"/>
                <a:gd name="T7" fmla="*/ 29 h 71"/>
                <a:gd name="T8" fmla="*/ 2 w 164"/>
                <a:gd name="T9" fmla="*/ 43 h 71"/>
                <a:gd name="T10" fmla="*/ 10 w 164"/>
                <a:gd name="T11" fmla="*/ 54 h 71"/>
                <a:gd name="T12" fmla="*/ 17 w 164"/>
                <a:gd name="T13" fmla="*/ 59 h 71"/>
                <a:gd name="T14" fmla="*/ 24 w 164"/>
                <a:gd name="T15" fmla="*/ 63 h 71"/>
                <a:gd name="T16" fmla="*/ 31 w 164"/>
                <a:gd name="T17" fmla="*/ 66 h 71"/>
                <a:gd name="T18" fmla="*/ 39 w 164"/>
                <a:gd name="T19" fmla="*/ 67 h 71"/>
                <a:gd name="T20" fmla="*/ 47 w 164"/>
                <a:gd name="T21" fmla="*/ 69 h 71"/>
                <a:gd name="T22" fmla="*/ 56 w 164"/>
                <a:gd name="T23" fmla="*/ 69 h 71"/>
                <a:gd name="T24" fmla="*/ 65 w 164"/>
                <a:gd name="T25" fmla="*/ 71 h 71"/>
                <a:gd name="T26" fmla="*/ 74 w 164"/>
                <a:gd name="T27" fmla="*/ 71 h 71"/>
                <a:gd name="T28" fmla="*/ 85 w 164"/>
                <a:gd name="T29" fmla="*/ 71 h 71"/>
                <a:gd name="T30" fmla="*/ 95 w 164"/>
                <a:gd name="T31" fmla="*/ 71 h 71"/>
                <a:gd name="T32" fmla="*/ 107 w 164"/>
                <a:gd name="T33" fmla="*/ 69 h 71"/>
                <a:gd name="T34" fmla="*/ 118 w 164"/>
                <a:gd name="T35" fmla="*/ 68 h 71"/>
                <a:gd name="T36" fmla="*/ 129 w 164"/>
                <a:gd name="T37" fmla="*/ 67 h 71"/>
                <a:gd name="T38" fmla="*/ 138 w 164"/>
                <a:gd name="T39" fmla="*/ 66 h 71"/>
                <a:gd name="T40" fmla="*/ 144 w 164"/>
                <a:gd name="T41" fmla="*/ 64 h 71"/>
                <a:gd name="T42" fmla="*/ 148 w 164"/>
                <a:gd name="T43" fmla="*/ 61 h 71"/>
                <a:gd name="T44" fmla="*/ 154 w 164"/>
                <a:gd name="T45" fmla="*/ 57 h 71"/>
                <a:gd name="T46" fmla="*/ 159 w 164"/>
                <a:gd name="T47" fmla="*/ 53 h 71"/>
                <a:gd name="T48" fmla="*/ 163 w 164"/>
                <a:gd name="T49" fmla="*/ 49 h 71"/>
                <a:gd name="T50" fmla="*/ 164 w 164"/>
                <a:gd name="T51" fmla="*/ 41 h 71"/>
                <a:gd name="T52" fmla="*/ 163 w 164"/>
                <a:gd name="T53" fmla="*/ 35 h 71"/>
                <a:gd name="T54" fmla="*/ 159 w 164"/>
                <a:gd name="T55" fmla="*/ 28 h 71"/>
                <a:gd name="T56" fmla="*/ 153 w 164"/>
                <a:gd name="T57" fmla="*/ 22 h 71"/>
                <a:gd name="T58" fmla="*/ 147 w 164"/>
                <a:gd name="T59" fmla="*/ 15 h 71"/>
                <a:gd name="T60" fmla="*/ 140 w 164"/>
                <a:gd name="T61" fmla="*/ 10 h 71"/>
                <a:gd name="T62" fmla="*/ 134 w 164"/>
                <a:gd name="T63" fmla="*/ 5 h 71"/>
                <a:gd name="T64" fmla="*/ 130 w 164"/>
                <a:gd name="T65" fmla="*/ 1 h 71"/>
                <a:gd name="T66" fmla="*/ 129 w 164"/>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71">
                  <a:moveTo>
                    <a:pt x="129" y="0"/>
                  </a:moveTo>
                  <a:lnTo>
                    <a:pt x="1" y="15"/>
                  </a:lnTo>
                  <a:lnTo>
                    <a:pt x="0" y="20"/>
                  </a:lnTo>
                  <a:lnTo>
                    <a:pt x="0" y="29"/>
                  </a:lnTo>
                  <a:lnTo>
                    <a:pt x="2" y="43"/>
                  </a:lnTo>
                  <a:lnTo>
                    <a:pt x="10" y="54"/>
                  </a:lnTo>
                  <a:lnTo>
                    <a:pt x="17" y="59"/>
                  </a:lnTo>
                  <a:lnTo>
                    <a:pt x="24" y="63"/>
                  </a:lnTo>
                  <a:lnTo>
                    <a:pt x="31" y="66"/>
                  </a:lnTo>
                  <a:lnTo>
                    <a:pt x="39" y="67"/>
                  </a:lnTo>
                  <a:lnTo>
                    <a:pt x="47" y="69"/>
                  </a:lnTo>
                  <a:lnTo>
                    <a:pt x="56" y="69"/>
                  </a:lnTo>
                  <a:lnTo>
                    <a:pt x="65" y="71"/>
                  </a:lnTo>
                  <a:lnTo>
                    <a:pt x="74" y="71"/>
                  </a:lnTo>
                  <a:lnTo>
                    <a:pt x="85" y="71"/>
                  </a:lnTo>
                  <a:lnTo>
                    <a:pt x="95" y="71"/>
                  </a:lnTo>
                  <a:lnTo>
                    <a:pt x="107" y="69"/>
                  </a:lnTo>
                  <a:lnTo>
                    <a:pt x="118" y="68"/>
                  </a:lnTo>
                  <a:lnTo>
                    <a:pt x="129" y="67"/>
                  </a:lnTo>
                  <a:lnTo>
                    <a:pt x="138" y="66"/>
                  </a:lnTo>
                  <a:lnTo>
                    <a:pt x="144" y="64"/>
                  </a:lnTo>
                  <a:lnTo>
                    <a:pt x="148" y="61"/>
                  </a:lnTo>
                  <a:lnTo>
                    <a:pt x="154" y="57"/>
                  </a:lnTo>
                  <a:lnTo>
                    <a:pt x="159" y="53"/>
                  </a:lnTo>
                  <a:lnTo>
                    <a:pt x="163" y="49"/>
                  </a:lnTo>
                  <a:lnTo>
                    <a:pt x="164" y="41"/>
                  </a:lnTo>
                  <a:lnTo>
                    <a:pt x="163" y="35"/>
                  </a:lnTo>
                  <a:lnTo>
                    <a:pt x="159" y="28"/>
                  </a:lnTo>
                  <a:lnTo>
                    <a:pt x="153" y="22"/>
                  </a:lnTo>
                  <a:lnTo>
                    <a:pt x="147" y="15"/>
                  </a:lnTo>
                  <a:lnTo>
                    <a:pt x="140" y="10"/>
                  </a:lnTo>
                  <a:lnTo>
                    <a:pt x="134" y="5"/>
                  </a:lnTo>
                  <a:lnTo>
                    <a:pt x="130" y="1"/>
                  </a:lnTo>
                  <a:lnTo>
                    <a:pt x="129"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2" name="Freeform 194"/>
            <p:cNvSpPr>
              <a:spLocks/>
            </p:cNvSpPr>
            <p:nvPr/>
          </p:nvSpPr>
          <p:spPr bwMode="auto">
            <a:xfrm>
              <a:off x="3990" y="2683"/>
              <a:ext cx="187" cy="34"/>
            </a:xfrm>
            <a:custGeom>
              <a:avLst/>
              <a:gdLst>
                <a:gd name="T0" fmla="*/ 206 w 373"/>
                <a:gd name="T1" fmla="*/ 69 h 69"/>
                <a:gd name="T2" fmla="*/ 242 w 373"/>
                <a:gd name="T3" fmla="*/ 68 h 69"/>
                <a:gd name="T4" fmla="*/ 275 w 373"/>
                <a:gd name="T5" fmla="*/ 64 h 69"/>
                <a:gd name="T6" fmla="*/ 305 w 373"/>
                <a:gd name="T7" fmla="*/ 61 h 69"/>
                <a:gd name="T8" fmla="*/ 330 w 373"/>
                <a:gd name="T9" fmla="*/ 56 h 69"/>
                <a:gd name="T10" fmla="*/ 351 w 373"/>
                <a:gd name="T11" fmla="*/ 50 h 69"/>
                <a:gd name="T12" fmla="*/ 365 w 373"/>
                <a:gd name="T13" fmla="*/ 44 h 69"/>
                <a:gd name="T14" fmla="*/ 372 w 373"/>
                <a:gd name="T15" fmla="*/ 38 h 69"/>
                <a:gd name="T16" fmla="*/ 372 w 373"/>
                <a:gd name="T17" fmla="*/ 31 h 69"/>
                <a:gd name="T18" fmla="*/ 365 w 373"/>
                <a:gd name="T19" fmla="*/ 24 h 69"/>
                <a:gd name="T20" fmla="*/ 351 w 373"/>
                <a:gd name="T21" fmla="*/ 18 h 69"/>
                <a:gd name="T22" fmla="*/ 330 w 373"/>
                <a:gd name="T23" fmla="*/ 12 h 69"/>
                <a:gd name="T24" fmla="*/ 305 w 373"/>
                <a:gd name="T25" fmla="*/ 8 h 69"/>
                <a:gd name="T26" fmla="*/ 275 w 373"/>
                <a:gd name="T27" fmla="*/ 4 h 69"/>
                <a:gd name="T28" fmla="*/ 242 w 373"/>
                <a:gd name="T29" fmla="*/ 1 h 69"/>
                <a:gd name="T30" fmla="*/ 206 w 373"/>
                <a:gd name="T31" fmla="*/ 0 h 69"/>
                <a:gd name="T32" fmla="*/ 167 w 373"/>
                <a:gd name="T33" fmla="*/ 0 h 69"/>
                <a:gd name="T34" fmla="*/ 131 w 373"/>
                <a:gd name="T35" fmla="*/ 1 h 69"/>
                <a:gd name="T36" fmla="*/ 98 w 373"/>
                <a:gd name="T37" fmla="*/ 4 h 69"/>
                <a:gd name="T38" fmla="*/ 68 w 373"/>
                <a:gd name="T39" fmla="*/ 8 h 69"/>
                <a:gd name="T40" fmla="*/ 42 w 373"/>
                <a:gd name="T41" fmla="*/ 12 h 69"/>
                <a:gd name="T42" fmla="*/ 22 w 373"/>
                <a:gd name="T43" fmla="*/ 18 h 69"/>
                <a:gd name="T44" fmla="*/ 8 w 373"/>
                <a:gd name="T45" fmla="*/ 24 h 69"/>
                <a:gd name="T46" fmla="*/ 1 w 373"/>
                <a:gd name="T47" fmla="*/ 31 h 69"/>
                <a:gd name="T48" fmla="*/ 1 w 373"/>
                <a:gd name="T49" fmla="*/ 38 h 69"/>
                <a:gd name="T50" fmla="*/ 8 w 373"/>
                <a:gd name="T51" fmla="*/ 44 h 69"/>
                <a:gd name="T52" fmla="*/ 22 w 373"/>
                <a:gd name="T53" fmla="*/ 50 h 69"/>
                <a:gd name="T54" fmla="*/ 42 w 373"/>
                <a:gd name="T55" fmla="*/ 56 h 69"/>
                <a:gd name="T56" fmla="*/ 68 w 373"/>
                <a:gd name="T57" fmla="*/ 61 h 69"/>
                <a:gd name="T58" fmla="*/ 98 w 373"/>
                <a:gd name="T59" fmla="*/ 64 h 69"/>
                <a:gd name="T60" fmla="*/ 131 w 373"/>
                <a:gd name="T61" fmla="*/ 68 h 69"/>
                <a:gd name="T62" fmla="*/ 167 w 373"/>
                <a:gd name="T6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69">
                  <a:moveTo>
                    <a:pt x="186" y="69"/>
                  </a:moveTo>
                  <a:lnTo>
                    <a:pt x="206" y="69"/>
                  </a:lnTo>
                  <a:lnTo>
                    <a:pt x="224" y="68"/>
                  </a:lnTo>
                  <a:lnTo>
                    <a:pt x="242" y="68"/>
                  </a:lnTo>
                  <a:lnTo>
                    <a:pt x="259" y="66"/>
                  </a:lnTo>
                  <a:lnTo>
                    <a:pt x="275" y="64"/>
                  </a:lnTo>
                  <a:lnTo>
                    <a:pt x="291" y="63"/>
                  </a:lnTo>
                  <a:lnTo>
                    <a:pt x="305" y="61"/>
                  </a:lnTo>
                  <a:lnTo>
                    <a:pt x="319" y="58"/>
                  </a:lnTo>
                  <a:lnTo>
                    <a:pt x="330" y="56"/>
                  </a:lnTo>
                  <a:lnTo>
                    <a:pt x="341" y="54"/>
                  </a:lnTo>
                  <a:lnTo>
                    <a:pt x="351" y="50"/>
                  </a:lnTo>
                  <a:lnTo>
                    <a:pt x="358" y="47"/>
                  </a:lnTo>
                  <a:lnTo>
                    <a:pt x="365" y="44"/>
                  </a:lnTo>
                  <a:lnTo>
                    <a:pt x="370" y="41"/>
                  </a:lnTo>
                  <a:lnTo>
                    <a:pt x="372" y="38"/>
                  </a:lnTo>
                  <a:lnTo>
                    <a:pt x="373" y="34"/>
                  </a:lnTo>
                  <a:lnTo>
                    <a:pt x="372" y="31"/>
                  </a:lnTo>
                  <a:lnTo>
                    <a:pt x="370" y="27"/>
                  </a:lnTo>
                  <a:lnTo>
                    <a:pt x="365" y="24"/>
                  </a:lnTo>
                  <a:lnTo>
                    <a:pt x="358" y="21"/>
                  </a:lnTo>
                  <a:lnTo>
                    <a:pt x="351" y="18"/>
                  </a:lnTo>
                  <a:lnTo>
                    <a:pt x="341" y="15"/>
                  </a:lnTo>
                  <a:lnTo>
                    <a:pt x="330" y="12"/>
                  </a:lnTo>
                  <a:lnTo>
                    <a:pt x="319" y="10"/>
                  </a:lnTo>
                  <a:lnTo>
                    <a:pt x="305" y="8"/>
                  </a:lnTo>
                  <a:lnTo>
                    <a:pt x="291" y="5"/>
                  </a:lnTo>
                  <a:lnTo>
                    <a:pt x="275" y="4"/>
                  </a:lnTo>
                  <a:lnTo>
                    <a:pt x="259" y="2"/>
                  </a:lnTo>
                  <a:lnTo>
                    <a:pt x="242" y="1"/>
                  </a:lnTo>
                  <a:lnTo>
                    <a:pt x="224" y="1"/>
                  </a:lnTo>
                  <a:lnTo>
                    <a:pt x="206" y="0"/>
                  </a:lnTo>
                  <a:lnTo>
                    <a:pt x="186" y="0"/>
                  </a:lnTo>
                  <a:lnTo>
                    <a:pt x="167" y="0"/>
                  </a:lnTo>
                  <a:lnTo>
                    <a:pt x="148" y="1"/>
                  </a:lnTo>
                  <a:lnTo>
                    <a:pt x="131" y="1"/>
                  </a:lnTo>
                  <a:lnTo>
                    <a:pt x="114" y="2"/>
                  </a:lnTo>
                  <a:lnTo>
                    <a:pt x="98" y="4"/>
                  </a:lnTo>
                  <a:lnTo>
                    <a:pt x="81" y="5"/>
                  </a:lnTo>
                  <a:lnTo>
                    <a:pt x="68" y="8"/>
                  </a:lnTo>
                  <a:lnTo>
                    <a:pt x="54" y="10"/>
                  </a:lnTo>
                  <a:lnTo>
                    <a:pt x="42" y="12"/>
                  </a:lnTo>
                  <a:lnTo>
                    <a:pt x="32" y="15"/>
                  </a:lnTo>
                  <a:lnTo>
                    <a:pt x="22" y="18"/>
                  </a:lnTo>
                  <a:lnTo>
                    <a:pt x="15" y="21"/>
                  </a:lnTo>
                  <a:lnTo>
                    <a:pt x="8" y="24"/>
                  </a:lnTo>
                  <a:lnTo>
                    <a:pt x="3" y="27"/>
                  </a:lnTo>
                  <a:lnTo>
                    <a:pt x="1" y="31"/>
                  </a:lnTo>
                  <a:lnTo>
                    <a:pt x="0" y="34"/>
                  </a:lnTo>
                  <a:lnTo>
                    <a:pt x="1" y="38"/>
                  </a:lnTo>
                  <a:lnTo>
                    <a:pt x="3" y="41"/>
                  </a:lnTo>
                  <a:lnTo>
                    <a:pt x="8" y="44"/>
                  </a:lnTo>
                  <a:lnTo>
                    <a:pt x="15" y="47"/>
                  </a:lnTo>
                  <a:lnTo>
                    <a:pt x="22" y="50"/>
                  </a:lnTo>
                  <a:lnTo>
                    <a:pt x="32" y="54"/>
                  </a:lnTo>
                  <a:lnTo>
                    <a:pt x="42" y="56"/>
                  </a:lnTo>
                  <a:lnTo>
                    <a:pt x="54" y="58"/>
                  </a:lnTo>
                  <a:lnTo>
                    <a:pt x="68" y="61"/>
                  </a:lnTo>
                  <a:lnTo>
                    <a:pt x="81" y="63"/>
                  </a:lnTo>
                  <a:lnTo>
                    <a:pt x="98" y="64"/>
                  </a:lnTo>
                  <a:lnTo>
                    <a:pt x="114" y="66"/>
                  </a:lnTo>
                  <a:lnTo>
                    <a:pt x="131" y="68"/>
                  </a:lnTo>
                  <a:lnTo>
                    <a:pt x="148" y="68"/>
                  </a:lnTo>
                  <a:lnTo>
                    <a:pt x="167" y="69"/>
                  </a:lnTo>
                  <a:lnTo>
                    <a:pt x="186" y="69"/>
                  </a:lnTo>
                  <a:close/>
                </a:path>
              </a:pathLst>
            </a:custGeom>
            <a:solidFill>
              <a:srgbClr val="D3B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3" name="Freeform 195"/>
            <p:cNvSpPr>
              <a:spLocks/>
            </p:cNvSpPr>
            <p:nvPr/>
          </p:nvSpPr>
          <p:spPr bwMode="auto">
            <a:xfrm>
              <a:off x="3999" y="2679"/>
              <a:ext cx="49" cy="34"/>
            </a:xfrm>
            <a:custGeom>
              <a:avLst/>
              <a:gdLst>
                <a:gd name="T0" fmla="*/ 48 w 98"/>
                <a:gd name="T1" fmla="*/ 70 h 70"/>
                <a:gd name="T2" fmla="*/ 59 w 98"/>
                <a:gd name="T3" fmla="*/ 68 h 70"/>
                <a:gd name="T4" fmla="*/ 68 w 98"/>
                <a:gd name="T5" fmla="*/ 67 h 70"/>
                <a:gd name="T6" fmla="*/ 76 w 98"/>
                <a:gd name="T7" fmla="*/ 64 h 70"/>
                <a:gd name="T8" fmla="*/ 84 w 98"/>
                <a:gd name="T9" fmla="*/ 59 h 70"/>
                <a:gd name="T10" fmla="*/ 90 w 98"/>
                <a:gd name="T11" fmla="*/ 55 h 70"/>
                <a:gd name="T12" fmla="*/ 94 w 98"/>
                <a:gd name="T13" fmla="*/ 48 h 70"/>
                <a:gd name="T14" fmla="*/ 97 w 98"/>
                <a:gd name="T15" fmla="*/ 42 h 70"/>
                <a:gd name="T16" fmla="*/ 98 w 98"/>
                <a:gd name="T17" fmla="*/ 35 h 70"/>
                <a:gd name="T18" fmla="*/ 97 w 98"/>
                <a:gd name="T19" fmla="*/ 28 h 70"/>
                <a:gd name="T20" fmla="*/ 94 w 98"/>
                <a:gd name="T21" fmla="*/ 22 h 70"/>
                <a:gd name="T22" fmla="*/ 90 w 98"/>
                <a:gd name="T23" fmla="*/ 15 h 70"/>
                <a:gd name="T24" fmla="*/ 84 w 98"/>
                <a:gd name="T25" fmla="*/ 11 h 70"/>
                <a:gd name="T26" fmla="*/ 76 w 98"/>
                <a:gd name="T27" fmla="*/ 6 h 70"/>
                <a:gd name="T28" fmla="*/ 68 w 98"/>
                <a:gd name="T29" fmla="*/ 3 h 70"/>
                <a:gd name="T30" fmla="*/ 59 w 98"/>
                <a:gd name="T31" fmla="*/ 2 h 70"/>
                <a:gd name="T32" fmla="*/ 48 w 98"/>
                <a:gd name="T33" fmla="*/ 0 h 70"/>
                <a:gd name="T34" fmla="*/ 39 w 98"/>
                <a:gd name="T35" fmla="*/ 2 h 70"/>
                <a:gd name="T36" fmla="*/ 30 w 98"/>
                <a:gd name="T37" fmla="*/ 3 h 70"/>
                <a:gd name="T38" fmla="*/ 22 w 98"/>
                <a:gd name="T39" fmla="*/ 6 h 70"/>
                <a:gd name="T40" fmla="*/ 14 w 98"/>
                <a:gd name="T41" fmla="*/ 11 h 70"/>
                <a:gd name="T42" fmla="*/ 8 w 98"/>
                <a:gd name="T43" fmla="*/ 15 h 70"/>
                <a:gd name="T44" fmla="*/ 3 w 98"/>
                <a:gd name="T45" fmla="*/ 22 h 70"/>
                <a:gd name="T46" fmla="*/ 1 w 98"/>
                <a:gd name="T47" fmla="*/ 28 h 70"/>
                <a:gd name="T48" fmla="*/ 0 w 98"/>
                <a:gd name="T49" fmla="*/ 35 h 70"/>
                <a:gd name="T50" fmla="*/ 1 w 98"/>
                <a:gd name="T51" fmla="*/ 42 h 70"/>
                <a:gd name="T52" fmla="*/ 3 w 98"/>
                <a:gd name="T53" fmla="*/ 48 h 70"/>
                <a:gd name="T54" fmla="*/ 8 w 98"/>
                <a:gd name="T55" fmla="*/ 55 h 70"/>
                <a:gd name="T56" fmla="*/ 14 w 98"/>
                <a:gd name="T57" fmla="*/ 59 h 70"/>
                <a:gd name="T58" fmla="*/ 22 w 98"/>
                <a:gd name="T59" fmla="*/ 64 h 70"/>
                <a:gd name="T60" fmla="*/ 30 w 98"/>
                <a:gd name="T61" fmla="*/ 67 h 70"/>
                <a:gd name="T62" fmla="*/ 39 w 98"/>
                <a:gd name="T63" fmla="*/ 68 h 70"/>
                <a:gd name="T64" fmla="*/ 48 w 98"/>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70">
                  <a:moveTo>
                    <a:pt x="48" y="70"/>
                  </a:moveTo>
                  <a:lnTo>
                    <a:pt x="59" y="68"/>
                  </a:lnTo>
                  <a:lnTo>
                    <a:pt x="68" y="67"/>
                  </a:lnTo>
                  <a:lnTo>
                    <a:pt x="76" y="64"/>
                  </a:lnTo>
                  <a:lnTo>
                    <a:pt x="84" y="59"/>
                  </a:lnTo>
                  <a:lnTo>
                    <a:pt x="90" y="55"/>
                  </a:lnTo>
                  <a:lnTo>
                    <a:pt x="94" y="48"/>
                  </a:lnTo>
                  <a:lnTo>
                    <a:pt x="97" y="42"/>
                  </a:lnTo>
                  <a:lnTo>
                    <a:pt x="98" y="35"/>
                  </a:lnTo>
                  <a:lnTo>
                    <a:pt x="97" y="28"/>
                  </a:lnTo>
                  <a:lnTo>
                    <a:pt x="94" y="22"/>
                  </a:lnTo>
                  <a:lnTo>
                    <a:pt x="90" y="15"/>
                  </a:lnTo>
                  <a:lnTo>
                    <a:pt x="84" y="11"/>
                  </a:lnTo>
                  <a:lnTo>
                    <a:pt x="76" y="6"/>
                  </a:lnTo>
                  <a:lnTo>
                    <a:pt x="68" y="3"/>
                  </a:lnTo>
                  <a:lnTo>
                    <a:pt x="59" y="2"/>
                  </a:lnTo>
                  <a:lnTo>
                    <a:pt x="48" y="0"/>
                  </a:lnTo>
                  <a:lnTo>
                    <a:pt x="39" y="2"/>
                  </a:lnTo>
                  <a:lnTo>
                    <a:pt x="30" y="3"/>
                  </a:lnTo>
                  <a:lnTo>
                    <a:pt x="22" y="6"/>
                  </a:lnTo>
                  <a:lnTo>
                    <a:pt x="14" y="11"/>
                  </a:lnTo>
                  <a:lnTo>
                    <a:pt x="8" y="15"/>
                  </a:lnTo>
                  <a:lnTo>
                    <a:pt x="3" y="22"/>
                  </a:lnTo>
                  <a:lnTo>
                    <a:pt x="1" y="28"/>
                  </a:lnTo>
                  <a:lnTo>
                    <a:pt x="0" y="35"/>
                  </a:lnTo>
                  <a:lnTo>
                    <a:pt x="1" y="42"/>
                  </a:lnTo>
                  <a:lnTo>
                    <a:pt x="3" y="48"/>
                  </a:lnTo>
                  <a:lnTo>
                    <a:pt x="8" y="55"/>
                  </a:lnTo>
                  <a:lnTo>
                    <a:pt x="14" y="59"/>
                  </a:lnTo>
                  <a:lnTo>
                    <a:pt x="22" y="64"/>
                  </a:lnTo>
                  <a:lnTo>
                    <a:pt x="30" y="67"/>
                  </a:lnTo>
                  <a:lnTo>
                    <a:pt x="39" y="68"/>
                  </a:lnTo>
                  <a:lnTo>
                    <a:pt x="48" y="70"/>
                  </a:lnTo>
                  <a:close/>
                </a:path>
              </a:pathLst>
            </a:custGeom>
            <a:solidFill>
              <a:srgbClr val="F2E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4" name="Freeform 196"/>
            <p:cNvSpPr>
              <a:spLocks/>
            </p:cNvSpPr>
            <p:nvPr/>
          </p:nvSpPr>
          <p:spPr bwMode="auto">
            <a:xfrm>
              <a:off x="4059" y="2673"/>
              <a:ext cx="47" cy="36"/>
            </a:xfrm>
            <a:custGeom>
              <a:avLst/>
              <a:gdLst>
                <a:gd name="T0" fmla="*/ 47 w 94"/>
                <a:gd name="T1" fmla="*/ 71 h 71"/>
                <a:gd name="T2" fmla="*/ 56 w 94"/>
                <a:gd name="T3" fmla="*/ 70 h 71"/>
                <a:gd name="T4" fmla="*/ 65 w 94"/>
                <a:gd name="T5" fmla="*/ 69 h 71"/>
                <a:gd name="T6" fmla="*/ 74 w 94"/>
                <a:gd name="T7" fmla="*/ 66 h 71"/>
                <a:gd name="T8" fmla="*/ 80 w 94"/>
                <a:gd name="T9" fmla="*/ 61 h 71"/>
                <a:gd name="T10" fmla="*/ 86 w 94"/>
                <a:gd name="T11" fmla="*/ 55 h 71"/>
                <a:gd name="T12" fmla="*/ 91 w 94"/>
                <a:gd name="T13" fmla="*/ 49 h 71"/>
                <a:gd name="T14" fmla="*/ 93 w 94"/>
                <a:gd name="T15" fmla="*/ 43 h 71"/>
                <a:gd name="T16" fmla="*/ 94 w 94"/>
                <a:gd name="T17" fmla="*/ 36 h 71"/>
                <a:gd name="T18" fmla="*/ 93 w 94"/>
                <a:gd name="T19" fmla="*/ 29 h 71"/>
                <a:gd name="T20" fmla="*/ 91 w 94"/>
                <a:gd name="T21" fmla="*/ 22 h 71"/>
                <a:gd name="T22" fmla="*/ 86 w 94"/>
                <a:gd name="T23" fmla="*/ 16 h 71"/>
                <a:gd name="T24" fmla="*/ 80 w 94"/>
                <a:gd name="T25" fmla="*/ 10 h 71"/>
                <a:gd name="T26" fmla="*/ 74 w 94"/>
                <a:gd name="T27" fmla="*/ 6 h 71"/>
                <a:gd name="T28" fmla="*/ 65 w 94"/>
                <a:gd name="T29" fmla="*/ 2 h 71"/>
                <a:gd name="T30" fmla="*/ 56 w 94"/>
                <a:gd name="T31" fmla="*/ 1 h 71"/>
                <a:gd name="T32" fmla="*/ 47 w 94"/>
                <a:gd name="T33" fmla="*/ 0 h 71"/>
                <a:gd name="T34" fmla="*/ 38 w 94"/>
                <a:gd name="T35" fmla="*/ 1 h 71"/>
                <a:gd name="T36" fmla="*/ 29 w 94"/>
                <a:gd name="T37" fmla="*/ 2 h 71"/>
                <a:gd name="T38" fmla="*/ 21 w 94"/>
                <a:gd name="T39" fmla="*/ 6 h 71"/>
                <a:gd name="T40" fmla="*/ 14 w 94"/>
                <a:gd name="T41" fmla="*/ 10 h 71"/>
                <a:gd name="T42" fmla="*/ 8 w 94"/>
                <a:gd name="T43" fmla="*/ 16 h 71"/>
                <a:gd name="T44" fmla="*/ 3 w 94"/>
                <a:gd name="T45" fmla="*/ 22 h 71"/>
                <a:gd name="T46" fmla="*/ 1 w 94"/>
                <a:gd name="T47" fmla="*/ 29 h 71"/>
                <a:gd name="T48" fmla="*/ 0 w 94"/>
                <a:gd name="T49" fmla="*/ 36 h 71"/>
                <a:gd name="T50" fmla="*/ 1 w 94"/>
                <a:gd name="T51" fmla="*/ 43 h 71"/>
                <a:gd name="T52" fmla="*/ 3 w 94"/>
                <a:gd name="T53" fmla="*/ 49 h 71"/>
                <a:gd name="T54" fmla="*/ 8 w 94"/>
                <a:gd name="T55" fmla="*/ 55 h 71"/>
                <a:gd name="T56" fmla="*/ 14 w 94"/>
                <a:gd name="T57" fmla="*/ 61 h 71"/>
                <a:gd name="T58" fmla="*/ 21 w 94"/>
                <a:gd name="T59" fmla="*/ 66 h 71"/>
                <a:gd name="T60" fmla="*/ 29 w 94"/>
                <a:gd name="T61" fmla="*/ 69 h 71"/>
                <a:gd name="T62" fmla="*/ 38 w 94"/>
                <a:gd name="T63" fmla="*/ 70 h 71"/>
                <a:gd name="T64" fmla="*/ 47 w 94"/>
                <a:gd name="T6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71">
                  <a:moveTo>
                    <a:pt x="47" y="71"/>
                  </a:moveTo>
                  <a:lnTo>
                    <a:pt x="56" y="70"/>
                  </a:lnTo>
                  <a:lnTo>
                    <a:pt x="65" y="69"/>
                  </a:lnTo>
                  <a:lnTo>
                    <a:pt x="74" y="66"/>
                  </a:lnTo>
                  <a:lnTo>
                    <a:pt x="80" y="61"/>
                  </a:lnTo>
                  <a:lnTo>
                    <a:pt x="86" y="55"/>
                  </a:lnTo>
                  <a:lnTo>
                    <a:pt x="91" y="49"/>
                  </a:lnTo>
                  <a:lnTo>
                    <a:pt x="93" y="43"/>
                  </a:lnTo>
                  <a:lnTo>
                    <a:pt x="94" y="36"/>
                  </a:lnTo>
                  <a:lnTo>
                    <a:pt x="93" y="29"/>
                  </a:lnTo>
                  <a:lnTo>
                    <a:pt x="91" y="22"/>
                  </a:lnTo>
                  <a:lnTo>
                    <a:pt x="86" y="16"/>
                  </a:lnTo>
                  <a:lnTo>
                    <a:pt x="80" y="10"/>
                  </a:lnTo>
                  <a:lnTo>
                    <a:pt x="74" y="6"/>
                  </a:lnTo>
                  <a:lnTo>
                    <a:pt x="65" y="2"/>
                  </a:lnTo>
                  <a:lnTo>
                    <a:pt x="56" y="1"/>
                  </a:lnTo>
                  <a:lnTo>
                    <a:pt x="47" y="0"/>
                  </a:lnTo>
                  <a:lnTo>
                    <a:pt x="38" y="1"/>
                  </a:lnTo>
                  <a:lnTo>
                    <a:pt x="29" y="2"/>
                  </a:lnTo>
                  <a:lnTo>
                    <a:pt x="21" y="6"/>
                  </a:lnTo>
                  <a:lnTo>
                    <a:pt x="14" y="10"/>
                  </a:lnTo>
                  <a:lnTo>
                    <a:pt x="8" y="16"/>
                  </a:lnTo>
                  <a:lnTo>
                    <a:pt x="3" y="22"/>
                  </a:lnTo>
                  <a:lnTo>
                    <a:pt x="1" y="29"/>
                  </a:lnTo>
                  <a:lnTo>
                    <a:pt x="0" y="36"/>
                  </a:lnTo>
                  <a:lnTo>
                    <a:pt x="1" y="43"/>
                  </a:lnTo>
                  <a:lnTo>
                    <a:pt x="3" y="49"/>
                  </a:lnTo>
                  <a:lnTo>
                    <a:pt x="8" y="55"/>
                  </a:lnTo>
                  <a:lnTo>
                    <a:pt x="14" y="61"/>
                  </a:lnTo>
                  <a:lnTo>
                    <a:pt x="21" y="66"/>
                  </a:lnTo>
                  <a:lnTo>
                    <a:pt x="29" y="69"/>
                  </a:lnTo>
                  <a:lnTo>
                    <a:pt x="38" y="70"/>
                  </a:lnTo>
                  <a:lnTo>
                    <a:pt x="47" y="71"/>
                  </a:lnTo>
                  <a:close/>
                </a:path>
              </a:pathLst>
            </a:custGeom>
            <a:solidFill>
              <a:srgbClr val="F2E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5" name="Freeform 197"/>
            <p:cNvSpPr>
              <a:spLocks/>
            </p:cNvSpPr>
            <p:nvPr/>
          </p:nvSpPr>
          <p:spPr bwMode="auto">
            <a:xfrm>
              <a:off x="4088" y="2693"/>
              <a:ext cx="38" cy="27"/>
            </a:xfrm>
            <a:custGeom>
              <a:avLst/>
              <a:gdLst>
                <a:gd name="T0" fmla="*/ 38 w 76"/>
                <a:gd name="T1" fmla="*/ 54 h 54"/>
                <a:gd name="T2" fmla="*/ 46 w 76"/>
                <a:gd name="T3" fmla="*/ 54 h 54"/>
                <a:gd name="T4" fmla="*/ 53 w 76"/>
                <a:gd name="T5" fmla="*/ 52 h 54"/>
                <a:gd name="T6" fmla="*/ 58 w 76"/>
                <a:gd name="T7" fmla="*/ 50 h 54"/>
                <a:gd name="T8" fmla="*/ 64 w 76"/>
                <a:gd name="T9" fmla="*/ 46 h 54"/>
                <a:gd name="T10" fmla="*/ 69 w 76"/>
                <a:gd name="T11" fmla="*/ 43 h 54"/>
                <a:gd name="T12" fmla="*/ 72 w 76"/>
                <a:gd name="T13" fmla="*/ 38 h 54"/>
                <a:gd name="T14" fmla="*/ 74 w 76"/>
                <a:gd name="T15" fmla="*/ 32 h 54"/>
                <a:gd name="T16" fmla="*/ 76 w 76"/>
                <a:gd name="T17" fmla="*/ 28 h 54"/>
                <a:gd name="T18" fmla="*/ 74 w 76"/>
                <a:gd name="T19" fmla="*/ 22 h 54"/>
                <a:gd name="T20" fmla="*/ 72 w 76"/>
                <a:gd name="T21" fmla="*/ 17 h 54"/>
                <a:gd name="T22" fmla="*/ 69 w 76"/>
                <a:gd name="T23" fmla="*/ 13 h 54"/>
                <a:gd name="T24" fmla="*/ 64 w 76"/>
                <a:gd name="T25" fmla="*/ 8 h 54"/>
                <a:gd name="T26" fmla="*/ 58 w 76"/>
                <a:gd name="T27" fmla="*/ 5 h 54"/>
                <a:gd name="T28" fmla="*/ 53 w 76"/>
                <a:gd name="T29" fmla="*/ 2 h 54"/>
                <a:gd name="T30" fmla="*/ 46 w 76"/>
                <a:gd name="T31" fmla="*/ 0 h 54"/>
                <a:gd name="T32" fmla="*/ 38 w 76"/>
                <a:gd name="T33" fmla="*/ 0 h 54"/>
                <a:gd name="T34" fmla="*/ 30 w 76"/>
                <a:gd name="T35" fmla="*/ 0 h 54"/>
                <a:gd name="T36" fmla="*/ 23 w 76"/>
                <a:gd name="T37" fmla="*/ 2 h 54"/>
                <a:gd name="T38" fmla="*/ 17 w 76"/>
                <a:gd name="T39" fmla="*/ 5 h 54"/>
                <a:gd name="T40" fmla="*/ 11 w 76"/>
                <a:gd name="T41" fmla="*/ 8 h 54"/>
                <a:gd name="T42" fmla="*/ 6 w 76"/>
                <a:gd name="T43" fmla="*/ 13 h 54"/>
                <a:gd name="T44" fmla="*/ 3 w 76"/>
                <a:gd name="T45" fmla="*/ 17 h 54"/>
                <a:gd name="T46" fmla="*/ 1 w 76"/>
                <a:gd name="T47" fmla="*/ 22 h 54"/>
                <a:gd name="T48" fmla="*/ 0 w 76"/>
                <a:gd name="T49" fmla="*/ 28 h 54"/>
                <a:gd name="T50" fmla="*/ 1 w 76"/>
                <a:gd name="T51" fmla="*/ 32 h 54"/>
                <a:gd name="T52" fmla="*/ 3 w 76"/>
                <a:gd name="T53" fmla="*/ 38 h 54"/>
                <a:gd name="T54" fmla="*/ 6 w 76"/>
                <a:gd name="T55" fmla="*/ 43 h 54"/>
                <a:gd name="T56" fmla="*/ 11 w 76"/>
                <a:gd name="T57" fmla="*/ 46 h 54"/>
                <a:gd name="T58" fmla="*/ 17 w 76"/>
                <a:gd name="T59" fmla="*/ 50 h 54"/>
                <a:gd name="T60" fmla="*/ 23 w 76"/>
                <a:gd name="T61" fmla="*/ 52 h 54"/>
                <a:gd name="T62" fmla="*/ 30 w 76"/>
                <a:gd name="T63" fmla="*/ 54 h 54"/>
                <a:gd name="T64" fmla="*/ 38 w 76"/>
                <a:gd name="T6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54">
                  <a:moveTo>
                    <a:pt x="38" y="54"/>
                  </a:moveTo>
                  <a:lnTo>
                    <a:pt x="46" y="54"/>
                  </a:lnTo>
                  <a:lnTo>
                    <a:pt x="53" y="52"/>
                  </a:lnTo>
                  <a:lnTo>
                    <a:pt x="58" y="50"/>
                  </a:lnTo>
                  <a:lnTo>
                    <a:pt x="64" y="46"/>
                  </a:lnTo>
                  <a:lnTo>
                    <a:pt x="69" y="43"/>
                  </a:lnTo>
                  <a:lnTo>
                    <a:pt x="72" y="38"/>
                  </a:lnTo>
                  <a:lnTo>
                    <a:pt x="74" y="32"/>
                  </a:lnTo>
                  <a:lnTo>
                    <a:pt x="76" y="28"/>
                  </a:lnTo>
                  <a:lnTo>
                    <a:pt x="74" y="22"/>
                  </a:lnTo>
                  <a:lnTo>
                    <a:pt x="72" y="17"/>
                  </a:lnTo>
                  <a:lnTo>
                    <a:pt x="69" y="13"/>
                  </a:lnTo>
                  <a:lnTo>
                    <a:pt x="64" y="8"/>
                  </a:lnTo>
                  <a:lnTo>
                    <a:pt x="58" y="5"/>
                  </a:lnTo>
                  <a:lnTo>
                    <a:pt x="53" y="2"/>
                  </a:lnTo>
                  <a:lnTo>
                    <a:pt x="46" y="0"/>
                  </a:lnTo>
                  <a:lnTo>
                    <a:pt x="38" y="0"/>
                  </a:lnTo>
                  <a:lnTo>
                    <a:pt x="30" y="0"/>
                  </a:lnTo>
                  <a:lnTo>
                    <a:pt x="23" y="2"/>
                  </a:lnTo>
                  <a:lnTo>
                    <a:pt x="17" y="5"/>
                  </a:lnTo>
                  <a:lnTo>
                    <a:pt x="11" y="8"/>
                  </a:lnTo>
                  <a:lnTo>
                    <a:pt x="6" y="13"/>
                  </a:lnTo>
                  <a:lnTo>
                    <a:pt x="3" y="17"/>
                  </a:lnTo>
                  <a:lnTo>
                    <a:pt x="1" y="22"/>
                  </a:lnTo>
                  <a:lnTo>
                    <a:pt x="0" y="28"/>
                  </a:lnTo>
                  <a:lnTo>
                    <a:pt x="1" y="32"/>
                  </a:lnTo>
                  <a:lnTo>
                    <a:pt x="3" y="38"/>
                  </a:lnTo>
                  <a:lnTo>
                    <a:pt x="6" y="43"/>
                  </a:lnTo>
                  <a:lnTo>
                    <a:pt x="11" y="46"/>
                  </a:lnTo>
                  <a:lnTo>
                    <a:pt x="17" y="50"/>
                  </a:lnTo>
                  <a:lnTo>
                    <a:pt x="23" y="52"/>
                  </a:lnTo>
                  <a:lnTo>
                    <a:pt x="30" y="54"/>
                  </a:lnTo>
                  <a:lnTo>
                    <a:pt x="38" y="54"/>
                  </a:lnTo>
                  <a:close/>
                </a:path>
              </a:pathLst>
            </a:custGeom>
            <a:solidFill>
              <a:srgbClr val="F2E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6" name="Freeform 198"/>
            <p:cNvSpPr>
              <a:spLocks/>
            </p:cNvSpPr>
            <p:nvPr/>
          </p:nvSpPr>
          <p:spPr bwMode="auto">
            <a:xfrm>
              <a:off x="4116" y="2675"/>
              <a:ext cx="43" cy="36"/>
            </a:xfrm>
            <a:custGeom>
              <a:avLst/>
              <a:gdLst>
                <a:gd name="T0" fmla="*/ 43 w 85"/>
                <a:gd name="T1" fmla="*/ 71 h 71"/>
                <a:gd name="T2" fmla="*/ 51 w 85"/>
                <a:gd name="T3" fmla="*/ 70 h 71"/>
                <a:gd name="T4" fmla="*/ 59 w 85"/>
                <a:gd name="T5" fmla="*/ 69 h 71"/>
                <a:gd name="T6" fmla="*/ 66 w 85"/>
                <a:gd name="T7" fmla="*/ 65 h 71"/>
                <a:gd name="T8" fmla="*/ 73 w 85"/>
                <a:gd name="T9" fmla="*/ 61 h 71"/>
                <a:gd name="T10" fmla="*/ 78 w 85"/>
                <a:gd name="T11" fmla="*/ 55 h 71"/>
                <a:gd name="T12" fmla="*/ 82 w 85"/>
                <a:gd name="T13" fmla="*/ 49 h 71"/>
                <a:gd name="T14" fmla="*/ 84 w 85"/>
                <a:gd name="T15" fmla="*/ 42 h 71"/>
                <a:gd name="T16" fmla="*/ 85 w 85"/>
                <a:gd name="T17" fmla="*/ 35 h 71"/>
                <a:gd name="T18" fmla="*/ 84 w 85"/>
                <a:gd name="T19" fmla="*/ 28 h 71"/>
                <a:gd name="T20" fmla="*/ 82 w 85"/>
                <a:gd name="T21" fmla="*/ 21 h 71"/>
                <a:gd name="T22" fmla="*/ 78 w 85"/>
                <a:gd name="T23" fmla="*/ 16 h 71"/>
                <a:gd name="T24" fmla="*/ 73 w 85"/>
                <a:gd name="T25" fmla="*/ 10 h 71"/>
                <a:gd name="T26" fmla="*/ 66 w 85"/>
                <a:gd name="T27" fmla="*/ 5 h 71"/>
                <a:gd name="T28" fmla="*/ 59 w 85"/>
                <a:gd name="T29" fmla="*/ 2 h 71"/>
                <a:gd name="T30" fmla="*/ 51 w 85"/>
                <a:gd name="T31" fmla="*/ 1 h 71"/>
                <a:gd name="T32" fmla="*/ 43 w 85"/>
                <a:gd name="T33" fmla="*/ 0 h 71"/>
                <a:gd name="T34" fmla="*/ 34 w 85"/>
                <a:gd name="T35" fmla="*/ 1 h 71"/>
                <a:gd name="T36" fmla="*/ 26 w 85"/>
                <a:gd name="T37" fmla="*/ 2 h 71"/>
                <a:gd name="T38" fmla="*/ 19 w 85"/>
                <a:gd name="T39" fmla="*/ 5 h 71"/>
                <a:gd name="T40" fmla="*/ 13 w 85"/>
                <a:gd name="T41" fmla="*/ 10 h 71"/>
                <a:gd name="T42" fmla="*/ 7 w 85"/>
                <a:gd name="T43" fmla="*/ 16 h 71"/>
                <a:gd name="T44" fmla="*/ 3 w 85"/>
                <a:gd name="T45" fmla="*/ 21 h 71"/>
                <a:gd name="T46" fmla="*/ 1 w 85"/>
                <a:gd name="T47" fmla="*/ 28 h 71"/>
                <a:gd name="T48" fmla="*/ 0 w 85"/>
                <a:gd name="T49" fmla="*/ 35 h 71"/>
                <a:gd name="T50" fmla="*/ 1 w 85"/>
                <a:gd name="T51" fmla="*/ 42 h 71"/>
                <a:gd name="T52" fmla="*/ 3 w 85"/>
                <a:gd name="T53" fmla="*/ 49 h 71"/>
                <a:gd name="T54" fmla="*/ 7 w 85"/>
                <a:gd name="T55" fmla="*/ 55 h 71"/>
                <a:gd name="T56" fmla="*/ 13 w 85"/>
                <a:gd name="T57" fmla="*/ 61 h 71"/>
                <a:gd name="T58" fmla="*/ 19 w 85"/>
                <a:gd name="T59" fmla="*/ 65 h 71"/>
                <a:gd name="T60" fmla="*/ 26 w 85"/>
                <a:gd name="T61" fmla="*/ 69 h 71"/>
                <a:gd name="T62" fmla="*/ 34 w 85"/>
                <a:gd name="T63" fmla="*/ 70 h 71"/>
                <a:gd name="T64" fmla="*/ 43 w 85"/>
                <a:gd name="T6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71">
                  <a:moveTo>
                    <a:pt x="43" y="71"/>
                  </a:moveTo>
                  <a:lnTo>
                    <a:pt x="51" y="70"/>
                  </a:lnTo>
                  <a:lnTo>
                    <a:pt x="59" y="69"/>
                  </a:lnTo>
                  <a:lnTo>
                    <a:pt x="66" y="65"/>
                  </a:lnTo>
                  <a:lnTo>
                    <a:pt x="73" y="61"/>
                  </a:lnTo>
                  <a:lnTo>
                    <a:pt x="78" y="55"/>
                  </a:lnTo>
                  <a:lnTo>
                    <a:pt x="82" y="49"/>
                  </a:lnTo>
                  <a:lnTo>
                    <a:pt x="84" y="42"/>
                  </a:lnTo>
                  <a:lnTo>
                    <a:pt x="85" y="35"/>
                  </a:lnTo>
                  <a:lnTo>
                    <a:pt x="84" y="28"/>
                  </a:lnTo>
                  <a:lnTo>
                    <a:pt x="82" y="21"/>
                  </a:lnTo>
                  <a:lnTo>
                    <a:pt x="78" y="16"/>
                  </a:lnTo>
                  <a:lnTo>
                    <a:pt x="73" y="10"/>
                  </a:lnTo>
                  <a:lnTo>
                    <a:pt x="66" y="5"/>
                  </a:lnTo>
                  <a:lnTo>
                    <a:pt x="59" y="2"/>
                  </a:lnTo>
                  <a:lnTo>
                    <a:pt x="51" y="1"/>
                  </a:lnTo>
                  <a:lnTo>
                    <a:pt x="43" y="0"/>
                  </a:lnTo>
                  <a:lnTo>
                    <a:pt x="34" y="1"/>
                  </a:lnTo>
                  <a:lnTo>
                    <a:pt x="26" y="2"/>
                  </a:lnTo>
                  <a:lnTo>
                    <a:pt x="19" y="5"/>
                  </a:lnTo>
                  <a:lnTo>
                    <a:pt x="13" y="10"/>
                  </a:lnTo>
                  <a:lnTo>
                    <a:pt x="7" y="16"/>
                  </a:lnTo>
                  <a:lnTo>
                    <a:pt x="3" y="21"/>
                  </a:lnTo>
                  <a:lnTo>
                    <a:pt x="1" y="28"/>
                  </a:lnTo>
                  <a:lnTo>
                    <a:pt x="0" y="35"/>
                  </a:lnTo>
                  <a:lnTo>
                    <a:pt x="1" y="42"/>
                  </a:lnTo>
                  <a:lnTo>
                    <a:pt x="3" y="49"/>
                  </a:lnTo>
                  <a:lnTo>
                    <a:pt x="7" y="55"/>
                  </a:lnTo>
                  <a:lnTo>
                    <a:pt x="13" y="61"/>
                  </a:lnTo>
                  <a:lnTo>
                    <a:pt x="19" y="65"/>
                  </a:lnTo>
                  <a:lnTo>
                    <a:pt x="26" y="69"/>
                  </a:lnTo>
                  <a:lnTo>
                    <a:pt x="34" y="70"/>
                  </a:lnTo>
                  <a:lnTo>
                    <a:pt x="43" y="71"/>
                  </a:lnTo>
                  <a:close/>
                </a:path>
              </a:pathLst>
            </a:custGeom>
            <a:solidFill>
              <a:srgbClr val="F2E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7" name="Freeform 199"/>
            <p:cNvSpPr>
              <a:spLocks/>
            </p:cNvSpPr>
            <p:nvPr/>
          </p:nvSpPr>
          <p:spPr bwMode="auto">
            <a:xfrm>
              <a:off x="3840" y="2472"/>
              <a:ext cx="123" cy="50"/>
            </a:xfrm>
            <a:custGeom>
              <a:avLst/>
              <a:gdLst>
                <a:gd name="T0" fmla="*/ 247 w 247"/>
                <a:gd name="T1" fmla="*/ 89 h 100"/>
                <a:gd name="T2" fmla="*/ 244 w 247"/>
                <a:gd name="T3" fmla="*/ 77 h 100"/>
                <a:gd name="T4" fmla="*/ 240 w 247"/>
                <a:gd name="T5" fmla="*/ 63 h 100"/>
                <a:gd name="T6" fmla="*/ 230 w 247"/>
                <a:gd name="T7" fmla="*/ 50 h 100"/>
                <a:gd name="T8" fmla="*/ 217 w 247"/>
                <a:gd name="T9" fmla="*/ 45 h 100"/>
                <a:gd name="T10" fmla="*/ 208 w 247"/>
                <a:gd name="T11" fmla="*/ 44 h 100"/>
                <a:gd name="T12" fmla="*/ 200 w 247"/>
                <a:gd name="T13" fmla="*/ 42 h 100"/>
                <a:gd name="T14" fmla="*/ 192 w 247"/>
                <a:gd name="T15" fmla="*/ 41 h 100"/>
                <a:gd name="T16" fmla="*/ 185 w 247"/>
                <a:gd name="T17" fmla="*/ 40 h 100"/>
                <a:gd name="T18" fmla="*/ 180 w 247"/>
                <a:gd name="T19" fmla="*/ 39 h 100"/>
                <a:gd name="T20" fmla="*/ 175 w 247"/>
                <a:gd name="T21" fmla="*/ 39 h 100"/>
                <a:gd name="T22" fmla="*/ 172 w 247"/>
                <a:gd name="T23" fmla="*/ 38 h 100"/>
                <a:gd name="T24" fmla="*/ 170 w 247"/>
                <a:gd name="T25" fmla="*/ 38 h 100"/>
                <a:gd name="T26" fmla="*/ 166 w 247"/>
                <a:gd name="T27" fmla="*/ 37 h 100"/>
                <a:gd name="T28" fmla="*/ 157 w 247"/>
                <a:gd name="T29" fmla="*/ 34 h 100"/>
                <a:gd name="T30" fmla="*/ 146 w 247"/>
                <a:gd name="T31" fmla="*/ 31 h 100"/>
                <a:gd name="T32" fmla="*/ 138 w 247"/>
                <a:gd name="T33" fmla="*/ 29 h 100"/>
                <a:gd name="T34" fmla="*/ 134 w 247"/>
                <a:gd name="T35" fmla="*/ 25 h 100"/>
                <a:gd name="T36" fmla="*/ 129 w 247"/>
                <a:gd name="T37" fmla="*/ 18 h 100"/>
                <a:gd name="T38" fmla="*/ 121 w 247"/>
                <a:gd name="T39" fmla="*/ 11 h 100"/>
                <a:gd name="T40" fmla="*/ 108 w 247"/>
                <a:gd name="T41" fmla="*/ 6 h 100"/>
                <a:gd name="T42" fmla="*/ 101 w 247"/>
                <a:gd name="T43" fmla="*/ 4 h 100"/>
                <a:gd name="T44" fmla="*/ 94 w 247"/>
                <a:gd name="T45" fmla="*/ 2 h 100"/>
                <a:gd name="T46" fmla="*/ 89 w 247"/>
                <a:gd name="T47" fmla="*/ 1 h 100"/>
                <a:gd name="T48" fmla="*/ 84 w 247"/>
                <a:gd name="T49" fmla="*/ 1 h 100"/>
                <a:gd name="T50" fmla="*/ 79 w 247"/>
                <a:gd name="T51" fmla="*/ 0 h 100"/>
                <a:gd name="T52" fmla="*/ 74 w 247"/>
                <a:gd name="T53" fmla="*/ 0 h 100"/>
                <a:gd name="T54" fmla="*/ 69 w 247"/>
                <a:gd name="T55" fmla="*/ 0 h 100"/>
                <a:gd name="T56" fmla="*/ 64 w 247"/>
                <a:gd name="T57" fmla="*/ 1 h 100"/>
                <a:gd name="T58" fmla="*/ 59 w 247"/>
                <a:gd name="T59" fmla="*/ 2 h 100"/>
                <a:gd name="T60" fmla="*/ 54 w 247"/>
                <a:gd name="T61" fmla="*/ 3 h 100"/>
                <a:gd name="T62" fmla="*/ 48 w 247"/>
                <a:gd name="T63" fmla="*/ 4 h 100"/>
                <a:gd name="T64" fmla="*/ 44 w 247"/>
                <a:gd name="T65" fmla="*/ 6 h 100"/>
                <a:gd name="T66" fmla="*/ 38 w 247"/>
                <a:gd name="T67" fmla="*/ 8 h 100"/>
                <a:gd name="T68" fmla="*/ 33 w 247"/>
                <a:gd name="T69" fmla="*/ 9 h 100"/>
                <a:gd name="T70" fmla="*/ 29 w 247"/>
                <a:gd name="T71" fmla="*/ 12 h 100"/>
                <a:gd name="T72" fmla="*/ 25 w 247"/>
                <a:gd name="T73" fmla="*/ 15 h 100"/>
                <a:gd name="T74" fmla="*/ 18 w 247"/>
                <a:gd name="T75" fmla="*/ 23 h 100"/>
                <a:gd name="T76" fmla="*/ 13 w 247"/>
                <a:gd name="T77" fmla="*/ 33 h 100"/>
                <a:gd name="T78" fmla="*/ 8 w 247"/>
                <a:gd name="T79" fmla="*/ 41 h 100"/>
                <a:gd name="T80" fmla="*/ 7 w 247"/>
                <a:gd name="T81" fmla="*/ 45 h 100"/>
                <a:gd name="T82" fmla="*/ 6 w 247"/>
                <a:gd name="T83" fmla="*/ 49 h 100"/>
                <a:gd name="T84" fmla="*/ 2 w 247"/>
                <a:gd name="T85" fmla="*/ 61 h 100"/>
                <a:gd name="T86" fmla="*/ 0 w 247"/>
                <a:gd name="T87" fmla="*/ 72 h 100"/>
                <a:gd name="T88" fmla="*/ 0 w 247"/>
                <a:gd name="T89" fmla="*/ 82 h 100"/>
                <a:gd name="T90" fmla="*/ 3 w 247"/>
                <a:gd name="T91" fmla="*/ 84 h 100"/>
                <a:gd name="T92" fmla="*/ 10 w 247"/>
                <a:gd name="T93" fmla="*/ 86 h 100"/>
                <a:gd name="T94" fmla="*/ 21 w 247"/>
                <a:gd name="T95" fmla="*/ 87 h 100"/>
                <a:gd name="T96" fmla="*/ 32 w 247"/>
                <a:gd name="T97" fmla="*/ 89 h 100"/>
                <a:gd name="T98" fmla="*/ 45 w 247"/>
                <a:gd name="T99" fmla="*/ 91 h 100"/>
                <a:gd name="T100" fmla="*/ 58 w 247"/>
                <a:gd name="T101" fmla="*/ 92 h 100"/>
                <a:gd name="T102" fmla="*/ 69 w 247"/>
                <a:gd name="T103" fmla="*/ 94 h 100"/>
                <a:gd name="T104" fmla="*/ 78 w 247"/>
                <a:gd name="T105" fmla="*/ 98 h 100"/>
                <a:gd name="T106" fmla="*/ 91 w 247"/>
                <a:gd name="T107" fmla="*/ 100 h 100"/>
                <a:gd name="T108" fmla="*/ 113 w 247"/>
                <a:gd name="T109" fmla="*/ 100 h 100"/>
                <a:gd name="T110" fmla="*/ 140 w 247"/>
                <a:gd name="T111" fmla="*/ 99 h 100"/>
                <a:gd name="T112" fmla="*/ 170 w 247"/>
                <a:gd name="T113" fmla="*/ 97 h 100"/>
                <a:gd name="T114" fmla="*/ 199 w 247"/>
                <a:gd name="T115" fmla="*/ 94 h 100"/>
                <a:gd name="T116" fmla="*/ 223 w 247"/>
                <a:gd name="T117" fmla="*/ 91 h 100"/>
                <a:gd name="T118" fmla="*/ 240 w 247"/>
                <a:gd name="T119" fmla="*/ 90 h 100"/>
                <a:gd name="T120" fmla="*/ 247 w 247"/>
                <a:gd name="T121"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100">
                  <a:moveTo>
                    <a:pt x="247" y="89"/>
                  </a:moveTo>
                  <a:lnTo>
                    <a:pt x="244" y="77"/>
                  </a:lnTo>
                  <a:lnTo>
                    <a:pt x="240" y="63"/>
                  </a:lnTo>
                  <a:lnTo>
                    <a:pt x="230" y="50"/>
                  </a:lnTo>
                  <a:lnTo>
                    <a:pt x="217" y="45"/>
                  </a:lnTo>
                  <a:lnTo>
                    <a:pt x="208" y="44"/>
                  </a:lnTo>
                  <a:lnTo>
                    <a:pt x="200" y="42"/>
                  </a:lnTo>
                  <a:lnTo>
                    <a:pt x="192" y="41"/>
                  </a:lnTo>
                  <a:lnTo>
                    <a:pt x="185" y="40"/>
                  </a:lnTo>
                  <a:lnTo>
                    <a:pt x="180" y="39"/>
                  </a:lnTo>
                  <a:lnTo>
                    <a:pt x="175" y="39"/>
                  </a:lnTo>
                  <a:lnTo>
                    <a:pt x="172" y="38"/>
                  </a:lnTo>
                  <a:lnTo>
                    <a:pt x="170" y="38"/>
                  </a:lnTo>
                  <a:lnTo>
                    <a:pt x="166" y="37"/>
                  </a:lnTo>
                  <a:lnTo>
                    <a:pt x="157" y="34"/>
                  </a:lnTo>
                  <a:lnTo>
                    <a:pt x="146" y="31"/>
                  </a:lnTo>
                  <a:lnTo>
                    <a:pt x="138" y="29"/>
                  </a:lnTo>
                  <a:lnTo>
                    <a:pt x="134" y="25"/>
                  </a:lnTo>
                  <a:lnTo>
                    <a:pt x="129" y="18"/>
                  </a:lnTo>
                  <a:lnTo>
                    <a:pt x="121" y="11"/>
                  </a:lnTo>
                  <a:lnTo>
                    <a:pt x="108" y="6"/>
                  </a:lnTo>
                  <a:lnTo>
                    <a:pt x="101" y="4"/>
                  </a:lnTo>
                  <a:lnTo>
                    <a:pt x="94" y="2"/>
                  </a:lnTo>
                  <a:lnTo>
                    <a:pt x="89" y="1"/>
                  </a:lnTo>
                  <a:lnTo>
                    <a:pt x="84" y="1"/>
                  </a:lnTo>
                  <a:lnTo>
                    <a:pt x="79" y="0"/>
                  </a:lnTo>
                  <a:lnTo>
                    <a:pt x="74" y="0"/>
                  </a:lnTo>
                  <a:lnTo>
                    <a:pt x="69" y="0"/>
                  </a:lnTo>
                  <a:lnTo>
                    <a:pt x="64" y="1"/>
                  </a:lnTo>
                  <a:lnTo>
                    <a:pt x="59" y="2"/>
                  </a:lnTo>
                  <a:lnTo>
                    <a:pt x="54" y="3"/>
                  </a:lnTo>
                  <a:lnTo>
                    <a:pt x="48" y="4"/>
                  </a:lnTo>
                  <a:lnTo>
                    <a:pt x="44" y="6"/>
                  </a:lnTo>
                  <a:lnTo>
                    <a:pt x="38" y="8"/>
                  </a:lnTo>
                  <a:lnTo>
                    <a:pt x="33" y="9"/>
                  </a:lnTo>
                  <a:lnTo>
                    <a:pt x="29" y="12"/>
                  </a:lnTo>
                  <a:lnTo>
                    <a:pt x="25" y="15"/>
                  </a:lnTo>
                  <a:lnTo>
                    <a:pt x="18" y="23"/>
                  </a:lnTo>
                  <a:lnTo>
                    <a:pt x="13" y="33"/>
                  </a:lnTo>
                  <a:lnTo>
                    <a:pt x="8" y="41"/>
                  </a:lnTo>
                  <a:lnTo>
                    <a:pt x="7" y="45"/>
                  </a:lnTo>
                  <a:lnTo>
                    <a:pt x="6" y="49"/>
                  </a:lnTo>
                  <a:lnTo>
                    <a:pt x="2" y="61"/>
                  </a:lnTo>
                  <a:lnTo>
                    <a:pt x="0" y="72"/>
                  </a:lnTo>
                  <a:lnTo>
                    <a:pt x="0" y="82"/>
                  </a:lnTo>
                  <a:lnTo>
                    <a:pt x="3" y="84"/>
                  </a:lnTo>
                  <a:lnTo>
                    <a:pt x="10" y="86"/>
                  </a:lnTo>
                  <a:lnTo>
                    <a:pt x="21" y="87"/>
                  </a:lnTo>
                  <a:lnTo>
                    <a:pt x="32" y="89"/>
                  </a:lnTo>
                  <a:lnTo>
                    <a:pt x="45" y="91"/>
                  </a:lnTo>
                  <a:lnTo>
                    <a:pt x="58" y="92"/>
                  </a:lnTo>
                  <a:lnTo>
                    <a:pt x="69" y="94"/>
                  </a:lnTo>
                  <a:lnTo>
                    <a:pt x="78" y="98"/>
                  </a:lnTo>
                  <a:lnTo>
                    <a:pt x="91" y="100"/>
                  </a:lnTo>
                  <a:lnTo>
                    <a:pt x="113" y="100"/>
                  </a:lnTo>
                  <a:lnTo>
                    <a:pt x="140" y="99"/>
                  </a:lnTo>
                  <a:lnTo>
                    <a:pt x="170" y="97"/>
                  </a:lnTo>
                  <a:lnTo>
                    <a:pt x="199" y="94"/>
                  </a:lnTo>
                  <a:lnTo>
                    <a:pt x="223" y="91"/>
                  </a:lnTo>
                  <a:lnTo>
                    <a:pt x="240" y="90"/>
                  </a:lnTo>
                  <a:lnTo>
                    <a:pt x="247" y="89"/>
                  </a:lnTo>
                  <a:close/>
                </a:path>
              </a:pathLst>
            </a:custGeom>
            <a:solidFill>
              <a:srgbClr val="F2E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8" name="Freeform 200"/>
            <p:cNvSpPr>
              <a:spLocks/>
            </p:cNvSpPr>
            <p:nvPr/>
          </p:nvSpPr>
          <p:spPr bwMode="auto">
            <a:xfrm>
              <a:off x="4152" y="1883"/>
              <a:ext cx="205" cy="111"/>
            </a:xfrm>
            <a:custGeom>
              <a:avLst/>
              <a:gdLst>
                <a:gd name="T0" fmla="*/ 369 w 412"/>
                <a:gd name="T1" fmla="*/ 27 h 221"/>
                <a:gd name="T2" fmla="*/ 379 w 412"/>
                <a:gd name="T3" fmla="*/ 23 h 221"/>
                <a:gd name="T4" fmla="*/ 391 w 412"/>
                <a:gd name="T5" fmla="*/ 19 h 221"/>
                <a:gd name="T6" fmla="*/ 404 w 412"/>
                <a:gd name="T7" fmla="*/ 9 h 221"/>
                <a:gd name="T8" fmla="*/ 409 w 412"/>
                <a:gd name="T9" fmla="*/ 8 h 221"/>
                <a:gd name="T10" fmla="*/ 405 w 412"/>
                <a:gd name="T11" fmla="*/ 19 h 221"/>
                <a:gd name="T12" fmla="*/ 396 w 412"/>
                <a:gd name="T13" fmla="*/ 28 h 221"/>
                <a:gd name="T14" fmla="*/ 381 w 412"/>
                <a:gd name="T15" fmla="*/ 36 h 221"/>
                <a:gd name="T16" fmla="*/ 353 w 412"/>
                <a:gd name="T17" fmla="*/ 46 h 221"/>
                <a:gd name="T18" fmla="*/ 321 w 412"/>
                <a:gd name="T19" fmla="*/ 51 h 221"/>
                <a:gd name="T20" fmla="*/ 293 w 412"/>
                <a:gd name="T21" fmla="*/ 47 h 221"/>
                <a:gd name="T22" fmla="*/ 265 w 412"/>
                <a:gd name="T23" fmla="*/ 34 h 221"/>
                <a:gd name="T24" fmla="*/ 229 w 412"/>
                <a:gd name="T25" fmla="*/ 19 h 221"/>
                <a:gd name="T26" fmla="*/ 181 w 412"/>
                <a:gd name="T27" fmla="*/ 17 h 221"/>
                <a:gd name="T28" fmla="*/ 137 w 412"/>
                <a:gd name="T29" fmla="*/ 27 h 221"/>
                <a:gd name="T30" fmla="*/ 99 w 412"/>
                <a:gd name="T31" fmla="*/ 46 h 221"/>
                <a:gd name="T32" fmla="*/ 76 w 412"/>
                <a:gd name="T33" fmla="*/ 76 h 221"/>
                <a:gd name="T34" fmla="*/ 72 w 412"/>
                <a:gd name="T35" fmla="*/ 98 h 221"/>
                <a:gd name="T36" fmla="*/ 60 w 412"/>
                <a:gd name="T37" fmla="*/ 76 h 221"/>
                <a:gd name="T38" fmla="*/ 34 w 412"/>
                <a:gd name="T39" fmla="*/ 95 h 221"/>
                <a:gd name="T40" fmla="*/ 20 w 412"/>
                <a:gd name="T41" fmla="*/ 116 h 221"/>
                <a:gd name="T42" fmla="*/ 18 w 412"/>
                <a:gd name="T43" fmla="*/ 141 h 221"/>
                <a:gd name="T44" fmla="*/ 25 w 412"/>
                <a:gd name="T45" fmla="*/ 165 h 221"/>
                <a:gd name="T46" fmla="*/ 33 w 412"/>
                <a:gd name="T47" fmla="*/ 180 h 221"/>
                <a:gd name="T48" fmla="*/ 44 w 412"/>
                <a:gd name="T49" fmla="*/ 194 h 221"/>
                <a:gd name="T50" fmla="*/ 56 w 412"/>
                <a:gd name="T51" fmla="*/ 206 h 221"/>
                <a:gd name="T52" fmla="*/ 65 w 412"/>
                <a:gd name="T53" fmla="*/ 221 h 221"/>
                <a:gd name="T54" fmla="*/ 44 w 412"/>
                <a:gd name="T55" fmla="*/ 214 h 221"/>
                <a:gd name="T56" fmla="*/ 27 w 412"/>
                <a:gd name="T57" fmla="*/ 203 h 221"/>
                <a:gd name="T58" fmla="*/ 14 w 412"/>
                <a:gd name="T59" fmla="*/ 186 h 221"/>
                <a:gd name="T60" fmla="*/ 6 w 412"/>
                <a:gd name="T61" fmla="*/ 165 h 221"/>
                <a:gd name="T62" fmla="*/ 0 w 412"/>
                <a:gd name="T63" fmla="*/ 118 h 221"/>
                <a:gd name="T64" fmla="*/ 19 w 412"/>
                <a:gd name="T65" fmla="*/ 74 h 221"/>
                <a:gd name="T66" fmla="*/ 36 w 412"/>
                <a:gd name="T67" fmla="*/ 63 h 221"/>
                <a:gd name="T68" fmla="*/ 56 w 412"/>
                <a:gd name="T69" fmla="*/ 54 h 221"/>
                <a:gd name="T70" fmla="*/ 75 w 412"/>
                <a:gd name="T71" fmla="*/ 45 h 221"/>
                <a:gd name="T72" fmla="*/ 90 w 412"/>
                <a:gd name="T73" fmla="*/ 31 h 221"/>
                <a:gd name="T74" fmla="*/ 129 w 412"/>
                <a:gd name="T75" fmla="*/ 13 h 221"/>
                <a:gd name="T76" fmla="*/ 173 w 412"/>
                <a:gd name="T77" fmla="*/ 1 h 221"/>
                <a:gd name="T78" fmla="*/ 217 w 412"/>
                <a:gd name="T79" fmla="*/ 1 h 221"/>
                <a:gd name="T80" fmla="*/ 260 w 412"/>
                <a:gd name="T81" fmla="*/ 12 h 221"/>
                <a:gd name="T82" fmla="*/ 294 w 412"/>
                <a:gd name="T83" fmla="*/ 29 h 221"/>
                <a:gd name="T84" fmla="*/ 317 w 412"/>
                <a:gd name="T85" fmla="*/ 35 h 221"/>
                <a:gd name="T86" fmla="*/ 338 w 412"/>
                <a:gd name="T87" fmla="*/ 32 h 221"/>
                <a:gd name="T88" fmla="*/ 363 w 412"/>
                <a:gd name="T89"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2" h="221">
                  <a:moveTo>
                    <a:pt x="363" y="27"/>
                  </a:moveTo>
                  <a:lnTo>
                    <a:pt x="369" y="27"/>
                  </a:lnTo>
                  <a:lnTo>
                    <a:pt x="375" y="25"/>
                  </a:lnTo>
                  <a:lnTo>
                    <a:pt x="379" y="23"/>
                  </a:lnTo>
                  <a:lnTo>
                    <a:pt x="385" y="22"/>
                  </a:lnTo>
                  <a:lnTo>
                    <a:pt x="391" y="19"/>
                  </a:lnTo>
                  <a:lnTo>
                    <a:pt x="397" y="15"/>
                  </a:lnTo>
                  <a:lnTo>
                    <a:pt x="404" y="9"/>
                  </a:lnTo>
                  <a:lnTo>
                    <a:pt x="412" y="4"/>
                  </a:lnTo>
                  <a:lnTo>
                    <a:pt x="409" y="8"/>
                  </a:lnTo>
                  <a:lnTo>
                    <a:pt x="407" y="14"/>
                  </a:lnTo>
                  <a:lnTo>
                    <a:pt x="405" y="19"/>
                  </a:lnTo>
                  <a:lnTo>
                    <a:pt x="401" y="23"/>
                  </a:lnTo>
                  <a:lnTo>
                    <a:pt x="396" y="28"/>
                  </a:lnTo>
                  <a:lnTo>
                    <a:pt x="389" y="32"/>
                  </a:lnTo>
                  <a:lnTo>
                    <a:pt x="381" y="36"/>
                  </a:lnTo>
                  <a:lnTo>
                    <a:pt x="370" y="39"/>
                  </a:lnTo>
                  <a:lnTo>
                    <a:pt x="353" y="46"/>
                  </a:lnTo>
                  <a:lnTo>
                    <a:pt x="336" y="50"/>
                  </a:lnTo>
                  <a:lnTo>
                    <a:pt x="321" y="51"/>
                  </a:lnTo>
                  <a:lnTo>
                    <a:pt x="307" y="50"/>
                  </a:lnTo>
                  <a:lnTo>
                    <a:pt x="293" y="47"/>
                  </a:lnTo>
                  <a:lnTo>
                    <a:pt x="279" y="42"/>
                  </a:lnTo>
                  <a:lnTo>
                    <a:pt x="265" y="34"/>
                  </a:lnTo>
                  <a:lnTo>
                    <a:pt x="252" y="23"/>
                  </a:lnTo>
                  <a:lnTo>
                    <a:pt x="229" y="19"/>
                  </a:lnTo>
                  <a:lnTo>
                    <a:pt x="205" y="16"/>
                  </a:lnTo>
                  <a:lnTo>
                    <a:pt x="181" y="17"/>
                  </a:lnTo>
                  <a:lnTo>
                    <a:pt x="159" y="21"/>
                  </a:lnTo>
                  <a:lnTo>
                    <a:pt x="137" y="27"/>
                  </a:lnTo>
                  <a:lnTo>
                    <a:pt x="117" y="36"/>
                  </a:lnTo>
                  <a:lnTo>
                    <a:pt x="99" y="46"/>
                  </a:lnTo>
                  <a:lnTo>
                    <a:pt x="84" y="60"/>
                  </a:lnTo>
                  <a:lnTo>
                    <a:pt x="76" y="76"/>
                  </a:lnTo>
                  <a:lnTo>
                    <a:pt x="74" y="90"/>
                  </a:lnTo>
                  <a:lnTo>
                    <a:pt x="72" y="98"/>
                  </a:lnTo>
                  <a:lnTo>
                    <a:pt x="69" y="97"/>
                  </a:lnTo>
                  <a:lnTo>
                    <a:pt x="60" y="76"/>
                  </a:lnTo>
                  <a:lnTo>
                    <a:pt x="45" y="84"/>
                  </a:lnTo>
                  <a:lnTo>
                    <a:pt x="34" y="95"/>
                  </a:lnTo>
                  <a:lnTo>
                    <a:pt x="26" y="105"/>
                  </a:lnTo>
                  <a:lnTo>
                    <a:pt x="20" y="116"/>
                  </a:lnTo>
                  <a:lnTo>
                    <a:pt x="18" y="129"/>
                  </a:lnTo>
                  <a:lnTo>
                    <a:pt x="18" y="141"/>
                  </a:lnTo>
                  <a:lnTo>
                    <a:pt x="20" y="153"/>
                  </a:lnTo>
                  <a:lnTo>
                    <a:pt x="25" y="165"/>
                  </a:lnTo>
                  <a:lnTo>
                    <a:pt x="28" y="173"/>
                  </a:lnTo>
                  <a:lnTo>
                    <a:pt x="33" y="180"/>
                  </a:lnTo>
                  <a:lnTo>
                    <a:pt x="38" y="187"/>
                  </a:lnTo>
                  <a:lnTo>
                    <a:pt x="44" y="194"/>
                  </a:lnTo>
                  <a:lnTo>
                    <a:pt x="50" y="201"/>
                  </a:lnTo>
                  <a:lnTo>
                    <a:pt x="56" y="206"/>
                  </a:lnTo>
                  <a:lnTo>
                    <a:pt x="60" y="214"/>
                  </a:lnTo>
                  <a:lnTo>
                    <a:pt x="65" y="221"/>
                  </a:lnTo>
                  <a:lnTo>
                    <a:pt x="53" y="219"/>
                  </a:lnTo>
                  <a:lnTo>
                    <a:pt x="44" y="214"/>
                  </a:lnTo>
                  <a:lnTo>
                    <a:pt x="35" y="210"/>
                  </a:lnTo>
                  <a:lnTo>
                    <a:pt x="27" y="203"/>
                  </a:lnTo>
                  <a:lnTo>
                    <a:pt x="20" y="195"/>
                  </a:lnTo>
                  <a:lnTo>
                    <a:pt x="14" y="186"/>
                  </a:lnTo>
                  <a:lnTo>
                    <a:pt x="10" y="175"/>
                  </a:lnTo>
                  <a:lnTo>
                    <a:pt x="6" y="165"/>
                  </a:lnTo>
                  <a:lnTo>
                    <a:pt x="0" y="141"/>
                  </a:lnTo>
                  <a:lnTo>
                    <a:pt x="0" y="118"/>
                  </a:lnTo>
                  <a:lnTo>
                    <a:pt x="6" y="95"/>
                  </a:lnTo>
                  <a:lnTo>
                    <a:pt x="19" y="74"/>
                  </a:lnTo>
                  <a:lnTo>
                    <a:pt x="27" y="68"/>
                  </a:lnTo>
                  <a:lnTo>
                    <a:pt x="36" y="63"/>
                  </a:lnTo>
                  <a:lnTo>
                    <a:pt x="46" y="59"/>
                  </a:lnTo>
                  <a:lnTo>
                    <a:pt x="56" y="54"/>
                  </a:lnTo>
                  <a:lnTo>
                    <a:pt x="66" y="50"/>
                  </a:lnTo>
                  <a:lnTo>
                    <a:pt x="75" y="45"/>
                  </a:lnTo>
                  <a:lnTo>
                    <a:pt x="83" y="38"/>
                  </a:lnTo>
                  <a:lnTo>
                    <a:pt x="90" y="31"/>
                  </a:lnTo>
                  <a:lnTo>
                    <a:pt x="109" y="21"/>
                  </a:lnTo>
                  <a:lnTo>
                    <a:pt x="129" y="13"/>
                  </a:lnTo>
                  <a:lnTo>
                    <a:pt x="150" y="6"/>
                  </a:lnTo>
                  <a:lnTo>
                    <a:pt x="173" y="1"/>
                  </a:lnTo>
                  <a:lnTo>
                    <a:pt x="195" y="0"/>
                  </a:lnTo>
                  <a:lnTo>
                    <a:pt x="217" y="1"/>
                  </a:lnTo>
                  <a:lnTo>
                    <a:pt x="239" y="5"/>
                  </a:lnTo>
                  <a:lnTo>
                    <a:pt x="260" y="12"/>
                  </a:lnTo>
                  <a:lnTo>
                    <a:pt x="279" y="22"/>
                  </a:lnTo>
                  <a:lnTo>
                    <a:pt x="294" y="29"/>
                  </a:lnTo>
                  <a:lnTo>
                    <a:pt x="307" y="34"/>
                  </a:lnTo>
                  <a:lnTo>
                    <a:pt x="317" y="35"/>
                  </a:lnTo>
                  <a:lnTo>
                    <a:pt x="328" y="35"/>
                  </a:lnTo>
                  <a:lnTo>
                    <a:pt x="338" y="32"/>
                  </a:lnTo>
                  <a:lnTo>
                    <a:pt x="350" y="30"/>
                  </a:lnTo>
                  <a:lnTo>
                    <a:pt x="36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09" name="Freeform 201"/>
            <p:cNvSpPr>
              <a:spLocks/>
            </p:cNvSpPr>
            <p:nvPr/>
          </p:nvSpPr>
          <p:spPr bwMode="auto">
            <a:xfrm>
              <a:off x="4322" y="1864"/>
              <a:ext cx="89" cy="94"/>
            </a:xfrm>
            <a:custGeom>
              <a:avLst/>
              <a:gdLst>
                <a:gd name="T0" fmla="*/ 59 w 178"/>
                <a:gd name="T1" fmla="*/ 1 h 188"/>
                <a:gd name="T2" fmla="*/ 71 w 178"/>
                <a:gd name="T3" fmla="*/ 5 h 188"/>
                <a:gd name="T4" fmla="*/ 82 w 178"/>
                <a:gd name="T5" fmla="*/ 9 h 188"/>
                <a:gd name="T6" fmla="*/ 92 w 178"/>
                <a:gd name="T7" fmla="*/ 17 h 188"/>
                <a:gd name="T8" fmla="*/ 98 w 178"/>
                <a:gd name="T9" fmla="*/ 27 h 188"/>
                <a:gd name="T10" fmla="*/ 104 w 178"/>
                <a:gd name="T11" fmla="*/ 33 h 188"/>
                <a:gd name="T12" fmla="*/ 118 w 178"/>
                <a:gd name="T13" fmla="*/ 36 h 188"/>
                <a:gd name="T14" fmla="*/ 136 w 178"/>
                <a:gd name="T15" fmla="*/ 43 h 188"/>
                <a:gd name="T16" fmla="*/ 151 w 178"/>
                <a:gd name="T17" fmla="*/ 55 h 188"/>
                <a:gd name="T18" fmla="*/ 164 w 178"/>
                <a:gd name="T19" fmla="*/ 70 h 188"/>
                <a:gd name="T20" fmla="*/ 174 w 178"/>
                <a:gd name="T21" fmla="*/ 95 h 188"/>
                <a:gd name="T22" fmla="*/ 178 w 178"/>
                <a:gd name="T23" fmla="*/ 126 h 188"/>
                <a:gd name="T24" fmla="*/ 172 w 178"/>
                <a:gd name="T25" fmla="*/ 156 h 188"/>
                <a:gd name="T26" fmla="*/ 158 w 178"/>
                <a:gd name="T27" fmla="*/ 180 h 188"/>
                <a:gd name="T28" fmla="*/ 149 w 178"/>
                <a:gd name="T29" fmla="*/ 181 h 188"/>
                <a:gd name="T30" fmla="*/ 158 w 178"/>
                <a:gd name="T31" fmla="*/ 145 h 188"/>
                <a:gd name="T32" fmla="*/ 163 w 178"/>
                <a:gd name="T33" fmla="*/ 111 h 188"/>
                <a:gd name="T34" fmla="*/ 154 w 178"/>
                <a:gd name="T35" fmla="*/ 89 h 188"/>
                <a:gd name="T36" fmla="*/ 136 w 178"/>
                <a:gd name="T37" fmla="*/ 72 h 188"/>
                <a:gd name="T38" fmla="*/ 116 w 178"/>
                <a:gd name="T39" fmla="*/ 59 h 188"/>
                <a:gd name="T40" fmla="*/ 97 w 178"/>
                <a:gd name="T41" fmla="*/ 54 h 188"/>
                <a:gd name="T42" fmla="*/ 87 w 178"/>
                <a:gd name="T43" fmla="*/ 46 h 188"/>
                <a:gd name="T44" fmla="*/ 83 w 178"/>
                <a:gd name="T45" fmla="*/ 31 h 188"/>
                <a:gd name="T46" fmla="*/ 68 w 178"/>
                <a:gd name="T47" fmla="*/ 19 h 188"/>
                <a:gd name="T48" fmla="*/ 55 w 178"/>
                <a:gd name="T49" fmla="*/ 14 h 188"/>
                <a:gd name="T50" fmla="*/ 43 w 178"/>
                <a:gd name="T51" fmla="*/ 14 h 188"/>
                <a:gd name="T52" fmla="*/ 28 w 178"/>
                <a:gd name="T53" fmla="*/ 17 h 188"/>
                <a:gd name="T54" fmla="*/ 11 w 178"/>
                <a:gd name="T55" fmla="*/ 28 h 188"/>
                <a:gd name="T56" fmla="*/ 0 w 178"/>
                <a:gd name="T57" fmla="*/ 36 h 188"/>
                <a:gd name="T58" fmla="*/ 2 w 178"/>
                <a:gd name="T59" fmla="*/ 27 h 188"/>
                <a:gd name="T60" fmla="*/ 6 w 178"/>
                <a:gd name="T61" fmla="*/ 16 h 188"/>
                <a:gd name="T62" fmla="*/ 18 w 178"/>
                <a:gd name="T63" fmla="*/ 8 h 188"/>
                <a:gd name="T64" fmla="*/ 30 w 178"/>
                <a:gd name="T65" fmla="*/ 2 h 188"/>
                <a:gd name="T66" fmla="*/ 45 w 178"/>
                <a:gd name="T6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88">
                  <a:moveTo>
                    <a:pt x="52" y="0"/>
                  </a:moveTo>
                  <a:lnTo>
                    <a:pt x="59" y="1"/>
                  </a:lnTo>
                  <a:lnTo>
                    <a:pt x="65" y="2"/>
                  </a:lnTo>
                  <a:lnTo>
                    <a:pt x="71" y="5"/>
                  </a:lnTo>
                  <a:lnTo>
                    <a:pt x="77" y="7"/>
                  </a:lnTo>
                  <a:lnTo>
                    <a:pt x="82" y="9"/>
                  </a:lnTo>
                  <a:lnTo>
                    <a:pt x="87" y="14"/>
                  </a:lnTo>
                  <a:lnTo>
                    <a:pt x="92" y="17"/>
                  </a:lnTo>
                  <a:lnTo>
                    <a:pt x="96" y="22"/>
                  </a:lnTo>
                  <a:lnTo>
                    <a:pt x="98" y="27"/>
                  </a:lnTo>
                  <a:lnTo>
                    <a:pt x="101" y="30"/>
                  </a:lnTo>
                  <a:lnTo>
                    <a:pt x="104" y="33"/>
                  </a:lnTo>
                  <a:lnTo>
                    <a:pt x="109" y="35"/>
                  </a:lnTo>
                  <a:lnTo>
                    <a:pt x="118" y="36"/>
                  </a:lnTo>
                  <a:lnTo>
                    <a:pt x="127" y="39"/>
                  </a:lnTo>
                  <a:lnTo>
                    <a:pt x="136" y="43"/>
                  </a:lnTo>
                  <a:lnTo>
                    <a:pt x="145" y="48"/>
                  </a:lnTo>
                  <a:lnTo>
                    <a:pt x="151" y="55"/>
                  </a:lnTo>
                  <a:lnTo>
                    <a:pt x="158" y="62"/>
                  </a:lnTo>
                  <a:lnTo>
                    <a:pt x="164" y="70"/>
                  </a:lnTo>
                  <a:lnTo>
                    <a:pt x="169" y="80"/>
                  </a:lnTo>
                  <a:lnTo>
                    <a:pt x="174" y="95"/>
                  </a:lnTo>
                  <a:lnTo>
                    <a:pt x="177" y="110"/>
                  </a:lnTo>
                  <a:lnTo>
                    <a:pt x="178" y="126"/>
                  </a:lnTo>
                  <a:lnTo>
                    <a:pt x="176" y="141"/>
                  </a:lnTo>
                  <a:lnTo>
                    <a:pt x="172" y="156"/>
                  </a:lnTo>
                  <a:lnTo>
                    <a:pt x="166" y="168"/>
                  </a:lnTo>
                  <a:lnTo>
                    <a:pt x="158" y="180"/>
                  </a:lnTo>
                  <a:lnTo>
                    <a:pt x="149" y="188"/>
                  </a:lnTo>
                  <a:lnTo>
                    <a:pt x="149" y="181"/>
                  </a:lnTo>
                  <a:lnTo>
                    <a:pt x="154" y="165"/>
                  </a:lnTo>
                  <a:lnTo>
                    <a:pt x="158" y="145"/>
                  </a:lnTo>
                  <a:lnTo>
                    <a:pt x="163" y="123"/>
                  </a:lnTo>
                  <a:lnTo>
                    <a:pt x="163" y="111"/>
                  </a:lnTo>
                  <a:lnTo>
                    <a:pt x="160" y="99"/>
                  </a:lnTo>
                  <a:lnTo>
                    <a:pt x="154" y="89"/>
                  </a:lnTo>
                  <a:lnTo>
                    <a:pt x="146" y="80"/>
                  </a:lnTo>
                  <a:lnTo>
                    <a:pt x="136" y="72"/>
                  </a:lnTo>
                  <a:lnTo>
                    <a:pt x="126" y="65"/>
                  </a:lnTo>
                  <a:lnTo>
                    <a:pt x="116" y="59"/>
                  </a:lnTo>
                  <a:lnTo>
                    <a:pt x="104" y="54"/>
                  </a:lnTo>
                  <a:lnTo>
                    <a:pt x="97" y="54"/>
                  </a:lnTo>
                  <a:lnTo>
                    <a:pt x="92" y="51"/>
                  </a:lnTo>
                  <a:lnTo>
                    <a:pt x="87" y="46"/>
                  </a:lnTo>
                  <a:lnTo>
                    <a:pt x="85" y="40"/>
                  </a:lnTo>
                  <a:lnTo>
                    <a:pt x="83" y="31"/>
                  </a:lnTo>
                  <a:lnTo>
                    <a:pt x="78" y="23"/>
                  </a:lnTo>
                  <a:lnTo>
                    <a:pt x="68" y="19"/>
                  </a:lnTo>
                  <a:lnTo>
                    <a:pt x="59" y="15"/>
                  </a:lnTo>
                  <a:lnTo>
                    <a:pt x="55" y="14"/>
                  </a:lnTo>
                  <a:lnTo>
                    <a:pt x="49" y="14"/>
                  </a:lnTo>
                  <a:lnTo>
                    <a:pt x="43" y="14"/>
                  </a:lnTo>
                  <a:lnTo>
                    <a:pt x="37" y="15"/>
                  </a:lnTo>
                  <a:lnTo>
                    <a:pt x="28" y="17"/>
                  </a:lnTo>
                  <a:lnTo>
                    <a:pt x="19" y="21"/>
                  </a:lnTo>
                  <a:lnTo>
                    <a:pt x="11" y="28"/>
                  </a:lnTo>
                  <a:lnTo>
                    <a:pt x="5" y="38"/>
                  </a:lnTo>
                  <a:lnTo>
                    <a:pt x="0" y="36"/>
                  </a:lnTo>
                  <a:lnTo>
                    <a:pt x="0" y="31"/>
                  </a:lnTo>
                  <a:lnTo>
                    <a:pt x="2" y="27"/>
                  </a:lnTo>
                  <a:lnTo>
                    <a:pt x="2" y="22"/>
                  </a:lnTo>
                  <a:lnTo>
                    <a:pt x="6" y="16"/>
                  </a:lnTo>
                  <a:lnTo>
                    <a:pt x="12" y="12"/>
                  </a:lnTo>
                  <a:lnTo>
                    <a:pt x="18" y="8"/>
                  </a:lnTo>
                  <a:lnTo>
                    <a:pt x="24" y="5"/>
                  </a:lnTo>
                  <a:lnTo>
                    <a:pt x="30" y="2"/>
                  </a:lnTo>
                  <a:lnTo>
                    <a:pt x="37" y="1"/>
                  </a:lnTo>
                  <a:lnTo>
                    <a:pt x="45"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0" name="Freeform 202"/>
            <p:cNvSpPr>
              <a:spLocks/>
            </p:cNvSpPr>
            <p:nvPr/>
          </p:nvSpPr>
          <p:spPr bwMode="auto">
            <a:xfrm>
              <a:off x="4190" y="1935"/>
              <a:ext cx="186" cy="127"/>
            </a:xfrm>
            <a:custGeom>
              <a:avLst/>
              <a:gdLst>
                <a:gd name="T0" fmla="*/ 269 w 374"/>
                <a:gd name="T1" fmla="*/ 71 h 253"/>
                <a:gd name="T2" fmla="*/ 292 w 374"/>
                <a:gd name="T3" fmla="*/ 69 h 253"/>
                <a:gd name="T4" fmla="*/ 312 w 374"/>
                <a:gd name="T5" fmla="*/ 60 h 253"/>
                <a:gd name="T6" fmla="*/ 325 w 374"/>
                <a:gd name="T7" fmla="*/ 46 h 253"/>
                <a:gd name="T8" fmla="*/ 336 w 374"/>
                <a:gd name="T9" fmla="*/ 28 h 253"/>
                <a:gd name="T10" fmla="*/ 335 w 374"/>
                <a:gd name="T11" fmla="*/ 5 h 253"/>
                <a:gd name="T12" fmla="*/ 342 w 374"/>
                <a:gd name="T13" fmla="*/ 7 h 253"/>
                <a:gd name="T14" fmla="*/ 347 w 374"/>
                <a:gd name="T15" fmla="*/ 23 h 253"/>
                <a:gd name="T16" fmla="*/ 344 w 374"/>
                <a:gd name="T17" fmla="*/ 44 h 253"/>
                <a:gd name="T18" fmla="*/ 327 w 374"/>
                <a:gd name="T19" fmla="*/ 64 h 253"/>
                <a:gd name="T20" fmla="*/ 312 w 374"/>
                <a:gd name="T21" fmla="*/ 81 h 253"/>
                <a:gd name="T22" fmla="*/ 323 w 374"/>
                <a:gd name="T23" fmla="*/ 91 h 253"/>
                <a:gd name="T24" fmla="*/ 339 w 374"/>
                <a:gd name="T25" fmla="*/ 93 h 253"/>
                <a:gd name="T26" fmla="*/ 353 w 374"/>
                <a:gd name="T27" fmla="*/ 91 h 253"/>
                <a:gd name="T28" fmla="*/ 362 w 374"/>
                <a:gd name="T29" fmla="*/ 84 h 253"/>
                <a:gd name="T30" fmla="*/ 370 w 374"/>
                <a:gd name="T31" fmla="*/ 76 h 253"/>
                <a:gd name="T32" fmla="*/ 374 w 374"/>
                <a:gd name="T33" fmla="*/ 77 h 253"/>
                <a:gd name="T34" fmla="*/ 369 w 374"/>
                <a:gd name="T35" fmla="*/ 91 h 253"/>
                <a:gd name="T36" fmla="*/ 333 w 374"/>
                <a:gd name="T37" fmla="*/ 108 h 253"/>
                <a:gd name="T38" fmla="*/ 348 w 374"/>
                <a:gd name="T39" fmla="*/ 132 h 253"/>
                <a:gd name="T40" fmla="*/ 355 w 374"/>
                <a:gd name="T41" fmla="*/ 164 h 253"/>
                <a:gd name="T42" fmla="*/ 351 w 374"/>
                <a:gd name="T43" fmla="*/ 188 h 253"/>
                <a:gd name="T44" fmla="*/ 359 w 374"/>
                <a:gd name="T45" fmla="*/ 209 h 253"/>
                <a:gd name="T46" fmla="*/ 363 w 374"/>
                <a:gd name="T47" fmla="*/ 220 h 253"/>
                <a:gd name="T48" fmla="*/ 361 w 374"/>
                <a:gd name="T49" fmla="*/ 235 h 253"/>
                <a:gd name="T50" fmla="*/ 352 w 374"/>
                <a:gd name="T51" fmla="*/ 249 h 253"/>
                <a:gd name="T52" fmla="*/ 333 w 374"/>
                <a:gd name="T53" fmla="*/ 253 h 253"/>
                <a:gd name="T54" fmla="*/ 318 w 374"/>
                <a:gd name="T55" fmla="*/ 249 h 253"/>
                <a:gd name="T56" fmla="*/ 310 w 374"/>
                <a:gd name="T57" fmla="*/ 238 h 253"/>
                <a:gd name="T58" fmla="*/ 324 w 374"/>
                <a:gd name="T59" fmla="*/ 204 h 253"/>
                <a:gd name="T60" fmla="*/ 338 w 374"/>
                <a:gd name="T61" fmla="*/ 184 h 253"/>
                <a:gd name="T62" fmla="*/ 332 w 374"/>
                <a:gd name="T63" fmla="*/ 145 h 253"/>
                <a:gd name="T64" fmla="*/ 306 w 374"/>
                <a:gd name="T65" fmla="*/ 117 h 253"/>
                <a:gd name="T66" fmla="*/ 287 w 374"/>
                <a:gd name="T67" fmla="*/ 129 h 253"/>
                <a:gd name="T68" fmla="*/ 280 w 374"/>
                <a:gd name="T69" fmla="*/ 141 h 253"/>
                <a:gd name="T70" fmla="*/ 279 w 374"/>
                <a:gd name="T71" fmla="*/ 122 h 253"/>
                <a:gd name="T72" fmla="*/ 290 w 374"/>
                <a:gd name="T73" fmla="*/ 104 h 253"/>
                <a:gd name="T74" fmla="*/ 284 w 374"/>
                <a:gd name="T75" fmla="*/ 96 h 253"/>
                <a:gd name="T76" fmla="*/ 275 w 374"/>
                <a:gd name="T77" fmla="*/ 90 h 253"/>
                <a:gd name="T78" fmla="*/ 261 w 374"/>
                <a:gd name="T79" fmla="*/ 86 h 253"/>
                <a:gd name="T80" fmla="*/ 245 w 374"/>
                <a:gd name="T81" fmla="*/ 85 h 253"/>
                <a:gd name="T82" fmla="*/ 216 w 374"/>
                <a:gd name="T83" fmla="*/ 88 h 253"/>
                <a:gd name="T84" fmla="*/ 188 w 374"/>
                <a:gd name="T85" fmla="*/ 84 h 253"/>
                <a:gd name="T86" fmla="*/ 162 w 374"/>
                <a:gd name="T87" fmla="*/ 77 h 253"/>
                <a:gd name="T88" fmla="*/ 135 w 374"/>
                <a:gd name="T89" fmla="*/ 69 h 253"/>
                <a:gd name="T90" fmla="*/ 108 w 374"/>
                <a:gd name="T91" fmla="*/ 62 h 253"/>
                <a:gd name="T92" fmla="*/ 81 w 374"/>
                <a:gd name="T93" fmla="*/ 59 h 253"/>
                <a:gd name="T94" fmla="*/ 53 w 374"/>
                <a:gd name="T95" fmla="*/ 62 h 253"/>
                <a:gd name="T96" fmla="*/ 25 w 374"/>
                <a:gd name="T97" fmla="*/ 74 h 253"/>
                <a:gd name="T98" fmla="*/ 11 w 374"/>
                <a:gd name="T99" fmla="*/ 89 h 253"/>
                <a:gd name="T100" fmla="*/ 4 w 374"/>
                <a:gd name="T101" fmla="*/ 104 h 253"/>
                <a:gd name="T102" fmla="*/ 3 w 374"/>
                <a:gd name="T103" fmla="*/ 81 h 253"/>
                <a:gd name="T104" fmla="*/ 20 w 374"/>
                <a:gd name="T105" fmla="*/ 59 h 253"/>
                <a:gd name="T106" fmla="*/ 51 w 374"/>
                <a:gd name="T107" fmla="*/ 46 h 253"/>
                <a:gd name="T108" fmla="*/ 80 w 374"/>
                <a:gd name="T109" fmla="*/ 39 h 253"/>
                <a:gd name="T110" fmla="*/ 110 w 374"/>
                <a:gd name="T111" fmla="*/ 38 h 253"/>
                <a:gd name="T112" fmla="*/ 139 w 374"/>
                <a:gd name="T113" fmla="*/ 41 h 253"/>
                <a:gd name="T114" fmla="*/ 168 w 374"/>
                <a:gd name="T115" fmla="*/ 47 h 253"/>
                <a:gd name="T116" fmla="*/ 196 w 374"/>
                <a:gd name="T117" fmla="*/ 55 h 253"/>
                <a:gd name="T118" fmla="*/ 225 w 374"/>
                <a:gd name="T119" fmla="*/ 63 h 253"/>
                <a:gd name="T120" fmla="*/ 255 w 374"/>
                <a:gd name="T121" fmla="*/ 7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253">
                  <a:moveTo>
                    <a:pt x="255" y="70"/>
                  </a:moveTo>
                  <a:lnTo>
                    <a:pt x="269" y="71"/>
                  </a:lnTo>
                  <a:lnTo>
                    <a:pt x="280" y="71"/>
                  </a:lnTo>
                  <a:lnTo>
                    <a:pt x="292" y="69"/>
                  </a:lnTo>
                  <a:lnTo>
                    <a:pt x="302" y="64"/>
                  </a:lnTo>
                  <a:lnTo>
                    <a:pt x="312" y="60"/>
                  </a:lnTo>
                  <a:lnTo>
                    <a:pt x="320" y="53"/>
                  </a:lnTo>
                  <a:lnTo>
                    <a:pt x="325" y="46"/>
                  </a:lnTo>
                  <a:lnTo>
                    <a:pt x="331" y="39"/>
                  </a:lnTo>
                  <a:lnTo>
                    <a:pt x="336" y="28"/>
                  </a:lnTo>
                  <a:lnTo>
                    <a:pt x="336" y="15"/>
                  </a:lnTo>
                  <a:lnTo>
                    <a:pt x="335" y="5"/>
                  </a:lnTo>
                  <a:lnTo>
                    <a:pt x="336" y="0"/>
                  </a:lnTo>
                  <a:lnTo>
                    <a:pt x="342" y="7"/>
                  </a:lnTo>
                  <a:lnTo>
                    <a:pt x="345" y="15"/>
                  </a:lnTo>
                  <a:lnTo>
                    <a:pt x="347" y="23"/>
                  </a:lnTo>
                  <a:lnTo>
                    <a:pt x="347" y="31"/>
                  </a:lnTo>
                  <a:lnTo>
                    <a:pt x="344" y="44"/>
                  </a:lnTo>
                  <a:lnTo>
                    <a:pt x="336" y="55"/>
                  </a:lnTo>
                  <a:lnTo>
                    <a:pt x="327" y="64"/>
                  </a:lnTo>
                  <a:lnTo>
                    <a:pt x="315" y="71"/>
                  </a:lnTo>
                  <a:lnTo>
                    <a:pt x="312" y="81"/>
                  </a:lnTo>
                  <a:lnTo>
                    <a:pt x="316" y="88"/>
                  </a:lnTo>
                  <a:lnTo>
                    <a:pt x="323" y="91"/>
                  </a:lnTo>
                  <a:lnTo>
                    <a:pt x="331" y="93"/>
                  </a:lnTo>
                  <a:lnTo>
                    <a:pt x="339" y="93"/>
                  </a:lnTo>
                  <a:lnTo>
                    <a:pt x="346" y="93"/>
                  </a:lnTo>
                  <a:lnTo>
                    <a:pt x="353" y="91"/>
                  </a:lnTo>
                  <a:lnTo>
                    <a:pt x="358" y="88"/>
                  </a:lnTo>
                  <a:lnTo>
                    <a:pt x="362" y="84"/>
                  </a:lnTo>
                  <a:lnTo>
                    <a:pt x="367" y="79"/>
                  </a:lnTo>
                  <a:lnTo>
                    <a:pt x="370" y="76"/>
                  </a:lnTo>
                  <a:lnTo>
                    <a:pt x="374" y="71"/>
                  </a:lnTo>
                  <a:lnTo>
                    <a:pt x="374" y="77"/>
                  </a:lnTo>
                  <a:lnTo>
                    <a:pt x="373" y="84"/>
                  </a:lnTo>
                  <a:lnTo>
                    <a:pt x="369" y="91"/>
                  </a:lnTo>
                  <a:lnTo>
                    <a:pt x="361" y="101"/>
                  </a:lnTo>
                  <a:lnTo>
                    <a:pt x="333" y="108"/>
                  </a:lnTo>
                  <a:lnTo>
                    <a:pt x="342" y="120"/>
                  </a:lnTo>
                  <a:lnTo>
                    <a:pt x="348" y="132"/>
                  </a:lnTo>
                  <a:lnTo>
                    <a:pt x="353" y="147"/>
                  </a:lnTo>
                  <a:lnTo>
                    <a:pt x="355" y="164"/>
                  </a:lnTo>
                  <a:lnTo>
                    <a:pt x="354" y="175"/>
                  </a:lnTo>
                  <a:lnTo>
                    <a:pt x="351" y="188"/>
                  </a:lnTo>
                  <a:lnTo>
                    <a:pt x="351" y="199"/>
                  </a:lnTo>
                  <a:lnTo>
                    <a:pt x="359" y="209"/>
                  </a:lnTo>
                  <a:lnTo>
                    <a:pt x="361" y="213"/>
                  </a:lnTo>
                  <a:lnTo>
                    <a:pt x="363" y="220"/>
                  </a:lnTo>
                  <a:lnTo>
                    <a:pt x="363" y="228"/>
                  </a:lnTo>
                  <a:lnTo>
                    <a:pt x="361" y="235"/>
                  </a:lnTo>
                  <a:lnTo>
                    <a:pt x="358" y="242"/>
                  </a:lnTo>
                  <a:lnTo>
                    <a:pt x="352" y="249"/>
                  </a:lnTo>
                  <a:lnTo>
                    <a:pt x="344" y="252"/>
                  </a:lnTo>
                  <a:lnTo>
                    <a:pt x="333" y="253"/>
                  </a:lnTo>
                  <a:lnTo>
                    <a:pt x="324" y="252"/>
                  </a:lnTo>
                  <a:lnTo>
                    <a:pt x="318" y="249"/>
                  </a:lnTo>
                  <a:lnTo>
                    <a:pt x="315" y="244"/>
                  </a:lnTo>
                  <a:lnTo>
                    <a:pt x="310" y="238"/>
                  </a:lnTo>
                  <a:lnTo>
                    <a:pt x="315" y="213"/>
                  </a:lnTo>
                  <a:lnTo>
                    <a:pt x="324" y="204"/>
                  </a:lnTo>
                  <a:lnTo>
                    <a:pt x="333" y="199"/>
                  </a:lnTo>
                  <a:lnTo>
                    <a:pt x="338" y="184"/>
                  </a:lnTo>
                  <a:lnTo>
                    <a:pt x="337" y="165"/>
                  </a:lnTo>
                  <a:lnTo>
                    <a:pt x="332" y="145"/>
                  </a:lnTo>
                  <a:lnTo>
                    <a:pt x="322" y="128"/>
                  </a:lnTo>
                  <a:lnTo>
                    <a:pt x="306" y="117"/>
                  </a:lnTo>
                  <a:lnTo>
                    <a:pt x="294" y="120"/>
                  </a:lnTo>
                  <a:lnTo>
                    <a:pt x="287" y="129"/>
                  </a:lnTo>
                  <a:lnTo>
                    <a:pt x="284" y="137"/>
                  </a:lnTo>
                  <a:lnTo>
                    <a:pt x="280" y="141"/>
                  </a:lnTo>
                  <a:lnTo>
                    <a:pt x="277" y="131"/>
                  </a:lnTo>
                  <a:lnTo>
                    <a:pt x="279" y="122"/>
                  </a:lnTo>
                  <a:lnTo>
                    <a:pt x="285" y="113"/>
                  </a:lnTo>
                  <a:lnTo>
                    <a:pt x="290" y="104"/>
                  </a:lnTo>
                  <a:lnTo>
                    <a:pt x="287" y="99"/>
                  </a:lnTo>
                  <a:lnTo>
                    <a:pt x="284" y="96"/>
                  </a:lnTo>
                  <a:lnTo>
                    <a:pt x="279" y="92"/>
                  </a:lnTo>
                  <a:lnTo>
                    <a:pt x="275" y="90"/>
                  </a:lnTo>
                  <a:lnTo>
                    <a:pt x="268" y="88"/>
                  </a:lnTo>
                  <a:lnTo>
                    <a:pt x="261" y="86"/>
                  </a:lnTo>
                  <a:lnTo>
                    <a:pt x="254" y="85"/>
                  </a:lnTo>
                  <a:lnTo>
                    <a:pt x="245" y="85"/>
                  </a:lnTo>
                  <a:lnTo>
                    <a:pt x="230" y="88"/>
                  </a:lnTo>
                  <a:lnTo>
                    <a:pt x="216" y="88"/>
                  </a:lnTo>
                  <a:lnTo>
                    <a:pt x="202" y="86"/>
                  </a:lnTo>
                  <a:lnTo>
                    <a:pt x="188" y="84"/>
                  </a:lnTo>
                  <a:lnTo>
                    <a:pt x="174" y="81"/>
                  </a:lnTo>
                  <a:lnTo>
                    <a:pt x="162" y="77"/>
                  </a:lnTo>
                  <a:lnTo>
                    <a:pt x="148" y="73"/>
                  </a:lnTo>
                  <a:lnTo>
                    <a:pt x="135" y="69"/>
                  </a:lnTo>
                  <a:lnTo>
                    <a:pt x="121" y="64"/>
                  </a:lnTo>
                  <a:lnTo>
                    <a:pt x="108" y="62"/>
                  </a:lnTo>
                  <a:lnTo>
                    <a:pt x="95" y="60"/>
                  </a:lnTo>
                  <a:lnTo>
                    <a:pt x="81" y="59"/>
                  </a:lnTo>
                  <a:lnTo>
                    <a:pt x="67" y="59"/>
                  </a:lnTo>
                  <a:lnTo>
                    <a:pt x="53" y="62"/>
                  </a:lnTo>
                  <a:lnTo>
                    <a:pt x="40" y="67"/>
                  </a:lnTo>
                  <a:lnTo>
                    <a:pt x="25" y="74"/>
                  </a:lnTo>
                  <a:lnTo>
                    <a:pt x="17" y="81"/>
                  </a:lnTo>
                  <a:lnTo>
                    <a:pt x="11" y="89"/>
                  </a:lnTo>
                  <a:lnTo>
                    <a:pt x="7" y="97"/>
                  </a:lnTo>
                  <a:lnTo>
                    <a:pt x="4" y="104"/>
                  </a:lnTo>
                  <a:lnTo>
                    <a:pt x="0" y="92"/>
                  </a:lnTo>
                  <a:lnTo>
                    <a:pt x="3" y="81"/>
                  </a:lnTo>
                  <a:lnTo>
                    <a:pt x="10" y="70"/>
                  </a:lnTo>
                  <a:lnTo>
                    <a:pt x="20" y="59"/>
                  </a:lnTo>
                  <a:lnTo>
                    <a:pt x="35" y="52"/>
                  </a:lnTo>
                  <a:lnTo>
                    <a:pt x="51" y="46"/>
                  </a:lnTo>
                  <a:lnTo>
                    <a:pt x="66" y="41"/>
                  </a:lnTo>
                  <a:lnTo>
                    <a:pt x="80" y="39"/>
                  </a:lnTo>
                  <a:lnTo>
                    <a:pt x="95" y="38"/>
                  </a:lnTo>
                  <a:lnTo>
                    <a:pt x="110" y="38"/>
                  </a:lnTo>
                  <a:lnTo>
                    <a:pt x="124" y="39"/>
                  </a:lnTo>
                  <a:lnTo>
                    <a:pt x="139" y="41"/>
                  </a:lnTo>
                  <a:lnTo>
                    <a:pt x="153" y="45"/>
                  </a:lnTo>
                  <a:lnTo>
                    <a:pt x="168" y="47"/>
                  </a:lnTo>
                  <a:lnTo>
                    <a:pt x="181" y="52"/>
                  </a:lnTo>
                  <a:lnTo>
                    <a:pt x="196" y="55"/>
                  </a:lnTo>
                  <a:lnTo>
                    <a:pt x="210" y="60"/>
                  </a:lnTo>
                  <a:lnTo>
                    <a:pt x="225" y="63"/>
                  </a:lnTo>
                  <a:lnTo>
                    <a:pt x="240" y="67"/>
                  </a:lnTo>
                  <a:lnTo>
                    <a:pt x="25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1" name="Freeform 203"/>
            <p:cNvSpPr>
              <a:spLocks/>
            </p:cNvSpPr>
            <p:nvPr/>
          </p:nvSpPr>
          <p:spPr bwMode="auto">
            <a:xfrm>
              <a:off x="4365" y="1925"/>
              <a:ext cx="51" cy="220"/>
            </a:xfrm>
            <a:custGeom>
              <a:avLst/>
              <a:gdLst>
                <a:gd name="T0" fmla="*/ 54 w 101"/>
                <a:gd name="T1" fmla="*/ 8 h 440"/>
                <a:gd name="T2" fmla="*/ 49 w 101"/>
                <a:gd name="T3" fmla="*/ 9 h 440"/>
                <a:gd name="T4" fmla="*/ 43 w 101"/>
                <a:gd name="T5" fmla="*/ 11 h 440"/>
                <a:gd name="T6" fmla="*/ 37 w 101"/>
                <a:gd name="T7" fmla="*/ 17 h 440"/>
                <a:gd name="T8" fmla="*/ 37 w 101"/>
                <a:gd name="T9" fmla="*/ 31 h 440"/>
                <a:gd name="T10" fmla="*/ 96 w 101"/>
                <a:gd name="T11" fmla="*/ 187 h 440"/>
                <a:gd name="T12" fmla="*/ 99 w 101"/>
                <a:gd name="T13" fmla="*/ 203 h 440"/>
                <a:gd name="T14" fmla="*/ 101 w 101"/>
                <a:gd name="T15" fmla="*/ 219 h 440"/>
                <a:gd name="T16" fmla="*/ 101 w 101"/>
                <a:gd name="T17" fmla="*/ 235 h 440"/>
                <a:gd name="T18" fmla="*/ 100 w 101"/>
                <a:gd name="T19" fmla="*/ 251 h 440"/>
                <a:gd name="T20" fmla="*/ 97 w 101"/>
                <a:gd name="T21" fmla="*/ 266 h 440"/>
                <a:gd name="T22" fmla="*/ 91 w 101"/>
                <a:gd name="T23" fmla="*/ 281 h 440"/>
                <a:gd name="T24" fmla="*/ 83 w 101"/>
                <a:gd name="T25" fmla="*/ 295 h 440"/>
                <a:gd name="T26" fmla="*/ 73 w 101"/>
                <a:gd name="T27" fmla="*/ 309 h 440"/>
                <a:gd name="T28" fmla="*/ 68 w 101"/>
                <a:gd name="T29" fmla="*/ 314 h 440"/>
                <a:gd name="T30" fmla="*/ 63 w 101"/>
                <a:gd name="T31" fmla="*/ 317 h 440"/>
                <a:gd name="T32" fmla="*/ 59 w 101"/>
                <a:gd name="T33" fmla="*/ 321 h 440"/>
                <a:gd name="T34" fmla="*/ 54 w 101"/>
                <a:gd name="T35" fmla="*/ 324 h 440"/>
                <a:gd name="T36" fmla="*/ 49 w 101"/>
                <a:gd name="T37" fmla="*/ 327 h 440"/>
                <a:gd name="T38" fmla="*/ 44 w 101"/>
                <a:gd name="T39" fmla="*/ 331 h 440"/>
                <a:gd name="T40" fmla="*/ 38 w 101"/>
                <a:gd name="T41" fmla="*/ 334 h 440"/>
                <a:gd name="T42" fmla="*/ 32 w 101"/>
                <a:gd name="T43" fmla="*/ 337 h 440"/>
                <a:gd name="T44" fmla="*/ 34 w 101"/>
                <a:gd name="T45" fmla="*/ 363 h 440"/>
                <a:gd name="T46" fmla="*/ 38 w 101"/>
                <a:gd name="T47" fmla="*/ 391 h 440"/>
                <a:gd name="T48" fmla="*/ 37 w 101"/>
                <a:gd name="T49" fmla="*/ 417 h 440"/>
                <a:gd name="T50" fmla="*/ 29 w 101"/>
                <a:gd name="T51" fmla="*/ 440 h 440"/>
                <a:gd name="T52" fmla="*/ 23 w 101"/>
                <a:gd name="T53" fmla="*/ 416 h 440"/>
                <a:gd name="T54" fmla="*/ 14 w 101"/>
                <a:gd name="T55" fmla="*/ 360 h 440"/>
                <a:gd name="T56" fmla="*/ 5 w 101"/>
                <a:gd name="T57" fmla="*/ 304 h 440"/>
                <a:gd name="T58" fmla="*/ 0 w 101"/>
                <a:gd name="T59" fmla="*/ 279 h 440"/>
                <a:gd name="T60" fmla="*/ 6 w 101"/>
                <a:gd name="T61" fmla="*/ 280 h 440"/>
                <a:gd name="T62" fmla="*/ 15 w 101"/>
                <a:gd name="T63" fmla="*/ 292 h 440"/>
                <a:gd name="T64" fmla="*/ 23 w 101"/>
                <a:gd name="T65" fmla="*/ 304 h 440"/>
                <a:gd name="T66" fmla="*/ 26 w 101"/>
                <a:gd name="T67" fmla="*/ 310 h 440"/>
                <a:gd name="T68" fmla="*/ 37 w 101"/>
                <a:gd name="T69" fmla="*/ 307 h 440"/>
                <a:gd name="T70" fmla="*/ 46 w 101"/>
                <a:gd name="T71" fmla="*/ 300 h 440"/>
                <a:gd name="T72" fmla="*/ 54 w 101"/>
                <a:gd name="T73" fmla="*/ 291 h 440"/>
                <a:gd name="T74" fmla="*/ 61 w 101"/>
                <a:gd name="T75" fmla="*/ 279 h 440"/>
                <a:gd name="T76" fmla="*/ 68 w 101"/>
                <a:gd name="T77" fmla="*/ 266 h 440"/>
                <a:gd name="T78" fmla="*/ 73 w 101"/>
                <a:gd name="T79" fmla="*/ 254 h 440"/>
                <a:gd name="T80" fmla="*/ 76 w 101"/>
                <a:gd name="T81" fmla="*/ 241 h 440"/>
                <a:gd name="T82" fmla="*/ 77 w 101"/>
                <a:gd name="T83" fmla="*/ 230 h 440"/>
                <a:gd name="T84" fmla="*/ 78 w 101"/>
                <a:gd name="T85" fmla="*/ 201 h 440"/>
                <a:gd name="T86" fmla="*/ 74 w 101"/>
                <a:gd name="T87" fmla="*/ 174 h 440"/>
                <a:gd name="T88" fmla="*/ 66 w 101"/>
                <a:gd name="T89" fmla="*/ 148 h 440"/>
                <a:gd name="T90" fmla="*/ 55 w 101"/>
                <a:gd name="T91" fmla="*/ 122 h 440"/>
                <a:gd name="T92" fmla="*/ 44 w 101"/>
                <a:gd name="T93" fmla="*/ 97 h 440"/>
                <a:gd name="T94" fmla="*/ 33 w 101"/>
                <a:gd name="T95" fmla="*/ 72 h 440"/>
                <a:gd name="T96" fmla="*/ 25 w 101"/>
                <a:gd name="T97" fmla="*/ 46 h 440"/>
                <a:gd name="T98" fmla="*/ 21 w 101"/>
                <a:gd name="T99" fmla="*/ 20 h 440"/>
                <a:gd name="T100" fmla="*/ 26 w 101"/>
                <a:gd name="T101" fmla="*/ 8 h 440"/>
                <a:gd name="T102" fmla="*/ 37 w 101"/>
                <a:gd name="T103" fmla="*/ 0 h 440"/>
                <a:gd name="T104" fmla="*/ 47 w 101"/>
                <a:gd name="T105" fmla="*/ 0 h 440"/>
                <a:gd name="T106" fmla="*/ 54 w 101"/>
                <a:gd name="T107" fmla="*/ 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40">
                  <a:moveTo>
                    <a:pt x="54" y="8"/>
                  </a:moveTo>
                  <a:lnTo>
                    <a:pt x="49" y="9"/>
                  </a:lnTo>
                  <a:lnTo>
                    <a:pt x="43" y="11"/>
                  </a:lnTo>
                  <a:lnTo>
                    <a:pt x="37" y="17"/>
                  </a:lnTo>
                  <a:lnTo>
                    <a:pt x="37" y="31"/>
                  </a:lnTo>
                  <a:lnTo>
                    <a:pt x="96" y="187"/>
                  </a:lnTo>
                  <a:lnTo>
                    <a:pt x="99" y="203"/>
                  </a:lnTo>
                  <a:lnTo>
                    <a:pt x="101" y="219"/>
                  </a:lnTo>
                  <a:lnTo>
                    <a:pt x="101" y="235"/>
                  </a:lnTo>
                  <a:lnTo>
                    <a:pt x="100" y="251"/>
                  </a:lnTo>
                  <a:lnTo>
                    <a:pt x="97" y="266"/>
                  </a:lnTo>
                  <a:lnTo>
                    <a:pt x="91" y="281"/>
                  </a:lnTo>
                  <a:lnTo>
                    <a:pt x="83" y="295"/>
                  </a:lnTo>
                  <a:lnTo>
                    <a:pt x="73" y="309"/>
                  </a:lnTo>
                  <a:lnTo>
                    <a:pt x="68" y="314"/>
                  </a:lnTo>
                  <a:lnTo>
                    <a:pt x="63" y="317"/>
                  </a:lnTo>
                  <a:lnTo>
                    <a:pt x="59" y="321"/>
                  </a:lnTo>
                  <a:lnTo>
                    <a:pt x="54" y="324"/>
                  </a:lnTo>
                  <a:lnTo>
                    <a:pt x="49" y="327"/>
                  </a:lnTo>
                  <a:lnTo>
                    <a:pt x="44" y="331"/>
                  </a:lnTo>
                  <a:lnTo>
                    <a:pt x="38" y="334"/>
                  </a:lnTo>
                  <a:lnTo>
                    <a:pt x="32" y="337"/>
                  </a:lnTo>
                  <a:lnTo>
                    <a:pt x="34" y="363"/>
                  </a:lnTo>
                  <a:lnTo>
                    <a:pt x="38" y="391"/>
                  </a:lnTo>
                  <a:lnTo>
                    <a:pt x="37" y="417"/>
                  </a:lnTo>
                  <a:lnTo>
                    <a:pt x="29" y="440"/>
                  </a:lnTo>
                  <a:lnTo>
                    <a:pt x="23" y="416"/>
                  </a:lnTo>
                  <a:lnTo>
                    <a:pt x="14" y="360"/>
                  </a:lnTo>
                  <a:lnTo>
                    <a:pt x="5" y="304"/>
                  </a:lnTo>
                  <a:lnTo>
                    <a:pt x="0" y="279"/>
                  </a:lnTo>
                  <a:lnTo>
                    <a:pt x="6" y="280"/>
                  </a:lnTo>
                  <a:lnTo>
                    <a:pt x="15" y="292"/>
                  </a:lnTo>
                  <a:lnTo>
                    <a:pt x="23" y="304"/>
                  </a:lnTo>
                  <a:lnTo>
                    <a:pt x="26" y="310"/>
                  </a:lnTo>
                  <a:lnTo>
                    <a:pt x="37" y="307"/>
                  </a:lnTo>
                  <a:lnTo>
                    <a:pt x="46" y="300"/>
                  </a:lnTo>
                  <a:lnTo>
                    <a:pt x="54" y="291"/>
                  </a:lnTo>
                  <a:lnTo>
                    <a:pt x="61" y="279"/>
                  </a:lnTo>
                  <a:lnTo>
                    <a:pt x="68" y="266"/>
                  </a:lnTo>
                  <a:lnTo>
                    <a:pt x="73" y="254"/>
                  </a:lnTo>
                  <a:lnTo>
                    <a:pt x="76" y="241"/>
                  </a:lnTo>
                  <a:lnTo>
                    <a:pt x="77" y="230"/>
                  </a:lnTo>
                  <a:lnTo>
                    <a:pt x="78" y="201"/>
                  </a:lnTo>
                  <a:lnTo>
                    <a:pt x="74" y="174"/>
                  </a:lnTo>
                  <a:lnTo>
                    <a:pt x="66" y="148"/>
                  </a:lnTo>
                  <a:lnTo>
                    <a:pt x="55" y="122"/>
                  </a:lnTo>
                  <a:lnTo>
                    <a:pt x="44" y="97"/>
                  </a:lnTo>
                  <a:lnTo>
                    <a:pt x="33" y="72"/>
                  </a:lnTo>
                  <a:lnTo>
                    <a:pt x="25" y="46"/>
                  </a:lnTo>
                  <a:lnTo>
                    <a:pt x="21" y="20"/>
                  </a:lnTo>
                  <a:lnTo>
                    <a:pt x="26" y="8"/>
                  </a:lnTo>
                  <a:lnTo>
                    <a:pt x="37" y="0"/>
                  </a:lnTo>
                  <a:lnTo>
                    <a:pt x="47" y="0"/>
                  </a:lnTo>
                  <a:lnTo>
                    <a:pt x="5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2" name="Freeform 204"/>
            <p:cNvSpPr>
              <a:spLocks/>
            </p:cNvSpPr>
            <p:nvPr/>
          </p:nvSpPr>
          <p:spPr bwMode="auto">
            <a:xfrm>
              <a:off x="4168" y="1999"/>
              <a:ext cx="170" cy="182"/>
            </a:xfrm>
            <a:custGeom>
              <a:avLst/>
              <a:gdLst>
                <a:gd name="T0" fmla="*/ 4 w 340"/>
                <a:gd name="T1" fmla="*/ 67 h 363"/>
                <a:gd name="T2" fmla="*/ 11 w 340"/>
                <a:gd name="T3" fmla="*/ 63 h 363"/>
                <a:gd name="T4" fmla="*/ 19 w 340"/>
                <a:gd name="T5" fmla="*/ 62 h 363"/>
                <a:gd name="T6" fmla="*/ 29 w 340"/>
                <a:gd name="T7" fmla="*/ 61 h 363"/>
                <a:gd name="T8" fmla="*/ 34 w 340"/>
                <a:gd name="T9" fmla="*/ 47 h 363"/>
                <a:gd name="T10" fmla="*/ 35 w 340"/>
                <a:gd name="T11" fmla="*/ 9 h 363"/>
                <a:gd name="T12" fmla="*/ 49 w 340"/>
                <a:gd name="T13" fmla="*/ 13 h 363"/>
                <a:gd name="T14" fmla="*/ 53 w 340"/>
                <a:gd name="T15" fmla="*/ 45 h 363"/>
                <a:gd name="T16" fmla="*/ 72 w 340"/>
                <a:gd name="T17" fmla="*/ 63 h 363"/>
                <a:gd name="T18" fmla="*/ 102 w 340"/>
                <a:gd name="T19" fmla="*/ 83 h 363"/>
                <a:gd name="T20" fmla="*/ 124 w 340"/>
                <a:gd name="T21" fmla="*/ 112 h 363"/>
                <a:gd name="T22" fmla="*/ 139 w 340"/>
                <a:gd name="T23" fmla="*/ 145 h 363"/>
                <a:gd name="T24" fmla="*/ 140 w 340"/>
                <a:gd name="T25" fmla="*/ 159 h 363"/>
                <a:gd name="T26" fmla="*/ 127 w 340"/>
                <a:gd name="T27" fmla="*/ 136 h 363"/>
                <a:gd name="T28" fmla="*/ 103 w 340"/>
                <a:gd name="T29" fmla="*/ 108 h 363"/>
                <a:gd name="T30" fmla="*/ 76 w 340"/>
                <a:gd name="T31" fmla="*/ 92 h 363"/>
                <a:gd name="T32" fmla="*/ 67 w 340"/>
                <a:gd name="T33" fmla="*/ 125 h 363"/>
                <a:gd name="T34" fmla="*/ 87 w 340"/>
                <a:gd name="T35" fmla="*/ 190 h 363"/>
                <a:gd name="T36" fmla="*/ 124 w 340"/>
                <a:gd name="T37" fmla="*/ 244 h 363"/>
                <a:gd name="T38" fmla="*/ 178 w 340"/>
                <a:gd name="T39" fmla="*/ 276 h 363"/>
                <a:gd name="T40" fmla="*/ 227 w 340"/>
                <a:gd name="T41" fmla="*/ 281 h 363"/>
                <a:gd name="T42" fmla="*/ 257 w 340"/>
                <a:gd name="T43" fmla="*/ 274 h 363"/>
                <a:gd name="T44" fmla="*/ 287 w 340"/>
                <a:gd name="T45" fmla="*/ 253 h 363"/>
                <a:gd name="T46" fmla="*/ 320 w 340"/>
                <a:gd name="T47" fmla="*/ 212 h 363"/>
                <a:gd name="T48" fmla="*/ 340 w 340"/>
                <a:gd name="T49" fmla="*/ 184 h 363"/>
                <a:gd name="T50" fmla="*/ 333 w 340"/>
                <a:gd name="T51" fmla="*/ 210 h 363"/>
                <a:gd name="T52" fmla="*/ 314 w 340"/>
                <a:gd name="T53" fmla="*/ 246 h 363"/>
                <a:gd name="T54" fmla="*/ 281 w 340"/>
                <a:gd name="T55" fmla="*/ 280 h 363"/>
                <a:gd name="T56" fmla="*/ 259 w 340"/>
                <a:gd name="T57" fmla="*/ 309 h 363"/>
                <a:gd name="T58" fmla="*/ 261 w 340"/>
                <a:gd name="T59" fmla="*/ 348 h 363"/>
                <a:gd name="T60" fmla="*/ 243 w 340"/>
                <a:gd name="T61" fmla="*/ 348 h 363"/>
                <a:gd name="T62" fmla="*/ 236 w 340"/>
                <a:gd name="T63" fmla="*/ 313 h 363"/>
                <a:gd name="T64" fmla="*/ 211 w 340"/>
                <a:gd name="T65" fmla="*/ 297 h 363"/>
                <a:gd name="T66" fmla="*/ 166 w 340"/>
                <a:gd name="T67" fmla="*/ 287 h 363"/>
                <a:gd name="T68" fmla="*/ 125 w 340"/>
                <a:gd name="T69" fmla="*/ 263 h 363"/>
                <a:gd name="T70" fmla="*/ 93 w 340"/>
                <a:gd name="T71" fmla="*/ 228 h 363"/>
                <a:gd name="T72" fmla="*/ 76 w 340"/>
                <a:gd name="T73" fmla="*/ 193 h 363"/>
                <a:gd name="T74" fmla="*/ 64 w 340"/>
                <a:gd name="T75" fmla="*/ 166 h 363"/>
                <a:gd name="T76" fmla="*/ 54 w 340"/>
                <a:gd name="T77" fmla="*/ 138 h 363"/>
                <a:gd name="T78" fmla="*/ 46 w 340"/>
                <a:gd name="T79" fmla="*/ 108 h 363"/>
                <a:gd name="T80" fmla="*/ 37 w 340"/>
                <a:gd name="T81" fmla="*/ 92 h 363"/>
                <a:gd name="T82" fmla="*/ 25 w 340"/>
                <a:gd name="T83" fmla="*/ 93 h 363"/>
                <a:gd name="T84" fmla="*/ 15 w 340"/>
                <a:gd name="T85" fmla="*/ 94 h 363"/>
                <a:gd name="T86" fmla="*/ 7 w 340"/>
                <a:gd name="T87" fmla="*/ 97 h 363"/>
                <a:gd name="T88" fmla="*/ 0 w 340"/>
                <a:gd name="T89"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63">
                  <a:moveTo>
                    <a:pt x="0" y="68"/>
                  </a:moveTo>
                  <a:lnTo>
                    <a:pt x="4" y="67"/>
                  </a:lnTo>
                  <a:lnTo>
                    <a:pt x="8" y="64"/>
                  </a:lnTo>
                  <a:lnTo>
                    <a:pt x="11" y="63"/>
                  </a:lnTo>
                  <a:lnTo>
                    <a:pt x="16" y="62"/>
                  </a:lnTo>
                  <a:lnTo>
                    <a:pt x="19" y="62"/>
                  </a:lnTo>
                  <a:lnTo>
                    <a:pt x="24" y="61"/>
                  </a:lnTo>
                  <a:lnTo>
                    <a:pt x="29" y="61"/>
                  </a:lnTo>
                  <a:lnTo>
                    <a:pt x="34" y="62"/>
                  </a:lnTo>
                  <a:lnTo>
                    <a:pt x="34" y="47"/>
                  </a:lnTo>
                  <a:lnTo>
                    <a:pt x="33" y="28"/>
                  </a:lnTo>
                  <a:lnTo>
                    <a:pt x="35" y="9"/>
                  </a:lnTo>
                  <a:lnTo>
                    <a:pt x="46" y="0"/>
                  </a:lnTo>
                  <a:lnTo>
                    <a:pt x="49" y="13"/>
                  </a:lnTo>
                  <a:lnTo>
                    <a:pt x="50" y="29"/>
                  </a:lnTo>
                  <a:lnTo>
                    <a:pt x="53" y="45"/>
                  </a:lnTo>
                  <a:lnTo>
                    <a:pt x="54" y="57"/>
                  </a:lnTo>
                  <a:lnTo>
                    <a:pt x="72" y="63"/>
                  </a:lnTo>
                  <a:lnTo>
                    <a:pt x="87" y="71"/>
                  </a:lnTo>
                  <a:lnTo>
                    <a:pt x="102" y="83"/>
                  </a:lnTo>
                  <a:lnTo>
                    <a:pt x="114" y="97"/>
                  </a:lnTo>
                  <a:lnTo>
                    <a:pt x="124" y="112"/>
                  </a:lnTo>
                  <a:lnTo>
                    <a:pt x="132" y="128"/>
                  </a:lnTo>
                  <a:lnTo>
                    <a:pt x="139" y="145"/>
                  </a:lnTo>
                  <a:lnTo>
                    <a:pt x="144" y="163"/>
                  </a:lnTo>
                  <a:lnTo>
                    <a:pt x="140" y="159"/>
                  </a:lnTo>
                  <a:lnTo>
                    <a:pt x="135" y="150"/>
                  </a:lnTo>
                  <a:lnTo>
                    <a:pt x="127" y="136"/>
                  </a:lnTo>
                  <a:lnTo>
                    <a:pt x="116" y="122"/>
                  </a:lnTo>
                  <a:lnTo>
                    <a:pt x="103" y="108"/>
                  </a:lnTo>
                  <a:lnTo>
                    <a:pt x="90" y="98"/>
                  </a:lnTo>
                  <a:lnTo>
                    <a:pt x="76" y="92"/>
                  </a:lnTo>
                  <a:lnTo>
                    <a:pt x="61" y="93"/>
                  </a:lnTo>
                  <a:lnTo>
                    <a:pt x="67" y="125"/>
                  </a:lnTo>
                  <a:lnTo>
                    <a:pt x="75" y="159"/>
                  </a:lnTo>
                  <a:lnTo>
                    <a:pt x="87" y="190"/>
                  </a:lnTo>
                  <a:lnTo>
                    <a:pt x="103" y="219"/>
                  </a:lnTo>
                  <a:lnTo>
                    <a:pt x="124" y="244"/>
                  </a:lnTo>
                  <a:lnTo>
                    <a:pt x="150" y="264"/>
                  </a:lnTo>
                  <a:lnTo>
                    <a:pt x="178" y="276"/>
                  </a:lnTo>
                  <a:lnTo>
                    <a:pt x="212" y="281"/>
                  </a:lnTo>
                  <a:lnTo>
                    <a:pt x="227" y="281"/>
                  </a:lnTo>
                  <a:lnTo>
                    <a:pt x="242" y="279"/>
                  </a:lnTo>
                  <a:lnTo>
                    <a:pt x="257" y="274"/>
                  </a:lnTo>
                  <a:lnTo>
                    <a:pt x="271" y="266"/>
                  </a:lnTo>
                  <a:lnTo>
                    <a:pt x="287" y="253"/>
                  </a:lnTo>
                  <a:lnTo>
                    <a:pt x="303" y="236"/>
                  </a:lnTo>
                  <a:lnTo>
                    <a:pt x="320" y="212"/>
                  </a:lnTo>
                  <a:lnTo>
                    <a:pt x="340" y="182"/>
                  </a:lnTo>
                  <a:lnTo>
                    <a:pt x="340" y="184"/>
                  </a:lnTo>
                  <a:lnTo>
                    <a:pt x="337" y="193"/>
                  </a:lnTo>
                  <a:lnTo>
                    <a:pt x="333" y="210"/>
                  </a:lnTo>
                  <a:lnTo>
                    <a:pt x="326" y="227"/>
                  </a:lnTo>
                  <a:lnTo>
                    <a:pt x="314" y="246"/>
                  </a:lnTo>
                  <a:lnTo>
                    <a:pt x="299" y="265"/>
                  </a:lnTo>
                  <a:lnTo>
                    <a:pt x="281" y="280"/>
                  </a:lnTo>
                  <a:lnTo>
                    <a:pt x="259" y="289"/>
                  </a:lnTo>
                  <a:lnTo>
                    <a:pt x="259" y="309"/>
                  </a:lnTo>
                  <a:lnTo>
                    <a:pt x="261" y="328"/>
                  </a:lnTo>
                  <a:lnTo>
                    <a:pt x="261" y="348"/>
                  </a:lnTo>
                  <a:lnTo>
                    <a:pt x="252" y="363"/>
                  </a:lnTo>
                  <a:lnTo>
                    <a:pt x="243" y="348"/>
                  </a:lnTo>
                  <a:lnTo>
                    <a:pt x="238" y="331"/>
                  </a:lnTo>
                  <a:lnTo>
                    <a:pt x="236" y="313"/>
                  </a:lnTo>
                  <a:lnTo>
                    <a:pt x="233" y="296"/>
                  </a:lnTo>
                  <a:lnTo>
                    <a:pt x="211" y="297"/>
                  </a:lnTo>
                  <a:lnTo>
                    <a:pt x="188" y="294"/>
                  </a:lnTo>
                  <a:lnTo>
                    <a:pt x="166" y="287"/>
                  </a:lnTo>
                  <a:lnTo>
                    <a:pt x="145" y="275"/>
                  </a:lnTo>
                  <a:lnTo>
                    <a:pt x="125" y="263"/>
                  </a:lnTo>
                  <a:lnTo>
                    <a:pt x="108" y="246"/>
                  </a:lnTo>
                  <a:lnTo>
                    <a:pt x="93" y="228"/>
                  </a:lnTo>
                  <a:lnTo>
                    <a:pt x="82" y="207"/>
                  </a:lnTo>
                  <a:lnTo>
                    <a:pt x="76" y="193"/>
                  </a:lnTo>
                  <a:lnTo>
                    <a:pt x="70" y="180"/>
                  </a:lnTo>
                  <a:lnTo>
                    <a:pt x="64" y="166"/>
                  </a:lnTo>
                  <a:lnTo>
                    <a:pt x="59" y="152"/>
                  </a:lnTo>
                  <a:lnTo>
                    <a:pt x="54" y="138"/>
                  </a:lnTo>
                  <a:lnTo>
                    <a:pt x="49" y="123"/>
                  </a:lnTo>
                  <a:lnTo>
                    <a:pt x="46" y="108"/>
                  </a:lnTo>
                  <a:lnTo>
                    <a:pt x="42" y="92"/>
                  </a:lnTo>
                  <a:lnTo>
                    <a:pt x="37" y="92"/>
                  </a:lnTo>
                  <a:lnTo>
                    <a:pt x="31" y="92"/>
                  </a:lnTo>
                  <a:lnTo>
                    <a:pt x="25" y="93"/>
                  </a:lnTo>
                  <a:lnTo>
                    <a:pt x="21" y="93"/>
                  </a:lnTo>
                  <a:lnTo>
                    <a:pt x="15" y="94"/>
                  </a:lnTo>
                  <a:lnTo>
                    <a:pt x="10" y="96"/>
                  </a:lnTo>
                  <a:lnTo>
                    <a:pt x="7" y="97"/>
                  </a:lnTo>
                  <a:lnTo>
                    <a:pt x="2" y="98"/>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3" name="Freeform 205"/>
            <p:cNvSpPr>
              <a:spLocks/>
            </p:cNvSpPr>
            <p:nvPr/>
          </p:nvSpPr>
          <p:spPr bwMode="auto">
            <a:xfrm>
              <a:off x="4255" y="2018"/>
              <a:ext cx="32" cy="32"/>
            </a:xfrm>
            <a:custGeom>
              <a:avLst/>
              <a:gdLst>
                <a:gd name="T0" fmla="*/ 32 w 62"/>
                <a:gd name="T1" fmla="*/ 46 h 63"/>
                <a:gd name="T2" fmla="*/ 47 w 62"/>
                <a:gd name="T3" fmla="*/ 37 h 63"/>
                <a:gd name="T4" fmla="*/ 53 w 62"/>
                <a:gd name="T5" fmla="*/ 22 h 63"/>
                <a:gd name="T6" fmla="*/ 54 w 62"/>
                <a:gd name="T7" fmla="*/ 7 h 63"/>
                <a:gd name="T8" fmla="*/ 53 w 62"/>
                <a:gd name="T9" fmla="*/ 0 h 63"/>
                <a:gd name="T10" fmla="*/ 57 w 62"/>
                <a:gd name="T11" fmla="*/ 7 h 63"/>
                <a:gd name="T12" fmla="*/ 61 w 62"/>
                <a:gd name="T13" fmla="*/ 16 h 63"/>
                <a:gd name="T14" fmla="*/ 62 w 62"/>
                <a:gd name="T15" fmla="*/ 25 h 63"/>
                <a:gd name="T16" fmla="*/ 62 w 62"/>
                <a:gd name="T17" fmla="*/ 35 h 63"/>
                <a:gd name="T18" fmla="*/ 60 w 62"/>
                <a:gd name="T19" fmla="*/ 45 h 63"/>
                <a:gd name="T20" fmla="*/ 54 w 62"/>
                <a:gd name="T21" fmla="*/ 53 h 63"/>
                <a:gd name="T22" fmla="*/ 45 w 62"/>
                <a:gd name="T23" fmla="*/ 60 h 63"/>
                <a:gd name="T24" fmla="*/ 32 w 62"/>
                <a:gd name="T25" fmla="*/ 63 h 63"/>
                <a:gd name="T26" fmla="*/ 16 w 62"/>
                <a:gd name="T27" fmla="*/ 59 h 63"/>
                <a:gd name="T28" fmla="*/ 6 w 62"/>
                <a:gd name="T29" fmla="*/ 45 h 63"/>
                <a:gd name="T30" fmla="*/ 1 w 62"/>
                <a:gd name="T31" fmla="*/ 25 h 63"/>
                <a:gd name="T32" fmla="*/ 0 w 62"/>
                <a:gd name="T33" fmla="*/ 6 h 63"/>
                <a:gd name="T34" fmla="*/ 9 w 62"/>
                <a:gd name="T35" fmla="*/ 12 h 63"/>
                <a:gd name="T36" fmla="*/ 15 w 62"/>
                <a:gd name="T37" fmla="*/ 25 h 63"/>
                <a:gd name="T38" fmla="*/ 19 w 62"/>
                <a:gd name="T39" fmla="*/ 38 h 63"/>
                <a:gd name="T40" fmla="*/ 32 w 62"/>
                <a:gd name="T4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3">
                  <a:moveTo>
                    <a:pt x="32" y="46"/>
                  </a:moveTo>
                  <a:lnTo>
                    <a:pt x="47" y="37"/>
                  </a:lnTo>
                  <a:lnTo>
                    <a:pt x="53" y="22"/>
                  </a:lnTo>
                  <a:lnTo>
                    <a:pt x="54" y="7"/>
                  </a:lnTo>
                  <a:lnTo>
                    <a:pt x="53" y="0"/>
                  </a:lnTo>
                  <a:lnTo>
                    <a:pt x="57" y="7"/>
                  </a:lnTo>
                  <a:lnTo>
                    <a:pt x="61" y="16"/>
                  </a:lnTo>
                  <a:lnTo>
                    <a:pt x="62" y="25"/>
                  </a:lnTo>
                  <a:lnTo>
                    <a:pt x="62" y="35"/>
                  </a:lnTo>
                  <a:lnTo>
                    <a:pt x="60" y="45"/>
                  </a:lnTo>
                  <a:lnTo>
                    <a:pt x="54" y="53"/>
                  </a:lnTo>
                  <a:lnTo>
                    <a:pt x="45" y="60"/>
                  </a:lnTo>
                  <a:lnTo>
                    <a:pt x="32" y="63"/>
                  </a:lnTo>
                  <a:lnTo>
                    <a:pt x="16" y="59"/>
                  </a:lnTo>
                  <a:lnTo>
                    <a:pt x="6" y="45"/>
                  </a:lnTo>
                  <a:lnTo>
                    <a:pt x="1" y="25"/>
                  </a:lnTo>
                  <a:lnTo>
                    <a:pt x="0" y="6"/>
                  </a:lnTo>
                  <a:lnTo>
                    <a:pt x="9" y="12"/>
                  </a:lnTo>
                  <a:lnTo>
                    <a:pt x="15" y="25"/>
                  </a:lnTo>
                  <a:lnTo>
                    <a:pt x="19" y="38"/>
                  </a:lnTo>
                  <a:lnTo>
                    <a:pt x="3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4" name="Freeform 206"/>
            <p:cNvSpPr>
              <a:spLocks/>
            </p:cNvSpPr>
            <p:nvPr/>
          </p:nvSpPr>
          <p:spPr bwMode="auto">
            <a:xfrm>
              <a:off x="4252" y="2088"/>
              <a:ext cx="41" cy="38"/>
            </a:xfrm>
            <a:custGeom>
              <a:avLst/>
              <a:gdLst>
                <a:gd name="T0" fmla="*/ 82 w 83"/>
                <a:gd name="T1" fmla="*/ 2 h 76"/>
                <a:gd name="T2" fmla="*/ 83 w 83"/>
                <a:gd name="T3" fmla="*/ 11 h 76"/>
                <a:gd name="T4" fmla="*/ 82 w 83"/>
                <a:gd name="T5" fmla="*/ 21 h 76"/>
                <a:gd name="T6" fmla="*/ 77 w 83"/>
                <a:gd name="T7" fmla="*/ 34 h 76"/>
                <a:gd name="T8" fmla="*/ 72 w 83"/>
                <a:gd name="T9" fmla="*/ 46 h 76"/>
                <a:gd name="T10" fmla="*/ 66 w 83"/>
                <a:gd name="T11" fmla="*/ 59 h 76"/>
                <a:gd name="T12" fmla="*/ 57 w 83"/>
                <a:gd name="T13" fmla="*/ 69 h 76"/>
                <a:gd name="T14" fmla="*/ 49 w 83"/>
                <a:gd name="T15" fmla="*/ 75 h 76"/>
                <a:gd name="T16" fmla="*/ 41 w 83"/>
                <a:gd name="T17" fmla="*/ 76 h 76"/>
                <a:gd name="T18" fmla="*/ 34 w 83"/>
                <a:gd name="T19" fmla="*/ 72 h 76"/>
                <a:gd name="T20" fmla="*/ 26 w 83"/>
                <a:gd name="T21" fmla="*/ 65 h 76"/>
                <a:gd name="T22" fmla="*/ 24 w 83"/>
                <a:gd name="T23" fmla="*/ 59 h 76"/>
                <a:gd name="T24" fmla="*/ 29 w 83"/>
                <a:gd name="T25" fmla="*/ 59 h 76"/>
                <a:gd name="T26" fmla="*/ 38 w 83"/>
                <a:gd name="T27" fmla="*/ 59 h 76"/>
                <a:gd name="T28" fmla="*/ 47 w 83"/>
                <a:gd name="T29" fmla="*/ 53 h 76"/>
                <a:gd name="T30" fmla="*/ 54 w 83"/>
                <a:gd name="T31" fmla="*/ 44 h 76"/>
                <a:gd name="T32" fmla="*/ 57 w 83"/>
                <a:gd name="T33" fmla="*/ 34 h 76"/>
                <a:gd name="T34" fmla="*/ 51 w 83"/>
                <a:gd name="T35" fmla="*/ 36 h 76"/>
                <a:gd name="T36" fmla="*/ 43 w 83"/>
                <a:gd name="T37" fmla="*/ 39 h 76"/>
                <a:gd name="T38" fmla="*/ 34 w 83"/>
                <a:gd name="T39" fmla="*/ 43 h 76"/>
                <a:gd name="T40" fmla="*/ 25 w 83"/>
                <a:gd name="T41" fmla="*/ 45 h 76"/>
                <a:gd name="T42" fmla="*/ 17 w 83"/>
                <a:gd name="T43" fmla="*/ 49 h 76"/>
                <a:gd name="T44" fmla="*/ 10 w 83"/>
                <a:gd name="T45" fmla="*/ 50 h 76"/>
                <a:gd name="T46" fmla="*/ 6 w 83"/>
                <a:gd name="T47" fmla="*/ 52 h 76"/>
                <a:gd name="T48" fmla="*/ 4 w 83"/>
                <a:gd name="T49" fmla="*/ 52 h 76"/>
                <a:gd name="T50" fmla="*/ 0 w 83"/>
                <a:gd name="T51" fmla="*/ 45 h 76"/>
                <a:gd name="T52" fmla="*/ 1 w 83"/>
                <a:gd name="T53" fmla="*/ 38 h 76"/>
                <a:gd name="T54" fmla="*/ 4 w 83"/>
                <a:gd name="T55" fmla="*/ 31 h 76"/>
                <a:gd name="T56" fmla="*/ 6 w 83"/>
                <a:gd name="T57" fmla="*/ 24 h 76"/>
                <a:gd name="T58" fmla="*/ 13 w 83"/>
                <a:gd name="T59" fmla="*/ 22 h 76"/>
                <a:gd name="T60" fmla="*/ 18 w 83"/>
                <a:gd name="T61" fmla="*/ 26 h 76"/>
                <a:gd name="T62" fmla="*/ 25 w 83"/>
                <a:gd name="T63" fmla="*/ 26 h 76"/>
                <a:gd name="T64" fmla="*/ 31 w 83"/>
                <a:gd name="T65" fmla="*/ 13 h 76"/>
                <a:gd name="T66" fmla="*/ 40 w 83"/>
                <a:gd name="T67" fmla="*/ 14 h 76"/>
                <a:gd name="T68" fmla="*/ 49 w 83"/>
                <a:gd name="T69" fmla="*/ 15 h 76"/>
                <a:gd name="T70" fmla="*/ 57 w 83"/>
                <a:gd name="T71" fmla="*/ 15 h 76"/>
                <a:gd name="T72" fmla="*/ 64 w 83"/>
                <a:gd name="T73" fmla="*/ 9 h 76"/>
                <a:gd name="T74" fmla="*/ 67 w 83"/>
                <a:gd name="T75" fmla="*/ 5 h 76"/>
                <a:gd name="T76" fmla="*/ 71 w 83"/>
                <a:gd name="T77" fmla="*/ 0 h 76"/>
                <a:gd name="T78" fmla="*/ 77 w 83"/>
                <a:gd name="T79" fmla="*/ 0 h 76"/>
                <a:gd name="T80" fmla="*/ 82 w 83"/>
                <a:gd name="T81"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76">
                  <a:moveTo>
                    <a:pt x="82" y="2"/>
                  </a:moveTo>
                  <a:lnTo>
                    <a:pt x="83" y="11"/>
                  </a:lnTo>
                  <a:lnTo>
                    <a:pt x="82" y="21"/>
                  </a:lnTo>
                  <a:lnTo>
                    <a:pt x="77" y="34"/>
                  </a:lnTo>
                  <a:lnTo>
                    <a:pt x="72" y="46"/>
                  </a:lnTo>
                  <a:lnTo>
                    <a:pt x="66" y="59"/>
                  </a:lnTo>
                  <a:lnTo>
                    <a:pt x="57" y="69"/>
                  </a:lnTo>
                  <a:lnTo>
                    <a:pt x="49" y="75"/>
                  </a:lnTo>
                  <a:lnTo>
                    <a:pt x="41" y="76"/>
                  </a:lnTo>
                  <a:lnTo>
                    <a:pt x="34" y="72"/>
                  </a:lnTo>
                  <a:lnTo>
                    <a:pt x="26" y="65"/>
                  </a:lnTo>
                  <a:lnTo>
                    <a:pt x="24" y="59"/>
                  </a:lnTo>
                  <a:lnTo>
                    <a:pt x="29" y="59"/>
                  </a:lnTo>
                  <a:lnTo>
                    <a:pt x="38" y="59"/>
                  </a:lnTo>
                  <a:lnTo>
                    <a:pt x="47" y="53"/>
                  </a:lnTo>
                  <a:lnTo>
                    <a:pt x="54" y="44"/>
                  </a:lnTo>
                  <a:lnTo>
                    <a:pt x="57" y="34"/>
                  </a:lnTo>
                  <a:lnTo>
                    <a:pt x="51" y="36"/>
                  </a:lnTo>
                  <a:lnTo>
                    <a:pt x="43" y="39"/>
                  </a:lnTo>
                  <a:lnTo>
                    <a:pt x="34" y="43"/>
                  </a:lnTo>
                  <a:lnTo>
                    <a:pt x="25" y="45"/>
                  </a:lnTo>
                  <a:lnTo>
                    <a:pt x="17" y="49"/>
                  </a:lnTo>
                  <a:lnTo>
                    <a:pt x="10" y="50"/>
                  </a:lnTo>
                  <a:lnTo>
                    <a:pt x="6" y="52"/>
                  </a:lnTo>
                  <a:lnTo>
                    <a:pt x="4" y="52"/>
                  </a:lnTo>
                  <a:lnTo>
                    <a:pt x="0" y="45"/>
                  </a:lnTo>
                  <a:lnTo>
                    <a:pt x="1" y="38"/>
                  </a:lnTo>
                  <a:lnTo>
                    <a:pt x="4" y="31"/>
                  </a:lnTo>
                  <a:lnTo>
                    <a:pt x="6" y="24"/>
                  </a:lnTo>
                  <a:lnTo>
                    <a:pt x="13" y="22"/>
                  </a:lnTo>
                  <a:lnTo>
                    <a:pt x="18" y="26"/>
                  </a:lnTo>
                  <a:lnTo>
                    <a:pt x="25" y="26"/>
                  </a:lnTo>
                  <a:lnTo>
                    <a:pt x="31" y="13"/>
                  </a:lnTo>
                  <a:lnTo>
                    <a:pt x="40" y="14"/>
                  </a:lnTo>
                  <a:lnTo>
                    <a:pt x="49" y="15"/>
                  </a:lnTo>
                  <a:lnTo>
                    <a:pt x="57" y="15"/>
                  </a:lnTo>
                  <a:lnTo>
                    <a:pt x="64" y="9"/>
                  </a:lnTo>
                  <a:lnTo>
                    <a:pt x="67" y="5"/>
                  </a:lnTo>
                  <a:lnTo>
                    <a:pt x="71" y="0"/>
                  </a:lnTo>
                  <a:lnTo>
                    <a:pt x="77" y="0"/>
                  </a:lnTo>
                  <a:lnTo>
                    <a:pt x="8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5" name="Freeform 207"/>
            <p:cNvSpPr>
              <a:spLocks/>
            </p:cNvSpPr>
            <p:nvPr/>
          </p:nvSpPr>
          <p:spPr bwMode="auto">
            <a:xfrm>
              <a:off x="4173" y="2153"/>
              <a:ext cx="180" cy="298"/>
            </a:xfrm>
            <a:custGeom>
              <a:avLst/>
              <a:gdLst>
                <a:gd name="T0" fmla="*/ 76 w 361"/>
                <a:gd name="T1" fmla="*/ 581 h 596"/>
                <a:gd name="T2" fmla="*/ 68 w 361"/>
                <a:gd name="T3" fmla="*/ 556 h 596"/>
                <a:gd name="T4" fmla="*/ 50 w 361"/>
                <a:gd name="T5" fmla="*/ 524 h 596"/>
                <a:gd name="T6" fmla="*/ 23 w 361"/>
                <a:gd name="T7" fmla="*/ 479 h 596"/>
                <a:gd name="T8" fmla="*/ 5 w 361"/>
                <a:gd name="T9" fmla="*/ 431 h 596"/>
                <a:gd name="T10" fmla="*/ 0 w 361"/>
                <a:gd name="T11" fmla="*/ 382 h 596"/>
                <a:gd name="T12" fmla="*/ 13 w 361"/>
                <a:gd name="T13" fmla="*/ 343 h 596"/>
                <a:gd name="T14" fmla="*/ 25 w 361"/>
                <a:gd name="T15" fmla="*/ 315 h 596"/>
                <a:gd name="T16" fmla="*/ 38 w 361"/>
                <a:gd name="T17" fmla="*/ 288 h 596"/>
                <a:gd name="T18" fmla="*/ 51 w 361"/>
                <a:gd name="T19" fmla="*/ 264 h 596"/>
                <a:gd name="T20" fmla="*/ 53 w 361"/>
                <a:gd name="T21" fmla="*/ 219 h 596"/>
                <a:gd name="T22" fmla="*/ 58 w 361"/>
                <a:gd name="T23" fmla="*/ 154 h 596"/>
                <a:gd name="T24" fmla="*/ 78 w 361"/>
                <a:gd name="T25" fmla="*/ 91 h 596"/>
                <a:gd name="T26" fmla="*/ 118 w 361"/>
                <a:gd name="T27" fmla="*/ 41 h 596"/>
                <a:gd name="T28" fmla="*/ 152 w 361"/>
                <a:gd name="T29" fmla="*/ 17 h 596"/>
                <a:gd name="T30" fmla="*/ 169 w 361"/>
                <a:gd name="T31" fmla="*/ 5 h 596"/>
                <a:gd name="T32" fmla="*/ 175 w 361"/>
                <a:gd name="T33" fmla="*/ 7 h 596"/>
                <a:gd name="T34" fmla="*/ 169 w 361"/>
                <a:gd name="T35" fmla="*/ 19 h 596"/>
                <a:gd name="T36" fmla="*/ 160 w 361"/>
                <a:gd name="T37" fmla="*/ 30 h 596"/>
                <a:gd name="T38" fmla="*/ 147 w 361"/>
                <a:gd name="T39" fmla="*/ 41 h 596"/>
                <a:gd name="T40" fmla="*/ 122 w 361"/>
                <a:gd name="T41" fmla="*/ 60 h 596"/>
                <a:gd name="T42" fmla="*/ 99 w 361"/>
                <a:gd name="T43" fmla="*/ 95 h 596"/>
                <a:gd name="T44" fmla="*/ 89 w 361"/>
                <a:gd name="T45" fmla="*/ 136 h 596"/>
                <a:gd name="T46" fmla="*/ 84 w 361"/>
                <a:gd name="T47" fmla="*/ 179 h 596"/>
                <a:gd name="T48" fmla="*/ 93 w 361"/>
                <a:gd name="T49" fmla="*/ 189 h 596"/>
                <a:gd name="T50" fmla="*/ 128 w 361"/>
                <a:gd name="T51" fmla="*/ 140 h 596"/>
                <a:gd name="T52" fmla="*/ 167 w 361"/>
                <a:gd name="T53" fmla="*/ 75 h 596"/>
                <a:gd name="T54" fmla="*/ 195 w 361"/>
                <a:gd name="T55" fmla="*/ 28 h 596"/>
                <a:gd name="T56" fmla="*/ 189 w 361"/>
                <a:gd name="T57" fmla="*/ 45 h 596"/>
                <a:gd name="T58" fmla="*/ 173 w 361"/>
                <a:gd name="T59" fmla="*/ 101 h 596"/>
                <a:gd name="T60" fmla="*/ 161 w 361"/>
                <a:gd name="T61" fmla="*/ 155 h 596"/>
                <a:gd name="T62" fmla="*/ 156 w 361"/>
                <a:gd name="T63" fmla="*/ 191 h 596"/>
                <a:gd name="T64" fmla="*/ 160 w 361"/>
                <a:gd name="T65" fmla="*/ 196 h 596"/>
                <a:gd name="T66" fmla="*/ 180 w 361"/>
                <a:gd name="T67" fmla="*/ 195 h 596"/>
                <a:gd name="T68" fmla="*/ 206 w 361"/>
                <a:gd name="T69" fmla="*/ 196 h 596"/>
                <a:gd name="T70" fmla="*/ 236 w 361"/>
                <a:gd name="T71" fmla="*/ 197 h 596"/>
                <a:gd name="T72" fmla="*/ 269 w 361"/>
                <a:gd name="T73" fmla="*/ 201 h 596"/>
                <a:gd name="T74" fmla="*/ 298 w 361"/>
                <a:gd name="T75" fmla="*/ 206 h 596"/>
                <a:gd name="T76" fmla="*/ 324 w 361"/>
                <a:gd name="T77" fmla="*/ 210 h 596"/>
                <a:gd name="T78" fmla="*/ 342 w 361"/>
                <a:gd name="T79" fmla="*/ 217 h 596"/>
                <a:gd name="T80" fmla="*/ 361 w 361"/>
                <a:gd name="T81" fmla="*/ 241 h 596"/>
                <a:gd name="T82" fmla="*/ 346 w 361"/>
                <a:gd name="T83" fmla="*/ 238 h 596"/>
                <a:gd name="T84" fmla="*/ 323 w 361"/>
                <a:gd name="T85" fmla="*/ 233 h 596"/>
                <a:gd name="T86" fmla="*/ 293 w 361"/>
                <a:gd name="T87" fmla="*/ 226 h 596"/>
                <a:gd name="T88" fmla="*/ 260 w 361"/>
                <a:gd name="T89" fmla="*/ 219 h 596"/>
                <a:gd name="T90" fmla="*/ 225 w 361"/>
                <a:gd name="T91" fmla="*/ 215 h 596"/>
                <a:gd name="T92" fmla="*/ 191 w 361"/>
                <a:gd name="T93" fmla="*/ 212 h 596"/>
                <a:gd name="T94" fmla="*/ 162 w 361"/>
                <a:gd name="T95" fmla="*/ 214 h 596"/>
                <a:gd name="T96" fmla="*/ 138 w 361"/>
                <a:gd name="T97" fmla="*/ 219 h 596"/>
                <a:gd name="T98" fmla="*/ 142 w 361"/>
                <a:gd name="T99" fmla="*/ 182 h 596"/>
                <a:gd name="T100" fmla="*/ 151 w 361"/>
                <a:gd name="T101" fmla="*/ 138 h 596"/>
                <a:gd name="T102" fmla="*/ 139 w 361"/>
                <a:gd name="T103" fmla="*/ 156 h 596"/>
                <a:gd name="T104" fmla="*/ 113 w 361"/>
                <a:gd name="T105" fmla="*/ 201 h 596"/>
                <a:gd name="T106" fmla="*/ 82 w 361"/>
                <a:gd name="T107" fmla="*/ 256 h 596"/>
                <a:gd name="T108" fmla="*/ 56 w 361"/>
                <a:gd name="T109" fmla="*/ 303 h 596"/>
                <a:gd name="T110" fmla="*/ 40 w 361"/>
                <a:gd name="T111" fmla="*/ 344 h 596"/>
                <a:gd name="T112" fmla="*/ 31 w 361"/>
                <a:gd name="T113" fmla="*/ 383 h 596"/>
                <a:gd name="T114" fmla="*/ 31 w 361"/>
                <a:gd name="T115" fmla="*/ 424 h 596"/>
                <a:gd name="T116" fmla="*/ 44 w 361"/>
                <a:gd name="T117" fmla="*/ 466 h 596"/>
                <a:gd name="T118" fmla="*/ 58 w 361"/>
                <a:gd name="T119" fmla="*/ 502 h 596"/>
                <a:gd name="T120" fmla="*/ 73 w 361"/>
                <a:gd name="T121" fmla="*/ 532 h 596"/>
                <a:gd name="T122" fmla="*/ 86 w 361"/>
                <a:gd name="T123" fmla="*/ 563 h 596"/>
                <a:gd name="T124" fmla="*/ 96 w 361"/>
                <a:gd name="T125"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596">
                  <a:moveTo>
                    <a:pt x="80" y="594"/>
                  </a:moveTo>
                  <a:lnTo>
                    <a:pt x="76" y="581"/>
                  </a:lnTo>
                  <a:lnTo>
                    <a:pt x="71" y="567"/>
                  </a:lnTo>
                  <a:lnTo>
                    <a:pt x="68" y="556"/>
                  </a:lnTo>
                  <a:lnTo>
                    <a:pt x="62" y="544"/>
                  </a:lnTo>
                  <a:lnTo>
                    <a:pt x="50" y="524"/>
                  </a:lnTo>
                  <a:lnTo>
                    <a:pt x="36" y="502"/>
                  </a:lnTo>
                  <a:lnTo>
                    <a:pt x="23" y="479"/>
                  </a:lnTo>
                  <a:lnTo>
                    <a:pt x="13" y="456"/>
                  </a:lnTo>
                  <a:lnTo>
                    <a:pt x="5" y="431"/>
                  </a:lnTo>
                  <a:lnTo>
                    <a:pt x="0" y="407"/>
                  </a:lnTo>
                  <a:lnTo>
                    <a:pt x="0" y="382"/>
                  </a:lnTo>
                  <a:lnTo>
                    <a:pt x="7" y="356"/>
                  </a:lnTo>
                  <a:lnTo>
                    <a:pt x="13" y="343"/>
                  </a:lnTo>
                  <a:lnTo>
                    <a:pt x="18" y="329"/>
                  </a:lnTo>
                  <a:lnTo>
                    <a:pt x="25" y="315"/>
                  </a:lnTo>
                  <a:lnTo>
                    <a:pt x="32" y="301"/>
                  </a:lnTo>
                  <a:lnTo>
                    <a:pt x="38" y="288"/>
                  </a:lnTo>
                  <a:lnTo>
                    <a:pt x="45" y="277"/>
                  </a:lnTo>
                  <a:lnTo>
                    <a:pt x="51" y="264"/>
                  </a:lnTo>
                  <a:lnTo>
                    <a:pt x="56" y="253"/>
                  </a:lnTo>
                  <a:lnTo>
                    <a:pt x="53" y="219"/>
                  </a:lnTo>
                  <a:lnTo>
                    <a:pt x="53" y="187"/>
                  </a:lnTo>
                  <a:lnTo>
                    <a:pt x="58" y="154"/>
                  </a:lnTo>
                  <a:lnTo>
                    <a:pt x="66" y="121"/>
                  </a:lnTo>
                  <a:lnTo>
                    <a:pt x="78" y="91"/>
                  </a:lnTo>
                  <a:lnTo>
                    <a:pt x="94" y="65"/>
                  </a:lnTo>
                  <a:lnTo>
                    <a:pt x="118" y="41"/>
                  </a:lnTo>
                  <a:lnTo>
                    <a:pt x="145" y="21"/>
                  </a:lnTo>
                  <a:lnTo>
                    <a:pt x="152" y="17"/>
                  </a:lnTo>
                  <a:lnTo>
                    <a:pt x="160" y="11"/>
                  </a:lnTo>
                  <a:lnTo>
                    <a:pt x="169" y="5"/>
                  </a:lnTo>
                  <a:lnTo>
                    <a:pt x="176" y="0"/>
                  </a:lnTo>
                  <a:lnTo>
                    <a:pt x="175" y="7"/>
                  </a:lnTo>
                  <a:lnTo>
                    <a:pt x="173" y="13"/>
                  </a:lnTo>
                  <a:lnTo>
                    <a:pt x="169" y="19"/>
                  </a:lnTo>
                  <a:lnTo>
                    <a:pt x="166" y="25"/>
                  </a:lnTo>
                  <a:lnTo>
                    <a:pt x="160" y="30"/>
                  </a:lnTo>
                  <a:lnTo>
                    <a:pt x="154" y="35"/>
                  </a:lnTo>
                  <a:lnTo>
                    <a:pt x="147" y="41"/>
                  </a:lnTo>
                  <a:lnTo>
                    <a:pt x="139" y="46"/>
                  </a:lnTo>
                  <a:lnTo>
                    <a:pt x="122" y="60"/>
                  </a:lnTo>
                  <a:lnTo>
                    <a:pt x="109" y="76"/>
                  </a:lnTo>
                  <a:lnTo>
                    <a:pt x="99" y="95"/>
                  </a:lnTo>
                  <a:lnTo>
                    <a:pt x="93" y="116"/>
                  </a:lnTo>
                  <a:lnTo>
                    <a:pt x="89" y="136"/>
                  </a:lnTo>
                  <a:lnTo>
                    <a:pt x="85" y="157"/>
                  </a:lnTo>
                  <a:lnTo>
                    <a:pt x="84" y="179"/>
                  </a:lnTo>
                  <a:lnTo>
                    <a:pt x="84" y="200"/>
                  </a:lnTo>
                  <a:lnTo>
                    <a:pt x="93" y="189"/>
                  </a:lnTo>
                  <a:lnTo>
                    <a:pt x="109" y="169"/>
                  </a:lnTo>
                  <a:lnTo>
                    <a:pt x="128" y="140"/>
                  </a:lnTo>
                  <a:lnTo>
                    <a:pt x="147" y="108"/>
                  </a:lnTo>
                  <a:lnTo>
                    <a:pt x="167" y="75"/>
                  </a:lnTo>
                  <a:lnTo>
                    <a:pt x="183" y="48"/>
                  </a:lnTo>
                  <a:lnTo>
                    <a:pt x="195" y="28"/>
                  </a:lnTo>
                  <a:lnTo>
                    <a:pt x="199" y="21"/>
                  </a:lnTo>
                  <a:lnTo>
                    <a:pt x="189" y="45"/>
                  </a:lnTo>
                  <a:lnTo>
                    <a:pt x="180" y="72"/>
                  </a:lnTo>
                  <a:lnTo>
                    <a:pt x="173" y="101"/>
                  </a:lnTo>
                  <a:lnTo>
                    <a:pt x="166" y="129"/>
                  </a:lnTo>
                  <a:lnTo>
                    <a:pt x="161" y="155"/>
                  </a:lnTo>
                  <a:lnTo>
                    <a:pt x="158" y="176"/>
                  </a:lnTo>
                  <a:lnTo>
                    <a:pt x="156" y="191"/>
                  </a:lnTo>
                  <a:lnTo>
                    <a:pt x="154" y="197"/>
                  </a:lnTo>
                  <a:lnTo>
                    <a:pt x="160" y="196"/>
                  </a:lnTo>
                  <a:lnTo>
                    <a:pt x="169" y="195"/>
                  </a:lnTo>
                  <a:lnTo>
                    <a:pt x="180" y="195"/>
                  </a:lnTo>
                  <a:lnTo>
                    <a:pt x="192" y="195"/>
                  </a:lnTo>
                  <a:lnTo>
                    <a:pt x="206" y="196"/>
                  </a:lnTo>
                  <a:lnTo>
                    <a:pt x="221" y="196"/>
                  </a:lnTo>
                  <a:lnTo>
                    <a:pt x="236" y="197"/>
                  </a:lnTo>
                  <a:lnTo>
                    <a:pt x="252" y="199"/>
                  </a:lnTo>
                  <a:lnTo>
                    <a:pt x="269" y="201"/>
                  </a:lnTo>
                  <a:lnTo>
                    <a:pt x="283" y="203"/>
                  </a:lnTo>
                  <a:lnTo>
                    <a:pt x="298" y="206"/>
                  </a:lnTo>
                  <a:lnTo>
                    <a:pt x="312" y="208"/>
                  </a:lnTo>
                  <a:lnTo>
                    <a:pt x="324" y="210"/>
                  </a:lnTo>
                  <a:lnTo>
                    <a:pt x="334" y="214"/>
                  </a:lnTo>
                  <a:lnTo>
                    <a:pt x="342" y="217"/>
                  </a:lnTo>
                  <a:lnTo>
                    <a:pt x="348" y="220"/>
                  </a:lnTo>
                  <a:lnTo>
                    <a:pt x="361" y="241"/>
                  </a:lnTo>
                  <a:lnTo>
                    <a:pt x="355" y="240"/>
                  </a:lnTo>
                  <a:lnTo>
                    <a:pt x="346" y="238"/>
                  </a:lnTo>
                  <a:lnTo>
                    <a:pt x="335" y="235"/>
                  </a:lnTo>
                  <a:lnTo>
                    <a:pt x="323" y="233"/>
                  </a:lnTo>
                  <a:lnTo>
                    <a:pt x="309" y="230"/>
                  </a:lnTo>
                  <a:lnTo>
                    <a:pt x="293" y="226"/>
                  </a:lnTo>
                  <a:lnTo>
                    <a:pt x="277" y="223"/>
                  </a:lnTo>
                  <a:lnTo>
                    <a:pt x="260" y="219"/>
                  </a:lnTo>
                  <a:lnTo>
                    <a:pt x="242" y="217"/>
                  </a:lnTo>
                  <a:lnTo>
                    <a:pt x="225" y="215"/>
                  </a:lnTo>
                  <a:lnTo>
                    <a:pt x="209" y="214"/>
                  </a:lnTo>
                  <a:lnTo>
                    <a:pt x="191" y="212"/>
                  </a:lnTo>
                  <a:lnTo>
                    <a:pt x="176" y="212"/>
                  </a:lnTo>
                  <a:lnTo>
                    <a:pt x="162" y="214"/>
                  </a:lnTo>
                  <a:lnTo>
                    <a:pt x="150" y="216"/>
                  </a:lnTo>
                  <a:lnTo>
                    <a:pt x="138" y="219"/>
                  </a:lnTo>
                  <a:lnTo>
                    <a:pt x="137" y="207"/>
                  </a:lnTo>
                  <a:lnTo>
                    <a:pt x="142" y="182"/>
                  </a:lnTo>
                  <a:lnTo>
                    <a:pt x="147" y="157"/>
                  </a:lnTo>
                  <a:lnTo>
                    <a:pt x="151" y="138"/>
                  </a:lnTo>
                  <a:lnTo>
                    <a:pt x="147" y="142"/>
                  </a:lnTo>
                  <a:lnTo>
                    <a:pt x="139" y="156"/>
                  </a:lnTo>
                  <a:lnTo>
                    <a:pt x="128" y="177"/>
                  </a:lnTo>
                  <a:lnTo>
                    <a:pt x="113" y="201"/>
                  </a:lnTo>
                  <a:lnTo>
                    <a:pt x="97" y="229"/>
                  </a:lnTo>
                  <a:lnTo>
                    <a:pt x="82" y="256"/>
                  </a:lnTo>
                  <a:lnTo>
                    <a:pt x="68" y="282"/>
                  </a:lnTo>
                  <a:lnTo>
                    <a:pt x="56" y="303"/>
                  </a:lnTo>
                  <a:lnTo>
                    <a:pt x="48" y="323"/>
                  </a:lnTo>
                  <a:lnTo>
                    <a:pt x="40" y="344"/>
                  </a:lnTo>
                  <a:lnTo>
                    <a:pt x="35" y="363"/>
                  </a:lnTo>
                  <a:lnTo>
                    <a:pt x="31" y="383"/>
                  </a:lnTo>
                  <a:lnTo>
                    <a:pt x="30" y="404"/>
                  </a:lnTo>
                  <a:lnTo>
                    <a:pt x="31" y="424"/>
                  </a:lnTo>
                  <a:lnTo>
                    <a:pt x="36" y="445"/>
                  </a:lnTo>
                  <a:lnTo>
                    <a:pt x="44" y="466"/>
                  </a:lnTo>
                  <a:lnTo>
                    <a:pt x="51" y="484"/>
                  </a:lnTo>
                  <a:lnTo>
                    <a:pt x="58" y="502"/>
                  </a:lnTo>
                  <a:lnTo>
                    <a:pt x="65" y="517"/>
                  </a:lnTo>
                  <a:lnTo>
                    <a:pt x="73" y="532"/>
                  </a:lnTo>
                  <a:lnTo>
                    <a:pt x="80" y="547"/>
                  </a:lnTo>
                  <a:lnTo>
                    <a:pt x="86" y="563"/>
                  </a:lnTo>
                  <a:lnTo>
                    <a:pt x="91" y="579"/>
                  </a:lnTo>
                  <a:lnTo>
                    <a:pt x="96" y="596"/>
                  </a:lnTo>
                  <a:lnTo>
                    <a:pt x="80" y="5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6" name="Freeform 208"/>
            <p:cNvSpPr>
              <a:spLocks/>
            </p:cNvSpPr>
            <p:nvPr/>
          </p:nvSpPr>
          <p:spPr bwMode="auto">
            <a:xfrm>
              <a:off x="4279" y="2142"/>
              <a:ext cx="123" cy="127"/>
            </a:xfrm>
            <a:custGeom>
              <a:avLst/>
              <a:gdLst>
                <a:gd name="T0" fmla="*/ 246 w 246"/>
                <a:gd name="T1" fmla="*/ 8 h 252"/>
                <a:gd name="T2" fmla="*/ 244 w 246"/>
                <a:gd name="T3" fmla="*/ 12 h 252"/>
                <a:gd name="T4" fmla="*/ 240 w 246"/>
                <a:gd name="T5" fmla="*/ 25 h 252"/>
                <a:gd name="T6" fmla="*/ 232 w 246"/>
                <a:gd name="T7" fmla="*/ 46 h 252"/>
                <a:gd name="T8" fmla="*/ 221 w 246"/>
                <a:gd name="T9" fmla="*/ 75 h 252"/>
                <a:gd name="T10" fmla="*/ 209 w 246"/>
                <a:gd name="T11" fmla="*/ 110 h 252"/>
                <a:gd name="T12" fmla="*/ 194 w 246"/>
                <a:gd name="T13" fmla="*/ 152 h 252"/>
                <a:gd name="T14" fmla="*/ 176 w 246"/>
                <a:gd name="T15" fmla="*/ 199 h 252"/>
                <a:gd name="T16" fmla="*/ 158 w 246"/>
                <a:gd name="T17" fmla="*/ 252 h 252"/>
                <a:gd name="T18" fmla="*/ 156 w 246"/>
                <a:gd name="T19" fmla="*/ 252 h 252"/>
                <a:gd name="T20" fmla="*/ 154 w 246"/>
                <a:gd name="T21" fmla="*/ 251 h 252"/>
                <a:gd name="T22" fmla="*/ 152 w 246"/>
                <a:gd name="T23" fmla="*/ 250 h 252"/>
                <a:gd name="T24" fmla="*/ 151 w 246"/>
                <a:gd name="T25" fmla="*/ 247 h 252"/>
                <a:gd name="T26" fmla="*/ 152 w 246"/>
                <a:gd name="T27" fmla="*/ 234 h 252"/>
                <a:gd name="T28" fmla="*/ 158 w 246"/>
                <a:gd name="T29" fmla="*/ 213 h 252"/>
                <a:gd name="T30" fmla="*/ 165 w 246"/>
                <a:gd name="T31" fmla="*/ 187 h 252"/>
                <a:gd name="T32" fmla="*/ 174 w 246"/>
                <a:gd name="T33" fmla="*/ 160 h 252"/>
                <a:gd name="T34" fmla="*/ 183 w 246"/>
                <a:gd name="T35" fmla="*/ 132 h 252"/>
                <a:gd name="T36" fmla="*/ 192 w 246"/>
                <a:gd name="T37" fmla="*/ 107 h 252"/>
                <a:gd name="T38" fmla="*/ 201 w 246"/>
                <a:gd name="T39" fmla="*/ 85 h 252"/>
                <a:gd name="T40" fmla="*/ 207 w 246"/>
                <a:gd name="T41" fmla="*/ 70 h 252"/>
                <a:gd name="T42" fmla="*/ 195 w 246"/>
                <a:gd name="T43" fmla="*/ 81 h 252"/>
                <a:gd name="T44" fmla="*/ 180 w 246"/>
                <a:gd name="T45" fmla="*/ 95 h 252"/>
                <a:gd name="T46" fmla="*/ 161 w 246"/>
                <a:gd name="T47" fmla="*/ 110 h 252"/>
                <a:gd name="T48" fmla="*/ 141 w 246"/>
                <a:gd name="T49" fmla="*/ 124 h 252"/>
                <a:gd name="T50" fmla="*/ 118 w 246"/>
                <a:gd name="T51" fmla="*/ 136 h 252"/>
                <a:gd name="T52" fmla="*/ 95 w 246"/>
                <a:gd name="T53" fmla="*/ 144 h 252"/>
                <a:gd name="T54" fmla="*/ 69 w 246"/>
                <a:gd name="T55" fmla="*/ 147 h 252"/>
                <a:gd name="T56" fmla="*/ 43 w 246"/>
                <a:gd name="T57" fmla="*/ 144 h 252"/>
                <a:gd name="T58" fmla="*/ 36 w 246"/>
                <a:gd name="T59" fmla="*/ 141 h 252"/>
                <a:gd name="T60" fmla="*/ 30 w 246"/>
                <a:gd name="T61" fmla="*/ 138 h 252"/>
                <a:gd name="T62" fmla="*/ 24 w 246"/>
                <a:gd name="T63" fmla="*/ 133 h 252"/>
                <a:gd name="T64" fmla="*/ 20 w 246"/>
                <a:gd name="T65" fmla="*/ 129 h 252"/>
                <a:gd name="T66" fmla="*/ 15 w 246"/>
                <a:gd name="T67" fmla="*/ 123 h 252"/>
                <a:gd name="T68" fmla="*/ 10 w 246"/>
                <a:gd name="T69" fmla="*/ 117 h 252"/>
                <a:gd name="T70" fmla="*/ 7 w 246"/>
                <a:gd name="T71" fmla="*/ 110 h 252"/>
                <a:gd name="T72" fmla="*/ 3 w 246"/>
                <a:gd name="T73" fmla="*/ 105 h 252"/>
                <a:gd name="T74" fmla="*/ 1 w 246"/>
                <a:gd name="T75" fmla="*/ 93 h 252"/>
                <a:gd name="T76" fmla="*/ 0 w 246"/>
                <a:gd name="T77" fmla="*/ 77 h 252"/>
                <a:gd name="T78" fmla="*/ 1 w 246"/>
                <a:gd name="T79" fmla="*/ 62 h 252"/>
                <a:gd name="T80" fmla="*/ 2 w 246"/>
                <a:gd name="T81" fmla="*/ 52 h 252"/>
                <a:gd name="T82" fmla="*/ 5 w 246"/>
                <a:gd name="T83" fmla="*/ 60 h 252"/>
                <a:gd name="T84" fmla="*/ 7 w 246"/>
                <a:gd name="T85" fmla="*/ 73 h 252"/>
                <a:gd name="T86" fmla="*/ 9 w 246"/>
                <a:gd name="T87" fmla="*/ 86 h 252"/>
                <a:gd name="T88" fmla="*/ 12 w 246"/>
                <a:gd name="T89" fmla="*/ 95 h 252"/>
                <a:gd name="T90" fmla="*/ 21 w 246"/>
                <a:gd name="T91" fmla="*/ 111 h 252"/>
                <a:gd name="T92" fmla="*/ 32 w 246"/>
                <a:gd name="T93" fmla="*/ 121 h 252"/>
                <a:gd name="T94" fmla="*/ 45 w 246"/>
                <a:gd name="T95" fmla="*/ 126 h 252"/>
                <a:gd name="T96" fmla="*/ 59 w 246"/>
                <a:gd name="T97" fmla="*/ 129 h 252"/>
                <a:gd name="T98" fmla="*/ 73 w 246"/>
                <a:gd name="T99" fmla="*/ 128 h 252"/>
                <a:gd name="T100" fmla="*/ 86 w 246"/>
                <a:gd name="T101" fmla="*/ 124 h 252"/>
                <a:gd name="T102" fmla="*/ 101 w 246"/>
                <a:gd name="T103" fmla="*/ 119 h 252"/>
                <a:gd name="T104" fmla="*/ 115 w 246"/>
                <a:gd name="T105" fmla="*/ 115 h 252"/>
                <a:gd name="T106" fmla="*/ 134 w 246"/>
                <a:gd name="T107" fmla="*/ 106 h 252"/>
                <a:gd name="T108" fmla="*/ 151 w 246"/>
                <a:gd name="T109" fmla="*/ 93 h 252"/>
                <a:gd name="T110" fmla="*/ 166 w 246"/>
                <a:gd name="T111" fmla="*/ 79 h 252"/>
                <a:gd name="T112" fmla="*/ 179 w 246"/>
                <a:gd name="T113" fmla="*/ 64 h 252"/>
                <a:gd name="T114" fmla="*/ 191 w 246"/>
                <a:gd name="T115" fmla="*/ 48 h 252"/>
                <a:gd name="T116" fmla="*/ 202 w 246"/>
                <a:gd name="T117" fmla="*/ 31 h 252"/>
                <a:gd name="T118" fmla="*/ 212 w 246"/>
                <a:gd name="T119" fmla="*/ 15 h 252"/>
                <a:gd name="T120" fmla="*/ 222 w 246"/>
                <a:gd name="T121" fmla="*/ 0 h 252"/>
                <a:gd name="T122" fmla="*/ 246 w 246"/>
                <a:gd name="T123" fmla="*/ 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252">
                  <a:moveTo>
                    <a:pt x="246" y="8"/>
                  </a:moveTo>
                  <a:lnTo>
                    <a:pt x="244" y="12"/>
                  </a:lnTo>
                  <a:lnTo>
                    <a:pt x="240" y="25"/>
                  </a:lnTo>
                  <a:lnTo>
                    <a:pt x="232" y="46"/>
                  </a:lnTo>
                  <a:lnTo>
                    <a:pt x="221" y="75"/>
                  </a:lnTo>
                  <a:lnTo>
                    <a:pt x="209" y="110"/>
                  </a:lnTo>
                  <a:lnTo>
                    <a:pt x="194" y="152"/>
                  </a:lnTo>
                  <a:lnTo>
                    <a:pt x="176" y="199"/>
                  </a:lnTo>
                  <a:lnTo>
                    <a:pt x="158" y="252"/>
                  </a:lnTo>
                  <a:lnTo>
                    <a:pt x="156" y="252"/>
                  </a:lnTo>
                  <a:lnTo>
                    <a:pt x="154" y="251"/>
                  </a:lnTo>
                  <a:lnTo>
                    <a:pt x="152" y="250"/>
                  </a:lnTo>
                  <a:lnTo>
                    <a:pt x="151" y="247"/>
                  </a:lnTo>
                  <a:lnTo>
                    <a:pt x="152" y="234"/>
                  </a:lnTo>
                  <a:lnTo>
                    <a:pt x="158" y="213"/>
                  </a:lnTo>
                  <a:lnTo>
                    <a:pt x="165" y="187"/>
                  </a:lnTo>
                  <a:lnTo>
                    <a:pt x="174" y="160"/>
                  </a:lnTo>
                  <a:lnTo>
                    <a:pt x="183" y="132"/>
                  </a:lnTo>
                  <a:lnTo>
                    <a:pt x="192" y="107"/>
                  </a:lnTo>
                  <a:lnTo>
                    <a:pt x="201" y="85"/>
                  </a:lnTo>
                  <a:lnTo>
                    <a:pt x="207" y="70"/>
                  </a:lnTo>
                  <a:lnTo>
                    <a:pt x="195" y="81"/>
                  </a:lnTo>
                  <a:lnTo>
                    <a:pt x="180" y="95"/>
                  </a:lnTo>
                  <a:lnTo>
                    <a:pt x="161" y="110"/>
                  </a:lnTo>
                  <a:lnTo>
                    <a:pt x="141" y="124"/>
                  </a:lnTo>
                  <a:lnTo>
                    <a:pt x="118" y="136"/>
                  </a:lnTo>
                  <a:lnTo>
                    <a:pt x="95" y="144"/>
                  </a:lnTo>
                  <a:lnTo>
                    <a:pt x="69" y="147"/>
                  </a:lnTo>
                  <a:lnTo>
                    <a:pt x="43" y="144"/>
                  </a:lnTo>
                  <a:lnTo>
                    <a:pt x="36" y="141"/>
                  </a:lnTo>
                  <a:lnTo>
                    <a:pt x="30" y="138"/>
                  </a:lnTo>
                  <a:lnTo>
                    <a:pt x="24" y="133"/>
                  </a:lnTo>
                  <a:lnTo>
                    <a:pt x="20" y="129"/>
                  </a:lnTo>
                  <a:lnTo>
                    <a:pt x="15" y="123"/>
                  </a:lnTo>
                  <a:lnTo>
                    <a:pt x="10" y="117"/>
                  </a:lnTo>
                  <a:lnTo>
                    <a:pt x="7" y="110"/>
                  </a:lnTo>
                  <a:lnTo>
                    <a:pt x="3" y="105"/>
                  </a:lnTo>
                  <a:lnTo>
                    <a:pt x="1" y="93"/>
                  </a:lnTo>
                  <a:lnTo>
                    <a:pt x="0" y="77"/>
                  </a:lnTo>
                  <a:lnTo>
                    <a:pt x="1" y="62"/>
                  </a:lnTo>
                  <a:lnTo>
                    <a:pt x="2" y="52"/>
                  </a:lnTo>
                  <a:lnTo>
                    <a:pt x="5" y="60"/>
                  </a:lnTo>
                  <a:lnTo>
                    <a:pt x="7" y="73"/>
                  </a:lnTo>
                  <a:lnTo>
                    <a:pt x="9" y="86"/>
                  </a:lnTo>
                  <a:lnTo>
                    <a:pt x="12" y="95"/>
                  </a:lnTo>
                  <a:lnTo>
                    <a:pt x="21" y="111"/>
                  </a:lnTo>
                  <a:lnTo>
                    <a:pt x="32" y="121"/>
                  </a:lnTo>
                  <a:lnTo>
                    <a:pt x="45" y="126"/>
                  </a:lnTo>
                  <a:lnTo>
                    <a:pt x="59" y="129"/>
                  </a:lnTo>
                  <a:lnTo>
                    <a:pt x="73" y="128"/>
                  </a:lnTo>
                  <a:lnTo>
                    <a:pt x="86" y="124"/>
                  </a:lnTo>
                  <a:lnTo>
                    <a:pt x="101" y="119"/>
                  </a:lnTo>
                  <a:lnTo>
                    <a:pt x="115" y="115"/>
                  </a:lnTo>
                  <a:lnTo>
                    <a:pt x="134" y="106"/>
                  </a:lnTo>
                  <a:lnTo>
                    <a:pt x="151" y="93"/>
                  </a:lnTo>
                  <a:lnTo>
                    <a:pt x="166" y="79"/>
                  </a:lnTo>
                  <a:lnTo>
                    <a:pt x="179" y="64"/>
                  </a:lnTo>
                  <a:lnTo>
                    <a:pt x="191" y="48"/>
                  </a:lnTo>
                  <a:lnTo>
                    <a:pt x="202" y="31"/>
                  </a:lnTo>
                  <a:lnTo>
                    <a:pt x="212" y="15"/>
                  </a:lnTo>
                  <a:lnTo>
                    <a:pt x="222" y="0"/>
                  </a:lnTo>
                  <a:lnTo>
                    <a:pt x="24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7" name="Freeform 209"/>
            <p:cNvSpPr>
              <a:spLocks/>
            </p:cNvSpPr>
            <p:nvPr/>
          </p:nvSpPr>
          <p:spPr bwMode="auto">
            <a:xfrm>
              <a:off x="4122" y="2152"/>
              <a:ext cx="443" cy="365"/>
            </a:xfrm>
            <a:custGeom>
              <a:avLst/>
              <a:gdLst>
                <a:gd name="T0" fmla="*/ 550 w 886"/>
                <a:gd name="T1" fmla="*/ 141 h 731"/>
                <a:gd name="T2" fmla="*/ 545 w 886"/>
                <a:gd name="T3" fmla="*/ 219 h 731"/>
                <a:gd name="T4" fmla="*/ 555 w 886"/>
                <a:gd name="T5" fmla="*/ 287 h 731"/>
                <a:gd name="T6" fmla="*/ 580 w 886"/>
                <a:gd name="T7" fmla="*/ 357 h 731"/>
                <a:gd name="T8" fmla="*/ 607 w 886"/>
                <a:gd name="T9" fmla="*/ 279 h 731"/>
                <a:gd name="T10" fmla="*/ 633 w 886"/>
                <a:gd name="T11" fmla="*/ 227 h 731"/>
                <a:gd name="T12" fmla="*/ 613 w 886"/>
                <a:gd name="T13" fmla="*/ 377 h 731"/>
                <a:gd name="T14" fmla="*/ 673 w 886"/>
                <a:gd name="T15" fmla="*/ 503 h 731"/>
                <a:gd name="T16" fmla="*/ 705 w 886"/>
                <a:gd name="T17" fmla="*/ 508 h 731"/>
                <a:gd name="T18" fmla="*/ 745 w 886"/>
                <a:gd name="T19" fmla="*/ 532 h 731"/>
                <a:gd name="T20" fmla="*/ 787 w 886"/>
                <a:gd name="T21" fmla="*/ 573 h 731"/>
                <a:gd name="T22" fmla="*/ 818 w 886"/>
                <a:gd name="T23" fmla="*/ 580 h 731"/>
                <a:gd name="T24" fmla="*/ 824 w 886"/>
                <a:gd name="T25" fmla="*/ 579 h 731"/>
                <a:gd name="T26" fmla="*/ 811 w 886"/>
                <a:gd name="T27" fmla="*/ 599 h 731"/>
                <a:gd name="T28" fmla="*/ 791 w 886"/>
                <a:gd name="T29" fmla="*/ 594 h 731"/>
                <a:gd name="T30" fmla="*/ 727 w 886"/>
                <a:gd name="T31" fmla="*/ 544 h 731"/>
                <a:gd name="T32" fmla="*/ 671 w 886"/>
                <a:gd name="T33" fmla="*/ 530 h 731"/>
                <a:gd name="T34" fmla="*/ 707 w 886"/>
                <a:gd name="T35" fmla="*/ 570 h 731"/>
                <a:gd name="T36" fmla="*/ 758 w 886"/>
                <a:gd name="T37" fmla="*/ 671 h 731"/>
                <a:gd name="T38" fmla="*/ 798 w 886"/>
                <a:gd name="T39" fmla="*/ 679 h 731"/>
                <a:gd name="T40" fmla="*/ 857 w 886"/>
                <a:gd name="T41" fmla="*/ 634 h 731"/>
                <a:gd name="T42" fmla="*/ 883 w 886"/>
                <a:gd name="T43" fmla="*/ 625 h 731"/>
                <a:gd name="T44" fmla="*/ 842 w 886"/>
                <a:gd name="T45" fmla="*/ 673 h 731"/>
                <a:gd name="T46" fmla="*/ 775 w 886"/>
                <a:gd name="T47" fmla="*/ 715 h 731"/>
                <a:gd name="T48" fmla="*/ 739 w 886"/>
                <a:gd name="T49" fmla="*/ 695 h 731"/>
                <a:gd name="T50" fmla="*/ 718 w 886"/>
                <a:gd name="T51" fmla="*/ 636 h 731"/>
                <a:gd name="T52" fmla="*/ 677 w 886"/>
                <a:gd name="T53" fmla="*/ 573 h 731"/>
                <a:gd name="T54" fmla="*/ 637 w 886"/>
                <a:gd name="T55" fmla="*/ 556 h 731"/>
                <a:gd name="T56" fmla="*/ 578 w 886"/>
                <a:gd name="T57" fmla="*/ 567 h 731"/>
                <a:gd name="T58" fmla="*/ 519 w 886"/>
                <a:gd name="T59" fmla="*/ 581 h 731"/>
                <a:gd name="T60" fmla="*/ 444 w 886"/>
                <a:gd name="T61" fmla="*/ 603 h 731"/>
                <a:gd name="T62" fmla="*/ 358 w 886"/>
                <a:gd name="T63" fmla="*/ 627 h 731"/>
                <a:gd name="T64" fmla="*/ 297 w 886"/>
                <a:gd name="T65" fmla="*/ 645 h 731"/>
                <a:gd name="T66" fmla="*/ 273 w 886"/>
                <a:gd name="T67" fmla="*/ 647 h 731"/>
                <a:gd name="T68" fmla="*/ 243 w 886"/>
                <a:gd name="T69" fmla="*/ 629 h 731"/>
                <a:gd name="T70" fmla="*/ 182 w 886"/>
                <a:gd name="T71" fmla="*/ 628 h 731"/>
                <a:gd name="T72" fmla="*/ 114 w 886"/>
                <a:gd name="T73" fmla="*/ 614 h 731"/>
                <a:gd name="T74" fmla="*/ 78 w 886"/>
                <a:gd name="T75" fmla="*/ 614 h 731"/>
                <a:gd name="T76" fmla="*/ 107 w 886"/>
                <a:gd name="T77" fmla="*/ 644 h 731"/>
                <a:gd name="T78" fmla="*/ 101 w 886"/>
                <a:gd name="T79" fmla="*/ 690 h 731"/>
                <a:gd name="T80" fmla="*/ 49 w 886"/>
                <a:gd name="T81" fmla="*/ 719 h 731"/>
                <a:gd name="T82" fmla="*/ 8 w 886"/>
                <a:gd name="T83" fmla="*/ 728 h 731"/>
                <a:gd name="T84" fmla="*/ 25 w 886"/>
                <a:gd name="T85" fmla="*/ 717 h 731"/>
                <a:gd name="T86" fmla="*/ 81 w 886"/>
                <a:gd name="T87" fmla="*/ 687 h 731"/>
                <a:gd name="T88" fmla="*/ 85 w 886"/>
                <a:gd name="T89" fmla="*/ 642 h 731"/>
                <a:gd name="T90" fmla="*/ 58 w 886"/>
                <a:gd name="T91" fmla="*/ 600 h 731"/>
                <a:gd name="T92" fmla="*/ 76 w 886"/>
                <a:gd name="T93" fmla="*/ 580 h 731"/>
                <a:gd name="T94" fmla="*/ 102 w 886"/>
                <a:gd name="T95" fmla="*/ 592 h 731"/>
                <a:gd name="T96" fmla="*/ 156 w 886"/>
                <a:gd name="T97" fmla="*/ 609 h 731"/>
                <a:gd name="T98" fmla="*/ 244 w 886"/>
                <a:gd name="T99" fmla="*/ 607 h 731"/>
                <a:gd name="T100" fmla="*/ 293 w 886"/>
                <a:gd name="T101" fmla="*/ 625 h 731"/>
                <a:gd name="T102" fmla="*/ 349 w 886"/>
                <a:gd name="T103" fmla="*/ 607 h 731"/>
                <a:gd name="T104" fmla="*/ 427 w 886"/>
                <a:gd name="T105" fmla="*/ 584 h 731"/>
                <a:gd name="T106" fmla="*/ 494 w 886"/>
                <a:gd name="T107" fmla="*/ 564 h 731"/>
                <a:gd name="T108" fmla="*/ 544 w 886"/>
                <a:gd name="T109" fmla="*/ 550 h 731"/>
                <a:gd name="T110" fmla="*/ 616 w 886"/>
                <a:gd name="T111" fmla="*/ 537 h 731"/>
                <a:gd name="T112" fmla="*/ 614 w 886"/>
                <a:gd name="T113" fmla="*/ 504 h 731"/>
                <a:gd name="T114" fmla="*/ 595 w 886"/>
                <a:gd name="T115" fmla="*/ 432 h 731"/>
                <a:gd name="T116" fmla="*/ 540 w 886"/>
                <a:gd name="T117" fmla="*/ 310 h 731"/>
                <a:gd name="T118" fmla="*/ 544 w 886"/>
                <a:gd name="T119" fmla="*/ 11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6" h="731">
                  <a:moveTo>
                    <a:pt x="591" y="6"/>
                  </a:moveTo>
                  <a:lnTo>
                    <a:pt x="571" y="61"/>
                  </a:lnTo>
                  <a:lnTo>
                    <a:pt x="559" y="106"/>
                  </a:lnTo>
                  <a:lnTo>
                    <a:pt x="550" y="141"/>
                  </a:lnTo>
                  <a:lnTo>
                    <a:pt x="546" y="167"/>
                  </a:lnTo>
                  <a:lnTo>
                    <a:pt x="544" y="189"/>
                  </a:lnTo>
                  <a:lnTo>
                    <a:pt x="544" y="205"/>
                  </a:lnTo>
                  <a:lnTo>
                    <a:pt x="545" y="219"/>
                  </a:lnTo>
                  <a:lnTo>
                    <a:pt x="545" y="233"/>
                  </a:lnTo>
                  <a:lnTo>
                    <a:pt x="547" y="250"/>
                  </a:lnTo>
                  <a:lnTo>
                    <a:pt x="550" y="269"/>
                  </a:lnTo>
                  <a:lnTo>
                    <a:pt x="555" y="287"/>
                  </a:lnTo>
                  <a:lnTo>
                    <a:pt x="560" y="305"/>
                  </a:lnTo>
                  <a:lnTo>
                    <a:pt x="567" y="324"/>
                  </a:lnTo>
                  <a:lnTo>
                    <a:pt x="573" y="341"/>
                  </a:lnTo>
                  <a:lnTo>
                    <a:pt x="580" y="357"/>
                  </a:lnTo>
                  <a:lnTo>
                    <a:pt x="588" y="372"/>
                  </a:lnTo>
                  <a:lnTo>
                    <a:pt x="593" y="337"/>
                  </a:lnTo>
                  <a:lnTo>
                    <a:pt x="599" y="305"/>
                  </a:lnTo>
                  <a:lnTo>
                    <a:pt x="607" y="279"/>
                  </a:lnTo>
                  <a:lnTo>
                    <a:pt x="614" y="258"/>
                  </a:lnTo>
                  <a:lnTo>
                    <a:pt x="622" y="243"/>
                  </a:lnTo>
                  <a:lnTo>
                    <a:pt x="629" y="232"/>
                  </a:lnTo>
                  <a:lnTo>
                    <a:pt x="633" y="227"/>
                  </a:lnTo>
                  <a:lnTo>
                    <a:pt x="636" y="226"/>
                  </a:lnTo>
                  <a:lnTo>
                    <a:pt x="622" y="274"/>
                  </a:lnTo>
                  <a:lnTo>
                    <a:pt x="614" y="325"/>
                  </a:lnTo>
                  <a:lnTo>
                    <a:pt x="613" y="377"/>
                  </a:lnTo>
                  <a:lnTo>
                    <a:pt x="621" y="430"/>
                  </a:lnTo>
                  <a:lnTo>
                    <a:pt x="656" y="501"/>
                  </a:lnTo>
                  <a:lnTo>
                    <a:pt x="665" y="501"/>
                  </a:lnTo>
                  <a:lnTo>
                    <a:pt x="673" y="503"/>
                  </a:lnTo>
                  <a:lnTo>
                    <a:pt x="681" y="504"/>
                  </a:lnTo>
                  <a:lnTo>
                    <a:pt x="689" y="505"/>
                  </a:lnTo>
                  <a:lnTo>
                    <a:pt x="697" y="506"/>
                  </a:lnTo>
                  <a:lnTo>
                    <a:pt x="705" y="508"/>
                  </a:lnTo>
                  <a:lnTo>
                    <a:pt x="713" y="512"/>
                  </a:lnTo>
                  <a:lnTo>
                    <a:pt x="721" y="515"/>
                  </a:lnTo>
                  <a:lnTo>
                    <a:pt x="734" y="523"/>
                  </a:lnTo>
                  <a:lnTo>
                    <a:pt x="745" y="532"/>
                  </a:lnTo>
                  <a:lnTo>
                    <a:pt x="756" y="543"/>
                  </a:lnTo>
                  <a:lnTo>
                    <a:pt x="766" y="552"/>
                  </a:lnTo>
                  <a:lnTo>
                    <a:pt x="776" y="562"/>
                  </a:lnTo>
                  <a:lnTo>
                    <a:pt x="787" y="573"/>
                  </a:lnTo>
                  <a:lnTo>
                    <a:pt x="798" y="582"/>
                  </a:lnTo>
                  <a:lnTo>
                    <a:pt x="811" y="590"/>
                  </a:lnTo>
                  <a:lnTo>
                    <a:pt x="817" y="587"/>
                  </a:lnTo>
                  <a:lnTo>
                    <a:pt x="818" y="580"/>
                  </a:lnTo>
                  <a:lnTo>
                    <a:pt x="817" y="572"/>
                  </a:lnTo>
                  <a:lnTo>
                    <a:pt x="815" y="568"/>
                  </a:lnTo>
                  <a:lnTo>
                    <a:pt x="819" y="569"/>
                  </a:lnTo>
                  <a:lnTo>
                    <a:pt x="824" y="579"/>
                  </a:lnTo>
                  <a:lnTo>
                    <a:pt x="825" y="589"/>
                  </a:lnTo>
                  <a:lnTo>
                    <a:pt x="821" y="596"/>
                  </a:lnTo>
                  <a:lnTo>
                    <a:pt x="817" y="598"/>
                  </a:lnTo>
                  <a:lnTo>
                    <a:pt x="811" y="599"/>
                  </a:lnTo>
                  <a:lnTo>
                    <a:pt x="806" y="599"/>
                  </a:lnTo>
                  <a:lnTo>
                    <a:pt x="801" y="598"/>
                  </a:lnTo>
                  <a:lnTo>
                    <a:pt x="796" y="596"/>
                  </a:lnTo>
                  <a:lnTo>
                    <a:pt x="791" y="594"/>
                  </a:lnTo>
                  <a:lnTo>
                    <a:pt x="787" y="590"/>
                  </a:lnTo>
                  <a:lnTo>
                    <a:pt x="783" y="587"/>
                  </a:lnTo>
                  <a:lnTo>
                    <a:pt x="752" y="561"/>
                  </a:lnTo>
                  <a:lnTo>
                    <a:pt x="727" y="544"/>
                  </a:lnTo>
                  <a:lnTo>
                    <a:pt x="706" y="534"/>
                  </a:lnTo>
                  <a:lnTo>
                    <a:pt x="690" y="529"/>
                  </a:lnTo>
                  <a:lnTo>
                    <a:pt x="678" y="529"/>
                  </a:lnTo>
                  <a:lnTo>
                    <a:pt x="671" y="530"/>
                  </a:lnTo>
                  <a:lnTo>
                    <a:pt x="667" y="532"/>
                  </a:lnTo>
                  <a:lnTo>
                    <a:pt x="666" y="535"/>
                  </a:lnTo>
                  <a:lnTo>
                    <a:pt x="688" y="549"/>
                  </a:lnTo>
                  <a:lnTo>
                    <a:pt x="707" y="570"/>
                  </a:lnTo>
                  <a:lnTo>
                    <a:pt x="724" y="596"/>
                  </a:lnTo>
                  <a:lnTo>
                    <a:pt x="738" y="623"/>
                  </a:lnTo>
                  <a:lnTo>
                    <a:pt x="750" y="649"/>
                  </a:lnTo>
                  <a:lnTo>
                    <a:pt x="758" y="671"/>
                  </a:lnTo>
                  <a:lnTo>
                    <a:pt x="762" y="686"/>
                  </a:lnTo>
                  <a:lnTo>
                    <a:pt x="765" y="691"/>
                  </a:lnTo>
                  <a:lnTo>
                    <a:pt x="782" y="686"/>
                  </a:lnTo>
                  <a:lnTo>
                    <a:pt x="798" y="679"/>
                  </a:lnTo>
                  <a:lnTo>
                    <a:pt x="813" y="668"/>
                  </a:lnTo>
                  <a:lnTo>
                    <a:pt x="829" y="657"/>
                  </a:lnTo>
                  <a:lnTo>
                    <a:pt x="843" y="645"/>
                  </a:lnTo>
                  <a:lnTo>
                    <a:pt x="857" y="634"/>
                  </a:lnTo>
                  <a:lnTo>
                    <a:pt x="870" y="623"/>
                  </a:lnTo>
                  <a:lnTo>
                    <a:pt x="882" y="613"/>
                  </a:lnTo>
                  <a:lnTo>
                    <a:pt x="886" y="618"/>
                  </a:lnTo>
                  <a:lnTo>
                    <a:pt x="883" y="625"/>
                  </a:lnTo>
                  <a:lnTo>
                    <a:pt x="878" y="634"/>
                  </a:lnTo>
                  <a:lnTo>
                    <a:pt x="870" y="643"/>
                  </a:lnTo>
                  <a:lnTo>
                    <a:pt x="857" y="658"/>
                  </a:lnTo>
                  <a:lnTo>
                    <a:pt x="842" y="673"/>
                  </a:lnTo>
                  <a:lnTo>
                    <a:pt x="827" y="686"/>
                  </a:lnTo>
                  <a:lnTo>
                    <a:pt x="810" y="697"/>
                  </a:lnTo>
                  <a:lnTo>
                    <a:pt x="792" y="708"/>
                  </a:lnTo>
                  <a:lnTo>
                    <a:pt x="775" y="715"/>
                  </a:lnTo>
                  <a:lnTo>
                    <a:pt x="758" y="719"/>
                  </a:lnTo>
                  <a:lnTo>
                    <a:pt x="742" y="720"/>
                  </a:lnTo>
                  <a:lnTo>
                    <a:pt x="741" y="709"/>
                  </a:lnTo>
                  <a:lnTo>
                    <a:pt x="739" y="695"/>
                  </a:lnTo>
                  <a:lnTo>
                    <a:pt x="736" y="681"/>
                  </a:lnTo>
                  <a:lnTo>
                    <a:pt x="733" y="668"/>
                  </a:lnTo>
                  <a:lnTo>
                    <a:pt x="726" y="652"/>
                  </a:lnTo>
                  <a:lnTo>
                    <a:pt x="718" y="636"/>
                  </a:lnTo>
                  <a:lnTo>
                    <a:pt x="708" y="619"/>
                  </a:lnTo>
                  <a:lnTo>
                    <a:pt x="699" y="602"/>
                  </a:lnTo>
                  <a:lnTo>
                    <a:pt x="689" y="587"/>
                  </a:lnTo>
                  <a:lnTo>
                    <a:pt x="677" y="573"/>
                  </a:lnTo>
                  <a:lnTo>
                    <a:pt x="663" y="561"/>
                  </a:lnTo>
                  <a:lnTo>
                    <a:pt x="647" y="553"/>
                  </a:lnTo>
                  <a:lnTo>
                    <a:pt x="645" y="553"/>
                  </a:lnTo>
                  <a:lnTo>
                    <a:pt x="637" y="556"/>
                  </a:lnTo>
                  <a:lnTo>
                    <a:pt x="625" y="557"/>
                  </a:lnTo>
                  <a:lnTo>
                    <a:pt x="612" y="560"/>
                  </a:lnTo>
                  <a:lnTo>
                    <a:pt x="595" y="564"/>
                  </a:lnTo>
                  <a:lnTo>
                    <a:pt x="578" y="567"/>
                  </a:lnTo>
                  <a:lnTo>
                    <a:pt x="560" y="570"/>
                  </a:lnTo>
                  <a:lnTo>
                    <a:pt x="542" y="575"/>
                  </a:lnTo>
                  <a:lnTo>
                    <a:pt x="533" y="577"/>
                  </a:lnTo>
                  <a:lnTo>
                    <a:pt x="519" y="581"/>
                  </a:lnTo>
                  <a:lnTo>
                    <a:pt x="504" y="585"/>
                  </a:lnTo>
                  <a:lnTo>
                    <a:pt x="486" y="591"/>
                  </a:lnTo>
                  <a:lnTo>
                    <a:pt x="465" y="597"/>
                  </a:lnTo>
                  <a:lnTo>
                    <a:pt x="444" y="603"/>
                  </a:lnTo>
                  <a:lnTo>
                    <a:pt x="423" y="609"/>
                  </a:lnTo>
                  <a:lnTo>
                    <a:pt x="399" y="615"/>
                  </a:lnTo>
                  <a:lnTo>
                    <a:pt x="379" y="621"/>
                  </a:lnTo>
                  <a:lnTo>
                    <a:pt x="358" y="627"/>
                  </a:lnTo>
                  <a:lnTo>
                    <a:pt x="338" y="633"/>
                  </a:lnTo>
                  <a:lnTo>
                    <a:pt x="322" y="637"/>
                  </a:lnTo>
                  <a:lnTo>
                    <a:pt x="307" y="642"/>
                  </a:lnTo>
                  <a:lnTo>
                    <a:pt x="297" y="645"/>
                  </a:lnTo>
                  <a:lnTo>
                    <a:pt x="290" y="647"/>
                  </a:lnTo>
                  <a:lnTo>
                    <a:pt x="288" y="648"/>
                  </a:lnTo>
                  <a:lnTo>
                    <a:pt x="280" y="649"/>
                  </a:lnTo>
                  <a:lnTo>
                    <a:pt x="273" y="647"/>
                  </a:lnTo>
                  <a:lnTo>
                    <a:pt x="266" y="643"/>
                  </a:lnTo>
                  <a:lnTo>
                    <a:pt x="260" y="638"/>
                  </a:lnTo>
                  <a:lnTo>
                    <a:pt x="252" y="634"/>
                  </a:lnTo>
                  <a:lnTo>
                    <a:pt x="243" y="629"/>
                  </a:lnTo>
                  <a:lnTo>
                    <a:pt x="231" y="627"/>
                  </a:lnTo>
                  <a:lnTo>
                    <a:pt x="215" y="627"/>
                  </a:lnTo>
                  <a:lnTo>
                    <a:pt x="199" y="628"/>
                  </a:lnTo>
                  <a:lnTo>
                    <a:pt x="182" y="628"/>
                  </a:lnTo>
                  <a:lnTo>
                    <a:pt x="164" y="627"/>
                  </a:lnTo>
                  <a:lnTo>
                    <a:pt x="147" y="623"/>
                  </a:lnTo>
                  <a:lnTo>
                    <a:pt x="130" y="620"/>
                  </a:lnTo>
                  <a:lnTo>
                    <a:pt x="114" y="614"/>
                  </a:lnTo>
                  <a:lnTo>
                    <a:pt x="98" y="606"/>
                  </a:lnTo>
                  <a:lnTo>
                    <a:pt x="83" y="596"/>
                  </a:lnTo>
                  <a:lnTo>
                    <a:pt x="78" y="605"/>
                  </a:lnTo>
                  <a:lnTo>
                    <a:pt x="78" y="614"/>
                  </a:lnTo>
                  <a:lnTo>
                    <a:pt x="84" y="621"/>
                  </a:lnTo>
                  <a:lnTo>
                    <a:pt x="91" y="629"/>
                  </a:lnTo>
                  <a:lnTo>
                    <a:pt x="100" y="637"/>
                  </a:lnTo>
                  <a:lnTo>
                    <a:pt x="107" y="644"/>
                  </a:lnTo>
                  <a:lnTo>
                    <a:pt x="113" y="653"/>
                  </a:lnTo>
                  <a:lnTo>
                    <a:pt x="114" y="663"/>
                  </a:lnTo>
                  <a:lnTo>
                    <a:pt x="109" y="679"/>
                  </a:lnTo>
                  <a:lnTo>
                    <a:pt x="101" y="690"/>
                  </a:lnTo>
                  <a:lnTo>
                    <a:pt x="91" y="701"/>
                  </a:lnTo>
                  <a:lnTo>
                    <a:pt x="78" y="708"/>
                  </a:lnTo>
                  <a:lnTo>
                    <a:pt x="64" y="715"/>
                  </a:lnTo>
                  <a:lnTo>
                    <a:pt x="49" y="719"/>
                  </a:lnTo>
                  <a:lnTo>
                    <a:pt x="34" y="725"/>
                  </a:lnTo>
                  <a:lnTo>
                    <a:pt x="20" y="731"/>
                  </a:lnTo>
                  <a:lnTo>
                    <a:pt x="13" y="731"/>
                  </a:lnTo>
                  <a:lnTo>
                    <a:pt x="8" y="728"/>
                  </a:lnTo>
                  <a:lnTo>
                    <a:pt x="2" y="727"/>
                  </a:lnTo>
                  <a:lnTo>
                    <a:pt x="0" y="724"/>
                  </a:lnTo>
                  <a:lnTo>
                    <a:pt x="11" y="721"/>
                  </a:lnTo>
                  <a:lnTo>
                    <a:pt x="25" y="717"/>
                  </a:lnTo>
                  <a:lnTo>
                    <a:pt x="40" y="711"/>
                  </a:lnTo>
                  <a:lnTo>
                    <a:pt x="55" y="704"/>
                  </a:lnTo>
                  <a:lnTo>
                    <a:pt x="69" y="696"/>
                  </a:lnTo>
                  <a:lnTo>
                    <a:pt x="81" y="687"/>
                  </a:lnTo>
                  <a:lnTo>
                    <a:pt x="91" y="677"/>
                  </a:lnTo>
                  <a:lnTo>
                    <a:pt x="98" y="664"/>
                  </a:lnTo>
                  <a:lnTo>
                    <a:pt x="94" y="652"/>
                  </a:lnTo>
                  <a:lnTo>
                    <a:pt x="85" y="642"/>
                  </a:lnTo>
                  <a:lnTo>
                    <a:pt x="74" y="632"/>
                  </a:lnTo>
                  <a:lnTo>
                    <a:pt x="65" y="621"/>
                  </a:lnTo>
                  <a:lnTo>
                    <a:pt x="62" y="611"/>
                  </a:lnTo>
                  <a:lnTo>
                    <a:pt x="58" y="600"/>
                  </a:lnTo>
                  <a:lnTo>
                    <a:pt x="58" y="591"/>
                  </a:lnTo>
                  <a:lnTo>
                    <a:pt x="62" y="581"/>
                  </a:lnTo>
                  <a:lnTo>
                    <a:pt x="69" y="580"/>
                  </a:lnTo>
                  <a:lnTo>
                    <a:pt x="76" y="580"/>
                  </a:lnTo>
                  <a:lnTo>
                    <a:pt x="83" y="582"/>
                  </a:lnTo>
                  <a:lnTo>
                    <a:pt x="89" y="585"/>
                  </a:lnTo>
                  <a:lnTo>
                    <a:pt x="95" y="589"/>
                  </a:lnTo>
                  <a:lnTo>
                    <a:pt x="102" y="592"/>
                  </a:lnTo>
                  <a:lnTo>
                    <a:pt x="108" y="596"/>
                  </a:lnTo>
                  <a:lnTo>
                    <a:pt x="115" y="597"/>
                  </a:lnTo>
                  <a:lnTo>
                    <a:pt x="136" y="605"/>
                  </a:lnTo>
                  <a:lnTo>
                    <a:pt x="156" y="609"/>
                  </a:lnTo>
                  <a:lnTo>
                    <a:pt x="178" y="607"/>
                  </a:lnTo>
                  <a:lnTo>
                    <a:pt x="200" y="606"/>
                  </a:lnTo>
                  <a:lnTo>
                    <a:pt x="222" y="605"/>
                  </a:lnTo>
                  <a:lnTo>
                    <a:pt x="244" y="607"/>
                  </a:lnTo>
                  <a:lnTo>
                    <a:pt x="265" y="614"/>
                  </a:lnTo>
                  <a:lnTo>
                    <a:pt x="285" y="627"/>
                  </a:lnTo>
                  <a:lnTo>
                    <a:pt x="288" y="626"/>
                  </a:lnTo>
                  <a:lnTo>
                    <a:pt x="293" y="625"/>
                  </a:lnTo>
                  <a:lnTo>
                    <a:pt x="304" y="621"/>
                  </a:lnTo>
                  <a:lnTo>
                    <a:pt x="316" y="618"/>
                  </a:lnTo>
                  <a:lnTo>
                    <a:pt x="331" y="613"/>
                  </a:lnTo>
                  <a:lnTo>
                    <a:pt x="349" y="607"/>
                  </a:lnTo>
                  <a:lnTo>
                    <a:pt x="368" y="603"/>
                  </a:lnTo>
                  <a:lnTo>
                    <a:pt x="388" y="596"/>
                  </a:lnTo>
                  <a:lnTo>
                    <a:pt x="408" y="590"/>
                  </a:lnTo>
                  <a:lnTo>
                    <a:pt x="427" y="584"/>
                  </a:lnTo>
                  <a:lnTo>
                    <a:pt x="447" y="579"/>
                  </a:lnTo>
                  <a:lnTo>
                    <a:pt x="464" y="573"/>
                  </a:lnTo>
                  <a:lnTo>
                    <a:pt x="480" y="568"/>
                  </a:lnTo>
                  <a:lnTo>
                    <a:pt x="494" y="564"/>
                  </a:lnTo>
                  <a:lnTo>
                    <a:pt x="505" y="560"/>
                  </a:lnTo>
                  <a:lnTo>
                    <a:pt x="512" y="558"/>
                  </a:lnTo>
                  <a:lnTo>
                    <a:pt x="526" y="554"/>
                  </a:lnTo>
                  <a:lnTo>
                    <a:pt x="544" y="550"/>
                  </a:lnTo>
                  <a:lnTo>
                    <a:pt x="563" y="546"/>
                  </a:lnTo>
                  <a:lnTo>
                    <a:pt x="583" y="543"/>
                  </a:lnTo>
                  <a:lnTo>
                    <a:pt x="601" y="539"/>
                  </a:lnTo>
                  <a:lnTo>
                    <a:pt x="616" y="537"/>
                  </a:lnTo>
                  <a:lnTo>
                    <a:pt x="626" y="536"/>
                  </a:lnTo>
                  <a:lnTo>
                    <a:pt x="630" y="535"/>
                  </a:lnTo>
                  <a:lnTo>
                    <a:pt x="621" y="521"/>
                  </a:lnTo>
                  <a:lnTo>
                    <a:pt x="614" y="504"/>
                  </a:lnTo>
                  <a:lnTo>
                    <a:pt x="609" y="486"/>
                  </a:lnTo>
                  <a:lnTo>
                    <a:pt x="605" y="467"/>
                  </a:lnTo>
                  <a:lnTo>
                    <a:pt x="601" y="448"/>
                  </a:lnTo>
                  <a:lnTo>
                    <a:pt x="595" y="432"/>
                  </a:lnTo>
                  <a:lnTo>
                    <a:pt x="588" y="417"/>
                  </a:lnTo>
                  <a:lnTo>
                    <a:pt x="578" y="406"/>
                  </a:lnTo>
                  <a:lnTo>
                    <a:pt x="556" y="357"/>
                  </a:lnTo>
                  <a:lnTo>
                    <a:pt x="540" y="310"/>
                  </a:lnTo>
                  <a:lnTo>
                    <a:pt x="532" y="263"/>
                  </a:lnTo>
                  <a:lnTo>
                    <a:pt x="530" y="214"/>
                  </a:lnTo>
                  <a:lnTo>
                    <a:pt x="533" y="164"/>
                  </a:lnTo>
                  <a:lnTo>
                    <a:pt x="544" y="112"/>
                  </a:lnTo>
                  <a:lnTo>
                    <a:pt x="559" y="58"/>
                  </a:lnTo>
                  <a:lnTo>
                    <a:pt x="578" y="0"/>
                  </a:lnTo>
                  <a:lnTo>
                    <a:pt x="5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8" name="Freeform 210"/>
            <p:cNvSpPr>
              <a:spLocks/>
            </p:cNvSpPr>
            <p:nvPr/>
          </p:nvSpPr>
          <p:spPr bwMode="auto">
            <a:xfrm>
              <a:off x="4422" y="2157"/>
              <a:ext cx="147" cy="296"/>
            </a:xfrm>
            <a:custGeom>
              <a:avLst/>
              <a:gdLst>
                <a:gd name="T0" fmla="*/ 41 w 295"/>
                <a:gd name="T1" fmla="*/ 10 h 592"/>
                <a:gd name="T2" fmla="*/ 66 w 295"/>
                <a:gd name="T3" fmla="*/ 22 h 592"/>
                <a:gd name="T4" fmla="*/ 89 w 295"/>
                <a:gd name="T5" fmla="*/ 34 h 592"/>
                <a:gd name="T6" fmla="*/ 110 w 295"/>
                <a:gd name="T7" fmla="*/ 47 h 592"/>
                <a:gd name="T8" fmla="*/ 130 w 295"/>
                <a:gd name="T9" fmla="*/ 60 h 592"/>
                <a:gd name="T10" fmla="*/ 148 w 295"/>
                <a:gd name="T11" fmla="*/ 75 h 592"/>
                <a:gd name="T12" fmla="*/ 165 w 295"/>
                <a:gd name="T13" fmla="*/ 88 h 592"/>
                <a:gd name="T14" fmla="*/ 180 w 295"/>
                <a:gd name="T15" fmla="*/ 104 h 592"/>
                <a:gd name="T16" fmla="*/ 192 w 295"/>
                <a:gd name="T17" fmla="*/ 121 h 592"/>
                <a:gd name="T18" fmla="*/ 205 w 295"/>
                <a:gd name="T19" fmla="*/ 139 h 592"/>
                <a:gd name="T20" fmla="*/ 215 w 295"/>
                <a:gd name="T21" fmla="*/ 157 h 592"/>
                <a:gd name="T22" fmla="*/ 223 w 295"/>
                <a:gd name="T23" fmla="*/ 177 h 592"/>
                <a:gd name="T24" fmla="*/ 231 w 295"/>
                <a:gd name="T25" fmla="*/ 198 h 592"/>
                <a:gd name="T26" fmla="*/ 237 w 295"/>
                <a:gd name="T27" fmla="*/ 220 h 592"/>
                <a:gd name="T28" fmla="*/ 242 w 295"/>
                <a:gd name="T29" fmla="*/ 243 h 592"/>
                <a:gd name="T30" fmla="*/ 244 w 295"/>
                <a:gd name="T31" fmla="*/ 267 h 592"/>
                <a:gd name="T32" fmla="*/ 246 w 295"/>
                <a:gd name="T33" fmla="*/ 293 h 592"/>
                <a:gd name="T34" fmla="*/ 261 w 295"/>
                <a:gd name="T35" fmla="*/ 470 h 592"/>
                <a:gd name="T36" fmla="*/ 267 w 295"/>
                <a:gd name="T37" fmla="*/ 488 h 592"/>
                <a:gd name="T38" fmla="*/ 274 w 295"/>
                <a:gd name="T39" fmla="*/ 507 h 592"/>
                <a:gd name="T40" fmla="*/ 281 w 295"/>
                <a:gd name="T41" fmla="*/ 524 h 592"/>
                <a:gd name="T42" fmla="*/ 288 w 295"/>
                <a:gd name="T43" fmla="*/ 541 h 592"/>
                <a:gd name="T44" fmla="*/ 293 w 295"/>
                <a:gd name="T45" fmla="*/ 557 h 592"/>
                <a:gd name="T46" fmla="*/ 295 w 295"/>
                <a:gd name="T47" fmla="*/ 571 h 592"/>
                <a:gd name="T48" fmla="*/ 295 w 295"/>
                <a:gd name="T49" fmla="*/ 583 h 592"/>
                <a:gd name="T50" fmla="*/ 289 w 295"/>
                <a:gd name="T51" fmla="*/ 592 h 592"/>
                <a:gd name="T52" fmla="*/ 287 w 295"/>
                <a:gd name="T53" fmla="*/ 587 h 592"/>
                <a:gd name="T54" fmla="*/ 281 w 295"/>
                <a:gd name="T55" fmla="*/ 576 h 592"/>
                <a:gd name="T56" fmla="*/ 273 w 295"/>
                <a:gd name="T57" fmla="*/ 558 h 592"/>
                <a:gd name="T58" fmla="*/ 264 w 295"/>
                <a:gd name="T59" fmla="*/ 537 h 592"/>
                <a:gd name="T60" fmla="*/ 253 w 295"/>
                <a:gd name="T61" fmla="*/ 514 h 592"/>
                <a:gd name="T62" fmla="*/ 245 w 295"/>
                <a:gd name="T63" fmla="*/ 489 h 592"/>
                <a:gd name="T64" fmla="*/ 240 w 295"/>
                <a:gd name="T65" fmla="*/ 469 h 592"/>
                <a:gd name="T66" fmla="*/ 236 w 295"/>
                <a:gd name="T67" fmla="*/ 450 h 592"/>
                <a:gd name="T68" fmla="*/ 200 w 295"/>
                <a:gd name="T69" fmla="*/ 238 h 592"/>
                <a:gd name="T70" fmla="*/ 197 w 295"/>
                <a:gd name="T71" fmla="*/ 219 h 592"/>
                <a:gd name="T72" fmla="*/ 192 w 295"/>
                <a:gd name="T73" fmla="*/ 199 h 592"/>
                <a:gd name="T74" fmla="*/ 185 w 295"/>
                <a:gd name="T75" fmla="*/ 179 h 592"/>
                <a:gd name="T76" fmla="*/ 178 w 295"/>
                <a:gd name="T77" fmla="*/ 161 h 592"/>
                <a:gd name="T78" fmla="*/ 170 w 295"/>
                <a:gd name="T79" fmla="*/ 144 h 592"/>
                <a:gd name="T80" fmla="*/ 160 w 295"/>
                <a:gd name="T81" fmla="*/ 126 h 592"/>
                <a:gd name="T82" fmla="*/ 150 w 295"/>
                <a:gd name="T83" fmla="*/ 110 h 592"/>
                <a:gd name="T84" fmla="*/ 137 w 295"/>
                <a:gd name="T85" fmla="*/ 95 h 592"/>
                <a:gd name="T86" fmla="*/ 124 w 295"/>
                <a:gd name="T87" fmla="*/ 81 h 592"/>
                <a:gd name="T88" fmla="*/ 110 w 295"/>
                <a:gd name="T89" fmla="*/ 68 h 592"/>
                <a:gd name="T90" fmla="*/ 95 w 295"/>
                <a:gd name="T91" fmla="*/ 55 h 592"/>
                <a:gd name="T92" fmla="*/ 79 w 295"/>
                <a:gd name="T93" fmla="*/ 43 h 592"/>
                <a:gd name="T94" fmla="*/ 62 w 295"/>
                <a:gd name="T95" fmla="*/ 33 h 592"/>
                <a:gd name="T96" fmla="*/ 44 w 295"/>
                <a:gd name="T97" fmla="*/ 24 h 592"/>
                <a:gd name="T98" fmla="*/ 24 w 295"/>
                <a:gd name="T99" fmla="*/ 16 h 592"/>
                <a:gd name="T100" fmla="*/ 4 w 295"/>
                <a:gd name="T101" fmla="*/ 9 h 592"/>
                <a:gd name="T102" fmla="*/ 0 w 295"/>
                <a:gd name="T103" fmla="*/ 0 h 592"/>
                <a:gd name="T104" fmla="*/ 41 w 295"/>
                <a:gd name="T105" fmla="*/ 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592">
                  <a:moveTo>
                    <a:pt x="41" y="10"/>
                  </a:moveTo>
                  <a:lnTo>
                    <a:pt x="66" y="22"/>
                  </a:lnTo>
                  <a:lnTo>
                    <a:pt x="89" y="34"/>
                  </a:lnTo>
                  <a:lnTo>
                    <a:pt x="110" y="47"/>
                  </a:lnTo>
                  <a:lnTo>
                    <a:pt x="130" y="60"/>
                  </a:lnTo>
                  <a:lnTo>
                    <a:pt x="148" y="75"/>
                  </a:lnTo>
                  <a:lnTo>
                    <a:pt x="165" y="88"/>
                  </a:lnTo>
                  <a:lnTo>
                    <a:pt x="180" y="104"/>
                  </a:lnTo>
                  <a:lnTo>
                    <a:pt x="192" y="121"/>
                  </a:lnTo>
                  <a:lnTo>
                    <a:pt x="205" y="139"/>
                  </a:lnTo>
                  <a:lnTo>
                    <a:pt x="215" y="157"/>
                  </a:lnTo>
                  <a:lnTo>
                    <a:pt x="223" y="177"/>
                  </a:lnTo>
                  <a:lnTo>
                    <a:pt x="231" y="198"/>
                  </a:lnTo>
                  <a:lnTo>
                    <a:pt x="237" y="220"/>
                  </a:lnTo>
                  <a:lnTo>
                    <a:pt x="242" y="243"/>
                  </a:lnTo>
                  <a:lnTo>
                    <a:pt x="244" y="267"/>
                  </a:lnTo>
                  <a:lnTo>
                    <a:pt x="246" y="293"/>
                  </a:lnTo>
                  <a:lnTo>
                    <a:pt x="261" y="470"/>
                  </a:lnTo>
                  <a:lnTo>
                    <a:pt x="267" y="488"/>
                  </a:lnTo>
                  <a:lnTo>
                    <a:pt x="274" y="507"/>
                  </a:lnTo>
                  <a:lnTo>
                    <a:pt x="281" y="524"/>
                  </a:lnTo>
                  <a:lnTo>
                    <a:pt x="288" y="541"/>
                  </a:lnTo>
                  <a:lnTo>
                    <a:pt x="293" y="557"/>
                  </a:lnTo>
                  <a:lnTo>
                    <a:pt x="295" y="571"/>
                  </a:lnTo>
                  <a:lnTo>
                    <a:pt x="295" y="583"/>
                  </a:lnTo>
                  <a:lnTo>
                    <a:pt x="289" y="592"/>
                  </a:lnTo>
                  <a:lnTo>
                    <a:pt x="287" y="587"/>
                  </a:lnTo>
                  <a:lnTo>
                    <a:pt x="281" y="576"/>
                  </a:lnTo>
                  <a:lnTo>
                    <a:pt x="273" y="558"/>
                  </a:lnTo>
                  <a:lnTo>
                    <a:pt x="264" y="537"/>
                  </a:lnTo>
                  <a:lnTo>
                    <a:pt x="253" y="514"/>
                  </a:lnTo>
                  <a:lnTo>
                    <a:pt x="245" y="489"/>
                  </a:lnTo>
                  <a:lnTo>
                    <a:pt x="240" y="469"/>
                  </a:lnTo>
                  <a:lnTo>
                    <a:pt x="236" y="450"/>
                  </a:lnTo>
                  <a:lnTo>
                    <a:pt x="200" y="238"/>
                  </a:lnTo>
                  <a:lnTo>
                    <a:pt x="197" y="219"/>
                  </a:lnTo>
                  <a:lnTo>
                    <a:pt x="192" y="199"/>
                  </a:lnTo>
                  <a:lnTo>
                    <a:pt x="185" y="179"/>
                  </a:lnTo>
                  <a:lnTo>
                    <a:pt x="178" y="161"/>
                  </a:lnTo>
                  <a:lnTo>
                    <a:pt x="170" y="144"/>
                  </a:lnTo>
                  <a:lnTo>
                    <a:pt x="160" y="126"/>
                  </a:lnTo>
                  <a:lnTo>
                    <a:pt x="150" y="110"/>
                  </a:lnTo>
                  <a:lnTo>
                    <a:pt x="137" y="95"/>
                  </a:lnTo>
                  <a:lnTo>
                    <a:pt x="124" y="81"/>
                  </a:lnTo>
                  <a:lnTo>
                    <a:pt x="110" y="68"/>
                  </a:lnTo>
                  <a:lnTo>
                    <a:pt x="95" y="55"/>
                  </a:lnTo>
                  <a:lnTo>
                    <a:pt x="79" y="43"/>
                  </a:lnTo>
                  <a:lnTo>
                    <a:pt x="62" y="33"/>
                  </a:lnTo>
                  <a:lnTo>
                    <a:pt x="44" y="24"/>
                  </a:lnTo>
                  <a:lnTo>
                    <a:pt x="24" y="16"/>
                  </a:lnTo>
                  <a:lnTo>
                    <a:pt x="4" y="9"/>
                  </a:lnTo>
                  <a:lnTo>
                    <a:pt x="0" y="0"/>
                  </a:lnTo>
                  <a:lnTo>
                    <a:pt x="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19" name="Freeform 211"/>
            <p:cNvSpPr>
              <a:spLocks/>
            </p:cNvSpPr>
            <p:nvPr/>
          </p:nvSpPr>
          <p:spPr bwMode="auto">
            <a:xfrm>
              <a:off x="3806" y="2484"/>
              <a:ext cx="42" cy="13"/>
            </a:xfrm>
            <a:custGeom>
              <a:avLst/>
              <a:gdLst>
                <a:gd name="T0" fmla="*/ 78 w 84"/>
                <a:gd name="T1" fmla="*/ 9 h 25"/>
                <a:gd name="T2" fmla="*/ 67 w 84"/>
                <a:gd name="T3" fmla="*/ 10 h 25"/>
                <a:gd name="T4" fmla="*/ 56 w 84"/>
                <a:gd name="T5" fmla="*/ 12 h 25"/>
                <a:gd name="T6" fmla="*/ 46 w 84"/>
                <a:gd name="T7" fmla="*/ 13 h 25"/>
                <a:gd name="T8" fmla="*/ 36 w 84"/>
                <a:gd name="T9" fmla="*/ 15 h 25"/>
                <a:gd name="T10" fmla="*/ 26 w 84"/>
                <a:gd name="T11" fmla="*/ 17 h 25"/>
                <a:gd name="T12" fmla="*/ 17 w 84"/>
                <a:gd name="T13" fmla="*/ 20 h 25"/>
                <a:gd name="T14" fmla="*/ 8 w 84"/>
                <a:gd name="T15" fmla="*/ 22 h 25"/>
                <a:gd name="T16" fmla="*/ 0 w 84"/>
                <a:gd name="T17" fmla="*/ 25 h 25"/>
                <a:gd name="T18" fmla="*/ 0 w 84"/>
                <a:gd name="T19" fmla="*/ 22 h 25"/>
                <a:gd name="T20" fmla="*/ 2 w 84"/>
                <a:gd name="T21" fmla="*/ 17 h 25"/>
                <a:gd name="T22" fmla="*/ 8 w 84"/>
                <a:gd name="T23" fmla="*/ 14 h 25"/>
                <a:gd name="T24" fmla="*/ 17 w 84"/>
                <a:gd name="T25" fmla="*/ 10 h 25"/>
                <a:gd name="T26" fmla="*/ 25 w 84"/>
                <a:gd name="T27" fmla="*/ 8 h 25"/>
                <a:gd name="T28" fmla="*/ 34 w 84"/>
                <a:gd name="T29" fmla="*/ 6 h 25"/>
                <a:gd name="T30" fmla="*/ 43 w 84"/>
                <a:gd name="T31" fmla="*/ 5 h 25"/>
                <a:gd name="T32" fmla="*/ 52 w 84"/>
                <a:gd name="T33" fmla="*/ 3 h 25"/>
                <a:gd name="T34" fmla="*/ 61 w 84"/>
                <a:gd name="T35" fmla="*/ 2 h 25"/>
                <a:gd name="T36" fmla="*/ 69 w 84"/>
                <a:gd name="T37" fmla="*/ 1 h 25"/>
                <a:gd name="T38" fmla="*/ 77 w 84"/>
                <a:gd name="T39" fmla="*/ 0 h 25"/>
                <a:gd name="T40" fmla="*/ 84 w 84"/>
                <a:gd name="T41" fmla="*/ 0 h 25"/>
                <a:gd name="T42" fmla="*/ 78 w 84"/>
                <a:gd name="T43"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78" y="9"/>
                  </a:moveTo>
                  <a:lnTo>
                    <a:pt x="67" y="10"/>
                  </a:lnTo>
                  <a:lnTo>
                    <a:pt x="56" y="12"/>
                  </a:lnTo>
                  <a:lnTo>
                    <a:pt x="46" y="13"/>
                  </a:lnTo>
                  <a:lnTo>
                    <a:pt x="36" y="15"/>
                  </a:lnTo>
                  <a:lnTo>
                    <a:pt x="26" y="17"/>
                  </a:lnTo>
                  <a:lnTo>
                    <a:pt x="17" y="20"/>
                  </a:lnTo>
                  <a:lnTo>
                    <a:pt x="8" y="22"/>
                  </a:lnTo>
                  <a:lnTo>
                    <a:pt x="0" y="25"/>
                  </a:lnTo>
                  <a:lnTo>
                    <a:pt x="0" y="22"/>
                  </a:lnTo>
                  <a:lnTo>
                    <a:pt x="2" y="17"/>
                  </a:lnTo>
                  <a:lnTo>
                    <a:pt x="8" y="14"/>
                  </a:lnTo>
                  <a:lnTo>
                    <a:pt x="17" y="10"/>
                  </a:lnTo>
                  <a:lnTo>
                    <a:pt x="25" y="8"/>
                  </a:lnTo>
                  <a:lnTo>
                    <a:pt x="34" y="6"/>
                  </a:lnTo>
                  <a:lnTo>
                    <a:pt x="43" y="5"/>
                  </a:lnTo>
                  <a:lnTo>
                    <a:pt x="52" y="3"/>
                  </a:lnTo>
                  <a:lnTo>
                    <a:pt x="61" y="2"/>
                  </a:lnTo>
                  <a:lnTo>
                    <a:pt x="69" y="1"/>
                  </a:lnTo>
                  <a:lnTo>
                    <a:pt x="77" y="0"/>
                  </a:lnTo>
                  <a:lnTo>
                    <a:pt x="84" y="0"/>
                  </a:lnTo>
                  <a:lnTo>
                    <a:pt x="7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0" name="Freeform 212"/>
            <p:cNvSpPr>
              <a:spLocks/>
            </p:cNvSpPr>
            <p:nvPr/>
          </p:nvSpPr>
          <p:spPr bwMode="auto">
            <a:xfrm>
              <a:off x="3848" y="2475"/>
              <a:ext cx="108" cy="37"/>
            </a:xfrm>
            <a:custGeom>
              <a:avLst/>
              <a:gdLst>
                <a:gd name="T0" fmla="*/ 91 w 216"/>
                <a:gd name="T1" fmla="*/ 10 h 73"/>
                <a:gd name="T2" fmla="*/ 110 w 216"/>
                <a:gd name="T3" fmla="*/ 25 h 73"/>
                <a:gd name="T4" fmla="*/ 121 w 216"/>
                <a:gd name="T5" fmla="*/ 35 h 73"/>
                <a:gd name="T6" fmla="*/ 135 w 216"/>
                <a:gd name="T7" fmla="*/ 34 h 73"/>
                <a:gd name="T8" fmla="*/ 149 w 216"/>
                <a:gd name="T9" fmla="*/ 34 h 73"/>
                <a:gd name="T10" fmla="*/ 159 w 216"/>
                <a:gd name="T11" fmla="*/ 39 h 73"/>
                <a:gd name="T12" fmla="*/ 169 w 216"/>
                <a:gd name="T13" fmla="*/ 47 h 73"/>
                <a:gd name="T14" fmla="*/ 182 w 216"/>
                <a:gd name="T15" fmla="*/ 47 h 73"/>
                <a:gd name="T16" fmla="*/ 196 w 216"/>
                <a:gd name="T17" fmla="*/ 48 h 73"/>
                <a:gd name="T18" fmla="*/ 206 w 216"/>
                <a:gd name="T19" fmla="*/ 54 h 73"/>
                <a:gd name="T20" fmla="*/ 212 w 216"/>
                <a:gd name="T21" fmla="*/ 63 h 73"/>
                <a:gd name="T22" fmla="*/ 214 w 216"/>
                <a:gd name="T23" fmla="*/ 69 h 73"/>
                <a:gd name="T24" fmla="*/ 211 w 216"/>
                <a:gd name="T25" fmla="*/ 73 h 73"/>
                <a:gd name="T26" fmla="*/ 204 w 216"/>
                <a:gd name="T27" fmla="*/ 69 h 73"/>
                <a:gd name="T28" fmla="*/ 197 w 216"/>
                <a:gd name="T29" fmla="*/ 61 h 73"/>
                <a:gd name="T30" fmla="*/ 187 w 216"/>
                <a:gd name="T31" fmla="*/ 57 h 73"/>
                <a:gd name="T32" fmla="*/ 171 w 216"/>
                <a:gd name="T33" fmla="*/ 64 h 73"/>
                <a:gd name="T34" fmla="*/ 153 w 216"/>
                <a:gd name="T35" fmla="*/ 59 h 73"/>
                <a:gd name="T36" fmla="*/ 137 w 216"/>
                <a:gd name="T37" fmla="*/ 51 h 73"/>
                <a:gd name="T38" fmla="*/ 121 w 216"/>
                <a:gd name="T39" fmla="*/ 49 h 73"/>
                <a:gd name="T40" fmla="*/ 101 w 216"/>
                <a:gd name="T41" fmla="*/ 47 h 73"/>
                <a:gd name="T42" fmla="*/ 86 w 216"/>
                <a:gd name="T43" fmla="*/ 32 h 73"/>
                <a:gd name="T44" fmla="*/ 73 w 216"/>
                <a:gd name="T45" fmla="*/ 17 h 73"/>
                <a:gd name="T46" fmla="*/ 51 w 216"/>
                <a:gd name="T47" fmla="*/ 15 h 73"/>
                <a:gd name="T48" fmla="*/ 27 w 216"/>
                <a:gd name="T49" fmla="*/ 28 h 73"/>
                <a:gd name="T50" fmla="*/ 15 w 216"/>
                <a:gd name="T51" fmla="*/ 40 h 73"/>
                <a:gd name="T52" fmla="*/ 8 w 216"/>
                <a:gd name="T53" fmla="*/ 53 h 73"/>
                <a:gd name="T54" fmla="*/ 3 w 216"/>
                <a:gd name="T55" fmla="*/ 63 h 73"/>
                <a:gd name="T56" fmla="*/ 2 w 216"/>
                <a:gd name="T57" fmla="*/ 50 h 73"/>
                <a:gd name="T58" fmla="*/ 13 w 216"/>
                <a:gd name="T59" fmla="*/ 24 h 73"/>
                <a:gd name="T60" fmla="*/ 24 w 216"/>
                <a:gd name="T61" fmla="*/ 8 h 73"/>
                <a:gd name="T62" fmla="*/ 39 w 216"/>
                <a:gd name="T63" fmla="*/ 1 h 73"/>
                <a:gd name="T64" fmla="*/ 58 w 216"/>
                <a:gd name="T65" fmla="*/ 0 h 73"/>
                <a:gd name="T66" fmla="*/ 75 w 216"/>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73">
                  <a:moveTo>
                    <a:pt x="83" y="1"/>
                  </a:moveTo>
                  <a:lnTo>
                    <a:pt x="91" y="10"/>
                  </a:lnTo>
                  <a:lnTo>
                    <a:pt x="100" y="17"/>
                  </a:lnTo>
                  <a:lnTo>
                    <a:pt x="110" y="25"/>
                  </a:lnTo>
                  <a:lnTo>
                    <a:pt x="115" y="35"/>
                  </a:lnTo>
                  <a:lnTo>
                    <a:pt x="121" y="35"/>
                  </a:lnTo>
                  <a:lnTo>
                    <a:pt x="128" y="35"/>
                  </a:lnTo>
                  <a:lnTo>
                    <a:pt x="135" y="34"/>
                  </a:lnTo>
                  <a:lnTo>
                    <a:pt x="142" y="33"/>
                  </a:lnTo>
                  <a:lnTo>
                    <a:pt x="149" y="34"/>
                  </a:lnTo>
                  <a:lnTo>
                    <a:pt x="154" y="35"/>
                  </a:lnTo>
                  <a:lnTo>
                    <a:pt x="159" y="39"/>
                  </a:lnTo>
                  <a:lnTo>
                    <a:pt x="164" y="46"/>
                  </a:lnTo>
                  <a:lnTo>
                    <a:pt x="169" y="47"/>
                  </a:lnTo>
                  <a:lnTo>
                    <a:pt x="175" y="47"/>
                  </a:lnTo>
                  <a:lnTo>
                    <a:pt x="182" y="47"/>
                  </a:lnTo>
                  <a:lnTo>
                    <a:pt x="189" y="47"/>
                  </a:lnTo>
                  <a:lnTo>
                    <a:pt x="196" y="48"/>
                  </a:lnTo>
                  <a:lnTo>
                    <a:pt x="202" y="50"/>
                  </a:lnTo>
                  <a:lnTo>
                    <a:pt x="206" y="54"/>
                  </a:lnTo>
                  <a:lnTo>
                    <a:pt x="210" y="61"/>
                  </a:lnTo>
                  <a:lnTo>
                    <a:pt x="212" y="63"/>
                  </a:lnTo>
                  <a:lnTo>
                    <a:pt x="213" y="65"/>
                  </a:lnTo>
                  <a:lnTo>
                    <a:pt x="214" y="69"/>
                  </a:lnTo>
                  <a:lnTo>
                    <a:pt x="216" y="71"/>
                  </a:lnTo>
                  <a:lnTo>
                    <a:pt x="211" y="73"/>
                  </a:lnTo>
                  <a:lnTo>
                    <a:pt x="207" y="72"/>
                  </a:lnTo>
                  <a:lnTo>
                    <a:pt x="204" y="69"/>
                  </a:lnTo>
                  <a:lnTo>
                    <a:pt x="201" y="64"/>
                  </a:lnTo>
                  <a:lnTo>
                    <a:pt x="197" y="61"/>
                  </a:lnTo>
                  <a:lnTo>
                    <a:pt x="192" y="57"/>
                  </a:lnTo>
                  <a:lnTo>
                    <a:pt x="187" y="57"/>
                  </a:lnTo>
                  <a:lnTo>
                    <a:pt x="180" y="62"/>
                  </a:lnTo>
                  <a:lnTo>
                    <a:pt x="171" y="64"/>
                  </a:lnTo>
                  <a:lnTo>
                    <a:pt x="161" y="63"/>
                  </a:lnTo>
                  <a:lnTo>
                    <a:pt x="153" y="59"/>
                  </a:lnTo>
                  <a:lnTo>
                    <a:pt x="145" y="56"/>
                  </a:lnTo>
                  <a:lnTo>
                    <a:pt x="137" y="51"/>
                  </a:lnTo>
                  <a:lnTo>
                    <a:pt x="129" y="49"/>
                  </a:lnTo>
                  <a:lnTo>
                    <a:pt x="121" y="49"/>
                  </a:lnTo>
                  <a:lnTo>
                    <a:pt x="112" y="51"/>
                  </a:lnTo>
                  <a:lnTo>
                    <a:pt x="101" y="47"/>
                  </a:lnTo>
                  <a:lnTo>
                    <a:pt x="93" y="40"/>
                  </a:lnTo>
                  <a:lnTo>
                    <a:pt x="86" y="32"/>
                  </a:lnTo>
                  <a:lnTo>
                    <a:pt x="80" y="23"/>
                  </a:lnTo>
                  <a:lnTo>
                    <a:pt x="73" y="17"/>
                  </a:lnTo>
                  <a:lnTo>
                    <a:pt x="63" y="13"/>
                  </a:lnTo>
                  <a:lnTo>
                    <a:pt x="51" y="15"/>
                  </a:lnTo>
                  <a:lnTo>
                    <a:pt x="35" y="23"/>
                  </a:lnTo>
                  <a:lnTo>
                    <a:pt x="27" y="28"/>
                  </a:lnTo>
                  <a:lnTo>
                    <a:pt x="20" y="34"/>
                  </a:lnTo>
                  <a:lnTo>
                    <a:pt x="15" y="40"/>
                  </a:lnTo>
                  <a:lnTo>
                    <a:pt x="12" y="47"/>
                  </a:lnTo>
                  <a:lnTo>
                    <a:pt x="8" y="53"/>
                  </a:lnTo>
                  <a:lnTo>
                    <a:pt x="6" y="58"/>
                  </a:lnTo>
                  <a:lnTo>
                    <a:pt x="3" y="63"/>
                  </a:lnTo>
                  <a:lnTo>
                    <a:pt x="0" y="68"/>
                  </a:lnTo>
                  <a:lnTo>
                    <a:pt x="2" y="50"/>
                  </a:lnTo>
                  <a:lnTo>
                    <a:pt x="7" y="35"/>
                  </a:lnTo>
                  <a:lnTo>
                    <a:pt x="13" y="24"/>
                  </a:lnTo>
                  <a:lnTo>
                    <a:pt x="17" y="13"/>
                  </a:lnTo>
                  <a:lnTo>
                    <a:pt x="24" y="8"/>
                  </a:lnTo>
                  <a:lnTo>
                    <a:pt x="31" y="4"/>
                  </a:lnTo>
                  <a:lnTo>
                    <a:pt x="39" y="1"/>
                  </a:lnTo>
                  <a:lnTo>
                    <a:pt x="48" y="0"/>
                  </a:lnTo>
                  <a:lnTo>
                    <a:pt x="58" y="0"/>
                  </a:lnTo>
                  <a:lnTo>
                    <a:pt x="66" y="0"/>
                  </a:lnTo>
                  <a:lnTo>
                    <a:pt x="75" y="0"/>
                  </a:lnTo>
                  <a:lnTo>
                    <a:pt x="8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1" name="Freeform 213"/>
            <p:cNvSpPr>
              <a:spLocks/>
            </p:cNvSpPr>
            <p:nvPr/>
          </p:nvSpPr>
          <p:spPr bwMode="auto">
            <a:xfrm>
              <a:off x="3798" y="2479"/>
              <a:ext cx="230" cy="114"/>
            </a:xfrm>
            <a:custGeom>
              <a:avLst/>
              <a:gdLst>
                <a:gd name="T0" fmla="*/ 22 w 461"/>
                <a:gd name="T1" fmla="*/ 78 h 228"/>
                <a:gd name="T2" fmla="*/ 41 w 461"/>
                <a:gd name="T3" fmla="*/ 129 h 228"/>
                <a:gd name="T4" fmla="*/ 64 w 461"/>
                <a:gd name="T5" fmla="*/ 171 h 228"/>
                <a:gd name="T6" fmla="*/ 110 w 461"/>
                <a:gd name="T7" fmla="*/ 199 h 228"/>
                <a:gd name="T8" fmla="*/ 160 w 461"/>
                <a:gd name="T9" fmla="*/ 207 h 228"/>
                <a:gd name="T10" fmla="*/ 233 w 461"/>
                <a:gd name="T11" fmla="*/ 207 h 228"/>
                <a:gd name="T12" fmla="*/ 305 w 461"/>
                <a:gd name="T13" fmla="*/ 201 h 228"/>
                <a:gd name="T14" fmla="*/ 355 w 461"/>
                <a:gd name="T15" fmla="*/ 186 h 228"/>
                <a:gd name="T16" fmla="*/ 392 w 461"/>
                <a:gd name="T17" fmla="*/ 154 h 228"/>
                <a:gd name="T18" fmla="*/ 424 w 461"/>
                <a:gd name="T19" fmla="*/ 98 h 228"/>
                <a:gd name="T20" fmla="*/ 438 w 461"/>
                <a:gd name="T21" fmla="*/ 66 h 228"/>
                <a:gd name="T22" fmla="*/ 399 w 461"/>
                <a:gd name="T23" fmla="*/ 79 h 228"/>
                <a:gd name="T24" fmla="*/ 358 w 461"/>
                <a:gd name="T25" fmla="*/ 87 h 228"/>
                <a:gd name="T26" fmla="*/ 316 w 461"/>
                <a:gd name="T27" fmla="*/ 91 h 228"/>
                <a:gd name="T28" fmla="*/ 272 w 461"/>
                <a:gd name="T29" fmla="*/ 93 h 228"/>
                <a:gd name="T30" fmla="*/ 228 w 461"/>
                <a:gd name="T31" fmla="*/ 93 h 228"/>
                <a:gd name="T32" fmla="*/ 122 w 461"/>
                <a:gd name="T33" fmla="*/ 88 h 228"/>
                <a:gd name="T34" fmla="*/ 55 w 461"/>
                <a:gd name="T35" fmla="*/ 71 h 228"/>
                <a:gd name="T36" fmla="*/ 39 w 461"/>
                <a:gd name="T37" fmla="*/ 56 h 228"/>
                <a:gd name="T38" fmla="*/ 82 w 461"/>
                <a:gd name="T39" fmla="*/ 66 h 228"/>
                <a:gd name="T40" fmla="*/ 133 w 461"/>
                <a:gd name="T41" fmla="*/ 72 h 228"/>
                <a:gd name="T42" fmla="*/ 185 w 461"/>
                <a:gd name="T43" fmla="*/ 76 h 228"/>
                <a:gd name="T44" fmla="*/ 227 w 461"/>
                <a:gd name="T45" fmla="*/ 77 h 228"/>
                <a:gd name="T46" fmla="*/ 250 w 461"/>
                <a:gd name="T47" fmla="*/ 77 h 228"/>
                <a:gd name="T48" fmla="*/ 276 w 461"/>
                <a:gd name="T49" fmla="*/ 76 h 228"/>
                <a:gd name="T50" fmla="*/ 313 w 461"/>
                <a:gd name="T51" fmla="*/ 75 h 228"/>
                <a:gd name="T52" fmla="*/ 351 w 461"/>
                <a:gd name="T53" fmla="*/ 71 h 228"/>
                <a:gd name="T54" fmla="*/ 389 w 461"/>
                <a:gd name="T55" fmla="*/ 64 h 228"/>
                <a:gd name="T56" fmla="*/ 425 w 461"/>
                <a:gd name="T57" fmla="*/ 53 h 228"/>
                <a:gd name="T58" fmla="*/ 437 w 461"/>
                <a:gd name="T59" fmla="*/ 35 h 228"/>
                <a:gd name="T60" fmla="*/ 390 w 461"/>
                <a:gd name="T61" fmla="*/ 22 h 228"/>
                <a:gd name="T62" fmla="*/ 340 w 461"/>
                <a:gd name="T63" fmla="*/ 13 h 228"/>
                <a:gd name="T64" fmla="*/ 290 w 461"/>
                <a:gd name="T65" fmla="*/ 10 h 228"/>
                <a:gd name="T66" fmla="*/ 249 w 461"/>
                <a:gd name="T67" fmla="*/ 9 h 228"/>
                <a:gd name="T68" fmla="*/ 223 w 461"/>
                <a:gd name="T69" fmla="*/ 9 h 228"/>
                <a:gd name="T70" fmla="*/ 256 w 461"/>
                <a:gd name="T71" fmla="*/ 0 h 228"/>
                <a:gd name="T72" fmla="*/ 311 w 461"/>
                <a:gd name="T73" fmla="*/ 1 h 228"/>
                <a:gd name="T74" fmla="*/ 366 w 461"/>
                <a:gd name="T75" fmla="*/ 7 h 228"/>
                <a:gd name="T76" fmla="*/ 413 w 461"/>
                <a:gd name="T77" fmla="*/ 16 h 228"/>
                <a:gd name="T78" fmla="*/ 448 w 461"/>
                <a:gd name="T79" fmla="*/ 26 h 228"/>
                <a:gd name="T80" fmla="*/ 457 w 461"/>
                <a:gd name="T81" fmla="*/ 46 h 228"/>
                <a:gd name="T82" fmla="*/ 437 w 461"/>
                <a:gd name="T83" fmla="*/ 107 h 228"/>
                <a:gd name="T84" fmla="*/ 392 w 461"/>
                <a:gd name="T85" fmla="*/ 175 h 228"/>
                <a:gd name="T86" fmla="*/ 340 w 461"/>
                <a:gd name="T87" fmla="*/ 210 h 228"/>
                <a:gd name="T88" fmla="*/ 281 w 461"/>
                <a:gd name="T89" fmla="*/ 223 h 228"/>
                <a:gd name="T90" fmla="*/ 211 w 461"/>
                <a:gd name="T91" fmla="*/ 228 h 228"/>
                <a:gd name="T92" fmla="*/ 146 w 461"/>
                <a:gd name="T93" fmla="*/ 227 h 228"/>
                <a:gd name="T94" fmla="*/ 88 w 461"/>
                <a:gd name="T95" fmla="*/ 210 h 228"/>
                <a:gd name="T96" fmla="*/ 45 w 461"/>
                <a:gd name="T97" fmla="*/ 168 h 228"/>
                <a:gd name="T98" fmla="*/ 17 w 461"/>
                <a:gd name="T99" fmla="*/ 101 h 228"/>
                <a:gd name="T100" fmla="*/ 1 w 461"/>
                <a:gd name="T101" fmla="*/ 4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228">
                  <a:moveTo>
                    <a:pt x="16" y="53"/>
                  </a:moveTo>
                  <a:lnTo>
                    <a:pt x="18" y="64"/>
                  </a:lnTo>
                  <a:lnTo>
                    <a:pt x="22" y="78"/>
                  </a:lnTo>
                  <a:lnTo>
                    <a:pt x="27" y="94"/>
                  </a:lnTo>
                  <a:lnTo>
                    <a:pt x="34" y="111"/>
                  </a:lnTo>
                  <a:lnTo>
                    <a:pt x="41" y="129"/>
                  </a:lnTo>
                  <a:lnTo>
                    <a:pt x="49" y="145"/>
                  </a:lnTo>
                  <a:lnTo>
                    <a:pt x="56" y="160"/>
                  </a:lnTo>
                  <a:lnTo>
                    <a:pt x="64" y="171"/>
                  </a:lnTo>
                  <a:lnTo>
                    <a:pt x="79" y="183"/>
                  </a:lnTo>
                  <a:lnTo>
                    <a:pt x="94" y="192"/>
                  </a:lnTo>
                  <a:lnTo>
                    <a:pt x="110" y="199"/>
                  </a:lnTo>
                  <a:lnTo>
                    <a:pt x="125" y="204"/>
                  </a:lnTo>
                  <a:lnTo>
                    <a:pt x="143" y="206"/>
                  </a:lnTo>
                  <a:lnTo>
                    <a:pt x="160" y="207"/>
                  </a:lnTo>
                  <a:lnTo>
                    <a:pt x="180" y="208"/>
                  </a:lnTo>
                  <a:lnTo>
                    <a:pt x="200" y="208"/>
                  </a:lnTo>
                  <a:lnTo>
                    <a:pt x="233" y="207"/>
                  </a:lnTo>
                  <a:lnTo>
                    <a:pt x="260" y="206"/>
                  </a:lnTo>
                  <a:lnTo>
                    <a:pt x="284" y="205"/>
                  </a:lnTo>
                  <a:lnTo>
                    <a:pt x="305" y="201"/>
                  </a:lnTo>
                  <a:lnTo>
                    <a:pt x="322" y="198"/>
                  </a:lnTo>
                  <a:lnTo>
                    <a:pt x="340" y="193"/>
                  </a:lnTo>
                  <a:lnTo>
                    <a:pt x="355" y="186"/>
                  </a:lnTo>
                  <a:lnTo>
                    <a:pt x="370" y="178"/>
                  </a:lnTo>
                  <a:lnTo>
                    <a:pt x="380" y="169"/>
                  </a:lnTo>
                  <a:lnTo>
                    <a:pt x="392" y="154"/>
                  </a:lnTo>
                  <a:lnTo>
                    <a:pt x="403" y="136"/>
                  </a:lnTo>
                  <a:lnTo>
                    <a:pt x="415" y="116"/>
                  </a:lnTo>
                  <a:lnTo>
                    <a:pt x="424" y="98"/>
                  </a:lnTo>
                  <a:lnTo>
                    <a:pt x="431" y="81"/>
                  </a:lnTo>
                  <a:lnTo>
                    <a:pt x="435" y="71"/>
                  </a:lnTo>
                  <a:lnTo>
                    <a:pt x="438" y="66"/>
                  </a:lnTo>
                  <a:lnTo>
                    <a:pt x="425" y="71"/>
                  </a:lnTo>
                  <a:lnTo>
                    <a:pt x="412" y="76"/>
                  </a:lnTo>
                  <a:lnTo>
                    <a:pt x="399" y="79"/>
                  </a:lnTo>
                  <a:lnTo>
                    <a:pt x="385" y="81"/>
                  </a:lnTo>
                  <a:lnTo>
                    <a:pt x="372" y="85"/>
                  </a:lnTo>
                  <a:lnTo>
                    <a:pt x="358" y="87"/>
                  </a:lnTo>
                  <a:lnTo>
                    <a:pt x="343" y="88"/>
                  </a:lnTo>
                  <a:lnTo>
                    <a:pt x="329" y="89"/>
                  </a:lnTo>
                  <a:lnTo>
                    <a:pt x="316" y="91"/>
                  </a:lnTo>
                  <a:lnTo>
                    <a:pt x="301" y="92"/>
                  </a:lnTo>
                  <a:lnTo>
                    <a:pt x="287" y="93"/>
                  </a:lnTo>
                  <a:lnTo>
                    <a:pt x="272" y="93"/>
                  </a:lnTo>
                  <a:lnTo>
                    <a:pt x="258" y="93"/>
                  </a:lnTo>
                  <a:lnTo>
                    <a:pt x="243" y="93"/>
                  </a:lnTo>
                  <a:lnTo>
                    <a:pt x="228" y="93"/>
                  </a:lnTo>
                  <a:lnTo>
                    <a:pt x="213" y="93"/>
                  </a:lnTo>
                  <a:lnTo>
                    <a:pt x="161" y="92"/>
                  </a:lnTo>
                  <a:lnTo>
                    <a:pt x="122" y="88"/>
                  </a:lnTo>
                  <a:lnTo>
                    <a:pt x="92" y="84"/>
                  </a:lnTo>
                  <a:lnTo>
                    <a:pt x="70" y="78"/>
                  </a:lnTo>
                  <a:lnTo>
                    <a:pt x="55" y="71"/>
                  </a:lnTo>
                  <a:lnTo>
                    <a:pt x="47" y="65"/>
                  </a:lnTo>
                  <a:lnTo>
                    <a:pt x="41" y="61"/>
                  </a:lnTo>
                  <a:lnTo>
                    <a:pt x="39" y="56"/>
                  </a:lnTo>
                  <a:lnTo>
                    <a:pt x="52" y="60"/>
                  </a:lnTo>
                  <a:lnTo>
                    <a:pt x="65" y="64"/>
                  </a:lnTo>
                  <a:lnTo>
                    <a:pt x="82" y="66"/>
                  </a:lnTo>
                  <a:lnTo>
                    <a:pt x="99" y="69"/>
                  </a:lnTo>
                  <a:lnTo>
                    <a:pt x="116" y="71"/>
                  </a:lnTo>
                  <a:lnTo>
                    <a:pt x="133" y="72"/>
                  </a:lnTo>
                  <a:lnTo>
                    <a:pt x="151" y="75"/>
                  </a:lnTo>
                  <a:lnTo>
                    <a:pt x="168" y="75"/>
                  </a:lnTo>
                  <a:lnTo>
                    <a:pt x="185" y="76"/>
                  </a:lnTo>
                  <a:lnTo>
                    <a:pt x="200" y="77"/>
                  </a:lnTo>
                  <a:lnTo>
                    <a:pt x="214" y="77"/>
                  </a:lnTo>
                  <a:lnTo>
                    <a:pt x="227" y="77"/>
                  </a:lnTo>
                  <a:lnTo>
                    <a:pt x="237" y="77"/>
                  </a:lnTo>
                  <a:lnTo>
                    <a:pt x="244" y="77"/>
                  </a:lnTo>
                  <a:lnTo>
                    <a:pt x="250" y="77"/>
                  </a:lnTo>
                  <a:lnTo>
                    <a:pt x="251" y="77"/>
                  </a:lnTo>
                  <a:lnTo>
                    <a:pt x="264" y="77"/>
                  </a:lnTo>
                  <a:lnTo>
                    <a:pt x="276" y="76"/>
                  </a:lnTo>
                  <a:lnTo>
                    <a:pt x="288" y="76"/>
                  </a:lnTo>
                  <a:lnTo>
                    <a:pt x="301" y="75"/>
                  </a:lnTo>
                  <a:lnTo>
                    <a:pt x="313" y="75"/>
                  </a:lnTo>
                  <a:lnTo>
                    <a:pt x="326" y="73"/>
                  </a:lnTo>
                  <a:lnTo>
                    <a:pt x="339" y="72"/>
                  </a:lnTo>
                  <a:lnTo>
                    <a:pt x="351" y="71"/>
                  </a:lnTo>
                  <a:lnTo>
                    <a:pt x="364" y="69"/>
                  </a:lnTo>
                  <a:lnTo>
                    <a:pt x="377" y="66"/>
                  </a:lnTo>
                  <a:lnTo>
                    <a:pt x="389" y="64"/>
                  </a:lnTo>
                  <a:lnTo>
                    <a:pt x="401" y="61"/>
                  </a:lnTo>
                  <a:lnTo>
                    <a:pt x="413" y="56"/>
                  </a:lnTo>
                  <a:lnTo>
                    <a:pt x="425" y="53"/>
                  </a:lnTo>
                  <a:lnTo>
                    <a:pt x="438" y="47"/>
                  </a:lnTo>
                  <a:lnTo>
                    <a:pt x="449" y="41"/>
                  </a:lnTo>
                  <a:lnTo>
                    <a:pt x="437" y="35"/>
                  </a:lnTo>
                  <a:lnTo>
                    <a:pt x="422" y="30"/>
                  </a:lnTo>
                  <a:lnTo>
                    <a:pt x="407" y="26"/>
                  </a:lnTo>
                  <a:lnTo>
                    <a:pt x="390" y="22"/>
                  </a:lnTo>
                  <a:lnTo>
                    <a:pt x="373" y="18"/>
                  </a:lnTo>
                  <a:lnTo>
                    <a:pt x="357" y="16"/>
                  </a:lnTo>
                  <a:lnTo>
                    <a:pt x="340" y="13"/>
                  </a:lnTo>
                  <a:lnTo>
                    <a:pt x="322" y="12"/>
                  </a:lnTo>
                  <a:lnTo>
                    <a:pt x="306" y="11"/>
                  </a:lnTo>
                  <a:lnTo>
                    <a:pt x="290" y="10"/>
                  </a:lnTo>
                  <a:lnTo>
                    <a:pt x="275" y="9"/>
                  </a:lnTo>
                  <a:lnTo>
                    <a:pt x="261" y="9"/>
                  </a:lnTo>
                  <a:lnTo>
                    <a:pt x="249" y="9"/>
                  </a:lnTo>
                  <a:lnTo>
                    <a:pt x="238" y="9"/>
                  </a:lnTo>
                  <a:lnTo>
                    <a:pt x="230" y="9"/>
                  </a:lnTo>
                  <a:lnTo>
                    <a:pt x="223" y="9"/>
                  </a:lnTo>
                  <a:lnTo>
                    <a:pt x="222" y="3"/>
                  </a:lnTo>
                  <a:lnTo>
                    <a:pt x="238" y="1"/>
                  </a:lnTo>
                  <a:lnTo>
                    <a:pt x="256" y="0"/>
                  </a:lnTo>
                  <a:lnTo>
                    <a:pt x="274" y="0"/>
                  </a:lnTo>
                  <a:lnTo>
                    <a:pt x="292" y="0"/>
                  </a:lnTo>
                  <a:lnTo>
                    <a:pt x="311" y="1"/>
                  </a:lnTo>
                  <a:lnTo>
                    <a:pt x="329" y="2"/>
                  </a:lnTo>
                  <a:lnTo>
                    <a:pt x="348" y="4"/>
                  </a:lnTo>
                  <a:lnTo>
                    <a:pt x="366" y="7"/>
                  </a:lnTo>
                  <a:lnTo>
                    <a:pt x="382" y="10"/>
                  </a:lnTo>
                  <a:lnTo>
                    <a:pt x="399" y="13"/>
                  </a:lnTo>
                  <a:lnTo>
                    <a:pt x="413" y="16"/>
                  </a:lnTo>
                  <a:lnTo>
                    <a:pt x="426" y="19"/>
                  </a:lnTo>
                  <a:lnTo>
                    <a:pt x="439" y="23"/>
                  </a:lnTo>
                  <a:lnTo>
                    <a:pt x="448" y="26"/>
                  </a:lnTo>
                  <a:lnTo>
                    <a:pt x="456" y="30"/>
                  </a:lnTo>
                  <a:lnTo>
                    <a:pt x="461" y="32"/>
                  </a:lnTo>
                  <a:lnTo>
                    <a:pt x="457" y="46"/>
                  </a:lnTo>
                  <a:lnTo>
                    <a:pt x="453" y="63"/>
                  </a:lnTo>
                  <a:lnTo>
                    <a:pt x="446" y="84"/>
                  </a:lnTo>
                  <a:lnTo>
                    <a:pt x="437" y="107"/>
                  </a:lnTo>
                  <a:lnTo>
                    <a:pt x="424" y="130"/>
                  </a:lnTo>
                  <a:lnTo>
                    <a:pt x="409" y="153"/>
                  </a:lnTo>
                  <a:lnTo>
                    <a:pt x="392" y="175"/>
                  </a:lnTo>
                  <a:lnTo>
                    <a:pt x="371" y="193"/>
                  </a:lnTo>
                  <a:lnTo>
                    <a:pt x="357" y="202"/>
                  </a:lnTo>
                  <a:lnTo>
                    <a:pt x="340" y="210"/>
                  </a:lnTo>
                  <a:lnTo>
                    <a:pt x="322" y="216"/>
                  </a:lnTo>
                  <a:lnTo>
                    <a:pt x="303" y="221"/>
                  </a:lnTo>
                  <a:lnTo>
                    <a:pt x="281" y="223"/>
                  </a:lnTo>
                  <a:lnTo>
                    <a:pt x="259" y="225"/>
                  </a:lnTo>
                  <a:lnTo>
                    <a:pt x="235" y="227"/>
                  </a:lnTo>
                  <a:lnTo>
                    <a:pt x="211" y="228"/>
                  </a:lnTo>
                  <a:lnTo>
                    <a:pt x="189" y="228"/>
                  </a:lnTo>
                  <a:lnTo>
                    <a:pt x="167" y="228"/>
                  </a:lnTo>
                  <a:lnTo>
                    <a:pt x="146" y="227"/>
                  </a:lnTo>
                  <a:lnTo>
                    <a:pt x="127" y="223"/>
                  </a:lnTo>
                  <a:lnTo>
                    <a:pt x="107" y="219"/>
                  </a:lnTo>
                  <a:lnTo>
                    <a:pt x="88" y="210"/>
                  </a:lnTo>
                  <a:lnTo>
                    <a:pt x="71" y="199"/>
                  </a:lnTo>
                  <a:lnTo>
                    <a:pt x="54" y="183"/>
                  </a:lnTo>
                  <a:lnTo>
                    <a:pt x="45" y="168"/>
                  </a:lnTo>
                  <a:lnTo>
                    <a:pt x="34" y="148"/>
                  </a:lnTo>
                  <a:lnTo>
                    <a:pt x="25" y="125"/>
                  </a:lnTo>
                  <a:lnTo>
                    <a:pt x="17" y="101"/>
                  </a:lnTo>
                  <a:lnTo>
                    <a:pt x="10" y="78"/>
                  </a:lnTo>
                  <a:lnTo>
                    <a:pt x="4" y="58"/>
                  </a:lnTo>
                  <a:lnTo>
                    <a:pt x="1" y="45"/>
                  </a:lnTo>
                  <a:lnTo>
                    <a:pt x="0" y="40"/>
                  </a:lnTo>
                  <a:lnTo>
                    <a:pt x="1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2" name="Freeform 214"/>
            <p:cNvSpPr>
              <a:spLocks/>
            </p:cNvSpPr>
            <p:nvPr/>
          </p:nvSpPr>
          <p:spPr bwMode="auto">
            <a:xfrm>
              <a:off x="4087" y="2425"/>
              <a:ext cx="116" cy="82"/>
            </a:xfrm>
            <a:custGeom>
              <a:avLst/>
              <a:gdLst>
                <a:gd name="T0" fmla="*/ 233 w 233"/>
                <a:gd name="T1" fmla="*/ 26 h 165"/>
                <a:gd name="T2" fmla="*/ 220 w 233"/>
                <a:gd name="T3" fmla="*/ 26 h 165"/>
                <a:gd name="T4" fmla="*/ 208 w 233"/>
                <a:gd name="T5" fmla="*/ 26 h 165"/>
                <a:gd name="T6" fmla="*/ 194 w 233"/>
                <a:gd name="T7" fmla="*/ 24 h 165"/>
                <a:gd name="T8" fmla="*/ 180 w 233"/>
                <a:gd name="T9" fmla="*/ 24 h 165"/>
                <a:gd name="T10" fmla="*/ 165 w 233"/>
                <a:gd name="T11" fmla="*/ 23 h 165"/>
                <a:gd name="T12" fmla="*/ 151 w 233"/>
                <a:gd name="T13" fmla="*/ 21 h 165"/>
                <a:gd name="T14" fmla="*/ 138 w 233"/>
                <a:gd name="T15" fmla="*/ 18 h 165"/>
                <a:gd name="T16" fmla="*/ 126 w 233"/>
                <a:gd name="T17" fmla="*/ 14 h 165"/>
                <a:gd name="T18" fmla="*/ 112 w 233"/>
                <a:gd name="T19" fmla="*/ 19 h 165"/>
                <a:gd name="T20" fmla="*/ 100 w 233"/>
                <a:gd name="T21" fmla="*/ 24 h 165"/>
                <a:gd name="T22" fmla="*/ 90 w 233"/>
                <a:gd name="T23" fmla="*/ 34 h 165"/>
                <a:gd name="T24" fmla="*/ 80 w 233"/>
                <a:gd name="T25" fmla="*/ 43 h 165"/>
                <a:gd name="T26" fmla="*/ 70 w 233"/>
                <a:gd name="T27" fmla="*/ 53 h 165"/>
                <a:gd name="T28" fmla="*/ 60 w 233"/>
                <a:gd name="T29" fmla="*/ 65 h 165"/>
                <a:gd name="T30" fmla="*/ 51 w 233"/>
                <a:gd name="T31" fmla="*/ 75 h 165"/>
                <a:gd name="T32" fmla="*/ 40 w 233"/>
                <a:gd name="T33" fmla="*/ 84 h 165"/>
                <a:gd name="T34" fmla="*/ 34 w 233"/>
                <a:gd name="T35" fmla="*/ 92 h 165"/>
                <a:gd name="T36" fmla="*/ 28 w 233"/>
                <a:gd name="T37" fmla="*/ 102 h 165"/>
                <a:gd name="T38" fmla="*/ 23 w 233"/>
                <a:gd name="T39" fmla="*/ 112 h 165"/>
                <a:gd name="T40" fmla="*/ 22 w 233"/>
                <a:gd name="T41" fmla="*/ 122 h 165"/>
                <a:gd name="T42" fmla="*/ 24 w 233"/>
                <a:gd name="T43" fmla="*/ 129 h 165"/>
                <a:gd name="T44" fmla="*/ 29 w 233"/>
                <a:gd name="T45" fmla="*/ 136 h 165"/>
                <a:gd name="T46" fmla="*/ 36 w 233"/>
                <a:gd name="T47" fmla="*/ 142 h 165"/>
                <a:gd name="T48" fmla="*/ 44 w 233"/>
                <a:gd name="T49" fmla="*/ 148 h 165"/>
                <a:gd name="T50" fmla="*/ 52 w 233"/>
                <a:gd name="T51" fmla="*/ 151 h 165"/>
                <a:gd name="T52" fmla="*/ 59 w 233"/>
                <a:gd name="T53" fmla="*/ 155 h 165"/>
                <a:gd name="T54" fmla="*/ 65 w 233"/>
                <a:gd name="T55" fmla="*/ 157 h 165"/>
                <a:gd name="T56" fmla="*/ 67 w 233"/>
                <a:gd name="T57" fmla="*/ 158 h 165"/>
                <a:gd name="T58" fmla="*/ 70 w 233"/>
                <a:gd name="T59" fmla="*/ 165 h 165"/>
                <a:gd name="T60" fmla="*/ 60 w 233"/>
                <a:gd name="T61" fmla="*/ 164 h 165"/>
                <a:gd name="T62" fmla="*/ 50 w 233"/>
                <a:gd name="T63" fmla="*/ 162 h 165"/>
                <a:gd name="T64" fmla="*/ 39 w 233"/>
                <a:gd name="T65" fmla="*/ 159 h 165"/>
                <a:gd name="T66" fmla="*/ 30 w 233"/>
                <a:gd name="T67" fmla="*/ 156 h 165"/>
                <a:gd name="T68" fmla="*/ 21 w 233"/>
                <a:gd name="T69" fmla="*/ 151 h 165"/>
                <a:gd name="T70" fmla="*/ 13 w 233"/>
                <a:gd name="T71" fmla="*/ 144 h 165"/>
                <a:gd name="T72" fmla="*/ 6 w 233"/>
                <a:gd name="T73" fmla="*/ 137 h 165"/>
                <a:gd name="T74" fmla="*/ 0 w 233"/>
                <a:gd name="T75" fmla="*/ 129 h 165"/>
                <a:gd name="T76" fmla="*/ 0 w 233"/>
                <a:gd name="T77" fmla="*/ 119 h 165"/>
                <a:gd name="T78" fmla="*/ 2 w 233"/>
                <a:gd name="T79" fmla="*/ 110 h 165"/>
                <a:gd name="T80" fmla="*/ 6 w 233"/>
                <a:gd name="T81" fmla="*/ 102 h 165"/>
                <a:gd name="T82" fmla="*/ 10 w 233"/>
                <a:gd name="T83" fmla="*/ 94 h 165"/>
                <a:gd name="T84" fmla="*/ 16 w 233"/>
                <a:gd name="T85" fmla="*/ 86 h 165"/>
                <a:gd name="T86" fmla="*/ 22 w 233"/>
                <a:gd name="T87" fmla="*/ 77 h 165"/>
                <a:gd name="T88" fmla="*/ 28 w 233"/>
                <a:gd name="T89" fmla="*/ 71 h 165"/>
                <a:gd name="T90" fmla="*/ 34 w 233"/>
                <a:gd name="T91" fmla="*/ 63 h 165"/>
                <a:gd name="T92" fmla="*/ 45 w 233"/>
                <a:gd name="T93" fmla="*/ 53 h 165"/>
                <a:gd name="T94" fmla="*/ 55 w 233"/>
                <a:gd name="T95" fmla="*/ 44 h 165"/>
                <a:gd name="T96" fmla="*/ 66 w 233"/>
                <a:gd name="T97" fmla="*/ 34 h 165"/>
                <a:gd name="T98" fmla="*/ 76 w 233"/>
                <a:gd name="T99" fmla="*/ 24 h 165"/>
                <a:gd name="T100" fmla="*/ 88 w 233"/>
                <a:gd name="T101" fmla="*/ 16 h 165"/>
                <a:gd name="T102" fmla="*/ 99 w 233"/>
                <a:gd name="T103" fmla="*/ 10 h 165"/>
                <a:gd name="T104" fmla="*/ 112 w 233"/>
                <a:gd name="T105" fmla="*/ 4 h 165"/>
                <a:gd name="T106" fmla="*/ 126 w 233"/>
                <a:gd name="T107" fmla="*/ 0 h 165"/>
                <a:gd name="T108" fmla="*/ 138 w 233"/>
                <a:gd name="T109" fmla="*/ 3 h 165"/>
                <a:gd name="T110" fmla="*/ 150 w 233"/>
                <a:gd name="T111" fmla="*/ 5 h 165"/>
                <a:gd name="T112" fmla="*/ 163 w 233"/>
                <a:gd name="T113" fmla="*/ 7 h 165"/>
                <a:gd name="T114" fmla="*/ 174 w 233"/>
                <a:gd name="T115" fmla="*/ 8 h 165"/>
                <a:gd name="T116" fmla="*/ 187 w 233"/>
                <a:gd name="T117" fmla="*/ 10 h 165"/>
                <a:gd name="T118" fmla="*/ 199 w 233"/>
                <a:gd name="T119" fmla="*/ 11 h 165"/>
                <a:gd name="T120" fmla="*/ 212 w 233"/>
                <a:gd name="T121" fmla="*/ 11 h 165"/>
                <a:gd name="T122" fmla="*/ 225 w 233"/>
                <a:gd name="T123" fmla="*/ 11 h 165"/>
                <a:gd name="T124" fmla="*/ 233 w 233"/>
                <a:gd name="T125"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65">
                  <a:moveTo>
                    <a:pt x="233" y="26"/>
                  </a:moveTo>
                  <a:lnTo>
                    <a:pt x="220" y="26"/>
                  </a:lnTo>
                  <a:lnTo>
                    <a:pt x="208" y="26"/>
                  </a:lnTo>
                  <a:lnTo>
                    <a:pt x="194" y="24"/>
                  </a:lnTo>
                  <a:lnTo>
                    <a:pt x="180" y="24"/>
                  </a:lnTo>
                  <a:lnTo>
                    <a:pt x="165" y="23"/>
                  </a:lnTo>
                  <a:lnTo>
                    <a:pt x="151" y="21"/>
                  </a:lnTo>
                  <a:lnTo>
                    <a:pt x="138" y="18"/>
                  </a:lnTo>
                  <a:lnTo>
                    <a:pt x="126" y="14"/>
                  </a:lnTo>
                  <a:lnTo>
                    <a:pt x="112" y="19"/>
                  </a:lnTo>
                  <a:lnTo>
                    <a:pt x="100" y="24"/>
                  </a:lnTo>
                  <a:lnTo>
                    <a:pt x="90" y="34"/>
                  </a:lnTo>
                  <a:lnTo>
                    <a:pt x="80" y="43"/>
                  </a:lnTo>
                  <a:lnTo>
                    <a:pt x="70" y="53"/>
                  </a:lnTo>
                  <a:lnTo>
                    <a:pt x="60" y="65"/>
                  </a:lnTo>
                  <a:lnTo>
                    <a:pt x="51" y="75"/>
                  </a:lnTo>
                  <a:lnTo>
                    <a:pt x="40" y="84"/>
                  </a:lnTo>
                  <a:lnTo>
                    <a:pt x="34" y="92"/>
                  </a:lnTo>
                  <a:lnTo>
                    <a:pt x="28" y="102"/>
                  </a:lnTo>
                  <a:lnTo>
                    <a:pt x="23" y="112"/>
                  </a:lnTo>
                  <a:lnTo>
                    <a:pt x="22" y="122"/>
                  </a:lnTo>
                  <a:lnTo>
                    <a:pt x="24" y="129"/>
                  </a:lnTo>
                  <a:lnTo>
                    <a:pt x="29" y="136"/>
                  </a:lnTo>
                  <a:lnTo>
                    <a:pt x="36" y="142"/>
                  </a:lnTo>
                  <a:lnTo>
                    <a:pt x="44" y="148"/>
                  </a:lnTo>
                  <a:lnTo>
                    <a:pt x="52" y="151"/>
                  </a:lnTo>
                  <a:lnTo>
                    <a:pt x="59" y="155"/>
                  </a:lnTo>
                  <a:lnTo>
                    <a:pt x="65" y="157"/>
                  </a:lnTo>
                  <a:lnTo>
                    <a:pt x="67" y="158"/>
                  </a:lnTo>
                  <a:lnTo>
                    <a:pt x="70" y="165"/>
                  </a:lnTo>
                  <a:lnTo>
                    <a:pt x="60" y="164"/>
                  </a:lnTo>
                  <a:lnTo>
                    <a:pt x="50" y="162"/>
                  </a:lnTo>
                  <a:lnTo>
                    <a:pt x="39" y="159"/>
                  </a:lnTo>
                  <a:lnTo>
                    <a:pt x="30" y="156"/>
                  </a:lnTo>
                  <a:lnTo>
                    <a:pt x="21" y="151"/>
                  </a:lnTo>
                  <a:lnTo>
                    <a:pt x="13" y="144"/>
                  </a:lnTo>
                  <a:lnTo>
                    <a:pt x="6" y="137"/>
                  </a:lnTo>
                  <a:lnTo>
                    <a:pt x="0" y="129"/>
                  </a:lnTo>
                  <a:lnTo>
                    <a:pt x="0" y="119"/>
                  </a:lnTo>
                  <a:lnTo>
                    <a:pt x="2" y="110"/>
                  </a:lnTo>
                  <a:lnTo>
                    <a:pt x="6" y="102"/>
                  </a:lnTo>
                  <a:lnTo>
                    <a:pt x="10" y="94"/>
                  </a:lnTo>
                  <a:lnTo>
                    <a:pt x="16" y="86"/>
                  </a:lnTo>
                  <a:lnTo>
                    <a:pt x="22" y="77"/>
                  </a:lnTo>
                  <a:lnTo>
                    <a:pt x="28" y="71"/>
                  </a:lnTo>
                  <a:lnTo>
                    <a:pt x="34" y="63"/>
                  </a:lnTo>
                  <a:lnTo>
                    <a:pt x="45" y="53"/>
                  </a:lnTo>
                  <a:lnTo>
                    <a:pt x="55" y="44"/>
                  </a:lnTo>
                  <a:lnTo>
                    <a:pt x="66" y="34"/>
                  </a:lnTo>
                  <a:lnTo>
                    <a:pt x="76" y="24"/>
                  </a:lnTo>
                  <a:lnTo>
                    <a:pt x="88" y="16"/>
                  </a:lnTo>
                  <a:lnTo>
                    <a:pt x="99" y="10"/>
                  </a:lnTo>
                  <a:lnTo>
                    <a:pt x="112" y="4"/>
                  </a:lnTo>
                  <a:lnTo>
                    <a:pt x="126" y="0"/>
                  </a:lnTo>
                  <a:lnTo>
                    <a:pt x="138" y="3"/>
                  </a:lnTo>
                  <a:lnTo>
                    <a:pt x="150" y="5"/>
                  </a:lnTo>
                  <a:lnTo>
                    <a:pt x="163" y="7"/>
                  </a:lnTo>
                  <a:lnTo>
                    <a:pt x="174" y="8"/>
                  </a:lnTo>
                  <a:lnTo>
                    <a:pt x="187" y="10"/>
                  </a:lnTo>
                  <a:lnTo>
                    <a:pt x="199" y="11"/>
                  </a:lnTo>
                  <a:lnTo>
                    <a:pt x="212" y="11"/>
                  </a:lnTo>
                  <a:lnTo>
                    <a:pt x="225" y="11"/>
                  </a:lnTo>
                  <a:lnTo>
                    <a:pt x="2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3" name="Freeform 215"/>
            <p:cNvSpPr>
              <a:spLocks/>
            </p:cNvSpPr>
            <p:nvPr/>
          </p:nvSpPr>
          <p:spPr bwMode="auto">
            <a:xfrm>
              <a:off x="4140" y="2460"/>
              <a:ext cx="24" cy="21"/>
            </a:xfrm>
            <a:custGeom>
              <a:avLst/>
              <a:gdLst>
                <a:gd name="T0" fmla="*/ 26 w 49"/>
                <a:gd name="T1" fmla="*/ 22 h 40"/>
                <a:gd name="T2" fmla="*/ 49 w 49"/>
                <a:gd name="T3" fmla="*/ 38 h 40"/>
                <a:gd name="T4" fmla="*/ 43 w 49"/>
                <a:gd name="T5" fmla="*/ 40 h 40"/>
                <a:gd name="T6" fmla="*/ 37 w 49"/>
                <a:gd name="T7" fmla="*/ 39 h 40"/>
                <a:gd name="T8" fmla="*/ 30 w 49"/>
                <a:gd name="T9" fmla="*/ 37 h 40"/>
                <a:gd name="T10" fmla="*/ 23 w 49"/>
                <a:gd name="T11" fmla="*/ 32 h 40"/>
                <a:gd name="T12" fmla="*/ 16 w 49"/>
                <a:gd name="T13" fmla="*/ 26 h 40"/>
                <a:gd name="T14" fmla="*/ 11 w 49"/>
                <a:gd name="T15" fmla="*/ 20 h 40"/>
                <a:gd name="T16" fmla="*/ 6 w 49"/>
                <a:gd name="T17" fmla="*/ 16 h 40"/>
                <a:gd name="T18" fmla="*/ 1 w 49"/>
                <a:gd name="T19" fmla="*/ 12 h 40"/>
                <a:gd name="T20" fmla="*/ 0 w 49"/>
                <a:gd name="T21" fmla="*/ 9 h 40"/>
                <a:gd name="T22" fmla="*/ 1 w 49"/>
                <a:gd name="T23" fmla="*/ 5 h 40"/>
                <a:gd name="T24" fmla="*/ 2 w 49"/>
                <a:gd name="T25" fmla="*/ 3 h 40"/>
                <a:gd name="T26" fmla="*/ 4 w 49"/>
                <a:gd name="T27" fmla="*/ 0 h 40"/>
                <a:gd name="T28" fmla="*/ 8 w 49"/>
                <a:gd name="T29" fmla="*/ 4 h 40"/>
                <a:gd name="T30" fmla="*/ 13 w 49"/>
                <a:gd name="T31" fmla="*/ 10 h 40"/>
                <a:gd name="T32" fmla="*/ 19 w 49"/>
                <a:gd name="T33" fmla="*/ 16 h 40"/>
                <a:gd name="T34" fmla="*/ 26 w 49"/>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26" y="22"/>
                  </a:moveTo>
                  <a:lnTo>
                    <a:pt x="49" y="38"/>
                  </a:lnTo>
                  <a:lnTo>
                    <a:pt x="43" y="40"/>
                  </a:lnTo>
                  <a:lnTo>
                    <a:pt x="37" y="39"/>
                  </a:lnTo>
                  <a:lnTo>
                    <a:pt x="30" y="37"/>
                  </a:lnTo>
                  <a:lnTo>
                    <a:pt x="23" y="32"/>
                  </a:lnTo>
                  <a:lnTo>
                    <a:pt x="16" y="26"/>
                  </a:lnTo>
                  <a:lnTo>
                    <a:pt x="11" y="20"/>
                  </a:lnTo>
                  <a:lnTo>
                    <a:pt x="6" y="16"/>
                  </a:lnTo>
                  <a:lnTo>
                    <a:pt x="1" y="12"/>
                  </a:lnTo>
                  <a:lnTo>
                    <a:pt x="0" y="9"/>
                  </a:lnTo>
                  <a:lnTo>
                    <a:pt x="1" y="5"/>
                  </a:lnTo>
                  <a:lnTo>
                    <a:pt x="2" y="3"/>
                  </a:lnTo>
                  <a:lnTo>
                    <a:pt x="4" y="0"/>
                  </a:lnTo>
                  <a:lnTo>
                    <a:pt x="8" y="4"/>
                  </a:lnTo>
                  <a:lnTo>
                    <a:pt x="13" y="10"/>
                  </a:lnTo>
                  <a:lnTo>
                    <a:pt x="19" y="16"/>
                  </a:lnTo>
                  <a:lnTo>
                    <a:pt x="2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4" name="Freeform 216"/>
            <p:cNvSpPr>
              <a:spLocks/>
            </p:cNvSpPr>
            <p:nvPr/>
          </p:nvSpPr>
          <p:spPr bwMode="auto">
            <a:xfrm>
              <a:off x="4126" y="2471"/>
              <a:ext cx="32" cy="19"/>
            </a:xfrm>
            <a:custGeom>
              <a:avLst/>
              <a:gdLst>
                <a:gd name="T0" fmla="*/ 63 w 65"/>
                <a:gd name="T1" fmla="*/ 30 h 38"/>
                <a:gd name="T2" fmla="*/ 64 w 65"/>
                <a:gd name="T3" fmla="*/ 32 h 38"/>
                <a:gd name="T4" fmla="*/ 65 w 65"/>
                <a:gd name="T5" fmla="*/ 35 h 38"/>
                <a:gd name="T6" fmla="*/ 64 w 65"/>
                <a:gd name="T7" fmla="*/ 37 h 38"/>
                <a:gd name="T8" fmla="*/ 60 w 65"/>
                <a:gd name="T9" fmla="*/ 38 h 38"/>
                <a:gd name="T10" fmla="*/ 52 w 65"/>
                <a:gd name="T11" fmla="*/ 37 h 38"/>
                <a:gd name="T12" fmla="*/ 44 w 65"/>
                <a:gd name="T13" fmla="*/ 33 h 38"/>
                <a:gd name="T14" fmla="*/ 36 w 65"/>
                <a:gd name="T15" fmla="*/ 31 h 38"/>
                <a:gd name="T16" fmla="*/ 28 w 65"/>
                <a:gd name="T17" fmla="*/ 26 h 38"/>
                <a:gd name="T18" fmla="*/ 20 w 65"/>
                <a:gd name="T19" fmla="*/ 22 h 38"/>
                <a:gd name="T20" fmla="*/ 13 w 65"/>
                <a:gd name="T21" fmla="*/ 16 h 38"/>
                <a:gd name="T22" fmla="*/ 6 w 65"/>
                <a:gd name="T23" fmla="*/ 9 h 38"/>
                <a:gd name="T24" fmla="*/ 0 w 65"/>
                <a:gd name="T25" fmla="*/ 2 h 38"/>
                <a:gd name="T26" fmla="*/ 5 w 65"/>
                <a:gd name="T27" fmla="*/ 0 h 38"/>
                <a:gd name="T28" fmla="*/ 10 w 65"/>
                <a:gd name="T29" fmla="*/ 1 h 38"/>
                <a:gd name="T30" fmla="*/ 14 w 65"/>
                <a:gd name="T31" fmla="*/ 2 h 38"/>
                <a:gd name="T32" fmla="*/ 19 w 65"/>
                <a:gd name="T33" fmla="*/ 5 h 38"/>
                <a:gd name="T34" fmla="*/ 24 w 65"/>
                <a:gd name="T35" fmla="*/ 10 h 38"/>
                <a:gd name="T36" fmla="*/ 28 w 65"/>
                <a:gd name="T37" fmla="*/ 13 h 38"/>
                <a:gd name="T38" fmla="*/ 34 w 65"/>
                <a:gd name="T39" fmla="*/ 16 h 38"/>
                <a:gd name="T40" fmla="*/ 39 w 65"/>
                <a:gd name="T41" fmla="*/ 18 h 38"/>
                <a:gd name="T42" fmla="*/ 63 w 65"/>
                <a:gd name="T4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38">
                  <a:moveTo>
                    <a:pt x="63" y="30"/>
                  </a:moveTo>
                  <a:lnTo>
                    <a:pt x="64" y="32"/>
                  </a:lnTo>
                  <a:lnTo>
                    <a:pt x="65" y="35"/>
                  </a:lnTo>
                  <a:lnTo>
                    <a:pt x="64" y="37"/>
                  </a:lnTo>
                  <a:lnTo>
                    <a:pt x="60" y="38"/>
                  </a:lnTo>
                  <a:lnTo>
                    <a:pt x="52" y="37"/>
                  </a:lnTo>
                  <a:lnTo>
                    <a:pt x="44" y="33"/>
                  </a:lnTo>
                  <a:lnTo>
                    <a:pt x="36" y="31"/>
                  </a:lnTo>
                  <a:lnTo>
                    <a:pt x="28" y="26"/>
                  </a:lnTo>
                  <a:lnTo>
                    <a:pt x="20" y="22"/>
                  </a:lnTo>
                  <a:lnTo>
                    <a:pt x="13" y="16"/>
                  </a:lnTo>
                  <a:lnTo>
                    <a:pt x="6" y="9"/>
                  </a:lnTo>
                  <a:lnTo>
                    <a:pt x="0" y="2"/>
                  </a:lnTo>
                  <a:lnTo>
                    <a:pt x="5" y="0"/>
                  </a:lnTo>
                  <a:lnTo>
                    <a:pt x="10" y="1"/>
                  </a:lnTo>
                  <a:lnTo>
                    <a:pt x="14" y="2"/>
                  </a:lnTo>
                  <a:lnTo>
                    <a:pt x="19" y="5"/>
                  </a:lnTo>
                  <a:lnTo>
                    <a:pt x="24" y="10"/>
                  </a:lnTo>
                  <a:lnTo>
                    <a:pt x="28" y="13"/>
                  </a:lnTo>
                  <a:lnTo>
                    <a:pt x="34" y="16"/>
                  </a:lnTo>
                  <a:lnTo>
                    <a:pt x="39" y="18"/>
                  </a:lnTo>
                  <a:lnTo>
                    <a:pt x="6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5" name="Freeform 217"/>
            <p:cNvSpPr>
              <a:spLocks/>
            </p:cNvSpPr>
            <p:nvPr/>
          </p:nvSpPr>
          <p:spPr bwMode="auto">
            <a:xfrm>
              <a:off x="4112" y="2481"/>
              <a:ext cx="30" cy="19"/>
            </a:xfrm>
            <a:custGeom>
              <a:avLst/>
              <a:gdLst>
                <a:gd name="T0" fmla="*/ 28 w 59"/>
                <a:gd name="T1" fmla="*/ 19 h 38"/>
                <a:gd name="T2" fmla="*/ 35 w 59"/>
                <a:gd name="T3" fmla="*/ 22 h 38"/>
                <a:gd name="T4" fmla="*/ 44 w 59"/>
                <a:gd name="T5" fmla="*/ 27 h 38"/>
                <a:gd name="T6" fmla="*/ 52 w 59"/>
                <a:gd name="T7" fmla="*/ 31 h 38"/>
                <a:gd name="T8" fmla="*/ 59 w 59"/>
                <a:gd name="T9" fmla="*/ 37 h 38"/>
                <a:gd name="T10" fmla="*/ 51 w 59"/>
                <a:gd name="T11" fmla="*/ 38 h 38"/>
                <a:gd name="T12" fmla="*/ 43 w 59"/>
                <a:gd name="T13" fmla="*/ 38 h 38"/>
                <a:gd name="T14" fmla="*/ 36 w 59"/>
                <a:gd name="T15" fmla="*/ 36 h 38"/>
                <a:gd name="T16" fmla="*/ 29 w 59"/>
                <a:gd name="T17" fmla="*/ 32 h 38"/>
                <a:gd name="T18" fmla="*/ 22 w 59"/>
                <a:gd name="T19" fmla="*/ 28 h 38"/>
                <a:gd name="T20" fmla="*/ 15 w 59"/>
                <a:gd name="T21" fmla="*/ 23 h 38"/>
                <a:gd name="T22" fmla="*/ 9 w 59"/>
                <a:gd name="T23" fmla="*/ 19 h 38"/>
                <a:gd name="T24" fmla="*/ 3 w 59"/>
                <a:gd name="T25" fmla="*/ 14 h 38"/>
                <a:gd name="T26" fmla="*/ 1 w 59"/>
                <a:gd name="T27" fmla="*/ 12 h 38"/>
                <a:gd name="T28" fmla="*/ 0 w 59"/>
                <a:gd name="T29" fmla="*/ 8 h 38"/>
                <a:gd name="T30" fmla="*/ 1 w 59"/>
                <a:gd name="T31" fmla="*/ 5 h 38"/>
                <a:gd name="T32" fmla="*/ 2 w 59"/>
                <a:gd name="T33" fmla="*/ 0 h 38"/>
                <a:gd name="T34" fmla="*/ 9 w 59"/>
                <a:gd name="T35" fmla="*/ 4 h 38"/>
                <a:gd name="T36" fmla="*/ 15 w 59"/>
                <a:gd name="T37" fmla="*/ 7 h 38"/>
                <a:gd name="T38" fmla="*/ 21 w 59"/>
                <a:gd name="T39" fmla="*/ 13 h 38"/>
                <a:gd name="T40" fmla="*/ 28 w 59"/>
                <a:gd name="T4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8">
                  <a:moveTo>
                    <a:pt x="28" y="19"/>
                  </a:moveTo>
                  <a:lnTo>
                    <a:pt x="35" y="22"/>
                  </a:lnTo>
                  <a:lnTo>
                    <a:pt x="44" y="27"/>
                  </a:lnTo>
                  <a:lnTo>
                    <a:pt x="52" y="31"/>
                  </a:lnTo>
                  <a:lnTo>
                    <a:pt x="59" y="37"/>
                  </a:lnTo>
                  <a:lnTo>
                    <a:pt x="51" y="38"/>
                  </a:lnTo>
                  <a:lnTo>
                    <a:pt x="43" y="38"/>
                  </a:lnTo>
                  <a:lnTo>
                    <a:pt x="36" y="36"/>
                  </a:lnTo>
                  <a:lnTo>
                    <a:pt x="29" y="32"/>
                  </a:lnTo>
                  <a:lnTo>
                    <a:pt x="22" y="28"/>
                  </a:lnTo>
                  <a:lnTo>
                    <a:pt x="15" y="23"/>
                  </a:lnTo>
                  <a:lnTo>
                    <a:pt x="9" y="19"/>
                  </a:lnTo>
                  <a:lnTo>
                    <a:pt x="3" y="14"/>
                  </a:lnTo>
                  <a:lnTo>
                    <a:pt x="1" y="12"/>
                  </a:lnTo>
                  <a:lnTo>
                    <a:pt x="0" y="8"/>
                  </a:lnTo>
                  <a:lnTo>
                    <a:pt x="1" y="5"/>
                  </a:lnTo>
                  <a:lnTo>
                    <a:pt x="2" y="0"/>
                  </a:lnTo>
                  <a:lnTo>
                    <a:pt x="9" y="4"/>
                  </a:lnTo>
                  <a:lnTo>
                    <a:pt x="15" y="7"/>
                  </a:lnTo>
                  <a:lnTo>
                    <a:pt x="21" y="13"/>
                  </a:lnTo>
                  <a:lnTo>
                    <a:pt x="2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6" name="Freeform 218"/>
            <p:cNvSpPr>
              <a:spLocks/>
            </p:cNvSpPr>
            <p:nvPr/>
          </p:nvSpPr>
          <p:spPr bwMode="auto">
            <a:xfrm>
              <a:off x="4109" y="2498"/>
              <a:ext cx="379" cy="142"/>
            </a:xfrm>
            <a:custGeom>
              <a:avLst/>
              <a:gdLst>
                <a:gd name="T0" fmla="*/ 736 w 758"/>
                <a:gd name="T1" fmla="*/ 24 h 282"/>
                <a:gd name="T2" fmla="*/ 682 w 758"/>
                <a:gd name="T3" fmla="*/ 30 h 282"/>
                <a:gd name="T4" fmla="*/ 618 w 758"/>
                <a:gd name="T5" fmla="*/ 34 h 282"/>
                <a:gd name="T6" fmla="*/ 549 w 758"/>
                <a:gd name="T7" fmla="*/ 37 h 282"/>
                <a:gd name="T8" fmla="*/ 483 w 758"/>
                <a:gd name="T9" fmla="*/ 37 h 282"/>
                <a:gd name="T10" fmla="*/ 424 w 758"/>
                <a:gd name="T11" fmla="*/ 37 h 282"/>
                <a:gd name="T12" fmla="*/ 379 w 758"/>
                <a:gd name="T13" fmla="*/ 37 h 282"/>
                <a:gd name="T14" fmla="*/ 354 w 758"/>
                <a:gd name="T15" fmla="*/ 36 h 282"/>
                <a:gd name="T16" fmla="*/ 338 w 758"/>
                <a:gd name="T17" fmla="*/ 38 h 282"/>
                <a:gd name="T18" fmla="*/ 309 w 758"/>
                <a:gd name="T19" fmla="*/ 48 h 282"/>
                <a:gd name="T20" fmla="*/ 280 w 758"/>
                <a:gd name="T21" fmla="*/ 63 h 282"/>
                <a:gd name="T22" fmla="*/ 255 w 758"/>
                <a:gd name="T23" fmla="*/ 77 h 282"/>
                <a:gd name="T24" fmla="*/ 226 w 758"/>
                <a:gd name="T25" fmla="*/ 135 h 282"/>
                <a:gd name="T26" fmla="*/ 217 w 758"/>
                <a:gd name="T27" fmla="*/ 230 h 282"/>
                <a:gd name="T28" fmla="*/ 180 w 758"/>
                <a:gd name="T29" fmla="*/ 274 h 282"/>
                <a:gd name="T30" fmla="*/ 191 w 758"/>
                <a:gd name="T31" fmla="*/ 175 h 282"/>
                <a:gd name="T32" fmla="*/ 209 w 758"/>
                <a:gd name="T33" fmla="*/ 93 h 282"/>
                <a:gd name="T34" fmla="*/ 168 w 758"/>
                <a:gd name="T35" fmla="*/ 99 h 282"/>
                <a:gd name="T36" fmla="*/ 138 w 758"/>
                <a:gd name="T37" fmla="*/ 89 h 282"/>
                <a:gd name="T38" fmla="*/ 108 w 758"/>
                <a:gd name="T39" fmla="*/ 74 h 282"/>
                <a:gd name="T40" fmla="*/ 73 w 758"/>
                <a:gd name="T41" fmla="*/ 68 h 282"/>
                <a:gd name="T42" fmla="*/ 59 w 758"/>
                <a:gd name="T43" fmla="*/ 65 h 282"/>
                <a:gd name="T44" fmla="*/ 43 w 758"/>
                <a:gd name="T45" fmla="*/ 63 h 282"/>
                <a:gd name="T46" fmla="*/ 24 w 758"/>
                <a:gd name="T47" fmla="*/ 57 h 282"/>
                <a:gd name="T48" fmla="*/ 6 w 758"/>
                <a:gd name="T49" fmla="*/ 44 h 282"/>
                <a:gd name="T50" fmla="*/ 1 w 758"/>
                <a:gd name="T51" fmla="*/ 34 h 282"/>
                <a:gd name="T52" fmla="*/ 1 w 758"/>
                <a:gd name="T53" fmla="*/ 26 h 282"/>
                <a:gd name="T54" fmla="*/ 10 w 758"/>
                <a:gd name="T55" fmla="*/ 31 h 282"/>
                <a:gd name="T56" fmla="*/ 19 w 758"/>
                <a:gd name="T57" fmla="*/ 39 h 282"/>
                <a:gd name="T58" fmla="*/ 31 w 758"/>
                <a:gd name="T59" fmla="*/ 47 h 282"/>
                <a:gd name="T60" fmla="*/ 44 w 758"/>
                <a:gd name="T61" fmla="*/ 52 h 282"/>
                <a:gd name="T62" fmla="*/ 59 w 758"/>
                <a:gd name="T63" fmla="*/ 54 h 282"/>
                <a:gd name="T64" fmla="*/ 76 w 758"/>
                <a:gd name="T65" fmla="*/ 54 h 282"/>
                <a:gd name="T66" fmla="*/ 96 w 758"/>
                <a:gd name="T67" fmla="*/ 48 h 282"/>
                <a:gd name="T68" fmla="*/ 115 w 758"/>
                <a:gd name="T69" fmla="*/ 39 h 282"/>
                <a:gd name="T70" fmla="*/ 134 w 758"/>
                <a:gd name="T71" fmla="*/ 32 h 282"/>
                <a:gd name="T72" fmla="*/ 153 w 758"/>
                <a:gd name="T73" fmla="*/ 29 h 282"/>
                <a:gd name="T74" fmla="*/ 153 w 758"/>
                <a:gd name="T75" fmla="*/ 36 h 282"/>
                <a:gd name="T76" fmla="*/ 150 w 758"/>
                <a:gd name="T77" fmla="*/ 41 h 282"/>
                <a:gd name="T78" fmla="*/ 137 w 758"/>
                <a:gd name="T79" fmla="*/ 47 h 282"/>
                <a:gd name="T80" fmla="*/ 122 w 758"/>
                <a:gd name="T81" fmla="*/ 53 h 282"/>
                <a:gd name="T82" fmla="*/ 131 w 758"/>
                <a:gd name="T83" fmla="*/ 61 h 282"/>
                <a:gd name="T84" fmla="*/ 145 w 758"/>
                <a:gd name="T85" fmla="*/ 67 h 282"/>
                <a:gd name="T86" fmla="*/ 159 w 758"/>
                <a:gd name="T87" fmla="*/ 72 h 282"/>
                <a:gd name="T88" fmla="*/ 169 w 758"/>
                <a:gd name="T89" fmla="*/ 80 h 282"/>
                <a:gd name="T90" fmla="*/ 186 w 758"/>
                <a:gd name="T91" fmla="*/ 79 h 282"/>
                <a:gd name="T92" fmla="*/ 203 w 758"/>
                <a:gd name="T93" fmla="*/ 76 h 282"/>
                <a:gd name="T94" fmla="*/ 221 w 758"/>
                <a:gd name="T95" fmla="*/ 69 h 282"/>
                <a:gd name="T96" fmla="*/ 240 w 758"/>
                <a:gd name="T97" fmla="*/ 60 h 282"/>
                <a:gd name="T98" fmla="*/ 267 w 758"/>
                <a:gd name="T99" fmla="*/ 47 h 282"/>
                <a:gd name="T100" fmla="*/ 289 w 758"/>
                <a:gd name="T101" fmla="*/ 38 h 282"/>
                <a:gd name="T102" fmla="*/ 311 w 758"/>
                <a:gd name="T103" fmla="*/ 30 h 282"/>
                <a:gd name="T104" fmla="*/ 338 w 758"/>
                <a:gd name="T105" fmla="*/ 22 h 282"/>
                <a:gd name="T106" fmla="*/ 352 w 758"/>
                <a:gd name="T107" fmla="*/ 22 h 282"/>
                <a:gd name="T108" fmla="*/ 390 w 758"/>
                <a:gd name="T109" fmla="*/ 19 h 282"/>
                <a:gd name="T110" fmla="*/ 444 w 758"/>
                <a:gd name="T111" fmla="*/ 18 h 282"/>
                <a:gd name="T112" fmla="*/ 509 w 758"/>
                <a:gd name="T113" fmla="*/ 15 h 282"/>
                <a:gd name="T114" fmla="*/ 580 w 758"/>
                <a:gd name="T115" fmla="*/ 11 h 282"/>
                <a:gd name="T116" fmla="*/ 648 w 758"/>
                <a:gd name="T117" fmla="*/ 8 h 282"/>
                <a:gd name="T118" fmla="*/ 708 w 758"/>
                <a:gd name="T119" fmla="*/ 4 h 282"/>
                <a:gd name="T120" fmla="*/ 753 w 758"/>
                <a:gd name="T1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8" h="282">
                  <a:moveTo>
                    <a:pt x="758" y="19"/>
                  </a:moveTo>
                  <a:lnTo>
                    <a:pt x="736" y="24"/>
                  </a:lnTo>
                  <a:lnTo>
                    <a:pt x="711" y="27"/>
                  </a:lnTo>
                  <a:lnTo>
                    <a:pt x="682" y="30"/>
                  </a:lnTo>
                  <a:lnTo>
                    <a:pt x="650" y="32"/>
                  </a:lnTo>
                  <a:lnTo>
                    <a:pt x="618" y="34"/>
                  </a:lnTo>
                  <a:lnTo>
                    <a:pt x="583" y="36"/>
                  </a:lnTo>
                  <a:lnTo>
                    <a:pt x="549" y="37"/>
                  </a:lnTo>
                  <a:lnTo>
                    <a:pt x="515" y="37"/>
                  </a:lnTo>
                  <a:lnTo>
                    <a:pt x="483" y="37"/>
                  </a:lnTo>
                  <a:lnTo>
                    <a:pt x="452" y="37"/>
                  </a:lnTo>
                  <a:lnTo>
                    <a:pt x="424" y="37"/>
                  </a:lnTo>
                  <a:lnTo>
                    <a:pt x="400" y="37"/>
                  </a:lnTo>
                  <a:lnTo>
                    <a:pt x="379" y="37"/>
                  </a:lnTo>
                  <a:lnTo>
                    <a:pt x="363" y="36"/>
                  </a:lnTo>
                  <a:lnTo>
                    <a:pt x="354" y="36"/>
                  </a:lnTo>
                  <a:lnTo>
                    <a:pt x="350" y="36"/>
                  </a:lnTo>
                  <a:lnTo>
                    <a:pt x="338" y="38"/>
                  </a:lnTo>
                  <a:lnTo>
                    <a:pt x="324" y="42"/>
                  </a:lnTo>
                  <a:lnTo>
                    <a:pt x="309" y="48"/>
                  </a:lnTo>
                  <a:lnTo>
                    <a:pt x="295" y="55"/>
                  </a:lnTo>
                  <a:lnTo>
                    <a:pt x="280" y="63"/>
                  </a:lnTo>
                  <a:lnTo>
                    <a:pt x="267" y="70"/>
                  </a:lnTo>
                  <a:lnTo>
                    <a:pt x="255" y="77"/>
                  </a:lnTo>
                  <a:lnTo>
                    <a:pt x="243" y="82"/>
                  </a:lnTo>
                  <a:lnTo>
                    <a:pt x="226" y="135"/>
                  </a:lnTo>
                  <a:lnTo>
                    <a:pt x="219" y="183"/>
                  </a:lnTo>
                  <a:lnTo>
                    <a:pt x="217" y="230"/>
                  </a:lnTo>
                  <a:lnTo>
                    <a:pt x="216" y="282"/>
                  </a:lnTo>
                  <a:lnTo>
                    <a:pt x="180" y="274"/>
                  </a:lnTo>
                  <a:lnTo>
                    <a:pt x="183" y="219"/>
                  </a:lnTo>
                  <a:lnTo>
                    <a:pt x="191" y="175"/>
                  </a:lnTo>
                  <a:lnTo>
                    <a:pt x="201" y="136"/>
                  </a:lnTo>
                  <a:lnTo>
                    <a:pt x="209" y="93"/>
                  </a:lnTo>
                  <a:lnTo>
                    <a:pt x="187" y="99"/>
                  </a:lnTo>
                  <a:lnTo>
                    <a:pt x="168" y="99"/>
                  </a:lnTo>
                  <a:lnTo>
                    <a:pt x="152" y="95"/>
                  </a:lnTo>
                  <a:lnTo>
                    <a:pt x="138" y="89"/>
                  </a:lnTo>
                  <a:lnTo>
                    <a:pt x="123" y="80"/>
                  </a:lnTo>
                  <a:lnTo>
                    <a:pt x="108" y="74"/>
                  </a:lnTo>
                  <a:lnTo>
                    <a:pt x="92" y="69"/>
                  </a:lnTo>
                  <a:lnTo>
                    <a:pt x="73" y="68"/>
                  </a:lnTo>
                  <a:lnTo>
                    <a:pt x="66" y="67"/>
                  </a:lnTo>
                  <a:lnTo>
                    <a:pt x="59" y="65"/>
                  </a:lnTo>
                  <a:lnTo>
                    <a:pt x="51" y="65"/>
                  </a:lnTo>
                  <a:lnTo>
                    <a:pt x="43" y="63"/>
                  </a:lnTo>
                  <a:lnTo>
                    <a:pt x="33" y="61"/>
                  </a:lnTo>
                  <a:lnTo>
                    <a:pt x="24" y="57"/>
                  </a:lnTo>
                  <a:lnTo>
                    <a:pt x="15" y="52"/>
                  </a:lnTo>
                  <a:lnTo>
                    <a:pt x="6" y="44"/>
                  </a:lnTo>
                  <a:lnTo>
                    <a:pt x="4" y="39"/>
                  </a:lnTo>
                  <a:lnTo>
                    <a:pt x="1" y="34"/>
                  </a:lnTo>
                  <a:lnTo>
                    <a:pt x="0" y="30"/>
                  </a:lnTo>
                  <a:lnTo>
                    <a:pt x="1" y="26"/>
                  </a:lnTo>
                  <a:lnTo>
                    <a:pt x="7" y="27"/>
                  </a:lnTo>
                  <a:lnTo>
                    <a:pt x="10" y="31"/>
                  </a:lnTo>
                  <a:lnTo>
                    <a:pt x="14" y="36"/>
                  </a:lnTo>
                  <a:lnTo>
                    <a:pt x="19" y="39"/>
                  </a:lnTo>
                  <a:lnTo>
                    <a:pt x="25" y="44"/>
                  </a:lnTo>
                  <a:lnTo>
                    <a:pt x="31" y="47"/>
                  </a:lnTo>
                  <a:lnTo>
                    <a:pt x="37" y="49"/>
                  </a:lnTo>
                  <a:lnTo>
                    <a:pt x="44" y="52"/>
                  </a:lnTo>
                  <a:lnTo>
                    <a:pt x="51" y="54"/>
                  </a:lnTo>
                  <a:lnTo>
                    <a:pt x="59" y="54"/>
                  </a:lnTo>
                  <a:lnTo>
                    <a:pt x="67" y="54"/>
                  </a:lnTo>
                  <a:lnTo>
                    <a:pt x="76" y="54"/>
                  </a:lnTo>
                  <a:lnTo>
                    <a:pt x="87" y="52"/>
                  </a:lnTo>
                  <a:lnTo>
                    <a:pt x="96" y="48"/>
                  </a:lnTo>
                  <a:lnTo>
                    <a:pt x="106" y="44"/>
                  </a:lnTo>
                  <a:lnTo>
                    <a:pt x="115" y="39"/>
                  </a:lnTo>
                  <a:lnTo>
                    <a:pt x="125" y="36"/>
                  </a:lnTo>
                  <a:lnTo>
                    <a:pt x="134" y="32"/>
                  </a:lnTo>
                  <a:lnTo>
                    <a:pt x="144" y="30"/>
                  </a:lnTo>
                  <a:lnTo>
                    <a:pt x="153" y="29"/>
                  </a:lnTo>
                  <a:lnTo>
                    <a:pt x="154" y="32"/>
                  </a:lnTo>
                  <a:lnTo>
                    <a:pt x="153" y="36"/>
                  </a:lnTo>
                  <a:lnTo>
                    <a:pt x="152" y="39"/>
                  </a:lnTo>
                  <a:lnTo>
                    <a:pt x="150" y="41"/>
                  </a:lnTo>
                  <a:lnTo>
                    <a:pt x="144" y="45"/>
                  </a:lnTo>
                  <a:lnTo>
                    <a:pt x="137" y="47"/>
                  </a:lnTo>
                  <a:lnTo>
                    <a:pt x="129" y="49"/>
                  </a:lnTo>
                  <a:lnTo>
                    <a:pt x="122" y="53"/>
                  </a:lnTo>
                  <a:lnTo>
                    <a:pt x="127" y="57"/>
                  </a:lnTo>
                  <a:lnTo>
                    <a:pt x="131" y="61"/>
                  </a:lnTo>
                  <a:lnTo>
                    <a:pt x="138" y="64"/>
                  </a:lnTo>
                  <a:lnTo>
                    <a:pt x="145" y="67"/>
                  </a:lnTo>
                  <a:lnTo>
                    <a:pt x="152" y="69"/>
                  </a:lnTo>
                  <a:lnTo>
                    <a:pt x="159" y="72"/>
                  </a:lnTo>
                  <a:lnTo>
                    <a:pt x="165" y="76"/>
                  </a:lnTo>
                  <a:lnTo>
                    <a:pt x="169" y="80"/>
                  </a:lnTo>
                  <a:lnTo>
                    <a:pt x="178" y="80"/>
                  </a:lnTo>
                  <a:lnTo>
                    <a:pt x="186" y="79"/>
                  </a:lnTo>
                  <a:lnTo>
                    <a:pt x="194" y="78"/>
                  </a:lnTo>
                  <a:lnTo>
                    <a:pt x="203" y="76"/>
                  </a:lnTo>
                  <a:lnTo>
                    <a:pt x="212" y="72"/>
                  </a:lnTo>
                  <a:lnTo>
                    <a:pt x="221" y="69"/>
                  </a:lnTo>
                  <a:lnTo>
                    <a:pt x="231" y="64"/>
                  </a:lnTo>
                  <a:lnTo>
                    <a:pt x="240" y="60"/>
                  </a:lnTo>
                  <a:lnTo>
                    <a:pt x="255" y="53"/>
                  </a:lnTo>
                  <a:lnTo>
                    <a:pt x="267" y="47"/>
                  </a:lnTo>
                  <a:lnTo>
                    <a:pt x="279" y="42"/>
                  </a:lnTo>
                  <a:lnTo>
                    <a:pt x="289" y="38"/>
                  </a:lnTo>
                  <a:lnTo>
                    <a:pt x="301" y="33"/>
                  </a:lnTo>
                  <a:lnTo>
                    <a:pt x="311" y="30"/>
                  </a:lnTo>
                  <a:lnTo>
                    <a:pt x="324" y="25"/>
                  </a:lnTo>
                  <a:lnTo>
                    <a:pt x="338" y="22"/>
                  </a:lnTo>
                  <a:lnTo>
                    <a:pt x="341" y="22"/>
                  </a:lnTo>
                  <a:lnTo>
                    <a:pt x="352" y="22"/>
                  </a:lnTo>
                  <a:lnTo>
                    <a:pt x="368" y="21"/>
                  </a:lnTo>
                  <a:lnTo>
                    <a:pt x="390" y="19"/>
                  </a:lnTo>
                  <a:lnTo>
                    <a:pt x="415" y="19"/>
                  </a:lnTo>
                  <a:lnTo>
                    <a:pt x="444" y="18"/>
                  </a:lnTo>
                  <a:lnTo>
                    <a:pt x="476" y="17"/>
                  </a:lnTo>
                  <a:lnTo>
                    <a:pt x="509" y="15"/>
                  </a:lnTo>
                  <a:lnTo>
                    <a:pt x="545" y="14"/>
                  </a:lnTo>
                  <a:lnTo>
                    <a:pt x="580" y="11"/>
                  </a:lnTo>
                  <a:lnTo>
                    <a:pt x="614" y="10"/>
                  </a:lnTo>
                  <a:lnTo>
                    <a:pt x="648" y="8"/>
                  </a:lnTo>
                  <a:lnTo>
                    <a:pt x="679" y="6"/>
                  </a:lnTo>
                  <a:lnTo>
                    <a:pt x="708" y="4"/>
                  </a:lnTo>
                  <a:lnTo>
                    <a:pt x="732" y="2"/>
                  </a:lnTo>
                  <a:lnTo>
                    <a:pt x="753" y="0"/>
                  </a:lnTo>
                  <a:lnTo>
                    <a:pt x="75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7" name="Freeform 219"/>
            <p:cNvSpPr>
              <a:spLocks/>
            </p:cNvSpPr>
            <p:nvPr/>
          </p:nvSpPr>
          <p:spPr bwMode="auto">
            <a:xfrm>
              <a:off x="3795" y="2556"/>
              <a:ext cx="275" cy="136"/>
            </a:xfrm>
            <a:custGeom>
              <a:avLst/>
              <a:gdLst>
                <a:gd name="T0" fmla="*/ 0 w 551"/>
                <a:gd name="T1" fmla="*/ 272 h 272"/>
                <a:gd name="T2" fmla="*/ 0 w 551"/>
                <a:gd name="T3" fmla="*/ 243 h 272"/>
                <a:gd name="T4" fmla="*/ 538 w 551"/>
                <a:gd name="T5" fmla="*/ 100 h 272"/>
                <a:gd name="T6" fmla="*/ 538 w 551"/>
                <a:gd name="T7" fmla="*/ 51 h 272"/>
                <a:gd name="T8" fmla="*/ 0 w 551"/>
                <a:gd name="T9" fmla="*/ 186 h 272"/>
                <a:gd name="T10" fmla="*/ 0 w 551"/>
                <a:gd name="T11" fmla="*/ 161 h 272"/>
                <a:gd name="T12" fmla="*/ 512 w 551"/>
                <a:gd name="T13" fmla="*/ 40 h 272"/>
                <a:gd name="T14" fmla="*/ 507 w 551"/>
                <a:gd name="T15" fmla="*/ 38 h 272"/>
                <a:gd name="T16" fmla="*/ 499 w 551"/>
                <a:gd name="T17" fmla="*/ 33 h 272"/>
                <a:gd name="T18" fmla="*/ 490 w 551"/>
                <a:gd name="T19" fmla="*/ 29 h 272"/>
                <a:gd name="T20" fmla="*/ 481 w 551"/>
                <a:gd name="T21" fmla="*/ 24 h 272"/>
                <a:gd name="T22" fmla="*/ 470 w 551"/>
                <a:gd name="T23" fmla="*/ 18 h 272"/>
                <a:gd name="T24" fmla="*/ 461 w 551"/>
                <a:gd name="T25" fmla="*/ 13 h 272"/>
                <a:gd name="T26" fmla="*/ 453 w 551"/>
                <a:gd name="T27" fmla="*/ 6 h 272"/>
                <a:gd name="T28" fmla="*/ 446 w 551"/>
                <a:gd name="T29" fmla="*/ 0 h 272"/>
                <a:gd name="T30" fmla="*/ 461 w 551"/>
                <a:gd name="T31" fmla="*/ 2 h 272"/>
                <a:gd name="T32" fmla="*/ 478 w 551"/>
                <a:gd name="T33" fmla="*/ 8 h 272"/>
                <a:gd name="T34" fmla="*/ 496 w 551"/>
                <a:gd name="T35" fmla="*/ 15 h 272"/>
                <a:gd name="T36" fmla="*/ 513 w 551"/>
                <a:gd name="T37" fmla="*/ 23 h 272"/>
                <a:gd name="T38" fmla="*/ 528 w 551"/>
                <a:gd name="T39" fmla="*/ 31 h 272"/>
                <a:gd name="T40" fmla="*/ 539 w 551"/>
                <a:gd name="T41" fmla="*/ 38 h 272"/>
                <a:gd name="T42" fmla="*/ 547 w 551"/>
                <a:gd name="T43" fmla="*/ 43 h 272"/>
                <a:gd name="T44" fmla="*/ 551 w 551"/>
                <a:gd name="T45" fmla="*/ 44 h 272"/>
                <a:gd name="T46" fmla="*/ 551 w 551"/>
                <a:gd name="T47" fmla="*/ 115 h 272"/>
                <a:gd name="T48" fmla="*/ 0 w 551"/>
                <a:gd name="T4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1" h="272">
                  <a:moveTo>
                    <a:pt x="0" y="272"/>
                  </a:moveTo>
                  <a:lnTo>
                    <a:pt x="0" y="243"/>
                  </a:lnTo>
                  <a:lnTo>
                    <a:pt x="538" y="100"/>
                  </a:lnTo>
                  <a:lnTo>
                    <a:pt x="538" y="51"/>
                  </a:lnTo>
                  <a:lnTo>
                    <a:pt x="0" y="186"/>
                  </a:lnTo>
                  <a:lnTo>
                    <a:pt x="0" y="161"/>
                  </a:lnTo>
                  <a:lnTo>
                    <a:pt x="512" y="40"/>
                  </a:lnTo>
                  <a:lnTo>
                    <a:pt x="507" y="38"/>
                  </a:lnTo>
                  <a:lnTo>
                    <a:pt x="499" y="33"/>
                  </a:lnTo>
                  <a:lnTo>
                    <a:pt x="490" y="29"/>
                  </a:lnTo>
                  <a:lnTo>
                    <a:pt x="481" y="24"/>
                  </a:lnTo>
                  <a:lnTo>
                    <a:pt x="470" y="18"/>
                  </a:lnTo>
                  <a:lnTo>
                    <a:pt x="461" y="13"/>
                  </a:lnTo>
                  <a:lnTo>
                    <a:pt x="453" y="6"/>
                  </a:lnTo>
                  <a:lnTo>
                    <a:pt x="446" y="0"/>
                  </a:lnTo>
                  <a:lnTo>
                    <a:pt x="461" y="2"/>
                  </a:lnTo>
                  <a:lnTo>
                    <a:pt x="478" y="8"/>
                  </a:lnTo>
                  <a:lnTo>
                    <a:pt x="496" y="15"/>
                  </a:lnTo>
                  <a:lnTo>
                    <a:pt x="513" y="23"/>
                  </a:lnTo>
                  <a:lnTo>
                    <a:pt x="528" y="31"/>
                  </a:lnTo>
                  <a:lnTo>
                    <a:pt x="539" y="38"/>
                  </a:lnTo>
                  <a:lnTo>
                    <a:pt x="547" y="43"/>
                  </a:lnTo>
                  <a:lnTo>
                    <a:pt x="551" y="44"/>
                  </a:lnTo>
                  <a:lnTo>
                    <a:pt x="551" y="115"/>
                  </a:lnTo>
                  <a:lnTo>
                    <a:pt x="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8" name="Freeform 220"/>
            <p:cNvSpPr>
              <a:spLocks/>
            </p:cNvSpPr>
            <p:nvPr/>
          </p:nvSpPr>
          <p:spPr bwMode="auto">
            <a:xfrm>
              <a:off x="3949" y="2598"/>
              <a:ext cx="265" cy="73"/>
            </a:xfrm>
            <a:custGeom>
              <a:avLst/>
              <a:gdLst>
                <a:gd name="T0" fmla="*/ 14 w 531"/>
                <a:gd name="T1" fmla="*/ 129 h 146"/>
                <a:gd name="T2" fmla="*/ 43 w 531"/>
                <a:gd name="T3" fmla="*/ 112 h 146"/>
                <a:gd name="T4" fmla="*/ 76 w 531"/>
                <a:gd name="T5" fmla="*/ 99 h 146"/>
                <a:gd name="T6" fmla="*/ 108 w 531"/>
                <a:gd name="T7" fmla="*/ 90 h 146"/>
                <a:gd name="T8" fmla="*/ 141 w 531"/>
                <a:gd name="T9" fmla="*/ 83 h 146"/>
                <a:gd name="T10" fmla="*/ 174 w 531"/>
                <a:gd name="T11" fmla="*/ 80 h 146"/>
                <a:gd name="T12" fmla="*/ 207 w 531"/>
                <a:gd name="T13" fmla="*/ 77 h 146"/>
                <a:gd name="T14" fmla="*/ 239 w 531"/>
                <a:gd name="T15" fmla="*/ 76 h 146"/>
                <a:gd name="T16" fmla="*/ 264 w 531"/>
                <a:gd name="T17" fmla="*/ 76 h 146"/>
                <a:gd name="T18" fmla="*/ 281 w 531"/>
                <a:gd name="T19" fmla="*/ 77 h 146"/>
                <a:gd name="T20" fmla="*/ 299 w 531"/>
                <a:gd name="T21" fmla="*/ 77 h 146"/>
                <a:gd name="T22" fmla="*/ 317 w 531"/>
                <a:gd name="T23" fmla="*/ 79 h 146"/>
                <a:gd name="T24" fmla="*/ 327 w 531"/>
                <a:gd name="T25" fmla="*/ 60 h 146"/>
                <a:gd name="T26" fmla="*/ 314 w 531"/>
                <a:gd name="T27" fmla="*/ 23 h 146"/>
                <a:gd name="T28" fmla="*/ 289 w 531"/>
                <a:gd name="T29" fmla="*/ 14 h 146"/>
                <a:gd name="T30" fmla="*/ 277 w 531"/>
                <a:gd name="T31" fmla="*/ 20 h 146"/>
                <a:gd name="T32" fmla="*/ 276 w 531"/>
                <a:gd name="T33" fmla="*/ 32 h 146"/>
                <a:gd name="T34" fmla="*/ 282 w 531"/>
                <a:gd name="T35" fmla="*/ 44 h 146"/>
                <a:gd name="T36" fmla="*/ 274 w 531"/>
                <a:gd name="T37" fmla="*/ 42 h 146"/>
                <a:gd name="T38" fmla="*/ 266 w 531"/>
                <a:gd name="T39" fmla="*/ 30 h 146"/>
                <a:gd name="T40" fmla="*/ 268 w 531"/>
                <a:gd name="T41" fmla="*/ 13 h 146"/>
                <a:gd name="T42" fmla="*/ 279 w 531"/>
                <a:gd name="T43" fmla="*/ 2 h 146"/>
                <a:gd name="T44" fmla="*/ 294 w 531"/>
                <a:gd name="T45" fmla="*/ 0 h 146"/>
                <a:gd name="T46" fmla="*/ 307 w 531"/>
                <a:gd name="T47" fmla="*/ 1 h 146"/>
                <a:gd name="T48" fmla="*/ 328 w 531"/>
                <a:gd name="T49" fmla="*/ 19 h 146"/>
                <a:gd name="T50" fmla="*/ 340 w 531"/>
                <a:gd name="T51" fmla="*/ 60 h 146"/>
                <a:gd name="T52" fmla="*/ 356 w 531"/>
                <a:gd name="T53" fmla="*/ 83 h 146"/>
                <a:gd name="T54" fmla="*/ 381 w 531"/>
                <a:gd name="T55" fmla="*/ 89 h 146"/>
                <a:gd name="T56" fmla="*/ 407 w 531"/>
                <a:gd name="T57" fmla="*/ 93 h 146"/>
                <a:gd name="T58" fmla="*/ 432 w 531"/>
                <a:gd name="T59" fmla="*/ 99 h 146"/>
                <a:gd name="T60" fmla="*/ 456 w 531"/>
                <a:gd name="T61" fmla="*/ 106 h 146"/>
                <a:gd name="T62" fmla="*/ 479 w 531"/>
                <a:gd name="T63" fmla="*/ 115 h 146"/>
                <a:gd name="T64" fmla="*/ 501 w 531"/>
                <a:gd name="T65" fmla="*/ 126 h 146"/>
                <a:gd name="T66" fmla="*/ 522 w 531"/>
                <a:gd name="T67" fmla="*/ 138 h 146"/>
                <a:gd name="T68" fmla="*/ 523 w 531"/>
                <a:gd name="T69" fmla="*/ 145 h 146"/>
                <a:gd name="T70" fmla="*/ 507 w 531"/>
                <a:gd name="T71" fmla="*/ 141 h 146"/>
                <a:gd name="T72" fmla="*/ 488 w 531"/>
                <a:gd name="T73" fmla="*/ 135 h 146"/>
                <a:gd name="T74" fmla="*/ 470 w 531"/>
                <a:gd name="T75" fmla="*/ 129 h 146"/>
                <a:gd name="T76" fmla="*/ 440 w 531"/>
                <a:gd name="T77" fmla="*/ 120 h 146"/>
                <a:gd name="T78" fmla="*/ 409 w 531"/>
                <a:gd name="T79" fmla="*/ 111 h 146"/>
                <a:gd name="T80" fmla="*/ 383 w 531"/>
                <a:gd name="T81" fmla="*/ 104 h 146"/>
                <a:gd name="T82" fmla="*/ 356 w 531"/>
                <a:gd name="T83" fmla="*/ 99 h 146"/>
                <a:gd name="T84" fmla="*/ 336 w 531"/>
                <a:gd name="T85" fmla="*/ 104 h 146"/>
                <a:gd name="T86" fmla="*/ 326 w 531"/>
                <a:gd name="T87" fmla="*/ 117 h 146"/>
                <a:gd name="T88" fmla="*/ 314 w 531"/>
                <a:gd name="T89" fmla="*/ 126 h 146"/>
                <a:gd name="T90" fmla="*/ 300 w 531"/>
                <a:gd name="T91" fmla="*/ 133 h 146"/>
                <a:gd name="T92" fmla="*/ 296 w 531"/>
                <a:gd name="T93" fmla="*/ 130 h 146"/>
                <a:gd name="T94" fmla="*/ 315 w 531"/>
                <a:gd name="T95" fmla="*/ 108 h 146"/>
                <a:gd name="T96" fmla="*/ 303 w 531"/>
                <a:gd name="T97" fmla="*/ 95 h 146"/>
                <a:gd name="T98" fmla="*/ 265 w 531"/>
                <a:gd name="T99" fmla="*/ 91 h 146"/>
                <a:gd name="T100" fmla="*/ 223 w 531"/>
                <a:gd name="T101" fmla="*/ 91 h 146"/>
                <a:gd name="T102" fmla="*/ 183 w 531"/>
                <a:gd name="T103" fmla="*/ 95 h 146"/>
                <a:gd name="T104" fmla="*/ 141 w 531"/>
                <a:gd name="T105" fmla="*/ 99 h 146"/>
                <a:gd name="T106" fmla="*/ 102 w 531"/>
                <a:gd name="T107" fmla="*/ 107 h 146"/>
                <a:gd name="T108" fmla="*/ 65 w 531"/>
                <a:gd name="T109" fmla="*/ 119 h 146"/>
                <a:gd name="T110" fmla="*/ 32 w 531"/>
                <a:gd name="T111" fmla="*/ 132 h 146"/>
                <a:gd name="T112" fmla="*/ 0 w 531"/>
                <a:gd name="T11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146">
                  <a:moveTo>
                    <a:pt x="0" y="138"/>
                  </a:moveTo>
                  <a:lnTo>
                    <a:pt x="14" y="129"/>
                  </a:lnTo>
                  <a:lnTo>
                    <a:pt x="29" y="120"/>
                  </a:lnTo>
                  <a:lnTo>
                    <a:pt x="43" y="112"/>
                  </a:lnTo>
                  <a:lnTo>
                    <a:pt x="60" y="106"/>
                  </a:lnTo>
                  <a:lnTo>
                    <a:pt x="76" y="99"/>
                  </a:lnTo>
                  <a:lnTo>
                    <a:pt x="92" y="95"/>
                  </a:lnTo>
                  <a:lnTo>
                    <a:pt x="108" y="90"/>
                  </a:lnTo>
                  <a:lnTo>
                    <a:pt x="124" y="87"/>
                  </a:lnTo>
                  <a:lnTo>
                    <a:pt x="141" y="83"/>
                  </a:lnTo>
                  <a:lnTo>
                    <a:pt x="158" y="81"/>
                  </a:lnTo>
                  <a:lnTo>
                    <a:pt x="174" y="80"/>
                  </a:lnTo>
                  <a:lnTo>
                    <a:pt x="191" y="77"/>
                  </a:lnTo>
                  <a:lnTo>
                    <a:pt x="207" y="77"/>
                  </a:lnTo>
                  <a:lnTo>
                    <a:pt x="223" y="76"/>
                  </a:lnTo>
                  <a:lnTo>
                    <a:pt x="239" y="76"/>
                  </a:lnTo>
                  <a:lnTo>
                    <a:pt x="254" y="76"/>
                  </a:lnTo>
                  <a:lnTo>
                    <a:pt x="264" y="76"/>
                  </a:lnTo>
                  <a:lnTo>
                    <a:pt x="273" y="77"/>
                  </a:lnTo>
                  <a:lnTo>
                    <a:pt x="281" y="77"/>
                  </a:lnTo>
                  <a:lnTo>
                    <a:pt x="290" y="77"/>
                  </a:lnTo>
                  <a:lnTo>
                    <a:pt x="299" y="77"/>
                  </a:lnTo>
                  <a:lnTo>
                    <a:pt x="307" y="79"/>
                  </a:lnTo>
                  <a:lnTo>
                    <a:pt x="317" y="79"/>
                  </a:lnTo>
                  <a:lnTo>
                    <a:pt x="326" y="80"/>
                  </a:lnTo>
                  <a:lnTo>
                    <a:pt x="327" y="60"/>
                  </a:lnTo>
                  <a:lnTo>
                    <a:pt x="324" y="40"/>
                  </a:lnTo>
                  <a:lnTo>
                    <a:pt x="314" y="23"/>
                  </a:lnTo>
                  <a:lnTo>
                    <a:pt x="299" y="13"/>
                  </a:lnTo>
                  <a:lnTo>
                    <a:pt x="289" y="14"/>
                  </a:lnTo>
                  <a:lnTo>
                    <a:pt x="282" y="16"/>
                  </a:lnTo>
                  <a:lnTo>
                    <a:pt x="277" y="20"/>
                  </a:lnTo>
                  <a:lnTo>
                    <a:pt x="275" y="24"/>
                  </a:lnTo>
                  <a:lnTo>
                    <a:pt x="276" y="32"/>
                  </a:lnTo>
                  <a:lnTo>
                    <a:pt x="280" y="39"/>
                  </a:lnTo>
                  <a:lnTo>
                    <a:pt x="282" y="44"/>
                  </a:lnTo>
                  <a:lnTo>
                    <a:pt x="281" y="46"/>
                  </a:lnTo>
                  <a:lnTo>
                    <a:pt x="274" y="42"/>
                  </a:lnTo>
                  <a:lnTo>
                    <a:pt x="268" y="36"/>
                  </a:lnTo>
                  <a:lnTo>
                    <a:pt x="266" y="30"/>
                  </a:lnTo>
                  <a:lnTo>
                    <a:pt x="266" y="22"/>
                  </a:lnTo>
                  <a:lnTo>
                    <a:pt x="268" y="13"/>
                  </a:lnTo>
                  <a:lnTo>
                    <a:pt x="272" y="7"/>
                  </a:lnTo>
                  <a:lnTo>
                    <a:pt x="279" y="2"/>
                  </a:lnTo>
                  <a:lnTo>
                    <a:pt x="285" y="0"/>
                  </a:lnTo>
                  <a:lnTo>
                    <a:pt x="294" y="0"/>
                  </a:lnTo>
                  <a:lnTo>
                    <a:pt x="300" y="0"/>
                  </a:lnTo>
                  <a:lnTo>
                    <a:pt x="307" y="1"/>
                  </a:lnTo>
                  <a:lnTo>
                    <a:pt x="312" y="4"/>
                  </a:lnTo>
                  <a:lnTo>
                    <a:pt x="328" y="19"/>
                  </a:lnTo>
                  <a:lnTo>
                    <a:pt x="336" y="38"/>
                  </a:lnTo>
                  <a:lnTo>
                    <a:pt x="340" y="60"/>
                  </a:lnTo>
                  <a:lnTo>
                    <a:pt x="343" y="81"/>
                  </a:lnTo>
                  <a:lnTo>
                    <a:pt x="356" y="83"/>
                  </a:lnTo>
                  <a:lnTo>
                    <a:pt x="368" y="85"/>
                  </a:lnTo>
                  <a:lnTo>
                    <a:pt x="381" y="89"/>
                  </a:lnTo>
                  <a:lnTo>
                    <a:pt x="394" y="91"/>
                  </a:lnTo>
                  <a:lnTo>
                    <a:pt x="407" y="93"/>
                  </a:lnTo>
                  <a:lnTo>
                    <a:pt x="419" y="97"/>
                  </a:lnTo>
                  <a:lnTo>
                    <a:pt x="432" y="99"/>
                  </a:lnTo>
                  <a:lnTo>
                    <a:pt x="445" y="103"/>
                  </a:lnTo>
                  <a:lnTo>
                    <a:pt x="456" y="106"/>
                  </a:lnTo>
                  <a:lnTo>
                    <a:pt x="469" y="111"/>
                  </a:lnTo>
                  <a:lnTo>
                    <a:pt x="479" y="115"/>
                  </a:lnTo>
                  <a:lnTo>
                    <a:pt x="491" y="120"/>
                  </a:lnTo>
                  <a:lnTo>
                    <a:pt x="501" y="126"/>
                  </a:lnTo>
                  <a:lnTo>
                    <a:pt x="511" y="132"/>
                  </a:lnTo>
                  <a:lnTo>
                    <a:pt x="522" y="138"/>
                  </a:lnTo>
                  <a:lnTo>
                    <a:pt x="531" y="146"/>
                  </a:lnTo>
                  <a:lnTo>
                    <a:pt x="523" y="145"/>
                  </a:lnTo>
                  <a:lnTo>
                    <a:pt x="515" y="143"/>
                  </a:lnTo>
                  <a:lnTo>
                    <a:pt x="507" y="141"/>
                  </a:lnTo>
                  <a:lnTo>
                    <a:pt x="498" y="138"/>
                  </a:lnTo>
                  <a:lnTo>
                    <a:pt x="488" y="135"/>
                  </a:lnTo>
                  <a:lnTo>
                    <a:pt x="479" y="133"/>
                  </a:lnTo>
                  <a:lnTo>
                    <a:pt x="470" y="129"/>
                  </a:lnTo>
                  <a:lnTo>
                    <a:pt x="461" y="127"/>
                  </a:lnTo>
                  <a:lnTo>
                    <a:pt x="440" y="120"/>
                  </a:lnTo>
                  <a:lnTo>
                    <a:pt x="423" y="115"/>
                  </a:lnTo>
                  <a:lnTo>
                    <a:pt x="409" y="111"/>
                  </a:lnTo>
                  <a:lnTo>
                    <a:pt x="395" y="106"/>
                  </a:lnTo>
                  <a:lnTo>
                    <a:pt x="383" y="104"/>
                  </a:lnTo>
                  <a:lnTo>
                    <a:pt x="371" y="100"/>
                  </a:lnTo>
                  <a:lnTo>
                    <a:pt x="356" y="99"/>
                  </a:lnTo>
                  <a:lnTo>
                    <a:pt x="340" y="97"/>
                  </a:lnTo>
                  <a:lnTo>
                    <a:pt x="336" y="104"/>
                  </a:lnTo>
                  <a:lnTo>
                    <a:pt x="332" y="110"/>
                  </a:lnTo>
                  <a:lnTo>
                    <a:pt x="326" y="117"/>
                  </a:lnTo>
                  <a:lnTo>
                    <a:pt x="320" y="121"/>
                  </a:lnTo>
                  <a:lnTo>
                    <a:pt x="314" y="126"/>
                  </a:lnTo>
                  <a:lnTo>
                    <a:pt x="307" y="130"/>
                  </a:lnTo>
                  <a:lnTo>
                    <a:pt x="300" y="133"/>
                  </a:lnTo>
                  <a:lnTo>
                    <a:pt x="292" y="135"/>
                  </a:lnTo>
                  <a:lnTo>
                    <a:pt x="296" y="130"/>
                  </a:lnTo>
                  <a:lnTo>
                    <a:pt x="305" y="121"/>
                  </a:lnTo>
                  <a:lnTo>
                    <a:pt x="315" y="108"/>
                  </a:lnTo>
                  <a:lnTo>
                    <a:pt x="321" y="97"/>
                  </a:lnTo>
                  <a:lnTo>
                    <a:pt x="303" y="95"/>
                  </a:lnTo>
                  <a:lnTo>
                    <a:pt x="284" y="92"/>
                  </a:lnTo>
                  <a:lnTo>
                    <a:pt x="265" y="91"/>
                  </a:lnTo>
                  <a:lnTo>
                    <a:pt x="244" y="91"/>
                  </a:lnTo>
                  <a:lnTo>
                    <a:pt x="223" y="91"/>
                  </a:lnTo>
                  <a:lnTo>
                    <a:pt x="204" y="92"/>
                  </a:lnTo>
                  <a:lnTo>
                    <a:pt x="183" y="95"/>
                  </a:lnTo>
                  <a:lnTo>
                    <a:pt x="162" y="97"/>
                  </a:lnTo>
                  <a:lnTo>
                    <a:pt x="141" y="99"/>
                  </a:lnTo>
                  <a:lnTo>
                    <a:pt x="122" y="104"/>
                  </a:lnTo>
                  <a:lnTo>
                    <a:pt x="102" y="107"/>
                  </a:lnTo>
                  <a:lnTo>
                    <a:pt x="84" y="113"/>
                  </a:lnTo>
                  <a:lnTo>
                    <a:pt x="65" y="119"/>
                  </a:lnTo>
                  <a:lnTo>
                    <a:pt x="48" y="125"/>
                  </a:lnTo>
                  <a:lnTo>
                    <a:pt x="32" y="132"/>
                  </a:lnTo>
                  <a:lnTo>
                    <a:pt x="17" y="140"/>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29" name="Freeform 221"/>
            <p:cNvSpPr>
              <a:spLocks/>
            </p:cNvSpPr>
            <p:nvPr/>
          </p:nvSpPr>
          <p:spPr bwMode="auto">
            <a:xfrm>
              <a:off x="4479" y="2514"/>
              <a:ext cx="71" cy="211"/>
            </a:xfrm>
            <a:custGeom>
              <a:avLst/>
              <a:gdLst>
                <a:gd name="T0" fmla="*/ 7 w 142"/>
                <a:gd name="T1" fmla="*/ 0 h 422"/>
                <a:gd name="T2" fmla="*/ 32 w 142"/>
                <a:gd name="T3" fmla="*/ 16 h 422"/>
                <a:gd name="T4" fmla="*/ 52 w 142"/>
                <a:gd name="T5" fmla="*/ 36 h 422"/>
                <a:gd name="T6" fmla="*/ 68 w 142"/>
                <a:gd name="T7" fmla="*/ 59 h 422"/>
                <a:gd name="T8" fmla="*/ 81 w 142"/>
                <a:gd name="T9" fmla="*/ 84 h 422"/>
                <a:gd name="T10" fmla="*/ 91 w 142"/>
                <a:gd name="T11" fmla="*/ 111 h 422"/>
                <a:gd name="T12" fmla="*/ 99 w 142"/>
                <a:gd name="T13" fmla="*/ 139 h 422"/>
                <a:gd name="T14" fmla="*/ 106 w 142"/>
                <a:gd name="T15" fmla="*/ 169 h 422"/>
                <a:gd name="T16" fmla="*/ 113 w 142"/>
                <a:gd name="T17" fmla="*/ 200 h 422"/>
                <a:gd name="T18" fmla="*/ 142 w 142"/>
                <a:gd name="T19" fmla="*/ 422 h 422"/>
                <a:gd name="T20" fmla="*/ 84 w 142"/>
                <a:gd name="T21" fmla="*/ 407 h 422"/>
                <a:gd name="T22" fmla="*/ 83 w 142"/>
                <a:gd name="T23" fmla="*/ 244 h 422"/>
                <a:gd name="T24" fmla="*/ 79 w 142"/>
                <a:gd name="T25" fmla="*/ 213 h 422"/>
                <a:gd name="T26" fmla="*/ 75 w 142"/>
                <a:gd name="T27" fmla="*/ 180 h 422"/>
                <a:gd name="T28" fmla="*/ 68 w 142"/>
                <a:gd name="T29" fmla="*/ 146 h 422"/>
                <a:gd name="T30" fmla="*/ 60 w 142"/>
                <a:gd name="T31" fmla="*/ 114 h 422"/>
                <a:gd name="T32" fmla="*/ 48 w 142"/>
                <a:gd name="T33" fmla="*/ 83 h 422"/>
                <a:gd name="T34" fmla="*/ 36 w 142"/>
                <a:gd name="T35" fmla="*/ 54 h 422"/>
                <a:gd name="T36" fmla="*/ 20 w 142"/>
                <a:gd name="T37" fmla="*/ 30 h 422"/>
                <a:gd name="T38" fmla="*/ 1 w 142"/>
                <a:gd name="T39" fmla="*/ 9 h 422"/>
                <a:gd name="T40" fmla="*/ 0 w 142"/>
                <a:gd name="T41" fmla="*/ 6 h 422"/>
                <a:gd name="T42" fmla="*/ 1 w 142"/>
                <a:gd name="T43" fmla="*/ 3 h 422"/>
                <a:gd name="T44" fmla="*/ 3 w 142"/>
                <a:gd name="T45" fmla="*/ 1 h 422"/>
                <a:gd name="T46" fmla="*/ 7 w 142"/>
                <a:gd name="T4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422">
                  <a:moveTo>
                    <a:pt x="7" y="0"/>
                  </a:moveTo>
                  <a:lnTo>
                    <a:pt x="32" y="16"/>
                  </a:lnTo>
                  <a:lnTo>
                    <a:pt x="52" y="36"/>
                  </a:lnTo>
                  <a:lnTo>
                    <a:pt x="68" y="59"/>
                  </a:lnTo>
                  <a:lnTo>
                    <a:pt x="81" y="84"/>
                  </a:lnTo>
                  <a:lnTo>
                    <a:pt x="91" y="111"/>
                  </a:lnTo>
                  <a:lnTo>
                    <a:pt x="99" y="139"/>
                  </a:lnTo>
                  <a:lnTo>
                    <a:pt x="106" y="169"/>
                  </a:lnTo>
                  <a:lnTo>
                    <a:pt x="113" y="200"/>
                  </a:lnTo>
                  <a:lnTo>
                    <a:pt x="142" y="422"/>
                  </a:lnTo>
                  <a:lnTo>
                    <a:pt x="84" y="407"/>
                  </a:lnTo>
                  <a:lnTo>
                    <a:pt x="83" y="244"/>
                  </a:lnTo>
                  <a:lnTo>
                    <a:pt x="79" y="213"/>
                  </a:lnTo>
                  <a:lnTo>
                    <a:pt x="75" y="180"/>
                  </a:lnTo>
                  <a:lnTo>
                    <a:pt x="68" y="146"/>
                  </a:lnTo>
                  <a:lnTo>
                    <a:pt x="60" y="114"/>
                  </a:lnTo>
                  <a:lnTo>
                    <a:pt x="48" y="83"/>
                  </a:lnTo>
                  <a:lnTo>
                    <a:pt x="36" y="54"/>
                  </a:lnTo>
                  <a:lnTo>
                    <a:pt x="20" y="30"/>
                  </a:lnTo>
                  <a:lnTo>
                    <a:pt x="1" y="9"/>
                  </a:lnTo>
                  <a:lnTo>
                    <a:pt x="0" y="6"/>
                  </a:lnTo>
                  <a:lnTo>
                    <a:pt x="1" y="3"/>
                  </a:lnTo>
                  <a:lnTo>
                    <a:pt x="3"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0" name="Freeform 222"/>
            <p:cNvSpPr>
              <a:spLocks/>
            </p:cNvSpPr>
            <p:nvPr/>
          </p:nvSpPr>
          <p:spPr bwMode="auto">
            <a:xfrm>
              <a:off x="4443" y="2520"/>
              <a:ext cx="20" cy="179"/>
            </a:xfrm>
            <a:custGeom>
              <a:avLst/>
              <a:gdLst>
                <a:gd name="T0" fmla="*/ 0 w 41"/>
                <a:gd name="T1" fmla="*/ 346 h 358"/>
                <a:gd name="T2" fmla="*/ 0 w 41"/>
                <a:gd name="T3" fmla="*/ 314 h 358"/>
                <a:gd name="T4" fmla="*/ 3 w 41"/>
                <a:gd name="T5" fmla="*/ 268 h 358"/>
                <a:gd name="T6" fmla="*/ 7 w 41"/>
                <a:gd name="T7" fmla="*/ 213 h 358"/>
                <a:gd name="T8" fmla="*/ 13 w 41"/>
                <a:gd name="T9" fmla="*/ 155 h 358"/>
                <a:gd name="T10" fmla="*/ 20 w 41"/>
                <a:gd name="T11" fmla="*/ 99 h 358"/>
                <a:gd name="T12" fmla="*/ 27 w 41"/>
                <a:gd name="T13" fmla="*/ 50 h 358"/>
                <a:gd name="T14" fmla="*/ 34 w 41"/>
                <a:gd name="T15" fmla="*/ 16 h 358"/>
                <a:gd name="T16" fmla="*/ 41 w 41"/>
                <a:gd name="T17" fmla="*/ 0 h 358"/>
                <a:gd name="T18" fmla="*/ 26 w 41"/>
                <a:gd name="T19" fmla="*/ 358 h 358"/>
                <a:gd name="T20" fmla="*/ 0 w 41"/>
                <a:gd name="T21" fmla="*/ 3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8">
                  <a:moveTo>
                    <a:pt x="0" y="346"/>
                  </a:moveTo>
                  <a:lnTo>
                    <a:pt x="0" y="314"/>
                  </a:lnTo>
                  <a:lnTo>
                    <a:pt x="3" y="268"/>
                  </a:lnTo>
                  <a:lnTo>
                    <a:pt x="7" y="213"/>
                  </a:lnTo>
                  <a:lnTo>
                    <a:pt x="13" y="155"/>
                  </a:lnTo>
                  <a:lnTo>
                    <a:pt x="20" y="99"/>
                  </a:lnTo>
                  <a:lnTo>
                    <a:pt x="27" y="50"/>
                  </a:lnTo>
                  <a:lnTo>
                    <a:pt x="34" y="16"/>
                  </a:lnTo>
                  <a:lnTo>
                    <a:pt x="41" y="0"/>
                  </a:lnTo>
                  <a:lnTo>
                    <a:pt x="26" y="358"/>
                  </a:lnTo>
                  <a:lnTo>
                    <a:pt x="0"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1" name="Freeform 223"/>
            <p:cNvSpPr>
              <a:spLocks/>
            </p:cNvSpPr>
            <p:nvPr/>
          </p:nvSpPr>
          <p:spPr bwMode="auto">
            <a:xfrm>
              <a:off x="3795" y="2670"/>
              <a:ext cx="419" cy="217"/>
            </a:xfrm>
            <a:custGeom>
              <a:avLst/>
              <a:gdLst>
                <a:gd name="T0" fmla="*/ 348 w 839"/>
                <a:gd name="T1" fmla="*/ 319 h 434"/>
                <a:gd name="T2" fmla="*/ 317 w 839"/>
                <a:gd name="T3" fmla="*/ 188 h 434"/>
                <a:gd name="T4" fmla="*/ 303 w 839"/>
                <a:gd name="T5" fmla="*/ 113 h 434"/>
                <a:gd name="T6" fmla="*/ 302 w 839"/>
                <a:gd name="T7" fmla="*/ 89 h 434"/>
                <a:gd name="T8" fmla="*/ 297 w 839"/>
                <a:gd name="T9" fmla="*/ 21 h 434"/>
                <a:gd name="T10" fmla="*/ 305 w 839"/>
                <a:gd name="T11" fmla="*/ 5 h 434"/>
                <a:gd name="T12" fmla="*/ 319 w 839"/>
                <a:gd name="T13" fmla="*/ 21 h 434"/>
                <a:gd name="T14" fmla="*/ 353 w 839"/>
                <a:gd name="T15" fmla="*/ 44 h 434"/>
                <a:gd name="T16" fmla="*/ 407 w 839"/>
                <a:gd name="T17" fmla="*/ 66 h 434"/>
                <a:gd name="T18" fmla="*/ 489 w 839"/>
                <a:gd name="T19" fmla="*/ 82 h 434"/>
                <a:gd name="T20" fmla="*/ 598 w 839"/>
                <a:gd name="T21" fmla="*/ 85 h 434"/>
                <a:gd name="T22" fmla="*/ 688 w 839"/>
                <a:gd name="T23" fmla="*/ 80 h 434"/>
                <a:gd name="T24" fmla="*/ 749 w 839"/>
                <a:gd name="T25" fmla="*/ 70 h 434"/>
                <a:gd name="T26" fmla="*/ 789 w 839"/>
                <a:gd name="T27" fmla="*/ 59 h 434"/>
                <a:gd name="T28" fmla="*/ 817 w 839"/>
                <a:gd name="T29" fmla="*/ 45 h 434"/>
                <a:gd name="T30" fmla="*/ 839 w 839"/>
                <a:gd name="T31" fmla="*/ 31 h 434"/>
                <a:gd name="T32" fmla="*/ 822 w 839"/>
                <a:gd name="T33" fmla="*/ 138 h 434"/>
                <a:gd name="T34" fmla="*/ 782 w 839"/>
                <a:gd name="T35" fmla="*/ 326 h 434"/>
                <a:gd name="T36" fmla="*/ 751 w 839"/>
                <a:gd name="T37" fmla="*/ 394 h 434"/>
                <a:gd name="T38" fmla="*/ 741 w 839"/>
                <a:gd name="T39" fmla="*/ 400 h 434"/>
                <a:gd name="T40" fmla="*/ 716 w 839"/>
                <a:gd name="T41" fmla="*/ 410 h 434"/>
                <a:gd name="T42" fmla="*/ 678 w 839"/>
                <a:gd name="T43" fmla="*/ 422 h 434"/>
                <a:gd name="T44" fmla="*/ 625 w 839"/>
                <a:gd name="T45" fmla="*/ 431 h 434"/>
                <a:gd name="T46" fmla="*/ 557 w 839"/>
                <a:gd name="T47" fmla="*/ 434 h 434"/>
                <a:gd name="T48" fmla="*/ 464 w 839"/>
                <a:gd name="T49" fmla="*/ 426 h 434"/>
                <a:gd name="T50" fmla="*/ 408 w 839"/>
                <a:gd name="T51" fmla="*/ 406 h 434"/>
                <a:gd name="T52" fmla="*/ 377 w 839"/>
                <a:gd name="T53" fmla="*/ 385 h 434"/>
                <a:gd name="T54" fmla="*/ 375 w 839"/>
                <a:gd name="T55" fmla="*/ 373 h 434"/>
                <a:gd name="T56" fmla="*/ 421 w 839"/>
                <a:gd name="T57" fmla="*/ 392 h 434"/>
                <a:gd name="T58" fmla="*/ 492 w 839"/>
                <a:gd name="T59" fmla="*/ 408 h 434"/>
                <a:gd name="T60" fmla="*/ 569 w 839"/>
                <a:gd name="T61" fmla="*/ 413 h 434"/>
                <a:gd name="T62" fmla="*/ 614 w 839"/>
                <a:gd name="T63" fmla="*/ 410 h 434"/>
                <a:gd name="T64" fmla="*/ 652 w 839"/>
                <a:gd name="T65" fmla="*/ 406 h 434"/>
                <a:gd name="T66" fmla="*/ 686 w 839"/>
                <a:gd name="T67" fmla="*/ 398 h 434"/>
                <a:gd name="T68" fmla="*/ 716 w 839"/>
                <a:gd name="T69" fmla="*/ 387 h 434"/>
                <a:gd name="T70" fmla="*/ 742 w 839"/>
                <a:gd name="T71" fmla="*/ 375 h 434"/>
                <a:gd name="T72" fmla="*/ 779 w 839"/>
                <a:gd name="T73" fmla="*/ 258 h 434"/>
                <a:gd name="T74" fmla="*/ 803 w 839"/>
                <a:gd name="T75" fmla="*/ 143 h 434"/>
                <a:gd name="T76" fmla="*/ 804 w 839"/>
                <a:gd name="T77" fmla="*/ 75 h 434"/>
                <a:gd name="T78" fmla="*/ 772 w 839"/>
                <a:gd name="T79" fmla="*/ 84 h 434"/>
                <a:gd name="T80" fmla="*/ 734 w 839"/>
                <a:gd name="T81" fmla="*/ 93 h 434"/>
                <a:gd name="T82" fmla="*/ 690 w 839"/>
                <a:gd name="T83" fmla="*/ 100 h 434"/>
                <a:gd name="T84" fmla="*/ 640 w 839"/>
                <a:gd name="T85" fmla="*/ 105 h 434"/>
                <a:gd name="T86" fmla="*/ 582 w 839"/>
                <a:gd name="T87" fmla="*/ 107 h 434"/>
                <a:gd name="T88" fmla="*/ 506 w 839"/>
                <a:gd name="T89" fmla="*/ 105 h 434"/>
                <a:gd name="T90" fmla="*/ 449 w 839"/>
                <a:gd name="T91" fmla="*/ 99 h 434"/>
                <a:gd name="T92" fmla="*/ 407 w 839"/>
                <a:gd name="T93" fmla="*/ 90 h 434"/>
                <a:gd name="T94" fmla="*/ 371 w 839"/>
                <a:gd name="T95" fmla="*/ 75 h 434"/>
                <a:gd name="T96" fmla="*/ 334 w 839"/>
                <a:gd name="T97" fmla="*/ 56 h 434"/>
                <a:gd name="T98" fmla="*/ 326 w 839"/>
                <a:gd name="T99" fmla="*/ 91 h 434"/>
                <a:gd name="T100" fmla="*/ 350 w 839"/>
                <a:gd name="T101" fmla="*/ 243 h 434"/>
                <a:gd name="T102" fmla="*/ 379 w 839"/>
                <a:gd name="T103" fmla="*/ 36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9" h="434">
                  <a:moveTo>
                    <a:pt x="369" y="369"/>
                  </a:moveTo>
                  <a:lnTo>
                    <a:pt x="360" y="351"/>
                  </a:lnTo>
                  <a:lnTo>
                    <a:pt x="348" y="319"/>
                  </a:lnTo>
                  <a:lnTo>
                    <a:pt x="338" y="278"/>
                  </a:lnTo>
                  <a:lnTo>
                    <a:pt x="327" y="232"/>
                  </a:lnTo>
                  <a:lnTo>
                    <a:pt x="317" y="188"/>
                  </a:lnTo>
                  <a:lnTo>
                    <a:pt x="310" y="150"/>
                  </a:lnTo>
                  <a:lnTo>
                    <a:pt x="305" y="123"/>
                  </a:lnTo>
                  <a:lnTo>
                    <a:pt x="303" y="113"/>
                  </a:lnTo>
                  <a:lnTo>
                    <a:pt x="0" y="231"/>
                  </a:lnTo>
                  <a:lnTo>
                    <a:pt x="0" y="206"/>
                  </a:lnTo>
                  <a:lnTo>
                    <a:pt x="302" y="89"/>
                  </a:lnTo>
                  <a:lnTo>
                    <a:pt x="300" y="67"/>
                  </a:lnTo>
                  <a:lnTo>
                    <a:pt x="297" y="44"/>
                  </a:lnTo>
                  <a:lnTo>
                    <a:pt x="297" y="21"/>
                  </a:lnTo>
                  <a:lnTo>
                    <a:pt x="303" y="0"/>
                  </a:lnTo>
                  <a:lnTo>
                    <a:pt x="303" y="1"/>
                  </a:lnTo>
                  <a:lnTo>
                    <a:pt x="305" y="5"/>
                  </a:lnTo>
                  <a:lnTo>
                    <a:pt x="309" y="9"/>
                  </a:lnTo>
                  <a:lnTo>
                    <a:pt x="313" y="15"/>
                  </a:lnTo>
                  <a:lnTo>
                    <a:pt x="319" y="21"/>
                  </a:lnTo>
                  <a:lnTo>
                    <a:pt x="328" y="29"/>
                  </a:lnTo>
                  <a:lnTo>
                    <a:pt x="339" y="36"/>
                  </a:lnTo>
                  <a:lnTo>
                    <a:pt x="353" y="44"/>
                  </a:lnTo>
                  <a:lnTo>
                    <a:pt x="368" y="52"/>
                  </a:lnTo>
                  <a:lnTo>
                    <a:pt x="386" y="59"/>
                  </a:lnTo>
                  <a:lnTo>
                    <a:pt x="407" y="66"/>
                  </a:lnTo>
                  <a:lnTo>
                    <a:pt x="431" y="73"/>
                  </a:lnTo>
                  <a:lnTo>
                    <a:pt x="458" y="77"/>
                  </a:lnTo>
                  <a:lnTo>
                    <a:pt x="489" y="82"/>
                  </a:lnTo>
                  <a:lnTo>
                    <a:pt x="522" y="84"/>
                  </a:lnTo>
                  <a:lnTo>
                    <a:pt x="560" y="85"/>
                  </a:lnTo>
                  <a:lnTo>
                    <a:pt x="598" y="85"/>
                  </a:lnTo>
                  <a:lnTo>
                    <a:pt x="632" y="84"/>
                  </a:lnTo>
                  <a:lnTo>
                    <a:pt x="661" y="82"/>
                  </a:lnTo>
                  <a:lnTo>
                    <a:pt x="688" y="80"/>
                  </a:lnTo>
                  <a:lnTo>
                    <a:pt x="711" y="77"/>
                  </a:lnTo>
                  <a:lnTo>
                    <a:pt x="732" y="74"/>
                  </a:lnTo>
                  <a:lnTo>
                    <a:pt x="749" y="70"/>
                  </a:lnTo>
                  <a:lnTo>
                    <a:pt x="765" y="67"/>
                  </a:lnTo>
                  <a:lnTo>
                    <a:pt x="778" y="62"/>
                  </a:lnTo>
                  <a:lnTo>
                    <a:pt x="789" y="59"/>
                  </a:lnTo>
                  <a:lnTo>
                    <a:pt x="800" y="54"/>
                  </a:lnTo>
                  <a:lnTo>
                    <a:pt x="809" y="50"/>
                  </a:lnTo>
                  <a:lnTo>
                    <a:pt x="817" y="45"/>
                  </a:lnTo>
                  <a:lnTo>
                    <a:pt x="825" y="40"/>
                  </a:lnTo>
                  <a:lnTo>
                    <a:pt x="832" y="36"/>
                  </a:lnTo>
                  <a:lnTo>
                    <a:pt x="839" y="31"/>
                  </a:lnTo>
                  <a:lnTo>
                    <a:pt x="837" y="46"/>
                  </a:lnTo>
                  <a:lnTo>
                    <a:pt x="831" y="84"/>
                  </a:lnTo>
                  <a:lnTo>
                    <a:pt x="822" y="138"/>
                  </a:lnTo>
                  <a:lnTo>
                    <a:pt x="810" y="202"/>
                  </a:lnTo>
                  <a:lnTo>
                    <a:pt x="796" y="267"/>
                  </a:lnTo>
                  <a:lnTo>
                    <a:pt x="782" y="326"/>
                  </a:lnTo>
                  <a:lnTo>
                    <a:pt x="768" y="371"/>
                  </a:lnTo>
                  <a:lnTo>
                    <a:pt x="753" y="394"/>
                  </a:lnTo>
                  <a:lnTo>
                    <a:pt x="751" y="394"/>
                  </a:lnTo>
                  <a:lnTo>
                    <a:pt x="749" y="396"/>
                  </a:lnTo>
                  <a:lnTo>
                    <a:pt x="746" y="398"/>
                  </a:lnTo>
                  <a:lnTo>
                    <a:pt x="741" y="400"/>
                  </a:lnTo>
                  <a:lnTo>
                    <a:pt x="734" y="403"/>
                  </a:lnTo>
                  <a:lnTo>
                    <a:pt x="726" y="407"/>
                  </a:lnTo>
                  <a:lnTo>
                    <a:pt x="716" y="410"/>
                  </a:lnTo>
                  <a:lnTo>
                    <a:pt x="705" y="414"/>
                  </a:lnTo>
                  <a:lnTo>
                    <a:pt x="691" y="418"/>
                  </a:lnTo>
                  <a:lnTo>
                    <a:pt x="678" y="422"/>
                  </a:lnTo>
                  <a:lnTo>
                    <a:pt x="661" y="425"/>
                  </a:lnTo>
                  <a:lnTo>
                    <a:pt x="644" y="429"/>
                  </a:lnTo>
                  <a:lnTo>
                    <a:pt x="625" y="431"/>
                  </a:lnTo>
                  <a:lnTo>
                    <a:pt x="604" y="432"/>
                  </a:lnTo>
                  <a:lnTo>
                    <a:pt x="581" y="434"/>
                  </a:lnTo>
                  <a:lnTo>
                    <a:pt x="557" y="434"/>
                  </a:lnTo>
                  <a:lnTo>
                    <a:pt x="521" y="433"/>
                  </a:lnTo>
                  <a:lnTo>
                    <a:pt x="490" y="431"/>
                  </a:lnTo>
                  <a:lnTo>
                    <a:pt x="464" y="426"/>
                  </a:lnTo>
                  <a:lnTo>
                    <a:pt x="443" y="421"/>
                  </a:lnTo>
                  <a:lnTo>
                    <a:pt x="424" y="414"/>
                  </a:lnTo>
                  <a:lnTo>
                    <a:pt x="408" y="406"/>
                  </a:lnTo>
                  <a:lnTo>
                    <a:pt x="393" y="398"/>
                  </a:lnTo>
                  <a:lnTo>
                    <a:pt x="379" y="388"/>
                  </a:lnTo>
                  <a:lnTo>
                    <a:pt x="377" y="385"/>
                  </a:lnTo>
                  <a:lnTo>
                    <a:pt x="376" y="380"/>
                  </a:lnTo>
                  <a:lnTo>
                    <a:pt x="375" y="376"/>
                  </a:lnTo>
                  <a:lnTo>
                    <a:pt x="375" y="373"/>
                  </a:lnTo>
                  <a:lnTo>
                    <a:pt x="387" y="379"/>
                  </a:lnTo>
                  <a:lnTo>
                    <a:pt x="403" y="385"/>
                  </a:lnTo>
                  <a:lnTo>
                    <a:pt x="421" y="392"/>
                  </a:lnTo>
                  <a:lnTo>
                    <a:pt x="443" y="398"/>
                  </a:lnTo>
                  <a:lnTo>
                    <a:pt x="466" y="403"/>
                  </a:lnTo>
                  <a:lnTo>
                    <a:pt x="492" y="408"/>
                  </a:lnTo>
                  <a:lnTo>
                    <a:pt x="522" y="411"/>
                  </a:lnTo>
                  <a:lnTo>
                    <a:pt x="553" y="413"/>
                  </a:lnTo>
                  <a:lnTo>
                    <a:pt x="569" y="413"/>
                  </a:lnTo>
                  <a:lnTo>
                    <a:pt x="585" y="411"/>
                  </a:lnTo>
                  <a:lnTo>
                    <a:pt x="599" y="411"/>
                  </a:lnTo>
                  <a:lnTo>
                    <a:pt x="614" y="410"/>
                  </a:lnTo>
                  <a:lnTo>
                    <a:pt x="627" y="409"/>
                  </a:lnTo>
                  <a:lnTo>
                    <a:pt x="640" y="407"/>
                  </a:lnTo>
                  <a:lnTo>
                    <a:pt x="652" y="406"/>
                  </a:lnTo>
                  <a:lnTo>
                    <a:pt x="664" y="403"/>
                  </a:lnTo>
                  <a:lnTo>
                    <a:pt x="675" y="401"/>
                  </a:lnTo>
                  <a:lnTo>
                    <a:pt x="686" y="398"/>
                  </a:lnTo>
                  <a:lnTo>
                    <a:pt x="696" y="394"/>
                  </a:lnTo>
                  <a:lnTo>
                    <a:pt x="706" y="391"/>
                  </a:lnTo>
                  <a:lnTo>
                    <a:pt x="716" y="387"/>
                  </a:lnTo>
                  <a:lnTo>
                    <a:pt x="725" y="384"/>
                  </a:lnTo>
                  <a:lnTo>
                    <a:pt x="734" y="379"/>
                  </a:lnTo>
                  <a:lnTo>
                    <a:pt x="742" y="375"/>
                  </a:lnTo>
                  <a:lnTo>
                    <a:pt x="756" y="337"/>
                  </a:lnTo>
                  <a:lnTo>
                    <a:pt x="769" y="297"/>
                  </a:lnTo>
                  <a:lnTo>
                    <a:pt x="779" y="258"/>
                  </a:lnTo>
                  <a:lnTo>
                    <a:pt x="788" y="219"/>
                  </a:lnTo>
                  <a:lnTo>
                    <a:pt x="796" y="181"/>
                  </a:lnTo>
                  <a:lnTo>
                    <a:pt x="803" y="143"/>
                  </a:lnTo>
                  <a:lnTo>
                    <a:pt x="809" y="106"/>
                  </a:lnTo>
                  <a:lnTo>
                    <a:pt x="814" y="71"/>
                  </a:lnTo>
                  <a:lnTo>
                    <a:pt x="804" y="75"/>
                  </a:lnTo>
                  <a:lnTo>
                    <a:pt x="794" y="78"/>
                  </a:lnTo>
                  <a:lnTo>
                    <a:pt x="782" y="81"/>
                  </a:lnTo>
                  <a:lnTo>
                    <a:pt x="772" y="84"/>
                  </a:lnTo>
                  <a:lnTo>
                    <a:pt x="759" y="88"/>
                  </a:lnTo>
                  <a:lnTo>
                    <a:pt x="747" y="90"/>
                  </a:lnTo>
                  <a:lnTo>
                    <a:pt x="734" y="93"/>
                  </a:lnTo>
                  <a:lnTo>
                    <a:pt x="720" y="96"/>
                  </a:lnTo>
                  <a:lnTo>
                    <a:pt x="705" y="98"/>
                  </a:lnTo>
                  <a:lnTo>
                    <a:pt x="690" y="100"/>
                  </a:lnTo>
                  <a:lnTo>
                    <a:pt x="674" y="103"/>
                  </a:lnTo>
                  <a:lnTo>
                    <a:pt x="658" y="104"/>
                  </a:lnTo>
                  <a:lnTo>
                    <a:pt x="640" y="105"/>
                  </a:lnTo>
                  <a:lnTo>
                    <a:pt x="621" y="106"/>
                  </a:lnTo>
                  <a:lnTo>
                    <a:pt x="603" y="107"/>
                  </a:lnTo>
                  <a:lnTo>
                    <a:pt x="582" y="107"/>
                  </a:lnTo>
                  <a:lnTo>
                    <a:pt x="554" y="107"/>
                  </a:lnTo>
                  <a:lnTo>
                    <a:pt x="529" y="106"/>
                  </a:lnTo>
                  <a:lnTo>
                    <a:pt x="506" y="105"/>
                  </a:lnTo>
                  <a:lnTo>
                    <a:pt x="485" y="104"/>
                  </a:lnTo>
                  <a:lnTo>
                    <a:pt x="467" y="101"/>
                  </a:lnTo>
                  <a:lnTo>
                    <a:pt x="449" y="99"/>
                  </a:lnTo>
                  <a:lnTo>
                    <a:pt x="434" y="97"/>
                  </a:lnTo>
                  <a:lnTo>
                    <a:pt x="421" y="93"/>
                  </a:lnTo>
                  <a:lnTo>
                    <a:pt x="407" y="90"/>
                  </a:lnTo>
                  <a:lnTo>
                    <a:pt x="395" y="85"/>
                  </a:lnTo>
                  <a:lnTo>
                    <a:pt x="383" y="81"/>
                  </a:lnTo>
                  <a:lnTo>
                    <a:pt x="371" y="75"/>
                  </a:lnTo>
                  <a:lnTo>
                    <a:pt x="360" y="69"/>
                  </a:lnTo>
                  <a:lnTo>
                    <a:pt x="347" y="63"/>
                  </a:lnTo>
                  <a:lnTo>
                    <a:pt x="334" y="56"/>
                  </a:lnTo>
                  <a:lnTo>
                    <a:pt x="320" y="48"/>
                  </a:lnTo>
                  <a:lnTo>
                    <a:pt x="322" y="60"/>
                  </a:lnTo>
                  <a:lnTo>
                    <a:pt x="326" y="91"/>
                  </a:lnTo>
                  <a:lnTo>
                    <a:pt x="333" y="136"/>
                  </a:lnTo>
                  <a:lnTo>
                    <a:pt x="341" y="189"/>
                  </a:lnTo>
                  <a:lnTo>
                    <a:pt x="350" y="243"/>
                  </a:lnTo>
                  <a:lnTo>
                    <a:pt x="361" y="295"/>
                  </a:lnTo>
                  <a:lnTo>
                    <a:pt x="370" y="337"/>
                  </a:lnTo>
                  <a:lnTo>
                    <a:pt x="379" y="364"/>
                  </a:lnTo>
                  <a:lnTo>
                    <a:pt x="369"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2" name="Freeform 224"/>
            <p:cNvSpPr>
              <a:spLocks/>
            </p:cNvSpPr>
            <p:nvPr/>
          </p:nvSpPr>
          <p:spPr bwMode="auto">
            <a:xfrm>
              <a:off x="4000" y="2666"/>
              <a:ext cx="155" cy="38"/>
            </a:xfrm>
            <a:custGeom>
              <a:avLst/>
              <a:gdLst>
                <a:gd name="T0" fmla="*/ 83 w 310"/>
                <a:gd name="T1" fmla="*/ 20 h 75"/>
                <a:gd name="T2" fmla="*/ 114 w 310"/>
                <a:gd name="T3" fmla="*/ 23 h 75"/>
                <a:gd name="T4" fmla="*/ 139 w 310"/>
                <a:gd name="T5" fmla="*/ 7 h 75"/>
                <a:gd name="T6" fmla="*/ 159 w 310"/>
                <a:gd name="T7" fmla="*/ 0 h 75"/>
                <a:gd name="T8" fmla="*/ 180 w 310"/>
                <a:gd name="T9" fmla="*/ 5 h 75"/>
                <a:gd name="T10" fmla="*/ 208 w 310"/>
                <a:gd name="T11" fmla="*/ 17 h 75"/>
                <a:gd name="T12" fmla="*/ 261 w 310"/>
                <a:gd name="T13" fmla="*/ 15 h 75"/>
                <a:gd name="T14" fmla="*/ 303 w 310"/>
                <a:gd name="T15" fmla="*/ 32 h 75"/>
                <a:gd name="T16" fmla="*/ 306 w 310"/>
                <a:gd name="T17" fmla="*/ 54 h 75"/>
                <a:gd name="T18" fmla="*/ 299 w 310"/>
                <a:gd name="T19" fmla="*/ 50 h 75"/>
                <a:gd name="T20" fmla="*/ 291 w 310"/>
                <a:gd name="T21" fmla="*/ 36 h 75"/>
                <a:gd name="T22" fmla="*/ 273 w 310"/>
                <a:gd name="T23" fmla="*/ 28 h 75"/>
                <a:gd name="T24" fmla="*/ 249 w 310"/>
                <a:gd name="T25" fmla="*/ 35 h 75"/>
                <a:gd name="T26" fmla="*/ 250 w 310"/>
                <a:gd name="T27" fmla="*/ 53 h 75"/>
                <a:gd name="T28" fmla="*/ 256 w 310"/>
                <a:gd name="T29" fmla="*/ 62 h 75"/>
                <a:gd name="T30" fmla="*/ 247 w 310"/>
                <a:gd name="T31" fmla="*/ 59 h 75"/>
                <a:gd name="T32" fmla="*/ 230 w 310"/>
                <a:gd name="T33" fmla="*/ 54 h 75"/>
                <a:gd name="T34" fmla="*/ 209 w 310"/>
                <a:gd name="T35" fmla="*/ 67 h 75"/>
                <a:gd name="T36" fmla="*/ 198 w 310"/>
                <a:gd name="T37" fmla="*/ 75 h 75"/>
                <a:gd name="T38" fmla="*/ 194 w 310"/>
                <a:gd name="T39" fmla="*/ 63 h 75"/>
                <a:gd name="T40" fmla="*/ 203 w 310"/>
                <a:gd name="T41" fmla="*/ 51 h 75"/>
                <a:gd name="T42" fmla="*/ 220 w 310"/>
                <a:gd name="T43" fmla="*/ 44 h 75"/>
                <a:gd name="T44" fmla="*/ 228 w 310"/>
                <a:gd name="T45" fmla="*/ 32 h 75"/>
                <a:gd name="T46" fmla="*/ 205 w 310"/>
                <a:gd name="T47" fmla="*/ 28 h 75"/>
                <a:gd name="T48" fmla="*/ 196 w 310"/>
                <a:gd name="T49" fmla="*/ 36 h 75"/>
                <a:gd name="T50" fmla="*/ 189 w 310"/>
                <a:gd name="T51" fmla="*/ 39 h 75"/>
                <a:gd name="T52" fmla="*/ 179 w 310"/>
                <a:gd name="T53" fmla="*/ 24 h 75"/>
                <a:gd name="T54" fmla="*/ 162 w 310"/>
                <a:gd name="T55" fmla="*/ 15 h 75"/>
                <a:gd name="T56" fmla="*/ 134 w 310"/>
                <a:gd name="T57" fmla="*/ 30 h 75"/>
                <a:gd name="T58" fmla="*/ 133 w 310"/>
                <a:gd name="T59" fmla="*/ 50 h 75"/>
                <a:gd name="T60" fmla="*/ 144 w 310"/>
                <a:gd name="T61" fmla="*/ 60 h 75"/>
                <a:gd name="T62" fmla="*/ 163 w 310"/>
                <a:gd name="T63" fmla="*/ 62 h 75"/>
                <a:gd name="T64" fmla="*/ 169 w 310"/>
                <a:gd name="T65" fmla="*/ 67 h 75"/>
                <a:gd name="T66" fmla="*/ 151 w 310"/>
                <a:gd name="T67" fmla="*/ 74 h 75"/>
                <a:gd name="T68" fmla="*/ 136 w 310"/>
                <a:gd name="T69" fmla="*/ 68 h 75"/>
                <a:gd name="T70" fmla="*/ 124 w 310"/>
                <a:gd name="T71" fmla="*/ 59 h 75"/>
                <a:gd name="T72" fmla="*/ 116 w 310"/>
                <a:gd name="T73" fmla="*/ 43 h 75"/>
                <a:gd name="T74" fmla="*/ 86 w 310"/>
                <a:gd name="T75" fmla="*/ 39 h 75"/>
                <a:gd name="T76" fmla="*/ 95 w 310"/>
                <a:gd name="T77" fmla="*/ 59 h 75"/>
                <a:gd name="T78" fmla="*/ 84 w 310"/>
                <a:gd name="T79" fmla="*/ 57 h 75"/>
                <a:gd name="T80" fmla="*/ 72 w 310"/>
                <a:gd name="T81" fmla="*/ 38 h 75"/>
                <a:gd name="T82" fmla="*/ 35 w 310"/>
                <a:gd name="T83" fmla="*/ 29 h 75"/>
                <a:gd name="T84" fmla="*/ 15 w 310"/>
                <a:gd name="T85" fmla="*/ 45 h 75"/>
                <a:gd name="T86" fmla="*/ 9 w 310"/>
                <a:gd name="T87" fmla="*/ 59 h 75"/>
                <a:gd name="T88" fmla="*/ 0 w 310"/>
                <a:gd name="T89" fmla="*/ 46 h 75"/>
                <a:gd name="T90" fmla="*/ 9 w 310"/>
                <a:gd name="T91" fmla="*/ 24 h 75"/>
                <a:gd name="T92" fmla="*/ 29 w 310"/>
                <a:gd name="T93" fmla="*/ 14 h 75"/>
                <a:gd name="T94" fmla="*/ 51 w 310"/>
                <a:gd name="T95"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0" h="75">
                  <a:moveTo>
                    <a:pt x="64" y="21"/>
                  </a:moveTo>
                  <a:lnTo>
                    <a:pt x="74" y="20"/>
                  </a:lnTo>
                  <a:lnTo>
                    <a:pt x="83" y="20"/>
                  </a:lnTo>
                  <a:lnTo>
                    <a:pt x="95" y="22"/>
                  </a:lnTo>
                  <a:lnTo>
                    <a:pt x="105" y="23"/>
                  </a:lnTo>
                  <a:lnTo>
                    <a:pt x="114" y="23"/>
                  </a:lnTo>
                  <a:lnTo>
                    <a:pt x="124" y="21"/>
                  </a:lnTo>
                  <a:lnTo>
                    <a:pt x="132" y="16"/>
                  </a:lnTo>
                  <a:lnTo>
                    <a:pt x="139" y="7"/>
                  </a:lnTo>
                  <a:lnTo>
                    <a:pt x="145" y="4"/>
                  </a:lnTo>
                  <a:lnTo>
                    <a:pt x="151" y="1"/>
                  </a:lnTo>
                  <a:lnTo>
                    <a:pt x="159" y="0"/>
                  </a:lnTo>
                  <a:lnTo>
                    <a:pt x="166" y="0"/>
                  </a:lnTo>
                  <a:lnTo>
                    <a:pt x="173" y="2"/>
                  </a:lnTo>
                  <a:lnTo>
                    <a:pt x="180" y="5"/>
                  </a:lnTo>
                  <a:lnTo>
                    <a:pt x="186" y="9"/>
                  </a:lnTo>
                  <a:lnTo>
                    <a:pt x="192" y="15"/>
                  </a:lnTo>
                  <a:lnTo>
                    <a:pt x="208" y="17"/>
                  </a:lnTo>
                  <a:lnTo>
                    <a:pt x="225" y="17"/>
                  </a:lnTo>
                  <a:lnTo>
                    <a:pt x="242" y="16"/>
                  </a:lnTo>
                  <a:lnTo>
                    <a:pt x="261" y="15"/>
                  </a:lnTo>
                  <a:lnTo>
                    <a:pt x="277" y="16"/>
                  </a:lnTo>
                  <a:lnTo>
                    <a:pt x="292" y="21"/>
                  </a:lnTo>
                  <a:lnTo>
                    <a:pt x="303" y="32"/>
                  </a:lnTo>
                  <a:lnTo>
                    <a:pt x="310" y="50"/>
                  </a:lnTo>
                  <a:lnTo>
                    <a:pt x="308" y="52"/>
                  </a:lnTo>
                  <a:lnTo>
                    <a:pt x="306" y="54"/>
                  </a:lnTo>
                  <a:lnTo>
                    <a:pt x="302" y="55"/>
                  </a:lnTo>
                  <a:lnTo>
                    <a:pt x="300" y="55"/>
                  </a:lnTo>
                  <a:lnTo>
                    <a:pt x="299" y="50"/>
                  </a:lnTo>
                  <a:lnTo>
                    <a:pt x="296" y="45"/>
                  </a:lnTo>
                  <a:lnTo>
                    <a:pt x="294" y="40"/>
                  </a:lnTo>
                  <a:lnTo>
                    <a:pt x="291" y="36"/>
                  </a:lnTo>
                  <a:lnTo>
                    <a:pt x="286" y="32"/>
                  </a:lnTo>
                  <a:lnTo>
                    <a:pt x="280" y="29"/>
                  </a:lnTo>
                  <a:lnTo>
                    <a:pt x="273" y="28"/>
                  </a:lnTo>
                  <a:lnTo>
                    <a:pt x="264" y="28"/>
                  </a:lnTo>
                  <a:lnTo>
                    <a:pt x="254" y="30"/>
                  </a:lnTo>
                  <a:lnTo>
                    <a:pt x="249" y="35"/>
                  </a:lnTo>
                  <a:lnTo>
                    <a:pt x="247" y="42"/>
                  </a:lnTo>
                  <a:lnTo>
                    <a:pt x="247" y="50"/>
                  </a:lnTo>
                  <a:lnTo>
                    <a:pt x="250" y="53"/>
                  </a:lnTo>
                  <a:lnTo>
                    <a:pt x="254" y="55"/>
                  </a:lnTo>
                  <a:lnTo>
                    <a:pt x="256" y="58"/>
                  </a:lnTo>
                  <a:lnTo>
                    <a:pt x="256" y="62"/>
                  </a:lnTo>
                  <a:lnTo>
                    <a:pt x="254" y="62"/>
                  </a:lnTo>
                  <a:lnTo>
                    <a:pt x="251" y="61"/>
                  </a:lnTo>
                  <a:lnTo>
                    <a:pt x="247" y="59"/>
                  </a:lnTo>
                  <a:lnTo>
                    <a:pt x="242" y="55"/>
                  </a:lnTo>
                  <a:lnTo>
                    <a:pt x="237" y="54"/>
                  </a:lnTo>
                  <a:lnTo>
                    <a:pt x="230" y="54"/>
                  </a:lnTo>
                  <a:lnTo>
                    <a:pt x="222" y="57"/>
                  </a:lnTo>
                  <a:lnTo>
                    <a:pt x="212" y="62"/>
                  </a:lnTo>
                  <a:lnTo>
                    <a:pt x="209" y="67"/>
                  </a:lnTo>
                  <a:lnTo>
                    <a:pt x="207" y="72"/>
                  </a:lnTo>
                  <a:lnTo>
                    <a:pt x="204" y="75"/>
                  </a:lnTo>
                  <a:lnTo>
                    <a:pt x="198" y="75"/>
                  </a:lnTo>
                  <a:lnTo>
                    <a:pt x="194" y="73"/>
                  </a:lnTo>
                  <a:lnTo>
                    <a:pt x="194" y="68"/>
                  </a:lnTo>
                  <a:lnTo>
                    <a:pt x="194" y="63"/>
                  </a:lnTo>
                  <a:lnTo>
                    <a:pt x="196" y="60"/>
                  </a:lnTo>
                  <a:lnTo>
                    <a:pt x="198" y="54"/>
                  </a:lnTo>
                  <a:lnTo>
                    <a:pt x="203" y="51"/>
                  </a:lnTo>
                  <a:lnTo>
                    <a:pt x="209" y="49"/>
                  </a:lnTo>
                  <a:lnTo>
                    <a:pt x="215" y="46"/>
                  </a:lnTo>
                  <a:lnTo>
                    <a:pt x="220" y="44"/>
                  </a:lnTo>
                  <a:lnTo>
                    <a:pt x="225" y="42"/>
                  </a:lnTo>
                  <a:lnTo>
                    <a:pt x="228" y="38"/>
                  </a:lnTo>
                  <a:lnTo>
                    <a:pt x="228" y="32"/>
                  </a:lnTo>
                  <a:lnTo>
                    <a:pt x="220" y="31"/>
                  </a:lnTo>
                  <a:lnTo>
                    <a:pt x="213" y="29"/>
                  </a:lnTo>
                  <a:lnTo>
                    <a:pt x="205" y="28"/>
                  </a:lnTo>
                  <a:lnTo>
                    <a:pt x="196" y="29"/>
                  </a:lnTo>
                  <a:lnTo>
                    <a:pt x="196" y="32"/>
                  </a:lnTo>
                  <a:lnTo>
                    <a:pt x="196" y="36"/>
                  </a:lnTo>
                  <a:lnTo>
                    <a:pt x="196" y="39"/>
                  </a:lnTo>
                  <a:lnTo>
                    <a:pt x="194" y="42"/>
                  </a:lnTo>
                  <a:lnTo>
                    <a:pt x="189" y="39"/>
                  </a:lnTo>
                  <a:lnTo>
                    <a:pt x="186" y="36"/>
                  </a:lnTo>
                  <a:lnTo>
                    <a:pt x="182" y="30"/>
                  </a:lnTo>
                  <a:lnTo>
                    <a:pt x="179" y="24"/>
                  </a:lnTo>
                  <a:lnTo>
                    <a:pt x="175" y="20"/>
                  </a:lnTo>
                  <a:lnTo>
                    <a:pt x="170" y="16"/>
                  </a:lnTo>
                  <a:lnTo>
                    <a:pt x="162" y="15"/>
                  </a:lnTo>
                  <a:lnTo>
                    <a:pt x="150" y="17"/>
                  </a:lnTo>
                  <a:lnTo>
                    <a:pt x="139" y="23"/>
                  </a:lnTo>
                  <a:lnTo>
                    <a:pt x="134" y="30"/>
                  </a:lnTo>
                  <a:lnTo>
                    <a:pt x="132" y="38"/>
                  </a:lnTo>
                  <a:lnTo>
                    <a:pt x="132" y="45"/>
                  </a:lnTo>
                  <a:lnTo>
                    <a:pt x="133" y="50"/>
                  </a:lnTo>
                  <a:lnTo>
                    <a:pt x="135" y="54"/>
                  </a:lnTo>
                  <a:lnTo>
                    <a:pt x="140" y="58"/>
                  </a:lnTo>
                  <a:lnTo>
                    <a:pt x="144" y="60"/>
                  </a:lnTo>
                  <a:lnTo>
                    <a:pt x="150" y="61"/>
                  </a:lnTo>
                  <a:lnTo>
                    <a:pt x="156" y="61"/>
                  </a:lnTo>
                  <a:lnTo>
                    <a:pt x="163" y="62"/>
                  </a:lnTo>
                  <a:lnTo>
                    <a:pt x="170" y="61"/>
                  </a:lnTo>
                  <a:lnTo>
                    <a:pt x="172" y="62"/>
                  </a:lnTo>
                  <a:lnTo>
                    <a:pt x="169" y="67"/>
                  </a:lnTo>
                  <a:lnTo>
                    <a:pt x="163" y="72"/>
                  </a:lnTo>
                  <a:lnTo>
                    <a:pt x="156" y="73"/>
                  </a:lnTo>
                  <a:lnTo>
                    <a:pt x="151" y="74"/>
                  </a:lnTo>
                  <a:lnTo>
                    <a:pt x="145" y="73"/>
                  </a:lnTo>
                  <a:lnTo>
                    <a:pt x="141" y="70"/>
                  </a:lnTo>
                  <a:lnTo>
                    <a:pt x="136" y="68"/>
                  </a:lnTo>
                  <a:lnTo>
                    <a:pt x="133" y="66"/>
                  </a:lnTo>
                  <a:lnTo>
                    <a:pt x="128" y="62"/>
                  </a:lnTo>
                  <a:lnTo>
                    <a:pt x="124" y="59"/>
                  </a:lnTo>
                  <a:lnTo>
                    <a:pt x="120" y="57"/>
                  </a:lnTo>
                  <a:lnTo>
                    <a:pt x="117" y="51"/>
                  </a:lnTo>
                  <a:lnTo>
                    <a:pt x="116" y="43"/>
                  </a:lnTo>
                  <a:lnTo>
                    <a:pt x="110" y="36"/>
                  </a:lnTo>
                  <a:lnTo>
                    <a:pt x="99" y="32"/>
                  </a:lnTo>
                  <a:lnTo>
                    <a:pt x="86" y="39"/>
                  </a:lnTo>
                  <a:lnTo>
                    <a:pt x="89" y="45"/>
                  </a:lnTo>
                  <a:lnTo>
                    <a:pt x="92" y="52"/>
                  </a:lnTo>
                  <a:lnTo>
                    <a:pt x="95" y="59"/>
                  </a:lnTo>
                  <a:lnTo>
                    <a:pt x="91" y="66"/>
                  </a:lnTo>
                  <a:lnTo>
                    <a:pt x="88" y="62"/>
                  </a:lnTo>
                  <a:lnTo>
                    <a:pt x="84" y="57"/>
                  </a:lnTo>
                  <a:lnTo>
                    <a:pt x="82" y="51"/>
                  </a:lnTo>
                  <a:lnTo>
                    <a:pt x="77" y="44"/>
                  </a:lnTo>
                  <a:lnTo>
                    <a:pt x="72" y="38"/>
                  </a:lnTo>
                  <a:lnTo>
                    <a:pt x="62" y="34"/>
                  </a:lnTo>
                  <a:lnTo>
                    <a:pt x="51" y="30"/>
                  </a:lnTo>
                  <a:lnTo>
                    <a:pt x="35" y="29"/>
                  </a:lnTo>
                  <a:lnTo>
                    <a:pt x="26" y="34"/>
                  </a:lnTo>
                  <a:lnTo>
                    <a:pt x="20" y="39"/>
                  </a:lnTo>
                  <a:lnTo>
                    <a:pt x="15" y="45"/>
                  </a:lnTo>
                  <a:lnTo>
                    <a:pt x="13" y="51"/>
                  </a:lnTo>
                  <a:lnTo>
                    <a:pt x="11" y="55"/>
                  </a:lnTo>
                  <a:lnTo>
                    <a:pt x="9" y="59"/>
                  </a:lnTo>
                  <a:lnTo>
                    <a:pt x="6" y="58"/>
                  </a:lnTo>
                  <a:lnTo>
                    <a:pt x="0" y="54"/>
                  </a:lnTo>
                  <a:lnTo>
                    <a:pt x="0" y="46"/>
                  </a:lnTo>
                  <a:lnTo>
                    <a:pt x="1" y="39"/>
                  </a:lnTo>
                  <a:lnTo>
                    <a:pt x="5" y="31"/>
                  </a:lnTo>
                  <a:lnTo>
                    <a:pt x="9" y="24"/>
                  </a:lnTo>
                  <a:lnTo>
                    <a:pt x="15" y="20"/>
                  </a:lnTo>
                  <a:lnTo>
                    <a:pt x="21" y="16"/>
                  </a:lnTo>
                  <a:lnTo>
                    <a:pt x="29" y="14"/>
                  </a:lnTo>
                  <a:lnTo>
                    <a:pt x="36" y="13"/>
                  </a:lnTo>
                  <a:lnTo>
                    <a:pt x="44" y="13"/>
                  </a:lnTo>
                  <a:lnTo>
                    <a:pt x="51" y="15"/>
                  </a:lnTo>
                  <a:lnTo>
                    <a:pt x="58" y="17"/>
                  </a:lnTo>
                  <a:lnTo>
                    <a:pt x="6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3" name="Freeform 225"/>
            <p:cNvSpPr>
              <a:spLocks/>
            </p:cNvSpPr>
            <p:nvPr/>
          </p:nvSpPr>
          <p:spPr bwMode="auto">
            <a:xfrm>
              <a:off x="4187" y="2642"/>
              <a:ext cx="417" cy="116"/>
            </a:xfrm>
            <a:custGeom>
              <a:avLst/>
              <a:gdLst>
                <a:gd name="T0" fmla="*/ 0 w 834"/>
                <a:gd name="T1" fmla="*/ 0 h 230"/>
                <a:gd name="T2" fmla="*/ 834 w 834"/>
                <a:gd name="T3" fmla="*/ 206 h 230"/>
                <a:gd name="T4" fmla="*/ 834 w 834"/>
                <a:gd name="T5" fmla="*/ 230 h 230"/>
                <a:gd name="T6" fmla="*/ 71 w 834"/>
                <a:gd name="T7" fmla="*/ 44 h 230"/>
                <a:gd name="T8" fmla="*/ 0 w 834"/>
                <a:gd name="T9" fmla="*/ 0 h 230"/>
              </a:gdLst>
              <a:ahLst/>
              <a:cxnLst>
                <a:cxn ang="0">
                  <a:pos x="T0" y="T1"/>
                </a:cxn>
                <a:cxn ang="0">
                  <a:pos x="T2" y="T3"/>
                </a:cxn>
                <a:cxn ang="0">
                  <a:pos x="T4" y="T5"/>
                </a:cxn>
                <a:cxn ang="0">
                  <a:pos x="T6" y="T7"/>
                </a:cxn>
                <a:cxn ang="0">
                  <a:pos x="T8" y="T9"/>
                </a:cxn>
              </a:cxnLst>
              <a:rect l="0" t="0" r="r" b="b"/>
              <a:pathLst>
                <a:path w="834" h="230">
                  <a:moveTo>
                    <a:pt x="0" y="0"/>
                  </a:moveTo>
                  <a:lnTo>
                    <a:pt x="834" y="206"/>
                  </a:lnTo>
                  <a:lnTo>
                    <a:pt x="834" y="230"/>
                  </a:lnTo>
                  <a:lnTo>
                    <a:pt x="71"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4" name="Freeform 226"/>
            <p:cNvSpPr>
              <a:spLocks/>
            </p:cNvSpPr>
            <p:nvPr/>
          </p:nvSpPr>
          <p:spPr bwMode="auto">
            <a:xfrm>
              <a:off x="4099" y="2739"/>
              <a:ext cx="84" cy="34"/>
            </a:xfrm>
            <a:custGeom>
              <a:avLst/>
              <a:gdLst>
                <a:gd name="T0" fmla="*/ 138 w 168"/>
                <a:gd name="T1" fmla="*/ 0 h 69"/>
                <a:gd name="T2" fmla="*/ 139 w 168"/>
                <a:gd name="T3" fmla="*/ 4 h 69"/>
                <a:gd name="T4" fmla="*/ 142 w 168"/>
                <a:gd name="T5" fmla="*/ 6 h 69"/>
                <a:gd name="T6" fmla="*/ 143 w 168"/>
                <a:gd name="T7" fmla="*/ 8 h 69"/>
                <a:gd name="T8" fmla="*/ 142 w 168"/>
                <a:gd name="T9" fmla="*/ 12 h 69"/>
                <a:gd name="T10" fmla="*/ 128 w 168"/>
                <a:gd name="T11" fmla="*/ 15 h 69"/>
                <a:gd name="T12" fmla="*/ 112 w 168"/>
                <a:gd name="T13" fmla="*/ 19 h 69"/>
                <a:gd name="T14" fmla="*/ 94 w 168"/>
                <a:gd name="T15" fmla="*/ 21 h 69"/>
                <a:gd name="T16" fmla="*/ 75 w 168"/>
                <a:gd name="T17" fmla="*/ 23 h 69"/>
                <a:gd name="T18" fmla="*/ 57 w 168"/>
                <a:gd name="T19" fmla="*/ 23 h 69"/>
                <a:gd name="T20" fmla="*/ 40 w 168"/>
                <a:gd name="T21" fmla="*/ 23 h 69"/>
                <a:gd name="T22" fmla="*/ 27 w 168"/>
                <a:gd name="T23" fmla="*/ 22 h 69"/>
                <a:gd name="T24" fmla="*/ 18 w 168"/>
                <a:gd name="T25" fmla="*/ 20 h 69"/>
                <a:gd name="T26" fmla="*/ 17 w 168"/>
                <a:gd name="T27" fmla="*/ 28 h 69"/>
                <a:gd name="T28" fmla="*/ 19 w 168"/>
                <a:gd name="T29" fmla="*/ 36 h 69"/>
                <a:gd name="T30" fmla="*/ 24 w 168"/>
                <a:gd name="T31" fmla="*/ 43 h 69"/>
                <a:gd name="T32" fmla="*/ 28 w 168"/>
                <a:gd name="T33" fmla="*/ 50 h 69"/>
                <a:gd name="T34" fmla="*/ 36 w 168"/>
                <a:gd name="T35" fmla="*/ 52 h 69"/>
                <a:gd name="T36" fmla="*/ 48 w 168"/>
                <a:gd name="T37" fmla="*/ 54 h 69"/>
                <a:gd name="T38" fmla="*/ 60 w 168"/>
                <a:gd name="T39" fmla="*/ 54 h 69"/>
                <a:gd name="T40" fmla="*/ 75 w 168"/>
                <a:gd name="T41" fmla="*/ 54 h 69"/>
                <a:gd name="T42" fmla="*/ 90 w 168"/>
                <a:gd name="T43" fmla="*/ 54 h 69"/>
                <a:gd name="T44" fmla="*/ 105 w 168"/>
                <a:gd name="T45" fmla="*/ 53 h 69"/>
                <a:gd name="T46" fmla="*/ 120 w 168"/>
                <a:gd name="T47" fmla="*/ 51 h 69"/>
                <a:gd name="T48" fmla="*/ 135 w 168"/>
                <a:gd name="T49" fmla="*/ 49 h 69"/>
                <a:gd name="T50" fmla="*/ 143 w 168"/>
                <a:gd name="T51" fmla="*/ 48 h 69"/>
                <a:gd name="T52" fmla="*/ 153 w 168"/>
                <a:gd name="T53" fmla="*/ 44 h 69"/>
                <a:gd name="T54" fmla="*/ 161 w 168"/>
                <a:gd name="T55" fmla="*/ 39 h 69"/>
                <a:gd name="T56" fmla="*/ 164 w 168"/>
                <a:gd name="T57" fmla="*/ 30 h 69"/>
                <a:gd name="T58" fmla="*/ 166 w 168"/>
                <a:gd name="T59" fmla="*/ 37 h 69"/>
                <a:gd name="T60" fmla="*/ 168 w 168"/>
                <a:gd name="T61" fmla="*/ 43 h 69"/>
                <a:gd name="T62" fmla="*/ 168 w 168"/>
                <a:gd name="T63" fmla="*/ 49 h 69"/>
                <a:gd name="T64" fmla="*/ 164 w 168"/>
                <a:gd name="T65" fmla="*/ 54 h 69"/>
                <a:gd name="T66" fmla="*/ 151 w 168"/>
                <a:gd name="T67" fmla="*/ 60 h 69"/>
                <a:gd name="T68" fmla="*/ 133 w 168"/>
                <a:gd name="T69" fmla="*/ 65 h 69"/>
                <a:gd name="T70" fmla="*/ 111 w 168"/>
                <a:gd name="T71" fmla="*/ 67 h 69"/>
                <a:gd name="T72" fmla="*/ 87 w 168"/>
                <a:gd name="T73" fmla="*/ 69 h 69"/>
                <a:gd name="T74" fmla="*/ 64 w 168"/>
                <a:gd name="T75" fmla="*/ 69 h 69"/>
                <a:gd name="T76" fmla="*/ 43 w 168"/>
                <a:gd name="T77" fmla="*/ 69 h 69"/>
                <a:gd name="T78" fmla="*/ 27 w 168"/>
                <a:gd name="T79" fmla="*/ 67 h 69"/>
                <a:gd name="T80" fmla="*/ 19 w 168"/>
                <a:gd name="T81" fmla="*/ 65 h 69"/>
                <a:gd name="T82" fmla="*/ 10 w 168"/>
                <a:gd name="T83" fmla="*/ 53 h 69"/>
                <a:gd name="T84" fmla="*/ 3 w 168"/>
                <a:gd name="T85" fmla="*/ 41 h 69"/>
                <a:gd name="T86" fmla="*/ 0 w 168"/>
                <a:gd name="T87" fmla="*/ 26 h 69"/>
                <a:gd name="T88" fmla="*/ 3 w 168"/>
                <a:gd name="T89" fmla="*/ 10 h 69"/>
                <a:gd name="T90" fmla="*/ 19 w 168"/>
                <a:gd name="T91" fmla="*/ 11 h 69"/>
                <a:gd name="T92" fmla="*/ 35 w 168"/>
                <a:gd name="T93" fmla="*/ 11 h 69"/>
                <a:gd name="T94" fmla="*/ 51 w 168"/>
                <a:gd name="T95" fmla="*/ 11 h 69"/>
                <a:gd name="T96" fmla="*/ 68 w 168"/>
                <a:gd name="T97" fmla="*/ 10 h 69"/>
                <a:gd name="T98" fmla="*/ 86 w 168"/>
                <a:gd name="T99" fmla="*/ 8 h 69"/>
                <a:gd name="T100" fmla="*/ 103 w 168"/>
                <a:gd name="T101" fmla="*/ 6 h 69"/>
                <a:gd name="T102" fmla="*/ 120 w 168"/>
                <a:gd name="T103" fmla="*/ 4 h 69"/>
                <a:gd name="T104" fmla="*/ 138 w 168"/>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69">
                  <a:moveTo>
                    <a:pt x="138" y="0"/>
                  </a:moveTo>
                  <a:lnTo>
                    <a:pt x="139" y="4"/>
                  </a:lnTo>
                  <a:lnTo>
                    <a:pt x="142" y="6"/>
                  </a:lnTo>
                  <a:lnTo>
                    <a:pt x="143" y="8"/>
                  </a:lnTo>
                  <a:lnTo>
                    <a:pt x="142" y="12"/>
                  </a:lnTo>
                  <a:lnTo>
                    <a:pt x="128" y="15"/>
                  </a:lnTo>
                  <a:lnTo>
                    <a:pt x="112" y="19"/>
                  </a:lnTo>
                  <a:lnTo>
                    <a:pt x="94" y="21"/>
                  </a:lnTo>
                  <a:lnTo>
                    <a:pt x="75" y="23"/>
                  </a:lnTo>
                  <a:lnTo>
                    <a:pt x="57" y="23"/>
                  </a:lnTo>
                  <a:lnTo>
                    <a:pt x="40" y="23"/>
                  </a:lnTo>
                  <a:lnTo>
                    <a:pt x="27" y="22"/>
                  </a:lnTo>
                  <a:lnTo>
                    <a:pt x="18" y="20"/>
                  </a:lnTo>
                  <a:lnTo>
                    <a:pt x="17" y="28"/>
                  </a:lnTo>
                  <a:lnTo>
                    <a:pt x="19" y="36"/>
                  </a:lnTo>
                  <a:lnTo>
                    <a:pt x="24" y="43"/>
                  </a:lnTo>
                  <a:lnTo>
                    <a:pt x="28" y="50"/>
                  </a:lnTo>
                  <a:lnTo>
                    <a:pt x="36" y="52"/>
                  </a:lnTo>
                  <a:lnTo>
                    <a:pt x="48" y="54"/>
                  </a:lnTo>
                  <a:lnTo>
                    <a:pt x="60" y="54"/>
                  </a:lnTo>
                  <a:lnTo>
                    <a:pt x="75" y="54"/>
                  </a:lnTo>
                  <a:lnTo>
                    <a:pt x="90" y="54"/>
                  </a:lnTo>
                  <a:lnTo>
                    <a:pt x="105" y="53"/>
                  </a:lnTo>
                  <a:lnTo>
                    <a:pt x="120" y="51"/>
                  </a:lnTo>
                  <a:lnTo>
                    <a:pt x="135" y="49"/>
                  </a:lnTo>
                  <a:lnTo>
                    <a:pt x="143" y="48"/>
                  </a:lnTo>
                  <a:lnTo>
                    <a:pt x="153" y="44"/>
                  </a:lnTo>
                  <a:lnTo>
                    <a:pt x="161" y="39"/>
                  </a:lnTo>
                  <a:lnTo>
                    <a:pt x="164" y="30"/>
                  </a:lnTo>
                  <a:lnTo>
                    <a:pt x="166" y="37"/>
                  </a:lnTo>
                  <a:lnTo>
                    <a:pt x="168" y="43"/>
                  </a:lnTo>
                  <a:lnTo>
                    <a:pt x="168" y="49"/>
                  </a:lnTo>
                  <a:lnTo>
                    <a:pt x="164" y="54"/>
                  </a:lnTo>
                  <a:lnTo>
                    <a:pt x="151" y="60"/>
                  </a:lnTo>
                  <a:lnTo>
                    <a:pt x="133" y="65"/>
                  </a:lnTo>
                  <a:lnTo>
                    <a:pt x="111" y="67"/>
                  </a:lnTo>
                  <a:lnTo>
                    <a:pt x="87" y="69"/>
                  </a:lnTo>
                  <a:lnTo>
                    <a:pt x="64" y="69"/>
                  </a:lnTo>
                  <a:lnTo>
                    <a:pt x="43" y="69"/>
                  </a:lnTo>
                  <a:lnTo>
                    <a:pt x="27" y="67"/>
                  </a:lnTo>
                  <a:lnTo>
                    <a:pt x="19" y="65"/>
                  </a:lnTo>
                  <a:lnTo>
                    <a:pt x="10" y="53"/>
                  </a:lnTo>
                  <a:lnTo>
                    <a:pt x="3" y="41"/>
                  </a:lnTo>
                  <a:lnTo>
                    <a:pt x="0" y="26"/>
                  </a:lnTo>
                  <a:lnTo>
                    <a:pt x="3" y="10"/>
                  </a:lnTo>
                  <a:lnTo>
                    <a:pt x="19" y="11"/>
                  </a:lnTo>
                  <a:lnTo>
                    <a:pt x="35" y="11"/>
                  </a:lnTo>
                  <a:lnTo>
                    <a:pt x="51" y="11"/>
                  </a:lnTo>
                  <a:lnTo>
                    <a:pt x="68" y="10"/>
                  </a:lnTo>
                  <a:lnTo>
                    <a:pt x="86" y="8"/>
                  </a:lnTo>
                  <a:lnTo>
                    <a:pt x="103" y="6"/>
                  </a:lnTo>
                  <a:lnTo>
                    <a:pt x="120" y="4"/>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5" name="Freeform 227"/>
            <p:cNvSpPr>
              <a:spLocks/>
            </p:cNvSpPr>
            <p:nvPr/>
          </p:nvSpPr>
          <p:spPr bwMode="auto">
            <a:xfrm>
              <a:off x="4351" y="2041"/>
              <a:ext cx="14" cy="15"/>
            </a:xfrm>
            <a:custGeom>
              <a:avLst/>
              <a:gdLst>
                <a:gd name="T0" fmla="*/ 15 w 29"/>
                <a:gd name="T1" fmla="*/ 29 h 29"/>
                <a:gd name="T2" fmla="*/ 21 w 29"/>
                <a:gd name="T3" fmla="*/ 28 h 29"/>
                <a:gd name="T4" fmla="*/ 25 w 29"/>
                <a:gd name="T5" fmla="*/ 25 h 29"/>
                <a:gd name="T6" fmla="*/ 28 w 29"/>
                <a:gd name="T7" fmla="*/ 21 h 29"/>
                <a:gd name="T8" fmla="*/ 29 w 29"/>
                <a:gd name="T9" fmla="*/ 15 h 29"/>
                <a:gd name="T10" fmla="*/ 28 w 29"/>
                <a:gd name="T11" fmla="*/ 9 h 29"/>
                <a:gd name="T12" fmla="*/ 25 w 29"/>
                <a:gd name="T13" fmla="*/ 5 h 29"/>
                <a:gd name="T14" fmla="*/ 21 w 29"/>
                <a:gd name="T15" fmla="*/ 1 h 29"/>
                <a:gd name="T16" fmla="*/ 15 w 29"/>
                <a:gd name="T17" fmla="*/ 0 h 29"/>
                <a:gd name="T18" fmla="*/ 9 w 29"/>
                <a:gd name="T19" fmla="*/ 1 h 29"/>
                <a:gd name="T20" fmla="*/ 5 w 29"/>
                <a:gd name="T21" fmla="*/ 5 h 29"/>
                <a:gd name="T22" fmla="*/ 1 w 29"/>
                <a:gd name="T23" fmla="*/ 9 h 29"/>
                <a:gd name="T24" fmla="*/ 0 w 29"/>
                <a:gd name="T25" fmla="*/ 15 h 29"/>
                <a:gd name="T26" fmla="*/ 1 w 29"/>
                <a:gd name="T27" fmla="*/ 21 h 29"/>
                <a:gd name="T28" fmla="*/ 5 w 29"/>
                <a:gd name="T29" fmla="*/ 25 h 29"/>
                <a:gd name="T30" fmla="*/ 9 w 29"/>
                <a:gd name="T31" fmla="*/ 28 h 29"/>
                <a:gd name="T32" fmla="*/ 15 w 29"/>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15" y="29"/>
                  </a:moveTo>
                  <a:lnTo>
                    <a:pt x="21" y="28"/>
                  </a:lnTo>
                  <a:lnTo>
                    <a:pt x="25" y="25"/>
                  </a:lnTo>
                  <a:lnTo>
                    <a:pt x="28" y="21"/>
                  </a:lnTo>
                  <a:lnTo>
                    <a:pt x="29" y="15"/>
                  </a:lnTo>
                  <a:lnTo>
                    <a:pt x="28" y="9"/>
                  </a:lnTo>
                  <a:lnTo>
                    <a:pt x="25" y="5"/>
                  </a:lnTo>
                  <a:lnTo>
                    <a:pt x="21" y="1"/>
                  </a:lnTo>
                  <a:lnTo>
                    <a:pt x="15" y="0"/>
                  </a:lnTo>
                  <a:lnTo>
                    <a:pt x="9" y="1"/>
                  </a:lnTo>
                  <a:lnTo>
                    <a:pt x="5" y="5"/>
                  </a:lnTo>
                  <a:lnTo>
                    <a:pt x="1" y="9"/>
                  </a:lnTo>
                  <a:lnTo>
                    <a:pt x="0" y="15"/>
                  </a:lnTo>
                  <a:lnTo>
                    <a:pt x="1" y="21"/>
                  </a:lnTo>
                  <a:lnTo>
                    <a:pt x="5" y="25"/>
                  </a:lnTo>
                  <a:lnTo>
                    <a:pt x="9" y="28"/>
                  </a:lnTo>
                  <a:lnTo>
                    <a:pt x="15"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6" name="Freeform 228"/>
            <p:cNvSpPr>
              <a:spLocks/>
            </p:cNvSpPr>
            <p:nvPr/>
          </p:nvSpPr>
          <p:spPr bwMode="auto">
            <a:xfrm>
              <a:off x="4299" y="2746"/>
              <a:ext cx="211" cy="94"/>
            </a:xfrm>
            <a:custGeom>
              <a:avLst/>
              <a:gdLst>
                <a:gd name="T0" fmla="*/ 294 w 421"/>
                <a:gd name="T1" fmla="*/ 7 h 188"/>
                <a:gd name="T2" fmla="*/ 336 w 421"/>
                <a:gd name="T3" fmla="*/ 21 h 188"/>
                <a:gd name="T4" fmla="*/ 368 w 421"/>
                <a:gd name="T5" fmla="*/ 39 h 188"/>
                <a:gd name="T6" fmla="*/ 390 w 421"/>
                <a:gd name="T7" fmla="*/ 61 h 188"/>
                <a:gd name="T8" fmla="*/ 397 w 421"/>
                <a:gd name="T9" fmla="*/ 86 h 188"/>
                <a:gd name="T10" fmla="*/ 393 w 421"/>
                <a:gd name="T11" fmla="*/ 103 h 188"/>
                <a:gd name="T12" fmla="*/ 382 w 421"/>
                <a:gd name="T13" fmla="*/ 120 h 188"/>
                <a:gd name="T14" fmla="*/ 365 w 421"/>
                <a:gd name="T15" fmla="*/ 135 h 188"/>
                <a:gd name="T16" fmla="*/ 341 w 421"/>
                <a:gd name="T17" fmla="*/ 148 h 188"/>
                <a:gd name="T18" fmla="*/ 314 w 421"/>
                <a:gd name="T19" fmla="*/ 158 h 188"/>
                <a:gd name="T20" fmla="*/ 282 w 421"/>
                <a:gd name="T21" fmla="*/ 166 h 188"/>
                <a:gd name="T22" fmla="*/ 246 w 421"/>
                <a:gd name="T23" fmla="*/ 171 h 188"/>
                <a:gd name="T24" fmla="*/ 208 w 421"/>
                <a:gd name="T25" fmla="*/ 173 h 188"/>
                <a:gd name="T26" fmla="*/ 170 w 421"/>
                <a:gd name="T27" fmla="*/ 171 h 188"/>
                <a:gd name="T28" fmla="*/ 134 w 421"/>
                <a:gd name="T29" fmla="*/ 166 h 188"/>
                <a:gd name="T30" fmla="*/ 102 w 421"/>
                <a:gd name="T31" fmla="*/ 158 h 188"/>
                <a:gd name="T32" fmla="*/ 74 w 421"/>
                <a:gd name="T33" fmla="*/ 148 h 188"/>
                <a:gd name="T34" fmla="*/ 51 w 421"/>
                <a:gd name="T35" fmla="*/ 135 h 188"/>
                <a:gd name="T36" fmla="*/ 34 w 421"/>
                <a:gd name="T37" fmla="*/ 120 h 188"/>
                <a:gd name="T38" fmla="*/ 22 w 421"/>
                <a:gd name="T39" fmla="*/ 103 h 188"/>
                <a:gd name="T40" fmla="*/ 19 w 421"/>
                <a:gd name="T41" fmla="*/ 86 h 188"/>
                <a:gd name="T42" fmla="*/ 25 w 421"/>
                <a:gd name="T43" fmla="*/ 64 h 188"/>
                <a:gd name="T44" fmla="*/ 42 w 421"/>
                <a:gd name="T45" fmla="*/ 44 h 188"/>
                <a:gd name="T46" fmla="*/ 67 w 421"/>
                <a:gd name="T47" fmla="*/ 27 h 188"/>
                <a:gd name="T48" fmla="*/ 102 w 421"/>
                <a:gd name="T49" fmla="*/ 13 h 188"/>
                <a:gd name="T50" fmla="*/ 80 w 421"/>
                <a:gd name="T51" fmla="*/ 14 h 188"/>
                <a:gd name="T52" fmla="*/ 43 w 421"/>
                <a:gd name="T53" fmla="*/ 31 h 188"/>
                <a:gd name="T54" fmla="*/ 17 w 421"/>
                <a:gd name="T55" fmla="*/ 53 h 188"/>
                <a:gd name="T56" fmla="*/ 3 w 421"/>
                <a:gd name="T57" fmla="*/ 78 h 188"/>
                <a:gd name="T58" fmla="*/ 2 w 421"/>
                <a:gd name="T59" fmla="*/ 101 h 188"/>
                <a:gd name="T60" fmla="*/ 10 w 421"/>
                <a:gd name="T61" fmla="*/ 119 h 188"/>
                <a:gd name="T62" fmla="*/ 26 w 421"/>
                <a:gd name="T63" fmla="*/ 137 h 188"/>
                <a:gd name="T64" fmla="*/ 48 w 421"/>
                <a:gd name="T65" fmla="*/ 152 h 188"/>
                <a:gd name="T66" fmla="*/ 76 w 421"/>
                <a:gd name="T67" fmla="*/ 166 h 188"/>
                <a:gd name="T68" fmla="*/ 110 w 421"/>
                <a:gd name="T69" fmla="*/ 177 h 188"/>
                <a:gd name="T70" fmla="*/ 148 w 421"/>
                <a:gd name="T71" fmla="*/ 184 h 188"/>
                <a:gd name="T72" fmla="*/ 188 w 421"/>
                <a:gd name="T73" fmla="*/ 188 h 188"/>
                <a:gd name="T74" fmla="*/ 232 w 421"/>
                <a:gd name="T75" fmla="*/ 188 h 188"/>
                <a:gd name="T76" fmla="*/ 272 w 421"/>
                <a:gd name="T77" fmla="*/ 184 h 188"/>
                <a:gd name="T78" fmla="*/ 310 w 421"/>
                <a:gd name="T79" fmla="*/ 177 h 188"/>
                <a:gd name="T80" fmla="*/ 344 w 421"/>
                <a:gd name="T81" fmla="*/ 166 h 188"/>
                <a:gd name="T82" fmla="*/ 373 w 421"/>
                <a:gd name="T83" fmla="*/ 152 h 188"/>
                <a:gd name="T84" fmla="*/ 396 w 421"/>
                <a:gd name="T85" fmla="*/ 137 h 188"/>
                <a:gd name="T86" fmla="*/ 412 w 421"/>
                <a:gd name="T87" fmla="*/ 119 h 188"/>
                <a:gd name="T88" fmla="*/ 420 w 421"/>
                <a:gd name="T89" fmla="*/ 101 h 188"/>
                <a:gd name="T90" fmla="*/ 419 w 421"/>
                <a:gd name="T91" fmla="*/ 75 h 188"/>
                <a:gd name="T92" fmla="*/ 400 w 421"/>
                <a:gd name="T93" fmla="*/ 49 h 188"/>
                <a:gd name="T94" fmla="*/ 367 w 421"/>
                <a:gd name="T95" fmla="*/ 26 h 188"/>
                <a:gd name="T96" fmla="*/ 321 w 421"/>
                <a:gd name="T97"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188">
                  <a:moveTo>
                    <a:pt x="294" y="0"/>
                  </a:moveTo>
                  <a:lnTo>
                    <a:pt x="294" y="7"/>
                  </a:lnTo>
                  <a:lnTo>
                    <a:pt x="316" y="13"/>
                  </a:lnTo>
                  <a:lnTo>
                    <a:pt x="336" y="21"/>
                  </a:lnTo>
                  <a:lnTo>
                    <a:pt x="353" y="30"/>
                  </a:lnTo>
                  <a:lnTo>
                    <a:pt x="368" y="39"/>
                  </a:lnTo>
                  <a:lnTo>
                    <a:pt x="381" y="50"/>
                  </a:lnTo>
                  <a:lnTo>
                    <a:pt x="390" y="61"/>
                  </a:lnTo>
                  <a:lnTo>
                    <a:pt x="394" y="73"/>
                  </a:lnTo>
                  <a:lnTo>
                    <a:pt x="397" y="86"/>
                  </a:lnTo>
                  <a:lnTo>
                    <a:pt x="396" y="95"/>
                  </a:lnTo>
                  <a:lnTo>
                    <a:pt x="393" y="103"/>
                  </a:lnTo>
                  <a:lnTo>
                    <a:pt x="389" y="112"/>
                  </a:lnTo>
                  <a:lnTo>
                    <a:pt x="382" y="120"/>
                  </a:lnTo>
                  <a:lnTo>
                    <a:pt x="374" y="127"/>
                  </a:lnTo>
                  <a:lnTo>
                    <a:pt x="365" y="135"/>
                  </a:lnTo>
                  <a:lnTo>
                    <a:pt x="354" y="141"/>
                  </a:lnTo>
                  <a:lnTo>
                    <a:pt x="341" y="148"/>
                  </a:lnTo>
                  <a:lnTo>
                    <a:pt x="328" y="154"/>
                  </a:lnTo>
                  <a:lnTo>
                    <a:pt x="314" y="158"/>
                  </a:lnTo>
                  <a:lnTo>
                    <a:pt x="298" y="163"/>
                  </a:lnTo>
                  <a:lnTo>
                    <a:pt x="282" y="166"/>
                  </a:lnTo>
                  <a:lnTo>
                    <a:pt x="264" y="170"/>
                  </a:lnTo>
                  <a:lnTo>
                    <a:pt x="246" y="171"/>
                  </a:lnTo>
                  <a:lnTo>
                    <a:pt x="227" y="173"/>
                  </a:lnTo>
                  <a:lnTo>
                    <a:pt x="208" y="173"/>
                  </a:lnTo>
                  <a:lnTo>
                    <a:pt x="188" y="173"/>
                  </a:lnTo>
                  <a:lnTo>
                    <a:pt x="170" y="171"/>
                  </a:lnTo>
                  <a:lnTo>
                    <a:pt x="151" y="170"/>
                  </a:lnTo>
                  <a:lnTo>
                    <a:pt x="134" y="166"/>
                  </a:lnTo>
                  <a:lnTo>
                    <a:pt x="118" y="163"/>
                  </a:lnTo>
                  <a:lnTo>
                    <a:pt x="102" y="158"/>
                  </a:lnTo>
                  <a:lnTo>
                    <a:pt x="88" y="154"/>
                  </a:lnTo>
                  <a:lnTo>
                    <a:pt x="74" y="148"/>
                  </a:lnTo>
                  <a:lnTo>
                    <a:pt x="61" y="141"/>
                  </a:lnTo>
                  <a:lnTo>
                    <a:pt x="51" y="135"/>
                  </a:lnTo>
                  <a:lnTo>
                    <a:pt x="42" y="127"/>
                  </a:lnTo>
                  <a:lnTo>
                    <a:pt x="34" y="120"/>
                  </a:lnTo>
                  <a:lnTo>
                    <a:pt x="27" y="112"/>
                  </a:lnTo>
                  <a:lnTo>
                    <a:pt x="22" y="103"/>
                  </a:lnTo>
                  <a:lnTo>
                    <a:pt x="20" y="95"/>
                  </a:lnTo>
                  <a:lnTo>
                    <a:pt x="19" y="86"/>
                  </a:lnTo>
                  <a:lnTo>
                    <a:pt x="20" y="74"/>
                  </a:lnTo>
                  <a:lnTo>
                    <a:pt x="25" y="64"/>
                  </a:lnTo>
                  <a:lnTo>
                    <a:pt x="31" y="53"/>
                  </a:lnTo>
                  <a:lnTo>
                    <a:pt x="42" y="44"/>
                  </a:lnTo>
                  <a:lnTo>
                    <a:pt x="53" y="35"/>
                  </a:lnTo>
                  <a:lnTo>
                    <a:pt x="67" y="27"/>
                  </a:lnTo>
                  <a:lnTo>
                    <a:pt x="83" y="20"/>
                  </a:lnTo>
                  <a:lnTo>
                    <a:pt x="102" y="13"/>
                  </a:lnTo>
                  <a:lnTo>
                    <a:pt x="102" y="7"/>
                  </a:lnTo>
                  <a:lnTo>
                    <a:pt x="80" y="14"/>
                  </a:lnTo>
                  <a:lnTo>
                    <a:pt x="60" y="22"/>
                  </a:lnTo>
                  <a:lnTo>
                    <a:pt x="43" y="31"/>
                  </a:lnTo>
                  <a:lnTo>
                    <a:pt x="28" y="42"/>
                  </a:lnTo>
                  <a:lnTo>
                    <a:pt x="17" y="53"/>
                  </a:lnTo>
                  <a:lnTo>
                    <a:pt x="7" y="65"/>
                  </a:lnTo>
                  <a:lnTo>
                    <a:pt x="3" y="78"/>
                  </a:lnTo>
                  <a:lnTo>
                    <a:pt x="0" y="90"/>
                  </a:lnTo>
                  <a:lnTo>
                    <a:pt x="2" y="101"/>
                  </a:lnTo>
                  <a:lnTo>
                    <a:pt x="5" y="110"/>
                  </a:lnTo>
                  <a:lnTo>
                    <a:pt x="10" y="119"/>
                  </a:lnTo>
                  <a:lnTo>
                    <a:pt x="17" y="128"/>
                  </a:lnTo>
                  <a:lnTo>
                    <a:pt x="26" y="137"/>
                  </a:lnTo>
                  <a:lnTo>
                    <a:pt x="36" y="145"/>
                  </a:lnTo>
                  <a:lnTo>
                    <a:pt x="48" y="152"/>
                  </a:lnTo>
                  <a:lnTo>
                    <a:pt x="61" y="159"/>
                  </a:lnTo>
                  <a:lnTo>
                    <a:pt x="76" y="166"/>
                  </a:lnTo>
                  <a:lnTo>
                    <a:pt x="93" y="171"/>
                  </a:lnTo>
                  <a:lnTo>
                    <a:pt x="110" y="177"/>
                  </a:lnTo>
                  <a:lnTo>
                    <a:pt x="128" y="180"/>
                  </a:lnTo>
                  <a:lnTo>
                    <a:pt x="148" y="184"/>
                  </a:lnTo>
                  <a:lnTo>
                    <a:pt x="167" y="186"/>
                  </a:lnTo>
                  <a:lnTo>
                    <a:pt x="188" y="188"/>
                  </a:lnTo>
                  <a:lnTo>
                    <a:pt x="210" y="188"/>
                  </a:lnTo>
                  <a:lnTo>
                    <a:pt x="232" y="188"/>
                  </a:lnTo>
                  <a:lnTo>
                    <a:pt x="253" y="186"/>
                  </a:lnTo>
                  <a:lnTo>
                    <a:pt x="272" y="184"/>
                  </a:lnTo>
                  <a:lnTo>
                    <a:pt x="292" y="180"/>
                  </a:lnTo>
                  <a:lnTo>
                    <a:pt x="310" y="177"/>
                  </a:lnTo>
                  <a:lnTo>
                    <a:pt x="328" y="171"/>
                  </a:lnTo>
                  <a:lnTo>
                    <a:pt x="344" y="166"/>
                  </a:lnTo>
                  <a:lnTo>
                    <a:pt x="359" y="159"/>
                  </a:lnTo>
                  <a:lnTo>
                    <a:pt x="373" y="152"/>
                  </a:lnTo>
                  <a:lnTo>
                    <a:pt x="385" y="145"/>
                  </a:lnTo>
                  <a:lnTo>
                    <a:pt x="396" y="137"/>
                  </a:lnTo>
                  <a:lnTo>
                    <a:pt x="405" y="128"/>
                  </a:lnTo>
                  <a:lnTo>
                    <a:pt x="412" y="119"/>
                  </a:lnTo>
                  <a:lnTo>
                    <a:pt x="416" y="110"/>
                  </a:lnTo>
                  <a:lnTo>
                    <a:pt x="420" y="101"/>
                  </a:lnTo>
                  <a:lnTo>
                    <a:pt x="421" y="90"/>
                  </a:lnTo>
                  <a:lnTo>
                    <a:pt x="419" y="75"/>
                  </a:lnTo>
                  <a:lnTo>
                    <a:pt x="412" y="61"/>
                  </a:lnTo>
                  <a:lnTo>
                    <a:pt x="400" y="49"/>
                  </a:lnTo>
                  <a:lnTo>
                    <a:pt x="385" y="36"/>
                  </a:lnTo>
                  <a:lnTo>
                    <a:pt x="367" y="26"/>
                  </a:lnTo>
                  <a:lnTo>
                    <a:pt x="346" y="15"/>
                  </a:lnTo>
                  <a:lnTo>
                    <a:pt x="321" y="7"/>
                  </a:lnTo>
                  <a:lnTo>
                    <a:pt x="2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7" name="Freeform 229"/>
            <p:cNvSpPr>
              <a:spLocks/>
            </p:cNvSpPr>
            <p:nvPr/>
          </p:nvSpPr>
          <p:spPr bwMode="auto">
            <a:xfrm>
              <a:off x="3963" y="2835"/>
              <a:ext cx="230" cy="72"/>
            </a:xfrm>
            <a:custGeom>
              <a:avLst/>
              <a:gdLst>
                <a:gd name="T0" fmla="*/ 450 w 461"/>
                <a:gd name="T1" fmla="*/ 38 h 144"/>
                <a:gd name="T2" fmla="*/ 449 w 461"/>
                <a:gd name="T3" fmla="*/ 52 h 144"/>
                <a:gd name="T4" fmla="*/ 442 w 461"/>
                <a:gd name="T5" fmla="*/ 66 h 144"/>
                <a:gd name="T6" fmla="*/ 427 w 461"/>
                <a:gd name="T7" fmla="*/ 81 h 144"/>
                <a:gd name="T8" fmla="*/ 407 w 461"/>
                <a:gd name="T9" fmla="*/ 92 h 144"/>
                <a:gd name="T10" fmla="*/ 381 w 461"/>
                <a:gd name="T11" fmla="*/ 104 h 144"/>
                <a:gd name="T12" fmla="*/ 352 w 461"/>
                <a:gd name="T13" fmla="*/ 113 h 144"/>
                <a:gd name="T14" fmla="*/ 318 w 461"/>
                <a:gd name="T15" fmla="*/ 120 h 144"/>
                <a:gd name="T16" fmla="*/ 284 w 461"/>
                <a:gd name="T17" fmla="*/ 124 h 144"/>
                <a:gd name="T18" fmla="*/ 248 w 461"/>
                <a:gd name="T19" fmla="*/ 128 h 144"/>
                <a:gd name="T20" fmla="*/ 209 w 461"/>
                <a:gd name="T21" fmla="*/ 128 h 144"/>
                <a:gd name="T22" fmla="*/ 167 w 461"/>
                <a:gd name="T23" fmla="*/ 123 h 144"/>
                <a:gd name="T24" fmla="*/ 129 w 461"/>
                <a:gd name="T25" fmla="*/ 116 h 144"/>
                <a:gd name="T26" fmla="*/ 95 w 461"/>
                <a:gd name="T27" fmla="*/ 107 h 144"/>
                <a:gd name="T28" fmla="*/ 65 w 461"/>
                <a:gd name="T29" fmla="*/ 94 h 144"/>
                <a:gd name="T30" fmla="*/ 42 w 461"/>
                <a:gd name="T31" fmla="*/ 79 h 144"/>
                <a:gd name="T32" fmla="*/ 26 w 461"/>
                <a:gd name="T33" fmla="*/ 62 h 144"/>
                <a:gd name="T34" fmla="*/ 16 w 461"/>
                <a:gd name="T35" fmla="*/ 44 h 144"/>
                <a:gd name="T36" fmla="*/ 16 w 461"/>
                <a:gd name="T37" fmla="*/ 30 h 144"/>
                <a:gd name="T38" fmla="*/ 21 w 461"/>
                <a:gd name="T39" fmla="*/ 19 h 144"/>
                <a:gd name="T40" fmla="*/ 21 w 461"/>
                <a:gd name="T41" fmla="*/ 0 h 144"/>
                <a:gd name="T42" fmla="*/ 6 w 461"/>
                <a:gd name="T43" fmla="*/ 18 h 144"/>
                <a:gd name="T44" fmla="*/ 0 w 461"/>
                <a:gd name="T45" fmla="*/ 36 h 144"/>
                <a:gd name="T46" fmla="*/ 5 w 461"/>
                <a:gd name="T47" fmla="*/ 58 h 144"/>
                <a:gd name="T48" fmla="*/ 19 w 461"/>
                <a:gd name="T49" fmla="*/ 78 h 144"/>
                <a:gd name="T50" fmla="*/ 41 w 461"/>
                <a:gd name="T51" fmla="*/ 97 h 144"/>
                <a:gd name="T52" fmla="*/ 70 w 461"/>
                <a:gd name="T53" fmla="*/ 112 h 144"/>
                <a:gd name="T54" fmla="*/ 104 w 461"/>
                <a:gd name="T55" fmla="*/ 126 h 144"/>
                <a:gd name="T56" fmla="*/ 143 w 461"/>
                <a:gd name="T57" fmla="*/ 136 h 144"/>
                <a:gd name="T58" fmla="*/ 187 w 461"/>
                <a:gd name="T59" fmla="*/ 142 h 144"/>
                <a:gd name="T60" fmla="*/ 234 w 461"/>
                <a:gd name="T61" fmla="*/ 144 h 144"/>
                <a:gd name="T62" fmla="*/ 277 w 461"/>
                <a:gd name="T63" fmla="*/ 142 h 144"/>
                <a:gd name="T64" fmla="*/ 316 w 461"/>
                <a:gd name="T65" fmla="*/ 137 h 144"/>
                <a:gd name="T66" fmla="*/ 352 w 461"/>
                <a:gd name="T67" fmla="*/ 129 h 144"/>
                <a:gd name="T68" fmla="*/ 384 w 461"/>
                <a:gd name="T69" fmla="*/ 119 h 144"/>
                <a:gd name="T70" fmla="*/ 412 w 461"/>
                <a:gd name="T71" fmla="*/ 106 h 144"/>
                <a:gd name="T72" fmla="*/ 435 w 461"/>
                <a:gd name="T73" fmla="*/ 91 h 144"/>
                <a:gd name="T74" fmla="*/ 451 w 461"/>
                <a:gd name="T75" fmla="*/ 74 h 144"/>
                <a:gd name="T76" fmla="*/ 461 w 461"/>
                <a:gd name="T77" fmla="*/ 55 h 144"/>
                <a:gd name="T78" fmla="*/ 459 w 461"/>
                <a:gd name="T79" fmla="*/ 39 h 144"/>
                <a:gd name="T80" fmla="*/ 452 w 461"/>
                <a:gd name="T81" fmla="*/ 23 h 144"/>
                <a:gd name="T82" fmla="*/ 449 w 461"/>
                <a:gd name="T83" fmla="*/ 25 h 144"/>
                <a:gd name="T84" fmla="*/ 446 w 461"/>
                <a:gd name="T85"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144">
                  <a:moveTo>
                    <a:pt x="446" y="30"/>
                  </a:moveTo>
                  <a:lnTo>
                    <a:pt x="450" y="38"/>
                  </a:lnTo>
                  <a:lnTo>
                    <a:pt x="450" y="45"/>
                  </a:lnTo>
                  <a:lnTo>
                    <a:pt x="449" y="52"/>
                  </a:lnTo>
                  <a:lnTo>
                    <a:pt x="446" y="59"/>
                  </a:lnTo>
                  <a:lnTo>
                    <a:pt x="442" y="66"/>
                  </a:lnTo>
                  <a:lnTo>
                    <a:pt x="435" y="74"/>
                  </a:lnTo>
                  <a:lnTo>
                    <a:pt x="427" y="81"/>
                  </a:lnTo>
                  <a:lnTo>
                    <a:pt x="418" y="86"/>
                  </a:lnTo>
                  <a:lnTo>
                    <a:pt x="407" y="92"/>
                  </a:lnTo>
                  <a:lnTo>
                    <a:pt x="394" y="98"/>
                  </a:lnTo>
                  <a:lnTo>
                    <a:pt x="381" y="104"/>
                  </a:lnTo>
                  <a:lnTo>
                    <a:pt x="367" y="108"/>
                  </a:lnTo>
                  <a:lnTo>
                    <a:pt x="352" y="113"/>
                  </a:lnTo>
                  <a:lnTo>
                    <a:pt x="336" y="116"/>
                  </a:lnTo>
                  <a:lnTo>
                    <a:pt x="318" y="120"/>
                  </a:lnTo>
                  <a:lnTo>
                    <a:pt x="301" y="123"/>
                  </a:lnTo>
                  <a:lnTo>
                    <a:pt x="284" y="124"/>
                  </a:lnTo>
                  <a:lnTo>
                    <a:pt x="267" y="127"/>
                  </a:lnTo>
                  <a:lnTo>
                    <a:pt x="248" y="128"/>
                  </a:lnTo>
                  <a:lnTo>
                    <a:pt x="231" y="128"/>
                  </a:lnTo>
                  <a:lnTo>
                    <a:pt x="209" y="128"/>
                  </a:lnTo>
                  <a:lnTo>
                    <a:pt x="188" y="126"/>
                  </a:lnTo>
                  <a:lnTo>
                    <a:pt x="167" y="123"/>
                  </a:lnTo>
                  <a:lnTo>
                    <a:pt x="148" y="121"/>
                  </a:lnTo>
                  <a:lnTo>
                    <a:pt x="129" y="116"/>
                  </a:lnTo>
                  <a:lnTo>
                    <a:pt x="111" y="112"/>
                  </a:lnTo>
                  <a:lnTo>
                    <a:pt x="95" y="107"/>
                  </a:lnTo>
                  <a:lnTo>
                    <a:pt x="80" y="101"/>
                  </a:lnTo>
                  <a:lnTo>
                    <a:pt x="65" y="94"/>
                  </a:lnTo>
                  <a:lnTo>
                    <a:pt x="53" y="87"/>
                  </a:lnTo>
                  <a:lnTo>
                    <a:pt x="42" y="79"/>
                  </a:lnTo>
                  <a:lnTo>
                    <a:pt x="33" y="71"/>
                  </a:lnTo>
                  <a:lnTo>
                    <a:pt x="26" y="62"/>
                  </a:lnTo>
                  <a:lnTo>
                    <a:pt x="20" y="53"/>
                  </a:lnTo>
                  <a:lnTo>
                    <a:pt x="16" y="44"/>
                  </a:lnTo>
                  <a:lnTo>
                    <a:pt x="15" y="33"/>
                  </a:lnTo>
                  <a:lnTo>
                    <a:pt x="16" y="30"/>
                  </a:lnTo>
                  <a:lnTo>
                    <a:pt x="19" y="24"/>
                  </a:lnTo>
                  <a:lnTo>
                    <a:pt x="21" y="19"/>
                  </a:lnTo>
                  <a:lnTo>
                    <a:pt x="23" y="16"/>
                  </a:lnTo>
                  <a:lnTo>
                    <a:pt x="21" y="0"/>
                  </a:lnTo>
                  <a:lnTo>
                    <a:pt x="13" y="8"/>
                  </a:lnTo>
                  <a:lnTo>
                    <a:pt x="6" y="18"/>
                  </a:lnTo>
                  <a:lnTo>
                    <a:pt x="2" y="29"/>
                  </a:lnTo>
                  <a:lnTo>
                    <a:pt x="0" y="36"/>
                  </a:lnTo>
                  <a:lnTo>
                    <a:pt x="2" y="47"/>
                  </a:lnTo>
                  <a:lnTo>
                    <a:pt x="5" y="58"/>
                  </a:lnTo>
                  <a:lnTo>
                    <a:pt x="11" y="68"/>
                  </a:lnTo>
                  <a:lnTo>
                    <a:pt x="19" y="78"/>
                  </a:lnTo>
                  <a:lnTo>
                    <a:pt x="29" y="87"/>
                  </a:lnTo>
                  <a:lnTo>
                    <a:pt x="41" y="97"/>
                  </a:lnTo>
                  <a:lnTo>
                    <a:pt x="53" y="105"/>
                  </a:lnTo>
                  <a:lnTo>
                    <a:pt x="70" y="112"/>
                  </a:lnTo>
                  <a:lnTo>
                    <a:pt x="86" y="120"/>
                  </a:lnTo>
                  <a:lnTo>
                    <a:pt x="104" y="126"/>
                  </a:lnTo>
                  <a:lnTo>
                    <a:pt x="123" y="131"/>
                  </a:lnTo>
                  <a:lnTo>
                    <a:pt x="143" y="136"/>
                  </a:lnTo>
                  <a:lnTo>
                    <a:pt x="165" y="139"/>
                  </a:lnTo>
                  <a:lnTo>
                    <a:pt x="187" y="142"/>
                  </a:lnTo>
                  <a:lnTo>
                    <a:pt x="210" y="144"/>
                  </a:lnTo>
                  <a:lnTo>
                    <a:pt x="234" y="144"/>
                  </a:lnTo>
                  <a:lnTo>
                    <a:pt x="256" y="144"/>
                  </a:lnTo>
                  <a:lnTo>
                    <a:pt x="277" y="142"/>
                  </a:lnTo>
                  <a:lnTo>
                    <a:pt x="297" y="140"/>
                  </a:lnTo>
                  <a:lnTo>
                    <a:pt x="316" y="137"/>
                  </a:lnTo>
                  <a:lnTo>
                    <a:pt x="335" y="134"/>
                  </a:lnTo>
                  <a:lnTo>
                    <a:pt x="352" y="129"/>
                  </a:lnTo>
                  <a:lnTo>
                    <a:pt x="368" y="124"/>
                  </a:lnTo>
                  <a:lnTo>
                    <a:pt x="384" y="119"/>
                  </a:lnTo>
                  <a:lnTo>
                    <a:pt x="399" y="113"/>
                  </a:lnTo>
                  <a:lnTo>
                    <a:pt x="412" y="106"/>
                  </a:lnTo>
                  <a:lnTo>
                    <a:pt x="423" y="98"/>
                  </a:lnTo>
                  <a:lnTo>
                    <a:pt x="435" y="91"/>
                  </a:lnTo>
                  <a:lnTo>
                    <a:pt x="443" y="82"/>
                  </a:lnTo>
                  <a:lnTo>
                    <a:pt x="451" y="74"/>
                  </a:lnTo>
                  <a:lnTo>
                    <a:pt x="457" y="64"/>
                  </a:lnTo>
                  <a:lnTo>
                    <a:pt x="461" y="55"/>
                  </a:lnTo>
                  <a:lnTo>
                    <a:pt x="461" y="48"/>
                  </a:lnTo>
                  <a:lnTo>
                    <a:pt x="459" y="39"/>
                  </a:lnTo>
                  <a:lnTo>
                    <a:pt x="454" y="30"/>
                  </a:lnTo>
                  <a:lnTo>
                    <a:pt x="452" y="23"/>
                  </a:lnTo>
                  <a:lnTo>
                    <a:pt x="451" y="24"/>
                  </a:lnTo>
                  <a:lnTo>
                    <a:pt x="449" y="25"/>
                  </a:lnTo>
                  <a:lnTo>
                    <a:pt x="446" y="28"/>
                  </a:lnTo>
                  <a:lnTo>
                    <a:pt x="44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8" name="Freeform 230"/>
            <p:cNvSpPr>
              <a:spLocks/>
            </p:cNvSpPr>
            <p:nvPr/>
          </p:nvSpPr>
          <p:spPr bwMode="auto">
            <a:xfrm>
              <a:off x="4319" y="2751"/>
              <a:ext cx="168" cy="75"/>
            </a:xfrm>
            <a:custGeom>
              <a:avLst/>
              <a:gdLst>
                <a:gd name="T0" fmla="*/ 199 w 335"/>
                <a:gd name="T1" fmla="*/ 3 h 148"/>
                <a:gd name="T2" fmla="*/ 245 w 335"/>
                <a:gd name="T3" fmla="*/ 11 h 148"/>
                <a:gd name="T4" fmla="*/ 283 w 335"/>
                <a:gd name="T5" fmla="*/ 26 h 148"/>
                <a:gd name="T6" fmla="*/ 307 w 335"/>
                <a:gd name="T7" fmla="*/ 46 h 148"/>
                <a:gd name="T8" fmla="*/ 317 w 335"/>
                <a:gd name="T9" fmla="*/ 69 h 148"/>
                <a:gd name="T10" fmla="*/ 305 w 335"/>
                <a:gd name="T11" fmla="*/ 95 h 148"/>
                <a:gd name="T12" fmla="*/ 273 w 335"/>
                <a:gd name="T13" fmla="*/ 116 h 148"/>
                <a:gd name="T14" fmla="*/ 224 w 335"/>
                <a:gd name="T15" fmla="*/ 130 h 148"/>
                <a:gd name="T16" fmla="*/ 166 w 335"/>
                <a:gd name="T17" fmla="*/ 136 h 148"/>
                <a:gd name="T18" fmla="*/ 107 w 335"/>
                <a:gd name="T19" fmla="*/ 130 h 148"/>
                <a:gd name="T20" fmla="*/ 58 w 335"/>
                <a:gd name="T21" fmla="*/ 116 h 148"/>
                <a:gd name="T22" fmla="*/ 26 w 335"/>
                <a:gd name="T23" fmla="*/ 95 h 148"/>
                <a:gd name="T24" fmla="*/ 15 w 335"/>
                <a:gd name="T25" fmla="*/ 69 h 148"/>
                <a:gd name="T26" fmla="*/ 22 w 335"/>
                <a:gd name="T27" fmla="*/ 49 h 148"/>
                <a:gd name="T28" fmla="*/ 40 w 335"/>
                <a:gd name="T29" fmla="*/ 31 h 148"/>
                <a:gd name="T30" fmla="*/ 70 w 335"/>
                <a:gd name="T31" fmla="*/ 17 h 148"/>
                <a:gd name="T32" fmla="*/ 107 w 335"/>
                <a:gd name="T33" fmla="*/ 7 h 148"/>
                <a:gd name="T34" fmla="*/ 85 w 335"/>
                <a:gd name="T35" fmla="*/ 8 h 148"/>
                <a:gd name="T36" fmla="*/ 46 w 335"/>
                <a:gd name="T37" fmla="*/ 22 h 148"/>
                <a:gd name="T38" fmla="*/ 17 w 335"/>
                <a:gd name="T39" fmla="*/ 40 h 148"/>
                <a:gd name="T40" fmla="*/ 2 w 335"/>
                <a:gd name="T41" fmla="*/ 62 h 148"/>
                <a:gd name="T42" fmla="*/ 3 w 335"/>
                <a:gd name="T43" fmla="*/ 88 h 148"/>
                <a:gd name="T44" fmla="*/ 29 w 335"/>
                <a:gd name="T45" fmla="*/ 115 h 148"/>
                <a:gd name="T46" fmla="*/ 73 w 335"/>
                <a:gd name="T47" fmla="*/ 136 h 148"/>
                <a:gd name="T48" fmla="*/ 133 w 335"/>
                <a:gd name="T49" fmla="*/ 147 h 148"/>
                <a:gd name="T50" fmla="*/ 201 w 335"/>
                <a:gd name="T51" fmla="*/ 147 h 148"/>
                <a:gd name="T52" fmla="*/ 261 w 335"/>
                <a:gd name="T53" fmla="*/ 136 h 148"/>
                <a:gd name="T54" fmla="*/ 306 w 335"/>
                <a:gd name="T55" fmla="*/ 115 h 148"/>
                <a:gd name="T56" fmla="*/ 332 w 335"/>
                <a:gd name="T57" fmla="*/ 88 h 148"/>
                <a:gd name="T58" fmla="*/ 333 w 335"/>
                <a:gd name="T59" fmla="*/ 60 h 148"/>
                <a:gd name="T60" fmla="*/ 312 w 335"/>
                <a:gd name="T61" fmla="*/ 35 h 148"/>
                <a:gd name="T62" fmla="*/ 276 w 335"/>
                <a:gd name="T63" fmla="*/ 16 h 148"/>
                <a:gd name="T64" fmla="*/ 227 w 335"/>
                <a:gd name="T65"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148">
                  <a:moveTo>
                    <a:pt x="199" y="0"/>
                  </a:moveTo>
                  <a:lnTo>
                    <a:pt x="199" y="3"/>
                  </a:lnTo>
                  <a:lnTo>
                    <a:pt x="223" y="7"/>
                  </a:lnTo>
                  <a:lnTo>
                    <a:pt x="245" y="11"/>
                  </a:lnTo>
                  <a:lnTo>
                    <a:pt x="266" y="18"/>
                  </a:lnTo>
                  <a:lnTo>
                    <a:pt x="283" y="26"/>
                  </a:lnTo>
                  <a:lnTo>
                    <a:pt x="297" y="35"/>
                  </a:lnTo>
                  <a:lnTo>
                    <a:pt x="307" y="46"/>
                  </a:lnTo>
                  <a:lnTo>
                    <a:pt x="314" y="57"/>
                  </a:lnTo>
                  <a:lnTo>
                    <a:pt x="317" y="69"/>
                  </a:lnTo>
                  <a:lnTo>
                    <a:pt x="313" y="83"/>
                  </a:lnTo>
                  <a:lnTo>
                    <a:pt x="305" y="95"/>
                  </a:lnTo>
                  <a:lnTo>
                    <a:pt x="291" y="106"/>
                  </a:lnTo>
                  <a:lnTo>
                    <a:pt x="273" y="116"/>
                  </a:lnTo>
                  <a:lnTo>
                    <a:pt x="250" y="124"/>
                  </a:lnTo>
                  <a:lnTo>
                    <a:pt x="224" y="130"/>
                  </a:lnTo>
                  <a:lnTo>
                    <a:pt x="196" y="134"/>
                  </a:lnTo>
                  <a:lnTo>
                    <a:pt x="166" y="136"/>
                  </a:lnTo>
                  <a:lnTo>
                    <a:pt x="135" y="134"/>
                  </a:lnTo>
                  <a:lnTo>
                    <a:pt x="107" y="130"/>
                  </a:lnTo>
                  <a:lnTo>
                    <a:pt x="80" y="124"/>
                  </a:lnTo>
                  <a:lnTo>
                    <a:pt x="58" y="116"/>
                  </a:lnTo>
                  <a:lnTo>
                    <a:pt x="40" y="106"/>
                  </a:lnTo>
                  <a:lnTo>
                    <a:pt x="26" y="95"/>
                  </a:lnTo>
                  <a:lnTo>
                    <a:pt x="18" y="83"/>
                  </a:lnTo>
                  <a:lnTo>
                    <a:pt x="15" y="69"/>
                  </a:lnTo>
                  <a:lnTo>
                    <a:pt x="17" y="58"/>
                  </a:lnTo>
                  <a:lnTo>
                    <a:pt x="22" y="49"/>
                  </a:lnTo>
                  <a:lnTo>
                    <a:pt x="30" y="40"/>
                  </a:lnTo>
                  <a:lnTo>
                    <a:pt x="40" y="31"/>
                  </a:lnTo>
                  <a:lnTo>
                    <a:pt x="54" y="24"/>
                  </a:lnTo>
                  <a:lnTo>
                    <a:pt x="70" y="17"/>
                  </a:lnTo>
                  <a:lnTo>
                    <a:pt x="87" y="11"/>
                  </a:lnTo>
                  <a:lnTo>
                    <a:pt x="107" y="7"/>
                  </a:lnTo>
                  <a:lnTo>
                    <a:pt x="107" y="3"/>
                  </a:lnTo>
                  <a:lnTo>
                    <a:pt x="85" y="8"/>
                  </a:lnTo>
                  <a:lnTo>
                    <a:pt x="64" y="15"/>
                  </a:lnTo>
                  <a:lnTo>
                    <a:pt x="46" y="22"/>
                  </a:lnTo>
                  <a:lnTo>
                    <a:pt x="30" y="31"/>
                  </a:lnTo>
                  <a:lnTo>
                    <a:pt x="17" y="40"/>
                  </a:lnTo>
                  <a:lnTo>
                    <a:pt x="8" y="50"/>
                  </a:lnTo>
                  <a:lnTo>
                    <a:pt x="2" y="62"/>
                  </a:lnTo>
                  <a:lnTo>
                    <a:pt x="0" y="73"/>
                  </a:lnTo>
                  <a:lnTo>
                    <a:pt x="3" y="88"/>
                  </a:lnTo>
                  <a:lnTo>
                    <a:pt x="12" y="102"/>
                  </a:lnTo>
                  <a:lnTo>
                    <a:pt x="29" y="115"/>
                  </a:lnTo>
                  <a:lnTo>
                    <a:pt x="49" y="126"/>
                  </a:lnTo>
                  <a:lnTo>
                    <a:pt x="73" y="136"/>
                  </a:lnTo>
                  <a:lnTo>
                    <a:pt x="102" y="143"/>
                  </a:lnTo>
                  <a:lnTo>
                    <a:pt x="133" y="147"/>
                  </a:lnTo>
                  <a:lnTo>
                    <a:pt x="168" y="148"/>
                  </a:lnTo>
                  <a:lnTo>
                    <a:pt x="201" y="147"/>
                  </a:lnTo>
                  <a:lnTo>
                    <a:pt x="232" y="143"/>
                  </a:lnTo>
                  <a:lnTo>
                    <a:pt x="261" y="136"/>
                  </a:lnTo>
                  <a:lnTo>
                    <a:pt x="287" y="126"/>
                  </a:lnTo>
                  <a:lnTo>
                    <a:pt x="306" y="115"/>
                  </a:lnTo>
                  <a:lnTo>
                    <a:pt x="322" y="102"/>
                  </a:lnTo>
                  <a:lnTo>
                    <a:pt x="332" y="88"/>
                  </a:lnTo>
                  <a:lnTo>
                    <a:pt x="335" y="73"/>
                  </a:lnTo>
                  <a:lnTo>
                    <a:pt x="333" y="60"/>
                  </a:lnTo>
                  <a:lnTo>
                    <a:pt x="325" y="47"/>
                  </a:lnTo>
                  <a:lnTo>
                    <a:pt x="312" y="35"/>
                  </a:lnTo>
                  <a:lnTo>
                    <a:pt x="296" y="25"/>
                  </a:lnTo>
                  <a:lnTo>
                    <a:pt x="276" y="16"/>
                  </a:lnTo>
                  <a:lnTo>
                    <a:pt x="253" y="9"/>
                  </a:lnTo>
                  <a:lnTo>
                    <a:pt x="227" y="3"/>
                  </a:lnTo>
                  <a:lnTo>
                    <a:pt x="1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39" name="Freeform 231"/>
            <p:cNvSpPr>
              <a:spLocks/>
            </p:cNvSpPr>
            <p:nvPr/>
          </p:nvSpPr>
          <p:spPr bwMode="auto">
            <a:xfrm>
              <a:off x="4342" y="2759"/>
              <a:ext cx="121" cy="53"/>
            </a:xfrm>
            <a:custGeom>
              <a:avLst/>
              <a:gdLst>
                <a:gd name="T0" fmla="*/ 143 w 242"/>
                <a:gd name="T1" fmla="*/ 2 h 107"/>
                <a:gd name="T2" fmla="*/ 176 w 242"/>
                <a:gd name="T3" fmla="*/ 8 h 107"/>
                <a:gd name="T4" fmla="*/ 204 w 242"/>
                <a:gd name="T5" fmla="*/ 18 h 107"/>
                <a:gd name="T6" fmla="*/ 221 w 242"/>
                <a:gd name="T7" fmla="*/ 33 h 107"/>
                <a:gd name="T8" fmla="*/ 228 w 242"/>
                <a:gd name="T9" fmla="*/ 49 h 107"/>
                <a:gd name="T10" fmla="*/ 219 w 242"/>
                <a:gd name="T11" fmla="*/ 68 h 107"/>
                <a:gd name="T12" fmla="*/ 196 w 242"/>
                <a:gd name="T13" fmla="*/ 84 h 107"/>
                <a:gd name="T14" fmla="*/ 161 w 242"/>
                <a:gd name="T15" fmla="*/ 94 h 107"/>
                <a:gd name="T16" fmla="*/ 119 w 242"/>
                <a:gd name="T17" fmla="*/ 98 h 107"/>
                <a:gd name="T18" fmla="*/ 76 w 242"/>
                <a:gd name="T19" fmla="*/ 94 h 107"/>
                <a:gd name="T20" fmla="*/ 42 w 242"/>
                <a:gd name="T21" fmla="*/ 84 h 107"/>
                <a:gd name="T22" fmla="*/ 18 w 242"/>
                <a:gd name="T23" fmla="*/ 68 h 107"/>
                <a:gd name="T24" fmla="*/ 10 w 242"/>
                <a:gd name="T25" fmla="*/ 49 h 107"/>
                <a:gd name="T26" fmla="*/ 15 w 242"/>
                <a:gd name="T27" fmla="*/ 34 h 107"/>
                <a:gd name="T28" fmla="*/ 29 w 242"/>
                <a:gd name="T29" fmla="*/ 22 h 107"/>
                <a:gd name="T30" fmla="*/ 49 w 242"/>
                <a:gd name="T31" fmla="*/ 11 h 107"/>
                <a:gd name="T32" fmla="*/ 76 w 242"/>
                <a:gd name="T33" fmla="*/ 4 h 107"/>
                <a:gd name="T34" fmla="*/ 60 w 242"/>
                <a:gd name="T35" fmla="*/ 5 h 107"/>
                <a:gd name="T36" fmla="*/ 32 w 242"/>
                <a:gd name="T37" fmla="*/ 16 h 107"/>
                <a:gd name="T38" fmla="*/ 12 w 242"/>
                <a:gd name="T39" fmla="*/ 28 h 107"/>
                <a:gd name="T40" fmla="*/ 1 w 242"/>
                <a:gd name="T41" fmla="*/ 45 h 107"/>
                <a:gd name="T42" fmla="*/ 2 w 242"/>
                <a:gd name="T43" fmla="*/ 63 h 107"/>
                <a:gd name="T44" fmla="*/ 21 w 242"/>
                <a:gd name="T45" fmla="*/ 83 h 107"/>
                <a:gd name="T46" fmla="*/ 53 w 242"/>
                <a:gd name="T47" fmla="*/ 98 h 107"/>
                <a:gd name="T48" fmla="*/ 97 w 242"/>
                <a:gd name="T49" fmla="*/ 106 h 107"/>
                <a:gd name="T50" fmla="*/ 145 w 242"/>
                <a:gd name="T51" fmla="*/ 106 h 107"/>
                <a:gd name="T52" fmla="*/ 189 w 242"/>
                <a:gd name="T53" fmla="*/ 98 h 107"/>
                <a:gd name="T54" fmla="*/ 221 w 242"/>
                <a:gd name="T55" fmla="*/ 83 h 107"/>
                <a:gd name="T56" fmla="*/ 240 w 242"/>
                <a:gd name="T57" fmla="*/ 63 h 107"/>
                <a:gd name="T58" fmla="*/ 240 w 242"/>
                <a:gd name="T59" fmla="*/ 43 h 107"/>
                <a:gd name="T60" fmla="*/ 226 w 242"/>
                <a:gd name="T61" fmla="*/ 25 h 107"/>
                <a:gd name="T62" fmla="*/ 199 w 242"/>
                <a:gd name="T63" fmla="*/ 11 h 107"/>
                <a:gd name="T64" fmla="*/ 163 w 242"/>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07">
                  <a:moveTo>
                    <a:pt x="143" y="0"/>
                  </a:moveTo>
                  <a:lnTo>
                    <a:pt x="143" y="2"/>
                  </a:lnTo>
                  <a:lnTo>
                    <a:pt x="160" y="4"/>
                  </a:lnTo>
                  <a:lnTo>
                    <a:pt x="176" y="8"/>
                  </a:lnTo>
                  <a:lnTo>
                    <a:pt x="191" y="12"/>
                  </a:lnTo>
                  <a:lnTo>
                    <a:pt x="204" y="18"/>
                  </a:lnTo>
                  <a:lnTo>
                    <a:pt x="214" y="25"/>
                  </a:lnTo>
                  <a:lnTo>
                    <a:pt x="221" y="33"/>
                  </a:lnTo>
                  <a:lnTo>
                    <a:pt x="227" y="41"/>
                  </a:lnTo>
                  <a:lnTo>
                    <a:pt x="228" y="49"/>
                  </a:lnTo>
                  <a:lnTo>
                    <a:pt x="226" y="58"/>
                  </a:lnTo>
                  <a:lnTo>
                    <a:pt x="219" y="68"/>
                  </a:lnTo>
                  <a:lnTo>
                    <a:pt x="210" y="76"/>
                  </a:lnTo>
                  <a:lnTo>
                    <a:pt x="196" y="84"/>
                  </a:lnTo>
                  <a:lnTo>
                    <a:pt x="180" y="90"/>
                  </a:lnTo>
                  <a:lnTo>
                    <a:pt x="161" y="94"/>
                  </a:lnTo>
                  <a:lnTo>
                    <a:pt x="140" y="96"/>
                  </a:lnTo>
                  <a:lnTo>
                    <a:pt x="119" y="98"/>
                  </a:lnTo>
                  <a:lnTo>
                    <a:pt x="97" y="96"/>
                  </a:lnTo>
                  <a:lnTo>
                    <a:pt x="76" y="94"/>
                  </a:lnTo>
                  <a:lnTo>
                    <a:pt x="57" y="90"/>
                  </a:lnTo>
                  <a:lnTo>
                    <a:pt x="42" y="84"/>
                  </a:lnTo>
                  <a:lnTo>
                    <a:pt x="29" y="76"/>
                  </a:lnTo>
                  <a:lnTo>
                    <a:pt x="18" y="68"/>
                  </a:lnTo>
                  <a:lnTo>
                    <a:pt x="12" y="58"/>
                  </a:lnTo>
                  <a:lnTo>
                    <a:pt x="10" y="49"/>
                  </a:lnTo>
                  <a:lnTo>
                    <a:pt x="11" y="41"/>
                  </a:lnTo>
                  <a:lnTo>
                    <a:pt x="15" y="34"/>
                  </a:lnTo>
                  <a:lnTo>
                    <a:pt x="21" y="27"/>
                  </a:lnTo>
                  <a:lnTo>
                    <a:pt x="29" y="22"/>
                  </a:lnTo>
                  <a:lnTo>
                    <a:pt x="38" y="16"/>
                  </a:lnTo>
                  <a:lnTo>
                    <a:pt x="49" y="11"/>
                  </a:lnTo>
                  <a:lnTo>
                    <a:pt x="62" y="8"/>
                  </a:lnTo>
                  <a:lnTo>
                    <a:pt x="76" y="4"/>
                  </a:lnTo>
                  <a:lnTo>
                    <a:pt x="76" y="2"/>
                  </a:lnTo>
                  <a:lnTo>
                    <a:pt x="60" y="5"/>
                  </a:lnTo>
                  <a:lnTo>
                    <a:pt x="45" y="10"/>
                  </a:lnTo>
                  <a:lnTo>
                    <a:pt x="32" y="16"/>
                  </a:lnTo>
                  <a:lnTo>
                    <a:pt x="21" y="22"/>
                  </a:lnTo>
                  <a:lnTo>
                    <a:pt x="12" y="28"/>
                  </a:lnTo>
                  <a:lnTo>
                    <a:pt x="6" y="37"/>
                  </a:lnTo>
                  <a:lnTo>
                    <a:pt x="1" y="45"/>
                  </a:lnTo>
                  <a:lnTo>
                    <a:pt x="0" y="53"/>
                  </a:lnTo>
                  <a:lnTo>
                    <a:pt x="2" y="63"/>
                  </a:lnTo>
                  <a:lnTo>
                    <a:pt x="9" y="73"/>
                  </a:lnTo>
                  <a:lnTo>
                    <a:pt x="21" y="83"/>
                  </a:lnTo>
                  <a:lnTo>
                    <a:pt x="36" y="91"/>
                  </a:lnTo>
                  <a:lnTo>
                    <a:pt x="53" y="98"/>
                  </a:lnTo>
                  <a:lnTo>
                    <a:pt x="74" y="102"/>
                  </a:lnTo>
                  <a:lnTo>
                    <a:pt x="97" y="106"/>
                  </a:lnTo>
                  <a:lnTo>
                    <a:pt x="121" y="107"/>
                  </a:lnTo>
                  <a:lnTo>
                    <a:pt x="145" y="106"/>
                  </a:lnTo>
                  <a:lnTo>
                    <a:pt x="168" y="102"/>
                  </a:lnTo>
                  <a:lnTo>
                    <a:pt x="189" y="98"/>
                  </a:lnTo>
                  <a:lnTo>
                    <a:pt x="206" y="91"/>
                  </a:lnTo>
                  <a:lnTo>
                    <a:pt x="221" y="83"/>
                  </a:lnTo>
                  <a:lnTo>
                    <a:pt x="233" y="73"/>
                  </a:lnTo>
                  <a:lnTo>
                    <a:pt x="240" y="63"/>
                  </a:lnTo>
                  <a:lnTo>
                    <a:pt x="242" y="53"/>
                  </a:lnTo>
                  <a:lnTo>
                    <a:pt x="240" y="43"/>
                  </a:lnTo>
                  <a:lnTo>
                    <a:pt x="234" y="34"/>
                  </a:lnTo>
                  <a:lnTo>
                    <a:pt x="226" y="25"/>
                  </a:lnTo>
                  <a:lnTo>
                    <a:pt x="213" y="18"/>
                  </a:lnTo>
                  <a:lnTo>
                    <a:pt x="199" y="11"/>
                  </a:lnTo>
                  <a:lnTo>
                    <a:pt x="182" y="7"/>
                  </a:lnTo>
                  <a:lnTo>
                    <a:pt x="163" y="2"/>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0" name="Freeform 232"/>
            <p:cNvSpPr>
              <a:spLocks/>
            </p:cNvSpPr>
            <p:nvPr/>
          </p:nvSpPr>
          <p:spPr bwMode="auto">
            <a:xfrm>
              <a:off x="4375" y="2770"/>
              <a:ext cx="49" cy="21"/>
            </a:xfrm>
            <a:custGeom>
              <a:avLst/>
              <a:gdLst>
                <a:gd name="T0" fmla="*/ 50 w 98"/>
                <a:gd name="T1" fmla="*/ 42 h 42"/>
                <a:gd name="T2" fmla="*/ 59 w 98"/>
                <a:gd name="T3" fmla="*/ 42 h 42"/>
                <a:gd name="T4" fmla="*/ 68 w 98"/>
                <a:gd name="T5" fmla="*/ 41 h 42"/>
                <a:gd name="T6" fmla="*/ 76 w 98"/>
                <a:gd name="T7" fmla="*/ 39 h 42"/>
                <a:gd name="T8" fmla="*/ 84 w 98"/>
                <a:gd name="T9" fmla="*/ 36 h 42"/>
                <a:gd name="T10" fmla="*/ 90 w 98"/>
                <a:gd name="T11" fmla="*/ 33 h 42"/>
                <a:gd name="T12" fmla="*/ 95 w 98"/>
                <a:gd name="T13" fmla="*/ 30 h 42"/>
                <a:gd name="T14" fmla="*/ 97 w 98"/>
                <a:gd name="T15" fmla="*/ 26 h 42"/>
                <a:gd name="T16" fmla="*/ 98 w 98"/>
                <a:gd name="T17" fmla="*/ 21 h 42"/>
                <a:gd name="T18" fmla="*/ 97 w 98"/>
                <a:gd name="T19" fmla="*/ 17 h 42"/>
                <a:gd name="T20" fmla="*/ 95 w 98"/>
                <a:gd name="T21" fmla="*/ 13 h 42"/>
                <a:gd name="T22" fmla="*/ 90 w 98"/>
                <a:gd name="T23" fmla="*/ 10 h 42"/>
                <a:gd name="T24" fmla="*/ 84 w 98"/>
                <a:gd name="T25" fmla="*/ 6 h 42"/>
                <a:gd name="T26" fmla="*/ 76 w 98"/>
                <a:gd name="T27" fmla="*/ 3 h 42"/>
                <a:gd name="T28" fmla="*/ 68 w 98"/>
                <a:gd name="T29" fmla="*/ 2 h 42"/>
                <a:gd name="T30" fmla="*/ 59 w 98"/>
                <a:gd name="T31" fmla="*/ 0 h 42"/>
                <a:gd name="T32" fmla="*/ 50 w 98"/>
                <a:gd name="T33" fmla="*/ 0 h 42"/>
                <a:gd name="T34" fmla="*/ 40 w 98"/>
                <a:gd name="T35" fmla="*/ 0 h 42"/>
                <a:gd name="T36" fmla="*/ 30 w 98"/>
                <a:gd name="T37" fmla="*/ 2 h 42"/>
                <a:gd name="T38" fmla="*/ 22 w 98"/>
                <a:gd name="T39" fmla="*/ 3 h 42"/>
                <a:gd name="T40" fmla="*/ 15 w 98"/>
                <a:gd name="T41" fmla="*/ 6 h 42"/>
                <a:gd name="T42" fmla="*/ 8 w 98"/>
                <a:gd name="T43" fmla="*/ 10 h 42"/>
                <a:gd name="T44" fmla="*/ 4 w 98"/>
                <a:gd name="T45" fmla="*/ 13 h 42"/>
                <a:gd name="T46" fmla="*/ 1 w 98"/>
                <a:gd name="T47" fmla="*/ 17 h 42"/>
                <a:gd name="T48" fmla="*/ 0 w 98"/>
                <a:gd name="T49" fmla="*/ 21 h 42"/>
                <a:gd name="T50" fmla="*/ 1 w 98"/>
                <a:gd name="T51" fmla="*/ 26 h 42"/>
                <a:gd name="T52" fmla="*/ 4 w 98"/>
                <a:gd name="T53" fmla="*/ 30 h 42"/>
                <a:gd name="T54" fmla="*/ 8 w 98"/>
                <a:gd name="T55" fmla="*/ 33 h 42"/>
                <a:gd name="T56" fmla="*/ 15 w 98"/>
                <a:gd name="T57" fmla="*/ 36 h 42"/>
                <a:gd name="T58" fmla="*/ 22 w 98"/>
                <a:gd name="T59" fmla="*/ 39 h 42"/>
                <a:gd name="T60" fmla="*/ 30 w 98"/>
                <a:gd name="T61" fmla="*/ 41 h 42"/>
                <a:gd name="T62" fmla="*/ 40 w 98"/>
                <a:gd name="T63" fmla="*/ 42 h 42"/>
                <a:gd name="T64" fmla="*/ 50 w 98"/>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42">
                  <a:moveTo>
                    <a:pt x="50" y="42"/>
                  </a:moveTo>
                  <a:lnTo>
                    <a:pt x="59" y="42"/>
                  </a:lnTo>
                  <a:lnTo>
                    <a:pt x="68" y="41"/>
                  </a:lnTo>
                  <a:lnTo>
                    <a:pt x="76" y="39"/>
                  </a:lnTo>
                  <a:lnTo>
                    <a:pt x="84" y="36"/>
                  </a:lnTo>
                  <a:lnTo>
                    <a:pt x="90" y="33"/>
                  </a:lnTo>
                  <a:lnTo>
                    <a:pt x="95" y="30"/>
                  </a:lnTo>
                  <a:lnTo>
                    <a:pt x="97" y="26"/>
                  </a:lnTo>
                  <a:lnTo>
                    <a:pt x="98" y="21"/>
                  </a:lnTo>
                  <a:lnTo>
                    <a:pt x="97" y="17"/>
                  </a:lnTo>
                  <a:lnTo>
                    <a:pt x="95" y="13"/>
                  </a:lnTo>
                  <a:lnTo>
                    <a:pt x="90" y="10"/>
                  </a:lnTo>
                  <a:lnTo>
                    <a:pt x="84" y="6"/>
                  </a:lnTo>
                  <a:lnTo>
                    <a:pt x="76" y="3"/>
                  </a:lnTo>
                  <a:lnTo>
                    <a:pt x="68" y="2"/>
                  </a:lnTo>
                  <a:lnTo>
                    <a:pt x="59" y="0"/>
                  </a:lnTo>
                  <a:lnTo>
                    <a:pt x="50" y="0"/>
                  </a:lnTo>
                  <a:lnTo>
                    <a:pt x="40" y="0"/>
                  </a:lnTo>
                  <a:lnTo>
                    <a:pt x="30" y="2"/>
                  </a:lnTo>
                  <a:lnTo>
                    <a:pt x="22" y="3"/>
                  </a:lnTo>
                  <a:lnTo>
                    <a:pt x="15" y="6"/>
                  </a:lnTo>
                  <a:lnTo>
                    <a:pt x="8" y="10"/>
                  </a:lnTo>
                  <a:lnTo>
                    <a:pt x="4" y="13"/>
                  </a:lnTo>
                  <a:lnTo>
                    <a:pt x="1" y="17"/>
                  </a:lnTo>
                  <a:lnTo>
                    <a:pt x="0" y="21"/>
                  </a:lnTo>
                  <a:lnTo>
                    <a:pt x="1" y="26"/>
                  </a:lnTo>
                  <a:lnTo>
                    <a:pt x="4" y="30"/>
                  </a:lnTo>
                  <a:lnTo>
                    <a:pt x="8" y="33"/>
                  </a:lnTo>
                  <a:lnTo>
                    <a:pt x="15" y="36"/>
                  </a:lnTo>
                  <a:lnTo>
                    <a:pt x="22" y="39"/>
                  </a:lnTo>
                  <a:lnTo>
                    <a:pt x="30" y="41"/>
                  </a:lnTo>
                  <a:lnTo>
                    <a:pt x="40" y="42"/>
                  </a:lnTo>
                  <a:lnTo>
                    <a:pt x="5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1" name="Freeform 233"/>
            <p:cNvSpPr>
              <a:spLocks/>
            </p:cNvSpPr>
            <p:nvPr/>
          </p:nvSpPr>
          <p:spPr bwMode="auto">
            <a:xfrm>
              <a:off x="4156" y="2883"/>
              <a:ext cx="246" cy="110"/>
            </a:xfrm>
            <a:custGeom>
              <a:avLst/>
              <a:gdLst>
                <a:gd name="T0" fmla="*/ 343 w 491"/>
                <a:gd name="T1" fmla="*/ 8 h 218"/>
                <a:gd name="T2" fmla="*/ 391 w 491"/>
                <a:gd name="T3" fmla="*/ 24 h 218"/>
                <a:gd name="T4" fmla="*/ 429 w 491"/>
                <a:gd name="T5" fmla="*/ 44 h 218"/>
                <a:gd name="T6" fmla="*/ 454 w 491"/>
                <a:gd name="T7" fmla="*/ 71 h 218"/>
                <a:gd name="T8" fmla="*/ 463 w 491"/>
                <a:gd name="T9" fmla="*/ 100 h 218"/>
                <a:gd name="T10" fmla="*/ 458 w 491"/>
                <a:gd name="T11" fmla="*/ 121 h 218"/>
                <a:gd name="T12" fmla="*/ 446 w 491"/>
                <a:gd name="T13" fmla="*/ 140 h 218"/>
                <a:gd name="T14" fmla="*/ 425 w 491"/>
                <a:gd name="T15" fmla="*/ 157 h 218"/>
                <a:gd name="T16" fmla="*/ 398 w 491"/>
                <a:gd name="T17" fmla="*/ 172 h 218"/>
                <a:gd name="T18" fmla="*/ 365 w 491"/>
                <a:gd name="T19" fmla="*/ 185 h 218"/>
                <a:gd name="T20" fmla="*/ 328 w 491"/>
                <a:gd name="T21" fmla="*/ 194 h 218"/>
                <a:gd name="T22" fmla="*/ 287 w 491"/>
                <a:gd name="T23" fmla="*/ 200 h 218"/>
                <a:gd name="T24" fmla="*/ 242 w 491"/>
                <a:gd name="T25" fmla="*/ 202 h 218"/>
                <a:gd name="T26" fmla="*/ 197 w 491"/>
                <a:gd name="T27" fmla="*/ 200 h 218"/>
                <a:gd name="T28" fmla="*/ 155 w 491"/>
                <a:gd name="T29" fmla="*/ 194 h 218"/>
                <a:gd name="T30" fmla="*/ 118 w 491"/>
                <a:gd name="T31" fmla="*/ 185 h 218"/>
                <a:gd name="T32" fmla="*/ 86 w 491"/>
                <a:gd name="T33" fmla="*/ 172 h 218"/>
                <a:gd name="T34" fmla="*/ 58 w 491"/>
                <a:gd name="T35" fmla="*/ 157 h 218"/>
                <a:gd name="T36" fmla="*/ 39 w 491"/>
                <a:gd name="T37" fmla="*/ 140 h 218"/>
                <a:gd name="T38" fmla="*/ 26 w 491"/>
                <a:gd name="T39" fmla="*/ 121 h 218"/>
                <a:gd name="T40" fmla="*/ 21 w 491"/>
                <a:gd name="T41" fmla="*/ 100 h 218"/>
                <a:gd name="T42" fmla="*/ 28 w 491"/>
                <a:gd name="T43" fmla="*/ 74 h 218"/>
                <a:gd name="T44" fmla="*/ 48 w 491"/>
                <a:gd name="T45" fmla="*/ 50 h 218"/>
                <a:gd name="T46" fmla="*/ 78 w 491"/>
                <a:gd name="T47" fmla="*/ 31 h 218"/>
                <a:gd name="T48" fmla="*/ 117 w 491"/>
                <a:gd name="T49" fmla="*/ 15 h 218"/>
                <a:gd name="T50" fmla="*/ 92 w 491"/>
                <a:gd name="T51" fmla="*/ 15 h 218"/>
                <a:gd name="T52" fmla="*/ 49 w 491"/>
                <a:gd name="T53" fmla="*/ 35 h 218"/>
                <a:gd name="T54" fmla="*/ 18 w 491"/>
                <a:gd name="T55" fmla="*/ 61 h 218"/>
                <a:gd name="T56" fmla="*/ 2 w 491"/>
                <a:gd name="T57" fmla="*/ 89 h 218"/>
                <a:gd name="T58" fmla="*/ 1 w 491"/>
                <a:gd name="T59" fmla="*/ 116 h 218"/>
                <a:gd name="T60" fmla="*/ 11 w 491"/>
                <a:gd name="T61" fmla="*/ 139 h 218"/>
                <a:gd name="T62" fmla="*/ 30 w 491"/>
                <a:gd name="T63" fmla="*/ 159 h 218"/>
                <a:gd name="T64" fmla="*/ 56 w 491"/>
                <a:gd name="T65" fmla="*/ 177 h 218"/>
                <a:gd name="T66" fmla="*/ 88 w 491"/>
                <a:gd name="T67" fmla="*/ 192 h 218"/>
                <a:gd name="T68" fmla="*/ 127 w 491"/>
                <a:gd name="T69" fmla="*/ 205 h 218"/>
                <a:gd name="T70" fmla="*/ 172 w 491"/>
                <a:gd name="T71" fmla="*/ 214 h 218"/>
                <a:gd name="T72" fmla="*/ 220 w 491"/>
                <a:gd name="T73" fmla="*/ 217 h 218"/>
                <a:gd name="T74" fmla="*/ 270 w 491"/>
                <a:gd name="T75" fmla="*/ 217 h 218"/>
                <a:gd name="T76" fmla="*/ 318 w 491"/>
                <a:gd name="T77" fmla="*/ 214 h 218"/>
                <a:gd name="T78" fmla="*/ 363 w 491"/>
                <a:gd name="T79" fmla="*/ 205 h 218"/>
                <a:gd name="T80" fmla="*/ 402 w 491"/>
                <a:gd name="T81" fmla="*/ 192 h 218"/>
                <a:gd name="T82" fmla="*/ 434 w 491"/>
                <a:gd name="T83" fmla="*/ 177 h 218"/>
                <a:gd name="T84" fmla="*/ 461 w 491"/>
                <a:gd name="T85" fmla="*/ 159 h 218"/>
                <a:gd name="T86" fmla="*/ 479 w 491"/>
                <a:gd name="T87" fmla="*/ 139 h 218"/>
                <a:gd name="T88" fmla="*/ 489 w 491"/>
                <a:gd name="T89" fmla="*/ 116 h 218"/>
                <a:gd name="T90" fmla="*/ 488 w 491"/>
                <a:gd name="T91" fmla="*/ 87 h 218"/>
                <a:gd name="T92" fmla="*/ 466 w 491"/>
                <a:gd name="T93" fmla="*/ 56 h 218"/>
                <a:gd name="T94" fmla="*/ 427 w 491"/>
                <a:gd name="T95" fmla="*/ 28 h 218"/>
                <a:gd name="T96" fmla="*/ 374 w 491"/>
                <a:gd name="T97" fmla="*/ 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1" h="218">
                  <a:moveTo>
                    <a:pt x="343" y="0"/>
                  </a:moveTo>
                  <a:lnTo>
                    <a:pt x="343" y="8"/>
                  </a:lnTo>
                  <a:lnTo>
                    <a:pt x="368" y="15"/>
                  </a:lnTo>
                  <a:lnTo>
                    <a:pt x="391" y="24"/>
                  </a:lnTo>
                  <a:lnTo>
                    <a:pt x="412" y="34"/>
                  </a:lnTo>
                  <a:lnTo>
                    <a:pt x="429" y="44"/>
                  </a:lnTo>
                  <a:lnTo>
                    <a:pt x="443" y="57"/>
                  </a:lnTo>
                  <a:lnTo>
                    <a:pt x="454" y="71"/>
                  </a:lnTo>
                  <a:lnTo>
                    <a:pt x="461" y="85"/>
                  </a:lnTo>
                  <a:lnTo>
                    <a:pt x="463" y="100"/>
                  </a:lnTo>
                  <a:lnTo>
                    <a:pt x="462" y="110"/>
                  </a:lnTo>
                  <a:lnTo>
                    <a:pt x="458" y="121"/>
                  </a:lnTo>
                  <a:lnTo>
                    <a:pt x="452" y="130"/>
                  </a:lnTo>
                  <a:lnTo>
                    <a:pt x="446" y="140"/>
                  </a:lnTo>
                  <a:lnTo>
                    <a:pt x="436" y="148"/>
                  </a:lnTo>
                  <a:lnTo>
                    <a:pt x="425" y="157"/>
                  </a:lnTo>
                  <a:lnTo>
                    <a:pt x="412" y="165"/>
                  </a:lnTo>
                  <a:lnTo>
                    <a:pt x="398" y="172"/>
                  </a:lnTo>
                  <a:lnTo>
                    <a:pt x="382" y="179"/>
                  </a:lnTo>
                  <a:lnTo>
                    <a:pt x="365" y="185"/>
                  </a:lnTo>
                  <a:lnTo>
                    <a:pt x="348" y="190"/>
                  </a:lnTo>
                  <a:lnTo>
                    <a:pt x="328" y="194"/>
                  </a:lnTo>
                  <a:lnTo>
                    <a:pt x="307" y="198"/>
                  </a:lnTo>
                  <a:lnTo>
                    <a:pt x="287" y="200"/>
                  </a:lnTo>
                  <a:lnTo>
                    <a:pt x="265" y="202"/>
                  </a:lnTo>
                  <a:lnTo>
                    <a:pt x="242" y="202"/>
                  </a:lnTo>
                  <a:lnTo>
                    <a:pt x="219" y="202"/>
                  </a:lnTo>
                  <a:lnTo>
                    <a:pt x="197" y="200"/>
                  </a:lnTo>
                  <a:lnTo>
                    <a:pt x="176" y="198"/>
                  </a:lnTo>
                  <a:lnTo>
                    <a:pt x="155" y="194"/>
                  </a:lnTo>
                  <a:lnTo>
                    <a:pt x="137" y="190"/>
                  </a:lnTo>
                  <a:lnTo>
                    <a:pt x="118" y="185"/>
                  </a:lnTo>
                  <a:lnTo>
                    <a:pt x="101" y="179"/>
                  </a:lnTo>
                  <a:lnTo>
                    <a:pt x="86" y="172"/>
                  </a:lnTo>
                  <a:lnTo>
                    <a:pt x="71" y="165"/>
                  </a:lnTo>
                  <a:lnTo>
                    <a:pt x="58" y="157"/>
                  </a:lnTo>
                  <a:lnTo>
                    <a:pt x="48" y="148"/>
                  </a:lnTo>
                  <a:lnTo>
                    <a:pt x="39" y="140"/>
                  </a:lnTo>
                  <a:lnTo>
                    <a:pt x="32" y="130"/>
                  </a:lnTo>
                  <a:lnTo>
                    <a:pt x="26" y="121"/>
                  </a:lnTo>
                  <a:lnTo>
                    <a:pt x="23" y="110"/>
                  </a:lnTo>
                  <a:lnTo>
                    <a:pt x="21" y="100"/>
                  </a:lnTo>
                  <a:lnTo>
                    <a:pt x="24" y="87"/>
                  </a:lnTo>
                  <a:lnTo>
                    <a:pt x="28" y="74"/>
                  </a:lnTo>
                  <a:lnTo>
                    <a:pt x="36" y="62"/>
                  </a:lnTo>
                  <a:lnTo>
                    <a:pt x="48" y="50"/>
                  </a:lnTo>
                  <a:lnTo>
                    <a:pt x="62" y="40"/>
                  </a:lnTo>
                  <a:lnTo>
                    <a:pt x="78" y="31"/>
                  </a:lnTo>
                  <a:lnTo>
                    <a:pt x="96" y="23"/>
                  </a:lnTo>
                  <a:lnTo>
                    <a:pt x="117" y="15"/>
                  </a:lnTo>
                  <a:lnTo>
                    <a:pt x="117" y="6"/>
                  </a:lnTo>
                  <a:lnTo>
                    <a:pt x="92" y="15"/>
                  </a:lnTo>
                  <a:lnTo>
                    <a:pt x="69" y="25"/>
                  </a:lnTo>
                  <a:lnTo>
                    <a:pt x="49" y="35"/>
                  </a:lnTo>
                  <a:lnTo>
                    <a:pt x="32" y="48"/>
                  </a:lnTo>
                  <a:lnTo>
                    <a:pt x="18" y="61"/>
                  </a:lnTo>
                  <a:lnTo>
                    <a:pt x="8" y="74"/>
                  </a:lnTo>
                  <a:lnTo>
                    <a:pt x="2" y="89"/>
                  </a:lnTo>
                  <a:lnTo>
                    <a:pt x="0" y="104"/>
                  </a:lnTo>
                  <a:lnTo>
                    <a:pt x="1" y="116"/>
                  </a:lnTo>
                  <a:lnTo>
                    <a:pt x="4" y="127"/>
                  </a:lnTo>
                  <a:lnTo>
                    <a:pt x="11" y="139"/>
                  </a:lnTo>
                  <a:lnTo>
                    <a:pt x="19" y="149"/>
                  </a:lnTo>
                  <a:lnTo>
                    <a:pt x="30" y="159"/>
                  </a:lnTo>
                  <a:lnTo>
                    <a:pt x="41" y="168"/>
                  </a:lnTo>
                  <a:lnTo>
                    <a:pt x="56" y="177"/>
                  </a:lnTo>
                  <a:lnTo>
                    <a:pt x="71" y="185"/>
                  </a:lnTo>
                  <a:lnTo>
                    <a:pt x="88" y="192"/>
                  </a:lnTo>
                  <a:lnTo>
                    <a:pt x="108" y="199"/>
                  </a:lnTo>
                  <a:lnTo>
                    <a:pt x="127" y="205"/>
                  </a:lnTo>
                  <a:lnTo>
                    <a:pt x="149" y="209"/>
                  </a:lnTo>
                  <a:lnTo>
                    <a:pt x="172" y="214"/>
                  </a:lnTo>
                  <a:lnTo>
                    <a:pt x="195" y="216"/>
                  </a:lnTo>
                  <a:lnTo>
                    <a:pt x="220" y="217"/>
                  </a:lnTo>
                  <a:lnTo>
                    <a:pt x="245" y="218"/>
                  </a:lnTo>
                  <a:lnTo>
                    <a:pt x="270" y="217"/>
                  </a:lnTo>
                  <a:lnTo>
                    <a:pt x="295" y="216"/>
                  </a:lnTo>
                  <a:lnTo>
                    <a:pt x="318" y="214"/>
                  </a:lnTo>
                  <a:lnTo>
                    <a:pt x="341" y="209"/>
                  </a:lnTo>
                  <a:lnTo>
                    <a:pt x="363" y="205"/>
                  </a:lnTo>
                  <a:lnTo>
                    <a:pt x="382" y="199"/>
                  </a:lnTo>
                  <a:lnTo>
                    <a:pt x="402" y="192"/>
                  </a:lnTo>
                  <a:lnTo>
                    <a:pt x="419" y="185"/>
                  </a:lnTo>
                  <a:lnTo>
                    <a:pt x="434" y="177"/>
                  </a:lnTo>
                  <a:lnTo>
                    <a:pt x="449" y="168"/>
                  </a:lnTo>
                  <a:lnTo>
                    <a:pt x="461" y="159"/>
                  </a:lnTo>
                  <a:lnTo>
                    <a:pt x="471" y="149"/>
                  </a:lnTo>
                  <a:lnTo>
                    <a:pt x="479" y="139"/>
                  </a:lnTo>
                  <a:lnTo>
                    <a:pt x="486" y="127"/>
                  </a:lnTo>
                  <a:lnTo>
                    <a:pt x="489" y="116"/>
                  </a:lnTo>
                  <a:lnTo>
                    <a:pt x="491" y="104"/>
                  </a:lnTo>
                  <a:lnTo>
                    <a:pt x="488" y="87"/>
                  </a:lnTo>
                  <a:lnTo>
                    <a:pt x="480" y="71"/>
                  </a:lnTo>
                  <a:lnTo>
                    <a:pt x="466" y="56"/>
                  </a:lnTo>
                  <a:lnTo>
                    <a:pt x="449" y="41"/>
                  </a:lnTo>
                  <a:lnTo>
                    <a:pt x="427" y="28"/>
                  </a:lnTo>
                  <a:lnTo>
                    <a:pt x="403" y="17"/>
                  </a:lnTo>
                  <a:lnTo>
                    <a:pt x="374" y="8"/>
                  </a:lnTo>
                  <a:lnTo>
                    <a:pt x="3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2" name="Freeform 234"/>
            <p:cNvSpPr>
              <a:spLocks/>
            </p:cNvSpPr>
            <p:nvPr/>
          </p:nvSpPr>
          <p:spPr bwMode="auto">
            <a:xfrm>
              <a:off x="4180" y="2889"/>
              <a:ext cx="196" cy="87"/>
            </a:xfrm>
            <a:custGeom>
              <a:avLst/>
              <a:gdLst>
                <a:gd name="T0" fmla="*/ 231 w 392"/>
                <a:gd name="T1" fmla="*/ 5 h 174"/>
                <a:gd name="T2" fmla="*/ 286 w 392"/>
                <a:gd name="T3" fmla="*/ 14 h 174"/>
                <a:gd name="T4" fmla="*/ 329 w 392"/>
                <a:gd name="T5" fmla="*/ 31 h 174"/>
                <a:gd name="T6" fmla="*/ 358 w 392"/>
                <a:gd name="T7" fmla="*/ 54 h 174"/>
                <a:gd name="T8" fmla="*/ 369 w 392"/>
                <a:gd name="T9" fmla="*/ 81 h 174"/>
                <a:gd name="T10" fmla="*/ 355 w 392"/>
                <a:gd name="T11" fmla="*/ 112 h 174"/>
                <a:gd name="T12" fmla="*/ 317 w 392"/>
                <a:gd name="T13" fmla="*/ 137 h 174"/>
                <a:gd name="T14" fmla="*/ 261 w 392"/>
                <a:gd name="T15" fmla="*/ 154 h 174"/>
                <a:gd name="T16" fmla="*/ 192 w 392"/>
                <a:gd name="T17" fmla="*/ 160 h 174"/>
                <a:gd name="T18" fmla="*/ 124 w 392"/>
                <a:gd name="T19" fmla="*/ 154 h 174"/>
                <a:gd name="T20" fmla="*/ 69 w 392"/>
                <a:gd name="T21" fmla="*/ 137 h 174"/>
                <a:gd name="T22" fmla="*/ 31 w 392"/>
                <a:gd name="T23" fmla="*/ 112 h 174"/>
                <a:gd name="T24" fmla="*/ 17 w 392"/>
                <a:gd name="T25" fmla="*/ 81 h 174"/>
                <a:gd name="T26" fmla="*/ 25 w 392"/>
                <a:gd name="T27" fmla="*/ 58 h 174"/>
                <a:gd name="T28" fmla="*/ 47 w 392"/>
                <a:gd name="T29" fmla="*/ 37 h 174"/>
                <a:gd name="T30" fmla="*/ 80 w 392"/>
                <a:gd name="T31" fmla="*/ 21 h 174"/>
                <a:gd name="T32" fmla="*/ 124 w 392"/>
                <a:gd name="T33" fmla="*/ 8 h 174"/>
                <a:gd name="T34" fmla="*/ 98 w 392"/>
                <a:gd name="T35" fmla="*/ 10 h 174"/>
                <a:gd name="T36" fmla="*/ 53 w 392"/>
                <a:gd name="T37" fmla="*/ 27 h 174"/>
                <a:gd name="T38" fmla="*/ 19 w 392"/>
                <a:gd name="T39" fmla="*/ 47 h 174"/>
                <a:gd name="T40" fmla="*/ 2 w 392"/>
                <a:gd name="T41" fmla="*/ 73 h 174"/>
                <a:gd name="T42" fmla="*/ 1 w 392"/>
                <a:gd name="T43" fmla="*/ 96 h 174"/>
                <a:gd name="T44" fmla="*/ 9 w 392"/>
                <a:gd name="T45" fmla="*/ 113 h 174"/>
                <a:gd name="T46" fmla="*/ 23 w 392"/>
                <a:gd name="T47" fmla="*/ 128 h 174"/>
                <a:gd name="T48" fmla="*/ 45 w 392"/>
                <a:gd name="T49" fmla="*/ 142 h 174"/>
                <a:gd name="T50" fmla="*/ 71 w 392"/>
                <a:gd name="T51" fmla="*/ 154 h 174"/>
                <a:gd name="T52" fmla="*/ 102 w 392"/>
                <a:gd name="T53" fmla="*/ 164 h 174"/>
                <a:gd name="T54" fmla="*/ 137 w 392"/>
                <a:gd name="T55" fmla="*/ 171 h 174"/>
                <a:gd name="T56" fmla="*/ 176 w 392"/>
                <a:gd name="T57" fmla="*/ 174 h 174"/>
                <a:gd name="T58" fmla="*/ 215 w 392"/>
                <a:gd name="T59" fmla="*/ 174 h 174"/>
                <a:gd name="T60" fmla="*/ 255 w 392"/>
                <a:gd name="T61" fmla="*/ 171 h 174"/>
                <a:gd name="T62" fmla="*/ 289 w 392"/>
                <a:gd name="T63" fmla="*/ 164 h 174"/>
                <a:gd name="T64" fmla="*/ 320 w 392"/>
                <a:gd name="T65" fmla="*/ 154 h 174"/>
                <a:gd name="T66" fmla="*/ 347 w 392"/>
                <a:gd name="T67" fmla="*/ 142 h 174"/>
                <a:gd name="T68" fmla="*/ 369 w 392"/>
                <a:gd name="T69" fmla="*/ 128 h 174"/>
                <a:gd name="T70" fmla="*/ 382 w 392"/>
                <a:gd name="T71" fmla="*/ 113 h 174"/>
                <a:gd name="T72" fmla="*/ 390 w 392"/>
                <a:gd name="T73" fmla="*/ 96 h 174"/>
                <a:gd name="T74" fmla="*/ 388 w 392"/>
                <a:gd name="T75" fmla="*/ 70 h 174"/>
                <a:gd name="T76" fmla="*/ 365 w 392"/>
                <a:gd name="T77" fmla="*/ 43 h 174"/>
                <a:gd name="T78" fmla="*/ 322 w 392"/>
                <a:gd name="T79" fmla="*/ 20 h 174"/>
                <a:gd name="T80" fmla="*/ 265 w 392"/>
                <a:gd name="T81" fmla="*/ 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2" h="174">
                  <a:moveTo>
                    <a:pt x="231" y="0"/>
                  </a:moveTo>
                  <a:lnTo>
                    <a:pt x="231" y="5"/>
                  </a:lnTo>
                  <a:lnTo>
                    <a:pt x="260" y="8"/>
                  </a:lnTo>
                  <a:lnTo>
                    <a:pt x="286" y="14"/>
                  </a:lnTo>
                  <a:lnTo>
                    <a:pt x="310" y="22"/>
                  </a:lnTo>
                  <a:lnTo>
                    <a:pt x="329" y="31"/>
                  </a:lnTo>
                  <a:lnTo>
                    <a:pt x="346" y="43"/>
                  </a:lnTo>
                  <a:lnTo>
                    <a:pt x="358" y="54"/>
                  </a:lnTo>
                  <a:lnTo>
                    <a:pt x="366" y="67"/>
                  </a:lnTo>
                  <a:lnTo>
                    <a:pt x="369" y="81"/>
                  </a:lnTo>
                  <a:lnTo>
                    <a:pt x="365" y="97"/>
                  </a:lnTo>
                  <a:lnTo>
                    <a:pt x="355" y="112"/>
                  </a:lnTo>
                  <a:lnTo>
                    <a:pt x="339" y="126"/>
                  </a:lnTo>
                  <a:lnTo>
                    <a:pt x="317" y="137"/>
                  </a:lnTo>
                  <a:lnTo>
                    <a:pt x="291" y="146"/>
                  </a:lnTo>
                  <a:lnTo>
                    <a:pt x="261" y="154"/>
                  </a:lnTo>
                  <a:lnTo>
                    <a:pt x="228" y="159"/>
                  </a:lnTo>
                  <a:lnTo>
                    <a:pt x="192" y="160"/>
                  </a:lnTo>
                  <a:lnTo>
                    <a:pt x="157" y="159"/>
                  </a:lnTo>
                  <a:lnTo>
                    <a:pt x="124" y="154"/>
                  </a:lnTo>
                  <a:lnTo>
                    <a:pt x="94" y="146"/>
                  </a:lnTo>
                  <a:lnTo>
                    <a:pt x="69" y="137"/>
                  </a:lnTo>
                  <a:lnTo>
                    <a:pt x="47" y="126"/>
                  </a:lnTo>
                  <a:lnTo>
                    <a:pt x="31" y="112"/>
                  </a:lnTo>
                  <a:lnTo>
                    <a:pt x="21" y="97"/>
                  </a:lnTo>
                  <a:lnTo>
                    <a:pt x="17" y="81"/>
                  </a:lnTo>
                  <a:lnTo>
                    <a:pt x="19" y="69"/>
                  </a:lnTo>
                  <a:lnTo>
                    <a:pt x="25" y="58"/>
                  </a:lnTo>
                  <a:lnTo>
                    <a:pt x="34" y="47"/>
                  </a:lnTo>
                  <a:lnTo>
                    <a:pt x="47" y="37"/>
                  </a:lnTo>
                  <a:lnTo>
                    <a:pt x="62" y="28"/>
                  </a:lnTo>
                  <a:lnTo>
                    <a:pt x="80" y="21"/>
                  </a:lnTo>
                  <a:lnTo>
                    <a:pt x="101" y="14"/>
                  </a:lnTo>
                  <a:lnTo>
                    <a:pt x="124" y="8"/>
                  </a:lnTo>
                  <a:lnTo>
                    <a:pt x="124" y="5"/>
                  </a:lnTo>
                  <a:lnTo>
                    <a:pt x="98" y="10"/>
                  </a:lnTo>
                  <a:lnTo>
                    <a:pt x="74" y="17"/>
                  </a:lnTo>
                  <a:lnTo>
                    <a:pt x="53" y="27"/>
                  </a:lnTo>
                  <a:lnTo>
                    <a:pt x="34" y="37"/>
                  </a:lnTo>
                  <a:lnTo>
                    <a:pt x="19" y="47"/>
                  </a:lnTo>
                  <a:lnTo>
                    <a:pt x="9" y="60"/>
                  </a:lnTo>
                  <a:lnTo>
                    <a:pt x="2" y="73"/>
                  </a:lnTo>
                  <a:lnTo>
                    <a:pt x="0" y="87"/>
                  </a:lnTo>
                  <a:lnTo>
                    <a:pt x="1" y="96"/>
                  </a:lnTo>
                  <a:lnTo>
                    <a:pt x="3" y="104"/>
                  </a:lnTo>
                  <a:lnTo>
                    <a:pt x="9" y="113"/>
                  </a:lnTo>
                  <a:lnTo>
                    <a:pt x="15" y="121"/>
                  </a:lnTo>
                  <a:lnTo>
                    <a:pt x="23" y="128"/>
                  </a:lnTo>
                  <a:lnTo>
                    <a:pt x="33" y="136"/>
                  </a:lnTo>
                  <a:lnTo>
                    <a:pt x="45" y="142"/>
                  </a:lnTo>
                  <a:lnTo>
                    <a:pt x="57" y="149"/>
                  </a:lnTo>
                  <a:lnTo>
                    <a:pt x="71" y="154"/>
                  </a:lnTo>
                  <a:lnTo>
                    <a:pt x="86" y="159"/>
                  </a:lnTo>
                  <a:lnTo>
                    <a:pt x="102" y="164"/>
                  </a:lnTo>
                  <a:lnTo>
                    <a:pt x="120" y="167"/>
                  </a:lnTo>
                  <a:lnTo>
                    <a:pt x="137" y="171"/>
                  </a:lnTo>
                  <a:lnTo>
                    <a:pt x="157" y="172"/>
                  </a:lnTo>
                  <a:lnTo>
                    <a:pt x="176" y="174"/>
                  </a:lnTo>
                  <a:lnTo>
                    <a:pt x="196" y="174"/>
                  </a:lnTo>
                  <a:lnTo>
                    <a:pt x="215" y="174"/>
                  </a:lnTo>
                  <a:lnTo>
                    <a:pt x="235" y="172"/>
                  </a:lnTo>
                  <a:lnTo>
                    <a:pt x="255" y="171"/>
                  </a:lnTo>
                  <a:lnTo>
                    <a:pt x="272" y="167"/>
                  </a:lnTo>
                  <a:lnTo>
                    <a:pt x="289" y="164"/>
                  </a:lnTo>
                  <a:lnTo>
                    <a:pt x="305" y="159"/>
                  </a:lnTo>
                  <a:lnTo>
                    <a:pt x="320" y="154"/>
                  </a:lnTo>
                  <a:lnTo>
                    <a:pt x="334" y="149"/>
                  </a:lnTo>
                  <a:lnTo>
                    <a:pt x="347" y="142"/>
                  </a:lnTo>
                  <a:lnTo>
                    <a:pt x="358" y="136"/>
                  </a:lnTo>
                  <a:lnTo>
                    <a:pt x="369" y="128"/>
                  </a:lnTo>
                  <a:lnTo>
                    <a:pt x="377" y="121"/>
                  </a:lnTo>
                  <a:lnTo>
                    <a:pt x="382" y="113"/>
                  </a:lnTo>
                  <a:lnTo>
                    <a:pt x="388" y="104"/>
                  </a:lnTo>
                  <a:lnTo>
                    <a:pt x="390" y="96"/>
                  </a:lnTo>
                  <a:lnTo>
                    <a:pt x="392" y="87"/>
                  </a:lnTo>
                  <a:lnTo>
                    <a:pt x="388" y="70"/>
                  </a:lnTo>
                  <a:lnTo>
                    <a:pt x="379" y="57"/>
                  </a:lnTo>
                  <a:lnTo>
                    <a:pt x="365" y="43"/>
                  </a:lnTo>
                  <a:lnTo>
                    <a:pt x="346" y="30"/>
                  </a:lnTo>
                  <a:lnTo>
                    <a:pt x="322" y="20"/>
                  </a:lnTo>
                  <a:lnTo>
                    <a:pt x="295" y="10"/>
                  </a:lnTo>
                  <a:lnTo>
                    <a:pt x="265" y="5"/>
                  </a:lnTo>
                  <a:lnTo>
                    <a:pt x="2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3" name="Freeform 235"/>
            <p:cNvSpPr>
              <a:spLocks/>
            </p:cNvSpPr>
            <p:nvPr/>
          </p:nvSpPr>
          <p:spPr bwMode="auto">
            <a:xfrm>
              <a:off x="4206" y="2898"/>
              <a:ext cx="142" cy="62"/>
            </a:xfrm>
            <a:custGeom>
              <a:avLst/>
              <a:gdLst>
                <a:gd name="T0" fmla="*/ 167 w 282"/>
                <a:gd name="T1" fmla="*/ 3 h 126"/>
                <a:gd name="T2" fmla="*/ 207 w 282"/>
                <a:gd name="T3" fmla="*/ 10 h 126"/>
                <a:gd name="T4" fmla="*/ 238 w 282"/>
                <a:gd name="T5" fmla="*/ 22 h 126"/>
                <a:gd name="T6" fmla="*/ 259 w 282"/>
                <a:gd name="T7" fmla="*/ 40 h 126"/>
                <a:gd name="T8" fmla="*/ 266 w 282"/>
                <a:gd name="T9" fmla="*/ 59 h 126"/>
                <a:gd name="T10" fmla="*/ 256 w 282"/>
                <a:gd name="T11" fmla="*/ 81 h 126"/>
                <a:gd name="T12" fmla="*/ 229 w 282"/>
                <a:gd name="T13" fmla="*/ 99 h 126"/>
                <a:gd name="T14" fmla="*/ 189 w 282"/>
                <a:gd name="T15" fmla="*/ 111 h 126"/>
                <a:gd name="T16" fmla="*/ 139 w 282"/>
                <a:gd name="T17" fmla="*/ 116 h 126"/>
                <a:gd name="T18" fmla="*/ 90 w 282"/>
                <a:gd name="T19" fmla="*/ 111 h 126"/>
                <a:gd name="T20" fmla="*/ 49 w 282"/>
                <a:gd name="T21" fmla="*/ 99 h 126"/>
                <a:gd name="T22" fmla="*/ 22 w 282"/>
                <a:gd name="T23" fmla="*/ 81 h 126"/>
                <a:gd name="T24" fmla="*/ 11 w 282"/>
                <a:gd name="T25" fmla="*/ 59 h 126"/>
                <a:gd name="T26" fmla="*/ 17 w 282"/>
                <a:gd name="T27" fmla="*/ 42 h 126"/>
                <a:gd name="T28" fmla="*/ 33 w 282"/>
                <a:gd name="T29" fmla="*/ 27 h 126"/>
                <a:gd name="T30" fmla="*/ 59 w 282"/>
                <a:gd name="T31" fmla="*/ 15 h 126"/>
                <a:gd name="T32" fmla="*/ 90 w 282"/>
                <a:gd name="T33" fmla="*/ 6 h 126"/>
                <a:gd name="T34" fmla="*/ 70 w 282"/>
                <a:gd name="T35" fmla="*/ 8 h 126"/>
                <a:gd name="T36" fmla="*/ 38 w 282"/>
                <a:gd name="T37" fmla="*/ 20 h 126"/>
                <a:gd name="T38" fmla="*/ 15 w 282"/>
                <a:gd name="T39" fmla="*/ 35 h 126"/>
                <a:gd name="T40" fmla="*/ 1 w 282"/>
                <a:gd name="T41" fmla="*/ 53 h 126"/>
                <a:gd name="T42" fmla="*/ 2 w 282"/>
                <a:gd name="T43" fmla="*/ 75 h 126"/>
                <a:gd name="T44" fmla="*/ 24 w 282"/>
                <a:gd name="T45" fmla="*/ 98 h 126"/>
                <a:gd name="T46" fmla="*/ 62 w 282"/>
                <a:gd name="T47" fmla="*/ 116 h 126"/>
                <a:gd name="T48" fmla="*/ 113 w 282"/>
                <a:gd name="T49" fmla="*/ 125 h 126"/>
                <a:gd name="T50" fmla="*/ 169 w 282"/>
                <a:gd name="T51" fmla="*/ 125 h 126"/>
                <a:gd name="T52" fmla="*/ 220 w 282"/>
                <a:gd name="T53" fmla="*/ 116 h 126"/>
                <a:gd name="T54" fmla="*/ 258 w 282"/>
                <a:gd name="T55" fmla="*/ 98 h 126"/>
                <a:gd name="T56" fmla="*/ 280 w 282"/>
                <a:gd name="T57" fmla="*/ 75 h 126"/>
                <a:gd name="T58" fmla="*/ 280 w 282"/>
                <a:gd name="T59" fmla="*/ 51 h 126"/>
                <a:gd name="T60" fmla="*/ 263 w 282"/>
                <a:gd name="T61" fmla="*/ 30 h 126"/>
                <a:gd name="T62" fmla="*/ 233 w 282"/>
                <a:gd name="T63" fmla="*/ 14 h 126"/>
                <a:gd name="T64" fmla="*/ 191 w 282"/>
                <a:gd name="T65"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126">
                  <a:moveTo>
                    <a:pt x="167" y="0"/>
                  </a:moveTo>
                  <a:lnTo>
                    <a:pt x="167" y="3"/>
                  </a:lnTo>
                  <a:lnTo>
                    <a:pt x="188" y="6"/>
                  </a:lnTo>
                  <a:lnTo>
                    <a:pt x="207" y="10"/>
                  </a:lnTo>
                  <a:lnTo>
                    <a:pt x="223" y="15"/>
                  </a:lnTo>
                  <a:lnTo>
                    <a:pt x="238" y="22"/>
                  </a:lnTo>
                  <a:lnTo>
                    <a:pt x="250" y="30"/>
                  </a:lnTo>
                  <a:lnTo>
                    <a:pt x="259" y="40"/>
                  </a:lnTo>
                  <a:lnTo>
                    <a:pt x="264" y="49"/>
                  </a:lnTo>
                  <a:lnTo>
                    <a:pt x="266" y="59"/>
                  </a:lnTo>
                  <a:lnTo>
                    <a:pt x="264" y="71"/>
                  </a:lnTo>
                  <a:lnTo>
                    <a:pt x="256" y="81"/>
                  </a:lnTo>
                  <a:lnTo>
                    <a:pt x="244" y="90"/>
                  </a:lnTo>
                  <a:lnTo>
                    <a:pt x="229" y="99"/>
                  </a:lnTo>
                  <a:lnTo>
                    <a:pt x="211" y="106"/>
                  </a:lnTo>
                  <a:lnTo>
                    <a:pt x="189" y="111"/>
                  </a:lnTo>
                  <a:lnTo>
                    <a:pt x="165" y="114"/>
                  </a:lnTo>
                  <a:lnTo>
                    <a:pt x="139" y="116"/>
                  </a:lnTo>
                  <a:lnTo>
                    <a:pt x="114" y="114"/>
                  </a:lnTo>
                  <a:lnTo>
                    <a:pt x="90" y="111"/>
                  </a:lnTo>
                  <a:lnTo>
                    <a:pt x="68" y="106"/>
                  </a:lnTo>
                  <a:lnTo>
                    <a:pt x="49" y="99"/>
                  </a:lnTo>
                  <a:lnTo>
                    <a:pt x="33" y="90"/>
                  </a:lnTo>
                  <a:lnTo>
                    <a:pt x="22" y="81"/>
                  </a:lnTo>
                  <a:lnTo>
                    <a:pt x="14" y="71"/>
                  </a:lnTo>
                  <a:lnTo>
                    <a:pt x="11" y="59"/>
                  </a:lnTo>
                  <a:lnTo>
                    <a:pt x="13" y="50"/>
                  </a:lnTo>
                  <a:lnTo>
                    <a:pt x="17" y="42"/>
                  </a:lnTo>
                  <a:lnTo>
                    <a:pt x="24" y="34"/>
                  </a:lnTo>
                  <a:lnTo>
                    <a:pt x="33" y="27"/>
                  </a:lnTo>
                  <a:lnTo>
                    <a:pt x="45" y="21"/>
                  </a:lnTo>
                  <a:lnTo>
                    <a:pt x="59" y="15"/>
                  </a:lnTo>
                  <a:lnTo>
                    <a:pt x="74" y="10"/>
                  </a:lnTo>
                  <a:lnTo>
                    <a:pt x="90" y="6"/>
                  </a:lnTo>
                  <a:lnTo>
                    <a:pt x="90" y="4"/>
                  </a:lnTo>
                  <a:lnTo>
                    <a:pt x="70" y="8"/>
                  </a:lnTo>
                  <a:lnTo>
                    <a:pt x="53" y="13"/>
                  </a:lnTo>
                  <a:lnTo>
                    <a:pt x="38" y="20"/>
                  </a:lnTo>
                  <a:lnTo>
                    <a:pt x="25" y="27"/>
                  </a:lnTo>
                  <a:lnTo>
                    <a:pt x="15" y="35"/>
                  </a:lnTo>
                  <a:lnTo>
                    <a:pt x="7" y="43"/>
                  </a:lnTo>
                  <a:lnTo>
                    <a:pt x="1" y="53"/>
                  </a:lnTo>
                  <a:lnTo>
                    <a:pt x="0" y="63"/>
                  </a:lnTo>
                  <a:lnTo>
                    <a:pt x="2" y="75"/>
                  </a:lnTo>
                  <a:lnTo>
                    <a:pt x="11" y="87"/>
                  </a:lnTo>
                  <a:lnTo>
                    <a:pt x="24" y="98"/>
                  </a:lnTo>
                  <a:lnTo>
                    <a:pt x="41" y="108"/>
                  </a:lnTo>
                  <a:lnTo>
                    <a:pt x="62" y="116"/>
                  </a:lnTo>
                  <a:lnTo>
                    <a:pt x="86" y="121"/>
                  </a:lnTo>
                  <a:lnTo>
                    <a:pt x="113" y="125"/>
                  </a:lnTo>
                  <a:lnTo>
                    <a:pt x="140" y="126"/>
                  </a:lnTo>
                  <a:lnTo>
                    <a:pt x="169" y="125"/>
                  </a:lnTo>
                  <a:lnTo>
                    <a:pt x="196" y="121"/>
                  </a:lnTo>
                  <a:lnTo>
                    <a:pt x="220" y="116"/>
                  </a:lnTo>
                  <a:lnTo>
                    <a:pt x="241" y="108"/>
                  </a:lnTo>
                  <a:lnTo>
                    <a:pt x="258" y="98"/>
                  </a:lnTo>
                  <a:lnTo>
                    <a:pt x="271" y="87"/>
                  </a:lnTo>
                  <a:lnTo>
                    <a:pt x="280" y="75"/>
                  </a:lnTo>
                  <a:lnTo>
                    <a:pt x="282" y="63"/>
                  </a:lnTo>
                  <a:lnTo>
                    <a:pt x="280" y="51"/>
                  </a:lnTo>
                  <a:lnTo>
                    <a:pt x="273" y="41"/>
                  </a:lnTo>
                  <a:lnTo>
                    <a:pt x="263" y="30"/>
                  </a:lnTo>
                  <a:lnTo>
                    <a:pt x="249" y="22"/>
                  </a:lnTo>
                  <a:lnTo>
                    <a:pt x="233" y="14"/>
                  </a:lnTo>
                  <a:lnTo>
                    <a:pt x="213" y="8"/>
                  </a:lnTo>
                  <a:lnTo>
                    <a:pt x="191" y="4"/>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4" name="Freeform 236"/>
            <p:cNvSpPr>
              <a:spLocks/>
            </p:cNvSpPr>
            <p:nvPr/>
          </p:nvSpPr>
          <p:spPr bwMode="auto">
            <a:xfrm>
              <a:off x="4244" y="2911"/>
              <a:ext cx="57" cy="25"/>
            </a:xfrm>
            <a:custGeom>
              <a:avLst/>
              <a:gdLst>
                <a:gd name="T0" fmla="*/ 56 w 114"/>
                <a:gd name="T1" fmla="*/ 49 h 49"/>
                <a:gd name="T2" fmla="*/ 68 w 114"/>
                <a:gd name="T3" fmla="*/ 49 h 49"/>
                <a:gd name="T4" fmla="*/ 79 w 114"/>
                <a:gd name="T5" fmla="*/ 47 h 49"/>
                <a:gd name="T6" fmla="*/ 89 w 114"/>
                <a:gd name="T7" fmla="*/ 46 h 49"/>
                <a:gd name="T8" fmla="*/ 98 w 114"/>
                <a:gd name="T9" fmla="*/ 43 h 49"/>
                <a:gd name="T10" fmla="*/ 105 w 114"/>
                <a:gd name="T11" fmla="*/ 39 h 49"/>
                <a:gd name="T12" fmla="*/ 109 w 114"/>
                <a:gd name="T13" fmla="*/ 34 h 49"/>
                <a:gd name="T14" fmla="*/ 113 w 114"/>
                <a:gd name="T15" fmla="*/ 30 h 49"/>
                <a:gd name="T16" fmla="*/ 114 w 114"/>
                <a:gd name="T17" fmla="*/ 25 h 49"/>
                <a:gd name="T18" fmla="*/ 113 w 114"/>
                <a:gd name="T19" fmla="*/ 21 h 49"/>
                <a:gd name="T20" fmla="*/ 109 w 114"/>
                <a:gd name="T21" fmla="*/ 15 h 49"/>
                <a:gd name="T22" fmla="*/ 105 w 114"/>
                <a:gd name="T23" fmla="*/ 11 h 49"/>
                <a:gd name="T24" fmla="*/ 98 w 114"/>
                <a:gd name="T25" fmla="*/ 7 h 49"/>
                <a:gd name="T26" fmla="*/ 89 w 114"/>
                <a:gd name="T27" fmla="*/ 4 h 49"/>
                <a:gd name="T28" fmla="*/ 79 w 114"/>
                <a:gd name="T29" fmla="*/ 2 h 49"/>
                <a:gd name="T30" fmla="*/ 68 w 114"/>
                <a:gd name="T31" fmla="*/ 0 h 49"/>
                <a:gd name="T32" fmla="*/ 56 w 114"/>
                <a:gd name="T33" fmla="*/ 0 h 49"/>
                <a:gd name="T34" fmla="*/ 45 w 114"/>
                <a:gd name="T35" fmla="*/ 0 h 49"/>
                <a:gd name="T36" fmla="*/ 34 w 114"/>
                <a:gd name="T37" fmla="*/ 2 h 49"/>
                <a:gd name="T38" fmla="*/ 25 w 114"/>
                <a:gd name="T39" fmla="*/ 4 h 49"/>
                <a:gd name="T40" fmla="*/ 16 w 114"/>
                <a:gd name="T41" fmla="*/ 7 h 49"/>
                <a:gd name="T42" fmla="*/ 9 w 114"/>
                <a:gd name="T43" fmla="*/ 11 h 49"/>
                <a:gd name="T44" fmla="*/ 4 w 114"/>
                <a:gd name="T45" fmla="*/ 15 h 49"/>
                <a:gd name="T46" fmla="*/ 1 w 114"/>
                <a:gd name="T47" fmla="*/ 21 h 49"/>
                <a:gd name="T48" fmla="*/ 0 w 114"/>
                <a:gd name="T49" fmla="*/ 25 h 49"/>
                <a:gd name="T50" fmla="*/ 1 w 114"/>
                <a:gd name="T51" fmla="*/ 30 h 49"/>
                <a:gd name="T52" fmla="*/ 4 w 114"/>
                <a:gd name="T53" fmla="*/ 34 h 49"/>
                <a:gd name="T54" fmla="*/ 9 w 114"/>
                <a:gd name="T55" fmla="*/ 39 h 49"/>
                <a:gd name="T56" fmla="*/ 16 w 114"/>
                <a:gd name="T57" fmla="*/ 43 h 49"/>
                <a:gd name="T58" fmla="*/ 25 w 114"/>
                <a:gd name="T59" fmla="*/ 46 h 49"/>
                <a:gd name="T60" fmla="*/ 34 w 114"/>
                <a:gd name="T61" fmla="*/ 47 h 49"/>
                <a:gd name="T62" fmla="*/ 45 w 114"/>
                <a:gd name="T63" fmla="*/ 49 h 49"/>
                <a:gd name="T64" fmla="*/ 56 w 114"/>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49">
                  <a:moveTo>
                    <a:pt x="56" y="49"/>
                  </a:moveTo>
                  <a:lnTo>
                    <a:pt x="68" y="49"/>
                  </a:lnTo>
                  <a:lnTo>
                    <a:pt x="79" y="47"/>
                  </a:lnTo>
                  <a:lnTo>
                    <a:pt x="89" y="46"/>
                  </a:lnTo>
                  <a:lnTo>
                    <a:pt x="98" y="43"/>
                  </a:lnTo>
                  <a:lnTo>
                    <a:pt x="105" y="39"/>
                  </a:lnTo>
                  <a:lnTo>
                    <a:pt x="109" y="34"/>
                  </a:lnTo>
                  <a:lnTo>
                    <a:pt x="113" y="30"/>
                  </a:lnTo>
                  <a:lnTo>
                    <a:pt x="114" y="25"/>
                  </a:lnTo>
                  <a:lnTo>
                    <a:pt x="113" y="21"/>
                  </a:lnTo>
                  <a:lnTo>
                    <a:pt x="109" y="15"/>
                  </a:lnTo>
                  <a:lnTo>
                    <a:pt x="105" y="11"/>
                  </a:lnTo>
                  <a:lnTo>
                    <a:pt x="98" y="7"/>
                  </a:lnTo>
                  <a:lnTo>
                    <a:pt x="89" y="4"/>
                  </a:lnTo>
                  <a:lnTo>
                    <a:pt x="79" y="2"/>
                  </a:lnTo>
                  <a:lnTo>
                    <a:pt x="68" y="0"/>
                  </a:lnTo>
                  <a:lnTo>
                    <a:pt x="56" y="0"/>
                  </a:lnTo>
                  <a:lnTo>
                    <a:pt x="45" y="0"/>
                  </a:lnTo>
                  <a:lnTo>
                    <a:pt x="34" y="2"/>
                  </a:lnTo>
                  <a:lnTo>
                    <a:pt x="25" y="4"/>
                  </a:lnTo>
                  <a:lnTo>
                    <a:pt x="16" y="7"/>
                  </a:lnTo>
                  <a:lnTo>
                    <a:pt x="9" y="11"/>
                  </a:lnTo>
                  <a:lnTo>
                    <a:pt x="4" y="15"/>
                  </a:lnTo>
                  <a:lnTo>
                    <a:pt x="1" y="21"/>
                  </a:lnTo>
                  <a:lnTo>
                    <a:pt x="0" y="25"/>
                  </a:lnTo>
                  <a:lnTo>
                    <a:pt x="1" y="30"/>
                  </a:lnTo>
                  <a:lnTo>
                    <a:pt x="4" y="34"/>
                  </a:lnTo>
                  <a:lnTo>
                    <a:pt x="9" y="39"/>
                  </a:lnTo>
                  <a:lnTo>
                    <a:pt x="16" y="43"/>
                  </a:lnTo>
                  <a:lnTo>
                    <a:pt x="25" y="46"/>
                  </a:lnTo>
                  <a:lnTo>
                    <a:pt x="34" y="47"/>
                  </a:lnTo>
                  <a:lnTo>
                    <a:pt x="45" y="49"/>
                  </a:lnTo>
                  <a:lnTo>
                    <a:pt x="5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5" name="Freeform 237"/>
            <p:cNvSpPr>
              <a:spLocks/>
            </p:cNvSpPr>
            <p:nvPr/>
          </p:nvSpPr>
          <p:spPr bwMode="auto">
            <a:xfrm>
              <a:off x="4205" y="2714"/>
              <a:ext cx="34" cy="46"/>
            </a:xfrm>
            <a:custGeom>
              <a:avLst/>
              <a:gdLst>
                <a:gd name="T0" fmla="*/ 19 w 68"/>
                <a:gd name="T1" fmla="*/ 0 h 92"/>
                <a:gd name="T2" fmla="*/ 19 w 68"/>
                <a:gd name="T3" fmla="*/ 3 h 92"/>
                <a:gd name="T4" fmla="*/ 27 w 68"/>
                <a:gd name="T5" fmla="*/ 7 h 92"/>
                <a:gd name="T6" fmla="*/ 34 w 68"/>
                <a:gd name="T7" fmla="*/ 11 h 92"/>
                <a:gd name="T8" fmla="*/ 40 w 68"/>
                <a:gd name="T9" fmla="*/ 15 h 92"/>
                <a:gd name="T10" fmla="*/ 45 w 68"/>
                <a:gd name="T11" fmla="*/ 19 h 92"/>
                <a:gd name="T12" fmla="*/ 49 w 68"/>
                <a:gd name="T13" fmla="*/ 24 h 92"/>
                <a:gd name="T14" fmla="*/ 52 w 68"/>
                <a:gd name="T15" fmla="*/ 30 h 92"/>
                <a:gd name="T16" fmla="*/ 53 w 68"/>
                <a:gd name="T17" fmla="*/ 34 h 92"/>
                <a:gd name="T18" fmla="*/ 55 w 68"/>
                <a:gd name="T19" fmla="*/ 40 h 92"/>
                <a:gd name="T20" fmla="*/ 53 w 68"/>
                <a:gd name="T21" fmla="*/ 47 h 92"/>
                <a:gd name="T22" fmla="*/ 51 w 68"/>
                <a:gd name="T23" fmla="*/ 53 h 92"/>
                <a:gd name="T24" fmla="*/ 46 w 68"/>
                <a:gd name="T25" fmla="*/ 59 h 92"/>
                <a:gd name="T26" fmla="*/ 41 w 68"/>
                <a:gd name="T27" fmla="*/ 64 h 92"/>
                <a:gd name="T28" fmla="*/ 33 w 68"/>
                <a:gd name="T29" fmla="*/ 69 h 92"/>
                <a:gd name="T30" fmla="*/ 23 w 68"/>
                <a:gd name="T31" fmla="*/ 74 h 92"/>
                <a:gd name="T32" fmla="*/ 14 w 68"/>
                <a:gd name="T33" fmla="*/ 78 h 92"/>
                <a:gd name="T34" fmla="*/ 3 w 68"/>
                <a:gd name="T35" fmla="*/ 82 h 92"/>
                <a:gd name="T36" fmla="*/ 0 w 68"/>
                <a:gd name="T37" fmla="*/ 92 h 92"/>
                <a:gd name="T38" fmla="*/ 15 w 68"/>
                <a:gd name="T39" fmla="*/ 88 h 92"/>
                <a:gd name="T40" fmla="*/ 28 w 68"/>
                <a:gd name="T41" fmla="*/ 84 h 92"/>
                <a:gd name="T42" fmla="*/ 40 w 68"/>
                <a:gd name="T43" fmla="*/ 78 h 92"/>
                <a:gd name="T44" fmla="*/ 50 w 68"/>
                <a:gd name="T45" fmla="*/ 72 h 92"/>
                <a:gd name="T46" fmla="*/ 58 w 68"/>
                <a:gd name="T47" fmla="*/ 65 h 92"/>
                <a:gd name="T48" fmla="*/ 64 w 68"/>
                <a:gd name="T49" fmla="*/ 59 h 92"/>
                <a:gd name="T50" fmla="*/ 67 w 68"/>
                <a:gd name="T51" fmla="*/ 52 h 92"/>
                <a:gd name="T52" fmla="*/ 68 w 68"/>
                <a:gd name="T53" fmla="*/ 44 h 92"/>
                <a:gd name="T54" fmla="*/ 67 w 68"/>
                <a:gd name="T55" fmla="*/ 37 h 92"/>
                <a:gd name="T56" fmla="*/ 65 w 68"/>
                <a:gd name="T57" fmla="*/ 30 h 92"/>
                <a:gd name="T58" fmla="*/ 60 w 68"/>
                <a:gd name="T59" fmla="*/ 24 h 92"/>
                <a:gd name="T60" fmla="*/ 55 w 68"/>
                <a:gd name="T61" fmla="*/ 18 h 92"/>
                <a:gd name="T62" fmla="*/ 48 w 68"/>
                <a:gd name="T63" fmla="*/ 12 h 92"/>
                <a:gd name="T64" fmla="*/ 40 w 68"/>
                <a:gd name="T65" fmla="*/ 8 h 92"/>
                <a:gd name="T66" fmla="*/ 29 w 68"/>
                <a:gd name="T67" fmla="*/ 3 h 92"/>
                <a:gd name="T68" fmla="*/ 19 w 68"/>
                <a:gd name="T6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92">
                  <a:moveTo>
                    <a:pt x="19" y="0"/>
                  </a:moveTo>
                  <a:lnTo>
                    <a:pt x="19" y="3"/>
                  </a:lnTo>
                  <a:lnTo>
                    <a:pt x="27" y="7"/>
                  </a:lnTo>
                  <a:lnTo>
                    <a:pt x="34" y="11"/>
                  </a:lnTo>
                  <a:lnTo>
                    <a:pt x="40" y="15"/>
                  </a:lnTo>
                  <a:lnTo>
                    <a:pt x="45" y="19"/>
                  </a:lnTo>
                  <a:lnTo>
                    <a:pt x="49" y="24"/>
                  </a:lnTo>
                  <a:lnTo>
                    <a:pt x="52" y="30"/>
                  </a:lnTo>
                  <a:lnTo>
                    <a:pt x="53" y="34"/>
                  </a:lnTo>
                  <a:lnTo>
                    <a:pt x="55" y="40"/>
                  </a:lnTo>
                  <a:lnTo>
                    <a:pt x="53" y="47"/>
                  </a:lnTo>
                  <a:lnTo>
                    <a:pt x="51" y="53"/>
                  </a:lnTo>
                  <a:lnTo>
                    <a:pt x="46" y="59"/>
                  </a:lnTo>
                  <a:lnTo>
                    <a:pt x="41" y="64"/>
                  </a:lnTo>
                  <a:lnTo>
                    <a:pt x="33" y="69"/>
                  </a:lnTo>
                  <a:lnTo>
                    <a:pt x="23" y="74"/>
                  </a:lnTo>
                  <a:lnTo>
                    <a:pt x="14" y="78"/>
                  </a:lnTo>
                  <a:lnTo>
                    <a:pt x="3" y="82"/>
                  </a:lnTo>
                  <a:lnTo>
                    <a:pt x="0" y="92"/>
                  </a:lnTo>
                  <a:lnTo>
                    <a:pt x="15" y="88"/>
                  </a:lnTo>
                  <a:lnTo>
                    <a:pt x="28" y="84"/>
                  </a:lnTo>
                  <a:lnTo>
                    <a:pt x="40" y="78"/>
                  </a:lnTo>
                  <a:lnTo>
                    <a:pt x="50" y="72"/>
                  </a:lnTo>
                  <a:lnTo>
                    <a:pt x="58" y="65"/>
                  </a:lnTo>
                  <a:lnTo>
                    <a:pt x="64" y="59"/>
                  </a:lnTo>
                  <a:lnTo>
                    <a:pt x="67" y="52"/>
                  </a:lnTo>
                  <a:lnTo>
                    <a:pt x="68" y="44"/>
                  </a:lnTo>
                  <a:lnTo>
                    <a:pt x="67" y="37"/>
                  </a:lnTo>
                  <a:lnTo>
                    <a:pt x="65" y="30"/>
                  </a:lnTo>
                  <a:lnTo>
                    <a:pt x="60" y="24"/>
                  </a:lnTo>
                  <a:lnTo>
                    <a:pt x="55" y="18"/>
                  </a:lnTo>
                  <a:lnTo>
                    <a:pt x="48" y="12"/>
                  </a:lnTo>
                  <a:lnTo>
                    <a:pt x="40" y="8"/>
                  </a:lnTo>
                  <a:lnTo>
                    <a:pt x="29" y="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6" name="Freeform 238"/>
            <p:cNvSpPr>
              <a:spLocks/>
            </p:cNvSpPr>
            <p:nvPr/>
          </p:nvSpPr>
          <p:spPr bwMode="auto">
            <a:xfrm>
              <a:off x="4202" y="2704"/>
              <a:ext cx="61" cy="70"/>
            </a:xfrm>
            <a:custGeom>
              <a:avLst/>
              <a:gdLst>
                <a:gd name="T0" fmla="*/ 18 w 122"/>
                <a:gd name="T1" fmla="*/ 0 h 141"/>
                <a:gd name="T2" fmla="*/ 18 w 122"/>
                <a:gd name="T3" fmla="*/ 5 h 141"/>
                <a:gd name="T4" fmla="*/ 35 w 122"/>
                <a:gd name="T5" fmla="*/ 9 h 141"/>
                <a:gd name="T6" fmla="*/ 53 w 122"/>
                <a:gd name="T7" fmla="*/ 15 h 141"/>
                <a:gd name="T8" fmla="*/ 66 w 122"/>
                <a:gd name="T9" fmla="*/ 21 h 141"/>
                <a:gd name="T10" fmla="*/ 79 w 122"/>
                <a:gd name="T11" fmla="*/ 29 h 141"/>
                <a:gd name="T12" fmla="*/ 88 w 122"/>
                <a:gd name="T13" fmla="*/ 37 h 141"/>
                <a:gd name="T14" fmla="*/ 96 w 122"/>
                <a:gd name="T15" fmla="*/ 45 h 141"/>
                <a:gd name="T16" fmla="*/ 101 w 122"/>
                <a:gd name="T17" fmla="*/ 55 h 141"/>
                <a:gd name="T18" fmla="*/ 102 w 122"/>
                <a:gd name="T19" fmla="*/ 65 h 141"/>
                <a:gd name="T20" fmla="*/ 100 w 122"/>
                <a:gd name="T21" fmla="*/ 75 h 141"/>
                <a:gd name="T22" fmla="*/ 95 w 122"/>
                <a:gd name="T23" fmla="*/ 85 h 141"/>
                <a:gd name="T24" fmla="*/ 86 w 122"/>
                <a:gd name="T25" fmla="*/ 95 h 141"/>
                <a:gd name="T26" fmla="*/ 75 w 122"/>
                <a:gd name="T27" fmla="*/ 104 h 141"/>
                <a:gd name="T28" fmla="*/ 60 w 122"/>
                <a:gd name="T29" fmla="*/ 112 h 141"/>
                <a:gd name="T30" fmla="*/ 42 w 122"/>
                <a:gd name="T31" fmla="*/ 119 h 141"/>
                <a:gd name="T32" fmla="*/ 23 w 122"/>
                <a:gd name="T33" fmla="*/ 123 h 141"/>
                <a:gd name="T34" fmla="*/ 2 w 122"/>
                <a:gd name="T35" fmla="*/ 128 h 141"/>
                <a:gd name="T36" fmla="*/ 0 w 122"/>
                <a:gd name="T37" fmla="*/ 141 h 141"/>
                <a:gd name="T38" fmla="*/ 25 w 122"/>
                <a:gd name="T39" fmla="*/ 137 h 141"/>
                <a:gd name="T40" fmla="*/ 48 w 122"/>
                <a:gd name="T41" fmla="*/ 132 h 141"/>
                <a:gd name="T42" fmla="*/ 69 w 122"/>
                <a:gd name="T43" fmla="*/ 123 h 141"/>
                <a:gd name="T44" fmla="*/ 87 w 122"/>
                <a:gd name="T45" fmla="*/ 115 h 141"/>
                <a:gd name="T46" fmla="*/ 102 w 122"/>
                <a:gd name="T47" fmla="*/ 105 h 141"/>
                <a:gd name="T48" fmla="*/ 113 w 122"/>
                <a:gd name="T49" fmla="*/ 94 h 141"/>
                <a:gd name="T50" fmla="*/ 119 w 122"/>
                <a:gd name="T51" fmla="*/ 82 h 141"/>
                <a:gd name="T52" fmla="*/ 122 w 122"/>
                <a:gd name="T53" fmla="*/ 69 h 141"/>
                <a:gd name="T54" fmla="*/ 119 w 122"/>
                <a:gd name="T55" fmla="*/ 58 h 141"/>
                <a:gd name="T56" fmla="*/ 114 w 122"/>
                <a:gd name="T57" fmla="*/ 47 h 141"/>
                <a:gd name="T58" fmla="*/ 104 w 122"/>
                <a:gd name="T59" fmla="*/ 37 h 141"/>
                <a:gd name="T60" fmla="*/ 93 w 122"/>
                <a:gd name="T61" fmla="*/ 28 h 141"/>
                <a:gd name="T62" fmla="*/ 78 w 122"/>
                <a:gd name="T63" fmla="*/ 19 h 141"/>
                <a:gd name="T64" fmla="*/ 60 w 122"/>
                <a:gd name="T65" fmla="*/ 12 h 141"/>
                <a:gd name="T66" fmla="*/ 40 w 122"/>
                <a:gd name="T67" fmla="*/ 5 h 141"/>
                <a:gd name="T68" fmla="*/ 18 w 122"/>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41">
                  <a:moveTo>
                    <a:pt x="18" y="0"/>
                  </a:moveTo>
                  <a:lnTo>
                    <a:pt x="18" y="5"/>
                  </a:lnTo>
                  <a:lnTo>
                    <a:pt x="35" y="9"/>
                  </a:lnTo>
                  <a:lnTo>
                    <a:pt x="53" y="15"/>
                  </a:lnTo>
                  <a:lnTo>
                    <a:pt x="66" y="21"/>
                  </a:lnTo>
                  <a:lnTo>
                    <a:pt x="79" y="29"/>
                  </a:lnTo>
                  <a:lnTo>
                    <a:pt x="88" y="37"/>
                  </a:lnTo>
                  <a:lnTo>
                    <a:pt x="96" y="45"/>
                  </a:lnTo>
                  <a:lnTo>
                    <a:pt x="101" y="55"/>
                  </a:lnTo>
                  <a:lnTo>
                    <a:pt x="102" y="65"/>
                  </a:lnTo>
                  <a:lnTo>
                    <a:pt x="100" y="75"/>
                  </a:lnTo>
                  <a:lnTo>
                    <a:pt x="95" y="85"/>
                  </a:lnTo>
                  <a:lnTo>
                    <a:pt x="86" y="95"/>
                  </a:lnTo>
                  <a:lnTo>
                    <a:pt x="75" y="104"/>
                  </a:lnTo>
                  <a:lnTo>
                    <a:pt x="60" y="112"/>
                  </a:lnTo>
                  <a:lnTo>
                    <a:pt x="42" y="119"/>
                  </a:lnTo>
                  <a:lnTo>
                    <a:pt x="23" y="123"/>
                  </a:lnTo>
                  <a:lnTo>
                    <a:pt x="2" y="128"/>
                  </a:lnTo>
                  <a:lnTo>
                    <a:pt x="0" y="141"/>
                  </a:lnTo>
                  <a:lnTo>
                    <a:pt x="25" y="137"/>
                  </a:lnTo>
                  <a:lnTo>
                    <a:pt x="48" y="132"/>
                  </a:lnTo>
                  <a:lnTo>
                    <a:pt x="69" y="123"/>
                  </a:lnTo>
                  <a:lnTo>
                    <a:pt x="87" y="115"/>
                  </a:lnTo>
                  <a:lnTo>
                    <a:pt x="102" y="105"/>
                  </a:lnTo>
                  <a:lnTo>
                    <a:pt x="113" y="94"/>
                  </a:lnTo>
                  <a:lnTo>
                    <a:pt x="119" y="82"/>
                  </a:lnTo>
                  <a:lnTo>
                    <a:pt x="122" y="69"/>
                  </a:lnTo>
                  <a:lnTo>
                    <a:pt x="119" y="58"/>
                  </a:lnTo>
                  <a:lnTo>
                    <a:pt x="114" y="47"/>
                  </a:lnTo>
                  <a:lnTo>
                    <a:pt x="104" y="37"/>
                  </a:lnTo>
                  <a:lnTo>
                    <a:pt x="93" y="28"/>
                  </a:lnTo>
                  <a:lnTo>
                    <a:pt x="78" y="19"/>
                  </a:lnTo>
                  <a:lnTo>
                    <a:pt x="60" y="12"/>
                  </a:lnTo>
                  <a:lnTo>
                    <a:pt x="40" y="5"/>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7" name="Freeform 239"/>
            <p:cNvSpPr>
              <a:spLocks/>
            </p:cNvSpPr>
            <p:nvPr/>
          </p:nvSpPr>
          <p:spPr bwMode="auto">
            <a:xfrm>
              <a:off x="4195" y="2697"/>
              <a:ext cx="90" cy="93"/>
            </a:xfrm>
            <a:custGeom>
              <a:avLst/>
              <a:gdLst>
                <a:gd name="T0" fmla="*/ 53 w 179"/>
                <a:gd name="T1" fmla="*/ 0 h 186"/>
                <a:gd name="T2" fmla="*/ 53 w 179"/>
                <a:gd name="T3" fmla="*/ 7 h 186"/>
                <a:gd name="T4" fmla="*/ 75 w 179"/>
                <a:gd name="T5" fmla="*/ 13 h 186"/>
                <a:gd name="T6" fmla="*/ 94 w 179"/>
                <a:gd name="T7" fmla="*/ 20 h 186"/>
                <a:gd name="T8" fmla="*/ 112 w 179"/>
                <a:gd name="T9" fmla="*/ 29 h 186"/>
                <a:gd name="T10" fmla="*/ 127 w 179"/>
                <a:gd name="T11" fmla="*/ 38 h 186"/>
                <a:gd name="T12" fmla="*/ 139 w 179"/>
                <a:gd name="T13" fmla="*/ 49 h 186"/>
                <a:gd name="T14" fmla="*/ 149 w 179"/>
                <a:gd name="T15" fmla="*/ 60 h 186"/>
                <a:gd name="T16" fmla="*/ 153 w 179"/>
                <a:gd name="T17" fmla="*/ 72 h 186"/>
                <a:gd name="T18" fmla="*/ 156 w 179"/>
                <a:gd name="T19" fmla="*/ 84 h 186"/>
                <a:gd name="T20" fmla="*/ 152 w 179"/>
                <a:gd name="T21" fmla="*/ 101 h 186"/>
                <a:gd name="T22" fmla="*/ 144 w 179"/>
                <a:gd name="T23" fmla="*/ 116 h 186"/>
                <a:gd name="T24" fmla="*/ 130 w 179"/>
                <a:gd name="T25" fmla="*/ 129 h 186"/>
                <a:gd name="T26" fmla="*/ 112 w 179"/>
                <a:gd name="T27" fmla="*/ 141 h 186"/>
                <a:gd name="T28" fmla="*/ 89 w 179"/>
                <a:gd name="T29" fmla="*/ 152 h 186"/>
                <a:gd name="T30" fmla="*/ 62 w 179"/>
                <a:gd name="T31" fmla="*/ 161 h 186"/>
                <a:gd name="T32" fmla="*/ 33 w 179"/>
                <a:gd name="T33" fmla="*/ 167 h 186"/>
                <a:gd name="T34" fmla="*/ 2 w 179"/>
                <a:gd name="T35" fmla="*/ 171 h 186"/>
                <a:gd name="T36" fmla="*/ 0 w 179"/>
                <a:gd name="T37" fmla="*/ 186 h 186"/>
                <a:gd name="T38" fmla="*/ 37 w 179"/>
                <a:gd name="T39" fmla="*/ 181 h 186"/>
                <a:gd name="T40" fmla="*/ 70 w 179"/>
                <a:gd name="T41" fmla="*/ 174 h 186"/>
                <a:gd name="T42" fmla="*/ 101 w 179"/>
                <a:gd name="T43" fmla="*/ 165 h 186"/>
                <a:gd name="T44" fmla="*/ 128 w 179"/>
                <a:gd name="T45" fmla="*/ 154 h 186"/>
                <a:gd name="T46" fmla="*/ 149 w 179"/>
                <a:gd name="T47" fmla="*/ 140 h 186"/>
                <a:gd name="T48" fmla="*/ 165 w 179"/>
                <a:gd name="T49" fmla="*/ 124 h 186"/>
                <a:gd name="T50" fmla="*/ 175 w 179"/>
                <a:gd name="T51" fmla="*/ 108 h 186"/>
                <a:gd name="T52" fmla="*/ 179 w 179"/>
                <a:gd name="T53" fmla="*/ 89 h 186"/>
                <a:gd name="T54" fmla="*/ 176 w 179"/>
                <a:gd name="T55" fmla="*/ 74 h 186"/>
                <a:gd name="T56" fmla="*/ 169 w 179"/>
                <a:gd name="T57" fmla="*/ 60 h 186"/>
                <a:gd name="T58" fmla="*/ 158 w 179"/>
                <a:gd name="T59" fmla="*/ 48 h 186"/>
                <a:gd name="T60" fmla="*/ 144 w 179"/>
                <a:gd name="T61" fmla="*/ 36 h 186"/>
                <a:gd name="T62" fmla="*/ 126 w 179"/>
                <a:gd name="T63" fmla="*/ 25 h 186"/>
                <a:gd name="T64" fmla="*/ 104 w 179"/>
                <a:gd name="T65" fmla="*/ 15 h 186"/>
                <a:gd name="T66" fmla="*/ 79 w 179"/>
                <a:gd name="T67" fmla="*/ 7 h 186"/>
                <a:gd name="T68" fmla="*/ 53 w 179"/>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86">
                  <a:moveTo>
                    <a:pt x="53" y="0"/>
                  </a:moveTo>
                  <a:lnTo>
                    <a:pt x="53" y="7"/>
                  </a:lnTo>
                  <a:lnTo>
                    <a:pt x="75" y="13"/>
                  </a:lnTo>
                  <a:lnTo>
                    <a:pt x="94" y="20"/>
                  </a:lnTo>
                  <a:lnTo>
                    <a:pt x="112" y="29"/>
                  </a:lnTo>
                  <a:lnTo>
                    <a:pt x="127" y="38"/>
                  </a:lnTo>
                  <a:lnTo>
                    <a:pt x="139" y="49"/>
                  </a:lnTo>
                  <a:lnTo>
                    <a:pt x="149" y="60"/>
                  </a:lnTo>
                  <a:lnTo>
                    <a:pt x="153" y="72"/>
                  </a:lnTo>
                  <a:lnTo>
                    <a:pt x="156" y="84"/>
                  </a:lnTo>
                  <a:lnTo>
                    <a:pt x="152" y="101"/>
                  </a:lnTo>
                  <a:lnTo>
                    <a:pt x="144" y="116"/>
                  </a:lnTo>
                  <a:lnTo>
                    <a:pt x="130" y="129"/>
                  </a:lnTo>
                  <a:lnTo>
                    <a:pt x="112" y="141"/>
                  </a:lnTo>
                  <a:lnTo>
                    <a:pt x="89" y="152"/>
                  </a:lnTo>
                  <a:lnTo>
                    <a:pt x="62" y="161"/>
                  </a:lnTo>
                  <a:lnTo>
                    <a:pt x="33" y="167"/>
                  </a:lnTo>
                  <a:lnTo>
                    <a:pt x="2" y="171"/>
                  </a:lnTo>
                  <a:lnTo>
                    <a:pt x="0" y="186"/>
                  </a:lnTo>
                  <a:lnTo>
                    <a:pt x="37" y="181"/>
                  </a:lnTo>
                  <a:lnTo>
                    <a:pt x="70" y="174"/>
                  </a:lnTo>
                  <a:lnTo>
                    <a:pt x="101" y="165"/>
                  </a:lnTo>
                  <a:lnTo>
                    <a:pt x="128" y="154"/>
                  </a:lnTo>
                  <a:lnTo>
                    <a:pt x="149" y="140"/>
                  </a:lnTo>
                  <a:lnTo>
                    <a:pt x="165" y="124"/>
                  </a:lnTo>
                  <a:lnTo>
                    <a:pt x="175" y="108"/>
                  </a:lnTo>
                  <a:lnTo>
                    <a:pt x="179" y="89"/>
                  </a:lnTo>
                  <a:lnTo>
                    <a:pt x="176" y="74"/>
                  </a:lnTo>
                  <a:lnTo>
                    <a:pt x="169" y="60"/>
                  </a:lnTo>
                  <a:lnTo>
                    <a:pt x="158" y="48"/>
                  </a:lnTo>
                  <a:lnTo>
                    <a:pt x="144" y="36"/>
                  </a:lnTo>
                  <a:lnTo>
                    <a:pt x="126" y="25"/>
                  </a:lnTo>
                  <a:lnTo>
                    <a:pt x="104" y="15"/>
                  </a:lnTo>
                  <a:lnTo>
                    <a:pt x="79" y="7"/>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8" name="Freeform 240"/>
            <p:cNvSpPr>
              <a:spLocks/>
            </p:cNvSpPr>
            <p:nvPr/>
          </p:nvSpPr>
          <p:spPr bwMode="auto">
            <a:xfrm>
              <a:off x="4099" y="2543"/>
              <a:ext cx="29" cy="82"/>
            </a:xfrm>
            <a:custGeom>
              <a:avLst/>
              <a:gdLst>
                <a:gd name="T0" fmla="*/ 58 w 59"/>
                <a:gd name="T1" fmla="*/ 125 h 164"/>
                <a:gd name="T2" fmla="*/ 52 w 59"/>
                <a:gd name="T3" fmla="*/ 110 h 164"/>
                <a:gd name="T4" fmla="*/ 45 w 59"/>
                <a:gd name="T5" fmla="*/ 96 h 164"/>
                <a:gd name="T6" fmla="*/ 35 w 59"/>
                <a:gd name="T7" fmla="*/ 85 h 164"/>
                <a:gd name="T8" fmla="*/ 26 w 59"/>
                <a:gd name="T9" fmla="*/ 72 h 164"/>
                <a:gd name="T10" fmla="*/ 20 w 59"/>
                <a:gd name="T11" fmla="*/ 63 h 164"/>
                <a:gd name="T12" fmla="*/ 15 w 59"/>
                <a:gd name="T13" fmla="*/ 54 h 164"/>
                <a:gd name="T14" fmla="*/ 12 w 59"/>
                <a:gd name="T15" fmla="*/ 44 h 164"/>
                <a:gd name="T16" fmla="*/ 12 w 59"/>
                <a:gd name="T17" fmla="*/ 34 h 164"/>
                <a:gd name="T18" fmla="*/ 14 w 59"/>
                <a:gd name="T19" fmla="*/ 26 h 164"/>
                <a:gd name="T20" fmla="*/ 20 w 59"/>
                <a:gd name="T21" fmla="*/ 19 h 164"/>
                <a:gd name="T22" fmla="*/ 27 w 59"/>
                <a:gd name="T23" fmla="*/ 15 h 164"/>
                <a:gd name="T24" fmla="*/ 35 w 59"/>
                <a:gd name="T25" fmla="*/ 12 h 164"/>
                <a:gd name="T26" fmla="*/ 41 w 59"/>
                <a:gd name="T27" fmla="*/ 15 h 164"/>
                <a:gd name="T28" fmla="*/ 45 w 59"/>
                <a:gd name="T29" fmla="*/ 18 h 164"/>
                <a:gd name="T30" fmla="*/ 48 w 59"/>
                <a:gd name="T31" fmla="*/ 23 h 164"/>
                <a:gd name="T32" fmla="*/ 49 w 59"/>
                <a:gd name="T33" fmla="*/ 28 h 164"/>
                <a:gd name="T34" fmla="*/ 46 w 59"/>
                <a:gd name="T35" fmla="*/ 36 h 164"/>
                <a:gd name="T36" fmla="*/ 41 w 59"/>
                <a:gd name="T37" fmla="*/ 42 h 164"/>
                <a:gd name="T38" fmla="*/ 36 w 59"/>
                <a:gd name="T39" fmla="*/ 47 h 164"/>
                <a:gd name="T40" fmla="*/ 35 w 59"/>
                <a:gd name="T41" fmla="*/ 49 h 164"/>
                <a:gd name="T42" fmla="*/ 43 w 59"/>
                <a:gd name="T43" fmla="*/ 49 h 164"/>
                <a:gd name="T44" fmla="*/ 50 w 59"/>
                <a:gd name="T45" fmla="*/ 47 h 164"/>
                <a:gd name="T46" fmla="*/ 56 w 59"/>
                <a:gd name="T47" fmla="*/ 41 h 164"/>
                <a:gd name="T48" fmla="*/ 59 w 59"/>
                <a:gd name="T49" fmla="*/ 34 h 164"/>
                <a:gd name="T50" fmla="*/ 59 w 59"/>
                <a:gd name="T51" fmla="*/ 26 h 164"/>
                <a:gd name="T52" fmla="*/ 57 w 59"/>
                <a:gd name="T53" fmla="*/ 19 h 164"/>
                <a:gd name="T54" fmla="*/ 53 w 59"/>
                <a:gd name="T55" fmla="*/ 12 h 164"/>
                <a:gd name="T56" fmla="*/ 48 w 59"/>
                <a:gd name="T57" fmla="*/ 6 h 164"/>
                <a:gd name="T58" fmla="*/ 43 w 59"/>
                <a:gd name="T59" fmla="*/ 3 h 164"/>
                <a:gd name="T60" fmla="*/ 37 w 59"/>
                <a:gd name="T61" fmla="*/ 0 h 164"/>
                <a:gd name="T62" fmla="*/ 31 w 59"/>
                <a:gd name="T63" fmla="*/ 0 h 164"/>
                <a:gd name="T64" fmla="*/ 26 w 59"/>
                <a:gd name="T65" fmla="*/ 1 h 164"/>
                <a:gd name="T66" fmla="*/ 16 w 59"/>
                <a:gd name="T67" fmla="*/ 6 h 164"/>
                <a:gd name="T68" fmla="*/ 8 w 59"/>
                <a:gd name="T69" fmla="*/ 13 h 164"/>
                <a:gd name="T70" fmla="*/ 3 w 59"/>
                <a:gd name="T71" fmla="*/ 24 h 164"/>
                <a:gd name="T72" fmla="*/ 0 w 59"/>
                <a:gd name="T73" fmla="*/ 34 h 164"/>
                <a:gd name="T74" fmla="*/ 0 w 59"/>
                <a:gd name="T75" fmla="*/ 46 h 164"/>
                <a:gd name="T76" fmla="*/ 3 w 59"/>
                <a:gd name="T77" fmla="*/ 56 h 164"/>
                <a:gd name="T78" fmla="*/ 7 w 59"/>
                <a:gd name="T79" fmla="*/ 66 h 164"/>
                <a:gd name="T80" fmla="*/ 13 w 59"/>
                <a:gd name="T81" fmla="*/ 76 h 164"/>
                <a:gd name="T82" fmla="*/ 20 w 59"/>
                <a:gd name="T83" fmla="*/ 85 h 164"/>
                <a:gd name="T84" fmla="*/ 27 w 59"/>
                <a:gd name="T85" fmla="*/ 94 h 164"/>
                <a:gd name="T86" fmla="*/ 34 w 59"/>
                <a:gd name="T87" fmla="*/ 102 h 164"/>
                <a:gd name="T88" fmla="*/ 42 w 59"/>
                <a:gd name="T89" fmla="*/ 111 h 164"/>
                <a:gd name="T90" fmla="*/ 45 w 59"/>
                <a:gd name="T91" fmla="*/ 117 h 164"/>
                <a:gd name="T92" fmla="*/ 49 w 59"/>
                <a:gd name="T93" fmla="*/ 125 h 164"/>
                <a:gd name="T94" fmla="*/ 50 w 59"/>
                <a:gd name="T95" fmla="*/ 139 h 164"/>
                <a:gd name="T96" fmla="*/ 49 w 59"/>
                <a:gd name="T97" fmla="*/ 164 h 164"/>
                <a:gd name="T98" fmla="*/ 51 w 59"/>
                <a:gd name="T99" fmla="*/ 161 h 164"/>
                <a:gd name="T100" fmla="*/ 54 w 59"/>
                <a:gd name="T101" fmla="*/ 152 h 164"/>
                <a:gd name="T102" fmla="*/ 58 w 59"/>
                <a:gd name="T103" fmla="*/ 138 h 164"/>
                <a:gd name="T104" fmla="*/ 58 w 59"/>
                <a:gd name="T105" fmla="*/ 12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 h="164">
                  <a:moveTo>
                    <a:pt x="58" y="125"/>
                  </a:moveTo>
                  <a:lnTo>
                    <a:pt x="52" y="110"/>
                  </a:lnTo>
                  <a:lnTo>
                    <a:pt x="45" y="96"/>
                  </a:lnTo>
                  <a:lnTo>
                    <a:pt x="35" y="85"/>
                  </a:lnTo>
                  <a:lnTo>
                    <a:pt x="26" y="72"/>
                  </a:lnTo>
                  <a:lnTo>
                    <a:pt x="20" y="63"/>
                  </a:lnTo>
                  <a:lnTo>
                    <a:pt x="15" y="54"/>
                  </a:lnTo>
                  <a:lnTo>
                    <a:pt x="12" y="44"/>
                  </a:lnTo>
                  <a:lnTo>
                    <a:pt x="12" y="34"/>
                  </a:lnTo>
                  <a:lnTo>
                    <a:pt x="14" y="26"/>
                  </a:lnTo>
                  <a:lnTo>
                    <a:pt x="20" y="19"/>
                  </a:lnTo>
                  <a:lnTo>
                    <a:pt x="27" y="15"/>
                  </a:lnTo>
                  <a:lnTo>
                    <a:pt x="35" y="12"/>
                  </a:lnTo>
                  <a:lnTo>
                    <a:pt x="41" y="15"/>
                  </a:lnTo>
                  <a:lnTo>
                    <a:pt x="45" y="18"/>
                  </a:lnTo>
                  <a:lnTo>
                    <a:pt x="48" y="23"/>
                  </a:lnTo>
                  <a:lnTo>
                    <a:pt x="49" y="28"/>
                  </a:lnTo>
                  <a:lnTo>
                    <a:pt x="46" y="36"/>
                  </a:lnTo>
                  <a:lnTo>
                    <a:pt x="41" y="42"/>
                  </a:lnTo>
                  <a:lnTo>
                    <a:pt x="36" y="47"/>
                  </a:lnTo>
                  <a:lnTo>
                    <a:pt x="35" y="49"/>
                  </a:lnTo>
                  <a:lnTo>
                    <a:pt x="43" y="49"/>
                  </a:lnTo>
                  <a:lnTo>
                    <a:pt x="50" y="47"/>
                  </a:lnTo>
                  <a:lnTo>
                    <a:pt x="56" y="41"/>
                  </a:lnTo>
                  <a:lnTo>
                    <a:pt x="59" y="34"/>
                  </a:lnTo>
                  <a:lnTo>
                    <a:pt x="59" y="26"/>
                  </a:lnTo>
                  <a:lnTo>
                    <a:pt x="57" y="19"/>
                  </a:lnTo>
                  <a:lnTo>
                    <a:pt x="53" y="12"/>
                  </a:lnTo>
                  <a:lnTo>
                    <a:pt x="48" y="6"/>
                  </a:lnTo>
                  <a:lnTo>
                    <a:pt x="43" y="3"/>
                  </a:lnTo>
                  <a:lnTo>
                    <a:pt x="37" y="0"/>
                  </a:lnTo>
                  <a:lnTo>
                    <a:pt x="31" y="0"/>
                  </a:lnTo>
                  <a:lnTo>
                    <a:pt x="26" y="1"/>
                  </a:lnTo>
                  <a:lnTo>
                    <a:pt x="16" y="6"/>
                  </a:lnTo>
                  <a:lnTo>
                    <a:pt x="8" y="13"/>
                  </a:lnTo>
                  <a:lnTo>
                    <a:pt x="3" y="24"/>
                  </a:lnTo>
                  <a:lnTo>
                    <a:pt x="0" y="34"/>
                  </a:lnTo>
                  <a:lnTo>
                    <a:pt x="0" y="46"/>
                  </a:lnTo>
                  <a:lnTo>
                    <a:pt x="3" y="56"/>
                  </a:lnTo>
                  <a:lnTo>
                    <a:pt x="7" y="66"/>
                  </a:lnTo>
                  <a:lnTo>
                    <a:pt x="13" y="76"/>
                  </a:lnTo>
                  <a:lnTo>
                    <a:pt x="20" y="85"/>
                  </a:lnTo>
                  <a:lnTo>
                    <a:pt x="27" y="94"/>
                  </a:lnTo>
                  <a:lnTo>
                    <a:pt x="34" y="102"/>
                  </a:lnTo>
                  <a:lnTo>
                    <a:pt x="42" y="111"/>
                  </a:lnTo>
                  <a:lnTo>
                    <a:pt x="45" y="117"/>
                  </a:lnTo>
                  <a:lnTo>
                    <a:pt x="49" y="125"/>
                  </a:lnTo>
                  <a:lnTo>
                    <a:pt x="50" y="139"/>
                  </a:lnTo>
                  <a:lnTo>
                    <a:pt x="49" y="164"/>
                  </a:lnTo>
                  <a:lnTo>
                    <a:pt x="51" y="161"/>
                  </a:lnTo>
                  <a:lnTo>
                    <a:pt x="54" y="152"/>
                  </a:lnTo>
                  <a:lnTo>
                    <a:pt x="58" y="138"/>
                  </a:lnTo>
                  <a:lnTo>
                    <a:pt x="58"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49" name="Freeform 241"/>
            <p:cNvSpPr>
              <a:spLocks/>
            </p:cNvSpPr>
            <p:nvPr/>
          </p:nvSpPr>
          <p:spPr bwMode="auto">
            <a:xfrm>
              <a:off x="4067" y="2510"/>
              <a:ext cx="28" cy="73"/>
            </a:xfrm>
            <a:custGeom>
              <a:avLst/>
              <a:gdLst>
                <a:gd name="T0" fmla="*/ 36 w 56"/>
                <a:gd name="T1" fmla="*/ 1 h 145"/>
                <a:gd name="T2" fmla="*/ 28 w 56"/>
                <a:gd name="T3" fmla="*/ 0 h 145"/>
                <a:gd name="T4" fmla="*/ 21 w 56"/>
                <a:gd name="T5" fmla="*/ 0 h 145"/>
                <a:gd name="T6" fmla="*/ 14 w 56"/>
                <a:gd name="T7" fmla="*/ 1 h 145"/>
                <a:gd name="T8" fmla="*/ 9 w 56"/>
                <a:gd name="T9" fmla="*/ 2 h 145"/>
                <a:gd name="T10" fmla="*/ 6 w 56"/>
                <a:gd name="T11" fmla="*/ 5 h 145"/>
                <a:gd name="T12" fmla="*/ 2 w 56"/>
                <a:gd name="T13" fmla="*/ 7 h 145"/>
                <a:gd name="T14" fmla="*/ 1 w 56"/>
                <a:gd name="T15" fmla="*/ 8 h 145"/>
                <a:gd name="T16" fmla="*/ 0 w 56"/>
                <a:gd name="T17" fmla="*/ 9 h 145"/>
                <a:gd name="T18" fmla="*/ 0 w 56"/>
                <a:gd name="T19" fmla="*/ 16 h 145"/>
                <a:gd name="T20" fmla="*/ 0 w 56"/>
                <a:gd name="T21" fmla="*/ 16 h 145"/>
                <a:gd name="T22" fmla="*/ 0 w 56"/>
                <a:gd name="T23" fmla="*/ 16 h 145"/>
                <a:gd name="T24" fmla="*/ 0 w 56"/>
                <a:gd name="T25" fmla="*/ 16 h 145"/>
                <a:gd name="T26" fmla="*/ 0 w 56"/>
                <a:gd name="T27" fmla="*/ 16 h 145"/>
                <a:gd name="T28" fmla="*/ 1 w 56"/>
                <a:gd name="T29" fmla="*/ 21 h 145"/>
                <a:gd name="T30" fmla="*/ 2 w 56"/>
                <a:gd name="T31" fmla="*/ 28 h 145"/>
                <a:gd name="T32" fmla="*/ 5 w 56"/>
                <a:gd name="T33" fmla="*/ 35 h 145"/>
                <a:gd name="T34" fmla="*/ 8 w 56"/>
                <a:gd name="T35" fmla="*/ 39 h 145"/>
                <a:gd name="T36" fmla="*/ 8 w 56"/>
                <a:gd name="T37" fmla="*/ 29 h 145"/>
                <a:gd name="T38" fmla="*/ 10 w 56"/>
                <a:gd name="T39" fmla="*/ 21 h 145"/>
                <a:gd name="T40" fmla="*/ 13 w 56"/>
                <a:gd name="T41" fmla="*/ 15 h 145"/>
                <a:gd name="T42" fmla="*/ 14 w 56"/>
                <a:gd name="T43" fmla="*/ 13 h 145"/>
                <a:gd name="T44" fmla="*/ 14 w 56"/>
                <a:gd name="T45" fmla="*/ 13 h 145"/>
                <a:gd name="T46" fmla="*/ 17 w 56"/>
                <a:gd name="T47" fmla="*/ 12 h 145"/>
                <a:gd name="T48" fmla="*/ 21 w 56"/>
                <a:gd name="T49" fmla="*/ 12 h 145"/>
                <a:gd name="T50" fmla="*/ 24 w 56"/>
                <a:gd name="T51" fmla="*/ 12 h 145"/>
                <a:gd name="T52" fmla="*/ 25 w 56"/>
                <a:gd name="T53" fmla="*/ 12 h 145"/>
                <a:gd name="T54" fmla="*/ 36 w 56"/>
                <a:gd name="T55" fmla="*/ 17 h 145"/>
                <a:gd name="T56" fmla="*/ 41 w 56"/>
                <a:gd name="T57" fmla="*/ 25 h 145"/>
                <a:gd name="T58" fmla="*/ 41 w 56"/>
                <a:gd name="T59" fmla="*/ 36 h 145"/>
                <a:gd name="T60" fmla="*/ 39 w 56"/>
                <a:gd name="T61" fmla="*/ 46 h 145"/>
                <a:gd name="T62" fmla="*/ 33 w 56"/>
                <a:gd name="T63" fmla="*/ 58 h 145"/>
                <a:gd name="T64" fmla="*/ 28 w 56"/>
                <a:gd name="T65" fmla="*/ 70 h 145"/>
                <a:gd name="T66" fmla="*/ 23 w 56"/>
                <a:gd name="T67" fmla="*/ 83 h 145"/>
                <a:gd name="T68" fmla="*/ 20 w 56"/>
                <a:gd name="T69" fmla="*/ 96 h 145"/>
                <a:gd name="T70" fmla="*/ 18 w 56"/>
                <a:gd name="T71" fmla="*/ 108 h 145"/>
                <a:gd name="T72" fmla="*/ 20 w 56"/>
                <a:gd name="T73" fmla="*/ 121 h 145"/>
                <a:gd name="T74" fmla="*/ 23 w 56"/>
                <a:gd name="T75" fmla="*/ 134 h 145"/>
                <a:gd name="T76" fmla="*/ 31 w 56"/>
                <a:gd name="T77" fmla="*/ 145 h 145"/>
                <a:gd name="T78" fmla="*/ 30 w 56"/>
                <a:gd name="T79" fmla="*/ 137 h 145"/>
                <a:gd name="T80" fmla="*/ 29 w 56"/>
                <a:gd name="T81" fmla="*/ 114 h 145"/>
                <a:gd name="T82" fmla="*/ 33 w 56"/>
                <a:gd name="T83" fmla="*/ 85 h 145"/>
                <a:gd name="T84" fmla="*/ 49 w 56"/>
                <a:gd name="T85" fmla="*/ 58 h 145"/>
                <a:gd name="T86" fmla="*/ 56 w 56"/>
                <a:gd name="T87" fmla="*/ 44 h 145"/>
                <a:gd name="T88" fmla="*/ 56 w 56"/>
                <a:gd name="T89" fmla="*/ 26 h 145"/>
                <a:gd name="T90" fmla="*/ 49 w 56"/>
                <a:gd name="T91" fmla="*/ 10 h 145"/>
                <a:gd name="T92" fmla="*/ 36 w 56"/>
                <a:gd name="T93"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45">
                  <a:moveTo>
                    <a:pt x="36" y="1"/>
                  </a:moveTo>
                  <a:lnTo>
                    <a:pt x="28" y="0"/>
                  </a:lnTo>
                  <a:lnTo>
                    <a:pt x="21" y="0"/>
                  </a:lnTo>
                  <a:lnTo>
                    <a:pt x="14" y="1"/>
                  </a:lnTo>
                  <a:lnTo>
                    <a:pt x="9" y="2"/>
                  </a:lnTo>
                  <a:lnTo>
                    <a:pt x="6" y="5"/>
                  </a:lnTo>
                  <a:lnTo>
                    <a:pt x="2" y="7"/>
                  </a:lnTo>
                  <a:lnTo>
                    <a:pt x="1" y="8"/>
                  </a:lnTo>
                  <a:lnTo>
                    <a:pt x="0" y="9"/>
                  </a:lnTo>
                  <a:lnTo>
                    <a:pt x="0" y="16"/>
                  </a:lnTo>
                  <a:lnTo>
                    <a:pt x="0" y="16"/>
                  </a:lnTo>
                  <a:lnTo>
                    <a:pt x="0" y="16"/>
                  </a:lnTo>
                  <a:lnTo>
                    <a:pt x="0" y="16"/>
                  </a:lnTo>
                  <a:lnTo>
                    <a:pt x="0" y="16"/>
                  </a:lnTo>
                  <a:lnTo>
                    <a:pt x="1" y="21"/>
                  </a:lnTo>
                  <a:lnTo>
                    <a:pt x="2" y="28"/>
                  </a:lnTo>
                  <a:lnTo>
                    <a:pt x="5" y="35"/>
                  </a:lnTo>
                  <a:lnTo>
                    <a:pt x="8" y="39"/>
                  </a:lnTo>
                  <a:lnTo>
                    <a:pt x="8" y="29"/>
                  </a:lnTo>
                  <a:lnTo>
                    <a:pt x="10" y="21"/>
                  </a:lnTo>
                  <a:lnTo>
                    <a:pt x="13" y="15"/>
                  </a:lnTo>
                  <a:lnTo>
                    <a:pt x="14" y="13"/>
                  </a:lnTo>
                  <a:lnTo>
                    <a:pt x="14" y="13"/>
                  </a:lnTo>
                  <a:lnTo>
                    <a:pt x="17" y="12"/>
                  </a:lnTo>
                  <a:lnTo>
                    <a:pt x="21" y="12"/>
                  </a:lnTo>
                  <a:lnTo>
                    <a:pt x="24" y="12"/>
                  </a:lnTo>
                  <a:lnTo>
                    <a:pt x="25" y="12"/>
                  </a:lnTo>
                  <a:lnTo>
                    <a:pt x="36" y="17"/>
                  </a:lnTo>
                  <a:lnTo>
                    <a:pt x="41" y="25"/>
                  </a:lnTo>
                  <a:lnTo>
                    <a:pt x="41" y="36"/>
                  </a:lnTo>
                  <a:lnTo>
                    <a:pt x="39" y="46"/>
                  </a:lnTo>
                  <a:lnTo>
                    <a:pt x="33" y="58"/>
                  </a:lnTo>
                  <a:lnTo>
                    <a:pt x="28" y="70"/>
                  </a:lnTo>
                  <a:lnTo>
                    <a:pt x="23" y="83"/>
                  </a:lnTo>
                  <a:lnTo>
                    <a:pt x="20" y="96"/>
                  </a:lnTo>
                  <a:lnTo>
                    <a:pt x="18" y="108"/>
                  </a:lnTo>
                  <a:lnTo>
                    <a:pt x="20" y="121"/>
                  </a:lnTo>
                  <a:lnTo>
                    <a:pt x="23" y="134"/>
                  </a:lnTo>
                  <a:lnTo>
                    <a:pt x="31" y="145"/>
                  </a:lnTo>
                  <a:lnTo>
                    <a:pt x="30" y="137"/>
                  </a:lnTo>
                  <a:lnTo>
                    <a:pt x="29" y="114"/>
                  </a:lnTo>
                  <a:lnTo>
                    <a:pt x="33" y="85"/>
                  </a:lnTo>
                  <a:lnTo>
                    <a:pt x="49" y="58"/>
                  </a:lnTo>
                  <a:lnTo>
                    <a:pt x="56" y="44"/>
                  </a:lnTo>
                  <a:lnTo>
                    <a:pt x="56" y="26"/>
                  </a:lnTo>
                  <a:lnTo>
                    <a:pt x="49" y="10"/>
                  </a:lnTo>
                  <a:lnTo>
                    <a:pt x="3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0" name="Freeform 242"/>
            <p:cNvSpPr>
              <a:spLocks/>
            </p:cNvSpPr>
            <p:nvPr/>
          </p:nvSpPr>
          <p:spPr bwMode="auto">
            <a:xfrm>
              <a:off x="4259" y="2285"/>
              <a:ext cx="49" cy="52"/>
            </a:xfrm>
            <a:custGeom>
              <a:avLst/>
              <a:gdLst>
                <a:gd name="T0" fmla="*/ 6 w 98"/>
                <a:gd name="T1" fmla="*/ 23 h 105"/>
                <a:gd name="T2" fmla="*/ 37 w 98"/>
                <a:gd name="T3" fmla="*/ 26 h 105"/>
                <a:gd name="T4" fmla="*/ 54 w 98"/>
                <a:gd name="T5" fmla="*/ 0 h 105"/>
                <a:gd name="T6" fmla="*/ 67 w 98"/>
                <a:gd name="T7" fmla="*/ 28 h 105"/>
                <a:gd name="T8" fmla="*/ 98 w 98"/>
                <a:gd name="T9" fmla="*/ 31 h 105"/>
                <a:gd name="T10" fmla="*/ 81 w 98"/>
                <a:gd name="T11" fmla="*/ 56 h 105"/>
                <a:gd name="T12" fmla="*/ 92 w 98"/>
                <a:gd name="T13" fmla="*/ 82 h 105"/>
                <a:gd name="T14" fmla="*/ 64 w 98"/>
                <a:gd name="T15" fmla="*/ 80 h 105"/>
                <a:gd name="T16" fmla="*/ 45 w 98"/>
                <a:gd name="T17" fmla="*/ 105 h 105"/>
                <a:gd name="T18" fmla="*/ 33 w 98"/>
                <a:gd name="T19" fmla="*/ 76 h 105"/>
                <a:gd name="T20" fmla="*/ 0 w 98"/>
                <a:gd name="T21" fmla="*/ 72 h 105"/>
                <a:gd name="T22" fmla="*/ 16 w 98"/>
                <a:gd name="T23" fmla="*/ 52 h 105"/>
                <a:gd name="T24" fmla="*/ 6 w 98"/>
                <a:gd name="T25" fmla="*/ 2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05">
                  <a:moveTo>
                    <a:pt x="6" y="23"/>
                  </a:moveTo>
                  <a:lnTo>
                    <a:pt x="37" y="26"/>
                  </a:lnTo>
                  <a:lnTo>
                    <a:pt x="54" y="0"/>
                  </a:lnTo>
                  <a:lnTo>
                    <a:pt x="67" y="28"/>
                  </a:lnTo>
                  <a:lnTo>
                    <a:pt x="98" y="31"/>
                  </a:lnTo>
                  <a:lnTo>
                    <a:pt x="81" y="56"/>
                  </a:lnTo>
                  <a:lnTo>
                    <a:pt x="92" y="82"/>
                  </a:lnTo>
                  <a:lnTo>
                    <a:pt x="64" y="80"/>
                  </a:lnTo>
                  <a:lnTo>
                    <a:pt x="45" y="105"/>
                  </a:lnTo>
                  <a:lnTo>
                    <a:pt x="33" y="76"/>
                  </a:lnTo>
                  <a:lnTo>
                    <a:pt x="0" y="72"/>
                  </a:lnTo>
                  <a:lnTo>
                    <a:pt x="16" y="52"/>
                  </a:lnTo>
                  <a:lnTo>
                    <a:pt x="6" y="23"/>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1" name="Freeform 243"/>
            <p:cNvSpPr>
              <a:spLocks/>
            </p:cNvSpPr>
            <p:nvPr/>
          </p:nvSpPr>
          <p:spPr bwMode="auto">
            <a:xfrm>
              <a:off x="4264" y="2289"/>
              <a:ext cx="40" cy="44"/>
            </a:xfrm>
            <a:custGeom>
              <a:avLst/>
              <a:gdLst>
                <a:gd name="T0" fmla="*/ 65 w 81"/>
                <a:gd name="T1" fmla="*/ 25 h 89"/>
                <a:gd name="T2" fmla="*/ 70 w 81"/>
                <a:gd name="T3" fmla="*/ 31 h 89"/>
                <a:gd name="T4" fmla="*/ 58 w 81"/>
                <a:gd name="T5" fmla="*/ 30 h 89"/>
                <a:gd name="T6" fmla="*/ 65 w 81"/>
                <a:gd name="T7" fmla="*/ 25 h 89"/>
                <a:gd name="T8" fmla="*/ 45 w 81"/>
                <a:gd name="T9" fmla="*/ 0 h 89"/>
                <a:gd name="T10" fmla="*/ 40 w 81"/>
                <a:gd name="T11" fmla="*/ 18 h 89"/>
                <a:gd name="T12" fmla="*/ 48 w 81"/>
                <a:gd name="T13" fmla="*/ 23 h 89"/>
                <a:gd name="T14" fmla="*/ 40 w 81"/>
                <a:gd name="T15" fmla="*/ 18 h 89"/>
                <a:gd name="T16" fmla="*/ 30 w 81"/>
                <a:gd name="T17" fmla="*/ 22 h 89"/>
                <a:gd name="T18" fmla="*/ 17 w 81"/>
                <a:gd name="T19" fmla="*/ 27 h 89"/>
                <a:gd name="T20" fmla="*/ 19 w 81"/>
                <a:gd name="T21" fmla="*/ 37 h 89"/>
                <a:gd name="T22" fmla="*/ 17 w 81"/>
                <a:gd name="T23" fmla="*/ 27 h 89"/>
                <a:gd name="T24" fmla="*/ 5 w 81"/>
                <a:gd name="T25" fmla="*/ 19 h 89"/>
                <a:gd name="T26" fmla="*/ 0 w 81"/>
                <a:gd name="T27" fmla="*/ 64 h 89"/>
                <a:gd name="T28" fmla="*/ 20 w 81"/>
                <a:gd name="T29" fmla="*/ 59 h 89"/>
                <a:gd name="T30" fmla="*/ 17 w 81"/>
                <a:gd name="T31" fmla="*/ 49 h 89"/>
                <a:gd name="T32" fmla="*/ 20 w 81"/>
                <a:gd name="T33" fmla="*/ 59 h 89"/>
                <a:gd name="T34" fmla="*/ 25 w 81"/>
                <a:gd name="T35" fmla="*/ 66 h 89"/>
                <a:gd name="T36" fmla="*/ 35 w 81"/>
                <a:gd name="T37" fmla="*/ 72 h 89"/>
                <a:gd name="T38" fmla="*/ 38 w 81"/>
                <a:gd name="T39" fmla="*/ 67 h 89"/>
                <a:gd name="T40" fmla="*/ 30 w 81"/>
                <a:gd name="T41" fmla="*/ 60 h 89"/>
                <a:gd name="T42" fmla="*/ 32 w 81"/>
                <a:gd name="T43" fmla="*/ 28 h 89"/>
                <a:gd name="T44" fmla="*/ 59 w 81"/>
                <a:gd name="T45" fmla="*/ 46 h 89"/>
                <a:gd name="T46" fmla="*/ 38 w 81"/>
                <a:gd name="T47" fmla="*/ 61 h 89"/>
                <a:gd name="T48" fmla="*/ 44 w 81"/>
                <a:gd name="T49" fmla="*/ 67 h 89"/>
                <a:gd name="T50" fmla="*/ 35 w 81"/>
                <a:gd name="T51" fmla="*/ 72 h 89"/>
                <a:gd name="T52" fmla="*/ 36 w 81"/>
                <a:gd name="T53" fmla="*/ 89 h 89"/>
                <a:gd name="T54" fmla="*/ 62 w 81"/>
                <a:gd name="T55" fmla="*/ 69 h 89"/>
                <a:gd name="T56" fmla="*/ 55 w 81"/>
                <a:gd name="T57" fmla="*/ 63 h 89"/>
                <a:gd name="T58" fmla="*/ 67 w 81"/>
                <a:gd name="T59" fmla="*/ 64 h 89"/>
                <a:gd name="T60" fmla="*/ 62 w 81"/>
                <a:gd name="T61" fmla="*/ 69 h 89"/>
                <a:gd name="T62" fmla="*/ 66 w 81"/>
                <a:gd name="T63"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89">
                  <a:moveTo>
                    <a:pt x="81" y="27"/>
                  </a:moveTo>
                  <a:lnTo>
                    <a:pt x="65" y="25"/>
                  </a:lnTo>
                  <a:lnTo>
                    <a:pt x="63" y="30"/>
                  </a:lnTo>
                  <a:lnTo>
                    <a:pt x="70" y="31"/>
                  </a:lnTo>
                  <a:lnTo>
                    <a:pt x="63" y="41"/>
                  </a:lnTo>
                  <a:lnTo>
                    <a:pt x="58" y="30"/>
                  </a:lnTo>
                  <a:lnTo>
                    <a:pt x="63" y="30"/>
                  </a:lnTo>
                  <a:lnTo>
                    <a:pt x="65" y="25"/>
                  </a:lnTo>
                  <a:lnTo>
                    <a:pt x="55" y="25"/>
                  </a:lnTo>
                  <a:lnTo>
                    <a:pt x="45" y="0"/>
                  </a:lnTo>
                  <a:lnTo>
                    <a:pt x="33" y="16"/>
                  </a:lnTo>
                  <a:lnTo>
                    <a:pt x="40" y="18"/>
                  </a:lnTo>
                  <a:lnTo>
                    <a:pt x="44" y="13"/>
                  </a:lnTo>
                  <a:lnTo>
                    <a:pt x="48" y="23"/>
                  </a:lnTo>
                  <a:lnTo>
                    <a:pt x="37" y="22"/>
                  </a:lnTo>
                  <a:lnTo>
                    <a:pt x="40" y="18"/>
                  </a:lnTo>
                  <a:lnTo>
                    <a:pt x="33" y="16"/>
                  </a:lnTo>
                  <a:lnTo>
                    <a:pt x="30" y="22"/>
                  </a:lnTo>
                  <a:lnTo>
                    <a:pt x="17" y="21"/>
                  </a:lnTo>
                  <a:lnTo>
                    <a:pt x="17" y="27"/>
                  </a:lnTo>
                  <a:lnTo>
                    <a:pt x="25" y="27"/>
                  </a:lnTo>
                  <a:lnTo>
                    <a:pt x="19" y="37"/>
                  </a:lnTo>
                  <a:lnTo>
                    <a:pt x="14" y="26"/>
                  </a:lnTo>
                  <a:lnTo>
                    <a:pt x="17" y="27"/>
                  </a:lnTo>
                  <a:lnTo>
                    <a:pt x="17" y="21"/>
                  </a:lnTo>
                  <a:lnTo>
                    <a:pt x="5" y="19"/>
                  </a:lnTo>
                  <a:lnTo>
                    <a:pt x="15" y="43"/>
                  </a:lnTo>
                  <a:lnTo>
                    <a:pt x="0" y="64"/>
                  </a:lnTo>
                  <a:lnTo>
                    <a:pt x="20" y="65"/>
                  </a:lnTo>
                  <a:lnTo>
                    <a:pt x="20" y="59"/>
                  </a:lnTo>
                  <a:lnTo>
                    <a:pt x="10" y="58"/>
                  </a:lnTo>
                  <a:lnTo>
                    <a:pt x="17" y="49"/>
                  </a:lnTo>
                  <a:lnTo>
                    <a:pt x="23" y="59"/>
                  </a:lnTo>
                  <a:lnTo>
                    <a:pt x="20" y="59"/>
                  </a:lnTo>
                  <a:lnTo>
                    <a:pt x="20" y="65"/>
                  </a:lnTo>
                  <a:lnTo>
                    <a:pt x="25" y="66"/>
                  </a:lnTo>
                  <a:lnTo>
                    <a:pt x="28" y="72"/>
                  </a:lnTo>
                  <a:lnTo>
                    <a:pt x="35" y="72"/>
                  </a:lnTo>
                  <a:lnTo>
                    <a:pt x="32" y="66"/>
                  </a:lnTo>
                  <a:lnTo>
                    <a:pt x="38" y="67"/>
                  </a:lnTo>
                  <a:lnTo>
                    <a:pt x="38" y="61"/>
                  </a:lnTo>
                  <a:lnTo>
                    <a:pt x="30" y="60"/>
                  </a:lnTo>
                  <a:lnTo>
                    <a:pt x="22" y="43"/>
                  </a:lnTo>
                  <a:lnTo>
                    <a:pt x="32" y="28"/>
                  </a:lnTo>
                  <a:lnTo>
                    <a:pt x="52" y="29"/>
                  </a:lnTo>
                  <a:lnTo>
                    <a:pt x="59" y="46"/>
                  </a:lnTo>
                  <a:lnTo>
                    <a:pt x="48" y="63"/>
                  </a:lnTo>
                  <a:lnTo>
                    <a:pt x="38" y="61"/>
                  </a:lnTo>
                  <a:lnTo>
                    <a:pt x="38" y="67"/>
                  </a:lnTo>
                  <a:lnTo>
                    <a:pt x="44" y="67"/>
                  </a:lnTo>
                  <a:lnTo>
                    <a:pt x="37" y="78"/>
                  </a:lnTo>
                  <a:lnTo>
                    <a:pt x="35" y="72"/>
                  </a:lnTo>
                  <a:lnTo>
                    <a:pt x="28" y="72"/>
                  </a:lnTo>
                  <a:lnTo>
                    <a:pt x="36" y="89"/>
                  </a:lnTo>
                  <a:lnTo>
                    <a:pt x="51" y="68"/>
                  </a:lnTo>
                  <a:lnTo>
                    <a:pt x="62" y="69"/>
                  </a:lnTo>
                  <a:lnTo>
                    <a:pt x="62" y="64"/>
                  </a:lnTo>
                  <a:lnTo>
                    <a:pt x="55" y="63"/>
                  </a:lnTo>
                  <a:lnTo>
                    <a:pt x="62" y="53"/>
                  </a:lnTo>
                  <a:lnTo>
                    <a:pt x="67" y="64"/>
                  </a:lnTo>
                  <a:lnTo>
                    <a:pt x="62" y="64"/>
                  </a:lnTo>
                  <a:lnTo>
                    <a:pt x="62" y="69"/>
                  </a:lnTo>
                  <a:lnTo>
                    <a:pt x="76" y="71"/>
                  </a:lnTo>
                  <a:lnTo>
                    <a:pt x="66" y="48"/>
                  </a:lnTo>
                  <a:lnTo>
                    <a:pt x="8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2" name="Freeform 244"/>
            <p:cNvSpPr>
              <a:spLocks/>
            </p:cNvSpPr>
            <p:nvPr/>
          </p:nvSpPr>
          <p:spPr bwMode="auto">
            <a:xfrm>
              <a:off x="4276" y="2275"/>
              <a:ext cx="13" cy="16"/>
            </a:xfrm>
            <a:custGeom>
              <a:avLst/>
              <a:gdLst>
                <a:gd name="T0" fmla="*/ 14 w 28"/>
                <a:gd name="T1" fmla="*/ 31 h 31"/>
                <a:gd name="T2" fmla="*/ 20 w 28"/>
                <a:gd name="T3" fmla="*/ 30 h 31"/>
                <a:gd name="T4" fmla="*/ 24 w 28"/>
                <a:gd name="T5" fmla="*/ 26 h 31"/>
                <a:gd name="T6" fmla="*/ 27 w 28"/>
                <a:gd name="T7" fmla="*/ 22 h 31"/>
                <a:gd name="T8" fmla="*/ 28 w 28"/>
                <a:gd name="T9" fmla="*/ 15 h 31"/>
                <a:gd name="T10" fmla="*/ 27 w 28"/>
                <a:gd name="T11" fmla="*/ 9 h 31"/>
                <a:gd name="T12" fmla="*/ 24 w 28"/>
                <a:gd name="T13" fmla="*/ 4 h 31"/>
                <a:gd name="T14" fmla="*/ 20 w 28"/>
                <a:gd name="T15" fmla="*/ 1 h 31"/>
                <a:gd name="T16" fmla="*/ 14 w 28"/>
                <a:gd name="T17" fmla="*/ 0 h 31"/>
                <a:gd name="T18" fmla="*/ 9 w 28"/>
                <a:gd name="T19" fmla="*/ 1 h 31"/>
                <a:gd name="T20" fmla="*/ 5 w 28"/>
                <a:gd name="T21" fmla="*/ 4 h 31"/>
                <a:gd name="T22" fmla="*/ 1 w 28"/>
                <a:gd name="T23" fmla="*/ 9 h 31"/>
                <a:gd name="T24" fmla="*/ 0 w 28"/>
                <a:gd name="T25" fmla="*/ 15 h 31"/>
                <a:gd name="T26" fmla="*/ 1 w 28"/>
                <a:gd name="T27" fmla="*/ 22 h 31"/>
                <a:gd name="T28" fmla="*/ 5 w 28"/>
                <a:gd name="T29" fmla="*/ 26 h 31"/>
                <a:gd name="T30" fmla="*/ 9 w 28"/>
                <a:gd name="T31" fmla="*/ 30 h 31"/>
                <a:gd name="T32" fmla="*/ 14 w 2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1">
                  <a:moveTo>
                    <a:pt x="14" y="31"/>
                  </a:moveTo>
                  <a:lnTo>
                    <a:pt x="20" y="30"/>
                  </a:lnTo>
                  <a:lnTo>
                    <a:pt x="24" y="26"/>
                  </a:lnTo>
                  <a:lnTo>
                    <a:pt x="27" y="22"/>
                  </a:lnTo>
                  <a:lnTo>
                    <a:pt x="28" y="15"/>
                  </a:lnTo>
                  <a:lnTo>
                    <a:pt x="27" y="9"/>
                  </a:lnTo>
                  <a:lnTo>
                    <a:pt x="24" y="4"/>
                  </a:lnTo>
                  <a:lnTo>
                    <a:pt x="20" y="1"/>
                  </a:lnTo>
                  <a:lnTo>
                    <a:pt x="14" y="0"/>
                  </a:lnTo>
                  <a:lnTo>
                    <a:pt x="9" y="1"/>
                  </a:lnTo>
                  <a:lnTo>
                    <a:pt x="5" y="4"/>
                  </a:lnTo>
                  <a:lnTo>
                    <a:pt x="1" y="9"/>
                  </a:lnTo>
                  <a:lnTo>
                    <a:pt x="0" y="15"/>
                  </a:lnTo>
                  <a:lnTo>
                    <a:pt x="1" y="22"/>
                  </a:lnTo>
                  <a:lnTo>
                    <a:pt x="5" y="26"/>
                  </a:lnTo>
                  <a:lnTo>
                    <a:pt x="9" y="30"/>
                  </a:lnTo>
                  <a:lnTo>
                    <a:pt x="14" y="31"/>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3" name="Freeform 245"/>
            <p:cNvSpPr>
              <a:spLocks/>
            </p:cNvSpPr>
            <p:nvPr/>
          </p:nvSpPr>
          <p:spPr bwMode="auto">
            <a:xfrm>
              <a:off x="4274" y="2263"/>
              <a:ext cx="14" cy="16"/>
            </a:xfrm>
            <a:custGeom>
              <a:avLst/>
              <a:gdLst>
                <a:gd name="T0" fmla="*/ 14 w 27"/>
                <a:gd name="T1" fmla="*/ 31 h 31"/>
                <a:gd name="T2" fmla="*/ 18 w 27"/>
                <a:gd name="T3" fmla="*/ 30 h 31"/>
                <a:gd name="T4" fmla="*/ 23 w 27"/>
                <a:gd name="T5" fmla="*/ 26 h 31"/>
                <a:gd name="T6" fmla="*/ 26 w 27"/>
                <a:gd name="T7" fmla="*/ 22 h 31"/>
                <a:gd name="T8" fmla="*/ 27 w 27"/>
                <a:gd name="T9" fmla="*/ 16 h 31"/>
                <a:gd name="T10" fmla="*/ 26 w 27"/>
                <a:gd name="T11" fmla="*/ 9 h 31"/>
                <a:gd name="T12" fmla="*/ 23 w 27"/>
                <a:gd name="T13" fmla="*/ 4 h 31"/>
                <a:gd name="T14" fmla="*/ 18 w 27"/>
                <a:gd name="T15" fmla="*/ 1 h 31"/>
                <a:gd name="T16" fmla="*/ 14 w 27"/>
                <a:gd name="T17" fmla="*/ 0 h 31"/>
                <a:gd name="T18" fmla="*/ 8 w 27"/>
                <a:gd name="T19" fmla="*/ 1 h 31"/>
                <a:gd name="T20" fmla="*/ 3 w 27"/>
                <a:gd name="T21" fmla="*/ 4 h 31"/>
                <a:gd name="T22" fmla="*/ 1 w 27"/>
                <a:gd name="T23" fmla="*/ 9 h 31"/>
                <a:gd name="T24" fmla="*/ 0 w 27"/>
                <a:gd name="T25" fmla="*/ 16 h 31"/>
                <a:gd name="T26" fmla="*/ 1 w 27"/>
                <a:gd name="T27" fmla="*/ 22 h 31"/>
                <a:gd name="T28" fmla="*/ 3 w 27"/>
                <a:gd name="T29" fmla="*/ 26 h 31"/>
                <a:gd name="T30" fmla="*/ 8 w 27"/>
                <a:gd name="T31" fmla="*/ 30 h 31"/>
                <a:gd name="T32" fmla="*/ 14 w 27"/>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4" y="31"/>
                  </a:moveTo>
                  <a:lnTo>
                    <a:pt x="18" y="30"/>
                  </a:lnTo>
                  <a:lnTo>
                    <a:pt x="23" y="26"/>
                  </a:lnTo>
                  <a:lnTo>
                    <a:pt x="26" y="22"/>
                  </a:lnTo>
                  <a:lnTo>
                    <a:pt x="27" y="16"/>
                  </a:lnTo>
                  <a:lnTo>
                    <a:pt x="26" y="9"/>
                  </a:lnTo>
                  <a:lnTo>
                    <a:pt x="23" y="4"/>
                  </a:lnTo>
                  <a:lnTo>
                    <a:pt x="18" y="1"/>
                  </a:lnTo>
                  <a:lnTo>
                    <a:pt x="14" y="0"/>
                  </a:lnTo>
                  <a:lnTo>
                    <a:pt x="8" y="1"/>
                  </a:lnTo>
                  <a:lnTo>
                    <a:pt x="3" y="4"/>
                  </a:lnTo>
                  <a:lnTo>
                    <a:pt x="1" y="9"/>
                  </a:lnTo>
                  <a:lnTo>
                    <a:pt x="0" y="16"/>
                  </a:lnTo>
                  <a:lnTo>
                    <a:pt x="1" y="22"/>
                  </a:lnTo>
                  <a:lnTo>
                    <a:pt x="3" y="26"/>
                  </a:lnTo>
                  <a:lnTo>
                    <a:pt x="8" y="30"/>
                  </a:lnTo>
                  <a:lnTo>
                    <a:pt x="14" y="31"/>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4" name="Freeform 246"/>
            <p:cNvSpPr>
              <a:spLocks/>
            </p:cNvSpPr>
            <p:nvPr/>
          </p:nvSpPr>
          <p:spPr bwMode="auto">
            <a:xfrm>
              <a:off x="4272" y="2251"/>
              <a:ext cx="14" cy="15"/>
            </a:xfrm>
            <a:custGeom>
              <a:avLst/>
              <a:gdLst>
                <a:gd name="T0" fmla="*/ 14 w 28"/>
                <a:gd name="T1" fmla="*/ 30 h 30"/>
                <a:gd name="T2" fmla="*/ 20 w 28"/>
                <a:gd name="T3" fmla="*/ 29 h 30"/>
                <a:gd name="T4" fmla="*/ 24 w 28"/>
                <a:gd name="T5" fmla="*/ 26 h 30"/>
                <a:gd name="T6" fmla="*/ 27 w 28"/>
                <a:gd name="T7" fmla="*/ 21 h 30"/>
                <a:gd name="T8" fmla="*/ 28 w 28"/>
                <a:gd name="T9" fmla="*/ 15 h 30"/>
                <a:gd name="T10" fmla="*/ 27 w 28"/>
                <a:gd name="T11" fmla="*/ 10 h 30"/>
                <a:gd name="T12" fmla="*/ 24 w 28"/>
                <a:gd name="T13" fmla="*/ 5 h 30"/>
                <a:gd name="T14" fmla="*/ 20 w 28"/>
                <a:gd name="T15" fmla="*/ 1 h 30"/>
                <a:gd name="T16" fmla="*/ 14 w 28"/>
                <a:gd name="T17" fmla="*/ 0 h 30"/>
                <a:gd name="T18" fmla="*/ 9 w 28"/>
                <a:gd name="T19" fmla="*/ 1 h 30"/>
                <a:gd name="T20" fmla="*/ 5 w 28"/>
                <a:gd name="T21" fmla="*/ 5 h 30"/>
                <a:gd name="T22" fmla="*/ 1 w 28"/>
                <a:gd name="T23" fmla="*/ 10 h 30"/>
                <a:gd name="T24" fmla="*/ 0 w 28"/>
                <a:gd name="T25" fmla="*/ 15 h 30"/>
                <a:gd name="T26" fmla="*/ 1 w 28"/>
                <a:gd name="T27" fmla="*/ 21 h 30"/>
                <a:gd name="T28" fmla="*/ 5 w 28"/>
                <a:gd name="T29" fmla="*/ 26 h 30"/>
                <a:gd name="T30" fmla="*/ 9 w 28"/>
                <a:gd name="T31" fmla="*/ 29 h 30"/>
                <a:gd name="T32" fmla="*/ 14 w 2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14" y="30"/>
                  </a:moveTo>
                  <a:lnTo>
                    <a:pt x="20" y="29"/>
                  </a:lnTo>
                  <a:lnTo>
                    <a:pt x="24" y="26"/>
                  </a:lnTo>
                  <a:lnTo>
                    <a:pt x="27" y="21"/>
                  </a:lnTo>
                  <a:lnTo>
                    <a:pt x="28" y="15"/>
                  </a:lnTo>
                  <a:lnTo>
                    <a:pt x="27" y="10"/>
                  </a:lnTo>
                  <a:lnTo>
                    <a:pt x="24" y="5"/>
                  </a:lnTo>
                  <a:lnTo>
                    <a:pt x="20" y="1"/>
                  </a:lnTo>
                  <a:lnTo>
                    <a:pt x="14" y="0"/>
                  </a:lnTo>
                  <a:lnTo>
                    <a:pt x="9" y="1"/>
                  </a:lnTo>
                  <a:lnTo>
                    <a:pt x="5" y="5"/>
                  </a:lnTo>
                  <a:lnTo>
                    <a:pt x="1" y="10"/>
                  </a:lnTo>
                  <a:lnTo>
                    <a:pt x="0" y="15"/>
                  </a:lnTo>
                  <a:lnTo>
                    <a:pt x="1" y="21"/>
                  </a:lnTo>
                  <a:lnTo>
                    <a:pt x="5" y="26"/>
                  </a:lnTo>
                  <a:lnTo>
                    <a:pt x="9" y="29"/>
                  </a:lnTo>
                  <a:lnTo>
                    <a:pt x="14"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5" name="Freeform 247"/>
            <p:cNvSpPr>
              <a:spLocks/>
            </p:cNvSpPr>
            <p:nvPr/>
          </p:nvSpPr>
          <p:spPr bwMode="auto">
            <a:xfrm>
              <a:off x="4271" y="2239"/>
              <a:ext cx="14" cy="15"/>
            </a:xfrm>
            <a:custGeom>
              <a:avLst/>
              <a:gdLst>
                <a:gd name="T0" fmla="*/ 14 w 28"/>
                <a:gd name="T1" fmla="*/ 30 h 30"/>
                <a:gd name="T2" fmla="*/ 18 w 28"/>
                <a:gd name="T3" fmla="*/ 29 h 30"/>
                <a:gd name="T4" fmla="*/ 23 w 28"/>
                <a:gd name="T5" fmla="*/ 26 h 30"/>
                <a:gd name="T6" fmla="*/ 26 w 28"/>
                <a:gd name="T7" fmla="*/ 21 h 30"/>
                <a:gd name="T8" fmla="*/ 28 w 28"/>
                <a:gd name="T9" fmla="*/ 15 h 30"/>
                <a:gd name="T10" fmla="*/ 26 w 28"/>
                <a:gd name="T11" fmla="*/ 9 h 30"/>
                <a:gd name="T12" fmla="*/ 23 w 28"/>
                <a:gd name="T13" fmla="*/ 5 h 30"/>
                <a:gd name="T14" fmla="*/ 18 w 28"/>
                <a:gd name="T15" fmla="*/ 1 h 30"/>
                <a:gd name="T16" fmla="*/ 14 w 28"/>
                <a:gd name="T17" fmla="*/ 0 h 30"/>
                <a:gd name="T18" fmla="*/ 8 w 28"/>
                <a:gd name="T19" fmla="*/ 1 h 30"/>
                <a:gd name="T20" fmla="*/ 3 w 28"/>
                <a:gd name="T21" fmla="*/ 5 h 30"/>
                <a:gd name="T22" fmla="*/ 1 w 28"/>
                <a:gd name="T23" fmla="*/ 9 h 30"/>
                <a:gd name="T24" fmla="*/ 0 w 28"/>
                <a:gd name="T25" fmla="*/ 15 h 30"/>
                <a:gd name="T26" fmla="*/ 1 w 28"/>
                <a:gd name="T27" fmla="*/ 21 h 30"/>
                <a:gd name="T28" fmla="*/ 3 w 28"/>
                <a:gd name="T29" fmla="*/ 26 h 30"/>
                <a:gd name="T30" fmla="*/ 8 w 28"/>
                <a:gd name="T31" fmla="*/ 29 h 30"/>
                <a:gd name="T32" fmla="*/ 14 w 2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14" y="30"/>
                  </a:moveTo>
                  <a:lnTo>
                    <a:pt x="18" y="29"/>
                  </a:lnTo>
                  <a:lnTo>
                    <a:pt x="23" y="26"/>
                  </a:lnTo>
                  <a:lnTo>
                    <a:pt x="26" y="21"/>
                  </a:lnTo>
                  <a:lnTo>
                    <a:pt x="28" y="15"/>
                  </a:lnTo>
                  <a:lnTo>
                    <a:pt x="26" y="9"/>
                  </a:lnTo>
                  <a:lnTo>
                    <a:pt x="23" y="5"/>
                  </a:lnTo>
                  <a:lnTo>
                    <a:pt x="18" y="1"/>
                  </a:lnTo>
                  <a:lnTo>
                    <a:pt x="14" y="0"/>
                  </a:lnTo>
                  <a:lnTo>
                    <a:pt x="8" y="1"/>
                  </a:lnTo>
                  <a:lnTo>
                    <a:pt x="3" y="5"/>
                  </a:lnTo>
                  <a:lnTo>
                    <a:pt x="1" y="9"/>
                  </a:lnTo>
                  <a:lnTo>
                    <a:pt x="0" y="15"/>
                  </a:lnTo>
                  <a:lnTo>
                    <a:pt x="1" y="21"/>
                  </a:lnTo>
                  <a:lnTo>
                    <a:pt x="3" y="26"/>
                  </a:lnTo>
                  <a:lnTo>
                    <a:pt x="8" y="29"/>
                  </a:lnTo>
                  <a:lnTo>
                    <a:pt x="14"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6" name="Freeform 248"/>
            <p:cNvSpPr>
              <a:spLocks/>
            </p:cNvSpPr>
            <p:nvPr/>
          </p:nvSpPr>
          <p:spPr bwMode="auto">
            <a:xfrm>
              <a:off x="4269" y="2229"/>
              <a:ext cx="14" cy="15"/>
            </a:xfrm>
            <a:custGeom>
              <a:avLst/>
              <a:gdLst>
                <a:gd name="T0" fmla="*/ 14 w 28"/>
                <a:gd name="T1" fmla="*/ 32 h 32"/>
                <a:gd name="T2" fmla="*/ 20 w 28"/>
                <a:gd name="T3" fmla="*/ 30 h 32"/>
                <a:gd name="T4" fmla="*/ 25 w 28"/>
                <a:gd name="T5" fmla="*/ 27 h 32"/>
                <a:gd name="T6" fmla="*/ 27 w 28"/>
                <a:gd name="T7" fmla="*/ 22 h 32"/>
                <a:gd name="T8" fmla="*/ 28 w 28"/>
                <a:gd name="T9" fmla="*/ 17 h 32"/>
                <a:gd name="T10" fmla="*/ 27 w 28"/>
                <a:gd name="T11" fmla="*/ 10 h 32"/>
                <a:gd name="T12" fmla="*/ 25 w 28"/>
                <a:gd name="T13" fmla="*/ 5 h 32"/>
                <a:gd name="T14" fmla="*/ 20 w 28"/>
                <a:gd name="T15" fmla="*/ 2 h 32"/>
                <a:gd name="T16" fmla="*/ 14 w 28"/>
                <a:gd name="T17" fmla="*/ 0 h 32"/>
                <a:gd name="T18" fmla="*/ 9 w 28"/>
                <a:gd name="T19" fmla="*/ 2 h 32"/>
                <a:gd name="T20" fmla="*/ 4 w 28"/>
                <a:gd name="T21" fmla="*/ 5 h 32"/>
                <a:gd name="T22" fmla="*/ 2 w 28"/>
                <a:gd name="T23" fmla="*/ 10 h 32"/>
                <a:gd name="T24" fmla="*/ 0 w 28"/>
                <a:gd name="T25" fmla="*/ 17 h 32"/>
                <a:gd name="T26" fmla="*/ 2 w 28"/>
                <a:gd name="T27" fmla="*/ 22 h 32"/>
                <a:gd name="T28" fmla="*/ 4 w 28"/>
                <a:gd name="T29" fmla="*/ 27 h 32"/>
                <a:gd name="T30" fmla="*/ 9 w 28"/>
                <a:gd name="T31" fmla="*/ 30 h 32"/>
                <a:gd name="T32" fmla="*/ 14 w 28"/>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2">
                  <a:moveTo>
                    <a:pt x="14" y="32"/>
                  </a:moveTo>
                  <a:lnTo>
                    <a:pt x="20" y="30"/>
                  </a:lnTo>
                  <a:lnTo>
                    <a:pt x="25" y="27"/>
                  </a:lnTo>
                  <a:lnTo>
                    <a:pt x="27" y="22"/>
                  </a:lnTo>
                  <a:lnTo>
                    <a:pt x="28" y="17"/>
                  </a:lnTo>
                  <a:lnTo>
                    <a:pt x="27" y="10"/>
                  </a:lnTo>
                  <a:lnTo>
                    <a:pt x="25" y="5"/>
                  </a:lnTo>
                  <a:lnTo>
                    <a:pt x="20" y="2"/>
                  </a:lnTo>
                  <a:lnTo>
                    <a:pt x="14" y="0"/>
                  </a:lnTo>
                  <a:lnTo>
                    <a:pt x="9" y="2"/>
                  </a:lnTo>
                  <a:lnTo>
                    <a:pt x="4" y="5"/>
                  </a:lnTo>
                  <a:lnTo>
                    <a:pt x="2" y="10"/>
                  </a:lnTo>
                  <a:lnTo>
                    <a:pt x="0" y="17"/>
                  </a:lnTo>
                  <a:lnTo>
                    <a:pt x="2" y="22"/>
                  </a:lnTo>
                  <a:lnTo>
                    <a:pt x="4" y="27"/>
                  </a:lnTo>
                  <a:lnTo>
                    <a:pt x="9" y="30"/>
                  </a:lnTo>
                  <a:lnTo>
                    <a:pt x="14" y="32"/>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7" name="Freeform 249"/>
            <p:cNvSpPr>
              <a:spLocks/>
            </p:cNvSpPr>
            <p:nvPr/>
          </p:nvSpPr>
          <p:spPr bwMode="auto">
            <a:xfrm>
              <a:off x="4268" y="2218"/>
              <a:ext cx="13" cy="15"/>
            </a:xfrm>
            <a:custGeom>
              <a:avLst/>
              <a:gdLst>
                <a:gd name="T0" fmla="*/ 13 w 27"/>
                <a:gd name="T1" fmla="*/ 31 h 31"/>
                <a:gd name="T2" fmla="*/ 19 w 27"/>
                <a:gd name="T3" fmla="*/ 30 h 31"/>
                <a:gd name="T4" fmla="*/ 23 w 27"/>
                <a:gd name="T5" fmla="*/ 26 h 31"/>
                <a:gd name="T6" fmla="*/ 25 w 27"/>
                <a:gd name="T7" fmla="*/ 21 h 31"/>
                <a:gd name="T8" fmla="*/ 27 w 27"/>
                <a:gd name="T9" fmla="*/ 16 h 31"/>
                <a:gd name="T10" fmla="*/ 25 w 27"/>
                <a:gd name="T11" fmla="*/ 9 h 31"/>
                <a:gd name="T12" fmla="*/ 23 w 27"/>
                <a:gd name="T13" fmla="*/ 4 h 31"/>
                <a:gd name="T14" fmla="*/ 19 w 27"/>
                <a:gd name="T15" fmla="*/ 1 h 31"/>
                <a:gd name="T16" fmla="*/ 13 w 27"/>
                <a:gd name="T17" fmla="*/ 0 h 31"/>
                <a:gd name="T18" fmla="*/ 8 w 27"/>
                <a:gd name="T19" fmla="*/ 1 h 31"/>
                <a:gd name="T20" fmla="*/ 4 w 27"/>
                <a:gd name="T21" fmla="*/ 4 h 31"/>
                <a:gd name="T22" fmla="*/ 1 w 27"/>
                <a:gd name="T23" fmla="*/ 9 h 31"/>
                <a:gd name="T24" fmla="*/ 0 w 27"/>
                <a:gd name="T25" fmla="*/ 16 h 31"/>
                <a:gd name="T26" fmla="*/ 1 w 27"/>
                <a:gd name="T27" fmla="*/ 21 h 31"/>
                <a:gd name="T28" fmla="*/ 4 w 27"/>
                <a:gd name="T29" fmla="*/ 26 h 31"/>
                <a:gd name="T30" fmla="*/ 8 w 27"/>
                <a:gd name="T31" fmla="*/ 30 h 31"/>
                <a:gd name="T32" fmla="*/ 13 w 27"/>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3" y="31"/>
                  </a:moveTo>
                  <a:lnTo>
                    <a:pt x="19" y="30"/>
                  </a:lnTo>
                  <a:lnTo>
                    <a:pt x="23" y="26"/>
                  </a:lnTo>
                  <a:lnTo>
                    <a:pt x="25" y="21"/>
                  </a:lnTo>
                  <a:lnTo>
                    <a:pt x="27" y="16"/>
                  </a:lnTo>
                  <a:lnTo>
                    <a:pt x="25" y="9"/>
                  </a:lnTo>
                  <a:lnTo>
                    <a:pt x="23" y="4"/>
                  </a:lnTo>
                  <a:lnTo>
                    <a:pt x="19" y="1"/>
                  </a:lnTo>
                  <a:lnTo>
                    <a:pt x="13" y="0"/>
                  </a:lnTo>
                  <a:lnTo>
                    <a:pt x="8" y="1"/>
                  </a:lnTo>
                  <a:lnTo>
                    <a:pt x="4" y="4"/>
                  </a:lnTo>
                  <a:lnTo>
                    <a:pt x="1" y="9"/>
                  </a:lnTo>
                  <a:lnTo>
                    <a:pt x="0" y="16"/>
                  </a:lnTo>
                  <a:lnTo>
                    <a:pt x="1" y="21"/>
                  </a:lnTo>
                  <a:lnTo>
                    <a:pt x="4" y="26"/>
                  </a:lnTo>
                  <a:lnTo>
                    <a:pt x="8" y="30"/>
                  </a:lnTo>
                  <a:lnTo>
                    <a:pt x="13" y="31"/>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8" name="Freeform 250"/>
            <p:cNvSpPr>
              <a:spLocks/>
            </p:cNvSpPr>
            <p:nvPr/>
          </p:nvSpPr>
          <p:spPr bwMode="auto">
            <a:xfrm>
              <a:off x="4267" y="2209"/>
              <a:ext cx="14" cy="15"/>
            </a:xfrm>
            <a:custGeom>
              <a:avLst/>
              <a:gdLst>
                <a:gd name="T0" fmla="*/ 14 w 27"/>
                <a:gd name="T1" fmla="*/ 30 h 30"/>
                <a:gd name="T2" fmla="*/ 18 w 27"/>
                <a:gd name="T3" fmla="*/ 29 h 30"/>
                <a:gd name="T4" fmla="*/ 23 w 27"/>
                <a:gd name="T5" fmla="*/ 26 h 30"/>
                <a:gd name="T6" fmla="*/ 26 w 27"/>
                <a:gd name="T7" fmla="*/ 21 h 30"/>
                <a:gd name="T8" fmla="*/ 27 w 27"/>
                <a:gd name="T9" fmla="*/ 15 h 30"/>
                <a:gd name="T10" fmla="*/ 26 w 27"/>
                <a:gd name="T11" fmla="*/ 9 h 30"/>
                <a:gd name="T12" fmla="*/ 23 w 27"/>
                <a:gd name="T13" fmla="*/ 5 h 30"/>
                <a:gd name="T14" fmla="*/ 18 w 27"/>
                <a:gd name="T15" fmla="*/ 1 h 30"/>
                <a:gd name="T16" fmla="*/ 14 w 27"/>
                <a:gd name="T17" fmla="*/ 0 h 30"/>
                <a:gd name="T18" fmla="*/ 8 w 27"/>
                <a:gd name="T19" fmla="*/ 1 h 30"/>
                <a:gd name="T20" fmla="*/ 3 w 27"/>
                <a:gd name="T21" fmla="*/ 5 h 30"/>
                <a:gd name="T22" fmla="*/ 1 w 27"/>
                <a:gd name="T23" fmla="*/ 9 h 30"/>
                <a:gd name="T24" fmla="*/ 0 w 27"/>
                <a:gd name="T25" fmla="*/ 15 h 30"/>
                <a:gd name="T26" fmla="*/ 1 w 27"/>
                <a:gd name="T27" fmla="*/ 21 h 30"/>
                <a:gd name="T28" fmla="*/ 3 w 27"/>
                <a:gd name="T29" fmla="*/ 26 h 30"/>
                <a:gd name="T30" fmla="*/ 8 w 27"/>
                <a:gd name="T31" fmla="*/ 29 h 30"/>
                <a:gd name="T32" fmla="*/ 14 w 27"/>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14" y="30"/>
                  </a:moveTo>
                  <a:lnTo>
                    <a:pt x="18" y="29"/>
                  </a:lnTo>
                  <a:lnTo>
                    <a:pt x="23" y="26"/>
                  </a:lnTo>
                  <a:lnTo>
                    <a:pt x="26" y="21"/>
                  </a:lnTo>
                  <a:lnTo>
                    <a:pt x="27" y="15"/>
                  </a:lnTo>
                  <a:lnTo>
                    <a:pt x="26" y="9"/>
                  </a:lnTo>
                  <a:lnTo>
                    <a:pt x="23" y="5"/>
                  </a:lnTo>
                  <a:lnTo>
                    <a:pt x="18" y="1"/>
                  </a:lnTo>
                  <a:lnTo>
                    <a:pt x="14" y="0"/>
                  </a:lnTo>
                  <a:lnTo>
                    <a:pt x="8" y="1"/>
                  </a:lnTo>
                  <a:lnTo>
                    <a:pt x="3" y="5"/>
                  </a:lnTo>
                  <a:lnTo>
                    <a:pt x="1" y="9"/>
                  </a:lnTo>
                  <a:lnTo>
                    <a:pt x="0" y="15"/>
                  </a:lnTo>
                  <a:lnTo>
                    <a:pt x="1" y="21"/>
                  </a:lnTo>
                  <a:lnTo>
                    <a:pt x="3" y="26"/>
                  </a:lnTo>
                  <a:lnTo>
                    <a:pt x="8" y="29"/>
                  </a:lnTo>
                  <a:lnTo>
                    <a:pt x="14"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59" name="Freeform 251"/>
            <p:cNvSpPr>
              <a:spLocks/>
            </p:cNvSpPr>
            <p:nvPr/>
          </p:nvSpPr>
          <p:spPr bwMode="auto">
            <a:xfrm>
              <a:off x="4267" y="2199"/>
              <a:ext cx="14" cy="16"/>
            </a:xfrm>
            <a:custGeom>
              <a:avLst/>
              <a:gdLst>
                <a:gd name="T0" fmla="*/ 14 w 27"/>
                <a:gd name="T1" fmla="*/ 31 h 31"/>
                <a:gd name="T2" fmla="*/ 18 w 27"/>
                <a:gd name="T3" fmla="*/ 30 h 31"/>
                <a:gd name="T4" fmla="*/ 23 w 27"/>
                <a:gd name="T5" fmla="*/ 26 h 31"/>
                <a:gd name="T6" fmla="*/ 26 w 27"/>
                <a:gd name="T7" fmla="*/ 22 h 31"/>
                <a:gd name="T8" fmla="*/ 27 w 27"/>
                <a:gd name="T9" fmla="*/ 15 h 31"/>
                <a:gd name="T10" fmla="*/ 26 w 27"/>
                <a:gd name="T11" fmla="*/ 9 h 31"/>
                <a:gd name="T12" fmla="*/ 23 w 27"/>
                <a:gd name="T13" fmla="*/ 4 h 31"/>
                <a:gd name="T14" fmla="*/ 18 w 27"/>
                <a:gd name="T15" fmla="*/ 1 h 31"/>
                <a:gd name="T16" fmla="*/ 14 w 27"/>
                <a:gd name="T17" fmla="*/ 0 h 31"/>
                <a:gd name="T18" fmla="*/ 8 w 27"/>
                <a:gd name="T19" fmla="*/ 1 h 31"/>
                <a:gd name="T20" fmla="*/ 3 w 27"/>
                <a:gd name="T21" fmla="*/ 4 h 31"/>
                <a:gd name="T22" fmla="*/ 1 w 27"/>
                <a:gd name="T23" fmla="*/ 9 h 31"/>
                <a:gd name="T24" fmla="*/ 0 w 27"/>
                <a:gd name="T25" fmla="*/ 15 h 31"/>
                <a:gd name="T26" fmla="*/ 1 w 27"/>
                <a:gd name="T27" fmla="*/ 22 h 31"/>
                <a:gd name="T28" fmla="*/ 3 w 27"/>
                <a:gd name="T29" fmla="*/ 26 h 31"/>
                <a:gd name="T30" fmla="*/ 8 w 27"/>
                <a:gd name="T31" fmla="*/ 30 h 31"/>
                <a:gd name="T32" fmla="*/ 14 w 27"/>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4" y="31"/>
                  </a:moveTo>
                  <a:lnTo>
                    <a:pt x="18" y="30"/>
                  </a:lnTo>
                  <a:lnTo>
                    <a:pt x="23" y="26"/>
                  </a:lnTo>
                  <a:lnTo>
                    <a:pt x="26" y="22"/>
                  </a:lnTo>
                  <a:lnTo>
                    <a:pt x="27" y="15"/>
                  </a:lnTo>
                  <a:lnTo>
                    <a:pt x="26" y="9"/>
                  </a:lnTo>
                  <a:lnTo>
                    <a:pt x="23" y="4"/>
                  </a:lnTo>
                  <a:lnTo>
                    <a:pt x="18" y="1"/>
                  </a:lnTo>
                  <a:lnTo>
                    <a:pt x="14" y="0"/>
                  </a:lnTo>
                  <a:lnTo>
                    <a:pt x="8" y="1"/>
                  </a:lnTo>
                  <a:lnTo>
                    <a:pt x="3" y="4"/>
                  </a:lnTo>
                  <a:lnTo>
                    <a:pt x="1" y="9"/>
                  </a:lnTo>
                  <a:lnTo>
                    <a:pt x="0" y="15"/>
                  </a:lnTo>
                  <a:lnTo>
                    <a:pt x="1" y="22"/>
                  </a:lnTo>
                  <a:lnTo>
                    <a:pt x="3" y="26"/>
                  </a:lnTo>
                  <a:lnTo>
                    <a:pt x="8" y="30"/>
                  </a:lnTo>
                  <a:lnTo>
                    <a:pt x="14" y="31"/>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0" name="Freeform 252"/>
            <p:cNvSpPr>
              <a:spLocks/>
            </p:cNvSpPr>
            <p:nvPr/>
          </p:nvSpPr>
          <p:spPr bwMode="auto">
            <a:xfrm>
              <a:off x="4267" y="2188"/>
              <a:ext cx="14" cy="16"/>
            </a:xfrm>
            <a:custGeom>
              <a:avLst/>
              <a:gdLst>
                <a:gd name="T0" fmla="*/ 14 w 27"/>
                <a:gd name="T1" fmla="*/ 31 h 31"/>
                <a:gd name="T2" fmla="*/ 18 w 27"/>
                <a:gd name="T3" fmla="*/ 30 h 31"/>
                <a:gd name="T4" fmla="*/ 23 w 27"/>
                <a:gd name="T5" fmla="*/ 26 h 31"/>
                <a:gd name="T6" fmla="*/ 26 w 27"/>
                <a:gd name="T7" fmla="*/ 22 h 31"/>
                <a:gd name="T8" fmla="*/ 27 w 27"/>
                <a:gd name="T9" fmla="*/ 15 h 31"/>
                <a:gd name="T10" fmla="*/ 26 w 27"/>
                <a:gd name="T11" fmla="*/ 9 h 31"/>
                <a:gd name="T12" fmla="*/ 23 w 27"/>
                <a:gd name="T13" fmla="*/ 4 h 31"/>
                <a:gd name="T14" fmla="*/ 18 w 27"/>
                <a:gd name="T15" fmla="*/ 1 h 31"/>
                <a:gd name="T16" fmla="*/ 14 w 27"/>
                <a:gd name="T17" fmla="*/ 0 h 31"/>
                <a:gd name="T18" fmla="*/ 8 w 27"/>
                <a:gd name="T19" fmla="*/ 1 h 31"/>
                <a:gd name="T20" fmla="*/ 3 w 27"/>
                <a:gd name="T21" fmla="*/ 4 h 31"/>
                <a:gd name="T22" fmla="*/ 1 w 27"/>
                <a:gd name="T23" fmla="*/ 9 h 31"/>
                <a:gd name="T24" fmla="*/ 0 w 27"/>
                <a:gd name="T25" fmla="*/ 15 h 31"/>
                <a:gd name="T26" fmla="*/ 1 w 27"/>
                <a:gd name="T27" fmla="*/ 22 h 31"/>
                <a:gd name="T28" fmla="*/ 3 w 27"/>
                <a:gd name="T29" fmla="*/ 26 h 31"/>
                <a:gd name="T30" fmla="*/ 8 w 27"/>
                <a:gd name="T31" fmla="*/ 30 h 31"/>
                <a:gd name="T32" fmla="*/ 14 w 27"/>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4" y="31"/>
                  </a:moveTo>
                  <a:lnTo>
                    <a:pt x="18" y="30"/>
                  </a:lnTo>
                  <a:lnTo>
                    <a:pt x="23" y="26"/>
                  </a:lnTo>
                  <a:lnTo>
                    <a:pt x="26" y="22"/>
                  </a:lnTo>
                  <a:lnTo>
                    <a:pt x="27" y="15"/>
                  </a:lnTo>
                  <a:lnTo>
                    <a:pt x="26" y="9"/>
                  </a:lnTo>
                  <a:lnTo>
                    <a:pt x="23" y="4"/>
                  </a:lnTo>
                  <a:lnTo>
                    <a:pt x="18" y="1"/>
                  </a:lnTo>
                  <a:lnTo>
                    <a:pt x="14" y="0"/>
                  </a:lnTo>
                  <a:lnTo>
                    <a:pt x="8" y="1"/>
                  </a:lnTo>
                  <a:lnTo>
                    <a:pt x="3" y="4"/>
                  </a:lnTo>
                  <a:lnTo>
                    <a:pt x="1" y="9"/>
                  </a:lnTo>
                  <a:lnTo>
                    <a:pt x="0" y="15"/>
                  </a:lnTo>
                  <a:lnTo>
                    <a:pt x="1" y="22"/>
                  </a:lnTo>
                  <a:lnTo>
                    <a:pt x="3" y="26"/>
                  </a:lnTo>
                  <a:lnTo>
                    <a:pt x="8" y="30"/>
                  </a:lnTo>
                  <a:lnTo>
                    <a:pt x="14" y="31"/>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1" name="Freeform 253"/>
            <p:cNvSpPr>
              <a:spLocks/>
            </p:cNvSpPr>
            <p:nvPr/>
          </p:nvSpPr>
          <p:spPr bwMode="auto">
            <a:xfrm>
              <a:off x="4267" y="2177"/>
              <a:ext cx="13" cy="14"/>
            </a:xfrm>
            <a:custGeom>
              <a:avLst/>
              <a:gdLst>
                <a:gd name="T0" fmla="*/ 13 w 25"/>
                <a:gd name="T1" fmla="*/ 27 h 27"/>
                <a:gd name="T2" fmla="*/ 17 w 25"/>
                <a:gd name="T3" fmla="*/ 26 h 27"/>
                <a:gd name="T4" fmla="*/ 22 w 25"/>
                <a:gd name="T5" fmla="*/ 23 h 27"/>
                <a:gd name="T6" fmla="*/ 24 w 25"/>
                <a:gd name="T7" fmla="*/ 18 h 27"/>
                <a:gd name="T8" fmla="*/ 25 w 25"/>
                <a:gd name="T9" fmla="*/ 14 h 27"/>
                <a:gd name="T10" fmla="*/ 24 w 25"/>
                <a:gd name="T11" fmla="*/ 8 h 27"/>
                <a:gd name="T12" fmla="*/ 22 w 25"/>
                <a:gd name="T13" fmla="*/ 3 h 27"/>
                <a:gd name="T14" fmla="*/ 17 w 25"/>
                <a:gd name="T15" fmla="*/ 1 h 27"/>
                <a:gd name="T16" fmla="*/ 13 w 25"/>
                <a:gd name="T17" fmla="*/ 0 h 27"/>
                <a:gd name="T18" fmla="*/ 8 w 25"/>
                <a:gd name="T19" fmla="*/ 1 h 27"/>
                <a:gd name="T20" fmla="*/ 3 w 25"/>
                <a:gd name="T21" fmla="*/ 3 h 27"/>
                <a:gd name="T22" fmla="*/ 1 w 25"/>
                <a:gd name="T23" fmla="*/ 8 h 27"/>
                <a:gd name="T24" fmla="*/ 0 w 25"/>
                <a:gd name="T25" fmla="*/ 14 h 27"/>
                <a:gd name="T26" fmla="*/ 1 w 25"/>
                <a:gd name="T27" fmla="*/ 18 h 27"/>
                <a:gd name="T28" fmla="*/ 3 w 25"/>
                <a:gd name="T29" fmla="*/ 23 h 27"/>
                <a:gd name="T30" fmla="*/ 8 w 25"/>
                <a:gd name="T31" fmla="*/ 26 h 27"/>
                <a:gd name="T32" fmla="*/ 13 w 25"/>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7">
                  <a:moveTo>
                    <a:pt x="13" y="27"/>
                  </a:moveTo>
                  <a:lnTo>
                    <a:pt x="17" y="26"/>
                  </a:lnTo>
                  <a:lnTo>
                    <a:pt x="22" y="23"/>
                  </a:lnTo>
                  <a:lnTo>
                    <a:pt x="24" y="18"/>
                  </a:lnTo>
                  <a:lnTo>
                    <a:pt x="25" y="14"/>
                  </a:lnTo>
                  <a:lnTo>
                    <a:pt x="24" y="8"/>
                  </a:lnTo>
                  <a:lnTo>
                    <a:pt x="22" y="3"/>
                  </a:lnTo>
                  <a:lnTo>
                    <a:pt x="17" y="1"/>
                  </a:lnTo>
                  <a:lnTo>
                    <a:pt x="13" y="0"/>
                  </a:lnTo>
                  <a:lnTo>
                    <a:pt x="8" y="1"/>
                  </a:lnTo>
                  <a:lnTo>
                    <a:pt x="3" y="3"/>
                  </a:lnTo>
                  <a:lnTo>
                    <a:pt x="1" y="8"/>
                  </a:lnTo>
                  <a:lnTo>
                    <a:pt x="0" y="14"/>
                  </a:lnTo>
                  <a:lnTo>
                    <a:pt x="1" y="18"/>
                  </a:lnTo>
                  <a:lnTo>
                    <a:pt x="3" y="23"/>
                  </a:lnTo>
                  <a:lnTo>
                    <a:pt x="8" y="26"/>
                  </a:lnTo>
                  <a:lnTo>
                    <a:pt x="13" y="27"/>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2" name="Freeform 254"/>
            <p:cNvSpPr>
              <a:spLocks/>
            </p:cNvSpPr>
            <p:nvPr/>
          </p:nvSpPr>
          <p:spPr bwMode="auto">
            <a:xfrm>
              <a:off x="4288" y="2276"/>
              <a:ext cx="14" cy="15"/>
            </a:xfrm>
            <a:custGeom>
              <a:avLst/>
              <a:gdLst>
                <a:gd name="T0" fmla="*/ 9 w 28"/>
                <a:gd name="T1" fmla="*/ 30 h 30"/>
                <a:gd name="T2" fmla="*/ 14 w 28"/>
                <a:gd name="T3" fmla="*/ 30 h 30"/>
                <a:gd name="T4" fmla="*/ 19 w 28"/>
                <a:gd name="T5" fmla="*/ 29 h 30"/>
                <a:gd name="T6" fmla="*/ 24 w 28"/>
                <a:gd name="T7" fmla="*/ 25 h 30"/>
                <a:gd name="T8" fmla="*/ 27 w 28"/>
                <a:gd name="T9" fmla="*/ 21 h 30"/>
                <a:gd name="T10" fmla="*/ 28 w 28"/>
                <a:gd name="T11" fmla="*/ 15 h 30"/>
                <a:gd name="T12" fmla="*/ 27 w 28"/>
                <a:gd name="T13" fmla="*/ 9 h 30"/>
                <a:gd name="T14" fmla="*/ 25 w 28"/>
                <a:gd name="T15" fmla="*/ 5 h 30"/>
                <a:gd name="T16" fmla="*/ 20 w 28"/>
                <a:gd name="T17" fmla="*/ 1 h 30"/>
                <a:gd name="T18" fmla="*/ 14 w 28"/>
                <a:gd name="T19" fmla="*/ 0 h 30"/>
                <a:gd name="T20" fmla="*/ 10 w 28"/>
                <a:gd name="T21" fmla="*/ 2 h 30"/>
                <a:gd name="T22" fmla="*/ 5 w 28"/>
                <a:gd name="T23" fmla="*/ 6 h 30"/>
                <a:gd name="T24" fmla="*/ 2 w 28"/>
                <a:gd name="T25" fmla="*/ 10 h 30"/>
                <a:gd name="T26" fmla="*/ 0 w 28"/>
                <a:gd name="T27" fmla="*/ 16 h 30"/>
                <a:gd name="T28" fmla="*/ 2 w 28"/>
                <a:gd name="T29" fmla="*/ 22 h 30"/>
                <a:gd name="T30" fmla="*/ 4 w 28"/>
                <a:gd name="T31" fmla="*/ 26 h 30"/>
                <a:gd name="T32" fmla="*/ 9 w 2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9" y="30"/>
                  </a:moveTo>
                  <a:lnTo>
                    <a:pt x="14" y="30"/>
                  </a:lnTo>
                  <a:lnTo>
                    <a:pt x="19" y="29"/>
                  </a:lnTo>
                  <a:lnTo>
                    <a:pt x="24" y="25"/>
                  </a:lnTo>
                  <a:lnTo>
                    <a:pt x="27" y="21"/>
                  </a:lnTo>
                  <a:lnTo>
                    <a:pt x="28" y="15"/>
                  </a:lnTo>
                  <a:lnTo>
                    <a:pt x="27" y="9"/>
                  </a:lnTo>
                  <a:lnTo>
                    <a:pt x="25" y="5"/>
                  </a:lnTo>
                  <a:lnTo>
                    <a:pt x="20" y="1"/>
                  </a:lnTo>
                  <a:lnTo>
                    <a:pt x="14" y="0"/>
                  </a:lnTo>
                  <a:lnTo>
                    <a:pt x="10" y="2"/>
                  </a:lnTo>
                  <a:lnTo>
                    <a:pt x="5" y="6"/>
                  </a:lnTo>
                  <a:lnTo>
                    <a:pt x="2" y="10"/>
                  </a:lnTo>
                  <a:lnTo>
                    <a:pt x="0" y="16"/>
                  </a:lnTo>
                  <a:lnTo>
                    <a:pt x="2" y="22"/>
                  </a:lnTo>
                  <a:lnTo>
                    <a:pt x="4" y="26"/>
                  </a:lnTo>
                  <a:lnTo>
                    <a:pt x="9"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3" name="Freeform 255"/>
            <p:cNvSpPr>
              <a:spLocks/>
            </p:cNvSpPr>
            <p:nvPr/>
          </p:nvSpPr>
          <p:spPr bwMode="auto">
            <a:xfrm>
              <a:off x="4369" y="2177"/>
              <a:ext cx="14" cy="15"/>
            </a:xfrm>
            <a:custGeom>
              <a:avLst/>
              <a:gdLst>
                <a:gd name="T0" fmla="*/ 8 w 28"/>
                <a:gd name="T1" fmla="*/ 30 h 30"/>
                <a:gd name="T2" fmla="*/ 14 w 28"/>
                <a:gd name="T3" fmla="*/ 30 h 30"/>
                <a:gd name="T4" fmla="*/ 18 w 28"/>
                <a:gd name="T5" fmla="*/ 29 h 30"/>
                <a:gd name="T6" fmla="*/ 23 w 28"/>
                <a:gd name="T7" fmla="*/ 25 h 30"/>
                <a:gd name="T8" fmla="*/ 26 w 28"/>
                <a:gd name="T9" fmla="*/ 21 h 30"/>
                <a:gd name="T10" fmla="*/ 28 w 28"/>
                <a:gd name="T11" fmla="*/ 15 h 30"/>
                <a:gd name="T12" fmla="*/ 26 w 28"/>
                <a:gd name="T13" fmla="*/ 9 h 30"/>
                <a:gd name="T14" fmla="*/ 23 w 28"/>
                <a:gd name="T15" fmla="*/ 5 h 30"/>
                <a:gd name="T16" fmla="*/ 18 w 28"/>
                <a:gd name="T17" fmla="*/ 1 h 30"/>
                <a:gd name="T18" fmla="*/ 13 w 28"/>
                <a:gd name="T19" fmla="*/ 0 h 30"/>
                <a:gd name="T20" fmla="*/ 8 w 28"/>
                <a:gd name="T21" fmla="*/ 2 h 30"/>
                <a:gd name="T22" fmla="*/ 3 w 28"/>
                <a:gd name="T23" fmla="*/ 6 h 30"/>
                <a:gd name="T24" fmla="*/ 1 w 28"/>
                <a:gd name="T25" fmla="*/ 10 h 30"/>
                <a:gd name="T26" fmla="*/ 0 w 28"/>
                <a:gd name="T27" fmla="*/ 16 h 30"/>
                <a:gd name="T28" fmla="*/ 1 w 28"/>
                <a:gd name="T29" fmla="*/ 22 h 30"/>
                <a:gd name="T30" fmla="*/ 3 w 28"/>
                <a:gd name="T31" fmla="*/ 26 h 30"/>
                <a:gd name="T32" fmla="*/ 8 w 2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8" y="30"/>
                  </a:moveTo>
                  <a:lnTo>
                    <a:pt x="14" y="30"/>
                  </a:lnTo>
                  <a:lnTo>
                    <a:pt x="18" y="29"/>
                  </a:lnTo>
                  <a:lnTo>
                    <a:pt x="23" y="25"/>
                  </a:lnTo>
                  <a:lnTo>
                    <a:pt x="26" y="21"/>
                  </a:lnTo>
                  <a:lnTo>
                    <a:pt x="28" y="15"/>
                  </a:lnTo>
                  <a:lnTo>
                    <a:pt x="26" y="9"/>
                  </a:lnTo>
                  <a:lnTo>
                    <a:pt x="23" y="5"/>
                  </a:lnTo>
                  <a:lnTo>
                    <a:pt x="18" y="1"/>
                  </a:lnTo>
                  <a:lnTo>
                    <a:pt x="13" y="0"/>
                  </a:lnTo>
                  <a:lnTo>
                    <a:pt x="8" y="2"/>
                  </a:lnTo>
                  <a:lnTo>
                    <a:pt x="3" y="6"/>
                  </a:lnTo>
                  <a:lnTo>
                    <a:pt x="1" y="10"/>
                  </a:lnTo>
                  <a:lnTo>
                    <a:pt x="0" y="16"/>
                  </a:lnTo>
                  <a:lnTo>
                    <a:pt x="1" y="22"/>
                  </a:lnTo>
                  <a:lnTo>
                    <a:pt x="3" y="26"/>
                  </a:lnTo>
                  <a:lnTo>
                    <a:pt x="8"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4" name="Freeform 256"/>
            <p:cNvSpPr>
              <a:spLocks/>
            </p:cNvSpPr>
            <p:nvPr/>
          </p:nvSpPr>
          <p:spPr bwMode="auto">
            <a:xfrm>
              <a:off x="4375" y="2169"/>
              <a:ext cx="13" cy="16"/>
            </a:xfrm>
            <a:custGeom>
              <a:avLst/>
              <a:gdLst>
                <a:gd name="T0" fmla="*/ 10 w 28"/>
                <a:gd name="T1" fmla="*/ 30 h 31"/>
                <a:gd name="T2" fmla="*/ 15 w 28"/>
                <a:gd name="T3" fmla="*/ 31 h 31"/>
                <a:gd name="T4" fmla="*/ 20 w 28"/>
                <a:gd name="T5" fmla="*/ 29 h 31"/>
                <a:gd name="T6" fmla="*/ 25 w 28"/>
                <a:gd name="T7" fmla="*/ 25 h 31"/>
                <a:gd name="T8" fmla="*/ 27 w 28"/>
                <a:gd name="T9" fmla="*/ 21 h 31"/>
                <a:gd name="T10" fmla="*/ 28 w 28"/>
                <a:gd name="T11" fmla="*/ 15 h 31"/>
                <a:gd name="T12" fmla="*/ 27 w 28"/>
                <a:gd name="T13" fmla="*/ 9 h 31"/>
                <a:gd name="T14" fmla="*/ 25 w 28"/>
                <a:gd name="T15" fmla="*/ 4 h 31"/>
                <a:gd name="T16" fmla="*/ 20 w 28"/>
                <a:gd name="T17" fmla="*/ 1 h 31"/>
                <a:gd name="T18" fmla="*/ 14 w 28"/>
                <a:gd name="T19" fmla="*/ 0 h 31"/>
                <a:gd name="T20" fmla="*/ 10 w 28"/>
                <a:gd name="T21" fmla="*/ 2 h 31"/>
                <a:gd name="T22" fmla="*/ 5 w 28"/>
                <a:gd name="T23" fmla="*/ 6 h 31"/>
                <a:gd name="T24" fmla="*/ 1 w 28"/>
                <a:gd name="T25" fmla="*/ 10 h 31"/>
                <a:gd name="T26" fmla="*/ 0 w 28"/>
                <a:gd name="T27" fmla="*/ 16 h 31"/>
                <a:gd name="T28" fmla="*/ 3 w 28"/>
                <a:gd name="T29" fmla="*/ 22 h 31"/>
                <a:gd name="T30" fmla="*/ 5 w 28"/>
                <a:gd name="T31" fmla="*/ 26 h 31"/>
                <a:gd name="T32" fmla="*/ 10 w 28"/>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1">
                  <a:moveTo>
                    <a:pt x="10" y="30"/>
                  </a:moveTo>
                  <a:lnTo>
                    <a:pt x="15" y="31"/>
                  </a:lnTo>
                  <a:lnTo>
                    <a:pt x="20" y="29"/>
                  </a:lnTo>
                  <a:lnTo>
                    <a:pt x="25" y="25"/>
                  </a:lnTo>
                  <a:lnTo>
                    <a:pt x="27" y="21"/>
                  </a:lnTo>
                  <a:lnTo>
                    <a:pt x="28" y="15"/>
                  </a:lnTo>
                  <a:lnTo>
                    <a:pt x="27" y="9"/>
                  </a:lnTo>
                  <a:lnTo>
                    <a:pt x="25" y="4"/>
                  </a:lnTo>
                  <a:lnTo>
                    <a:pt x="20" y="1"/>
                  </a:lnTo>
                  <a:lnTo>
                    <a:pt x="14" y="0"/>
                  </a:lnTo>
                  <a:lnTo>
                    <a:pt x="10" y="2"/>
                  </a:lnTo>
                  <a:lnTo>
                    <a:pt x="5" y="6"/>
                  </a:lnTo>
                  <a:lnTo>
                    <a:pt x="1" y="10"/>
                  </a:lnTo>
                  <a:lnTo>
                    <a:pt x="0" y="16"/>
                  </a:lnTo>
                  <a:lnTo>
                    <a:pt x="3" y="22"/>
                  </a:lnTo>
                  <a:lnTo>
                    <a:pt x="5" y="26"/>
                  </a:lnTo>
                  <a:lnTo>
                    <a:pt x="10"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5" name="Freeform 257"/>
            <p:cNvSpPr>
              <a:spLocks/>
            </p:cNvSpPr>
            <p:nvPr/>
          </p:nvSpPr>
          <p:spPr bwMode="auto">
            <a:xfrm>
              <a:off x="4378" y="2160"/>
              <a:ext cx="14" cy="15"/>
            </a:xfrm>
            <a:custGeom>
              <a:avLst/>
              <a:gdLst>
                <a:gd name="T0" fmla="*/ 8 w 28"/>
                <a:gd name="T1" fmla="*/ 29 h 30"/>
                <a:gd name="T2" fmla="*/ 14 w 28"/>
                <a:gd name="T3" fmla="*/ 30 h 30"/>
                <a:gd name="T4" fmla="*/ 20 w 28"/>
                <a:gd name="T5" fmla="*/ 29 h 30"/>
                <a:gd name="T6" fmla="*/ 24 w 28"/>
                <a:gd name="T7" fmla="*/ 26 h 30"/>
                <a:gd name="T8" fmla="*/ 27 w 28"/>
                <a:gd name="T9" fmla="*/ 20 h 30"/>
                <a:gd name="T10" fmla="*/ 28 w 28"/>
                <a:gd name="T11" fmla="*/ 14 h 30"/>
                <a:gd name="T12" fmla="*/ 27 w 28"/>
                <a:gd name="T13" fmla="*/ 8 h 30"/>
                <a:gd name="T14" fmla="*/ 24 w 28"/>
                <a:gd name="T15" fmla="*/ 4 h 30"/>
                <a:gd name="T16" fmla="*/ 20 w 28"/>
                <a:gd name="T17" fmla="*/ 1 h 30"/>
                <a:gd name="T18" fmla="*/ 14 w 28"/>
                <a:gd name="T19" fmla="*/ 0 h 30"/>
                <a:gd name="T20" fmla="*/ 9 w 28"/>
                <a:gd name="T21" fmla="*/ 1 h 30"/>
                <a:gd name="T22" fmla="*/ 5 w 28"/>
                <a:gd name="T23" fmla="*/ 5 h 30"/>
                <a:gd name="T24" fmla="*/ 1 w 28"/>
                <a:gd name="T25" fmla="*/ 11 h 30"/>
                <a:gd name="T26" fmla="*/ 0 w 28"/>
                <a:gd name="T27" fmla="*/ 16 h 30"/>
                <a:gd name="T28" fmla="*/ 1 w 28"/>
                <a:gd name="T29" fmla="*/ 21 h 30"/>
                <a:gd name="T30" fmla="*/ 4 w 28"/>
                <a:gd name="T31" fmla="*/ 26 h 30"/>
                <a:gd name="T32" fmla="*/ 8 w 28"/>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8" y="29"/>
                  </a:moveTo>
                  <a:lnTo>
                    <a:pt x="14" y="30"/>
                  </a:lnTo>
                  <a:lnTo>
                    <a:pt x="20" y="29"/>
                  </a:lnTo>
                  <a:lnTo>
                    <a:pt x="24" y="26"/>
                  </a:lnTo>
                  <a:lnTo>
                    <a:pt x="27" y="20"/>
                  </a:lnTo>
                  <a:lnTo>
                    <a:pt x="28" y="14"/>
                  </a:lnTo>
                  <a:lnTo>
                    <a:pt x="27" y="8"/>
                  </a:lnTo>
                  <a:lnTo>
                    <a:pt x="24" y="4"/>
                  </a:lnTo>
                  <a:lnTo>
                    <a:pt x="20" y="1"/>
                  </a:lnTo>
                  <a:lnTo>
                    <a:pt x="14" y="0"/>
                  </a:lnTo>
                  <a:lnTo>
                    <a:pt x="9" y="1"/>
                  </a:lnTo>
                  <a:lnTo>
                    <a:pt x="5" y="5"/>
                  </a:lnTo>
                  <a:lnTo>
                    <a:pt x="1" y="11"/>
                  </a:lnTo>
                  <a:lnTo>
                    <a:pt x="0" y="16"/>
                  </a:lnTo>
                  <a:lnTo>
                    <a:pt x="1" y="21"/>
                  </a:lnTo>
                  <a:lnTo>
                    <a:pt x="4" y="26"/>
                  </a:lnTo>
                  <a:lnTo>
                    <a:pt x="8"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6" name="Freeform 258"/>
            <p:cNvSpPr>
              <a:spLocks/>
            </p:cNvSpPr>
            <p:nvPr/>
          </p:nvSpPr>
          <p:spPr bwMode="auto">
            <a:xfrm>
              <a:off x="4386" y="2152"/>
              <a:ext cx="13" cy="15"/>
            </a:xfrm>
            <a:custGeom>
              <a:avLst/>
              <a:gdLst>
                <a:gd name="T0" fmla="*/ 8 w 28"/>
                <a:gd name="T1" fmla="*/ 29 h 30"/>
                <a:gd name="T2" fmla="*/ 14 w 28"/>
                <a:gd name="T3" fmla="*/ 30 h 30"/>
                <a:gd name="T4" fmla="*/ 19 w 28"/>
                <a:gd name="T5" fmla="*/ 29 h 30"/>
                <a:gd name="T6" fmla="*/ 23 w 28"/>
                <a:gd name="T7" fmla="*/ 25 h 30"/>
                <a:gd name="T8" fmla="*/ 27 w 28"/>
                <a:gd name="T9" fmla="*/ 20 h 30"/>
                <a:gd name="T10" fmla="*/ 28 w 28"/>
                <a:gd name="T11" fmla="*/ 14 h 30"/>
                <a:gd name="T12" fmla="*/ 27 w 28"/>
                <a:gd name="T13" fmla="*/ 8 h 30"/>
                <a:gd name="T14" fmla="*/ 24 w 28"/>
                <a:gd name="T15" fmla="*/ 4 h 30"/>
                <a:gd name="T16" fmla="*/ 20 w 28"/>
                <a:gd name="T17" fmla="*/ 1 h 30"/>
                <a:gd name="T18" fmla="*/ 14 w 28"/>
                <a:gd name="T19" fmla="*/ 0 h 30"/>
                <a:gd name="T20" fmla="*/ 8 w 28"/>
                <a:gd name="T21" fmla="*/ 1 h 30"/>
                <a:gd name="T22" fmla="*/ 4 w 28"/>
                <a:gd name="T23" fmla="*/ 5 h 30"/>
                <a:gd name="T24" fmla="*/ 1 w 28"/>
                <a:gd name="T25" fmla="*/ 10 h 30"/>
                <a:gd name="T26" fmla="*/ 0 w 28"/>
                <a:gd name="T27" fmla="*/ 16 h 30"/>
                <a:gd name="T28" fmla="*/ 1 w 28"/>
                <a:gd name="T29" fmla="*/ 22 h 30"/>
                <a:gd name="T30" fmla="*/ 4 w 28"/>
                <a:gd name="T31" fmla="*/ 27 h 30"/>
                <a:gd name="T32" fmla="*/ 8 w 28"/>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8" y="29"/>
                  </a:moveTo>
                  <a:lnTo>
                    <a:pt x="14" y="30"/>
                  </a:lnTo>
                  <a:lnTo>
                    <a:pt x="19" y="29"/>
                  </a:lnTo>
                  <a:lnTo>
                    <a:pt x="23" y="25"/>
                  </a:lnTo>
                  <a:lnTo>
                    <a:pt x="27" y="20"/>
                  </a:lnTo>
                  <a:lnTo>
                    <a:pt x="28" y="14"/>
                  </a:lnTo>
                  <a:lnTo>
                    <a:pt x="27" y="8"/>
                  </a:lnTo>
                  <a:lnTo>
                    <a:pt x="24" y="4"/>
                  </a:lnTo>
                  <a:lnTo>
                    <a:pt x="20" y="1"/>
                  </a:lnTo>
                  <a:lnTo>
                    <a:pt x="14" y="0"/>
                  </a:lnTo>
                  <a:lnTo>
                    <a:pt x="8" y="1"/>
                  </a:lnTo>
                  <a:lnTo>
                    <a:pt x="4" y="5"/>
                  </a:lnTo>
                  <a:lnTo>
                    <a:pt x="1" y="10"/>
                  </a:lnTo>
                  <a:lnTo>
                    <a:pt x="0" y="16"/>
                  </a:lnTo>
                  <a:lnTo>
                    <a:pt x="1" y="22"/>
                  </a:lnTo>
                  <a:lnTo>
                    <a:pt x="4" y="27"/>
                  </a:lnTo>
                  <a:lnTo>
                    <a:pt x="8"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7" name="Freeform 259"/>
            <p:cNvSpPr>
              <a:spLocks/>
            </p:cNvSpPr>
            <p:nvPr/>
          </p:nvSpPr>
          <p:spPr bwMode="auto">
            <a:xfrm>
              <a:off x="4392" y="2142"/>
              <a:ext cx="14" cy="16"/>
            </a:xfrm>
            <a:custGeom>
              <a:avLst/>
              <a:gdLst>
                <a:gd name="T0" fmla="*/ 8 w 28"/>
                <a:gd name="T1" fmla="*/ 30 h 31"/>
                <a:gd name="T2" fmla="*/ 14 w 28"/>
                <a:gd name="T3" fmla="*/ 31 h 31"/>
                <a:gd name="T4" fmla="*/ 18 w 28"/>
                <a:gd name="T5" fmla="*/ 28 h 31"/>
                <a:gd name="T6" fmla="*/ 23 w 28"/>
                <a:gd name="T7" fmla="*/ 25 h 31"/>
                <a:gd name="T8" fmla="*/ 26 w 28"/>
                <a:gd name="T9" fmla="*/ 20 h 31"/>
                <a:gd name="T10" fmla="*/ 28 w 28"/>
                <a:gd name="T11" fmla="*/ 15 h 31"/>
                <a:gd name="T12" fmla="*/ 26 w 28"/>
                <a:gd name="T13" fmla="*/ 9 h 31"/>
                <a:gd name="T14" fmla="*/ 24 w 28"/>
                <a:gd name="T15" fmla="*/ 4 h 31"/>
                <a:gd name="T16" fmla="*/ 20 w 28"/>
                <a:gd name="T17" fmla="*/ 1 h 31"/>
                <a:gd name="T18" fmla="*/ 14 w 28"/>
                <a:gd name="T19" fmla="*/ 0 h 31"/>
                <a:gd name="T20" fmla="*/ 9 w 28"/>
                <a:gd name="T21" fmla="*/ 2 h 31"/>
                <a:gd name="T22" fmla="*/ 5 w 28"/>
                <a:gd name="T23" fmla="*/ 5 h 31"/>
                <a:gd name="T24" fmla="*/ 1 w 28"/>
                <a:gd name="T25" fmla="*/ 10 h 31"/>
                <a:gd name="T26" fmla="*/ 0 w 28"/>
                <a:gd name="T27" fmla="*/ 16 h 31"/>
                <a:gd name="T28" fmla="*/ 1 w 28"/>
                <a:gd name="T29" fmla="*/ 22 h 31"/>
                <a:gd name="T30" fmla="*/ 3 w 28"/>
                <a:gd name="T31" fmla="*/ 26 h 31"/>
                <a:gd name="T32" fmla="*/ 8 w 28"/>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1">
                  <a:moveTo>
                    <a:pt x="8" y="30"/>
                  </a:moveTo>
                  <a:lnTo>
                    <a:pt x="14" y="31"/>
                  </a:lnTo>
                  <a:lnTo>
                    <a:pt x="18" y="28"/>
                  </a:lnTo>
                  <a:lnTo>
                    <a:pt x="23" y="25"/>
                  </a:lnTo>
                  <a:lnTo>
                    <a:pt x="26" y="20"/>
                  </a:lnTo>
                  <a:lnTo>
                    <a:pt x="28" y="15"/>
                  </a:lnTo>
                  <a:lnTo>
                    <a:pt x="26" y="9"/>
                  </a:lnTo>
                  <a:lnTo>
                    <a:pt x="24" y="4"/>
                  </a:lnTo>
                  <a:lnTo>
                    <a:pt x="20" y="1"/>
                  </a:lnTo>
                  <a:lnTo>
                    <a:pt x="14" y="0"/>
                  </a:lnTo>
                  <a:lnTo>
                    <a:pt x="9" y="2"/>
                  </a:lnTo>
                  <a:lnTo>
                    <a:pt x="5" y="5"/>
                  </a:lnTo>
                  <a:lnTo>
                    <a:pt x="1" y="10"/>
                  </a:lnTo>
                  <a:lnTo>
                    <a:pt x="0" y="16"/>
                  </a:lnTo>
                  <a:lnTo>
                    <a:pt x="1" y="22"/>
                  </a:lnTo>
                  <a:lnTo>
                    <a:pt x="3" y="26"/>
                  </a:lnTo>
                  <a:lnTo>
                    <a:pt x="8"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8" name="Freeform 260"/>
            <p:cNvSpPr>
              <a:spLocks/>
            </p:cNvSpPr>
            <p:nvPr/>
          </p:nvSpPr>
          <p:spPr bwMode="auto">
            <a:xfrm>
              <a:off x="4298" y="2264"/>
              <a:ext cx="14" cy="15"/>
            </a:xfrm>
            <a:custGeom>
              <a:avLst/>
              <a:gdLst>
                <a:gd name="T0" fmla="*/ 9 w 28"/>
                <a:gd name="T1" fmla="*/ 30 h 30"/>
                <a:gd name="T2" fmla="*/ 15 w 28"/>
                <a:gd name="T3" fmla="*/ 30 h 30"/>
                <a:gd name="T4" fmla="*/ 20 w 28"/>
                <a:gd name="T5" fmla="*/ 29 h 30"/>
                <a:gd name="T6" fmla="*/ 24 w 28"/>
                <a:gd name="T7" fmla="*/ 25 h 30"/>
                <a:gd name="T8" fmla="*/ 27 w 28"/>
                <a:gd name="T9" fmla="*/ 21 h 30"/>
                <a:gd name="T10" fmla="*/ 28 w 28"/>
                <a:gd name="T11" fmla="*/ 15 h 30"/>
                <a:gd name="T12" fmla="*/ 27 w 28"/>
                <a:gd name="T13" fmla="*/ 9 h 30"/>
                <a:gd name="T14" fmla="*/ 24 w 28"/>
                <a:gd name="T15" fmla="*/ 5 h 30"/>
                <a:gd name="T16" fmla="*/ 20 w 28"/>
                <a:gd name="T17" fmla="*/ 1 h 30"/>
                <a:gd name="T18" fmla="*/ 14 w 28"/>
                <a:gd name="T19" fmla="*/ 0 h 30"/>
                <a:gd name="T20" fmla="*/ 9 w 28"/>
                <a:gd name="T21" fmla="*/ 2 h 30"/>
                <a:gd name="T22" fmla="*/ 5 w 28"/>
                <a:gd name="T23" fmla="*/ 6 h 30"/>
                <a:gd name="T24" fmla="*/ 1 w 28"/>
                <a:gd name="T25" fmla="*/ 10 h 30"/>
                <a:gd name="T26" fmla="*/ 0 w 28"/>
                <a:gd name="T27" fmla="*/ 16 h 30"/>
                <a:gd name="T28" fmla="*/ 1 w 28"/>
                <a:gd name="T29" fmla="*/ 22 h 30"/>
                <a:gd name="T30" fmla="*/ 5 w 28"/>
                <a:gd name="T31" fmla="*/ 26 h 30"/>
                <a:gd name="T32" fmla="*/ 9 w 2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9" y="30"/>
                  </a:moveTo>
                  <a:lnTo>
                    <a:pt x="15" y="30"/>
                  </a:lnTo>
                  <a:lnTo>
                    <a:pt x="20" y="29"/>
                  </a:lnTo>
                  <a:lnTo>
                    <a:pt x="24" y="25"/>
                  </a:lnTo>
                  <a:lnTo>
                    <a:pt x="27" y="21"/>
                  </a:lnTo>
                  <a:lnTo>
                    <a:pt x="28" y="15"/>
                  </a:lnTo>
                  <a:lnTo>
                    <a:pt x="27" y="9"/>
                  </a:lnTo>
                  <a:lnTo>
                    <a:pt x="24" y="5"/>
                  </a:lnTo>
                  <a:lnTo>
                    <a:pt x="20" y="1"/>
                  </a:lnTo>
                  <a:lnTo>
                    <a:pt x="14" y="0"/>
                  </a:lnTo>
                  <a:lnTo>
                    <a:pt x="9" y="2"/>
                  </a:lnTo>
                  <a:lnTo>
                    <a:pt x="5" y="6"/>
                  </a:lnTo>
                  <a:lnTo>
                    <a:pt x="1" y="10"/>
                  </a:lnTo>
                  <a:lnTo>
                    <a:pt x="0" y="16"/>
                  </a:lnTo>
                  <a:lnTo>
                    <a:pt x="1" y="22"/>
                  </a:lnTo>
                  <a:lnTo>
                    <a:pt x="5" y="26"/>
                  </a:lnTo>
                  <a:lnTo>
                    <a:pt x="9"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69" name="Freeform 261"/>
            <p:cNvSpPr>
              <a:spLocks/>
            </p:cNvSpPr>
            <p:nvPr/>
          </p:nvSpPr>
          <p:spPr bwMode="auto">
            <a:xfrm>
              <a:off x="4305" y="2255"/>
              <a:ext cx="14" cy="15"/>
            </a:xfrm>
            <a:custGeom>
              <a:avLst/>
              <a:gdLst>
                <a:gd name="T0" fmla="*/ 9 w 29"/>
                <a:gd name="T1" fmla="*/ 28 h 29"/>
                <a:gd name="T2" fmla="*/ 15 w 29"/>
                <a:gd name="T3" fmla="*/ 29 h 29"/>
                <a:gd name="T4" fmla="*/ 19 w 29"/>
                <a:gd name="T5" fmla="*/ 28 h 29"/>
                <a:gd name="T6" fmla="*/ 24 w 29"/>
                <a:gd name="T7" fmla="*/ 25 h 29"/>
                <a:gd name="T8" fmla="*/ 28 w 29"/>
                <a:gd name="T9" fmla="*/ 19 h 29"/>
                <a:gd name="T10" fmla="*/ 29 w 29"/>
                <a:gd name="T11" fmla="*/ 13 h 29"/>
                <a:gd name="T12" fmla="*/ 28 w 29"/>
                <a:gd name="T13" fmla="*/ 8 h 29"/>
                <a:gd name="T14" fmla="*/ 24 w 29"/>
                <a:gd name="T15" fmla="*/ 3 h 29"/>
                <a:gd name="T16" fmla="*/ 19 w 29"/>
                <a:gd name="T17" fmla="*/ 1 h 29"/>
                <a:gd name="T18" fmla="*/ 14 w 29"/>
                <a:gd name="T19" fmla="*/ 0 h 29"/>
                <a:gd name="T20" fmla="*/ 9 w 29"/>
                <a:gd name="T21" fmla="*/ 1 h 29"/>
                <a:gd name="T22" fmla="*/ 5 w 29"/>
                <a:gd name="T23" fmla="*/ 4 h 29"/>
                <a:gd name="T24" fmla="*/ 1 w 29"/>
                <a:gd name="T25" fmla="*/ 9 h 29"/>
                <a:gd name="T26" fmla="*/ 0 w 29"/>
                <a:gd name="T27" fmla="*/ 14 h 29"/>
                <a:gd name="T28" fmla="*/ 2 w 29"/>
                <a:gd name="T29" fmla="*/ 20 h 29"/>
                <a:gd name="T30" fmla="*/ 5 w 29"/>
                <a:gd name="T31" fmla="*/ 25 h 29"/>
                <a:gd name="T32" fmla="*/ 9 w 29"/>
                <a:gd name="T3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9" y="28"/>
                  </a:moveTo>
                  <a:lnTo>
                    <a:pt x="15" y="29"/>
                  </a:lnTo>
                  <a:lnTo>
                    <a:pt x="19" y="28"/>
                  </a:lnTo>
                  <a:lnTo>
                    <a:pt x="24" y="25"/>
                  </a:lnTo>
                  <a:lnTo>
                    <a:pt x="28" y="19"/>
                  </a:lnTo>
                  <a:lnTo>
                    <a:pt x="29" y="13"/>
                  </a:lnTo>
                  <a:lnTo>
                    <a:pt x="28" y="8"/>
                  </a:lnTo>
                  <a:lnTo>
                    <a:pt x="24" y="3"/>
                  </a:lnTo>
                  <a:lnTo>
                    <a:pt x="19" y="1"/>
                  </a:lnTo>
                  <a:lnTo>
                    <a:pt x="14" y="0"/>
                  </a:lnTo>
                  <a:lnTo>
                    <a:pt x="9" y="1"/>
                  </a:lnTo>
                  <a:lnTo>
                    <a:pt x="5" y="4"/>
                  </a:lnTo>
                  <a:lnTo>
                    <a:pt x="1" y="9"/>
                  </a:lnTo>
                  <a:lnTo>
                    <a:pt x="0" y="14"/>
                  </a:lnTo>
                  <a:lnTo>
                    <a:pt x="2" y="20"/>
                  </a:lnTo>
                  <a:lnTo>
                    <a:pt x="5" y="25"/>
                  </a:lnTo>
                  <a:lnTo>
                    <a:pt x="9" y="28"/>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0" name="Freeform 262"/>
            <p:cNvSpPr>
              <a:spLocks/>
            </p:cNvSpPr>
            <p:nvPr/>
          </p:nvSpPr>
          <p:spPr bwMode="auto">
            <a:xfrm>
              <a:off x="4315" y="2243"/>
              <a:ext cx="14" cy="15"/>
            </a:xfrm>
            <a:custGeom>
              <a:avLst/>
              <a:gdLst>
                <a:gd name="T0" fmla="*/ 9 w 28"/>
                <a:gd name="T1" fmla="*/ 29 h 30"/>
                <a:gd name="T2" fmla="*/ 14 w 28"/>
                <a:gd name="T3" fmla="*/ 30 h 30"/>
                <a:gd name="T4" fmla="*/ 19 w 28"/>
                <a:gd name="T5" fmla="*/ 29 h 30"/>
                <a:gd name="T6" fmla="*/ 24 w 28"/>
                <a:gd name="T7" fmla="*/ 26 h 30"/>
                <a:gd name="T8" fmla="*/ 27 w 28"/>
                <a:gd name="T9" fmla="*/ 20 h 30"/>
                <a:gd name="T10" fmla="*/ 28 w 28"/>
                <a:gd name="T11" fmla="*/ 14 h 30"/>
                <a:gd name="T12" fmla="*/ 27 w 28"/>
                <a:gd name="T13" fmla="*/ 8 h 30"/>
                <a:gd name="T14" fmla="*/ 25 w 28"/>
                <a:gd name="T15" fmla="*/ 4 h 30"/>
                <a:gd name="T16" fmla="*/ 20 w 28"/>
                <a:gd name="T17" fmla="*/ 1 h 30"/>
                <a:gd name="T18" fmla="*/ 14 w 28"/>
                <a:gd name="T19" fmla="*/ 0 h 30"/>
                <a:gd name="T20" fmla="*/ 10 w 28"/>
                <a:gd name="T21" fmla="*/ 1 h 30"/>
                <a:gd name="T22" fmla="*/ 5 w 28"/>
                <a:gd name="T23" fmla="*/ 5 h 30"/>
                <a:gd name="T24" fmla="*/ 2 w 28"/>
                <a:gd name="T25" fmla="*/ 11 h 30"/>
                <a:gd name="T26" fmla="*/ 0 w 28"/>
                <a:gd name="T27" fmla="*/ 16 h 30"/>
                <a:gd name="T28" fmla="*/ 2 w 28"/>
                <a:gd name="T29" fmla="*/ 22 h 30"/>
                <a:gd name="T30" fmla="*/ 4 w 28"/>
                <a:gd name="T31" fmla="*/ 27 h 30"/>
                <a:gd name="T32" fmla="*/ 9 w 28"/>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9" y="29"/>
                  </a:moveTo>
                  <a:lnTo>
                    <a:pt x="14" y="30"/>
                  </a:lnTo>
                  <a:lnTo>
                    <a:pt x="19" y="29"/>
                  </a:lnTo>
                  <a:lnTo>
                    <a:pt x="24" y="26"/>
                  </a:lnTo>
                  <a:lnTo>
                    <a:pt x="27" y="20"/>
                  </a:lnTo>
                  <a:lnTo>
                    <a:pt x="28" y="14"/>
                  </a:lnTo>
                  <a:lnTo>
                    <a:pt x="27" y="8"/>
                  </a:lnTo>
                  <a:lnTo>
                    <a:pt x="25" y="4"/>
                  </a:lnTo>
                  <a:lnTo>
                    <a:pt x="20" y="1"/>
                  </a:lnTo>
                  <a:lnTo>
                    <a:pt x="14" y="0"/>
                  </a:lnTo>
                  <a:lnTo>
                    <a:pt x="10" y="1"/>
                  </a:lnTo>
                  <a:lnTo>
                    <a:pt x="5" y="5"/>
                  </a:lnTo>
                  <a:lnTo>
                    <a:pt x="2" y="11"/>
                  </a:lnTo>
                  <a:lnTo>
                    <a:pt x="0" y="16"/>
                  </a:lnTo>
                  <a:lnTo>
                    <a:pt x="2" y="22"/>
                  </a:lnTo>
                  <a:lnTo>
                    <a:pt x="4" y="27"/>
                  </a:lnTo>
                  <a:lnTo>
                    <a:pt x="9"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1" name="Freeform 263"/>
            <p:cNvSpPr>
              <a:spLocks/>
            </p:cNvSpPr>
            <p:nvPr/>
          </p:nvSpPr>
          <p:spPr bwMode="auto">
            <a:xfrm>
              <a:off x="4323" y="2233"/>
              <a:ext cx="14" cy="15"/>
            </a:xfrm>
            <a:custGeom>
              <a:avLst/>
              <a:gdLst>
                <a:gd name="T0" fmla="*/ 8 w 27"/>
                <a:gd name="T1" fmla="*/ 28 h 30"/>
                <a:gd name="T2" fmla="*/ 14 w 27"/>
                <a:gd name="T3" fmla="*/ 30 h 30"/>
                <a:gd name="T4" fmla="*/ 18 w 27"/>
                <a:gd name="T5" fmla="*/ 27 h 30"/>
                <a:gd name="T6" fmla="*/ 23 w 27"/>
                <a:gd name="T7" fmla="*/ 24 h 30"/>
                <a:gd name="T8" fmla="*/ 26 w 27"/>
                <a:gd name="T9" fmla="*/ 19 h 30"/>
                <a:gd name="T10" fmla="*/ 27 w 27"/>
                <a:gd name="T11" fmla="*/ 13 h 30"/>
                <a:gd name="T12" fmla="*/ 26 w 27"/>
                <a:gd name="T13" fmla="*/ 8 h 30"/>
                <a:gd name="T14" fmla="*/ 24 w 27"/>
                <a:gd name="T15" fmla="*/ 3 h 30"/>
                <a:gd name="T16" fmla="*/ 19 w 27"/>
                <a:gd name="T17" fmla="*/ 0 h 30"/>
                <a:gd name="T18" fmla="*/ 14 w 27"/>
                <a:gd name="T19" fmla="*/ 0 h 30"/>
                <a:gd name="T20" fmla="*/ 9 w 27"/>
                <a:gd name="T21" fmla="*/ 1 h 30"/>
                <a:gd name="T22" fmla="*/ 4 w 27"/>
                <a:gd name="T23" fmla="*/ 4 h 30"/>
                <a:gd name="T24" fmla="*/ 1 w 27"/>
                <a:gd name="T25" fmla="*/ 9 h 30"/>
                <a:gd name="T26" fmla="*/ 0 w 27"/>
                <a:gd name="T27" fmla="*/ 15 h 30"/>
                <a:gd name="T28" fmla="*/ 1 w 27"/>
                <a:gd name="T29" fmla="*/ 20 h 30"/>
                <a:gd name="T30" fmla="*/ 3 w 27"/>
                <a:gd name="T31" fmla="*/ 25 h 30"/>
                <a:gd name="T32" fmla="*/ 8 w 27"/>
                <a:gd name="T3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8" y="28"/>
                  </a:moveTo>
                  <a:lnTo>
                    <a:pt x="14" y="30"/>
                  </a:lnTo>
                  <a:lnTo>
                    <a:pt x="18" y="27"/>
                  </a:lnTo>
                  <a:lnTo>
                    <a:pt x="23" y="24"/>
                  </a:lnTo>
                  <a:lnTo>
                    <a:pt x="26" y="19"/>
                  </a:lnTo>
                  <a:lnTo>
                    <a:pt x="27" y="13"/>
                  </a:lnTo>
                  <a:lnTo>
                    <a:pt x="26" y="8"/>
                  </a:lnTo>
                  <a:lnTo>
                    <a:pt x="24" y="3"/>
                  </a:lnTo>
                  <a:lnTo>
                    <a:pt x="19" y="0"/>
                  </a:lnTo>
                  <a:lnTo>
                    <a:pt x="14" y="0"/>
                  </a:lnTo>
                  <a:lnTo>
                    <a:pt x="9" y="1"/>
                  </a:lnTo>
                  <a:lnTo>
                    <a:pt x="4" y="4"/>
                  </a:lnTo>
                  <a:lnTo>
                    <a:pt x="1" y="9"/>
                  </a:lnTo>
                  <a:lnTo>
                    <a:pt x="0" y="15"/>
                  </a:lnTo>
                  <a:lnTo>
                    <a:pt x="1" y="20"/>
                  </a:lnTo>
                  <a:lnTo>
                    <a:pt x="3" y="25"/>
                  </a:lnTo>
                  <a:lnTo>
                    <a:pt x="8" y="28"/>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2" name="Freeform 264"/>
            <p:cNvSpPr>
              <a:spLocks/>
            </p:cNvSpPr>
            <p:nvPr/>
          </p:nvSpPr>
          <p:spPr bwMode="auto">
            <a:xfrm>
              <a:off x="4329" y="2224"/>
              <a:ext cx="14" cy="15"/>
            </a:xfrm>
            <a:custGeom>
              <a:avLst/>
              <a:gdLst>
                <a:gd name="T0" fmla="*/ 8 w 28"/>
                <a:gd name="T1" fmla="*/ 29 h 30"/>
                <a:gd name="T2" fmla="*/ 14 w 28"/>
                <a:gd name="T3" fmla="*/ 30 h 30"/>
                <a:gd name="T4" fmla="*/ 20 w 28"/>
                <a:gd name="T5" fmla="*/ 29 h 30"/>
                <a:gd name="T6" fmla="*/ 24 w 28"/>
                <a:gd name="T7" fmla="*/ 25 h 30"/>
                <a:gd name="T8" fmla="*/ 27 w 28"/>
                <a:gd name="T9" fmla="*/ 20 h 30"/>
                <a:gd name="T10" fmla="*/ 28 w 28"/>
                <a:gd name="T11" fmla="*/ 14 h 30"/>
                <a:gd name="T12" fmla="*/ 27 w 28"/>
                <a:gd name="T13" fmla="*/ 8 h 30"/>
                <a:gd name="T14" fmla="*/ 24 w 28"/>
                <a:gd name="T15" fmla="*/ 4 h 30"/>
                <a:gd name="T16" fmla="*/ 20 w 28"/>
                <a:gd name="T17" fmla="*/ 1 h 30"/>
                <a:gd name="T18" fmla="*/ 14 w 28"/>
                <a:gd name="T19" fmla="*/ 0 h 30"/>
                <a:gd name="T20" fmla="*/ 10 w 28"/>
                <a:gd name="T21" fmla="*/ 1 h 30"/>
                <a:gd name="T22" fmla="*/ 5 w 28"/>
                <a:gd name="T23" fmla="*/ 5 h 30"/>
                <a:gd name="T24" fmla="*/ 1 w 28"/>
                <a:gd name="T25" fmla="*/ 10 h 30"/>
                <a:gd name="T26" fmla="*/ 0 w 28"/>
                <a:gd name="T27" fmla="*/ 16 h 30"/>
                <a:gd name="T28" fmla="*/ 1 w 28"/>
                <a:gd name="T29" fmla="*/ 22 h 30"/>
                <a:gd name="T30" fmla="*/ 4 w 28"/>
                <a:gd name="T31" fmla="*/ 27 h 30"/>
                <a:gd name="T32" fmla="*/ 8 w 28"/>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8" y="29"/>
                  </a:moveTo>
                  <a:lnTo>
                    <a:pt x="14" y="30"/>
                  </a:lnTo>
                  <a:lnTo>
                    <a:pt x="20" y="29"/>
                  </a:lnTo>
                  <a:lnTo>
                    <a:pt x="24" y="25"/>
                  </a:lnTo>
                  <a:lnTo>
                    <a:pt x="27" y="20"/>
                  </a:lnTo>
                  <a:lnTo>
                    <a:pt x="28" y="14"/>
                  </a:lnTo>
                  <a:lnTo>
                    <a:pt x="27" y="8"/>
                  </a:lnTo>
                  <a:lnTo>
                    <a:pt x="24" y="4"/>
                  </a:lnTo>
                  <a:lnTo>
                    <a:pt x="20" y="1"/>
                  </a:lnTo>
                  <a:lnTo>
                    <a:pt x="14" y="0"/>
                  </a:lnTo>
                  <a:lnTo>
                    <a:pt x="10" y="1"/>
                  </a:lnTo>
                  <a:lnTo>
                    <a:pt x="5" y="5"/>
                  </a:lnTo>
                  <a:lnTo>
                    <a:pt x="1" y="10"/>
                  </a:lnTo>
                  <a:lnTo>
                    <a:pt x="0" y="16"/>
                  </a:lnTo>
                  <a:lnTo>
                    <a:pt x="1" y="22"/>
                  </a:lnTo>
                  <a:lnTo>
                    <a:pt x="4" y="27"/>
                  </a:lnTo>
                  <a:lnTo>
                    <a:pt x="8"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3" name="Freeform 265"/>
            <p:cNvSpPr>
              <a:spLocks/>
            </p:cNvSpPr>
            <p:nvPr/>
          </p:nvSpPr>
          <p:spPr bwMode="auto">
            <a:xfrm>
              <a:off x="4338" y="2215"/>
              <a:ext cx="14" cy="15"/>
            </a:xfrm>
            <a:custGeom>
              <a:avLst/>
              <a:gdLst>
                <a:gd name="T0" fmla="*/ 8 w 27"/>
                <a:gd name="T1" fmla="*/ 30 h 31"/>
                <a:gd name="T2" fmla="*/ 13 w 27"/>
                <a:gd name="T3" fmla="*/ 31 h 31"/>
                <a:gd name="T4" fmla="*/ 18 w 27"/>
                <a:gd name="T5" fmla="*/ 29 h 31"/>
                <a:gd name="T6" fmla="*/ 23 w 27"/>
                <a:gd name="T7" fmla="*/ 25 h 31"/>
                <a:gd name="T8" fmla="*/ 26 w 27"/>
                <a:gd name="T9" fmla="*/ 21 h 31"/>
                <a:gd name="T10" fmla="*/ 27 w 27"/>
                <a:gd name="T11" fmla="*/ 15 h 31"/>
                <a:gd name="T12" fmla="*/ 26 w 27"/>
                <a:gd name="T13" fmla="*/ 9 h 31"/>
                <a:gd name="T14" fmla="*/ 24 w 27"/>
                <a:gd name="T15" fmla="*/ 4 h 31"/>
                <a:gd name="T16" fmla="*/ 19 w 27"/>
                <a:gd name="T17" fmla="*/ 1 h 31"/>
                <a:gd name="T18" fmla="*/ 13 w 27"/>
                <a:gd name="T19" fmla="*/ 0 h 31"/>
                <a:gd name="T20" fmla="*/ 9 w 27"/>
                <a:gd name="T21" fmla="*/ 2 h 31"/>
                <a:gd name="T22" fmla="*/ 4 w 27"/>
                <a:gd name="T23" fmla="*/ 6 h 31"/>
                <a:gd name="T24" fmla="*/ 1 w 27"/>
                <a:gd name="T25" fmla="*/ 10 h 31"/>
                <a:gd name="T26" fmla="*/ 0 w 27"/>
                <a:gd name="T27" fmla="*/ 16 h 31"/>
                <a:gd name="T28" fmla="*/ 1 w 27"/>
                <a:gd name="T29" fmla="*/ 22 h 31"/>
                <a:gd name="T30" fmla="*/ 3 w 27"/>
                <a:gd name="T31" fmla="*/ 26 h 31"/>
                <a:gd name="T32" fmla="*/ 8 w 27"/>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8" y="30"/>
                  </a:moveTo>
                  <a:lnTo>
                    <a:pt x="13" y="31"/>
                  </a:lnTo>
                  <a:lnTo>
                    <a:pt x="18" y="29"/>
                  </a:lnTo>
                  <a:lnTo>
                    <a:pt x="23" y="25"/>
                  </a:lnTo>
                  <a:lnTo>
                    <a:pt x="26" y="21"/>
                  </a:lnTo>
                  <a:lnTo>
                    <a:pt x="27" y="15"/>
                  </a:lnTo>
                  <a:lnTo>
                    <a:pt x="26" y="9"/>
                  </a:lnTo>
                  <a:lnTo>
                    <a:pt x="24" y="4"/>
                  </a:lnTo>
                  <a:lnTo>
                    <a:pt x="19" y="1"/>
                  </a:lnTo>
                  <a:lnTo>
                    <a:pt x="13" y="0"/>
                  </a:lnTo>
                  <a:lnTo>
                    <a:pt x="9" y="2"/>
                  </a:lnTo>
                  <a:lnTo>
                    <a:pt x="4" y="6"/>
                  </a:lnTo>
                  <a:lnTo>
                    <a:pt x="1" y="10"/>
                  </a:lnTo>
                  <a:lnTo>
                    <a:pt x="0" y="16"/>
                  </a:lnTo>
                  <a:lnTo>
                    <a:pt x="1" y="22"/>
                  </a:lnTo>
                  <a:lnTo>
                    <a:pt x="3" y="26"/>
                  </a:lnTo>
                  <a:lnTo>
                    <a:pt x="8"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4" name="Freeform 266"/>
            <p:cNvSpPr>
              <a:spLocks/>
            </p:cNvSpPr>
            <p:nvPr/>
          </p:nvSpPr>
          <p:spPr bwMode="auto">
            <a:xfrm>
              <a:off x="4346" y="2206"/>
              <a:ext cx="14" cy="15"/>
            </a:xfrm>
            <a:custGeom>
              <a:avLst/>
              <a:gdLst>
                <a:gd name="T0" fmla="*/ 8 w 27"/>
                <a:gd name="T1" fmla="*/ 29 h 30"/>
                <a:gd name="T2" fmla="*/ 14 w 27"/>
                <a:gd name="T3" fmla="*/ 30 h 30"/>
                <a:gd name="T4" fmla="*/ 18 w 27"/>
                <a:gd name="T5" fmla="*/ 29 h 30"/>
                <a:gd name="T6" fmla="*/ 23 w 27"/>
                <a:gd name="T7" fmla="*/ 26 h 30"/>
                <a:gd name="T8" fmla="*/ 26 w 27"/>
                <a:gd name="T9" fmla="*/ 20 h 30"/>
                <a:gd name="T10" fmla="*/ 27 w 27"/>
                <a:gd name="T11" fmla="*/ 14 h 30"/>
                <a:gd name="T12" fmla="*/ 26 w 27"/>
                <a:gd name="T13" fmla="*/ 8 h 30"/>
                <a:gd name="T14" fmla="*/ 24 w 27"/>
                <a:gd name="T15" fmla="*/ 4 h 30"/>
                <a:gd name="T16" fmla="*/ 19 w 27"/>
                <a:gd name="T17" fmla="*/ 2 h 30"/>
                <a:gd name="T18" fmla="*/ 14 w 27"/>
                <a:gd name="T19" fmla="*/ 0 h 30"/>
                <a:gd name="T20" fmla="*/ 9 w 27"/>
                <a:gd name="T21" fmla="*/ 2 h 30"/>
                <a:gd name="T22" fmla="*/ 4 w 27"/>
                <a:gd name="T23" fmla="*/ 5 h 30"/>
                <a:gd name="T24" fmla="*/ 1 w 27"/>
                <a:gd name="T25" fmla="*/ 11 h 30"/>
                <a:gd name="T26" fmla="*/ 0 w 27"/>
                <a:gd name="T27" fmla="*/ 17 h 30"/>
                <a:gd name="T28" fmla="*/ 1 w 27"/>
                <a:gd name="T29" fmla="*/ 21 h 30"/>
                <a:gd name="T30" fmla="*/ 3 w 27"/>
                <a:gd name="T31" fmla="*/ 26 h 30"/>
                <a:gd name="T32" fmla="*/ 8 w 27"/>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8" y="29"/>
                  </a:moveTo>
                  <a:lnTo>
                    <a:pt x="14" y="30"/>
                  </a:lnTo>
                  <a:lnTo>
                    <a:pt x="18" y="29"/>
                  </a:lnTo>
                  <a:lnTo>
                    <a:pt x="23" y="26"/>
                  </a:lnTo>
                  <a:lnTo>
                    <a:pt x="26" y="20"/>
                  </a:lnTo>
                  <a:lnTo>
                    <a:pt x="27" y="14"/>
                  </a:lnTo>
                  <a:lnTo>
                    <a:pt x="26" y="8"/>
                  </a:lnTo>
                  <a:lnTo>
                    <a:pt x="24" y="4"/>
                  </a:lnTo>
                  <a:lnTo>
                    <a:pt x="19" y="2"/>
                  </a:lnTo>
                  <a:lnTo>
                    <a:pt x="14" y="0"/>
                  </a:lnTo>
                  <a:lnTo>
                    <a:pt x="9" y="2"/>
                  </a:lnTo>
                  <a:lnTo>
                    <a:pt x="4" y="5"/>
                  </a:lnTo>
                  <a:lnTo>
                    <a:pt x="1" y="11"/>
                  </a:lnTo>
                  <a:lnTo>
                    <a:pt x="0" y="17"/>
                  </a:lnTo>
                  <a:lnTo>
                    <a:pt x="1" y="21"/>
                  </a:lnTo>
                  <a:lnTo>
                    <a:pt x="3" y="26"/>
                  </a:lnTo>
                  <a:lnTo>
                    <a:pt x="8"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5" name="Freeform 267"/>
            <p:cNvSpPr>
              <a:spLocks/>
            </p:cNvSpPr>
            <p:nvPr/>
          </p:nvSpPr>
          <p:spPr bwMode="auto">
            <a:xfrm>
              <a:off x="4353" y="2197"/>
              <a:ext cx="14" cy="15"/>
            </a:xfrm>
            <a:custGeom>
              <a:avLst/>
              <a:gdLst>
                <a:gd name="T0" fmla="*/ 8 w 27"/>
                <a:gd name="T1" fmla="*/ 30 h 30"/>
                <a:gd name="T2" fmla="*/ 14 w 27"/>
                <a:gd name="T3" fmla="*/ 30 h 30"/>
                <a:gd name="T4" fmla="*/ 18 w 27"/>
                <a:gd name="T5" fmla="*/ 29 h 30"/>
                <a:gd name="T6" fmla="*/ 23 w 27"/>
                <a:gd name="T7" fmla="*/ 25 h 30"/>
                <a:gd name="T8" fmla="*/ 26 w 27"/>
                <a:gd name="T9" fmla="*/ 21 h 30"/>
                <a:gd name="T10" fmla="*/ 27 w 27"/>
                <a:gd name="T11" fmla="*/ 15 h 30"/>
                <a:gd name="T12" fmla="*/ 26 w 27"/>
                <a:gd name="T13" fmla="*/ 9 h 30"/>
                <a:gd name="T14" fmla="*/ 24 w 27"/>
                <a:gd name="T15" fmla="*/ 5 h 30"/>
                <a:gd name="T16" fmla="*/ 19 w 27"/>
                <a:gd name="T17" fmla="*/ 1 h 30"/>
                <a:gd name="T18" fmla="*/ 14 w 27"/>
                <a:gd name="T19" fmla="*/ 0 h 30"/>
                <a:gd name="T20" fmla="*/ 9 w 27"/>
                <a:gd name="T21" fmla="*/ 2 h 30"/>
                <a:gd name="T22" fmla="*/ 4 w 27"/>
                <a:gd name="T23" fmla="*/ 6 h 30"/>
                <a:gd name="T24" fmla="*/ 1 w 27"/>
                <a:gd name="T25" fmla="*/ 10 h 30"/>
                <a:gd name="T26" fmla="*/ 0 w 27"/>
                <a:gd name="T27" fmla="*/ 16 h 30"/>
                <a:gd name="T28" fmla="*/ 1 w 27"/>
                <a:gd name="T29" fmla="*/ 22 h 30"/>
                <a:gd name="T30" fmla="*/ 3 w 27"/>
                <a:gd name="T31" fmla="*/ 27 h 30"/>
                <a:gd name="T32" fmla="*/ 8 w 27"/>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8" y="30"/>
                  </a:moveTo>
                  <a:lnTo>
                    <a:pt x="14" y="30"/>
                  </a:lnTo>
                  <a:lnTo>
                    <a:pt x="18" y="29"/>
                  </a:lnTo>
                  <a:lnTo>
                    <a:pt x="23" y="25"/>
                  </a:lnTo>
                  <a:lnTo>
                    <a:pt x="26" y="21"/>
                  </a:lnTo>
                  <a:lnTo>
                    <a:pt x="27" y="15"/>
                  </a:lnTo>
                  <a:lnTo>
                    <a:pt x="26" y="9"/>
                  </a:lnTo>
                  <a:lnTo>
                    <a:pt x="24" y="5"/>
                  </a:lnTo>
                  <a:lnTo>
                    <a:pt x="19" y="1"/>
                  </a:lnTo>
                  <a:lnTo>
                    <a:pt x="14" y="0"/>
                  </a:lnTo>
                  <a:lnTo>
                    <a:pt x="9" y="2"/>
                  </a:lnTo>
                  <a:lnTo>
                    <a:pt x="4" y="6"/>
                  </a:lnTo>
                  <a:lnTo>
                    <a:pt x="1" y="10"/>
                  </a:lnTo>
                  <a:lnTo>
                    <a:pt x="0" y="16"/>
                  </a:lnTo>
                  <a:lnTo>
                    <a:pt x="1" y="22"/>
                  </a:lnTo>
                  <a:lnTo>
                    <a:pt x="3" y="27"/>
                  </a:lnTo>
                  <a:lnTo>
                    <a:pt x="8" y="30"/>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6" name="Freeform 268"/>
            <p:cNvSpPr>
              <a:spLocks/>
            </p:cNvSpPr>
            <p:nvPr/>
          </p:nvSpPr>
          <p:spPr bwMode="auto">
            <a:xfrm>
              <a:off x="4361" y="2186"/>
              <a:ext cx="14" cy="15"/>
            </a:xfrm>
            <a:custGeom>
              <a:avLst/>
              <a:gdLst>
                <a:gd name="T0" fmla="*/ 8 w 27"/>
                <a:gd name="T1" fmla="*/ 29 h 30"/>
                <a:gd name="T2" fmla="*/ 14 w 27"/>
                <a:gd name="T3" fmla="*/ 30 h 30"/>
                <a:gd name="T4" fmla="*/ 18 w 27"/>
                <a:gd name="T5" fmla="*/ 29 h 30"/>
                <a:gd name="T6" fmla="*/ 23 w 27"/>
                <a:gd name="T7" fmla="*/ 26 h 30"/>
                <a:gd name="T8" fmla="*/ 26 w 27"/>
                <a:gd name="T9" fmla="*/ 21 h 30"/>
                <a:gd name="T10" fmla="*/ 27 w 27"/>
                <a:gd name="T11" fmla="*/ 15 h 30"/>
                <a:gd name="T12" fmla="*/ 26 w 27"/>
                <a:gd name="T13" fmla="*/ 9 h 30"/>
                <a:gd name="T14" fmla="*/ 24 w 27"/>
                <a:gd name="T15" fmla="*/ 5 h 30"/>
                <a:gd name="T16" fmla="*/ 19 w 27"/>
                <a:gd name="T17" fmla="*/ 1 h 30"/>
                <a:gd name="T18" fmla="*/ 14 w 27"/>
                <a:gd name="T19" fmla="*/ 0 h 30"/>
                <a:gd name="T20" fmla="*/ 9 w 27"/>
                <a:gd name="T21" fmla="*/ 1 h 30"/>
                <a:gd name="T22" fmla="*/ 4 w 27"/>
                <a:gd name="T23" fmla="*/ 5 h 30"/>
                <a:gd name="T24" fmla="*/ 1 w 27"/>
                <a:gd name="T25" fmla="*/ 11 h 30"/>
                <a:gd name="T26" fmla="*/ 0 w 27"/>
                <a:gd name="T27" fmla="*/ 16 h 30"/>
                <a:gd name="T28" fmla="*/ 1 w 27"/>
                <a:gd name="T29" fmla="*/ 22 h 30"/>
                <a:gd name="T30" fmla="*/ 3 w 27"/>
                <a:gd name="T31" fmla="*/ 27 h 30"/>
                <a:gd name="T32" fmla="*/ 8 w 27"/>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8" y="29"/>
                  </a:moveTo>
                  <a:lnTo>
                    <a:pt x="14" y="30"/>
                  </a:lnTo>
                  <a:lnTo>
                    <a:pt x="18" y="29"/>
                  </a:lnTo>
                  <a:lnTo>
                    <a:pt x="23" y="26"/>
                  </a:lnTo>
                  <a:lnTo>
                    <a:pt x="26" y="21"/>
                  </a:lnTo>
                  <a:lnTo>
                    <a:pt x="27" y="15"/>
                  </a:lnTo>
                  <a:lnTo>
                    <a:pt x="26" y="9"/>
                  </a:lnTo>
                  <a:lnTo>
                    <a:pt x="24" y="5"/>
                  </a:lnTo>
                  <a:lnTo>
                    <a:pt x="19" y="1"/>
                  </a:lnTo>
                  <a:lnTo>
                    <a:pt x="14" y="0"/>
                  </a:lnTo>
                  <a:lnTo>
                    <a:pt x="9" y="1"/>
                  </a:lnTo>
                  <a:lnTo>
                    <a:pt x="4" y="5"/>
                  </a:lnTo>
                  <a:lnTo>
                    <a:pt x="1" y="11"/>
                  </a:lnTo>
                  <a:lnTo>
                    <a:pt x="0" y="16"/>
                  </a:lnTo>
                  <a:lnTo>
                    <a:pt x="1" y="22"/>
                  </a:lnTo>
                  <a:lnTo>
                    <a:pt x="3" y="27"/>
                  </a:lnTo>
                  <a:lnTo>
                    <a:pt x="8" y="29"/>
                  </a:lnTo>
                  <a:close/>
                </a:path>
              </a:pathLst>
            </a:custGeom>
            <a:solidFill>
              <a:srgbClr val="F9E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7" name="Freeform 269"/>
            <p:cNvSpPr>
              <a:spLocks/>
            </p:cNvSpPr>
            <p:nvPr/>
          </p:nvSpPr>
          <p:spPr bwMode="auto">
            <a:xfrm>
              <a:off x="4273" y="2252"/>
              <a:ext cx="13" cy="36"/>
            </a:xfrm>
            <a:custGeom>
              <a:avLst/>
              <a:gdLst>
                <a:gd name="T0" fmla="*/ 16 w 27"/>
                <a:gd name="T1" fmla="*/ 55 h 70"/>
                <a:gd name="T2" fmla="*/ 21 w 27"/>
                <a:gd name="T3" fmla="*/ 50 h 70"/>
                <a:gd name="T4" fmla="*/ 26 w 27"/>
                <a:gd name="T5" fmla="*/ 49 h 70"/>
                <a:gd name="T6" fmla="*/ 26 w 27"/>
                <a:gd name="T7" fmla="*/ 49 h 70"/>
                <a:gd name="T8" fmla="*/ 26 w 27"/>
                <a:gd name="T9" fmla="*/ 49 h 70"/>
                <a:gd name="T10" fmla="*/ 23 w 27"/>
                <a:gd name="T11" fmla="*/ 46 h 70"/>
                <a:gd name="T12" fmla="*/ 22 w 27"/>
                <a:gd name="T13" fmla="*/ 46 h 70"/>
                <a:gd name="T14" fmla="*/ 22 w 27"/>
                <a:gd name="T15" fmla="*/ 45 h 70"/>
                <a:gd name="T16" fmla="*/ 22 w 27"/>
                <a:gd name="T17" fmla="*/ 45 h 70"/>
                <a:gd name="T18" fmla="*/ 21 w 27"/>
                <a:gd name="T19" fmla="*/ 45 h 70"/>
                <a:gd name="T20" fmla="*/ 21 w 27"/>
                <a:gd name="T21" fmla="*/ 45 h 70"/>
                <a:gd name="T22" fmla="*/ 20 w 27"/>
                <a:gd name="T23" fmla="*/ 45 h 70"/>
                <a:gd name="T24" fmla="*/ 19 w 27"/>
                <a:gd name="T25" fmla="*/ 45 h 70"/>
                <a:gd name="T26" fmla="*/ 19 w 27"/>
                <a:gd name="T27" fmla="*/ 45 h 70"/>
                <a:gd name="T28" fmla="*/ 16 w 27"/>
                <a:gd name="T29" fmla="*/ 44 h 70"/>
                <a:gd name="T30" fmla="*/ 13 w 27"/>
                <a:gd name="T31" fmla="*/ 39 h 70"/>
                <a:gd name="T32" fmla="*/ 13 w 27"/>
                <a:gd name="T33" fmla="*/ 33 h 70"/>
                <a:gd name="T34" fmla="*/ 18 w 27"/>
                <a:gd name="T35" fmla="*/ 29 h 70"/>
                <a:gd name="T36" fmla="*/ 22 w 27"/>
                <a:gd name="T37" fmla="*/ 27 h 70"/>
                <a:gd name="T38" fmla="*/ 22 w 27"/>
                <a:gd name="T39" fmla="*/ 27 h 70"/>
                <a:gd name="T40" fmla="*/ 22 w 27"/>
                <a:gd name="T41" fmla="*/ 26 h 70"/>
                <a:gd name="T42" fmla="*/ 19 w 27"/>
                <a:gd name="T43" fmla="*/ 23 h 70"/>
                <a:gd name="T44" fmla="*/ 16 w 27"/>
                <a:gd name="T45" fmla="*/ 23 h 70"/>
                <a:gd name="T46" fmla="*/ 16 w 27"/>
                <a:gd name="T47" fmla="*/ 22 h 70"/>
                <a:gd name="T48" fmla="*/ 16 w 27"/>
                <a:gd name="T49" fmla="*/ 22 h 70"/>
                <a:gd name="T50" fmla="*/ 16 w 27"/>
                <a:gd name="T51" fmla="*/ 22 h 70"/>
                <a:gd name="T52" fmla="*/ 12 w 27"/>
                <a:gd name="T53" fmla="*/ 20 h 70"/>
                <a:gd name="T54" fmla="*/ 8 w 27"/>
                <a:gd name="T55" fmla="*/ 16 h 70"/>
                <a:gd name="T56" fmla="*/ 8 w 27"/>
                <a:gd name="T57" fmla="*/ 9 h 70"/>
                <a:gd name="T58" fmla="*/ 12 w 27"/>
                <a:gd name="T59" fmla="*/ 4 h 70"/>
                <a:gd name="T60" fmla="*/ 16 w 27"/>
                <a:gd name="T61" fmla="*/ 3 h 70"/>
                <a:gd name="T62" fmla="*/ 18 w 27"/>
                <a:gd name="T63" fmla="*/ 4 h 70"/>
                <a:gd name="T64" fmla="*/ 16 w 27"/>
                <a:gd name="T65" fmla="*/ 2 h 70"/>
                <a:gd name="T66" fmla="*/ 13 w 27"/>
                <a:gd name="T67" fmla="*/ 0 h 70"/>
                <a:gd name="T68" fmla="*/ 6 w 27"/>
                <a:gd name="T69" fmla="*/ 1 h 70"/>
                <a:gd name="T70" fmla="*/ 2 w 27"/>
                <a:gd name="T71" fmla="*/ 8 h 70"/>
                <a:gd name="T72" fmla="*/ 2 w 27"/>
                <a:gd name="T73" fmla="*/ 17 h 70"/>
                <a:gd name="T74" fmla="*/ 6 w 27"/>
                <a:gd name="T75" fmla="*/ 24 h 70"/>
                <a:gd name="T76" fmla="*/ 8 w 27"/>
                <a:gd name="T77" fmla="*/ 27 h 70"/>
                <a:gd name="T78" fmla="*/ 6 w 27"/>
                <a:gd name="T79" fmla="*/ 32 h 70"/>
                <a:gd name="T80" fmla="*/ 7 w 27"/>
                <a:gd name="T81" fmla="*/ 40 h 70"/>
                <a:gd name="T82" fmla="*/ 11 w 27"/>
                <a:gd name="T83" fmla="*/ 46 h 70"/>
                <a:gd name="T84" fmla="*/ 12 w 27"/>
                <a:gd name="T85" fmla="*/ 50 h 70"/>
                <a:gd name="T86" fmla="*/ 10 w 27"/>
                <a:gd name="T87" fmla="*/ 55 h 70"/>
                <a:gd name="T88" fmla="*/ 11 w 27"/>
                <a:gd name="T89" fmla="*/ 63 h 70"/>
                <a:gd name="T90" fmla="*/ 15 w 27"/>
                <a:gd name="T91" fmla="*/ 69 h 70"/>
                <a:gd name="T92" fmla="*/ 21 w 27"/>
                <a:gd name="T93" fmla="*/ 70 h 70"/>
                <a:gd name="T94" fmla="*/ 25 w 27"/>
                <a:gd name="T95" fmla="*/ 69 h 70"/>
                <a:gd name="T96" fmla="*/ 25 w 27"/>
                <a:gd name="T97" fmla="*/ 68 h 70"/>
                <a:gd name="T98" fmla="*/ 25 w 27"/>
                <a:gd name="T99" fmla="*/ 68 h 70"/>
                <a:gd name="T100" fmla="*/ 21 w 27"/>
                <a:gd name="T101" fmla="*/ 67 h 70"/>
                <a:gd name="T102" fmla="*/ 16 w 27"/>
                <a:gd name="T10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70">
                  <a:moveTo>
                    <a:pt x="15" y="59"/>
                  </a:moveTo>
                  <a:lnTo>
                    <a:pt x="16" y="55"/>
                  </a:lnTo>
                  <a:lnTo>
                    <a:pt x="19" y="52"/>
                  </a:lnTo>
                  <a:lnTo>
                    <a:pt x="21" y="50"/>
                  </a:lnTo>
                  <a:lnTo>
                    <a:pt x="25" y="49"/>
                  </a:lnTo>
                  <a:lnTo>
                    <a:pt x="26" y="49"/>
                  </a:lnTo>
                  <a:lnTo>
                    <a:pt x="26" y="49"/>
                  </a:lnTo>
                  <a:lnTo>
                    <a:pt x="26" y="49"/>
                  </a:lnTo>
                  <a:lnTo>
                    <a:pt x="27" y="50"/>
                  </a:lnTo>
                  <a:lnTo>
                    <a:pt x="26" y="49"/>
                  </a:lnTo>
                  <a:lnTo>
                    <a:pt x="25" y="47"/>
                  </a:lnTo>
                  <a:lnTo>
                    <a:pt x="23" y="46"/>
                  </a:lnTo>
                  <a:lnTo>
                    <a:pt x="22" y="46"/>
                  </a:lnTo>
                  <a:lnTo>
                    <a:pt x="22" y="46"/>
                  </a:lnTo>
                  <a:lnTo>
                    <a:pt x="22" y="45"/>
                  </a:lnTo>
                  <a:lnTo>
                    <a:pt x="22" y="45"/>
                  </a:lnTo>
                  <a:lnTo>
                    <a:pt x="22" y="45"/>
                  </a:lnTo>
                  <a:lnTo>
                    <a:pt x="22" y="45"/>
                  </a:lnTo>
                  <a:lnTo>
                    <a:pt x="22" y="45"/>
                  </a:lnTo>
                  <a:lnTo>
                    <a:pt x="21" y="45"/>
                  </a:lnTo>
                  <a:lnTo>
                    <a:pt x="21" y="46"/>
                  </a:lnTo>
                  <a:lnTo>
                    <a:pt x="21" y="45"/>
                  </a:lnTo>
                  <a:lnTo>
                    <a:pt x="20" y="45"/>
                  </a:lnTo>
                  <a:lnTo>
                    <a:pt x="20" y="45"/>
                  </a:lnTo>
                  <a:lnTo>
                    <a:pt x="19" y="45"/>
                  </a:lnTo>
                  <a:lnTo>
                    <a:pt x="19" y="45"/>
                  </a:lnTo>
                  <a:lnTo>
                    <a:pt x="19" y="45"/>
                  </a:lnTo>
                  <a:lnTo>
                    <a:pt x="19" y="45"/>
                  </a:lnTo>
                  <a:lnTo>
                    <a:pt x="19" y="45"/>
                  </a:lnTo>
                  <a:lnTo>
                    <a:pt x="16" y="44"/>
                  </a:lnTo>
                  <a:lnTo>
                    <a:pt x="14" y="41"/>
                  </a:lnTo>
                  <a:lnTo>
                    <a:pt x="13" y="39"/>
                  </a:lnTo>
                  <a:lnTo>
                    <a:pt x="12" y="37"/>
                  </a:lnTo>
                  <a:lnTo>
                    <a:pt x="13" y="33"/>
                  </a:lnTo>
                  <a:lnTo>
                    <a:pt x="15" y="30"/>
                  </a:lnTo>
                  <a:lnTo>
                    <a:pt x="18" y="29"/>
                  </a:lnTo>
                  <a:lnTo>
                    <a:pt x="21" y="27"/>
                  </a:lnTo>
                  <a:lnTo>
                    <a:pt x="22" y="27"/>
                  </a:lnTo>
                  <a:lnTo>
                    <a:pt x="22" y="27"/>
                  </a:lnTo>
                  <a:lnTo>
                    <a:pt x="22" y="27"/>
                  </a:lnTo>
                  <a:lnTo>
                    <a:pt x="23" y="27"/>
                  </a:lnTo>
                  <a:lnTo>
                    <a:pt x="22" y="26"/>
                  </a:lnTo>
                  <a:lnTo>
                    <a:pt x="20" y="24"/>
                  </a:lnTo>
                  <a:lnTo>
                    <a:pt x="19" y="23"/>
                  </a:lnTo>
                  <a:lnTo>
                    <a:pt x="16" y="23"/>
                  </a:lnTo>
                  <a:lnTo>
                    <a:pt x="16" y="23"/>
                  </a:lnTo>
                  <a:lnTo>
                    <a:pt x="16" y="22"/>
                  </a:lnTo>
                  <a:lnTo>
                    <a:pt x="16" y="22"/>
                  </a:lnTo>
                  <a:lnTo>
                    <a:pt x="16" y="22"/>
                  </a:lnTo>
                  <a:lnTo>
                    <a:pt x="16" y="22"/>
                  </a:lnTo>
                  <a:lnTo>
                    <a:pt x="16" y="22"/>
                  </a:lnTo>
                  <a:lnTo>
                    <a:pt x="16" y="22"/>
                  </a:lnTo>
                  <a:lnTo>
                    <a:pt x="15" y="22"/>
                  </a:lnTo>
                  <a:lnTo>
                    <a:pt x="12" y="20"/>
                  </a:lnTo>
                  <a:lnTo>
                    <a:pt x="10" y="19"/>
                  </a:lnTo>
                  <a:lnTo>
                    <a:pt x="8" y="16"/>
                  </a:lnTo>
                  <a:lnTo>
                    <a:pt x="7" y="12"/>
                  </a:lnTo>
                  <a:lnTo>
                    <a:pt x="8" y="9"/>
                  </a:lnTo>
                  <a:lnTo>
                    <a:pt x="10" y="6"/>
                  </a:lnTo>
                  <a:lnTo>
                    <a:pt x="12" y="4"/>
                  </a:lnTo>
                  <a:lnTo>
                    <a:pt x="15" y="3"/>
                  </a:lnTo>
                  <a:lnTo>
                    <a:pt x="16" y="3"/>
                  </a:lnTo>
                  <a:lnTo>
                    <a:pt x="18" y="3"/>
                  </a:lnTo>
                  <a:lnTo>
                    <a:pt x="18" y="4"/>
                  </a:lnTo>
                  <a:lnTo>
                    <a:pt x="19" y="4"/>
                  </a:lnTo>
                  <a:lnTo>
                    <a:pt x="16" y="2"/>
                  </a:lnTo>
                  <a:lnTo>
                    <a:pt x="15" y="1"/>
                  </a:lnTo>
                  <a:lnTo>
                    <a:pt x="13" y="0"/>
                  </a:lnTo>
                  <a:lnTo>
                    <a:pt x="11" y="0"/>
                  </a:lnTo>
                  <a:lnTo>
                    <a:pt x="6" y="1"/>
                  </a:lnTo>
                  <a:lnTo>
                    <a:pt x="4" y="3"/>
                  </a:lnTo>
                  <a:lnTo>
                    <a:pt x="2" y="8"/>
                  </a:lnTo>
                  <a:lnTo>
                    <a:pt x="0" y="12"/>
                  </a:lnTo>
                  <a:lnTo>
                    <a:pt x="2" y="17"/>
                  </a:lnTo>
                  <a:lnTo>
                    <a:pt x="4" y="22"/>
                  </a:lnTo>
                  <a:lnTo>
                    <a:pt x="6" y="24"/>
                  </a:lnTo>
                  <a:lnTo>
                    <a:pt x="11" y="25"/>
                  </a:lnTo>
                  <a:lnTo>
                    <a:pt x="8" y="27"/>
                  </a:lnTo>
                  <a:lnTo>
                    <a:pt x="7" y="30"/>
                  </a:lnTo>
                  <a:lnTo>
                    <a:pt x="6" y="32"/>
                  </a:lnTo>
                  <a:lnTo>
                    <a:pt x="6" y="35"/>
                  </a:lnTo>
                  <a:lnTo>
                    <a:pt x="7" y="40"/>
                  </a:lnTo>
                  <a:lnTo>
                    <a:pt x="8" y="44"/>
                  </a:lnTo>
                  <a:lnTo>
                    <a:pt x="11" y="46"/>
                  </a:lnTo>
                  <a:lnTo>
                    <a:pt x="13" y="48"/>
                  </a:lnTo>
                  <a:lnTo>
                    <a:pt x="12" y="50"/>
                  </a:lnTo>
                  <a:lnTo>
                    <a:pt x="11" y="53"/>
                  </a:lnTo>
                  <a:lnTo>
                    <a:pt x="10" y="55"/>
                  </a:lnTo>
                  <a:lnTo>
                    <a:pt x="10" y="57"/>
                  </a:lnTo>
                  <a:lnTo>
                    <a:pt x="11" y="63"/>
                  </a:lnTo>
                  <a:lnTo>
                    <a:pt x="13" y="67"/>
                  </a:lnTo>
                  <a:lnTo>
                    <a:pt x="15" y="69"/>
                  </a:lnTo>
                  <a:lnTo>
                    <a:pt x="19" y="70"/>
                  </a:lnTo>
                  <a:lnTo>
                    <a:pt x="21" y="70"/>
                  </a:lnTo>
                  <a:lnTo>
                    <a:pt x="22" y="69"/>
                  </a:lnTo>
                  <a:lnTo>
                    <a:pt x="25" y="69"/>
                  </a:lnTo>
                  <a:lnTo>
                    <a:pt x="26" y="68"/>
                  </a:lnTo>
                  <a:lnTo>
                    <a:pt x="25" y="68"/>
                  </a:lnTo>
                  <a:lnTo>
                    <a:pt x="25" y="68"/>
                  </a:lnTo>
                  <a:lnTo>
                    <a:pt x="25" y="68"/>
                  </a:lnTo>
                  <a:lnTo>
                    <a:pt x="25" y="68"/>
                  </a:lnTo>
                  <a:lnTo>
                    <a:pt x="21" y="67"/>
                  </a:lnTo>
                  <a:lnTo>
                    <a:pt x="19" y="64"/>
                  </a:lnTo>
                  <a:lnTo>
                    <a:pt x="16" y="62"/>
                  </a:lnTo>
                  <a:lnTo>
                    <a:pt x="1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8" name="Freeform 270"/>
            <p:cNvSpPr>
              <a:spLocks/>
            </p:cNvSpPr>
            <p:nvPr/>
          </p:nvSpPr>
          <p:spPr bwMode="auto">
            <a:xfrm>
              <a:off x="4267" y="2177"/>
              <a:ext cx="13" cy="75"/>
            </a:xfrm>
            <a:custGeom>
              <a:avLst/>
              <a:gdLst>
                <a:gd name="T0" fmla="*/ 22 w 25"/>
                <a:gd name="T1" fmla="*/ 147 h 149"/>
                <a:gd name="T2" fmla="*/ 23 w 25"/>
                <a:gd name="T3" fmla="*/ 146 h 149"/>
                <a:gd name="T4" fmla="*/ 15 w 25"/>
                <a:gd name="T5" fmla="*/ 141 h 149"/>
                <a:gd name="T6" fmla="*/ 18 w 25"/>
                <a:gd name="T7" fmla="*/ 129 h 149"/>
                <a:gd name="T8" fmla="*/ 24 w 25"/>
                <a:gd name="T9" fmla="*/ 128 h 149"/>
                <a:gd name="T10" fmla="*/ 20 w 25"/>
                <a:gd name="T11" fmla="*/ 123 h 149"/>
                <a:gd name="T12" fmla="*/ 16 w 25"/>
                <a:gd name="T13" fmla="*/ 123 h 149"/>
                <a:gd name="T14" fmla="*/ 12 w 25"/>
                <a:gd name="T15" fmla="*/ 119 h 149"/>
                <a:gd name="T16" fmla="*/ 16 w 25"/>
                <a:gd name="T17" fmla="*/ 108 h 149"/>
                <a:gd name="T18" fmla="*/ 22 w 25"/>
                <a:gd name="T19" fmla="*/ 107 h 149"/>
                <a:gd name="T20" fmla="*/ 17 w 25"/>
                <a:gd name="T21" fmla="*/ 102 h 149"/>
                <a:gd name="T22" fmla="*/ 13 w 25"/>
                <a:gd name="T23" fmla="*/ 102 h 149"/>
                <a:gd name="T24" fmla="*/ 8 w 25"/>
                <a:gd name="T25" fmla="*/ 98 h 149"/>
                <a:gd name="T26" fmla="*/ 14 w 25"/>
                <a:gd name="T27" fmla="*/ 88 h 149"/>
                <a:gd name="T28" fmla="*/ 18 w 25"/>
                <a:gd name="T29" fmla="*/ 86 h 149"/>
                <a:gd name="T30" fmla="*/ 14 w 25"/>
                <a:gd name="T31" fmla="*/ 82 h 149"/>
                <a:gd name="T32" fmla="*/ 10 w 25"/>
                <a:gd name="T33" fmla="*/ 82 h 149"/>
                <a:gd name="T34" fmla="*/ 6 w 25"/>
                <a:gd name="T35" fmla="*/ 77 h 149"/>
                <a:gd name="T36" fmla="*/ 7 w 25"/>
                <a:gd name="T37" fmla="*/ 69 h 149"/>
                <a:gd name="T38" fmla="*/ 9 w 25"/>
                <a:gd name="T39" fmla="*/ 69 h 149"/>
                <a:gd name="T40" fmla="*/ 15 w 25"/>
                <a:gd name="T41" fmla="*/ 67 h 149"/>
                <a:gd name="T42" fmla="*/ 17 w 25"/>
                <a:gd name="T43" fmla="*/ 66 h 149"/>
                <a:gd name="T44" fmla="*/ 12 w 25"/>
                <a:gd name="T45" fmla="*/ 61 h 149"/>
                <a:gd name="T46" fmla="*/ 8 w 25"/>
                <a:gd name="T47" fmla="*/ 61 h 149"/>
                <a:gd name="T48" fmla="*/ 7 w 25"/>
                <a:gd name="T49" fmla="*/ 58 h 149"/>
                <a:gd name="T50" fmla="*/ 12 w 25"/>
                <a:gd name="T51" fmla="*/ 48 h 149"/>
                <a:gd name="T52" fmla="*/ 17 w 25"/>
                <a:gd name="T53" fmla="*/ 48 h 149"/>
                <a:gd name="T54" fmla="*/ 16 w 25"/>
                <a:gd name="T55" fmla="*/ 46 h 149"/>
                <a:gd name="T56" fmla="*/ 17 w 25"/>
                <a:gd name="T57" fmla="*/ 45 h 149"/>
                <a:gd name="T58" fmla="*/ 16 w 25"/>
                <a:gd name="T59" fmla="*/ 45 h 149"/>
                <a:gd name="T60" fmla="*/ 9 w 25"/>
                <a:gd name="T61" fmla="*/ 39 h 149"/>
                <a:gd name="T62" fmla="*/ 13 w 25"/>
                <a:gd name="T63" fmla="*/ 28 h 149"/>
                <a:gd name="T64" fmla="*/ 18 w 25"/>
                <a:gd name="T65" fmla="*/ 26 h 149"/>
                <a:gd name="T66" fmla="*/ 16 w 25"/>
                <a:gd name="T67" fmla="*/ 24 h 149"/>
                <a:gd name="T68" fmla="*/ 16 w 25"/>
                <a:gd name="T69" fmla="*/ 23 h 149"/>
                <a:gd name="T70" fmla="*/ 15 w 25"/>
                <a:gd name="T71" fmla="*/ 23 h 149"/>
                <a:gd name="T72" fmla="*/ 15 w 25"/>
                <a:gd name="T73" fmla="*/ 22 h 149"/>
                <a:gd name="T74" fmla="*/ 13 w 25"/>
                <a:gd name="T75" fmla="*/ 22 h 149"/>
                <a:gd name="T76" fmla="*/ 7 w 25"/>
                <a:gd name="T77" fmla="*/ 16 h 149"/>
                <a:gd name="T78" fmla="*/ 12 w 25"/>
                <a:gd name="T79" fmla="*/ 6 h 149"/>
                <a:gd name="T80" fmla="*/ 17 w 25"/>
                <a:gd name="T81" fmla="*/ 5 h 149"/>
                <a:gd name="T82" fmla="*/ 13 w 25"/>
                <a:gd name="T83" fmla="*/ 0 h 149"/>
                <a:gd name="T84" fmla="*/ 1 w 25"/>
                <a:gd name="T85" fmla="*/ 8 h 149"/>
                <a:gd name="T86" fmla="*/ 3 w 25"/>
                <a:gd name="T87" fmla="*/ 22 h 149"/>
                <a:gd name="T88" fmla="*/ 1 w 25"/>
                <a:gd name="T89" fmla="*/ 31 h 149"/>
                <a:gd name="T90" fmla="*/ 5 w 25"/>
                <a:gd name="T91" fmla="*/ 43 h 149"/>
                <a:gd name="T92" fmla="*/ 0 w 25"/>
                <a:gd name="T93" fmla="*/ 53 h 149"/>
                <a:gd name="T94" fmla="*/ 2 w 25"/>
                <a:gd name="T95" fmla="*/ 62 h 149"/>
                <a:gd name="T96" fmla="*/ 0 w 25"/>
                <a:gd name="T97" fmla="*/ 71 h 149"/>
                <a:gd name="T98" fmla="*/ 3 w 25"/>
                <a:gd name="T99" fmla="*/ 83 h 149"/>
                <a:gd name="T100" fmla="*/ 2 w 25"/>
                <a:gd name="T101" fmla="*/ 92 h 149"/>
                <a:gd name="T102" fmla="*/ 6 w 25"/>
                <a:gd name="T103" fmla="*/ 104 h 149"/>
                <a:gd name="T104" fmla="*/ 5 w 25"/>
                <a:gd name="T105" fmla="*/ 113 h 149"/>
                <a:gd name="T106" fmla="*/ 8 w 25"/>
                <a:gd name="T107" fmla="*/ 124 h 149"/>
                <a:gd name="T108" fmla="*/ 7 w 25"/>
                <a:gd name="T109" fmla="*/ 134 h 149"/>
                <a:gd name="T110" fmla="*/ 13 w 25"/>
                <a:gd name="T111"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49">
                  <a:moveTo>
                    <a:pt x="17" y="149"/>
                  </a:moveTo>
                  <a:lnTo>
                    <a:pt x="18" y="149"/>
                  </a:lnTo>
                  <a:lnTo>
                    <a:pt x="21" y="147"/>
                  </a:lnTo>
                  <a:lnTo>
                    <a:pt x="22" y="147"/>
                  </a:lnTo>
                  <a:lnTo>
                    <a:pt x="23" y="146"/>
                  </a:lnTo>
                  <a:lnTo>
                    <a:pt x="23" y="146"/>
                  </a:lnTo>
                  <a:lnTo>
                    <a:pt x="23" y="146"/>
                  </a:lnTo>
                  <a:lnTo>
                    <a:pt x="23" y="146"/>
                  </a:lnTo>
                  <a:lnTo>
                    <a:pt x="22" y="146"/>
                  </a:lnTo>
                  <a:lnTo>
                    <a:pt x="18" y="145"/>
                  </a:lnTo>
                  <a:lnTo>
                    <a:pt x="16" y="143"/>
                  </a:lnTo>
                  <a:lnTo>
                    <a:pt x="15" y="141"/>
                  </a:lnTo>
                  <a:lnTo>
                    <a:pt x="14" y="137"/>
                  </a:lnTo>
                  <a:lnTo>
                    <a:pt x="15" y="134"/>
                  </a:lnTo>
                  <a:lnTo>
                    <a:pt x="16" y="130"/>
                  </a:lnTo>
                  <a:lnTo>
                    <a:pt x="18" y="129"/>
                  </a:lnTo>
                  <a:lnTo>
                    <a:pt x="22" y="128"/>
                  </a:lnTo>
                  <a:lnTo>
                    <a:pt x="23" y="128"/>
                  </a:lnTo>
                  <a:lnTo>
                    <a:pt x="24" y="128"/>
                  </a:lnTo>
                  <a:lnTo>
                    <a:pt x="24" y="128"/>
                  </a:lnTo>
                  <a:lnTo>
                    <a:pt x="25" y="128"/>
                  </a:lnTo>
                  <a:lnTo>
                    <a:pt x="23" y="127"/>
                  </a:lnTo>
                  <a:lnTo>
                    <a:pt x="22" y="124"/>
                  </a:lnTo>
                  <a:lnTo>
                    <a:pt x="20" y="123"/>
                  </a:lnTo>
                  <a:lnTo>
                    <a:pt x="17" y="123"/>
                  </a:lnTo>
                  <a:lnTo>
                    <a:pt x="16" y="123"/>
                  </a:lnTo>
                  <a:lnTo>
                    <a:pt x="16" y="123"/>
                  </a:lnTo>
                  <a:lnTo>
                    <a:pt x="16" y="123"/>
                  </a:lnTo>
                  <a:lnTo>
                    <a:pt x="15" y="123"/>
                  </a:lnTo>
                  <a:lnTo>
                    <a:pt x="14" y="122"/>
                  </a:lnTo>
                  <a:lnTo>
                    <a:pt x="13" y="121"/>
                  </a:lnTo>
                  <a:lnTo>
                    <a:pt x="12" y="119"/>
                  </a:lnTo>
                  <a:lnTo>
                    <a:pt x="12" y="116"/>
                  </a:lnTo>
                  <a:lnTo>
                    <a:pt x="13" y="113"/>
                  </a:lnTo>
                  <a:lnTo>
                    <a:pt x="14" y="109"/>
                  </a:lnTo>
                  <a:lnTo>
                    <a:pt x="16" y="108"/>
                  </a:lnTo>
                  <a:lnTo>
                    <a:pt x="20" y="107"/>
                  </a:lnTo>
                  <a:lnTo>
                    <a:pt x="21" y="107"/>
                  </a:lnTo>
                  <a:lnTo>
                    <a:pt x="21" y="107"/>
                  </a:lnTo>
                  <a:lnTo>
                    <a:pt x="22" y="107"/>
                  </a:lnTo>
                  <a:lnTo>
                    <a:pt x="22" y="108"/>
                  </a:lnTo>
                  <a:lnTo>
                    <a:pt x="21" y="106"/>
                  </a:lnTo>
                  <a:lnTo>
                    <a:pt x="18" y="104"/>
                  </a:lnTo>
                  <a:lnTo>
                    <a:pt x="17" y="102"/>
                  </a:lnTo>
                  <a:lnTo>
                    <a:pt x="15" y="102"/>
                  </a:lnTo>
                  <a:lnTo>
                    <a:pt x="14" y="102"/>
                  </a:lnTo>
                  <a:lnTo>
                    <a:pt x="14" y="102"/>
                  </a:lnTo>
                  <a:lnTo>
                    <a:pt x="13" y="102"/>
                  </a:lnTo>
                  <a:lnTo>
                    <a:pt x="13" y="102"/>
                  </a:lnTo>
                  <a:lnTo>
                    <a:pt x="12" y="101"/>
                  </a:lnTo>
                  <a:lnTo>
                    <a:pt x="9" y="100"/>
                  </a:lnTo>
                  <a:lnTo>
                    <a:pt x="8" y="98"/>
                  </a:lnTo>
                  <a:lnTo>
                    <a:pt x="8" y="96"/>
                  </a:lnTo>
                  <a:lnTo>
                    <a:pt x="9" y="92"/>
                  </a:lnTo>
                  <a:lnTo>
                    <a:pt x="12" y="89"/>
                  </a:lnTo>
                  <a:lnTo>
                    <a:pt x="14" y="88"/>
                  </a:lnTo>
                  <a:lnTo>
                    <a:pt x="17" y="86"/>
                  </a:lnTo>
                  <a:lnTo>
                    <a:pt x="18" y="86"/>
                  </a:lnTo>
                  <a:lnTo>
                    <a:pt x="18" y="86"/>
                  </a:lnTo>
                  <a:lnTo>
                    <a:pt x="18" y="86"/>
                  </a:lnTo>
                  <a:lnTo>
                    <a:pt x="20" y="88"/>
                  </a:lnTo>
                  <a:lnTo>
                    <a:pt x="18" y="85"/>
                  </a:lnTo>
                  <a:lnTo>
                    <a:pt x="16" y="83"/>
                  </a:lnTo>
                  <a:lnTo>
                    <a:pt x="14" y="82"/>
                  </a:lnTo>
                  <a:lnTo>
                    <a:pt x="12" y="82"/>
                  </a:lnTo>
                  <a:lnTo>
                    <a:pt x="12" y="82"/>
                  </a:lnTo>
                  <a:lnTo>
                    <a:pt x="10" y="82"/>
                  </a:lnTo>
                  <a:lnTo>
                    <a:pt x="10" y="82"/>
                  </a:lnTo>
                  <a:lnTo>
                    <a:pt x="9" y="82"/>
                  </a:lnTo>
                  <a:lnTo>
                    <a:pt x="8" y="81"/>
                  </a:lnTo>
                  <a:lnTo>
                    <a:pt x="7" y="79"/>
                  </a:lnTo>
                  <a:lnTo>
                    <a:pt x="6" y="77"/>
                  </a:lnTo>
                  <a:lnTo>
                    <a:pt x="6" y="75"/>
                  </a:lnTo>
                  <a:lnTo>
                    <a:pt x="6" y="73"/>
                  </a:lnTo>
                  <a:lnTo>
                    <a:pt x="7" y="71"/>
                  </a:lnTo>
                  <a:lnTo>
                    <a:pt x="7" y="69"/>
                  </a:lnTo>
                  <a:lnTo>
                    <a:pt x="8" y="68"/>
                  </a:lnTo>
                  <a:lnTo>
                    <a:pt x="9" y="69"/>
                  </a:lnTo>
                  <a:lnTo>
                    <a:pt x="9" y="69"/>
                  </a:lnTo>
                  <a:lnTo>
                    <a:pt x="9" y="69"/>
                  </a:lnTo>
                  <a:lnTo>
                    <a:pt x="10" y="69"/>
                  </a:lnTo>
                  <a:lnTo>
                    <a:pt x="12" y="69"/>
                  </a:lnTo>
                  <a:lnTo>
                    <a:pt x="14" y="68"/>
                  </a:lnTo>
                  <a:lnTo>
                    <a:pt x="15" y="67"/>
                  </a:lnTo>
                  <a:lnTo>
                    <a:pt x="16" y="66"/>
                  </a:lnTo>
                  <a:lnTo>
                    <a:pt x="16" y="66"/>
                  </a:lnTo>
                  <a:lnTo>
                    <a:pt x="17" y="66"/>
                  </a:lnTo>
                  <a:lnTo>
                    <a:pt x="17" y="66"/>
                  </a:lnTo>
                  <a:lnTo>
                    <a:pt x="17" y="67"/>
                  </a:lnTo>
                  <a:lnTo>
                    <a:pt x="15" y="64"/>
                  </a:lnTo>
                  <a:lnTo>
                    <a:pt x="14" y="62"/>
                  </a:lnTo>
                  <a:lnTo>
                    <a:pt x="12" y="61"/>
                  </a:lnTo>
                  <a:lnTo>
                    <a:pt x="9" y="61"/>
                  </a:lnTo>
                  <a:lnTo>
                    <a:pt x="9" y="61"/>
                  </a:lnTo>
                  <a:lnTo>
                    <a:pt x="9" y="61"/>
                  </a:lnTo>
                  <a:lnTo>
                    <a:pt x="8" y="61"/>
                  </a:lnTo>
                  <a:lnTo>
                    <a:pt x="8" y="61"/>
                  </a:lnTo>
                  <a:lnTo>
                    <a:pt x="7" y="60"/>
                  </a:lnTo>
                  <a:lnTo>
                    <a:pt x="7" y="59"/>
                  </a:lnTo>
                  <a:lnTo>
                    <a:pt x="7" y="58"/>
                  </a:lnTo>
                  <a:lnTo>
                    <a:pt x="7" y="56"/>
                  </a:lnTo>
                  <a:lnTo>
                    <a:pt x="8" y="53"/>
                  </a:lnTo>
                  <a:lnTo>
                    <a:pt x="9" y="49"/>
                  </a:lnTo>
                  <a:lnTo>
                    <a:pt x="12" y="48"/>
                  </a:lnTo>
                  <a:lnTo>
                    <a:pt x="15" y="47"/>
                  </a:lnTo>
                  <a:lnTo>
                    <a:pt x="16" y="47"/>
                  </a:lnTo>
                  <a:lnTo>
                    <a:pt x="17" y="47"/>
                  </a:lnTo>
                  <a:lnTo>
                    <a:pt x="17" y="48"/>
                  </a:lnTo>
                  <a:lnTo>
                    <a:pt x="18" y="48"/>
                  </a:lnTo>
                  <a:lnTo>
                    <a:pt x="17" y="47"/>
                  </a:lnTo>
                  <a:lnTo>
                    <a:pt x="17" y="47"/>
                  </a:lnTo>
                  <a:lnTo>
                    <a:pt x="16" y="46"/>
                  </a:lnTo>
                  <a:lnTo>
                    <a:pt x="16" y="46"/>
                  </a:lnTo>
                  <a:lnTo>
                    <a:pt x="16" y="45"/>
                  </a:lnTo>
                  <a:lnTo>
                    <a:pt x="17" y="45"/>
                  </a:lnTo>
                  <a:lnTo>
                    <a:pt x="17" y="45"/>
                  </a:lnTo>
                  <a:lnTo>
                    <a:pt x="17" y="44"/>
                  </a:lnTo>
                  <a:lnTo>
                    <a:pt x="17" y="44"/>
                  </a:lnTo>
                  <a:lnTo>
                    <a:pt x="17" y="44"/>
                  </a:lnTo>
                  <a:lnTo>
                    <a:pt x="16" y="45"/>
                  </a:lnTo>
                  <a:lnTo>
                    <a:pt x="16" y="45"/>
                  </a:lnTo>
                  <a:lnTo>
                    <a:pt x="13" y="44"/>
                  </a:lnTo>
                  <a:lnTo>
                    <a:pt x="10" y="41"/>
                  </a:lnTo>
                  <a:lnTo>
                    <a:pt x="9" y="39"/>
                  </a:lnTo>
                  <a:lnTo>
                    <a:pt x="8" y="36"/>
                  </a:lnTo>
                  <a:lnTo>
                    <a:pt x="9" y="32"/>
                  </a:lnTo>
                  <a:lnTo>
                    <a:pt x="10" y="29"/>
                  </a:lnTo>
                  <a:lnTo>
                    <a:pt x="13" y="28"/>
                  </a:lnTo>
                  <a:lnTo>
                    <a:pt x="16" y="26"/>
                  </a:lnTo>
                  <a:lnTo>
                    <a:pt x="17" y="26"/>
                  </a:lnTo>
                  <a:lnTo>
                    <a:pt x="17" y="26"/>
                  </a:lnTo>
                  <a:lnTo>
                    <a:pt x="18" y="26"/>
                  </a:lnTo>
                  <a:lnTo>
                    <a:pt x="18" y="26"/>
                  </a:lnTo>
                  <a:lnTo>
                    <a:pt x="18" y="25"/>
                  </a:lnTo>
                  <a:lnTo>
                    <a:pt x="17" y="24"/>
                  </a:lnTo>
                  <a:lnTo>
                    <a:pt x="16" y="24"/>
                  </a:lnTo>
                  <a:lnTo>
                    <a:pt x="15" y="23"/>
                  </a:lnTo>
                  <a:lnTo>
                    <a:pt x="16" y="23"/>
                  </a:lnTo>
                  <a:lnTo>
                    <a:pt x="16" y="23"/>
                  </a:lnTo>
                  <a:lnTo>
                    <a:pt x="16" y="23"/>
                  </a:lnTo>
                  <a:lnTo>
                    <a:pt x="16" y="22"/>
                  </a:lnTo>
                  <a:lnTo>
                    <a:pt x="16" y="22"/>
                  </a:lnTo>
                  <a:lnTo>
                    <a:pt x="16" y="22"/>
                  </a:lnTo>
                  <a:lnTo>
                    <a:pt x="15" y="23"/>
                  </a:lnTo>
                  <a:lnTo>
                    <a:pt x="15" y="23"/>
                  </a:lnTo>
                  <a:lnTo>
                    <a:pt x="15" y="23"/>
                  </a:lnTo>
                  <a:lnTo>
                    <a:pt x="15" y="22"/>
                  </a:lnTo>
                  <a:lnTo>
                    <a:pt x="15" y="22"/>
                  </a:lnTo>
                  <a:lnTo>
                    <a:pt x="14" y="22"/>
                  </a:lnTo>
                  <a:lnTo>
                    <a:pt x="14" y="22"/>
                  </a:lnTo>
                  <a:lnTo>
                    <a:pt x="13" y="22"/>
                  </a:lnTo>
                  <a:lnTo>
                    <a:pt x="13" y="22"/>
                  </a:lnTo>
                  <a:lnTo>
                    <a:pt x="12" y="22"/>
                  </a:lnTo>
                  <a:lnTo>
                    <a:pt x="10" y="20"/>
                  </a:lnTo>
                  <a:lnTo>
                    <a:pt x="8" y="18"/>
                  </a:lnTo>
                  <a:lnTo>
                    <a:pt x="7" y="16"/>
                  </a:lnTo>
                  <a:lnTo>
                    <a:pt x="7" y="14"/>
                  </a:lnTo>
                  <a:lnTo>
                    <a:pt x="8" y="10"/>
                  </a:lnTo>
                  <a:lnTo>
                    <a:pt x="9" y="7"/>
                  </a:lnTo>
                  <a:lnTo>
                    <a:pt x="12" y="6"/>
                  </a:lnTo>
                  <a:lnTo>
                    <a:pt x="15" y="5"/>
                  </a:lnTo>
                  <a:lnTo>
                    <a:pt x="16" y="5"/>
                  </a:lnTo>
                  <a:lnTo>
                    <a:pt x="16" y="5"/>
                  </a:lnTo>
                  <a:lnTo>
                    <a:pt x="17" y="5"/>
                  </a:lnTo>
                  <a:lnTo>
                    <a:pt x="17" y="5"/>
                  </a:lnTo>
                  <a:lnTo>
                    <a:pt x="16" y="2"/>
                  </a:lnTo>
                  <a:lnTo>
                    <a:pt x="14" y="1"/>
                  </a:lnTo>
                  <a:lnTo>
                    <a:pt x="13" y="0"/>
                  </a:lnTo>
                  <a:lnTo>
                    <a:pt x="10" y="0"/>
                  </a:lnTo>
                  <a:lnTo>
                    <a:pt x="6" y="1"/>
                  </a:lnTo>
                  <a:lnTo>
                    <a:pt x="3" y="3"/>
                  </a:lnTo>
                  <a:lnTo>
                    <a:pt x="1" y="8"/>
                  </a:lnTo>
                  <a:lnTo>
                    <a:pt x="0" y="13"/>
                  </a:lnTo>
                  <a:lnTo>
                    <a:pt x="0" y="16"/>
                  </a:lnTo>
                  <a:lnTo>
                    <a:pt x="1" y="20"/>
                  </a:lnTo>
                  <a:lnTo>
                    <a:pt x="3" y="22"/>
                  </a:lnTo>
                  <a:lnTo>
                    <a:pt x="6" y="24"/>
                  </a:lnTo>
                  <a:lnTo>
                    <a:pt x="5" y="26"/>
                  </a:lnTo>
                  <a:lnTo>
                    <a:pt x="2" y="29"/>
                  </a:lnTo>
                  <a:lnTo>
                    <a:pt x="1" y="31"/>
                  </a:lnTo>
                  <a:lnTo>
                    <a:pt x="1" y="35"/>
                  </a:lnTo>
                  <a:lnTo>
                    <a:pt x="1" y="38"/>
                  </a:lnTo>
                  <a:lnTo>
                    <a:pt x="2" y="40"/>
                  </a:lnTo>
                  <a:lnTo>
                    <a:pt x="5" y="43"/>
                  </a:lnTo>
                  <a:lnTo>
                    <a:pt x="6" y="45"/>
                  </a:lnTo>
                  <a:lnTo>
                    <a:pt x="3" y="47"/>
                  </a:lnTo>
                  <a:lnTo>
                    <a:pt x="1" y="49"/>
                  </a:lnTo>
                  <a:lnTo>
                    <a:pt x="0" y="53"/>
                  </a:lnTo>
                  <a:lnTo>
                    <a:pt x="0" y="56"/>
                  </a:lnTo>
                  <a:lnTo>
                    <a:pt x="0" y="59"/>
                  </a:lnTo>
                  <a:lnTo>
                    <a:pt x="1" y="60"/>
                  </a:lnTo>
                  <a:lnTo>
                    <a:pt x="2" y="62"/>
                  </a:lnTo>
                  <a:lnTo>
                    <a:pt x="3" y="64"/>
                  </a:lnTo>
                  <a:lnTo>
                    <a:pt x="2" y="67"/>
                  </a:lnTo>
                  <a:lnTo>
                    <a:pt x="1" y="69"/>
                  </a:lnTo>
                  <a:lnTo>
                    <a:pt x="0" y="71"/>
                  </a:lnTo>
                  <a:lnTo>
                    <a:pt x="0" y="74"/>
                  </a:lnTo>
                  <a:lnTo>
                    <a:pt x="0" y="77"/>
                  </a:lnTo>
                  <a:lnTo>
                    <a:pt x="1" y="81"/>
                  </a:lnTo>
                  <a:lnTo>
                    <a:pt x="3" y="83"/>
                  </a:lnTo>
                  <a:lnTo>
                    <a:pt x="6" y="85"/>
                  </a:lnTo>
                  <a:lnTo>
                    <a:pt x="5" y="88"/>
                  </a:lnTo>
                  <a:lnTo>
                    <a:pt x="3" y="90"/>
                  </a:lnTo>
                  <a:lnTo>
                    <a:pt x="2" y="92"/>
                  </a:lnTo>
                  <a:lnTo>
                    <a:pt x="2" y="94"/>
                  </a:lnTo>
                  <a:lnTo>
                    <a:pt x="2" y="98"/>
                  </a:lnTo>
                  <a:lnTo>
                    <a:pt x="3" y="101"/>
                  </a:lnTo>
                  <a:lnTo>
                    <a:pt x="6" y="104"/>
                  </a:lnTo>
                  <a:lnTo>
                    <a:pt x="8" y="106"/>
                  </a:lnTo>
                  <a:lnTo>
                    <a:pt x="7" y="108"/>
                  </a:lnTo>
                  <a:lnTo>
                    <a:pt x="6" y="111"/>
                  </a:lnTo>
                  <a:lnTo>
                    <a:pt x="5" y="113"/>
                  </a:lnTo>
                  <a:lnTo>
                    <a:pt x="5" y="115"/>
                  </a:lnTo>
                  <a:lnTo>
                    <a:pt x="5" y="119"/>
                  </a:lnTo>
                  <a:lnTo>
                    <a:pt x="6" y="122"/>
                  </a:lnTo>
                  <a:lnTo>
                    <a:pt x="8" y="124"/>
                  </a:lnTo>
                  <a:lnTo>
                    <a:pt x="10" y="127"/>
                  </a:lnTo>
                  <a:lnTo>
                    <a:pt x="9" y="129"/>
                  </a:lnTo>
                  <a:lnTo>
                    <a:pt x="8" y="131"/>
                  </a:lnTo>
                  <a:lnTo>
                    <a:pt x="7" y="134"/>
                  </a:lnTo>
                  <a:lnTo>
                    <a:pt x="7" y="136"/>
                  </a:lnTo>
                  <a:lnTo>
                    <a:pt x="8" y="141"/>
                  </a:lnTo>
                  <a:lnTo>
                    <a:pt x="10" y="145"/>
                  </a:lnTo>
                  <a:lnTo>
                    <a:pt x="13" y="147"/>
                  </a:lnTo>
                  <a:lnTo>
                    <a:pt x="17"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79" name="Freeform 271"/>
            <p:cNvSpPr>
              <a:spLocks/>
            </p:cNvSpPr>
            <p:nvPr/>
          </p:nvSpPr>
          <p:spPr bwMode="auto">
            <a:xfrm>
              <a:off x="4275" y="2210"/>
              <a:ext cx="1" cy="1"/>
            </a:xfrm>
            <a:custGeom>
              <a:avLst/>
              <a:gdLst>
                <a:gd name="T0" fmla="*/ 1 w 1"/>
                <a:gd name="T1" fmla="*/ 1 w 1"/>
                <a:gd name="T2" fmla="*/ 1 w 1"/>
                <a:gd name="T3" fmla="*/ 0 w 1"/>
                <a:gd name="T4" fmla="*/ 0 w 1"/>
                <a:gd name="T5" fmla="*/ 0 w 1"/>
                <a:gd name="T6" fmla="*/ 0 w 1"/>
                <a:gd name="T7" fmla="*/ 0 w 1"/>
                <a:gd name="T8" fmla="*/ 0 w 1"/>
                <a:gd name="T9" fmla="*/ 0 w 1"/>
                <a:gd name="T10" fmla="*/ 0 w 1"/>
                <a:gd name="T11" fmla="*/ 0 w 1"/>
                <a:gd name="T1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1">
                  <a:moveTo>
                    <a:pt x="1" y="0"/>
                  </a:moveTo>
                  <a:lnTo>
                    <a:pt x="1" y="0"/>
                  </a:lnTo>
                  <a:lnTo>
                    <a:pt x="1" y="0"/>
                  </a:lnTo>
                  <a:lnTo>
                    <a:pt x="0" y="0"/>
                  </a:lnTo>
                  <a:lnTo>
                    <a:pt x="0" y="0"/>
                  </a:lnTo>
                  <a:lnTo>
                    <a:pt x="0" y="0"/>
                  </a:lnTo>
                  <a:lnTo>
                    <a:pt x="0" y="0"/>
                  </a:lnTo>
                  <a:lnTo>
                    <a:pt x="0" y="0"/>
                  </a:lnTo>
                  <a:lnTo>
                    <a:pt x="0" y="0"/>
                  </a:lnTo>
                  <a:lnTo>
                    <a:pt x="0" y="0"/>
                  </a:lnTo>
                  <a:lnTo>
                    <a:pt x="0" y="0"/>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80" name="Freeform 272"/>
            <p:cNvSpPr>
              <a:spLocks/>
            </p:cNvSpPr>
            <p:nvPr/>
          </p:nvSpPr>
          <p:spPr bwMode="auto">
            <a:xfrm>
              <a:off x="4317" y="2197"/>
              <a:ext cx="47" cy="55"/>
            </a:xfrm>
            <a:custGeom>
              <a:avLst/>
              <a:gdLst>
                <a:gd name="T0" fmla="*/ 77 w 93"/>
                <a:gd name="T1" fmla="*/ 5 h 111"/>
                <a:gd name="T2" fmla="*/ 72 w 93"/>
                <a:gd name="T3" fmla="*/ 16 h 111"/>
                <a:gd name="T4" fmla="*/ 61 w 93"/>
                <a:gd name="T5" fmla="*/ 22 h 111"/>
                <a:gd name="T6" fmla="*/ 57 w 93"/>
                <a:gd name="T7" fmla="*/ 32 h 111"/>
                <a:gd name="T8" fmla="*/ 47 w 93"/>
                <a:gd name="T9" fmla="*/ 39 h 111"/>
                <a:gd name="T10" fmla="*/ 43 w 93"/>
                <a:gd name="T11" fmla="*/ 49 h 111"/>
                <a:gd name="T12" fmla="*/ 32 w 93"/>
                <a:gd name="T13" fmla="*/ 55 h 111"/>
                <a:gd name="T14" fmla="*/ 28 w 93"/>
                <a:gd name="T15" fmla="*/ 65 h 111"/>
                <a:gd name="T16" fmla="*/ 17 w 93"/>
                <a:gd name="T17" fmla="*/ 72 h 111"/>
                <a:gd name="T18" fmla="*/ 13 w 93"/>
                <a:gd name="T19" fmla="*/ 83 h 111"/>
                <a:gd name="T20" fmla="*/ 5 w 93"/>
                <a:gd name="T21" fmla="*/ 90 h 111"/>
                <a:gd name="T22" fmla="*/ 1 w 93"/>
                <a:gd name="T23" fmla="*/ 107 h 111"/>
                <a:gd name="T24" fmla="*/ 10 w 93"/>
                <a:gd name="T25" fmla="*/ 111 h 111"/>
                <a:gd name="T26" fmla="*/ 10 w 93"/>
                <a:gd name="T27" fmla="*/ 110 h 111"/>
                <a:gd name="T28" fmla="*/ 6 w 93"/>
                <a:gd name="T29" fmla="*/ 100 h 111"/>
                <a:gd name="T30" fmla="*/ 16 w 93"/>
                <a:gd name="T31" fmla="*/ 91 h 111"/>
                <a:gd name="T32" fmla="*/ 21 w 93"/>
                <a:gd name="T33" fmla="*/ 93 h 111"/>
                <a:gd name="T34" fmla="*/ 22 w 93"/>
                <a:gd name="T35" fmla="*/ 93 h 111"/>
                <a:gd name="T36" fmla="*/ 23 w 93"/>
                <a:gd name="T37" fmla="*/ 92 h 111"/>
                <a:gd name="T38" fmla="*/ 23 w 93"/>
                <a:gd name="T39" fmla="*/ 92 h 111"/>
                <a:gd name="T40" fmla="*/ 19 w 93"/>
                <a:gd name="T41" fmla="*/ 82 h 111"/>
                <a:gd name="T42" fmla="*/ 28 w 93"/>
                <a:gd name="T43" fmla="*/ 74 h 111"/>
                <a:gd name="T44" fmla="*/ 31 w 93"/>
                <a:gd name="T45" fmla="*/ 75 h 111"/>
                <a:gd name="T46" fmla="*/ 32 w 93"/>
                <a:gd name="T47" fmla="*/ 76 h 111"/>
                <a:gd name="T48" fmla="*/ 34 w 93"/>
                <a:gd name="T49" fmla="*/ 76 h 111"/>
                <a:gd name="T50" fmla="*/ 35 w 93"/>
                <a:gd name="T51" fmla="*/ 76 h 111"/>
                <a:gd name="T52" fmla="*/ 38 w 93"/>
                <a:gd name="T53" fmla="*/ 76 h 111"/>
                <a:gd name="T54" fmla="*/ 38 w 93"/>
                <a:gd name="T55" fmla="*/ 76 h 111"/>
                <a:gd name="T56" fmla="*/ 34 w 93"/>
                <a:gd name="T57" fmla="*/ 66 h 111"/>
                <a:gd name="T58" fmla="*/ 43 w 93"/>
                <a:gd name="T59" fmla="*/ 58 h 111"/>
                <a:gd name="T60" fmla="*/ 47 w 93"/>
                <a:gd name="T61" fmla="*/ 59 h 111"/>
                <a:gd name="T62" fmla="*/ 48 w 93"/>
                <a:gd name="T63" fmla="*/ 60 h 111"/>
                <a:gd name="T64" fmla="*/ 50 w 93"/>
                <a:gd name="T65" fmla="*/ 60 h 111"/>
                <a:gd name="T66" fmla="*/ 50 w 93"/>
                <a:gd name="T67" fmla="*/ 60 h 111"/>
                <a:gd name="T68" fmla="*/ 53 w 93"/>
                <a:gd name="T69" fmla="*/ 60 h 111"/>
                <a:gd name="T70" fmla="*/ 54 w 93"/>
                <a:gd name="T71" fmla="*/ 60 h 111"/>
                <a:gd name="T72" fmla="*/ 50 w 93"/>
                <a:gd name="T73" fmla="*/ 50 h 111"/>
                <a:gd name="T74" fmla="*/ 58 w 93"/>
                <a:gd name="T75" fmla="*/ 42 h 111"/>
                <a:gd name="T76" fmla="*/ 61 w 93"/>
                <a:gd name="T77" fmla="*/ 42 h 111"/>
                <a:gd name="T78" fmla="*/ 62 w 93"/>
                <a:gd name="T79" fmla="*/ 43 h 111"/>
                <a:gd name="T80" fmla="*/ 65 w 93"/>
                <a:gd name="T81" fmla="*/ 44 h 111"/>
                <a:gd name="T82" fmla="*/ 65 w 93"/>
                <a:gd name="T83" fmla="*/ 44 h 111"/>
                <a:gd name="T84" fmla="*/ 67 w 93"/>
                <a:gd name="T85" fmla="*/ 43 h 111"/>
                <a:gd name="T86" fmla="*/ 67 w 93"/>
                <a:gd name="T87" fmla="*/ 43 h 111"/>
                <a:gd name="T88" fmla="*/ 62 w 93"/>
                <a:gd name="T89" fmla="*/ 34 h 111"/>
                <a:gd name="T90" fmla="*/ 73 w 93"/>
                <a:gd name="T91" fmla="*/ 24 h 111"/>
                <a:gd name="T92" fmla="*/ 77 w 93"/>
                <a:gd name="T93" fmla="*/ 27 h 111"/>
                <a:gd name="T94" fmla="*/ 78 w 93"/>
                <a:gd name="T95" fmla="*/ 27 h 111"/>
                <a:gd name="T96" fmla="*/ 82 w 93"/>
                <a:gd name="T97" fmla="*/ 27 h 111"/>
                <a:gd name="T98" fmla="*/ 83 w 93"/>
                <a:gd name="T99" fmla="*/ 25 h 111"/>
                <a:gd name="T100" fmla="*/ 78 w 93"/>
                <a:gd name="T101" fmla="*/ 16 h 111"/>
                <a:gd name="T102" fmla="*/ 88 w 93"/>
                <a:gd name="T103" fmla="*/ 7 h 111"/>
                <a:gd name="T104" fmla="*/ 93 w 93"/>
                <a:gd name="T105" fmla="*/ 9 h 111"/>
                <a:gd name="T106" fmla="*/ 91 w 93"/>
                <a:gd name="T107"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111">
                  <a:moveTo>
                    <a:pt x="89" y="1"/>
                  </a:moveTo>
                  <a:lnTo>
                    <a:pt x="85" y="0"/>
                  </a:lnTo>
                  <a:lnTo>
                    <a:pt x="81" y="1"/>
                  </a:lnTo>
                  <a:lnTo>
                    <a:pt x="77" y="5"/>
                  </a:lnTo>
                  <a:lnTo>
                    <a:pt x="74" y="8"/>
                  </a:lnTo>
                  <a:lnTo>
                    <a:pt x="73" y="10"/>
                  </a:lnTo>
                  <a:lnTo>
                    <a:pt x="72" y="13"/>
                  </a:lnTo>
                  <a:lnTo>
                    <a:pt x="72" y="16"/>
                  </a:lnTo>
                  <a:lnTo>
                    <a:pt x="72" y="19"/>
                  </a:lnTo>
                  <a:lnTo>
                    <a:pt x="68" y="19"/>
                  </a:lnTo>
                  <a:lnTo>
                    <a:pt x="65" y="20"/>
                  </a:lnTo>
                  <a:lnTo>
                    <a:pt x="61" y="22"/>
                  </a:lnTo>
                  <a:lnTo>
                    <a:pt x="59" y="25"/>
                  </a:lnTo>
                  <a:lnTo>
                    <a:pt x="58" y="28"/>
                  </a:lnTo>
                  <a:lnTo>
                    <a:pt x="57" y="30"/>
                  </a:lnTo>
                  <a:lnTo>
                    <a:pt x="57" y="32"/>
                  </a:lnTo>
                  <a:lnTo>
                    <a:pt x="57" y="35"/>
                  </a:lnTo>
                  <a:lnTo>
                    <a:pt x="53" y="36"/>
                  </a:lnTo>
                  <a:lnTo>
                    <a:pt x="50" y="37"/>
                  </a:lnTo>
                  <a:lnTo>
                    <a:pt x="47" y="39"/>
                  </a:lnTo>
                  <a:lnTo>
                    <a:pt x="45" y="43"/>
                  </a:lnTo>
                  <a:lnTo>
                    <a:pt x="44" y="45"/>
                  </a:lnTo>
                  <a:lnTo>
                    <a:pt x="44" y="46"/>
                  </a:lnTo>
                  <a:lnTo>
                    <a:pt x="43" y="49"/>
                  </a:lnTo>
                  <a:lnTo>
                    <a:pt x="43" y="51"/>
                  </a:lnTo>
                  <a:lnTo>
                    <a:pt x="39" y="51"/>
                  </a:lnTo>
                  <a:lnTo>
                    <a:pt x="36" y="52"/>
                  </a:lnTo>
                  <a:lnTo>
                    <a:pt x="32" y="55"/>
                  </a:lnTo>
                  <a:lnTo>
                    <a:pt x="30" y="59"/>
                  </a:lnTo>
                  <a:lnTo>
                    <a:pt x="29" y="61"/>
                  </a:lnTo>
                  <a:lnTo>
                    <a:pt x="28" y="62"/>
                  </a:lnTo>
                  <a:lnTo>
                    <a:pt x="28" y="65"/>
                  </a:lnTo>
                  <a:lnTo>
                    <a:pt x="28" y="67"/>
                  </a:lnTo>
                  <a:lnTo>
                    <a:pt x="24" y="67"/>
                  </a:lnTo>
                  <a:lnTo>
                    <a:pt x="21" y="68"/>
                  </a:lnTo>
                  <a:lnTo>
                    <a:pt x="17" y="72"/>
                  </a:lnTo>
                  <a:lnTo>
                    <a:pt x="14" y="75"/>
                  </a:lnTo>
                  <a:lnTo>
                    <a:pt x="13" y="77"/>
                  </a:lnTo>
                  <a:lnTo>
                    <a:pt x="13" y="80"/>
                  </a:lnTo>
                  <a:lnTo>
                    <a:pt x="13" y="83"/>
                  </a:lnTo>
                  <a:lnTo>
                    <a:pt x="13" y="85"/>
                  </a:lnTo>
                  <a:lnTo>
                    <a:pt x="9" y="87"/>
                  </a:lnTo>
                  <a:lnTo>
                    <a:pt x="7" y="88"/>
                  </a:lnTo>
                  <a:lnTo>
                    <a:pt x="5" y="90"/>
                  </a:lnTo>
                  <a:lnTo>
                    <a:pt x="2" y="93"/>
                  </a:lnTo>
                  <a:lnTo>
                    <a:pt x="0" y="98"/>
                  </a:lnTo>
                  <a:lnTo>
                    <a:pt x="0" y="103"/>
                  </a:lnTo>
                  <a:lnTo>
                    <a:pt x="1" y="107"/>
                  </a:lnTo>
                  <a:lnTo>
                    <a:pt x="5" y="110"/>
                  </a:lnTo>
                  <a:lnTo>
                    <a:pt x="7" y="111"/>
                  </a:lnTo>
                  <a:lnTo>
                    <a:pt x="8" y="111"/>
                  </a:lnTo>
                  <a:lnTo>
                    <a:pt x="10" y="111"/>
                  </a:lnTo>
                  <a:lnTo>
                    <a:pt x="12" y="110"/>
                  </a:lnTo>
                  <a:lnTo>
                    <a:pt x="12" y="110"/>
                  </a:lnTo>
                  <a:lnTo>
                    <a:pt x="12" y="110"/>
                  </a:lnTo>
                  <a:lnTo>
                    <a:pt x="10" y="110"/>
                  </a:lnTo>
                  <a:lnTo>
                    <a:pt x="10" y="110"/>
                  </a:lnTo>
                  <a:lnTo>
                    <a:pt x="8" y="107"/>
                  </a:lnTo>
                  <a:lnTo>
                    <a:pt x="6" y="104"/>
                  </a:lnTo>
                  <a:lnTo>
                    <a:pt x="6" y="100"/>
                  </a:lnTo>
                  <a:lnTo>
                    <a:pt x="7" y="97"/>
                  </a:lnTo>
                  <a:lnTo>
                    <a:pt x="9" y="93"/>
                  </a:lnTo>
                  <a:lnTo>
                    <a:pt x="13" y="92"/>
                  </a:lnTo>
                  <a:lnTo>
                    <a:pt x="16" y="91"/>
                  </a:lnTo>
                  <a:lnTo>
                    <a:pt x="20" y="92"/>
                  </a:lnTo>
                  <a:lnTo>
                    <a:pt x="21" y="93"/>
                  </a:lnTo>
                  <a:lnTo>
                    <a:pt x="21" y="93"/>
                  </a:lnTo>
                  <a:lnTo>
                    <a:pt x="21" y="93"/>
                  </a:lnTo>
                  <a:lnTo>
                    <a:pt x="22" y="95"/>
                  </a:lnTo>
                  <a:lnTo>
                    <a:pt x="22" y="93"/>
                  </a:lnTo>
                  <a:lnTo>
                    <a:pt x="22" y="93"/>
                  </a:lnTo>
                  <a:lnTo>
                    <a:pt x="22" y="93"/>
                  </a:lnTo>
                  <a:lnTo>
                    <a:pt x="21" y="92"/>
                  </a:lnTo>
                  <a:lnTo>
                    <a:pt x="22" y="92"/>
                  </a:lnTo>
                  <a:lnTo>
                    <a:pt x="23" y="92"/>
                  </a:lnTo>
                  <a:lnTo>
                    <a:pt x="23" y="92"/>
                  </a:lnTo>
                  <a:lnTo>
                    <a:pt x="24" y="92"/>
                  </a:lnTo>
                  <a:lnTo>
                    <a:pt x="24" y="92"/>
                  </a:lnTo>
                  <a:lnTo>
                    <a:pt x="24" y="92"/>
                  </a:lnTo>
                  <a:lnTo>
                    <a:pt x="23" y="92"/>
                  </a:lnTo>
                  <a:lnTo>
                    <a:pt x="23" y="91"/>
                  </a:lnTo>
                  <a:lnTo>
                    <a:pt x="21" y="89"/>
                  </a:lnTo>
                  <a:lnTo>
                    <a:pt x="19" y="85"/>
                  </a:lnTo>
                  <a:lnTo>
                    <a:pt x="19" y="82"/>
                  </a:lnTo>
                  <a:lnTo>
                    <a:pt x="20" y="78"/>
                  </a:lnTo>
                  <a:lnTo>
                    <a:pt x="22" y="76"/>
                  </a:lnTo>
                  <a:lnTo>
                    <a:pt x="24" y="74"/>
                  </a:lnTo>
                  <a:lnTo>
                    <a:pt x="28" y="74"/>
                  </a:lnTo>
                  <a:lnTo>
                    <a:pt x="30" y="74"/>
                  </a:lnTo>
                  <a:lnTo>
                    <a:pt x="31" y="75"/>
                  </a:lnTo>
                  <a:lnTo>
                    <a:pt x="31" y="75"/>
                  </a:lnTo>
                  <a:lnTo>
                    <a:pt x="31" y="75"/>
                  </a:lnTo>
                  <a:lnTo>
                    <a:pt x="32" y="75"/>
                  </a:lnTo>
                  <a:lnTo>
                    <a:pt x="32" y="76"/>
                  </a:lnTo>
                  <a:lnTo>
                    <a:pt x="32" y="76"/>
                  </a:lnTo>
                  <a:lnTo>
                    <a:pt x="32" y="76"/>
                  </a:lnTo>
                  <a:lnTo>
                    <a:pt x="34" y="76"/>
                  </a:lnTo>
                  <a:lnTo>
                    <a:pt x="34" y="76"/>
                  </a:lnTo>
                  <a:lnTo>
                    <a:pt x="34" y="76"/>
                  </a:lnTo>
                  <a:lnTo>
                    <a:pt x="34" y="76"/>
                  </a:lnTo>
                  <a:lnTo>
                    <a:pt x="35" y="76"/>
                  </a:lnTo>
                  <a:lnTo>
                    <a:pt x="35" y="76"/>
                  </a:lnTo>
                  <a:lnTo>
                    <a:pt x="35" y="76"/>
                  </a:lnTo>
                  <a:lnTo>
                    <a:pt x="35" y="76"/>
                  </a:lnTo>
                  <a:lnTo>
                    <a:pt x="35" y="76"/>
                  </a:lnTo>
                  <a:lnTo>
                    <a:pt x="36" y="76"/>
                  </a:lnTo>
                  <a:lnTo>
                    <a:pt x="37" y="76"/>
                  </a:lnTo>
                  <a:lnTo>
                    <a:pt x="38" y="76"/>
                  </a:lnTo>
                  <a:lnTo>
                    <a:pt x="39" y="76"/>
                  </a:lnTo>
                  <a:lnTo>
                    <a:pt x="39" y="76"/>
                  </a:lnTo>
                  <a:lnTo>
                    <a:pt x="39" y="76"/>
                  </a:lnTo>
                  <a:lnTo>
                    <a:pt x="38" y="76"/>
                  </a:lnTo>
                  <a:lnTo>
                    <a:pt x="38" y="75"/>
                  </a:lnTo>
                  <a:lnTo>
                    <a:pt x="36" y="73"/>
                  </a:lnTo>
                  <a:lnTo>
                    <a:pt x="34" y="69"/>
                  </a:lnTo>
                  <a:lnTo>
                    <a:pt x="34" y="66"/>
                  </a:lnTo>
                  <a:lnTo>
                    <a:pt x="35" y="62"/>
                  </a:lnTo>
                  <a:lnTo>
                    <a:pt x="37" y="60"/>
                  </a:lnTo>
                  <a:lnTo>
                    <a:pt x="39" y="58"/>
                  </a:lnTo>
                  <a:lnTo>
                    <a:pt x="43" y="58"/>
                  </a:lnTo>
                  <a:lnTo>
                    <a:pt x="46" y="58"/>
                  </a:lnTo>
                  <a:lnTo>
                    <a:pt x="46" y="59"/>
                  </a:lnTo>
                  <a:lnTo>
                    <a:pt x="47" y="59"/>
                  </a:lnTo>
                  <a:lnTo>
                    <a:pt x="47" y="59"/>
                  </a:lnTo>
                  <a:lnTo>
                    <a:pt x="47" y="59"/>
                  </a:lnTo>
                  <a:lnTo>
                    <a:pt x="47" y="59"/>
                  </a:lnTo>
                  <a:lnTo>
                    <a:pt x="48" y="59"/>
                  </a:lnTo>
                  <a:lnTo>
                    <a:pt x="48" y="60"/>
                  </a:lnTo>
                  <a:lnTo>
                    <a:pt x="48" y="60"/>
                  </a:lnTo>
                  <a:lnTo>
                    <a:pt x="48" y="60"/>
                  </a:lnTo>
                  <a:lnTo>
                    <a:pt x="50" y="60"/>
                  </a:lnTo>
                  <a:lnTo>
                    <a:pt x="50" y="60"/>
                  </a:lnTo>
                  <a:lnTo>
                    <a:pt x="50" y="60"/>
                  </a:lnTo>
                  <a:lnTo>
                    <a:pt x="50" y="60"/>
                  </a:lnTo>
                  <a:lnTo>
                    <a:pt x="50" y="60"/>
                  </a:lnTo>
                  <a:lnTo>
                    <a:pt x="50" y="60"/>
                  </a:lnTo>
                  <a:lnTo>
                    <a:pt x="50" y="60"/>
                  </a:lnTo>
                  <a:lnTo>
                    <a:pt x="51" y="60"/>
                  </a:lnTo>
                  <a:lnTo>
                    <a:pt x="52" y="60"/>
                  </a:lnTo>
                  <a:lnTo>
                    <a:pt x="53" y="60"/>
                  </a:lnTo>
                  <a:lnTo>
                    <a:pt x="54" y="60"/>
                  </a:lnTo>
                  <a:lnTo>
                    <a:pt x="54" y="60"/>
                  </a:lnTo>
                  <a:lnTo>
                    <a:pt x="54" y="60"/>
                  </a:lnTo>
                  <a:lnTo>
                    <a:pt x="54" y="60"/>
                  </a:lnTo>
                  <a:lnTo>
                    <a:pt x="53" y="59"/>
                  </a:lnTo>
                  <a:lnTo>
                    <a:pt x="51" y="57"/>
                  </a:lnTo>
                  <a:lnTo>
                    <a:pt x="50" y="53"/>
                  </a:lnTo>
                  <a:lnTo>
                    <a:pt x="50" y="50"/>
                  </a:lnTo>
                  <a:lnTo>
                    <a:pt x="51" y="46"/>
                  </a:lnTo>
                  <a:lnTo>
                    <a:pt x="52" y="44"/>
                  </a:lnTo>
                  <a:lnTo>
                    <a:pt x="54" y="42"/>
                  </a:lnTo>
                  <a:lnTo>
                    <a:pt x="58" y="42"/>
                  </a:lnTo>
                  <a:lnTo>
                    <a:pt x="60" y="42"/>
                  </a:lnTo>
                  <a:lnTo>
                    <a:pt x="60" y="42"/>
                  </a:lnTo>
                  <a:lnTo>
                    <a:pt x="61" y="42"/>
                  </a:lnTo>
                  <a:lnTo>
                    <a:pt x="61" y="42"/>
                  </a:lnTo>
                  <a:lnTo>
                    <a:pt x="61" y="43"/>
                  </a:lnTo>
                  <a:lnTo>
                    <a:pt x="61" y="43"/>
                  </a:lnTo>
                  <a:lnTo>
                    <a:pt x="62" y="43"/>
                  </a:lnTo>
                  <a:lnTo>
                    <a:pt x="62" y="43"/>
                  </a:lnTo>
                  <a:lnTo>
                    <a:pt x="63" y="43"/>
                  </a:lnTo>
                  <a:lnTo>
                    <a:pt x="63" y="44"/>
                  </a:lnTo>
                  <a:lnTo>
                    <a:pt x="65" y="44"/>
                  </a:lnTo>
                  <a:lnTo>
                    <a:pt x="65" y="44"/>
                  </a:lnTo>
                  <a:lnTo>
                    <a:pt x="65" y="44"/>
                  </a:lnTo>
                  <a:lnTo>
                    <a:pt x="65" y="44"/>
                  </a:lnTo>
                  <a:lnTo>
                    <a:pt x="65" y="44"/>
                  </a:lnTo>
                  <a:lnTo>
                    <a:pt x="65" y="44"/>
                  </a:lnTo>
                  <a:lnTo>
                    <a:pt x="65" y="43"/>
                  </a:lnTo>
                  <a:lnTo>
                    <a:pt x="66" y="43"/>
                  </a:lnTo>
                  <a:lnTo>
                    <a:pt x="67" y="43"/>
                  </a:lnTo>
                  <a:lnTo>
                    <a:pt x="67" y="43"/>
                  </a:lnTo>
                  <a:lnTo>
                    <a:pt x="68" y="43"/>
                  </a:lnTo>
                  <a:lnTo>
                    <a:pt x="68" y="43"/>
                  </a:lnTo>
                  <a:lnTo>
                    <a:pt x="68" y="43"/>
                  </a:lnTo>
                  <a:lnTo>
                    <a:pt x="67" y="43"/>
                  </a:lnTo>
                  <a:lnTo>
                    <a:pt x="67" y="43"/>
                  </a:lnTo>
                  <a:lnTo>
                    <a:pt x="65" y="40"/>
                  </a:lnTo>
                  <a:lnTo>
                    <a:pt x="62" y="37"/>
                  </a:lnTo>
                  <a:lnTo>
                    <a:pt x="62" y="34"/>
                  </a:lnTo>
                  <a:lnTo>
                    <a:pt x="63" y="30"/>
                  </a:lnTo>
                  <a:lnTo>
                    <a:pt x="66" y="27"/>
                  </a:lnTo>
                  <a:lnTo>
                    <a:pt x="69" y="25"/>
                  </a:lnTo>
                  <a:lnTo>
                    <a:pt x="73" y="24"/>
                  </a:lnTo>
                  <a:lnTo>
                    <a:pt x="76" y="25"/>
                  </a:lnTo>
                  <a:lnTo>
                    <a:pt x="77" y="25"/>
                  </a:lnTo>
                  <a:lnTo>
                    <a:pt x="77" y="27"/>
                  </a:lnTo>
                  <a:lnTo>
                    <a:pt x="77" y="27"/>
                  </a:lnTo>
                  <a:lnTo>
                    <a:pt x="78" y="28"/>
                  </a:lnTo>
                  <a:lnTo>
                    <a:pt x="78" y="27"/>
                  </a:lnTo>
                  <a:lnTo>
                    <a:pt x="78" y="27"/>
                  </a:lnTo>
                  <a:lnTo>
                    <a:pt x="78" y="27"/>
                  </a:lnTo>
                  <a:lnTo>
                    <a:pt x="78" y="25"/>
                  </a:lnTo>
                  <a:lnTo>
                    <a:pt x="80" y="27"/>
                  </a:lnTo>
                  <a:lnTo>
                    <a:pt x="81" y="27"/>
                  </a:lnTo>
                  <a:lnTo>
                    <a:pt x="82" y="27"/>
                  </a:lnTo>
                  <a:lnTo>
                    <a:pt x="83" y="25"/>
                  </a:lnTo>
                  <a:lnTo>
                    <a:pt x="83" y="25"/>
                  </a:lnTo>
                  <a:lnTo>
                    <a:pt x="83" y="25"/>
                  </a:lnTo>
                  <a:lnTo>
                    <a:pt x="83" y="25"/>
                  </a:lnTo>
                  <a:lnTo>
                    <a:pt x="82" y="25"/>
                  </a:lnTo>
                  <a:lnTo>
                    <a:pt x="80" y="23"/>
                  </a:lnTo>
                  <a:lnTo>
                    <a:pt x="78" y="20"/>
                  </a:lnTo>
                  <a:lnTo>
                    <a:pt x="78" y="16"/>
                  </a:lnTo>
                  <a:lnTo>
                    <a:pt x="80" y="13"/>
                  </a:lnTo>
                  <a:lnTo>
                    <a:pt x="82" y="9"/>
                  </a:lnTo>
                  <a:lnTo>
                    <a:pt x="85" y="8"/>
                  </a:lnTo>
                  <a:lnTo>
                    <a:pt x="88" y="7"/>
                  </a:lnTo>
                  <a:lnTo>
                    <a:pt x="91" y="8"/>
                  </a:lnTo>
                  <a:lnTo>
                    <a:pt x="92" y="9"/>
                  </a:lnTo>
                  <a:lnTo>
                    <a:pt x="92" y="9"/>
                  </a:lnTo>
                  <a:lnTo>
                    <a:pt x="93" y="9"/>
                  </a:lnTo>
                  <a:lnTo>
                    <a:pt x="93" y="10"/>
                  </a:lnTo>
                  <a:lnTo>
                    <a:pt x="93" y="8"/>
                  </a:lnTo>
                  <a:lnTo>
                    <a:pt x="92" y="6"/>
                  </a:lnTo>
                  <a:lnTo>
                    <a:pt x="91" y="4"/>
                  </a:lnTo>
                  <a:lnTo>
                    <a:pt x="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81" name="Freeform 273"/>
            <p:cNvSpPr>
              <a:spLocks/>
            </p:cNvSpPr>
            <p:nvPr/>
          </p:nvSpPr>
          <p:spPr bwMode="auto">
            <a:xfrm>
              <a:off x="4291" y="2258"/>
              <a:ext cx="25" cy="30"/>
            </a:xfrm>
            <a:custGeom>
              <a:avLst/>
              <a:gdLst>
                <a:gd name="T0" fmla="*/ 42 w 50"/>
                <a:gd name="T1" fmla="*/ 0 h 60"/>
                <a:gd name="T2" fmla="*/ 34 w 50"/>
                <a:gd name="T3" fmla="*/ 4 h 60"/>
                <a:gd name="T4" fmla="*/ 29 w 50"/>
                <a:gd name="T5" fmla="*/ 11 h 60"/>
                <a:gd name="T6" fmla="*/ 28 w 50"/>
                <a:gd name="T7" fmla="*/ 16 h 60"/>
                <a:gd name="T8" fmla="*/ 26 w 50"/>
                <a:gd name="T9" fmla="*/ 19 h 60"/>
                <a:gd name="T10" fmla="*/ 19 w 50"/>
                <a:gd name="T11" fmla="*/ 23 h 60"/>
                <a:gd name="T12" fmla="*/ 15 w 50"/>
                <a:gd name="T13" fmla="*/ 29 h 60"/>
                <a:gd name="T14" fmla="*/ 15 w 50"/>
                <a:gd name="T15" fmla="*/ 33 h 60"/>
                <a:gd name="T16" fmla="*/ 12 w 50"/>
                <a:gd name="T17" fmla="*/ 35 h 60"/>
                <a:gd name="T18" fmla="*/ 5 w 50"/>
                <a:gd name="T19" fmla="*/ 39 h 60"/>
                <a:gd name="T20" fmla="*/ 0 w 50"/>
                <a:gd name="T21" fmla="*/ 48 h 60"/>
                <a:gd name="T22" fmla="*/ 3 w 50"/>
                <a:gd name="T23" fmla="*/ 57 h 60"/>
                <a:gd name="T24" fmla="*/ 7 w 50"/>
                <a:gd name="T25" fmla="*/ 60 h 60"/>
                <a:gd name="T26" fmla="*/ 11 w 50"/>
                <a:gd name="T27" fmla="*/ 60 h 60"/>
                <a:gd name="T28" fmla="*/ 12 w 50"/>
                <a:gd name="T29" fmla="*/ 59 h 60"/>
                <a:gd name="T30" fmla="*/ 12 w 50"/>
                <a:gd name="T31" fmla="*/ 59 h 60"/>
                <a:gd name="T32" fmla="*/ 9 w 50"/>
                <a:gd name="T33" fmla="*/ 57 h 60"/>
                <a:gd name="T34" fmla="*/ 7 w 50"/>
                <a:gd name="T35" fmla="*/ 50 h 60"/>
                <a:gd name="T36" fmla="*/ 9 w 50"/>
                <a:gd name="T37" fmla="*/ 44 h 60"/>
                <a:gd name="T38" fmla="*/ 15 w 50"/>
                <a:gd name="T39" fmla="*/ 42 h 60"/>
                <a:gd name="T40" fmla="*/ 19 w 50"/>
                <a:gd name="T41" fmla="*/ 42 h 60"/>
                <a:gd name="T42" fmla="*/ 19 w 50"/>
                <a:gd name="T43" fmla="*/ 43 h 60"/>
                <a:gd name="T44" fmla="*/ 20 w 50"/>
                <a:gd name="T45" fmla="*/ 43 h 60"/>
                <a:gd name="T46" fmla="*/ 21 w 50"/>
                <a:gd name="T47" fmla="*/ 43 h 60"/>
                <a:gd name="T48" fmla="*/ 22 w 50"/>
                <a:gd name="T49" fmla="*/ 44 h 60"/>
                <a:gd name="T50" fmla="*/ 22 w 50"/>
                <a:gd name="T51" fmla="*/ 44 h 60"/>
                <a:gd name="T52" fmla="*/ 22 w 50"/>
                <a:gd name="T53" fmla="*/ 44 h 60"/>
                <a:gd name="T54" fmla="*/ 22 w 50"/>
                <a:gd name="T55" fmla="*/ 44 h 60"/>
                <a:gd name="T56" fmla="*/ 23 w 50"/>
                <a:gd name="T57" fmla="*/ 44 h 60"/>
                <a:gd name="T58" fmla="*/ 26 w 50"/>
                <a:gd name="T59" fmla="*/ 44 h 60"/>
                <a:gd name="T60" fmla="*/ 27 w 50"/>
                <a:gd name="T61" fmla="*/ 43 h 60"/>
                <a:gd name="T62" fmla="*/ 26 w 50"/>
                <a:gd name="T63" fmla="*/ 43 h 60"/>
                <a:gd name="T64" fmla="*/ 23 w 50"/>
                <a:gd name="T65" fmla="*/ 41 h 60"/>
                <a:gd name="T66" fmla="*/ 21 w 50"/>
                <a:gd name="T67" fmla="*/ 34 h 60"/>
                <a:gd name="T68" fmla="*/ 24 w 50"/>
                <a:gd name="T69" fmla="*/ 27 h 60"/>
                <a:gd name="T70" fmla="*/ 31 w 50"/>
                <a:gd name="T71" fmla="*/ 24 h 60"/>
                <a:gd name="T72" fmla="*/ 36 w 50"/>
                <a:gd name="T73" fmla="*/ 27 h 60"/>
                <a:gd name="T74" fmla="*/ 36 w 50"/>
                <a:gd name="T75" fmla="*/ 27 h 60"/>
                <a:gd name="T76" fmla="*/ 37 w 50"/>
                <a:gd name="T77" fmla="*/ 27 h 60"/>
                <a:gd name="T78" fmla="*/ 37 w 50"/>
                <a:gd name="T79" fmla="*/ 27 h 60"/>
                <a:gd name="T80" fmla="*/ 37 w 50"/>
                <a:gd name="T81" fmla="*/ 26 h 60"/>
                <a:gd name="T82" fmla="*/ 38 w 50"/>
                <a:gd name="T83" fmla="*/ 26 h 60"/>
                <a:gd name="T84" fmla="*/ 39 w 50"/>
                <a:gd name="T85" fmla="*/ 24 h 60"/>
                <a:gd name="T86" fmla="*/ 39 w 50"/>
                <a:gd name="T87" fmla="*/ 24 h 60"/>
                <a:gd name="T88" fmla="*/ 36 w 50"/>
                <a:gd name="T89" fmla="*/ 22 h 60"/>
                <a:gd name="T90" fmla="*/ 35 w 50"/>
                <a:gd name="T91" fmla="*/ 15 h 60"/>
                <a:gd name="T92" fmla="*/ 38 w 50"/>
                <a:gd name="T93" fmla="*/ 9 h 60"/>
                <a:gd name="T94" fmla="*/ 44 w 50"/>
                <a:gd name="T95" fmla="*/ 7 h 60"/>
                <a:gd name="T96" fmla="*/ 49 w 50"/>
                <a:gd name="T97" fmla="*/ 8 h 60"/>
                <a:gd name="T98" fmla="*/ 50 w 50"/>
                <a:gd name="T99" fmla="*/ 9 h 60"/>
                <a:gd name="T100" fmla="*/ 50 w 50"/>
                <a:gd name="T101" fmla="*/ 7 h 60"/>
                <a:gd name="T102" fmla="*/ 47 w 50"/>
                <a:gd name="T103"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0">
                  <a:moveTo>
                    <a:pt x="45" y="1"/>
                  </a:moveTo>
                  <a:lnTo>
                    <a:pt x="42" y="0"/>
                  </a:lnTo>
                  <a:lnTo>
                    <a:pt x="37" y="1"/>
                  </a:lnTo>
                  <a:lnTo>
                    <a:pt x="34" y="4"/>
                  </a:lnTo>
                  <a:lnTo>
                    <a:pt x="30" y="8"/>
                  </a:lnTo>
                  <a:lnTo>
                    <a:pt x="29" y="11"/>
                  </a:lnTo>
                  <a:lnTo>
                    <a:pt x="28" y="13"/>
                  </a:lnTo>
                  <a:lnTo>
                    <a:pt x="28" y="16"/>
                  </a:lnTo>
                  <a:lnTo>
                    <a:pt x="28" y="19"/>
                  </a:lnTo>
                  <a:lnTo>
                    <a:pt x="26" y="19"/>
                  </a:lnTo>
                  <a:lnTo>
                    <a:pt x="22" y="21"/>
                  </a:lnTo>
                  <a:lnTo>
                    <a:pt x="19" y="23"/>
                  </a:lnTo>
                  <a:lnTo>
                    <a:pt x="16" y="27"/>
                  </a:lnTo>
                  <a:lnTo>
                    <a:pt x="15" y="29"/>
                  </a:lnTo>
                  <a:lnTo>
                    <a:pt x="15" y="30"/>
                  </a:lnTo>
                  <a:lnTo>
                    <a:pt x="15" y="33"/>
                  </a:lnTo>
                  <a:lnTo>
                    <a:pt x="15" y="35"/>
                  </a:lnTo>
                  <a:lnTo>
                    <a:pt x="12" y="35"/>
                  </a:lnTo>
                  <a:lnTo>
                    <a:pt x="8" y="36"/>
                  </a:lnTo>
                  <a:lnTo>
                    <a:pt x="5" y="39"/>
                  </a:lnTo>
                  <a:lnTo>
                    <a:pt x="3" y="43"/>
                  </a:lnTo>
                  <a:lnTo>
                    <a:pt x="0" y="48"/>
                  </a:lnTo>
                  <a:lnTo>
                    <a:pt x="0" y="52"/>
                  </a:lnTo>
                  <a:lnTo>
                    <a:pt x="3" y="57"/>
                  </a:lnTo>
                  <a:lnTo>
                    <a:pt x="5" y="59"/>
                  </a:lnTo>
                  <a:lnTo>
                    <a:pt x="7" y="60"/>
                  </a:lnTo>
                  <a:lnTo>
                    <a:pt x="8" y="60"/>
                  </a:lnTo>
                  <a:lnTo>
                    <a:pt x="11" y="60"/>
                  </a:lnTo>
                  <a:lnTo>
                    <a:pt x="12" y="59"/>
                  </a:lnTo>
                  <a:lnTo>
                    <a:pt x="12" y="59"/>
                  </a:lnTo>
                  <a:lnTo>
                    <a:pt x="12" y="59"/>
                  </a:lnTo>
                  <a:lnTo>
                    <a:pt x="12" y="59"/>
                  </a:lnTo>
                  <a:lnTo>
                    <a:pt x="12" y="59"/>
                  </a:lnTo>
                  <a:lnTo>
                    <a:pt x="9" y="57"/>
                  </a:lnTo>
                  <a:lnTo>
                    <a:pt x="7" y="53"/>
                  </a:lnTo>
                  <a:lnTo>
                    <a:pt x="7" y="50"/>
                  </a:lnTo>
                  <a:lnTo>
                    <a:pt x="8" y="46"/>
                  </a:lnTo>
                  <a:lnTo>
                    <a:pt x="9" y="44"/>
                  </a:lnTo>
                  <a:lnTo>
                    <a:pt x="12" y="42"/>
                  </a:lnTo>
                  <a:lnTo>
                    <a:pt x="15" y="42"/>
                  </a:lnTo>
                  <a:lnTo>
                    <a:pt x="18" y="42"/>
                  </a:lnTo>
                  <a:lnTo>
                    <a:pt x="19" y="42"/>
                  </a:lnTo>
                  <a:lnTo>
                    <a:pt x="19" y="42"/>
                  </a:lnTo>
                  <a:lnTo>
                    <a:pt x="19" y="43"/>
                  </a:lnTo>
                  <a:lnTo>
                    <a:pt x="20" y="43"/>
                  </a:lnTo>
                  <a:lnTo>
                    <a:pt x="20" y="43"/>
                  </a:lnTo>
                  <a:lnTo>
                    <a:pt x="21" y="43"/>
                  </a:lnTo>
                  <a:lnTo>
                    <a:pt x="21" y="43"/>
                  </a:lnTo>
                  <a:lnTo>
                    <a:pt x="22" y="44"/>
                  </a:lnTo>
                  <a:lnTo>
                    <a:pt x="22" y="44"/>
                  </a:lnTo>
                  <a:lnTo>
                    <a:pt x="22" y="44"/>
                  </a:lnTo>
                  <a:lnTo>
                    <a:pt x="22" y="44"/>
                  </a:lnTo>
                  <a:lnTo>
                    <a:pt x="22" y="44"/>
                  </a:lnTo>
                  <a:lnTo>
                    <a:pt x="22" y="44"/>
                  </a:lnTo>
                  <a:lnTo>
                    <a:pt x="22" y="44"/>
                  </a:lnTo>
                  <a:lnTo>
                    <a:pt x="22" y="44"/>
                  </a:lnTo>
                  <a:lnTo>
                    <a:pt x="22" y="44"/>
                  </a:lnTo>
                  <a:lnTo>
                    <a:pt x="23" y="44"/>
                  </a:lnTo>
                  <a:lnTo>
                    <a:pt x="24" y="44"/>
                  </a:lnTo>
                  <a:lnTo>
                    <a:pt x="26" y="44"/>
                  </a:lnTo>
                  <a:lnTo>
                    <a:pt x="27" y="43"/>
                  </a:lnTo>
                  <a:lnTo>
                    <a:pt x="27" y="43"/>
                  </a:lnTo>
                  <a:lnTo>
                    <a:pt x="27" y="43"/>
                  </a:lnTo>
                  <a:lnTo>
                    <a:pt x="26" y="43"/>
                  </a:lnTo>
                  <a:lnTo>
                    <a:pt x="26" y="43"/>
                  </a:lnTo>
                  <a:lnTo>
                    <a:pt x="23" y="41"/>
                  </a:lnTo>
                  <a:lnTo>
                    <a:pt x="21" y="37"/>
                  </a:lnTo>
                  <a:lnTo>
                    <a:pt x="21" y="34"/>
                  </a:lnTo>
                  <a:lnTo>
                    <a:pt x="22" y="30"/>
                  </a:lnTo>
                  <a:lnTo>
                    <a:pt x="24" y="27"/>
                  </a:lnTo>
                  <a:lnTo>
                    <a:pt x="28" y="26"/>
                  </a:lnTo>
                  <a:lnTo>
                    <a:pt x="31" y="24"/>
                  </a:lnTo>
                  <a:lnTo>
                    <a:pt x="35" y="26"/>
                  </a:lnTo>
                  <a:lnTo>
                    <a:pt x="36" y="27"/>
                  </a:lnTo>
                  <a:lnTo>
                    <a:pt x="36" y="27"/>
                  </a:lnTo>
                  <a:lnTo>
                    <a:pt x="36" y="27"/>
                  </a:lnTo>
                  <a:lnTo>
                    <a:pt x="37" y="28"/>
                  </a:lnTo>
                  <a:lnTo>
                    <a:pt x="37" y="27"/>
                  </a:lnTo>
                  <a:lnTo>
                    <a:pt x="37" y="27"/>
                  </a:lnTo>
                  <a:lnTo>
                    <a:pt x="37" y="27"/>
                  </a:lnTo>
                  <a:lnTo>
                    <a:pt x="36" y="26"/>
                  </a:lnTo>
                  <a:lnTo>
                    <a:pt x="37" y="26"/>
                  </a:lnTo>
                  <a:lnTo>
                    <a:pt x="38" y="26"/>
                  </a:lnTo>
                  <a:lnTo>
                    <a:pt x="38" y="26"/>
                  </a:lnTo>
                  <a:lnTo>
                    <a:pt x="39" y="24"/>
                  </a:lnTo>
                  <a:lnTo>
                    <a:pt x="39" y="24"/>
                  </a:lnTo>
                  <a:lnTo>
                    <a:pt x="39" y="24"/>
                  </a:lnTo>
                  <a:lnTo>
                    <a:pt x="39" y="24"/>
                  </a:lnTo>
                  <a:lnTo>
                    <a:pt x="38" y="24"/>
                  </a:lnTo>
                  <a:lnTo>
                    <a:pt x="36" y="22"/>
                  </a:lnTo>
                  <a:lnTo>
                    <a:pt x="35" y="19"/>
                  </a:lnTo>
                  <a:lnTo>
                    <a:pt x="35" y="15"/>
                  </a:lnTo>
                  <a:lnTo>
                    <a:pt x="36" y="12"/>
                  </a:lnTo>
                  <a:lnTo>
                    <a:pt x="38" y="9"/>
                  </a:lnTo>
                  <a:lnTo>
                    <a:pt x="42" y="7"/>
                  </a:lnTo>
                  <a:lnTo>
                    <a:pt x="44" y="7"/>
                  </a:lnTo>
                  <a:lnTo>
                    <a:pt x="47" y="8"/>
                  </a:lnTo>
                  <a:lnTo>
                    <a:pt x="49" y="8"/>
                  </a:lnTo>
                  <a:lnTo>
                    <a:pt x="49" y="8"/>
                  </a:lnTo>
                  <a:lnTo>
                    <a:pt x="50" y="9"/>
                  </a:lnTo>
                  <a:lnTo>
                    <a:pt x="50" y="9"/>
                  </a:lnTo>
                  <a:lnTo>
                    <a:pt x="50" y="7"/>
                  </a:lnTo>
                  <a:lnTo>
                    <a:pt x="49" y="5"/>
                  </a:lnTo>
                  <a:lnTo>
                    <a:pt x="47" y="3"/>
                  </a:lnTo>
                  <a:lnTo>
                    <a:pt x="4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82" name="Freeform 274"/>
            <p:cNvSpPr>
              <a:spLocks/>
            </p:cNvSpPr>
            <p:nvPr/>
          </p:nvSpPr>
          <p:spPr bwMode="auto">
            <a:xfrm>
              <a:off x="4361" y="2168"/>
              <a:ext cx="25" cy="31"/>
            </a:xfrm>
            <a:custGeom>
              <a:avLst/>
              <a:gdLst>
                <a:gd name="T0" fmla="*/ 41 w 49"/>
                <a:gd name="T1" fmla="*/ 0 h 61"/>
                <a:gd name="T2" fmla="*/ 33 w 49"/>
                <a:gd name="T3" fmla="*/ 4 h 61"/>
                <a:gd name="T4" fmla="*/ 28 w 49"/>
                <a:gd name="T5" fmla="*/ 10 h 61"/>
                <a:gd name="T6" fmla="*/ 27 w 49"/>
                <a:gd name="T7" fmla="*/ 16 h 61"/>
                <a:gd name="T8" fmla="*/ 25 w 49"/>
                <a:gd name="T9" fmla="*/ 19 h 61"/>
                <a:gd name="T10" fmla="*/ 18 w 49"/>
                <a:gd name="T11" fmla="*/ 23 h 61"/>
                <a:gd name="T12" fmla="*/ 15 w 49"/>
                <a:gd name="T13" fmla="*/ 28 h 61"/>
                <a:gd name="T14" fmla="*/ 15 w 49"/>
                <a:gd name="T15" fmla="*/ 33 h 61"/>
                <a:gd name="T16" fmla="*/ 11 w 49"/>
                <a:gd name="T17" fmla="*/ 35 h 61"/>
                <a:gd name="T18" fmla="*/ 4 w 49"/>
                <a:gd name="T19" fmla="*/ 39 h 61"/>
                <a:gd name="T20" fmla="*/ 0 w 49"/>
                <a:gd name="T21" fmla="*/ 47 h 61"/>
                <a:gd name="T22" fmla="*/ 2 w 49"/>
                <a:gd name="T23" fmla="*/ 56 h 61"/>
                <a:gd name="T24" fmla="*/ 7 w 49"/>
                <a:gd name="T25" fmla="*/ 61 h 61"/>
                <a:gd name="T26" fmla="*/ 10 w 49"/>
                <a:gd name="T27" fmla="*/ 61 h 61"/>
                <a:gd name="T28" fmla="*/ 11 w 49"/>
                <a:gd name="T29" fmla="*/ 59 h 61"/>
                <a:gd name="T30" fmla="*/ 11 w 49"/>
                <a:gd name="T31" fmla="*/ 59 h 61"/>
                <a:gd name="T32" fmla="*/ 9 w 49"/>
                <a:gd name="T33" fmla="*/ 57 h 61"/>
                <a:gd name="T34" fmla="*/ 7 w 49"/>
                <a:gd name="T35" fmla="*/ 50 h 61"/>
                <a:gd name="T36" fmla="*/ 10 w 49"/>
                <a:gd name="T37" fmla="*/ 44 h 61"/>
                <a:gd name="T38" fmla="*/ 15 w 49"/>
                <a:gd name="T39" fmla="*/ 41 h 61"/>
                <a:gd name="T40" fmla="*/ 18 w 49"/>
                <a:gd name="T41" fmla="*/ 42 h 61"/>
                <a:gd name="T42" fmla="*/ 18 w 49"/>
                <a:gd name="T43" fmla="*/ 42 h 61"/>
                <a:gd name="T44" fmla="*/ 19 w 49"/>
                <a:gd name="T45" fmla="*/ 43 h 61"/>
                <a:gd name="T46" fmla="*/ 20 w 49"/>
                <a:gd name="T47" fmla="*/ 43 h 61"/>
                <a:gd name="T48" fmla="*/ 22 w 49"/>
                <a:gd name="T49" fmla="*/ 43 h 61"/>
                <a:gd name="T50" fmla="*/ 22 w 49"/>
                <a:gd name="T51" fmla="*/ 43 h 61"/>
                <a:gd name="T52" fmla="*/ 22 w 49"/>
                <a:gd name="T53" fmla="*/ 43 h 61"/>
                <a:gd name="T54" fmla="*/ 22 w 49"/>
                <a:gd name="T55" fmla="*/ 43 h 61"/>
                <a:gd name="T56" fmla="*/ 23 w 49"/>
                <a:gd name="T57" fmla="*/ 43 h 61"/>
                <a:gd name="T58" fmla="*/ 25 w 49"/>
                <a:gd name="T59" fmla="*/ 43 h 61"/>
                <a:gd name="T60" fmla="*/ 26 w 49"/>
                <a:gd name="T61" fmla="*/ 43 h 61"/>
                <a:gd name="T62" fmla="*/ 25 w 49"/>
                <a:gd name="T63" fmla="*/ 43 h 61"/>
                <a:gd name="T64" fmla="*/ 23 w 49"/>
                <a:gd name="T65" fmla="*/ 41 h 61"/>
                <a:gd name="T66" fmla="*/ 20 w 49"/>
                <a:gd name="T67" fmla="*/ 34 h 61"/>
                <a:gd name="T68" fmla="*/ 24 w 49"/>
                <a:gd name="T69" fmla="*/ 27 h 61"/>
                <a:gd name="T70" fmla="*/ 31 w 49"/>
                <a:gd name="T71" fmla="*/ 25 h 61"/>
                <a:gd name="T72" fmla="*/ 35 w 49"/>
                <a:gd name="T73" fmla="*/ 26 h 61"/>
                <a:gd name="T74" fmla="*/ 35 w 49"/>
                <a:gd name="T75" fmla="*/ 27 h 61"/>
                <a:gd name="T76" fmla="*/ 37 w 49"/>
                <a:gd name="T77" fmla="*/ 27 h 61"/>
                <a:gd name="T78" fmla="*/ 37 w 49"/>
                <a:gd name="T79" fmla="*/ 26 h 61"/>
                <a:gd name="T80" fmla="*/ 37 w 49"/>
                <a:gd name="T81" fmla="*/ 25 h 61"/>
                <a:gd name="T82" fmla="*/ 38 w 49"/>
                <a:gd name="T83" fmla="*/ 25 h 61"/>
                <a:gd name="T84" fmla="*/ 39 w 49"/>
                <a:gd name="T85" fmla="*/ 25 h 61"/>
                <a:gd name="T86" fmla="*/ 39 w 49"/>
                <a:gd name="T87" fmla="*/ 25 h 61"/>
                <a:gd name="T88" fmla="*/ 35 w 49"/>
                <a:gd name="T89" fmla="*/ 23 h 61"/>
                <a:gd name="T90" fmla="*/ 33 w 49"/>
                <a:gd name="T91" fmla="*/ 16 h 61"/>
                <a:gd name="T92" fmla="*/ 37 w 49"/>
                <a:gd name="T93" fmla="*/ 9 h 61"/>
                <a:gd name="T94" fmla="*/ 43 w 49"/>
                <a:gd name="T95" fmla="*/ 6 h 61"/>
                <a:gd name="T96" fmla="*/ 48 w 49"/>
                <a:gd name="T97" fmla="*/ 9 h 61"/>
                <a:gd name="T98" fmla="*/ 48 w 49"/>
                <a:gd name="T99" fmla="*/ 9 h 61"/>
                <a:gd name="T100" fmla="*/ 49 w 49"/>
                <a:gd name="T101" fmla="*/ 8 h 61"/>
                <a:gd name="T102" fmla="*/ 46 w 49"/>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61">
                  <a:moveTo>
                    <a:pt x="45" y="1"/>
                  </a:moveTo>
                  <a:lnTo>
                    <a:pt x="41" y="0"/>
                  </a:lnTo>
                  <a:lnTo>
                    <a:pt x="37" y="1"/>
                  </a:lnTo>
                  <a:lnTo>
                    <a:pt x="33" y="4"/>
                  </a:lnTo>
                  <a:lnTo>
                    <a:pt x="30" y="8"/>
                  </a:lnTo>
                  <a:lnTo>
                    <a:pt x="28" y="10"/>
                  </a:lnTo>
                  <a:lnTo>
                    <a:pt x="27" y="13"/>
                  </a:lnTo>
                  <a:lnTo>
                    <a:pt x="27" y="16"/>
                  </a:lnTo>
                  <a:lnTo>
                    <a:pt x="27" y="18"/>
                  </a:lnTo>
                  <a:lnTo>
                    <a:pt x="25" y="19"/>
                  </a:lnTo>
                  <a:lnTo>
                    <a:pt x="22" y="20"/>
                  </a:lnTo>
                  <a:lnTo>
                    <a:pt x="18" y="23"/>
                  </a:lnTo>
                  <a:lnTo>
                    <a:pt x="16" y="26"/>
                  </a:lnTo>
                  <a:lnTo>
                    <a:pt x="15" y="28"/>
                  </a:lnTo>
                  <a:lnTo>
                    <a:pt x="15" y="31"/>
                  </a:lnTo>
                  <a:lnTo>
                    <a:pt x="15" y="33"/>
                  </a:lnTo>
                  <a:lnTo>
                    <a:pt x="15" y="35"/>
                  </a:lnTo>
                  <a:lnTo>
                    <a:pt x="11" y="35"/>
                  </a:lnTo>
                  <a:lnTo>
                    <a:pt x="8" y="36"/>
                  </a:lnTo>
                  <a:lnTo>
                    <a:pt x="4" y="39"/>
                  </a:lnTo>
                  <a:lnTo>
                    <a:pt x="2" y="42"/>
                  </a:lnTo>
                  <a:lnTo>
                    <a:pt x="0" y="47"/>
                  </a:lnTo>
                  <a:lnTo>
                    <a:pt x="0" y="53"/>
                  </a:lnTo>
                  <a:lnTo>
                    <a:pt x="2" y="56"/>
                  </a:lnTo>
                  <a:lnTo>
                    <a:pt x="4" y="59"/>
                  </a:lnTo>
                  <a:lnTo>
                    <a:pt x="7" y="61"/>
                  </a:lnTo>
                  <a:lnTo>
                    <a:pt x="8" y="61"/>
                  </a:lnTo>
                  <a:lnTo>
                    <a:pt x="10" y="61"/>
                  </a:lnTo>
                  <a:lnTo>
                    <a:pt x="12" y="59"/>
                  </a:lnTo>
                  <a:lnTo>
                    <a:pt x="11" y="59"/>
                  </a:lnTo>
                  <a:lnTo>
                    <a:pt x="11" y="59"/>
                  </a:lnTo>
                  <a:lnTo>
                    <a:pt x="11" y="59"/>
                  </a:lnTo>
                  <a:lnTo>
                    <a:pt x="11" y="59"/>
                  </a:lnTo>
                  <a:lnTo>
                    <a:pt x="9" y="57"/>
                  </a:lnTo>
                  <a:lnTo>
                    <a:pt x="7" y="54"/>
                  </a:lnTo>
                  <a:lnTo>
                    <a:pt x="7" y="50"/>
                  </a:lnTo>
                  <a:lnTo>
                    <a:pt x="8" y="47"/>
                  </a:lnTo>
                  <a:lnTo>
                    <a:pt x="10" y="44"/>
                  </a:lnTo>
                  <a:lnTo>
                    <a:pt x="12" y="42"/>
                  </a:lnTo>
                  <a:lnTo>
                    <a:pt x="15" y="41"/>
                  </a:lnTo>
                  <a:lnTo>
                    <a:pt x="17" y="41"/>
                  </a:lnTo>
                  <a:lnTo>
                    <a:pt x="18" y="42"/>
                  </a:lnTo>
                  <a:lnTo>
                    <a:pt x="18" y="42"/>
                  </a:lnTo>
                  <a:lnTo>
                    <a:pt x="18" y="42"/>
                  </a:lnTo>
                  <a:lnTo>
                    <a:pt x="19" y="43"/>
                  </a:lnTo>
                  <a:lnTo>
                    <a:pt x="19" y="43"/>
                  </a:lnTo>
                  <a:lnTo>
                    <a:pt x="20" y="43"/>
                  </a:lnTo>
                  <a:lnTo>
                    <a:pt x="20" y="43"/>
                  </a:lnTo>
                  <a:lnTo>
                    <a:pt x="22" y="43"/>
                  </a:lnTo>
                  <a:lnTo>
                    <a:pt x="22" y="43"/>
                  </a:lnTo>
                  <a:lnTo>
                    <a:pt x="22" y="43"/>
                  </a:lnTo>
                  <a:lnTo>
                    <a:pt x="22" y="43"/>
                  </a:lnTo>
                  <a:lnTo>
                    <a:pt x="22" y="44"/>
                  </a:lnTo>
                  <a:lnTo>
                    <a:pt x="22" y="43"/>
                  </a:lnTo>
                  <a:lnTo>
                    <a:pt x="22" y="43"/>
                  </a:lnTo>
                  <a:lnTo>
                    <a:pt x="22" y="43"/>
                  </a:lnTo>
                  <a:lnTo>
                    <a:pt x="22" y="43"/>
                  </a:lnTo>
                  <a:lnTo>
                    <a:pt x="23" y="43"/>
                  </a:lnTo>
                  <a:lnTo>
                    <a:pt x="24" y="43"/>
                  </a:lnTo>
                  <a:lnTo>
                    <a:pt x="25" y="43"/>
                  </a:lnTo>
                  <a:lnTo>
                    <a:pt x="26" y="43"/>
                  </a:lnTo>
                  <a:lnTo>
                    <a:pt x="26" y="43"/>
                  </a:lnTo>
                  <a:lnTo>
                    <a:pt x="26" y="43"/>
                  </a:lnTo>
                  <a:lnTo>
                    <a:pt x="25" y="43"/>
                  </a:lnTo>
                  <a:lnTo>
                    <a:pt x="25" y="43"/>
                  </a:lnTo>
                  <a:lnTo>
                    <a:pt x="23" y="41"/>
                  </a:lnTo>
                  <a:lnTo>
                    <a:pt x="20" y="38"/>
                  </a:lnTo>
                  <a:lnTo>
                    <a:pt x="20" y="34"/>
                  </a:lnTo>
                  <a:lnTo>
                    <a:pt x="22" y="31"/>
                  </a:lnTo>
                  <a:lnTo>
                    <a:pt x="24" y="27"/>
                  </a:lnTo>
                  <a:lnTo>
                    <a:pt x="27" y="26"/>
                  </a:lnTo>
                  <a:lnTo>
                    <a:pt x="31" y="25"/>
                  </a:lnTo>
                  <a:lnTo>
                    <a:pt x="34" y="26"/>
                  </a:lnTo>
                  <a:lnTo>
                    <a:pt x="35" y="26"/>
                  </a:lnTo>
                  <a:lnTo>
                    <a:pt x="35" y="26"/>
                  </a:lnTo>
                  <a:lnTo>
                    <a:pt x="35" y="27"/>
                  </a:lnTo>
                  <a:lnTo>
                    <a:pt x="37" y="27"/>
                  </a:lnTo>
                  <a:lnTo>
                    <a:pt x="37" y="27"/>
                  </a:lnTo>
                  <a:lnTo>
                    <a:pt x="37" y="26"/>
                  </a:lnTo>
                  <a:lnTo>
                    <a:pt x="37" y="26"/>
                  </a:lnTo>
                  <a:lnTo>
                    <a:pt x="35" y="26"/>
                  </a:lnTo>
                  <a:lnTo>
                    <a:pt x="37" y="25"/>
                  </a:lnTo>
                  <a:lnTo>
                    <a:pt x="38" y="25"/>
                  </a:lnTo>
                  <a:lnTo>
                    <a:pt x="38" y="25"/>
                  </a:lnTo>
                  <a:lnTo>
                    <a:pt x="39" y="25"/>
                  </a:lnTo>
                  <a:lnTo>
                    <a:pt x="39" y="25"/>
                  </a:lnTo>
                  <a:lnTo>
                    <a:pt x="39" y="25"/>
                  </a:lnTo>
                  <a:lnTo>
                    <a:pt x="39" y="25"/>
                  </a:lnTo>
                  <a:lnTo>
                    <a:pt x="38" y="25"/>
                  </a:lnTo>
                  <a:lnTo>
                    <a:pt x="35" y="23"/>
                  </a:lnTo>
                  <a:lnTo>
                    <a:pt x="34" y="19"/>
                  </a:lnTo>
                  <a:lnTo>
                    <a:pt x="33" y="16"/>
                  </a:lnTo>
                  <a:lnTo>
                    <a:pt x="34" y="12"/>
                  </a:lnTo>
                  <a:lnTo>
                    <a:pt x="37" y="9"/>
                  </a:lnTo>
                  <a:lnTo>
                    <a:pt x="40" y="8"/>
                  </a:lnTo>
                  <a:lnTo>
                    <a:pt x="43" y="6"/>
                  </a:lnTo>
                  <a:lnTo>
                    <a:pt x="47" y="8"/>
                  </a:lnTo>
                  <a:lnTo>
                    <a:pt x="48" y="9"/>
                  </a:lnTo>
                  <a:lnTo>
                    <a:pt x="48" y="9"/>
                  </a:lnTo>
                  <a:lnTo>
                    <a:pt x="48" y="9"/>
                  </a:lnTo>
                  <a:lnTo>
                    <a:pt x="49" y="10"/>
                  </a:lnTo>
                  <a:lnTo>
                    <a:pt x="49" y="8"/>
                  </a:lnTo>
                  <a:lnTo>
                    <a:pt x="48" y="5"/>
                  </a:lnTo>
                  <a:lnTo>
                    <a:pt x="46" y="3"/>
                  </a:lnTo>
                  <a:lnTo>
                    <a:pt x="4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7683" name="Freeform 275"/>
            <p:cNvSpPr>
              <a:spLocks/>
            </p:cNvSpPr>
            <p:nvPr/>
          </p:nvSpPr>
          <p:spPr bwMode="auto">
            <a:xfrm>
              <a:off x="4377" y="2142"/>
              <a:ext cx="25" cy="30"/>
            </a:xfrm>
            <a:custGeom>
              <a:avLst/>
              <a:gdLst>
                <a:gd name="T0" fmla="*/ 41 w 50"/>
                <a:gd name="T1" fmla="*/ 0 h 60"/>
                <a:gd name="T2" fmla="*/ 33 w 50"/>
                <a:gd name="T3" fmla="*/ 4 h 60"/>
                <a:gd name="T4" fmla="*/ 29 w 50"/>
                <a:gd name="T5" fmla="*/ 11 h 60"/>
                <a:gd name="T6" fmla="*/ 28 w 50"/>
                <a:gd name="T7" fmla="*/ 17 h 60"/>
                <a:gd name="T8" fmla="*/ 25 w 50"/>
                <a:gd name="T9" fmla="*/ 19 h 60"/>
                <a:gd name="T10" fmla="*/ 20 w 50"/>
                <a:gd name="T11" fmla="*/ 22 h 60"/>
                <a:gd name="T12" fmla="*/ 16 w 50"/>
                <a:gd name="T13" fmla="*/ 28 h 60"/>
                <a:gd name="T14" fmla="*/ 15 w 50"/>
                <a:gd name="T15" fmla="*/ 33 h 60"/>
                <a:gd name="T16" fmla="*/ 11 w 50"/>
                <a:gd name="T17" fmla="*/ 35 h 60"/>
                <a:gd name="T18" fmla="*/ 5 w 50"/>
                <a:gd name="T19" fmla="*/ 39 h 60"/>
                <a:gd name="T20" fmla="*/ 0 w 50"/>
                <a:gd name="T21" fmla="*/ 47 h 60"/>
                <a:gd name="T22" fmla="*/ 2 w 50"/>
                <a:gd name="T23" fmla="*/ 56 h 60"/>
                <a:gd name="T24" fmla="*/ 7 w 50"/>
                <a:gd name="T25" fmla="*/ 60 h 60"/>
                <a:gd name="T26" fmla="*/ 10 w 50"/>
                <a:gd name="T27" fmla="*/ 60 h 60"/>
                <a:gd name="T28" fmla="*/ 11 w 50"/>
                <a:gd name="T29" fmla="*/ 59 h 60"/>
                <a:gd name="T30" fmla="*/ 11 w 50"/>
                <a:gd name="T31" fmla="*/ 59 h 60"/>
                <a:gd name="T32" fmla="*/ 9 w 50"/>
                <a:gd name="T33" fmla="*/ 57 h 60"/>
                <a:gd name="T34" fmla="*/ 7 w 50"/>
                <a:gd name="T35" fmla="*/ 50 h 60"/>
                <a:gd name="T36" fmla="*/ 10 w 50"/>
                <a:gd name="T37" fmla="*/ 44 h 60"/>
                <a:gd name="T38" fmla="*/ 15 w 50"/>
                <a:gd name="T39" fmla="*/ 42 h 60"/>
                <a:gd name="T40" fmla="*/ 18 w 50"/>
                <a:gd name="T41" fmla="*/ 42 h 60"/>
                <a:gd name="T42" fmla="*/ 18 w 50"/>
                <a:gd name="T43" fmla="*/ 42 h 60"/>
                <a:gd name="T44" fmla="*/ 21 w 50"/>
                <a:gd name="T45" fmla="*/ 43 h 60"/>
                <a:gd name="T46" fmla="*/ 21 w 50"/>
                <a:gd name="T47" fmla="*/ 43 h 60"/>
                <a:gd name="T48" fmla="*/ 22 w 50"/>
                <a:gd name="T49" fmla="*/ 44 h 60"/>
                <a:gd name="T50" fmla="*/ 22 w 50"/>
                <a:gd name="T51" fmla="*/ 44 h 60"/>
                <a:gd name="T52" fmla="*/ 22 w 50"/>
                <a:gd name="T53" fmla="*/ 44 h 60"/>
                <a:gd name="T54" fmla="*/ 22 w 50"/>
                <a:gd name="T55" fmla="*/ 44 h 60"/>
                <a:gd name="T56" fmla="*/ 23 w 50"/>
                <a:gd name="T57" fmla="*/ 43 h 60"/>
                <a:gd name="T58" fmla="*/ 25 w 50"/>
                <a:gd name="T59" fmla="*/ 43 h 60"/>
                <a:gd name="T60" fmla="*/ 26 w 50"/>
                <a:gd name="T61" fmla="*/ 43 h 60"/>
                <a:gd name="T62" fmla="*/ 26 w 50"/>
                <a:gd name="T63" fmla="*/ 43 h 60"/>
                <a:gd name="T64" fmla="*/ 23 w 50"/>
                <a:gd name="T65" fmla="*/ 41 h 60"/>
                <a:gd name="T66" fmla="*/ 21 w 50"/>
                <a:gd name="T67" fmla="*/ 34 h 60"/>
                <a:gd name="T68" fmla="*/ 24 w 50"/>
                <a:gd name="T69" fmla="*/ 27 h 60"/>
                <a:gd name="T70" fmla="*/ 31 w 50"/>
                <a:gd name="T71" fmla="*/ 25 h 60"/>
                <a:gd name="T72" fmla="*/ 36 w 50"/>
                <a:gd name="T73" fmla="*/ 27 h 60"/>
                <a:gd name="T74" fmla="*/ 36 w 50"/>
                <a:gd name="T75" fmla="*/ 27 h 60"/>
                <a:gd name="T76" fmla="*/ 37 w 50"/>
                <a:gd name="T77" fmla="*/ 27 h 60"/>
                <a:gd name="T78" fmla="*/ 37 w 50"/>
                <a:gd name="T79" fmla="*/ 26 h 60"/>
                <a:gd name="T80" fmla="*/ 38 w 50"/>
                <a:gd name="T81" fmla="*/ 26 h 60"/>
                <a:gd name="T82" fmla="*/ 39 w 50"/>
                <a:gd name="T83" fmla="*/ 26 h 60"/>
                <a:gd name="T84" fmla="*/ 39 w 50"/>
                <a:gd name="T85" fmla="*/ 25 h 60"/>
                <a:gd name="T86" fmla="*/ 39 w 50"/>
                <a:gd name="T87" fmla="*/ 25 h 60"/>
                <a:gd name="T88" fmla="*/ 37 w 50"/>
                <a:gd name="T89" fmla="*/ 22 h 60"/>
                <a:gd name="T90" fmla="*/ 35 w 50"/>
                <a:gd name="T91" fmla="*/ 15 h 60"/>
                <a:gd name="T92" fmla="*/ 38 w 50"/>
                <a:gd name="T93" fmla="*/ 10 h 60"/>
                <a:gd name="T94" fmla="*/ 45 w 50"/>
                <a:gd name="T95" fmla="*/ 7 h 60"/>
                <a:gd name="T96" fmla="*/ 48 w 50"/>
                <a:gd name="T97" fmla="*/ 9 h 60"/>
                <a:gd name="T98" fmla="*/ 50 w 50"/>
                <a:gd name="T99" fmla="*/ 10 h 60"/>
                <a:gd name="T100" fmla="*/ 50 w 50"/>
                <a:gd name="T101" fmla="*/ 7 h 60"/>
                <a:gd name="T102" fmla="*/ 47 w 50"/>
                <a:gd name="T103"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0">
                  <a:moveTo>
                    <a:pt x="45" y="2"/>
                  </a:moveTo>
                  <a:lnTo>
                    <a:pt x="41" y="0"/>
                  </a:lnTo>
                  <a:lnTo>
                    <a:pt x="37" y="2"/>
                  </a:lnTo>
                  <a:lnTo>
                    <a:pt x="33" y="4"/>
                  </a:lnTo>
                  <a:lnTo>
                    <a:pt x="30" y="9"/>
                  </a:lnTo>
                  <a:lnTo>
                    <a:pt x="29" y="11"/>
                  </a:lnTo>
                  <a:lnTo>
                    <a:pt x="28" y="13"/>
                  </a:lnTo>
                  <a:lnTo>
                    <a:pt x="28" y="17"/>
                  </a:lnTo>
                  <a:lnTo>
                    <a:pt x="29" y="19"/>
                  </a:lnTo>
                  <a:lnTo>
                    <a:pt x="25" y="19"/>
                  </a:lnTo>
                  <a:lnTo>
                    <a:pt x="22" y="20"/>
                  </a:lnTo>
                  <a:lnTo>
                    <a:pt x="20" y="22"/>
                  </a:lnTo>
                  <a:lnTo>
                    <a:pt x="17" y="26"/>
                  </a:lnTo>
                  <a:lnTo>
                    <a:pt x="16" y="28"/>
                  </a:lnTo>
                  <a:lnTo>
                    <a:pt x="15" y="30"/>
                  </a:lnTo>
                  <a:lnTo>
                    <a:pt x="15" y="33"/>
                  </a:lnTo>
                  <a:lnTo>
                    <a:pt x="15" y="35"/>
                  </a:lnTo>
                  <a:lnTo>
                    <a:pt x="11" y="35"/>
                  </a:lnTo>
                  <a:lnTo>
                    <a:pt x="8" y="36"/>
                  </a:lnTo>
                  <a:lnTo>
                    <a:pt x="5" y="39"/>
                  </a:lnTo>
                  <a:lnTo>
                    <a:pt x="2" y="42"/>
                  </a:lnTo>
                  <a:lnTo>
                    <a:pt x="0" y="47"/>
                  </a:lnTo>
                  <a:lnTo>
                    <a:pt x="0" y="52"/>
                  </a:lnTo>
                  <a:lnTo>
                    <a:pt x="2" y="56"/>
                  </a:lnTo>
                  <a:lnTo>
                    <a:pt x="5" y="59"/>
                  </a:lnTo>
                  <a:lnTo>
                    <a:pt x="7" y="60"/>
                  </a:lnTo>
                  <a:lnTo>
                    <a:pt x="9" y="60"/>
                  </a:lnTo>
                  <a:lnTo>
                    <a:pt x="10" y="60"/>
                  </a:lnTo>
                  <a:lnTo>
                    <a:pt x="13" y="59"/>
                  </a:lnTo>
                  <a:lnTo>
                    <a:pt x="11" y="59"/>
                  </a:lnTo>
                  <a:lnTo>
                    <a:pt x="11" y="59"/>
                  </a:lnTo>
                  <a:lnTo>
                    <a:pt x="11" y="59"/>
                  </a:lnTo>
                  <a:lnTo>
                    <a:pt x="11" y="59"/>
                  </a:lnTo>
                  <a:lnTo>
                    <a:pt x="9" y="57"/>
                  </a:lnTo>
                  <a:lnTo>
                    <a:pt x="7" y="54"/>
                  </a:lnTo>
                  <a:lnTo>
                    <a:pt x="7" y="50"/>
                  </a:lnTo>
                  <a:lnTo>
                    <a:pt x="8" y="47"/>
                  </a:lnTo>
                  <a:lnTo>
                    <a:pt x="10" y="44"/>
                  </a:lnTo>
                  <a:lnTo>
                    <a:pt x="13" y="42"/>
                  </a:lnTo>
                  <a:lnTo>
                    <a:pt x="15" y="42"/>
                  </a:lnTo>
                  <a:lnTo>
                    <a:pt x="17" y="42"/>
                  </a:lnTo>
                  <a:lnTo>
                    <a:pt x="18" y="42"/>
                  </a:lnTo>
                  <a:lnTo>
                    <a:pt x="18" y="42"/>
                  </a:lnTo>
                  <a:lnTo>
                    <a:pt x="18" y="42"/>
                  </a:lnTo>
                  <a:lnTo>
                    <a:pt x="20" y="43"/>
                  </a:lnTo>
                  <a:lnTo>
                    <a:pt x="21" y="43"/>
                  </a:lnTo>
                  <a:lnTo>
                    <a:pt x="21" y="43"/>
                  </a:lnTo>
                  <a:lnTo>
                    <a:pt x="21" y="43"/>
                  </a:lnTo>
                  <a:lnTo>
                    <a:pt x="22" y="43"/>
                  </a:lnTo>
                  <a:lnTo>
                    <a:pt x="22" y="44"/>
                  </a:lnTo>
                  <a:lnTo>
                    <a:pt x="22" y="44"/>
                  </a:lnTo>
                  <a:lnTo>
                    <a:pt x="22" y="44"/>
                  </a:lnTo>
                  <a:lnTo>
                    <a:pt x="22" y="44"/>
                  </a:lnTo>
                  <a:lnTo>
                    <a:pt x="22" y="44"/>
                  </a:lnTo>
                  <a:lnTo>
                    <a:pt x="22" y="44"/>
                  </a:lnTo>
                  <a:lnTo>
                    <a:pt x="22" y="44"/>
                  </a:lnTo>
                  <a:lnTo>
                    <a:pt x="22" y="43"/>
                  </a:lnTo>
                  <a:lnTo>
                    <a:pt x="23" y="43"/>
                  </a:lnTo>
                  <a:lnTo>
                    <a:pt x="24" y="43"/>
                  </a:lnTo>
                  <a:lnTo>
                    <a:pt x="25" y="43"/>
                  </a:lnTo>
                  <a:lnTo>
                    <a:pt x="26" y="43"/>
                  </a:lnTo>
                  <a:lnTo>
                    <a:pt x="26" y="43"/>
                  </a:lnTo>
                  <a:lnTo>
                    <a:pt x="26" y="43"/>
                  </a:lnTo>
                  <a:lnTo>
                    <a:pt x="26" y="43"/>
                  </a:lnTo>
                  <a:lnTo>
                    <a:pt x="25" y="43"/>
                  </a:lnTo>
                  <a:lnTo>
                    <a:pt x="23" y="41"/>
                  </a:lnTo>
                  <a:lnTo>
                    <a:pt x="21" y="37"/>
                  </a:lnTo>
                  <a:lnTo>
                    <a:pt x="21" y="34"/>
                  </a:lnTo>
                  <a:lnTo>
                    <a:pt x="22" y="30"/>
                  </a:lnTo>
                  <a:lnTo>
                    <a:pt x="24" y="27"/>
                  </a:lnTo>
                  <a:lnTo>
                    <a:pt x="28" y="26"/>
                  </a:lnTo>
                  <a:lnTo>
                    <a:pt x="31" y="25"/>
                  </a:lnTo>
                  <a:lnTo>
                    <a:pt x="35" y="26"/>
                  </a:lnTo>
                  <a:lnTo>
                    <a:pt x="36" y="27"/>
                  </a:lnTo>
                  <a:lnTo>
                    <a:pt x="36" y="27"/>
                  </a:lnTo>
                  <a:lnTo>
                    <a:pt x="36" y="27"/>
                  </a:lnTo>
                  <a:lnTo>
                    <a:pt x="37" y="28"/>
                  </a:lnTo>
                  <a:lnTo>
                    <a:pt x="37" y="27"/>
                  </a:lnTo>
                  <a:lnTo>
                    <a:pt x="37" y="27"/>
                  </a:lnTo>
                  <a:lnTo>
                    <a:pt x="37" y="26"/>
                  </a:lnTo>
                  <a:lnTo>
                    <a:pt x="37" y="26"/>
                  </a:lnTo>
                  <a:lnTo>
                    <a:pt x="38" y="26"/>
                  </a:lnTo>
                  <a:lnTo>
                    <a:pt x="39" y="26"/>
                  </a:lnTo>
                  <a:lnTo>
                    <a:pt x="39" y="26"/>
                  </a:lnTo>
                  <a:lnTo>
                    <a:pt x="40" y="25"/>
                  </a:lnTo>
                  <a:lnTo>
                    <a:pt x="39" y="25"/>
                  </a:lnTo>
                  <a:lnTo>
                    <a:pt x="39" y="25"/>
                  </a:lnTo>
                  <a:lnTo>
                    <a:pt x="39" y="25"/>
                  </a:lnTo>
                  <a:lnTo>
                    <a:pt x="39" y="25"/>
                  </a:lnTo>
                  <a:lnTo>
                    <a:pt x="37" y="22"/>
                  </a:lnTo>
                  <a:lnTo>
                    <a:pt x="35" y="19"/>
                  </a:lnTo>
                  <a:lnTo>
                    <a:pt x="35" y="15"/>
                  </a:lnTo>
                  <a:lnTo>
                    <a:pt x="36" y="12"/>
                  </a:lnTo>
                  <a:lnTo>
                    <a:pt x="38" y="10"/>
                  </a:lnTo>
                  <a:lnTo>
                    <a:pt x="41" y="7"/>
                  </a:lnTo>
                  <a:lnTo>
                    <a:pt x="45" y="7"/>
                  </a:lnTo>
                  <a:lnTo>
                    <a:pt x="48" y="9"/>
                  </a:lnTo>
                  <a:lnTo>
                    <a:pt x="48" y="9"/>
                  </a:lnTo>
                  <a:lnTo>
                    <a:pt x="50" y="9"/>
                  </a:lnTo>
                  <a:lnTo>
                    <a:pt x="50" y="10"/>
                  </a:lnTo>
                  <a:lnTo>
                    <a:pt x="50" y="10"/>
                  </a:lnTo>
                  <a:lnTo>
                    <a:pt x="50" y="7"/>
                  </a:lnTo>
                  <a:lnTo>
                    <a:pt x="48" y="5"/>
                  </a:lnTo>
                  <a:lnTo>
                    <a:pt x="47" y="3"/>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14</a:t>
            </a:fld>
            <a:endParaRPr lang="en-US">
              <a:solidFill>
                <a:srgbClr val="FFFFFF"/>
              </a:solidFill>
            </a:endParaRPr>
          </a:p>
        </p:txBody>
      </p:sp>
      <p:pic>
        <p:nvPicPr>
          <p:cNvPr id="1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0"/>
            <a:ext cx="91440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2079742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sz="half" idx="1"/>
          </p:nvPr>
        </p:nvSpPr>
        <p:spPr>
          <a:xfrm>
            <a:off x="450627" y="1981200"/>
            <a:ext cx="8215313" cy="4032250"/>
          </a:xfrm>
        </p:spPr>
        <p:txBody>
          <a:bodyPr/>
          <a:lstStyle/>
          <a:p>
            <a:pPr>
              <a:lnSpc>
                <a:spcPct val="95000"/>
              </a:lnSpc>
              <a:spcBef>
                <a:spcPts val="0"/>
              </a:spcBef>
              <a:spcAft>
                <a:spcPts val="2000"/>
              </a:spcAft>
            </a:pPr>
            <a:r>
              <a:rPr lang="en-US" sz="3600" b="1" u="sng" dirty="0">
                <a:solidFill>
                  <a:srgbClr val="FF6600"/>
                </a:solidFill>
                <a:effectLst>
                  <a:outerShdw blurRad="38100" dist="38100" dir="2700000" algn="tl">
                    <a:srgbClr val="000000">
                      <a:alpha val="43137"/>
                    </a:srgbClr>
                  </a:outerShdw>
                </a:effectLst>
              </a:rPr>
              <a:t>Help body organs to maintain and/or regain normal function</a:t>
            </a:r>
          </a:p>
          <a:p>
            <a:pPr>
              <a:lnSpc>
                <a:spcPct val="95000"/>
              </a:lnSpc>
              <a:spcBef>
                <a:spcPts val="0"/>
              </a:spcBef>
              <a:spcAft>
                <a:spcPts val="2000"/>
              </a:spcAft>
            </a:pPr>
            <a:r>
              <a:rPr lang="en-US" sz="3600" b="1" dirty="0">
                <a:solidFill>
                  <a:srgbClr val="0000FF"/>
                </a:solidFill>
                <a:effectLst>
                  <a:outerShdw blurRad="38100" dist="38100" dir="2700000" algn="tl">
                    <a:srgbClr val="000000">
                      <a:alpha val="43137"/>
                    </a:srgbClr>
                  </a:outerShdw>
                </a:effectLst>
              </a:rPr>
              <a:t>Treat metabolic disorders by regulating amount of food</a:t>
            </a:r>
          </a:p>
        </p:txBody>
      </p:sp>
      <p:sp>
        <p:nvSpPr>
          <p:cNvPr id="164868" name="AutoShape 4"/>
          <p:cNvSpPr>
            <a:spLocks noChangeAspect="1" noChangeArrowheads="1" noTextEdit="1"/>
          </p:cNvSpPr>
          <p:nvPr/>
        </p:nvSpPr>
        <p:spPr bwMode="auto">
          <a:xfrm>
            <a:off x="1287463" y="3109913"/>
            <a:ext cx="35877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64970" name="Group 106"/>
          <p:cNvGrpSpPr>
            <a:grpSpLocks/>
          </p:cNvGrpSpPr>
          <p:nvPr/>
        </p:nvGrpSpPr>
        <p:grpSpPr bwMode="auto">
          <a:xfrm>
            <a:off x="844550" y="4879975"/>
            <a:ext cx="7362825" cy="976313"/>
            <a:chOff x="610" y="3217"/>
            <a:chExt cx="4549" cy="516"/>
          </a:xfrm>
        </p:grpSpPr>
        <p:grpSp>
          <p:nvGrpSpPr>
            <p:cNvPr id="164870" name="Group 6"/>
            <p:cNvGrpSpPr>
              <a:grpSpLocks/>
            </p:cNvGrpSpPr>
            <p:nvPr/>
          </p:nvGrpSpPr>
          <p:grpSpPr bwMode="auto">
            <a:xfrm rot="196559">
              <a:off x="610" y="3278"/>
              <a:ext cx="467" cy="409"/>
              <a:chOff x="2200" y="4321"/>
              <a:chExt cx="1184" cy="1724"/>
            </a:xfrm>
          </p:grpSpPr>
          <p:grpSp>
            <p:nvGrpSpPr>
              <p:cNvPr id="164871" name="Group 7"/>
              <p:cNvGrpSpPr>
                <a:grpSpLocks/>
              </p:cNvGrpSpPr>
              <p:nvPr/>
            </p:nvGrpSpPr>
            <p:grpSpPr bwMode="auto">
              <a:xfrm>
                <a:off x="2200" y="4321"/>
                <a:ext cx="1184" cy="1724"/>
                <a:chOff x="2248" y="4321"/>
                <a:chExt cx="1104" cy="1756"/>
              </a:xfrm>
            </p:grpSpPr>
            <p:sp>
              <p:nvSpPr>
                <p:cNvPr id="164872" name="AutoShape 8"/>
                <p:cNvSpPr>
                  <a:spLocks noChangeArrowheads="1"/>
                </p:cNvSpPr>
                <p:nvPr/>
              </p:nvSpPr>
              <p:spPr bwMode="auto">
                <a:xfrm rot="859194">
                  <a:off x="2248" y="4516"/>
                  <a:ext cx="908" cy="156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1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73" name="Oval 9"/>
                <p:cNvSpPr>
                  <a:spLocks noChangeArrowheads="1"/>
                </p:cNvSpPr>
                <p:nvPr/>
              </p:nvSpPr>
              <p:spPr bwMode="auto">
                <a:xfrm rot="975612">
                  <a:off x="2446" y="4321"/>
                  <a:ext cx="906" cy="400"/>
                </a:xfrm>
                <a:prstGeom prst="ellipse">
                  <a:avLst/>
                </a:prstGeom>
                <a:solidFill>
                  <a:srgbClr val="81A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874" name="Group 10"/>
              <p:cNvGrpSpPr>
                <a:grpSpLocks/>
              </p:cNvGrpSpPr>
              <p:nvPr/>
            </p:nvGrpSpPr>
            <p:grpSpPr bwMode="auto">
              <a:xfrm>
                <a:off x="2270" y="4354"/>
                <a:ext cx="997" cy="1656"/>
                <a:chOff x="4318" y="4818"/>
                <a:chExt cx="997" cy="1656"/>
              </a:xfrm>
            </p:grpSpPr>
            <p:sp>
              <p:nvSpPr>
                <p:cNvPr id="164875" name="Freeform 11"/>
                <p:cNvSpPr>
                  <a:spLocks/>
                </p:cNvSpPr>
                <p:nvPr/>
              </p:nvSpPr>
              <p:spPr bwMode="auto">
                <a:xfrm rot="906449">
                  <a:off x="4572" y="4902"/>
                  <a:ext cx="743" cy="366"/>
                </a:xfrm>
                <a:custGeom>
                  <a:avLst/>
                  <a:gdLst>
                    <a:gd name="T0" fmla="*/ 2 w 743"/>
                    <a:gd name="T1" fmla="*/ 290 h 366"/>
                    <a:gd name="T2" fmla="*/ 2 w 743"/>
                    <a:gd name="T3" fmla="*/ 276 h 366"/>
                    <a:gd name="T4" fmla="*/ 0 w 743"/>
                    <a:gd name="T5" fmla="*/ 255 h 366"/>
                    <a:gd name="T6" fmla="*/ 2 w 743"/>
                    <a:gd name="T7" fmla="*/ 229 h 366"/>
                    <a:gd name="T8" fmla="*/ 9 w 743"/>
                    <a:gd name="T9" fmla="*/ 200 h 366"/>
                    <a:gd name="T10" fmla="*/ 14 w 743"/>
                    <a:gd name="T11" fmla="*/ 181 h 366"/>
                    <a:gd name="T12" fmla="*/ 21 w 743"/>
                    <a:gd name="T13" fmla="*/ 167 h 366"/>
                    <a:gd name="T14" fmla="*/ 30 w 743"/>
                    <a:gd name="T15" fmla="*/ 150 h 366"/>
                    <a:gd name="T16" fmla="*/ 40 w 743"/>
                    <a:gd name="T17" fmla="*/ 133 h 366"/>
                    <a:gd name="T18" fmla="*/ 54 w 743"/>
                    <a:gd name="T19" fmla="*/ 117 h 366"/>
                    <a:gd name="T20" fmla="*/ 68 w 743"/>
                    <a:gd name="T21" fmla="*/ 103 h 366"/>
                    <a:gd name="T22" fmla="*/ 87 w 743"/>
                    <a:gd name="T23" fmla="*/ 86 h 366"/>
                    <a:gd name="T24" fmla="*/ 109 w 743"/>
                    <a:gd name="T25" fmla="*/ 72 h 366"/>
                    <a:gd name="T26" fmla="*/ 133 w 743"/>
                    <a:gd name="T27" fmla="*/ 57 h 366"/>
                    <a:gd name="T28" fmla="*/ 159 w 743"/>
                    <a:gd name="T29" fmla="*/ 46 h 366"/>
                    <a:gd name="T30" fmla="*/ 190 w 743"/>
                    <a:gd name="T31" fmla="*/ 34 h 366"/>
                    <a:gd name="T32" fmla="*/ 220 w 743"/>
                    <a:gd name="T33" fmla="*/ 24 h 366"/>
                    <a:gd name="T34" fmla="*/ 254 w 743"/>
                    <a:gd name="T35" fmla="*/ 15 h 366"/>
                    <a:gd name="T36" fmla="*/ 285 w 743"/>
                    <a:gd name="T37" fmla="*/ 7 h 366"/>
                    <a:gd name="T38" fmla="*/ 318 w 743"/>
                    <a:gd name="T39" fmla="*/ 5 h 366"/>
                    <a:gd name="T40" fmla="*/ 349 w 743"/>
                    <a:gd name="T41" fmla="*/ 3 h 366"/>
                    <a:gd name="T42" fmla="*/ 380 w 743"/>
                    <a:gd name="T43" fmla="*/ 0 h 366"/>
                    <a:gd name="T44" fmla="*/ 410 w 743"/>
                    <a:gd name="T45" fmla="*/ 0 h 366"/>
                    <a:gd name="T46" fmla="*/ 439 w 743"/>
                    <a:gd name="T47" fmla="*/ 0 h 366"/>
                    <a:gd name="T48" fmla="*/ 467 w 743"/>
                    <a:gd name="T49" fmla="*/ 3 h 366"/>
                    <a:gd name="T50" fmla="*/ 496 w 743"/>
                    <a:gd name="T51" fmla="*/ 5 h 366"/>
                    <a:gd name="T52" fmla="*/ 522 w 743"/>
                    <a:gd name="T53" fmla="*/ 7 h 366"/>
                    <a:gd name="T54" fmla="*/ 546 w 743"/>
                    <a:gd name="T55" fmla="*/ 10 h 366"/>
                    <a:gd name="T56" fmla="*/ 570 w 743"/>
                    <a:gd name="T57" fmla="*/ 15 h 366"/>
                    <a:gd name="T58" fmla="*/ 589 w 743"/>
                    <a:gd name="T59" fmla="*/ 17 h 366"/>
                    <a:gd name="T60" fmla="*/ 608 w 743"/>
                    <a:gd name="T61" fmla="*/ 22 h 366"/>
                    <a:gd name="T62" fmla="*/ 629 w 743"/>
                    <a:gd name="T63" fmla="*/ 26 h 366"/>
                    <a:gd name="T64" fmla="*/ 653 w 743"/>
                    <a:gd name="T65" fmla="*/ 34 h 366"/>
                    <a:gd name="T66" fmla="*/ 665 w 743"/>
                    <a:gd name="T67" fmla="*/ 36 h 366"/>
                    <a:gd name="T68" fmla="*/ 674 w 743"/>
                    <a:gd name="T69" fmla="*/ 43 h 366"/>
                    <a:gd name="T70" fmla="*/ 695 w 743"/>
                    <a:gd name="T71" fmla="*/ 57 h 366"/>
                    <a:gd name="T72" fmla="*/ 717 w 743"/>
                    <a:gd name="T73" fmla="*/ 84 h 366"/>
                    <a:gd name="T74" fmla="*/ 731 w 743"/>
                    <a:gd name="T75" fmla="*/ 103 h 366"/>
                    <a:gd name="T76" fmla="*/ 738 w 743"/>
                    <a:gd name="T77" fmla="*/ 122 h 366"/>
                    <a:gd name="T78" fmla="*/ 743 w 743"/>
                    <a:gd name="T79" fmla="*/ 141 h 366"/>
                    <a:gd name="T80" fmla="*/ 743 w 743"/>
                    <a:gd name="T81" fmla="*/ 160 h 366"/>
                    <a:gd name="T82" fmla="*/ 736 w 743"/>
                    <a:gd name="T83" fmla="*/ 181 h 366"/>
                    <a:gd name="T84" fmla="*/ 729 w 743"/>
                    <a:gd name="T85" fmla="*/ 205 h 366"/>
                    <a:gd name="T86" fmla="*/ 724 w 743"/>
                    <a:gd name="T87" fmla="*/ 231 h 366"/>
                    <a:gd name="T88" fmla="*/ 714 w 743"/>
                    <a:gd name="T89" fmla="*/ 255 h 366"/>
                    <a:gd name="T90" fmla="*/ 707 w 743"/>
                    <a:gd name="T91" fmla="*/ 279 h 366"/>
                    <a:gd name="T92" fmla="*/ 700 w 743"/>
                    <a:gd name="T93" fmla="*/ 302 h 366"/>
                    <a:gd name="T94" fmla="*/ 693 w 743"/>
                    <a:gd name="T95" fmla="*/ 324 h 366"/>
                    <a:gd name="T96" fmla="*/ 688 w 743"/>
                    <a:gd name="T97" fmla="*/ 340 h 366"/>
                    <a:gd name="T98" fmla="*/ 681 w 743"/>
                    <a:gd name="T99" fmla="*/ 359 h 366"/>
                    <a:gd name="T100" fmla="*/ 28 w 743"/>
                    <a:gd name="T101" fmla="*/ 35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3" h="366">
                      <a:moveTo>
                        <a:pt x="7" y="300"/>
                      </a:moveTo>
                      <a:lnTo>
                        <a:pt x="4" y="298"/>
                      </a:lnTo>
                      <a:lnTo>
                        <a:pt x="2" y="290"/>
                      </a:lnTo>
                      <a:lnTo>
                        <a:pt x="2" y="286"/>
                      </a:lnTo>
                      <a:lnTo>
                        <a:pt x="2" y="281"/>
                      </a:lnTo>
                      <a:lnTo>
                        <a:pt x="2" y="276"/>
                      </a:lnTo>
                      <a:lnTo>
                        <a:pt x="2" y="269"/>
                      </a:lnTo>
                      <a:lnTo>
                        <a:pt x="0" y="262"/>
                      </a:lnTo>
                      <a:lnTo>
                        <a:pt x="0" y="255"/>
                      </a:lnTo>
                      <a:lnTo>
                        <a:pt x="0" y="245"/>
                      </a:lnTo>
                      <a:lnTo>
                        <a:pt x="2" y="238"/>
                      </a:lnTo>
                      <a:lnTo>
                        <a:pt x="2" y="229"/>
                      </a:lnTo>
                      <a:lnTo>
                        <a:pt x="4" y="219"/>
                      </a:lnTo>
                      <a:lnTo>
                        <a:pt x="7" y="210"/>
                      </a:lnTo>
                      <a:lnTo>
                        <a:pt x="9" y="200"/>
                      </a:lnTo>
                      <a:lnTo>
                        <a:pt x="11" y="193"/>
                      </a:lnTo>
                      <a:lnTo>
                        <a:pt x="11" y="188"/>
                      </a:lnTo>
                      <a:lnTo>
                        <a:pt x="14" y="181"/>
                      </a:lnTo>
                      <a:lnTo>
                        <a:pt x="16" y="176"/>
                      </a:lnTo>
                      <a:lnTo>
                        <a:pt x="19" y="172"/>
                      </a:lnTo>
                      <a:lnTo>
                        <a:pt x="21" y="167"/>
                      </a:lnTo>
                      <a:lnTo>
                        <a:pt x="23" y="162"/>
                      </a:lnTo>
                      <a:lnTo>
                        <a:pt x="26" y="157"/>
                      </a:lnTo>
                      <a:lnTo>
                        <a:pt x="30" y="150"/>
                      </a:lnTo>
                      <a:lnTo>
                        <a:pt x="33" y="145"/>
                      </a:lnTo>
                      <a:lnTo>
                        <a:pt x="35" y="138"/>
                      </a:lnTo>
                      <a:lnTo>
                        <a:pt x="40" y="133"/>
                      </a:lnTo>
                      <a:lnTo>
                        <a:pt x="45" y="129"/>
                      </a:lnTo>
                      <a:lnTo>
                        <a:pt x="49" y="124"/>
                      </a:lnTo>
                      <a:lnTo>
                        <a:pt x="54" y="117"/>
                      </a:lnTo>
                      <a:lnTo>
                        <a:pt x="59" y="112"/>
                      </a:lnTo>
                      <a:lnTo>
                        <a:pt x="64" y="107"/>
                      </a:lnTo>
                      <a:lnTo>
                        <a:pt x="68" y="103"/>
                      </a:lnTo>
                      <a:lnTo>
                        <a:pt x="76" y="95"/>
                      </a:lnTo>
                      <a:lnTo>
                        <a:pt x="80" y="91"/>
                      </a:lnTo>
                      <a:lnTo>
                        <a:pt x="87" y="86"/>
                      </a:lnTo>
                      <a:lnTo>
                        <a:pt x="95" y="81"/>
                      </a:lnTo>
                      <a:lnTo>
                        <a:pt x="99" y="76"/>
                      </a:lnTo>
                      <a:lnTo>
                        <a:pt x="109" y="72"/>
                      </a:lnTo>
                      <a:lnTo>
                        <a:pt x="116" y="67"/>
                      </a:lnTo>
                      <a:lnTo>
                        <a:pt x="123" y="62"/>
                      </a:lnTo>
                      <a:lnTo>
                        <a:pt x="133" y="57"/>
                      </a:lnTo>
                      <a:lnTo>
                        <a:pt x="142" y="53"/>
                      </a:lnTo>
                      <a:lnTo>
                        <a:pt x="149" y="48"/>
                      </a:lnTo>
                      <a:lnTo>
                        <a:pt x="159" y="46"/>
                      </a:lnTo>
                      <a:lnTo>
                        <a:pt x="168" y="41"/>
                      </a:lnTo>
                      <a:lnTo>
                        <a:pt x="180" y="38"/>
                      </a:lnTo>
                      <a:lnTo>
                        <a:pt x="190" y="34"/>
                      </a:lnTo>
                      <a:lnTo>
                        <a:pt x="201" y="29"/>
                      </a:lnTo>
                      <a:lnTo>
                        <a:pt x="211" y="26"/>
                      </a:lnTo>
                      <a:lnTo>
                        <a:pt x="220" y="24"/>
                      </a:lnTo>
                      <a:lnTo>
                        <a:pt x="232" y="19"/>
                      </a:lnTo>
                      <a:lnTo>
                        <a:pt x="242" y="17"/>
                      </a:lnTo>
                      <a:lnTo>
                        <a:pt x="254" y="15"/>
                      </a:lnTo>
                      <a:lnTo>
                        <a:pt x="263" y="12"/>
                      </a:lnTo>
                      <a:lnTo>
                        <a:pt x="273" y="10"/>
                      </a:lnTo>
                      <a:lnTo>
                        <a:pt x="285" y="7"/>
                      </a:lnTo>
                      <a:lnTo>
                        <a:pt x="294" y="5"/>
                      </a:lnTo>
                      <a:lnTo>
                        <a:pt x="306" y="5"/>
                      </a:lnTo>
                      <a:lnTo>
                        <a:pt x="318" y="5"/>
                      </a:lnTo>
                      <a:lnTo>
                        <a:pt x="327" y="3"/>
                      </a:lnTo>
                      <a:lnTo>
                        <a:pt x="337" y="3"/>
                      </a:lnTo>
                      <a:lnTo>
                        <a:pt x="349" y="3"/>
                      </a:lnTo>
                      <a:lnTo>
                        <a:pt x="358" y="0"/>
                      </a:lnTo>
                      <a:lnTo>
                        <a:pt x="370" y="0"/>
                      </a:lnTo>
                      <a:lnTo>
                        <a:pt x="380" y="0"/>
                      </a:lnTo>
                      <a:lnTo>
                        <a:pt x="389" y="0"/>
                      </a:lnTo>
                      <a:lnTo>
                        <a:pt x="399" y="0"/>
                      </a:lnTo>
                      <a:lnTo>
                        <a:pt x="410" y="0"/>
                      </a:lnTo>
                      <a:lnTo>
                        <a:pt x="420" y="0"/>
                      </a:lnTo>
                      <a:lnTo>
                        <a:pt x="429" y="0"/>
                      </a:lnTo>
                      <a:lnTo>
                        <a:pt x="439" y="0"/>
                      </a:lnTo>
                      <a:lnTo>
                        <a:pt x="448" y="0"/>
                      </a:lnTo>
                      <a:lnTo>
                        <a:pt x="458" y="0"/>
                      </a:lnTo>
                      <a:lnTo>
                        <a:pt x="467" y="3"/>
                      </a:lnTo>
                      <a:lnTo>
                        <a:pt x="477" y="3"/>
                      </a:lnTo>
                      <a:lnTo>
                        <a:pt x="486" y="3"/>
                      </a:lnTo>
                      <a:lnTo>
                        <a:pt x="496" y="5"/>
                      </a:lnTo>
                      <a:lnTo>
                        <a:pt x="505" y="5"/>
                      </a:lnTo>
                      <a:lnTo>
                        <a:pt x="513" y="5"/>
                      </a:lnTo>
                      <a:lnTo>
                        <a:pt x="522" y="7"/>
                      </a:lnTo>
                      <a:lnTo>
                        <a:pt x="529" y="7"/>
                      </a:lnTo>
                      <a:lnTo>
                        <a:pt x="539" y="10"/>
                      </a:lnTo>
                      <a:lnTo>
                        <a:pt x="546" y="10"/>
                      </a:lnTo>
                      <a:lnTo>
                        <a:pt x="555" y="12"/>
                      </a:lnTo>
                      <a:lnTo>
                        <a:pt x="562" y="12"/>
                      </a:lnTo>
                      <a:lnTo>
                        <a:pt x="570" y="15"/>
                      </a:lnTo>
                      <a:lnTo>
                        <a:pt x="577" y="15"/>
                      </a:lnTo>
                      <a:lnTo>
                        <a:pt x="584" y="17"/>
                      </a:lnTo>
                      <a:lnTo>
                        <a:pt x="589" y="17"/>
                      </a:lnTo>
                      <a:lnTo>
                        <a:pt x="598" y="19"/>
                      </a:lnTo>
                      <a:lnTo>
                        <a:pt x="603" y="22"/>
                      </a:lnTo>
                      <a:lnTo>
                        <a:pt x="608" y="22"/>
                      </a:lnTo>
                      <a:lnTo>
                        <a:pt x="615" y="24"/>
                      </a:lnTo>
                      <a:lnTo>
                        <a:pt x="622" y="24"/>
                      </a:lnTo>
                      <a:lnTo>
                        <a:pt x="629" y="26"/>
                      </a:lnTo>
                      <a:lnTo>
                        <a:pt x="638" y="29"/>
                      </a:lnTo>
                      <a:lnTo>
                        <a:pt x="646" y="31"/>
                      </a:lnTo>
                      <a:lnTo>
                        <a:pt x="653" y="34"/>
                      </a:lnTo>
                      <a:lnTo>
                        <a:pt x="657" y="36"/>
                      </a:lnTo>
                      <a:lnTo>
                        <a:pt x="662" y="36"/>
                      </a:lnTo>
                      <a:lnTo>
                        <a:pt x="665" y="36"/>
                      </a:lnTo>
                      <a:lnTo>
                        <a:pt x="667" y="38"/>
                      </a:lnTo>
                      <a:lnTo>
                        <a:pt x="669" y="38"/>
                      </a:lnTo>
                      <a:lnTo>
                        <a:pt x="674" y="43"/>
                      </a:lnTo>
                      <a:lnTo>
                        <a:pt x="681" y="48"/>
                      </a:lnTo>
                      <a:lnTo>
                        <a:pt x="686" y="53"/>
                      </a:lnTo>
                      <a:lnTo>
                        <a:pt x="695" y="57"/>
                      </a:lnTo>
                      <a:lnTo>
                        <a:pt x="703" y="65"/>
                      </a:lnTo>
                      <a:lnTo>
                        <a:pt x="710" y="74"/>
                      </a:lnTo>
                      <a:lnTo>
                        <a:pt x="717" y="84"/>
                      </a:lnTo>
                      <a:lnTo>
                        <a:pt x="724" y="93"/>
                      </a:lnTo>
                      <a:lnTo>
                        <a:pt x="729" y="98"/>
                      </a:lnTo>
                      <a:lnTo>
                        <a:pt x="731" y="103"/>
                      </a:lnTo>
                      <a:lnTo>
                        <a:pt x="733" y="110"/>
                      </a:lnTo>
                      <a:lnTo>
                        <a:pt x="738" y="114"/>
                      </a:lnTo>
                      <a:lnTo>
                        <a:pt x="738" y="122"/>
                      </a:lnTo>
                      <a:lnTo>
                        <a:pt x="741" y="126"/>
                      </a:lnTo>
                      <a:lnTo>
                        <a:pt x="741" y="133"/>
                      </a:lnTo>
                      <a:lnTo>
                        <a:pt x="743" y="141"/>
                      </a:lnTo>
                      <a:lnTo>
                        <a:pt x="743" y="145"/>
                      </a:lnTo>
                      <a:lnTo>
                        <a:pt x="743" y="152"/>
                      </a:lnTo>
                      <a:lnTo>
                        <a:pt x="743" y="160"/>
                      </a:lnTo>
                      <a:lnTo>
                        <a:pt x="741" y="167"/>
                      </a:lnTo>
                      <a:lnTo>
                        <a:pt x="738" y="174"/>
                      </a:lnTo>
                      <a:lnTo>
                        <a:pt x="736" y="181"/>
                      </a:lnTo>
                      <a:lnTo>
                        <a:pt x="733" y="188"/>
                      </a:lnTo>
                      <a:lnTo>
                        <a:pt x="733" y="198"/>
                      </a:lnTo>
                      <a:lnTo>
                        <a:pt x="729" y="205"/>
                      </a:lnTo>
                      <a:lnTo>
                        <a:pt x="729" y="212"/>
                      </a:lnTo>
                      <a:lnTo>
                        <a:pt x="724" y="221"/>
                      </a:lnTo>
                      <a:lnTo>
                        <a:pt x="724" y="231"/>
                      </a:lnTo>
                      <a:lnTo>
                        <a:pt x="719" y="238"/>
                      </a:lnTo>
                      <a:lnTo>
                        <a:pt x="717" y="245"/>
                      </a:lnTo>
                      <a:lnTo>
                        <a:pt x="714" y="255"/>
                      </a:lnTo>
                      <a:lnTo>
                        <a:pt x="712" y="262"/>
                      </a:lnTo>
                      <a:lnTo>
                        <a:pt x="710" y="269"/>
                      </a:lnTo>
                      <a:lnTo>
                        <a:pt x="707" y="279"/>
                      </a:lnTo>
                      <a:lnTo>
                        <a:pt x="705" y="286"/>
                      </a:lnTo>
                      <a:lnTo>
                        <a:pt x="703" y="295"/>
                      </a:lnTo>
                      <a:lnTo>
                        <a:pt x="700" y="302"/>
                      </a:lnTo>
                      <a:lnTo>
                        <a:pt x="698" y="309"/>
                      </a:lnTo>
                      <a:lnTo>
                        <a:pt x="695" y="314"/>
                      </a:lnTo>
                      <a:lnTo>
                        <a:pt x="693" y="324"/>
                      </a:lnTo>
                      <a:lnTo>
                        <a:pt x="691" y="328"/>
                      </a:lnTo>
                      <a:lnTo>
                        <a:pt x="691" y="333"/>
                      </a:lnTo>
                      <a:lnTo>
                        <a:pt x="688" y="340"/>
                      </a:lnTo>
                      <a:lnTo>
                        <a:pt x="686" y="345"/>
                      </a:lnTo>
                      <a:lnTo>
                        <a:pt x="684" y="352"/>
                      </a:lnTo>
                      <a:lnTo>
                        <a:pt x="681" y="359"/>
                      </a:lnTo>
                      <a:lnTo>
                        <a:pt x="681" y="364"/>
                      </a:lnTo>
                      <a:lnTo>
                        <a:pt x="681" y="366"/>
                      </a:lnTo>
                      <a:lnTo>
                        <a:pt x="28" y="359"/>
                      </a:lnTo>
                      <a:lnTo>
                        <a:pt x="7" y="300"/>
                      </a:lnTo>
                      <a:lnTo>
                        <a:pt x="7" y="300"/>
                      </a:lnTo>
                      <a:close/>
                    </a:path>
                  </a:pathLst>
                </a:custGeom>
                <a:solidFill>
                  <a:srgbClr val="E3F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6" name="Freeform 12"/>
                <p:cNvSpPr>
                  <a:spLocks/>
                </p:cNvSpPr>
                <p:nvPr/>
              </p:nvSpPr>
              <p:spPr bwMode="auto">
                <a:xfrm rot="906449">
                  <a:off x="4436" y="5379"/>
                  <a:ext cx="672" cy="701"/>
                </a:xfrm>
                <a:custGeom>
                  <a:avLst/>
                  <a:gdLst>
                    <a:gd name="T0" fmla="*/ 0 w 672"/>
                    <a:gd name="T1" fmla="*/ 64 h 701"/>
                    <a:gd name="T2" fmla="*/ 106 w 672"/>
                    <a:gd name="T3" fmla="*/ 701 h 701"/>
                    <a:gd name="T4" fmla="*/ 600 w 672"/>
                    <a:gd name="T5" fmla="*/ 651 h 701"/>
                    <a:gd name="T6" fmla="*/ 672 w 672"/>
                    <a:gd name="T7" fmla="*/ 0 h 701"/>
                    <a:gd name="T8" fmla="*/ 0 w 672"/>
                    <a:gd name="T9" fmla="*/ 64 h 701"/>
                    <a:gd name="T10" fmla="*/ 0 w 672"/>
                    <a:gd name="T11" fmla="*/ 64 h 701"/>
                  </a:gdLst>
                  <a:ahLst/>
                  <a:cxnLst>
                    <a:cxn ang="0">
                      <a:pos x="T0" y="T1"/>
                    </a:cxn>
                    <a:cxn ang="0">
                      <a:pos x="T2" y="T3"/>
                    </a:cxn>
                    <a:cxn ang="0">
                      <a:pos x="T4" y="T5"/>
                    </a:cxn>
                    <a:cxn ang="0">
                      <a:pos x="T6" y="T7"/>
                    </a:cxn>
                    <a:cxn ang="0">
                      <a:pos x="T8" y="T9"/>
                    </a:cxn>
                    <a:cxn ang="0">
                      <a:pos x="T10" y="T11"/>
                    </a:cxn>
                  </a:cxnLst>
                  <a:rect l="0" t="0" r="r" b="b"/>
                  <a:pathLst>
                    <a:path w="672" h="701">
                      <a:moveTo>
                        <a:pt x="0" y="64"/>
                      </a:moveTo>
                      <a:lnTo>
                        <a:pt x="106" y="701"/>
                      </a:lnTo>
                      <a:lnTo>
                        <a:pt x="600" y="651"/>
                      </a:lnTo>
                      <a:lnTo>
                        <a:pt x="672" y="0"/>
                      </a:lnTo>
                      <a:lnTo>
                        <a:pt x="0" y="64"/>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7" name="Freeform 13"/>
                <p:cNvSpPr>
                  <a:spLocks/>
                </p:cNvSpPr>
                <p:nvPr/>
              </p:nvSpPr>
              <p:spPr bwMode="auto">
                <a:xfrm rot="906449">
                  <a:off x="4510" y="5117"/>
                  <a:ext cx="734" cy="357"/>
                </a:xfrm>
                <a:custGeom>
                  <a:avLst/>
                  <a:gdLst>
                    <a:gd name="T0" fmla="*/ 0 w 734"/>
                    <a:gd name="T1" fmla="*/ 31 h 357"/>
                    <a:gd name="T2" fmla="*/ 7 w 734"/>
                    <a:gd name="T3" fmla="*/ 41 h 357"/>
                    <a:gd name="T4" fmla="*/ 19 w 734"/>
                    <a:gd name="T5" fmla="*/ 50 h 357"/>
                    <a:gd name="T6" fmla="*/ 31 w 734"/>
                    <a:gd name="T7" fmla="*/ 57 h 357"/>
                    <a:gd name="T8" fmla="*/ 45 w 734"/>
                    <a:gd name="T9" fmla="*/ 67 h 357"/>
                    <a:gd name="T10" fmla="*/ 57 w 734"/>
                    <a:gd name="T11" fmla="*/ 74 h 357"/>
                    <a:gd name="T12" fmla="*/ 69 w 734"/>
                    <a:gd name="T13" fmla="*/ 79 h 357"/>
                    <a:gd name="T14" fmla="*/ 78 w 734"/>
                    <a:gd name="T15" fmla="*/ 83 h 357"/>
                    <a:gd name="T16" fmla="*/ 90 w 734"/>
                    <a:gd name="T17" fmla="*/ 88 h 357"/>
                    <a:gd name="T18" fmla="*/ 102 w 734"/>
                    <a:gd name="T19" fmla="*/ 93 h 357"/>
                    <a:gd name="T20" fmla="*/ 114 w 734"/>
                    <a:gd name="T21" fmla="*/ 95 h 357"/>
                    <a:gd name="T22" fmla="*/ 128 w 734"/>
                    <a:gd name="T23" fmla="*/ 100 h 357"/>
                    <a:gd name="T24" fmla="*/ 145 w 734"/>
                    <a:gd name="T25" fmla="*/ 102 h 357"/>
                    <a:gd name="T26" fmla="*/ 161 w 734"/>
                    <a:gd name="T27" fmla="*/ 107 h 357"/>
                    <a:gd name="T28" fmla="*/ 180 w 734"/>
                    <a:gd name="T29" fmla="*/ 112 h 357"/>
                    <a:gd name="T30" fmla="*/ 197 w 734"/>
                    <a:gd name="T31" fmla="*/ 114 h 357"/>
                    <a:gd name="T32" fmla="*/ 218 w 734"/>
                    <a:gd name="T33" fmla="*/ 117 h 357"/>
                    <a:gd name="T34" fmla="*/ 240 w 734"/>
                    <a:gd name="T35" fmla="*/ 119 h 357"/>
                    <a:gd name="T36" fmla="*/ 261 w 734"/>
                    <a:gd name="T37" fmla="*/ 121 h 357"/>
                    <a:gd name="T38" fmla="*/ 285 w 734"/>
                    <a:gd name="T39" fmla="*/ 124 h 357"/>
                    <a:gd name="T40" fmla="*/ 311 w 734"/>
                    <a:gd name="T41" fmla="*/ 124 h 357"/>
                    <a:gd name="T42" fmla="*/ 337 w 734"/>
                    <a:gd name="T43" fmla="*/ 126 h 357"/>
                    <a:gd name="T44" fmla="*/ 366 w 734"/>
                    <a:gd name="T45" fmla="*/ 126 h 357"/>
                    <a:gd name="T46" fmla="*/ 380 w 734"/>
                    <a:gd name="T47" fmla="*/ 124 h 357"/>
                    <a:gd name="T48" fmla="*/ 385 w 734"/>
                    <a:gd name="T49" fmla="*/ 121 h 357"/>
                    <a:gd name="T50" fmla="*/ 399 w 734"/>
                    <a:gd name="T51" fmla="*/ 119 h 357"/>
                    <a:gd name="T52" fmla="*/ 408 w 734"/>
                    <a:gd name="T53" fmla="*/ 117 h 357"/>
                    <a:gd name="T54" fmla="*/ 420 w 734"/>
                    <a:gd name="T55" fmla="*/ 114 h 357"/>
                    <a:gd name="T56" fmla="*/ 430 w 734"/>
                    <a:gd name="T57" fmla="*/ 112 h 357"/>
                    <a:gd name="T58" fmla="*/ 442 w 734"/>
                    <a:gd name="T59" fmla="*/ 107 h 357"/>
                    <a:gd name="T60" fmla="*/ 453 w 734"/>
                    <a:gd name="T61" fmla="*/ 105 h 357"/>
                    <a:gd name="T62" fmla="*/ 468 w 734"/>
                    <a:gd name="T63" fmla="*/ 102 h 357"/>
                    <a:gd name="T64" fmla="*/ 480 w 734"/>
                    <a:gd name="T65" fmla="*/ 98 h 357"/>
                    <a:gd name="T66" fmla="*/ 494 w 734"/>
                    <a:gd name="T67" fmla="*/ 93 h 357"/>
                    <a:gd name="T68" fmla="*/ 508 w 734"/>
                    <a:gd name="T69" fmla="*/ 91 h 357"/>
                    <a:gd name="T70" fmla="*/ 525 w 734"/>
                    <a:gd name="T71" fmla="*/ 86 h 357"/>
                    <a:gd name="T72" fmla="*/ 539 w 734"/>
                    <a:gd name="T73" fmla="*/ 83 h 357"/>
                    <a:gd name="T74" fmla="*/ 556 w 734"/>
                    <a:gd name="T75" fmla="*/ 76 h 357"/>
                    <a:gd name="T76" fmla="*/ 570 w 734"/>
                    <a:gd name="T77" fmla="*/ 72 h 357"/>
                    <a:gd name="T78" fmla="*/ 584 w 734"/>
                    <a:gd name="T79" fmla="*/ 67 h 357"/>
                    <a:gd name="T80" fmla="*/ 601 w 734"/>
                    <a:gd name="T81" fmla="*/ 62 h 357"/>
                    <a:gd name="T82" fmla="*/ 615 w 734"/>
                    <a:gd name="T83" fmla="*/ 57 h 357"/>
                    <a:gd name="T84" fmla="*/ 629 w 734"/>
                    <a:gd name="T85" fmla="*/ 53 h 357"/>
                    <a:gd name="T86" fmla="*/ 643 w 734"/>
                    <a:gd name="T87" fmla="*/ 45 h 357"/>
                    <a:gd name="T88" fmla="*/ 658 w 734"/>
                    <a:gd name="T89" fmla="*/ 41 h 357"/>
                    <a:gd name="T90" fmla="*/ 670 w 734"/>
                    <a:gd name="T91" fmla="*/ 36 h 357"/>
                    <a:gd name="T92" fmla="*/ 681 w 734"/>
                    <a:gd name="T93" fmla="*/ 29 h 357"/>
                    <a:gd name="T94" fmla="*/ 693 w 734"/>
                    <a:gd name="T95" fmla="*/ 24 h 357"/>
                    <a:gd name="T96" fmla="*/ 710 w 734"/>
                    <a:gd name="T97" fmla="*/ 17 h 357"/>
                    <a:gd name="T98" fmla="*/ 727 w 734"/>
                    <a:gd name="T99" fmla="*/ 5 h 357"/>
                    <a:gd name="T100" fmla="*/ 712 w 734"/>
                    <a:gd name="T101" fmla="*/ 293 h 357"/>
                    <a:gd name="T102" fmla="*/ 52 w 734"/>
                    <a:gd name="T10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4" h="357">
                      <a:moveTo>
                        <a:pt x="52" y="357"/>
                      </a:moveTo>
                      <a:lnTo>
                        <a:pt x="0" y="31"/>
                      </a:lnTo>
                      <a:lnTo>
                        <a:pt x="2" y="36"/>
                      </a:lnTo>
                      <a:lnTo>
                        <a:pt x="7" y="41"/>
                      </a:lnTo>
                      <a:lnTo>
                        <a:pt x="16" y="48"/>
                      </a:lnTo>
                      <a:lnTo>
                        <a:pt x="19" y="50"/>
                      </a:lnTo>
                      <a:lnTo>
                        <a:pt x="26" y="53"/>
                      </a:lnTo>
                      <a:lnTo>
                        <a:pt x="31" y="57"/>
                      </a:lnTo>
                      <a:lnTo>
                        <a:pt x="38" y="62"/>
                      </a:lnTo>
                      <a:lnTo>
                        <a:pt x="45" y="67"/>
                      </a:lnTo>
                      <a:lnTo>
                        <a:pt x="54" y="72"/>
                      </a:lnTo>
                      <a:lnTo>
                        <a:pt x="57" y="74"/>
                      </a:lnTo>
                      <a:lnTo>
                        <a:pt x="62" y="76"/>
                      </a:lnTo>
                      <a:lnTo>
                        <a:pt x="69" y="79"/>
                      </a:lnTo>
                      <a:lnTo>
                        <a:pt x="73" y="81"/>
                      </a:lnTo>
                      <a:lnTo>
                        <a:pt x="78" y="83"/>
                      </a:lnTo>
                      <a:lnTo>
                        <a:pt x="83" y="86"/>
                      </a:lnTo>
                      <a:lnTo>
                        <a:pt x="90" y="88"/>
                      </a:lnTo>
                      <a:lnTo>
                        <a:pt x="95" y="91"/>
                      </a:lnTo>
                      <a:lnTo>
                        <a:pt x="102" y="93"/>
                      </a:lnTo>
                      <a:lnTo>
                        <a:pt x="109" y="93"/>
                      </a:lnTo>
                      <a:lnTo>
                        <a:pt x="114" y="95"/>
                      </a:lnTo>
                      <a:lnTo>
                        <a:pt x="123" y="98"/>
                      </a:lnTo>
                      <a:lnTo>
                        <a:pt x="128" y="100"/>
                      </a:lnTo>
                      <a:lnTo>
                        <a:pt x="138" y="102"/>
                      </a:lnTo>
                      <a:lnTo>
                        <a:pt x="145" y="102"/>
                      </a:lnTo>
                      <a:lnTo>
                        <a:pt x="154" y="107"/>
                      </a:lnTo>
                      <a:lnTo>
                        <a:pt x="161" y="107"/>
                      </a:lnTo>
                      <a:lnTo>
                        <a:pt x="171" y="110"/>
                      </a:lnTo>
                      <a:lnTo>
                        <a:pt x="180" y="112"/>
                      </a:lnTo>
                      <a:lnTo>
                        <a:pt x="190" y="114"/>
                      </a:lnTo>
                      <a:lnTo>
                        <a:pt x="197" y="114"/>
                      </a:lnTo>
                      <a:lnTo>
                        <a:pt x="209" y="117"/>
                      </a:lnTo>
                      <a:lnTo>
                        <a:pt x="218" y="117"/>
                      </a:lnTo>
                      <a:lnTo>
                        <a:pt x="228" y="119"/>
                      </a:lnTo>
                      <a:lnTo>
                        <a:pt x="240" y="119"/>
                      </a:lnTo>
                      <a:lnTo>
                        <a:pt x="249" y="121"/>
                      </a:lnTo>
                      <a:lnTo>
                        <a:pt x="261" y="121"/>
                      </a:lnTo>
                      <a:lnTo>
                        <a:pt x="273" y="124"/>
                      </a:lnTo>
                      <a:lnTo>
                        <a:pt x="285" y="124"/>
                      </a:lnTo>
                      <a:lnTo>
                        <a:pt x="299" y="124"/>
                      </a:lnTo>
                      <a:lnTo>
                        <a:pt x="311" y="124"/>
                      </a:lnTo>
                      <a:lnTo>
                        <a:pt x="323" y="126"/>
                      </a:lnTo>
                      <a:lnTo>
                        <a:pt x="337" y="126"/>
                      </a:lnTo>
                      <a:lnTo>
                        <a:pt x="351" y="126"/>
                      </a:lnTo>
                      <a:lnTo>
                        <a:pt x="366" y="126"/>
                      </a:lnTo>
                      <a:lnTo>
                        <a:pt x="380" y="126"/>
                      </a:lnTo>
                      <a:lnTo>
                        <a:pt x="380" y="124"/>
                      </a:lnTo>
                      <a:lnTo>
                        <a:pt x="382" y="124"/>
                      </a:lnTo>
                      <a:lnTo>
                        <a:pt x="385" y="121"/>
                      </a:lnTo>
                      <a:lnTo>
                        <a:pt x="392" y="121"/>
                      </a:lnTo>
                      <a:lnTo>
                        <a:pt x="399" y="119"/>
                      </a:lnTo>
                      <a:lnTo>
                        <a:pt x="406" y="117"/>
                      </a:lnTo>
                      <a:lnTo>
                        <a:pt x="408" y="117"/>
                      </a:lnTo>
                      <a:lnTo>
                        <a:pt x="415" y="117"/>
                      </a:lnTo>
                      <a:lnTo>
                        <a:pt x="420" y="114"/>
                      </a:lnTo>
                      <a:lnTo>
                        <a:pt x="425" y="114"/>
                      </a:lnTo>
                      <a:lnTo>
                        <a:pt x="430" y="112"/>
                      </a:lnTo>
                      <a:lnTo>
                        <a:pt x="437" y="110"/>
                      </a:lnTo>
                      <a:lnTo>
                        <a:pt x="442" y="107"/>
                      </a:lnTo>
                      <a:lnTo>
                        <a:pt x="449" y="107"/>
                      </a:lnTo>
                      <a:lnTo>
                        <a:pt x="453" y="105"/>
                      </a:lnTo>
                      <a:lnTo>
                        <a:pt x="461" y="102"/>
                      </a:lnTo>
                      <a:lnTo>
                        <a:pt x="468" y="102"/>
                      </a:lnTo>
                      <a:lnTo>
                        <a:pt x="475" y="100"/>
                      </a:lnTo>
                      <a:lnTo>
                        <a:pt x="480" y="98"/>
                      </a:lnTo>
                      <a:lnTo>
                        <a:pt x="487" y="98"/>
                      </a:lnTo>
                      <a:lnTo>
                        <a:pt x="494" y="93"/>
                      </a:lnTo>
                      <a:lnTo>
                        <a:pt x="501" y="93"/>
                      </a:lnTo>
                      <a:lnTo>
                        <a:pt x="508" y="91"/>
                      </a:lnTo>
                      <a:lnTo>
                        <a:pt x="518" y="88"/>
                      </a:lnTo>
                      <a:lnTo>
                        <a:pt x="525" y="86"/>
                      </a:lnTo>
                      <a:lnTo>
                        <a:pt x="532" y="86"/>
                      </a:lnTo>
                      <a:lnTo>
                        <a:pt x="539" y="83"/>
                      </a:lnTo>
                      <a:lnTo>
                        <a:pt x="546" y="79"/>
                      </a:lnTo>
                      <a:lnTo>
                        <a:pt x="556" y="76"/>
                      </a:lnTo>
                      <a:lnTo>
                        <a:pt x="563" y="74"/>
                      </a:lnTo>
                      <a:lnTo>
                        <a:pt x="570" y="72"/>
                      </a:lnTo>
                      <a:lnTo>
                        <a:pt x="577" y="69"/>
                      </a:lnTo>
                      <a:lnTo>
                        <a:pt x="584" y="67"/>
                      </a:lnTo>
                      <a:lnTo>
                        <a:pt x="594" y="64"/>
                      </a:lnTo>
                      <a:lnTo>
                        <a:pt x="601" y="62"/>
                      </a:lnTo>
                      <a:lnTo>
                        <a:pt x="608" y="60"/>
                      </a:lnTo>
                      <a:lnTo>
                        <a:pt x="615" y="57"/>
                      </a:lnTo>
                      <a:lnTo>
                        <a:pt x="622" y="55"/>
                      </a:lnTo>
                      <a:lnTo>
                        <a:pt x="629" y="53"/>
                      </a:lnTo>
                      <a:lnTo>
                        <a:pt x="636" y="48"/>
                      </a:lnTo>
                      <a:lnTo>
                        <a:pt x="643" y="45"/>
                      </a:lnTo>
                      <a:lnTo>
                        <a:pt x="651" y="43"/>
                      </a:lnTo>
                      <a:lnTo>
                        <a:pt x="658" y="41"/>
                      </a:lnTo>
                      <a:lnTo>
                        <a:pt x="665" y="38"/>
                      </a:lnTo>
                      <a:lnTo>
                        <a:pt x="670" y="36"/>
                      </a:lnTo>
                      <a:lnTo>
                        <a:pt x="677" y="33"/>
                      </a:lnTo>
                      <a:lnTo>
                        <a:pt x="681" y="29"/>
                      </a:lnTo>
                      <a:lnTo>
                        <a:pt x="689" y="26"/>
                      </a:lnTo>
                      <a:lnTo>
                        <a:pt x="693" y="24"/>
                      </a:lnTo>
                      <a:lnTo>
                        <a:pt x="700" y="22"/>
                      </a:lnTo>
                      <a:lnTo>
                        <a:pt x="710" y="17"/>
                      </a:lnTo>
                      <a:lnTo>
                        <a:pt x="719" y="10"/>
                      </a:lnTo>
                      <a:lnTo>
                        <a:pt x="727" y="5"/>
                      </a:lnTo>
                      <a:lnTo>
                        <a:pt x="734" y="0"/>
                      </a:lnTo>
                      <a:lnTo>
                        <a:pt x="712" y="293"/>
                      </a:lnTo>
                      <a:lnTo>
                        <a:pt x="52" y="357"/>
                      </a:lnTo>
                      <a:lnTo>
                        <a:pt x="52" y="357"/>
                      </a:lnTo>
                      <a:close/>
                    </a:path>
                  </a:pathLst>
                </a:custGeom>
                <a:solidFill>
                  <a:srgbClr val="BDED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8" name="Freeform 14"/>
                <p:cNvSpPr>
                  <a:spLocks/>
                </p:cNvSpPr>
                <p:nvPr/>
              </p:nvSpPr>
              <p:spPr bwMode="auto">
                <a:xfrm rot="906449">
                  <a:off x="4406" y="6000"/>
                  <a:ext cx="494" cy="474"/>
                </a:xfrm>
                <a:custGeom>
                  <a:avLst/>
                  <a:gdLst>
                    <a:gd name="T0" fmla="*/ 0 w 494"/>
                    <a:gd name="T1" fmla="*/ 67 h 474"/>
                    <a:gd name="T2" fmla="*/ 494 w 494"/>
                    <a:gd name="T3" fmla="*/ 0 h 474"/>
                    <a:gd name="T4" fmla="*/ 464 w 494"/>
                    <a:gd name="T5" fmla="*/ 409 h 474"/>
                    <a:gd name="T6" fmla="*/ 93 w 494"/>
                    <a:gd name="T7" fmla="*/ 474 h 474"/>
                    <a:gd name="T8" fmla="*/ 0 w 494"/>
                    <a:gd name="T9" fmla="*/ 67 h 474"/>
                    <a:gd name="T10" fmla="*/ 0 w 494"/>
                    <a:gd name="T11" fmla="*/ 67 h 474"/>
                  </a:gdLst>
                  <a:ahLst/>
                  <a:cxnLst>
                    <a:cxn ang="0">
                      <a:pos x="T0" y="T1"/>
                    </a:cxn>
                    <a:cxn ang="0">
                      <a:pos x="T2" y="T3"/>
                    </a:cxn>
                    <a:cxn ang="0">
                      <a:pos x="T4" y="T5"/>
                    </a:cxn>
                    <a:cxn ang="0">
                      <a:pos x="T6" y="T7"/>
                    </a:cxn>
                    <a:cxn ang="0">
                      <a:pos x="T8" y="T9"/>
                    </a:cxn>
                    <a:cxn ang="0">
                      <a:pos x="T10" y="T11"/>
                    </a:cxn>
                  </a:cxnLst>
                  <a:rect l="0" t="0" r="r" b="b"/>
                  <a:pathLst>
                    <a:path w="494" h="474">
                      <a:moveTo>
                        <a:pt x="0" y="67"/>
                      </a:moveTo>
                      <a:lnTo>
                        <a:pt x="494" y="0"/>
                      </a:lnTo>
                      <a:lnTo>
                        <a:pt x="464" y="409"/>
                      </a:lnTo>
                      <a:lnTo>
                        <a:pt x="93" y="474"/>
                      </a:lnTo>
                      <a:lnTo>
                        <a:pt x="0" y="67"/>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9" name="Freeform 15"/>
                <p:cNvSpPr>
                  <a:spLocks/>
                </p:cNvSpPr>
                <p:nvPr/>
              </p:nvSpPr>
              <p:spPr bwMode="auto">
                <a:xfrm rot="906449">
                  <a:off x="4542" y="5267"/>
                  <a:ext cx="638" cy="285"/>
                </a:xfrm>
                <a:custGeom>
                  <a:avLst/>
                  <a:gdLst>
                    <a:gd name="T0" fmla="*/ 0 w 638"/>
                    <a:gd name="T1" fmla="*/ 190 h 285"/>
                    <a:gd name="T2" fmla="*/ 2 w 638"/>
                    <a:gd name="T3" fmla="*/ 166 h 285"/>
                    <a:gd name="T4" fmla="*/ 9 w 638"/>
                    <a:gd name="T5" fmla="*/ 147 h 285"/>
                    <a:gd name="T6" fmla="*/ 23 w 638"/>
                    <a:gd name="T7" fmla="*/ 126 h 285"/>
                    <a:gd name="T8" fmla="*/ 42 w 638"/>
                    <a:gd name="T9" fmla="*/ 102 h 285"/>
                    <a:gd name="T10" fmla="*/ 57 w 638"/>
                    <a:gd name="T11" fmla="*/ 90 h 285"/>
                    <a:gd name="T12" fmla="*/ 73 w 638"/>
                    <a:gd name="T13" fmla="*/ 78 h 285"/>
                    <a:gd name="T14" fmla="*/ 95 w 638"/>
                    <a:gd name="T15" fmla="*/ 69 h 285"/>
                    <a:gd name="T16" fmla="*/ 118 w 638"/>
                    <a:gd name="T17" fmla="*/ 57 h 285"/>
                    <a:gd name="T18" fmla="*/ 142 w 638"/>
                    <a:gd name="T19" fmla="*/ 45 h 285"/>
                    <a:gd name="T20" fmla="*/ 173 w 638"/>
                    <a:gd name="T21" fmla="*/ 36 h 285"/>
                    <a:gd name="T22" fmla="*/ 206 w 638"/>
                    <a:gd name="T23" fmla="*/ 26 h 285"/>
                    <a:gd name="T24" fmla="*/ 244 w 638"/>
                    <a:gd name="T25" fmla="*/ 19 h 285"/>
                    <a:gd name="T26" fmla="*/ 285 w 638"/>
                    <a:gd name="T27" fmla="*/ 12 h 285"/>
                    <a:gd name="T28" fmla="*/ 330 w 638"/>
                    <a:gd name="T29" fmla="*/ 5 h 285"/>
                    <a:gd name="T30" fmla="*/ 370 w 638"/>
                    <a:gd name="T31" fmla="*/ 0 h 285"/>
                    <a:gd name="T32" fmla="*/ 408 w 638"/>
                    <a:gd name="T33" fmla="*/ 0 h 285"/>
                    <a:gd name="T34" fmla="*/ 441 w 638"/>
                    <a:gd name="T35" fmla="*/ 0 h 285"/>
                    <a:gd name="T36" fmla="*/ 472 w 638"/>
                    <a:gd name="T37" fmla="*/ 5 h 285"/>
                    <a:gd name="T38" fmla="*/ 498 w 638"/>
                    <a:gd name="T39" fmla="*/ 9 h 285"/>
                    <a:gd name="T40" fmla="*/ 524 w 638"/>
                    <a:gd name="T41" fmla="*/ 17 h 285"/>
                    <a:gd name="T42" fmla="*/ 546 w 638"/>
                    <a:gd name="T43" fmla="*/ 24 h 285"/>
                    <a:gd name="T44" fmla="*/ 565 w 638"/>
                    <a:gd name="T45" fmla="*/ 33 h 285"/>
                    <a:gd name="T46" fmla="*/ 579 w 638"/>
                    <a:gd name="T47" fmla="*/ 43 h 285"/>
                    <a:gd name="T48" fmla="*/ 596 w 638"/>
                    <a:gd name="T49" fmla="*/ 55 h 285"/>
                    <a:gd name="T50" fmla="*/ 615 w 638"/>
                    <a:gd name="T51" fmla="*/ 74 h 285"/>
                    <a:gd name="T52" fmla="*/ 629 w 638"/>
                    <a:gd name="T53" fmla="*/ 97 h 285"/>
                    <a:gd name="T54" fmla="*/ 636 w 638"/>
                    <a:gd name="T55" fmla="*/ 119 h 285"/>
                    <a:gd name="T56" fmla="*/ 638 w 638"/>
                    <a:gd name="T57" fmla="*/ 138 h 285"/>
                    <a:gd name="T58" fmla="*/ 634 w 638"/>
                    <a:gd name="T59" fmla="*/ 152 h 285"/>
                    <a:gd name="T60" fmla="*/ 627 w 638"/>
                    <a:gd name="T61" fmla="*/ 162 h 285"/>
                    <a:gd name="T62" fmla="*/ 605 w 638"/>
                    <a:gd name="T63" fmla="*/ 178 h 285"/>
                    <a:gd name="T64" fmla="*/ 586 w 638"/>
                    <a:gd name="T65" fmla="*/ 193 h 285"/>
                    <a:gd name="T66" fmla="*/ 567 w 638"/>
                    <a:gd name="T67" fmla="*/ 204 h 285"/>
                    <a:gd name="T68" fmla="*/ 546 w 638"/>
                    <a:gd name="T69" fmla="*/ 216 h 285"/>
                    <a:gd name="T70" fmla="*/ 522 w 638"/>
                    <a:gd name="T71" fmla="*/ 226 h 285"/>
                    <a:gd name="T72" fmla="*/ 496 w 638"/>
                    <a:gd name="T73" fmla="*/ 238 h 285"/>
                    <a:gd name="T74" fmla="*/ 467 w 638"/>
                    <a:gd name="T75" fmla="*/ 247 h 285"/>
                    <a:gd name="T76" fmla="*/ 439 w 638"/>
                    <a:gd name="T77" fmla="*/ 259 h 285"/>
                    <a:gd name="T78" fmla="*/ 406 w 638"/>
                    <a:gd name="T79" fmla="*/ 266 h 285"/>
                    <a:gd name="T80" fmla="*/ 372 w 638"/>
                    <a:gd name="T81" fmla="*/ 273 h 285"/>
                    <a:gd name="T82" fmla="*/ 337 w 638"/>
                    <a:gd name="T83" fmla="*/ 278 h 285"/>
                    <a:gd name="T84" fmla="*/ 299 w 638"/>
                    <a:gd name="T85" fmla="*/ 283 h 285"/>
                    <a:gd name="T86" fmla="*/ 261 w 638"/>
                    <a:gd name="T87" fmla="*/ 283 h 285"/>
                    <a:gd name="T88" fmla="*/ 220 w 638"/>
                    <a:gd name="T89" fmla="*/ 283 h 285"/>
                    <a:gd name="T90" fmla="*/ 180 w 638"/>
                    <a:gd name="T91" fmla="*/ 278 h 285"/>
                    <a:gd name="T92" fmla="*/ 140 w 638"/>
                    <a:gd name="T93" fmla="*/ 271 h 285"/>
                    <a:gd name="T94" fmla="*/ 95 w 638"/>
                    <a:gd name="T95" fmla="*/ 259 h 285"/>
                    <a:gd name="T96" fmla="*/ 52 w 638"/>
                    <a:gd name="T97" fmla="*/ 245 h 285"/>
                    <a:gd name="T98" fmla="*/ 0 w 638"/>
                    <a:gd name="T99" fmla="*/ 19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285">
                      <a:moveTo>
                        <a:pt x="0" y="197"/>
                      </a:moveTo>
                      <a:lnTo>
                        <a:pt x="0" y="195"/>
                      </a:lnTo>
                      <a:lnTo>
                        <a:pt x="0" y="190"/>
                      </a:lnTo>
                      <a:lnTo>
                        <a:pt x="0" y="183"/>
                      </a:lnTo>
                      <a:lnTo>
                        <a:pt x="2" y="174"/>
                      </a:lnTo>
                      <a:lnTo>
                        <a:pt x="2" y="166"/>
                      </a:lnTo>
                      <a:lnTo>
                        <a:pt x="4" y="162"/>
                      </a:lnTo>
                      <a:lnTo>
                        <a:pt x="7" y="155"/>
                      </a:lnTo>
                      <a:lnTo>
                        <a:pt x="9" y="147"/>
                      </a:lnTo>
                      <a:lnTo>
                        <a:pt x="11" y="140"/>
                      </a:lnTo>
                      <a:lnTo>
                        <a:pt x="19" y="133"/>
                      </a:lnTo>
                      <a:lnTo>
                        <a:pt x="23" y="126"/>
                      </a:lnTo>
                      <a:lnTo>
                        <a:pt x="28" y="119"/>
                      </a:lnTo>
                      <a:lnTo>
                        <a:pt x="35" y="112"/>
                      </a:lnTo>
                      <a:lnTo>
                        <a:pt x="42" y="102"/>
                      </a:lnTo>
                      <a:lnTo>
                        <a:pt x="47" y="97"/>
                      </a:lnTo>
                      <a:lnTo>
                        <a:pt x="52" y="95"/>
                      </a:lnTo>
                      <a:lnTo>
                        <a:pt x="57" y="90"/>
                      </a:lnTo>
                      <a:lnTo>
                        <a:pt x="64" y="88"/>
                      </a:lnTo>
                      <a:lnTo>
                        <a:pt x="68" y="83"/>
                      </a:lnTo>
                      <a:lnTo>
                        <a:pt x="73" y="78"/>
                      </a:lnTo>
                      <a:lnTo>
                        <a:pt x="80" y="74"/>
                      </a:lnTo>
                      <a:lnTo>
                        <a:pt x="87" y="71"/>
                      </a:lnTo>
                      <a:lnTo>
                        <a:pt x="95" y="69"/>
                      </a:lnTo>
                      <a:lnTo>
                        <a:pt x="102" y="64"/>
                      </a:lnTo>
                      <a:lnTo>
                        <a:pt x="109" y="59"/>
                      </a:lnTo>
                      <a:lnTo>
                        <a:pt x="118" y="57"/>
                      </a:lnTo>
                      <a:lnTo>
                        <a:pt x="125" y="55"/>
                      </a:lnTo>
                      <a:lnTo>
                        <a:pt x="135" y="50"/>
                      </a:lnTo>
                      <a:lnTo>
                        <a:pt x="142" y="45"/>
                      </a:lnTo>
                      <a:lnTo>
                        <a:pt x="152" y="43"/>
                      </a:lnTo>
                      <a:lnTo>
                        <a:pt x="161" y="40"/>
                      </a:lnTo>
                      <a:lnTo>
                        <a:pt x="173" y="36"/>
                      </a:lnTo>
                      <a:lnTo>
                        <a:pt x="182" y="33"/>
                      </a:lnTo>
                      <a:lnTo>
                        <a:pt x="194" y="31"/>
                      </a:lnTo>
                      <a:lnTo>
                        <a:pt x="206" y="26"/>
                      </a:lnTo>
                      <a:lnTo>
                        <a:pt x="218" y="24"/>
                      </a:lnTo>
                      <a:lnTo>
                        <a:pt x="230" y="21"/>
                      </a:lnTo>
                      <a:lnTo>
                        <a:pt x="244" y="19"/>
                      </a:lnTo>
                      <a:lnTo>
                        <a:pt x="256" y="14"/>
                      </a:lnTo>
                      <a:lnTo>
                        <a:pt x="270" y="14"/>
                      </a:lnTo>
                      <a:lnTo>
                        <a:pt x="285" y="12"/>
                      </a:lnTo>
                      <a:lnTo>
                        <a:pt x="301" y="9"/>
                      </a:lnTo>
                      <a:lnTo>
                        <a:pt x="315" y="7"/>
                      </a:lnTo>
                      <a:lnTo>
                        <a:pt x="330" y="5"/>
                      </a:lnTo>
                      <a:lnTo>
                        <a:pt x="344" y="2"/>
                      </a:lnTo>
                      <a:lnTo>
                        <a:pt x="358" y="2"/>
                      </a:lnTo>
                      <a:lnTo>
                        <a:pt x="370" y="0"/>
                      </a:lnTo>
                      <a:lnTo>
                        <a:pt x="384" y="0"/>
                      </a:lnTo>
                      <a:lnTo>
                        <a:pt x="396" y="0"/>
                      </a:lnTo>
                      <a:lnTo>
                        <a:pt x="408" y="0"/>
                      </a:lnTo>
                      <a:lnTo>
                        <a:pt x="420" y="0"/>
                      </a:lnTo>
                      <a:lnTo>
                        <a:pt x="429" y="0"/>
                      </a:lnTo>
                      <a:lnTo>
                        <a:pt x="441" y="0"/>
                      </a:lnTo>
                      <a:lnTo>
                        <a:pt x="453" y="2"/>
                      </a:lnTo>
                      <a:lnTo>
                        <a:pt x="463" y="2"/>
                      </a:lnTo>
                      <a:lnTo>
                        <a:pt x="472" y="5"/>
                      </a:lnTo>
                      <a:lnTo>
                        <a:pt x="482" y="7"/>
                      </a:lnTo>
                      <a:lnTo>
                        <a:pt x="491" y="9"/>
                      </a:lnTo>
                      <a:lnTo>
                        <a:pt x="498" y="9"/>
                      </a:lnTo>
                      <a:lnTo>
                        <a:pt x="508" y="12"/>
                      </a:lnTo>
                      <a:lnTo>
                        <a:pt x="515" y="14"/>
                      </a:lnTo>
                      <a:lnTo>
                        <a:pt x="524" y="17"/>
                      </a:lnTo>
                      <a:lnTo>
                        <a:pt x="532" y="19"/>
                      </a:lnTo>
                      <a:lnTo>
                        <a:pt x="539" y="21"/>
                      </a:lnTo>
                      <a:lnTo>
                        <a:pt x="546" y="24"/>
                      </a:lnTo>
                      <a:lnTo>
                        <a:pt x="553" y="26"/>
                      </a:lnTo>
                      <a:lnTo>
                        <a:pt x="558" y="31"/>
                      </a:lnTo>
                      <a:lnTo>
                        <a:pt x="565" y="33"/>
                      </a:lnTo>
                      <a:lnTo>
                        <a:pt x="570" y="36"/>
                      </a:lnTo>
                      <a:lnTo>
                        <a:pt x="574" y="40"/>
                      </a:lnTo>
                      <a:lnTo>
                        <a:pt x="579" y="43"/>
                      </a:lnTo>
                      <a:lnTo>
                        <a:pt x="586" y="45"/>
                      </a:lnTo>
                      <a:lnTo>
                        <a:pt x="591" y="50"/>
                      </a:lnTo>
                      <a:lnTo>
                        <a:pt x="596" y="55"/>
                      </a:lnTo>
                      <a:lnTo>
                        <a:pt x="603" y="59"/>
                      </a:lnTo>
                      <a:lnTo>
                        <a:pt x="610" y="69"/>
                      </a:lnTo>
                      <a:lnTo>
                        <a:pt x="615" y="74"/>
                      </a:lnTo>
                      <a:lnTo>
                        <a:pt x="622" y="83"/>
                      </a:lnTo>
                      <a:lnTo>
                        <a:pt x="624" y="90"/>
                      </a:lnTo>
                      <a:lnTo>
                        <a:pt x="629" y="97"/>
                      </a:lnTo>
                      <a:lnTo>
                        <a:pt x="631" y="105"/>
                      </a:lnTo>
                      <a:lnTo>
                        <a:pt x="634" y="112"/>
                      </a:lnTo>
                      <a:lnTo>
                        <a:pt x="636" y="119"/>
                      </a:lnTo>
                      <a:lnTo>
                        <a:pt x="636" y="126"/>
                      </a:lnTo>
                      <a:lnTo>
                        <a:pt x="636" y="131"/>
                      </a:lnTo>
                      <a:lnTo>
                        <a:pt x="638" y="138"/>
                      </a:lnTo>
                      <a:lnTo>
                        <a:pt x="636" y="143"/>
                      </a:lnTo>
                      <a:lnTo>
                        <a:pt x="636" y="147"/>
                      </a:lnTo>
                      <a:lnTo>
                        <a:pt x="634" y="152"/>
                      </a:lnTo>
                      <a:lnTo>
                        <a:pt x="634" y="157"/>
                      </a:lnTo>
                      <a:lnTo>
                        <a:pt x="629" y="159"/>
                      </a:lnTo>
                      <a:lnTo>
                        <a:pt x="627" y="162"/>
                      </a:lnTo>
                      <a:lnTo>
                        <a:pt x="619" y="166"/>
                      </a:lnTo>
                      <a:lnTo>
                        <a:pt x="615" y="174"/>
                      </a:lnTo>
                      <a:lnTo>
                        <a:pt x="605" y="178"/>
                      </a:lnTo>
                      <a:lnTo>
                        <a:pt x="596" y="185"/>
                      </a:lnTo>
                      <a:lnTo>
                        <a:pt x="591" y="188"/>
                      </a:lnTo>
                      <a:lnTo>
                        <a:pt x="586" y="193"/>
                      </a:lnTo>
                      <a:lnTo>
                        <a:pt x="579" y="197"/>
                      </a:lnTo>
                      <a:lnTo>
                        <a:pt x="574" y="200"/>
                      </a:lnTo>
                      <a:lnTo>
                        <a:pt x="567" y="204"/>
                      </a:lnTo>
                      <a:lnTo>
                        <a:pt x="560" y="207"/>
                      </a:lnTo>
                      <a:lnTo>
                        <a:pt x="553" y="212"/>
                      </a:lnTo>
                      <a:lnTo>
                        <a:pt x="546" y="216"/>
                      </a:lnTo>
                      <a:lnTo>
                        <a:pt x="539" y="219"/>
                      </a:lnTo>
                      <a:lnTo>
                        <a:pt x="532" y="223"/>
                      </a:lnTo>
                      <a:lnTo>
                        <a:pt x="522" y="226"/>
                      </a:lnTo>
                      <a:lnTo>
                        <a:pt x="515" y="231"/>
                      </a:lnTo>
                      <a:lnTo>
                        <a:pt x="505" y="235"/>
                      </a:lnTo>
                      <a:lnTo>
                        <a:pt x="496" y="238"/>
                      </a:lnTo>
                      <a:lnTo>
                        <a:pt x="486" y="240"/>
                      </a:lnTo>
                      <a:lnTo>
                        <a:pt x="479" y="245"/>
                      </a:lnTo>
                      <a:lnTo>
                        <a:pt x="467" y="247"/>
                      </a:lnTo>
                      <a:lnTo>
                        <a:pt x="458" y="252"/>
                      </a:lnTo>
                      <a:lnTo>
                        <a:pt x="448" y="254"/>
                      </a:lnTo>
                      <a:lnTo>
                        <a:pt x="439" y="259"/>
                      </a:lnTo>
                      <a:lnTo>
                        <a:pt x="427" y="262"/>
                      </a:lnTo>
                      <a:lnTo>
                        <a:pt x="418" y="264"/>
                      </a:lnTo>
                      <a:lnTo>
                        <a:pt x="406" y="266"/>
                      </a:lnTo>
                      <a:lnTo>
                        <a:pt x="396" y="269"/>
                      </a:lnTo>
                      <a:lnTo>
                        <a:pt x="384" y="271"/>
                      </a:lnTo>
                      <a:lnTo>
                        <a:pt x="372" y="273"/>
                      </a:lnTo>
                      <a:lnTo>
                        <a:pt x="361" y="276"/>
                      </a:lnTo>
                      <a:lnTo>
                        <a:pt x="349" y="278"/>
                      </a:lnTo>
                      <a:lnTo>
                        <a:pt x="337" y="278"/>
                      </a:lnTo>
                      <a:lnTo>
                        <a:pt x="325" y="281"/>
                      </a:lnTo>
                      <a:lnTo>
                        <a:pt x="311" y="281"/>
                      </a:lnTo>
                      <a:lnTo>
                        <a:pt x="299" y="283"/>
                      </a:lnTo>
                      <a:lnTo>
                        <a:pt x="287" y="283"/>
                      </a:lnTo>
                      <a:lnTo>
                        <a:pt x="275" y="283"/>
                      </a:lnTo>
                      <a:lnTo>
                        <a:pt x="261" y="283"/>
                      </a:lnTo>
                      <a:lnTo>
                        <a:pt x="249" y="285"/>
                      </a:lnTo>
                      <a:lnTo>
                        <a:pt x="235" y="283"/>
                      </a:lnTo>
                      <a:lnTo>
                        <a:pt x="220" y="283"/>
                      </a:lnTo>
                      <a:lnTo>
                        <a:pt x="206" y="281"/>
                      </a:lnTo>
                      <a:lnTo>
                        <a:pt x="194" y="281"/>
                      </a:lnTo>
                      <a:lnTo>
                        <a:pt x="180" y="278"/>
                      </a:lnTo>
                      <a:lnTo>
                        <a:pt x="166" y="276"/>
                      </a:lnTo>
                      <a:lnTo>
                        <a:pt x="152" y="273"/>
                      </a:lnTo>
                      <a:lnTo>
                        <a:pt x="140" y="271"/>
                      </a:lnTo>
                      <a:lnTo>
                        <a:pt x="123" y="269"/>
                      </a:lnTo>
                      <a:lnTo>
                        <a:pt x="109" y="264"/>
                      </a:lnTo>
                      <a:lnTo>
                        <a:pt x="95" y="259"/>
                      </a:lnTo>
                      <a:lnTo>
                        <a:pt x="80" y="254"/>
                      </a:lnTo>
                      <a:lnTo>
                        <a:pt x="66" y="250"/>
                      </a:lnTo>
                      <a:lnTo>
                        <a:pt x="52" y="245"/>
                      </a:lnTo>
                      <a:lnTo>
                        <a:pt x="38" y="240"/>
                      </a:lnTo>
                      <a:lnTo>
                        <a:pt x="23" y="233"/>
                      </a:lnTo>
                      <a:lnTo>
                        <a:pt x="0" y="197"/>
                      </a:lnTo>
                      <a:lnTo>
                        <a:pt x="0"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0" name="Freeform 16"/>
                <p:cNvSpPr>
                  <a:spLocks/>
                </p:cNvSpPr>
                <p:nvPr/>
              </p:nvSpPr>
              <p:spPr bwMode="auto">
                <a:xfrm rot="906449">
                  <a:off x="4318" y="5016"/>
                  <a:ext cx="605" cy="1417"/>
                </a:xfrm>
                <a:custGeom>
                  <a:avLst/>
                  <a:gdLst>
                    <a:gd name="T0" fmla="*/ 54 w 605"/>
                    <a:gd name="T1" fmla="*/ 69 h 1417"/>
                    <a:gd name="T2" fmla="*/ 54 w 605"/>
                    <a:gd name="T3" fmla="*/ 88 h 1417"/>
                    <a:gd name="T4" fmla="*/ 59 w 605"/>
                    <a:gd name="T5" fmla="*/ 117 h 1417"/>
                    <a:gd name="T6" fmla="*/ 64 w 605"/>
                    <a:gd name="T7" fmla="*/ 155 h 1417"/>
                    <a:gd name="T8" fmla="*/ 71 w 605"/>
                    <a:gd name="T9" fmla="*/ 202 h 1417"/>
                    <a:gd name="T10" fmla="*/ 76 w 605"/>
                    <a:gd name="T11" fmla="*/ 255 h 1417"/>
                    <a:gd name="T12" fmla="*/ 85 w 605"/>
                    <a:gd name="T13" fmla="*/ 314 h 1417"/>
                    <a:gd name="T14" fmla="*/ 95 w 605"/>
                    <a:gd name="T15" fmla="*/ 381 h 1417"/>
                    <a:gd name="T16" fmla="*/ 104 w 605"/>
                    <a:gd name="T17" fmla="*/ 450 h 1417"/>
                    <a:gd name="T18" fmla="*/ 116 w 605"/>
                    <a:gd name="T19" fmla="*/ 523 h 1417"/>
                    <a:gd name="T20" fmla="*/ 125 w 605"/>
                    <a:gd name="T21" fmla="*/ 602 h 1417"/>
                    <a:gd name="T22" fmla="*/ 137 w 605"/>
                    <a:gd name="T23" fmla="*/ 678 h 1417"/>
                    <a:gd name="T24" fmla="*/ 152 w 605"/>
                    <a:gd name="T25" fmla="*/ 759 h 1417"/>
                    <a:gd name="T26" fmla="*/ 163 w 605"/>
                    <a:gd name="T27" fmla="*/ 840 h 1417"/>
                    <a:gd name="T28" fmla="*/ 178 w 605"/>
                    <a:gd name="T29" fmla="*/ 918 h 1417"/>
                    <a:gd name="T30" fmla="*/ 192 w 605"/>
                    <a:gd name="T31" fmla="*/ 996 h 1417"/>
                    <a:gd name="T32" fmla="*/ 209 w 605"/>
                    <a:gd name="T33" fmla="*/ 1075 h 1417"/>
                    <a:gd name="T34" fmla="*/ 223 w 605"/>
                    <a:gd name="T35" fmla="*/ 1146 h 1417"/>
                    <a:gd name="T36" fmla="*/ 237 w 605"/>
                    <a:gd name="T37" fmla="*/ 1218 h 1417"/>
                    <a:gd name="T38" fmla="*/ 254 w 605"/>
                    <a:gd name="T39" fmla="*/ 1282 h 1417"/>
                    <a:gd name="T40" fmla="*/ 268 w 605"/>
                    <a:gd name="T41" fmla="*/ 1344 h 1417"/>
                    <a:gd name="T42" fmla="*/ 277 w 605"/>
                    <a:gd name="T43" fmla="*/ 1351 h 1417"/>
                    <a:gd name="T44" fmla="*/ 301 w 605"/>
                    <a:gd name="T45" fmla="*/ 1353 h 1417"/>
                    <a:gd name="T46" fmla="*/ 318 w 605"/>
                    <a:gd name="T47" fmla="*/ 1353 h 1417"/>
                    <a:gd name="T48" fmla="*/ 334 w 605"/>
                    <a:gd name="T49" fmla="*/ 1353 h 1417"/>
                    <a:gd name="T50" fmla="*/ 356 w 605"/>
                    <a:gd name="T51" fmla="*/ 1351 h 1417"/>
                    <a:gd name="T52" fmla="*/ 377 w 605"/>
                    <a:gd name="T53" fmla="*/ 1351 h 1417"/>
                    <a:gd name="T54" fmla="*/ 399 w 605"/>
                    <a:gd name="T55" fmla="*/ 1346 h 1417"/>
                    <a:gd name="T56" fmla="*/ 422 w 605"/>
                    <a:gd name="T57" fmla="*/ 1344 h 1417"/>
                    <a:gd name="T58" fmla="*/ 444 w 605"/>
                    <a:gd name="T59" fmla="*/ 1341 h 1417"/>
                    <a:gd name="T60" fmla="*/ 467 w 605"/>
                    <a:gd name="T61" fmla="*/ 1336 h 1417"/>
                    <a:gd name="T62" fmla="*/ 489 w 605"/>
                    <a:gd name="T63" fmla="*/ 1332 h 1417"/>
                    <a:gd name="T64" fmla="*/ 510 w 605"/>
                    <a:gd name="T65" fmla="*/ 1329 h 1417"/>
                    <a:gd name="T66" fmla="*/ 529 w 605"/>
                    <a:gd name="T67" fmla="*/ 1322 h 1417"/>
                    <a:gd name="T68" fmla="*/ 548 w 605"/>
                    <a:gd name="T69" fmla="*/ 1322 h 1417"/>
                    <a:gd name="T70" fmla="*/ 565 w 605"/>
                    <a:gd name="T71" fmla="*/ 1317 h 1417"/>
                    <a:gd name="T72" fmla="*/ 586 w 605"/>
                    <a:gd name="T73" fmla="*/ 1313 h 1417"/>
                    <a:gd name="T74" fmla="*/ 598 w 605"/>
                    <a:gd name="T75" fmla="*/ 1310 h 1417"/>
                    <a:gd name="T76" fmla="*/ 239 w 605"/>
                    <a:gd name="T77" fmla="*/ 1417 h 1417"/>
                    <a:gd name="T78" fmla="*/ 235 w 605"/>
                    <a:gd name="T79" fmla="*/ 1405 h 1417"/>
                    <a:gd name="T80" fmla="*/ 232 w 605"/>
                    <a:gd name="T81" fmla="*/ 1389 h 1417"/>
                    <a:gd name="T82" fmla="*/ 228 w 605"/>
                    <a:gd name="T83" fmla="*/ 1363 h 1417"/>
                    <a:gd name="T84" fmla="*/ 218 w 605"/>
                    <a:gd name="T85" fmla="*/ 1332 h 1417"/>
                    <a:gd name="T86" fmla="*/ 211 w 605"/>
                    <a:gd name="T87" fmla="*/ 1294 h 1417"/>
                    <a:gd name="T88" fmla="*/ 201 w 605"/>
                    <a:gd name="T89" fmla="*/ 1248 h 1417"/>
                    <a:gd name="T90" fmla="*/ 190 w 605"/>
                    <a:gd name="T91" fmla="*/ 1196 h 1417"/>
                    <a:gd name="T92" fmla="*/ 178 w 605"/>
                    <a:gd name="T93" fmla="*/ 1141 h 1417"/>
                    <a:gd name="T94" fmla="*/ 166 w 605"/>
                    <a:gd name="T95" fmla="*/ 1077 h 1417"/>
                    <a:gd name="T96" fmla="*/ 154 w 605"/>
                    <a:gd name="T97" fmla="*/ 1011 h 1417"/>
                    <a:gd name="T98" fmla="*/ 137 w 605"/>
                    <a:gd name="T99" fmla="*/ 935 h 1417"/>
                    <a:gd name="T100" fmla="*/ 123 w 605"/>
                    <a:gd name="T101" fmla="*/ 856 h 1417"/>
                    <a:gd name="T102" fmla="*/ 109 w 605"/>
                    <a:gd name="T103" fmla="*/ 773 h 1417"/>
                    <a:gd name="T104" fmla="*/ 95 w 605"/>
                    <a:gd name="T105" fmla="*/ 685 h 1417"/>
                    <a:gd name="T106" fmla="*/ 80 w 605"/>
                    <a:gd name="T107" fmla="*/ 592 h 1417"/>
                    <a:gd name="T108" fmla="*/ 64 w 605"/>
                    <a:gd name="T109" fmla="*/ 495 h 1417"/>
                    <a:gd name="T110" fmla="*/ 49 w 605"/>
                    <a:gd name="T111" fmla="*/ 395 h 1417"/>
                    <a:gd name="T112" fmla="*/ 35 w 605"/>
                    <a:gd name="T113" fmla="*/ 293 h 1417"/>
                    <a:gd name="T114" fmla="*/ 21 w 605"/>
                    <a:gd name="T115" fmla="*/ 186 h 1417"/>
                    <a:gd name="T116" fmla="*/ 7 w 605"/>
                    <a:gd name="T117" fmla="*/ 74 h 1417"/>
                    <a:gd name="T118" fmla="*/ 52 w 605"/>
                    <a:gd name="T119" fmla="*/ 6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1417">
                      <a:moveTo>
                        <a:pt x="52" y="60"/>
                      </a:moveTo>
                      <a:lnTo>
                        <a:pt x="52" y="60"/>
                      </a:lnTo>
                      <a:lnTo>
                        <a:pt x="54" y="69"/>
                      </a:lnTo>
                      <a:lnTo>
                        <a:pt x="54" y="74"/>
                      </a:lnTo>
                      <a:lnTo>
                        <a:pt x="54" y="79"/>
                      </a:lnTo>
                      <a:lnTo>
                        <a:pt x="54" y="88"/>
                      </a:lnTo>
                      <a:lnTo>
                        <a:pt x="57" y="98"/>
                      </a:lnTo>
                      <a:lnTo>
                        <a:pt x="57" y="105"/>
                      </a:lnTo>
                      <a:lnTo>
                        <a:pt x="59" y="117"/>
                      </a:lnTo>
                      <a:lnTo>
                        <a:pt x="59" y="129"/>
                      </a:lnTo>
                      <a:lnTo>
                        <a:pt x="61" y="143"/>
                      </a:lnTo>
                      <a:lnTo>
                        <a:pt x="64" y="155"/>
                      </a:lnTo>
                      <a:lnTo>
                        <a:pt x="66" y="169"/>
                      </a:lnTo>
                      <a:lnTo>
                        <a:pt x="68" y="186"/>
                      </a:lnTo>
                      <a:lnTo>
                        <a:pt x="71" y="202"/>
                      </a:lnTo>
                      <a:lnTo>
                        <a:pt x="73" y="219"/>
                      </a:lnTo>
                      <a:lnTo>
                        <a:pt x="73" y="236"/>
                      </a:lnTo>
                      <a:lnTo>
                        <a:pt x="76" y="255"/>
                      </a:lnTo>
                      <a:lnTo>
                        <a:pt x="78" y="274"/>
                      </a:lnTo>
                      <a:lnTo>
                        <a:pt x="83" y="295"/>
                      </a:lnTo>
                      <a:lnTo>
                        <a:pt x="85" y="314"/>
                      </a:lnTo>
                      <a:lnTo>
                        <a:pt x="87" y="336"/>
                      </a:lnTo>
                      <a:lnTo>
                        <a:pt x="92" y="359"/>
                      </a:lnTo>
                      <a:lnTo>
                        <a:pt x="95" y="381"/>
                      </a:lnTo>
                      <a:lnTo>
                        <a:pt x="97" y="402"/>
                      </a:lnTo>
                      <a:lnTo>
                        <a:pt x="102" y="426"/>
                      </a:lnTo>
                      <a:lnTo>
                        <a:pt x="104" y="450"/>
                      </a:lnTo>
                      <a:lnTo>
                        <a:pt x="106" y="473"/>
                      </a:lnTo>
                      <a:lnTo>
                        <a:pt x="111" y="500"/>
                      </a:lnTo>
                      <a:lnTo>
                        <a:pt x="116" y="523"/>
                      </a:lnTo>
                      <a:lnTo>
                        <a:pt x="121" y="549"/>
                      </a:lnTo>
                      <a:lnTo>
                        <a:pt x="123" y="576"/>
                      </a:lnTo>
                      <a:lnTo>
                        <a:pt x="125" y="602"/>
                      </a:lnTo>
                      <a:lnTo>
                        <a:pt x="130" y="626"/>
                      </a:lnTo>
                      <a:lnTo>
                        <a:pt x="135" y="652"/>
                      </a:lnTo>
                      <a:lnTo>
                        <a:pt x="137" y="678"/>
                      </a:lnTo>
                      <a:lnTo>
                        <a:pt x="142" y="704"/>
                      </a:lnTo>
                      <a:lnTo>
                        <a:pt x="147" y="733"/>
                      </a:lnTo>
                      <a:lnTo>
                        <a:pt x="152" y="759"/>
                      </a:lnTo>
                      <a:lnTo>
                        <a:pt x="156" y="785"/>
                      </a:lnTo>
                      <a:lnTo>
                        <a:pt x="161" y="811"/>
                      </a:lnTo>
                      <a:lnTo>
                        <a:pt x="163" y="840"/>
                      </a:lnTo>
                      <a:lnTo>
                        <a:pt x="168" y="866"/>
                      </a:lnTo>
                      <a:lnTo>
                        <a:pt x="173" y="892"/>
                      </a:lnTo>
                      <a:lnTo>
                        <a:pt x="178" y="918"/>
                      </a:lnTo>
                      <a:lnTo>
                        <a:pt x="182" y="944"/>
                      </a:lnTo>
                      <a:lnTo>
                        <a:pt x="190" y="973"/>
                      </a:lnTo>
                      <a:lnTo>
                        <a:pt x="192" y="996"/>
                      </a:lnTo>
                      <a:lnTo>
                        <a:pt x="197" y="1023"/>
                      </a:lnTo>
                      <a:lnTo>
                        <a:pt x="201" y="1049"/>
                      </a:lnTo>
                      <a:lnTo>
                        <a:pt x="209" y="1075"/>
                      </a:lnTo>
                      <a:lnTo>
                        <a:pt x="213" y="1099"/>
                      </a:lnTo>
                      <a:lnTo>
                        <a:pt x="218" y="1122"/>
                      </a:lnTo>
                      <a:lnTo>
                        <a:pt x="223" y="1146"/>
                      </a:lnTo>
                      <a:lnTo>
                        <a:pt x="228" y="1172"/>
                      </a:lnTo>
                      <a:lnTo>
                        <a:pt x="232" y="1194"/>
                      </a:lnTo>
                      <a:lnTo>
                        <a:pt x="237" y="1218"/>
                      </a:lnTo>
                      <a:lnTo>
                        <a:pt x="242" y="1239"/>
                      </a:lnTo>
                      <a:lnTo>
                        <a:pt x="247" y="1260"/>
                      </a:lnTo>
                      <a:lnTo>
                        <a:pt x="254" y="1282"/>
                      </a:lnTo>
                      <a:lnTo>
                        <a:pt x="258" y="1303"/>
                      </a:lnTo>
                      <a:lnTo>
                        <a:pt x="263" y="1322"/>
                      </a:lnTo>
                      <a:lnTo>
                        <a:pt x="268" y="1344"/>
                      </a:lnTo>
                      <a:lnTo>
                        <a:pt x="270" y="1346"/>
                      </a:lnTo>
                      <a:lnTo>
                        <a:pt x="273" y="1348"/>
                      </a:lnTo>
                      <a:lnTo>
                        <a:pt x="277" y="1351"/>
                      </a:lnTo>
                      <a:lnTo>
                        <a:pt x="285" y="1353"/>
                      </a:lnTo>
                      <a:lnTo>
                        <a:pt x="292" y="1353"/>
                      </a:lnTo>
                      <a:lnTo>
                        <a:pt x="301" y="1353"/>
                      </a:lnTo>
                      <a:lnTo>
                        <a:pt x="306" y="1353"/>
                      </a:lnTo>
                      <a:lnTo>
                        <a:pt x="311" y="1353"/>
                      </a:lnTo>
                      <a:lnTo>
                        <a:pt x="318" y="1353"/>
                      </a:lnTo>
                      <a:lnTo>
                        <a:pt x="325" y="1355"/>
                      </a:lnTo>
                      <a:lnTo>
                        <a:pt x="330" y="1353"/>
                      </a:lnTo>
                      <a:lnTo>
                        <a:pt x="334" y="1353"/>
                      </a:lnTo>
                      <a:lnTo>
                        <a:pt x="342" y="1353"/>
                      </a:lnTo>
                      <a:lnTo>
                        <a:pt x="349" y="1353"/>
                      </a:lnTo>
                      <a:lnTo>
                        <a:pt x="356" y="1351"/>
                      </a:lnTo>
                      <a:lnTo>
                        <a:pt x="363" y="1351"/>
                      </a:lnTo>
                      <a:lnTo>
                        <a:pt x="370" y="1351"/>
                      </a:lnTo>
                      <a:lnTo>
                        <a:pt x="377" y="1351"/>
                      </a:lnTo>
                      <a:lnTo>
                        <a:pt x="384" y="1348"/>
                      </a:lnTo>
                      <a:lnTo>
                        <a:pt x="391" y="1348"/>
                      </a:lnTo>
                      <a:lnTo>
                        <a:pt x="399" y="1346"/>
                      </a:lnTo>
                      <a:lnTo>
                        <a:pt x="406" y="1346"/>
                      </a:lnTo>
                      <a:lnTo>
                        <a:pt x="413" y="1344"/>
                      </a:lnTo>
                      <a:lnTo>
                        <a:pt x="422" y="1344"/>
                      </a:lnTo>
                      <a:lnTo>
                        <a:pt x="429" y="1344"/>
                      </a:lnTo>
                      <a:lnTo>
                        <a:pt x="437" y="1344"/>
                      </a:lnTo>
                      <a:lnTo>
                        <a:pt x="444" y="1341"/>
                      </a:lnTo>
                      <a:lnTo>
                        <a:pt x="451" y="1339"/>
                      </a:lnTo>
                      <a:lnTo>
                        <a:pt x="460" y="1339"/>
                      </a:lnTo>
                      <a:lnTo>
                        <a:pt x="467" y="1336"/>
                      </a:lnTo>
                      <a:lnTo>
                        <a:pt x="475" y="1334"/>
                      </a:lnTo>
                      <a:lnTo>
                        <a:pt x="482" y="1334"/>
                      </a:lnTo>
                      <a:lnTo>
                        <a:pt x="489" y="1332"/>
                      </a:lnTo>
                      <a:lnTo>
                        <a:pt x="496" y="1332"/>
                      </a:lnTo>
                      <a:lnTo>
                        <a:pt x="503" y="1329"/>
                      </a:lnTo>
                      <a:lnTo>
                        <a:pt x="510" y="1329"/>
                      </a:lnTo>
                      <a:lnTo>
                        <a:pt x="517" y="1327"/>
                      </a:lnTo>
                      <a:lnTo>
                        <a:pt x="524" y="1325"/>
                      </a:lnTo>
                      <a:lnTo>
                        <a:pt x="529" y="1322"/>
                      </a:lnTo>
                      <a:lnTo>
                        <a:pt x="536" y="1322"/>
                      </a:lnTo>
                      <a:lnTo>
                        <a:pt x="543" y="1322"/>
                      </a:lnTo>
                      <a:lnTo>
                        <a:pt x="548" y="1322"/>
                      </a:lnTo>
                      <a:lnTo>
                        <a:pt x="553" y="1320"/>
                      </a:lnTo>
                      <a:lnTo>
                        <a:pt x="560" y="1320"/>
                      </a:lnTo>
                      <a:lnTo>
                        <a:pt x="565" y="1317"/>
                      </a:lnTo>
                      <a:lnTo>
                        <a:pt x="570" y="1315"/>
                      </a:lnTo>
                      <a:lnTo>
                        <a:pt x="577" y="1315"/>
                      </a:lnTo>
                      <a:lnTo>
                        <a:pt x="586" y="1313"/>
                      </a:lnTo>
                      <a:lnTo>
                        <a:pt x="591" y="1313"/>
                      </a:lnTo>
                      <a:lnTo>
                        <a:pt x="596" y="1310"/>
                      </a:lnTo>
                      <a:lnTo>
                        <a:pt x="598" y="1310"/>
                      </a:lnTo>
                      <a:lnTo>
                        <a:pt x="600" y="1310"/>
                      </a:lnTo>
                      <a:lnTo>
                        <a:pt x="605" y="1358"/>
                      </a:lnTo>
                      <a:lnTo>
                        <a:pt x="239" y="1417"/>
                      </a:lnTo>
                      <a:lnTo>
                        <a:pt x="239" y="1415"/>
                      </a:lnTo>
                      <a:lnTo>
                        <a:pt x="237" y="1410"/>
                      </a:lnTo>
                      <a:lnTo>
                        <a:pt x="235" y="1405"/>
                      </a:lnTo>
                      <a:lnTo>
                        <a:pt x="235" y="1401"/>
                      </a:lnTo>
                      <a:lnTo>
                        <a:pt x="232" y="1394"/>
                      </a:lnTo>
                      <a:lnTo>
                        <a:pt x="232" y="1389"/>
                      </a:lnTo>
                      <a:lnTo>
                        <a:pt x="230" y="1379"/>
                      </a:lnTo>
                      <a:lnTo>
                        <a:pt x="228" y="1372"/>
                      </a:lnTo>
                      <a:lnTo>
                        <a:pt x="228" y="1363"/>
                      </a:lnTo>
                      <a:lnTo>
                        <a:pt x="225" y="1353"/>
                      </a:lnTo>
                      <a:lnTo>
                        <a:pt x="223" y="1344"/>
                      </a:lnTo>
                      <a:lnTo>
                        <a:pt x="218" y="1332"/>
                      </a:lnTo>
                      <a:lnTo>
                        <a:pt x="216" y="1320"/>
                      </a:lnTo>
                      <a:lnTo>
                        <a:pt x="213" y="1308"/>
                      </a:lnTo>
                      <a:lnTo>
                        <a:pt x="211" y="1294"/>
                      </a:lnTo>
                      <a:lnTo>
                        <a:pt x="209" y="1279"/>
                      </a:lnTo>
                      <a:lnTo>
                        <a:pt x="204" y="1265"/>
                      </a:lnTo>
                      <a:lnTo>
                        <a:pt x="201" y="1248"/>
                      </a:lnTo>
                      <a:lnTo>
                        <a:pt x="197" y="1232"/>
                      </a:lnTo>
                      <a:lnTo>
                        <a:pt x="194" y="1215"/>
                      </a:lnTo>
                      <a:lnTo>
                        <a:pt x="190" y="1196"/>
                      </a:lnTo>
                      <a:lnTo>
                        <a:pt x="187" y="1180"/>
                      </a:lnTo>
                      <a:lnTo>
                        <a:pt x="182" y="1161"/>
                      </a:lnTo>
                      <a:lnTo>
                        <a:pt x="178" y="1141"/>
                      </a:lnTo>
                      <a:lnTo>
                        <a:pt x="173" y="1120"/>
                      </a:lnTo>
                      <a:lnTo>
                        <a:pt x="171" y="1099"/>
                      </a:lnTo>
                      <a:lnTo>
                        <a:pt x="166" y="1077"/>
                      </a:lnTo>
                      <a:lnTo>
                        <a:pt x="161" y="1056"/>
                      </a:lnTo>
                      <a:lnTo>
                        <a:pt x="156" y="1035"/>
                      </a:lnTo>
                      <a:lnTo>
                        <a:pt x="154" y="1011"/>
                      </a:lnTo>
                      <a:lnTo>
                        <a:pt x="147" y="987"/>
                      </a:lnTo>
                      <a:lnTo>
                        <a:pt x="142" y="961"/>
                      </a:lnTo>
                      <a:lnTo>
                        <a:pt x="137" y="935"/>
                      </a:lnTo>
                      <a:lnTo>
                        <a:pt x="133" y="911"/>
                      </a:lnTo>
                      <a:lnTo>
                        <a:pt x="128" y="882"/>
                      </a:lnTo>
                      <a:lnTo>
                        <a:pt x="123" y="856"/>
                      </a:lnTo>
                      <a:lnTo>
                        <a:pt x="118" y="828"/>
                      </a:lnTo>
                      <a:lnTo>
                        <a:pt x="114" y="802"/>
                      </a:lnTo>
                      <a:lnTo>
                        <a:pt x="109" y="773"/>
                      </a:lnTo>
                      <a:lnTo>
                        <a:pt x="104" y="744"/>
                      </a:lnTo>
                      <a:lnTo>
                        <a:pt x="99" y="714"/>
                      </a:lnTo>
                      <a:lnTo>
                        <a:pt x="95" y="685"/>
                      </a:lnTo>
                      <a:lnTo>
                        <a:pt x="90" y="654"/>
                      </a:lnTo>
                      <a:lnTo>
                        <a:pt x="85" y="623"/>
                      </a:lnTo>
                      <a:lnTo>
                        <a:pt x="80" y="592"/>
                      </a:lnTo>
                      <a:lnTo>
                        <a:pt x="76" y="561"/>
                      </a:lnTo>
                      <a:lnTo>
                        <a:pt x="68" y="528"/>
                      </a:lnTo>
                      <a:lnTo>
                        <a:pt x="64" y="495"/>
                      </a:lnTo>
                      <a:lnTo>
                        <a:pt x="59" y="462"/>
                      </a:lnTo>
                      <a:lnTo>
                        <a:pt x="54" y="431"/>
                      </a:lnTo>
                      <a:lnTo>
                        <a:pt x="49" y="395"/>
                      </a:lnTo>
                      <a:lnTo>
                        <a:pt x="45" y="362"/>
                      </a:lnTo>
                      <a:lnTo>
                        <a:pt x="40" y="328"/>
                      </a:lnTo>
                      <a:lnTo>
                        <a:pt x="35" y="293"/>
                      </a:lnTo>
                      <a:lnTo>
                        <a:pt x="30" y="257"/>
                      </a:lnTo>
                      <a:lnTo>
                        <a:pt x="26" y="221"/>
                      </a:lnTo>
                      <a:lnTo>
                        <a:pt x="21" y="186"/>
                      </a:lnTo>
                      <a:lnTo>
                        <a:pt x="16" y="150"/>
                      </a:lnTo>
                      <a:lnTo>
                        <a:pt x="11" y="112"/>
                      </a:lnTo>
                      <a:lnTo>
                        <a:pt x="7" y="74"/>
                      </a:lnTo>
                      <a:lnTo>
                        <a:pt x="2" y="38"/>
                      </a:lnTo>
                      <a:lnTo>
                        <a:pt x="0" y="0"/>
                      </a:lnTo>
                      <a:lnTo>
                        <a:pt x="52" y="60"/>
                      </a:lnTo>
                      <a:lnTo>
                        <a:pt x="52"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1" name="Freeform 17"/>
                <p:cNvSpPr>
                  <a:spLocks/>
                </p:cNvSpPr>
                <p:nvPr/>
              </p:nvSpPr>
              <p:spPr bwMode="auto">
                <a:xfrm rot="906449">
                  <a:off x="4399" y="5934"/>
                  <a:ext cx="487" cy="97"/>
                </a:xfrm>
                <a:custGeom>
                  <a:avLst/>
                  <a:gdLst>
                    <a:gd name="T0" fmla="*/ 0 w 487"/>
                    <a:gd name="T1" fmla="*/ 54 h 97"/>
                    <a:gd name="T2" fmla="*/ 487 w 487"/>
                    <a:gd name="T3" fmla="*/ 0 h 97"/>
                    <a:gd name="T4" fmla="*/ 482 w 487"/>
                    <a:gd name="T5" fmla="*/ 52 h 97"/>
                    <a:gd name="T6" fmla="*/ 7 w 487"/>
                    <a:gd name="T7" fmla="*/ 97 h 97"/>
                    <a:gd name="T8" fmla="*/ 0 w 487"/>
                    <a:gd name="T9" fmla="*/ 54 h 97"/>
                    <a:gd name="T10" fmla="*/ 0 w 487"/>
                    <a:gd name="T11" fmla="*/ 54 h 97"/>
                  </a:gdLst>
                  <a:ahLst/>
                  <a:cxnLst>
                    <a:cxn ang="0">
                      <a:pos x="T0" y="T1"/>
                    </a:cxn>
                    <a:cxn ang="0">
                      <a:pos x="T2" y="T3"/>
                    </a:cxn>
                    <a:cxn ang="0">
                      <a:pos x="T4" y="T5"/>
                    </a:cxn>
                    <a:cxn ang="0">
                      <a:pos x="T6" y="T7"/>
                    </a:cxn>
                    <a:cxn ang="0">
                      <a:pos x="T8" y="T9"/>
                    </a:cxn>
                    <a:cxn ang="0">
                      <a:pos x="T10" y="T11"/>
                    </a:cxn>
                  </a:cxnLst>
                  <a:rect l="0" t="0" r="r" b="b"/>
                  <a:pathLst>
                    <a:path w="487" h="97">
                      <a:moveTo>
                        <a:pt x="0" y="54"/>
                      </a:moveTo>
                      <a:lnTo>
                        <a:pt x="487" y="0"/>
                      </a:lnTo>
                      <a:lnTo>
                        <a:pt x="482" y="52"/>
                      </a:lnTo>
                      <a:lnTo>
                        <a:pt x="7" y="97"/>
                      </a:lnTo>
                      <a:lnTo>
                        <a:pt x="0" y="5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2" name="Freeform 18"/>
                <p:cNvSpPr>
                  <a:spLocks/>
                </p:cNvSpPr>
                <p:nvPr/>
              </p:nvSpPr>
              <p:spPr bwMode="auto">
                <a:xfrm rot="906449">
                  <a:off x="4467" y="5958"/>
                  <a:ext cx="90" cy="416"/>
                </a:xfrm>
                <a:custGeom>
                  <a:avLst/>
                  <a:gdLst>
                    <a:gd name="T0" fmla="*/ 0 w 90"/>
                    <a:gd name="T1" fmla="*/ 14 h 416"/>
                    <a:gd name="T2" fmla="*/ 50 w 90"/>
                    <a:gd name="T3" fmla="*/ 416 h 416"/>
                    <a:gd name="T4" fmla="*/ 90 w 90"/>
                    <a:gd name="T5" fmla="*/ 416 h 416"/>
                    <a:gd name="T6" fmla="*/ 50 w 90"/>
                    <a:gd name="T7" fmla="*/ 0 h 416"/>
                    <a:gd name="T8" fmla="*/ 0 w 90"/>
                    <a:gd name="T9" fmla="*/ 14 h 416"/>
                    <a:gd name="T10" fmla="*/ 0 w 90"/>
                    <a:gd name="T11" fmla="*/ 14 h 416"/>
                  </a:gdLst>
                  <a:ahLst/>
                  <a:cxnLst>
                    <a:cxn ang="0">
                      <a:pos x="T0" y="T1"/>
                    </a:cxn>
                    <a:cxn ang="0">
                      <a:pos x="T2" y="T3"/>
                    </a:cxn>
                    <a:cxn ang="0">
                      <a:pos x="T4" y="T5"/>
                    </a:cxn>
                    <a:cxn ang="0">
                      <a:pos x="T6" y="T7"/>
                    </a:cxn>
                    <a:cxn ang="0">
                      <a:pos x="T8" y="T9"/>
                    </a:cxn>
                    <a:cxn ang="0">
                      <a:pos x="T10" y="T11"/>
                    </a:cxn>
                  </a:cxnLst>
                  <a:rect l="0" t="0" r="r" b="b"/>
                  <a:pathLst>
                    <a:path w="90" h="416">
                      <a:moveTo>
                        <a:pt x="0" y="14"/>
                      </a:moveTo>
                      <a:lnTo>
                        <a:pt x="50" y="416"/>
                      </a:lnTo>
                      <a:lnTo>
                        <a:pt x="90" y="416"/>
                      </a:lnTo>
                      <a:lnTo>
                        <a:pt x="50" y="0"/>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3" name="Freeform 19"/>
                <p:cNvSpPr>
                  <a:spLocks/>
                </p:cNvSpPr>
                <p:nvPr/>
              </p:nvSpPr>
              <p:spPr bwMode="auto">
                <a:xfrm rot="906449">
                  <a:off x="4596" y="5980"/>
                  <a:ext cx="61" cy="418"/>
                </a:xfrm>
                <a:custGeom>
                  <a:avLst/>
                  <a:gdLst>
                    <a:gd name="T0" fmla="*/ 0 w 61"/>
                    <a:gd name="T1" fmla="*/ 9 h 418"/>
                    <a:gd name="T2" fmla="*/ 21 w 61"/>
                    <a:gd name="T3" fmla="*/ 418 h 418"/>
                    <a:gd name="T4" fmla="*/ 61 w 61"/>
                    <a:gd name="T5" fmla="*/ 411 h 418"/>
                    <a:gd name="T6" fmla="*/ 52 w 61"/>
                    <a:gd name="T7" fmla="*/ 0 h 418"/>
                    <a:gd name="T8" fmla="*/ 0 w 61"/>
                    <a:gd name="T9" fmla="*/ 9 h 418"/>
                    <a:gd name="T10" fmla="*/ 0 w 61"/>
                    <a:gd name="T11" fmla="*/ 9 h 418"/>
                  </a:gdLst>
                  <a:ahLst/>
                  <a:cxnLst>
                    <a:cxn ang="0">
                      <a:pos x="T0" y="T1"/>
                    </a:cxn>
                    <a:cxn ang="0">
                      <a:pos x="T2" y="T3"/>
                    </a:cxn>
                    <a:cxn ang="0">
                      <a:pos x="T4" y="T5"/>
                    </a:cxn>
                    <a:cxn ang="0">
                      <a:pos x="T6" y="T7"/>
                    </a:cxn>
                    <a:cxn ang="0">
                      <a:pos x="T8" y="T9"/>
                    </a:cxn>
                    <a:cxn ang="0">
                      <a:pos x="T10" y="T11"/>
                    </a:cxn>
                  </a:cxnLst>
                  <a:rect l="0" t="0" r="r" b="b"/>
                  <a:pathLst>
                    <a:path w="61" h="418">
                      <a:moveTo>
                        <a:pt x="0" y="9"/>
                      </a:moveTo>
                      <a:lnTo>
                        <a:pt x="21" y="418"/>
                      </a:lnTo>
                      <a:lnTo>
                        <a:pt x="61" y="411"/>
                      </a:lnTo>
                      <a:lnTo>
                        <a:pt x="52" y="0"/>
                      </a:lnTo>
                      <a:lnTo>
                        <a:pt x="0"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4" name="Freeform 20"/>
                <p:cNvSpPr>
                  <a:spLocks/>
                </p:cNvSpPr>
                <p:nvPr/>
              </p:nvSpPr>
              <p:spPr bwMode="auto">
                <a:xfrm rot="906449">
                  <a:off x="4712" y="5993"/>
                  <a:ext cx="38" cy="423"/>
                </a:xfrm>
                <a:custGeom>
                  <a:avLst/>
                  <a:gdLst>
                    <a:gd name="T0" fmla="*/ 0 w 38"/>
                    <a:gd name="T1" fmla="*/ 5 h 423"/>
                    <a:gd name="T2" fmla="*/ 0 w 38"/>
                    <a:gd name="T3" fmla="*/ 15 h 423"/>
                    <a:gd name="T4" fmla="*/ 0 w 38"/>
                    <a:gd name="T5" fmla="*/ 24 h 423"/>
                    <a:gd name="T6" fmla="*/ 0 w 38"/>
                    <a:gd name="T7" fmla="*/ 34 h 423"/>
                    <a:gd name="T8" fmla="*/ 0 w 38"/>
                    <a:gd name="T9" fmla="*/ 45 h 423"/>
                    <a:gd name="T10" fmla="*/ 0 w 38"/>
                    <a:gd name="T11" fmla="*/ 57 h 423"/>
                    <a:gd name="T12" fmla="*/ 0 w 38"/>
                    <a:gd name="T13" fmla="*/ 72 h 423"/>
                    <a:gd name="T14" fmla="*/ 0 w 38"/>
                    <a:gd name="T15" fmla="*/ 88 h 423"/>
                    <a:gd name="T16" fmla="*/ 0 w 38"/>
                    <a:gd name="T17" fmla="*/ 103 h 423"/>
                    <a:gd name="T18" fmla="*/ 0 w 38"/>
                    <a:gd name="T19" fmla="*/ 122 h 423"/>
                    <a:gd name="T20" fmla="*/ 0 w 38"/>
                    <a:gd name="T21" fmla="*/ 138 h 423"/>
                    <a:gd name="T22" fmla="*/ 0 w 38"/>
                    <a:gd name="T23" fmla="*/ 157 h 423"/>
                    <a:gd name="T24" fmla="*/ 0 w 38"/>
                    <a:gd name="T25" fmla="*/ 174 h 423"/>
                    <a:gd name="T26" fmla="*/ 0 w 38"/>
                    <a:gd name="T27" fmla="*/ 193 h 423"/>
                    <a:gd name="T28" fmla="*/ 0 w 38"/>
                    <a:gd name="T29" fmla="*/ 212 h 423"/>
                    <a:gd name="T30" fmla="*/ 0 w 38"/>
                    <a:gd name="T31" fmla="*/ 231 h 423"/>
                    <a:gd name="T32" fmla="*/ 0 w 38"/>
                    <a:gd name="T33" fmla="*/ 250 h 423"/>
                    <a:gd name="T34" fmla="*/ 0 w 38"/>
                    <a:gd name="T35" fmla="*/ 267 h 423"/>
                    <a:gd name="T36" fmla="*/ 0 w 38"/>
                    <a:gd name="T37" fmla="*/ 286 h 423"/>
                    <a:gd name="T38" fmla="*/ 0 w 38"/>
                    <a:gd name="T39" fmla="*/ 302 h 423"/>
                    <a:gd name="T40" fmla="*/ 0 w 38"/>
                    <a:gd name="T41" fmla="*/ 319 h 423"/>
                    <a:gd name="T42" fmla="*/ 0 w 38"/>
                    <a:gd name="T43" fmla="*/ 333 h 423"/>
                    <a:gd name="T44" fmla="*/ 0 w 38"/>
                    <a:gd name="T45" fmla="*/ 347 h 423"/>
                    <a:gd name="T46" fmla="*/ 0 w 38"/>
                    <a:gd name="T47" fmla="*/ 362 h 423"/>
                    <a:gd name="T48" fmla="*/ 0 w 38"/>
                    <a:gd name="T49" fmla="*/ 374 h 423"/>
                    <a:gd name="T50" fmla="*/ 0 w 38"/>
                    <a:gd name="T51" fmla="*/ 385 h 423"/>
                    <a:gd name="T52" fmla="*/ 0 w 38"/>
                    <a:gd name="T53" fmla="*/ 395 h 423"/>
                    <a:gd name="T54" fmla="*/ 0 w 38"/>
                    <a:gd name="T55" fmla="*/ 407 h 423"/>
                    <a:gd name="T56" fmla="*/ 0 w 38"/>
                    <a:gd name="T57" fmla="*/ 414 h 423"/>
                    <a:gd name="T58" fmla="*/ 0 w 38"/>
                    <a:gd name="T59" fmla="*/ 416 h 423"/>
                    <a:gd name="T60" fmla="*/ 9 w 38"/>
                    <a:gd name="T61" fmla="*/ 421 h 423"/>
                    <a:gd name="T62" fmla="*/ 19 w 38"/>
                    <a:gd name="T63" fmla="*/ 423 h 423"/>
                    <a:gd name="T64" fmla="*/ 28 w 38"/>
                    <a:gd name="T65" fmla="*/ 419 h 423"/>
                    <a:gd name="T66" fmla="*/ 31 w 38"/>
                    <a:gd name="T67" fmla="*/ 407 h 423"/>
                    <a:gd name="T68" fmla="*/ 31 w 38"/>
                    <a:gd name="T69" fmla="*/ 393 h 423"/>
                    <a:gd name="T70" fmla="*/ 31 w 38"/>
                    <a:gd name="T71" fmla="*/ 378 h 423"/>
                    <a:gd name="T72" fmla="*/ 31 w 38"/>
                    <a:gd name="T73" fmla="*/ 366 h 423"/>
                    <a:gd name="T74" fmla="*/ 31 w 38"/>
                    <a:gd name="T75" fmla="*/ 355 h 423"/>
                    <a:gd name="T76" fmla="*/ 31 w 38"/>
                    <a:gd name="T77" fmla="*/ 343 h 423"/>
                    <a:gd name="T78" fmla="*/ 31 w 38"/>
                    <a:gd name="T79" fmla="*/ 326 h 423"/>
                    <a:gd name="T80" fmla="*/ 31 w 38"/>
                    <a:gd name="T81" fmla="*/ 309 h 423"/>
                    <a:gd name="T82" fmla="*/ 31 w 38"/>
                    <a:gd name="T83" fmla="*/ 295 h 423"/>
                    <a:gd name="T84" fmla="*/ 31 w 38"/>
                    <a:gd name="T85" fmla="*/ 276 h 423"/>
                    <a:gd name="T86" fmla="*/ 33 w 38"/>
                    <a:gd name="T87" fmla="*/ 259 h 423"/>
                    <a:gd name="T88" fmla="*/ 33 w 38"/>
                    <a:gd name="T89" fmla="*/ 240 h 423"/>
                    <a:gd name="T90" fmla="*/ 33 w 38"/>
                    <a:gd name="T91" fmla="*/ 221 h 423"/>
                    <a:gd name="T92" fmla="*/ 33 w 38"/>
                    <a:gd name="T93" fmla="*/ 205 h 423"/>
                    <a:gd name="T94" fmla="*/ 33 w 38"/>
                    <a:gd name="T95" fmla="*/ 186 h 423"/>
                    <a:gd name="T96" fmla="*/ 33 w 38"/>
                    <a:gd name="T97" fmla="*/ 167 h 423"/>
                    <a:gd name="T98" fmla="*/ 33 w 38"/>
                    <a:gd name="T99" fmla="*/ 148 h 423"/>
                    <a:gd name="T100" fmla="*/ 33 w 38"/>
                    <a:gd name="T101" fmla="*/ 131 h 423"/>
                    <a:gd name="T102" fmla="*/ 36 w 38"/>
                    <a:gd name="T103" fmla="*/ 114 h 423"/>
                    <a:gd name="T104" fmla="*/ 36 w 38"/>
                    <a:gd name="T105" fmla="*/ 98 h 423"/>
                    <a:gd name="T106" fmla="*/ 36 w 38"/>
                    <a:gd name="T107" fmla="*/ 81 h 423"/>
                    <a:gd name="T108" fmla="*/ 36 w 38"/>
                    <a:gd name="T109" fmla="*/ 67 h 423"/>
                    <a:gd name="T110" fmla="*/ 38 w 38"/>
                    <a:gd name="T111" fmla="*/ 53 h 423"/>
                    <a:gd name="T112" fmla="*/ 38 w 38"/>
                    <a:gd name="T113" fmla="*/ 41 h 423"/>
                    <a:gd name="T114" fmla="*/ 38 w 38"/>
                    <a:gd name="T115" fmla="*/ 26 h 423"/>
                    <a:gd name="T116" fmla="*/ 38 w 38"/>
                    <a:gd name="T117" fmla="*/ 10 h 423"/>
                    <a:gd name="T118" fmla="*/ 38 w 38"/>
                    <a:gd name="T119" fmla="*/ 0 h 423"/>
                    <a:gd name="T120" fmla="*/ 0 w 38"/>
                    <a:gd name="T12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423">
                      <a:moveTo>
                        <a:pt x="0" y="0"/>
                      </a:moveTo>
                      <a:lnTo>
                        <a:pt x="0" y="5"/>
                      </a:lnTo>
                      <a:lnTo>
                        <a:pt x="0" y="12"/>
                      </a:lnTo>
                      <a:lnTo>
                        <a:pt x="0" y="15"/>
                      </a:lnTo>
                      <a:lnTo>
                        <a:pt x="0" y="19"/>
                      </a:lnTo>
                      <a:lnTo>
                        <a:pt x="0" y="24"/>
                      </a:lnTo>
                      <a:lnTo>
                        <a:pt x="0" y="29"/>
                      </a:lnTo>
                      <a:lnTo>
                        <a:pt x="0" y="34"/>
                      </a:lnTo>
                      <a:lnTo>
                        <a:pt x="0" y="41"/>
                      </a:lnTo>
                      <a:lnTo>
                        <a:pt x="0" y="45"/>
                      </a:lnTo>
                      <a:lnTo>
                        <a:pt x="0" y="53"/>
                      </a:lnTo>
                      <a:lnTo>
                        <a:pt x="0" y="57"/>
                      </a:lnTo>
                      <a:lnTo>
                        <a:pt x="0" y="64"/>
                      </a:lnTo>
                      <a:lnTo>
                        <a:pt x="0" y="72"/>
                      </a:lnTo>
                      <a:lnTo>
                        <a:pt x="0" y="81"/>
                      </a:lnTo>
                      <a:lnTo>
                        <a:pt x="0" y="88"/>
                      </a:lnTo>
                      <a:lnTo>
                        <a:pt x="0" y="95"/>
                      </a:lnTo>
                      <a:lnTo>
                        <a:pt x="0" y="103"/>
                      </a:lnTo>
                      <a:lnTo>
                        <a:pt x="0" y="112"/>
                      </a:lnTo>
                      <a:lnTo>
                        <a:pt x="0" y="122"/>
                      </a:lnTo>
                      <a:lnTo>
                        <a:pt x="0" y="129"/>
                      </a:lnTo>
                      <a:lnTo>
                        <a:pt x="0" y="138"/>
                      </a:lnTo>
                      <a:lnTo>
                        <a:pt x="0" y="148"/>
                      </a:lnTo>
                      <a:lnTo>
                        <a:pt x="0" y="157"/>
                      </a:lnTo>
                      <a:lnTo>
                        <a:pt x="0" y="164"/>
                      </a:lnTo>
                      <a:lnTo>
                        <a:pt x="0" y="174"/>
                      </a:lnTo>
                      <a:lnTo>
                        <a:pt x="0" y="183"/>
                      </a:lnTo>
                      <a:lnTo>
                        <a:pt x="0" y="193"/>
                      </a:lnTo>
                      <a:lnTo>
                        <a:pt x="0" y="202"/>
                      </a:lnTo>
                      <a:lnTo>
                        <a:pt x="0" y="212"/>
                      </a:lnTo>
                      <a:lnTo>
                        <a:pt x="0" y="221"/>
                      </a:lnTo>
                      <a:lnTo>
                        <a:pt x="0" y="231"/>
                      </a:lnTo>
                      <a:lnTo>
                        <a:pt x="0" y="240"/>
                      </a:lnTo>
                      <a:lnTo>
                        <a:pt x="0" y="250"/>
                      </a:lnTo>
                      <a:lnTo>
                        <a:pt x="0" y="259"/>
                      </a:lnTo>
                      <a:lnTo>
                        <a:pt x="0" y="267"/>
                      </a:lnTo>
                      <a:lnTo>
                        <a:pt x="0" y="276"/>
                      </a:lnTo>
                      <a:lnTo>
                        <a:pt x="0" y="286"/>
                      </a:lnTo>
                      <a:lnTo>
                        <a:pt x="0" y="295"/>
                      </a:lnTo>
                      <a:lnTo>
                        <a:pt x="0" y="302"/>
                      </a:lnTo>
                      <a:lnTo>
                        <a:pt x="0" y="309"/>
                      </a:lnTo>
                      <a:lnTo>
                        <a:pt x="0" y="319"/>
                      </a:lnTo>
                      <a:lnTo>
                        <a:pt x="0" y="326"/>
                      </a:lnTo>
                      <a:lnTo>
                        <a:pt x="0" y="333"/>
                      </a:lnTo>
                      <a:lnTo>
                        <a:pt x="0" y="340"/>
                      </a:lnTo>
                      <a:lnTo>
                        <a:pt x="0" y="347"/>
                      </a:lnTo>
                      <a:lnTo>
                        <a:pt x="0" y="357"/>
                      </a:lnTo>
                      <a:lnTo>
                        <a:pt x="0" y="362"/>
                      </a:lnTo>
                      <a:lnTo>
                        <a:pt x="0" y="369"/>
                      </a:lnTo>
                      <a:lnTo>
                        <a:pt x="0" y="374"/>
                      </a:lnTo>
                      <a:lnTo>
                        <a:pt x="0" y="381"/>
                      </a:lnTo>
                      <a:lnTo>
                        <a:pt x="0" y="385"/>
                      </a:lnTo>
                      <a:lnTo>
                        <a:pt x="0" y="390"/>
                      </a:lnTo>
                      <a:lnTo>
                        <a:pt x="0" y="395"/>
                      </a:lnTo>
                      <a:lnTo>
                        <a:pt x="0" y="400"/>
                      </a:lnTo>
                      <a:lnTo>
                        <a:pt x="0" y="407"/>
                      </a:lnTo>
                      <a:lnTo>
                        <a:pt x="0" y="412"/>
                      </a:lnTo>
                      <a:lnTo>
                        <a:pt x="0" y="414"/>
                      </a:lnTo>
                      <a:lnTo>
                        <a:pt x="0" y="416"/>
                      </a:lnTo>
                      <a:lnTo>
                        <a:pt x="0" y="416"/>
                      </a:lnTo>
                      <a:lnTo>
                        <a:pt x="5" y="419"/>
                      </a:lnTo>
                      <a:lnTo>
                        <a:pt x="9" y="421"/>
                      </a:lnTo>
                      <a:lnTo>
                        <a:pt x="14" y="423"/>
                      </a:lnTo>
                      <a:lnTo>
                        <a:pt x="19" y="423"/>
                      </a:lnTo>
                      <a:lnTo>
                        <a:pt x="24" y="423"/>
                      </a:lnTo>
                      <a:lnTo>
                        <a:pt x="28" y="419"/>
                      </a:lnTo>
                      <a:lnTo>
                        <a:pt x="31" y="412"/>
                      </a:lnTo>
                      <a:lnTo>
                        <a:pt x="31" y="407"/>
                      </a:lnTo>
                      <a:lnTo>
                        <a:pt x="31" y="402"/>
                      </a:lnTo>
                      <a:lnTo>
                        <a:pt x="31" y="393"/>
                      </a:lnTo>
                      <a:lnTo>
                        <a:pt x="31" y="385"/>
                      </a:lnTo>
                      <a:lnTo>
                        <a:pt x="31" y="378"/>
                      </a:lnTo>
                      <a:lnTo>
                        <a:pt x="31" y="374"/>
                      </a:lnTo>
                      <a:lnTo>
                        <a:pt x="31" y="366"/>
                      </a:lnTo>
                      <a:lnTo>
                        <a:pt x="31" y="362"/>
                      </a:lnTo>
                      <a:lnTo>
                        <a:pt x="31" y="355"/>
                      </a:lnTo>
                      <a:lnTo>
                        <a:pt x="31" y="347"/>
                      </a:lnTo>
                      <a:lnTo>
                        <a:pt x="31" y="343"/>
                      </a:lnTo>
                      <a:lnTo>
                        <a:pt x="31" y="336"/>
                      </a:lnTo>
                      <a:lnTo>
                        <a:pt x="31" y="326"/>
                      </a:lnTo>
                      <a:lnTo>
                        <a:pt x="31" y="319"/>
                      </a:lnTo>
                      <a:lnTo>
                        <a:pt x="31" y="309"/>
                      </a:lnTo>
                      <a:lnTo>
                        <a:pt x="31" y="302"/>
                      </a:lnTo>
                      <a:lnTo>
                        <a:pt x="31" y="295"/>
                      </a:lnTo>
                      <a:lnTo>
                        <a:pt x="31" y="286"/>
                      </a:lnTo>
                      <a:lnTo>
                        <a:pt x="31" y="276"/>
                      </a:lnTo>
                      <a:lnTo>
                        <a:pt x="33" y="269"/>
                      </a:lnTo>
                      <a:lnTo>
                        <a:pt x="33" y="259"/>
                      </a:lnTo>
                      <a:lnTo>
                        <a:pt x="33" y="250"/>
                      </a:lnTo>
                      <a:lnTo>
                        <a:pt x="33" y="240"/>
                      </a:lnTo>
                      <a:lnTo>
                        <a:pt x="33" y="231"/>
                      </a:lnTo>
                      <a:lnTo>
                        <a:pt x="33" y="221"/>
                      </a:lnTo>
                      <a:lnTo>
                        <a:pt x="33" y="214"/>
                      </a:lnTo>
                      <a:lnTo>
                        <a:pt x="33" y="205"/>
                      </a:lnTo>
                      <a:lnTo>
                        <a:pt x="33" y="195"/>
                      </a:lnTo>
                      <a:lnTo>
                        <a:pt x="33" y="186"/>
                      </a:lnTo>
                      <a:lnTo>
                        <a:pt x="33" y="176"/>
                      </a:lnTo>
                      <a:lnTo>
                        <a:pt x="33" y="167"/>
                      </a:lnTo>
                      <a:lnTo>
                        <a:pt x="33" y="157"/>
                      </a:lnTo>
                      <a:lnTo>
                        <a:pt x="33" y="148"/>
                      </a:lnTo>
                      <a:lnTo>
                        <a:pt x="33" y="141"/>
                      </a:lnTo>
                      <a:lnTo>
                        <a:pt x="33" y="131"/>
                      </a:lnTo>
                      <a:lnTo>
                        <a:pt x="36" y="124"/>
                      </a:lnTo>
                      <a:lnTo>
                        <a:pt x="36" y="114"/>
                      </a:lnTo>
                      <a:lnTo>
                        <a:pt x="36" y="105"/>
                      </a:lnTo>
                      <a:lnTo>
                        <a:pt x="36" y="98"/>
                      </a:lnTo>
                      <a:lnTo>
                        <a:pt x="36" y="88"/>
                      </a:lnTo>
                      <a:lnTo>
                        <a:pt x="36" y="81"/>
                      </a:lnTo>
                      <a:lnTo>
                        <a:pt x="36" y="74"/>
                      </a:lnTo>
                      <a:lnTo>
                        <a:pt x="36" y="67"/>
                      </a:lnTo>
                      <a:lnTo>
                        <a:pt x="38" y="60"/>
                      </a:lnTo>
                      <a:lnTo>
                        <a:pt x="38" y="53"/>
                      </a:lnTo>
                      <a:lnTo>
                        <a:pt x="38" y="48"/>
                      </a:lnTo>
                      <a:lnTo>
                        <a:pt x="38" y="41"/>
                      </a:lnTo>
                      <a:lnTo>
                        <a:pt x="38" y="36"/>
                      </a:lnTo>
                      <a:lnTo>
                        <a:pt x="38" y="26"/>
                      </a:lnTo>
                      <a:lnTo>
                        <a:pt x="38" y="17"/>
                      </a:lnTo>
                      <a:lnTo>
                        <a:pt x="38" y="10"/>
                      </a:lnTo>
                      <a:lnTo>
                        <a:pt x="38" y="5"/>
                      </a:lnTo>
                      <a:lnTo>
                        <a:pt x="38" y="0"/>
                      </a:lnTo>
                      <a:lnTo>
                        <a:pt x="38"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5" name="Freeform 21"/>
                <p:cNvSpPr>
                  <a:spLocks/>
                </p:cNvSpPr>
                <p:nvPr/>
              </p:nvSpPr>
              <p:spPr bwMode="auto">
                <a:xfrm rot="906449">
                  <a:off x="4513" y="4818"/>
                  <a:ext cx="743" cy="390"/>
                </a:xfrm>
                <a:custGeom>
                  <a:avLst/>
                  <a:gdLst>
                    <a:gd name="T0" fmla="*/ 667 w 743"/>
                    <a:gd name="T1" fmla="*/ 64 h 390"/>
                    <a:gd name="T2" fmla="*/ 636 w 743"/>
                    <a:gd name="T3" fmla="*/ 59 h 390"/>
                    <a:gd name="T4" fmla="*/ 596 w 743"/>
                    <a:gd name="T5" fmla="*/ 52 h 390"/>
                    <a:gd name="T6" fmla="*/ 541 w 743"/>
                    <a:gd name="T7" fmla="*/ 47 h 390"/>
                    <a:gd name="T8" fmla="*/ 479 w 743"/>
                    <a:gd name="T9" fmla="*/ 43 h 390"/>
                    <a:gd name="T10" fmla="*/ 415 w 743"/>
                    <a:gd name="T11" fmla="*/ 43 h 390"/>
                    <a:gd name="T12" fmla="*/ 346 w 743"/>
                    <a:gd name="T13" fmla="*/ 47 h 390"/>
                    <a:gd name="T14" fmla="*/ 277 w 743"/>
                    <a:gd name="T15" fmla="*/ 57 h 390"/>
                    <a:gd name="T16" fmla="*/ 211 w 743"/>
                    <a:gd name="T17" fmla="*/ 78 h 390"/>
                    <a:gd name="T18" fmla="*/ 152 w 743"/>
                    <a:gd name="T19" fmla="*/ 107 h 390"/>
                    <a:gd name="T20" fmla="*/ 99 w 743"/>
                    <a:gd name="T21" fmla="*/ 147 h 390"/>
                    <a:gd name="T22" fmla="*/ 57 w 743"/>
                    <a:gd name="T23" fmla="*/ 202 h 390"/>
                    <a:gd name="T24" fmla="*/ 40 w 743"/>
                    <a:gd name="T25" fmla="*/ 247 h 390"/>
                    <a:gd name="T26" fmla="*/ 49 w 743"/>
                    <a:gd name="T27" fmla="*/ 278 h 390"/>
                    <a:gd name="T28" fmla="*/ 78 w 743"/>
                    <a:gd name="T29" fmla="*/ 309 h 390"/>
                    <a:gd name="T30" fmla="*/ 109 w 743"/>
                    <a:gd name="T31" fmla="*/ 325 h 390"/>
                    <a:gd name="T32" fmla="*/ 142 w 743"/>
                    <a:gd name="T33" fmla="*/ 337 h 390"/>
                    <a:gd name="T34" fmla="*/ 182 w 743"/>
                    <a:gd name="T35" fmla="*/ 347 h 390"/>
                    <a:gd name="T36" fmla="*/ 230 w 743"/>
                    <a:gd name="T37" fmla="*/ 352 h 390"/>
                    <a:gd name="T38" fmla="*/ 292 w 743"/>
                    <a:gd name="T39" fmla="*/ 352 h 390"/>
                    <a:gd name="T40" fmla="*/ 363 w 743"/>
                    <a:gd name="T41" fmla="*/ 349 h 390"/>
                    <a:gd name="T42" fmla="*/ 434 w 743"/>
                    <a:gd name="T43" fmla="*/ 337 h 390"/>
                    <a:gd name="T44" fmla="*/ 496 w 743"/>
                    <a:gd name="T45" fmla="*/ 325 h 390"/>
                    <a:gd name="T46" fmla="*/ 548 w 743"/>
                    <a:gd name="T47" fmla="*/ 314 h 390"/>
                    <a:gd name="T48" fmla="*/ 593 w 743"/>
                    <a:gd name="T49" fmla="*/ 302 h 390"/>
                    <a:gd name="T50" fmla="*/ 631 w 743"/>
                    <a:gd name="T51" fmla="*/ 287 h 390"/>
                    <a:gd name="T52" fmla="*/ 660 w 743"/>
                    <a:gd name="T53" fmla="*/ 276 h 390"/>
                    <a:gd name="T54" fmla="*/ 695 w 743"/>
                    <a:gd name="T55" fmla="*/ 254 h 390"/>
                    <a:gd name="T56" fmla="*/ 722 w 743"/>
                    <a:gd name="T57" fmla="*/ 235 h 390"/>
                    <a:gd name="T58" fmla="*/ 743 w 743"/>
                    <a:gd name="T59" fmla="*/ 266 h 390"/>
                    <a:gd name="T60" fmla="*/ 719 w 743"/>
                    <a:gd name="T61" fmla="*/ 283 h 390"/>
                    <a:gd name="T62" fmla="*/ 684 w 743"/>
                    <a:gd name="T63" fmla="*/ 306 h 390"/>
                    <a:gd name="T64" fmla="*/ 646 w 743"/>
                    <a:gd name="T65" fmla="*/ 323 h 390"/>
                    <a:gd name="T66" fmla="*/ 612 w 743"/>
                    <a:gd name="T67" fmla="*/ 337 h 390"/>
                    <a:gd name="T68" fmla="*/ 572 w 743"/>
                    <a:gd name="T69" fmla="*/ 349 h 390"/>
                    <a:gd name="T70" fmla="*/ 529 w 743"/>
                    <a:gd name="T71" fmla="*/ 361 h 390"/>
                    <a:gd name="T72" fmla="*/ 477 w 743"/>
                    <a:gd name="T73" fmla="*/ 371 h 390"/>
                    <a:gd name="T74" fmla="*/ 420 w 743"/>
                    <a:gd name="T75" fmla="*/ 380 h 390"/>
                    <a:gd name="T76" fmla="*/ 353 w 743"/>
                    <a:gd name="T77" fmla="*/ 385 h 390"/>
                    <a:gd name="T78" fmla="*/ 292 w 743"/>
                    <a:gd name="T79" fmla="*/ 390 h 390"/>
                    <a:gd name="T80" fmla="*/ 239 w 743"/>
                    <a:gd name="T81" fmla="*/ 390 h 390"/>
                    <a:gd name="T82" fmla="*/ 194 w 743"/>
                    <a:gd name="T83" fmla="*/ 387 h 390"/>
                    <a:gd name="T84" fmla="*/ 156 w 743"/>
                    <a:gd name="T85" fmla="*/ 383 h 390"/>
                    <a:gd name="T86" fmla="*/ 123 w 743"/>
                    <a:gd name="T87" fmla="*/ 375 h 390"/>
                    <a:gd name="T88" fmla="*/ 97 w 743"/>
                    <a:gd name="T89" fmla="*/ 366 h 390"/>
                    <a:gd name="T90" fmla="*/ 61 w 743"/>
                    <a:gd name="T91" fmla="*/ 345 h 390"/>
                    <a:gd name="T92" fmla="*/ 33 w 743"/>
                    <a:gd name="T93" fmla="*/ 311 h 390"/>
                    <a:gd name="T94" fmla="*/ 11 w 743"/>
                    <a:gd name="T95" fmla="*/ 273 h 390"/>
                    <a:gd name="T96" fmla="*/ 0 w 743"/>
                    <a:gd name="T97" fmla="*/ 238 h 390"/>
                    <a:gd name="T98" fmla="*/ 2 w 743"/>
                    <a:gd name="T99" fmla="*/ 209 h 390"/>
                    <a:gd name="T100" fmla="*/ 16 w 743"/>
                    <a:gd name="T101" fmla="*/ 178 h 390"/>
                    <a:gd name="T102" fmla="*/ 42 w 743"/>
                    <a:gd name="T103" fmla="*/ 145 h 390"/>
                    <a:gd name="T104" fmla="*/ 78 w 743"/>
                    <a:gd name="T105" fmla="*/ 112 h 390"/>
                    <a:gd name="T106" fmla="*/ 123 w 743"/>
                    <a:gd name="T107" fmla="*/ 81 h 390"/>
                    <a:gd name="T108" fmla="*/ 180 w 743"/>
                    <a:gd name="T109" fmla="*/ 52 h 390"/>
                    <a:gd name="T110" fmla="*/ 242 w 743"/>
                    <a:gd name="T111" fmla="*/ 28 h 390"/>
                    <a:gd name="T112" fmla="*/ 313 w 743"/>
                    <a:gd name="T113" fmla="*/ 9 h 390"/>
                    <a:gd name="T114" fmla="*/ 394 w 743"/>
                    <a:gd name="T115" fmla="*/ 2 h 390"/>
                    <a:gd name="T116" fmla="*/ 479 w 743"/>
                    <a:gd name="T117" fmla="*/ 0 h 390"/>
                    <a:gd name="T118" fmla="*/ 572 w 743"/>
                    <a:gd name="T119" fmla="*/ 9 h 390"/>
                    <a:gd name="T120" fmla="*/ 674 w 743"/>
                    <a:gd name="T121" fmla="*/ 3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3" h="390">
                      <a:moveTo>
                        <a:pt x="681" y="69"/>
                      </a:moveTo>
                      <a:lnTo>
                        <a:pt x="679" y="66"/>
                      </a:lnTo>
                      <a:lnTo>
                        <a:pt x="674" y="66"/>
                      </a:lnTo>
                      <a:lnTo>
                        <a:pt x="669" y="66"/>
                      </a:lnTo>
                      <a:lnTo>
                        <a:pt x="667" y="64"/>
                      </a:lnTo>
                      <a:lnTo>
                        <a:pt x="662" y="64"/>
                      </a:lnTo>
                      <a:lnTo>
                        <a:pt x="657" y="64"/>
                      </a:lnTo>
                      <a:lnTo>
                        <a:pt x="650" y="62"/>
                      </a:lnTo>
                      <a:lnTo>
                        <a:pt x="646" y="62"/>
                      </a:lnTo>
                      <a:lnTo>
                        <a:pt x="636" y="59"/>
                      </a:lnTo>
                      <a:lnTo>
                        <a:pt x="631" y="57"/>
                      </a:lnTo>
                      <a:lnTo>
                        <a:pt x="622" y="57"/>
                      </a:lnTo>
                      <a:lnTo>
                        <a:pt x="612" y="54"/>
                      </a:lnTo>
                      <a:lnTo>
                        <a:pt x="605" y="54"/>
                      </a:lnTo>
                      <a:lnTo>
                        <a:pt x="596" y="52"/>
                      </a:lnTo>
                      <a:lnTo>
                        <a:pt x="586" y="52"/>
                      </a:lnTo>
                      <a:lnTo>
                        <a:pt x="574" y="50"/>
                      </a:lnTo>
                      <a:lnTo>
                        <a:pt x="565" y="47"/>
                      </a:lnTo>
                      <a:lnTo>
                        <a:pt x="553" y="47"/>
                      </a:lnTo>
                      <a:lnTo>
                        <a:pt x="541" y="47"/>
                      </a:lnTo>
                      <a:lnTo>
                        <a:pt x="529" y="45"/>
                      </a:lnTo>
                      <a:lnTo>
                        <a:pt x="517" y="45"/>
                      </a:lnTo>
                      <a:lnTo>
                        <a:pt x="505" y="45"/>
                      </a:lnTo>
                      <a:lnTo>
                        <a:pt x="494" y="43"/>
                      </a:lnTo>
                      <a:lnTo>
                        <a:pt x="479" y="43"/>
                      </a:lnTo>
                      <a:lnTo>
                        <a:pt x="467" y="43"/>
                      </a:lnTo>
                      <a:lnTo>
                        <a:pt x="456" y="43"/>
                      </a:lnTo>
                      <a:lnTo>
                        <a:pt x="441" y="43"/>
                      </a:lnTo>
                      <a:lnTo>
                        <a:pt x="429" y="43"/>
                      </a:lnTo>
                      <a:lnTo>
                        <a:pt x="415" y="43"/>
                      </a:lnTo>
                      <a:lnTo>
                        <a:pt x="403" y="43"/>
                      </a:lnTo>
                      <a:lnTo>
                        <a:pt x="389" y="43"/>
                      </a:lnTo>
                      <a:lnTo>
                        <a:pt x="375" y="43"/>
                      </a:lnTo>
                      <a:lnTo>
                        <a:pt x="358" y="45"/>
                      </a:lnTo>
                      <a:lnTo>
                        <a:pt x="346" y="47"/>
                      </a:lnTo>
                      <a:lnTo>
                        <a:pt x="332" y="47"/>
                      </a:lnTo>
                      <a:lnTo>
                        <a:pt x="318" y="50"/>
                      </a:lnTo>
                      <a:lnTo>
                        <a:pt x="306" y="52"/>
                      </a:lnTo>
                      <a:lnTo>
                        <a:pt x="292" y="57"/>
                      </a:lnTo>
                      <a:lnTo>
                        <a:pt x="277" y="57"/>
                      </a:lnTo>
                      <a:lnTo>
                        <a:pt x="263" y="62"/>
                      </a:lnTo>
                      <a:lnTo>
                        <a:pt x="249" y="64"/>
                      </a:lnTo>
                      <a:lnTo>
                        <a:pt x="237" y="69"/>
                      </a:lnTo>
                      <a:lnTo>
                        <a:pt x="223" y="73"/>
                      </a:lnTo>
                      <a:lnTo>
                        <a:pt x="211" y="78"/>
                      </a:lnTo>
                      <a:lnTo>
                        <a:pt x="199" y="83"/>
                      </a:lnTo>
                      <a:lnTo>
                        <a:pt x="187" y="90"/>
                      </a:lnTo>
                      <a:lnTo>
                        <a:pt x="175" y="95"/>
                      </a:lnTo>
                      <a:lnTo>
                        <a:pt x="161" y="100"/>
                      </a:lnTo>
                      <a:lnTo>
                        <a:pt x="152" y="107"/>
                      </a:lnTo>
                      <a:lnTo>
                        <a:pt x="140" y="114"/>
                      </a:lnTo>
                      <a:lnTo>
                        <a:pt x="128" y="121"/>
                      </a:lnTo>
                      <a:lnTo>
                        <a:pt x="118" y="131"/>
                      </a:lnTo>
                      <a:lnTo>
                        <a:pt x="106" y="138"/>
                      </a:lnTo>
                      <a:lnTo>
                        <a:pt x="99" y="147"/>
                      </a:lnTo>
                      <a:lnTo>
                        <a:pt x="90" y="157"/>
                      </a:lnTo>
                      <a:lnTo>
                        <a:pt x="80" y="166"/>
                      </a:lnTo>
                      <a:lnTo>
                        <a:pt x="73" y="178"/>
                      </a:lnTo>
                      <a:lnTo>
                        <a:pt x="64" y="190"/>
                      </a:lnTo>
                      <a:lnTo>
                        <a:pt x="57" y="202"/>
                      </a:lnTo>
                      <a:lnTo>
                        <a:pt x="49" y="214"/>
                      </a:lnTo>
                      <a:lnTo>
                        <a:pt x="45" y="228"/>
                      </a:lnTo>
                      <a:lnTo>
                        <a:pt x="40" y="242"/>
                      </a:lnTo>
                      <a:lnTo>
                        <a:pt x="40" y="242"/>
                      </a:lnTo>
                      <a:lnTo>
                        <a:pt x="40" y="247"/>
                      </a:lnTo>
                      <a:lnTo>
                        <a:pt x="40" y="252"/>
                      </a:lnTo>
                      <a:lnTo>
                        <a:pt x="45" y="264"/>
                      </a:lnTo>
                      <a:lnTo>
                        <a:pt x="45" y="266"/>
                      </a:lnTo>
                      <a:lnTo>
                        <a:pt x="47" y="273"/>
                      </a:lnTo>
                      <a:lnTo>
                        <a:pt x="49" y="278"/>
                      </a:lnTo>
                      <a:lnTo>
                        <a:pt x="54" y="283"/>
                      </a:lnTo>
                      <a:lnTo>
                        <a:pt x="59" y="290"/>
                      </a:lnTo>
                      <a:lnTo>
                        <a:pt x="64" y="297"/>
                      </a:lnTo>
                      <a:lnTo>
                        <a:pt x="68" y="302"/>
                      </a:lnTo>
                      <a:lnTo>
                        <a:pt x="78" y="309"/>
                      </a:lnTo>
                      <a:lnTo>
                        <a:pt x="85" y="314"/>
                      </a:lnTo>
                      <a:lnTo>
                        <a:pt x="95" y="318"/>
                      </a:lnTo>
                      <a:lnTo>
                        <a:pt x="97" y="321"/>
                      </a:lnTo>
                      <a:lnTo>
                        <a:pt x="104" y="323"/>
                      </a:lnTo>
                      <a:lnTo>
                        <a:pt x="109" y="325"/>
                      </a:lnTo>
                      <a:lnTo>
                        <a:pt x="116" y="330"/>
                      </a:lnTo>
                      <a:lnTo>
                        <a:pt x="121" y="330"/>
                      </a:lnTo>
                      <a:lnTo>
                        <a:pt x="125" y="333"/>
                      </a:lnTo>
                      <a:lnTo>
                        <a:pt x="133" y="335"/>
                      </a:lnTo>
                      <a:lnTo>
                        <a:pt x="142" y="337"/>
                      </a:lnTo>
                      <a:lnTo>
                        <a:pt x="149" y="340"/>
                      </a:lnTo>
                      <a:lnTo>
                        <a:pt x="156" y="342"/>
                      </a:lnTo>
                      <a:lnTo>
                        <a:pt x="166" y="345"/>
                      </a:lnTo>
                      <a:lnTo>
                        <a:pt x="173" y="347"/>
                      </a:lnTo>
                      <a:lnTo>
                        <a:pt x="182" y="347"/>
                      </a:lnTo>
                      <a:lnTo>
                        <a:pt x="190" y="349"/>
                      </a:lnTo>
                      <a:lnTo>
                        <a:pt x="199" y="349"/>
                      </a:lnTo>
                      <a:lnTo>
                        <a:pt x="211" y="352"/>
                      </a:lnTo>
                      <a:lnTo>
                        <a:pt x="220" y="352"/>
                      </a:lnTo>
                      <a:lnTo>
                        <a:pt x="230" y="352"/>
                      </a:lnTo>
                      <a:lnTo>
                        <a:pt x="242" y="352"/>
                      </a:lnTo>
                      <a:lnTo>
                        <a:pt x="254" y="354"/>
                      </a:lnTo>
                      <a:lnTo>
                        <a:pt x="266" y="352"/>
                      </a:lnTo>
                      <a:lnTo>
                        <a:pt x="277" y="352"/>
                      </a:lnTo>
                      <a:lnTo>
                        <a:pt x="292" y="352"/>
                      </a:lnTo>
                      <a:lnTo>
                        <a:pt x="306" y="352"/>
                      </a:lnTo>
                      <a:lnTo>
                        <a:pt x="318" y="352"/>
                      </a:lnTo>
                      <a:lnTo>
                        <a:pt x="332" y="349"/>
                      </a:lnTo>
                      <a:lnTo>
                        <a:pt x="346" y="349"/>
                      </a:lnTo>
                      <a:lnTo>
                        <a:pt x="363" y="349"/>
                      </a:lnTo>
                      <a:lnTo>
                        <a:pt x="377" y="345"/>
                      </a:lnTo>
                      <a:lnTo>
                        <a:pt x="391" y="345"/>
                      </a:lnTo>
                      <a:lnTo>
                        <a:pt x="406" y="342"/>
                      </a:lnTo>
                      <a:lnTo>
                        <a:pt x="420" y="340"/>
                      </a:lnTo>
                      <a:lnTo>
                        <a:pt x="434" y="337"/>
                      </a:lnTo>
                      <a:lnTo>
                        <a:pt x="446" y="335"/>
                      </a:lnTo>
                      <a:lnTo>
                        <a:pt x="460" y="333"/>
                      </a:lnTo>
                      <a:lnTo>
                        <a:pt x="472" y="330"/>
                      </a:lnTo>
                      <a:lnTo>
                        <a:pt x="484" y="328"/>
                      </a:lnTo>
                      <a:lnTo>
                        <a:pt x="496" y="325"/>
                      </a:lnTo>
                      <a:lnTo>
                        <a:pt x="508" y="323"/>
                      </a:lnTo>
                      <a:lnTo>
                        <a:pt x="520" y="321"/>
                      </a:lnTo>
                      <a:lnTo>
                        <a:pt x="529" y="318"/>
                      </a:lnTo>
                      <a:lnTo>
                        <a:pt x="539" y="316"/>
                      </a:lnTo>
                      <a:lnTo>
                        <a:pt x="548" y="314"/>
                      </a:lnTo>
                      <a:lnTo>
                        <a:pt x="558" y="311"/>
                      </a:lnTo>
                      <a:lnTo>
                        <a:pt x="567" y="309"/>
                      </a:lnTo>
                      <a:lnTo>
                        <a:pt x="577" y="306"/>
                      </a:lnTo>
                      <a:lnTo>
                        <a:pt x="584" y="304"/>
                      </a:lnTo>
                      <a:lnTo>
                        <a:pt x="593" y="302"/>
                      </a:lnTo>
                      <a:lnTo>
                        <a:pt x="600" y="299"/>
                      </a:lnTo>
                      <a:lnTo>
                        <a:pt x="608" y="297"/>
                      </a:lnTo>
                      <a:lnTo>
                        <a:pt x="617" y="292"/>
                      </a:lnTo>
                      <a:lnTo>
                        <a:pt x="624" y="292"/>
                      </a:lnTo>
                      <a:lnTo>
                        <a:pt x="631" y="287"/>
                      </a:lnTo>
                      <a:lnTo>
                        <a:pt x="636" y="285"/>
                      </a:lnTo>
                      <a:lnTo>
                        <a:pt x="643" y="283"/>
                      </a:lnTo>
                      <a:lnTo>
                        <a:pt x="650" y="280"/>
                      </a:lnTo>
                      <a:lnTo>
                        <a:pt x="655" y="278"/>
                      </a:lnTo>
                      <a:lnTo>
                        <a:pt x="660" y="276"/>
                      </a:lnTo>
                      <a:lnTo>
                        <a:pt x="665" y="273"/>
                      </a:lnTo>
                      <a:lnTo>
                        <a:pt x="672" y="271"/>
                      </a:lnTo>
                      <a:lnTo>
                        <a:pt x="679" y="264"/>
                      </a:lnTo>
                      <a:lnTo>
                        <a:pt x="688" y="259"/>
                      </a:lnTo>
                      <a:lnTo>
                        <a:pt x="695" y="254"/>
                      </a:lnTo>
                      <a:lnTo>
                        <a:pt x="703" y="249"/>
                      </a:lnTo>
                      <a:lnTo>
                        <a:pt x="707" y="245"/>
                      </a:lnTo>
                      <a:lnTo>
                        <a:pt x="712" y="242"/>
                      </a:lnTo>
                      <a:lnTo>
                        <a:pt x="717" y="238"/>
                      </a:lnTo>
                      <a:lnTo>
                        <a:pt x="722" y="235"/>
                      </a:lnTo>
                      <a:lnTo>
                        <a:pt x="726" y="228"/>
                      </a:lnTo>
                      <a:lnTo>
                        <a:pt x="731" y="223"/>
                      </a:lnTo>
                      <a:lnTo>
                        <a:pt x="733" y="221"/>
                      </a:lnTo>
                      <a:lnTo>
                        <a:pt x="733" y="221"/>
                      </a:lnTo>
                      <a:lnTo>
                        <a:pt x="743" y="266"/>
                      </a:lnTo>
                      <a:lnTo>
                        <a:pt x="741" y="266"/>
                      </a:lnTo>
                      <a:lnTo>
                        <a:pt x="736" y="268"/>
                      </a:lnTo>
                      <a:lnTo>
                        <a:pt x="731" y="273"/>
                      </a:lnTo>
                      <a:lnTo>
                        <a:pt x="724" y="280"/>
                      </a:lnTo>
                      <a:lnTo>
                        <a:pt x="719" y="283"/>
                      </a:lnTo>
                      <a:lnTo>
                        <a:pt x="712" y="287"/>
                      </a:lnTo>
                      <a:lnTo>
                        <a:pt x="705" y="292"/>
                      </a:lnTo>
                      <a:lnTo>
                        <a:pt x="698" y="297"/>
                      </a:lnTo>
                      <a:lnTo>
                        <a:pt x="691" y="302"/>
                      </a:lnTo>
                      <a:lnTo>
                        <a:pt x="684" y="306"/>
                      </a:lnTo>
                      <a:lnTo>
                        <a:pt x="674" y="311"/>
                      </a:lnTo>
                      <a:lnTo>
                        <a:pt x="665" y="316"/>
                      </a:lnTo>
                      <a:lnTo>
                        <a:pt x="657" y="318"/>
                      </a:lnTo>
                      <a:lnTo>
                        <a:pt x="650" y="321"/>
                      </a:lnTo>
                      <a:lnTo>
                        <a:pt x="646" y="323"/>
                      </a:lnTo>
                      <a:lnTo>
                        <a:pt x="641" y="325"/>
                      </a:lnTo>
                      <a:lnTo>
                        <a:pt x="634" y="328"/>
                      </a:lnTo>
                      <a:lnTo>
                        <a:pt x="627" y="330"/>
                      </a:lnTo>
                      <a:lnTo>
                        <a:pt x="619" y="335"/>
                      </a:lnTo>
                      <a:lnTo>
                        <a:pt x="612" y="337"/>
                      </a:lnTo>
                      <a:lnTo>
                        <a:pt x="605" y="340"/>
                      </a:lnTo>
                      <a:lnTo>
                        <a:pt x="598" y="342"/>
                      </a:lnTo>
                      <a:lnTo>
                        <a:pt x="589" y="345"/>
                      </a:lnTo>
                      <a:lnTo>
                        <a:pt x="581" y="347"/>
                      </a:lnTo>
                      <a:lnTo>
                        <a:pt x="572" y="349"/>
                      </a:lnTo>
                      <a:lnTo>
                        <a:pt x="565" y="352"/>
                      </a:lnTo>
                      <a:lnTo>
                        <a:pt x="555" y="354"/>
                      </a:lnTo>
                      <a:lnTo>
                        <a:pt x="548" y="356"/>
                      </a:lnTo>
                      <a:lnTo>
                        <a:pt x="539" y="359"/>
                      </a:lnTo>
                      <a:lnTo>
                        <a:pt x="529" y="361"/>
                      </a:lnTo>
                      <a:lnTo>
                        <a:pt x="520" y="364"/>
                      </a:lnTo>
                      <a:lnTo>
                        <a:pt x="510" y="364"/>
                      </a:lnTo>
                      <a:lnTo>
                        <a:pt x="498" y="366"/>
                      </a:lnTo>
                      <a:lnTo>
                        <a:pt x="489" y="368"/>
                      </a:lnTo>
                      <a:lnTo>
                        <a:pt x="477" y="371"/>
                      </a:lnTo>
                      <a:lnTo>
                        <a:pt x="465" y="373"/>
                      </a:lnTo>
                      <a:lnTo>
                        <a:pt x="453" y="375"/>
                      </a:lnTo>
                      <a:lnTo>
                        <a:pt x="441" y="375"/>
                      </a:lnTo>
                      <a:lnTo>
                        <a:pt x="432" y="378"/>
                      </a:lnTo>
                      <a:lnTo>
                        <a:pt x="420" y="380"/>
                      </a:lnTo>
                      <a:lnTo>
                        <a:pt x="406" y="380"/>
                      </a:lnTo>
                      <a:lnTo>
                        <a:pt x="394" y="383"/>
                      </a:lnTo>
                      <a:lnTo>
                        <a:pt x="380" y="385"/>
                      </a:lnTo>
                      <a:lnTo>
                        <a:pt x="368" y="385"/>
                      </a:lnTo>
                      <a:lnTo>
                        <a:pt x="353" y="385"/>
                      </a:lnTo>
                      <a:lnTo>
                        <a:pt x="342" y="387"/>
                      </a:lnTo>
                      <a:lnTo>
                        <a:pt x="327" y="387"/>
                      </a:lnTo>
                      <a:lnTo>
                        <a:pt x="315" y="387"/>
                      </a:lnTo>
                      <a:lnTo>
                        <a:pt x="304" y="387"/>
                      </a:lnTo>
                      <a:lnTo>
                        <a:pt x="292" y="390"/>
                      </a:lnTo>
                      <a:lnTo>
                        <a:pt x="282" y="390"/>
                      </a:lnTo>
                      <a:lnTo>
                        <a:pt x="270" y="390"/>
                      </a:lnTo>
                      <a:lnTo>
                        <a:pt x="258" y="390"/>
                      </a:lnTo>
                      <a:lnTo>
                        <a:pt x="249" y="390"/>
                      </a:lnTo>
                      <a:lnTo>
                        <a:pt x="239" y="390"/>
                      </a:lnTo>
                      <a:lnTo>
                        <a:pt x="230" y="390"/>
                      </a:lnTo>
                      <a:lnTo>
                        <a:pt x="220" y="387"/>
                      </a:lnTo>
                      <a:lnTo>
                        <a:pt x="211" y="387"/>
                      </a:lnTo>
                      <a:lnTo>
                        <a:pt x="201" y="387"/>
                      </a:lnTo>
                      <a:lnTo>
                        <a:pt x="194" y="387"/>
                      </a:lnTo>
                      <a:lnTo>
                        <a:pt x="185" y="385"/>
                      </a:lnTo>
                      <a:lnTo>
                        <a:pt x="178" y="385"/>
                      </a:lnTo>
                      <a:lnTo>
                        <a:pt x="171" y="385"/>
                      </a:lnTo>
                      <a:lnTo>
                        <a:pt x="163" y="385"/>
                      </a:lnTo>
                      <a:lnTo>
                        <a:pt x="156" y="383"/>
                      </a:lnTo>
                      <a:lnTo>
                        <a:pt x="149" y="380"/>
                      </a:lnTo>
                      <a:lnTo>
                        <a:pt x="142" y="380"/>
                      </a:lnTo>
                      <a:lnTo>
                        <a:pt x="137" y="380"/>
                      </a:lnTo>
                      <a:lnTo>
                        <a:pt x="130" y="378"/>
                      </a:lnTo>
                      <a:lnTo>
                        <a:pt x="123" y="375"/>
                      </a:lnTo>
                      <a:lnTo>
                        <a:pt x="118" y="375"/>
                      </a:lnTo>
                      <a:lnTo>
                        <a:pt x="114" y="373"/>
                      </a:lnTo>
                      <a:lnTo>
                        <a:pt x="106" y="371"/>
                      </a:lnTo>
                      <a:lnTo>
                        <a:pt x="102" y="368"/>
                      </a:lnTo>
                      <a:lnTo>
                        <a:pt x="97" y="366"/>
                      </a:lnTo>
                      <a:lnTo>
                        <a:pt x="92" y="366"/>
                      </a:lnTo>
                      <a:lnTo>
                        <a:pt x="83" y="361"/>
                      </a:lnTo>
                      <a:lnTo>
                        <a:pt x="76" y="356"/>
                      </a:lnTo>
                      <a:lnTo>
                        <a:pt x="68" y="349"/>
                      </a:lnTo>
                      <a:lnTo>
                        <a:pt x="61" y="345"/>
                      </a:lnTo>
                      <a:lnTo>
                        <a:pt x="54" y="340"/>
                      </a:lnTo>
                      <a:lnTo>
                        <a:pt x="49" y="333"/>
                      </a:lnTo>
                      <a:lnTo>
                        <a:pt x="42" y="325"/>
                      </a:lnTo>
                      <a:lnTo>
                        <a:pt x="38" y="321"/>
                      </a:lnTo>
                      <a:lnTo>
                        <a:pt x="33" y="311"/>
                      </a:lnTo>
                      <a:lnTo>
                        <a:pt x="28" y="304"/>
                      </a:lnTo>
                      <a:lnTo>
                        <a:pt x="23" y="297"/>
                      </a:lnTo>
                      <a:lnTo>
                        <a:pt x="19" y="290"/>
                      </a:lnTo>
                      <a:lnTo>
                        <a:pt x="14" y="280"/>
                      </a:lnTo>
                      <a:lnTo>
                        <a:pt x="11" y="273"/>
                      </a:lnTo>
                      <a:lnTo>
                        <a:pt x="7" y="264"/>
                      </a:lnTo>
                      <a:lnTo>
                        <a:pt x="4" y="254"/>
                      </a:lnTo>
                      <a:lnTo>
                        <a:pt x="0" y="249"/>
                      </a:lnTo>
                      <a:lnTo>
                        <a:pt x="0" y="242"/>
                      </a:lnTo>
                      <a:lnTo>
                        <a:pt x="0" y="238"/>
                      </a:lnTo>
                      <a:lnTo>
                        <a:pt x="0" y="233"/>
                      </a:lnTo>
                      <a:lnTo>
                        <a:pt x="0" y="228"/>
                      </a:lnTo>
                      <a:lnTo>
                        <a:pt x="0" y="221"/>
                      </a:lnTo>
                      <a:lnTo>
                        <a:pt x="0" y="216"/>
                      </a:lnTo>
                      <a:lnTo>
                        <a:pt x="2" y="209"/>
                      </a:lnTo>
                      <a:lnTo>
                        <a:pt x="4" y="204"/>
                      </a:lnTo>
                      <a:lnTo>
                        <a:pt x="7" y="197"/>
                      </a:lnTo>
                      <a:lnTo>
                        <a:pt x="9" y="190"/>
                      </a:lnTo>
                      <a:lnTo>
                        <a:pt x="14" y="183"/>
                      </a:lnTo>
                      <a:lnTo>
                        <a:pt x="16" y="178"/>
                      </a:lnTo>
                      <a:lnTo>
                        <a:pt x="21" y="171"/>
                      </a:lnTo>
                      <a:lnTo>
                        <a:pt x="26" y="164"/>
                      </a:lnTo>
                      <a:lnTo>
                        <a:pt x="30" y="159"/>
                      </a:lnTo>
                      <a:lnTo>
                        <a:pt x="35" y="152"/>
                      </a:lnTo>
                      <a:lnTo>
                        <a:pt x="42" y="145"/>
                      </a:lnTo>
                      <a:lnTo>
                        <a:pt x="49" y="138"/>
                      </a:lnTo>
                      <a:lnTo>
                        <a:pt x="54" y="131"/>
                      </a:lnTo>
                      <a:lnTo>
                        <a:pt x="61" y="126"/>
                      </a:lnTo>
                      <a:lnTo>
                        <a:pt x="68" y="119"/>
                      </a:lnTo>
                      <a:lnTo>
                        <a:pt x="78" y="112"/>
                      </a:lnTo>
                      <a:lnTo>
                        <a:pt x="87" y="104"/>
                      </a:lnTo>
                      <a:lnTo>
                        <a:pt x="95" y="100"/>
                      </a:lnTo>
                      <a:lnTo>
                        <a:pt x="104" y="92"/>
                      </a:lnTo>
                      <a:lnTo>
                        <a:pt x="114" y="85"/>
                      </a:lnTo>
                      <a:lnTo>
                        <a:pt x="123" y="81"/>
                      </a:lnTo>
                      <a:lnTo>
                        <a:pt x="133" y="73"/>
                      </a:lnTo>
                      <a:lnTo>
                        <a:pt x="144" y="69"/>
                      </a:lnTo>
                      <a:lnTo>
                        <a:pt x="156" y="62"/>
                      </a:lnTo>
                      <a:lnTo>
                        <a:pt x="168" y="57"/>
                      </a:lnTo>
                      <a:lnTo>
                        <a:pt x="180" y="52"/>
                      </a:lnTo>
                      <a:lnTo>
                        <a:pt x="190" y="47"/>
                      </a:lnTo>
                      <a:lnTo>
                        <a:pt x="204" y="40"/>
                      </a:lnTo>
                      <a:lnTo>
                        <a:pt x="216" y="38"/>
                      </a:lnTo>
                      <a:lnTo>
                        <a:pt x="228" y="31"/>
                      </a:lnTo>
                      <a:lnTo>
                        <a:pt x="242" y="28"/>
                      </a:lnTo>
                      <a:lnTo>
                        <a:pt x="256" y="24"/>
                      </a:lnTo>
                      <a:lnTo>
                        <a:pt x="270" y="21"/>
                      </a:lnTo>
                      <a:lnTo>
                        <a:pt x="285" y="16"/>
                      </a:lnTo>
                      <a:lnTo>
                        <a:pt x="299" y="14"/>
                      </a:lnTo>
                      <a:lnTo>
                        <a:pt x="313" y="9"/>
                      </a:lnTo>
                      <a:lnTo>
                        <a:pt x="330" y="7"/>
                      </a:lnTo>
                      <a:lnTo>
                        <a:pt x="344" y="5"/>
                      </a:lnTo>
                      <a:lnTo>
                        <a:pt x="361" y="5"/>
                      </a:lnTo>
                      <a:lnTo>
                        <a:pt x="377" y="2"/>
                      </a:lnTo>
                      <a:lnTo>
                        <a:pt x="394" y="2"/>
                      </a:lnTo>
                      <a:lnTo>
                        <a:pt x="410" y="0"/>
                      </a:lnTo>
                      <a:lnTo>
                        <a:pt x="427" y="0"/>
                      </a:lnTo>
                      <a:lnTo>
                        <a:pt x="446" y="0"/>
                      </a:lnTo>
                      <a:lnTo>
                        <a:pt x="463" y="0"/>
                      </a:lnTo>
                      <a:lnTo>
                        <a:pt x="479" y="0"/>
                      </a:lnTo>
                      <a:lnTo>
                        <a:pt x="498" y="2"/>
                      </a:lnTo>
                      <a:lnTo>
                        <a:pt x="517" y="2"/>
                      </a:lnTo>
                      <a:lnTo>
                        <a:pt x="536" y="5"/>
                      </a:lnTo>
                      <a:lnTo>
                        <a:pt x="553" y="7"/>
                      </a:lnTo>
                      <a:lnTo>
                        <a:pt x="572" y="9"/>
                      </a:lnTo>
                      <a:lnTo>
                        <a:pt x="593" y="14"/>
                      </a:lnTo>
                      <a:lnTo>
                        <a:pt x="612" y="19"/>
                      </a:lnTo>
                      <a:lnTo>
                        <a:pt x="634" y="24"/>
                      </a:lnTo>
                      <a:lnTo>
                        <a:pt x="653" y="28"/>
                      </a:lnTo>
                      <a:lnTo>
                        <a:pt x="674" y="33"/>
                      </a:lnTo>
                      <a:lnTo>
                        <a:pt x="695" y="40"/>
                      </a:lnTo>
                      <a:lnTo>
                        <a:pt x="681" y="69"/>
                      </a:lnTo>
                      <a:lnTo>
                        <a:pt x="681"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6" name="Freeform 22"/>
                <p:cNvSpPr>
                  <a:spLocks/>
                </p:cNvSpPr>
                <p:nvPr/>
              </p:nvSpPr>
              <p:spPr bwMode="auto">
                <a:xfrm rot="906449">
                  <a:off x="5243" y="5007"/>
                  <a:ext cx="46" cy="138"/>
                </a:xfrm>
                <a:custGeom>
                  <a:avLst/>
                  <a:gdLst>
                    <a:gd name="T0" fmla="*/ 0 w 46"/>
                    <a:gd name="T1" fmla="*/ 38 h 138"/>
                    <a:gd name="T2" fmla="*/ 0 w 46"/>
                    <a:gd name="T3" fmla="*/ 38 h 138"/>
                    <a:gd name="T4" fmla="*/ 3 w 46"/>
                    <a:gd name="T5" fmla="*/ 43 h 138"/>
                    <a:gd name="T6" fmla="*/ 5 w 46"/>
                    <a:gd name="T7" fmla="*/ 45 h 138"/>
                    <a:gd name="T8" fmla="*/ 8 w 46"/>
                    <a:gd name="T9" fmla="*/ 47 h 138"/>
                    <a:gd name="T10" fmla="*/ 10 w 46"/>
                    <a:gd name="T11" fmla="*/ 52 h 138"/>
                    <a:gd name="T12" fmla="*/ 10 w 46"/>
                    <a:gd name="T13" fmla="*/ 59 h 138"/>
                    <a:gd name="T14" fmla="*/ 12 w 46"/>
                    <a:gd name="T15" fmla="*/ 64 h 138"/>
                    <a:gd name="T16" fmla="*/ 12 w 46"/>
                    <a:gd name="T17" fmla="*/ 71 h 138"/>
                    <a:gd name="T18" fmla="*/ 12 w 46"/>
                    <a:gd name="T19" fmla="*/ 81 h 138"/>
                    <a:gd name="T20" fmla="*/ 12 w 46"/>
                    <a:gd name="T21" fmla="*/ 88 h 138"/>
                    <a:gd name="T22" fmla="*/ 10 w 46"/>
                    <a:gd name="T23" fmla="*/ 92 h 138"/>
                    <a:gd name="T24" fmla="*/ 10 w 46"/>
                    <a:gd name="T25" fmla="*/ 97 h 138"/>
                    <a:gd name="T26" fmla="*/ 10 w 46"/>
                    <a:gd name="T27" fmla="*/ 102 h 138"/>
                    <a:gd name="T28" fmla="*/ 8 w 46"/>
                    <a:gd name="T29" fmla="*/ 109 h 138"/>
                    <a:gd name="T30" fmla="*/ 5 w 46"/>
                    <a:gd name="T31" fmla="*/ 114 h 138"/>
                    <a:gd name="T32" fmla="*/ 3 w 46"/>
                    <a:gd name="T33" fmla="*/ 119 h 138"/>
                    <a:gd name="T34" fmla="*/ 3 w 46"/>
                    <a:gd name="T35" fmla="*/ 126 h 138"/>
                    <a:gd name="T36" fmla="*/ 0 w 46"/>
                    <a:gd name="T37" fmla="*/ 133 h 138"/>
                    <a:gd name="T38" fmla="*/ 17 w 46"/>
                    <a:gd name="T39" fmla="*/ 138 h 138"/>
                    <a:gd name="T40" fmla="*/ 46 w 46"/>
                    <a:gd name="T41" fmla="*/ 95 h 138"/>
                    <a:gd name="T42" fmla="*/ 46 w 46"/>
                    <a:gd name="T43" fmla="*/ 92 h 138"/>
                    <a:gd name="T44" fmla="*/ 46 w 46"/>
                    <a:gd name="T45" fmla="*/ 88 h 138"/>
                    <a:gd name="T46" fmla="*/ 46 w 46"/>
                    <a:gd name="T47" fmla="*/ 81 h 138"/>
                    <a:gd name="T48" fmla="*/ 46 w 46"/>
                    <a:gd name="T49" fmla="*/ 76 h 138"/>
                    <a:gd name="T50" fmla="*/ 46 w 46"/>
                    <a:gd name="T51" fmla="*/ 71 h 138"/>
                    <a:gd name="T52" fmla="*/ 46 w 46"/>
                    <a:gd name="T53" fmla="*/ 64 h 138"/>
                    <a:gd name="T54" fmla="*/ 43 w 46"/>
                    <a:gd name="T55" fmla="*/ 57 h 138"/>
                    <a:gd name="T56" fmla="*/ 43 w 46"/>
                    <a:gd name="T57" fmla="*/ 50 h 138"/>
                    <a:gd name="T58" fmla="*/ 38 w 46"/>
                    <a:gd name="T59" fmla="*/ 43 h 138"/>
                    <a:gd name="T60" fmla="*/ 38 w 46"/>
                    <a:gd name="T61" fmla="*/ 33 h 138"/>
                    <a:gd name="T62" fmla="*/ 34 w 46"/>
                    <a:gd name="T63" fmla="*/ 26 h 138"/>
                    <a:gd name="T64" fmla="*/ 29 w 46"/>
                    <a:gd name="T65" fmla="*/ 16 h 138"/>
                    <a:gd name="T66" fmla="*/ 24 w 46"/>
                    <a:gd name="T67" fmla="*/ 7 h 138"/>
                    <a:gd name="T68" fmla="*/ 19 w 46"/>
                    <a:gd name="T69" fmla="*/ 0 h 138"/>
                    <a:gd name="T70" fmla="*/ 0 w 46"/>
                    <a:gd name="T71" fmla="*/ 38 h 138"/>
                    <a:gd name="T72" fmla="*/ 0 w 46"/>
                    <a:gd name="T73" fmla="*/ 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8">
                      <a:moveTo>
                        <a:pt x="0" y="38"/>
                      </a:moveTo>
                      <a:lnTo>
                        <a:pt x="0" y="38"/>
                      </a:lnTo>
                      <a:lnTo>
                        <a:pt x="3" y="43"/>
                      </a:lnTo>
                      <a:lnTo>
                        <a:pt x="5" y="45"/>
                      </a:lnTo>
                      <a:lnTo>
                        <a:pt x="8" y="47"/>
                      </a:lnTo>
                      <a:lnTo>
                        <a:pt x="10" y="52"/>
                      </a:lnTo>
                      <a:lnTo>
                        <a:pt x="10" y="59"/>
                      </a:lnTo>
                      <a:lnTo>
                        <a:pt x="12" y="64"/>
                      </a:lnTo>
                      <a:lnTo>
                        <a:pt x="12" y="71"/>
                      </a:lnTo>
                      <a:lnTo>
                        <a:pt x="12" y="81"/>
                      </a:lnTo>
                      <a:lnTo>
                        <a:pt x="12" y="88"/>
                      </a:lnTo>
                      <a:lnTo>
                        <a:pt x="10" y="92"/>
                      </a:lnTo>
                      <a:lnTo>
                        <a:pt x="10" y="97"/>
                      </a:lnTo>
                      <a:lnTo>
                        <a:pt x="10" y="102"/>
                      </a:lnTo>
                      <a:lnTo>
                        <a:pt x="8" y="109"/>
                      </a:lnTo>
                      <a:lnTo>
                        <a:pt x="5" y="114"/>
                      </a:lnTo>
                      <a:lnTo>
                        <a:pt x="3" y="119"/>
                      </a:lnTo>
                      <a:lnTo>
                        <a:pt x="3" y="126"/>
                      </a:lnTo>
                      <a:lnTo>
                        <a:pt x="0" y="133"/>
                      </a:lnTo>
                      <a:lnTo>
                        <a:pt x="17" y="138"/>
                      </a:lnTo>
                      <a:lnTo>
                        <a:pt x="46" y="95"/>
                      </a:lnTo>
                      <a:lnTo>
                        <a:pt x="46" y="92"/>
                      </a:lnTo>
                      <a:lnTo>
                        <a:pt x="46" y="88"/>
                      </a:lnTo>
                      <a:lnTo>
                        <a:pt x="46" y="81"/>
                      </a:lnTo>
                      <a:lnTo>
                        <a:pt x="46" y="76"/>
                      </a:lnTo>
                      <a:lnTo>
                        <a:pt x="46" y="71"/>
                      </a:lnTo>
                      <a:lnTo>
                        <a:pt x="46" y="64"/>
                      </a:lnTo>
                      <a:lnTo>
                        <a:pt x="43" y="57"/>
                      </a:lnTo>
                      <a:lnTo>
                        <a:pt x="43" y="50"/>
                      </a:lnTo>
                      <a:lnTo>
                        <a:pt x="38" y="43"/>
                      </a:lnTo>
                      <a:lnTo>
                        <a:pt x="38" y="33"/>
                      </a:lnTo>
                      <a:lnTo>
                        <a:pt x="34" y="26"/>
                      </a:lnTo>
                      <a:lnTo>
                        <a:pt x="29" y="16"/>
                      </a:lnTo>
                      <a:lnTo>
                        <a:pt x="24" y="7"/>
                      </a:lnTo>
                      <a:lnTo>
                        <a:pt x="19" y="0"/>
                      </a:lnTo>
                      <a:lnTo>
                        <a:pt x="0" y="3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7" name="Freeform 23"/>
                <p:cNvSpPr>
                  <a:spLocks/>
                </p:cNvSpPr>
                <p:nvPr/>
              </p:nvSpPr>
              <p:spPr bwMode="auto">
                <a:xfrm rot="906449">
                  <a:off x="4572" y="5498"/>
                  <a:ext cx="86" cy="88"/>
                </a:xfrm>
                <a:custGeom>
                  <a:avLst/>
                  <a:gdLst>
                    <a:gd name="T0" fmla="*/ 43 w 86"/>
                    <a:gd name="T1" fmla="*/ 88 h 88"/>
                    <a:gd name="T2" fmla="*/ 50 w 86"/>
                    <a:gd name="T3" fmla="*/ 86 h 88"/>
                    <a:gd name="T4" fmla="*/ 60 w 86"/>
                    <a:gd name="T5" fmla="*/ 83 h 88"/>
                    <a:gd name="T6" fmla="*/ 67 w 86"/>
                    <a:gd name="T7" fmla="*/ 79 h 88"/>
                    <a:gd name="T8" fmla="*/ 74 w 86"/>
                    <a:gd name="T9" fmla="*/ 74 h 88"/>
                    <a:gd name="T10" fmla="*/ 79 w 86"/>
                    <a:gd name="T11" fmla="*/ 67 h 88"/>
                    <a:gd name="T12" fmla="*/ 83 w 86"/>
                    <a:gd name="T13" fmla="*/ 59 h 88"/>
                    <a:gd name="T14" fmla="*/ 86 w 86"/>
                    <a:gd name="T15" fmla="*/ 52 h 88"/>
                    <a:gd name="T16" fmla="*/ 86 w 86"/>
                    <a:gd name="T17" fmla="*/ 43 h 88"/>
                    <a:gd name="T18" fmla="*/ 86 w 86"/>
                    <a:gd name="T19" fmla="*/ 33 h 88"/>
                    <a:gd name="T20" fmla="*/ 83 w 86"/>
                    <a:gd name="T21" fmla="*/ 26 h 88"/>
                    <a:gd name="T22" fmla="*/ 79 w 86"/>
                    <a:gd name="T23" fmla="*/ 19 h 88"/>
                    <a:gd name="T24" fmla="*/ 74 w 86"/>
                    <a:gd name="T25" fmla="*/ 12 h 88"/>
                    <a:gd name="T26" fmla="*/ 67 w 86"/>
                    <a:gd name="T27" fmla="*/ 7 h 88"/>
                    <a:gd name="T28" fmla="*/ 60 w 86"/>
                    <a:gd name="T29" fmla="*/ 2 h 88"/>
                    <a:gd name="T30" fmla="*/ 50 w 86"/>
                    <a:gd name="T31" fmla="*/ 0 h 88"/>
                    <a:gd name="T32" fmla="*/ 43 w 86"/>
                    <a:gd name="T33" fmla="*/ 0 h 88"/>
                    <a:gd name="T34" fmla="*/ 33 w 86"/>
                    <a:gd name="T35" fmla="*/ 0 h 88"/>
                    <a:gd name="T36" fmla="*/ 26 w 86"/>
                    <a:gd name="T37" fmla="*/ 2 h 88"/>
                    <a:gd name="T38" fmla="*/ 19 w 86"/>
                    <a:gd name="T39" fmla="*/ 7 h 88"/>
                    <a:gd name="T40" fmla="*/ 12 w 86"/>
                    <a:gd name="T41" fmla="*/ 12 h 88"/>
                    <a:gd name="T42" fmla="*/ 7 w 86"/>
                    <a:gd name="T43" fmla="*/ 19 h 88"/>
                    <a:gd name="T44" fmla="*/ 3 w 86"/>
                    <a:gd name="T45" fmla="*/ 26 h 88"/>
                    <a:gd name="T46" fmla="*/ 0 w 86"/>
                    <a:gd name="T47" fmla="*/ 33 h 88"/>
                    <a:gd name="T48" fmla="*/ 0 w 86"/>
                    <a:gd name="T49" fmla="*/ 43 h 88"/>
                    <a:gd name="T50" fmla="*/ 0 w 86"/>
                    <a:gd name="T51" fmla="*/ 52 h 88"/>
                    <a:gd name="T52" fmla="*/ 3 w 86"/>
                    <a:gd name="T53" fmla="*/ 59 h 88"/>
                    <a:gd name="T54" fmla="*/ 7 w 86"/>
                    <a:gd name="T55" fmla="*/ 67 h 88"/>
                    <a:gd name="T56" fmla="*/ 12 w 86"/>
                    <a:gd name="T57" fmla="*/ 74 h 88"/>
                    <a:gd name="T58" fmla="*/ 19 w 86"/>
                    <a:gd name="T59" fmla="*/ 79 h 88"/>
                    <a:gd name="T60" fmla="*/ 26 w 86"/>
                    <a:gd name="T61" fmla="*/ 83 h 88"/>
                    <a:gd name="T62" fmla="*/ 33 w 86"/>
                    <a:gd name="T63" fmla="*/ 86 h 88"/>
                    <a:gd name="T64" fmla="*/ 43 w 86"/>
                    <a:gd name="T65" fmla="*/ 88 h 88"/>
                    <a:gd name="T66" fmla="*/ 43 w 86"/>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88">
                      <a:moveTo>
                        <a:pt x="43" y="88"/>
                      </a:moveTo>
                      <a:lnTo>
                        <a:pt x="50" y="86"/>
                      </a:lnTo>
                      <a:lnTo>
                        <a:pt x="60" y="83"/>
                      </a:lnTo>
                      <a:lnTo>
                        <a:pt x="67" y="79"/>
                      </a:lnTo>
                      <a:lnTo>
                        <a:pt x="74" y="74"/>
                      </a:lnTo>
                      <a:lnTo>
                        <a:pt x="79" y="67"/>
                      </a:lnTo>
                      <a:lnTo>
                        <a:pt x="83" y="59"/>
                      </a:lnTo>
                      <a:lnTo>
                        <a:pt x="86" y="52"/>
                      </a:lnTo>
                      <a:lnTo>
                        <a:pt x="86" y="43"/>
                      </a:lnTo>
                      <a:lnTo>
                        <a:pt x="86" y="33"/>
                      </a:lnTo>
                      <a:lnTo>
                        <a:pt x="83" y="26"/>
                      </a:lnTo>
                      <a:lnTo>
                        <a:pt x="79" y="19"/>
                      </a:lnTo>
                      <a:lnTo>
                        <a:pt x="74" y="12"/>
                      </a:lnTo>
                      <a:lnTo>
                        <a:pt x="67" y="7"/>
                      </a:lnTo>
                      <a:lnTo>
                        <a:pt x="60" y="2"/>
                      </a:lnTo>
                      <a:lnTo>
                        <a:pt x="50" y="0"/>
                      </a:lnTo>
                      <a:lnTo>
                        <a:pt x="43" y="0"/>
                      </a:lnTo>
                      <a:lnTo>
                        <a:pt x="33" y="0"/>
                      </a:lnTo>
                      <a:lnTo>
                        <a:pt x="26" y="2"/>
                      </a:lnTo>
                      <a:lnTo>
                        <a:pt x="19" y="7"/>
                      </a:lnTo>
                      <a:lnTo>
                        <a:pt x="12" y="12"/>
                      </a:lnTo>
                      <a:lnTo>
                        <a:pt x="7" y="19"/>
                      </a:lnTo>
                      <a:lnTo>
                        <a:pt x="3" y="26"/>
                      </a:lnTo>
                      <a:lnTo>
                        <a:pt x="0" y="33"/>
                      </a:lnTo>
                      <a:lnTo>
                        <a:pt x="0" y="43"/>
                      </a:lnTo>
                      <a:lnTo>
                        <a:pt x="0" y="52"/>
                      </a:lnTo>
                      <a:lnTo>
                        <a:pt x="3" y="59"/>
                      </a:lnTo>
                      <a:lnTo>
                        <a:pt x="7" y="67"/>
                      </a:lnTo>
                      <a:lnTo>
                        <a:pt x="12" y="74"/>
                      </a:lnTo>
                      <a:lnTo>
                        <a:pt x="19" y="79"/>
                      </a:lnTo>
                      <a:lnTo>
                        <a:pt x="26" y="83"/>
                      </a:lnTo>
                      <a:lnTo>
                        <a:pt x="33" y="86"/>
                      </a:lnTo>
                      <a:lnTo>
                        <a:pt x="43" y="88"/>
                      </a:lnTo>
                      <a:lnTo>
                        <a:pt x="43" y="8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8" name="Freeform 24"/>
                <p:cNvSpPr>
                  <a:spLocks/>
                </p:cNvSpPr>
                <p:nvPr/>
              </p:nvSpPr>
              <p:spPr bwMode="auto">
                <a:xfrm rot="906449">
                  <a:off x="4780" y="5781"/>
                  <a:ext cx="52" cy="52"/>
                </a:xfrm>
                <a:custGeom>
                  <a:avLst/>
                  <a:gdLst>
                    <a:gd name="T0" fmla="*/ 26 w 52"/>
                    <a:gd name="T1" fmla="*/ 52 h 52"/>
                    <a:gd name="T2" fmla="*/ 31 w 52"/>
                    <a:gd name="T3" fmla="*/ 52 h 52"/>
                    <a:gd name="T4" fmla="*/ 38 w 52"/>
                    <a:gd name="T5" fmla="*/ 49 h 52"/>
                    <a:gd name="T6" fmla="*/ 40 w 52"/>
                    <a:gd name="T7" fmla="*/ 47 h 52"/>
                    <a:gd name="T8" fmla="*/ 45 w 52"/>
                    <a:gd name="T9" fmla="*/ 45 h 52"/>
                    <a:gd name="T10" fmla="*/ 50 w 52"/>
                    <a:gd name="T11" fmla="*/ 35 h 52"/>
                    <a:gd name="T12" fmla="*/ 52 w 52"/>
                    <a:gd name="T13" fmla="*/ 26 h 52"/>
                    <a:gd name="T14" fmla="*/ 50 w 52"/>
                    <a:gd name="T15" fmla="*/ 14 h 52"/>
                    <a:gd name="T16" fmla="*/ 45 w 52"/>
                    <a:gd name="T17" fmla="*/ 7 h 52"/>
                    <a:gd name="T18" fmla="*/ 40 w 52"/>
                    <a:gd name="T19" fmla="*/ 4 h 52"/>
                    <a:gd name="T20" fmla="*/ 38 w 52"/>
                    <a:gd name="T21" fmla="*/ 2 h 52"/>
                    <a:gd name="T22" fmla="*/ 31 w 52"/>
                    <a:gd name="T23" fmla="*/ 0 h 52"/>
                    <a:gd name="T24" fmla="*/ 26 w 52"/>
                    <a:gd name="T25" fmla="*/ 0 h 52"/>
                    <a:gd name="T26" fmla="*/ 21 w 52"/>
                    <a:gd name="T27" fmla="*/ 0 h 52"/>
                    <a:gd name="T28" fmla="*/ 14 w 52"/>
                    <a:gd name="T29" fmla="*/ 2 h 52"/>
                    <a:gd name="T30" fmla="*/ 9 w 52"/>
                    <a:gd name="T31" fmla="*/ 4 h 52"/>
                    <a:gd name="T32" fmla="*/ 7 w 52"/>
                    <a:gd name="T33" fmla="*/ 7 h 52"/>
                    <a:gd name="T34" fmla="*/ 2 w 52"/>
                    <a:gd name="T35" fmla="*/ 14 h 52"/>
                    <a:gd name="T36" fmla="*/ 0 w 52"/>
                    <a:gd name="T37" fmla="*/ 26 h 52"/>
                    <a:gd name="T38" fmla="*/ 2 w 52"/>
                    <a:gd name="T39" fmla="*/ 35 h 52"/>
                    <a:gd name="T40" fmla="*/ 7 w 52"/>
                    <a:gd name="T41" fmla="*/ 45 h 52"/>
                    <a:gd name="T42" fmla="*/ 9 w 52"/>
                    <a:gd name="T43" fmla="*/ 47 h 52"/>
                    <a:gd name="T44" fmla="*/ 14 w 52"/>
                    <a:gd name="T45" fmla="*/ 49 h 52"/>
                    <a:gd name="T46" fmla="*/ 21 w 52"/>
                    <a:gd name="T47" fmla="*/ 52 h 52"/>
                    <a:gd name="T48" fmla="*/ 26 w 52"/>
                    <a:gd name="T49" fmla="*/ 52 h 52"/>
                    <a:gd name="T50" fmla="*/ 26 w 52"/>
                    <a:gd name="T5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52">
                      <a:moveTo>
                        <a:pt x="26" y="52"/>
                      </a:moveTo>
                      <a:lnTo>
                        <a:pt x="31" y="52"/>
                      </a:lnTo>
                      <a:lnTo>
                        <a:pt x="38" y="49"/>
                      </a:lnTo>
                      <a:lnTo>
                        <a:pt x="40" y="47"/>
                      </a:lnTo>
                      <a:lnTo>
                        <a:pt x="45" y="45"/>
                      </a:lnTo>
                      <a:lnTo>
                        <a:pt x="50" y="35"/>
                      </a:lnTo>
                      <a:lnTo>
                        <a:pt x="52" y="26"/>
                      </a:lnTo>
                      <a:lnTo>
                        <a:pt x="50" y="14"/>
                      </a:lnTo>
                      <a:lnTo>
                        <a:pt x="45" y="7"/>
                      </a:lnTo>
                      <a:lnTo>
                        <a:pt x="40" y="4"/>
                      </a:lnTo>
                      <a:lnTo>
                        <a:pt x="38" y="2"/>
                      </a:lnTo>
                      <a:lnTo>
                        <a:pt x="31" y="0"/>
                      </a:lnTo>
                      <a:lnTo>
                        <a:pt x="26" y="0"/>
                      </a:lnTo>
                      <a:lnTo>
                        <a:pt x="21" y="0"/>
                      </a:lnTo>
                      <a:lnTo>
                        <a:pt x="14" y="2"/>
                      </a:lnTo>
                      <a:lnTo>
                        <a:pt x="9" y="4"/>
                      </a:lnTo>
                      <a:lnTo>
                        <a:pt x="7" y="7"/>
                      </a:lnTo>
                      <a:lnTo>
                        <a:pt x="2" y="14"/>
                      </a:lnTo>
                      <a:lnTo>
                        <a:pt x="0" y="26"/>
                      </a:lnTo>
                      <a:lnTo>
                        <a:pt x="2" y="35"/>
                      </a:lnTo>
                      <a:lnTo>
                        <a:pt x="7" y="45"/>
                      </a:lnTo>
                      <a:lnTo>
                        <a:pt x="9" y="47"/>
                      </a:lnTo>
                      <a:lnTo>
                        <a:pt x="14" y="49"/>
                      </a:lnTo>
                      <a:lnTo>
                        <a:pt x="21" y="52"/>
                      </a:lnTo>
                      <a:lnTo>
                        <a:pt x="26" y="52"/>
                      </a:lnTo>
                      <a:lnTo>
                        <a:pt x="26" y="5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9" name="Freeform 25"/>
                <p:cNvSpPr>
                  <a:spLocks/>
                </p:cNvSpPr>
                <p:nvPr/>
              </p:nvSpPr>
              <p:spPr bwMode="auto">
                <a:xfrm rot="906449">
                  <a:off x="4503" y="5686"/>
                  <a:ext cx="71" cy="69"/>
                </a:xfrm>
                <a:custGeom>
                  <a:avLst/>
                  <a:gdLst>
                    <a:gd name="T0" fmla="*/ 36 w 71"/>
                    <a:gd name="T1" fmla="*/ 69 h 69"/>
                    <a:gd name="T2" fmla="*/ 43 w 71"/>
                    <a:gd name="T3" fmla="*/ 69 h 69"/>
                    <a:gd name="T4" fmla="*/ 50 w 71"/>
                    <a:gd name="T5" fmla="*/ 67 h 69"/>
                    <a:gd name="T6" fmla="*/ 55 w 71"/>
                    <a:gd name="T7" fmla="*/ 64 h 69"/>
                    <a:gd name="T8" fmla="*/ 60 w 71"/>
                    <a:gd name="T9" fmla="*/ 60 h 69"/>
                    <a:gd name="T10" fmla="*/ 64 w 71"/>
                    <a:gd name="T11" fmla="*/ 55 h 69"/>
                    <a:gd name="T12" fmla="*/ 67 w 71"/>
                    <a:gd name="T13" fmla="*/ 48 h 69"/>
                    <a:gd name="T14" fmla="*/ 69 w 71"/>
                    <a:gd name="T15" fmla="*/ 41 h 69"/>
                    <a:gd name="T16" fmla="*/ 71 w 71"/>
                    <a:gd name="T17" fmla="*/ 36 h 69"/>
                    <a:gd name="T18" fmla="*/ 69 w 71"/>
                    <a:gd name="T19" fmla="*/ 26 h 69"/>
                    <a:gd name="T20" fmla="*/ 67 w 71"/>
                    <a:gd name="T21" fmla="*/ 22 h 69"/>
                    <a:gd name="T22" fmla="*/ 64 w 71"/>
                    <a:gd name="T23" fmla="*/ 14 h 69"/>
                    <a:gd name="T24" fmla="*/ 60 w 71"/>
                    <a:gd name="T25" fmla="*/ 10 h 69"/>
                    <a:gd name="T26" fmla="*/ 55 w 71"/>
                    <a:gd name="T27" fmla="*/ 5 h 69"/>
                    <a:gd name="T28" fmla="*/ 50 w 71"/>
                    <a:gd name="T29" fmla="*/ 3 h 69"/>
                    <a:gd name="T30" fmla="*/ 43 w 71"/>
                    <a:gd name="T31" fmla="*/ 0 h 69"/>
                    <a:gd name="T32" fmla="*/ 36 w 71"/>
                    <a:gd name="T33" fmla="*/ 0 h 69"/>
                    <a:gd name="T34" fmla="*/ 26 w 71"/>
                    <a:gd name="T35" fmla="*/ 0 h 69"/>
                    <a:gd name="T36" fmla="*/ 22 w 71"/>
                    <a:gd name="T37" fmla="*/ 3 h 69"/>
                    <a:gd name="T38" fmla="*/ 14 w 71"/>
                    <a:gd name="T39" fmla="*/ 5 h 69"/>
                    <a:gd name="T40" fmla="*/ 10 w 71"/>
                    <a:gd name="T41" fmla="*/ 10 h 69"/>
                    <a:gd name="T42" fmla="*/ 5 w 71"/>
                    <a:gd name="T43" fmla="*/ 14 h 69"/>
                    <a:gd name="T44" fmla="*/ 3 w 71"/>
                    <a:gd name="T45" fmla="*/ 22 h 69"/>
                    <a:gd name="T46" fmla="*/ 0 w 71"/>
                    <a:gd name="T47" fmla="*/ 26 h 69"/>
                    <a:gd name="T48" fmla="*/ 0 w 71"/>
                    <a:gd name="T49" fmla="*/ 36 h 69"/>
                    <a:gd name="T50" fmla="*/ 0 w 71"/>
                    <a:gd name="T51" fmla="*/ 41 h 69"/>
                    <a:gd name="T52" fmla="*/ 3 w 71"/>
                    <a:gd name="T53" fmla="*/ 48 h 69"/>
                    <a:gd name="T54" fmla="*/ 5 w 71"/>
                    <a:gd name="T55" fmla="*/ 55 h 69"/>
                    <a:gd name="T56" fmla="*/ 10 w 71"/>
                    <a:gd name="T57" fmla="*/ 60 h 69"/>
                    <a:gd name="T58" fmla="*/ 14 w 71"/>
                    <a:gd name="T59" fmla="*/ 64 h 69"/>
                    <a:gd name="T60" fmla="*/ 22 w 71"/>
                    <a:gd name="T61" fmla="*/ 67 h 69"/>
                    <a:gd name="T62" fmla="*/ 26 w 71"/>
                    <a:gd name="T63" fmla="*/ 69 h 69"/>
                    <a:gd name="T64" fmla="*/ 36 w 71"/>
                    <a:gd name="T65" fmla="*/ 69 h 69"/>
                    <a:gd name="T66" fmla="*/ 36 w 71"/>
                    <a:gd name="T6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9">
                      <a:moveTo>
                        <a:pt x="36" y="69"/>
                      </a:moveTo>
                      <a:lnTo>
                        <a:pt x="43" y="69"/>
                      </a:lnTo>
                      <a:lnTo>
                        <a:pt x="50" y="67"/>
                      </a:lnTo>
                      <a:lnTo>
                        <a:pt x="55" y="64"/>
                      </a:lnTo>
                      <a:lnTo>
                        <a:pt x="60" y="60"/>
                      </a:lnTo>
                      <a:lnTo>
                        <a:pt x="64" y="55"/>
                      </a:lnTo>
                      <a:lnTo>
                        <a:pt x="67" y="48"/>
                      </a:lnTo>
                      <a:lnTo>
                        <a:pt x="69" y="41"/>
                      </a:lnTo>
                      <a:lnTo>
                        <a:pt x="71" y="36"/>
                      </a:lnTo>
                      <a:lnTo>
                        <a:pt x="69" y="26"/>
                      </a:lnTo>
                      <a:lnTo>
                        <a:pt x="67" y="22"/>
                      </a:lnTo>
                      <a:lnTo>
                        <a:pt x="64" y="14"/>
                      </a:lnTo>
                      <a:lnTo>
                        <a:pt x="60" y="10"/>
                      </a:lnTo>
                      <a:lnTo>
                        <a:pt x="55" y="5"/>
                      </a:lnTo>
                      <a:lnTo>
                        <a:pt x="50" y="3"/>
                      </a:lnTo>
                      <a:lnTo>
                        <a:pt x="43" y="0"/>
                      </a:lnTo>
                      <a:lnTo>
                        <a:pt x="36" y="0"/>
                      </a:lnTo>
                      <a:lnTo>
                        <a:pt x="26" y="0"/>
                      </a:lnTo>
                      <a:lnTo>
                        <a:pt x="22" y="3"/>
                      </a:lnTo>
                      <a:lnTo>
                        <a:pt x="14" y="5"/>
                      </a:lnTo>
                      <a:lnTo>
                        <a:pt x="10" y="10"/>
                      </a:lnTo>
                      <a:lnTo>
                        <a:pt x="5" y="14"/>
                      </a:lnTo>
                      <a:lnTo>
                        <a:pt x="3" y="22"/>
                      </a:lnTo>
                      <a:lnTo>
                        <a:pt x="0" y="26"/>
                      </a:lnTo>
                      <a:lnTo>
                        <a:pt x="0" y="36"/>
                      </a:lnTo>
                      <a:lnTo>
                        <a:pt x="0" y="41"/>
                      </a:lnTo>
                      <a:lnTo>
                        <a:pt x="3" y="48"/>
                      </a:lnTo>
                      <a:lnTo>
                        <a:pt x="5" y="55"/>
                      </a:lnTo>
                      <a:lnTo>
                        <a:pt x="10" y="60"/>
                      </a:lnTo>
                      <a:lnTo>
                        <a:pt x="14" y="64"/>
                      </a:lnTo>
                      <a:lnTo>
                        <a:pt x="22" y="67"/>
                      </a:lnTo>
                      <a:lnTo>
                        <a:pt x="26" y="69"/>
                      </a:lnTo>
                      <a:lnTo>
                        <a:pt x="36" y="69"/>
                      </a:lnTo>
                      <a:lnTo>
                        <a:pt x="36" y="69"/>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0" name="Freeform 26"/>
                <p:cNvSpPr>
                  <a:spLocks/>
                </p:cNvSpPr>
                <p:nvPr/>
              </p:nvSpPr>
              <p:spPr bwMode="auto">
                <a:xfrm rot="906449">
                  <a:off x="4708" y="5902"/>
                  <a:ext cx="47" cy="50"/>
                </a:xfrm>
                <a:custGeom>
                  <a:avLst/>
                  <a:gdLst>
                    <a:gd name="T0" fmla="*/ 24 w 47"/>
                    <a:gd name="T1" fmla="*/ 50 h 50"/>
                    <a:gd name="T2" fmla="*/ 33 w 47"/>
                    <a:gd name="T3" fmla="*/ 48 h 50"/>
                    <a:gd name="T4" fmla="*/ 40 w 47"/>
                    <a:gd name="T5" fmla="*/ 43 h 50"/>
                    <a:gd name="T6" fmla="*/ 45 w 47"/>
                    <a:gd name="T7" fmla="*/ 34 h 50"/>
                    <a:gd name="T8" fmla="*/ 47 w 47"/>
                    <a:gd name="T9" fmla="*/ 27 h 50"/>
                    <a:gd name="T10" fmla="*/ 47 w 47"/>
                    <a:gd name="T11" fmla="*/ 19 h 50"/>
                    <a:gd name="T12" fmla="*/ 45 w 47"/>
                    <a:gd name="T13" fmla="*/ 15 h 50"/>
                    <a:gd name="T14" fmla="*/ 43 w 47"/>
                    <a:gd name="T15" fmla="*/ 10 h 50"/>
                    <a:gd name="T16" fmla="*/ 40 w 47"/>
                    <a:gd name="T17" fmla="*/ 8 h 50"/>
                    <a:gd name="T18" fmla="*/ 33 w 47"/>
                    <a:gd name="T19" fmla="*/ 3 h 50"/>
                    <a:gd name="T20" fmla="*/ 24 w 47"/>
                    <a:gd name="T21" fmla="*/ 0 h 50"/>
                    <a:gd name="T22" fmla="*/ 19 w 47"/>
                    <a:gd name="T23" fmla="*/ 0 h 50"/>
                    <a:gd name="T24" fmla="*/ 14 w 47"/>
                    <a:gd name="T25" fmla="*/ 3 h 50"/>
                    <a:gd name="T26" fmla="*/ 9 w 47"/>
                    <a:gd name="T27" fmla="*/ 5 h 50"/>
                    <a:gd name="T28" fmla="*/ 7 w 47"/>
                    <a:gd name="T29" fmla="*/ 8 h 50"/>
                    <a:gd name="T30" fmla="*/ 2 w 47"/>
                    <a:gd name="T31" fmla="*/ 10 h 50"/>
                    <a:gd name="T32" fmla="*/ 0 w 47"/>
                    <a:gd name="T33" fmla="*/ 15 h 50"/>
                    <a:gd name="T34" fmla="*/ 0 w 47"/>
                    <a:gd name="T35" fmla="*/ 19 h 50"/>
                    <a:gd name="T36" fmla="*/ 0 w 47"/>
                    <a:gd name="T37" fmla="*/ 27 h 50"/>
                    <a:gd name="T38" fmla="*/ 0 w 47"/>
                    <a:gd name="T39" fmla="*/ 34 h 50"/>
                    <a:gd name="T40" fmla="*/ 7 w 47"/>
                    <a:gd name="T41" fmla="*/ 43 h 50"/>
                    <a:gd name="T42" fmla="*/ 9 w 47"/>
                    <a:gd name="T43" fmla="*/ 46 h 50"/>
                    <a:gd name="T44" fmla="*/ 14 w 47"/>
                    <a:gd name="T45" fmla="*/ 48 h 50"/>
                    <a:gd name="T46" fmla="*/ 19 w 47"/>
                    <a:gd name="T47" fmla="*/ 50 h 50"/>
                    <a:gd name="T48" fmla="*/ 24 w 47"/>
                    <a:gd name="T49" fmla="*/ 50 h 50"/>
                    <a:gd name="T50" fmla="*/ 24 w 47"/>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0">
                      <a:moveTo>
                        <a:pt x="24" y="50"/>
                      </a:moveTo>
                      <a:lnTo>
                        <a:pt x="33" y="48"/>
                      </a:lnTo>
                      <a:lnTo>
                        <a:pt x="40" y="43"/>
                      </a:lnTo>
                      <a:lnTo>
                        <a:pt x="45" y="34"/>
                      </a:lnTo>
                      <a:lnTo>
                        <a:pt x="47" y="27"/>
                      </a:lnTo>
                      <a:lnTo>
                        <a:pt x="47" y="19"/>
                      </a:lnTo>
                      <a:lnTo>
                        <a:pt x="45" y="15"/>
                      </a:lnTo>
                      <a:lnTo>
                        <a:pt x="43" y="10"/>
                      </a:lnTo>
                      <a:lnTo>
                        <a:pt x="40" y="8"/>
                      </a:lnTo>
                      <a:lnTo>
                        <a:pt x="33" y="3"/>
                      </a:lnTo>
                      <a:lnTo>
                        <a:pt x="24" y="0"/>
                      </a:lnTo>
                      <a:lnTo>
                        <a:pt x="19" y="0"/>
                      </a:lnTo>
                      <a:lnTo>
                        <a:pt x="14" y="3"/>
                      </a:lnTo>
                      <a:lnTo>
                        <a:pt x="9" y="5"/>
                      </a:lnTo>
                      <a:lnTo>
                        <a:pt x="7" y="8"/>
                      </a:lnTo>
                      <a:lnTo>
                        <a:pt x="2" y="10"/>
                      </a:lnTo>
                      <a:lnTo>
                        <a:pt x="0" y="15"/>
                      </a:lnTo>
                      <a:lnTo>
                        <a:pt x="0" y="19"/>
                      </a:lnTo>
                      <a:lnTo>
                        <a:pt x="0" y="27"/>
                      </a:lnTo>
                      <a:lnTo>
                        <a:pt x="0" y="34"/>
                      </a:lnTo>
                      <a:lnTo>
                        <a:pt x="7" y="43"/>
                      </a:lnTo>
                      <a:lnTo>
                        <a:pt x="9" y="46"/>
                      </a:lnTo>
                      <a:lnTo>
                        <a:pt x="14" y="48"/>
                      </a:lnTo>
                      <a:lnTo>
                        <a:pt x="19" y="50"/>
                      </a:lnTo>
                      <a:lnTo>
                        <a:pt x="24" y="50"/>
                      </a:lnTo>
                      <a:lnTo>
                        <a:pt x="24" y="5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1" name="Freeform 27"/>
                <p:cNvSpPr>
                  <a:spLocks/>
                </p:cNvSpPr>
                <p:nvPr/>
              </p:nvSpPr>
              <p:spPr bwMode="auto">
                <a:xfrm rot="906449">
                  <a:off x="4852" y="5668"/>
                  <a:ext cx="78" cy="76"/>
                </a:xfrm>
                <a:custGeom>
                  <a:avLst/>
                  <a:gdLst>
                    <a:gd name="T0" fmla="*/ 40 w 78"/>
                    <a:gd name="T1" fmla="*/ 76 h 76"/>
                    <a:gd name="T2" fmla="*/ 47 w 78"/>
                    <a:gd name="T3" fmla="*/ 76 h 76"/>
                    <a:gd name="T4" fmla="*/ 54 w 78"/>
                    <a:gd name="T5" fmla="*/ 73 h 76"/>
                    <a:gd name="T6" fmla="*/ 59 w 78"/>
                    <a:gd name="T7" fmla="*/ 69 h 76"/>
                    <a:gd name="T8" fmla="*/ 66 w 78"/>
                    <a:gd name="T9" fmla="*/ 66 h 76"/>
                    <a:gd name="T10" fmla="*/ 71 w 78"/>
                    <a:gd name="T11" fmla="*/ 59 h 76"/>
                    <a:gd name="T12" fmla="*/ 73 w 78"/>
                    <a:gd name="T13" fmla="*/ 52 h 76"/>
                    <a:gd name="T14" fmla="*/ 76 w 78"/>
                    <a:gd name="T15" fmla="*/ 45 h 76"/>
                    <a:gd name="T16" fmla="*/ 78 w 78"/>
                    <a:gd name="T17" fmla="*/ 38 h 76"/>
                    <a:gd name="T18" fmla="*/ 76 w 78"/>
                    <a:gd name="T19" fmla="*/ 31 h 76"/>
                    <a:gd name="T20" fmla="*/ 73 w 78"/>
                    <a:gd name="T21" fmla="*/ 24 h 76"/>
                    <a:gd name="T22" fmla="*/ 71 w 78"/>
                    <a:gd name="T23" fmla="*/ 16 h 76"/>
                    <a:gd name="T24" fmla="*/ 66 w 78"/>
                    <a:gd name="T25" fmla="*/ 12 h 76"/>
                    <a:gd name="T26" fmla="*/ 59 w 78"/>
                    <a:gd name="T27" fmla="*/ 5 h 76"/>
                    <a:gd name="T28" fmla="*/ 54 w 78"/>
                    <a:gd name="T29" fmla="*/ 2 h 76"/>
                    <a:gd name="T30" fmla="*/ 47 w 78"/>
                    <a:gd name="T31" fmla="*/ 0 h 76"/>
                    <a:gd name="T32" fmla="*/ 40 w 78"/>
                    <a:gd name="T33" fmla="*/ 0 h 76"/>
                    <a:gd name="T34" fmla="*/ 31 w 78"/>
                    <a:gd name="T35" fmla="*/ 0 h 76"/>
                    <a:gd name="T36" fmla="*/ 23 w 78"/>
                    <a:gd name="T37" fmla="*/ 2 h 76"/>
                    <a:gd name="T38" fmla="*/ 16 w 78"/>
                    <a:gd name="T39" fmla="*/ 5 h 76"/>
                    <a:gd name="T40" fmla="*/ 12 w 78"/>
                    <a:gd name="T41" fmla="*/ 12 h 76"/>
                    <a:gd name="T42" fmla="*/ 7 w 78"/>
                    <a:gd name="T43" fmla="*/ 16 h 76"/>
                    <a:gd name="T44" fmla="*/ 4 w 78"/>
                    <a:gd name="T45" fmla="*/ 24 h 76"/>
                    <a:gd name="T46" fmla="*/ 0 w 78"/>
                    <a:gd name="T47" fmla="*/ 31 h 76"/>
                    <a:gd name="T48" fmla="*/ 0 w 78"/>
                    <a:gd name="T49" fmla="*/ 38 h 76"/>
                    <a:gd name="T50" fmla="*/ 0 w 78"/>
                    <a:gd name="T51" fmla="*/ 45 h 76"/>
                    <a:gd name="T52" fmla="*/ 4 w 78"/>
                    <a:gd name="T53" fmla="*/ 52 h 76"/>
                    <a:gd name="T54" fmla="*/ 7 w 78"/>
                    <a:gd name="T55" fmla="*/ 59 h 76"/>
                    <a:gd name="T56" fmla="*/ 12 w 78"/>
                    <a:gd name="T57" fmla="*/ 66 h 76"/>
                    <a:gd name="T58" fmla="*/ 16 w 78"/>
                    <a:gd name="T59" fmla="*/ 69 h 76"/>
                    <a:gd name="T60" fmla="*/ 23 w 78"/>
                    <a:gd name="T61" fmla="*/ 73 h 76"/>
                    <a:gd name="T62" fmla="*/ 31 w 78"/>
                    <a:gd name="T63" fmla="*/ 76 h 76"/>
                    <a:gd name="T64" fmla="*/ 40 w 78"/>
                    <a:gd name="T65" fmla="*/ 76 h 76"/>
                    <a:gd name="T66" fmla="*/ 40 w 78"/>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40" y="76"/>
                      </a:moveTo>
                      <a:lnTo>
                        <a:pt x="47" y="76"/>
                      </a:lnTo>
                      <a:lnTo>
                        <a:pt x="54" y="73"/>
                      </a:lnTo>
                      <a:lnTo>
                        <a:pt x="59" y="69"/>
                      </a:lnTo>
                      <a:lnTo>
                        <a:pt x="66" y="66"/>
                      </a:lnTo>
                      <a:lnTo>
                        <a:pt x="71" y="59"/>
                      </a:lnTo>
                      <a:lnTo>
                        <a:pt x="73" y="52"/>
                      </a:lnTo>
                      <a:lnTo>
                        <a:pt x="76" y="45"/>
                      </a:lnTo>
                      <a:lnTo>
                        <a:pt x="78" y="38"/>
                      </a:lnTo>
                      <a:lnTo>
                        <a:pt x="76" y="31"/>
                      </a:lnTo>
                      <a:lnTo>
                        <a:pt x="73" y="24"/>
                      </a:lnTo>
                      <a:lnTo>
                        <a:pt x="71" y="16"/>
                      </a:lnTo>
                      <a:lnTo>
                        <a:pt x="66" y="12"/>
                      </a:lnTo>
                      <a:lnTo>
                        <a:pt x="59" y="5"/>
                      </a:lnTo>
                      <a:lnTo>
                        <a:pt x="54" y="2"/>
                      </a:lnTo>
                      <a:lnTo>
                        <a:pt x="47" y="0"/>
                      </a:lnTo>
                      <a:lnTo>
                        <a:pt x="40" y="0"/>
                      </a:lnTo>
                      <a:lnTo>
                        <a:pt x="31" y="0"/>
                      </a:lnTo>
                      <a:lnTo>
                        <a:pt x="23" y="2"/>
                      </a:lnTo>
                      <a:lnTo>
                        <a:pt x="16" y="5"/>
                      </a:lnTo>
                      <a:lnTo>
                        <a:pt x="12" y="12"/>
                      </a:lnTo>
                      <a:lnTo>
                        <a:pt x="7" y="16"/>
                      </a:lnTo>
                      <a:lnTo>
                        <a:pt x="4" y="24"/>
                      </a:lnTo>
                      <a:lnTo>
                        <a:pt x="0" y="31"/>
                      </a:lnTo>
                      <a:lnTo>
                        <a:pt x="0" y="38"/>
                      </a:lnTo>
                      <a:lnTo>
                        <a:pt x="0" y="45"/>
                      </a:lnTo>
                      <a:lnTo>
                        <a:pt x="4" y="52"/>
                      </a:lnTo>
                      <a:lnTo>
                        <a:pt x="7" y="59"/>
                      </a:lnTo>
                      <a:lnTo>
                        <a:pt x="12" y="66"/>
                      </a:lnTo>
                      <a:lnTo>
                        <a:pt x="16" y="69"/>
                      </a:lnTo>
                      <a:lnTo>
                        <a:pt x="23" y="73"/>
                      </a:lnTo>
                      <a:lnTo>
                        <a:pt x="31" y="76"/>
                      </a:lnTo>
                      <a:lnTo>
                        <a:pt x="40" y="76"/>
                      </a:lnTo>
                      <a:lnTo>
                        <a:pt x="40" y="7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2" name="Freeform 28"/>
                <p:cNvSpPr>
                  <a:spLocks/>
                </p:cNvSpPr>
                <p:nvPr/>
              </p:nvSpPr>
              <p:spPr bwMode="auto">
                <a:xfrm rot="906449">
                  <a:off x="4906" y="5065"/>
                  <a:ext cx="193" cy="1407"/>
                </a:xfrm>
                <a:custGeom>
                  <a:avLst/>
                  <a:gdLst>
                    <a:gd name="T0" fmla="*/ 193 w 193"/>
                    <a:gd name="T1" fmla="*/ 5 h 1407"/>
                    <a:gd name="T2" fmla="*/ 190 w 193"/>
                    <a:gd name="T3" fmla="*/ 24 h 1407"/>
                    <a:gd name="T4" fmla="*/ 188 w 193"/>
                    <a:gd name="T5" fmla="*/ 48 h 1407"/>
                    <a:gd name="T6" fmla="*/ 185 w 193"/>
                    <a:gd name="T7" fmla="*/ 76 h 1407"/>
                    <a:gd name="T8" fmla="*/ 181 w 193"/>
                    <a:gd name="T9" fmla="*/ 109 h 1407"/>
                    <a:gd name="T10" fmla="*/ 176 w 193"/>
                    <a:gd name="T11" fmla="*/ 147 h 1407"/>
                    <a:gd name="T12" fmla="*/ 174 w 193"/>
                    <a:gd name="T13" fmla="*/ 188 h 1407"/>
                    <a:gd name="T14" fmla="*/ 169 w 193"/>
                    <a:gd name="T15" fmla="*/ 233 h 1407"/>
                    <a:gd name="T16" fmla="*/ 164 w 193"/>
                    <a:gd name="T17" fmla="*/ 281 h 1407"/>
                    <a:gd name="T18" fmla="*/ 159 w 193"/>
                    <a:gd name="T19" fmla="*/ 333 h 1407"/>
                    <a:gd name="T20" fmla="*/ 155 w 193"/>
                    <a:gd name="T21" fmla="*/ 385 h 1407"/>
                    <a:gd name="T22" fmla="*/ 147 w 193"/>
                    <a:gd name="T23" fmla="*/ 442 h 1407"/>
                    <a:gd name="T24" fmla="*/ 143 w 193"/>
                    <a:gd name="T25" fmla="*/ 499 h 1407"/>
                    <a:gd name="T26" fmla="*/ 136 w 193"/>
                    <a:gd name="T27" fmla="*/ 559 h 1407"/>
                    <a:gd name="T28" fmla="*/ 131 w 193"/>
                    <a:gd name="T29" fmla="*/ 618 h 1407"/>
                    <a:gd name="T30" fmla="*/ 126 w 193"/>
                    <a:gd name="T31" fmla="*/ 678 h 1407"/>
                    <a:gd name="T32" fmla="*/ 119 w 193"/>
                    <a:gd name="T33" fmla="*/ 739 h 1407"/>
                    <a:gd name="T34" fmla="*/ 112 w 193"/>
                    <a:gd name="T35" fmla="*/ 799 h 1407"/>
                    <a:gd name="T36" fmla="*/ 107 w 193"/>
                    <a:gd name="T37" fmla="*/ 861 h 1407"/>
                    <a:gd name="T38" fmla="*/ 102 w 193"/>
                    <a:gd name="T39" fmla="*/ 920 h 1407"/>
                    <a:gd name="T40" fmla="*/ 95 w 193"/>
                    <a:gd name="T41" fmla="*/ 977 h 1407"/>
                    <a:gd name="T42" fmla="*/ 90 w 193"/>
                    <a:gd name="T43" fmla="*/ 1034 h 1407"/>
                    <a:gd name="T44" fmla="*/ 86 w 193"/>
                    <a:gd name="T45" fmla="*/ 1089 h 1407"/>
                    <a:gd name="T46" fmla="*/ 79 w 193"/>
                    <a:gd name="T47" fmla="*/ 1141 h 1407"/>
                    <a:gd name="T48" fmla="*/ 74 w 193"/>
                    <a:gd name="T49" fmla="*/ 1191 h 1407"/>
                    <a:gd name="T50" fmla="*/ 71 w 193"/>
                    <a:gd name="T51" fmla="*/ 1239 h 1407"/>
                    <a:gd name="T52" fmla="*/ 67 w 193"/>
                    <a:gd name="T53" fmla="*/ 1284 h 1407"/>
                    <a:gd name="T54" fmla="*/ 64 w 193"/>
                    <a:gd name="T55" fmla="*/ 1324 h 1407"/>
                    <a:gd name="T56" fmla="*/ 60 w 193"/>
                    <a:gd name="T57" fmla="*/ 1360 h 1407"/>
                    <a:gd name="T58" fmla="*/ 57 w 193"/>
                    <a:gd name="T59" fmla="*/ 1391 h 1407"/>
                    <a:gd name="T60" fmla="*/ 0 w 193"/>
                    <a:gd name="T61" fmla="*/ 1407 h 1407"/>
                    <a:gd name="T62" fmla="*/ 0 w 193"/>
                    <a:gd name="T63" fmla="*/ 1403 h 1407"/>
                    <a:gd name="T64" fmla="*/ 0 w 193"/>
                    <a:gd name="T65" fmla="*/ 1393 h 1407"/>
                    <a:gd name="T66" fmla="*/ 3 w 193"/>
                    <a:gd name="T67" fmla="*/ 1374 h 1407"/>
                    <a:gd name="T68" fmla="*/ 5 w 193"/>
                    <a:gd name="T69" fmla="*/ 1353 h 1407"/>
                    <a:gd name="T70" fmla="*/ 7 w 193"/>
                    <a:gd name="T71" fmla="*/ 1324 h 1407"/>
                    <a:gd name="T72" fmla="*/ 10 w 193"/>
                    <a:gd name="T73" fmla="*/ 1291 h 1407"/>
                    <a:gd name="T74" fmla="*/ 14 w 193"/>
                    <a:gd name="T75" fmla="*/ 1253 h 1407"/>
                    <a:gd name="T76" fmla="*/ 19 w 193"/>
                    <a:gd name="T77" fmla="*/ 1210 h 1407"/>
                    <a:gd name="T78" fmla="*/ 24 w 193"/>
                    <a:gd name="T79" fmla="*/ 1163 h 1407"/>
                    <a:gd name="T80" fmla="*/ 29 w 193"/>
                    <a:gd name="T81" fmla="*/ 1113 h 1407"/>
                    <a:gd name="T82" fmla="*/ 36 w 193"/>
                    <a:gd name="T83" fmla="*/ 1060 h 1407"/>
                    <a:gd name="T84" fmla="*/ 41 w 193"/>
                    <a:gd name="T85" fmla="*/ 1006 h 1407"/>
                    <a:gd name="T86" fmla="*/ 45 w 193"/>
                    <a:gd name="T87" fmla="*/ 949 h 1407"/>
                    <a:gd name="T88" fmla="*/ 52 w 193"/>
                    <a:gd name="T89" fmla="*/ 889 h 1407"/>
                    <a:gd name="T90" fmla="*/ 60 w 193"/>
                    <a:gd name="T91" fmla="*/ 830 h 1407"/>
                    <a:gd name="T92" fmla="*/ 64 w 193"/>
                    <a:gd name="T93" fmla="*/ 768 h 1407"/>
                    <a:gd name="T94" fmla="*/ 71 w 193"/>
                    <a:gd name="T95" fmla="*/ 706 h 1407"/>
                    <a:gd name="T96" fmla="*/ 79 w 193"/>
                    <a:gd name="T97" fmla="*/ 644 h 1407"/>
                    <a:gd name="T98" fmla="*/ 83 w 193"/>
                    <a:gd name="T99" fmla="*/ 582 h 1407"/>
                    <a:gd name="T100" fmla="*/ 90 w 193"/>
                    <a:gd name="T101" fmla="*/ 523 h 1407"/>
                    <a:gd name="T102" fmla="*/ 98 w 193"/>
                    <a:gd name="T103" fmla="*/ 464 h 1407"/>
                    <a:gd name="T104" fmla="*/ 102 w 193"/>
                    <a:gd name="T105" fmla="*/ 409 h 1407"/>
                    <a:gd name="T106" fmla="*/ 109 w 193"/>
                    <a:gd name="T107" fmla="*/ 352 h 1407"/>
                    <a:gd name="T108" fmla="*/ 117 w 193"/>
                    <a:gd name="T109" fmla="*/ 302 h 1407"/>
                    <a:gd name="T110" fmla="*/ 121 w 193"/>
                    <a:gd name="T111" fmla="*/ 252 h 1407"/>
                    <a:gd name="T112" fmla="*/ 126 w 193"/>
                    <a:gd name="T113" fmla="*/ 204 h 1407"/>
                    <a:gd name="T114" fmla="*/ 133 w 193"/>
                    <a:gd name="T115" fmla="*/ 162 h 1407"/>
                    <a:gd name="T116" fmla="*/ 138 w 193"/>
                    <a:gd name="T117" fmla="*/ 126 h 1407"/>
                    <a:gd name="T118" fmla="*/ 143 w 193"/>
                    <a:gd name="T119" fmla="*/ 93 h 1407"/>
                    <a:gd name="T120" fmla="*/ 145 w 193"/>
                    <a:gd name="T121" fmla="*/ 67 h 1407"/>
                    <a:gd name="T122" fmla="*/ 150 w 193"/>
                    <a:gd name="T123" fmla="*/ 43 h 1407"/>
                    <a:gd name="T124" fmla="*/ 193 w 193"/>
                    <a:gd name="T125"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 h="1407">
                      <a:moveTo>
                        <a:pt x="193" y="0"/>
                      </a:moveTo>
                      <a:lnTo>
                        <a:pt x="193" y="5"/>
                      </a:lnTo>
                      <a:lnTo>
                        <a:pt x="190" y="14"/>
                      </a:lnTo>
                      <a:lnTo>
                        <a:pt x="190" y="24"/>
                      </a:lnTo>
                      <a:lnTo>
                        <a:pt x="190" y="36"/>
                      </a:lnTo>
                      <a:lnTo>
                        <a:pt x="188" y="48"/>
                      </a:lnTo>
                      <a:lnTo>
                        <a:pt x="185" y="62"/>
                      </a:lnTo>
                      <a:lnTo>
                        <a:pt x="185" y="76"/>
                      </a:lnTo>
                      <a:lnTo>
                        <a:pt x="183" y="93"/>
                      </a:lnTo>
                      <a:lnTo>
                        <a:pt x="181" y="109"/>
                      </a:lnTo>
                      <a:lnTo>
                        <a:pt x="181" y="128"/>
                      </a:lnTo>
                      <a:lnTo>
                        <a:pt x="176" y="147"/>
                      </a:lnTo>
                      <a:lnTo>
                        <a:pt x="176" y="169"/>
                      </a:lnTo>
                      <a:lnTo>
                        <a:pt x="174" y="188"/>
                      </a:lnTo>
                      <a:lnTo>
                        <a:pt x="171" y="212"/>
                      </a:lnTo>
                      <a:lnTo>
                        <a:pt x="169" y="233"/>
                      </a:lnTo>
                      <a:lnTo>
                        <a:pt x="166" y="259"/>
                      </a:lnTo>
                      <a:lnTo>
                        <a:pt x="164" y="281"/>
                      </a:lnTo>
                      <a:lnTo>
                        <a:pt x="162" y="307"/>
                      </a:lnTo>
                      <a:lnTo>
                        <a:pt x="159" y="333"/>
                      </a:lnTo>
                      <a:lnTo>
                        <a:pt x="157" y="361"/>
                      </a:lnTo>
                      <a:lnTo>
                        <a:pt x="155" y="385"/>
                      </a:lnTo>
                      <a:lnTo>
                        <a:pt x="150" y="414"/>
                      </a:lnTo>
                      <a:lnTo>
                        <a:pt x="147" y="442"/>
                      </a:lnTo>
                      <a:lnTo>
                        <a:pt x="145" y="471"/>
                      </a:lnTo>
                      <a:lnTo>
                        <a:pt x="143" y="499"/>
                      </a:lnTo>
                      <a:lnTo>
                        <a:pt x="140" y="530"/>
                      </a:lnTo>
                      <a:lnTo>
                        <a:pt x="136" y="559"/>
                      </a:lnTo>
                      <a:lnTo>
                        <a:pt x="136" y="590"/>
                      </a:lnTo>
                      <a:lnTo>
                        <a:pt x="131" y="618"/>
                      </a:lnTo>
                      <a:lnTo>
                        <a:pt x="128" y="649"/>
                      </a:lnTo>
                      <a:lnTo>
                        <a:pt x="126" y="678"/>
                      </a:lnTo>
                      <a:lnTo>
                        <a:pt x="121" y="708"/>
                      </a:lnTo>
                      <a:lnTo>
                        <a:pt x="119" y="739"/>
                      </a:lnTo>
                      <a:lnTo>
                        <a:pt x="117" y="770"/>
                      </a:lnTo>
                      <a:lnTo>
                        <a:pt x="112" y="799"/>
                      </a:lnTo>
                      <a:lnTo>
                        <a:pt x="109" y="830"/>
                      </a:lnTo>
                      <a:lnTo>
                        <a:pt x="107" y="861"/>
                      </a:lnTo>
                      <a:lnTo>
                        <a:pt x="105" y="889"/>
                      </a:lnTo>
                      <a:lnTo>
                        <a:pt x="102" y="920"/>
                      </a:lnTo>
                      <a:lnTo>
                        <a:pt x="98" y="949"/>
                      </a:lnTo>
                      <a:lnTo>
                        <a:pt x="95" y="977"/>
                      </a:lnTo>
                      <a:lnTo>
                        <a:pt x="93" y="1006"/>
                      </a:lnTo>
                      <a:lnTo>
                        <a:pt x="90" y="1034"/>
                      </a:lnTo>
                      <a:lnTo>
                        <a:pt x="88" y="1063"/>
                      </a:lnTo>
                      <a:lnTo>
                        <a:pt x="86" y="1089"/>
                      </a:lnTo>
                      <a:lnTo>
                        <a:pt x="83" y="1117"/>
                      </a:lnTo>
                      <a:lnTo>
                        <a:pt x="79" y="1141"/>
                      </a:lnTo>
                      <a:lnTo>
                        <a:pt x="79" y="1167"/>
                      </a:lnTo>
                      <a:lnTo>
                        <a:pt x="74" y="1191"/>
                      </a:lnTo>
                      <a:lnTo>
                        <a:pt x="74" y="1217"/>
                      </a:lnTo>
                      <a:lnTo>
                        <a:pt x="71" y="1239"/>
                      </a:lnTo>
                      <a:lnTo>
                        <a:pt x="69" y="1262"/>
                      </a:lnTo>
                      <a:lnTo>
                        <a:pt x="67" y="1284"/>
                      </a:lnTo>
                      <a:lnTo>
                        <a:pt x="64" y="1305"/>
                      </a:lnTo>
                      <a:lnTo>
                        <a:pt x="64" y="1324"/>
                      </a:lnTo>
                      <a:lnTo>
                        <a:pt x="62" y="1343"/>
                      </a:lnTo>
                      <a:lnTo>
                        <a:pt x="60" y="1360"/>
                      </a:lnTo>
                      <a:lnTo>
                        <a:pt x="60" y="1377"/>
                      </a:lnTo>
                      <a:lnTo>
                        <a:pt x="57" y="1391"/>
                      </a:lnTo>
                      <a:lnTo>
                        <a:pt x="57" y="1407"/>
                      </a:lnTo>
                      <a:lnTo>
                        <a:pt x="0" y="1407"/>
                      </a:lnTo>
                      <a:lnTo>
                        <a:pt x="0" y="1405"/>
                      </a:lnTo>
                      <a:lnTo>
                        <a:pt x="0" y="1403"/>
                      </a:lnTo>
                      <a:lnTo>
                        <a:pt x="0" y="1398"/>
                      </a:lnTo>
                      <a:lnTo>
                        <a:pt x="0" y="1393"/>
                      </a:lnTo>
                      <a:lnTo>
                        <a:pt x="0" y="1384"/>
                      </a:lnTo>
                      <a:lnTo>
                        <a:pt x="3" y="1374"/>
                      </a:lnTo>
                      <a:lnTo>
                        <a:pt x="3" y="1365"/>
                      </a:lnTo>
                      <a:lnTo>
                        <a:pt x="5" y="1353"/>
                      </a:lnTo>
                      <a:lnTo>
                        <a:pt x="5" y="1339"/>
                      </a:lnTo>
                      <a:lnTo>
                        <a:pt x="7" y="1324"/>
                      </a:lnTo>
                      <a:lnTo>
                        <a:pt x="10" y="1308"/>
                      </a:lnTo>
                      <a:lnTo>
                        <a:pt x="10" y="1291"/>
                      </a:lnTo>
                      <a:lnTo>
                        <a:pt x="12" y="1272"/>
                      </a:lnTo>
                      <a:lnTo>
                        <a:pt x="14" y="1253"/>
                      </a:lnTo>
                      <a:lnTo>
                        <a:pt x="17" y="1232"/>
                      </a:lnTo>
                      <a:lnTo>
                        <a:pt x="19" y="1210"/>
                      </a:lnTo>
                      <a:lnTo>
                        <a:pt x="22" y="1186"/>
                      </a:lnTo>
                      <a:lnTo>
                        <a:pt x="24" y="1163"/>
                      </a:lnTo>
                      <a:lnTo>
                        <a:pt x="26" y="1139"/>
                      </a:lnTo>
                      <a:lnTo>
                        <a:pt x="29" y="1113"/>
                      </a:lnTo>
                      <a:lnTo>
                        <a:pt x="31" y="1087"/>
                      </a:lnTo>
                      <a:lnTo>
                        <a:pt x="36" y="1060"/>
                      </a:lnTo>
                      <a:lnTo>
                        <a:pt x="38" y="1032"/>
                      </a:lnTo>
                      <a:lnTo>
                        <a:pt x="41" y="1006"/>
                      </a:lnTo>
                      <a:lnTo>
                        <a:pt x="43" y="977"/>
                      </a:lnTo>
                      <a:lnTo>
                        <a:pt x="45" y="949"/>
                      </a:lnTo>
                      <a:lnTo>
                        <a:pt x="50" y="918"/>
                      </a:lnTo>
                      <a:lnTo>
                        <a:pt x="52" y="889"/>
                      </a:lnTo>
                      <a:lnTo>
                        <a:pt x="55" y="858"/>
                      </a:lnTo>
                      <a:lnTo>
                        <a:pt x="60" y="830"/>
                      </a:lnTo>
                      <a:lnTo>
                        <a:pt x="62" y="799"/>
                      </a:lnTo>
                      <a:lnTo>
                        <a:pt x="64" y="768"/>
                      </a:lnTo>
                      <a:lnTo>
                        <a:pt x="69" y="737"/>
                      </a:lnTo>
                      <a:lnTo>
                        <a:pt x="71" y="706"/>
                      </a:lnTo>
                      <a:lnTo>
                        <a:pt x="74" y="675"/>
                      </a:lnTo>
                      <a:lnTo>
                        <a:pt x="79" y="644"/>
                      </a:lnTo>
                      <a:lnTo>
                        <a:pt x="81" y="613"/>
                      </a:lnTo>
                      <a:lnTo>
                        <a:pt x="83" y="582"/>
                      </a:lnTo>
                      <a:lnTo>
                        <a:pt x="88" y="552"/>
                      </a:lnTo>
                      <a:lnTo>
                        <a:pt x="90" y="523"/>
                      </a:lnTo>
                      <a:lnTo>
                        <a:pt x="93" y="492"/>
                      </a:lnTo>
                      <a:lnTo>
                        <a:pt x="98" y="464"/>
                      </a:lnTo>
                      <a:lnTo>
                        <a:pt x="100" y="435"/>
                      </a:lnTo>
                      <a:lnTo>
                        <a:pt x="102" y="409"/>
                      </a:lnTo>
                      <a:lnTo>
                        <a:pt x="107" y="380"/>
                      </a:lnTo>
                      <a:lnTo>
                        <a:pt x="109" y="352"/>
                      </a:lnTo>
                      <a:lnTo>
                        <a:pt x="112" y="326"/>
                      </a:lnTo>
                      <a:lnTo>
                        <a:pt x="117" y="302"/>
                      </a:lnTo>
                      <a:lnTo>
                        <a:pt x="119" y="276"/>
                      </a:lnTo>
                      <a:lnTo>
                        <a:pt x="121" y="252"/>
                      </a:lnTo>
                      <a:lnTo>
                        <a:pt x="124" y="228"/>
                      </a:lnTo>
                      <a:lnTo>
                        <a:pt x="126" y="204"/>
                      </a:lnTo>
                      <a:lnTo>
                        <a:pt x="128" y="183"/>
                      </a:lnTo>
                      <a:lnTo>
                        <a:pt x="133" y="162"/>
                      </a:lnTo>
                      <a:lnTo>
                        <a:pt x="136" y="143"/>
                      </a:lnTo>
                      <a:lnTo>
                        <a:pt x="138" y="126"/>
                      </a:lnTo>
                      <a:lnTo>
                        <a:pt x="140" y="107"/>
                      </a:lnTo>
                      <a:lnTo>
                        <a:pt x="143" y="93"/>
                      </a:lnTo>
                      <a:lnTo>
                        <a:pt x="143" y="78"/>
                      </a:lnTo>
                      <a:lnTo>
                        <a:pt x="145" y="67"/>
                      </a:lnTo>
                      <a:lnTo>
                        <a:pt x="147" y="52"/>
                      </a:lnTo>
                      <a:lnTo>
                        <a:pt x="150" y="43"/>
                      </a:lnTo>
                      <a:lnTo>
                        <a:pt x="150" y="33"/>
                      </a:lnTo>
                      <a:lnTo>
                        <a:pt x="193" y="0"/>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3" name="Freeform 29"/>
                <p:cNvSpPr>
                  <a:spLocks/>
                </p:cNvSpPr>
                <p:nvPr/>
              </p:nvSpPr>
              <p:spPr bwMode="auto">
                <a:xfrm rot="906449">
                  <a:off x="4546" y="5313"/>
                  <a:ext cx="47" cy="47"/>
                </a:xfrm>
                <a:custGeom>
                  <a:avLst/>
                  <a:gdLst>
                    <a:gd name="T0" fmla="*/ 24 w 47"/>
                    <a:gd name="T1" fmla="*/ 47 h 47"/>
                    <a:gd name="T2" fmla="*/ 33 w 47"/>
                    <a:gd name="T3" fmla="*/ 42 h 47"/>
                    <a:gd name="T4" fmla="*/ 40 w 47"/>
                    <a:gd name="T5" fmla="*/ 38 h 47"/>
                    <a:gd name="T6" fmla="*/ 45 w 47"/>
                    <a:gd name="T7" fmla="*/ 31 h 47"/>
                    <a:gd name="T8" fmla="*/ 47 w 47"/>
                    <a:gd name="T9" fmla="*/ 21 h 47"/>
                    <a:gd name="T10" fmla="*/ 45 w 47"/>
                    <a:gd name="T11" fmla="*/ 12 h 47"/>
                    <a:gd name="T12" fmla="*/ 40 w 47"/>
                    <a:gd name="T13" fmla="*/ 4 h 47"/>
                    <a:gd name="T14" fmla="*/ 33 w 47"/>
                    <a:gd name="T15" fmla="*/ 0 h 47"/>
                    <a:gd name="T16" fmla="*/ 24 w 47"/>
                    <a:gd name="T17" fmla="*/ 0 h 47"/>
                    <a:gd name="T18" fmla="*/ 19 w 47"/>
                    <a:gd name="T19" fmla="*/ 0 h 47"/>
                    <a:gd name="T20" fmla="*/ 14 w 47"/>
                    <a:gd name="T21" fmla="*/ 0 h 47"/>
                    <a:gd name="T22" fmla="*/ 9 w 47"/>
                    <a:gd name="T23" fmla="*/ 2 h 47"/>
                    <a:gd name="T24" fmla="*/ 7 w 47"/>
                    <a:gd name="T25" fmla="*/ 4 h 47"/>
                    <a:gd name="T26" fmla="*/ 0 w 47"/>
                    <a:gd name="T27" fmla="*/ 12 h 47"/>
                    <a:gd name="T28" fmla="*/ 0 w 47"/>
                    <a:gd name="T29" fmla="*/ 21 h 47"/>
                    <a:gd name="T30" fmla="*/ 0 w 47"/>
                    <a:gd name="T31" fmla="*/ 31 h 47"/>
                    <a:gd name="T32" fmla="*/ 7 w 47"/>
                    <a:gd name="T33" fmla="*/ 38 h 47"/>
                    <a:gd name="T34" fmla="*/ 9 w 47"/>
                    <a:gd name="T35" fmla="*/ 40 h 47"/>
                    <a:gd name="T36" fmla="*/ 14 w 47"/>
                    <a:gd name="T37" fmla="*/ 42 h 47"/>
                    <a:gd name="T38" fmla="*/ 19 w 47"/>
                    <a:gd name="T39" fmla="*/ 45 h 47"/>
                    <a:gd name="T40" fmla="*/ 24 w 47"/>
                    <a:gd name="T41" fmla="*/ 47 h 47"/>
                    <a:gd name="T42" fmla="*/ 24 w 47"/>
                    <a:gd name="T4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7">
                      <a:moveTo>
                        <a:pt x="24" y="47"/>
                      </a:moveTo>
                      <a:lnTo>
                        <a:pt x="33" y="42"/>
                      </a:lnTo>
                      <a:lnTo>
                        <a:pt x="40" y="38"/>
                      </a:lnTo>
                      <a:lnTo>
                        <a:pt x="45" y="31"/>
                      </a:lnTo>
                      <a:lnTo>
                        <a:pt x="47" y="21"/>
                      </a:lnTo>
                      <a:lnTo>
                        <a:pt x="45" y="12"/>
                      </a:lnTo>
                      <a:lnTo>
                        <a:pt x="40" y="4"/>
                      </a:lnTo>
                      <a:lnTo>
                        <a:pt x="33" y="0"/>
                      </a:lnTo>
                      <a:lnTo>
                        <a:pt x="24" y="0"/>
                      </a:lnTo>
                      <a:lnTo>
                        <a:pt x="19" y="0"/>
                      </a:lnTo>
                      <a:lnTo>
                        <a:pt x="14" y="0"/>
                      </a:lnTo>
                      <a:lnTo>
                        <a:pt x="9" y="2"/>
                      </a:lnTo>
                      <a:lnTo>
                        <a:pt x="7" y="4"/>
                      </a:lnTo>
                      <a:lnTo>
                        <a:pt x="0" y="12"/>
                      </a:lnTo>
                      <a:lnTo>
                        <a:pt x="0" y="21"/>
                      </a:lnTo>
                      <a:lnTo>
                        <a:pt x="0" y="31"/>
                      </a:lnTo>
                      <a:lnTo>
                        <a:pt x="7" y="38"/>
                      </a:lnTo>
                      <a:lnTo>
                        <a:pt x="9" y="40"/>
                      </a:lnTo>
                      <a:lnTo>
                        <a:pt x="14" y="42"/>
                      </a:lnTo>
                      <a:lnTo>
                        <a:pt x="19" y="45"/>
                      </a:lnTo>
                      <a:lnTo>
                        <a:pt x="24" y="47"/>
                      </a:lnTo>
                      <a:lnTo>
                        <a:pt x="24" y="47"/>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4" name="Freeform 30"/>
                <p:cNvSpPr>
                  <a:spLocks/>
                </p:cNvSpPr>
                <p:nvPr/>
              </p:nvSpPr>
              <p:spPr bwMode="auto">
                <a:xfrm rot="906449">
                  <a:off x="4770" y="5273"/>
                  <a:ext cx="88" cy="88"/>
                </a:xfrm>
                <a:custGeom>
                  <a:avLst/>
                  <a:gdLst>
                    <a:gd name="T0" fmla="*/ 45 w 88"/>
                    <a:gd name="T1" fmla="*/ 88 h 88"/>
                    <a:gd name="T2" fmla="*/ 52 w 88"/>
                    <a:gd name="T3" fmla="*/ 88 h 88"/>
                    <a:gd name="T4" fmla="*/ 62 w 88"/>
                    <a:gd name="T5" fmla="*/ 86 h 88"/>
                    <a:gd name="T6" fmla="*/ 69 w 88"/>
                    <a:gd name="T7" fmla="*/ 81 h 88"/>
                    <a:gd name="T8" fmla="*/ 74 w 88"/>
                    <a:gd name="T9" fmla="*/ 76 h 88"/>
                    <a:gd name="T10" fmla="*/ 79 w 88"/>
                    <a:gd name="T11" fmla="*/ 69 h 88"/>
                    <a:gd name="T12" fmla="*/ 83 w 88"/>
                    <a:gd name="T13" fmla="*/ 62 h 88"/>
                    <a:gd name="T14" fmla="*/ 86 w 88"/>
                    <a:gd name="T15" fmla="*/ 53 h 88"/>
                    <a:gd name="T16" fmla="*/ 88 w 88"/>
                    <a:gd name="T17" fmla="*/ 46 h 88"/>
                    <a:gd name="T18" fmla="*/ 86 w 88"/>
                    <a:gd name="T19" fmla="*/ 36 h 88"/>
                    <a:gd name="T20" fmla="*/ 83 w 88"/>
                    <a:gd name="T21" fmla="*/ 29 h 88"/>
                    <a:gd name="T22" fmla="*/ 79 w 88"/>
                    <a:gd name="T23" fmla="*/ 19 h 88"/>
                    <a:gd name="T24" fmla="*/ 74 w 88"/>
                    <a:gd name="T25" fmla="*/ 15 h 88"/>
                    <a:gd name="T26" fmla="*/ 69 w 88"/>
                    <a:gd name="T27" fmla="*/ 8 h 88"/>
                    <a:gd name="T28" fmla="*/ 62 w 88"/>
                    <a:gd name="T29" fmla="*/ 3 h 88"/>
                    <a:gd name="T30" fmla="*/ 52 w 88"/>
                    <a:gd name="T31" fmla="*/ 0 h 88"/>
                    <a:gd name="T32" fmla="*/ 45 w 88"/>
                    <a:gd name="T33" fmla="*/ 0 h 88"/>
                    <a:gd name="T34" fmla="*/ 36 w 88"/>
                    <a:gd name="T35" fmla="*/ 0 h 88"/>
                    <a:gd name="T36" fmla="*/ 26 w 88"/>
                    <a:gd name="T37" fmla="*/ 3 h 88"/>
                    <a:gd name="T38" fmla="*/ 19 w 88"/>
                    <a:gd name="T39" fmla="*/ 8 h 88"/>
                    <a:gd name="T40" fmla="*/ 14 w 88"/>
                    <a:gd name="T41" fmla="*/ 15 h 88"/>
                    <a:gd name="T42" fmla="*/ 7 w 88"/>
                    <a:gd name="T43" fmla="*/ 19 h 88"/>
                    <a:gd name="T44" fmla="*/ 5 w 88"/>
                    <a:gd name="T45" fmla="*/ 29 h 88"/>
                    <a:gd name="T46" fmla="*/ 0 w 88"/>
                    <a:gd name="T47" fmla="*/ 36 h 88"/>
                    <a:gd name="T48" fmla="*/ 0 w 88"/>
                    <a:gd name="T49" fmla="*/ 46 h 88"/>
                    <a:gd name="T50" fmla="*/ 0 w 88"/>
                    <a:gd name="T51" fmla="*/ 53 h 88"/>
                    <a:gd name="T52" fmla="*/ 5 w 88"/>
                    <a:gd name="T53" fmla="*/ 62 h 88"/>
                    <a:gd name="T54" fmla="*/ 7 w 88"/>
                    <a:gd name="T55" fmla="*/ 69 h 88"/>
                    <a:gd name="T56" fmla="*/ 14 w 88"/>
                    <a:gd name="T57" fmla="*/ 76 h 88"/>
                    <a:gd name="T58" fmla="*/ 19 w 88"/>
                    <a:gd name="T59" fmla="*/ 81 h 88"/>
                    <a:gd name="T60" fmla="*/ 26 w 88"/>
                    <a:gd name="T61" fmla="*/ 86 h 88"/>
                    <a:gd name="T62" fmla="*/ 36 w 88"/>
                    <a:gd name="T63" fmla="*/ 88 h 88"/>
                    <a:gd name="T64" fmla="*/ 45 w 88"/>
                    <a:gd name="T65" fmla="*/ 88 h 88"/>
                    <a:gd name="T66" fmla="*/ 45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5" y="88"/>
                      </a:moveTo>
                      <a:lnTo>
                        <a:pt x="52" y="88"/>
                      </a:lnTo>
                      <a:lnTo>
                        <a:pt x="62" y="86"/>
                      </a:lnTo>
                      <a:lnTo>
                        <a:pt x="69" y="81"/>
                      </a:lnTo>
                      <a:lnTo>
                        <a:pt x="74" y="76"/>
                      </a:lnTo>
                      <a:lnTo>
                        <a:pt x="79" y="69"/>
                      </a:lnTo>
                      <a:lnTo>
                        <a:pt x="83" y="62"/>
                      </a:lnTo>
                      <a:lnTo>
                        <a:pt x="86" y="53"/>
                      </a:lnTo>
                      <a:lnTo>
                        <a:pt x="88" y="46"/>
                      </a:lnTo>
                      <a:lnTo>
                        <a:pt x="86" y="36"/>
                      </a:lnTo>
                      <a:lnTo>
                        <a:pt x="83" y="29"/>
                      </a:lnTo>
                      <a:lnTo>
                        <a:pt x="79" y="19"/>
                      </a:lnTo>
                      <a:lnTo>
                        <a:pt x="74" y="15"/>
                      </a:lnTo>
                      <a:lnTo>
                        <a:pt x="69" y="8"/>
                      </a:lnTo>
                      <a:lnTo>
                        <a:pt x="62" y="3"/>
                      </a:lnTo>
                      <a:lnTo>
                        <a:pt x="52" y="0"/>
                      </a:lnTo>
                      <a:lnTo>
                        <a:pt x="45" y="0"/>
                      </a:lnTo>
                      <a:lnTo>
                        <a:pt x="36" y="0"/>
                      </a:lnTo>
                      <a:lnTo>
                        <a:pt x="26" y="3"/>
                      </a:lnTo>
                      <a:lnTo>
                        <a:pt x="19" y="8"/>
                      </a:lnTo>
                      <a:lnTo>
                        <a:pt x="14" y="15"/>
                      </a:lnTo>
                      <a:lnTo>
                        <a:pt x="7" y="19"/>
                      </a:lnTo>
                      <a:lnTo>
                        <a:pt x="5" y="29"/>
                      </a:lnTo>
                      <a:lnTo>
                        <a:pt x="0" y="36"/>
                      </a:lnTo>
                      <a:lnTo>
                        <a:pt x="0" y="46"/>
                      </a:lnTo>
                      <a:lnTo>
                        <a:pt x="0" y="53"/>
                      </a:lnTo>
                      <a:lnTo>
                        <a:pt x="5" y="62"/>
                      </a:lnTo>
                      <a:lnTo>
                        <a:pt x="7" y="69"/>
                      </a:lnTo>
                      <a:lnTo>
                        <a:pt x="14" y="76"/>
                      </a:lnTo>
                      <a:lnTo>
                        <a:pt x="19" y="81"/>
                      </a:lnTo>
                      <a:lnTo>
                        <a:pt x="26" y="86"/>
                      </a:lnTo>
                      <a:lnTo>
                        <a:pt x="36" y="88"/>
                      </a:lnTo>
                      <a:lnTo>
                        <a:pt x="45" y="88"/>
                      </a:lnTo>
                      <a:lnTo>
                        <a:pt x="45" y="8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64895" name="Group 31"/>
            <p:cNvGrpSpPr>
              <a:grpSpLocks/>
            </p:cNvGrpSpPr>
            <p:nvPr/>
          </p:nvGrpSpPr>
          <p:grpSpPr bwMode="auto">
            <a:xfrm rot="196559">
              <a:off x="3785" y="3217"/>
              <a:ext cx="541" cy="438"/>
              <a:chOff x="1976" y="2004"/>
              <a:chExt cx="311" cy="316"/>
            </a:xfrm>
          </p:grpSpPr>
          <p:sp>
            <p:nvSpPr>
              <p:cNvPr id="164896" name="Freeform 32"/>
              <p:cNvSpPr>
                <a:spLocks/>
              </p:cNvSpPr>
              <p:nvPr/>
            </p:nvSpPr>
            <p:spPr bwMode="auto">
              <a:xfrm>
                <a:off x="1976" y="2004"/>
                <a:ext cx="311" cy="316"/>
              </a:xfrm>
              <a:custGeom>
                <a:avLst/>
                <a:gdLst>
                  <a:gd name="T0" fmla="*/ 508 w 621"/>
                  <a:gd name="T1" fmla="*/ 83 h 632"/>
                  <a:gd name="T2" fmla="*/ 542 w 621"/>
                  <a:gd name="T3" fmla="*/ 112 h 632"/>
                  <a:gd name="T4" fmla="*/ 579 w 621"/>
                  <a:gd name="T5" fmla="*/ 136 h 632"/>
                  <a:gd name="T6" fmla="*/ 608 w 621"/>
                  <a:gd name="T7" fmla="*/ 168 h 632"/>
                  <a:gd name="T8" fmla="*/ 616 w 621"/>
                  <a:gd name="T9" fmla="*/ 222 h 632"/>
                  <a:gd name="T10" fmla="*/ 619 w 621"/>
                  <a:gd name="T11" fmla="*/ 282 h 632"/>
                  <a:gd name="T12" fmla="*/ 621 w 621"/>
                  <a:gd name="T13" fmla="*/ 326 h 632"/>
                  <a:gd name="T14" fmla="*/ 618 w 621"/>
                  <a:gd name="T15" fmla="*/ 352 h 632"/>
                  <a:gd name="T16" fmla="*/ 594 w 621"/>
                  <a:gd name="T17" fmla="*/ 380 h 632"/>
                  <a:gd name="T18" fmla="*/ 550 w 621"/>
                  <a:gd name="T19" fmla="*/ 394 h 632"/>
                  <a:gd name="T20" fmla="*/ 506 w 621"/>
                  <a:gd name="T21" fmla="*/ 402 h 632"/>
                  <a:gd name="T22" fmla="*/ 466 w 621"/>
                  <a:gd name="T23" fmla="*/ 424 h 632"/>
                  <a:gd name="T24" fmla="*/ 443 w 621"/>
                  <a:gd name="T25" fmla="*/ 460 h 632"/>
                  <a:gd name="T26" fmla="*/ 429 w 621"/>
                  <a:gd name="T27" fmla="*/ 494 h 632"/>
                  <a:gd name="T28" fmla="*/ 415 w 621"/>
                  <a:gd name="T29" fmla="*/ 526 h 632"/>
                  <a:gd name="T30" fmla="*/ 396 w 621"/>
                  <a:gd name="T31" fmla="*/ 555 h 632"/>
                  <a:gd name="T32" fmla="*/ 370 w 621"/>
                  <a:gd name="T33" fmla="*/ 576 h 632"/>
                  <a:gd name="T34" fmla="*/ 347 w 621"/>
                  <a:gd name="T35" fmla="*/ 592 h 632"/>
                  <a:gd name="T36" fmla="*/ 321 w 621"/>
                  <a:gd name="T37" fmla="*/ 607 h 632"/>
                  <a:gd name="T38" fmla="*/ 296 w 621"/>
                  <a:gd name="T39" fmla="*/ 618 h 632"/>
                  <a:gd name="T40" fmla="*/ 268 w 621"/>
                  <a:gd name="T41" fmla="*/ 627 h 632"/>
                  <a:gd name="T42" fmla="*/ 241 w 621"/>
                  <a:gd name="T43" fmla="*/ 632 h 632"/>
                  <a:gd name="T44" fmla="*/ 213 w 621"/>
                  <a:gd name="T45" fmla="*/ 631 h 632"/>
                  <a:gd name="T46" fmla="*/ 184 w 621"/>
                  <a:gd name="T47" fmla="*/ 624 h 632"/>
                  <a:gd name="T48" fmla="*/ 153 w 621"/>
                  <a:gd name="T49" fmla="*/ 609 h 632"/>
                  <a:gd name="T50" fmla="*/ 119 w 621"/>
                  <a:gd name="T51" fmla="*/ 585 h 632"/>
                  <a:gd name="T52" fmla="*/ 86 w 621"/>
                  <a:gd name="T53" fmla="*/ 556 h 632"/>
                  <a:gd name="T54" fmla="*/ 53 w 621"/>
                  <a:gd name="T55" fmla="*/ 526 h 632"/>
                  <a:gd name="T56" fmla="*/ 28 w 621"/>
                  <a:gd name="T57" fmla="*/ 506 h 632"/>
                  <a:gd name="T58" fmla="*/ 15 w 621"/>
                  <a:gd name="T59" fmla="*/ 492 h 632"/>
                  <a:gd name="T60" fmla="*/ 5 w 621"/>
                  <a:gd name="T61" fmla="*/ 474 h 632"/>
                  <a:gd name="T62" fmla="*/ 0 w 621"/>
                  <a:gd name="T63" fmla="*/ 455 h 632"/>
                  <a:gd name="T64" fmla="*/ 3 w 621"/>
                  <a:gd name="T65" fmla="*/ 419 h 632"/>
                  <a:gd name="T66" fmla="*/ 21 w 621"/>
                  <a:gd name="T67" fmla="*/ 375 h 632"/>
                  <a:gd name="T68" fmla="*/ 47 w 621"/>
                  <a:gd name="T69" fmla="*/ 334 h 632"/>
                  <a:gd name="T70" fmla="*/ 71 w 621"/>
                  <a:gd name="T71" fmla="*/ 292 h 632"/>
                  <a:gd name="T72" fmla="*/ 81 w 621"/>
                  <a:gd name="T73" fmla="*/ 239 h 632"/>
                  <a:gd name="T74" fmla="*/ 88 w 621"/>
                  <a:gd name="T75" fmla="*/ 181 h 632"/>
                  <a:gd name="T76" fmla="*/ 105 w 621"/>
                  <a:gd name="T77" fmla="*/ 125 h 632"/>
                  <a:gd name="T78" fmla="*/ 137 w 621"/>
                  <a:gd name="T79" fmla="*/ 79 h 632"/>
                  <a:gd name="T80" fmla="*/ 175 w 621"/>
                  <a:gd name="T81" fmla="*/ 51 h 632"/>
                  <a:gd name="T82" fmla="*/ 207 w 621"/>
                  <a:gd name="T83" fmla="*/ 33 h 632"/>
                  <a:gd name="T84" fmla="*/ 241 w 621"/>
                  <a:gd name="T85" fmla="*/ 20 h 632"/>
                  <a:gd name="T86" fmla="*/ 276 w 621"/>
                  <a:gd name="T87" fmla="*/ 9 h 632"/>
                  <a:gd name="T88" fmla="*/ 312 w 621"/>
                  <a:gd name="T89" fmla="*/ 2 h 632"/>
                  <a:gd name="T90" fmla="*/ 348 w 621"/>
                  <a:gd name="T91" fmla="*/ 0 h 632"/>
                  <a:gd name="T92" fmla="*/ 385 w 621"/>
                  <a:gd name="T93" fmla="*/ 2 h 632"/>
                  <a:gd name="T94" fmla="*/ 421 w 621"/>
                  <a:gd name="T95" fmla="*/ 8 h 632"/>
                  <a:gd name="T96" fmla="*/ 447 w 621"/>
                  <a:gd name="T97" fmla="*/ 17 h 632"/>
                  <a:gd name="T98" fmla="*/ 463 w 621"/>
                  <a:gd name="T99" fmla="*/ 26 h 632"/>
                  <a:gd name="T100" fmla="*/ 478 w 621"/>
                  <a:gd name="T101" fmla="*/ 39 h 632"/>
                  <a:gd name="T102" fmla="*/ 491 w 621"/>
                  <a:gd name="T103" fmla="*/ 54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632">
                    <a:moveTo>
                      <a:pt x="495" y="63"/>
                    </a:moveTo>
                    <a:lnTo>
                      <a:pt x="508" y="83"/>
                    </a:lnTo>
                    <a:lnTo>
                      <a:pt x="524" y="99"/>
                    </a:lnTo>
                    <a:lnTo>
                      <a:pt x="542" y="112"/>
                    </a:lnTo>
                    <a:lnTo>
                      <a:pt x="561" y="123"/>
                    </a:lnTo>
                    <a:lnTo>
                      <a:pt x="579" y="136"/>
                    </a:lnTo>
                    <a:lnTo>
                      <a:pt x="595" y="150"/>
                    </a:lnTo>
                    <a:lnTo>
                      <a:pt x="608" y="168"/>
                    </a:lnTo>
                    <a:lnTo>
                      <a:pt x="617" y="191"/>
                    </a:lnTo>
                    <a:lnTo>
                      <a:pt x="616" y="222"/>
                    </a:lnTo>
                    <a:lnTo>
                      <a:pt x="617" y="252"/>
                    </a:lnTo>
                    <a:lnTo>
                      <a:pt x="619" y="282"/>
                    </a:lnTo>
                    <a:lnTo>
                      <a:pt x="621" y="312"/>
                    </a:lnTo>
                    <a:lnTo>
                      <a:pt x="621" y="326"/>
                    </a:lnTo>
                    <a:lnTo>
                      <a:pt x="621" y="340"/>
                    </a:lnTo>
                    <a:lnTo>
                      <a:pt x="618" y="352"/>
                    </a:lnTo>
                    <a:lnTo>
                      <a:pt x="612" y="364"/>
                    </a:lnTo>
                    <a:lnTo>
                      <a:pt x="594" y="380"/>
                    </a:lnTo>
                    <a:lnTo>
                      <a:pt x="572" y="389"/>
                    </a:lnTo>
                    <a:lnTo>
                      <a:pt x="550" y="394"/>
                    </a:lnTo>
                    <a:lnTo>
                      <a:pt x="528" y="397"/>
                    </a:lnTo>
                    <a:lnTo>
                      <a:pt x="506" y="402"/>
                    </a:lnTo>
                    <a:lnTo>
                      <a:pt x="484" y="410"/>
                    </a:lnTo>
                    <a:lnTo>
                      <a:pt x="466" y="424"/>
                    </a:lnTo>
                    <a:lnTo>
                      <a:pt x="452" y="445"/>
                    </a:lnTo>
                    <a:lnTo>
                      <a:pt x="443" y="460"/>
                    </a:lnTo>
                    <a:lnTo>
                      <a:pt x="436" y="477"/>
                    </a:lnTo>
                    <a:lnTo>
                      <a:pt x="429" y="494"/>
                    </a:lnTo>
                    <a:lnTo>
                      <a:pt x="423" y="510"/>
                    </a:lnTo>
                    <a:lnTo>
                      <a:pt x="415" y="526"/>
                    </a:lnTo>
                    <a:lnTo>
                      <a:pt x="407" y="541"/>
                    </a:lnTo>
                    <a:lnTo>
                      <a:pt x="396" y="555"/>
                    </a:lnTo>
                    <a:lnTo>
                      <a:pt x="382" y="568"/>
                    </a:lnTo>
                    <a:lnTo>
                      <a:pt x="370" y="576"/>
                    </a:lnTo>
                    <a:lnTo>
                      <a:pt x="358" y="584"/>
                    </a:lnTo>
                    <a:lnTo>
                      <a:pt x="347" y="592"/>
                    </a:lnTo>
                    <a:lnTo>
                      <a:pt x="334" y="600"/>
                    </a:lnTo>
                    <a:lnTo>
                      <a:pt x="321" y="607"/>
                    </a:lnTo>
                    <a:lnTo>
                      <a:pt x="308" y="612"/>
                    </a:lnTo>
                    <a:lnTo>
                      <a:pt x="296" y="618"/>
                    </a:lnTo>
                    <a:lnTo>
                      <a:pt x="282" y="624"/>
                    </a:lnTo>
                    <a:lnTo>
                      <a:pt x="268" y="627"/>
                    </a:lnTo>
                    <a:lnTo>
                      <a:pt x="254" y="630"/>
                    </a:lnTo>
                    <a:lnTo>
                      <a:pt x="241" y="632"/>
                    </a:lnTo>
                    <a:lnTo>
                      <a:pt x="227" y="632"/>
                    </a:lnTo>
                    <a:lnTo>
                      <a:pt x="213" y="631"/>
                    </a:lnTo>
                    <a:lnTo>
                      <a:pt x="199" y="629"/>
                    </a:lnTo>
                    <a:lnTo>
                      <a:pt x="184" y="624"/>
                    </a:lnTo>
                    <a:lnTo>
                      <a:pt x="171" y="618"/>
                    </a:lnTo>
                    <a:lnTo>
                      <a:pt x="153" y="609"/>
                    </a:lnTo>
                    <a:lnTo>
                      <a:pt x="135" y="597"/>
                    </a:lnTo>
                    <a:lnTo>
                      <a:pt x="119" y="585"/>
                    </a:lnTo>
                    <a:lnTo>
                      <a:pt x="102" y="571"/>
                    </a:lnTo>
                    <a:lnTo>
                      <a:pt x="86" y="556"/>
                    </a:lnTo>
                    <a:lnTo>
                      <a:pt x="69" y="541"/>
                    </a:lnTo>
                    <a:lnTo>
                      <a:pt x="53" y="526"/>
                    </a:lnTo>
                    <a:lnTo>
                      <a:pt x="36" y="513"/>
                    </a:lnTo>
                    <a:lnTo>
                      <a:pt x="28" y="506"/>
                    </a:lnTo>
                    <a:lnTo>
                      <a:pt x="21" y="500"/>
                    </a:lnTo>
                    <a:lnTo>
                      <a:pt x="15" y="492"/>
                    </a:lnTo>
                    <a:lnTo>
                      <a:pt x="10" y="483"/>
                    </a:lnTo>
                    <a:lnTo>
                      <a:pt x="5" y="474"/>
                    </a:lnTo>
                    <a:lnTo>
                      <a:pt x="2" y="465"/>
                    </a:lnTo>
                    <a:lnTo>
                      <a:pt x="0" y="455"/>
                    </a:lnTo>
                    <a:lnTo>
                      <a:pt x="0" y="444"/>
                    </a:lnTo>
                    <a:lnTo>
                      <a:pt x="3" y="419"/>
                    </a:lnTo>
                    <a:lnTo>
                      <a:pt x="11" y="396"/>
                    </a:lnTo>
                    <a:lnTo>
                      <a:pt x="21" y="375"/>
                    </a:lnTo>
                    <a:lnTo>
                      <a:pt x="34" y="355"/>
                    </a:lnTo>
                    <a:lnTo>
                      <a:pt x="47" y="334"/>
                    </a:lnTo>
                    <a:lnTo>
                      <a:pt x="60" y="313"/>
                    </a:lnTo>
                    <a:lnTo>
                      <a:pt x="71" y="292"/>
                    </a:lnTo>
                    <a:lnTo>
                      <a:pt x="78" y="269"/>
                    </a:lnTo>
                    <a:lnTo>
                      <a:pt x="81" y="239"/>
                    </a:lnTo>
                    <a:lnTo>
                      <a:pt x="83" y="209"/>
                    </a:lnTo>
                    <a:lnTo>
                      <a:pt x="88" y="181"/>
                    </a:lnTo>
                    <a:lnTo>
                      <a:pt x="94" y="152"/>
                    </a:lnTo>
                    <a:lnTo>
                      <a:pt x="105" y="125"/>
                    </a:lnTo>
                    <a:lnTo>
                      <a:pt x="119" y="101"/>
                    </a:lnTo>
                    <a:lnTo>
                      <a:pt x="137" y="79"/>
                    </a:lnTo>
                    <a:lnTo>
                      <a:pt x="160" y="61"/>
                    </a:lnTo>
                    <a:lnTo>
                      <a:pt x="175" y="51"/>
                    </a:lnTo>
                    <a:lnTo>
                      <a:pt x="191" y="43"/>
                    </a:lnTo>
                    <a:lnTo>
                      <a:pt x="207" y="33"/>
                    </a:lnTo>
                    <a:lnTo>
                      <a:pt x="224" y="26"/>
                    </a:lnTo>
                    <a:lnTo>
                      <a:pt x="241" y="20"/>
                    </a:lnTo>
                    <a:lnTo>
                      <a:pt x="258" y="14"/>
                    </a:lnTo>
                    <a:lnTo>
                      <a:pt x="276" y="9"/>
                    </a:lnTo>
                    <a:lnTo>
                      <a:pt x="294" y="6"/>
                    </a:lnTo>
                    <a:lnTo>
                      <a:pt x="312" y="2"/>
                    </a:lnTo>
                    <a:lnTo>
                      <a:pt x="330" y="1"/>
                    </a:lnTo>
                    <a:lnTo>
                      <a:pt x="348" y="0"/>
                    </a:lnTo>
                    <a:lnTo>
                      <a:pt x="367" y="0"/>
                    </a:lnTo>
                    <a:lnTo>
                      <a:pt x="385" y="2"/>
                    </a:lnTo>
                    <a:lnTo>
                      <a:pt x="403" y="5"/>
                    </a:lnTo>
                    <a:lnTo>
                      <a:pt x="421" y="8"/>
                    </a:lnTo>
                    <a:lnTo>
                      <a:pt x="439" y="14"/>
                    </a:lnTo>
                    <a:lnTo>
                      <a:pt x="447" y="17"/>
                    </a:lnTo>
                    <a:lnTo>
                      <a:pt x="456" y="21"/>
                    </a:lnTo>
                    <a:lnTo>
                      <a:pt x="463" y="26"/>
                    </a:lnTo>
                    <a:lnTo>
                      <a:pt x="472" y="32"/>
                    </a:lnTo>
                    <a:lnTo>
                      <a:pt x="478" y="39"/>
                    </a:lnTo>
                    <a:lnTo>
                      <a:pt x="484" y="46"/>
                    </a:lnTo>
                    <a:lnTo>
                      <a:pt x="491" y="54"/>
                    </a:lnTo>
                    <a:lnTo>
                      <a:pt x="495" y="63"/>
                    </a:lnTo>
                    <a:close/>
                  </a:path>
                </a:pathLst>
              </a:custGeom>
              <a:solidFill>
                <a:srgbClr val="FF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7" name="Freeform 33"/>
              <p:cNvSpPr>
                <a:spLocks/>
              </p:cNvSpPr>
              <p:nvPr/>
            </p:nvSpPr>
            <p:spPr bwMode="auto">
              <a:xfrm>
                <a:off x="1997" y="2017"/>
                <a:ext cx="270" cy="275"/>
              </a:xfrm>
              <a:custGeom>
                <a:avLst/>
                <a:gdLst>
                  <a:gd name="T0" fmla="*/ 441 w 541"/>
                  <a:gd name="T1" fmla="*/ 73 h 550"/>
                  <a:gd name="T2" fmla="*/ 471 w 541"/>
                  <a:gd name="T3" fmla="*/ 97 h 550"/>
                  <a:gd name="T4" fmla="*/ 504 w 541"/>
                  <a:gd name="T5" fmla="*/ 118 h 550"/>
                  <a:gd name="T6" fmla="*/ 529 w 541"/>
                  <a:gd name="T7" fmla="*/ 145 h 550"/>
                  <a:gd name="T8" fmla="*/ 537 w 541"/>
                  <a:gd name="T9" fmla="*/ 194 h 550"/>
                  <a:gd name="T10" fmla="*/ 539 w 541"/>
                  <a:gd name="T11" fmla="*/ 245 h 550"/>
                  <a:gd name="T12" fmla="*/ 541 w 541"/>
                  <a:gd name="T13" fmla="*/ 283 h 550"/>
                  <a:gd name="T14" fmla="*/ 538 w 541"/>
                  <a:gd name="T15" fmla="*/ 308 h 550"/>
                  <a:gd name="T16" fmla="*/ 515 w 541"/>
                  <a:gd name="T17" fmla="*/ 331 h 550"/>
                  <a:gd name="T18" fmla="*/ 478 w 541"/>
                  <a:gd name="T19" fmla="*/ 343 h 550"/>
                  <a:gd name="T20" fmla="*/ 439 w 541"/>
                  <a:gd name="T21" fmla="*/ 350 h 550"/>
                  <a:gd name="T22" fmla="*/ 406 w 541"/>
                  <a:gd name="T23" fmla="*/ 369 h 550"/>
                  <a:gd name="T24" fmla="*/ 386 w 541"/>
                  <a:gd name="T25" fmla="*/ 402 h 550"/>
                  <a:gd name="T26" fmla="*/ 373 w 541"/>
                  <a:gd name="T27" fmla="*/ 430 h 550"/>
                  <a:gd name="T28" fmla="*/ 362 w 541"/>
                  <a:gd name="T29" fmla="*/ 458 h 550"/>
                  <a:gd name="T30" fmla="*/ 345 w 541"/>
                  <a:gd name="T31" fmla="*/ 484 h 550"/>
                  <a:gd name="T32" fmla="*/ 323 w 541"/>
                  <a:gd name="T33" fmla="*/ 501 h 550"/>
                  <a:gd name="T34" fmla="*/ 301 w 541"/>
                  <a:gd name="T35" fmla="*/ 516 h 550"/>
                  <a:gd name="T36" fmla="*/ 280 w 541"/>
                  <a:gd name="T37" fmla="*/ 529 h 550"/>
                  <a:gd name="T38" fmla="*/ 257 w 541"/>
                  <a:gd name="T39" fmla="*/ 539 h 550"/>
                  <a:gd name="T40" fmla="*/ 234 w 541"/>
                  <a:gd name="T41" fmla="*/ 546 h 550"/>
                  <a:gd name="T42" fmla="*/ 210 w 541"/>
                  <a:gd name="T43" fmla="*/ 549 h 550"/>
                  <a:gd name="T44" fmla="*/ 186 w 541"/>
                  <a:gd name="T45" fmla="*/ 549 h 550"/>
                  <a:gd name="T46" fmla="*/ 161 w 541"/>
                  <a:gd name="T47" fmla="*/ 544 h 550"/>
                  <a:gd name="T48" fmla="*/ 133 w 541"/>
                  <a:gd name="T49" fmla="*/ 530 h 550"/>
                  <a:gd name="T50" fmla="*/ 103 w 541"/>
                  <a:gd name="T51" fmla="*/ 509 h 550"/>
                  <a:gd name="T52" fmla="*/ 75 w 541"/>
                  <a:gd name="T53" fmla="*/ 484 h 550"/>
                  <a:gd name="T54" fmla="*/ 47 w 541"/>
                  <a:gd name="T55" fmla="*/ 458 h 550"/>
                  <a:gd name="T56" fmla="*/ 25 w 541"/>
                  <a:gd name="T57" fmla="*/ 441 h 550"/>
                  <a:gd name="T58" fmla="*/ 13 w 541"/>
                  <a:gd name="T59" fmla="*/ 428 h 550"/>
                  <a:gd name="T60" fmla="*/ 5 w 541"/>
                  <a:gd name="T61" fmla="*/ 413 h 550"/>
                  <a:gd name="T62" fmla="*/ 0 w 541"/>
                  <a:gd name="T63" fmla="*/ 396 h 550"/>
                  <a:gd name="T64" fmla="*/ 2 w 541"/>
                  <a:gd name="T65" fmla="*/ 365 h 550"/>
                  <a:gd name="T66" fmla="*/ 18 w 541"/>
                  <a:gd name="T67" fmla="*/ 327 h 550"/>
                  <a:gd name="T68" fmla="*/ 42 w 541"/>
                  <a:gd name="T69" fmla="*/ 291 h 550"/>
                  <a:gd name="T70" fmla="*/ 62 w 541"/>
                  <a:gd name="T71" fmla="*/ 255 h 550"/>
                  <a:gd name="T72" fmla="*/ 70 w 541"/>
                  <a:gd name="T73" fmla="*/ 208 h 550"/>
                  <a:gd name="T74" fmla="*/ 77 w 541"/>
                  <a:gd name="T75" fmla="*/ 157 h 550"/>
                  <a:gd name="T76" fmla="*/ 91 w 541"/>
                  <a:gd name="T77" fmla="*/ 109 h 550"/>
                  <a:gd name="T78" fmla="*/ 119 w 541"/>
                  <a:gd name="T79" fmla="*/ 69 h 550"/>
                  <a:gd name="T80" fmla="*/ 152 w 541"/>
                  <a:gd name="T81" fmla="*/ 45 h 550"/>
                  <a:gd name="T82" fmla="*/ 181 w 541"/>
                  <a:gd name="T83" fmla="*/ 30 h 550"/>
                  <a:gd name="T84" fmla="*/ 209 w 541"/>
                  <a:gd name="T85" fmla="*/ 17 h 550"/>
                  <a:gd name="T86" fmla="*/ 240 w 541"/>
                  <a:gd name="T87" fmla="*/ 8 h 550"/>
                  <a:gd name="T88" fmla="*/ 271 w 541"/>
                  <a:gd name="T89" fmla="*/ 2 h 550"/>
                  <a:gd name="T90" fmla="*/ 302 w 541"/>
                  <a:gd name="T91" fmla="*/ 0 h 550"/>
                  <a:gd name="T92" fmla="*/ 334 w 541"/>
                  <a:gd name="T93" fmla="*/ 1 h 550"/>
                  <a:gd name="T94" fmla="*/ 366 w 541"/>
                  <a:gd name="T95" fmla="*/ 7 h 550"/>
                  <a:gd name="T96" fmla="*/ 389 w 541"/>
                  <a:gd name="T97" fmla="*/ 15 h 550"/>
                  <a:gd name="T98" fmla="*/ 403 w 541"/>
                  <a:gd name="T99" fmla="*/ 23 h 550"/>
                  <a:gd name="T100" fmla="*/ 416 w 541"/>
                  <a:gd name="T101" fmla="*/ 35 h 550"/>
                  <a:gd name="T102" fmla="*/ 426 w 541"/>
                  <a:gd name="T103" fmla="*/ 4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 h="550">
                    <a:moveTo>
                      <a:pt x="431" y="55"/>
                    </a:moveTo>
                    <a:lnTo>
                      <a:pt x="441" y="73"/>
                    </a:lnTo>
                    <a:lnTo>
                      <a:pt x="456" y="86"/>
                    </a:lnTo>
                    <a:lnTo>
                      <a:pt x="471" y="97"/>
                    </a:lnTo>
                    <a:lnTo>
                      <a:pt x="488" y="107"/>
                    </a:lnTo>
                    <a:lnTo>
                      <a:pt x="504" y="118"/>
                    </a:lnTo>
                    <a:lnTo>
                      <a:pt x="518" y="130"/>
                    </a:lnTo>
                    <a:lnTo>
                      <a:pt x="529" y="145"/>
                    </a:lnTo>
                    <a:lnTo>
                      <a:pt x="537" y="166"/>
                    </a:lnTo>
                    <a:lnTo>
                      <a:pt x="537" y="194"/>
                    </a:lnTo>
                    <a:lnTo>
                      <a:pt x="538" y="219"/>
                    </a:lnTo>
                    <a:lnTo>
                      <a:pt x="539" y="245"/>
                    </a:lnTo>
                    <a:lnTo>
                      <a:pt x="541" y="272"/>
                    </a:lnTo>
                    <a:lnTo>
                      <a:pt x="541" y="283"/>
                    </a:lnTo>
                    <a:lnTo>
                      <a:pt x="540" y="296"/>
                    </a:lnTo>
                    <a:lnTo>
                      <a:pt x="538" y="308"/>
                    </a:lnTo>
                    <a:lnTo>
                      <a:pt x="531" y="317"/>
                    </a:lnTo>
                    <a:lnTo>
                      <a:pt x="515" y="331"/>
                    </a:lnTo>
                    <a:lnTo>
                      <a:pt x="499" y="339"/>
                    </a:lnTo>
                    <a:lnTo>
                      <a:pt x="478" y="343"/>
                    </a:lnTo>
                    <a:lnTo>
                      <a:pt x="459" y="345"/>
                    </a:lnTo>
                    <a:lnTo>
                      <a:pt x="439" y="350"/>
                    </a:lnTo>
                    <a:lnTo>
                      <a:pt x="421" y="356"/>
                    </a:lnTo>
                    <a:lnTo>
                      <a:pt x="406" y="369"/>
                    </a:lnTo>
                    <a:lnTo>
                      <a:pt x="394" y="388"/>
                    </a:lnTo>
                    <a:lnTo>
                      <a:pt x="386" y="402"/>
                    </a:lnTo>
                    <a:lnTo>
                      <a:pt x="380" y="416"/>
                    </a:lnTo>
                    <a:lnTo>
                      <a:pt x="373" y="430"/>
                    </a:lnTo>
                    <a:lnTo>
                      <a:pt x="368" y="445"/>
                    </a:lnTo>
                    <a:lnTo>
                      <a:pt x="362" y="458"/>
                    </a:lnTo>
                    <a:lnTo>
                      <a:pt x="354" y="471"/>
                    </a:lnTo>
                    <a:lnTo>
                      <a:pt x="345" y="484"/>
                    </a:lnTo>
                    <a:lnTo>
                      <a:pt x="332" y="494"/>
                    </a:lnTo>
                    <a:lnTo>
                      <a:pt x="323" y="501"/>
                    </a:lnTo>
                    <a:lnTo>
                      <a:pt x="312" y="509"/>
                    </a:lnTo>
                    <a:lnTo>
                      <a:pt x="301" y="516"/>
                    </a:lnTo>
                    <a:lnTo>
                      <a:pt x="291" y="522"/>
                    </a:lnTo>
                    <a:lnTo>
                      <a:pt x="280" y="529"/>
                    </a:lnTo>
                    <a:lnTo>
                      <a:pt x="268" y="533"/>
                    </a:lnTo>
                    <a:lnTo>
                      <a:pt x="257" y="539"/>
                    </a:lnTo>
                    <a:lnTo>
                      <a:pt x="245" y="542"/>
                    </a:lnTo>
                    <a:lnTo>
                      <a:pt x="234" y="546"/>
                    </a:lnTo>
                    <a:lnTo>
                      <a:pt x="222" y="548"/>
                    </a:lnTo>
                    <a:lnTo>
                      <a:pt x="210" y="549"/>
                    </a:lnTo>
                    <a:lnTo>
                      <a:pt x="197" y="550"/>
                    </a:lnTo>
                    <a:lnTo>
                      <a:pt x="186" y="549"/>
                    </a:lnTo>
                    <a:lnTo>
                      <a:pt x="173" y="547"/>
                    </a:lnTo>
                    <a:lnTo>
                      <a:pt x="161" y="544"/>
                    </a:lnTo>
                    <a:lnTo>
                      <a:pt x="149" y="538"/>
                    </a:lnTo>
                    <a:lnTo>
                      <a:pt x="133" y="530"/>
                    </a:lnTo>
                    <a:lnTo>
                      <a:pt x="118" y="519"/>
                    </a:lnTo>
                    <a:lnTo>
                      <a:pt x="103" y="509"/>
                    </a:lnTo>
                    <a:lnTo>
                      <a:pt x="89" y="496"/>
                    </a:lnTo>
                    <a:lnTo>
                      <a:pt x="75" y="484"/>
                    </a:lnTo>
                    <a:lnTo>
                      <a:pt x="61" y="471"/>
                    </a:lnTo>
                    <a:lnTo>
                      <a:pt x="47" y="458"/>
                    </a:lnTo>
                    <a:lnTo>
                      <a:pt x="32" y="447"/>
                    </a:lnTo>
                    <a:lnTo>
                      <a:pt x="25" y="441"/>
                    </a:lnTo>
                    <a:lnTo>
                      <a:pt x="18" y="435"/>
                    </a:lnTo>
                    <a:lnTo>
                      <a:pt x="13" y="428"/>
                    </a:lnTo>
                    <a:lnTo>
                      <a:pt x="9" y="421"/>
                    </a:lnTo>
                    <a:lnTo>
                      <a:pt x="5" y="413"/>
                    </a:lnTo>
                    <a:lnTo>
                      <a:pt x="2" y="405"/>
                    </a:lnTo>
                    <a:lnTo>
                      <a:pt x="0" y="396"/>
                    </a:lnTo>
                    <a:lnTo>
                      <a:pt x="0" y="387"/>
                    </a:lnTo>
                    <a:lnTo>
                      <a:pt x="2" y="365"/>
                    </a:lnTo>
                    <a:lnTo>
                      <a:pt x="9" y="345"/>
                    </a:lnTo>
                    <a:lnTo>
                      <a:pt x="18" y="327"/>
                    </a:lnTo>
                    <a:lnTo>
                      <a:pt x="30" y="309"/>
                    </a:lnTo>
                    <a:lnTo>
                      <a:pt x="42" y="291"/>
                    </a:lnTo>
                    <a:lnTo>
                      <a:pt x="52" y="273"/>
                    </a:lnTo>
                    <a:lnTo>
                      <a:pt x="62" y="255"/>
                    </a:lnTo>
                    <a:lnTo>
                      <a:pt x="69" y="235"/>
                    </a:lnTo>
                    <a:lnTo>
                      <a:pt x="70" y="208"/>
                    </a:lnTo>
                    <a:lnTo>
                      <a:pt x="72" y="182"/>
                    </a:lnTo>
                    <a:lnTo>
                      <a:pt x="77" y="157"/>
                    </a:lnTo>
                    <a:lnTo>
                      <a:pt x="83" y="133"/>
                    </a:lnTo>
                    <a:lnTo>
                      <a:pt x="91" y="109"/>
                    </a:lnTo>
                    <a:lnTo>
                      <a:pt x="103" y="89"/>
                    </a:lnTo>
                    <a:lnTo>
                      <a:pt x="119" y="69"/>
                    </a:lnTo>
                    <a:lnTo>
                      <a:pt x="139" y="53"/>
                    </a:lnTo>
                    <a:lnTo>
                      <a:pt x="152" y="45"/>
                    </a:lnTo>
                    <a:lnTo>
                      <a:pt x="166" y="37"/>
                    </a:lnTo>
                    <a:lnTo>
                      <a:pt x="181" y="30"/>
                    </a:lnTo>
                    <a:lnTo>
                      <a:pt x="194" y="23"/>
                    </a:lnTo>
                    <a:lnTo>
                      <a:pt x="209" y="17"/>
                    </a:lnTo>
                    <a:lnTo>
                      <a:pt x="224" y="13"/>
                    </a:lnTo>
                    <a:lnTo>
                      <a:pt x="240" y="8"/>
                    </a:lnTo>
                    <a:lnTo>
                      <a:pt x="256" y="5"/>
                    </a:lnTo>
                    <a:lnTo>
                      <a:pt x="271" y="2"/>
                    </a:lnTo>
                    <a:lnTo>
                      <a:pt x="287" y="1"/>
                    </a:lnTo>
                    <a:lnTo>
                      <a:pt x="302" y="0"/>
                    </a:lnTo>
                    <a:lnTo>
                      <a:pt x="318" y="0"/>
                    </a:lnTo>
                    <a:lnTo>
                      <a:pt x="334" y="1"/>
                    </a:lnTo>
                    <a:lnTo>
                      <a:pt x="350" y="4"/>
                    </a:lnTo>
                    <a:lnTo>
                      <a:pt x="366" y="7"/>
                    </a:lnTo>
                    <a:lnTo>
                      <a:pt x="382" y="12"/>
                    </a:lnTo>
                    <a:lnTo>
                      <a:pt x="389" y="15"/>
                    </a:lnTo>
                    <a:lnTo>
                      <a:pt x="397" y="19"/>
                    </a:lnTo>
                    <a:lnTo>
                      <a:pt x="403" y="23"/>
                    </a:lnTo>
                    <a:lnTo>
                      <a:pt x="409" y="28"/>
                    </a:lnTo>
                    <a:lnTo>
                      <a:pt x="416" y="35"/>
                    </a:lnTo>
                    <a:lnTo>
                      <a:pt x="422" y="40"/>
                    </a:lnTo>
                    <a:lnTo>
                      <a:pt x="426" y="47"/>
                    </a:lnTo>
                    <a:lnTo>
                      <a:pt x="43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8" name="Freeform 34"/>
              <p:cNvSpPr>
                <a:spLocks/>
              </p:cNvSpPr>
              <p:nvPr/>
            </p:nvSpPr>
            <p:spPr bwMode="auto">
              <a:xfrm>
                <a:off x="2024" y="2031"/>
                <a:ext cx="222" cy="223"/>
              </a:xfrm>
              <a:custGeom>
                <a:avLst/>
                <a:gdLst>
                  <a:gd name="T0" fmla="*/ 349 w 445"/>
                  <a:gd name="T1" fmla="*/ 61 h 447"/>
                  <a:gd name="T2" fmla="*/ 369 w 445"/>
                  <a:gd name="T3" fmla="*/ 86 h 447"/>
                  <a:gd name="T4" fmla="*/ 397 w 445"/>
                  <a:gd name="T5" fmla="*/ 105 h 447"/>
                  <a:gd name="T6" fmla="*/ 425 w 445"/>
                  <a:gd name="T7" fmla="*/ 122 h 447"/>
                  <a:gd name="T8" fmla="*/ 441 w 445"/>
                  <a:gd name="T9" fmla="*/ 138 h 447"/>
                  <a:gd name="T10" fmla="*/ 445 w 445"/>
                  <a:gd name="T11" fmla="*/ 152 h 447"/>
                  <a:gd name="T12" fmla="*/ 438 w 445"/>
                  <a:gd name="T13" fmla="*/ 170 h 447"/>
                  <a:gd name="T14" fmla="*/ 424 w 445"/>
                  <a:gd name="T15" fmla="*/ 191 h 447"/>
                  <a:gd name="T16" fmla="*/ 405 w 445"/>
                  <a:gd name="T17" fmla="*/ 209 h 447"/>
                  <a:gd name="T18" fmla="*/ 385 w 445"/>
                  <a:gd name="T19" fmla="*/ 224 h 447"/>
                  <a:gd name="T20" fmla="*/ 358 w 445"/>
                  <a:gd name="T21" fmla="*/ 237 h 447"/>
                  <a:gd name="T22" fmla="*/ 322 w 445"/>
                  <a:gd name="T23" fmla="*/ 247 h 447"/>
                  <a:gd name="T24" fmla="*/ 288 w 445"/>
                  <a:gd name="T25" fmla="*/ 260 h 447"/>
                  <a:gd name="T26" fmla="*/ 258 w 445"/>
                  <a:gd name="T27" fmla="*/ 282 h 447"/>
                  <a:gd name="T28" fmla="*/ 238 w 445"/>
                  <a:gd name="T29" fmla="*/ 320 h 447"/>
                  <a:gd name="T30" fmla="*/ 217 w 445"/>
                  <a:gd name="T31" fmla="*/ 361 h 447"/>
                  <a:gd name="T32" fmla="*/ 191 w 445"/>
                  <a:gd name="T33" fmla="*/ 401 h 447"/>
                  <a:gd name="T34" fmla="*/ 157 w 445"/>
                  <a:gd name="T35" fmla="*/ 428 h 447"/>
                  <a:gd name="T36" fmla="*/ 122 w 445"/>
                  <a:gd name="T37" fmla="*/ 443 h 447"/>
                  <a:gd name="T38" fmla="*/ 90 w 445"/>
                  <a:gd name="T39" fmla="*/ 447 h 447"/>
                  <a:gd name="T40" fmla="*/ 59 w 445"/>
                  <a:gd name="T41" fmla="*/ 441 h 447"/>
                  <a:gd name="T42" fmla="*/ 30 w 445"/>
                  <a:gd name="T43" fmla="*/ 426 h 447"/>
                  <a:gd name="T44" fmla="*/ 6 w 445"/>
                  <a:gd name="T45" fmla="*/ 396 h 447"/>
                  <a:gd name="T46" fmla="*/ 1 w 445"/>
                  <a:gd name="T47" fmla="*/ 357 h 447"/>
                  <a:gd name="T48" fmla="*/ 14 w 445"/>
                  <a:gd name="T49" fmla="*/ 319 h 447"/>
                  <a:gd name="T50" fmla="*/ 32 w 445"/>
                  <a:gd name="T51" fmla="*/ 282 h 447"/>
                  <a:gd name="T52" fmla="*/ 49 w 445"/>
                  <a:gd name="T53" fmla="*/ 245 h 447"/>
                  <a:gd name="T54" fmla="*/ 60 w 445"/>
                  <a:gd name="T55" fmla="*/ 204 h 447"/>
                  <a:gd name="T56" fmla="*/ 66 w 445"/>
                  <a:gd name="T57" fmla="*/ 160 h 447"/>
                  <a:gd name="T58" fmla="*/ 75 w 445"/>
                  <a:gd name="T59" fmla="*/ 117 h 447"/>
                  <a:gd name="T60" fmla="*/ 100 w 445"/>
                  <a:gd name="T61" fmla="*/ 77 h 447"/>
                  <a:gd name="T62" fmla="*/ 135 w 445"/>
                  <a:gd name="T63" fmla="*/ 45 h 447"/>
                  <a:gd name="T64" fmla="*/ 175 w 445"/>
                  <a:gd name="T65" fmla="*/ 21 h 447"/>
                  <a:gd name="T66" fmla="*/ 219 w 445"/>
                  <a:gd name="T67" fmla="*/ 5 h 447"/>
                  <a:gd name="T68" fmla="*/ 256 w 445"/>
                  <a:gd name="T69" fmla="*/ 1 h 447"/>
                  <a:gd name="T70" fmla="*/ 283 w 445"/>
                  <a:gd name="T71" fmla="*/ 7 h 447"/>
                  <a:gd name="T72" fmla="*/ 310 w 445"/>
                  <a:gd name="T73" fmla="*/ 16 h 447"/>
                  <a:gd name="T74" fmla="*/ 333 w 445"/>
                  <a:gd name="T75" fmla="*/ 3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5" h="447">
                    <a:moveTo>
                      <a:pt x="343" y="44"/>
                    </a:moveTo>
                    <a:lnTo>
                      <a:pt x="349" y="61"/>
                    </a:lnTo>
                    <a:lnTo>
                      <a:pt x="358" y="75"/>
                    </a:lnTo>
                    <a:lnTo>
                      <a:pt x="369" y="86"/>
                    </a:lnTo>
                    <a:lnTo>
                      <a:pt x="383" y="95"/>
                    </a:lnTo>
                    <a:lnTo>
                      <a:pt x="397" y="105"/>
                    </a:lnTo>
                    <a:lnTo>
                      <a:pt x="412" y="113"/>
                    </a:lnTo>
                    <a:lnTo>
                      <a:pt x="425" y="122"/>
                    </a:lnTo>
                    <a:lnTo>
                      <a:pt x="438" y="132"/>
                    </a:lnTo>
                    <a:lnTo>
                      <a:pt x="441" y="138"/>
                    </a:lnTo>
                    <a:lnTo>
                      <a:pt x="443" y="145"/>
                    </a:lnTo>
                    <a:lnTo>
                      <a:pt x="445" y="152"/>
                    </a:lnTo>
                    <a:lnTo>
                      <a:pt x="443" y="159"/>
                    </a:lnTo>
                    <a:lnTo>
                      <a:pt x="438" y="170"/>
                    </a:lnTo>
                    <a:lnTo>
                      <a:pt x="432" y="182"/>
                    </a:lnTo>
                    <a:lnTo>
                      <a:pt x="424" y="191"/>
                    </a:lnTo>
                    <a:lnTo>
                      <a:pt x="415" y="201"/>
                    </a:lnTo>
                    <a:lnTo>
                      <a:pt x="405" y="209"/>
                    </a:lnTo>
                    <a:lnTo>
                      <a:pt x="395" y="217"/>
                    </a:lnTo>
                    <a:lnTo>
                      <a:pt x="385" y="224"/>
                    </a:lnTo>
                    <a:lnTo>
                      <a:pt x="375" y="230"/>
                    </a:lnTo>
                    <a:lnTo>
                      <a:pt x="358" y="237"/>
                    </a:lnTo>
                    <a:lnTo>
                      <a:pt x="340" y="242"/>
                    </a:lnTo>
                    <a:lnTo>
                      <a:pt x="322" y="247"/>
                    </a:lnTo>
                    <a:lnTo>
                      <a:pt x="305" y="253"/>
                    </a:lnTo>
                    <a:lnTo>
                      <a:pt x="288" y="260"/>
                    </a:lnTo>
                    <a:lnTo>
                      <a:pt x="272" y="269"/>
                    </a:lnTo>
                    <a:lnTo>
                      <a:pt x="258" y="282"/>
                    </a:lnTo>
                    <a:lnTo>
                      <a:pt x="246" y="299"/>
                    </a:lnTo>
                    <a:lnTo>
                      <a:pt x="238" y="320"/>
                    </a:lnTo>
                    <a:lnTo>
                      <a:pt x="228" y="341"/>
                    </a:lnTo>
                    <a:lnTo>
                      <a:pt x="217" y="361"/>
                    </a:lnTo>
                    <a:lnTo>
                      <a:pt x="205" y="382"/>
                    </a:lnTo>
                    <a:lnTo>
                      <a:pt x="191" y="401"/>
                    </a:lnTo>
                    <a:lnTo>
                      <a:pt x="175" y="416"/>
                    </a:lnTo>
                    <a:lnTo>
                      <a:pt x="157" y="428"/>
                    </a:lnTo>
                    <a:lnTo>
                      <a:pt x="137" y="437"/>
                    </a:lnTo>
                    <a:lnTo>
                      <a:pt x="122" y="443"/>
                    </a:lnTo>
                    <a:lnTo>
                      <a:pt x="106" y="445"/>
                    </a:lnTo>
                    <a:lnTo>
                      <a:pt x="90" y="447"/>
                    </a:lnTo>
                    <a:lnTo>
                      <a:pt x="75" y="444"/>
                    </a:lnTo>
                    <a:lnTo>
                      <a:pt x="59" y="441"/>
                    </a:lnTo>
                    <a:lnTo>
                      <a:pt x="44" y="434"/>
                    </a:lnTo>
                    <a:lnTo>
                      <a:pt x="30" y="426"/>
                    </a:lnTo>
                    <a:lnTo>
                      <a:pt x="18" y="414"/>
                    </a:lnTo>
                    <a:lnTo>
                      <a:pt x="6" y="396"/>
                    </a:lnTo>
                    <a:lnTo>
                      <a:pt x="0" y="376"/>
                    </a:lnTo>
                    <a:lnTo>
                      <a:pt x="1" y="357"/>
                    </a:lnTo>
                    <a:lnTo>
                      <a:pt x="7" y="338"/>
                    </a:lnTo>
                    <a:lnTo>
                      <a:pt x="14" y="319"/>
                    </a:lnTo>
                    <a:lnTo>
                      <a:pt x="24" y="300"/>
                    </a:lnTo>
                    <a:lnTo>
                      <a:pt x="32" y="282"/>
                    </a:lnTo>
                    <a:lnTo>
                      <a:pt x="39" y="264"/>
                    </a:lnTo>
                    <a:lnTo>
                      <a:pt x="49" y="245"/>
                    </a:lnTo>
                    <a:lnTo>
                      <a:pt x="55" y="224"/>
                    </a:lnTo>
                    <a:lnTo>
                      <a:pt x="60" y="204"/>
                    </a:lnTo>
                    <a:lnTo>
                      <a:pt x="63" y="182"/>
                    </a:lnTo>
                    <a:lnTo>
                      <a:pt x="66" y="160"/>
                    </a:lnTo>
                    <a:lnTo>
                      <a:pt x="69" y="138"/>
                    </a:lnTo>
                    <a:lnTo>
                      <a:pt x="75" y="117"/>
                    </a:lnTo>
                    <a:lnTo>
                      <a:pt x="84" y="98"/>
                    </a:lnTo>
                    <a:lnTo>
                      <a:pt x="100" y="77"/>
                    </a:lnTo>
                    <a:lnTo>
                      <a:pt x="117" y="60"/>
                    </a:lnTo>
                    <a:lnTo>
                      <a:pt x="135" y="45"/>
                    </a:lnTo>
                    <a:lnTo>
                      <a:pt x="155" y="31"/>
                    </a:lnTo>
                    <a:lnTo>
                      <a:pt x="175" y="21"/>
                    </a:lnTo>
                    <a:lnTo>
                      <a:pt x="196" y="11"/>
                    </a:lnTo>
                    <a:lnTo>
                      <a:pt x="219" y="5"/>
                    </a:lnTo>
                    <a:lnTo>
                      <a:pt x="241" y="0"/>
                    </a:lnTo>
                    <a:lnTo>
                      <a:pt x="256" y="1"/>
                    </a:lnTo>
                    <a:lnTo>
                      <a:pt x="270" y="3"/>
                    </a:lnTo>
                    <a:lnTo>
                      <a:pt x="283" y="7"/>
                    </a:lnTo>
                    <a:lnTo>
                      <a:pt x="297" y="10"/>
                    </a:lnTo>
                    <a:lnTo>
                      <a:pt x="310" y="16"/>
                    </a:lnTo>
                    <a:lnTo>
                      <a:pt x="322" y="23"/>
                    </a:lnTo>
                    <a:lnTo>
                      <a:pt x="333" y="32"/>
                    </a:lnTo>
                    <a:lnTo>
                      <a:pt x="343" y="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9" name="Freeform 35"/>
              <p:cNvSpPr>
                <a:spLocks/>
              </p:cNvSpPr>
              <p:nvPr/>
            </p:nvSpPr>
            <p:spPr bwMode="auto">
              <a:xfrm>
                <a:off x="2044" y="2045"/>
                <a:ext cx="175" cy="195"/>
              </a:xfrm>
              <a:custGeom>
                <a:avLst/>
                <a:gdLst>
                  <a:gd name="T0" fmla="*/ 293 w 351"/>
                  <a:gd name="T1" fmla="*/ 70 h 390"/>
                  <a:gd name="T2" fmla="*/ 318 w 351"/>
                  <a:gd name="T3" fmla="*/ 88 h 390"/>
                  <a:gd name="T4" fmla="*/ 340 w 351"/>
                  <a:gd name="T5" fmla="*/ 108 h 390"/>
                  <a:gd name="T6" fmla="*/ 351 w 351"/>
                  <a:gd name="T7" fmla="*/ 134 h 390"/>
                  <a:gd name="T8" fmla="*/ 336 w 351"/>
                  <a:gd name="T9" fmla="*/ 167 h 390"/>
                  <a:gd name="T10" fmla="*/ 305 w 351"/>
                  <a:gd name="T11" fmla="*/ 190 h 390"/>
                  <a:gd name="T12" fmla="*/ 269 w 351"/>
                  <a:gd name="T13" fmla="*/ 203 h 390"/>
                  <a:gd name="T14" fmla="*/ 231 w 351"/>
                  <a:gd name="T15" fmla="*/ 210 h 390"/>
                  <a:gd name="T16" fmla="*/ 203 w 351"/>
                  <a:gd name="T17" fmla="*/ 216 h 390"/>
                  <a:gd name="T18" fmla="*/ 190 w 351"/>
                  <a:gd name="T19" fmla="*/ 229 h 390"/>
                  <a:gd name="T20" fmla="*/ 182 w 351"/>
                  <a:gd name="T21" fmla="*/ 246 h 390"/>
                  <a:gd name="T22" fmla="*/ 176 w 351"/>
                  <a:gd name="T23" fmla="*/ 263 h 390"/>
                  <a:gd name="T24" fmla="*/ 160 w 351"/>
                  <a:gd name="T25" fmla="*/ 290 h 390"/>
                  <a:gd name="T26" fmla="*/ 135 w 351"/>
                  <a:gd name="T27" fmla="*/ 332 h 390"/>
                  <a:gd name="T28" fmla="*/ 106 w 351"/>
                  <a:gd name="T29" fmla="*/ 370 h 390"/>
                  <a:gd name="T30" fmla="*/ 69 w 351"/>
                  <a:gd name="T31" fmla="*/ 390 h 390"/>
                  <a:gd name="T32" fmla="*/ 38 w 351"/>
                  <a:gd name="T33" fmla="*/ 389 h 390"/>
                  <a:gd name="T34" fmla="*/ 25 w 351"/>
                  <a:gd name="T35" fmla="*/ 384 h 390"/>
                  <a:gd name="T36" fmla="*/ 14 w 351"/>
                  <a:gd name="T37" fmla="*/ 375 h 390"/>
                  <a:gd name="T38" fmla="*/ 6 w 351"/>
                  <a:gd name="T39" fmla="*/ 363 h 390"/>
                  <a:gd name="T40" fmla="*/ 0 w 351"/>
                  <a:gd name="T41" fmla="*/ 331 h 390"/>
                  <a:gd name="T42" fmla="*/ 10 w 351"/>
                  <a:gd name="T43" fmla="*/ 285 h 390"/>
                  <a:gd name="T44" fmla="*/ 31 w 351"/>
                  <a:gd name="T45" fmla="*/ 243 h 390"/>
                  <a:gd name="T46" fmla="*/ 51 w 351"/>
                  <a:gd name="T47" fmla="*/ 199 h 390"/>
                  <a:gd name="T48" fmla="*/ 56 w 351"/>
                  <a:gd name="T49" fmla="*/ 154 h 390"/>
                  <a:gd name="T50" fmla="*/ 61 w 351"/>
                  <a:gd name="T51" fmla="*/ 116 h 390"/>
                  <a:gd name="T52" fmla="*/ 75 w 351"/>
                  <a:gd name="T53" fmla="*/ 81 h 390"/>
                  <a:gd name="T54" fmla="*/ 98 w 351"/>
                  <a:gd name="T55" fmla="*/ 53 h 390"/>
                  <a:gd name="T56" fmla="*/ 126 w 351"/>
                  <a:gd name="T57" fmla="*/ 33 h 390"/>
                  <a:gd name="T58" fmla="*/ 151 w 351"/>
                  <a:gd name="T59" fmla="*/ 17 h 390"/>
                  <a:gd name="T60" fmla="*/ 178 w 351"/>
                  <a:gd name="T61" fmla="*/ 3 h 390"/>
                  <a:gd name="T62" fmla="*/ 206 w 351"/>
                  <a:gd name="T63" fmla="*/ 0 h 390"/>
                  <a:gd name="T64" fmla="*/ 232 w 351"/>
                  <a:gd name="T65" fmla="*/ 5 h 390"/>
                  <a:gd name="T66" fmla="*/ 249 w 351"/>
                  <a:gd name="T67" fmla="*/ 17 h 390"/>
                  <a:gd name="T68" fmla="*/ 264 w 351"/>
                  <a:gd name="T69" fmla="*/ 33 h 390"/>
                  <a:gd name="T70" fmla="*/ 277 w 351"/>
                  <a:gd name="T71" fmla="*/ 5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1" h="390">
                    <a:moveTo>
                      <a:pt x="283" y="61"/>
                    </a:moveTo>
                    <a:lnTo>
                      <a:pt x="293" y="70"/>
                    </a:lnTo>
                    <a:lnTo>
                      <a:pt x="305" y="79"/>
                    </a:lnTo>
                    <a:lnTo>
                      <a:pt x="318" y="88"/>
                    </a:lnTo>
                    <a:lnTo>
                      <a:pt x="329" y="98"/>
                    </a:lnTo>
                    <a:lnTo>
                      <a:pt x="340" y="108"/>
                    </a:lnTo>
                    <a:lnTo>
                      <a:pt x="347" y="121"/>
                    </a:lnTo>
                    <a:lnTo>
                      <a:pt x="351" y="134"/>
                    </a:lnTo>
                    <a:lnTo>
                      <a:pt x="349" y="150"/>
                    </a:lnTo>
                    <a:lnTo>
                      <a:pt x="336" y="167"/>
                    </a:lnTo>
                    <a:lnTo>
                      <a:pt x="321" y="179"/>
                    </a:lnTo>
                    <a:lnTo>
                      <a:pt x="305" y="190"/>
                    </a:lnTo>
                    <a:lnTo>
                      <a:pt x="287" y="197"/>
                    </a:lnTo>
                    <a:lnTo>
                      <a:pt x="269" y="203"/>
                    </a:lnTo>
                    <a:lnTo>
                      <a:pt x="250" y="207"/>
                    </a:lnTo>
                    <a:lnTo>
                      <a:pt x="231" y="210"/>
                    </a:lnTo>
                    <a:lnTo>
                      <a:pt x="212" y="213"/>
                    </a:lnTo>
                    <a:lnTo>
                      <a:pt x="203" y="216"/>
                    </a:lnTo>
                    <a:lnTo>
                      <a:pt x="196" y="222"/>
                    </a:lnTo>
                    <a:lnTo>
                      <a:pt x="190" y="229"/>
                    </a:lnTo>
                    <a:lnTo>
                      <a:pt x="186" y="237"/>
                    </a:lnTo>
                    <a:lnTo>
                      <a:pt x="182" y="246"/>
                    </a:lnTo>
                    <a:lnTo>
                      <a:pt x="179" y="254"/>
                    </a:lnTo>
                    <a:lnTo>
                      <a:pt x="176" y="263"/>
                    </a:lnTo>
                    <a:lnTo>
                      <a:pt x="171" y="271"/>
                    </a:lnTo>
                    <a:lnTo>
                      <a:pt x="160" y="290"/>
                    </a:lnTo>
                    <a:lnTo>
                      <a:pt x="147" y="311"/>
                    </a:lnTo>
                    <a:lnTo>
                      <a:pt x="135" y="332"/>
                    </a:lnTo>
                    <a:lnTo>
                      <a:pt x="122" y="352"/>
                    </a:lnTo>
                    <a:lnTo>
                      <a:pt x="106" y="370"/>
                    </a:lnTo>
                    <a:lnTo>
                      <a:pt x="89" y="383"/>
                    </a:lnTo>
                    <a:lnTo>
                      <a:pt x="69" y="390"/>
                    </a:lnTo>
                    <a:lnTo>
                      <a:pt x="44" y="390"/>
                    </a:lnTo>
                    <a:lnTo>
                      <a:pt x="38" y="389"/>
                    </a:lnTo>
                    <a:lnTo>
                      <a:pt x="31" y="388"/>
                    </a:lnTo>
                    <a:lnTo>
                      <a:pt x="25" y="384"/>
                    </a:lnTo>
                    <a:lnTo>
                      <a:pt x="20" y="380"/>
                    </a:lnTo>
                    <a:lnTo>
                      <a:pt x="14" y="375"/>
                    </a:lnTo>
                    <a:lnTo>
                      <a:pt x="10" y="369"/>
                    </a:lnTo>
                    <a:lnTo>
                      <a:pt x="6" y="363"/>
                    </a:lnTo>
                    <a:lnTo>
                      <a:pt x="3" y="357"/>
                    </a:lnTo>
                    <a:lnTo>
                      <a:pt x="0" y="331"/>
                    </a:lnTo>
                    <a:lnTo>
                      <a:pt x="3" y="307"/>
                    </a:lnTo>
                    <a:lnTo>
                      <a:pt x="10" y="285"/>
                    </a:lnTo>
                    <a:lnTo>
                      <a:pt x="20" y="263"/>
                    </a:lnTo>
                    <a:lnTo>
                      <a:pt x="31" y="243"/>
                    </a:lnTo>
                    <a:lnTo>
                      <a:pt x="42" y="221"/>
                    </a:lnTo>
                    <a:lnTo>
                      <a:pt x="51" y="199"/>
                    </a:lnTo>
                    <a:lnTo>
                      <a:pt x="56" y="175"/>
                    </a:lnTo>
                    <a:lnTo>
                      <a:pt x="56" y="154"/>
                    </a:lnTo>
                    <a:lnTo>
                      <a:pt x="57" y="134"/>
                    </a:lnTo>
                    <a:lnTo>
                      <a:pt x="61" y="116"/>
                    </a:lnTo>
                    <a:lnTo>
                      <a:pt x="67" y="98"/>
                    </a:lnTo>
                    <a:lnTo>
                      <a:pt x="75" y="81"/>
                    </a:lnTo>
                    <a:lnTo>
                      <a:pt x="86" y="65"/>
                    </a:lnTo>
                    <a:lnTo>
                      <a:pt x="98" y="53"/>
                    </a:lnTo>
                    <a:lnTo>
                      <a:pt x="113" y="40"/>
                    </a:lnTo>
                    <a:lnTo>
                      <a:pt x="126" y="33"/>
                    </a:lnTo>
                    <a:lnTo>
                      <a:pt x="139" y="25"/>
                    </a:lnTo>
                    <a:lnTo>
                      <a:pt x="151" y="17"/>
                    </a:lnTo>
                    <a:lnTo>
                      <a:pt x="164" y="9"/>
                    </a:lnTo>
                    <a:lnTo>
                      <a:pt x="178" y="3"/>
                    </a:lnTo>
                    <a:lnTo>
                      <a:pt x="192" y="0"/>
                    </a:lnTo>
                    <a:lnTo>
                      <a:pt x="206" y="0"/>
                    </a:lnTo>
                    <a:lnTo>
                      <a:pt x="222" y="2"/>
                    </a:lnTo>
                    <a:lnTo>
                      <a:pt x="232" y="5"/>
                    </a:lnTo>
                    <a:lnTo>
                      <a:pt x="240" y="10"/>
                    </a:lnTo>
                    <a:lnTo>
                      <a:pt x="249" y="17"/>
                    </a:lnTo>
                    <a:lnTo>
                      <a:pt x="257" y="24"/>
                    </a:lnTo>
                    <a:lnTo>
                      <a:pt x="264" y="33"/>
                    </a:lnTo>
                    <a:lnTo>
                      <a:pt x="271" y="42"/>
                    </a:lnTo>
                    <a:lnTo>
                      <a:pt x="277" y="51"/>
                    </a:lnTo>
                    <a:lnTo>
                      <a:pt x="283"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0" name="Freeform 36"/>
              <p:cNvSpPr>
                <a:spLocks/>
              </p:cNvSpPr>
              <p:nvPr/>
            </p:nvSpPr>
            <p:spPr bwMode="auto">
              <a:xfrm>
                <a:off x="2057" y="2056"/>
                <a:ext cx="143" cy="171"/>
              </a:xfrm>
              <a:custGeom>
                <a:avLst/>
                <a:gdLst>
                  <a:gd name="T0" fmla="*/ 209 w 285"/>
                  <a:gd name="T1" fmla="*/ 17 h 342"/>
                  <a:gd name="T2" fmla="*/ 198 w 285"/>
                  <a:gd name="T3" fmla="*/ 28 h 342"/>
                  <a:gd name="T4" fmla="*/ 190 w 285"/>
                  <a:gd name="T5" fmla="*/ 41 h 342"/>
                  <a:gd name="T6" fmla="*/ 181 w 285"/>
                  <a:gd name="T7" fmla="*/ 53 h 342"/>
                  <a:gd name="T8" fmla="*/ 180 w 285"/>
                  <a:gd name="T9" fmla="*/ 63 h 342"/>
                  <a:gd name="T10" fmla="*/ 226 w 285"/>
                  <a:gd name="T11" fmla="*/ 34 h 342"/>
                  <a:gd name="T12" fmla="*/ 234 w 285"/>
                  <a:gd name="T13" fmla="*/ 42 h 342"/>
                  <a:gd name="T14" fmla="*/ 239 w 285"/>
                  <a:gd name="T15" fmla="*/ 53 h 342"/>
                  <a:gd name="T16" fmla="*/ 223 w 285"/>
                  <a:gd name="T17" fmla="*/ 68 h 342"/>
                  <a:gd name="T18" fmla="*/ 209 w 285"/>
                  <a:gd name="T19" fmla="*/ 86 h 342"/>
                  <a:gd name="T20" fmla="*/ 195 w 285"/>
                  <a:gd name="T21" fmla="*/ 104 h 342"/>
                  <a:gd name="T22" fmla="*/ 184 w 285"/>
                  <a:gd name="T23" fmla="*/ 122 h 342"/>
                  <a:gd name="T24" fmla="*/ 197 w 285"/>
                  <a:gd name="T25" fmla="*/ 116 h 342"/>
                  <a:gd name="T26" fmla="*/ 212 w 285"/>
                  <a:gd name="T27" fmla="*/ 104 h 342"/>
                  <a:gd name="T28" fmla="*/ 227 w 285"/>
                  <a:gd name="T29" fmla="*/ 93 h 342"/>
                  <a:gd name="T30" fmla="*/ 243 w 285"/>
                  <a:gd name="T31" fmla="*/ 83 h 342"/>
                  <a:gd name="T32" fmla="*/ 246 w 285"/>
                  <a:gd name="T33" fmla="*/ 89 h 342"/>
                  <a:gd name="T34" fmla="*/ 232 w 285"/>
                  <a:gd name="T35" fmla="*/ 107 h 342"/>
                  <a:gd name="T36" fmla="*/ 234 w 285"/>
                  <a:gd name="T37" fmla="*/ 114 h 342"/>
                  <a:gd name="T38" fmla="*/ 246 w 285"/>
                  <a:gd name="T39" fmla="*/ 106 h 342"/>
                  <a:gd name="T40" fmla="*/ 259 w 285"/>
                  <a:gd name="T41" fmla="*/ 98 h 342"/>
                  <a:gd name="T42" fmla="*/ 272 w 285"/>
                  <a:gd name="T43" fmla="*/ 91 h 342"/>
                  <a:gd name="T44" fmla="*/ 283 w 285"/>
                  <a:gd name="T45" fmla="*/ 96 h 342"/>
                  <a:gd name="T46" fmla="*/ 285 w 285"/>
                  <a:gd name="T47" fmla="*/ 110 h 342"/>
                  <a:gd name="T48" fmla="*/ 279 w 285"/>
                  <a:gd name="T49" fmla="*/ 127 h 342"/>
                  <a:gd name="T50" fmla="*/ 263 w 285"/>
                  <a:gd name="T51" fmla="*/ 143 h 342"/>
                  <a:gd name="T52" fmla="*/ 244 w 285"/>
                  <a:gd name="T53" fmla="*/ 154 h 342"/>
                  <a:gd name="T54" fmla="*/ 223 w 285"/>
                  <a:gd name="T55" fmla="*/ 160 h 342"/>
                  <a:gd name="T56" fmla="*/ 197 w 285"/>
                  <a:gd name="T57" fmla="*/ 166 h 342"/>
                  <a:gd name="T58" fmla="*/ 169 w 285"/>
                  <a:gd name="T59" fmla="*/ 172 h 342"/>
                  <a:gd name="T60" fmla="*/ 141 w 285"/>
                  <a:gd name="T61" fmla="*/ 182 h 342"/>
                  <a:gd name="T62" fmla="*/ 118 w 285"/>
                  <a:gd name="T63" fmla="*/ 202 h 342"/>
                  <a:gd name="T64" fmla="*/ 98 w 285"/>
                  <a:gd name="T65" fmla="*/ 231 h 342"/>
                  <a:gd name="T66" fmla="*/ 82 w 285"/>
                  <a:gd name="T67" fmla="*/ 264 h 342"/>
                  <a:gd name="T68" fmla="*/ 68 w 285"/>
                  <a:gd name="T69" fmla="*/ 297 h 342"/>
                  <a:gd name="T70" fmla="*/ 50 w 285"/>
                  <a:gd name="T71" fmla="*/ 329 h 342"/>
                  <a:gd name="T72" fmla="*/ 33 w 285"/>
                  <a:gd name="T73" fmla="*/ 342 h 342"/>
                  <a:gd name="T74" fmla="*/ 30 w 285"/>
                  <a:gd name="T75" fmla="*/ 335 h 342"/>
                  <a:gd name="T76" fmla="*/ 29 w 285"/>
                  <a:gd name="T77" fmla="*/ 319 h 342"/>
                  <a:gd name="T78" fmla="*/ 30 w 285"/>
                  <a:gd name="T79" fmla="*/ 299 h 342"/>
                  <a:gd name="T80" fmla="*/ 23 w 285"/>
                  <a:gd name="T81" fmla="*/ 299 h 342"/>
                  <a:gd name="T82" fmla="*/ 15 w 285"/>
                  <a:gd name="T83" fmla="*/ 320 h 342"/>
                  <a:gd name="T84" fmla="*/ 7 w 285"/>
                  <a:gd name="T85" fmla="*/ 329 h 342"/>
                  <a:gd name="T86" fmla="*/ 1 w 285"/>
                  <a:gd name="T87" fmla="*/ 319 h 342"/>
                  <a:gd name="T88" fmla="*/ 0 w 285"/>
                  <a:gd name="T89" fmla="*/ 296 h 342"/>
                  <a:gd name="T90" fmla="*/ 11 w 285"/>
                  <a:gd name="T91" fmla="*/ 266 h 342"/>
                  <a:gd name="T92" fmla="*/ 28 w 285"/>
                  <a:gd name="T93" fmla="*/ 239 h 342"/>
                  <a:gd name="T94" fmla="*/ 44 w 285"/>
                  <a:gd name="T95" fmla="*/ 211 h 342"/>
                  <a:gd name="T96" fmla="*/ 48 w 285"/>
                  <a:gd name="T97" fmla="*/ 172 h 342"/>
                  <a:gd name="T98" fmla="*/ 52 w 285"/>
                  <a:gd name="T99" fmla="*/ 122 h 342"/>
                  <a:gd name="T100" fmla="*/ 64 w 285"/>
                  <a:gd name="T101" fmla="*/ 91 h 342"/>
                  <a:gd name="T102" fmla="*/ 72 w 285"/>
                  <a:gd name="T103" fmla="*/ 73 h 342"/>
                  <a:gd name="T104" fmla="*/ 81 w 285"/>
                  <a:gd name="T105" fmla="*/ 55 h 342"/>
                  <a:gd name="T106" fmla="*/ 94 w 285"/>
                  <a:gd name="T107" fmla="*/ 40 h 342"/>
                  <a:gd name="T108" fmla="*/ 98 w 285"/>
                  <a:gd name="T109" fmla="*/ 50 h 342"/>
                  <a:gd name="T110" fmla="*/ 87 w 285"/>
                  <a:gd name="T111" fmla="*/ 80 h 342"/>
                  <a:gd name="T112" fmla="*/ 85 w 285"/>
                  <a:gd name="T113" fmla="*/ 97 h 342"/>
                  <a:gd name="T114" fmla="*/ 91 w 285"/>
                  <a:gd name="T115" fmla="*/ 87 h 342"/>
                  <a:gd name="T116" fmla="*/ 97 w 285"/>
                  <a:gd name="T117" fmla="*/ 76 h 342"/>
                  <a:gd name="T118" fmla="*/ 119 w 285"/>
                  <a:gd name="T119" fmla="*/ 44 h 342"/>
                  <a:gd name="T120" fmla="*/ 146 w 285"/>
                  <a:gd name="T121" fmla="*/ 14 h 342"/>
                  <a:gd name="T122" fmla="*/ 178 w 285"/>
                  <a:gd name="T123" fmla="*/ 0 h 342"/>
                  <a:gd name="T124" fmla="*/ 214 w 285"/>
                  <a:gd name="T125" fmla="*/ 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342">
                    <a:moveTo>
                      <a:pt x="214" y="12"/>
                    </a:moveTo>
                    <a:lnTo>
                      <a:pt x="209" y="17"/>
                    </a:lnTo>
                    <a:lnTo>
                      <a:pt x="204" y="22"/>
                    </a:lnTo>
                    <a:lnTo>
                      <a:pt x="198" y="28"/>
                    </a:lnTo>
                    <a:lnTo>
                      <a:pt x="194" y="34"/>
                    </a:lnTo>
                    <a:lnTo>
                      <a:pt x="190" y="41"/>
                    </a:lnTo>
                    <a:lnTo>
                      <a:pt x="186" y="48"/>
                    </a:lnTo>
                    <a:lnTo>
                      <a:pt x="181" y="53"/>
                    </a:lnTo>
                    <a:lnTo>
                      <a:pt x="178" y="60"/>
                    </a:lnTo>
                    <a:lnTo>
                      <a:pt x="180" y="63"/>
                    </a:lnTo>
                    <a:lnTo>
                      <a:pt x="221" y="35"/>
                    </a:lnTo>
                    <a:lnTo>
                      <a:pt x="226" y="34"/>
                    </a:lnTo>
                    <a:lnTo>
                      <a:pt x="231" y="37"/>
                    </a:lnTo>
                    <a:lnTo>
                      <a:pt x="234" y="42"/>
                    </a:lnTo>
                    <a:lnTo>
                      <a:pt x="237" y="48"/>
                    </a:lnTo>
                    <a:lnTo>
                      <a:pt x="239" y="53"/>
                    </a:lnTo>
                    <a:lnTo>
                      <a:pt x="231" y="60"/>
                    </a:lnTo>
                    <a:lnTo>
                      <a:pt x="223" y="68"/>
                    </a:lnTo>
                    <a:lnTo>
                      <a:pt x="215" y="76"/>
                    </a:lnTo>
                    <a:lnTo>
                      <a:pt x="209" y="86"/>
                    </a:lnTo>
                    <a:lnTo>
                      <a:pt x="202" y="95"/>
                    </a:lnTo>
                    <a:lnTo>
                      <a:pt x="195" y="104"/>
                    </a:lnTo>
                    <a:lnTo>
                      <a:pt x="189" y="113"/>
                    </a:lnTo>
                    <a:lnTo>
                      <a:pt x="184" y="122"/>
                    </a:lnTo>
                    <a:lnTo>
                      <a:pt x="190" y="121"/>
                    </a:lnTo>
                    <a:lnTo>
                      <a:pt x="197" y="116"/>
                    </a:lnTo>
                    <a:lnTo>
                      <a:pt x="205" y="110"/>
                    </a:lnTo>
                    <a:lnTo>
                      <a:pt x="212" y="104"/>
                    </a:lnTo>
                    <a:lnTo>
                      <a:pt x="220" y="98"/>
                    </a:lnTo>
                    <a:lnTo>
                      <a:pt x="227" y="93"/>
                    </a:lnTo>
                    <a:lnTo>
                      <a:pt x="235" y="88"/>
                    </a:lnTo>
                    <a:lnTo>
                      <a:pt x="243" y="83"/>
                    </a:lnTo>
                    <a:lnTo>
                      <a:pt x="251" y="80"/>
                    </a:lnTo>
                    <a:lnTo>
                      <a:pt x="246" y="89"/>
                    </a:lnTo>
                    <a:lnTo>
                      <a:pt x="240" y="98"/>
                    </a:lnTo>
                    <a:lnTo>
                      <a:pt x="232" y="107"/>
                    </a:lnTo>
                    <a:lnTo>
                      <a:pt x="228" y="117"/>
                    </a:lnTo>
                    <a:lnTo>
                      <a:pt x="234" y="114"/>
                    </a:lnTo>
                    <a:lnTo>
                      <a:pt x="241" y="111"/>
                    </a:lnTo>
                    <a:lnTo>
                      <a:pt x="246" y="106"/>
                    </a:lnTo>
                    <a:lnTo>
                      <a:pt x="252" y="103"/>
                    </a:lnTo>
                    <a:lnTo>
                      <a:pt x="259" y="98"/>
                    </a:lnTo>
                    <a:lnTo>
                      <a:pt x="265" y="95"/>
                    </a:lnTo>
                    <a:lnTo>
                      <a:pt x="272" y="91"/>
                    </a:lnTo>
                    <a:lnTo>
                      <a:pt x="279" y="90"/>
                    </a:lnTo>
                    <a:lnTo>
                      <a:pt x="283" y="96"/>
                    </a:lnTo>
                    <a:lnTo>
                      <a:pt x="285" y="103"/>
                    </a:lnTo>
                    <a:lnTo>
                      <a:pt x="285" y="110"/>
                    </a:lnTo>
                    <a:lnTo>
                      <a:pt x="284" y="117"/>
                    </a:lnTo>
                    <a:lnTo>
                      <a:pt x="279" y="127"/>
                    </a:lnTo>
                    <a:lnTo>
                      <a:pt x="272" y="136"/>
                    </a:lnTo>
                    <a:lnTo>
                      <a:pt x="263" y="143"/>
                    </a:lnTo>
                    <a:lnTo>
                      <a:pt x="253" y="149"/>
                    </a:lnTo>
                    <a:lnTo>
                      <a:pt x="244" y="154"/>
                    </a:lnTo>
                    <a:lnTo>
                      <a:pt x="233" y="157"/>
                    </a:lnTo>
                    <a:lnTo>
                      <a:pt x="223" y="160"/>
                    </a:lnTo>
                    <a:lnTo>
                      <a:pt x="212" y="163"/>
                    </a:lnTo>
                    <a:lnTo>
                      <a:pt x="197" y="166"/>
                    </a:lnTo>
                    <a:lnTo>
                      <a:pt x="184" y="168"/>
                    </a:lnTo>
                    <a:lnTo>
                      <a:pt x="169" y="172"/>
                    </a:lnTo>
                    <a:lnTo>
                      <a:pt x="155" y="177"/>
                    </a:lnTo>
                    <a:lnTo>
                      <a:pt x="141" y="182"/>
                    </a:lnTo>
                    <a:lnTo>
                      <a:pt x="129" y="190"/>
                    </a:lnTo>
                    <a:lnTo>
                      <a:pt x="118" y="202"/>
                    </a:lnTo>
                    <a:lnTo>
                      <a:pt x="108" y="216"/>
                    </a:lnTo>
                    <a:lnTo>
                      <a:pt x="98" y="231"/>
                    </a:lnTo>
                    <a:lnTo>
                      <a:pt x="89" y="247"/>
                    </a:lnTo>
                    <a:lnTo>
                      <a:pt x="82" y="264"/>
                    </a:lnTo>
                    <a:lnTo>
                      <a:pt x="75" y="281"/>
                    </a:lnTo>
                    <a:lnTo>
                      <a:pt x="68" y="297"/>
                    </a:lnTo>
                    <a:lnTo>
                      <a:pt x="60" y="314"/>
                    </a:lnTo>
                    <a:lnTo>
                      <a:pt x="50" y="329"/>
                    </a:lnTo>
                    <a:lnTo>
                      <a:pt x="37" y="342"/>
                    </a:lnTo>
                    <a:lnTo>
                      <a:pt x="33" y="342"/>
                    </a:lnTo>
                    <a:lnTo>
                      <a:pt x="31" y="340"/>
                    </a:lnTo>
                    <a:lnTo>
                      <a:pt x="30" y="335"/>
                    </a:lnTo>
                    <a:lnTo>
                      <a:pt x="29" y="331"/>
                    </a:lnTo>
                    <a:lnTo>
                      <a:pt x="29" y="319"/>
                    </a:lnTo>
                    <a:lnTo>
                      <a:pt x="30" y="309"/>
                    </a:lnTo>
                    <a:lnTo>
                      <a:pt x="30" y="299"/>
                    </a:lnTo>
                    <a:lnTo>
                      <a:pt x="30" y="288"/>
                    </a:lnTo>
                    <a:lnTo>
                      <a:pt x="23" y="299"/>
                    </a:lnTo>
                    <a:lnTo>
                      <a:pt x="19" y="309"/>
                    </a:lnTo>
                    <a:lnTo>
                      <a:pt x="15" y="320"/>
                    </a:lnTo>
                    <a:lnTo>
                      <a:pt x="10" y="332"/>
                    </a:lnTo>
                    <a:lnTo>
                      <a:pt x="7" y="329"/>
                    </a:lnTo>
                    <a:lnTo>
                      <a:pt x="3" y="324"/>
                    </a:lnTo>
                    <a:lnTo>
                      <a:pt x="1" y="319"/>
                    </a:lnTo>
                    <a:lnTo>
                      <a:pt x="0" y="314"/>
                    </a:lnTo>
                    <a:lnTo>
                      <a:pt x="0" y="296"/>
                    </a:lnTo>
                    <a:lnTo>
                      <a:pt x="3" y="280"/>
                    </a:lnTo>
                    <a:lnTo>
                      <a:pt x="11" y="266"/>
                    </a:lnTo>
                    <a:lnTo>
                      <a:pt x="18" y="253"/>
                    </a:lnTo>
                    <a:lnTo>
                      <a:pt x="28" y="239"/>
                    </a:lnTo>
                    <a:lnTo>
                      <a:pt x="36" y="225"/>
                    </a:lnTo>
                    <a:lnTo>
                      <a:pt x="44" y="211"/>
                    </a:lnTo>
                    <a:lnTo>
                      <a:pt x="49" y="196"/>
                    </a:lnTo>
                    <a:lnTo>
                      <a:pt x="48" y="172"/>
                    </a:lnTo>
                    <a:lnTo>
                      <a:pt x="49" y="147"/>
                    </a:lnTo>
                    <a:lnTo>
                      <a:pt x="52" y="122"/>
                    </a:lnTo>
                    <a:lnTo>
                      <a:pt x="60" y="101"/>
                    </a:lnTo>
                    <a:lnTo>
                      <a:pt x="64" y="91"/>
                    </a:lnTo>
                    <a:lnTo>
                      <a:pt x="68" y="82"/>
                    </a:lnTo>
                    <a:lnTo>
                      <a:pt x="72" y="73"/>
                    </a:lnTo>
                    <a:lnTo>
                      <a:pt x="76" y="64"/>
                    </a:lnTo>
                    <a:lnTo>
                      <a:pt x="81" y="55"/>
                    </a:lnTo>
                    <a:lnTo>
                      <a:pt x="87" y="46"/>
                    </a:lnTo>
                    <a:lnTo>
                      <a:pt x="94" y="40"/>
                    </a:lnTo>
                    <a:lnTo>
                      <a:pt x="104" y="35"/>
                    </a:lnTo>
                    <a:lnTo>
                      <a:pt x="98" y="50"/>
                    </a:lnTo>
                    <a:lnTo>
                      <a:pt x="91" y="65"/>
                    </a:lnTo>
                    <a:lnTo>
                      <a:pt x="87" y="80"/>
                    </a:lnTo>
                    <a:lnTo>
                      <a:pt x="83" y="95"/>
                    </a:lnTo>
                    <a:lnTo>
                      <a:pt x="85" y="97"/>
                    </a:lnTo>
                    <a:lnTo>
                      <a:pt x="88" y="93"/>
                    </a:lnTo>
                    <a:lnTo>
                      <a:pt x="91" y="87"/>
                    </a:lnTo>
                    <a:lnTo>
                      <a:pt x="93" y="81"/>
                    </a:lnTo>
                    <a:lnTo>
                      <a:pt x="97" y="76"/>
                    </a:lnTo>
                    <a:lnTo>
                      <a:pt x="106" y="60"/>
                    </a:lnTo>
                    <a:lnTo>
                      <a:pt x="119" y="44"/>
                    </a:lnTo>
                    <a:lnTo>
                      <a:pt x="132" y="28"/>
                    </a:lnTo>
                    <a:lnTo>
                      <a:pt x="146" y="14"/>
                    </a:lnTo>
                    <a:lnTo>
                      <a:pt x="162" y="5"/>
                    </a:lnTo>
                    <a:lnTo>
                      <a:pt x="178" y="0"/>
                    </a:lnTo>
                    <a:lnTo>
                      <a:pt x="196" y="3"/>
                    </a:lnTo>
                    <a:lnTo>
                      <a:pt x="214" y="12"/>
                    </a:lnTo>
                    <a:close/>
                  </a:path>
                </a:pathLst>
              </a:custGeom>
              <a:solidFill>
                <a:srgbClr val="FF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1" name="Freeform 37"/>
              <p:cNvSpPr>
                <a:spLocks/>
              </p:cNvSpPr>
              <p:nvPr/>
            </p:nvSpPr>
            <p:spPr bwMode="auto">
              <a:xfrm>
                <a:off x="2137" y="2061"/>
                <a:ext cx="10" cy="15"/>
              </a:xfrm>
              <a:custGeom>
                <a:avLst/>
                <a:gdLst>
                  <a:gd name="T0" fmla="*/ 20 w 21"/>
                  <a:gd name="T1" fmla="*/ 19 h 30"/>
                  <a:gd name="T2" fmla="*/ 17 w 21"/>
                  <a:gd name="T3" fmla="*/ 24 h 30"/>
                  <a:gd name="T4" fmla="*/ 13 w 21"/>
                  <a:gd name="T5" fmla="*/ 27 h 30"/>
                  <a:gd name="T6" fmla="*/ 8 w 21"/>
                  <a:gd name="T7" fmla="*/ 30 h 30"/>
                  <a:gd name="T8" fmla="*/ 2 w 21"/>
                  <a:gd name="T9" fmla="*/ 30 h 30"/>
                  <a:gd name="T10" fmla="*/ 0 w 21"/>
                  <a:gd name="T11" fmla="*/ 26 h 30"/>
                  <a:gd name="T12" fmla="*/ 0 w 21"/>
                  <a:gd name="T13" fmla="*/ 22 h 30"/>
                  <a:gd name="T14" fmla="*/ 2 w 21"/>
                  <a:gd name="T15" fmla="*/ 17 h 30"/>
                  <a:gd name="T16" fmla="*/ 3 w 21"/>
                  <a:gd name="T17" fmla="*/ 14 h 30"/>
                  <a:gd name="T18" fmla="*/ 17 w 21"/>
                  <a:gd name="T19" fmla="*/ 0 h 30"/>
                  <a:gd name="T20" fmla="*/ 19 w 21"/>
                  <a:gd name="T21" fmla="*/ 3 h 30"/>
                  <a:gd name="T22" fmla="*/ 20 w 21"/>
                  <a:gd name="T23" fmla="*/ 9 h 30"/>
                  <a:gd name="T24" fmla="*/ 21 w 21"/>
                  <a:gd name="T25" fmla="*/ 14 h 30"/>
                  <a:gd name="T26" fmla="*/ 20 w 21"/>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0" y="19"/>
                    </a:moveTo>
                    <a:lnTo>
                      <a:pt x="17" y="24"/>
                    </a:lnTo>
                    <a:lnTo>
                      <a:pt x="13" y="27"/>
                    </a:lnTo>
                    <a:lnTo>
                      <a:pt x="8" y="30"/>
                    </a:lnTo>
                    <a:lnTo>
                      <a:pt x="2" y="30"/>
                    </a:lnTo>
                    <a:lnTo>
                      <a:pt x="0" y="26"/>
                    </a:lnTo>
                    <a:lnTo>
                      <a:pt x="0" y="22"/>
                    </a:lnTo>
                    <a:lnTo>
                      <a:pt x="2" y="17"/>
                    </a:lnTo>
                    <a:lnTo>
                      <a:pt x="3" y="14"/>
                    </a:lnTo>
                    <a:lnTo>
                      <a:pt x="17" y="0"/>
                    </a:lnTo>
                    <a:lnTo>
                      <a:pt x="19" y="3"/>
                    </a:lnTo>
                    <a:lnTo>
                      <a:pt x="20" y="9"/>
                    </a:lnTo>
                    <a:lnTo>
                      <a:pt x="21" y="14"/>
                    </a:ln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2" name="Freeform 38"/>
              <p:cNvSpPr>
                <a:spLocks/>
              </p:cNvSpPr>
              <p:nvPr/>
            </p:nvSpPr>
            <p:spPr bwMode="auto">
              <a:xfrm>
                <a:off x="2107" y="2095"/>
                <a:ext cx="25" cy="37"/>
              </a:xfrm>
              <a:custGeom>
                <a:avLst/>
                <a:gdLst>
                  <a:gd name="T0" fmla="*/ 44 w 51"/>
                  <a:gd name="T1" fmla="*/ 8 h 73"/>
                  <a:gd name="T2" fmla="*/ 49 w 51"/>
                  <a:gd name="T3" fmla="*/ 16 h 73"/>
                  <a:gd name="T4" fmla="*/ 51 w 51"/>
                  <a:gd name="T5" fmla="*/ 25 h 73"/>
                  <a:gd name="T6" fmla="*/ 51 w 51"/>
                  <a:gd name="T7" fmla="*/ 35 h 73"/>
                  <a:gd name="T8" fmla="*/ 50 w 51"/>
                  <a:gd name="T9" fmla="*/ 46 h 73"/>
                  <a:gd name="T10" fmla="*/ 46 w 51"/>
                  <a:gd name="T11" fmla="*/ 54 h 73"/>
                  <a:gd name="T12" fmla="*/ 42 w 51"/>
                  <a:gd name="T13" fmla="*/ 61 h 73"/>
                  <a:gd name="T14" fmla="*/ 36 w 51"/>
                  <a:gd name="T15" fmla="*/ 68 h 73"/>
                  <a:gd name="T16" fmla="*/ 28 w 51"/>
                  <a:gd name="T17" fmla="*/ 72 h 73"/>
                  <a:gd name="T18" fmla="*/ 22 w 51"/>
                  <a:gd name="T19" fmla="*/ 73 h 73"/>
                  <a:gd name="T20" fmla="*/ 17 w 51"/>
                  <a:gd name="T21" fmla="*/ 73 h 73"/>
                  <a:gd name="T22" fmla="*/ 10 w 51"/>
                  <a:gd name="T23" fmla="*/ 71 h 73"/>
                  <a:gd name="T24" fmla="*/ 6 w 51"/>
                  <a:gd name="T25" fmla="*/ 66 h 73"/>
                  <a:gd name="T26" fmla="*/ 2 w 51"/>
                  <a:gd name="T27" fmla="*/ 58 h 73"/>
                  <a:gd name="T28" fmla="*/ 0 w 51"/>
                  <a:gd name="T29" fmla="*/ 49 h 73"/>
                  <a:gd name="T30" fmla="*/ 0 w 51"/>
                  <a:gd name="T31" fmla="*/ 39 h 73"/>
                  <a:gd name="T32" fmla="*/ 1 w 51"/>
                  <a:gd name="T33" fmla="*/ 28 h 73"/>
                  <a:gd name="T34" fmla="*/ 4 w 51"/>
                  <a:gd name="T35" fmla="*/ 19 h 73"/>
                  <a:gd name="T36" fmla="*/ 8 w 51"/>
                  <a:gd name="T37" fmla="*/ 10 h 73"/>
                  <a:gd name="T38" fmla="*/ 15 w 51"/>
                  <a:gd name="T39" fmla="*/ 3 h 73"/>
                  <a:gd name="T40" fmla="*/ 23 w 51"/>
                  <a:gd name="T41" fmla="*/ 0 h 73"/>
                  <a:gd name="T42" fmla="*/ 29 w 51"/>
                  <a:gd name="T43" fmla="*/ 0 h 73"/>
                  <a:gd name="T44" fmla="*/ 35 w 51"/>
                  <a:gd name="T45" fmla="*/ 1 h 73"/>
                  <a:gd name="T46" fmla="*/ 40 w 51"/>
                  <a:gd name="T47" fmla="*/ 3 h 73"/>
                  <a:gd name="T48" fmla="*/ 44 w 51"/>
                  <a:gd name="T49"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73">
                    <a:moveTo>
                      <a:pt x="44" y="8"/>
                    </a:moveTo>
                    <a:lnTo>
                      <a:pt x="49" y="16"/>
                    </a:lnTo>
                    <a:lnTo>
                      <a:pt x="51" y="25"/>
                    </a:lnTo>
                    <a:lnTo>
                      <a:pt x="51" y="35"/>
                    </a:lnTo>
                    <a:lnTo>
                      <a:pt x="50" y="46"/>
                    </a:lnTo>
                    <a:lnTo>
                      <a:pt x="46" y="54"/>
                    </a:lnTo>
                    <a:lnTo>
                      <a:pt x="42" y="61"/>
                    </a:lnTo>
                    <a:lnTo>
                      <a:pt x="36" y="68"/>
                    </a:lnTo>
                    <a:lnTo>
                      <a:pt x="28" y="72"/>
                    </a:lnTo>
                    <a:lnTo>
                      <a:pt x="22" y="73"/>
                    </a:lnTo>
                    <a:lnTo>
                      <a:pt x="17" y="73"/>
                    </a:lnTo>
                    <a:lnTo>
                      <a:pt x="10" y="71"/>
                    </a:lnTo>
                    <a:lnTo>
                      <a:pt x="6" y="66"/>
                    </a:lnTo>
                    <a:lnTo>
                      <a:pt x="2" y="58"/>
                    </a:lnTo>
                    <a:lnTo>
                      <a:pt x="0" y="49"/>
                    </a:lnTo>
                    <a:lnTo>
                      <a:pt x="0" y="39"/>
                    </a:lnTo>
                    <a:lnTo>
                      <a:pt x="1" y="28"/>
                    </a:lnTo>
                    <a:lnTo>
                      <a:pt x="4" y="19"/>
                    </a:lnTo>
                    <a:lnTo>
                      <a:pt x="8" y="10"/>
                    </a:lnTo>
                    <a:lnTo>
                      <a:pt x="15" y="3"/>
                    </a:lnTo>
                    <a:lnTo>
                      <a:pt x="23" y="0"/>
                    </a:lnTo>
                    <a:lnTo>
                      <a:pt x="29" y="0"/>
                    </a:lnTo>
                    <a:lnTo>
                      <a:pt x="35" y="1"/>
                    </a:lnTo>
                    <a:lnTo>
                      <a:pt x="40" y="3"/>
                    </a:lnTo>
                    <a:lnTo>
                      <a:pt x="44"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3" name="Freeform 39"/>
              <p:cNvSpPr>
                <a:spLocks/>
              </p:cNvSpPr>
              <p:nvPr/>
            </p:nvSpPr>
            <p:spPr bwMode="auto">
              <a:xfrm>
                <a:off x="2089" y="2123"/>
                <a:ext cx="5" cy="18"/>
              </a:xfrm>
              <a:custGeom>
                <a:avLst/>
                <a:gdLst>
                  <a:gd name="T0" fmla="*/ 8 w 9"/>
                  <a:gd name="T1" fmla="*/ 37 h 37"/>
                  <a:gd name="T2" fmla="*/ 0 w 9"/>
                  <a:gd name="T3" fmla="*/ 37 h 37"/>
                  <a:gd name="T4" fmla="*/ 1 w 9"/>
                  <a:gd name="T5" fmla="*/ 27 h 37"/>
                  <a:gd name="T6" fmla="*/ 2 w 9"/>
                  <a:gd name="T7" fmla="*/ 17 h 37"/>
                  <a:gd name="T8" fmla="*/ 4 w 9"/>
                  <a:gd name="T9" fmla="*/ 9 h 37"/>
                  <a:gd name="T10" fmla="*/ 6 w 9"/>
                  <a:gd name="T11" fmla="*/ 0 h 37"/>
                  <a:gd name="T12" fmla="*/ 8 w 9"/>
                  <a:gd name="T13" fmla="*/ 9 h 37"/>
                  <a:gd name="T14" fmla="*/ 9 w 9"/>
                  <a:gd name="T15" fmla="*/ 19 h 37"/>
                  <a:gd name="T16" fmla="*/ 9 w 9"/>
                  <a:gd name="T17" fmla="*/ 28 h 37"/>
                  <a:gd name="T18" fmla="*/ 8 w 9"/>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7">
                    <a:moveTo>
                      <a:pt x="8" y="37"/>
                    </a:moveTo>
                    <a:lnTo>
                      <a:pt x="0" y="37"/>
                    </a:lnTo>
                    <a:lnTo>
                      <a:pt x="1" y="27"/>
                    </a:lnTo>
                    <a:lnTo>
                      <a:pt x="2" y="17"/>
                    </a:lnTo>
                    <a:lnTo>
                      <a:pt x="4" y="9"/>
                    </a:lnTo>
                    <a:lnTo>
                      <a:pt x="6" y="0"/>
                    </a:lnTo>
                    <a:lnTo>
                      <a:pt x="8" y="9"/>
                    </a:lnTo>
                    <a:lnTo>
                      <a:pt x="9" y="19"/>
                    </a:lnTo>
                    <a:lnTo>
                      <a:pt x="9" y="28"/>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4" name="Freeform 40"/>
              <p:cNvSpPr>
                <a:spLocks/>
              </p:cNvSpPr>
              <p:nvPr/>
            </p:nvSpPr>
            <p:spPr bwMode="auto">
              <a:xfrm>
                <a:off x="2137" y="2143"/>
                <a:ext cx="106" cy="95"/>
              </a:xfrm>
              <a:custGeom>
                <a:avLst/>
                <a:gdLst>
                  <a:gd name="T0" fmla="*/ 206 w 212"/>
                  <a:gd name="T1" fmla="*/ 37 h 191"/>
                  <a:gd name="T2" fmla="*/ 194 w 212"/>
                  <a:gd name="T3" fmla="*/ 46 h 191"/>
                  <a:gd name="T4" fmla="*/ 181 w 212"/>
                  <a:gd name="T5" fmla="*/ 53 h 191"/>
                  <a:gd name="T6" fmla="*/ 169 w 212"/>
                  <a:gd name="T7" fmla="*/ 58 h 191"/>
                  <a:gd name="T8" fmla="*/ 155 w 212"/>
                  <a:gd name="T9" fmla="*/ 61 h 191"/>
                  <a:gd name="T10" fmla="*/ 141 w 212"/>
                  <a:gd name="T11" fmla="*/ 66 h 191"/>
                  <a:gd name="T12" fmla="*/ 128 w 212"/>
                  <a:gd name="T13" fmla="*/ 70 h 191"/>
                  <a:gd name="T14" fmla="*/ 116 w 212"/>
                  <a:gd name="T15" fmla="*/ 79 h 191"/>
                  <a:gd name="T16" fmla="*/ 105 w 212"/>
                  <a:gd name="T17" fmla="*/ 90 h 191"/>
                  <a:gd name="T18" fmla="*/ 95 w 212"/>
                  <a:gd name="T19" fmla="*/ 103 h 191"/>
                  <a:gd name="T20" fmla="*/ 85 w 212"/>
                  <a:gd name="T21" fmla="*/ 117 h 191"/>
                  <a:gd name="T22" fmla="*/ 75 w 212"/>
                  <a:gd name="T23" fmla="*/ 130 h 191"/>
                  <a:gd name="T24" fmla="*/ 66 w 212"/>
                  <a:gd name="T25" fmla="*/ 144 h 191"/>
                  <a:gd name="T26" fmla="*/ 56 w 212"/>
                  <a:gd name="T27" fmla="*/ 157 h 191"/>
                  <a:gd name="T28" fmla="*/ 45 w 212"/>
                  <a:gd name="T29" fmla="*/ 169 h 191"/>
                  <a:gd name="T30" fmla="*/ 33 w 212"/>
                  <a:gd name="T31" fmla="*/ 180 h 191"/>
                  <a:gd name="T32" fmla="*/ 19 w 212"/>
                  <a:gd name="T33" fmla="*/ 189 h 191"/>
                  <a:gd name="T34" fmla="*/ 0 w 212"/>
                  <a:gd name="T35" fmla="*/ 191 h 191"/>
                  <a:gd name="T36" fmla="*/ 4 w 212"/>
                  <a:gd name="T37" fmla="*/ 178 h 191"/>
                  <a:gd name="T38" fmla="*/ 12 w 212"/>
                  <a:gd name="T39" fmla="*/ 165 h 191"/>
                  <a:gd name="T40" fmla="*/ 21 w 212"/>
                  <a:gd name="T41" fmla="*/ 153 h 191"/>
                  <a:gd name="T42" fmla="*/ 29 w 212"/>
                  <a:gd name="T43" fmla="*/ 142 h 191"/>
                  <a:gd name="T44" fmla="*/ 39 w 212"/>
                  <a:gd name="T45" fmla="*/ 119 h 191"/>
                  <a:gd name="T46" fmla="*/ 53 w 212"/>
                  <a:gd name="T47" fmla="*/ 98 h 191"/>
                  <a:gd name="T48" fmla="*/ 70 w 212"/>
                  <a:gd name="T49" fmla="*/ 80 h 191"/>
                  <a:gd name="T50" fmla="*/ 89 w 212"/>
                  <a:gd name="T51" fmla="*/ 65 h 191"/>
                  <a:gd name="T52" fmla="*/ 109 w 212"/>
                  <a:gd name="T53" fmla="*/ 53 h 191"/>
                  <a:gd name="T54" fmla="*/ 132 w 212"/>
                  <a:gd name="T55" fmla="*/ 44 h 191"/>
                  <a:gd name="T56" fmla="*/ 154 w 212"/>
                  <a:gd name="T57" fmla="*/ 38 h 191"/>
                  <a:gd name="T58" fmla="*/ 177 w 212"/>
                  <a:gd name="T59" fmla="*/ 36 h 191"/>
                  <a:gd name="T60" fmla="*/ 183 w 212"/>
                  <a:gd name="T61" fmla="*/ 32 h 191"/>
                  <a:gd name="T62" fmla="*/ 188 w 212"/>
                  <a:gd name="T63" fmla="*/ 29 h 191"/>
                  <a:gd name="T64" fmla="*/ 192 w 212"/>
                  <a:gd name="T65" fmla="*/ 24 h 191"/>
                  <a:gd name="T66" fmla="*/ 196 w 212"/>
                  <a:gd name="T67" fmla="*/ 20 h 191"/>
                  <a:gd name="T68" fmla="*/ 200 w 212"/>
                  <a:gd name="T69" fmla="*/ 15 h 191"/>
                  <a:gd name="T70" fmla="*/ 204 w 212"/>
                  <a:gd name="T71" fmla="*/ 11 h 191"/>
                  <a:gd name="T72" fmla="*/ 208 w 212"/>
                  <a:gd name="T73" fmla="*/ 5 h 191"/>
                  <a:gd name="T74" fmla="*/ 212 w 212"/>
                  <a:gd name="T75" fmla="*/ 0 h 191"/>
                  <a:gd name="T76" fmla="*/ 212 w 212"/>
                  <a:gd name="T77" fmla="*/ 11 h 191"/>
                  <a:gd name="T78" fmla="*/ 211 w 212"/>
                  <a:gd name="T79" fmla="*/ 20 h 191"/>
                  <a:gd name="T80" fmla="*/ 209 w 212"/>
                  <a:gd name="T81" fmla="*/ 29 h 191"/>
                  <a:gd name="T82" fmla="*/ 206 w 212"/>
                  <a:gd name="T83" fmla="*/ 3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91">
                    <a:moveTo>
                      <a:pt x="206" y="37"/>
                    </a:moveTo>
                    <a:lnTo>
                      <a:pt x="194" y="46"/>
                    </a:lnTo>
                    <a:lnTo>
                      <a:pt x="181" y="53"/>
                    </a:lnTo>
                    <a:lnTo>
                      <a:pt x="169" y="58"/>
                    </a:lnTo>
                    <a:lnTo>
                      <a:pt x="155" y="61"/>
                    </a:lnTo>
                    <a:lnTo>
                      <a:pt x="141" y="66"/>
                    </a:lnTo>
                    <a:lnTo>
                      <a:pt x="128" y="70"/>
                    </a:lnTo>
                    <a:lnTo>
                      <a:pt x="116" y="79"/>
                    </a:lnTo>
                    <a:lnTo>
                      <a:pt x="105" y="90"/>
                    </a:lnTo>
                    <a:lnTo>
                      <a:pt x="95" y="103"/>
                    </a:lnTo>
                    <a:lnTo>
                      <a:pt x="85" y="117"/>
                    </a:lnTo>
                    <a:lnTo>
                      <a:pt x="75" y="130"/>
                    </a:lnTo>
                    <a:lnTo>
                      <a:pt x="66" y="144"/>
                    </a:lnTo>
                    <a:lnTo>
                      <a:pt x="56" y="157"/>
                    </a:lnTo>
                    <a:lnTo>
                      <a:pt x="45" y="169"/>
                    </a:lnTo>
                    <a:lnTo>
                      <a:pt x="33" y="180"/>
                    </a:lnTo>
                    <a:lnTo>
                      <a:pt x="19" y="189"/>
                    </a:lnTo>
                    <a:lnTo>
                      <a:pt x="0" y="191"/>
                    </a:lnTo>
                    <a:lnTo>
                      <a:pt x="4" y="178"/>
                    </a:lnTo>
                    <a:lnTo>
                      <a:pt x="12" y="165"/>
                    </a:lnTo>
                    <a:lnTo>
                      <a:pt x="21" y="153"/>
                    </a:lnTo>
                    <a:lnTo>
                      <a:pt x="29" y="142"/>
                    </a:lnTo>
                    <a:lnTo>
                      <a:pt x="39" y="119"/>
                    </a:lnTo>
                    <a:lnTo>
                      <a:pt x="53" y="98"/>
                    </a:lnTo>
                    <a:lnTo>
                      <a:pt x="70" y="80"/>
                    </a:lnTo>
                    <a:lnTo>
                      <a:pt x="89" y="65"/>
                    </a:lnTo>
                    <a:lnTo>
                      <a:pt x="109" y="53"/>
                    </a:lnTo>
                    <a:lnTo>
                      <a:pt x="132" y="44"/>
                    </a:lnTo>
                    <a:lnTo>
                      <a:pt x="154" y="38"/>
                    </a:lnTo>
                    <a:lnTo>
                      <a:pt x="177" y="36"/>
                    </a:lnTo>
                    <a:lnTo>
                      <a:pt x="183" y="32"/>
                    </a:lnTo>
                    <a:lnTo>
                      <a:pt x="188" y="29"/>
                    </a:lnTo>
                    <a:lnTo>
                      <a:pt x="192" y="24"/>
                    </a:lnTo>
                    <a:lnTo>
                      <a:pt x="196" y="20"/>
                    </a:lnTo>
                    <a:lnTo>
                      <a:pt x="200" y="15"/>
                    </a:lnTo>
                    <a:lnTo>
                      <a:pt x="204" y="11"/>
                    </a:lnTo>
                    <a:lnTo>
                      <a:pt x="208" y="5"/>
                    </a:lnTo>
                    <a:lnTo>
                      <a:pt x="212" y="0"/>
                    </a:lnTo>
                    <a:lnTo>
                      <a:pt x="212" y="11"/>
                    </a:lnTo>
                    <a:lnTo>
                      <a:pt x="211" y="20"/>
                    </a:lnTo>
                    <a:lnTo>
                      <a:pt x="209" y="29"/>
                    </a:lnTo>
                    <a:lnTo>
                      <a:pt x="206" y="37"/>
                    </a:lnTo>
                    <a:close/>
                  </a:path>
                </a:pathLst>
              </a:custGeom>
              <a:solidFill>
                <a:srgbClr val="FF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5" name="Freeform 41"/>
              <p:cNvSpPr>
                <a:spLocks/>
              </p:cNvSpPr>
              <p:nvPr/>
            </p:nvSpPr>
            <p:spPr bwMode="auto">
              <a:xfrm>
                <a:off x="2085" y="2163"/>
                <a:ext cx="11" cy="12"/>
              </a:xfrm>
              <a:custGeom>
                <a:avLst/>
                <a:gdLst>
                  <a:gd name="T0" fmla="*/ 22 w 23"/>
                  <a:gd name="T1" fmla="*/ 1 h 23"/>
                  <a:gd name="T2" fmla="*/ 23 w 23"/>
                  <a:gd name="T3" fmla="*/ 7 h 23"/>
                  <a:gd name="T4" fmla="*/ 20 w 23"/>
                  <a:gd name="T5" fmla="*/ 11 h 23"/>
                  <a:gd name="T6" fmla="*/ 18 w 23"/>
                  <a:gd name="T7" fmla="*/ 15 h 23"/>
                  <a:gd name="T8" fmla="*/ 15 w 23"/>
                  <a:gd name="T9" fmla="*/ 19 h 23"/>
                  <a:gd name="T10" fmla="*/ 12 w 23"/>
                  <a:gd name="T11" fmla="*/ 22 h 23"/>
                  <a:gd name="T12" fmla="*/ 9 w 23"/>
                  <a:gd name="T13" fmla="*/ 23 h 23"/>
                  <a:gd name="T14" fmla="*/ 6 w 23"/>
                  <a:gd name="T15" fmla="*/ 23 h 23"/>
                  <a:gd name="T16" fmla="*/ 2 w 23"/>
                  <a:gd name="T17" fmla="*/ 23 h 23"/>
                  <a:gd name="T18" fmla="*/ 0 w 23"/>
                  <a:gd name="T19" fmla="*/ 18 h 23"/>
                  <a:gd name="T20" fmla="*/ 0 w 23"/>
                  <a:gd name="T21" fmla="*/ 14 h 23"/>
                  <a:gd name="T22" fmla="*/ 1 w 23"/>
                  <a:gd name="T23" fmla="*/ 10 h 23"/>
                  <a:gd name="T24" fmla="*/ 2 w 23"/>
                  <a:gd name="T25" fmla="*/ 5 h 23"/>
                  <a:gd name="T26" fmla="*/ 7 w 23"/>
                  <a:gd name="T27" fmla="*/ 2 h 23"/>
                  <a:gd name="T28" fmla="*/ 11 w 23"/>
                  <a:gd name="T29" fmla="*/ 0 h 23"/>
                  <a:gd name="T30" fmla="*/ 16 w 23"/>
                  <a:gd name="T31" fmla="*/ 0 h 23"/>
                  <a:gd name="T32" fmla="*/ 22 w 23"/>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22" y="1"/>
                    </a:moveTo>
                    <a:lnTo>
                      <a:pt x="23" y="7"/>
                    </a:lnTo>
                    <a:lnTo>
                      <a:pt x="20" y="11"/>
                    </a:lnTo>
                    <a:lnTo>
                      <a:pt x="18" y="15"/>
                    </a:lnTo>
                    <a:lnTo>
                      <a:pt x="15" y="19"/>
                    </a:lnTo>
                    <a:lnTo>
                      <a:pt x="12" y="22"/>
                    </a:lnTo>
                    <a:lnTo>
                      <a:pt x="9" y="23"/>
                    </a:lnTo>
                    <a:lnTo>
                      <a:pt x="6" y="23"/>
                    </a:lnTo>
                    <a:lnTo>
                      <a:pt x="2" y="23"/>
                    </a:lnTo>
                    <a:lnTo>
                      <a:pt x="0" y="18"/>
                    </a:lnTo>
                    <a:lnTo>
                      <a:pt x="0" y="14"/>
                    </a:lnTo>
                    <a:lnTo>
                      <a:pt x="1" y="10"/>
                    </a:lnTo>
                    <a:lnTo>
                      <a:pt x="2" y="5"/>
                    </a:lnTo>
                    <a:lnTo>
                      <a:pt x="7" y="2"/>
                    </a:lnTo>
                    <a:lnTo>
                      <a:pt x="11" y="0"/>
                    </a:lnTo>
                    <a:lnTo>
                      <a:pt x="16"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6" name="Freeform 42"/>
              <p:cNvSpPr>
                <a:spLocks/>
              </p:cNvSpPr>
              <p:nvPr/>
            </p:nvSpPr>
            <p:spPr bwMode="auto">
              <a:xfrm>
                <a:off x="2121" y="2246"/>
                <a:ext cx="18" cy="13"/>
              </a:xfrm>
              <a:custGeom>
                <a:avLst/>
                <a:gdLst>
                  <a:gd name="T0" fmla="*/ 30 w 35"/>
                  <a:gd name="T1" fmla="*/ 6 h 27"/>
                  <a:gd name="T2" fmla="*/ 33 w 35"/>
                  <a:gd name="T3" fmla="*/ 10 h 27"/>
                  <a:gd name="T4" fmla="*/ 34 w 35"/>
                  <a:gd name="T5" fmla="*/ 14 h 27"/>
                  <a:gd name="T6" fmla="*/ 35 w 35"/>
                  <a:gd name="T7" fmla="*/ 20 h 27"/>
                  <a:gd name="T8" fmla="*/ 35 w 35"/>
                  <a:gd name="T9" fmla="*/ 26 h 27"/>
                  <a:gd name="T10" fmla="*/ 27 w 35"/>
                  <a:gd name="T11" fmla="*/ 27 h 27"/>
                  <a:gd name="T12" fmla="*/ 18 w 35"/>
                  <a:gd name="T13" fmla="*/ 26 h 27"/>
                  <a:gd name="T14" fmla="*/ 10 w 35"/>
                  <a:gd name="T15" fmla="*/ 23 h 27"/>
                  <a:gd name="T16" fmla="*/ 5 w 35"/>
                  <a:gd name="T17" fmla="*/ 16 h 27"/>
                  <a:gd name="T18" fmla="*/ 0 w 35"/>
                  <a:gd name="T19" fmla="*/ 3 h 27"/>
                  <a:gd name="T20" fmla="*/ 8 w 35"/>
                  <a:gd name="T21" fmla="*/ 1 h 27"/>
                  <a:gd name="T22" fmla="*/ 16 w 35"/>
                  <a:gd name="T23" fmla="*/ 0 h 27"/>
                  <a:gd name="T24" fmla="*/ 24 w 35"/>
                  <a:gd name="T25" fmla="*/ 1 h 27"/>
                  <a:gd name="T26" fmla="*/ 30 w 35"/>
                  <a:gd name="T2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7">
                    <a:moveTo>
                      <a:pt x="30" y="6"/>
                    </a:moveTo>
                    <a:lnTo>
                      <a:pt x="33" y="10"/>
                    </a:lnTo>
                    <a:lnTo>
                      <a:pt x="34" y="14"/>
                    </a:lnTo>
                    <a:lnTo>
                      <a:pt x="35" y="20"/>
                    </a:lnTo>
                    <a:lnTo>
                      <a:pt x="35" y="26"/>
                    </a:lnTo>
                    <a:lnTo>
                      <a:pt x="27" y="27"/>
                    </a:lnTo>
                    <a:lnTo>
                      <a:pt x="18" y="26"/>
                    </a:lnTo>
                    <a:lnTo>
                      <a:pt x="10" y="23"/>
                    </a:lnTo>
                    <a:lnTo>
                      <a:pt x="5" y="16"/>
                    </a:lnTo>
                    <a:lnTo>
                      <a:pt x="0" y="3"/>
                    </a:lnTo>
                    <a:lnTo>
                      <a:pt x="8" y="1"/>
                    </a:lnTo>
                    <a:lnTo>
                      <a:pt x="16" y="0"/>
                    </a:lnTo>
                    <a:lnTo>
                      <a:pt x="24" y="1"/>
                    </a:lnTo>
                    <a:lnTo>
                      <a:pt x="30" y="6"/>
                    </a:lnTo>
                    <a:close/>
                  </a:path>
                </a:pathLst>
              </a:custGeom>
              <a:solidFill>
                <a:srgbClr val="FF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7" name="Freeform 43"/>
              <p:cNvSpPr>
                <a:spLocks/>
              </p:cNvSpPr>
              <p:nvPr/>
            </p:nvSpPr>
            <p:spPr bwMode="auto">
              <a:xfrm>
                <a:off x="2102" y="2255"/>
                <a:ext cx="11" cy="19"/>
              </a:xfrm>
              <a:custGeom>
                <a:avLst/>
                <a:gdLst>
                  <a:gd name="T0" fmla="*/ 20 w 21"/>
                  <a:gd name="T1" fmla="*/ 33 h 38"/>
                  <a:gd name="T2" fmla="*/ 18 w 21"/>
                  <a:gd name="T3" fmla="*/ 37 h 38"/>
                  <a:gd name="T4" fmla="*/ 15 w 21"/>
                  <a:gd name="T5" fmla="*/ 38 h 38"/>
                  <a:gd name="T6" fmla="*/ 11 w 21"/>
                  <a:gd name="T7" fmla="*/ 38 h 38"/>
                  <a:gd name="T8" fmla="*/ 8 w 21"/>
                  <a:gd name="T9" fmla="*/ 38 h 38"/>
                  <a:gd name="T10" fmla="*/ 3 w 21"/>
                  <a:gd name="T11" fmla="*/ 33 h 38"/>
                  <a:gd name="T12" fmla="*/ 1 w 21"/>
                  <a:gd name="T13" fmla="*/ 27 h 38"/>
                  <a:gd name="T14" fmla="*/ 0 w 21"/>
                  <a:gd name="T15" fmla="*/ 22 h 38"/>
                  <a:gd name="T16" fmla="*/ 1 w 21"/>
                  <a:gd name="T17" fmla="*/ 16 h 38"/>
                  <a:gd name="T18" fmla="*/ 8 w 21"/>
                  <a:gd name="T19" fmla="*/ 0 h 38"/>
                  <a:gd name="T20" fmla="*/ 14 w 21"/>
                  <a:gd name="T21" fmla="*/ 7 h 38"/>
                  <a:gd name="T22" fmla="*/ 19 w 21"/>
                  <a:gd name="T23" fmla="*/ 15 h 38"/>
                  <a:gd name="T24" fmla="*/ 21 w 21"/>
                  <a:gd name="T25" fmla="*/ 23 h 38"/>
                  <a:gd name="T26" fmla="*/ 20 w 21"/>
                  <a:gd name="T2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20" y="33"/>
                    </a:moveTo>
                    <a:lnTo>
                      <a:pt x="18" y="37"/>
                    </a:lnTo>
                    <a:lnTo>
                      <a:pt x="15" y="38"/>
                    </a:lnTo>
                    <a:lnTo>
                      <a:pt x="11" y="38"/>
                    </a:lnTo>
                    <a:lnTo>
                      <a:pt x="8" y="38"/>
                    </a:lnTo>
                    <a:lnTo>
                      <a:pt x="3" y="33"/>
                    </a:lnTo>
                    <a:lnTo>
                      <a:pt x="1" y="27"/>
                    </a:lnTo>
                    <a:lnTo>
                      <a:pt x="0" y="22"/>
                    </a:lnTo>
                    <a:lnTo>
                      <a:pt x="1" y="16"/>
                    </a:lnTo>
                    <a:lnTo>
                      <a:pt x="8" y="0"/>
                    </a:lnTo>
                    <a:lnTo>
                      <a:pt x="14" y="7"/>
                    </a:lnTo>
                    <a:lnTo>
                      <a:pt x="19" y="15"/>
                    </a:lnTo>
                    <a:lnTo>
                      <a:pt x="21" y="23"/>
                    </a:lnTo>
                    <a:lnTo>
                      <a:pt x="20" y="33"/>
                    </a:lnTo>
                    <a:close/>
                  </a:path>
                </a:pathLst>
              </a:custGeom>
              <a:solidFill>
                <a:srgbClr val="FF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908" name="Group 44"/>
            <p:cNvGrpSpPr>
              <a:grpSpLocks/>
            </p:cNvGrpSpPr>
            <p:nvPr/>
          </p:nvGrpSpPr>
          <p:grpSpPr bwMode="auto">
            <a:xfrm rot="196559">
              <a:off x="4563" y="3229"/>
              <a:ext cx="596" cy="476"/>
              <a:chOff x="2363" y="1988"/>
              <a:chExt cx="343" cy="343"/>
            </a:xfrm>
          </p:grpSpPr>
          <p:sp>
            <p:nvSpPr>
              <p:cNvPr id="164909" name="Freeform 45"/>
              <p:cNvSpPr>
                <a:spLocks/>
              </p:cNvSpPr>
              <p:nvPr/>
            </p:nvSpPr>
            <p:spPr bwMode="auto">
              <a:xfrm>
                <a:off x="2363" y="1988"/>
                <a:ext cx="343" cy="343"/>
              </a:xfrm>
              <a:custGeom>
                <a:avLst/>
                <a:gdLst>
                  <a:gd name="T0" fmla="*/ 318 w 686"/>
                  <a:gd name="T1" fmla="*/ 113 h 686"/>
                  <a:gd name="T2" fmla="*/ 326 w 686"/>
                  <a:gd name="T3" fmla="*/ 165 h 686"/>
                  <a:gd name="T4" fmla="*/ 387 w 686"/>
                  <a:gd name="T5" fmla="*/ 137 h 686"/>
                  <a:gd name="T6" fmla="*/ 447 w 686"/>
                  <a:gd name="T7" fmla="*/ 114 h 686"/>
                  <a:gd name="T8" fmla="*/ 502 w 686"/>
                  <a:gd name="T9" fmla="*/ 145 h 686"/>
                  <a:gd name="T10" fmla="*/ 542 w 686"/>
                  <a:gd name="T11" fmla="*/ 185 h 686"/>
                  <a:gd name="T12" fmla="*/ 575 w 686"/>
                  <a:gd name="T13" fmla="*/ 229 h 686"/>
                  <a:gd name="T14" fmla="*/ 615 w 686"/>
                  <a:gd name="T15" fmla="*/ 268 h 686"/>
                  <a:gd name="T16" fmla="*/ 653 w 686"/>
                  <a:gd name="T17" fmla="*/ 307 h 686"/>
                  <a:gd name="T18" fmla="*/ 686 w 686"/>
                  <a:gd name="T19" fmla="*/ 353 h 686"/>
                  <a:gd name="T20" fmla="*/ 675 w 686"/>
                  <a:gd name="T21" fmla="*/ 404 h 686"/>
                  <a:gd name="T22" fmla="*/ 649 w 686"/>
                  <a:gd name="T23" fmla="*/ 448 h 686"/>
                  <a:gd name="T24" fmla="*/ 620 w 686"/>
                  <a:gd name="T25" fmla="*/ 503 h 686"/>
                  <a:gd name="T26" fmla="*/ 592 w 686"/>
                  <a:gd name="T27" fmla="*/ 586 h 686"/>
                  <a:gd name="T28" fmla="*/ 560 w 686"/>
                  <a:gd name="T29" fmla="*/ 664 h 686"/>
                  <a:gd name="T30" fmla="*/ 505 w 686"/>
                  <a:gd name="T31" fmla="*/ 664 h 686"/>
                  <a:gd name="T32" fmla="*/ 446 w 686"/>
                  <a:gd name="T33" fmla="*/ 636 h 686"/>
                  <a:gd name="T34" fmla="*/ 385 w 686"/>
                  <a:gd name="T35" fmla="*/ 611 h 686"/>
                  <a:gd name="T36" fmla="*/ 322 w 686"/>
                  <a:gd name="T37" fmla="*/ 590 h 686"/>
                  <a:gd name="T38" fmla="*/ 261 w 686"/>
                  <a:gd name="T39" fmla="*/ 573 h 686"/>
                  <a:gd name="T40" fmla="*/ 202 w 686"/>
                  <a:gd name="T41" fmla="*/ 558 h 686"/>
                  <a:gd name="T42" fmla="*/ 158 w 686"/>
                  <a:gd name="T43" fmla="*/ 535 h 686"/>
                  <a:gd name="T44" fmla="*/ 113 w 686"/>
                  <a:gd name="T45" fmla="*/ 512 h 686"/>
                  <a:gd name="T46" fmla="*/ 72 w 686"/>
                  <a:gd name="T47" fmla="*/ 498 h 686"/>
                  <a:gd name="T48" fmla="*/ 34 w 686"/>
                  <a:gd name="T49" fmla="*/ 488 h 686"/>
                  <a:gd name="T50" fmla="*/ 0 w 686"/>
                  <a:gd name="T51" fmla="*/ 469 h 686"/>
                  <a:gd name="T52" fmla="*/ 10 w 686"/>
                  <a:gd name="T53" fmla="*/ 420 h 686"/>
                  <a:gd name="T54" fmla="*/ 22 w 686"/>
                  <a:gd name="T55" fmla="*/ 351 h 686"/>
                  <a:gd name="T56" fmla="*/ 48 w 686"/>
                  <a:gd name="T57" fmla="*/ 289 h 686"/>
                  <a:gd name="T58" fmla="*/ 53 w 686"/>
                  <a:gd name="T59" fmla="*/ 241 h 686"/>
                  <a:gd name="T60" fmla="*/ 97 w 686"/>
                  <a:gd name="T61" fmla="*/ 232 h 686"/>
                  <a:gd name="T62" fmla="*/ 142 w 686"/>
                  <a:gd name="T63" fmla="*/ 220 h 686"/>
                  <a:gd name="T64" fmla="*/ 185 w 686"/>
                  <a:gd name="T65" fmla="*/ 206 h 686"/>
                  <a:gd name="T66" fmla="*/ 230 w 686"/>
                  <a:gd name="T67" fmla="*/ 194 h 686"/>
                  <a:gd name="T68" fmla="*/ 274 w 686"/>
                  <a:gd name="T69" fmla="*/ 185 h 686"/>
                  <a:gd name="T70" fmla="*/ 291 w 686"/>
                  <a:gd name="T71" fmla="*/ 140 h 686"/>
                  <a:gd name="T72" fmla="*/ 277 w 686"/>
                  <a:gd name="T73" fmla="*/ 96 h 686"/>
                  <a:gd name="T74" fmla="*/ 255 w 686"/>
                  <a:gd name="T75" fmla="*/ 96 h 686"/>
                  <a:gd name="T76" fmla="*/ 233 w 686"/>
                  <a:gd name="T77" fmla="*/ 93 h 686"/>
                  <a:gd name="T78" fmla="*/ 225 w 686"/>
                  <a:gd name="T79" fmla="*/ 45 h 686"/>
                  <a:gd name="T80" fmla="*/ 235 w 686"/>
                  <a:gd name="T81" fmla="*/ 2 h 686"/>
                  <a:gd name="T82" fmla="*/ 281 w 686"/>
                  <a:gd name="T83" fmla="*/ 2 h 686"/>
                  <a:gd name="T84" fmla="*/ 326 w 686"/>
                  <a:gd name="T85" fmla="*/ 3 h 686"/>
                  <a:gd name="T86" fmla="*/ 357 w 686"/>
                  <a:gd name="T87" fmla="*/ 23 h 686"/>
                  <a:gd name="T88" fmla="*/ 361 w 686"/>
                  <a:gd name="T89" fmla="*/ 60 h 686"/>
                  <a:gd name="T90" fmla="*/ 359 w 686"/>
                  <a:gd name="T91" fmla="*/ 9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6" h="686">
                    <a:moveTo>
                      <a:pt x="359" y="98"/>
                    </a:moveTo>
                    <a:lnTo>
                      <a:pt x="320" y="96"/>
                    </a:lnTo>
                    <a:lnTo>
                      <a:pt x="318" y="113"/>
                    </a:lnTo>
                    <a:lnTo>
                      <a:pt x="319" y="130"/>
                    </a:lnTo>
                    <a:lnTo>
                      <a:pt x="322" y="148"/>
                    </a:lnTo>
                    <a:lnTo>
                      <a:pt x="326" y="165"/>
                    </a:lnTo>
                    <a:lnTo>
                      <a:pt x="346" y="159"/>
                    </a:lnTo>
                    <a:lnTo>
                      <a:pt x="367" y="148"/>
                    </a:lnTo>
                    <a:lnTo>
                      <a:pt x="387" y="137"/>
                    </a:lnTo>
                    <a:lnTo>
                      <a:pt x="407" y="125"/>
                    </a:lnTo>
                    <a:lnTo>
                      <a:pt x="427" y="117"/>
                    </a:lnTo>
                    <a:lnTo>
                      <a:pt x="447" y="114"/>
                    </a:lnTo>
                    <a:lnTo>
                      <a:pt x="468" y="118"/>
                    </a:lnTo>
                    <a:lnTo>
                      <a:pt x="489" y="132"/>
                    </a:lnTo>
                    <a:lnTo>
                      <a:pt x="502" y="145"/>
                    </a:lnTo>
                    <a:lnTo>
                      <a:pt x="516" y="157"/>
                    </a:lnTo>
                    <a:lnTo>
                      <a:pt x="529" y="171"/>
                    </a:lnTo>
                    <a:lnTo>
                      <a:pt x="542" y="185"/>
                    </a:lnTo>
                    <a:lnTo>
                      <a:pt x="553" y="199"/>
                    </a:lnTo>
                    <a:lnTo>
                      <a:pt x="564" y="214"/>
                    </a:lnTo>
                    <a:lnTo>
                      <a:pt x="575" y="229"/>
                    </a:lnTo>
                    <a:lnTo>
                      <a:pt x="587" y="243"/>
                    </a:lnTo>
                    <a:lnTo>
                      <a:pt x="601" y="255"/>
                    </a:lnTo>
                    <a:lnTo>
                      <a:pt x="615" y="268"/>
                    </a:lnTo>
                    <a:lnTo>
                      <a:pt x="627" y="281"/>
                    </a:lnTo>
                    <a:lnTo>
                      <a:pt x="640" y="293"/>
                    </a:lnTo>
                    <a:lnTo>
                      <a:pt x="653" y="307"/>
                    </a:lnTo>
                    <a:lnTo>
                      <a:pt x="664" y="322"/>
                    </a:lnTo>
                    <a:lnTo>
                      <a:pt x="676" y="337"/>
                    </a:lnTo>
                    <a:lnTo>
                      <a:pt x="686" y="353"/>
                    </a:lnTo>
                    <a:lnTo>
                      <a:pt x="685" y="372"/>
                    </a:lnTo>
                    <a:lnTo>
                      <a:pt x="681" y="388"/>
                    </a:lnTo>
                    <a:lnTo>
                      <a:pt x="675" y="404"/>
                    </a:lnTo>
                    <a:lnTo>
                      <a:pt x="668" y="419"/>
                    </a:lnTo>
                    <a:lnTo>
                      <a:pt x="658" y="434"/>
                    </a:lnTo>
                    <a:lnTo>
                      <a:pt x="649" y="448"/>
                    </a:lnTo>
                    <a:lnTo>
                      <a:pt x="640" y="461"/>
                    </a:lnTo>
                    <a:lnTo>
                      <a:pt x="632" y="476"/>
                    </a:lnTo>
                    <a:lnTo>
                      <a:pt x="620" y="503"/>
                    </a:lnTo>
                    <a:lnTo>
                      <a:pt x="610" y="529"/>
                    </a:lnTo>
                    <a:lnTo>
                      <a:pt x="601" y="557"/>
                    </a:lnTo>
                    <a:lnTo>
                      <a:pt x="592" y="586"/>
                    </a:lnTo>
                    <a:lnTo>
                      <a:pt x="583" y="613"/>
                    </a:lnTo>
                    <a:lnTo>
                      <a:pt x="572" y="639"/>
                    </a:lnTo>
                    <a:lnTo>
                      <a:pt x="560" y="664"/>
                    </a:lnTo>
                    <a:lnTo>
                      <a:pt x="544" y="686"/>
                    </a:lnTo>
                    <a:lnTo>
                      <a:pt x="525" y="674"/>
                    </a:lnTo>
                    <a:lnTo>
                      <a:pt x="505" y="664"/>
                    </a:lnTo>
                    <a:lnTo>
                      <a:pt x="485" y="655"/>
                    </a:lnTo>
                    <a:lnTo>
                      <a:pt x="466" y="644"/>
                    </a:lnTo>
                    <a:lnTo>
                      <a:pt x="446" y="636"/>
                    </a:lnTo>
                    <a:lnTo>
                      <a:pt x="426" y="627"/>
                    </a:lnTo>
                    <a:lnTo>
                      <a:pt x="405" y="619"/>
                    </a:lnTo>
                    <a:lnTo>
                      <a:pt x="385" y="611"/>
                    </a:lnTo>
                    <a:lnTo>
                      <a:pt x="365" y="604"/>
                    </a:lnTo>
                    <a:lnTo>
                      <a:pt x="343" y="597"/>
                    </a:lnTo>
                    <a:lnTo>
                      <a:pt x="322" y="590"/>
                    </a:lnTo>
                    <a:lnTo>
                      <a:pt x="302" y="585"/>
                    </a:lnTo>
                    <a:lnTo>
                      <a:pt x="281" y="579"/>
                    </a:lnTo>
                    <a:lnTo>
                      <a:pt x="261" y="573"/>
                    </a:lnTo>
                    <a:lnTo>
                      <a:pt x="239" y="568"/>
                    </a:lnTo>
                    <a:lnTo>
                      <a:pt x="219" y="564"/>
                    </a:lnTo>
                    <a:lnTo>
                      <a:pt x="202" y="558"/>
                    </a:lnTo>
                    <a:lnTo>
                      <a:pt x="187" y="551"/>
                    </a:lnTo>
                    <a:lnTo>
                      <a:pt x="173" y="543"/>
                    </a:lnTo>
                    <a:lnTo>
                      <a:pt x="158" y="535"/>
                    </a:lnTo>
                    <a:lnTo>
                      <a:pt x="143" y="527"/>
                    </a:lnTo>
                    <a:lnTo>
                      <a:pt x="128" y="519"/>
                    </a:lnTo>
                    <a:lnTo>
                      <a:pt x="113" y="512"/>
                    </a:lnTo>
                    <a:lnTo>
                      <a:pt x="97" y="505"/>
                    </a:lnTo>
                    <a:lnTo>
                      <a:pt x="85" y="502"/>
                    </a:lnTo>
                    <a:lnTo>
                      <a:pt x="72" y="498"/>
                    </a:lnTo>
                    <a:lnTo>
                      <a:pt x="59" y="495"/>
                    </a:lnTo>
                    <a:lnTo>
                      <a:pt x="46" y="491"/>
                    </a:lnTo>
                    <a:lnTo>
                      <a:pt x="34" y="488"/>
                    </a:lnTo>
                    <a:lnTo>
                      <a:pt x="22" y="483"/>
                    </a:lnTo>
                    <a:lnTo>
                      <a:pt x="10" y="476"/>
                    </a:lnTo>
                    <a:lnTo>
                      <a:pt x="0" y="469"/>
                    </a:lnTo>
                    <a:lnTo>
                      <a:pt x="0" y="453"/>
                    </a:lnTo>
                    <a:lnTo>
                      <a:pt x="5" y="436"/>
                    </a:lnTo>
                    <a:lnTo>
                      <a:pt x="10" y="420"/>
                    </a:lnTo>
                    <a:lnTo>
                      <a:pt x="14" y="404"/>
                    </a:lnTo>
                    <a:lnTo>
                      <a:pt x="17" y="377"/>
                    </a:lnTo>
                    <a:lnTo>
                      <a:pt x="22" y="351"/>
                    </a:lnTo>
                    <a:lnTo>
                      <a:pt x="31" y="327"/>
                    </a:lnTo>
                    <a:lnTo>
                      <a:pt x="44" y="305"/>
                    </a:lnTo>
                    <a:lnTo>
                      <a:pt x="48" y="289"/>
                    </a:lnTo>
                    <a:lnTo>
                      <a:pt x="46" y="271"/>
                    </a:lnTo>
                    <a:lnTo>
                      <a:pt x="46" y="256"/>
                    </a:lnTo>
                    <a:lnTo>
                      <a:pt x="53" y="241"/>
                    </a:lnTo>
                    <a:lnTo>
                      <a:pt x="68" y="239"/>
                    </a:lnTo>
                    <a:lnTo>
                      <a:pt x="83" y="236"/>
                    </a:lnTo>
                    <a:lnTo>
                      <a:pt x="97" y="232"/>
                    </a:lnTo>
                    <a:lnTo>
                      <a:pt x="112" y="228"/>
                    </a:lnTo>
                    <a:lnTo>
                      <a:pt x="127" y="224"/>
                    </a:lnTo>
                    <a:lnTo>
                      <a:pt x="142" y="220"/>
                    </a:lnTo>
                    <a:lnTo>
                      <a:pt x="157" y="215"/>
                    </a:lnTo>
                    <a:lnTo>
                      <a:pt x="172" y="210"/>
                    </a:lnTo>
                    <a:lnTo>
                      <a:pt x="185" y="206"/>
                    </a:lnTo>
                    <a:lnTo>
                      <a:pt x="200" y="202"/>
                    </a:lnTo>
                    <a:lnTo>
                      <a:pt x="215" y="198"/>
                    </a:lnTo>
                    <a:lnTo>
                      <a:pt x="230" y="194"/>
                    </a:lnTo>
                    <a:lnTo>
                      <a:pt x="245" y="191"/>
                    </a:lnTo>
                    <a:lnTo>
                      <a:pt x="260" y="187"/>
                    </a:lnTo>
                    <a:lnTo>
                      <a:pt x="274" y="185"/>
                    </a:lnTo>
                    <a:lnTo>
                      <a:pt x="289" y="184"/>
                    </a:lnTo>
                    <a:lnTo>
                      <a:pt x="291" y="163"/>
                    </a:lnTo>
                    <a:lnTo>
                      <a:pt x="291" y="140"/>
                    </a:lnTo>
                    <a:lnTo>
                      <a:pt x="288" y="118"/>
                    </a:lnTo>
                    <a:lnTo>
                      <a:pt x="284" y="98"/>
                    </a:lnTo>
                    <a:lnTo>
                      <a:pt x="277" y="96"/>
                    </a:lnTo>
                    <a:lnTo>
                      <a:pt x="269" y="96"/>
                    </a:lnTo>
                    <a:lnTo>
                      <a:pt x="262" y="96"/>
                    </a:lnTo>
                    <a:lnTo>
                      <a:pt x="255" y="96"/>
                    </a:lnTo>
                    <a:lnTo>
                      <a:pt x="248" y="96"/>
                    </a:lnTo>
                    <a:lnTo>
                      <a:pt x="240" y="95"/>
                    </a:lnTo>
                    <a:lnTo>
                      <a:pt x="233" y="93"/>
                    </a:lnTo>
                    <a:lnTo>
                      <a:pt x="227" y="90"/>
                    </a:lnTo>
                    <a:lnTo>
                      <a:pt x="226" y="66"/>
                    </a:lnTo>
                    <a:lnTo>
                      <a:pt x="225" y="45"/>
                    </a:lnTo>
                    <a:lnTo>
                      <a:pt x="224" y="22"/>
                    </a:lnTo>
                    <a:lnTo>
                      <a:pt x="220" y="0"/>
                    </a:lnTo>
                    <a:lnTo>
                      <a:pt x="235" y="2"/>
                    </a:lnTo>
                    <a:lnTo>
                      <a:pt x="251" y="3"/>
                    </a:lnTo>
                    <a:lnTo>
                      <a:pt x="266" y="3"/>
                    </a:lnTo>
                    <a:lnTo>
                      <a:pt x="281" y="2"/>
                    </a:lnTo>
                    <a:lnTo>
                      <a:pt x="296" y="2"/>
                    </a:lnTo>
                    <a:lnTo>
                      <a:pt x="312" y="2"/>
                    </a:lnTo>
                    <a:lnTo>
                      <a:pt x="326" y="3"/>
                    </a:lnTo>
                    <a:lnTo>
                      <a:pt x="341" y="5"/>
                    </a:lnTo>
                    <a:lnTo>
                      <a:pt x="351" y="14"/>
                    </a:lnTo>
                    <a:lnTo>
                      <a:pt x="357" y="23"/>
                    </a:lnTo>
                    <a:lnTo>
                      <a:pt x="360" y="34"/>
                    </a:lnTo>
                    <a:lnTo>
                      <a:pt x="361" y="47"/>
                    </a:lnTo>
                    <a:lnTo>
                      <a:pt x="361" y="60"/>
                    </a:lnTo>
                    <a:lnTo>
                      <a:pt x="360" y="72"/>
                    </a:lnTo>
                    <a:lnTo>
                      <a:pt x="359" y="85"/>
                    </a:lnTo>
                    <a:lnTo>
                      <a:pt x="359" y="9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0" name="Freeform 46"/>
              <p:cNvSpPr>
                <a:spLocks/>
              </p:cNvSpPr>
              <p:nvPr/>
            </p:nvSpPr>
            <p:spPr bwMode="auto">
              <a:xfrm>
                <a:off x="2386" y="2011"/>
                <a:ext cx="299" cy="299"/>
              </a:xfrm>
              <a:custGeom>
                <a:avLst/>
                <a:gdLst>
                  <a:gd name="T0" fmla="*/ 278 w 597"/>
                  <a:gd name="T1" fmla="*/ 98 h 596"/>
                  <a:gd name="T2" fmla="*/ 285 w 597"/>
                  <a:gd name="T3" fmla="*/ 144 h 596"/>
                  <a:gd name="T4" fmla="*/ 338 w 597"/>
                  <a:gd name="T5" fmla="*/ 119 h 596"/>
                  <a:gd name="T6" fmla="*/ 391 w 597"/>
                  <a:gd name="T7" fmla="*/ 99 h 596"/>
                  <a:gd name="T8" fmla="*/ 438 w 597"/>
                  <a:gd name="T9" fmla="*/ 125 h 596"/>
                  <a:gd name="T10" fmla="*/ 471 w 597"/>
                  <a:gd name="T11" fmla="*/ 160 h 596"/>
                  <a:gd name="T12" fmla="*/ 502 w 597"/>
                  <a:gd name="T13" fmla="*/ 198 h 596"/>
                  <a:gd name="T14" fmla="*/ 535 w 597"/>
                  <a:gd name="T15" fmla="*/ 232 h 596"/>
                  <a:gd name="T16" fmla="*/ 569 w 597"/>
                  <a:gd name="T17" fmla="*/ 267 h 596"/>
                  <a:gd name="T18" fmla="*/ 597 w 597"/>
                  <a:gd name="T19" fmla="*/ 307 h 596"/>
                  <a:gd name="T20" fmla="*/ 589 w 597"/>
                  <a:gd name="T21" fmla="*/ 351 h 596"/>
                  <a:gd name="T22" fmla="*/ 565 w 597"/>
                  <a:gd name="T23" fmla="*/ 389 h 596"/>
                  <a:gd name="T24" fmla="*/ 540 w 597"/>
                  <a:gd name="T25" fmla="*/ 437 h 596"/>
                  <a:gd name="T26" fmla="*/ 516 w 597"/>
                  <a:gd name="T27" fmla="*/ 509 h 596"/>
                  <a:gd name="T28" fmla="*/ 487 w 597"/>
                  <a:gd name="T29" fmla="*/ 577 h 596"/>
                  <a:gd name="T30" fmla="*/ 440 w 597"/>
                  <a:gd name="T31" fmla="*/ 578 h 596"/>
                  <a:gd name="T32" fmla="*/ 388 w 597"/>
                  <a:gd name="T33" fmla="*/ 554 h 596"/>
                  <a:gd name="T34" fmla="*/ 335 w 597"/>
                  <a:gd name="T35" fmla="*/ 532 h 596"/>
                  <a:gd name="T36" fmla="*/ 281 w 597"/>
                  <a:gd name="T37" fmla="*/ 514 h 596"/>
                  <a:gd name="T38" fmla="*/ 227 w 597"/>
                  <a:gd name="T39" fmla="*/ 499 h 596"/>
                  <a:gd name="T40" fmla="*/ 177 w 597"/>
                  <a:gd name="T41" fmla="*/ 486 h 596"/>
                  <a:gd name="T42" fmla="*/ 138 w 597"/>
                  <a:gd name="T43" fmla="*/ 466 h 596"/>
                  <a:gd name="T44" fmla="*/ 99 w 597"/>
                  <a:gd name="T45" fmla="*/ 444 h 596"/>
                  <a:gd name="T46" fmla="*/ 64 w 597"/>
                  <a:gd name="T47" fmla="*/ 433 h 596"/>
                  <a:gd name="T48" fmla="*/ 31 w 597"/>
                  <a:gd name="T49" fmla="*/ 423 h 596"/>
                  <a:gd name="T50" fmla="*/ 0 w 597"/>
                  <a:gd name="T51" fmla="*/ 408 h 596"/>
                  <a:gd name="T52" fmla="*/ 10 w 597"/>
                  <a:gd name="T53" fmla="*/ 366 h 596"/>
                  <a:gd name="T54" fmla="*/ 21 w 597"/>
                  <a:gd name="T55" fmla="*/ 306 h 596"/>
                  <a:gd name="T56" fmla="*/ 42 w 597"/>
                  <a:gd name="T57" fmla="*/ 251 h 596"/>
                  <a:gd name="T58" fmla="*/ 47 w 597"/>
                  <a:gd name="T59" fmla="*/ 210 h 596"/>
                  <a:gd name="T60" fmla="*/ 85 w 597"/>
                  <a:gd name="T61" fmla="*/ 202 h 596"/>
                  <a:gd name="T62" fmla="*/ 124 w 597"/>
                  <a:gd name="T63" fmla="*/ 191 h 596"/>
                  <a:gd name="T64" fmla="*/ 163 w 597"/>
                  <a:gd name="T65" fmla="*/ 179 h 596"/>
                  <a:gd name="T66" fmla="*/ 201 w 597"/>
                  <a:gd name="T67" fmla="*/ 169 h 596"/>
                  <a:gd name="T68" fmla="*/ 240 w 597"/>
                  <a:gd name="T69" fmla="*/ 161 h 596"/>
                  <a:gd name="T70" fmla="*/ 254 w 597"/>
                  <a:gd name="T71" fmla="*/ 122 h 596"/>
                  <a:gd name="T72" fmla="*/ 241 w 597"/>
                  <a:gd name="T73" fmla="*/ 84 h 596"/>
                  <a:gd name="T74" fmla="*/ 222 w 597"/>
                  <a:gd name="T75" fmla="*/ 84 h 596"/>
                  <a:gd name="T76" fmla="*/ 204 w 597"/>
                  <a:gd name="T77" fmla="*/ 82 h 596"/>
                  <a:gd name="T78" fmla="*/ 197 w 597"/>
                  <a:gd name="T79" fmla="*/ 39 h 596"/>
                  <a:gd name="T80" fmla="*/ 205 w 597"/>
                  <a:gd name="T81" fmla="*/ 2 h 596"/>
                  <a:gd name="T82" fmla="*/ 245 w 597"/>
                  <a:gd name="T83" fmla="*/ 2 h 596"/>
                  <a:gd name="T84" fmla="*/ 285 w 597"/>
                  <a:gd name="T85" fmla="*/ 2 h 596"/>
                  <a:gd name="T86" fmla="*/ 315 w 597"/>
                  <a:gd name="T87" fmla="*/ 4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7" h="596">
                    <a:moveTo>
                      <a:pt x="313" y="85"/>
                    </a:moveTo>
                    <a:lnTo>
                      <a:pt x="279" y="84"/>
                    </a:lnTo>
                    <a:lnTo>
                      <a:pt x="278" y="98"/>
                    </a:lnTo>
                    <a:lnTo>
                      <a:pt x="279" y="114"/>
                    </a:lnTo>
                    <a:lnTo>
                      <a:pt x="281" y="129"/>
                    </a:lnTo>
                    <a:lnTo>
                      <a:pt x="285" y="144"/>
                    </a:lnTo>
                    <a:lnTo>
                      <a:pt x="303" y="138"/>
                    </a:lnTo>
                    <a:lnTo>
                      <a:pt x="320" y="130"/>
                    </a:lnTo>
                    <a:lnTo>
                      <a:pt x="338" y="119"/>
                    </a:lnTo>
                    <a:lnTo>
                      <a:pt x="356" y="109"/>
                    </a:lnTo>
                    <a:lnTo>
                      <a:pt x="373" y="102"/>
                    </a:lnTo>
                    <a:lnTo>
                      <a:pt x="391" y="99"/>
                    </a:lnTo>
                    <a:lnTo>
                      <a:pt x="407" y="103"/>
                    </a:lnTo>
                    <a:lnTo>
                      <a:pt x="426" y="115"/>
                    </a:lnTo>
                    <a:lnTo>
                      <a:pt x="438" y="125"/>
                    </a:lnTo>
                    <a:lnTo>
                      <a:pt x="450" y="137"/>
                    </a:lnTo>
                    <a:lnTo>
                      <a:pt x="460" y="148"/>
                    </a:lnTo>
                    <a:lnTo>
                      <a:pt x="471" y="160"/>
                    </a:lnTo>
                    <a:lnTo>
                      <a:pt x="482" y="172"/>
                    </a:lnTo>
                    <a:lnTo>
                      <a:pt x="491" y="185"/>
                    </a:lnTo>
                    <a:lnTo>
                      <a:pt x="502" y="198"/>
                    </a:lnTo>
                    <a:lnTo>
                      <a:pt x="511" y="210"/>
                    </a:lnTo>
                    <a:lnTo>
                      <a:pt x="523" y="222"/>
                    </a:lnTo>
                    <a:lnTo>
                      <a:pt x="535" y="232"/>
                    </a:lnTo>
                    <a:lnTo>
                      <a:pt x="546" y="244"/>
                    </a:lnTo>
                    <a:lnTo>
                      <a:pt x="558" y="255"/>
                    </a:lnTo>
                    <a:lnTo>
                      <a:pt x="569" y="267"/>
                    </a:lnTo>
                    <a:lnTo>
                      <a:pt x="579" y="280"/>
                    </a:lnTo>
                    <a:lnTo>
                      <a:pt x="589" y="293"/>
                    </a:lnTo>
                    <a:lnTo>
                      <a:pt x="597" y="307"/>
                    </a:lnTo>
                    <a:lnTo>
                      <a:pt x="597" y="323"/>
                    </a:lnTo>
                    <a:lnTo>
                      <a:pt x="594" y="337"/>
                    </a:lnTo>
                    <a:lnTo>
                      <a:pt x="589" y="351"/>
                    </a:lnTo>
                    <a:lnTo>
                      <a:pt x="581" y="364"/>
                    </a:lnTo>
                    <a:lnTo>
                      <a:pt x="574" y="376"/>
                    </a:lnTo>
                    <a:lnTo>
                      <a:pt x="565" y="389"/>
                    </a:lnTo>
                    <a:lnTo>
                      <a:pt x="557" y="402"/>
                    </a:lnTo>
                    <a:lnTo>
                      <a:pt x="550" y="414"/>
                    </a:lnTo>
                    <a:lnTo>
                      <a:pt x="540" y="437"/>
                    </a:lnTo>
                    <a:lnTo>
                      <a:pt x="532" y="460"/>
                    </a:lnTo>
                    <a:lnTo>
                      <a:pt x="523" y="484"/>
                    </a:lnTo>
                    <a:lnTo>
                      <a:pt x="516" y="509"/>
                    </a:lnTo>
                    <a:lnTo>
                      <a:pt x="507" y="533"/>
                    </a:lnTo>
                    <a:lnTo>
                      <a:pt x="498" y="556"/>
                    </a:lnTo>
                    <a:lnTo>
                      <a:pt x="487" y="577"/>
                    </a:lnTo>
                    <a:lnTo>
                      <a:pt x="473" y="596"/>
                    </a:lnTo>
                    <a:lnTo>
                      <a:pt x="456" y="587"/>
                    </a:lnTo>
                    <a:lnTo>
                      <a:pt x="440" y="578"/>
                    </a:lnTo>
                    <a:lnTo>
                      <a:pt x="423" y="568"/>
                    </a:lnTo>
                    <a:lnTo>
                      <a:pt x="406" y="560"/>
                    </a:lnTo>
                    <a:lnTo>
                      <a:pt x="388" y="554"/>
                    </a:lnTo>
                    <a:lnTo>
                      <a:pt x="371" y="545"/>
                    </a:lnTo>
                    <a:lnTo>
                      <a:pt x="353" y="539"/>
                    </a:lnTo>
                    <a:lnTo>
                      <a:pt x="335" y="532"/>
                    </a:lnTo>
                    <a:lnTo>
                      <a:pt x="317" y="526"/>
                    </a:lnTo>
                    <a:lnTo>
                      <a:pt x="299" y="520"/>
                    </a:lnTo>
                    <a:lnTo>
                      <a:pt x="281" y="514"/>
                    </a:lnTo>
                    <a:lnTo>
                      <a:pt x="263" y="509"/>
                    </a:lnTo>
                    <a:lnTo>
                      <a:pt x="245" y="504"/>
                    </a:lnTo>
                    <a:lnTo>
                      <a:pt x="227" y="499"/>
                    </a:lnTo>
                    <a:lnTo>
                      <a:pt x="209" y="495"/>
                    </a:lnTo>
                    <a:lnTo>
                      <a:pt x="191" y="490"/>
                    </a:lnTo>
                    <a:lnTo>
                      <a:pt x="177" y="486"/>
                    </a:lnTo>
                    <a:lnTo>
                      <a:pt x="164" y="480"/>
                    </a:lnTo>
                    <a:lnTo>
                      <a:pt x="151" y="473"/>
                    </a:lnTo>
                    <a:lnTo>
                      <a:pt x="138" y="466"/>
                    </a:lnTo>
                    <a:lnTo>
                      <a:pt x="126" y="458"/>
                    </a:lnTo>
                    <a:lnTo>
                      <a:pt x="113" y="451"/>
                    </a:lnTo>
                    <a:lnTo>
                      <a:pt x="99" y="444"/>
                    </a:lnTo>
                    <a:lnTo>
                      <a:pt x="85" y="438"/>
                    </a:lnTo>
                    <a:lnTo>
                      <a:pt x="75" y="436"/>
                    </a:lnTo>
                    <a:lnTo>
                      <a:pt x="64" y="433"/>
                    </a:lnTo>
                    <a:lnTo>
                      <a:pt x="52" y="430"/>
                    </a:lnTo>
                    <a:lnTo>
                      <a:pt x="42" y="427"/>
                    </a:lnTo>
                    <a:lnTo>
                      <a:pt x="31" y="423"/>
                    </a:lnTo>
                    <a:lnTo>
                      <a:pt x="21" y="420"/>
                    </a:lnTo>
                    <a:lnTo>
                      <a:pt x="10" y="414"/>
                    </a:lnTo>
                    <a:lnTo>
                      <a:pt x="0" y="408"/>
                    </a:lnTo>
                    <a:lnTo>
                      <a:pt x="0" y="393"/>
                    </a:lnTo>
                    <a:lnTo>
                      <a:pt x="6" y="380"/>
                    </a:lnTo>
                    <a:lnTo>
                      <a:pt x="10" y="366"/>
                    </a:lnTo>
                    <a:lnTo>
                      <a:pt x="13" y="351"/>
                    </a:lnTo>
                    <a:lnTo>
                      <a:pt x="15" y="329"/>
                    </a:lnTo>
                    <a:lnTo>
                      <a:pt x="21" y="306"/>
                    </a:lnTo>
                    <a:lnTo>
                      <a:pt x="28" y="284"/>
                    </a:lnTo>
                    <a:lnTo>
                      <a:pt x="40" y="265"/>
                    </a:lnTo>
                    <a:lnTo>
                      <a:pt x="42" y="251"/>
                    </a:lnTo>
                    <a:lnTo>
                      <a:pt x="41" y="236"/>
                    </a:lnTo>
                    <a:lnTo>
                      <a:pt x="41" y="223"/>
                    </a:lnTo>
                    <a:lnTo>
                      <a:pt x="47" y="210"/>
                    </a:lnTo>
                    <a:lnTo>
                      <a:pt x="60" y="208"/>
                    </a:lnTo>
                    <a:lnTo>
                      <a:pt x="73" y="205"/>
                    </a:lnTo>
                    <a:lnTo>
                      <a:pt x="85" y="202"/>
                    </a:lnTo>
                    <a:lnTo>
                      <a:pt x="99" y="199"/>
                    </a:lnTo>
                    <a:lnTo>
                      <a:pt x="112" y="194"/>
                    </a:lnTo>
                    <a:lnTo>
                      <a:pt x="124" y="191"/>
                    </a:lnTo>
                    <a:lnTo>
                      <a:pt x="137" y="187"/>
                    </a:lnTo>
                    <a:lnTo>
                      <a:pt x="150" y="183"/>
                    </a:lnTo>
                    <a:lnTo>
                      <a:pt x="163" y="179"/>
                    </a:lnTo>
                    <a:lnTo>
                      <a:pt x="175" y="175"/>
                    </a:lnTo>
                    <a:lnTo>
                      <a:pt x="188" y="171"/>
                    </a:lnTo>
                    <a:lnTo>
                      <a:pt x="201" y="169"/>
                    </a:lnTo>
                    <a:lnTo>
                      <a:pt x="215" y="166"/>
                    </a:lnTo>
                    <a:lnTo>
                      <a:pt x="227" y="163"/>
                    </a:lnTo>
                    <a:lnTo>
                      <a:pt x="240" y="161"/>
                    </a:lnTo>
                    <a:lnTo>
                      <a:pt x="253" y="160"/>
                    </a:lnTo>
                    <a:lnTo>
                      <a:pt x="255" y="141"/>
                    </a:lnTo>
                    <a:lnTo>
                      <a:pt x="254" y="122"/>
                    </a:lnTo>
                    <a:lnTo>
                      <a:pt x="252" y="103"/>
                    </a:lnTo>
                    <a:lnTo>
                      <a:pt x="247" y="85"/>
                    </a:lnTo>
                    <a:lnTo>
                      <a:pt x="241" y="84"/>
                    </a:lnTo>
                    <a:lnTo>
                      <a:pt x="235" y="84"/>
                    </a:lnTo>
                    <a:lnTo>
                      <a:pt x="228" y="84"/>
                    </a:lnTo>
                    <a:lnTo>
                      <a:pt x="222" y="84"/>
                    </a:lnTo>
                    <a:lnTo>
                      <a:pt x="216" y="84"/>
                    </a:lnTo>
                    <a:lnTo>
                      <a:pt x="209" y="83"/>
                    </a:lnTo>
                    <a:lnTo>
                      <a:pt x="204" y="82"/>
                    </a:lnTo>
                    <a:lnTo>
                      <a:pt x="198" y="78"/>
                    </a:lnTo>
                    <a:lnTo>
                      <a:pt x="197" y="58"/>
                    </a:lnTo>
                    <a:lnTo>
                      <a:pt x="197" y="39"/>
                    </a:lnTo>
                    <a:lnTo>
                      <a:pt x="194" y="19"/>
                    </a:lnTo>
                    <a:lnTo>
                      <a:pt x="192" y="0"/>
                    </a:lnTo>
                    <a:lnTo>
                      <a:pt x="205" y="2"/>
                    </a:lnTo>
                    <a:lnTo>
                      <a:pt x="219" y="2"/>
                    </a:lnTo>
                    <a:lnTo>
                      <a:pt x="232" y="2"/>
                    </a:lnTo>
                    <a:lnTo>
                      <a:pt x="245" y="2"/>
                    </a:lnTo>
                    <a:lnTo>
                      <a:pt x="258" y="1"/>
                    </a:lnTo>
                    <a:lnTo>
                      <a:pt x="271" y="1"/>
                    </a:lnTo>
                    <a:lnTo>
                      <a:pt x="285" y="2"/>
                    </a:lnTo>
                    <a:lnTo>
                      <a:pt x="297" y="4"/>
                    </a:lnTo>
                    <a:lnTo>
                      <a:pt x="311" y="19"/>
                    </a:lnTo>
                    <a:lnTo>
                      <a:pt x="315" y="40"/>
                    </a:lnTo>
                    <a:lnTo>
                      <a:pt x="314" y="63"/>
                    </a:lnTo>
                    <a:lnTo>
                      <a:pt x="31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1" name="Freeform 47"/>
              <p:cNvSpPr>
                <a:spLocks/>
              </p:cNvSpPr>
              <p:nvPr/>
            </p:nvSpPr>
            <p:spPr bwMode="auto">
              <a:xfrm>
                <a:off x="2501" y="2024"/>
                <a:ext cx="21" cy="15"/>
              </a:xfrm>
              <a:custGeom>
                <a:avLst/>
                <a:gdLst>
                  <a:gd name="T0" fmla="*/ 43 w 43"/>
                  <a:gd name="T1" fmla="*/ 14 h 30"/>
                  <a:gd name="T2" fmla="*/ 40 w 43"/>
                  <a:gd name="T3" fmla="*/ 21 h 30"/>
                  <a:gd name="T4" fmla="*/ 34 w 43"/>
                  <a:gd name="T5" fmla="*/ 25 h 30"/>
                  <a:gd name="T6" fmla="*/ 27 w 43"/>
                  <a:gd name="T7" fmla="*/ 28 h 30"/>
                  <a:gd name="T8" fmla="*/ 21 w 43"/>
                  <a:gd name="T9" fmla="*/ 30 h 30"/>
                  <a:gd name="T10" fmla="*/ 15 w 43"/>
                  <a:gd name="T11" fmla="*/ 30 h 30"/>
                  <a:gd name="T12" fmla="*/ 10 w 43"/>
                  <a:gd name="T13" fmla="*/ 29 h 30"/>
                  <a:gd name="T14" fmla="*/ 6 w 43"/>
                  <a:gd name="T15" fmla="*/ 25 h 30"/>
                  <a:gd name="T16" fmla="*/ 2 w 43"/>
                  <a:gd name="T17" fmla="*/ 22 h 30"/>
                  <a:gd name="T18" fmla="*/ 0 w 43"/>
                  <a:gd name="T19" fmla="*/ 19 h 30"/>
                  <a:gd name="T20" fmla="*/ 0 w 43"/>
                  <a:gd name="T21" fmla="*/ 14 h 30"/>
                  <a:gd name="T22" fmla="*/ 3 w 43"/>
                  <a:gd name="T23" fmla="*/ 9 h 30"/>
                  <a:gd name="T24" fmla="*/ 6 w 43"/>
                  <a:gd name="T25" fmla="*/ 7 h 30"/>
                  <a:gd name="T26" fmla="*/ 11 w 43"/>
                  <a:gd name="T27" fmla="*/ 5 h 30"/>
                  <a:gd name="T28" fmla="*/ 17 w 43"/>
                  <a:gd name="T29" fmla="*/ 1 h 30"/>
                  <a:gd name="T30" fmla="*/ 24 w 43"/>
                  <a:gd name="T31" fmla="*/ 0 h 30"/>
                  <a:gd name="T32" fmla="*/ 30 w 43"/>
                  <a:gd name="T33" fmla="*/ 0 h 30"/>
                  <a:gd name="T34" fmla="*/ 35 w 43"/>
                  <a:gd name="T35" fmla="*/ 1 h 30"/>
                  <a:gd name="T36" fmla="*/ 40 w 43"/>
                  <a:gd name="T37" fmla="*/ 5 h 30"/>
                  <a:gd name="T38" fmla="*/ 42 w 43"/>
                  <a:gd name="T39" fmla="*/ 8 h 30"/>
                  <a:gd name="T40" fmla="*/ 43 w 43"/>
                  <a:gd name="T4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0">
                    <a:moveTo>
                      <a:pt x="43" y="14"/>
                    </a:moveTo>
                    <a:lnTo>
                      <a:pt x="40" y="21"/>
                    </a:lnTo>
                    <a:lnTo>
                      <a:pt x="34" y="25"/>
                    </a:lnTo>
                    <a:lnTo>
                      <a:pt x="27" y="28"/>
                    </a:lnTo>
                    <a:lnTo>
                      <a:pt x="21" y="30"/>
                    </a:lnTo>
                    <a:lnTo>
                      <a:pt x="15" y="30"/>
                    </a:lnTo>
                    <a:lnTo>
                      <a:pt x="10" y="29"/>
                    </a:lnTo>
                    <a:lnTo>
                      <a:pt x="6" y="25"/>
                    </a:lnTo>
                    <a:lnTo>
                      <a:pt x="2" y="22"/>
                    </a:lnTo>
                    <a:lnTo>
                      <a:pt x="0" y="19"/>
                    </a:lnTo>
                    <a:lnTo>
                      <a:pt x="0" y="14"/>
                    </a:lnTo>
                    <a:lnTo>
                      <a:pt x="3" y="9"/>
                    </a:lnTo>
                    <a:lnTo>
                      <a:pt x="6" y="7"/>
                    </a:lnTo>
                    <a:lnTo>
                      <a:pt x="11" y="5"/>
                    </a:lnTo>
                    <a:lnTo>
                      <a:pt x="17" y="1"/>
                    </a:lnTo>
                    <a:lnTo>
                      <a:pt x="24" y="0"/>
                    </a:lnTo>
                    <a:lnTo>
                      <a:pt x="30" y="0"/>
                    </a:lnTo>
                    <a:lnTo>
                      <a:pt x="35" y="1"/>
                    </a:lnTo>
                    <a:lnTo>
                      <a:pt x="40" y="5"/>
                    </a:lnTo>
                    <a:lnTo>
                      <a:pt x="42" y="8"/>
                    </a:lnTo>
                    <a:lnTo>
                      <a:pt x="43" y="14"/>
                    </a:lnTo>
                    <a:close/>
                  </a:path>
                </a:pathLst>
              </a:custGeom>
              <a:solidFill>
                <a:srgbClr val="33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2" name="Freeform 48"/>
              <p:cNvSpPr>
                <a:spLocks/>
              </p:cNvSpPr>
              <p:nvPr/>
            </p:nvSpPr>
            <p:spPr bwMode="auto">
              <a:xfrm>
                <a:off x="2476" y="2089"/>
                <a:ext cx="164" cy="51"/>
              </a:xfrm>
              <a:custGeom>
                <a:avLst/>
                <a:gdLst>
                  <a:gd name="T0" fmla="*/ 284 w 327"/>
                  <a:gd name="T1" fmla="*/ 70 h 103"/>
                  <a:gd name="T2" fmla="*/ 327 w 327"/>
                  <a:gd name="T3" fmla="*/ 103 h 103"/>
                  <a:gd name="T4" fmla="*/ 311 w 327"/>
                  <a:gd name="T5" fmla="*/ 98 h 103"/>
                  <a:gd name="T6" fmla="*/ 295 w 327"/>
                  <a:gd name="T7" fmla="*/ 95 h 103"/>
                  <a:gd name="T8" fmla="*/ 281 w 327"/>
                  <a:gd name="T9" fmla="*/ 91 h 103"/>
                  <a:gd name="T10" fmla="*/ 265 w 327"/>
                  <a:gd name="T11" fmla="*/ 88 h 103"/>
                  <a:gd name="T12" fmla="*/ 249 w 327"/>
                  <a:gd name="T13" fmla="*/ 85 h 103"/>
                  <a:gd name="T14" fmla="*/ 233 w 327"/>
                  <a:gd name="T15" fmla="*/ 83 h 103"/>
                  <a:gd name="T16" fmla="*/ 217 w 327"/>
                  <a:gd name="T17" fmla="*/ 81 h 103"/>
                  <a:gd name="T18" fmla="*/ 202 w 327"/>
                  <a:gd name="T19" fmla="*/ 78 h 103"/>
                  <a:gd name="T20" fmla="*/ 186 w 327"/>
                  <a:gd name="T21" fmla="*/ 77 h 103"/>
                  <a:gd name="T22" fmla="*/ 170 w 327"/>
                  <a:gd name="T23" fmla="*/ 76 h 103"/>
                  <a:gd name="T24" fmla="*/ 154 w 327"/>
                  <a:gd name="T25" fmla="*/ 74 h 103"/>
                  <a:gd name="T26" fmla="*/ 139 w 327"/>
                  <a:gd name="T27" fmla="*/ 73 h 103"/>
                  <a:gd name="T28" fmla="*/ 123 w 327"/>
                  <a:gd name="T29" fmla="*/ 72 h 103"/>
                  <a:gd name="T30" fmla="*/ 108 w 327"/>
                  <a:gd name="T31" fmla="*/ 70 h 103"/>
                  <a:gd name="T32" fmla="*/ 92 w 327"/>
                  <a:gd name="T33" fmla="*/ 68 h 103"/>
                  <a:gd name="T34" fmla="*/ 76 w 327"/>
                  <a:gd name="T35" fmla="*/ 67 h 103"/>
                  <a:gd name="T36" fmla="*/ 66 w 327"/>
                  <a:gd name="T37" fmla="*/ 67 h 103"/>
                  <a:gd name="T38" fmla="*/ 57 w 327"/>
                  <a:gd name="T39" fmla="*/ 67 h 103"/>
                  <a:gd name="T40" fmla="*/ 47 w 327"/>
                  <a:gd name="T41" fmla="*/ 68 h 103"/>
                  <a:gd name="T42" fmla="*/ 38 w 327"/>
                  <a:gd name="T43" fmla="*/ 69 h 103"/>
                  <a:gd name="T44" fmla="*/ 28 w 327"/>
                  <a:gd name="T45" fmla="*/ 69 h 103"/>
                  <a:gd name="T46" fmla="*/ 19 w 327"/>
                  <a:gd name="T47" fmla="*/ 68 h 103"/>
                  <a:gd name="T48" fmla="*/ 9 w 327"/>
                  <a:gd name="T49" fmla="*/ 66 h 103"/>
                  <a:gd name="T50" fmla="*/ 0 w 327"/>
                  <a:gd name="T51" fmla="*/ 61 h 103"/>
                  <a:gd name="T52" fmla="*/ 19 w 327"/>
                  <a:gd name="T53" fmla="*/ 61 h 103"/>
                  <a:gd name="T54" fmla="*/ 39 w 327"/>
                  <a:gd name="T55" fmla="*/ 59 h 103"/>
                  <a:gd name="T56" fmla="*/ 59 w 327"/>
                  <a:gd name="T57" fmla="*/ 54 h 103"/>
                  <a:gd name="T58" fmla="*/ 80 w 327"/>
                  <a:gd name="T59" fmla="*/ 47 h 103"/>
                  <a:gd name="T60" fmla="*/ 100 w 327"/>
                  <a:gd name="T61" fmla="*/ 39 h 103"/>
                  <a:gd name="T62" fmla="*/ 120 w 327"/>
                  <a:gd name="T63" fmla="*/ 30 h 103"/>
                  <a:gd name="T64" fmla="*/ 141 w 327"/>
                  <a:gd name="T65" fmla="*/ 21 h 103"/>
                  <a:gd name="T66" fmla="*/ 161 w 327"/>
                  <a:gd name="T67" fmla="*/ 9 h 103"/>
                  <a:gd name="T68" fmla="*/ 169 w 327"/>
                  <a:gd name="T69" fmla="*/ 6 h 103"/>
                  <a:gd name="T70" fmla="*/ 178 w 327"/>
                  <a:gd name="T71" fmla="*/ 4 h 103"/>
                  <a:gd name="T72" fmla="*/ 186 w 327"/>
                  <a:gd name="T73" fmla="*/ 1 h 103"/>
                  <a:gd name="T74" fmla="*/ 195 w 327"/>
                  <a:gd name="T75" fmla="*/ 0 h 103"/>
                  <a:gd name="T76" fmla="*/ 203 w 327"/>
                  <a:gd name="T77" fmla="*/ 1 h 103"/>
                  <a:gd name="T78" fmla="*/ 213 w 327"/>
                  <a:gd name="T79" fmla="*/ 2 h 103"/>
                  <a:gd name="T80" fmla="*/ 220 w 327"/>
                  <a:gd name="T81" fmla="*/ 7 h 103"/>
                  <a:gd name="T82" fmla="*/ 229 w 327"/>
                  <a:gd name="T83" fmla="*/ 13 h 103"/>
                  <a:gd name="T84" fmla="*/ 236 w 327"/>
                  <a:gd name="T85" fmla="*/ 20 h 103"/>
                  <a:gd name="T86" fmla="*/ 242 w 327"/>
                  <a:gd name="T87" fmla="*/ 27 h 103"/>
                  <a:gd name="T88" fmla="*/ 250 w 327"/>
                  <a:gd name="T89" fmla="*/ 34 h 103"/>
                  <a:gd name="T90" fmla="*/ 256 w 327"/>
                  <a:gd name="T91" fmla="*/ 42 h 103"/>
                  <a:gd name="T92" fmla="*/ 263 w 327"/>
                  <a:gd name="T93" fmla="*/ 50 h 103"/>
                  <a:gd name="T94" fmla="*/ 270 w 327"/>
                  <a:gd name="T95" fmla="*/ 57 h 103"/>
                  <a:gd name="T96" fmla="*/ 276 w 327"/>
                  <a:gd name="T97" fmla="*/ 63 h 103"/>
                  <a:gd name="T98" fmla="*/ 284 w 327"/>
                  <a:gd name="T99"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103">
                    <a:moveTo>
                      <a:pt x="284" y="70"/>
                    </a:moveTo>
                    <a:lnTo>
                      <a:pt x="327" y="103"/>
                    </a:lnTo>
                    <a:lnTo>
                      <a:pt x="311" y="98"/>
                    </a:lnTo>
                    <a:lnTo>
                      <a:pt x="295" y="95"/>
                    </a:lnTo>
                    <a:lnTo>
                      <a:pt x="281" y="91"/>
                    </a:lnTo>
                    <a:lnTo>
                      <a:pt x="265" y="88"/>
                    </a:lnTo>
                    <a:lnTo>
                      <a:pt x="249" y="85"/>
                    </a:lnTo>
                    <a:lnTo>
                      <a:pt x="233" y="83"/>
                    </a:lnTo>
                    <a:lnTo>
                      <a:pt x="217" y="81"/>
                    </a:lnTo>
                    <a:lnTo>
                      <a:pt x="202" y="78"/>
                    </a:lnTo>
                    <a:lnTo>
                      <a:pt x="186" y="77"/>
                    </a:lnTo>
                    <a:lnTo>
                      <a:pt x="170" y="76"/>
                    </a:lnTo>
                    <a:lnTo>
                      <a:pt x="154" y="74"/>
                    </a:lnTo>
                    <a:lnTo>
                      <a:pt x="139" y="73"/>
                    </a:lnTo>
                    <a:lnTo>
                      <a:pt x="123" y="72"/>
                    </a:lnTo>
                    <a:lnTo>
                      <a:pt x="108" y="70"/>
                    </a:lnTo>
                    <a:lnTo>
                      <a:pt x="92" y="68"/>
                    </a:lnTo>
                    <a:lnTo>
                      <a:pt x="76" y="67"/>
                    </a:lnTo>
                    <a:lnTo>
                      <a:pt x="66" y="67"/>
                    </a:lnTo>
                    <a:lnTo>
                      <a:pt x="57" y="67"/>
                    </a:lnTo>
                    <a:lnTo>
                      <a:pt x="47" y="68"/>
                    </a:lnTo>
                    <a:lnTo>
                      <a:pt x="38" y="69"/>
                    </a:lnTo>
                    <a:lnTo>
                      <a:pt x="28" y="69"/>
                    </a:lnTo>
                    <a:lnTo>
                      <a:pt x="19" y="68"/>
                    </a:lnTo>
                    <a:lnTo>
                      <a:pt x="9" y="66"/>
                    </a:lnTo>
                    <a:lnTo>
                      <a:pt x="0" y="61"/>
                    </a:lnTo>
                    <a:lnTo>
                      <a:pt x="19" y="61"/>
                    </a:lnTo>
                    <a:lnTo>
                      <a:pt x="39" y="59"/>
                    </a:lnTo>
                    <a:lnTo>
                      <a:pt x="59" y="54"/>
                    </a:lnTo>
                    <a:lnTo>
                      <a:pt x="80" y="47"/>
                    </a:lnTo>
                    <a:lnTo>
                      <a:pt x="100" y="39"/>
                    </a:lnTo>
                    <a:lnTo>
                      <a:pt x="120" y="30"/>
                    </a:lnTo>
                    <a:lnTo>
                      <a:pt x="141" y="21"/>
                    </a:lnTo>
                    <a:lnTo>
                      <a:pt x="161" y="9"/>
                    </a:lnTo>
                    <a:lnTo>
                      <a:pt x="169" y="6"/>
                    </a:lnTo>
                    <a:lnTo>
                      <a:pt x="178" y="4"/>
                    </a:lnTo>
                    <a:lnTo>
                      <a:pt x="186" y="1"/>
                    </a:lnTo>
                    <a:lnTo>
                      <a:pt x="195" y="0"/>
                    </a:lnTo>
                    <a:lnTo>
                      <a:pt x="203" y="1"/>
                    </a:lnTo>
                    <a:lnTo>
                      <a:pt x="213" y="2"/>
                    </a:lnTo>
                    <a:lnTo>
                      <a:pt x="220" y="7"/>
                    </a:lnTo>
                    <a:lnTo>
                      <a:pt x="229" y="13"/>
                    </a:lnTo>
                    <a:lnTo>
                      <a:pt x="236" y="20"/>
                    </a:lnTo>
                    <a:lnTo>
                      <a:pt x="242" y="27"/>
                    </a:lnTo>
                    <a:lnTo>
                      <a:pt x="250" y="34"/>
                    </a:lnTo>
                    <a:lnTo>
                      <a:pt x="256" y="42"/>
                    </a:lnTo>
                    <a:lnTo>
                      <a:pt x="263" y="50"/>
                    </a:lnTo>
                    <a:lnTo>
                      <a:pt x="270" y="57"/>
                    </a:lnTo>
                    <a:lnTo>
                      <a:pt x="276" y="63"/>
                    </a:lnTo>
                    <a:lnTo>
                      <a:pt x="284" y="7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3" name="Freeform 49"/>
              <p:cNvSpPr>
                <a:spLocks/>
              </p:cNvSpPr>
              <p:nvPr/>
            </p:nvSpPr>
            <p:spPr bwMode="auto">
              <a:xfrm>
                <a:off x="2566" y="2101"/>
                <a:ext cx="16" cy="13"/>
              </a:xfrm>
              <a:custGeom>
                <a:avLst/>
                <a:gdLst>
                  <a:gd name="T0" fmla="*/ 25 w 33"/>
                  <a:gd name="T1" fmla="*/ 23 h 27"/>
                  <a:gd name="T2" fmla="*/ 19 w 33"/>
                  <a:gd name="T3" fmla="*/ 26 h 27"/>
                  <a:gd name="T4" fmla="*/ 14 w 33"/>
                  <a:gd name="T5" fmla="*/ 27 h 27"/>
                  <a:gd name="T6" fmla="*/ 7 w 33"/>
                  <a:gd name="T7" fmla="*/ 26 h 27"/>
                  <a:gd name="T8" fmla="*/ 1 w 33"/>
                  <a:gd name="T9" fmla="*/ 23 h 27"/>
                  <a:gd name="T10" fmla="*/ 0 w 33"/>
                  <a:gd name="T11" fmla="*/ 20 h 27"/>
                  <a:gd name="T12" fmla="*/ 1 w 33"/>
                  <a:gd name="T13" fmla="*/ 16 h 27"/>
                  <a:gd name="T14" fmla="*/ 4 w 33"/>
                  <a:gd name="T15" fmla="*/ 13 h 27"/>
                  <a:gd name="T16" fmla="*/ 6 w 33"/>
                  <a:gd name="T17" fmla="*/ 11 h 27"/>
                  <a:gd name="T18" fmla="*/ 32 w 33"/>
                  <a:gd name="T19" fmla="*/ 0 h 27"/>
                  <a:gd name="T20" fmla="*/ 33 w 33"/>
                  <a:gd name="T21" fmla="*/ 7 h 27"/>
                  <a:gd name="T22" fmla="*/ 33 w 33"/>
                  <a:gd name="T23" fmla="*/ 13 h 27"/>
                  <a:gd name="T24" fmla="*/ 29 w 33"/>
                  <a:gd name="T25" fmla="*/ 19 h 27"/>
                  <a:gd name="T26" fmla="*/ 25 w 33"/>
                  <a:gd name="T2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7">
                    <a:moveTo>
                      <a:pt x="25" y="23"/>
                    </a:moveTo>
                    <a:lnTo>
                      <a:pt x="19" y="26"/>
                    </a:lnTo>
                    <a:lnTo>
                      <a:pt x="14" y="27"/>
                    </a:lnTo>
                    <a:lnTo>
                      <a:pt x="7" y="26"/>
                    </a:lnTo>
                    <a:lnTo>
                      <a:pt x="1" y="23"/>
                    </a:lnTo>
                    <a:lnTo>
                      <a:pt x="0" y="20"/>
                    </a:lnTo>
                    <a:lnTo>
                      <a:pt x="1" y="16"/>
                    </a:lnTo>
                    <a:lnTo>
                      <a:pt x="4" y="13"/>
                    </a:lnTo>
                    <a:lnTo>
                      <a:pt x="6" y="11"/>
                    </a:lnTo>
                    <a:lnTo>
                      <a:pt x="32" y="0"/>
                    </a:lnTo>
                    <a:lnTo>
                      <a:pt x="33" y="7"/>
                    </a:lnTo>
                    <a:lnTo>
                      <a:pt x="33" y="13"/>
                    </a:lnTo>
                    <a:lnTo>
                      <a:pt x="29" y="19"/>
                    </a:lnTo>
                    <a:lnTo>
                      <a:pt x="2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4" name="Freeform 50"/>
              <p:cNvSpPr>
                <a:spLocks/>
              </p:cNvSpPr>
              <p:nvPr/>
            </p:nvSpPr>
            <p:spPr bwMode="auto">
              <a:xfrm>
                <a:off x="2591" y="2114"/>
                <a:ext cx="10" cy="11"/>
              </a:xfrm>
              <a:custGeom>
                <a:avLst/>
                <a:gdLst>
                  <a:gd name="T0" fmla="*/ 20 w 20"/>
                  <a:gd name="T1" fmla="*/ 16 h 21"/>
                  <a:gd name="T2" fmla="*/ 19 w 20"/>
                  <a:gd name="T3" fmla="*/ 19 h 21"/>
                  <a:gd name="T4" fmla="*/ 16 w 20"/>
                  <a:gd name="T5" fmla="*/ 21 h 21"/>
                  <a:gd name="T6" fmla="*/ 12 w 20"/>
                  <a:gd name="T7" fmla="*/ 21 h 21"/>
                  <a:gd name="T8" fmla="*/ 9 w 20"/>
                  <a:gd name="T9" fmla="*/ 21 h 21"/>
                  <a:gd name="T10" fmla="*/ 4 w 20"/>
                  <a:gd name="T11" fmla="*/ 18 h 21"/>
                  <a:gd name="T12" fmla="*/ 2 w 20"/>
                  <a:gd name="T13" fmla="*/ 14 h 21"/>
                  <a:gd name="T14" fmla="*/ 2 w 20"/>
                  <a:gd name="T15" fmla="*/ 6 h 21"/>
                  <a:gd name="T16" fmla="*/ 0 w 20"/>
                  <a:gd name="T17" fmla="*/ 0 h 21"/>
                  <a:gd name="T18" fmla="*/ 6 w 20"/>
                  <a:gd name="T19" fmla="*/ 3 h 21"/>
                  <a:gd name="T20" fmla="*/ 14 w 20"/>
                  <a:gd name="T21" fmla="*/ 4 h 21"/>
                  <a:gd name="T22" fmla="*/ 20 w 20"/>
                  <a:gd name="T23" fmla="*/ 8 h 21"/>
                  <a:gd name="T24" fmla="*/ 20 w 20"/>
                  <a:gd name="T2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20" y="16"/>
                    </a:moveTo>
                    <a:lnTo>
                      <a:pt x="19" y="19"/>
                    </a:lnTo>
                    <a:lnTo>
                      <a:pt x="16" y="21"/>
                    </a:lnTo>
                    <a:lnTo>
                      <a:pt x="12" y="21"/>
                    </a:lnTo>
                    <a:lnTo>
                      <a:pt x="9" y="21"/>
                    </a:lnTo>
                    <a:lnTo>
                      <a:pt x="4" y="18"/>
                    </a:lnTo>
                    <a:lnTo>
                      <a:pt x="2" y="14"/>
                    </a:lnTo>
                    <a:lnTo>
                      <a:pt x="2" y="6"/>
                    </a:lnTo>
                    <a:lnTo>
                      <a:pt x="0" y="0"/>
                    </a:lnTo>
                    <a:lnTo>
                      <a:pt x="6" y="3"/>
                    </a:lnTo>
                    <a:lnTo>
                      <a:pt x="14" y="4"/>
                    </a:lnTo>
                    <a:lnTo>
                      <a:pt x="20" y="8"/>
                    </a:lnTo>
                    <a:lnTo>
                      <a:pt x="20" y="16"/>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5" name="Freeform 51"/>
              <p:cNvSpPr>
                <a:spLocks/>
              </p:cNvSpPr>
              <p:nvPr/>
            </p:nvSpPr>
            <p:spPr bwMode="auto">
              <a:xfrm>
                <a:off x="2540" y="2108"/>
                <a:ext cx="16" cy="10"/>
              </a:xfrm>
              <a:custGeom>
                <a:avLst/>
                <a:gdLst>
                  <a:gd name="T0" fmla="*/ 31 w 31"/>
                  <a:gd name="T1" fmla="*/ 8 h 21"/>
                  <a:gd name="T2" fmla="*/ 29 w 31"/>
                  <a:gd name="T3" fmla="*/ 14 h 21"/>
                  <a:gd name="T4" fmla="*/ 25 w 31"/>
                  <a:gd name="T5" fmla="*/ 17 h 21"/>
                  <a:gd name="T6" fmla="*/ 21 w 31"/>
                  <a:gd name="T7" fmla="*/ 21 h 21"/>
                  <a:gd name="T8" fmla="*/ 17 w 31"/>
                  <a:gd name="T9" fmla="*/ 21 h 21"/>
                  <a:gd name="T10" fmla="*/ 12 w 31"/>
                  <a:gd name="T11" fmla="*/ 18 h 21"/>
                  <a:gd name="T12" fmla="*/ 6 w 31"/>
                  <a:gd name="T13" fmla="*/ 15 h 21"/>
                  <a:gd name="T14" fmla="*/ 3 w 31"/>
                  <a:gd name="T15" fmla="*/ 12 h 21"/>
                  <a:gd name="T16" fmla="*/ 0 w 31"/>
                  <a:gd name="T17" fmla="*/ 7 h 21"/>
                  <a:gd name="T18" fmla="*/ 5 w 31"/>
                  <a:gd name="T19" fmla="*/ 3 h 21"/>
                  <a:gd name="T20" fmla="*/ 13 w 31"/>
                  <a:gd name="T21" fmla="*/ 2 h 21"/>
                  <a:gd name="T22" fmla="*/ 20 w 31"/>
                  <a:gd name="T23" fmla="*/ 2 h 21"/>
                  <a:gd name="T24" fmla="*/ 26 w 31"/>
                  <a:gd name="T25" fmla="*/ 0 h 21"/>
                  <a:gd name="T26" fmla="*/ 27 w 31"/>
                  <a:gd name="T27" fmla="*/ 2 h 21"/>
                  <a:gd name="T28" fmla="*/ 29 w 31"/>
                  <a:gd name="T29" fmla="*/ 3 h 21"/>
                  <a:gd name="T30" fmla="*/ 31 w 31"/>
                  <a:gd name="T31" fmla="*/ 6 h 21"/>
                  <a:gd name="T32" fmla="*/ 31 w 31"/>
                  <a:gd name="T3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1">
                    <a:moveTo>
                      <a:pt x="31" y="8"/>
                    </a:moveTo>
                    <a:lnTo>
                      <a:pt x="29" y="14"/>
                    </a:lnTo>
                    <a:lnTo>
                      <a:pt x="25" y="17"/>
                    </a:lnTo>
                    <a:lnTo>
                      <a:pt x="21" y="21"/>
                    </a:lnTo>
                    <a:lnTo>
                      <a:pt x="17" y="21"/>
                    </a:lnTo>
                    <a:lnTo>
                      <a:pt x="12" y="18"/>
                    </a:lnTo>
                    <a:lnTo>
                      <a:pt x="6" y="15"/>
                    </a:lnTo>
                    <a:lnTo>
                      <a:pt x="3" y="12"/>
                    </a:lnTo>
                    <a:lnTo>
                      <a:pt x="0" y="7"/>
                    </a:lnTo>
                    <a:lnTo>
                      <a:pt x="5" y="3"/>
                    </a:lnTo>
                    <a:lnTo>
                      <a:pt x="13" y="2"/>
                    </a:lnTo>
                    <a:lnTo>
                      <a:pt x="20" y="2"/>
                    </a:lnTo>
                    <a:lnTo>
                      <a:pt x="26" y="0"/>
                    </a:lnTo>
                    <a:lnTo>
                      <a:pt x="27" y="2"/>
                    </a:lnTo>
                    <a:lnTo>
                      <a:pt x="29" y="3"/>
                    </a:lnTo>
                    <a:lnTo>
                      <a:pt x="31" y="6"/>
                    </a:lnTo>
                    <a:lnTo>
                      <a:pt x="31"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6" name="Freeform 52"/>
              <p:cNvSpPr>
                <a:spLocks/>
              </p:cNvSpPr>
              <p:nvPr/>
            </p:nvSpPr>
            <p:spPr bwMode="auto">
              <a:xfrm>
                <a:off x="2414" y="2129"/>
                <a:ext cx="235" cy="135"/>
              </a:xfrm>
              <a:custGeom>
                <a:avLst/>
                <a:gdLst>
                  <a:gd name="T0" fmla="*/ 465 w 470"/>
                  <a:gd name="T1" fmla="*/ 84 h 270"/>
                  <a:gd name="T2" fmla="*/ 453 w 470"/>
                  <a:gd name="T3" fmla="*/ 108 h 270"/>
                  <a:gd name="T4" fmla="*/ 443 w 470"/>
                  <a:gd name="T5" fmla="*/ 132 h 270"/>
                  <a:gd name="T6" fmla="*/ 430 w 470"/>
                  <a:gd name="T7" fmla="*/ 154 h 270"/>
                  <a:gd name="T8" fmla="*/ 413 w 470"/>
                  <a:gd name="T9" fmla="*/ 167 h 270"/>
                  <a:gd name="T10" fmla="*/ 394 w 470"/>
                  <a:gd name="T11" fmla="*/ 169 h 270"/>
                  <a:gd name="T12" fmla="*/ 375 w 470"/>
                  <a:gd name="T13" fmla="*/ 168 h 270"/>
                  <a:gd name="T14" fmla="*/ 357 w 470"/>
                  <a:gd name="T15" fmla="*/ 167 h 270"/>
                  <a:gd name="T16" fmla="*/ 355 w 470"/>
                  <a:gd name="T17" fmla="*/ 172 h 270"/>
                  <a:gd name="T18" fmla="*/ 371 w 470"/>
                  <a:gd name="T19" fmla="*/ 180 h 270"/>
                  <a:gd name="T20" fmla="*/ 388 w 470"/>
                  <a:gd name="T21" fmla="*/ 186 h 270"/>
                  <a:gd name="T22" fmla="*/ 403 w 470"/>
                  <a:gd name="T23" fmla="*/ 193 h 270"/>
                  <a:gd name="T24" fmla="*/ 408 w 470"/>
                  <a:gd name="T25" fmla="*/ 207 h 270"/>
                  <a:gd name="T26" fmla="*/ 400 w 470"/>
                  <a:gd name="T27" fmla="*/ 226 h 270"/>
                  <a:gd name="T28" fmla="*/ 392 w 470"/>
                  <a:gd name="T29" fmla="*/ 244 h 270"/>
                  <a:gd name="T30" fmla="*/ 382 w 470"/>
                  <a:gd name="T31" fmla="*/ 261 h 270"/>
                  <a:gd name="T32" fmla="*/ 322 w 470"/>
                  <a:gd name="T33" fmla="*/ 247 h 270"/>
                  <a:gd name="T34" fmla="*/ 74 w 470"/>
                  <a:gd name="T35" fmla="*/ 169 h 270"/>
                  <a:gd name="T36" fmla="*/ 53 w 470"/>
                  <a:gd name="T37" fmla="*/ 162 h 270"/>
                  <a:gd name="T38" fmla="*/ 31 w 470"/>
                  <a:gd name="T39" fmla="*/ 154 h 270"/>
                  <a:gd name="T40" fmla="*/ 10 w 470"/>
                  <a:gd name="T41" fmla="*/ 145 h 270"/>
                  <a:gd name="T42" fmla="*/ 6 w 470"/>
                  <a:gd name="T43" fmla="*/ 125 h 270"/>
                  <a:gd name="T44" fmla="*/ 17 w 470"/>
                  <a:gd name="T45" fmla="*/ 94 h 270"/>
                  <a:gd name="T46" fmla="*/ 24 w 470"/>
                  <a:gd name="T47" fmla="*/ 63 h 270"/>
                  <a:gd name="T48" fmla="*/ 25 w 470"/>
                  <a:gd name="T49" fmla="*/ 32 h 270"/>
                  <a:gd name="T50" fmla="*/ 25 w 470"/>
                  <a:gd name="T51" fmla="*/ 5 h 270"/>
                  <a:gd name="T52" fmla="*/ 41 w 470"/>
                  <a:gd name="T53" fmla="*/ 0 h 270"/>
                  <a:gd name="T54" fmla="*/ 70 w 470"/>
                  <a:gd name="T55" fmla="*/ 2 h 270"/>
                  <a:gd name="T56" fmla="*/ 108 w 470"/>
                  <a:gd name="T57" fmla="*/ 9 h 270"/>
                  <a:gd name="T58" fmla="*/ 146 w 470"/>
                  <a:gd name="T59" fmla="*/ 17 h 270"/>
                  <a:gd name="T60" fmla="*/ 184 w 470"/>
                  <a:gd name="T61" fmla="*/ 27 h 270"/>
                  <a:gd name="T62" fmla="*/ 220 w 470"/>
                  <a:gd name="T63" fmla="*/ 32 h 270"/>
                  <a:gd name="T64" fmla="*/ 253 w 470"/>
                  <a:gd name="T65" fmla="*/ 32 h 270"/>
                  <a:gd name="T66" fmla="*/ 287 w 470"/>
                  <a:gd name="T67" fmla="*/ 34 h 270"/>
                  <a:gd name="T68" fmla="*/ 320 w 470"/>
                  <a:gd name="T69" fmla="*/ 38 h 270"/>
                  <a:gd name="T70" fmla="*/ 354 w 470"/>
                  <a:gd name="T71" fmla="*/ 43 h 270"/>
                  <a:gd name="T72" fmla="*/ 386 w 470"/>
                  <a:gd name="T73" fmla="*/ 50 h 270"/>
                  <a:gd name="T74" fmla="*/ 420 w 470"/>
                  <a:gd name="T75" fmla="*/ 58 h 270"/>
                  <a:gd name="T76" fmla="*/ 453 w 470"/>
                  <a:gd name="T77" fmla="*/ 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0" h="270">
                    <a:moveTo>
                      <a:pt x="470" y="72"/>
                    </a:moveTo>
                    <a:lnTo>
                      <a:pt x="465" y="84"/>
                    </a:lnTo>
                    <a:lnTo>
                      <a:pt x="459" y="95"/>
                    </a:lnTo>
                    <a:lnTo>
                      <a:pt x="453" y="108"/>
                    </a:lnTo>
                    <a:lnTo>
                      <a:pt x="448" y="119"/>
                    </a:lnTo>
                    <a:lnTo>
                      <a:pt x="443" y="132"/>
                    </a:lnTo>
                    <a:lnTo>
                      <a:pt x="436" y="142"/>
                    </a:lnTo>
                    <a:lnTo>
                      <a:pt x="430" y="154"/>
                    </a:lnTo>
                    <a:lnTo>
                      <a:pt x="423" y="163"/>
                    </a:lnTo>
                    <a:lnTo>
                      <a:pt x="413" y="167"/>
                    </a:lnTo>
                    <a:lnTo>
                      <a:pt x="403" y="169"/>
                    </a:lnTo>
                    <a:lnTo>
                      <a:pt x="394" y="169"/>
                    </a:lnTo>
                    <a:lnTo>
                      <a:pt x="384" y="169"/>
                    </a:lnTo>
                    <a:lnTo>
                      <a:pt x="375" y="168"/>
                    </a:lnTo>
                    <a:lnTo>
                      <a:pt x="365" y="168"/>
                    </a:lnTo>
                    <a:lnTo>
                      <a:pt x="357" y="167"/>
                    </a:lnTo>
                    <a:lnTo>
                      <a:pt x="347" y="168"/>
                    </a:lnTo>
                    <a:lnTo>
                      <a:pt x="355" y="172"/>
                    </a:lnTo>
                    <a:lnTo>
                      <a:pt x="363" y="177"/>
                    </a:lnTo>
                    <a:lnTo>
                      <a:pt x="371" y="180"/>
                    </a:lnTo>
                    <a:lnTo>
                      <a:pt x="379" y="183"/>
                    </a:lnTo>
                    <a:lnTo>
                      <a:pt x="388" y="186"/>
                    </a:lnTo>
                    <a:lnTo>
                      <a:pt x="396" y="190"/>
                    </a:lnTo>
                    <a:lnTo>
                      <a:pt x="403" y="193"/>
                    </a:lnTo>
                    <a:lnTo>
                      <a:pt x="411" y="196"/>
                    </a:lnTo>
                    <a:lnTo>
                      <a:pt x="408" y="207"/>
                    </a:lnTo>
                    <a:lnTo>
                      <a:pt x="404" y="217"/>
                    </a:lnTo>
                    <a:lnTo>
                      <a:pt x="400" y="226"/>
                    </a:lnTo>
                    <a:lnTo>
                      <a:pt x="396" y="234"/>
                    </a:lnTo>
                    <a:lnTo>
                      <a:pt x="392" y="244"/>
                    </a:lnTo>
                    <a:lnTo>
                      <a:pt x="388" y="253"/>
                    </a:lnTo>
                    <a:lnTo>
                      <a:pt x="382" y="261"/>
                    </a:lnTo>
                    <a:lnTo>
                      <a:pt x="378" y="270"/>
                    </a:lnTo>
                    <a:lnTo>
                      <a:pt x="322" y="247"/>
                    </a:lnTo>
                    <a:lnTo>
                      <a:pt x="84" y="172"/>
                    </a:lnTo>
                    <a:lnTo>
                      <a:pt x="74" y="169"/>
                    </a:lnTo>
                    <a:lnTo>
                      <a:pt x="63" y="165"/>
                    </a:lnTo>
                    <a:lnTo>
                      <a:pt x="53" y="162"/>
                    </a:lnTo>
                    <a:lnTo>
                      <a:pt x="42" y="157"/>
                    </a:lnTo>
                    <a:lnTo>
                      <a:pt x="31" y="154"/>
                    </a:lnTo>
                    <a:lnTo>
                      <a:pt x="21" y="149"/>
                    </a:lnTo>
                    <a:lnTo>
                      <a:pt x="10" y="145"/>
                    </a:lnTo>
                    <a:lnTo>
                      <a:pt x="0" y="140"/>
                    </a:lnTo>
                    <a:lnTo>
                      <a:pt x="6" y="125"/>
                    </a:lnTo>
                    <a:lnTo>
                      <a:pt x="11" y="109"/>
                    </a:lnTo>
                    <a:lnTo>
                      <a:pt x="17" y="94"/>
                    </a:lnTo>
                    <a:lnTo>
                      <a:pt x="21" y="78"/>
                    </a:lnTo>
                    <a:lnTo>
                      <a:pt x="24" y="63"/>
                    </a:lnTo>
                    <a:lnTo>
                      <a:pt x="25" y="47"/>
                    </a:lnTo>
                    <a:lnTo>
                      <a:pt x="25" y="32"/>
                    </a:lnTo>
                    <a:lnTo>
                      <a:pt x="22" y="16"/>
                    </a:lnTo>
                    <a:lnTo>
                      <a:pt x="25" y="5"/>
                    </a:lnTo>
                    <a:lnTo>
                      <a:pt x="32" y="1"/>
                    </a:lnTo>
                    <a:lnTo>
                      <a:pt x="41" y="0"/>
                    </a:lnTo>
                    <a:lnTo>
                      <a:pt x="50" y="0"/>
                    </a:lnTo>
                    <a:lnTo>
                      <a:pt x="70" y="2"/>
                    </a:lnTo>
                    <a:lnTo>
                      <a:pt x="89" y="5"/>
                    </a:lnTo>
                    <a:lnTo>
                      <a:pt x="108" y="9"/>
                    </a:lnTo>
                    <a:lnTo>
                      <a:pt x="127" y="12"/>
                    </a:lnTo>
                    <a:lnTo>
                      <a:pt x="146" y="17"/>
                    </a:lnTo>
                    <a:lnTo>
                      <a:pt x="165" y="21"/>
                    </a:lnTo>
                    <a:lnTo>
                      <a:pt x="184" y="27"/>
                    </a:lnTo>
                    <a:lnTo>
                      <a:pt x="203" y="33"/>
                    </a:lnTo>
                    <a:lnTo>
                      <a:pt x="220" y="32"/>
                    </a:lnTo>
                    <a:lnTo>
                      <a:pt x="237" y="32"/>
                    </a:lnTo>
                    <a:lnTo>
                      <a:pt x="253" y="32"/>
                    </a:lnTo>
                    <a:lnTo>
                      <a:pt x="270" y="33"/>
                    </a:lnTo>
                    <a:lnTo>
                      <a:pt x="287" y="34"/>
                    </a:lnTo>
                    <a:lnTo>
                      <a:pt x="304" y="35"/>
                    </a:lnTo>
                    <a:lnTo>
                      <a:pt x="320" y="38"/>
                    </a:lnTo>
                    <a:lnTo>
                      <a:pt x="337" y="40"/>
                    </a:lnTo>
                    <a:lnTo>
                      <a:pt x="354" y="43"/>
                    </a:lnTo>
                    <a:lnTo>
                      <a:pt x="371" y="47"/>
                    </a:lnTo>
                    <a:lnTo>
                      <a:pt x="386" y="50"/>
                    </a:lnTo>
                    <a:lnTo>
                      <a:pt x="403" y="54"/>
                    </a:lnTo>
                    <a:lnTo>
                      <a:pt x="420" y="58"/>
                    </a:lnTo>
                    <a:lnTo>
                      <a:pt x="437" y="63"/>
                    </a:lnTo>
                    <a:lnTo>
                      <a:pt x="453" y="68"/>
                    </a:lnTo>
                    <a:lnTo>
                      <a:pt x="470" y="72"/>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7" name="Freeform 53"/>
              <p:cNvSpPr>
                <a:spLocks/>
              </p:cNvSpPr>
              <p:nvPr/>
            </p:nvSpPr>
            <p:spPr bwMode="auto">
              <a:xfrm>
                <a:off x="2600" y="2166"/>
                <a:ext cx="26" cy="27"/>
              </a:xfrm>
              <a:custGeom>
                <a:avLst/>
                <a:gdLst>
                  <a:gd name="T0" fmla="*/ 52 w 52"/>
                  <a:gd name="T1" fmla="*/ 18 h 53"/>
                  <a:gd name="T2" fmla="*/ 49 w 52"/>
                  <a:gd name="T3" fmla="*/ 25 h 53"/>
                  <a:gd name="T4" fmla="*/ 47 w 52"/>
                  <a:gd name="T5" fmla="*/ 30 h 53"/>
                  <a:gd name="T6" fmla="*/ 43 w 52"/>
                  <a:gd name="T7" fmla="*/ 36 h 53"/>
                  <a:gd name="T8" fmla="*/ 40 w 52"/>
                  <a:gd name="T9" fmla="*/ 41 h 53"/>
                  <a:gd name="T10" fmla="*/ 35 w 52"/>
                  <a:gd name="T11" fmla="*/ 45 h 53"/>
                  <a:gd name="T12" fmla="*/ 29 w 52"/>
                  <a:gd name="T13" fmla="*/ 49 h 53"/>
                  <a:gd name="T14" fmla="*/ 24 w 52"/>
                  <a:gd name="T15" fmla="*/ 51 h 53"/>
                  <a:gd name="T16" fmla="*/ 18 w 52"/>
                  <a:gd name="T17" fmla="*/ 53 h 53"/>
                  <a:gd name="T18" fmla="*/ 13 w 52"/>
                  <a:gd name="T19" fmla="*/ 53 h 53"/>
                  <a:gd name="T20" fmla="*/ 8 w 52"/>
                  <a:gd name="T21" fmla="*/ 51 h 53"/>
                  <a:gd name="T22" fmla="*/ 4 w 52"/>
                  <a:gd name="T23" fmla="*/ 49 h 53"/>
                  <a:gd name="T24" fmla="*/ 1 w 52"/>
                  <a:gd name="T25" fmla="*/ 45 h 53"/>
                  <a:gd name="T26" fmla="*/ 0 w 52"/>
                  <a:gd name="T27" fmla="*/ 34 h 53"/>
                  <a:gd name="T28" fmla="*/ 4 w 52"/>
                  <a:gd name="T29" fmla="*/ 23 h 53"/>
                  <a:gd name="T30" fmla="*/ 11 w 52"/>
                  <a:gd name="T31" fmla="*/ 15 h 53"/>
                  <a:gd name="T32" fmla="*/ 19 w 52"/>
                  <a:gd name="T33" fmla="*/ 7 h 53"/>
                  <a:gd name="T34" fmla="*/ 24 w 52"/>
                  <a:gd name="T35" fmla="*/ 5 h 53"/>
                  <a:gd name="T36" fmla="*/ 28 w 52"/>
                  <a:gd name="T37" fmla="*/ 3 h 53"/>
                  <a:gd name="T38" fmla="*/ 34 w 52"/>
                  <a:gd name="T39" fmla="*/ 2 h 53"/>
                  <a:gd name="T40" fmla="*/ 38 w 52"/>
                  <a:gd name="T41" fmla="*/ 0 h 53"/>
                  <a:gd name="T42" fmla="*/ 44 w 52"/>
                  <a:gd name="T43" fmla="*/ 3 h 53"/>
                  <a:gd name="T44" fmla="*/ 48 w 52"/>
                  <a:gd name="T45" fmla="*/ 6 h 53"/>
                  <a:gd name="T46" fmla="*/ 52 w 52"/>
                  <a:gd name="T47" fmla="*/ 12 h 53"/>
                  <a:gd name="T48" fmla="*/ 52 w 52"/>
                  <a:gd name="T4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3">
                    <a:moveTo>
                      <a:pt x="52" y="18"/>
                    </a:moveTo>
                    <a:lnTo>
                      <a:pt x="49" y="25"/>
                    </a:lnTo>
                    <a:lnTo>
                      <a:pt x="47" y="30"/>
                    </a:lnTo>
                    <a:lnTo>
                      <a:pt x="43" y="36"/>
                    </a:lnTo>
                    <a:lnTo>
                      <a:pt x="40" y="41"/>
                    </a:lnTo>
                    <a:lnTo>
                      <a:pt x="35" y="45"/>
                    </a:lnTo>
                    <a:lnTo>
                      <a:pt x="29" y="49"/>
                    </a:lnTo>
                    <a:lnTo>
                      <a:pt x="24" y="51"/>
                    </a:lnTo>
                    <a:lnTo>
                      <a:pt x="18" y="53"/>
                    </a:lnTo>
                    <a:lnTo>
                      <a:pt x="13" y="53"/>
                    </a:lnTo>
                    <a:lnTo>
                      <a:pt x="8" y="51"/>
                    </a:lnTo>
                    <a:lnTo>
                      <a:pt x="4" y="49"/>
                    </a:lnTo>
                    <a:lnTo>
                      <a:pt x="1" y="45"/>
                    </a:lnTo>
                    <a:lnTo>
                      <a:pt x="0" y="34"/>
                    </a:lnTo>
                    <a:lnTo>
                      <a:pt x="4" y="23"/>
                    </a:lnTo>
                    <a:lnTo>
                      <a:pt x="11" y="15"/>
                    </a:lnTo>
                    <a:lnTo>
                      <a:pt x="19" y="7"/>
                    </a:lnTo>
                    <a:lnTo>
                      <a:pt x="24" y="5"/>
                    </a:lnTo>
                    <a:lnTo>
                      <a:pt x="28" y="3"/>
                    </a:lnTo>
                    <a:lnTo>
                      <a:pt x="34" y="2"/>
                    </a:lnTo>
                    <a:lnTo>
                      <a:pt x="38" y="0"/>
                    </a:lnTo>
                    <a:lnTo>
                      <a:pt x="44" y="3"/>
                    </a:lnTo>
                    <a:lnTo>
                      <a:pt x="48" y="6"/>
                    </a:lnTo>
                    <a:lnTo>
                      <a:pt x="52" y="12"/>
                    </a:lnTo>
                    <a:lnTo>
                      <a:pt x="5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8" name="Freeform 54"/>
              <p:cNvSpPr>
                <a:spLocks/>
              </p:cNvSpPr>
              <p:nvPr/>
            </p:nvSpPr>
            <p:spPr bwMode="auto">
              <a:xfrm>
                <a:off x="2539" y="2156"/>
                <a:ext cx="30" cy="34"/>
              </a:xfrm>
              <a:custGeom>
                <a:avLst/>
                <a:gdLst>
                  <a:gd name="T0" fmla="*/ 57 w 60"/>
                  <a:gd name="T1" fmla="*/ 16 h 69"/>
                  <a:gd name="T2" fmla="*/ 59 w 60"/>
                  <a:gd name="T3" fmla="*/ 24 h 69"/>
                  <a:gd name="T4" fmla="*/ 60 w 60"/>
                  <a:gd name="T5" fmla="*/ 31 h 69"/>
                  <a:gd name="T6" fmla="*/ 60 w 60"/>
                  <a:gd name="T7" fmla="*/ 38 h 69"/>
                  <a:gd name="T8" fmla="*/ 58 w 60"/>
                  <a:gd name="T9" fmla="*/ 46 h 69"/>
                  <a:gd name="T10" fmla="*/ 54 w 60"/>
                  <a:gd name="T11" fmla="*/ 55 h 69"/>
                  <a:gd name="T12" fmla="*/ 47 w 60"/>
                  <a:gd name="T13" fmla="*/ 62 h 69"/>
                  <a:gd name="T14" fmla="*/ 40 w 60"/>
                  <a:gd name="T15" fmla="*/ 66 h 69"/>
                  <a:gd name="T16" fmla="*/ 32 w 60"/>
                  <a:gd name="T17" fmla="*/ 69 h 69"/>
                  <a:gd name="T18" fmla="*/ 24 w 60"/>
                  <a:gd name="T19" fmla="*/ 68 h 69"/>
                  <a:gd name="T20" fmla="*/ 17 w 60"/>
                  <a:gd name="T21" fmla="*/ 65 h 69"/>
                  <a:gd name="T22" fmla="*/ 10 w 60"/>
                  <a:gd name="T23" fmla="*/ 61 h 69"/>
                  <a:gd name="T24" fmla="*/ 5 w 60"/>
                  <a:gd name="T25" fmla="*/ 55 h 69"/>
                  <a:gd name="T26" fmla="*/ 1 w 60"/>
                  <a:gd name="T27" fmla="*/ 47 h 69"/>
                  <a:gd name="T28" fmla="*/ 0 w 60"/>
                  <a:gd name="T29" fmla="*/ 38 h 69"/>
                  <a:gd name="T30" fmla="*/ 0 w 60"/>
                  <a:gd name="T31" fmla="*/ 30 h 69"/>
                  <a:gd name="T32" fmla="*/ 3 w 60"/>
                  <a:gd name="T33" fmla="*/ 20 h 69"/>
                  <a:gd name="T34" fmla="*/ 7 w 60"/>
                  <a:gd name="T35" fmla="*/ 12 h 69"/>
                  <a:gd name="T36" fmla="*/ 12 w 60"/>
                  <a:gd name="T37" fmla="*/ 7 h 69"/>
                  <a:gd name="T38" fmla="*/ 20 w 60"/>
                  <a:gd name="T39" fmla="*/ 2 h 69"/>
                  <a:gd name="T40" fmla="*/ 28 w 60"/>
                  <a:gd name="T41" fmla="*/ 0 h 69"/>
                  <a:gd name="T42" fmla="*/ 37 w 60"/>
                  <a:gd name="T43" fmla="*/ 0 h 69"/>
                  <a:gd name="T44" fmla="*/ 45 w 60"/>
                  <a:gd name="T45" fmla="*/ 3 h 69"/>
                  <a:gd name="T46" fmla="*/ 53 w 60"/>
                  <a:gd name="T47" fmla="*/ 8 h 69"/>
                  <a:gd name="T48" fmla="*/ 57 w 60"/>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9">
                    <a:moveTo>
                      <a:pt x="57" y="16"/>
                    </a:moveTo>
                    <a:lnTo>
                      <a:pt x="59" y="24"/>
                    </a:lnTo>
                    <a:lnTo>
                      <a:pt x="60" y="31"/>
                    </a:lnTo>
                    <a:lnTo>
                      <a:pt x="60" y="38"/>
                    </a:lnTo>
                    <a:lnTo>
                      <a:pt x="58" y="46"/>
                    </a:lnTo>
                    <a:lnTo>
                      <a:pt x="54" y="55"/>
                    </a:lnTo>
                    <a:lnTo>
                      <a:pt x="47" y="62"/>
                    </a:lnTo>
                    <a:lnTo>
                      <a:pt x="40" y="66"/>
                    </a:lnTo>
                    <a:lnTo>
                      <a:pt x="32" y="69"/>
                    </a:lnTo>
                    <a:lnTo>
                      <a:pt x="24" y="68"/>
                    </a:lnTo>
                    <a:lnTo>
                      <a:pt x="17" y="65"/>
                    </a:lnTo>
                    <a:lnTo>
                      <a:pt x="10" y="61"/>
                    </a:lnTo>
                    <a:lnTo>
                      <a:pt x="5" y="55"/>
                    </a:lnTo>
                    <a:lnTo>
                      <a:pt x="1" y="47"/>
                    </a:lnTo>
                    <a:lnTo>
                      <a:pt x="0" y="38"/>
                    </a:lnTo>
                    <a:lnTo>
                      <a:pt x="0" y="30"/>
                    </a:lnTo>
                    <a:lnTo>
                      <a:pt x="3" y="20"/>
                    </a:lnTo>
                    <a:lnTo>
                      <a:pt x="7" y="12"/>
                    </a:lnTo>
                    <a:lnTo>
                      <a:pt x="12" y="7"/>
                    </a:lnTo>
                    <a:lnTo>
                      <a:pt x="20" y="2"/>
                    </a:lnTo>
                    <a:lnTo>
                      <a:pt x="28" y="0"/>
                    </a:lnTo>
                    <a:lnTo>
                      <a:pt x="37" y="0"/>
                    </a:lnTo>
                    <a:lnTo>
                      <a:pt x="45" y="3"/>
                    </a:lnTo>
                    <a:lnTo>
                      <a:pt x="53" y="8"/>
                    </a:lnTo>
                    <a:lnTo>
                      <a:pt x="57" y="16"/>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9" name="Freeform 55"/>
              <p:cNvSpPr>
                <a:spLocks/>
              </p:cNvSpPr>
              <p:nvPr/>
            </p:nvSpPr>
            <p:spPr bwMode="auto">
              <a:xfrm>
                <a:off x="2499" y="2151"/>
                <a:ext cx="20" cy="20"/>
              </a:xfrm>
              <a:custGeom>
                <a:avLst/>
                <a:gdLst>
                  <a:gd name="T0" fmla="*/ 41 w 41"/>
                  <a:gd name="T1" fmla="*/ 19 h 42"/>
                  <a:gd name="T2" fmla="*/ 39 w 41"/>
                  <a:gd name="T3" fmla="*/ 25 h 42"/>
                  <a:gd name="T4" fmla="*/ 36 w 41"/>
                  <a:gd name="T5" fmla="*/ 31 h 42"/>
                  <a:gd name="T6" fmla="*/ 32 w 41"/>
                  <a:gd name="T7" fmla="*/ 37 h 42"/>
                  <a:gd name="T8" fmla="*/ 27 w 41"/>
                  <a:gd name="T9" fmla="*/ 41 h 42"/>
                  <a:gd name="T10" fmla="*/ 21 w 41"/>
                  <a:gd name="T11" fmla="*/ 42 h 42"/>
                  <a:gd name="T12" fmla="*/ 15 w 41"/>
                  <a:gd name="T13" fmla="*/ 41 h 42"/>
                  <a:gd name="T14" fmla="*/ 9 w 41"/>
                  <a:gd name="T15" fmla="*/ 38 h 42"/>
                  <a:gd name="T16" fmla="*/ 3 w 41"/>
                  <a:gd name="T17" fmla="*/ 35 h 42"/>
                  <a:gd name="T18" fmla="*/ 0 w 41"/>
                  <a:gd name="T19" fmla="*/ 29 h 42"/>
                  <a:gd name="T20" fmla="*/ 0 w 41"/>
                  <a:gd name="T21" fmla="*/ 22 h 42"/>
                  <a:gd name="T22" fmla="*/ 2 w 41"/>
                  <a:gd name="T23" fmla="*/ 15 h 42"/>
                  <a:gd name="T24" fmla="*/ 6 w 41"/>
                  <a:gd name="T25" fmla="*/ 8 h 42"/>
                  <a:gd name="T26" fmla="*/ 10 w 41"/>
                  <a:gd name="T27" fmla="*/ 5 h 42"/>
                  <a:gd name="T28" fmla="*/ 15 w 41"/>
                  <a:gd name="T29" fmla="*/ 2 h 42"/>
                  <a:gd name="T30" fmla="*/ 20 w 41"/>
                  <a:gd name="T31" fmla="*/ 0 h 42"/>
                  <a:gd name="T32" fmla="*/ 26 w 41"/>
                  <a:gd name="T33" fmla="*/ 0 h 42"/>
                  <a:gd name="T34" fmla="*/ 31 w 41"/>
                  <a:gd name="T35" fmla="*/ 3 h 42"/>
                  <a:gd name="T36" fmla="*/ 36 w 41"/>
                  <a:gd name="T37" fmla="*/ 7 h 42"/>
                  <a:gd name="T38" fmla="*/ 39 w 41"/>
                  <a:gd name="T39" fmla="*/ 12 h 42"/>
                  <a:gd name="T40" fmla="*/ 41 w 41"/>
                  <a:gd name="T4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2">
                    <a:moveTo>
                      <a:pt x="41" y="19"/>
                    </a:moveTo>
                    <a:lnTo>
                      <a:pt x="39" y="25"/>
                    </a:lnTo>
                    <a:lnTo>
                      <a:pt x="36" y="31"/>
                    </a:lnTo>
                    <a:lnTo>
                      <a:pt x="32" y="37"/>
                    </a:lnTo>
                    <a:lnTo>
                      <a:pt x="27" y="41"/>
                    </a:lnTo>
                    <a:lnTo>
                      <a:pt x="21" y="42"/>
                    </a:lnTo>
                    <a:lnTo>
                      <a:pt x="15" y="41"/>
                    </a:lnTo>
                    <a:lnTo>
                      <a:pt x="9" y="38"/>
                    </a:lnTo>
                    <a:lnTo>
                      <a:pt x="3" y="35"/>
                    </a:lnTo>
                    <a:lnTo>
                      <a:pt x="0" y="29"/>
                    </a:lnTo>
                    <a:lnTo>
                      <a:pt x="0" y="22"/>
                    </a:lnTo>
                    <a:lnTo>
                      <a:pt x="2" y="15"/>
                    </a:lnTo>
                    <a:lnTo>
                      <a:pt x="6" y="8"/>
                    </a:lnTo>
                    <a:lnTo>
                      <a:pt x="10" y="5"/>
                    </a:lnTo>
                    <a:lnTo>
                      <a:pt x="15" y="2"/>
                    </a:lnTo>
                    <a:lnTo>
                      <a:pt x="20" y="0"/>
                    </a:lnTo>
                    <a:lnTo>
                      <a:pt x="26" y="0"/>
                    </a:lnTo>
                    <a:lnTo>
                      <a:pt x="31" y="3"/>
                    </a:lnTo>
                    <a:lnTo>
                      <a:pt x="36" y="7"/>
                    </a:lnTo>
                    <a:lnTo>
                      <a:pt x="39" y="12"/>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0" name="Freeform 56"/>
              <p:cNvSpPr>
                <a:spLocks/>
              </p:cNvSpPr>
              <p:nvPr/>
            </p:nvSpPr>
            <p:spPr bwMode="auto">
              <a:xfrm>
                <a:off x="2571" y="2184"/>
                <a:ext cx="17" cy="18"/>
              </a:xfrm>
              <a:custGeom>
                <a:avLst/>
                <a:gdLst>
                  <a:gd name="T0" fmla="*/ 34 w 34"/>
                  <a:gd name="T1" fmla="*/ 12 h 36"/>
                  <a:gd name="T2" fmla="*/ 31 w 34"/>
                  <a:gd name="T3" fmla="*/ 21 h 36"/>
                  <a:gd name="T4" fmla="*/ 27 w 34"/>
                  <a:gd name="T5" fmla="*/ 28 h 36"/>
                  <a:gd name="T6" fmla="*/ 21 w 34"/>
                  <a:gd name="T7" fmla="*/ 32 h 36"/>
                  <a:gd name="T8" fmla="*/ 13 w 34"/>
                  <a:gd name="T9" fmla="*/ 36 h 36"/>
                  <a:gd name="T10" fmla="*/ 8 w 34"/>
                  <a:gd name="T11" fmla="*/ 34 h 36"/>
                  <a:gd name="T12" fmla="*/ 4 w 34"/>
                  <a:gd name="T13" fmla="*/ 30 h 36"/>
                  <a:gd name="T14" fmla="*/ 1 w 34"/>
                  <a:gd name="T15" fmla="*/ 27 h 36"/>
                  <a:gd name="T16" fmla="*/ 0 w 34"/>
                  <a:gd name="T17" fmla="*/ 21 h 36"/>
                  <a:gd name="T18" fmla="*/ 5 w 34"/>
                  <a:gd name="T19" fmla="*/ 13 h 36"/>
                  <a:gd name="T20" fmla="*/ 10 w 34"/>
                  <a:gd name="T21" fmla="*/ 6 h 36"/>
                  <a:gd name="T22" fmla="*/ 17 w 34"/>
                  <a:gd name="T23" fmla="*/ 1 h 36"/>
                  <a:gd name="T24" fmla="*/ 26 w 34"/>
                  <a:gd name="T25" fmla="*/ 0 h 36"/>
                  <a:gd name="T26" fmla="*/ 30 w 34"/>
                  <a:gd name="T27" fmla="*/ 1 h 36"/>
                  <a:gd name="T28" fmla="*/ 32 w 34"/>
                  <a:gd name="T29" fmla="*/ 4 h 36"/>
                  <a:gd name="T30" fmla="*/ 34 w 34"/>
                  <a:gd name="T31" fmla="*/ 8 h 36"/>
                  <a:gd name="T32" fmla="*/ 34 w 34"/>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6">
                    <a:moveTo>
                      <a:pt x="34" y="12"/>
                    </a:moveTo>
                    <a:lnTo>
                      <a:pt x="31" y="21"/>
                    </a:lnTo>
                    <a:lnTo>
                      <a:pt x="27" y="28"/>
                    </a:lnTo>
                    <a:lnTo>
                      <a:pt x="21" y="32"/>
                    </a:lnTo>
                    <a:lnTo>
                      <a:pt x="13" y="36"/>
                    </a:lnTo>
                    <a:lnTo>
                      <a:pt x="8" y="34"/>
                    </a:lnTo>
                    <a:lnTo>
                      <a:pt x="4" y="30"/>
                    </a:lnTo>
                    <a:lnTo>
                      <a:pt x="1" y="27"/>
                    </a:lnTo>
                    <a:lnTo>
                      <a:pt x="0" y="21"/>
                    </a:lnTo>
                    <a:lnTo>
                      <a:pt x="5" y="13"/>
                    </a:lnTo>
                    <a:lnTo>
                      <a:pt x="10" y="6"/>
                    </a:lnTo>
                    <a:lnTo>
                      <a:pt x="17" y="1"/>
                    </a:lnTo>
                    <a:lnTo>
                      <a:pt x="26" y="0"/>
                    </a:lnTo>
                    <a:lnTo>
                      <a:pt x="30" y="1"/>
                    </a:lnTo>
                    <a:lnTo>
                      <a:pt x="32" y="4"/>
                    </a:lnTo>
                    <a:lnTo>
                      <a:pt x="34" y="8"/>
                    </a:lnTo>
                    <a:lnTo>
                      <a:pt x="3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1" name="Freeform 57"/>
              <p:cNvSpPr>
                <a:spLocks/>
              </p:cNvSpPr>
              <p:nvPr/>
            </p:nvSpPr>
            <p:spPr bwMode="auto">
              <a:xfrm>
                <a:off x="2449" y="2144"/>
                <a:ext cx="24" cy="28"/>
              </a:xfrm>
              <a:custGeom>
                <a:avLst/>
                <a:gdLst>
                  <a:gd name="T0" fmla="*/ 45 w 46"/>
                  <a:gd name="T1" fmla="*/ 19 h 56"/>
                  <a:gd name="T2" fmla="*/ 46 w 46"/>
                  <a:gd name="T3" fmla="*/ 26 h 56"/>
                  <a:gd name="T4" fmla="*/ 46 w 46"/>
                  <a:gd name="T5" fmla="*/ 34 h 56"/>
                  <a:gd name="T6" fmla="*/ 45 w 46"/>
                  <a:gd name="T7" fmla="*/ 41 h 56"/>
                  <a:gd name="T8" fmla="*/ 42 w 46"/>
                  <a:gd name="T9" fmla="*/ 48 h 56"/>
                  <a:gd name="T10" fmla="*/ 38 w 46"/>
                  <a:gd name="T11" fmla="*/ 53 h 56"/>
                  <a:gd name="T12" fmla="*/ 32 w 46"/>
                  <a:gd name="T13" fmla="*/ 55 h 56"/>
                  <a:gd name="T14" fmla="*/ 27 w 46"/>
                  <a:gd name="T15" fmla="*/ 56 h 56"/>
                  <a:gd name="T16" fmla="*/ 21 w 46"/>
                  <a:gd name="T17" fmla="*/ 56 h 56"/>
                  <a:gd name="T18" fmla="*/ 15 w 46"/>
                  <a:gd name="T19" fmla="*/ 54 h 56"/>
                  <a:gd name="T20" fmla="*/ 10 w 46"/>
                  <a:gd name="T21" fmla="*/ 50 h 56"/>
                  <a:gd name="T22" fmla="*/ 6 w 46"/>
                  <a:gd name="T23" fmla="*/ 47 h 56"/>
                  <a:gd name="T24" fmla="*/ 2 w 46"/>
                  <a:gd name="T25" fmla="*/ 42 h 56"/>
                  <a:gd name="T26" fmla="*/ 0 w 46"/>
                  <a:gd name="T27" fmla="*/ 33 h 56"/>
                  <a:gd name="T28" fmla="*/ 0 w 46"/>
                  <a:gd name="T29" fmla="*/ 24 h 56"/>
                  <a:gd name="T30" fmla="*/ 3 w 46"/>
                  <a:gd name="T31" fmla="*/ 16 h 56"/>
                  <a:gd name="T32" fmla="*/ 7 w 46"/>
                  <a:gd name="T33" fmla="*/ 6 h 56"/>
                  <a:gd name="T34" fmla="*/ 10 w 46"/>
                  <a:gd name="T35" fmla="*/ 4 h 56"/>
                  <a:gd name="T36" fmla="*/ 14 w 46"/>
                  <a:gd name="T37" fmla="*/ 1 h 56"/>
                  <a:gd name="T38" fmla="*/ 19 w 46"/>
                  <a:gd name="T39" fmla="*/ 0 h 56"/>
                  <a:gd name="T40" fmla="*/ 23 w 46"/>
                  <a:gd name="T41" fmla="*/ 0 h 56"/>
                  <a:gd name="T42" fmla="*/ 29 w 46"/>
                  <a:gd name="T43" fmla="*/ 3 h 56"/>
                  <a:gd name="T44" fmla="*/ 36 w 46"/>
                  <a:gd name="T45" fmla="*/ 8 h 56"/>
                  <a:gd name="T46" fmla="*/ 41 w 46"/>
                  <a:gd name="T47" fmla="*/ 13 h 56"/>
                  <a:gd name="T48" fmla="*/ 45 w 46"/>
                  <a:gd name="T49"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6">
                    <a:moveTo>
                      <a:pt x="45" y="19"/>
                    </a:moveTo>
                    <a:lnTo>
                      <a:pt x="46" y="26"/>
                    </a:lnTo>
                    <a:lnTo>
                      <a:pt x="46" y="34"/>
                    </a:lnTo>
                    <a:lnTo>
                      <a:pt x="45" y="41"/>
                    </a:lnTo>
                    <a:lnTo>
                      <a:pt x="42" y="48"/>
                    </a:lnTo>
                    <a:lnTo>
                      <a:pt x="38" y="53"/>
                    </a:lnTo>
                    <a:lnTo>
                      <a:pt x="32" y="55"/>
                    </a:lnTo>
                    <a:lnTo>
                      <a:pt x="27" y="56"/>
                    </a:lnTo>
                    <a:lnTo>
                      <a:pt x="21" y="56"/>
                    </a:lnTo>
                    <a:lnTo>
                      <a:pt x="15" y="54"/>
                    </a:lnTo>
                    <a:lnTo>
                      <a:pt x="10" y="50"/>
                    </a:lnTo>
                    <a:lnTo>
                      <a:pt x="6" y="47"/>
                    </a:lnTo>
                    <a:lnTo>
                      <a:pt x="2" y="42"/>
                    </a:lnTo>
                    <a:lnTo>
                      <a:pt x="0" y="33"/>
                    </a:lnTo>
                    <a:lnTo>
                      <a:pt x="0" y="24"/>
                    </a:lnTo>
                    <a:lnTo>
                      <a:pt x="3" y="16"/>
                    </a:lnTo>
                    <a:lnTo>
                      <a:pt x="7" y="6"/>
                    </a:lnTo>
                    <a:lnTo>
                      <a:pt x="10" y="4"/>
                    </a:lnTo>
                    <a:lnTo>
                      <a:pt x="14" y="1"/>
                    </a:lnTo>
                    <a:lnTo>
                      <a:pt x="19" y="0"/>
                    </a:lnTo>
                    <a:lnTo>
                      <a:pt x="23" y="0"/>
                    </a:lnTo>
                    <a:lnTo>
                      <a:pt x="29" y="3"/>
                    </a:lnTo>
                    <a:lnTo>
                      <a:pt x="36" y="8"/>
                    </a:lnTo>
                    <a:lnTo>
                      <a:pt x="41" y="13"/>
                    </a:lnTo>
                    <a:lnTo>
                      <a:pt x="4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2" name="Freeform 58"/>
              <p:cNvSpPr>
                <a:spLocks/>
              </p:cNvSpPr>
              <p:nvPr/>
            </p:nvSpPr>
            <p:spPr bwMode="auto">
              <a:xfrm>
                <a:off x="2512" y="2188"/>
                <a:ext cx="21" cy="32"/>
              </a:xfrm>
              <a:custGeom>
                <a:avLst/>
                <a:gdLst>
                  <a:gd name="T0" fmla="*/ 40 w 42"/>
                  <a:gd name="T1" fmla="*/ 20 h 66"/>
                  <a:gd name="T2" fmla="*/ 42 w 42"/>
                  <a:gd name="T3" fmla="*/ 31 h 66"/>
                  <a:gd name="T4" fmla="*/ 42 w 42"/>
                  <a:gd name="T5" fmla="*/ 44 h 66"/>
                  <a:gd name="T6" fmla="*/ 38 w 42"/>
                  <a:gd name="T7" fmla="*/ 55 h 66"/>
                  <a:gd name="T8" fmla="*/ 30 w 42"/>
                  <a:gd name="T9" fmla="*/ 65 h 66"/>
                  <a:gd name="T10" fmla="*/ 25 w 42"/>
                  <a:gd name="T11" fmla="*/ 66 h 66"/>
                  <a:gd name="T12" fmla="*/ 19 w 42"/>
                  <a:gd name="T13" fmla="*/ 66 h 66"/>
                  <a:gd name="T14" fmla="*/ 12 w 42"/>
                  <a:gd name="T15" fmla="*/ 63 h 66"/>
                  <a:gd name="T16" fmla="*/ 7 w 42"/>
                  <a:gd name="T17" fmla="*/ 60 h 66"/>
                  <a:gd name="T18" fmla="*/ 3 w 42"/>
                  <a:gd name="T19" fmla="*/ 54 h 66"/>
                  <a:gd name="T20" fmla="*/ 1 w 42"/>
                  <a:gd name="T21" fmla="*/ 47 h 66"/>
                  <a:gd name="T22" fmla="*/ 0 w 42"/>
                  <a:gd name="T23" fmla="*/ 39 h 66"/>
                  <a:gd name="T24" fmla="*/ 0 w 42"/>
                  <a:gd name="T25" fmla="*/ 32 h 66"/>
                  <a:gd name="T26" fmla="*/ 2 w 42"/>
                  <a:gd name="T27" fmla="*/ 24 h 66"/>
                  <a:gd name="T28" fmla="*/ 5 w 42"/>
                  <a:gd name="T29" fmla="*/ 15 h 66"/>
                  <a:gd name="T30" fmla="*/ 8 w 42"/>
                  <a:gd name="T31" fmla="*/ 7 h 66"/>
                  <a:gd name="T32" fmla="*/ 15 w 42"/>
                  <a:gd name="T33" fmla="*/ 1 h 66"/>
                  <a:gd name="T34" fmla="*/ 23 w 42"/>
                  <a:gd name="T35" fmla="*/ 0 h 66"/>
                  <a:gd name="T36" fmla="*/ 30 w 42"/>
                  <a:gd name="T37" fmla="*/ 3 h 66"/>
                  <a:gd name="T38" fmla="*/ 37 w 42"/>
                  <a:gd name="T39" fmla="*/ 10 h 66"/>
                  <a:gd name="T40" fmla="*/ 40 w 42"/>
                  <a:gd name="T41"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6">
                    <a:moveTo>
                      <a:pt x="40" y="20"/>
                    </a:moveTo>
                    <a:lnTo>
                      <a:pt x="42" y="31"/>
                    </a:lnTo>
                    <a:lnTo>
                      <a:pt x="42" y="44"/>
                    </a:lnTo>
                    <a:lnTo>
                      <a:pt x="38" y="55"/>
                    </a:lnTo>
                    <a:lnTo>
                      <a:pt x="30" y="65"/>
                    </a:lnTo>
                    <a:lnTo>
                      <a:pt x="25" y="66"/>
                    </a:lnTo>
                    <a:lnTo>
                      <a:pt x="19" y="66"/>
                    </a:lnTo>
                    <a:lnTo>
                      <a:pt x="12" y="63"/>
                    </a:lnTo>
                    <a:lnTo>
                      <a:pt x="7" y="60"/>
                    </a:lnTo>
                    <a:lnTo>
                      <a:pt x="3" y="54"/>
                    </a:lnTo>
                    <a:lnTo>
                      <a:pt x="1" y="47"/>
                    </a:lnTo>
                    <a:lnTo>
                      <a:pt x="0" y="39"/>
                    </a:lnTo>
                    <a:lnTo>
                      <a:pt x="0" y="32"/>
                    </a:lnTo>
                    <a:lnTo>
                      <a:pt x="2" y="24"/>
                    </a:lnTo>
                    <a:lnTo>
                      <a:pt x="5" y="15"/>
                    </a:lnTo>
                    <a:lnTo>
                      <a:pt x="8" y="7"/>
                    </a:lnTo>
                    <a:lnTo>
                      <a:pt x="15" y="1"/>
                    </a:lnTo>
                    <a:lnTo>
                      <a:pt x="23" y="0"/>
                    </a:lnTo>
                    <a:lnTo>
                      <a:pt x="30" y="3"/>
                    </a:lnTo>
                    <a:lnTo>
                      <a:pt x="37" y="10"/>
                    </a:lnTo>
                    <a:lnTo>
                      <a:pt x="4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3" name="Freeform 59"/>
              <p:cNvSpPr>
                <a:spLocks/>
              </p:cNvSpPr>
              <p:nvPr/>
            </p:nvSpPr>
            <p:spPr bwMode="auto">
              <a:xfrm>
                <a:off x="2545" y="2202"/>
                <a:ext cx="18" cy="21"/>
              </a:xfrm>
              <a:custGeom>
                <a:avLst/>
                <a:gdLst>
                  <a:gd name="T0" fmla="*/ 36 w 36"/>
                  <a:gd name="T1" fmla="*/ 15 h 40"/>
                  <a:gd name="T2" fmla="*/ 35 w 36"/>
                  <a:gd name="T3" fmla="*/ 22 h 40"/>
                  <a:gd name="T4" fmla="*/ 32 w 36"/>
                  <a:gd name="T5" fmla="*/ 29 h 40"/>
                  <a:gd name="T6" fmla="*/ 28 w 36"/>
                  <a:gd name="T7" fmla="*/ 33 h 40"/>
                  <a:gd name="T8" fmla="*/ 24 w 36"/>
                  <a:gd name="T9" fmla="*/ 38 h 40"/>
                  <a:gd name="T10" fmla="*/ 17 w 36"/>
                  <a:gd name="T11" fmla="*/ 40 h 40"/>
                  <a:gd name="T12" fmla="*/ 12 w 36"/>
                  <a:gd name="T13" fmla="*/ 40 h 40"/>
                  <a:gd name="T14" fmla="*/ 6 w 36"/>
                  <a:gd name="T15" fmla="*/ 38 h 40"/>
                  <a:gd name="T16" fmla="*/ 2 w 36"/>
                  <a:gd name="T17" fmla="*/ 33 h 40"/>
                  <a:gd name="T18" fmla="*/ 0 w 36"/>
                  <a:gd name="T19" fmla="*/ 28 h 40"/>
                  <a:gd name="T20" fmla="*/ 0 w 36"/>
                  <a:gd name="T21" fmla="*/ 22 h 40"/>
                  <a:gd name="T22" fmla="*/ 3 w 36"/>
                  <a:gd name="T23" fmla="*/ 16 h 40"/>
                  <a:gd name="T24" fmla="*/ 6 w 36"/>
                  <a:gd name="T25" fmla="*/ 10 h 40"/>
                  <a:gd name="T26" fmla="*/ 10 w 36"/>
                  <a:gd name="T27" fmla="*/ 7 h 40"/>
                  <a:gd name="T28" fmla="*/ 14 w 36"/>
                  <a:gd name="T29" fmla="*/ 3 h 40"/>
                  <a:gd name="T30" fmla="*/ 20 w 36"/>
                  <a:gd name="T31" fmla="*/ 1 h 40"/>
                  <a:gd name="T32" fmla="*/ 25 w 36"/>
                  <a:gd name="T33" fmla="*/ 0 h 40"/>
                  <a:gd name="T34" fmla="*/ 30 w 36"/>
                  <a:gd name="T35" fmla="*/ 2 h 40"/>
                  <a:gd name="T36" fmla="*/ 33 w 36"/>
                  <a:gd name="T37" fmla="*/ 6 h 40"/>
                  <a:gd name="T38" fmla="*/ 35 w 36"/>
                  <a:gd name="T39" fmla="*/ 10 h 40"/>
                  <a:gd name="T40" fmla="*/ 36 w 36"/>
                  <a:gd name="T4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0">
                    <a:moveTo>
                      <a:pt x="36" y="15"/>
                    </a:moveTo>
                    <a:lnTo>
                      <a:pt x="35" y="22"/>
                    </a:lnTo>
                    <a:lnTo>
                      <a:pt x="32" y="29"/>
                    </a:lnTo>
                    <a:lnTo>
                      <a:pt x="28" y="33"/>
                    </a:lnTo>
                    <a:lnTo>
                      <a:pt x="24" y="38"/>
                    </a:lnTo>
                    <a:lnTo>
                      <a:pt x="17" y="40"/>
                    </a:lnTo>
                    <a:lnTo>
                      <a:pt x="12" y="40"/>
                    </a:lnTo>
                    <a:lnTo>
                      <a:pt x="6" y="38"/>
                    </a:lnTo>
                    <a:lnTo>
                      <a:pt x="2" y="33"/>
                    </a:lnTo>
                    <a:lnTo>
                      <a:pt x="0" y="28"/>
                    </a:lnTo>
                    <a:lnTo>
                      <a:pt x="0" y="22"/>
                    </a:lnTo>
                    <a:lnTo>
                      <a:pt x="3" y="16"/>
                    </a:lnTo>
                    <a:lnTo>
                      <a:pt x="6" y="10"/>
                    </a:lnTo>
                    <a:lnTo>
                      <a:pt x="10" y="7"/>
                    </a:lnTo>
                    <a:lnTo>
                      <a:pt x="14" y="3"/>
                    </a:lnTo>
                    <a:lnTo>
                      <a:pt x="20" y="1"/>
                    </a:lnTo>
                    <a:lnTo>
                      <a:pt x="25" y="0"/>
                    </a:lnTo>
                    <a:lnTo>
                      <a:pt x="30" y="2"/>
                    </a:lnTo>
                    <a:lnTo>
                      <a:pt x="33" y="6"/>
                    </a:lnTo>
                    <a:lnTo>
                      <a:pt x="35" y="10"/>
                    </a:lnTo>
                    <a:lnTo>
                      <a:pt x="3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4" name="Freeform 60"/>
              <p:cNvSpPr>
                <a:spLocks/>
              </p:cNvSpPr>
              <p:nvPr/>
            </p:nvSpPr>
            <p:spPr bwMode="auto">
              <a:xfrm>
                <a:off x="2474" y="2177"/>
                <a:ext cx="26" cy="30"/>
              </a:xfrm>
              <a:custGeom>
                <a:avLst/>
                <a:gdLst>
                  <a:gd name="T0" fmla="*/ 51 w 51"/>
                  <a:gd name="T1" fmla="*/ 21 h 60"/>
                  <a:gd name="T2" fmla="*/ 48 w 51"/>
                  <a:gd name="T3" fmla="*/ 32 h 60"/>
                  <a:gd name="T4" fmla="*/ 44 w 51"/>
                  <a:gd name="T5" fmla="*/ 42 h 60"/>
                  <a:gd name="T6" fmla="*/ 37 w 51"/>
                  <a:gd name="T7" fmla="*/ 51 h 60"/>
                  <a:gd name="T8" fmla="*/ 30 w 51"/>
                  <a:gd name="T9" fmla="*/ 58 h 60"/>
                  <a:gd name="T10" fmla="*/ 24 w 51"/>
                  <a:gd name="T11" fmla="*/ 60 h 60"/>
                  <a:gd name="T12" fmla="*/ 16 w 51"/>
                  <a:gd name="T13" fmla="*/ 60 h 60"/>
                  <a:gd name="T14" fmla="*/ 9 w 51"/>
                  <a:gd name="T15" fmla="*/ 58 h 60"/>
                  <a:gd name="T16" fmla="*/ 3 w 51"/>
                  <a:gd name="T17" fmla="*/ 53 h 60"/>
                  <a:gd name="T18" fmla="*/ 0 w 51"/>
                  <a:gd name="T19" fmla="*/ 43 h 60"/>
                  <a:gd name="T20" fmla="*/ 1 w 51"/>
                  <a:gd name="T21" fmla="*/ 32 h 60"/>
                  <a:gd name="T22" fmla="*/ 6 w 51"/>
                  <a:gd name="T23" fmla="*/ 23 h 60"/>
                  <a:gd name="T24" fmla="*/ 11 w 51"/>
                  <a:gd name="T25" fmla="*/ 14 h 60"/>
                  <a:gd name="T26" fmla="*/ 15 w 51"/>
                  <a:gd name="T27" fmla="*/ 9 h 60"/>
                  <a:gd name="T28" fmla="*/ 19 w 51"/>
                  <a:gd name="T29" fmla="*/ 5 h 60"/>
                  <a:gd name="T30" fmla="*/ 25 w 51"/>
                  <a:gd name="T31" fmla="*/ 1 h 60"/>
                  <a:gd name="T32" fmla="*/ 31 w 51"/>
                  <a:gd name="T33" fmla="*/ 0 h 60"/>
                  <a:gd name="T34" fmla="*/ 39 w 51"/>
                  <a:gd name="T35" fmla="*/ 2 h 60"/>
                  <a:gd name="T36" fmla="*/ 46 w 51"/>
                  <a:gd name="T37" fmla="*/ 7 h 60"/>
                  <a:gd name="T38" fmla="*/ 50 w 51"/>
                  <a:gd name="T39" fmla="*/ 13 h 60"/>
                  <a:gd name="T40" fmla="*/ 51 w 51"/>
                  <a:gd name="T41"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0">
                    <a:moveTo>
                      <a:pt x="51" y="21"/>
                    </a:moveTo>
                    <a:lnTo>
                      <a:pt x="48" y="32"/>
                    </a:lnTo>
                    <a:lnTo>
                      <a:pt x="44" y="42"/>
                    </a:lnTo>
                    <a:lnTo>
                      <a:pt x="37" y="51"/>
                    </a:lnTo>
                    <a:lnTo>
                      <a:pt x="30" y="58"/>
                    </a:lnTo>
                    <a:lnTo>
                      <a:pt x="24" y="60"/>
                    </a:lnTo>
                    <a:lnTo>
                      <a:pt x="16" y="60"/>
                    </a:lnTo>
                    <a:lnTo>
                      <a:pt x="9" y="58"/>
                    </a:lnTo>
                    <a:lnTo>
                      <a:pt x="3" y="53"/>
                    </a:lnTo>
                    <a:lnTo>
                      <a:pt x="0" y="43"/>
                    </a:lnTo>
                    <a:lnTo>
                      <a:pt x="1" y="32"/>
                    </a:lnTo>
                    <a:lnTo>
                      <a:pt x="6" y="23"/>
                    </a:lnTo>
                    <a:lnTo>
                      <a:pt x="11" y="14"/>
                    </a:lnTo>
                    <a:lnTo>
                      <a:pt x="15" y="9"/>
                    </a:lnTo>
                    <a:lnTo>
                      <a:pt x="19" y="5"/>
                    </a:lnTo>
                    <a:lnTo>
                      <a:pt x="25" y="1"/>
                    </a:lnTo>
                    <a:lnTo>
                      <a:pt x="31" y="0"/>
                    </a:lnTo>
                    <a:lnTo>
                      <a:pt x="39" y="2"/>
                    </a:lnTo>
                    <a:lnTo>
                      <a:pt x="46" y="7"/>
                    </a:lnTo>
                    <a:lnTo>
                      <a:pt x="50" y="13"/>
                    </a:lnTo>
                    <a:lnTo>
                      <a:pt x="51" y="2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5" name="Freeform 61"/>
              <p:cNvSpPr>
                <a:spLocks/>
              </p:cNvSpPr>
              <p:nvPr/>
            </p:nvSpPr>
            <p:spPr bwMode="auto">
              <a:xfrm>
                <a:off x="2572" y="2220"/>
                <a:ext cx="21" cy="23"/>
              </a:xfrm>
              <a:custGeom>
                <a:avLst/>
                <a:gdLst>
                  <a:gd name="T0" fmla="*/ 44 w 44"/>
                  <a:gd name="T1" fmla="*/ 20 h 46"/>
                  <a:gd name="T2" fmla="*/ 43 w 44"/>
                  <a:gd name="T3" fmla="*/ 27 h 46"/>
                  <a:gd name="T4" fmla="*/ 41 w 44"/>
                  <a:gd name="T5" fmla="*/ 33 h 46"/>
                  <a:gd name="T6" fmla="*/ 36 w 44"/>
                  <a:gd name="T7" fmla="*/ 38 h 46"/>
                  <a:gd name="T8" fmla="*/ 32 w 44"/>
                  <a:gd name="T9" fmla="*/ 42 h 46"/>
                  <a:gd name="T10" fmla="*/ 26 w 44"/>
                  <a:gd name="T11" fmla="*/ 46 h 46"/>
                  <a:gd name="T12" fmla="*/ 18 w 44"/>
                  <a:gd name="T13" fmla="*/ 46 h 46"/>
                  <a:gd name="T14" fmla="*/ 11 w 44"/>
                  <a:gd name="T15" fmla="*/ 42 h 46"/>
                  <a:gd name="T16" fmla="*/ 5 w 44"/>
                  <a:gd name="T17" fmla="*/ 39 h 46"/>
                  <a:gd name="T18" fmla="*/ 2 w 44"/>
                  <a:gd name="T19" fmla="*/ 33 h 46"/>
                  <a:gd name="T20" fmla="*/ 0 w 44"/>
                  <a:gd name="T21" fmla="*/ 27 h 46"/>
                  <a:gd name="T22" fmla="*/ 0 w 44"/>
                  <a:gd name="T23" fmla="*/ 22 h 46"/>
                  <a:gd name="T24" fmla="*/ 2 w 44"/>
                  <a:gd name="T25" fmla="*/ 16 h 46"/>
                  <a:gd name="T26" fmla="*/ 5 w 44"/>
                  <a:gd name="T27" fmla="*/ 10 h 46"/>
                  <a:gd name="T28" fmla="*/ 10 w 44"/>
                  <a:gd name="T29" fmla="*/ 4 h 46"/>
                  <a:gd name="T30" fmla="*/ 15 w 44"/>
                  <a:gd name="T31" fmla="*/ 1 h 46"/>
                  <a:gd name="T32" fmla="*/ 22 w 44"/>
                  <a:gd name="T33" fmla="*/ 0 h 46"/>
                  <a:gd name="T34" fmla="*/ 30 w 44"/>
                  <a:gd name="T35" fmla="*/ 1 h 46"/>
                  <a:gd name="T36" fmla="*/ 36 w 44"/>
                  <a:gd name="T37" fmla="*/ 4 h 46"/>
                  <a:gd name="T38" fmla="*/ 42 w 44"/>
                  <a:gd name="T39" fmla="*/ 11 h 46"/>
                  <a:gd name="T40" fmla="*/ 44 w 44"/>
                  <a:gd name="T41"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6">
                    <a:moveTo>
                      <a:pt x="44" y="20"/>
                    </a:moveTo>
                    <a:lnTo>
                      <a:pt x="43" y="27"/>
                    </a:lnTo>
                    <a:lnTo>
                      <a:pt x="41" y="33"/>
                    </a:lnTo>
                    <a:lnTo>
                      <a:pt x="36" y="38"/>
                    </a:lnTo>
                    <a:lnTo>
                      <a:pt x="32" y="42"/>
                    </a:lnTo>
                    <a:lnTo>
                      <a:pt x="26" y="46"/>
                    </a:lnTo>
                    <a:lnTo>
                      <a:pt x="18" y="46"/>
                    </a:lnTo>
                    <a:lnTo>
                      <a:pt x="11" y="42"/>
                    </a:lnTo>
                    <a:lnTo>
                      <a:pt x="5" y="39"/>
                    </a:lnTo>
                    <a:lnTo>
                      <a:pt x="2" y="33"/>
                    </a:lnTo>
                    <a:lnTo>
                      <a:pt x="0" y="27"/>
                    </a:lnTo>
                    <a:lnTo>
                      <a:pt x="0" y="22"/>
                    </a:lnTo>
                    <a:lnTo>
                      <a:pt x="2" y="16"/>
                    </a:lnTo>
                    <a:lnTo>
                      <a:pt x="5" y="10"/>
                    </a:lnTo>
                    <a:lnTo>
                      <a:pt x="10" y="4"/>
                    </a:lnTo>
                    <a:lnTo>
                      <a:pt x="15" y="1"/>
                    </a:lnTo>
                    <a:lnTo>
                      <a:pt x="22" y="0"/>
                    </a:lnTo>
                    <a:lnTo>
                      <a:pt x="30" y="1"/>
                    </a:lnTo>
                    <a:lnTo>
                      <a:pt x="36" y="4"/>
                    </a:lnTo>
                    <a:lnTo>
                      <a:pt x="42" y="11"/>
                    </a:lnTo>
                    <a:lnTo>
                      <a:pt x="44" y="2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6" name="Freeform 62"/>
              <p:cNvSpPr>
                <a:spLocks/>
              </p:cNvSpPr>
              <p:nvPr/>
            </p:nvSpPr>
            <p:spPr bwMode="auto">
              <a:xfrm>
                <a:off x="2437" y="2175"/>
                <a:ext cx="17" cy="23"/>
              </a:xfrm>
              <a:custGeom>
                <a:avLst/>
                <a:gdLst>
                  <a:gd name="T0" fmla="*/ 34 w 34"/>
                  <a:gd name="T1" fmla="*/ 21 h 45"/>
                  <a:gd name="T2" fmla="*/ 33 w 34"/>
                  <a:gd name="T3" fmla="*/ 27 h 45"/>
                  <a:gd name="T4" fmla="*/ 30 w 34"/>
                  <a:gd name="T5" fmla="*/ 33 h 45"/>
                  <a:gd name="T6" fmla="*/ 27 w 34"/>
                  <a:gd name="T7" fmla="*/ 39 h 45"/>
                  <a:gd name="T8" fmla="*/ 22 w 34"/>
                  <a:gd name="T9" fmla="*/ 44 h 45"/>
                  <a:gd name="T10" fmla="*/ 17 w 34"/>
                  <a:gd name="T11" fmla="*/ 45 h 45"/>
                  <a:gd name="T12" fmla="*/ 13 w 34"/>
                  <a:gd name="T13" fmla="*/ 45 h 45"/>
                  <a:gd name="T14" fmla="*/ 9 w 34"/>
                  <a:gd name="T15" fmla="*/ 42 h 45"/>
                  <a:gd name="T16" fmla="*/ 4 w 34"/>
                  <a:gd name="T17" fmla="*/ 39 h 45"/>
                  <a:gd name="T18" fmla="*/ 1 w 34"/>
                  <a:gd name="T19" fmla="*/ 30 h 45"/>
                  <a:gd name="T20" fmla="*/ 0 w 34"/>
                  <a:gd name="T21" fmla="*/ 21 h 45"/>
                  <a:gd name="T22" fmla="*/ 1 w 34"/>
                  <a:gd name="T23" fmla="*/ 10 h 45"/>
                  <a:gd name="T24" fmla="*/ 5 w 34"/>
                  <a:gd name="T25" fmla="*/ 2 h 45"/>
                  <a:gd name="T26" fmla="*/ 15 w 34"/>
                  <a:gd name="T27" fmla="*/ 0 h 45"/>
                  <a:gd name="T28" fmla="*/ 25 w 34"/>
                  <a:gd name="T29" fmla="*/ 4 h 45"/>
                  <a:gd name="T30" fmla="*/ 31 w 34"/>
                  <a:gd name="T31" fmla="*/ 11 h 45"/>
                  <a:gd name="T32" fmla="*/ 34 w 34"/>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5">
                    <a:moveTo>
                      <a:pt x="34" y="21"/>
                    </a:moveTo>
                    <a:lnTo>
                      <a:pt x="33" y="27"/>
                    </a:lnTo>
                    <a:lnTo>
                      <a:pt x="30" y="33"/>
                    </a:lnTo>
                    <a:lnTo>
                      <a:pt x="27" y="39"/>
                    </a:lnTo>
                    <a:lnTo>
                      <a:pt x="22" y="44"/>
                    </a:lnTo>
                    <a:lnTo>
                      <a:pt x="17" y="45"/>
                    </a:lnTo>
                    <a:lnTo>
                      <a:pt x="13" y="45"/>
                    </a:lnTo>
                    <a:lnTo>
                      <a:pt x="9" y="42"/>
                    </a:lnTo>
                    <a:lnTo>
                      <a:pt x="4" y="39"/>
                    </a:lnTo>
                    <a:lnTo>
                      <a:pt x="1" y="30"/>
                    </a:lnTo>
                    <a:lnTo>
                      <a:pt x="0" y="21"/>
                    </a:lnTo>
                    <a:lnTo>
                      <a:pt x="1" y="10"/>
                    </a:lnTo>
                    <a:lnTo>
                      <a:pt x="5" y="2"/>
                    </a:lnTo>
                    <a:lnTo>
                      <a:pt x="15" y="0"/>
                    </a:lnTo>
                    <a:lnTo>
                      <a:pt x="25" y="4"/>
                    </a:lnTo>
                    <a:lnTo>
                      <a:pt x="31" y="11"/>
                    </a:lnTo>
                    <a:lnTo>
                      <a:pt x="34" y="2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927" name="Group 63"/>
            <p:cNvGrpSpPr>
              <a:grpSpLocks/>
            </p:cNvGrpSpPr>
            <p:nvPr/>
          </p:nvGrpSpPr>
          <p:grpSpPr bwMode="auto">
            <a:xfrm rot="196559">
              <a:off x="1267" y="3317"/>
              <a:ext cx="607" cy="391"/>
              <a:chOff x="812" y="2019"/>
              <a:chExt cx="349" cy="282"/>
            </a:xfrm>
          </p:grpSpPr>
          <p:sp>
            <p:nvSpPr>
              <p:cNvPr id="164928" name="Freeform 64"/>
              <p:cNvSpPr>
                <a:spLocks/>
              </p:cNvSpPr>
              <p:nvPr/>
            </p:nvSpPr>
            <p:spPr bwMode="auto">
              <a:xfrm>
                <a:off x="812" y="2019"/>
                <a:ext cx="349" cy="282"/>
              </a:xfrm>
              <a:custGeom>
                <a:avLst/>
                <a:gdLst>
                  <a:gd name="T0" fmla="*/ 674 w 699"/>
                  <a:gd name="T1" fmla="*/ 137 h 564"/>
                  <a:gd name="T2" fmla="*/ 661 w 699"/>
                  <a:gd name="T3" fmla="*/ 194 h 564"/>
                  <a:gd name="T4" fmla="*/ 699 w 699"/>
                  <a:gd name="T5" fmla="*/ 349 h 564"/>
                  <a:gd name="T6" fmla="*/ 682 w 699"/>
                  <a:gd name="T7" fmla="*/ 376 h 564"/>
                  <a:gd name="T8" fmla="*/ 646 w 699"/>
                  <a:gd name="T9" fmla="*/ 402 h 564"/>
                  <a:gd name="T10" fmla="*/ 610 w 699"/>
                  <a:gd name="T11" fmla="*/ 425 h 564"/>
                  <a:gd name="T12" fmla="*/ 574 w 699"/>
                  <a:gd name="T13" fmla="*/ 447 h 564"/>
                  <a:gd name="T14" fmla="*/ 536 w 699"/>
                  <a:gd name="T15" fmla="*/ 470 h 564"/>
                  <a:gd name="T16" fmla="*/ 500 w 699"/>
                  <a:gd name="T17" fmla="*/ 494 h 564"/>
                  <a:gd name="T18" fmla="*/ 465 w 699"/>
                  <a:gd name="T19" fmla="*/ 519 h 564"/>
                  <a:gd name="T20" fmla="*/ 432 w 699"/>
                  <a:gd name="T21" fmla="*/ 548 h 564"/>
                  <a:gd name="T22" fmla="*/ 400 w 699"/>
                  <a:gd name="T23" fmla="*/ 564 h 564"/>
                  <a:gd name="T24" fmla="*/ 371 w 699"/>
                  <a:gd name="T25" fmla="*/ 562 h 564"/>
                  <a:gd name="T26" fmla="*/ 344 w 699"/>
                  <a:gd name="T27" fmla="*/ 555 h 564"/>
                  <a:gd name="T28" fmla="*/ 315 w 699"/>
                  <a:gd name="T29" fmla="*/ 550 h 564"/>
                  <a:gd name="T30" fmla="*/ 116 w 699"/>
                  <a:gd name="T31" fmla="*/ 532 h 564"/>
                  <a:gd name="T32" fmla="*/ 100 w 699"/>
                  <a:gd name="T33" fmla="*/ 532 h 564"/>
                  <a:gd name="T34" fmla="*/ 84 w 699"/>
                  <a:gd name="T35" fmla="*/ 532 h 564"/>
                  <a:gd name="T36" fmla="*/ 69 w 699"/>
                  <a:gd name="T37" fmla="*/ 529 h 564"/>
                  <a:gd name="T38" fmla="*/ 54 w 699"/>
                  <a:gd name="T39" fmla="*/ 526 h 564"/>
                  <a:gd name="T40" fmla="*/ 46 w 699"/>
                  <a:gd name="T41" fmla="*/ 321 h 564"/>
                  <a:gd name="T42" fmla="*/ 35 w 699"/>
                  <a:gd name="T43" fmla="*/ 291 h 564"/>
                  <a:gd name="T44" fmla="*/ 20 w 699"/>
                  <a:gd name="T45" fmla="*/ 262 h 564"/>
                  <a:gd name="T46" fmla="*/ 6 w 699"/>
                  <a:gd name="T47" fmla="*/ 232 h 564"/>
                  <a:gd name="T48" fmla="*/ 0 w 699"/>
                  <a:gd name="T49" fmla="*/ 200 h 564"/>
                  <a:gd name="T50" fmla="*/ 9 w 699"/>
                  <a:gd name="T51" fmla="*/ 147 h 564"/>
                  <a:gd name="T52" fmla="*/ 34 w 699"/>
                  <a:gd name="T53" fmla="*/ 100 h 564"/>
                  <a:gd name="T54" fmla="*/ 70 w 699"/>
                  <a:gd name="T55" fmla="*/ 61 h 564"/>
                  <a:gd name="T56" fmla="*/ 112 w 699"/>
                  <a:gd name="T57" fmla="*/ 33 h 564"/>
                  <a:gd name="T58" fmla="*/ 147 w 699"/>
                  <a:gd name="T59" fmla="*/ 28 h 564"/>
                  <a:gd name="T60" fmla="*/ 185 w 699"/>
                  <a:gd name="T61" fmla="*/ 25 h 564"/>
                  <a:gd name="T62" fmla="*/ 222 w 699"/>
                  <a:gd name="T63" fmla="*/ 25 h 564"/>
                  <a:gd name="T64" fmla="*/ 259 w 699"/>
                  <a:gd name="T65" fmla="*/ 24 h 564"/>
                  <a:gd name="T66" fmla="*/ 506 w 699"/>
                  <a:gd name="T67" fmla="*/ 1 h 564"/>
                  <a:gd name="T68" fmla="*/ 534 w 699"/>
                  <a:gd name="T69" fmla="*/ 1 h 564"/>
                  <a:gd name="T70" fmla="*/ 561 w 699"/>
                  <a:gd name="T71" fmla="*/ 7 h 564"/>
                  <a:gd name="T72" fmla="*/ 586 w 699"/>
                  <a:gd name="T73" fmla="*/ 16 h 564"/>
                  <a:gd name="T74" fmla="*/ 609 w 699"/>
                  <a:gd name="T75" fmla="*/ 31 h 564"/>
                  <a:gd name="T76" fmla="*/ 630 w 699"/>
                  <a:gd name="T77" fmla="*/ 48 h 564"/>
                  <a:gd name="T78" fmla="*/ 649 w 699"/>
                  <a:gd name="T79" fmla="*/ 70 h 564"/>
                  <a:gd name="T80" fmla="*/ 664 w 699"/>
                  <a:gd name="T81" fmla="*/ 9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9" h="564">
                    <a:moveTo>
                      <a:pt x="670" y="107"/>
                    </a:moveTo>
                    <a:lnTo>
                      <a:pt x="674" y="137"/>
                    </a:lnTo>
                    <a:lnTo>
                      <a:pt x="669" y="167"/>
                    </a:lnTo>
                    <a:lnTo>
                      <a:pt x="661" y="194"/>
                    </a:lnTo>
                    <a:lnTo>
                      <a:pt x="653" y="223"/>
                    </a:lnTo>
                    <a:lnTo>
                      <a:pt x="699" y="349"/>
                    </a:lnTo>
                    <a:lnTo>
                      <a:pt x="699" y="364"/>
                    </a:lnTo>
                    <a:lnTo>
                      <a:pt x="682" y="376"/>
                    </a:lnTo>
                    <a:lnTo>
                      <a:pt x="664" y="389"/>
                    </a:lnTo>
                    <a:lnTo>
                      <a:pt x="646" y="402"/>
                    </a:lnTo>
                    <a:lnTo>
                      <a:pt x="628" y="413"/>
                    </a:lnTo>
                    <a:lnTo>
                      <a:pt x="610" y="425"/>
                    </a:lnTo>
                    <a:lnTo>
                      <a:pt x="592" y="435"/>
                    </a:lnTo>
                    <a:lnTo>
                      <a:pt x="574" y="447"/>
                    </a:lnTo>
                    <a:lnTo>
                      <a:pt x="556" y="458"/>
                    </a:lnTo>
                    <a:lnTo>
                      <a:pt x="536" y="470"/>
                    </a:lnTo>
                    <a:lnTo>
                      <a:pt x="518" y="481"/>
                    </a:lnTo>
                    <a:lnTo>
                      <a:pt x="500" y="494"/>
                    </a:lnTo>
                    <a:lnTo>
                      <a:pt x="483" y="505"/>
                    </a:lnTo>
                    <a:lnTo>
                      <a:pt x="465" y="519"/>
                    </a:lnTo>
                    <a:lnTo>
                      <a:pt x="449" y="533"/>
                    </a:lnTo>
                    <a:lnTo>
                      <a:pt x="432" y="548"/>
                    </a:lnTo>
                    <a:lnTo>
                      <a:pt x="415" y="563"/>
                    </a:lnTo>
                    <a:lnTo>
                      <a:pt x="400" y="564"/>
                    </a:lnTo>
                    <a:lnTo>
                      <a:pt x="385" y="564"/>
                    </a:lnTo>
                    <a:lnTo>
                      <a:pt x="371" y="562"/>
                    </a:lnTo>
                    <a:lnTo>
                      <a:pt x="357" y="558"/>
                    </a:lnTo>
                    <a:lnTo>
                      <a:pt x="344" y="555"/>
                    </a:lnTo>
                    <a:lnTo>
                      <a:pt x="330" y="551"/>
                    </a:lnTo>
                    <a:lnTo>
                      <a:pt x="315" y="550"/>
                    </a:lnTo>
                    <a:lnTo>
                      <a:pt x="300" y="549"/>
                    </a:lnTo>
                    <a:lnTo>
                      <a:pt x="116" y="532"/>
                    </a:lnTo>
                    <a:lnTo>
                      <a:pt x="108" y="532"/>
                    </a:lnTo>
                    <a:lnTo>
                      <a:pt x="100" y="532"/>
                    </a:lnTo>
                    <a:lnTo>
                      <a:pt x="92" y="532"/>
                    </a:lnTo>
                    <a:lnTo>
                      <a:pt x="84" y="532"/>
                    </a:lnTo>
                    <a:lnTo>
                      <a:pt x="76" y="531"/>
                    </a:lnTo>
                    <a:lnTo>
                      <a:pt x="69" y="529"/>
                    </a:lnTo>
                    <a:lnTo>
                      <a:pt x="62" y="528"/>
                    </a:lnTo>
                    <a:lnTo>
                      <a:pt x="54" y="526"/>
                    </a:lnTo>
                    <a:lnTo>
                      <a:pt x="48" y="509"/>
                    </a:lnTo>
                    <a:lnTo>
                      <a:pt x="46" y="321"/>
                    </a:lnTo>
                    <a:lnTo>
                      <a:pt x="41" y="306"/>
                    </a:lnTo>
                    <a:lnTo>
                      <a:pt x="35" y="291"/>
                    </a:lnTo>
                    <a:lnTo>
                      <a:pt x="28" y="276"/>
                    </a:lnTo>
                    <a:lnTo>
                      <a:pt x="20" y="262"/>
                    </a:lnTo>
                    <a:lnTo>
                      <a:pt x="12" y="247"/>
                    </a:lnTo>
                    <a:lnTo>
                      <a:pt x="6" y="232"/>
                    </a:lnTo>
                    <a:lnTo>
                      <a:pt x="2" y="217"/>
                    </a:lnTo>
                    <a:lnTo>
                      <a:pt x="0" y="200"/>
                    </a:lnTo>
                    <a:lnTo>
                      <a:pt x="2" y="174"/>
                    </a:lnTo>
                    <a:lnTo>
                      <a:pt x="9" y="147"/>
                    </a:lnTo>
                    <a:lnTo>
                      <a:pt x="19" y="123"/>
                    </a:lnTo>
                    <a:lnTo>
                      <a:pt x="34" y="100"/>
                    </a:lnTo>
                    <a:lnTo>
                      <a:pt x="51" y="79"/>
                    </a:lnTo>
                    <a:lnTo>
                      <a:pt x="70" y="61"/>
                    </a:lnTo>
                    <a:lnTo>
                      <a:pt x="91" y="46"/>
                    </a:lnTo>
                    <a:lnTo>
                      <a:pt x="112" y="33"/>
                    </a:lnTo>
                    <a:lnTo>
                      <a:pt x="129" y="30"/>
                    </a:lnTo>
                    <a:lnTo>
                      <a:pt x="147" y="28"/>
                    </a:lnTo>
                    <a:lnTo>
                      <a:pt x="165" y="25"/>
                    </a:lnTo>
                    <a:lnTo>
                      <a:pt x="185" y="25"/>
                    </a:lnTo>
                    <a:lnTo>
                      <a:pt x="203" y="25"/>
                    </a:lnTo>
                    <a:lnTo>
                      <a:pt x="222" y="25"/>
                    </a:lnTo>
                    <a:lnTo>
                      <a:pt x="241" y="25"/>
                    </a:lnTo>
                    <a:lnTo>
                      <a:pt x="259" y="24"/>
                    </a:lnTo>
                    <a:lnTo>
                      <a:pt x="492" y="2"/>
                    </a:lnTo>
                    <a:lnTo>
                      <a:pt x="506" y="1"/>
                    </a:lnTo>
                    <a:lnTo>
                      <a:pt x="521" y="0"/>
                    </a:lnTo>
                    <a:lnTo>
                      <a:pt x="534" y="1"/>
                    </a:lnTo>
                    <a:lnTo>
                      <a:pt x="547" y="3"/>
                    </a:lnTo>
                    <a:lnTo>
                      <a:pt x="561" y="7"/>
                    </a:lnTo>
                    <a:lnTo>
                      <a:pt x="574" y="11"/>
                    </a:lnTo>
                    <a:lnTo>
                      <a:pt x="586" y="16"/>
                    </a:lnTo>
                    <a:lnTo>
                      <a:pt x="598" y="23"/>
                    </a:lnTo>
                    <a:lnTo>
                      <a:pt x="609" y="31"/>
                    </a:lnTo>
                    <a:lnTo>
                      <a:pt x="620" y="39"/>
                    </a:lnTo>
                    <a:lnTo>
                      <a:pt x="630" y="48"/>
                    </a:lnTo>
                    <a:lnTo>
                      <a:pt x="639" y="59"/>
                    </a:lnTo>
                    <a:lnTo>
                      <a:pt x="649" y="70"/>
                    </a:lnTo>
                    <a:lnTo>
                      <a:pt x="656" y="82"/>
                    </a:lnTo>
                    <a:lnTo>
                      <a:pt x="664" y="94"/>
                    </a:lnTo>
                    <a:lnTo>
                      <a:pt x="670" y="107"/>
                    </a:lnTo>
                    <a:close/>
                  </a:path>
                </a:pathLst>
              </a:custGeom>
              <a:solidFill>
                <a:srgbClr val="E2B7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929" name="Group 65"/>
              <p:cNvGrpSpPr>
                <a:grpSpLocks/>
              </p:cNvGrpSpPr>
              <p:nvPr/>
            </p:nvGrpSpPr>
            <p:grpSpPr bwMode="auto">
              <a:xfrm>
                <a:off x="832" y="2035"/>
                <a:ext cx="303" cy="246"/>
                <a:chOff x="832" y="2035"/>
                <a:chExt cx="303" cy="246"/>
              </a:xfrm>
            </p:grpSpPr>
            <p:sp>
              <p:nvSpPr>
                <p:cNvPr id="164930" name="Freeform 66"/>
                <p:cNvSpPr>
                  <a:spLocks/>
                </p:cNvSpPr>
                <p:nvPr/>
              </p:nvSpPr>
              <p:spPr bwMode="auto">
                <a:xfrm>
                  <a:off x="832" y="2035"/>
                  <a:ext cx="303" cy="246"/>
                </a:xfrm>
                <a:custGeom>
                  <a:avLst/>
                  <a:gdLst>
                    <a:gd name="T0" fmla="*/ 587 w 608"/>
                    <a:gd name="T1" fmla="*/ 120 h 492"/>
                    <a:gd name="T2" fmla="*/ 575 w 608"/>
                    <a:gd name="T3" fmla="*/ 169 h 492"/>
                    <a:gd name="T4" fmla="*/ 608 w 608"/>
                    <a:gd name="T5" fmla="*/ 303 h 492"/>
                    <a:gd name="T6" fmla="*/ 593 w 608"/>
                    <a:gd name="T7" fmla="*/ 328 h 492"/>
                    <a:gd name="T8" fmla="*/ 561 w 608"/>
                    <a:gd name="T9" fmla="*/ 349 h 492"/>
                    <a:gd name="T10" fmla="*/ 530 w 608"/>
                    <a:gd name="T11" fmla="*/ 370 h 492"/>
                    <a:gd name="T12" fmla="*/ 499 w 608"/>
                    <a:gd name="T13" fmla="*/ 389 h 492"/>
                    <a:gd name="T14" fmla="*/ 467 w 608"/>
                    <a:gd name="T15" fmla="*/ 409 h 492"/>
                    <a:gd name="T16" fmla="*/ 436 w 608"/>
                    <a:gd name="T17" fmla="*/ 429 h 492"/>
                    <a:gd name="T18" fmla="*/ 405 w 608"/>
                    <a:gd name="T19" fmla="*/ 451 h 492"/>
                    <a:gd name="T20" fmla="*/ 376 w 608"/>
                    <a:gd name="T21" fmla="*/ 475 h 492"/>
                    <a:gd name="T22" fmla="*/ 349 w 608"/>
                    <a:gd name="T23" fmla="*/ 492 h 492"/>
                    <a:gd name="T24" fmla="*/ 324 w 608"/>
                    <a:gd name="T25" fmla="*/ 489 h 492"/>
                    <a:gd name="T26" fmla="*/ 299 w 608"/>
                    <a:gd name="T27" fmla="*/ 483 h 492"/>
                    <a:gd name="T28" fmla="*/ 275 w 608"/>
                    <a:gd name="T29" fmla="*/ 478 h 492"/>
                    <a:gd name="T30" fmla="*/ 101 w 608"/>
                    <a:gd name="T31" fmla="*/ 462 h 492"/>
                    <a:gd name="T32" fmla="*/ 87 w 608"/>
                    <a:gd name="T33" fmla="*/ 463 h 492"/>
                    <a:gd name="T34" fmla="*/ 73 w 608"/>
                    <a:gd name="T35" fmla="*/ 463 h 492"/>
                    <a:gd name="T36" fmla="*/ 60 w 608"/>
                    <a:gd name="T37" fmla="*/ 460 h 492"/>
                    <a:gd name="T38" fmla="*/ 47 w 608"/>
                    <a:gd name="T39" fmla="*/ 457 h 492"/>
                    <a:gd name="T40" fmla="*/ 40 w 608"/>
                    <a:gd name="T41" fmla="*/ 279 h 492"/>
                    <a:gd name="T42" fmla="*/ 30 w 608"/>
                    <a:gd name="T43" fmla="*/ 252 h 492"/>
                    <a:gd name="T44" fmla="*/ 17 w 608"/>
                    <a:gd name="T45" fmla="*/ 228 h 492"/>
                    <a:gd name="T46" fmla="*/ 6 w 608"/>
                    <a:gd name="T47" fmla="*/ 201 h 492"/>
                    <a:gd name="T48" fmla="*/ 0 w 608"/>
                    <a:gd name="T49" fmla="*/ 174 h 492"/>
                    <a:gd name="T50" fmla="*/ 8 w 608"/>
                    <a:gd name="T51" fmla="*/ 128 h 492"/>
                    <a:gd name="T52" fmla="*/ 30 w 608"/>
                    <a:gd name="T53" fmla="*/ 86 h 492"/>
                    <a:gd name="T54" fmla="*/ 61 w 608"/>
                    <a:gd name="T55" fmla="*/ 53 h 492"/>
                    <a:gd name="T56" fmla="*/ 98 w 608"/>
                    <a:gd name="T57" fmla="*/ 29 h 492"/>
                    <a:gd name="T58" fmla="*/ 129 w 608"/>
                    <a:gd name="T59" fmla="*/ 24 h 492"/>
                    <a:gd name="T60" fmla="*/ 160 w 608"/>
                    <a:gd name="T61" fmla="*/ 22 h 492"/>
                    <a:gd name="T62" fmla="*/ 193 w 608"/>
                    <a:gd name="T63" fmla="*/ 22 h 492"/>
                    <a:gd name="T64" fmla="*/ 225 w 608"/>
                    <a:gd name="T65" fmla="*/ 21 h 492"/>
                    <a:gd name="T66" fmla="*/ 453 w 608"/>
                    <a:gd name="T67" fmla="*/ 0 h 492"/>
                    <a:gd name="T68" fmla="*/ 499 w 608"/>
                    <a:gd name="T69" fmla="*/ 9 h 492"/>
                    <a:gd name="T70" fmla="*/ 539 w 608"/>
                    <a:gd name="T71" fmla="*/ 35 h 492"/>
                    <a:gd name="T72" fmla="*/ 571 w 608"/>
                    <a:gd name="T73" fmla="*/ 7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92">
                      <a:moveTo>
                        <a:pt x="582" y="93"/>
                      </a:moveTo>
                      <a:lnTo>
                        <a:pt x="587" y="120"/>
                      </a:lnTo>
                      <a:lnTo>
                        <a:pt x="582" y="145"/>
                      </a:lnTo>
                      <a:lnTo>
                        <a:pt x="575" y="169"/>
                      </a:lnTo>
                      <a:lnTo>
                        <a:pt x="569" y="193"/>
                      </a:lnTo>
                      <a:lnTo>
                        <a:pt x="608" y="303"/>
                      </a:lnTo>
                      <a:lnTo>
                        <a:pt x="608" y="317"/>
                      </a:lnTo>
                      <a:lnTo>
                        <a:pt x="593" y="328"/>
                      </a:lnTo>
                      <a:lnTo>
                        <a:pt x="577" y="338"/>
                      </a:lnTo>
                      <a:lnTo>
                        <a:pt x="561" y="349"/>
                      </a:lnTo>
                      <a:lnTo>
                        <a:pt x="546" y="359"/>
                      </a:lnTo>
                      <a:lnTo>
                        <a:pt x="530" y="370"/>
                      </a:lnTo>
                      <a:lnTo>
                        <a:pt x="514" y="379"/>
                      </a:lnTo>
                      <a:lnTo>
                        <a:pt x="499" y="389"/>
                      </a:lnTo>
                      <a:lnTo>
                        <a:pt x="483" y="398"/>
                      </a:lnTo>
                      <a:lnTo>
                        <a:pt x="467" y="409"/>
                      </a:lnTo>
                      <a:lnTo>
                        <a:pt x="452" y="419"/>
                      </a:lnTo>
                      <a:lnTo>
                        <a:pt x="436" y="429"/>
                      </a:lnTo>
                      <a:lnTo>
                        <a:pt x="421" y="440"/>
                      </a:lnTo>
                      <a:lnTo>
                        <a:pt x="405" y="451"/>
                      </a:lnTo>
                      <a:lnTo>
                        <a:pt x="390" y="463"/>
                      </a:lnTo>
                      <a:lnTo>
                        <a:pt x="376" y="475"/>
                      </a:lnTo>
                      <a:lnTo>
                        <a:pt x="362" y="489"/>
                      </a:lnTo>
                      <a:lnTo>
                        <a:pt x="349" y="492"/>
                      </a:lnTo>
                      <a:lnTo>
                        <a:pt x="335" y="490"/>
                      </a:lnTo>
                      <a:lnTo>
                        <a:pt x="324" y="489"/>
                      </a:lnTo>
                      <a:lnTo>
                        <a:pt x="311" y="486"/>
                      </a:lnTo>
                      <a:lnTo>
                        <a:pt x="299" y="483"/>
                      </a:lnTo>
                      <a:lnTo>
                        <a:pt x="287" y="480"/>
                      </a:lnTo>
                      <a:lnTo>
                        <a:pt x="275" y="478"/>
                      </a:lnTo>
                      <a:lnTo>
                        <a:pt x="262" y="478"/>
                      </a:lnTo>
                      <a:lnTo>
                        <a:pt x="101" y="462"/>
                      </a:lnTo>
                      <a:lnTo>
                        <a:pt x="95" y="463"/>
                      </a:lnTo>
                      <a:lnTo>
                        <a:pt x="87" y="463"/>
                      </a:lnTo>
                      <a:lnTo>
                        <a:pt x="80" y="463"/>
                      </a:lnTo>
                      <a:lnTo>
                        <a:pt x="73" y="463"/>
                      </a:lnTo>
                      <a:lnTo>
                        <a:pt x="66" y="462"/>
                      </a:lnTo>
                      <a:lnTo>
                        <a:pt x="60" y="460"/>
                      </a:lnTo>
                      <a:lnTo>
                        <a:pt x="53" y="459"/>
                      </a:lnTo>
                      <a:lnTo>
                        <a:pt x="47" y="457"/>
                      </a:lnTo>
                      <a:lnTo>
                        <a:pt x="42" y="442"/>
                      </a:lnTo>
                      <a:lnTo>
                        <a:pt x="40" y="279"/>
                      </a:lnTo>
                      <a:lnTo>
                        <a:pt x="35" y="265"/>
                      </a:lnTo>
                      <a:lnTo>
                        <a:pt x="30" y="252"/>
                      </a:lnTo>
                      <a:lnTo>
                        <a:pt x="24" y="239"/>
                      </a:lnTo>
                      <a:lnTo>
                        <a:pt x="17" y="228"/>
                      </a:lnTo>
                      <a:lnTo>
                        <a:pt x="11" y="215"/>
                      </a:lnTo>
                      <a:lnTo>
                        <a:pt x="6" y="201"/>
                      </a:lnTo>
                      <a:lnTo>
                        <a:pt x="1" y="189"/>
                      </a:lnTo>
                      <a:lnTo>
                        <a:pt x="0" y="174"/>
                      </a:lnTo>
                      <a:lnTo>
                        <a:pt x="2" y="151"/>
                      </a:lnTo>
                      <a:lnTo>
                        <a:pt x="8" y="128"/>
                      </a:lnTo>
                      <a:lnTo>
                        <a:pt x="17" y="106"/>
                      </a:lnTo>
                      <a:lnTo>
                        <a:pt x="30" y="86"/>
                      </a:lnTo>
                      <a:lnTo>
                        <a:pt x="45" y="69"/>
                      </a:lnTo>
                      <a:lnTo>
                        <a:pt x="61" y="53"/>
                      </a:lnTo>
                      <a:lnTo>
                        <a:pt x="79" y="39"/>
                      </a:lnTo>
                      <a:lnTo>
                        <a:pt x="98" y="29"/>
                      </a:lnTo>
                      <a:lnTo>
                        <a:pt x="113" y="25"/>
                      </a:lnTo>
                      <a:lnTo>
                        <a:pt x="129" y="24"/>
                      </a:lnTo>
                      <a:lnTo>
                        <a:pt x="145" y="23"/>
                      </a:lnTo>
                      <a:lnTo>
                        <a:pt x="160" y="22"/>
                      </a:lnTo>
                      <a:lnTo>
                        <a:pt x="176" y="22"/>
                      </a:lnTo>
                      <a:lnTo>
                        <a:pt x="193" y="22"/>
                      </a:lnTo>
                      <a:lnTo>
                        <a:pt x="209" y="22"/>
                      </a:lnTo>
                      <a:lnTo>
                        <a:pt x="225" y="21"/>
                      </a:lnTo>
                      <a:lnTo>
                        <a:pt x="429" y="2"/>
                      </a:lnTo>
                      <a:lnTo>
                        <a:pt x="453" y="0"/>
                      </a:lnTo>
                      <a:lnTo>
                        <a:pt x="476" y="3"/>
                      </a:lnTo>
                      <a:lnTo>
                        <a:pt x="499" y="9"/>
                      </a:lnTo>
                      <a:lnTo>
                        <a:pt x="520" y="20"/>
                      </a:lnTo>
                      <a:lnTo>
                        <a:pt x="539" y="35"/>
                      </a:lnTo>
                      <a:lnTo>
                        <a:pt x="556" y="51"/>
                      </a:lnTo>
                      <a:lnTo>
                        <a:pt x="571" y="71"/>
                      </a:lnTo>
                      <a:lnTo>
                        <a:pt x="58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1" name="Freeform 67"/>
                <p:cNvSpPr>
                  <a:spLocks/>
                </p:cNvSpPr>
                <p:nvPr/>
              </p:nvSpPr>
              <p:spPr bwMode="auto">
                <a:xfrm>
                  <a:off x="980" y="2061"/>
                  <a:ext cx="126" cy="167"/>
                </a:xfrm>
                <a:custGeom>
                  <a:avLst/>
                  <a:gdLst>
                    <a:gd name="T0" fmla="*/ 240 w 253"/>
                    <a:gd name="T1" fmla="*/ 44 h 334"/>
                    <a:gd name="T2" fmla="*/ 242 w 253"/>
                    <a:gd name="T3" fmla="*/ 74 h 334"/>
                    <a:gd name="T4" fmla="*/ 233 w 253"/>
                    <a:gd name="T5" fmla="*/ 104 h 334"/>
                    <a:gd name="T6" fmla="*/ 228 w 253"/>
                    <a:gd name="T7" fmla="*/ 133 h 334"/>
                    <a:gd name="T8" fmla="*/ 239 w 253"/>
                    <a:gd name="T9" fmla="*/ 180 h 334"/>
                    <a:gd name="T10" fmla="*/ 183 w 253"/>
                    <a:gd name="T11" fmla="*/ 228 h 334"/>
                    <a:gd name="T12" fmla="*/ 203 w 253"/>
                    <a:gd name="T13" fmla="*/ 223 h 334"/>
                    <a:gd name="T14" fmla="*/ 221 w 253"/>
                    <a:gd name="T15" fmla="*/ 215 h 334"/>
                    <a:gd name="T16" fmla="*/ 240 w 253"/>
                    <a:gd name="T17" fmla="*/ 208 h 334"/>
                    <a:gd name="T18" fmla="*/ 251 w 253"/>
                    <a:gd name="T19" fmla="*/ 211 h 334"/>
                    <a:gd name="T20" fmla="*/ 252 w 253"/>
                    <a:gd name="T21" fmla="*/ 221 h 334"/>
                    <a:gd name="T22" fmla="*/ 232 w 253"/>
                    <a:gd name="T23" fmla="*/ 235 h 334"/>
                    <a:gd name="T24" fmla="*/ 194 w 253"/>
                    <a:gd name="T25" fmla="*/ 258 h 334"/>
                    <a:gd name="T26" fmla="*/ 158 w 253"/>
                    <a:gd name="T27" fmla="*/ 288 h 334"/>
                    <a:gd name="T28" fmla="*/ 123 w 253"/>
                    <a:gd name="T29" fmla="*/ 319 h 334"/>
                    <a:gd name="T30" fmla="*/ 100 w 253"/>
                    <a:gd name="T31" fmla="*/ 334 h 334"/>
                    <a:gd name="T32" fmla="*/ 93 w 253"/>
                    <a:gd name="T33" fmla="*/ 326 h 334"/>
                    <a:gd name="T34" fmla="*/ 86 w 253"/>
                    <a:gd name="T35" fmla="*/ 305 h 334"/>
                    <a:gd name="T36" fmla="*/ 76 w 253"/>
                    <a:gd name="T37" fmla="*/ 273 h 334"/>
                    <a:gd name="T38" fmla="*/ 67 w 253"/>
                    <a:gd name="T39" fmla="*/ 241 h 334"/>
                    <a:gd name="T40" fmla="*/ 57 w 253"/>
                    <a:gd name="T41" fmla="*/ 207 h 334"/>
                    <a:gd name="T42" fmla="*/ 191 w 253"/>
                    <a:gd name="T43" fmla="*/ 116 h 334"/>
                    <a:gd name="T44" fmla="*/ 194 w 253"/>
                    <a:gd name="T45" fmla="*/ 113 h 334"/>
                    <a:gd name="T46" fmla="*/ 195 w 253"/>
                    <a:gd name="T47" fmla="*/ 108 h 334"/>
                    <a:gd name="T48" fmla="*/ 161 w 253"/>
                    <a:gd name="T49" fmla="*/ 116 h 334"/>
                    <a:gd name="T50" fmla="*/ 126 w 253"/>
                    <a:gd name="T51" fmla="*/ 125 h 334"/>
                    <a:gd name="T52" fmla="*/ 91 w 253"/>
                    <a:gd name="T53" fmla="*/ 133 h 334"/>
                    <a:gd name="T54" fmla="*/ 55 w 253"/>
                    <a:gd name="T55" fmla="*/ 139 h 334"/>
                    <a:gd name="T56" fmla="*/ 52 w 253"/>
                    <a:gd name="T57" fmla="*/ 123 h 334"/>
                    <a:gd name="T58" fmla="*/ 57 w 253"/>
                    <a:gd name="T59" fmla="*/ 75 h 334"/>
                    <a:gd name="T60" fmla="*/ 44 w 253"/>
                    <a:gd name="T61" fmla="*/ 45 h 334"/>
                    <a:gd name="T62" fmla="*/ 30 w 253"/>
                    <a:gd name="T63" fmla="*/ 34 h 334"/>
                    <a:gd name="T64" fmla="*/ 15 w 253"/>
                    <a:gd name="T65" fmla="*/ 28 h 334"/>
                    <a:gd name="T66" fmla="*/ 3 w 253"/>
                    <a:gd name="T67" fmla="*/ 16 h 334"/>
                    <a:gd name="T68" fmla="*/ 54 w 253"/>
                    <a:gd name="T69" fmla="*/ 15 h 334"/>
                    <a:gd name="T70" fmla="*/ 76 w 253"/>
                    <a:gd name="T71" fmla="*/ 14 h 334"/>
                    <a:gd name="T72" fmla="*/ 100 w 253"/>
                    <a:gd name="T73" fmla="*/ 9 h 334"/>
                    <a:gd name="T74" fmla="*/ 123 w 253"/>
                    <a:gd name="T75" fmla="*/ 5 h 334"/>
                    <a:gd name="T76" fmla="*/ 147 w 253"/>
                    <a:gd name="T77" fmla="*/ 1 h 334"/>
                    <a:gd name="T78" fmla="*/ 171 w 253"/>
                    <a:gd name="T79" fmla="*/ 0 h 334"/>
                    <a:gd name="T80" fmla="*/ 192 w 253"/>
                    <a:gd name="T81" fmla="*/ 3 h 334"/>
                    <a:gd name="T82" fmla="*/ 213 w 253"/>
                    <a:gd name="T83" fmla="*/ 13 h 334"/>
                    <a:gd name="T84" fmla="*/ 231 w 253"/>
                    <a:gd name="T85" fmla="*/ 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 h="334">
                      <a:moveTo>
                        <a:pt x="231" y="29"/>
                      </a:moveTo>
                      <a:lnTo>
                        <a:pt x="240" y="44"/>
                      </a:lnTo>
                      <a:lnTo>
                        <a:pt x="243" y="59"/>
                      </a:lnTo>
                      <a:lnTo>
                        <a:pt x="242" y="74"/>
                      </a:lnTo>
                      <a:lnTo>
                        <a:pt x="239" y="89"/>
                      </a:lnTo>
                      <a:lnTo>
                        <a:pt x="233" y="104"/>
                      </a:lnTo>
                      <a:lnTo>
                        <a:pt x="230" y="118"/>
                      </a:lnTo>
                      <a:lnTo>
                        <a:pt x="228" y="133"/>
                      </a:lnTo>
                      <a:lnTo>
                        <a:pt x="229" y="150"/>
                      </a:lnTo>
                      <a:lnTo>
                        <a:pt x="239" y="180"/>
                      </a:lnTo>
                      <a:lnTo>
                        <a:pt x="173" y="228"/>
                      </a:lnTo>
                      <a:lnTo>
                        <a:pt x="183" y="228"/>
                      </a:lnTo>
                      <a:lnTo>
                        <a:pt x="193" y="226"/>
                      </a:lnTo>
                      <a:lnTo>
                        <a:pt x="203" y="223"/>
                      </a:lnTo>
                      <a:lnTo>
                        <a:pt x="211" y="219"/>
                      </a:lnTo>
                      <a:lnTo>
                        <a:pt x="221" y="215"/>
                      </a:lnTo>
                      <a:lnTo>
                        <a:pt x="230" y="212"/>
                      </a:lnTo>
                      <a:lnTo>
                        <a:pt x="240" y="208"/>
                      </a:lnTo>
                      <a:lnTo>
                        <a:pt x="249" y="206"/>
                      </a:lnTo>
                      <a:lnTo>
                        <a:pt x="251" y="211"/>
                      </a:lnTo>
                      <a:lnTo>
                        <a:pt x="252" y="216"/>
                      </a:lnTo>
                      <a:lnTo>
                        <a:pt x="252" y="221"/>
                      </a:lnTo>
                      <a:lnTo>
                        <a:pt x="253" y="227"/>
                      </a:lnTo>
                      <a:lnTo>
                        <a:pt x="232" y="235"/>
                      </a:lnTo>
                      <a:lnTo>
                        <a:pt x="213" y="245"/>
                      </a:lnTo>
                      <a:lnTo>
                        <a:pt x="194" y="258"/>
                      </a:lnTo>
                      <a:lnTo>
                        <a:pt x="176" y="272"/>
                      </a:lnTo>
                      <a:lnTo>
                        <a:pt x="158" y="288"/>
                      </a:lnTo>
                      <a:lnTo>
                        <a:pt x="141" y="304"/>
                      </a:lnTo>
                      <a:lnTo>
                        <a:pt x="123" y="319"/>
                      </a:lnTo>
                      <a:lnTo>
                        <a:pt x="105" y="334"/>
                      </a:lnTo>
                      <a:lnTo>
                        <a:pt x="100" y="334"/>
                      </a:lnTo>
                      <a:lnTo>
                        <a:pt x="97" y="330"/>
                      </a:lnTo>
                      <a:lnTo>
                        <a:pt x="93" y="326"/>
                      </a:lnTo>
                      <a:lnTo>
                        <a:pt x="91" y="321"/>
                      </a:lnTo>
                      <a:lnTo>
                        <a:pt x="86" y="305"/>
                      </a:lnTo>
                      <a:lnTo>
                        <a:pt x="81" y="289"/>
                      </a:lnTo>
                      <a:lnTo>
                        <a:pt x="76" y="273"/>
                      </a:lnTo>
                      <a:lnTo>
                        <a:pt x="71" y="257"/>
                      </a:lnTo>
                      <a:lnTo>
                        <a:pt x="67" y="241"/>
                      </a:lnTo>
                      <a:lnTo>
                        <a:pt x="63" y="223"/>
                      </a:lnTo>
                      <a:lnTo>
                        <a:pt x="57" y="207"/>
                      </a:lnTo>
                      <a:lnTo>
                        <a:pt x="53" y="191"/>
                      </a:lnTo>
                      <a:lnTo>
                        <a:pt x="191" y="116"/>
                      </a:lnTo>
                      <a:lnTo>
                        <a:pt x="193" y="115"/>
                      </a:lnTo>
                      <a:lnTo>
                        <a:pt x="194" y="113"/>
                      </a:lnTo>
                      <a:lnTo>
                        <a:pt x="195" y="110"/>
                      </a:lnTo>
                      <a:lnTo>
                        <a:pt x="195" y="108"/>
                      </a:lnTo>
                      <a:lnTo>
                        <a:pt x="178" y="112"/>
                      </a:lnTo>
                      <a:lnTo>
                        <a:pt x="161" y="116"/>
                      </a:lnTo>
                      <a:lnTo>
                        <a:pt x="143" y="121"/>
                      </a:lnTo>
                      <a:lnTo>
                        <a:pt x="126" y="125"/>
                      </a:lnTo>
                      <a:lnTo>
                        <a:pt x="108" y="129"/>
                      </a:lnTo>
                      <a:lnTo>
                        <a:pt x="91" y="133"/>
                      </a:lnTo>
                      <a:lnTo>
                        <a:pt x="73" y="137"/>
                      </a:lnTo>
                      <a:lnTo>
                        <a:pt x="55" y="139"/>
                      </a:lnTo>
                      <a:lnTo>
                        <a:pt x="46" y="144"/>
                      </a:lnTo>
                      <a:lnTo>
                        <a:pt x="52" y="123"/>
                      </a:lnTo>
                      <a:lnTo>
                        <a:pt x="57" y="100"/>
                      </a:lnTo>
                      <a:lnTo>
                        <a:pt x="57" y="75"/>
                      </a:lnTo>
                      <a:lnTo>
                        <a:pt x="49" y="53"/>
                      </a:lnTo>
                      <a:lnTo>
                        <a:pt x="44" y="45"/>
                      </a:lnTo>
                      <a:lnTo>
                        <a:pt x="37" y="39"/>
                      </a:lnTo>
                      <a:lnTo>
                        <a:pt x="30" y="34"/>
                      </a:lnTo>
                      <a:lnTo>
                        <a:pt x="22" y="31"/>
                      </a:lnTo>
                      <a:lnTo>
                        <a:pt x="15" y="28"/>
                      </a:lnTo>
                      <a:lnTo>
                        <a:pt x="9" y="23"/>
                      </a:lnTo>
                      <a:lnTo>
                        <a:pt x="3" y="16"/>
                      </a:lnTo>
                      <a:lnTo>
                        <a:pt x="0" y="8"/>
                      </a:lnTo>
                      <a:lnTo>
                        <a:pt x="54" y="15"/>
                      </a:lnTo>
                      <a:lnTo>
                        <a:pt x="65" y="15"/>
                      </a:lnTo>
                      <a:lnTo>
                        <a:pt x="76" y="14"/>
                      </a:lnTo>
                      <a:lnTo>
                        <a:pt x="88" y="11"/>
                      </a:lnTo>
                      <a:lnTo>
                        <a:pt x="100" y="9"/>
                      </a:lnTo>
                      <a:lnTo>
                        <a:pt x="111" y="7"/>
                      </a:lnTo>
                      <a:lnTo>
                        <a:pt x="123" y="5"/>
                      </a:lnTo>
                      <a:lnTo>
                        <a:pt x="135" y="2"/>
                      </a:lnTo>
                      <a:lnTo>
                        <a:pt x="147" y="1"/>
                      </a:lnTo>
                      <a:lnTo>
                        <a:pt x="159" y="0"/>
                      </a:lnTo>
                      <a:lnTo>
                        <a:pt x="171" y="0"/>
                      </a:lnTo>
                      <a:lnTo>
                        <a:pt x="181" y="1"/>
                      </a:lnTo>
                      <a:lnTo>
                        <a:pt x="192" y="3"/>
                      </a:lnTo>
                      <a:lnTo>
                        <a:pt x="203" y="7"/>
                      </a:lnTo>
                      <a:lnTo>
                        <a:pt x="213" y="13"/>
                      </a:lnTo>
                      <a:lnTo>
                        <a:pt x="223" y="19"/>
                      </a:lnTo>
                      <a:lnTo>
                        <a:pt x="231" y="29"/>
                      </a:lnTo>
                      <a:close/>
                    </a:path>
                  </a:pathLst>
                </a:custGeom>
                <a:solidFill>
                  <a:srgbClr val="CCA5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2" name="Freeform 68"/>
                <p:cNvSpPr>
                  <a:spLocks/>
                </p:cNvSpPr>
                <p:nvPr/>
              </p:nvSpPr>
              <p:spPr bwMode="auto">
                <a:xfrm>
                  <a:off x="858" y="2068"/>
                  <a:ext cx="143" cy="180"/>
                </a:xfrm>
                <a:custGeom>
                  <a:avLst/>
                  <a:gdLst>
                    <a:gd name="T0" fmla="*/ 244 w 288"/>
                    <a:gd name="T1" fmla="*/ 56 h 360"/>
                    <a:gd name="T2" fmla="*/ 254 w 288"/>
                    <a:gd name="T3" fmla="*/ 86 h 360"/>
                    <a:gd name="T4" fmla="*/ 256 w 288"/>
                    <a:gd name="T5" fmla="*/ 119 h 360"/>
                    <a:gd name="T6" fmla="*/ 250 w 288"/>
                    <a:gd name="T7" fmla="*/ 152 h 360"/>
                    <a:gd name="T8" fmla="*/ 241 w 288"/>
                    <a:gd name="T9" fmla="*/ 181 h 360"/>
                    <a:gd name="T10" fmla="*/ 244 w 288"/>
                    <a:gd name="T11" fmla="*/ 207 h 360"/>
                    <a:gd name="T12" fmla="*/ 254 w 288"/>
                    <a:gd name="T13" fmla="*/ 230 h 360"/>
                    <a:gd name="T14" fmla="*/ 263 w 288"/>
                    <a:gd name="T15" fmla="*/ 252 h 360"/>
                    <a:gd name="T16" fmla="*/ 272 w 288"/>
                    <a:gd name="T17" fmla="*/ 275 h 360"/>
                    <a:gd name="T18" fmla="*/ 276 w 288"/>
                    <a:gd name="T19" fmla="*/ 295 h 360"/>
                    <a:gd name="T20" fmla="*/ 281 w 288"/>
                    <a:gd name="T21" fmla="*/ 317 h 360"/>
                    <a:gd name="T22" fmla="*/ 284 w 288"/>
                    <a:gd name="T23" fmla="*/ 338 h 360"/>
                    <a:gd name="T24" fmla="*/ 288 w 288"/>
                    <a:gd name="T25" fmla="*/ 360 h 360"/>
                    <a:gd name="T26" fmla="*/ 273 w 288"/>
                    <a:gd name="T27" fmla="*/ 358 h 360"/>
                    <a:gd name="T28" fmla="*/ 259 w 288"/>
                    <a:gd name="T29" fmla="*/ 356 h 360"/>
                    <a:gd name="T30" fmla="*/ 244 w 288"/>
                    <a:gd name="T31" fmla="*/ 354 h 360"/>
                    <a:gd name="T32" fmla="*/ 230 w 288"/>
                    <a:gd name="T33" fmla="*/ 353 h 360"/>
                    <a:gd name="T34" fmla="*/ 215 w 288"/>
                    <a:gd name="T35" fmla="*/ 352 h 360"/>
                    <a:gd name="T36" fmla="*/ 201 w 288"/>
                    <a:gd name="T37" fmla="*/ 351 h 360"/>
                    <a:gd name="T38" fmla="*/ 186 w 288"/>
                    <a:gd name="T39" fmla="*/ 350 h 360"/>
                    <a:gd name="T40" fmla="*/ 172 w 288"/>
                    <a:gd name="T41" fmla="*/ 348 h 360"/>
                    <a:gd name="T42" fmla="*/ 157 w 288"/>
                    <a:gd name="T43" fmla="*/ 347 h 360"/>
                    <a:gd name="T44" fmla="*/ 142 w 288"/>
                    <a:gd name="T45" fmla="*/ 346 h 360"/>
                    <a:gd name="T46" fmla="*/ 127 w 288"/>
                    <a:gd name="T47" fmla="*/ 346 h 360"/>
                    <a:gd name="T48" fmla="*/ 113 w 288"/>
                    <a:gd name="T49" fmla="*/ 345 h 360"/>
                    <a:gd name="T50" fmla="*/ 98 w 288"/>
                    <a:gd name="T51" fmla="*/ 345 h 360"/>
                    <a:gd name="T52" fmla="*/ 83 w 288"/>
                    <a:gd name="T53" fmla="*/ 345 h 360"/>
                    <a:gd name="T54" fmla="*/ 68 w 288"/>
                    <a:gd name="T55" fmla="*/ 344 h 360"/>
                    <a:gd name="T56" fmla="*/ 53 w 288"/>
                    <a:gd name="T57" fmla="*/ 344 h 360"/>
                    <a:gd name="T58" fmla="*/ 49 w 288"/>
                    <a:gd name="T59" fmla="*/ 306 h 360"/>
                    <a:gd name="T60" fmla="*/ 51 w 288"/>
                    <a:gd name="T61" fmla="*/ 267 h 360"/>
                    <a:gd name="T62" fmla="*/ 53 w 288"/>
                    <a:gd name="T63" fmla="*/ 229 h 360"/>
                    <a:gd name="T64" fmla="*/ 48 w 288"/>
                    <a:gd name="T65" fmla="*/ 192 h 360"/>
                    <a:gd name="T66" fmla="*/ 43 w 288"/>
                    <a:gd name="T67" fmla="*/ 184 h 360"/>
                    <a:gd name="T68" fmla="*/ 36 w 288"/>
                    <a:gd name="T69" fmla="*/ 176 h 360"/>
                    <a:gd name="T70" fmla="*/ 29 w 288"/>
                    <a:gd name="T71" fmla="*/ 168 h 360"/>
                    <a:gd name="T72" fmla="*/ 21 w 288"/>
                    <a:gd name="T73" fmla="*/ 161 h 360"/>
                    <a:gd name="T74" fmla="*/ 14 w 288"/>
                    <a:gd name="T75" fmla="*/ 153 h 360"/>
                    <a:gd name="T76" fmla="*/ 9 w 288"/>
                    <a:gd name="T77" fmla="*/ 145 h 360"/>
                    <a:gd name="T78" fmla="*/ 3 w 288"/>
                    <a:gd name="T79" fmla="*/ 137 h 360"/>
                    <a:gd name="T80" fmla="*/ 1 w 288"/>
                    <a:gd name="T81" fmla="*/ 126 h 360"/>
                    <a:gd name="T82" fmla="*/ 0 w 288"/>
                    <a:gd name="T83" fmla="*/ 104 h 360"/>
                    <a:gd name="T84" fmla="*/ 0 w 288"/>
                    <a:gd name="T85" fmla="*/ 81 h 360"/>
                    <a:gd name="T86" fmla="*/ 6 w 288"/>
                    <a:gd name="T87" fmla="*/ 61 h 360"/>
                    <a:gd name="T88" fmla="*/ 17 w 288"/>
                    <a:gd name="T89" fmla="*/ 43 h 360"/>
                    <a:gd name="T90" fmla="*/ 33 w 288"/>
                    <a:gd name="T91" fmla="*/ 31 h 360"/>
                    <a:gd name="T92" fmla="*/ 51 w 288"/>
                    <a:gd name="T93" fmla="*/ 20 h 360"/>
                    <a:gd name="T94" fmla="*/ 69 w 288"/>
                    <a:gd name="T95" fmla="*/ 12 h 360"/>
                    <a:gd name="T96" fmla="*/ 88 w 288"/>
                    <a:gd name="T97" fmla="*/ 6 h 360"/>
                    <a:gd name="T98" fmla="*/ 107 w 288"/>
                    <a:gd name="T99" fmla="*/ 3 h 360"/>
                    <a:gd name="T100" fmla="*/ 127 w 288"/>
                    <a:gd name="T101" fmla="*/ 1 h 360"/>
                    <a:gd name="T102" fmla="*/ 149 w 288"/>
                    <a:gd name="T103" fmla="*/ 0 h 360"/>
                    <a:gd name="T104" fmla="*/ 169 w 288"/>
                    <a:gd name="T105" fmla="*/ 1 h 360"/>
                    <a:gd name="T106" fmla="*/ 180 w 288"/>
                    <a:gd name="T107" fmla="*/ 3 h 360"/>
                    <a:gd name="T108" fmla="*/ 191 w 288"/>
                    <a:gd name="T109" fmla="*/ 8 h 360"/>
                    <a:gd name="T110" fmla="*/ 202 w 288"/>
                    <a:gd name="T111" fmla="*/ 12 h 360"/>
                    <a:gd name="T112" fmla="*/ 212 w 288"/>
                    <a:gd name="T113" fmla="*/ 19 h 360"/>
                    <a:gd name="T114" fmla="*/ 222 w 288"/>
                    <a:gd name="T115" fmla="*/ 26 h 360"/>
                    <a:gd name="T116" fmla="*/ 230 w 288"/>
                    <a:gd name="T117" fmla="*/ 35 h 360"/>
                    <a:gd name="T118" fmla="*/ 238 w 288"/>
                    <a:gd name="T119" fmla="*/ 44 h 360"/>
                    <a:gd name="T120" fmla="*/ 244 w 288"/>
                    <a:gd name="T121" fmla="*/ 5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360">
                      <a:moveTo>
                        <a:pt x="244" y="56"/>
                      </a:moveTo>
                      <a:lnTo>
                        <a:pt x="254" y="86"/>
                      </a:lnTo>
                      <a:lnTo>
                        <a:pt x="256" y="119"/>
                      </a:lnTo>
                      <a:lnTo>
                        <a:pt x="250" y="152"/>
                      </a:lnTo>
                      <a:lnTo>
                        <a:pt x="241" y="181"/>
                      </a:lnTo>
                      <a:lnTo>
                        <a:pt x="244" y="207"/>
                      </a:lnTo>
                      <a:lnTo>
                        <a:pt x="254" y="230"/>
                      </a:lnTo>
                      <a:lnTo>
                        <a:pt x="263" y="252"/>
                      </a:lnTo>
                      <a:lnTo>
                        <a:pt x="272" y="275"/>
                      </a:lnTo>
                      <a:lnTo>
                        <a:pt x="276" y="295"/>
                      </a:lnTo>
                      <a:lnTo>
                        <a:pt x="281" y="317"/>
                      </a:lnTo>
                      <a:lnTo>
                        <a:pt x="284" y="338"/>
                      </a:lnTo>
                      <a:lnTo>
                        <a:pt x="288" y="360"/>
                      </a:lnTo>
                      <a:lnTo>
                        <a:pt x="273" y="358"/>
                      </a:lnTo>
                      <a:lnTo>
                        <a:pt x="259" y="356"/>
                      </a:lnTo>
                      <a:lnTo>
                        <a:pt x="244" y="354"/>
                      </a:lnTo>
                      <a:lnTo>
                        <a:pt x="230" y="353"/>
                      </a:lnTo>
                      <a:lnTo>
                        <a:pt x="215" y="352"/>
                      </a:lnTo>
                      <a:lnTo>
                        <a:pt x="201" y="351"/>
                      </a:lnTo>
                      <a:lnTo>
                        <a:pt x="186" y="350"/>
                      </a:lnTo>
                      <a:lnTo>
                        <a:pt x="172" y="348"/>
                      </a:lnTo>
                      <a:lnTo>
                        <a:pt x="157" y="347"/>
                      </a:lnTo>
                      <a:lnTo>
                        <a:pt x="142" y="346"/>
                      </a:lnTo>
                      <a:lnTo>
                        <a:pt x="127" y="346"/>
                      </a:lnTo>
                      <a:lnTo>
                        <a:pt x="113" y="345"/>
                      </a:lnTo>
                      <a:lnTo>
                        <a:pt x="98" y="345"/>
                      </a:lnTo>
                      <a:lnTo>
                        <a:pt x="83" y="345"/>
                      </a:lnTo>
                      <a:lnTo>
                        <a:pt x="68" y="344"/>
                      </a:lnTo>
                      <a:lnTo>
                        <a:pt x="53" y="344"/>
                      </a:lnTo>
                      <a:lnTo>
                        <a:pt x="49" y="306"/>
                      </a:lnTo>
                      <a:lnTo>
                        <a:pt x="51" y="267"/>
                      </a:lnTo>
                      <a:lnTo>
                        <a:pt x="53" y="229"/>
                      </a:lnTo>
                      <a:lnTo>
                        <a:pt x="48" y="192"/>
                      </a:lnTo>
                      <a:lnTo>
                        <a:pt x="43" y="184"/>
                      </a:lnTo>
                      <a:lnTo>
                        <a:pt x="36" y="176"/>
                      </a:lnTo>
                      <a:lnTo>
                        <a:pt x="29" y="168"/>
                      </a:lnTo>
                      <a:lnTo>
                        <a:pt x="21" y="161"/>
                      </a:lnTo>
                      <a:lnTo>
                        <a:pt x="14" y="153"/>
                      </a:lnTo>
                      <a:lnTo>
                        <a:pt x="9" y="145"/>
                      </a:lnTo>
                      <a:lnTo>
                        <a:pt x="3" y="137"/>
                      </a:lnTo>
                      <a:lnTo>
                        <a:pt x="1" y="126"/>
                      </a:lnTo>
                      <a:lnTo>
                        <a:pt x="0" y="104"/>
                      </a:lnTo>
                      <a:lnTo>
                        <a:pt x="0" y="81"/>
                      </a:lnTo>
                      <a:lnTo>
                        <a:pt x="6" y="61"/>
                      </a:lnTo>
                      <a:lnTo>
                        <a:pt x="17" y="43"/>
                      </a:lnTo>
                      <a:lnTo>
                        <a:pt x="33" y="31"/>
                      </a:lnTo>
                      <a:lnTo>
                        <a:pt x="51" y="20"/>
                      </a:lnTo>
                      <a:lnTo>
                        <a:pt x="69" y="12"/>
                      </a:lnTo>
                      <a:lnTo>
                        <a:pt x="88" y="6"/>
                      </a:lnTo>
                      <a:lnTo>
                        <a:pt x="107" y="3"/>
                      </a:lnTo>
                      <a:lnTo>
                        <a:pt x="127" y="1"/>
                      </a:lnTo>
                      <a:lnTo>
                        <a:pt x="149" y="0"/>
                      </a:lnTo>
                      <a:lnTo>
                        <a:pt x="169" y="1"/>
                      </a:lnTo>
                      <a:lnTo>
                        <a:pt x="180" y="3"/>
                      </a:lnTo>
                      <a:lnTo>
                        <a:pt x="191" y="8"/>
                      </a:lnTo>
                      <a:lnTo>
                        <a:pt x="202" y="12"/>
                      </a:lnTo>
                      <a:lnTo>
                        <a:pt x="212" y="19"/>
                      </a:lnTo>
                      <a:lnTo>
                        <a:pt x="222" y="26"/>
                      </a:lnTo>
                      <a:lnTo>
                        <a:pt x="230" y="35"/>
                      </a:lnTo>
                      <a:lnTo>
                        <a:pt x="238" y="44"/>
                      </a:lnTo>
                      <a:lnTo>
                        <a:pt x="244" y="56"/>
                      </a:lnTo>
                      <a:close/>
                    </a:path>
                  </a:pathLst>
                </a:custGeom>
                <a:solidFill>
                  <a:srgbClr val="E2B7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3" name="Freeform 69"/>
                <p:cNvSpPr>
                  <a:spLocks/>
                </p:cNvSpPr>
                <p:nvPr/>
              </p:nvSpPr>
              <p:spPr bwMode="auto">
                <a:xfrm>
                  <a:off x="1045" y="2069"/>
                  <a:ext cx="24" cy="20"/>
                </a:xfrm>
                <a:custGeom>
                  <a:avLst/>
                  <a:gdLst>
                    <a:gd name="T0" fmla="*/ 49 w 49"/>
                    <a:gd name="T1" fmla="*/ 23 h 40"/>
                    <a:gd name="T2" fmla="*/ 49 w 49"/>
                    <a:gd name="T3" fmla="*/ 29 h 40"/>
                    <a:gd name="T4" fmla="*/ 46 w 49"/>
                    <a:gd name="T5" fmla="*/ 32 h 40"/>
                    <a:gd name="T6" fmla="*/ 42 w 49"/>
                    <a:gd name="T7" fmla="*/ 34 h 40"/>
                    <a:gd name="T8" fmla="*/ 38 w 49"/>
                    <a:gd name="T9" fmla="*/ 37 h 40"/>
                    <a:gd name="T10" fmla="*/ 33 w 49"/>
                    <a:gd name="T11" fmla="*/ 38 h 40"/>
                    <a:gd name="T12" fmla="*/ 29 w 49"/>
                    <a:gd name="T13" fmla="*/ 38 h 40"/>
                    <a:gd name="T14" fmla="*/ 24 w 49"/>
                    <a:gd name="T15" fmla="*/ 39 h 40"/>
                    <a:gd name="T16" fmla="*/ 20 w 49"/>
                    <a:gd name="T17" fmla="*/ 39 h 40"/>
                    <a:gd name="T18" fmla="*/ 14 w 49"/>
                    <a:gd name="T19" fmla="*/ 40 h 40"/>
                    <a:gd name="T20" fmla="*/ 10 w 49"/>
                    <a:gd name="T21" fmla="*/ 40 h 40"/>
                    <a:gd name="T22" fmla="*/ 5 w 49"/>
                    <a:gd name="T23" fmla="*/ 40 h 40"/>
                    <a:gd name="T24" fmla="*/ 0 w 49"/>
                    <a:gd name="T25" fmla="*/ 39 h 40"/>
                    <a:gd name="T26" fmla="*/ 25 w 49"/>
                    <a:gd name="T27" fmla="*/ 0 h 40"/>
                    <a:gd name="T28" fmla="*/ 31 w 49"/>
                    <a:gd name="T29" fmla="*/ 4 h 40"/>
                    <a:gd name="T30" fmla="*/ 39 w 49"/>
                    <a:gd name="T31" fmla="*/ 10 h 40"/>
                    <a:gd name="T32" fmla="*/ 44 w 49"/>
                    <a:gd name="T33" fmla="*/ 16 h 40"/>
                    <a:gd name="T34" fmla="*/ 49 w 49"/>
                    <a:gd name="T3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9" y="23"/>
                      </a:moveTo>
                      <a:lnTo>
                        <a:pt x="49" y="29"/>
                      </a:lnTo>
                      <a:lnTo>
                        <a:pt x="46" y="32"/>
                      </a:lnTo>
                      <a:lnTo>
                        <a:pt x="42" y="34"/>
                      </a:lnTo>
                      <a:lnTo>
                        <a:pt x="38" y="37"/>
                      </a:lnTo>
                      <a:lnTo>
                        <a:pt x="33" y="38"/>
                      </a:lnTo>
                      <a:lnTo>
                        <a:pt x="29" y="38"/>
                      </a:lnTo>
                      <a:lnTo>
                        <a:pt x="24" y="39"/>
                      </a:lnTo>
                      <a:lnTo>
                        <a:pt x="20" y="39"/>
                      </a:lnTo>
                      <a:lnTo>
                        <a:pt x="14" y="40"/>
                      </a:lnTo>
                      <a:lnTo>
                        <a:pt x="10" y="40"/>
                      </a:lnTo>
                      <a:lnTo>
                        <a:pt x="5" y="40"/>
                      </a:lnTo>
                      <a:lnTo>
                        <a:pt x="0" y="39"/>
                      </a:lnTo>
                      <a:lnTo>
                        <a:pt x="25" y="0"/>
                      </a:lnTo>
                      <a:lnTo>
                        <a:pt x="31" y="4"/>
                      </a:lnTo>
                      <a:lnTo>
                        <a:pt x="39" y="10"/>
                      </a:lnTo>
                      <a:lnTo>
                        <a:pt x="44" y="16"/>
                      </a:lnTo>
                      <a:lnTo>
                        <a:pt x="4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4" name="Freeform 70"/>
                <p:cNvSpPr>
                  <a:spLocks/>
                </p:cNvSpPr>
                <p:nvPr/>
              </p:nvSpPr>
              <p:spPr bwMode="auto">
                <a:xfrm>
                  <a:off x="921" y="2086"/>
                  <a:ext cx="16" cy="17"/>
                </a:xfrm>
                <a:custGeom>
                  <a:avLst/>
                  <a:gdLst>
                    <a:gd name="T0" fmla="*/ 32 w 32"/>
                    <a:gd name="T1" fmla="*/ 13 h 35"/>
                    <a:gd name="T2" fmla="*/ 31 w 32"/>
                    <a:gd name="T3" fmla="*/ 19 h 35"/>
                    <a:gd name="T4" fmla="*/ 28 w 32"/>
                    <a:gd name="T5" fmla="*/ 23 h 35"/>
                    <a:gd name="T6" fmla="*/ 25 w 32"/>
                    <a:gd name="T7" fmla="*/ 28 h 35"/>
                    <a:gd name="T8" fmla="*/ 20 w 32"/>
                    <a:gd name="T9" fmla="*/ 31 h 35"/>
                    <a:gd name="T10" fmla="*/ 16 w 32"/>
                    <a:gd name="T11" fmla="*/ 33 h 35"/>
                    <a:gd name="T12" fmla="*/ 13 w 32"/>
                    <a:gd name="T13" fmla="*/ 34 h 35"/>
                    <a:gd name="T14" fmla="*/ 9 w 32"/>
                    <a:gd name="T15" fmla="*/ 35 h 35"/>
                    <a:gd name="T16" fmla="*/ 6 w 32"/>
                    <a:gd name="T17" fmla="*/ 34 h 35"/>
                    <a:gd name="T18" fmla="*/ 3 w 32"/>
                    <a:gd name="T19" fmla="*/ 29 h 35"/>
                    <a:gd name="T20" fmla="*/ 0 w 32"/>
                    <a:gd name="T21" fmla="*/ 23 h 35"/>
                    <a:gd name="T22" fmla="*/ 0 w 32"/>
                    <a:gd name="T23" fmla="*/ 18 h 35"/>
                    <a:gd name="T24" fmla="*/ 3 w 32"/>
                    <a:gd name="T25" fmla="*/ 13 h 35"/>
                    <a:gd name="T26" fmla="*/ 9 w 32"/>
                    <a:gd name="T27" fmla="*/ 0 h 35"/>
                    <a:gd name="T28" fmla="*/ 15 w 32"/>
                    <a:gd name="T29" fmla="*/ 3 h 35"/>
                    <a:gd name="T30" fmla="*/ 23 w 32"/>
                    <a:gd name="T31" fmla="*/ 4 h 35"/>
                    <a:gd name="T32" fmla="*/ 28 w 32"/>
                    <a:gd name="T33" fmla="*/ 6 h 35"/>
                    <a:gd name="T34" fmla="*/ 32 w 32"/>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5">
                      <a:moveTo>
                        <a:pt x="32" y="13"/>
                      </a:moveTo>
                      <a:lnTo>
                        <a:pt x="31" y="19"/>
                      </a:lnTo>
                      <a:lnTo>
                        <a:pt x="28" y="23"/>
                      </a:lnTo>
                      <a:lnTo>
                        <a:pt x="25" y="28"/>
                      </a:lnTo>
                      <a:lnTo>
                        <a:pt x="20" y="31"/>
                      </a:lnTo>
                      <a:lnTo>
                        <a:pt x="16" y="33"/>
                      </a:lnTo>
                      <a:lnTo>
                        <a:pt x="13" y="34"/>
                      </a:lnTo>
                      <a:lnTo>
                        <a:pt x="9" y="35"/>
                      </a:lnTo>
                      <a:lnTo>
                        <a:pt x="6" y="34"/>
                      </a:lnTo>
                      <a:lnTo>
                        <a:pt x="3" y="29"/>
                      </a:lnTo>
                      <a:lnTo>
                        <a:pt x="0" y="23"/>
                      </a:lnTo>
                      <a:lnTo>
                        <a:pt x="0" y="18"/>
                      </a:lnTo>
                      <a:lnTo>
                        <a:pt x="3" y="13"/>
                      </a:lnTo>
                      <a:lnTo>
                        <a:pt x="9" y="0"/>
                      </a:lnTo>
                      <a:lnTo>
                        <a:pt x="15" y="3"/>
                      </a:lnTo>
                      <a:lnTo>
                        <a:pt x="23" y="4"/>
                      </a:lnTo>
                      <a:lnTo>
                        <a:pt x="28" y="6"/>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5" name="Freeform 71"/>
                <p:cNvSpPr>
                  <a:spLocks/>
                </p:cNvSpPr>
                <p:nvPr/>
              </p:nvSpPr>
              <p:spPr bwMode="auto">
                <a:xfrm>
                  <a:off x="1022" y="2089"/>
                  <a:ext cx="12" cy="17"/>
                </a:xfrm>
                <a:custGeom>
                  <a:avLst/>
                  <a:gdLst>
                    <a:gd name="T0" fmla="*/ 20 w 22"/>
                    <a:gd name="T1" fmla="*/ 12 h 34"/>
                    <a:gd name="T2" fmla="*/ 22 w 22"/>
                    <a:gd name="T3" fmla="*/ 16 h 34"/>
                    <a:gd name="T4" fmla="*/ 22 w 22"/>
                    <a:gd name="T5" fmla="*/ 22 h 34"/>
                    <a:gd name="T6" fmla="*/ 22 w 22"/>
                    <a:gd name="T7" fmla="*/ 28 h 34"/>
                    <a:gd name="T8" fmla="*/ 21 w 22"/>
                    <a:gd name="T9" fmla="*/ 34 h 34"/>
                    <a:gd name="T10" fmla="*/ 17 w 22"/>
                    <a:gd name="T11" fmla="*/ 34 h 34"/>
                    <a:gd name="T12" fmla="*/ 13 w 22"/>
                    <a:gd name="T13" fmla="*/ 31 h 34"/>
                    <a:gd name="T14" fmla="*/ 9 w 22"/>
                    <a:gd name="T15" fmla="*/ 28 h 34"/>
                    <a:gd name="T16" fmla="*/ 7 w 22"/>
                    <a:gd name="T17" fmla="*/ 23 h 34"/>
                    <a:gd name="T18" fmla="*/ 5 w 22"/>
                    <a:gd name="T19" fmla="*/ 17 h 34"/>
                    <a:gd name="T20" fmla="*/ 4 w 22"/>
                    <a:gd name="T21" fmla="*/ 12 h 34"/>
                    <a:gd name="T22" fmla="*/ 2 w 22"/>
                    <a:gd name="T23" fmla="*/ 6 h 34"/>
                    <a:gd name="T24" fmla="*/ 0 w 22"/>
                    <a:gd name="T25" fmla="*/ 0 h 34"/>
                    <a:gd name="T26" fmla="*/ 6 w 22"/>
                    <a:gd name="T27" fmla="*/ 0 h 34"/>
                    <a:gd name="T28" fmla="*/ 12 w 22"/>
                    <a:gd name="T29" fmla="*/ 2 h 34"/>
                    <a:gd name="T30" fmla="*/ 16 w 22"/>
                    <a:gd name="T31" fmla="*/ 6 h 34"/>
                    <a:gd name="T32" fmla="*/ 20 w 22"/>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20" y="12"/>
                      </a:moveTo>
                      <a:lnTo>
                        <a:pt x="22" y="16"/>
                      </a:lnTo>
                      <a:lnTo>
                        <a:pt x="22" y="22"/>
                      </a:lnTo>
                      <a:lnTo>
                        <a:pt x="22" y="28"/>
                      </a:lnTo>
                      <a:lnTo>
                        <a:pt x="21" y="34"/>
                      </a:lnTo>
                      <a:lnTo>
                        <a:pt x="17" y="34"/>
                      </a:lnTo>
                      <a:lnTo>
                        <a:pt x="13" y="31"/>
                      </a:lnTo>
                      <a:lnTo>
                        <a:pt x="9" y="28"/>
                      </a:lnTo>
                      <a:lnTo>
                        <a:pt x="7" y="23"/>
                      </a:lnTo>
                      <a:lnTo>
                        <a:pt x="5" y="17"/>
                      </a:lnTo>
                      <a:lnTo>
                        <a:pt x="4" y="12"/>
                      </a:lnTo>
                      <a:lnTo>
                        <a:pt x="2" y="6"/>
                      </a:lnTo>
                      <a:lnTo>
                        <a:pt x="0" y="0"/>
                      </a:lnTo>
                      <a:lnTo>
                        <a:pt x="6" y="0"/>
                      </a:lnTo>
                      <a:lnTo>
                        <a:pt x="12" y="2"/>
                      </a:lnTo>
                      <a:lnTo>
                        <a:pt x="16" y="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6" name="Freeform 72"/>
                <p:cNvSpPr>
                  <a:spLocks/>
                </p:cNvSpPr>
                <p:nvPr/>
              </p:nvSpPr>
              <p:spPr bwMode="auto">
                <a:xfrm>
                  <a:off x="1072" y="2098"/>
                  <a:ext cx="10" cy="7"/>
                </a:xfrm>
                <a:custGeom>
                  <a:avLst/>
                  <a:gdLst>
                    <a:gd name="T0" fmla="*/ 21 w 21"/>
                    <a:gd name="T1" fmla="*/ 4 h 12"/>
                    <a:gd name="T2" fmla="*/ 20 w 21"/>
                    <a:gd name="T3" fmla="*/ 7 h 12"/>
                    <a:gd name="T4" fmla="*/ 19 w 21"/>
                    <a:gd name="T5" fmla="*/ 9 h 12"/>
                    <a:gd name="T6" fmla="*/ 18 w 21"/>
                    <a:gd name="T7" fmla="*/ 11 h 12"/>
                    <a:gd name="T8" fmla="*/ 15 w 21"/>
                    <a:gd name="T9" fmla="*/ 12 h 12"/>
                    <a:gd name="T10" fmla="*/ 11 w 21"/>
                    <a:gd name="T11" fmla="*/ 11 h 12"/>
                    <a:gd name="T12" fmla="*/ 6 w 21"/>
                    <a:gd name="T13" fmla="*/ 11 h 12"/>
                    <a:gd name="T14" fmla="*/ 2 w 21"/>
                    <a:gd name="T15" fmla="*/ 11 h 12"/>
                    <a:gd name="T16" fmla="*/ 0 w 21"/>
                    <a:gd name="T17" fmla="*/ 8 h 12"/>
                    <a:gd name="T18" fmla="*/ 2 w 21"/>
                    <a:gd name="T19" fmla="*/ 4 h 12"/>
                    <a:gd name="T20" fmla="*/ 5 w 21"/>
                    <a:gd name="T21" fmla="*/ 2 h 12"/>
                    <a:gd name="T22" fmla="*/ 8 w 21"/>
                    <a:gd name="T23" fmla="*/ 1 h 12"/>
                    <a:gd name="T24" fmla="*/ 11 w 21"/>
                    <a:gd name="T25" fmla="*/ 0 h 12"/>
                    <a:gd name="T26" fmla="*/ 14 w 21"/>
                    <a:gd name="T27" fmla="*/ 0 h 12"/>
                    <a:gd name="T28" fmla="*/ 18 w 21"/>
                    <a:gd name="T29" fmla="*/ 0 h 12"/>
                    <a:gd name="T30" fmla="*/ 20 w 21"/>
                    <a:gd name="T31" fmla="*/ 2 h 12"/>
                    <a:gd name="T32" fmla="*/ 21 w 21"/>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2">
                      <a:moveTo>
                        <a:pt x="21" y="4"/>
                      </a:moveTo>
                      <a:lnTo>
                        <a:pt x="20" y="7"/>
                      </a:lnTo>
                      <a:lnTo>
                        <a:pt x="19" y="9"/>
                      </a:lnTo>
                      <a:lnTo>
                        <a:pt x="18" y="11"/>
                      </a:lnTo>
                      <a:lnTo>
                        <a:pt x="15" y="12"/>
                      </a:lnTo>
                      <a:lnTo>
                        <a:pt x="11" y="11"/>
                      </a:lnTo>
                      <a:lnTo>
                        <a:pt x="6" y="11"/>
                      </a:lnTo>
                      <a:lnTo>
                        <a:pt x="2" y="11"/>
                      </a:lnTo>
                      <a:lnTo>
                        <a:pt x="0" y="8"/>
                      </a:lnTo>
                      <a:lnTo>
                        <a:pt x="2" y="4"/>
                      </a:lnTo>
                      <a:lnTo>
                        <a:pt x="5" y="2"/>
                      </a:lnTo>
                      <a:lnTo>
                        <a:pt x="8" y="1"/>
                      </a:lnTo>
                      <a:lnTo>
                        <a:pt x="11" y="0"/>
                      </a:lnTo>
                      <a:lnTo>
                        <a:pt x="14" y="0"/>
                      </a:lnTo>
                      <a:lnTo>
                        <a:pt x="18" y="0"/>
                      </a:lnTo>
                      <a:lnTo>
                        <a:pt x="20" y="2"/>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7" name="Freeform 73"/>
                <p:cNvSpPr>
                  <a:spLocks/>
                </p:cNvSpPr>
                <p:nvPr/>
              </p:nvSpPr>
              <p:spPr bwMode="auto">
                <a:xfrm>
                  <a:off x="879" y="2104"/>
                  <a:ext cx="15" cy="16"/>
                </a:xfrm>
                <a:custGeom>
                  <a:avLst/>
                  <a:gdLst>
                    <a:gd name="T0" fmla="*/ 28 w 29"/>
                    <a:gd name="T1" fmla="*/ 9 h 31"/>
                    <a:gd name="T2" fmla="*/ 29 w 29"/>
                    <a:gd name="T3" fmla="*/ 15 h 31"/>
                    <a:gd name="T4" fmla="*/ 29 w 29"/>
                    <a:gd name="T5" fmla="*/ 21 h 31"/>
                    <a:gd name="T6" fmla="*/ 29 w 29"/>
                    <a:gd name="T7" fmla="*/ 25 h 31"/>
                    <a:gd name="T8" fmla="*/ 29 w 29"/>
                    <a:gd name="T9" fmla="*/ 30 h 31"/>
                    <a:gd name="T10" fmla="*/ 23 w 29"/>
                    <a:gd name="T11" fmla="*/ 31 h 31"/>
                    <a:gd name="T12" fmla="*/ 17 w 29"/>
                    <a:gd name="T13" fmla="*/ 30 h 31"/>
                    <a:gd name="T14" fmla="*/ 11 w 29"/>
                    <a:gd name="T15" fmla="*/ 28 h 31"/>
                    <a:gd name="T16" fmla="*/ 6 w 29"/>
                    <a:gd name="T17" fmla="*/ 23 h 31"/>
                    <a:gd name="T18" fmla="*/ 3 w 29"/>
                    <a:gd name="T19" fmla="*/ 20 h 31"/>
                    <a:gd name="T20" fmla="*/ 1 w 29"/>
                    <a:gd name="T21" fmla="*/ 15 h 31"/>
                    <a:gd name="T22" fmla="*/ 0 w 29"/>
                    <a:gd name="T23" fmla="*/ 9 h 31"/>
                    <a:gd name="T24" fmla="*/ 0 w 29"/>
                    <a:gd name="T25" fmla="*/ 5 h 31"/>
                    <a:gd name="T26" fmla="*/ 7 w 29"/>
                    <a:gd name="T27" fmla="*/ 1 h 31"/>
                    <a:gd name="T28" fmla="*/ 16 w 29"/>
                    <a:gd name="T29" fmla="*/ 0 h 31"/>
                    <a:gd name="T30" fmla="*/ 23 w 29"/>
                    <a:gd name="T31" fmla="*/ 2 h 31"/>
                    <a:gd name="T32" fmla="*/ 28 w 29"/>
                    <a:gd name="T33"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8" y="9"/>
                      </a:moveTo>
                      <a:lnTo>
                        <a:pt x="29" y="15"/>
                      </a:lnTo>
                      <a:lnTo>
                        <a:pt x="29" y="21"/>
                      </a:lnTo>
                      <a:lnTo>
                        <a:pt x="29" y="25"/>
                      </a:lnTo>
                      <a:lnTo>
                        <a:pt x="29" y="30"/>
                      </a:lnTo>
                      <a:lnTo>
                        <a:pt x="23" y="31"/>
                      </a:lnTo>
                      <a:lnTo>
                        <a:pt x="17" y="30"/>
                      </a:lnTo>
                      <a:lnTo>
                        <a:pt x="11" y="28"/>
                      </a:lnTo>
                      <a:lnTo>
                        <a:pt x="6" y="23"/>
                      </a:lnTo>
                      <a:lnTo>
                        <a:pt x="3" y="20"/>
                      </a:lnTo>
                      <a:lnTo>
                        <a:pt x="1" y="15"/>
                      </a:lnTo>
                      <a:lnTo>
                        <a:pt x="0" y="9"/>
                      </a:lnTo>
                      <a:lnTo>
                        <a:pt x="0" y="5"/>
                      </a:lnTo>
                      <a:lnTo>
                        <a:pt x="7" y="1"/>
                      </a:lnTo>
                      <a:lnTo>
                        <a:pt x="16" y="0"/>
                      </a:lnTo>
                      <a:lnTo>
                        <a:pt x="23" y="2"/>
                      </a:lnTo>
                      <a:lnTo>
                        <a:pt x="2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8" name="Freeform 74"/>
                <p:cNvSpPr>
                  <a:spLocks/>
                </p:cNvSpPr>
                <p:nvPr/>
              </p:nvSpPr>
              <p:spPr bwMode="auto">
                <a:xfrm>
                  <a:off x="947" y="2108"/>
                  <a:ext cx="16" cy="16"/>
                </a:xfrm>
                <a:custGeom>
                  <a:avLst/>
                  <a:gdLst>
                    <a:gd name="T0" fmla="*/ 31 w 32"/>
                    <a:gd name="T1" fmla="*/ 10 h 33"/>
                    <a:gd name="T2" fmla="*/ 32 w 32"/>
                    <a:gd name="T3" fmla="*/ 15 h 33"/>
                    <a:gd name="T4" fmla="*/ 31 w 32"/>
                    <a:gd name="T5" fmla="*/ 20 h 33"/>
                    <a:gd name="T6" fmla="*/ 29 w 32"/>
                    <a:gd name="T7" fmla="*/ 24 h 33"/>
                    <a:gd name="T8" fmla="*/ 27 w 32"/>
                    <a:gd name="T9" fmla="*/ 29 h 33"/>
                    <a:gd name="T10" fmla="*/ 23 w 32"/>
                    <a:gd name="T11" fmla="*/ 31 h 33"/>
                    <a:gd name="T12" fmla="*/ 18 w 32"/>
                    <a:gd name="T13" fmla="*/ 33 h 33"/>
                    <a:gd name="T14" fmla="*/ 13 w 32"/>
                    <a:gd name="T15" fmla="*/ 33 h 33"/>
                    <a:gd name="T16" fmla="*/ 9 w 32"/>
                    <a:gd name="T17" fmla="*/ 32 h 33"/>
                    <a:gd name="T18" fmla="*/ 4 w 32"/>
                    <a:gd name="T19" fmla="*/ 28 h 33"/>
                    <a:gd name="T20" fmla="*/ 0 w 32"/>
                    <a:gd name="T21" fmla="*/ 22 h 33"/>
                    <a:gd name="T22" fmla="*/ 0 w 32"/>
                    <a:gd name="T23" fmla="*/ 15 h 33"/>
                    <a:gd name="T24" fmla="*/ 1 w 32"/>
                    <a:gd name="T25" fmla="*/ 9 h 33"/>
                    <a:gd name="T26" fmla="*/ 4 w 32"/>
                    <a:gd name="T27" fmla="*/ 6 h 33"/>
                    <a:gd name="T28" fmla="*/ 7 w 32"/>
                    <a:gd name="T29" fmla="*/ 3 h 33"/>
                    <a:gd name="T30" fmla="*/ 10 w 32"/>
                    <a:gd name="T31" fmla="*/ 1 h 33"/>
                    <a:gd name="T32" fmla="*/ 13 w 32"/>
                    <a:gd name="T33" fmla="*/ 0 h 33"/>
                    <a:gd name="T34" fmla="*/ 18 w 32"/>
                    <a:gd name="T35" fmla="*/ 1 h 33"/>
                    <a:gd name="T36" fmla="*/ 24 w 32"/>
                    <a:gd name="T37" fmla="*/ 2 h 33"/>
                    <a:gd name="T38" fmla="*/ 28 w 32"/>
                    <a:gd name="T39" fmla="*/ 5 h 33"/>
                    <a:gd name="T40" fmla="*/ 31 w 32"/>
                    <a:gd name="T41"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3">
                      <a:moveTo>
                        <a:pt x="31" y="10"/>
                      </a:moveTo>
                      <a:lnTo>
                        <a:pt x="32" y="15"/>
                      </a:lnTo>
                      <a:lnTo>
                        <a:pt x="31" y="20"/>
                      </a:lnTo>
                      <a:lnTo>
                        <a:pt x="29" y="24"/>
                      </a:lnTo>
                      <a:lnTo>
                        <a:pt x="27" y="29"/>
                      </a:lnTo>
                      <a:lnTo>
                        <a:pt x="23" y="31"/>
                      </a:lnTo>
                      <a:lnTo>
                        <a:pt x="18" y="33"/>
                      </a:lnTo>
                      <a:lnTo>
                        <a:pt x="13" y="33"/>
                      </a:lnTo>
                      <a:lnTo>
                        <a:pt x="9" y="32"/>
                      </a:lnTo>
                      <a:lnTo>
                        <a:pt x="4" y="28"/>
                      </a:lnTo>
                      <a:lnTo>
                        <a:pt x="0" y="22"/>
                      </a:lnTo>
                      <a:lnTo>
                        <a:pt x="0" y="15"/>
                      </a:lnTo>
                      <a:lnTo>
                        <a:pt x="1" y="9"/>
                      </a:lnTo>
                      <a:lnTo>
                        <a:pt x="4" y="6"/>
                      </a:lnTo>
                      <a:lnTo>
                        <a:pt x="7" y="3"/>
                      </a:lnTo>
                      <a:lnTo>
                        <a:pt x="10" y="1"/>
                      </a:lnTo>
                      <a:lnTo>
                        <a:pt x="13" y="0"/>
                      </a:lnTo>
                      <a:lnTo>
                        <a:pt x="18" y="1"/>
                      </a:lnTo>
                      <a:lnTo>
                        <a:pt x="24" y="2"/>
                      </a:lnTo>
                      <a:lnTo>
                        <a:pt x="28" y="5"/>
                      </a:lnTo>
                      <a:lnTo>
                        <a:pt x="3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9" name="Freeform 75"/>
                <p:cNvSpPr>
                  <a:spLocks/>
                </p:cNvSpPr>
                <p:nvPr/>
              </p:nvSpPr>
              <p:spPr bwMode="auto">
                <a:xfrm>
                  <a:off x="911" y="2120"/>
                  <a:ext cx="15" cy="17"/>
                </a:xfrm>
                <a:custGeom>
                  <a:avLst/>
                  <a:gdLst>
                    <a:gd name="T0" fmla="*/ 27 w 31"/>
                    <a:gd name="T1" fmla="*/ 5 h 36"/>
                    <a:gd name="T2" fmla="*/ 28 w 31"/>
                    <a:gd name="T3" fmla="*/ 13 h 36"/>
                    <a:gd name="T4" fmla="*/ 30 w 31"/>
                    <a:gd name="T5" fmla="*/ 20 h 36"/>
                    <a:gd name="T6" fmla="*/ 31 w 31"/>
                    <a:gd name="T7" fmla="*/ 27 h 36"/>
                    <a:gd name="T8" fmla="*/ 29 w 31"/>
                    <a:gd name="T9" fmla="*/ 35 h 36"/>
                    <a:gd name="T10" fmla="*/ 21 w 31"/>
                    <a:gd name="T11" fmla="*/ 36 h 36"/>
                    <a:gd name="T12" fmla="*/ 15 w 31"/>
                    <a:gd name="T13" fmla="*/ 34 h 36"/>
                    <a:gd name="T14" fmla="*/ 10 w 31"/>
                    <a:gd name="T15" fmla="*/ 28 h 36"/>
                    <a:gd name="T16" fmla="*/ 6 w 31"/>
                    <a:gd name="T17" fmla="*/ 22 h 36"/>
                    <a:gd name="T18" fmla="*/ 2 w 31"/>
                    <a:gd name="T19" fmla="*/ 16 h 36"/>
                    <a:gd name="T20" fmla="*/ 1 w 31"/>
                    <a:gd name="T21" fmla="*/ 11 h 36"/>
                    <a:gd name="T22" fmla="*/ 0 w 31"/>
                    <a:gd name="T23" fmla="*/ 6 h 36"/>
                    <a:gd name="T24" fmla="*/ 0 w 31"/>
                    <a:gd name="T25" fmla="*/ 0 h 36"/>
                    <a:gd name="T26" fmla="*/ 27 w 31"/>
                    <a:gd name="T2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6">
                      <a:moveTo>
                        <a:pt x="27" y="5"/>
                      </a:moveTo>
                      <a:lnTo>
                        <a:pt x="28" y="13"/>
                      </a:lnTo>
                      <a:lnTo>
                        <a:pt x="30" y="20"/>
                      </a:lnTo>
                      <a:lnTo>
                        <a:pt x="31" y="27"/>
                      </a:lnTo>
                      <a:lnTo>
                        <a:pt x="29" y="35"/>
                      </a:lnTo>
                      <a:lnTo>
                        <a:pt x="21" y="36"/>
                      </a:lnTo>
                      <a:lnTo>
                        <a:pt x="15" y="34"/>
                      </a:lnTo>
                      <a:lnTo>
                        <a:pt x="10" y="28"/>
                      </a:lnTo>
                      <a:lnTo>
                        <a:pt x="6" y="22"/>
                      </a:lnTo>
                      <a:lnTo>
                        <a:pt x="2" y="16"/>
                      </a:lnTo>
                      <a:lnTo>
                        <a:pt x="1" y="11"/>
                      </a:lnTo>
                      <a:lnTo>
                        <a:pt x="0" y="6"/>
                      </a:lnTo>
                      <a:lnTo>
                        <a:pt x="0" y="0"/>
                      </a:lnTo>
                      <a:lnTo>
                        <a:pt x="2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0" name="Freeform 76"/>
                <p:cNvSpPr>
                  <a:spLocks/>
                </p:cNvSpPr>
                <p:nvPr/>
              </p:nvSpPr>
              <p:spPr bwMode="auto">
                <a:xfrm>
                  <a:off x="1075" y="2138"/>
                  <a:ext cx="11" cy="12"/>
                </a:xfrm>
                <a:custGeom>
                  <a:avLst/>
                  <a:gdLst>
                    <a:gd name="T0" fmla="*/ 22 w 22"/>
                    <a:gd name="T1" fmla="*/ 10 h 23"/>
                    <a:gd name="T2" fmla="*/ 22 w 22"/>
                    <a:gd name="T3" fmla="*/ 23 h 23"/>
                    <a:gd name="T4" fmla="*/ 17 w 22"/>
                    <a:gd name="T5" fmla="*/ 23 h 23"/>
                    <a:gd name="T6" fmla="*/ 12 w 22"/>
                    <a:gd name="T7" fmla="*/ 20 h 23"/>
                    <a:gd name="T8" fmla="*/ 7 w 22"/>
                    <a:gd name="T9" fmla="*/ 16 h 23"/>
                    <a:gd name="T10" fmla="*/ 4 w 22"/>
                    <a:gd name="T11" fmla="*/ 10 h 23"/>
                    <a:gd name="T12" fmla="*/ 0 w 22"/>
                    <a:gd name="T13" fmla="*/ 0 h 23"/>
                    <a:gd name="T14" fmla="*/ 7 w 22"/>
                    <a:gd name="T15" fmla="*/ 0 h 23"/>
                    <a:gd name="T16" fmla="*/ 13 w 22"/>
                    <a:gd name="T17" fmla="*/ 1 h 23"/>
                    <a:gd name="T18" fmla="*/ 18 w 22"/>
                    <a:gd name="T19" fmla="*/ 5 h 23"/>
                    <a:gd name="T20" fmla="*/ 22 w 22"/>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3">
                      <a:moveTo>
                        <a:pt x="22" y="10"/>
                      </a:moveTo>
                      <a:lnTo>
                        <a:pt x="22" y="23"/>
                      </a:lnTo>
                      <a:lnTo>
                        <a:pt x="17" y="23"/>
                      </a:lnTo>
                      <a:lnTo>
                        <a:pt x="12" y="20"/>
                      </a:lnTo>
                      <a:lnTo>
                        <a:pt x="7" y="16"/>
                      </a:lnTo>
                      <a:lnTo>
                        <a:pt x="4" y="10"/>
                      </a:lnTo>
                      <a:lnTo>
                        <a:pt x="0" y="0"/>
                      </a:lnTo>
                      <a:lnTo>
                        <a:pt x="7" y="0"/>
                      </a:lnTo>
                      <a:lnTo>
                        <a:pt x="13" y="1"/>
                      </a:lnTo>
                      <a:lnTo>
                        <a:pt x="18" y="5"/>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1" name="Freeform 77"/>
                <p:cNvSpPr>
                  <a:spLocks/>
                </p:cNvSpPr>
                <p:nvPr/>
              </p:nvSpPr>
              <p:spPr bwMode="auto">
                <a:xfrm>
                  <a:off x="891" y="2143"/>
                  <a:ext cx="10" cy="12"/>
                </a:xfrm>
                <a:custGeom>
                  <a:avLst/>
                  <a:gdLst>
                    <a:gd name="T0" fmla="*/ 21 w 21"/>
                    <a:gd name="T1" fmla="*/ 8 h 25"/>
                    <a:gd name="T2" fmla="*/ 18 w 21"/>
                    <a:gd name="T3" fmla="*/ 25 h 25"/>
                    <a:gd name="T4" fmla="*/ 13 w 21"/>
                    <a:gd name="T5" fmla="*/ 23 h 25"/>
                    <a:gd name="T6" fmla="*/ 7 w 21"/>
                    <a:gd name="T7" fmla="*/ 20 h 25"/>
                    <a:gd name="T8" fmla="*/ 3 w 21"/>
                    <a:gd name="T9" fmla="*/ 17 h 25"/>
                    <a:gd name="T10" fmla="*/ 0 w 21"/>
                    <a:gd name="T11" fmla="*/ 12 h 25"/>
                    <a:gd name="T12" fmla="*/ 0 w 21"/>
                    <a:gd name="T13" fmla="*/ 8 h 25"/>
                    <a:gd name="T14" fmla="*/ 1 w 21"/>
                    <a:gd name="T15" fmla="*/ 5 h 25"/>
                    <a:gd name="T16" fmla="*/ 3 w 21"/>
                    <a:gd name="T17" fmla="*/ 2 h 25"/>
                    <a:gd name="T18" fmla="*/ 6 w 21"/>
                    <a:gd name="T19" fmla="*/ 0 h 25"/>
                    <a:gd name="T20" fmla="*/ 12 w 21"/>
                    <a:gd name="T21" fmla="*/ 0 h 25"/>
                    <a:gd name="T22" fmla="*/ 17 w 21"/>
                    <a:gd name="T23" fmla="*/ 0 h 25"/>
                    <a:gd name="T24" fmla="*/ 20 w 21"/>
                    <a:gd name="T25" fmla="*/ 3 h 25"/>
                    <a:gd name="T26" fmla="*/ 21 w 21"/>
                    <a:gd name="T2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5">
                      <a:moveTo>
                        <a:pt x="21" y="8"/>
                      </a:moveTo>
                      <a:lnTo>
                        <a:pt x="18" y="25"/>
                      </a:lnTo>
                      <a:lnTo>
                        <a:pt x="13" y="23"/>
                      </a:lnTo>
                      <a:lnTo>
                        <a:pt x="7" y="20"/>
                      </a:lnTo>
                      <a:lnTo>
                        <a:pt x="3" y="17"/>
                      </a:lnTo>
                      <a:lnTo>
                        <a:pt x="0" y="12"/>
                      </a:lnTo>
                      <a:lnTo>
                        <a:pt x="0" y="8"/>
                      </a:lnTo>
                      <a:lnTo>
                        <a:pt x="1" y="5"/>
                      </a:lnTo>
                      <a:lnTo>
                        <a:pt x="3" y="2"/>
                      </a:lnTo>
                      <a:lnTo>
                        <a:pt x="6" y="0"/>
                      </a:lnTo>
                      <a:lnTo>
                        <a:pt x="12" y="0"/>
                      </a:lnTo>
                      <a:lnTo>
                        <a:pt x="17" y="0"/>
                      </a:lnTo>
                      <a:lnTo>
                        <a:pt x="20" y="3"/>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2" name="Freeform 78"/>
                <p:cNvSpPr>
                  <a:spLocks/>
                </p:cNvSpPr>
                <p:nvPr/>
              </p:nvSpPr>
              <p:spPr bwMode="auto">
                <a:xfrm>
                  <a:off x="941" y="2151"/>
                  <a:ext cx="17" cy="10"/>
                </a:xfrm>
                <a:custGeom>
                  <a:avLst/>
                  <a:gdLst>
                    <a:gd name="T0" fmla="*/ 34 w 34"/>
                    <a:gd name="T1" fmla="*/ 13 h 21"/>
                    <a:gd name="T2" fmla="*/ 34 w 34"/>
                    <a:gd name="T3" fmla="*/ 15 h 21"/>
                    <a:gd name="T4" fmla="*/ 33 w 34"/>
                    <a:gd name="T5" fmla="*/ 19 h 21"/>
                    <a:gd name="T6" fmla="*/ 32 w 34"/>
                    <a:gd name="T7" fmla="*/ 20 h 21"/>
                    <a:gd name="T8" fmla="*/ 28 w 34"/>
                    <a:gd name="T9" fmla="*/ 21 h 21"/>
                    <a:gd name="T10" fmla="*/ 20 w 34"/>
                    <a:gd name="T11" fmla="*/ 21 h 21"/>
                    <a:gd name="T12" fmla="*/ 12 w 34"/>
                    <a:gd name="T13" fmla="*/ 18 h 21"/>
                    <a:gd name="T14" fmla="*/ 5 w 34"/>
                    <a:gd name="T15" fmla="*/ 12 h 21"/>
                    <a:gd name="T16" fmla="*/ 0 w 34"/>
                    <a:gd name="T17" fmla="*/ 4 h 21"/>
                    <a:gd name="T18" fmla="*/ 6 w 34"/>
                    <a:gd name="T19" fmla="*/ 0 h 21"/>
                    <a:gd name="T20" fmla="*/ 14 w 34"/>
                    <a:gd name="T21" fmla="*/ 0 h 21"/>
                    <a:gd name="T22" fmla="*/ 21 w 34"/>
                    <a:gd name="T23" fmla="*/ 3 h 21"/>
                    <a:gd name="T24" fmla="*/ 27 w 34"/>
                    <a:gd name="T25" fmla="*/ 5 h 21"/>
                    <a:gd name="T26" fmla="*/ 34 w 34"/>
                    <a:gd name="T2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1">
                      <a:moveTo>
                        <a:pt x="34" y="13"/>
                      </a:moveTo>
                      <a:lnTo>
                        <a:pt x="34" y="15"/>
                      </a:lnTo>
                      <a:lnTo>
                        <a:pt x="33" y="19"/>
                      </a:lnTo>
                      <a:lnTo>
                        <a:pt x="32" y="20"/>
                      </a:lnTo>
                      <a:lnTo>
                        <a:pt x="28" y="21"/>
                      </a:lnTo>
                      <a:lnTo>
                        <a:pt x="20" y="21"/>
                      </a:lnTo>
                      <a:lnTo>
                        <a:pt x="12" y="18"/>
                      </a:lnTo>
                      <a:lnTo>
                        <a:pt x="5" y="12"/>
                      </a:lnTo>
                      <a:lnTo>
                        <a:pt x="0" y="4"/>
                      </a:lnTo>
                      <a:lnTo>
                        <a:pt x="6" y="0"/>
                      </a:lnTo>
                      <a:lnTo>
                        <a:pt x="14" y="0"/>
                      </a:lnTo>
                      <a:lnTo>
                        <a:pt x="21" y="3"/>
                      </a:lnTo>
                      <a:lnTo>
                        <a:pt x="27" y="5"/>
                      </a:lnTo>
                      <a:lnTo>
                        <a:pt x="3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3" name="Freeform 79"/>
                <p:cNvSpPr>
                  <a:spLocks/>
                </p:cNvSpPr>
                <p:nvPr/>
              </p:nvSpPr>
              <p:spPr bwMode="auto">
                <a:xfrm>
                  <a:off x="1046" y="2151"/>
                  <a:ext cx="11" cy="18"/>
                </a:xfrm>
                <a:custGeom>
                  <a:avLst/>
                  <a:gdLst>
                    <a:gd name="T0" fmla="*/ 17 w 23"/>
                    <a:gd name="T1" fmla="*/ 6 h 35"/>
                    <a:gd name="T2" fmla="*/ 20 w 23"/>
                    <a:gd name="T3" fmla="*/ 11 h 35"/>
                    <a:gd name="T4" fmla="*/ 22 w 23"/>
                    <a:gd name="T5" fmla="*/ 17 h 35"/>
                    <a:gd name="T6" fmla="*/ 23 w 23"/>
                    <a:gd name="T7" fmla="*/ 23 h 35"/>
                    <a:gd name="T8" fmla="*/ 21 w 23"/>
                    <a:gd name="T9" fmla="*/ 29 h 35"/>
                    <a:gd name="T10" fmla="*/ 18 w 23"/>
                    <a:gd name="T11" fmla="*/ 32 h 35"/>
                    <a:gd name="T12" fmla="*/ 14 w 23"/>
                    <a:gd name="T13" fmla="*/ 34 h 35"/>
                    <a:gd name="T14" fmla="*/ 10 w 23"/>
                    <a:gd name="T15" fmla="*/ 35 h 35"/>
                    <a:gd name="T16" fmla="*/ 6 w 23"/>
                    <a:gd name="T17" fmla="*/ 35 h 35"/>
                    <a:gd name="T18" fmla="*/ 2 w 23"/>
                    <a:gd name="T19" fmla="*/ 28 h 35"/>
                    <a:gd name="T20" fmla="*/ 0 w 23"/>
                    <a:gd name="T21" fmla="*/ 19 h 35"/>
                    <a:gd name="T22" fmla="*/ 0 w 23"/>
                    <a:gd name="T23" fmla="*/ 9 h 35"/>
                    <a:gd name="T24" fmla="*/ 2 w 23"/>
                    <a:gd name="T25" fmla="*/ 0 h 35"/>
                    <a:gd name="T26" fmla="*/ 6 w 23"/>
                    <a:gd name="T27" fmla="*/ 0 h 35"/>
                    <a:gd name="T28" fmla="*/ 10 w 23"/>
                    <a:gd name="T29" fmla="*/ 1 h 35"/>
                    <a:gd name="T30" fmla="*/ 13 w 23"/>
                    <a:gd name="T31" fmla="*/ 3 h 35"/>
                    <a:gd name="T32" fmla="*/ 17 w 23"/>
                    <a:gd name="T3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5">
                      <a:moveTo>
                        <a:pt x="17" y="6"/>
                      </a:moveTo>
                      <a:lnTo>
                        <a:pt x="20" y="11"/>
                      </a:lnTo>
                      <a:lnTo>
                        <a:pt x="22" y="17"/>
                      </a:lnTo>
                      <a:lnTo>
                        <a:pt x="23" y="23"/>
                      </a:lnTo>
                      <a:lnTo>
                        <a:pt x="21" y="29"/>
                      </a:lnTo>
                      <a:lnTo>
                        <a:pt x="18" y="32"/>
                      </a:lnTo>
                      <a:lnTo>
                        <a:pt x="14" y="34"/>
                      </a:lnTo>
                      <a:lnTo>
                        <a:pt x="10" y="35"/>
                      </a:lnTo>
                      <a:lnTo>
                        <a:pt x="6" y="35"/>
                      </a:lnTo>
                      <a:lnTo>
                        <a:pt x="2" y="28"/>
                      </a:lnTo>
                      <a:lnTo>
                        <a:pt x="0" y="19"/>
                      </a:lnTo>
                      <a:lnTo>
                        <a:pt x="0" y="9"/>
                      </a:lnTo>
                      <a:lnTo>
                        <a:pt x="2" y="0"/>
                      </a:lnTo>
                      <a:lnTo>
                        <a:pt x="6" y="0"/>
                      </a:lnTo>
                      <a:lnTo>
                        <a:pt x="10" y="1"/>
                      </a:lnTo>
                      <a:lnTo>
                        <a:pt x="13" y="3"/>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4" name="Freeform 80"/>
                <p:cNvSpPr>
                  <a:spLocks/>
                </p:cNvSpPr>
                <p:nvPr/>
              </p:nvSpPr>
              <p:spPr bwMode="auto">
                <a:xfrm>
                  <a:off x="913" y="2169"/>
                  <a:ext cx="17" cy="17"/>
                </a:xfrm>
                <a:custGeom>
                  <a:avLst/>
                  <a:gdLst>
                    <a:gd name="T0" fmla="*/ 29 w 34"/>
                    <a:gd name="T1" fmla="*/ 16 h 36"/>
                    <a:gd name="T2" fmla="*/ 34 w 34"/>
                    <a:gd name="T3" fmla="*/ 36 h 36"/>
                    <a:gd name="T4" fmla="*/ 28 w 34"/>
                    <a:gd name="T5" fmla="*/ 36 h 36"/>
                    <a:gd name="T6" fmla="*/ 23 w 34"/>
                    <a:gd name="T7" fmla="*/ 35 h 36"/>
                    <a:gd name="T8" fmla="*/ 18 w 34"/>
                    <a:gd name="T9" fmla="*/ 32 h 36"/>
                    <a:gd name="T10" fmla="*/ 12 w 34"/>
                    <a:gd name="T11" fmla="*/ 29 h 36"/>
                    <a:gd name="T12" fmla="*/ 7 w 34"/>
                    <a:gd name="T13" fmla="*/ 23 h 36"/>
                    <a:gd name="T14" fmla="*/ 3 w 34"/>
                    <a:gd name="T15" fmla="*/ 18 h 36"/>
                    <a:gd name="T16" fmla="*/ 1 w 34"/>
                    <a:gd name="T17" fmla="*/ 12 h 36"/>
                    <a:gd name="T18" fmla="*/ 0 w 34"/>
                    <a:gd name="T19" fmla="*/ 5 h 36"/>
                    <a:gd name="T20" fmla="*/ 8 w 34"/>
                    <a:gd name="T21" fmla="*/ 0 h 36"/>
                    <a:gd name="T22" fmla="*/ 18 w 34"/>
                    <a:gd name="T23" fmla="*/ 1 h 36"/>
                    <a:gd name="T24" fmla="*/ 25 w 34"/>
                    <a:gd name="T25" fmla="*/ 7 h 36"/>
                    <a:gd name="T26" fmla="*/ 29 w 34"/>
                    <a:gd name="T2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29" y="16"/>
                      </a:moveTo>
                      <a:lnTo>
                        <a:pt x="34" y="36"/>
                      </a:lnTo>
                      <a:lnTo>
                        <a:pt x="28" y="36"/>
                      </a:lnTo>
                      <a:lnTo>
                        <a:pt x="23" y="35"/>
                      </a:lnTo>
                      <a:lnTo>
                        <a:pt x="18" y="32"/>
                      </a:lnTo>
                      <a:lnTo>
                        <a:pt x="12" y="29"/>
                      </a:lnTo>
                      <a:lnTo>
                        <a:pt x="7" y="23"/>
                      </a:lnTo>
                      <a:lnTo>
                        <a:pt x="3" y="18"/>
                      </a:lnTo>
                      <a:lnTo>
                        <a:pt x="1" y="12"/>
                      </a:lnTo>
                      <a:lnTo>
                        <a:pt x="0" y="5"/>
                      </a:lnTo>
                      <a:lnTo>
                        <a:pt x="8" y="0"/>
                      </a:lnTo>
                      <a:lnTo>
                        <a:pt x="18" y="1"/>
                      </a:lnTo>
                      <a:lnTo>
                        <a:pt x="25" y="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5" name="Freeform 81"/>
                <p:cNvSpPr>
                  <a:spLocks/>
                </p:cNvSpPr>
                <p:nvPr/>
              </p:nvSpPr>
              <p:spPr bwMode="auto">
                <a:xfrm>
                  <a:off x="1027" y="2173"/>
                  <a:ext cx="16" cy="14"/>
                </a:xfrm>
                <a:custGeom>
                  <a:avLst/>
                  <a:gdLst>
                    <a:gd name="T0" fmla="*/ 32 w 32"/>
                    <a:gd name="T1" fmla="*/ 15 h 28"/>
                    <a:gd name="T2" fmla="*/ 31 w 32"/>
                    <a:gd name="T3" fmla="*/ 20 h 28"/>
                    <a:gd name="T4" fmla="*/ 28 w 32"/>
                    <a:gd name="T5" fmla="*/ 23 h 28"/>
                    <a:gd name="T6" fmla="*/ 24 w 32"/>
                    <a:gd name="T7" fmla="*/ 26 h 28"/>
                    <a:gd name="T8" fmla="*/ 20 w 32"/>
                    <a:gd name="T9" fmla="*/ 28 h 28"/>
                    <a:gd name="T10" fmla="*/ 14 w 32"/>
                    <a:gd name="T11" fmla="*/ 28 h 28"/>
                    <a:gd name="T12" fmla="*/ 9 w 32"/>
                    <a:gd name="T13" fmla="*/ 28 h 28"/>
                    <a:gd name="T14" fmla="*/ 4 w 32"/>
                    <a:gd name="T15" fmla="*/ 26 h 28"/>
                    <a:gd name="T16" fmla="*/ 0 w 32"/>
                    <a:gd name="T17" fmla="*/ 21 h 28"/>
                    <a:gd name="T18" fmla="*/ 2 w 32"/>
                    <a:gd name="T19" fmla="*/ 15 h 28"/>
                    <a:gd name="T20" fmla="*/ 3 w 32"/>
                    <a:gd name="T21" fmla="*/ 9 h 28"/>
                    <a:gd name="T22" fmla="*/ 5 w 32"/>
                    <a:gd name="T23" fmla="*/ 5 h 28"/>
                    <a:gd name="T24" fmla="*/ 8 w 32"/>
                    <a:gd name="T25" fmla="*/ 0 h 28"/>
                    <a:gd name="T26" fmla="*/ 14 w 32"/>
                    <a:gd name="T27" fmla="*/ 4 h 28"/>
                    <a:gd name="T28" fmla="*/ 21 w 32"/>
                    <a:gd name="T29" fmla="*/ 6 h 28"/>
                    <a:gd name="T30" fmla="*/ 27 w 32"/>
                    <a:gd name="T31" fmla="*/ 9 h 28"/>
                    <a:gd name="T32" fmla="*/ 32 w 32"/>
                    <a:gd name="T33"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8">
                      <a:moveTo>
                        <a:pt x="32" y="15"/>
                      </a:moveTo>
                      <a:lnTo>
                        <a:pt x="31" y="20"/>
                      </a:lnTo>
                      <a:lnTo>
                        <a:pt x="28" y="23"/>
                      </a:lnTo>
                      <a:lnTo>
                        <a:pt x="24" y="26"/>
                      </a:lnTo>
                      <a:lnTo>
                        <a:pt x="20" y="28"/>
                      </a:lnTo>
                      <a:lnTo>
                        <a:pt x="14" y="28"/>
                      </a:lnTo>
                      <a:lnTo>
                        <a:pt x="9" y="28"/>
                      </a:lnTo>
                      <a:lnTo>
                        <a:pt x="4" y="26"/>
                      </a:lnTo>
                      <a:lnTo>
                        <a:pt x="0" y="21"/>
                      </a:lnTo>
                      <a:lnTo>
                        <a:pt x="2" y="15"/>
                      </a:lnTo>
                      <a:lnTo>
                        <a:pt x="3" y="9"/>
                      </a:lnTo>
                      <a:lnTo>
                        <a:pt x="5" y="5"/>
                      </a:lnTo>
                      <a:lnTo>
                        <a:pt x="8" y="0"/>
                      </a:lnTo>
                      <a:lnTo>
                        <a:pt x="14" y="4"/>
                      </a:lnTo>
                      <a:lnTo>
                        <a:pt x="21" y="6"/>
                      </a:lnTo>
                      <a:lnTo>
                        <a:pt x="27" y="9"/>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6" name="Freeform 82"/>
                <p:cNvSpPr>
                  <a:spLocks/>
                </p:cNvSpPr>
                <p:nvPr/>
              </p:nvSpPr>
              <p:spPr bwMode="auto">
                <a:xfrm>
                  <a:off x="1051" y="2187"/>
                  <a:ext cx="11" cy="12"/>
                </a:xfrm>
                <a:custGeom>
                  <a:avLst/>
                  <a:gdLst>
                    <a:gd name="T0" fmla="*/ 21 w 21"/>
                    <a:gd name="T1" fmla="*/ 14 h 24"/>
                    <a:gd name="T2" fmla="*/ 21 w 21"/>
                    <a:gd name="T3" fmla="*/ 17 h 24"/>
                    <a:gd name="T4" fmla="*/ 20 w 21"/>
                    <a:gd name="T5" fmla="*/ 21 h 24"/>
                    <a:gd name="T6" fmla="*/ 18 w 21"/>
                    <a:gd name="T7" fmla="*/ 23 h 24"/>
                    <a:gd name="T8" fmla="*/ 15 w 21"/>
                    <a:gd name="T9" fmla="*/ 24 h 24"/>
                    <a:gd name="T10" fmla="*/ 11 w 21"/>
                    <a:gd name="T11" fmla="*/ 24 h 24"/>
                    <a:gd name="T12" fmla="*/ 7 w 21"/>
                    <a:gd name="T13" fmla="*/ 23 h 24"/>
                    <a:gd name="T14" fmla="*/ 3 w 21"/>
                    <a:gd name="T15" fmla="*/ 21 h 24"/>
                    <a:gd name="T16" fmla="*/ 0 w 21"/>
                    <a:gd name="T17" fmla="*/ 17 h 24"/>
                    <a:gd name="T18" fmla="*/ 0 w 21"/>
                    <a:gd name="T19" fmla="*/ 11 h 24"/>
                    <a:gd name="T20" fmla="*/ 2 w 21"/>
                    <a:gd name="T21" fmla="*/ 8 h 24"/>
                    <a:gd name="T22" fmla="*/ 7 w 21"/>
                    <a:gd name="T23" fmla="*/ 3 h 24"/>
                    <a:gd name="T24" fmla="*/ 10 w 21"/>
                    <a:gd name="T25" fmla="*/ 0 h 24"/>
                    <a:gd name="T26" fmla="*/ 13 w 21"/>
                    <a:gd name="T27" fmla="*/ 2 h 24"/>
                    <a:gd name="T28" fmla="*/ 16 w 21"/>
                    <a:gd name="T29" fmla="*/ 4 h 24"/>
                    <a:gd name="T30" fmla="*/ 19 w 21"/>
                    <a:gd name="T31" fmla="*/ 9 h 24"/>
                    <a:gd name="T32" fmla="*/ 21 w 21"/>
                    <a:gd name="T3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4">
                      <a:moveTo>
                        <a:pt x="21" y="14"/>
                      </a:moveTo>
                      <a:lnTo>
                        <a:pt x="21" y="17"/>
                      </a:lnTo>
                      <a:lnTo>
                        <a:pt x="20" y="21"/>
                      </a:lnTo>
                      <a:lnTo>
                        <a:pt x="18" y="23"/>
                      </a:lnTo>
                      <a:lnTo>
                        <a:pt x="15" y="24"/>
                      </a:lnTo>
                      <a:lnTo>
                        <a:pt x="11" y="24"/>
                      </a:lnTo>
                      <a:lnTo>
                        <a:pt x="7" y="23"/>
                      </a:lnTo>
                      <a:lnTo>
                        <a:pt x="3" y="21"/>
                      </a:lnTo>
                      <a:lnTo>
                        <a:pt x="0" y="17"/>
                      </a:lnTo>
                      <a:lnTo>
                        <a:pt x="0" y="11"/>
                      </a:lnTo>
                      <a:lnTo>
                        <a:pt x="2" y="8"/>
                      </a:lnTo>
                      <a:lnTo>
                        <a:pt x="7" y="3"/>
                      </a:lnTo>
                      <a:lnTo>
                        <a:pt x="10" y="0"/>
                      </a:lnTo>
                      <a:lnTo>
                        <a:pt x="13" y="2"/>
                      </a:lnTo>
                      <a:lnTo>
                        <a:pt x="16" y="4"/>
                      </a:lnTo>
                      <a:lnTo>
                        <a:pt x="19" y="9"/>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7" name="Freeform 83"/>
                <p:cNvSpPr>
                  <a:spLocks/>
                </p:cNvSpPr>
                <p:nvPr/>
              </p:nvSpPr>
              <p:spPr bwMode="auto">
                <a:xfrm>
                  <a:off x="897" y="2188"/>
                  <a:ext cx="13" cy="16"/>
                </a:xfrm>
                <a:custGeom>
                  <a:avLst/>
                  <a:gdLst>
                    <a:gd name="T0" fmla="*/ 25 w 25"/>
                    <a:gd name="T1" fmla="*/ 12 h 31"/>
                    <a:gd name="T2" fmla="*/ 25 w 25"/>
                    <a:gd name="T3" fmla="*/ 17 h 31"/>
                    <a:gd name="T4" fmla="*/ 23 w 25"/>
                    <a:gd name="T5" fmla="*/ 23 h 31"/>
                    <a:gd name="T6" fmla="*/ 20 w 25"/>
                    <a:gd name="T7" fmla="*/ 28 h 31"/>
                    <a:gd name="T8" fmla="*/ 15 w 25"/>
                    <a:gd name="T9" fmla="*/ 31 h 31"/>
                    <a:gd name="T10" fmla="*/ 10 w 25"/>
                    <a:gd name="T11" fmla="*/ 31 h 31"/>
                    <a:gd name="T12" fmla="*/ 6 w 25"/>
                    <a:gd name="T13" fmla="*/ 30 h 31"/>
                    <a:gd name="T14" fmla="*/ 3 w 25"/>
                    <a:gd name="T15" fmla="*/ 29 h 31"/>
                    <a:gd name="T16" fmla="*/ 1 w 25"/>
                    <a:gd name="T17" fmla="*/ 26 h 31"/>
                    <a:gd name="T18" fmla="*/ 0 w 25"/>
                    <a:gd name="T19" fmla="*/ 20 h 31"/>
                    <a:gd name="T20" fmla="*/ 0 w 25"/>
                    <a:gd name="T21" fmla="*/ 14 h 31"/>
                    <a:gd name="T22" fmla="*/ 2 w 25"/>
                    <a:gd name="T23" fmla="*/ 8 h 31"/>
                    <a:gd name="T24" fmla="*/ 4 w 25"/>
                    <a:gd name="T25" fmla="*/ 4 h 31"/>
                    <a:gd name="T26" fmla="*/ 10 w 25"/>
                    <a:gd name="T27" fmla="*/ 0 h 31"/>
                    <a:gd name="T28" fmla="*/ 17 w 25"/>
                    <a:gd name="T29" fmla="*/ 0 h 31"/>
                    <a:gd name="T30" fmla="*/ 22 w 25"/>
                    <a:gd name="T31" fmla="*/ 5 h 31"/>
                    <a:gd name="T32" fmla="*/ 25 w 25"/>
                    <a:gd name="T3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25" y="12"/>
                      </a:moveTo>
                      <a:lnTo>
                        <a:pt x="25" y="17"/>
                      </a:lnTo>
                      <a:lnTo>
                        <a:pt x="23" y="23"/>
                      </a:lnTo>
                      <a:lnTo>
                        <a:pt x="20" y="28"/>
                      </a:lnTo>
                      <a:lnTo>
                        <a:pt x="15" y="31"/>
                      </a:lnTo>
                      <a:lnTo>
                        <a:pt x="10" y="31"/>
                      </a:lnTo>
                      <a:lnTo>
                        <a:pt x="6" y="30"/>
                      </a:lnTo>
                      <a:lnTo>
                        <a:pt x="3" y="29"/>
                      </a:lnTo>
                      <a:lnTo>
                        <a:pt x="1" y="26"/>
                      </a:lnTo>
                      <a:lnTo>
                        <a:pt x="0" y="20"/>
                      </a:lnTo>
                      <a:lnTo>
                        <a:pt x="0" y="14"/>
                      </a:lnTo>
                      <a:lnTo>
                        <a:pt x="2" y="8"/>
                      </a:lnTo>
                      <a:lnTo>
                        <a:pt x="4" y="4"/>
                      </a:lnTo>
                      <a:lnTo>
                        <a:pt x="10" y="0"/>
                      </a:lnTo>
                      <a:lnTo>
                        <a:pt x="17" y="0"/>
                      </a:lnTo>
                      <a:lnTo>
                        <a:pt x="22" y="5"/>
                      </a:lnTo>
                      <a:lnTo>
                        <a:pt x="2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8" name="Freeform 84"/>
                <p:cNvSpPr>
                  <a:spLocks/>
                </p:cNvSpPr>
                <p:nvPr/>
              </p:nvSpPr>
              <p:spPr bwMode="auto">
                <a:xfrm>
                  <a:off x="955" y="2197"/>
                  <a:ext cx="14" cy="19"/>
                </a:xfrm>
                <a:custGeom>
                  <a:avLst/>
                  <a:gdLst>
                    <a:gd name="T0" fmla="*/ 29 w 30"/>
                    <a:gd name="T1" fmla="*/ 10 h 36"/>
                    <a:gd name="T2" fmla="*/ 30 w 30"/>
                    <a:gd name="T3" fmla="*/ 16 h 36"/>
                    <a:gd name="T4" fmla="*/ 30 w 30"/>
                    <a:gd name="T5" fmla="*/ 21 h 36"/>
                    <a:gd name="T6" fmla="*/ 29 w 30"/>
                    <a:gd name="T7" fmla="*/ 28 h 36"/>
                    <a:gd name="T8" fmla="*/ 26 w 30"/>
                    <a:gd name="T9" fmla="*/ 33 h 36"/>
                    <a:gd name="T10" fmla="*/ 20 w 30"/>
                    <a:gd name="T11" fmla="*/ 35 h 36"/>
                    <a:gd name="T12" fmla="*/ 14 w 30"/>
                    <a:gd name="T13" fmla="*/ 36 h 36"/>
                    <a:gd name="T14" fmla="*/ 9 w 30"/>
                    <a:gd name="T15" fmla="*/ 35 h 36"/>
                    <a:gd name="T16" fmla="*/ 2 w 30"/>
                    <a:gd name="T17" fmla="*/ 33 h 36"/>
                    <a:gd name="T18" fmla="*/ 0 w 30"/>
                    <a:gd name="T19" fmla="*/ 27 h 36"/>
                    <a:gd name="T20" fmla="*/ 0 w 30"/>
                    <a:gd name="T21" fmla="*/ 20 h 36"/>
                    <a:gd name="T22" fmla="*/ 1 w 30"/>
                    <a:gd name="T23" fmla="*/ 13 h 36"/>
                    <a:gd name="T24" fmla="*/ 3 w 30"/>
                    <a:gd name="T25" fmla="*/ 7 h 36"/>
                    <a:gd name="T26" fmla="*/ 9 w 30"/>
                    <a:gd name="T27" fmla="*/ 1 h 36"/>
                    <a:gd name="T28" fmla="*/ 17 w 30"/>
                    <a:gd name="T29" fmla="*/ 0 h 36"/>
                    <a:gd name="T30" fmla="*/ 25 w 30"/>
                    <a:gd name="T31" fmla="*/ 3 h 36"/>
                    <a:gd name="T32" fmla="*/ 29 w 30"/>
                    <a:gd name="T3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29" y="10"/>
                      </a:moveTo>
                      <a:lnTo>
                        <a:pt x="30" y="16"/>
                      </a:lnTo>
                      <a:lnTo>
                        <a:pt x="30" y="21"/>
                      </a:lnTo>
                      <a:lnTo>
                        <a:pt x="29" y="28"/>
                      </a:lnTo>
                      <a:lnTo>
                        <a:pt x="26" y="33"/>
                      </a:lnTo>
                      <a:lnTo>
                        <a:pt x="20" y="35"/>
                      </a:lnTo>
                      <a:lnTo>
                        <a:pt x="14" y="36"/>
                      </a:lnTo>
                      <a:lnTo>
                        <a:pt x="9" y="35"/>
                      </a:lnTo>
                      <a:lnTo>
                        <a:pt x="2" y="33"/>
                      </a:lnTo>
                      <a:lnTo>
                        <a:pt x="0" y="27"/>
                      </a:lnTo>
                      <a:lnTo>
                        <a:pt x="0" y="20"/>
                      </a:lnTo>
                      <a:lnTo>
                        <a:pt x="1" y="13"/>
                      </a:lnTo>
                      <a:lnTo>
                        <a:pt x="3" y="7"/>
                      </a:lnTo>
                      <a:lnTo>
                        <a:pt x="9" y="1"/>
                      </a:lnTo>
                      <a:lnTo>
                        <a:pt x="17" y="0"/>
                      </a:lnTo>
                      <a:lnTo>
                        <a:pt x="25" y="3"/>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9" name="Freeform 85"/>
                <p:cNvSpPr>
                  <a:spLocks/>
                </p:cNvSpPr>
                <p:nvPr/>
              </p:nvSpPr>
              <p:spPr bwMode="auto">
                <a:xfrm>
                  <a:off x="914" y="2213"/>
                  <a:ext cx="16" cy="15"/>
                </a:xfrm>
                <a:custGeom>
                  <a:avLst/>
                  <a:gdLst>
                    <a:gd name="T0" fmla="*/ 32 w 32"/>
                    <a:gd name="T1" fmla="*/ 14 h 30"/>
                    <a:gd name="T2" fmla="*/ 32 w 32"/>
                    <a:gd name="T3" fmla="*/ 18 h 30"/>
                    <a:gd name="T4" fmla="*/ 32 w 32"/>
                    <a:gd name="T5" fmla="*/ 22 h 30"/>
                    <a:gd name="T6" fmla="*/ 30 w 32"/>
                    <a:gd name="T7" fmla="*/ 26 h 30"/>
                    <a:gd name="T8" fmla="*/ 28 w 32"/>
                    <a:gd name="T9" fmla="*/ 30 h 30"/>
                    <a:gd name="T10" fmla="*/ 19 w 32"/>
                    <a:gd name="T11" fmla="*/ 26 h 30"/>
                    <a:gd name="T12" fmla="*/ 10 w 32"/>
                    <a:gd name="T13" fmla="*/ 22 h 30"/>
                    <a:gd name="T14" fmla="*/ 4 w 32"/>
                    <a:gd name="T15" fmla="*/ 14 h 30"/>
                    <a:gd name="T16" fmla="*/ 0 w 32"/>
                    <a:gd name="T17" fmla="*/ 4 h 30"/>
                    <a:gd name="T18" fmla="*/ 4 w 32"/>
                    <a:gd name="T19" fmla="*/ 2 h 30"/>
                    <a:gd name="T20" fmla="*/ 8 w 32"/>
                    <a:gd name="T21" fmla="*/ 1 h 30"/>
                    <a:gd name="T22" fmla="*/ 12 w 32"/>
                    <a:gd name="T23" fmla="*/ 0 h 30"/>
                    <a:gd name="T24" fmla="*/ 18 w 32"/>
                    <a:gd name="T25" fmla="*/ 1 h 30"/>
                    <a:gd name="T26" fmla="*/ 22 w 32"/>
                    <a:gd name="T27" fmla="*/ 2 h 30"/>
                    <a:gd name="T28" fmla="*/ 26 w 32"/>
                    <a:gd name="T29" fmla="*/ 5 h 30"/>
                    <a:gd name="T30" fmla="*/ 29 w 32"/>
                    <a:gd name="T31" fmla="*/ 9 h 30"/>
                    <a:gd name="T32" fmla="*/ 32 w 32"/>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0">
                      <a:moveTo>
                        <a:pt x="32" y="14"/>
                      </a:moveTo>
                      <a:lnTo>
                        <a:pt x="32" y="18"/>
                      </a:lnTo>
                      <a:lnTo>
                        <a:pt x="32" y="22"/>
                      </a:lnTo>
                      <a:lnTo>
                        <a:pt x="30" y="26"/>
                      </a:lnTo>
                      <a:lnTo>
                        <a:pt x="28" y="30"/>
                      </a:lnTo>
                      <a:lnTo>
                        <a:pt x="19" y="26"/>
                      </a:lnTo>
                      <a:lnTo>
                        <a:pt x="10" y="22"/>
                      </a:lnTo>
                      <a:lnTo>
                        <a:pt x="4" y="14"/>
                      </a:lnTo>
                      <a:lnTo>
                        <a:pt x="0" y="4"/>
                      </a:lnTo>
                      <a:lnTo>
                        <a:pt x="4" y="2"/>
                      </a:lnTo>
                      <a:lnTo>
                        <a:pt x="8" y="1"/>
                      </a:lnTo>
                      <a:lnTo>
                        <a:pt x="12" y="0"/>
                      </a:lnTo>
                      <a:lnTo>
                        <a:pt x="18" y="1"/>
                      </a:lnTo>
                      <a:lnTo>
                        <a:pt x="22" y="2"/>
                      </a:lnTo>
                      <a:lnTo>
                        <a:pt x="26" y="5"/>
                      </a:lnTo>
                      <a:lnTo>
                        <a:pt x="29" y="9"/>
                      </a:lnTo>
                      <a:lnTo>
                        <a:pt x="3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0" name="Freeform 86"/>
                <p:cNvSpPr>
                  <a:spLocks/>
                </p:cNvSpPr>
                <p:nvPr/>
              </p:nvSpPr>
              <p:spPr bwMode="auto">
                <a:xfrm>
                  <a:off x="963" y="2221"/>
                  <a:ext cx="14" cy="13"/>
                </a:xfrm>
                <a:custGeom>
                  <a:avLst/>
                  <a:gdLst>
                    <a:gd name="T0" fmla="*/ 27 w 29"/>
                    <a:gd name="T1" fmla="*/ 17 h 25"/>
                    <a:gd name="T2" fmla="*/ 20 w 29"/>
                    <a:gd name="T3" fmla="*/ 22 h 25"/>
                    <a:gd name="T4" fmla="*/ 14 w 29"/>
                    <a:gd name="T5" fmla="*/ 24 h 25"/>
                    <a:gd name="T6" fmla="*/ 8 w 29"/>
                    <a:gd name="T7" fmla="*/ 25 h 25"/>
                    <a:gd name="T8" fmla="*/ 0 w 29"/>
                    <a:gd name="T9" fmla="*/ 24 h 25"/>
                    <a:gd name="T10" fmla="*/ 1 w 29"/>
                    <a:gd name="T11" fmla="*/ 16 h 25"/>
                    <a:gd name="T12" fmla="*/ 6 w 29"/>
                    <a:gd name="T13" fmla="*/ 10 h 25"/>
                    <a:gd name="T14" fmla="*/ 13 w 29"/>
                    <a:gd name="T15" fmla="*/ 5 h 25"/>
                    <a:gd name="T16" fmla="*/ 19 w 29"/>
                    <a:gd name="T17" fmla="*/ 0 h 25"/>
                    <a:gd name="T18" fmla="*/ 22 w 29"/>
                    <a:gd name="T19" fmla="*/ 3 h 25"/>
                    <a:gd name="T20" fmla="*/ 27 w 29"/>
                    <a:gd name="T21" fmla="*/ 7 h 25"/>
                    <a:gd name="T22" fmla="*/ 29 w 29"/>
                    <a:gd name="T23" fmla="*/ 11 h 25"/>
                    <a:gd name="T24" fmla="*/ 27 w 29"/>
                    <a:gd name="T25"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27" y="17"/>
                      </a:moveTo>
                      <a:lnTo>
                        <a:pt x="20" y="22"/>
                      </a:lnTo>
                      <a:lnTo>
                        <a:pt x="14" y="24"/>
                      </a:lnTo>
                      <a:lnTo>
                        <a:pt x="8" y="25"/>
                      </a:lnTo>
                      <a:lnTo>
                        <a:pt x="0" y="24"/>
                      </a:lnTo>
                      <a:lnTo>
                        <a:pt x="1" y="16"/>
                      </a:lnTo>
                      <a:lnTo>
                        <a:pt x="6" y="10"/>
                      </a:lnTo>
                      <a:lnTo>
                        <a:pt x="13" y="5"/>
                      </a:lnTo>
                      <a:lnTo>
                        <a:pt x="19" y="0"/>
                      </a:lnTo>
                      <a:lnTo>
                        <a:pt x="22" y="3"/>
                      </a:lnTo>
                      <a:lnTo>
                        <a:pt x="27" y="7"/>
                      </a:lnTo>
                      <a:lnTo>
                        <a:pt x="29" y="11"/>
                      </a:lnTo>
                      <a:lnTo>
                        <a:pt x="2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64951" name="Group 87"/>
            <p:cNvGrpSpPr>
              <a:grpSpLocks/>
            </p:cNvGrpSpPr>
            <p:nvPr/>
          </p:nvGrpSpPr>
          <p:grpSpPr bwMode="auto">
            <a:xfrm rot="196559">
              <a:off x="2144" y="3228"/>
              <a:ext cx="496" cy="422"/>
              <a:chOff x="1212" y="1994"/>
              <a:chExt cx="285" cy="304"/>
            </a:xfrm>
          </p:grpSpPr>
          <p:sp>
            <p:nvSpPr>
              <p:cNvPr id="164952" name="Freeform 88"/>
              <p:cNvSpPr>
                <a:spLocks/>
              </p:cNvSpPr>
              <p:nvPr/>
            </p:nvSpPr>
            <p:spPr bwMode="auto">
              <a:xfrm>
                <a:off x="1212" y="1994"/>
                <a:ext cx="285" cy="304"/>
              </a:xfrm>
              <a:custGeom>
                <a:avLst/>
                <a:gdLst>
                  <a:gd name="T0" fmla="*/ 373 w 571"/>
                  <a:gd name="T1" fmla="*/ 37 h 609"/>
                  <a:gd name="T2" fmla="*/ 336 w 571"/>
                  <a:gd name="T3" fmla="*/ 91 h 609"/>
                  <a:gd name="T4" fmla="*/ 287 w 571"/>
                  <a:gd name="T5" fmla="*/ 131 h 609"/>
                  <a:gd name="T6" fmla="*/ 264 w 571"/>
                  <a:gd name="T7" fmla="*/ 160 h 609"/>
                  <a:gd name="T8" fmla="*/ 282 w 571"/>
                  <a:gd name="T9" fmla="*/ 175 h 609"/>
                  <a:gd name="T10" fmla="*/ 316 w 571"/>
                  <a:gd name="T11" fmla="*/ 150 h 609"/>
                  <a:gd name="T12" fmla="*/ 356 w 571"/>
                  <a:gd name="T13" fmla="*/ 135 h 609"/>
                  <a:gd name="T14" fmla="*/ 400 w 571"/>
                  <a:gd name="T15" fmla="*/ 141 h 609"/>
                  <a:gd name="T16" fmla="*/ 444 w 571"/>
                  <a:gd name="T17" fmla="*/ 154 h 609"/>
                  <a:gd name="T18" fmla="*/ 484 w 571"/>
                  <a:gd name="T19" fmla="*/ 175 h 609"/>
                  <a:gd name="T20" fmla="*/ 520 w 571"/>
                  <a:gd name="T21" fmla="*/ 205 h 609"/>
                  <a:gd name="T22" fmla="*/ 547 w 571"/>
                  <a:gd name="T23" fmla="*/ 244 h 609"/>
                  <a:gd name="T24" fmla="*/ 569 w 571"/>
                  <a:gd name="T25" fmla="*/ 310 h 609"/>
                  <a:gd name="T26" fmla="*/ 560 w 571"/>
                  <a:gd name="T27" fmla="*/ 409 h 609"/>
                  <a:gd name="T28" fmla="*/ 522 w 571"/>
                  <a:gd name="T29" fmla="*/ 500 h 609"/>
                  <a:gd name="T30" fmla="*/ 494 w 571"/>
                  <a:gd name="T31" fmla="*/ 547 h 609"/>
                  <a:gd name="T32" fmla="*/ 470 w 571"/>
                  <a:gd name="T33" fmla="*/ 569 h 609"/>
                  <a:gd name="T34" fmla="*/ 441 w 571"/>
                  <a:gd name="T35" fmla="*/ 579 h 609"/>
                  <a:gd name="T36" fmla="*/ 410 w 571"/>
                  <a:gd name="T37" fmla="*/ 577 h 609"/>
                  <a:gd name="T38" fmla="*/ 378 w 571"/>
                  <a:gd name="T39" fmla="*/ 572 h 609"/>
                  <a:gd name="T40" fmla="*/ 351 w 571"/>
                  <a:gd name="T41" fmla="*/ 581 h 609"/>
                  <a:gd name="T42" fmla="*/ 333 w 571"/>
                  <a:gd name="T43" fmla="*/ 599 h 609"/>
                  <a:gd name="T44" fmla="*/ 311 w 571"/>
                  <a:gd name="T45" fmla="*/ 609 h 609"/>
                  <a:gd name="T46" fmla="*/ 268 w 571"/>
                  <a:gd name="T47" fmla="*/ 601 h 609"/>
                  <a:gd name="T48" fmla="*/ 222 w 571"/>
                  <a:gd name="T49" fmla="*/ 576 h 609"/>
                  <a:gd name="T50" fmla="*/ 176 w 571"/>
                  <a:gd name="T51" fmla="*/ 549 h 609"/>
                  <a:gd name="T52" fmla="*/ 111 w 571"/>
                  <a:gd name="T53" fmla="*/ 488 h 609"/>
                  <a:gd name="T54" fmla="*/ 71 w 571"/>
                  <a:gd name="T55" fmla="*/ 408 h 609"/>
                  <a:gd name="T56" fmla="*/ 62 w 571"/>
                  <a:gd name="T57" fmla="*/ 329 h 609"/>
                  <a:gd name="T58" fmla="*/ 77 w 571"/>
                  <a:gd name="T59" fmla="*/ 281 h 609"/>
                  <a:gd name="T60" fmla="*/ 105 w 571"/>
                  <a:gd name="T61" fmla="*/ 238 h 609"/>
                  <a:gd name="T62" fmla="*/ 144 w 571"/>
                  <a:gd name="T63" fmla="*/ 215 h 609"/>
                  <a:gd name="T64" fmla="*/ 187 w 571"/>
                  <a:gd name="T65" fmla="*/ 212 h 609"/>
                  <a:gd name="T66" fmla="*/ 230 w 571"/>
                  <a:gd name="T67" fmla="*/ 212 h 609"/>
                  <a:gd name="T68" fmla="*/ 212 w 571"/>
                  <a:gd name="T69" fmla="*/ 165 h 609"/>
                  <a:gd name="T70" fmla="*/ 188 w 571"/>
                  <a:gd name="T71" fmla="*/ 166 h 609"/>
                  <a:gd name="T72" fmla="*/ 162 w 571"/>
                  <a:gd name="T73" fmla="*/ 187 h 609"/>
                  <a:gd name="T74" fmla="*/ 132 w 571"/>
                  <a:gd name="T75" fmla="*/ 199 h 609"/>
                  <a:gd name="T76" fmla="*/ 31 w 571"/>
                  <a:gd name="T77" fmla="*/ 168 h 609"/>
                  <a:gd name="T78" fmla="*/ 78 w 571"/>
                  <a:gd name="T79" fmla="*/ 112 h 609"/>
                  <a:gd name="T80" fmla="*/ 140 w 571"/>
                  <a:gd name="T81" fmla="*/ 88 h 609"/>
                  <a:gd name="T82" fmla="*/ 165 w 571"/>
                  <a:gd name="T83" fmla="*/ 88 h 609"/>
                  <a:gd name="T84" fmla="*/ 189 w 571"/>
                  <a:gd name="T85" fmla="*/ 90 h 609"/>
                  <a:gd name="T86" fmla="*/ 212 w 571"/>
                  <a:gd name="T87" fmla="*/ 76 h 609"/>
                  <a:gd name="T88" fmla="*/ 245 w 571"/>
                  <a:gd name="T89" fmla="*/ 30 h 609"/>
                  <a:gd name="T90" fmla="*/ 291 w 571"/>
                  <a:gd name="T91" fmla="*/ 2 h 609"/>
                  <a:gd name="T92" fmla="*/ 331 w 571"/>
                  <a:gd name="T93" fmla="*/ 0 h 609"/>
                  <a:gd name="T94" fmla="*/ 365 w 571"/>
                  <a:gd name="T95" fmla="*/ 5 h 609"/>
                  <a:gd name="T96" fmla="*/ 400 w 571"/>
                  <a:gd name="T97" fmla="*/ 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1" h="609">
                    <a:moveTo>
                      <a:pt x="400" y="5"/>
                    </a:moveTo>
                    <a:lnTo>
                      <a:pt x="385" y="20"/>
                    </a:lnTo>
                    <a:lnTo>
                      <a:pt x="373" y="37"/>
                    </a:lnTo>
                    <a:lnTo>
                      <a:pt x="360" y="55"/>
                    </a:lnTo>
                    <a:lnTo>
                      <a:pt x="348" y="74"/>
                    </a:lnTo>
                    <a:lnTo>
                      <a:pt x="336" y="91"/>
                    </a:lnTo>
                    <a:lnTo>
                      <a:pt x="323" y="108"/>
                    </a:lnTo>
                    <a:lnTo>
                      <a:pt x="306" y="121"/>
                    </a:lnTo>
                    <a:lnTo>
                      <a:pt x="287" y="131"/>
                    </a:lnTo>
                    <a:lnTo>
                      <a:pt x="257" y="138"/>
                    </a:lnTo>
                    <a:lnTo>
                      <a:pt x="260" y="149"/>
                    </a:lnTo>
                    <a:lnTo>
                      <a:pt x="264" y="160"/>
                    </a:lnTo>
                    <a:lnTo>
                      <a:pt x="268" y="172"/>
                    </a:lnTo>
                    <a:lnTo>
                      <a:pt x="271" y="183"/>
                    </a:lnTo>
                    <a:lnTo>
                      <a:pt x="282" y="175"/>
                    </a:lnTo>
                    <a:lnTo>
                      <a:pt x="293" y="167"/>
                    </a:lnTo>
                    <a:lnTo>
                      <a:pt x="305" y="158"/>
                    </a:lnTo>
                    <a:lnTo>
                      <a:pt x="316" y="150"/>
                    </a:lnTo>
                    <a:lnTo>
                      <a:pt x="328" y="143"/>
                    </a:lnTo>
                    <a:lnTo>
                      <a:pt x="342" y="137"/>
                    </a:lnTo>
                    <a:lnTo>
                      <a:pt x="356" y="135"/>
                    </a:lnTo>
                    <a:lnTo>
                      <a:pt x="370" y="136"/>
                    </a:lnTo>
                    <a:lnTo>
                      <a:pt x="385" y="138"/>
                    </a:lnTo>
                    <a:lnTo>
                      <a:pt x="400" y="141"/>
                    </a:lnTo>
                    <a:lnTo>
                      <a:pt x="415" y="144"/>
                    </a:lnTo>
                    <a:lnTo>
                      <a:pt x="429" y="149"/>
                    </a:lnTo>
                    <a:lnTo>
                      <a:pt x="444" y="154"/>
                    </a:lnTo>
                    <a:lnTo>
                      <a:pt x="457" y="160"/>
                    </a:lnTo>
                    <a:lnTo>
                      <a:pt x="471" y="167"/>
                    </a:lnTo>
                    <a:lnTo>
                      <a:pt x="484" y="175"/>
                    </a:lnTo>
                    <a:lnTo>
                      <a:pt x="497" y="184"/>
                    </a:lnTo>
                    <a:lnTo>
                      <a:pt x="508" y="195"/>
                    </a:lnTo>
                    <a:lnTo>
                      <a:pt x="520" y="205"/>
                    </a:lnTo>
                    <a:lnTo>
                      <a:pt x="529" y="218"/>
                    </a:lnTo>
                    <a:lnTo>
                      <a:pt x="539" y="230"/>
                    </a:lnTo>
                    <a:lnTo>
                      <a:pt x="547" y="244"/>
                    </a:lnTo>
                    <a:lnTo>
                      <a:pt x="555" y="258"/>
                    </a:lnTo>
                    <a:lnTo>
                      <a:pt x="561" y="274"/>
                    </a:lnTo>
                    <a:lnTo>
                      <a:pt x="569" y="310"/>
                    </a:lnTo>
                    <a:lnTo>
                      <a:pt x="571" y="343"/>
                    </a:lnTo>
                    <a:lnTo>
                      <a:pt x="568" y="377"/>
                    </a:lnTo>
                    <a:lnTo>
                      <a:pt x="560" y="409"/>
                    </a:lnTo>
                    <a:lnTo>
                      <a:pt x="548" y="440"/>
                    </a:lnTo>
                    <a:lnTo>
                      <a:pt x="536" y="470"/>
                    </a:lnTo>
                    <a:lnTo>
                      <a:pt x="522" y="500"/>
                    </a:lnTo>
                    <a:lnTo>
                      <a:pt x="507" y="528"/>
                    </a:lnTo>
                    <a:lnTo>
                      <a:pt x="501" y="538"/>
                    </a:lnTo>
                    <a:lnTo>
                      <a:pt x="494" y="547"/>
                    </a:lnTo>
                    <a:lnTo>
                      <a:pt x="487" y="556"/>
                    </a:lnTo>
                    <a:lnTo>
                      <a:pt x="479" y="563"/>
                    </a:lnTo>
                    <a:lnTo>
                      <a:pt x="470" y="569"/>
                    </a:lnTo>
                    <a:lnTo>
                      <a:pt x="461" y="575"/>
                    </a:lnTo>
                    <a:lnTo>
                      <a:pt x="451" y="577"/>
                    </a:lnTo>
                    <a:lnTo>
                      <a:pt x="441" y="579"/>
                    </a:lnTo>
                    <a:lnTo>
                      <a:pt x="431" y="579"/>
                    </a:lnTo>
                    <a:lnTo>
                      <a:pt x="420" y="578"/>
                    </a:lnTo>
                    <a:lnTo>
                      <a:pt x="410" y="577"/>
                    </a:lnTo>
                    <a:lnTo>
                      <a:pt x="399" y="575"/>
                    </a:lnTo>
                    <a:lnTo>
                      <a:pt x="388" y="572"/>
                    </a:lnTo>
                    <a:lnTo>
                      <a:pt x="378" y="572"/>
                    </a:lnTo>
                    <a:lnTo>
                      <a:pt x="367" y="572"/>
                    </a:lnTo>
                    <a:lnTo>
                      <a:pt x="357" y="575"/>
                    </a:lnTo>
                    <a:lnTo>
                      <a:pt x="351" y="581"/>
                    </a:lnTo>
                    <a:lnTo>
                      <a:pt x="345" y="588"/>
                    </a:lnTo>
                    <a:lnTo>
                      <a:pt x="340" y="594"/>
                    </a:lnTo>
                    <a:lnTo>
                      <a:pt x="333" y="599"/>
                    </a:lnTo>
                    <a:lnTo>
                      <a:pt x="326" y="603"/>
                    </a:lnTo>
                    <a:lnTo>
                      <a:pt x="318" y="607"/>
                    </a:lnTo>
                    <a:lnTo>
                      <a:pt x="311" y="609"/>
                    </a:lnTo>
                    <a:lnTo>
                      <a:pt x="303" y="609"/>
                    </a:lnTo>
                    <a:lnTo>
                      <a:pt x="285" y="606"/>
                    </a:lnTo>
                    <a:lnTo>
                      <a:pt x="268" y="601"/>
                    </a:lnTo>
                    <a:lnTo>
                      <a:pt x="252" y="594"/>
                    </a:lnTo>
                    <a:lnTo>
                      <a:pt x="237" y="585"/>
                    </a:lnTo>
                    <a:lnTo>
                      <a:pt x="222" y="576"/>
                    </a:lnTo>
                    <a:lnTo>
                      <a:pt x="207" y="566"/>
                    </a:lnTo>
                    <a:lnTo>
                      <a:pt x="191" y="557"/>
                    </a:lnTo>
                    <a:lnTo>
                      <a:pt x="176" y="549"/>
                    </a:lnTo>
                    <a:lnTo>
                      <a:pt x="152" y="532"/>
                    </a:lnTo>
                    <a:lnTo>
                      <a:pt x="130" y="511"/>
                    </a:lnTo>
                    <a:lnTo>
                      <a:pt x="111" y="488"/>
                    </a:lnTo>
                    <a:lnTo>
                      <a:pt x="95" y="463"/>
                    </a:lnTo>
                    <a:lnTo>
                      <a:pt x="81" y="436"/>
                    </a:lnTo>
                    <a:lnTo>
                      <a:pt x="71" y="408"/>
                    </a:lnTo>
                    <a:lnTo>
                      <a:pt x="64" y="378"/>
                    </a:lnTo>
                    <a:lnTo>
                      <a:pt x="61" y="348"/>
                    </a:lnTo>
                    <a:lnTo>
                      <a:pt x="62" y="329"/>
                    </a:lnTo>
                    <a:lnTo>
                      <a:pt x="65" y="312"/>
                    </a:lnTo>
                    <a:lnTo>
                      <a:pt x="70" y="296"/>
                    </a:lnTo>
                    <a:lnTo>
                      <a:pt x="77" y="281"/>
                    </a:lnTo>
                    <a:lnTo>
                      <a:pt x="85" y="266"/>
                    </a:lnTo>
                    <a:lnTo>
                      <a:pt x="95" y="252"/>
                    </a:lnTo>
                    <a:lnTo>
                      <a:pt x="105" y="238"/>
                    </a:lnTo>
                    <a:lnTo>
                      <a:pt x="117" y="226"/>
                    </a:lnTo>
                    <a:lnTo>
                      <a:pt x="130" y="219"/>
                    </a:lnTo>
                    <a:lnTo>
                      <a:pt x="144" y="215"/>
                    </a:lnTo>
                    <a:lnTo>
                      <a:pt x="157" y="213"/>
                    </a:lnTo>
                    <a:lnTo>
                      <a:pt x="172" y="212"/>
                    </a:lnTo>
                    <a:lnTo>
                      <a:pt x="187" y="212"/>
                    </a:lnTo>
                    <a:lnTo>
                      <a:pt x="202" y="212"/>
                    </a:lnTo>
                    <a:lnTo>
                      <a:pt x="217" y="213"/>
                    </a:lnTo>
                    <a:lnTo>
                      <a:pt x="230" y="212"/>
                    </a:lnTo>
                    <a:lnTo>
                      <a:pt x="225" y="196"/>
                    </a:lnTo>
                    <a:lnTo>
                      <a:pt x="220" y="181"/>
                    </a:lnTo>
                    <a:lnTo>
                      <a:pt x="212" y="165"/>
                    </a:lnTo>
                    <a:lnTo>
                      <a:pt x="205" y="150"/>
                    </a:lnTo>
                    <a:lnTo>
                      <a:pt x="197" y="158"/>
                    </a:lnTo>
                    <a:lnTo>
                      <a:pt x="188" y="166"/>
                    </a:lnTo>
                    <a:lnTo>
                      <a:pt x="180" y="173"/>
                    </a:lnTo>
                    <a:lnTo>
                      <a:pt x="171" y="181"/>
                    </a:lnTo>
                    <a:lnTo>
                      <a:pt x="162" y="187"/>
                    </a:lnTo>
                    <a:lnTo>
                      <a:pt x="152" y="192"/>
                    </a:lnTo>
                    <a:lnTo>
                      <a:pt x="142" y="197"/>
                    </a:lnTo>
                    <a:lnTo>
                      <a:pt x="132" y="199"/>
                    </a:lnTo>
                    <a:lnTo>
                      <a:pt x="0" y="199"/>
                    </a:lnTo>
                    <a:lnTo>
                      <a:pt x="16" y="185"/>
                    </a:lnTo>
                    <a:lnTo>
                      <a:pt x="31" y="168"/>
                    </a:lnTo>
                    <a:lnTo>
                      <a:pt x="46" y="149"/>
                    </a:lnTo>
                    <a:lnTo>
                      <a:pt x="61" y="129"/>
                    </a:lnTo>
                    <a:lnTo>
                      <a:pt x="78" y="112"/>
                    </a:lnTo>
                    <a:lnTo>
                      <a:pt x="96" y="98"/>
                    </a:lnTo>
                    <a:lnTo>
                      <a:pt x="116" y="89"/>
                    </a:lnTo>
                    <a:lnTo>
                      <a:pt x="140" y="88"/>
                    </a:lnTo>
                    <a:lnTo>
                      <a:pt x="149" y="88"/>
                    </a:lnTo>
                    <a:lnTo>
                      <a:pt x="156" y="88"/>
                    </a:lnTo>
                    <a:lnTo>
                      <a:pt x="165" y="88"/>
                    </a:lnTo>
                    <a:lnTo>
                      <a:pt x="173" y="88"/>
                    </a:lnTo>
                    <a:lnTo>
                      <a:pt x="181" y="89"/>
                    </a:lnTo>
                    <a:lnTo>
                      <a:pt x="189" y="90"/>
                    </a:lnTo>
                    <a:lnTo>
                      <a:pt x="197" y="91"/>
                    </a:lnTo>
                    <a:lnTo>
                      <a:pt x="205" y="92"/>
                    </a:lnTo>
                    <a:lnTo>
                      <a:pt x="212" y="76"/>
                    </a:lnTo>
                    <a:lnTo>
                      <a:pt x="222" y="60"/>
                    </a:lnTo>
                    <a:lnTo>
                      <a:pt x="234" y="44"/>
                    </a:lnTo>
                    <a:lnTo>
                      <a:pt x="245" y="30"/>
                    </a:lnTo>
                    <a:lnTo>
                      <a:pt x="259" y="18"/>
                    </a:lnTo>
                    <a:lnTo>
                      <a:pt x="274" y="8"/>
                    </a:lnTo>
                    <a:lnTo>
                      <a:pt x="291" y="2"/>
                    </a:lnTo>
                    <a:lnTo>
                      <a:pt x="308" y="0"/>
                    </a:lnTo>
                    <a:lnTo>
                      <a:pt x="320" y="0"/>
                    </a:lnTo>
                    <a:lnTo>
                      <a:pt x="331" y="0"/>
                    </a:lnTo>
                    <a:lnTo>
                      <a:pt x="343" y="1"/>
                    </a:lnTo>
                    <a:lnTo>
                      <a:pt x="355" y="4"/>
                    </a:lnTo>
                    <a:lnTo>
                      <a:pt x="365" y="5"/>
                    </a:lnTo>
                    <a:lnTo>
                      <a:pt x="377" y="6"/>
                    </a:lnTo>
                    <a:lnTo>
                      <a:pt x="388" y="6"/>
                    </a:lnTo>
                    <a:lnTo>
                      <a:pt x="400" y="5"/>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953" name="Group 89"/>
              <p:cNvGrpSpPr>
                <a:grpSpLocks/>
              </p:cNvGrpSpPr>
              <p:nvPr/>
            </p:nvGrpSpPr>
            <p:grpSpPr bwMode="auto">
              <a:xfrm>
                <a:off x="1229" y="2010"/>
                <a:ext cx="248" cy="265"/>
                <a:chOff x="1229" y="2010"/>
                <a:chExt cx="248" cy="265"/>
              </a:xfrm>
            </p:grpSpPr>
            <p:sp>
              <p:nvSpPr>
                <p:cNvPr id="164954" name="Freeform 90"/>
                <p:cNvSpPr>
                  <a:spLocks/>
                </p:cNvSpPr>
                <p:nvPr/>
              </p:nvSpPr>
              <p:spPr bwMode="auto">
                <a:xfrm>
                  <a:off x="1229" y="2010"/>
                  <a:ext cx="248" cy="265"/>
                </a:xfrm>
                <a:custGeom>
                  <a:avLst/>
                  <a:gdLst>
                    <a:gd name="T0" fmla="*/ 324 w 495"/>
                    <a:gd name="T1" fmla="*/ 33 h 530"/>
                    <a:gd name="T2" fmla="*/ 292 w 495"/>
                    <a:gd name="T3" fmla="*/ 80 h 530"/>
                    <a:gd name="T4" fmla="*/ 249 w 495"/>
                    <a:gd name="T5" fmla="*/ 114 h 530"/>
                    <a:gd name="T6" fmla="*/ 229 w 495"/>
                    <a:gd name="T7" fmla="*/ 140 h 530"/>
                    <a:gd name="T8" fmla="*/ 245 w 495"/>
                    <a:gd name="T9" fmla="*/ 154 h 530"/>
                    <a:gd name="T10" fmla="*/ 275 w 495"/>
                    <a:gd name="T11" fmla="*/ 131 h 530"/>
                    <a:gd name="T12" fmla="*/ 308 w 495"/>
                    <a:gd name="T13" fmla="*/ 118 h 530"/>
                    <a:gd name="T14" fmla="*/ 372 w 495"/>
                    <a:gd name="T15" fmla="*/ 129 h 530"/>
                    <a:gd name="T16" fmla="*/ 442 w 495"/>
                    <a:gd name="T17" fmla="*/ 170 h 530"/>
                    <a:gd name="T18" fmla="*/ 488 w 495"/>
                    <a:gd name="T19" fmla="*/ 239 h 530"/>
                    <a:gd name="T20" fmla="*/ 492 w 495"/>
                    <a:gd name="T21" fmla="*/ 327 h 530"/>
                    <a:gd name="T22" fmla="*/ 465 w 495"/>
                    <a:gd name="T23" fmla="*/ 409 h 530"/>
                    <a:gd name="T24" fmla="*/ 435 w 495"/>
                    <a:gd name="T25" fmla="*/ 468 h 530"/>
                    <a:gd name="T26" fmla="*/ 416 w 495"/>
                    <a:gd name="T27" fmla="*/ 490 h 530"/>
                    <a:gd name="T28" fmla="*/ 392 w 495"/>
                    <a:gd name="T29" fmla="*/ 502 h 530"/>
                    <a:gd name="T30" fmla="*/ 365 w 495"/>
                    <a:gd name="T31" fmla="*/ 504 h 530"/>
                    <a:gd name="T32" fmla="*/ 337 w 495"/>
                    <a:gd name="T33" fmla="*/ 498 h 530"/>
                    <a:gd name="T34" fmla="*/ 310 w 495"/>
                    <a:gd name="T35" fmla="*/ 500 h 530"/>
                    <a:gd name="T36" fmla="*/ 294 w 495"/>
                    <a:gd name="T37" fmla="*/ 517 h 530"/>
                    <a:gd name="T38" fmla="*/ 277 w 495"/>
                    <a:gd name="T39" fmla="*/ 528 h 530"/>
                    <a:gd name="T40" fmla="*/ 247 w 495"/>
                    <a:gd name="T41" fmla="*/ 528 h 530"/>
                    <a:gd name="T42" fmla="*/ 206 w 495"/>
                    <a:gd name="T43" fmla="*/ 509 h 530"/>
                    <a:gd name="T44" fmla="*/ 167 w 495"/>
                    <a:gd name="T45" fmla="*/ 485 h 530"/>
                    <a:gd name="T46" fmla="*/ 113 w 495"/>
                    <a:gd name="T47" fmla="*/ 445 h 530"/>
                    <a:gd name="T48" fmla="*/ 70 w 495"/>
                    <a:gd name="T49" fmla="*/ 379 h 530"/>
                    <a:gd name="T50" fmla="*/ 52 w 495"/>
                    <a:gd name="T51" fmla="*/ 302 h 530"/>
                    <a:gd name="T52" fmla="*/ 61 w 495"/>
                    <a:gd name="T53" fmla="*/ 257 h 530"/>
                    <a:gd name="T54" fmla="*/ 83 w 495"/>
                    <a:gd name="T55" fmla="*/ 219 h 530"/>
                    <a:gd name="T56" fmla="*/ 113 w 495"/>
                    <a:gd name="T57" fmla="*/ 190 h 530"/>
                    <a:gd name="T58" fmla="*/ 150 w 495"/>
                    <a:gd name="T59" fmla="*/ 185 h 530"/>
                    <a:gd name="T60" fmla="*/ 188 w 495"/>
                    <a:gd name="T61" fmla="*/ 185 h 530"/>
                    <a:gd name="T62" fmla="*/ 190 w 495"/>
                    <a:gd name="T63" fmla="*/ 157 h 530"/>
                    <a:gd name="T64" fmla="*/ 171 w 495"/>
                    <a:gd name="T65" fmla="*/ 137 h 530"/>
                    <a:gd name="T66" fmla="*/ 148 w 495"/>
                    <a:gd name="T67" fmla="*/ 157 h 530"/>
                    <a:gd name="T68" fmla="*/ 123 w 495"/>
                    <a:gd name="T69" fmla="*/ 171 h 530"/>
                    <a:gd name="T70" fmla="*/ 14 w 495"/>
                    <a:gd name="T71" fmla="*/ 162 h 530"/>
                    <a:gd name="T72" fmla="*/ 53 w 495"/>
                    <a:gd name="T73" fmla="*/ 112 h 530"/>
                    <a:gd name="T74" fmla="*/ 101 w 495"/>
                    <a:gd name="T75" fmla="*/ 78 h 530"/>
                    <a:gd name="T76" fmla="*/ 136 w 495"/>
                    <a:gd name="T77" fmla="*/ 76 h 530"/>
                    <a:gd name="T78" fmla="*/ 157 w 495"/>
                    <a:gd name="T79" fmla="*/ 78 h 530"/>
                    <a:gd name="T80" fmla="*/ 178 w 495"/>
                    <a:gd name="T81" fmla="*/ 81 h 530"/>
                    <a:gd name="T82" fmla="*/ 203 w 495"/>
                    <a:gd name="T83" fmla="*/ 38 h 530"/>
                    <a:gd name="T84" fmla="*/ 239 w 495"/>
                    <a:gd name="T85" fmla="*/ 7 h 530"/>
                    <a:gd name="T86" fmla="*/ 278 w 495"/>
                    <a:gd name="T87" fmla="*/ 0 h 530"/>
                    <a:gd name="T88" fmla="*/ 308 w 495"/>
                    <a:gd name="T89" fmla="*/ 3 h 530"/>
                    <a:gd name="T90" fmla="*/ 337 w 495"/>
                    <a:gd name="T91" fmla="*/ 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5" h="530">
                      <a:moveTo>
                        <a:pt x="348" y="5"/>
                      </a:moveTo>
                      <a:lnTo>
                        <a:pt x="335" y="18"/>
                      </a:lnTo>
                      <a:lnTo>
                        <a:pt x="324" y="33"/>
                      </a:lnTo>
                      <a:lnTo>
                        <a:pt x="313" y="49"/>
                      </a:lnTo>
                      <a:lnTo>
                        <a:pt x="302" y="65"/>
                      </a:lnTo>
                      <a:lnTo>
                        <a:pt x="292" y="80"/>
                      </a:lnTo>
                      <a:lnTo>
                        <a:pt x="280" y="94"/>
                      </a:lnTo>
                      <a:lnTo>
                        <a:pt x="266" y="105"/>
                      </a:lnTo>
                      <a:lnTo>
                        <a:pt x="249" y="114"/>
                      </a:lnTo>
                      <a:lnTo>
                        <a:pt x="223" y="120"/>
                      </a:lnTo>
                      <a:lnTo>
                        <a:pt x="226" y="129"/>
                      </a:lnTo>
                      <a:lnTo>
                        <a:pt x="229" y="140"/>
                      </a:lnTo>
                      <a:lnTo>
                        <a:pt x="233" y="150"/>
                      </a:lnTo>
                      <a:lnTo>
                        <a:pt x="236" y="160"/>
                      </a:lnTo>
                      <a:lnTo>
                        <a:pt x="245" y="154"/>
                      </a:lnTo>
                      <a:lnTo>
                        <a:pt x="255" y="147"/>
                      </a:lnTo>
                      <a:lnTo>
                        <a:pt x="264" y="139"/>
                      </a:lnTo>
                      <a:lnTo>
                        <a:pt x="275" y="131"/>
                      </a:lnTo>
                      <a:lnTo>
                        <a:pt x="286" y="125"/>
                      </a:lnTo>
                      <a:lnTo>
                        <a:pt x="296" y="120"/>
                      </a:lnTo>
                      <a:lnTo>
                        <a:pt x="308" y="118"/>
                      </a:lnTo>
                      <a:lnTo>
                        <a:pt x="322" y="118"/>
                      </a:lnTo>
                      <a:lnTo>
                        <a:pt x="347" y="122"/>
                      </a:lnTo>
                      <a:lnTo>
                        <a:pt x="372" y="129"/>
                      </a:lnTo>
                      <a:lnTo>
                        <a:pt x="397" y="140"/>
                      </a:lnTo>
                      <a:lnTo>
                        <a:pt x="421" y="152"/>
                      </a:lnTo>
                      <a:lnTo>
                        <a:pt x="442" y="170"/>
                      </a:lnTo>
                      <a:lnTo>
                        <a:pt x="460" y="189"/>
                      </a:lnTo>
                      <a:lnTo>
                        <a:pt x="476" y="212"/>
                      </a:lnTo>
                      <a:lnTo>
                        <a:pt x="488" y="239"/>
                      </a:lnTo>
                      <a:lnTo>
                        <a:pt x="494" y="270"/>
                      </a:lnTo>
                      <a:lnTo>
                        <a:pt x="495" y="299"/>
                      </a:lnTo>
                      <a:lnTo>
                        <a:pt x="492" y="327"/>
                      </a:lnTo>
                      <a:lnTo>
                        <a:pt x="486" y="356"/>
                      </a:lnTo>
                      <a:lnTo>
                        <a:pt x="476" y="383"/>
                      </a:lnTo>
                      <a:lnTo>
                        <a:pt x="465" y="409"/>
                      </a:lnTo>
                      <a:lnTo>
                        <a:pt x="453" y="434"/>
                      </a:lnTo>
                      <a:lnTo>
                        <a:pt x="440" y="460"/>
                      </a:lnTo>
                      <a:lnTo>
                        <a:pt x="435" y="468"/>
                      </a:lnTo>
                      <a:lnTo>
                        <a:pt x="430" y="476"/>
                      </a:lnTo>
                      <a:lnTo>
                        <a:pt x="422" y="483"/>
                      </a:lnTo>
                      <a:lnTo>
                        <a:pt x="416" y="490"/>
                      </a:lnTo>
                      <a:lnTo>
                        <a:pt x="408" y="495"/>
                      </a:lnTo>
                      <a:lnTo>
                        <a:pt x="400" y="499"/>
                      </a:lnTo>
                      <a:lnTo>
                        <a:pt x="392" y="502"/>
                      </a:lnTo>
                      <a:lnTo>
                        <a:pt x="383" y="505"/>
                      </a:lnTo>
                      <a:lnTo>
                        <a:pt x="375" y="505"/>
                      </a:lnTo>
                      <a:lnTo>
                        <a:pt x="365" y="504"/>
                      </a:lnTo>
                      <a:lnTo>
                        <a:pt x="357" y="501"/>
                      </a:lnTo>
                      <a:lnTo>
                        <a:pt x="347" y="499"/>
                      </a:lnTo>
                      <a:lnTo>
                        <a:pt x="337" y="498"/>
                      </a:lnTo>
                      <a:lnTo>
                        <a:pt x="328" y="497"/>
                      </a:lnTo>
                      <a:lnTo>
                        <a:pt x="319" y="498"/>
                      </a:lnTo>
                      <a:lnTo>
                        <a:pt x="310" y="500"/>
                      </a:lnTo>
                      <a:lnTo>
                        <a:pt x="305" y="506"/>
                      </a:lnTo>
                      <a:lnTo>
                        <a:pt x="299" y="512"/>
                      </a:lnTo>
                      <a:lnTo>
                        <a:pt x="294" y="517"/>
                      </a:lnTo>
                      <a:lnTo>
                        <a:pt x="289" y="522"/>
                      </a:lnTo>
                      <a:lnTo>
                        <a:pt x="283" y="525"/>
                      </a:lnTo>
                      <a:lnTo>
                        <a:pt x="277" y="528"/>
                      </a:lnTo>
                      <a:lnTo>
                        <a:pt x="271" y="530"/>
                      </a:lnTo>
                      <a:lnTo>
                        <a:pt x="263" y="530"/>
                      </a:lnTo>
                      <a:lnTo>
                        <a:pt x="247" y="528"/>
                      </a:lnTo>
                      <a:lnTo>
                        <a:pt x="234" y="523"/>
                      </a:lnTo>
                      <a:lnTo>
                        <a:pt x="219" y="516"/>
                      </a:lnTo>
                      <a:lnTo>
                        <a:pt x="206" y="509"/>
                      </a:lnTo>
                      <a:lnTo>
                        <a:pt x="192" y="501"/>
                      </a:lnTo>
                      <a:lnTo>
                        <a:pt x="180" y="493"/>
                      </a:lnTo>
                      <a:lnTo>
                        <a:pt x="167" y="485"/>
                      </a:lnTo>
                      <a:lnTo>
                        <a:pt x="153" y="478"/>
                      </a:lnTo>
                      <a:lnTo>
                        <a:pt x="132" y="462"/>
                      </a:lnTo>
                      <a:lnTo>
                        <a:pt x="113" y="445"/>
                      </a:lnTo>
                      <a:lnTo>
                        <a:pt x="96" y="424"/>
                      </a:lnTo>
                      <a:lnTo>
                        <a:pt x="82" y="402"/>
                      </a:lnTo>
                      <a:lnTo>
                        <a:pt x="70" y="379"/>
                      </a:lnTo>
                      <a:lnTo>
                        <a:pt x="62" y="354"/>
                      </a:lnTo>
                      <a:lnTo>
                        <a:pt x="55" y="329"/>
                      </a:lnTo>
                      <a:lnTo>
                        <a:pt x="52" y="302"/>
                      </a:lnTo>
                      <a:lnTo>
                        <a:pt x="53" y="286"/>
                      </a:lnTo>
                      <a:lnTo>
                        <a:pt x="55" y="272"/>
                      </a:lnTo>
                      <a:lnTo>
                        <a:pt x="61" y="257"/>
                      </a:lnTo>
                      <a:lnTo>
                        <a:pt x="66" y="245"/>
                      </a:lnTo>
                      <a:lnTo>
                        <a:pt x="74" y="232"/>
                      </a:lnTo>
                      <a:lnTo>
                        <a:pt x="83" y="219"/>
                      </a:lnTo>
                      <a:lnTo>
                        <a:pt x="92" y="208"/>
                      </a:lnTo>
                      <a:lnTo>
                        <a:pt x="102" y="196"/>
                      </a:lnTo>
                      <a:lnTo>
                        <a:pt x="113" y="190"/>
                      </a:lnTo>
                      <a:lnTo>
                        <a:pt x="124" y="187"/>
                      </a:lnTo>
                      <a:lnTo>
                        <a:pt x="137" y="185"/>
                      </a:lnTo>
                      <a:lnTo>
                        <a:pt x="150" y="185"/>
                      </a:lnTo>
                      <a:lnTo>
                        <a:pt x="163" y="185"/>
                      </a:lnTo>
                      <a:lnTo>
                        <a:pt x="175" y="185"/>
                      </a:lnTo>
                      <a:lnTo>
                        <a:pt x="188" y="185"/>
                      </a:lnTo>
                      <a:lnTo>
                        <a:pt x="201" y="185"/>
                      </a:lnTo>
                      <a:lnTo>
                        <a:pt x="195" y="171"/>
                      </a:lnTo>
                      <a:lnTo>
                        <a:pt x="190" y="157"/>
                      </a:lnTo>
                      <a:lnTo>
                        <a:pt x="185" y="143"/>
                      </a:lnTo>
                      <a:lnTo>
                        <a:pt x="178" y="131"/>
                      </a:lnTo>
                      <a:lnTo>
                        <a:pt x="171" y="137"/>
                      </a:lnTo>
                      <a:lnTo>
                        <a:pt x="164" y="144"/>
                      </a:lnTo>
                      <a:lnTo>
                        <a:pt x="156" y="151"/>
                      </a:lnTo>
                      <a:lnTo>
                        <a:pt x="148" y="157"/>
                      </a:lnTo>
                      <a:lnTo>
                        <a:pt x="140" y="163"/>
                      </a:lnTo>
                      <a:lnTo>
                        <a:pt x="132" y="167"/>
                      </a:lnTo>
                      <a:lnTo>
                        <a:pt x="123" y="171"/>
                      </a:lnTo>
                      <a:lnTo>
                        <a:pt x="114" y="173"/>
                      </a:lnTo>
                      <a:lnTo>
                        <a:pt x="0" y="173"/>
                      </a:lnTo>
                      <a:lnTo>
                        <a:pt x="14" y="162"/>
                      </a:lnTo>
                      <a:lnTo>
                        <a:pt x="28" y="146"/>
                      </a:lnTo>
                      <a:lnTo>
                        <a:pt x="41" y="129"/>
                      </a:lnTo>
                      <a:lnTo>
                        <a:pt x="53" y="112"/>
                      </a:lnTo>
                      <a:lnTo>
                        <a:pt x="67" y="97"/>
                      </a:lnTo>
                      <a:lnTo>
                        <a:pt x="83" y="86"/>
                      </a:lnTo>
                      <a:lnTo>
                        <a:pt x="101" y="78"/>
                      </a:lnTo>
                      <a:lnTo>
                        <a:pt x="121" y="76"/>
                      </a:lnTo>
                      <a:lnTo>
                        <a:pt x="129" y="76"/>
                      </a:lnTo>
                      <a:lnTo>
                        <a:pt x="136" y="76"/>
                      </a:lnTo>
                      <a:lnTo>
                        <a:pt x="142" y="76"/>
                      </a:lnTo>
                      <a:lnTo>
                        <a:pt x="150" y="76"/>
                      </a:lnTo>
                      <a:lnTo>
                        <a:pt x="157" y="78"/>
                      </a:lnTo>
                      <a:lnTo>
                        <a:pt x="165" y="79"/>
                      </a:lnTo>
                      <a:lnTo>
                        <a:pt x="171" y="80"/>
                      </a:lnTo>
                      <a:lnTo>
                        <a:pt x="178" y="81"/>
                      </a:lnTo>
                      <a:lnTo>
                        <a:pt x="185" y="67"/>
                      </a:lnTo>
                      <a:lnTo>
                        <a:pt x="193" y="52"/>
                      </a:lnTo>
                      <a:lnTo>
                        <a:pt x="203" y="38"/>
                      </a:lnTo>
                      <a:lnTo>
                        <a:pt x="213" y="27"/>
                      </a:lnTo>
                      <a:lnTo>
                        <a:pt x="225" y="15"/>
                      </a:lnTo>
                      <a:lnTo>
                        <a:pt x="239" y="7"/>
                      </a:lnTo>
                      <a:lnTo>
                        <a:pt x="253" y="3"/>
                      </a:lnTo>
                      <a:lnTo>
                        <a:pt x="267" y="0"/>
                      </a:lnTo>
                      <a:lnTo>
                        <a:pt x="278" y="0"/>
                      </a:lnTo>
                      <a:lnTo>
                        <a:pt x="289" y="0"/>
                      </a:lnTo>
                      <a:lnTo>
                        <a:pt x="298" y="2"/>
                      </a:lnTo>
                      <a:lnTo>
                        <a:pt x="308" y="3"/>
                      </a:lnTo>
                      <a:lnTo>
                        <a:pt x="318" y="5"/>
                      </a:lnTo>
                      <a:lnTo>
                        <a:pt x="328" y="5"/>
                      </a:lnTo>
                      <a:lnTo>
                        <a:pt x="337" y="6"/>
                      </a:lnTo>
                      <a:lnTo>
                        <a:pt x="34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5" name="Freeform 91"/>
                <p:cNvSpPr>
                  <a:spLocks/>
                </p:cNvSpPr>
                <p:nvPr/>
              </p:nvSpPr>
              <p:spPr bwMode="auto">
                <a:xfrm>
                  <a:off x="1336" y="2025"/>
                  <a:ext cx="31" cy="22"/>
                </a:xfrm>
                <a:custGeom>
                  <a:avLst/>
                  <a:gdLst>
                    <a:gd name="T0" fmla="*/ 63 w 63"/>
                    <a:gd name="T1" fmla="*/ 4 h 45"/>
                    <a:gd name="T2" fmla="*/ 60 w 63"/>
                    <a:gd name="T3" fmla="*/ 9 h 45"/>
                    <a:gd name="T4" fmla="*/ 57 w 63"/>
                    <a:gd name="T5" fmla="*/ 15 h 45"/>
                    <a:gd name="T6" fmla="*/ 51 w 63"/>
                    <a:gd name="T7" fmla="*/ 20 h 45"/>
                    <a:gd name="T8" fmla="*/ 46 w 63"/>
                    <a:gd name="T9" fmla="*/ 24 h 45"/>
                    <a:gd name="T10" fmla="*/ 41 w 63"/>
                    <a:gd name="T11" fmla="*/ 29 h 45"/>
                    <a:gd name="T12" fmla="*/ 35 w 63"/>
                    <a:gd name="T13" fmla="*/ 32 h 45"/>
                    <a:gd name="T14" fmla="*/ 30 w 63"/>
                    <a:gd name="T15" fmla="*/ 37 h 45"/>
                    <a:gd name="T16" fmla="*/ 25 w 63"/>
                    <a:gd name="T17" fmla="*/ 41 h 45"/>
                    <a:gd name="T18" fmla="*/ 18 w 63"/>
                    <a:gd name="T19" fmla="*/ 43 h 45"/>
                    <a:gd name="T20" fmla="*/ 13 w 63"/>
                    <a:gd name="T21" fmla="*/ 44 h 45"/>
                    <a:gd name="T22" fmla="*/ 7 w 63"/>
                    <a:gd name="T23" fmla="*/ 45 h 45"/>
                    <a:gd name="T24" fmla="*/ 0 w 63"/>
                    <a:gd name="T25" fmla="*/ 45 h 45"/>
                    <a:gd name="T26" fmla="*/ 1 w 63"/>
                    <a:gd name="T27" fmla="*/ 37 h 45"/>
                    <a:gd name="T28" fmla="*/ 6 w 63"/>
                    <a:gd name="T29" fmla="*/ 30 h 45"/>
                    <a:gd name="T30" fmla="*/ 10 w 63"/>
                    <a:gd name="T31" fmla="*/ 24 h 45"/>
                    <a:gd name="T32" fmla="*/ 15 w 63"/>
                    <a:gd name="T33" fmla="*/ 19 h 45"/>
                    <a:gd name="T34" fmla="*/ 21 w 63"/>
                    <a:gd name="T35" fmla="*/ 15 h 45"/>
                    <a:gd name="T36" fmla="*/ 27 w 63"/>
                    <a:gd name="T37" fmla="*/ 12 h 45"/>
                    <a:gd name="T38" fmla="*/ 32 w 63"/>
                    <a:gd name="T39" fmla="*/ 7 h 45"/>
                    <a:gd name="T40" fmla="*/ 38 w 63"/>
                    <a:gd name="T41" fmla="*/ 4 h 45"/>
                    <a:gd name="T42" fmla="*/ 44 w 63"/>
                    <a:gd name="T43" fmla="*/ 1 h 45"/>
                    <a:gd name="T44" fmla="*/ 50 w 63"/>
                    <a:gd name="T45" fmla="*/ 0 h 45"/>
                    <a:gd name="T46" fmla="*/ 57 w 63"/>
                    <a:gd name="T47" fmla="*/ 1 h 45"/>
                    <a:gd name="T48" fmla="*/ 63 w 63"/>
                    <a:gd name="T4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45">
                      <a:moveTo>
                        <a:pt x="63" y="4"/>
                      </a:moveTo>
                      <a:lnTo>
                        <a:pt x="60" y="9"/>
                      </a:lnTo>
                      <a:lnTo>
                        <a:pt x="57" y="15"/>
                      </a:lnTo>
                      <a:lnTo>
                        <a:pt x="51" y="20"/>
                      </a:lnTo>
                      <a:lnTo>
                        <a:pt x="46" y="24"/>
                      </a:lnTo>
                      <a:lnTo>
                        <a:pt x="41" y="29"/>
                      </a:lnTo>
                      <a:lnTo>
                        <a:pt x="35" y="32"/>
                      </a:lnTo>
                      <a:lnTo>
                        <a:pt x="30" y="37"/>
                      </a:lnTo>
                      <a:lnTo>
                        <a:pt x="25" y="41"/>
                      </a:lnTo>
                      <a:lnTo>
                        <a:pt x="18" y="43"/>
                      </a:lnTo>
                      <a:lnTo>
                        <a:pt x="13" y="44"/>
                      </a:lnTo>
                      <a:lnTo>
                        <a:pt x="7" y="45"/>
                      </a:lnTo>
                      <a:lnTo>
                        <a:pt x="0" y="45"/>
                      </a:lnTo>
                      <a:lnTo>
                        <a:pt x="1" y="37"/>
                      </a:lnTo>
                      <a:lnTo>
                        <a:pt x="6" y="30"/>
                      </a:lnTo>
                      <a:lnTo>
                        <a:pt x="10" y="24"/>
                      </a:lnTo>
                      <a:lnTo>
                        <a:pt x="15" y="19"/>
                      </a:lnTo>
                      <a:lnTo>
                        <a:pt x="21" y="15"/>
                      </a:lnTo>
                      <a:lnTo>
                        <a:pt x="27" y="12"/>
                      </a:lnTo>
                      <a:lnTo>
                        <a:pt x="32" y="7"/>
                      </a:lnTo>
                      <a:lnTo>
                        <a:pt x="38" y="4"/>
                      </a:lnTo>
                      <a:lnTo>
                        <a:pt x="44" y="1"/>
                      </a:lnTo>
                      <a:lnTo>
                        <a:pt x="50" y="0"/>
                      </a:lnTo>
                      <a:lnTo>
                        <a:pt x="57" y="1"/>
                      </a:lnTo>
                      <a:lnTo>
                        <a:pt x="63" y="4"/>
                      </a:lnTo>
                      <a:close/>
                    </a:path>
                  </a:pathLst>
                </a:custGeom>
                <a:solidFill>
                  <a:srgbClr val="3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6" name="Freeform 92"/>
                <p:cNvSpPr>
                  <a:spLocks/>
                </p:cNvSpPr>
                <p:nvPr/>
              </p:nvSpPr>
              <p:spPr bwMode="auto">
                <a:xfrm>
                  <a:off x="1272" y="2066"/>
                  <a:ext cx="18" cy="12"/>
                </a:xfrm>
                <a:custGeom>
                  <a:avLst/>
                  <a:gdLst>
                    <a:gd name="T0" fmla="*/ 36 w 36"/>
                    <a:gd name="T1" fmla="*/ 4 h 23"/>
                    <a:gd name="T2" fmla="*/ 35 w 36"/>
                    <a:gd name="T3" fmla="*/ 9 h 23"/>
                    <a:gd name="T4" fmla="*/ 31 w 36"/>
                    <a:gd name="T5" fmla="*/ 14 h 23"/>
                    <a:gd name="T6" fmla="*/ 27 w 36"/>
                    <a:gd name="T7" fmla="*/ 19 h 23"/>
                    <a:gd name="T8" fmla="*/ 21 w 36"/>
                    <a:gd name="T9" fmla="*/ 21 h 23"/>
                    <a:gd name="T10" fmla="*/ 17 w 36"/>
                    <a:gd name="T11" fmla="*/ 23 h 23"/>
                    <a:gd name="T12" fmla="*/ 12 w 36"/>
                    <a:gd name="T13" fmla="*/ 23 h 23"/>
                    <a:gd name="T14" fmla="*/ 7 w 36"/>
                    <a:gd name="T15" fmla="*/ 23 h 23"/>
                    <a:gd name="T16" fmla="*/ 2 w 36"/>
                    <a:gd name="T17" fmla="*/ 22 h 23"/>
                    <a:gd name="T18" fmla="*/ 0 w 36"/>
                    <a:gd name="T19" fmla="*/ 20 h 23"/>
                    <a:gd name="T20" fmla="*/ 0 w 36"/>
                    <a:gd name="T21" fmla="*/ 16 h 23"/>
                    <a:gd name="T22" fmla="*/ 1 w 36"/>
                    <a:gd name="T23" fmla="*/ 13 h 23"/>
                    <a:gd name="T24" fmla="*/ 2 w 36"/>
                    <a:gd name="T25" fmla="*/ 10 h 23"/>
                    <a:gd name="T26" fmla="*/ 6 w 36"/>
                    <a:gd name="T27" fmla="*/ 7 h 23"/>
                    <a:gd name="T28" fmla="*/ 10 w 36"/>
                    <a:gd name="T29" fmla="*/ 5 h 23"/>
                    <a:gd name="T30" fmla="*/ 14 w 36"/>
                    <a:gd name="T31" fmla="*/ 2 h 23"/>
                    <a:gd name="T32" fmla="*/ 18 w 36"/>
                    <a:gd name="T33" fmla="*/ 1 h 23"/>
                    <a:gd name="T34" fmla="*/ 24 w 36"/>
                    <a:gd name="T35" fmla="*/ 0 h 23"/>
                    <a:gd name="T36" fmla="*/ 28 w 36"/>
                    <a:gd name="T37" fmla="*/ 1 h 23"/>
                    <a:gd name="T38" fmla="*/ 32 w 36"/>
                    <a:gd name="T39" fmla="*/ 1 h 23"/>
                    <a:gd name="T40" fmla="*/ 36 w 36"/>
                    <a:gd name="T4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3">
                      <a:moveTo>
                        <a:pt x="36" y="4"/>
                      </a:moveTo>
                      <a:lnTo>
                        <a:pt x="35" y="9"/>
                      </a:lnTo>
                      <a:lnTo>
                        <a:pt x="31" y="14"/>
                      </a:lnTo>
                      <a:lnTo>
                        <a:pt x="27" y="19"/>
                      </a:lnTo>
                      <a:lnTo>
                        <a:pt x="21" y="21"/>
                      </a:lnTo>
                      <a:lnTo>
                        <a:pt x="17" y="23"/>
                      </a:lnTo>
                      <a:lnTo>
                        <a:pt x="12" y="23"/>
                      </a:lnTo>
                      <a:lnTo>
                        <a:pt x="7" y="23"/>
                      </a:lnTo>
                      <a:lnTo>
                        <a:pt x="2" y="22"/>
                      </a:lnTo>
                      <a:lnTo>
                        <a:pt x="0" y="20"/>
                      </a:lnTo>
                      <a:lnTo>
                        <a:pt x="0" y="16"/>
                      </a:lnTo>
                      <a:lnTo>
                        <a:pt x="1" y="13"/>
                      </a:lnTo>
                      <a:lnTo>
                        <a:pt x="2" y="10"/>
                      </a:lnTo>
                      <a:lnTo>
                        <a:pt x="6" y="7"/>
                      </a:lnTo>
                      <a:lnTo>
                        <a:pt x="10" y="5"/>
                      </a:lnTo>
                      <a:lnTo>
                        <a:pt x="14" y="2"/>
                      </a:lnTo>
                      <a:lnTo>
                        <a:pt x="18" y="1"/>
                      </a:lnTo>
                      <a:lnTo>
                        <a:pt x="24" y="0"/>
                      </a:lnTo>
                      <a:lnTo>
                        <a:pt x="28" y="1"/>
                      </a:lnTo>
                      <a:lnTo>
                        <a:pt x="32" y="1"/>
                      </a:lnTo>
                      <a:lnTo>
                        <a:pt x="36" y="4"/>
                      </a:lnTo>
                      <a:close/>
                    </a:path>
                  </a:pathLst>
                </a:custGeom>
                <a:solidFill>
                  <a:srgbClr val="3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7" name="Freeform 93"/>
                <p:cNvSpPr>
                  <a:spLocks/>
                </p:cNvSpPr>
                <p:nvPr/>
              </p:nvSpPr>
              <p:spPr bwMode="auto">
                <a:xfrm>
                  <a:off x="1285" y="2091"/>
                  <a:ext cx="154" cy="151"/>
                </a:xfrm>
                <a:custGeom>
                  <a:avLst/>
                  <a:gdLst>
                    <a:gd name="T0" fmla="*/ 291 w 308"/>
                    <a:gd name="T1" fmla="*/ 63 h 301"/>
                    <a:gd name="T2" fmla="*/ 269 w 308"/>
                    <a:gd name="T3" fmla="*/ 42 h 301"/>
                    <a:gd name="T4" fmla="*/ 242 w 308"/>
                    <a:gd name="T5" fmla="*/ 30 h 301"/>
                    <a:gd name="T6" fmla="*/ 238 w 308"/>
                    <a:gd name="T7" fmla="*/ 41 h 301"/>
                    <a:gd name="T8" fmla="*/ 254 w 308"/>
                    <a:gd name="T9" fmla="*/ 58 h 301"/>
                    <a:gd name="T10" fmla="*/ 267 w 308"/>
                    <a:gd name="T11" fmla="*/ 76 h 301"/>
                    <a:gd name="T12" fmla="*/ 253 w 308"/>
                    <a:gd name="T13" fmla="*/ 78 h 301"/>
                    <a:gd name="T14" fmla="*/ 232 w 308"/>
                    <a:gd name="T15" fmla="*/ 66 h 301"/>
                    <a:gd name="T16" fmla="*/ 212 w 308"/>
                    <a:gd name="T17" fmla="*/ 53 h 301"/>
                    <a:gd name="T18" fmla="*/ 223 w 308"/>
                    <a:gd name="T19" fmla="*/ 83 h 301"/>
                    <a:gd name="T20" fmla="*/ 245 w 308"/>
                    <a:gd name="T21" fmla="*/ 109 h 301"/>
                    <a:gd name="T22" fmla="*/ 287 w 308"/>
                    <a:gd name="T23" fmla="*/ 146 h 301"/>
                    <a:gd name="T24" fmla="*/ 273 w 308"/>
                    <a:gd name="T25" fmla="*/ 148 h 301"/>
                    <a:gd name="T26" fmla="*/ 258 w 308"/>
                    <a:gd name="T27" fmla="*/ 142 h 301"/>
                    <a:gd name="T28" fmla="*/ 241 w 308"/>
                    <a:gd name="T29" fmla="*/ 133 h 301"/>
                    <a:gd name="T30" fmla="*/ 215 w 308"/>
                    <a:gd name="T31" fmla="*/ 116 h 301"/>
                    <a:gd name="T32" fmla="*/ 189 w 308"/>
                    <a:gd name="T33" fmla="*/ 97 h 301"/>
                    <a:gd name="T34" fmla="*/ 190 w 308"/>
                    <a:gd name="T35" fmla="*/ 116 h 301"/>
                    <a:gd name="T36" fmla="*/ 228 w 308"/>
                    <a:gd name="T37" fmla="*/ 162 h 301"/>
                    <a:gd name="T38" fmla="*/ 272 w 308"/>
                    <a:gd name="T39" fmla="*/ 199 h 301"/>
                    <a:gd name="T40" fmla="*/ 267 w 308"/>
                    <a:gd name="T41" fmla="*/ 209 h 301"/>
                    <a:gd name="T42" fmla="*/ 236 w 308"/>
                    <a:gd name="T43" fmla="*/ 205 h 301"/>
                    <a:gd name="T44" fmla="*/ 210 w 308"/>
                    <a:gd name="T45" fmla="*/ 191 h 301"/>
                    <a:gd name="T46" fmla="*/ 172 w 308"/>
                    <a:gd name="T47" fmla="*/ 178 h 301"/>
                    <a:gd name="T48" fmla="*/ 188 w 308"/>
                    <a:gd name="T49" fmla="*/ 203 h 301"/>
                    <a:gd name="T50" fmla="*/ 210 w 308"/>
                    <a:gd name="T51" fmla="*/ 228 h 301"/>
                    <a:gd name="T52" fmla="*/ 236 w 308"/>
                    <a:gd name="T53" fmla="*/ 248 h 301"/>
                    <a:gd name="T54" fmla="*/ 268 w 308"/>
                    <a:gd name="T55" fmla="*/ 259 h 301"/>
                    <a:gd name="T56" fmla="*/ 281 w 308"/>
                    <a:gd name="T57" fmla="*/ 268 h 301"/>
                    <a:gd name="T58" fmla="*/ 255 w 308"/>
                    <a:gd name="T59" fmla="*/ 284 h 301"/>
                    <a:gd name="T60" fmla="*/ 225 w 308"/>
                    <a:gd name="T61" fmla="*/ 289 h 301"/>
                    <a:gd name="T62" fmla="*/ 188 w 308"/>
                    <a:gd name="T63" fmla="*/ 289 h 301"/>
                    <a:gd name="T64" fmla="*/ 150 w 308"/>
                    <a:gd name="T65" fmla="*/ 301 h 301"/>
                    <a:gd name="T66" fmla="*/ 113 w 308"/>
                    <a:gd name="T67" fmla="*/ 290 h 301"/>
                    <a:gd name="T68" fmla="*/ 79 w 308"/>
                    <a:gd name="T69" fmla="*/ 264 h 301"/>
                    <a:gd name="T70" fmla="*/ 43 w 308"/>
                    <a:gd name="T71" fmla="*/ 245 h 301"/>
                    <a:gd name="T72" fmla="*/ 7 w 308"/>
                    <a:gd name="T73" fmla="*/ 194 h 301"/>
                    <a:gd name="T74" fmla="*/ 7 w 308"/>
                    <a:gd name="T75" fmla="*/ 89 h 301"/>
                    <a:gd name="T76" fmla="*/ 21 w 308"/>
                    <a:gd name="T77" fmla="*/ 78 h 301"/>
                    <a:gd name="T78" fmla="*/ 39 w 308"/>
                    <a:gd name="T79" fmla="*/ 73 h 301"/>
                    <a:gd name="T80" fmla="*/ 55 w 308"/>
                    <a:gd name="T81" fmla="*/ 72 h 301"/>
                    <a:gd name="T82" fmla="*/ 71 w 308"/>
                    <a:gd name="T83" fmla="*/ 79 h 301"/>
                    <a:gd name="T84" fmla="*/ 84 w 308"/>
                    <a:gd name="T85" fmla="*/ 89 h 301"/>
                    <a:gd name="T86" fmla="*/ 122 w 308"/>
                    <a:gd name="T87" fmla="*/ 56 h 301"/>
                    <a:gd name="T88" fmla="*/ 177 w 308"/>
                    <a:gd name="T89" fmla="*/ 11 h 301"/>
                    <a:gd name="T90" fmla="*/ 243 w 308"/>
                    <a:gd name="T91" fmla="*/ 1 h 301"/>
                    <a:gd name="T92" fmla="*/ 274 w 308"/>
                    <a:gd name="T93" fmla="*/ 20 h 301"/>
                    <a:gd name="T94" fmla="*/ 296 w 308"/>
                    <a:gd name="T95" fmla="*/ 5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8" h="301">
                      <a:moveTo>
                        <a:pt x="308" y="73"/>
                      </a:moveTo>
                      <a:lnTo>
                        <a:pt x="300" y="69"/>
                      </a:lnTo>
                      <a:lnTo>
                        <a:pt x="291" y="63"/>
                      </a:lnTo>
                      <a:lnTo>
                        <a:pt x="284" y="56"/>
                      </a:lnTo>
                      <a:lnTo>
                        <a:pt x="276" y="49"/>
                      </a:lnTo>
                      <a:lnTo>
                        <a:pt x="269" y="42"/>
                      </a:lnTo>
                      <a:lnTo>
                        <a:pt x="260" y="36"/>
                      </a:lnTo>
                      <a:lnTo>
                        <a:pt x="252" y="32"/>
                      </a:lnTo>
                      <a:lnTo>
                        <a:pt x="242" y="30"/>
                      </a:lnTo>
                      <a:lnTo>
                        <a:pt x="234" y="30"/>
                      </a:lnTo>
                      <a:lnTo>
                        <a:pt x="234" y="35"/>
                      </a:lnTo>
                      <a:lnTo>
                        <a:pt x="238" y="41"/>
                      </a:lnTo>
                      <a:lnTo>
                        <a:pt x="243" y="47"/>
                      </a:lnTo>
                      <a:lnTo>
                        <a:pt x="249" y="53"/>
                      </a:lnTo>
                      <a:lnTo>
                        <a:pt x="254" y="58"/>
                      </a:lnTo>
                      <a:lnTo>
                        <a:pt x="258" y="64"/>
                      </a:lnTo>
                      <a:lnTo>
                        <a:pt x="264" y="70"/>
                      </a:lnTo>
                      <a:lnTo>
                        <a:pt x="267" y="76"/>
                      </a:lnTo>
                      <a:lnTo>
                        <a:pt x="269" y="83"/>
                      </a:lnTo>
                      <a:lnTo>
                        <a:pt x="262" y="80"/>
                      </a:lnTo>
                      <a:lnTo>
                        <a:pt x="253" y="78"/>
                      </a:lnTo>
                      <a:lnTo>
                        <a:pt x="246" y="74"/>
                      </a:lnTo>
                      <a:lnTo>
                        <a:pt x="239" y="71"/>
                      </a:lnTo>
                      <a:lnTo>
                        <a:pt x="232" y="66"/>
                      </a:lnTo>
                      <a:lnTo>
                        <a:pt x="224" y="63"/>
                      </a:lnTo>
                      <a:lnTo>
                        <a:pt x="218" y="57"/>
                      </a:lnTo>
                      <a:lnTo>
                        <a:pt x="212" y="53"/>
                      </a:lnTo>
                      <a:lnTo>
                        <a:pt x="215" y="63"/>
                      </a:lnTo>
                      <a:lnTo>
                        <a:pt x="218" y="72"/>
                      </a:lnTo>
                      <a:lnTo>
                        <a:pt x="223" y="83"/>
                      </a:lnTo>
                      <a:lnTo>
                        <a:pt x="230" y="92"/>
                      </a:lnTo>
                      <a:lnTo>
                        <a:pt x="237" y="101"/>
                      </a:lnTo>
                      <a:lnTo>
                        <a:pt x="245" y="109"/>
                      </a:lnTo>
                      <a:lnTo>
                        <a:pt x="252" y="118"/>
                      </a:lnTo>
                      <a:lnTo>
                        <a:pt x="260" y="126"/>
                      </a:lnTo>
                      <a:lnTo>
                        <a:pt x="287" y="146"/>
                      </a:lnTo>
                      <a:lnTo>
                        <a:pt x="283" y="148"/>
                      </a:lnTo>
                      <a:lnTo>
                        <a:pt x="277" y="148"/>
                      </a:lnTo>
                      <a:lnTo>
                        <a:pt x="273" y="148"/>
                      </a:lnTo>
                      <a:lnTo>
                        <a:pt x="268" y="147"/>
                      </a:lnTo>
                      <a:lnTo>
                        <a:pt x="264" y="145"/>
                      </a:lnTo>
                      <a:lnTo>
                        <a:pt x="258" y="142"/>
                      </a:lnTo>
                      <a:lnTo>
                        <a:pt x="254" y="140"/>
                      </a:lnTo>
                      <a:lnTo>
                        <a:pt x="250" y="138"/>
                      </a:lnTo>
                      <a:lnTo>
                        <a:pt x="241" y="133"/>
                      </a:lnTo>
                      <a:lnTo>
                        <a:pt x="232" y="127"/>
                      </a:lnTo>
                      <a:lnTo>
                        <a:pt x="223" y="122"/>
                      </a:lnTo>
                      <a:lnTo>
                        <a:pt x="215" y="116"/>
                      </a:lnTo>
                      <a:lnTo>
                        <a:pt x="206" y="110"/>
                      </a:lnTo>
                      <a:lnTo>
                        <a:pt x="198" y="104"/>
                      </a:lnTo>
                      <a:lnTo>
                        <a:pt x="189" y="97"/>
                      </a:lnTo>
                      <a:lnTo>
                        <a:pt x="181" y="92"/>
                      </a:lnTo>
                      <a:lnTo>
                        <a:pt x="181" y="99"/>
                      </a:lnTo>
                      <a:lnTo>
                        <a:pt x="190" y="116"/>
                      </a:lnTo>
                      <a:lnTo>
                        <a:pt x="201" y="132"/>
                      </a:lnTo>
                      <a:lnTo>
                        <a:pt x="214" y="147"/>
                      </a:lnTo>
                      <a:lnTo>
                        <a:pt x="228" y="162"/>
                      </a:lnTo>
                      <a:lnTo>
                        <a:pt x="241" y="175"/>
                      </a:lnTo>
                      <a:lnTo>
                        <a:pt x="256" y="187"/>
                      </a:lnTo>
                      <a:lnTo>
                        <a:pt x="272" y="199"/>
                      </a:lnTo>
                      <a:lnTo>
                        <a:pt x="287" y="209"/>
                      </a:lnTo>
                      <a:lnTo>
                        <a:pt x="277" y="209"/>
                      </a:lnTo>
                      <a:lnTo>
                        <a:pt x="267" y="209"/>
                      </a:lnTo>
                      <a:lnTo>
                        <a:pt x="256" y="209"/>
                      </a:lnTo>
                      <a:lnTo>
                        <a:pt x="247" y="207"/>
                      </a:lnTo>
                      <a:lnTo>
                        <a:pt x="236" y="205"/>
                      </a:lnTo>
                      <a:lnTo>
                        <a:pt x="227" y="201"/>
                      </a:lnTo>
                      <a:lnTo>
                        <a:pt x="218" y="196"/>
                      </a:lnTo>
                      <a:lnTo>
                        <a:pt x="210" y="191"/>
                      </a:lnTo>
                      <a:lnTo>
                        <a:pt x="165" y="160"/>
                      </a:lnTo>
                      <a:lnTo>
                        <a:pt x="168" y="169"/>
                      </a:lnTo>
                      <a:lnTo>
                        <a:pt x="172" y="178"/>
                      </a:lnTo>
                      <a:lnTo>
                        <a:pt x="177" y="186"/>
                      </a:lnTo>
                      <a:lnTo>
                        <a:pt x="183" y="195"/>
                      </a:lnTo>
                      <a:lnTo>
                        <a:pt x="188" y="203"/>
                      </a:lnTo>
                      <a:lnTo>
                        <a:pt x="196" y="213"/>
                      </a:lnTo>
                      <a:lnTo>
                        <a:pt x="202" y="220"/>
                      </a:lnTo>
                      <a:lnTo>
                        <a:pt x="210" y="228"/>
                      </a:lnTo>
                      <a:lnTo>
                        <a:pt x="218" y="236"/>
                      </a:lnTo>
                      <a:lnTo>
                        <a:pt x="227" y="243"/>
                      </a:lnTo>
                      <a:lnTo>
                        <a:pt x="236" y="248"/>
                      </a:lnTo>
                      <a:lnTo>
                        <a:pt x="247" y="253"/>
                      </a:lnTo>
                      <a:lnTo>
                        <a:pt x="257" y="255"/>
                      </a:lnTo>
                      <a:lnTo>
                        <a:pt x="268" y="259"/>
                      </a:lnTo>
                      <a:lnTo>
                        <a:pt x="278" y="260"/>
                      </a:lnTo>
                      <a:lnTo>
                        <a:pt x="289" y="261"/>
                      </a:lnTo>
                      <a:lnTo>
                        <a:pt x="281" y="268"/>
                      </a:lnTo>
                      <a:lnTo>
                        <a:pt x="273" y="274"/>
                      </a:lnTo>
                      <a:lnTo>
                        <a:pt x="264" y="279"/>
                      </a:lnTo>
                      <a:lnTo>
                        <a:pt x="255" y="284"/>
                      </a:lnTo>
                      <a:lnTo>
                        <a:pt x="246" y="287"/>
                      </a:lnTo>
                      <a:lnTo>
                        <a:pt x="236" y="289"/>
                      </a:lnTo>
                      <a:lnTo>
                        <a:pt x="225" y="289"/>
                      </a:lnTo>
                      <a:lnTo>
                        <a:pt x="215" y="286"/>
                      </a:lnTo>
                      <a:lnTo>
                        <a:pt x="202" y="286"/>
                      </a:lnTo>
                      <a:lnTo>
                        <a:pt x="188" y="289"/>
                      </a:lnTo>
                      <a:lnTo>
                        <a:pt x="176" y="293"/>
                      </a:lnTo>
                      <a:lnTo>
                        <a:pt x="163" y="298"/>
                      </a:lnTo>
                      <a:lnTo>
                        <a:pt x="150" y="301"/>
                      </a:lnTo>
                      <a:lnTo>
                        <a:pt x="137" y="301"/>
                      </a:lnTo>
                      <a:lnTo>
                        <a:pt x="126" y="298"/>
                      </a:lnTo>
                      <a:lnTo>
                        <a:pt x="113" y="290"/>
                      </a:lnTo>
                      <a:lnTo>
                        <a:pt x="102" y="279"/>
                      </a:lnTo>
                      <a:lnTo>
                        <a:pt x="91" y="271"/>
                      </a:lnTo>
                      <a:lnTo>
                        <a:pt x="79" y="264"/>
                      </a:lnTo>
                      <a:lnTo>
                        <a:pt x="66" y="259"/>
                      </a:lnTo>
                      <a:lnTo>
                        <a:pt x="55" y="252"/>
                      </a:lnTo>
                      <a:lnTo>
                        <a:pt x="43" y="245"/>
                      </a:lnTo>
                      <a:lnTo>
                        <a:pt x="33" y="236"/>
                      </a:lnTo>
                      <a:lnTo>
                        <a:pt x="23" y="223"/>
                      </a:lnTo>
                      <a:lnTo>
                        <a:pt x="7" y="194"/>
                      </a:lnTo>
                      <a:lnTo>
                        <a:pt x="0" y="160"/>
                      </a:lnTo>
                      <a:lnTo>
                        <a:pt x="0" y="123"/>
                      </a:lnTo>
                      <a:lnTo>
                        <a:pt x="7" y="89"/>
                      </a:lnTo>
                      <a:lnTo>
                        <a:pt x="11" y="84"/>
                      </a:lnTo>
                      <a:lnTo>
                        <a:pt x="16" y="80"/>
                      </a:lnTo>
                      <a:lnTo>
                        <a:pt x="21" y="78"/>
                      </a:lnTo>
                      <a:lnTo>
                        <a:pt x="27" y="76"/>
                      </a:lnTo>
                      <a:lnTo>
                        <a:pt x="33" y="74"/>
                      </a:lnTo>
                      <a:lnTo>
                        <a:pt x="39" y="73"/>
                      </a:lnTo>
                      <a:lnTo>
                        <a:pt x="44" y="72"/>
                      </a:lnTo>
                      <a:lnTo>
                        <a:pt x="49" y="71"/>
                      </a:lnTo>
                      <a:lnTo>
                        <a:pt x="55" y="72"/>
                      </a:lnTo>
                      <a:lnTo>
                        <a:pt x="60" y="74"/>
                      </a:lnTo>
                      <a:lnTo>
                        <a:pt x="65" y="77"/>
                      </a:lnTo>
                      <a:lnTo>
                        <a:pt x="71" y="79"/>
                      </a:lnTo>
                      <a:lnTo>
                        <a:pt x="75" y="83"/>
                      </a:lnTo>
                      <a:lnTo>
                        <a:pt x="80" y="86"/>
                      </a:lnTo>
                      <a:lnTo>
                        <a:pt x="84" y="89"/>
                      </a:lnTo>
                      <a:lnTo>
                        <a:pt x="89" y="94"/>
                      </a:lnTo>
                      <a:lnTo>
                        <a:pt x="105" y="74"/>
                      </a:lnTo>
                      <a:lnTo>
                        <a:pt x="122" y="56"/>
                      </a:lnTo>
                      <a:lnTo>
                        <a:pt x="140" y="39"/>
                      </a:lnTo>
                      <a:lnTo>
                        <a:pt x="158" y="24"/>
                      </a:lnTo>
                      <a:lnTo>
                        <a:pt x="177" y="11"/>
                      </a:lnTo>
                      <a:lnTo>
                        <a:pt x="197" y="3"/>
                      </a:lnTo>
                      <a:lnTo>
                        <a:pt x="219" y="0"/>
                      </a:lnTo>
                      <a:lnTo>
                        <a:pt x="243" y="1"/>
                      </a:lnTo>
                      <a:lnTo>
                        <a:pt x="255" y="5"/>
                      </a:lnTo>
                      <a:lnTo>
                        <a:pt x="265" y="11"/>
                      </a:lnTo>
                      <a:lnTo>
                        <a:pt x="274" y="20"/>
                      </a:lnTo>
                      <a:lnTo>
                        <a:pt x="283" y="30"/>
                      </a:lnTo>
                      <a:lnTo>
                        <a:pt x="290" y="40"/>
                      </a:lnTo>
                      <a:lnTo>
                        <a:pt x="296" y="51"/>
                      </a:lnTo>
                      <a:lnTo>
                        <a:pt x="303" y="63"/>
                      </a:lnTo>
                      <a:lnTo>
                        <a:pt x="308" y="73"/>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8" name="Freeform 94"/>
                <p:cNvSpPr>
                  <a:spLocks/>
                </p:cNvSpPr>
                <p:nvPr/>
              </p:nvSpPr>
              <p:spPr bwMode="auto">
                <a:xfrm>
                  <a:off x="1440" y="2141"/>
                  <a:ext cx="7" cy="22"/>
                </a:xfrm>
                <a:custGeom>
                  <a:avLst/>
                  <a:gdLst>
                    <a:gd name="T0" fmla="*/ 15 w 15"/>
                    <a:gd name="T1" fmla="*/ 12 h 45"/>
                    <a:gd name="T2" fmla="*/ 14 w 15"/>
                    <a:gd name="T3" fmla="*/ 45 h 45"/>
                    <a:gd name="T4" fmla="*/ 7 w 15"/>
                    <a:gd name="T5" fmla="*/ 35 h 45"/>
                    <a:gd name="T6" fmla="*/ 2 w 15"/>
                    <a:gd name="T7" fmla="*/ 25 h 45"/>
                    <a:gd name="T8" fmla="*/ 0 w 15"/>
                    <a:gd name="T9" fmla="*/ 14 h 45"/>
                    <a:gd name="T10" fmla="*/ 0 w 15"/>
                    <a:gd name="T11" fmla="*/ 0 h 45"/>
                    <a:gd name="T12" fmla="*/ 4 w 15"/>
                    <a:gd name="T13" fmla="*/ 1 h 45"/>
                    <a:gd name="T14" fmla="*/ 9 w 15"/>
                    <a:gd name="T15" fmla="*/ 3 h 45"/>
                    <a:gd name="T16" fmla="*/ 13 w 15"/>
                    <a:gd name="T17" fmla="*/ 7 h 45"/>
                    <a:gd name="T18" fmla="*/ 15 w 15"/>
                    <a:gd name="T1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5">
                      <a:moveTo>
                        <a:pt x="15" y="12"/>
                      </a:moveTo>
                      <a:lnTo>
                        <a:pt x="14" y="45"/>
                      </a:lnTo>
                      <a:lnTo>
                        <a:pt x="7" y="35"/>
                      </a:lnTo>
                      <a:lnTo>
                        <a:pt x="2" y="25"/>
                      </a:lnTo>
                      <a:lnTo>
                        <a:pt x="0" y="14"/>
                      </a:lnTo>
                      <a:lnTo>
                        <a:pt x="0" y="0"/>
                      </a:lnTo>
                      <a:lnTo>
                        <a:pt x="4" y="1"/>
                      </a:lnTo>
                      <a:lnTo>
                        <a:pt x="9" y="3"/>
                      </a:lnTo>
                      <a:lnTo>
                        <a:pt x="13" y="7"/>
                      </a:lnTo>
                      <a:lnTo>
                        <a:pt x="15" y="12"/>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9" name="Freeform 95"/>
                <p:cNvSpPr>
                  <a:spLocks/>
                </p:cNvSpPr>
                <p:nvPr/>
              </p:nvSpPr>
              <p:spPr bwMode="auto">
                <a:xfrm>
                  <a:off x="1303" y="2152"/>
                  <a:ext cx="49" cy="64"/>
                </a:xfrm>
                <a:custGeom>
                  <a:avLst/>
                  <a:gdLst>
                    <a:gd name="T0" fmla="*/ 41 w 98"/>
                    <a:gd name="T1" fmla="*/ 71 h 126"/>
                    <a:gd name="T2" fmla="*/ 48 w 98"/>
                    <a:gd name="T3" fmla="*/ 78 h 126"/>
                    <a:gd name="T4" fmla="*/ 56 w 98"/>
                    <a:gd name="T5" fmla="*/ 85 h 126"/>
                    <a:gd name="T6" fmla="*/ 63 w 98"/>
                    <a:gd name="T7" fmla="*/ 92 h 126"/>
                    <a:gd name="T8" fmla="*/ 71 w 98"/>
                    <a:gd name="T9" fmla="*/ 98 h 126"/>
                    <a:gd name="T10" fmla="*/ 78 w 98"/>
                    <a:gd name="T11" fmla="*/ 105 h 126"/>
                    <a:gd name="T12" fmla="*/ 86 w 98"/>
                    <a:gd name="T13" fmla="*/ 111 h 126"/>
                    <a:gd name="T14" fmla="*/ 92 w 98"/>
                    <a:gd name="T15" fmla="*/ 118 h 126"/>
                    <a:gd name="T16" fmla="*/ 98 w 98"/>
                    <a:gd name="T17" fmla="*/ 126 h 126"/>
                    <a:gd name="T18" fmla="*/ 83 w 98"/>
                    <a:gd name="T19" fmla="*/ 120 h 126"/>
                    <a:gd name="T20" fmla="*/ 68 w 98"/>
                    <a:gd name="T21" fmla="*/ 111 h 126"/>
                    <a:gd name="T22" fmla="*/ 52 w 98"/>
                    <a:gd name="T23" fmla="*/ 102 h 126"/>
                    <a:gd name="T24" fmla="*/ 37 w 98"/>
                    <a:gd name="T25" fmla="*/ 91 h 126"/>
                    <a:gd name="T26" fmla="*/ 24 w 98"/>
                    <a:gd name="T27" fmla="*/ 78 h 126"/>
                    <a:gd name="T28" fmla="*/ 12 w 98"/>
                    <a:gd name="T29" fmla="*/ 63 h 126"/>
                    <a:gd name="T30" fmla="*/ 4 w 98"/>
                    <a:gd name="T31" fmla="*/ 47 h 126"/>
                    <a:gd name="T32" fmla="*/ 0 w 98"/>
                    <a:gd name="T33" fmla="*/ 29 h 126"/>
                    <a:gd name="T34" fmla="*/ 0 w 98"/>
                    <a:gd name="T35" fmla="*/ 21 h 126"/>
                    <a:gd name="T36" fmla="*/ 0 w 98"/>
                    <a:gd name="T37" fmla="*/ 12 h 126"/>
                    <a:gd name="T38" fmla="*/ 2 w 98"/>
                    <a:gd name="T39" fmla="*/ 6 h 126"/>
                    <a:gd name="T40" fmla="*/ 6 w 98"/>
                    <a:gd name="T41" fmla="*/ 0 h 126"/>
                    <a:gd name="T42" fmla="*/ 16 w 98"/>
                    <a:gd name="T43" fmla="*/ 6 h 126"/>
                    <a:gd name="T44" fmla="*/ 21 w 98"/>
                    <a:gd name="T45" fmla="*/ 14 h 126"/>
                    <a:gd name="T46" fmla="*/ 25 w 98"/>
                    <a:gd name="T47" fmla="*/ 23 h 126"/>
                    <a:gd name="T48" fmla="*/ 27 w 98"/>
                    <a:gd name="T49" fmla="*/ 33 h 126"/>
                    <a:gd name="T50" fmla="*/ 29 w 98"/>
                    <a:gd name="T51" fmla="*/ 44 h 126"/>
                    <a:gd name="T52" fmla="*/ 32 w 98"/>
                    <a:gd name="T53" fmla="*/ 53 h 126"/>
                    <a:gd name="T54" fmla="*/ 36 w 98"/>
                    <a:gd name="T55" fmla="*/ 63 h 126"/>
                    <a:gd name="T56" fmla="*/ 41 w 98"/>
                    <a:gd name="T57"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26">
                      <a:moveTo>
                        <a:pt x="41" y="71"/>
                      </a:moveTo>
                      <a:lnTo>
                        <a:pt x="48" y="78"/>
                      </a:lnTo>
                      <a:lnTo>
                        <a:pt x="56" y="85"/>
                      </a:lnTo>
                      <a:lnTo>
                        <a:pt x="63" y="92"/>
                      </a:lnTo>
                      <a:lnTo>
                        <a:pt x="71" y="98"/>
                      </a:lnTo>
                      <a:lnTo>
                        <a:pt x="78" y="105"/>
                      </a:lnTo>
                      <a:lnTo>
                        <a:pt x="86" y="111"/>
                      </a:lnTo>
                      <a:lnTo>
                        <a:pt x="92" y="118"/>
                      </a:lnTo>
                      <a:lnTo>
                        <a:pt x="98" y="126"/>
                      </a:lnTo>
                      <a:lnTo>
                        <a:pt x="83" y="120"/>
                      </a:lnTo>
                      <a:lnTo>
                        <a:pt x="68" y="111"/>
                      </a:lnTo>
                      <a:lnTo>
                        <a:pt x="52" y="102"/>
                      </a:lnTo>
                      <a:lnTo>
                        <a:pt x="37" y="91"/>
                      </a:lnTo>
                      <a:lnTo>
                        <a:pt x="24" y="78"/>
                      </a:lnTo>
                      <a:lnTo>
                        <a:pt x="12" y="63"/>
                      </a:lnTo>
                      <a:lnTo>
                        <a:pt x="4" y="47"/>
                      </a:lnTo>
                      <a:lnTo>
                        <a:pt x="0" y="29"/>
                      </a:lnTo>
                      <a:lnTo>
                        <a:pt x="0" y="21"/>
                      </a:lnTo>
                      <a:lnTo>
                        <a:pt x="0" y="12"/>
                      </a:lnTo>
                      <a:lnTo>
                        <a:pt x="2" y="6"/>
                      </a:lnTo>
                      <a:lnTo>
                        <a:pt x="6" y="0"/>
                      </a:lnTo>
                      <a:lnTo>
                        <a:pt x="16" y="6"/>
                      </a:lnTo>
                      <a:lnTo>
                        <a:pt x="21" y="14"/>
                      </a:lnTo>
                      <a:lnTo>
                        <a:pt x="25" y="23"/>
                      </a:lnTo>
                      <a:lnTo>
                        <a:pt x="27" y="33"/>
                      </a:lnTo>
                      <a:lnTo>
                        <a:pt x="29" y="44"/>
                      </a:lnTo>
                      <a:lnTo>
                        <a:pt x="32" y="53"/>
                      </a:lnTo>
                      <a:lnTo>
                        <a:pt x="36" y="63"/>
                      </a:lnTo>
                      <a:lnTo>
                        <a:pt x="4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64960" name="Group 96"/>
            <p:cNvGrpSpPr>
              <a:grpSpLocks/>
            </p:cNvGrpSpPr>
            <p:nvPr/>
          </p:nvGrpSpPr>
          <p:grpSpPr bwMode="auto">
            <a:xfrm rot="196559">
              <a:off x="2915" y="3221"/>
              <a:ext cx="650" cy="512"/>
              <a:chOff x="1565" y="1961"/>
              <a:chExt cx="374" cy="369"/>
            </a:xfrm>
          </p:grpSpPr>
          <p:sp>
            <p:nvSpPr>
              <p:cNvPr id="164961" name="Freeform 97"/>
              <p:cNvSpPr>
                <a:spLocks/>
              </p:cNvSpPr>
              <p:nvPr/>
            </p:nvSpPr>
            <p:spPr bwMode="auto">
              <a:xfrm>
                <a:off x="1565" y="1961"/>
                <a:ext cx="374" cy="369"/>
              </a:xfrm>
              <a:custGeom>
                <a:avLst/>
                <a:gdLst>
                  <a:gd name="T0" fmla="*/ 619 w 749"/>
                  <a:gd name="T1" fmla="*/ 63 h 740"/>
                  <a:gd name="T2" fmla="*/ 658 w 749"/>
                  <a:gd name="T3" fmla="*/ 61 h 740"/>
                  <a:gd name="T4" fmla="*/ 693 w 749"/>
                  <a:gd name="T5" fmla="*/ 72 h 740"/>
                  <a:gd name="T6" fmla="*/ 722 w 749"/>
                  <a:gd name="T7" fmla="*/ 99 h 740"/>
                  <a:gd name="T8" fmla="*/ 720 w 749"/>
                  <a:gd name="T9" fmla="*/ 139 h 740"/>
                  <a:gd name="T10" fmla="*/ 702 w 749"/>
                  <a:gd name="T11" fmla="*/ 163 h 740"/>
                  <a:gd name="T12" fmla="*/ 726 w 749"/>
                  <a:gd name="T13" fmla="*/ 186 h 740"/>
                  <a:gd name="T14" fmla="*/ 747 w 749"/>
                  <a:gd name="T15" fmla="*/ 212 h 740"/>
                  <a:gd name="T16" fmla="*/ 743 w 749"/>
                  <a:gd name="T17" fmla="*/ 242 h 740"/>
                  <a:gd name="T18" fmla="*/ 719 w 749"/>
                  <a:gd name="T19" fmla="*/ 261 h 740"/>
                  <a:gd name="T20" fmla="*/ 698 w 749"/>
                  <a:gd name="T21" fmla="*/ 280 h 740"/>
                  <a:gd name="T22" fmla="*/ 687 w 749"/>
                  <a:gd name="T23" fmla="*/ 301 h 740"/>
                  <a:gd name="T24" fmla="*/ 668 w 749"/>
                  <a:gd name="T25" fmla="*/ 307 h 740"/>
                  <a:gd name="T26" fmla="*/ 647 w 749"/>
                  <a:gd name="T27" fmla="*/ 306 h 740"/>
                  <a:gd name="T28" fmla="*/ 628 w 749"/>
                  <a:gd name="T29" fmla="*/ 302 h 740"/>
                  <a:gd name="T30" fmla="*/ 612 w 749"/>
                  <a:gd name="T31" fmla="*/ 318 h 740"/>
                  <a:gd name="T32" fmla="*/ 596 w 749"/>
                  <a:gd name="T33" fmla="*/ 326 h 740"/>
                  <a:gd name="T34" fmla="*/ 582 w 749"/>
                  <a:gd name="T35" fmla="*/ 329 h 740"/>
                  <a:gd name="T36" fmla="*/ 567 w 749"/>
                  <a:gd name="T37" fmla="*/ 327 h 740"/>
                  <a:gd name="T38" fmla="*/ 549 w 749"/>
                  <a:gd name="T39" fmla="*/ 316 h 740"/>
                  <a:gd name="T40" fmla="*/ 536 w 749"/>
                  <a:gd name="T41" fmla="*/ 296 h 740"/>
                  <a:gd name="T42" fmla="*/ 524 w 749"/>
                  <a:gd name="T43" fmla="*/ 274 h 740"/>
                  <a:gd name="T44" fmla="*/ 493 w 749"/>
                  <a:gd name="T45" fmla="*/ 289 h 740"/>
                  <a:gd name="T46" fmla="*/ 463 w 749"/>
                  <a:gd name="T47" fmla="*/ 302 h 740"/>
                  <a:gd name="T48" fmla="*/ 446 w 749"/>
                  <a:gd name="T49" fmla="*/ 341 h 740"/>
                  <a:gd name="T50" fmla="*/ 437 w 749"/>
                  <a:gd name="T51" fmla="*/ 418 h 740"/>
                  <a:gd name="T52" fmla="*/ 396 w 749"/>
                  <a:gd name="T53" fmla="*/ 483 h 740"/>
                  <a:gd name="T54" fmla="*/ 331 w 749"/>
                  <a:gd name="T55" fmla="*/ 539 h 740"/>
                  <a:gd name="T56" fmla="*/ 265 w 749"/>
                  <a:gd name="T57" fmla="*/ 594 h 740"/>
                  <a:gd name="T58" fmla="*/ 198 w 749"/>
                  <a:gd name="T59" fmla="*/ 644 h 740"/>
                  <a:gd name="T60" fmla="*/ 127 w 749"/>
                  <a:gd name="T61" fmla="*/ 687 h 740"/>
                  <a:gd name="T62" fmla="*/ 52 w 749"/>
                  <a:gd name="T63" fmla="*/ 721 h 740"/>
                  <a:gd name="T64" fmla="*/ 8 w 749"/>
                  <a:gd name="T65" fmla="*/ 722 h 740"/>
                  <a:gd name="T66" fmla="*/ 32 w 749"/>
                  <a:gd name="T67" fmla="*/ 670 h 740"/>
                  <a:gd name="T68" fmla="*/ 63 w 749"/>
                  <a:gd name="T69" fmla="*/ 620 h 740"/>
                  <a:gd name="T70" fmla="*/ 90 w 749"/>
                  <a:gd name="T71" fmla="*/ 559 h 740"/>
                  <a:gd name="T72" fmla="*/ 119 w 749"/>
                  <a:gd name="T73" fmla="*/ 494 h 740"/>
                  <a:gd name="T74" fmla="*/ 152 w 749"/>
                  <a:gd name="T75" fmla="*/ 432 h 740"/>
                  <a:gd name="T76" fmla="*/ 190 w 749"/>
                  <a:gd name="T77" fmla="*/ 371 h 740"/>
                  <a:gd name="T78" fmla="*/ 234 w 749"/>
                  <a:gd name="T79" fmla="*/ 312 h 740"/>
                  <a:gd name="T80" fmla="*/ 278 w 749"/>
                  <a:gd name="T81" fmla="*/ 266 h 740"/>
                  <a:gd name="T82" fmla="*/ 328 w 749"/>
                  <a:gd name="T83" fmla="*/ 256 h 740"/>
                  <a:gd name="T84" fmla="*/ 378 w 749"/>
                  <a:gd name="T85" fmla="*/ 264 h 740"/>
                  <a:gd name="T86" fmla="*/ 405 w 749"/>
                  <a:gd name="T87" fmla="*/ 255 h 740"/>
                  <a:gd name="T88" fmla="*/ 421 w 749"/>
                  <a:gd name="T89" fmla="*/ 232 h 740"/>
                  <a:gd name="T90" fmla="*/ 436 w 749"/>
                  <a:gd name="T91" fmla="*/ 209 h 740"/>
                  <a:gd name="T92" fmla="*/ 424 w 749"/>
                  <a:gd name="T93" fmla="*/ 190 h 740"/>
                  <a:gd name="T94" fmla="*/ 407 w 749"/>
                  <a:gd name="T95" fmla="*/ 141 h 740"/>
                  <a:gd name="T96" fmla="*/ 396 w 749"/>
                  <a:gd name="T97" fmla="*/ 94 h 740"/>
                  <a:gd name="T98" fmla="*/ 408 w 749"/>
                  <a:gd name="T99" fmla="*/ 74 h 740"/>
                  <a:gd name="T100" fmla="*/ 430 w 749"/>
                  <a:gd name="T101" fmla="*/ 63 h 740"/>
                  <a:gd name="T102" fmla="*/ 457 w 749"/>
                  <a:gd name="T103" fmla="*/ 63 h 740"/>
                  <a:gd name="T104" fmla="*/ 467 w 749"/>
                  <a:gd name="T105" fmla="*/ 36 h 740"/>
                  <a:gd name="T106" fmla="*/ 496 w 749"/>
                  <a:gd name="T107" fmla="*/ 11 h 740"/>
                  <a:gd name="T108" fmla="*/ 535 w 749"/>
                  <a:gd name="T109" fmla="*/ 0 h 740"/>
                  <a:gd name="T110" fmla="*/ 570 w 749"/>
                  <a:gd name="T111" fmla="*/ 6 h 740"/>
                  <a:gd name="T112" fmla="*/ 591 w 749"/>
                  <a:gd name="T113" fmla="*/ 2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40">
                    <a:moveTo>
                      <a:pt x="591" y="29"/>
                    </a:moveTo>
                    <a:lnTo>
                      <a:pt x="608" y="66"/>
                    </a:lnTo>
                    <a:lnTo>
                      <a:pt x="619" y="63"/>
                    </a:lnTo>
                    <a:lnTo>
                      <a:pt x="632" y="61"/>
                    </a:lnTo>
                    <a:lnTo>
                      <a:pt x="644" y="60"/>
                    </a:lnTo>
                    <a:lnTo>
                      <a:pt x="658" y="61"/>
                    </a:lnTo>
                    <a:lnTo>
                      <a:pt x="669" y="64"/>
                    </a:lnTo>
                    <a:lnTo>
                      <a:pt x="682" y="67"/>
                    </a:lnTo>
                    <a:lnTo>
                      <a:pt x="693" y="72"/>
                    </a:lnTo>
                    <a:lnTo>
                      <a:pt x="703" y="78"/>
                    </a:lnTo>
                    <a:lnTo>
                      <a:pt x="714" y="88"/>
                    </a:lnTo>
                    <a:lnTo>
                      <a:pt x="722" y="99"/>
                    </a:lnTo>
                    <a:lnTo>
                      <a:pt x="725" y="113"/>
                    </a:lnTo>
                    <a:lnTo>
                      <a:pt x="723" y="129"/>
                    </a:lnTo>
                    <a:lnTo>
                      <a:pt x="720" y="139"/>
                    </a:lnTo>
                    <a:lnTo>
                      <a:pt x="715" y="147"/>
                    </a:lnTo>
                    <a:lnTo>
                      <a:pt x="708" y="155"/>
                    </a:lnTo>
                    <a:lnTo>
                      <a:pt x="702" y="163"/>
                    </a:lnTo>
                    <a:lnTo>
                      <a:pt x="710" y="171"/>
                    </a:lnTo>
                    <a:lnTo>
                      <a:pt x="718" y="178"/>
                    </a:lnTo>
                    <a:lnTo>
                      <a:pt x="726" y="186"/>
                    </a:lnTo>
                    <a:lnTo>
                      <a:pt x="735" y="194"/>
                    </a:lnTo>
                    <a:lnTo>
                      <a:pt x="741" y="203"/>
                    </a:lnTo>
                    <a:lnTo>
                      <a:pt x="747" y="212"/>
                    </a:lnTo>
                    <a:lnTo>
                      <a:pt x="749" y="221"/>
                    </a:lnTo>
                    <a:lnTo>
                      <a:pt x="748" y="233"/>
                    </a:lnTo>
                    <a:lnTo>
                      <a:pt x="743" y="242"/>
                    </a:lnTo>
                    <a:lnTo>
                      <a:pt x="736" y="249"/>
                    </a:lnTo>
                    <a:lnTo>
                      <a:pt x="728" y="255"/>
                    </a:lnTo>
                    <a:lnTo>
                      <a:pt x="719" y="261"/>
                    </a:lnTo>
                    <a:lnTo>
                      <a:pt x="710" y="265"/>
                    </a:lnTo>
                    <a:lnTo>
                      <a:pt x="703" y="272"/>
                    </a:lnTo>
                    <a:lnTo>
                      <a:pt x="698" y="280"/>
                    </a:lnTo>
                    <a:lnTo>
                      <a:pt x="697" y="292"/>
                    </a:lnTo>
                    <a:lnTo>
                      <a:pt x="693" y="297"/>
                    </a:lnTo>
                    <a:lnTo>
                      <a:pt x="687" y="301"/>
                    </a:lnTo>
                    <a:lnTo>
                      <a:pt x="681" y="304"/>
                    </a:lnTo>
                    <a:lnTo>
                      <a:pt x="675" y="306"/>
                    </a:lnTo>
                    <a:lnTo>
                      <a:pt x="668" y="307"/>
                    </a:lnTo>
                    <a:lnTo>
                      <a:pt x="661" y="307"/>
                    </a:lnTo>
                    <a:lnTo>
                      <a:pt x="653" y="307"/>
                    </a:lnTo>
                    <a:lnTo>
                      <a:pt x="647" y="306"/>
                    </a:lnTo>
                    <a:lnTo>
                      <a:pt x="640" y="301"/>
                    </a:lnTo>
                    <a:lnTo>
                      <a:pt x="633" y="300"/>
                    </a:lnTo>
                    <a:lnTo>
                      <a:pt x="628" y="302"/>
                    </a:lnTo>
                    <a:lnTo>
                      <a:pt x="623" y="307"/>
                    </a:lnTo>
                    <a:lnTo>
                      <a:pt x="617" y="312"/>
                    </a:lnTo>
                    <a:lnTo>
                      <a:pt x="612" y="318"/>
                    </a:lnTo>
                    <a:lnTo>
                      <a:pt x="607" y="322"/>
                    </a:lnTo>
                    <a:lnTo>
                      <a:pt x="600" y="324"/>
                    </a:lnTo>
                    <a:lnTo>
                      <a:pt x="596" y="326"/>
                    </a:lnTo>
                    <a:lnTo>
                      <a:pt x="592" y="327"/>
                    </a:lnTo>
                    <a:lnTo>
                      <a:pt x="587" y="327"/>
                    </a:lnTo>
                    <a:lnTo>
                      <a:pt x="582" y="329"/>
                    </a:lnTo>
                    <a:lnTo>
                      <a:pt x="577" y="329"/>
                    </a:lnTo>
                    <a:lnTo>
                      <a:pt x="573" y="327"/>
                    </a:lnTo>
                    <a:lnTo>
                      <a:pt x="567" y="327"/>
                    </a:lnTo>
                    <a:lnTo>
                      <a:pt x="563" y="326"/>
                    </a:lnTo>
                    <a:lnTo>
                      <a:pt x="556" y="322"/>
                    </a:lnTo>
                    <a:lnTo>
                      <a:pt x="549" y="316"/>
                    </a:lnTo>
                    <a:lnTo>
                      <a:pt x="544" y="310"/>
                    </a:lnTo>
                    <a:lnTo>
                      <a:pt x="540" y="303"/>
                    </a:lnTo>
                    <a:lnTo>
                      <a:pt x="536" y="296"/>
                    </a:lnTo>
                    <a:lnTo>
                      <a:pt x="531" y="288"/>
                    </a:lnTo>
                    <a:lnTo>
                      <a:pt x="528" y="281"/>
                    </a:lnTo>
                    <a:lnTo>
                      <a:pt x="524" y="274"/>
                    </a:lnTo>
                    <a:lnTo>
                      <a:pt x="514" y="280"/>
                    </a:lnTo>
                    <a:lnTo>
                      <a:pt x="504" y="286"/>
                    </a:lnTo>
                    <a:lnTo>
                      <a:pt x="493" y="289"/>
                    </a:lnTo>
                    <a:lnTo>
                      <a:pt x="483" y="293"/>
                    </a:lnTo>
                    <a:lnTo>
                      <a:pt x="472" y="297"/>
                    </a:lnTo>
                    <a:lnTo>
                      <a:pt x="463" y="302"/>
                    </a:lnTo>
                    <a:lnTo>
                      <a:pt x="452" y="308"/>
                    </a:lnTo>
                    <a:lnTo>
                      <a:pt x="443" y="315"/>
                    </a:lnTo>
                    <a:lnTo>
                      <a:pt x="446" y="341"/>
                    </a:lnTo>
                    <a:lnTo>
                      <a:pt x="446" y="368"/>
                    </a:lnTo>
                    <a:lnTo>
                      <a:pt x="442" y="394"/>
                    </a:lnTo>
                    <a:lnTo>
                      <a:pt x="437" y="418"/>
                    </a:lnTo>
                    <a:lnTo>
                      <a:pt x="428" y="443"/>
                    </a:lnTo>
                    <a:lnTo>
                      <a:pt x="414" y="463"/>
                    </a:lnTo>
                    <a:lnTo>
                      <a:pt x="396" y="483"/>
                    </a:lnTo>
                    <a:lnTo>
                      <a:pt x="374" y="500"/>
                    </a:lnTo>
                    <a:lnTo>
                      <a:pt x="352" y="520"/>
                    </a:lnTo>
                    <a:lnTo>
                      <a:pt x="331" y="539"/>
                    </a:lnTo>
                    <a:lnTo>
                      <a:pt x="309" y="558"/>
                    </a:lnTo>
                    <a:lnTo>
                      <a:pt x="288" y="576"/>
                    </a:lnTo>
                    <a:lnTo>
                      <a:pt x="265" y="594"/>
                    </a:lnTo>
                    <a:lnTo>
                      <a:pt x="243" y="611"/>
                    </a:lnTo>
                    <a:lnTo>
                      <a:pt x="220" y="628"/>
                    </a:lnTo>
                    <a:lnTo>
                      <a:pt x="198" y="644"/>
                    </a:lnTo>
                    <a:lnTo>
                      <a:pt x="174" y="659"/>
                    </a:lnTo>
                    <a:lnTo>
                      <a:pt x="150" y="673"/>
                    </a:lnTo>
                    <a:lnTo>
                      <a:pt x="127" y="687"/>
                    </a:lnTo>
                    <a:lnTo>
                      <a:pt x="102" y="699"/>
                    </a:lnTo>
                    <a:lnTo>
                      <a:pt x="77" y="711"/>
                    </a:lnTo>
                    <a:lnTo>
                      <a:pt x="52" y="721"/>
                    </a:lnTo>
                    <a:lnTo>
                      <a:pt x="27" y="731"/>
                    </a:lnTo>
                    <a:lnTo>
                      <a:pt x="0" y="740"/>
                    </a:lnTo>
                    <a:lnTo>
                      <a:pt x="8" y="722"/>
                    </a:lnTo>
                    <a:lnTo>
                      <a:pt x="15" y="706"/>
                    </a:lnTo>
                    <a:lnTo>
                      <a:pt x="24" y="688"/>
                    </a:lnTo>
                    <a:lnTo>
                      <a:pt x="32" y="670"/>
                    </a:lnTo>
                    <a:lnTo>
                      <a:pt x="42" y="653"/>
                    </a:lnTo>
                    <a:lnTo>
                      <a:pt x="52" y="636"/>
                    </a:lnTo>
                    <a:lnTo>
                      <a:pt x="63" y="620"/>
                    </a:lnTo>
                    <a:lnTo>
                      <a:pt x="75" y="604"/>
                    </a:lnTo>
                    <a:lnTo>
                      <a:pt x="82" y="582"/>
                    </a:lnTo>
                    <a:lnTo>
                      <a:pt x="90" y="559"/>
                    </a:lnTo>
                    <a:lnTo>
                      <a:pt x="100" y="537"/>
                    </a:lnTo>
                    <a:lnTo>
                      <a:pt x="110" y="516"/>
                    </a:lnTo>
                    <a:lnTo>
                      <a:pt x="119" y="494"/>
                    </a:lnTo>
                    <a:lnTo>
                      <a:pt x="130" y="474"/>
                    </a:lnTo>
                    <a:lnTo>
                      <a:pt x="140" y="453"/>
                    </a:lnTo>
                    <a:lnTo>
                      <a:pt x="152" y="432"/>
                    </a:lnTo>
                    <a:lnTo>
                      <a:pt x="165" y="411"/>
                    </a:lnTo>
                    <a:lnTo>
                      <a:pt x="177" y="391"/>
                    </a:lnTo>
                    <a:lnTo>
                      <a:pt x="190" y="371"/>
                    </a:lnTo>
                    <a:lnTo>
                      <a:pt x="204" y="352"/>
                    </a:lnTo>
                    <a:lnTo>
                      <a:pt x="219" y="332"/>
                    </a:lnTo>
                    <a:lnTo>
                      <a:pt x="234" y="312"/>
                    </a:lnTo>
                    <a:lnTo>
                      <a:pt x="248" y="293"/>
                    </a:lnTo>
                    <a:lnTo>
                      <a:pt x="264" y="274"/>
                    </a:lnTo>
                    <a:lnTo>
                      <a:pt x="278" y="266"/>
                    </a:lnTo>
                    <a:lnTo>
                      <a:pt x="294" y="261"/>
                    </a:lnTo>
                    <a:lnTo>
                      <a:pt x="310" y="257"/>
                    </a:lnTo>
                    <a:lnTo>
                      <a:pt x="328" y="256"/>
                    </a:lnTo>
                    <a:lnTo>
                      <a:pt x="345" y="257"/>
                    </a:lnTo>
                    <a:lnTo>
                      <a:pt x="362" y="261"/>
                    </a:lnTo>
                    <a:lnTo>
                      <a:pt x="378" y="264"/>
                    </a:lnTo>
                    <a:lnTo>
                      <a:pt x="394" y="270"/>
                    </a:lnTo>
                    <a:lnTo>
                      <a:pt x="400" y="263"/>
                    </a:lnTo>
                    <a:lnTo>
                      <a:pt x="405" y="255"/>
                    </a:lnTo>
                    <a:lnTo>
                      <a:pt x="412" y="248"/>
                    </a:lnTo>
                    <a:lnTo>
                      <a:pt x="417" y="240"/>
                    </a:lnTo>
                    <a:lnTo>
                      <a:pt x="421" y="232"/>
                    </a:lnTo>
                    <a:lnTo>
                      <a:pt x="427" y="225"/>
                    </a:lnTo>
                    <a:lnTo>
                      <a:pt x="431" y="217"/>
                    </a:lnTo>
                    <a:lnTo>
                      <a:pt x="436" y="209"/>
                    </a:lnTo>
                    <a:lnTo>
                      <a:pt x="434" y="202"/>
                    </a:lnTo>
                    <a:lnTo>
                      <a:pt x="430" y="196"/>
                    </a:lnTo>
                    <a:lnTo>
                      <a:pt x="424" y="190"/>
                    </a:lnTo>
                    <a:lnTo>
                      <a:pt x="421" y="184"/>
                    </a:lnTo>
                    <a:lnTo>
                      <a:pt x="420" y="152"/>
                    </a:lnTo>
                    <a:lnTo>
                      <a:pt x="407" y="141"/>
                    </a:lnTo>
                    <a:lnTo>
                      <a:pt x="399" y="126"/>
                    </a:lnTo>
                    <a:lnTo>
                      <a:pt x="395" y="111"/>
                    </a:lnTo>
                    <a:lnTo>
                      <a:pt x="396" y="94"/>
                    </a:lnTo>
                    <a:lnTo>
                      <a:pt x="399" y="87"/>
                    </a:lnTo>
                    <a:lnTo>
                      <a:pt x="403" y="80"/>
                    </a:lnTo>
                    <a:lnTo>
                      <a:pt x="408" y="74"/>
                    </a:lnTo>
                    <a:lnTo>
                      <a:pt x="415" y="70"/>
                    </a:lnTo>
                    <a:lnTo>
                      <a:pt x="422" y="65"/>
                    </a:lnTo>
                    <a:lnTo>
                      <a:pt x="430" y="63"/>
                    </a:lnTo>
                    <a:lnTo>
                      <a:pt x="437" y="60"/>
                    </a:lnTo>
                    <a:lnTo>
                      <a:pt x="446" y="60"/>
                    </a:lnTo>
                    <a:lnTo>
                      <a:pt x="457" y="63"/>
                    </a:lnTo>
                    <a:lnTo>
                      <a:pt x="461" y="56"/>
                    </a:lnTo>
                    <a:lnTo>
                      <a:pt x="463" y="44"/>
                    </a:lnTo>
                    <a:lnTo>
                      <a:pt x="467" y="36"/>
                    </a:lnTo>
                    <a:lnTo>
                      <a:pt x="475" y="26"/>
                    </a:lnTo>
                    <a:lnTo>
                      <a:pt x="486" y="17"/>
                    </a:lnTo>
                    <a:lnTo>
                      <a:pt x="496" y="11"/>
                    </a:lnTo>
                    <a:lnTo>
                      <a:pt x="509" y="5"/>
                    </a:lnTo>
                    <a:lnTo>
                      <a:pt x="522" y="3"/>
                    </a:lnTo>
                    <a:lnTo>
                      <a:pt x="535" y="0"/>
                    </a:lnTo>
                    <a:lnTo>
                      <a:pt x="548" y="0"/>
                    </a:lnTo>
                    <a:lnTo>
                      <a:pt x="561" y="2"/>
                    </a:lnTo>
                    <a:lnTo>
                      <a:pt x="570" y="6"/>
                    </a:lnTo>
                    <a:lnTo>
                      <a:pt x="578" y="13"/>
                    </a:lnTo>
                    <a:lnTo>
                      <a:pt x="586" y="21"/>
                    </a:lnTo>
                    <a:lnTo>
                      <a:pt x="591" y="2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2" name="Freeform 98"/>
              <p:cNvSpPr>
                <a:spLocks/>
              </p:cNvSpPr>
              <p:nvPr/>
            </p:nvSpPr>
            <p:spPr bwMode="auto">
              <a:xfrm>
                <a:off x="1599" y="1974"/>
                <a:ext cx="297" cy="323"/>
              </a:xfrm>
              <a:custGeom>
                <a:avLst/>
                <a:gdLst>
                  <a:gd name="T0" fmla="*/ 492 w 595"/>
                  <a:gd name="T1" fmla="*/ 55 h 646"/>
                  <a:gd name="T2" fmla="*/ 522 w 595"/>
                  <a:gd name="T3" fmla="*/ 53 h 646"/>
                  <a:gd name="T4" fmla="*/ 550 w 595"/>
                  <a:gd name="T5" fmla="*/ 61 h 646"/>
                  <a:gd name="T6" fmla="*/ 574 w 595"/>
                  <a:gd name="T7" fmla="*/ 86 h 646"/>
                  <a:gd name="T8" fmla="*/ 572 w 595"/>
                  <a:gd name="T9" fmla="*/ 120 h 646"/>
                  <a:gd name="T10" fmla="*/ 558 w 595"/>
                  <a:gd name="T11" fmla="*/ 142 h 646"/>
                  <a:gd name="T12" fmla="*/ 577 w 595"/>
                  <a:gd name="T13" fmla="*/ 161 h 646"/>
                  <a:gd name="T14" fmla="*/ 593 w 595"/>
                  <a:gd name="T15" fmla="*/ 185 h 646"/>
                  <a:gd name="T16" fmla="*/ 591 w 595"/>
                  <a:gd name="T17" fmla="*/ 212 h 646"/>
                  <a:gd name="T18" fmla="*/ 572 w 595"/>
                  <a:gd name="T19" fmla="*/ 227 h 646"/>
                  <a:gd name="T20" fmla="*/ 555 w 595"/>
                  <a:gd name="T21" fmla="*/ 245 h 646"/>
                  <a:gd name="T22" fmla="*/ 546 w 595"/>
                  <a:gd name="T23" fmla="*/ 262 h 646"/>
                  <a:gd name="T24" fmla="*/ 530 w 595"/>
                  <a:gd name="T25" fmla="*/ 267 h 646"/>
                  <a:gd name="T26" fmla="*/ 513 w 595"/>
                  <a:gd name="T27" fmla="*/ 266 h 646"/>
                  <a:gd name="T28" fmla="*/ 498 w 595"/>
                  <a:gd name="T29" fmla="*/ 264 h 646"/>
                  <a:gd name="T30" fmla="*/ 486 w 595"/>
                  <a:gd name="T31" fmla="*/ 277 h 646"/>
                  <a:gd name="T32" fmla="*/ 470 w 595"/>
                  <a:gd name="T33" fmla="*/ 285 h 646"/>
                  <a:gd name="T34" fmla="*/ 448 w 595"/>
                  <a:gd name="T35" fmla="*/ 284 h 646"/>
                  <a:gd name="T36" fmla="*/ 423 w 595"/>
                  <a:gd name="T37" fmla="*/ 252 h 646"/>
                  <a:gd name="T38" fmla="*/ 401 w 595"/>
                  <a:gd name="T39" fmla="*/ 249 h 646"/>
                  <a:gd name="T40" fmla="*/ 376 w 595"/>
                  <a:gd name="T41" fmla="*/ 259 h 646"/>
                  <a:gd name="T42" fmla="*/ 352 w 595"/>
                  <a:gd name="T43" fmla="*/ 274 h 646"/>
                  <a:gd name="T44" fmla="*/ 351 w 595"/>
                  <a:gd name="T45" fmla="*/ 343 h 646"/>
                  <a:gd name="T46" fmla="*/ 329 w 595"/>
                  <a:gd name="T47" fmla="*/ 404 h 646"/>
                  <a:gd name="T48" fmla="*/ 280 w 595"/>
                  <a:gd name="T49" fmla="*/ 454 h 646"/>
                  <a:gd name="T50" fmla="*/ 228 w 595"/>
                  <a:gd name="T51" fmla="*/ 503 h 646"/>
                  <a:gd name="T52" fmla="*/ 175 w 595"/>
                  <a:gd name="T53" fmla="*/ 548 h 646"/>
                  <a:gd name="T54" fmla="*/ 119 w 595"/>
                  <a:gd name="T55" fmla="*/ 587 h 646"/>
                  <a:gd name="T56" fmla="*/ 62 w 595"/>
                  <a:gd name="T57" fmla="*/ 620 h 646"/>
                  <a:gd name="T58" fmla="*/ 0 w 595"/>
                  <a:gd name="T59" fmla="*/ 646 h 646"/>
                  <a:gd name="T60" fmla="*/ 18 w 595"/>
                  <a:gd name="T61" fmla="*/ 601 h 646"/>
                  <a:gd name="T62" fmla="*/ 42 w 595"/>
                  <a:gd name="T63" fmla="*/ 556 h 646"/>
                  <a:gd name="T64" fmla="*/ 72 w 595"/>
                  <a:gd name="T65" fmla="*/ 488 h 646"/>
                  <a:gd name="T66" fmla="*/ 121 w 595"/>
                  <a:gd name="T67" fmla="*/ 376 h 646"/>
                  <a:gd name="T68" fmla="*/ 185 w 595"/>
                  <a:gd name="T69" fmla="*/ 273 h 646"/>
                  <a:gd name="T70" fmla="*/ 233 w 595"/>
                  <a:gd name="T71" fmla="*/ 227 h 646"/>
                  <a:gd name="T72" fmla="*/ 274 w 595"/>
                  <a:gd name="T73" fmla="*/ 224 h 646"/>
                  <a:gd name="T74" fmla="*/ 313 w 595"/>
                  <a:gd name="T75" fmla="*/ 235 h 646"/>
                  <a:gd name="T76" fmla="*/ 327 w 595"/>
                  <a:gd name="T77" fmla="*/ 216 h 646"/>
                  <a:gd name="T78" fmla="*/ 338 w 595"/>
                  <a:gd name="T79" fmla="*/ 196 h 646"/>
                  <a:gd name="T80" fmla="*/ 345 w 595"/>
                  <a:gd name="T81" fmla="*/ 176 h 646"/>
                  <a:gd name="T82" fmla="*/ 334 w 595"/>
                  <a:gd name="T83" fmla="*/ 160 h 646"/>
                  <a:gd name="T84" fmla="*/ 316 w 595"/>
                  <a:gd name="T85" fmla="*/ 110 h 646"/>
                  <a:gd name="T86" fmla="*/ 316 w 595"/>
                  <a:gd name="T87" fmla="*/ 76 h 646"/>
                  <a:gd name="T88" fmla="*/ 330 w 595"/>
                  <a:gd name="T89" fmla="*/ 60 h 646"/>
                  <a:gd name="T90" fmla="*/ 348 w 595"/>
                  <a:gd name="T91" fmla="*/ 53 h 646"/>
                  <a:gd name="T92" fmla="*/ 366 w 595"/>
                  <a:gd name="T93" fmla="*/ 48 h 646"/>
                  <a:gd name="T94" fmla="*/ 378 w 595"/>
                  <a:gd name="T95" fmla="*/ 22 h 646"/>
                  <a:gd name="T96" fmla="*/ 404 w 595"/>
                  <a:gd name="T97" fmla="*/ 3 h 646"/>
                  <a:gd name="T98" fmla="*/ 435 w 595"/>
                  <a:gd name="T99" fmla="*/ 0 h 646"/>
                  <a:gd name="T100" fmla="*/ 459 w 595"/>
                  <a:gd name="T101" fmla="*/ 1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5" h="646">
                    <a:moveTo>
                      <a:pt x="470" y="25"/>
                    </a:moveTo>
                    <a:lnTo>
                      <a:pt x="483" y="57"/>
                    </a:lnTo>
                    <a:lnTo>
                      <a:pt x="492" y="55"/>
                    </a:lnTo>
                    <a:lnTo>
                      <a:pt x="502" y="53"/>
                    </a:lnTo>
                    <a:lnTo>
                      <a:pt x="511" y="53"/>
                    </a:lnTo>
                    <a:lnTo>
                      <a:pt x="522" y="53"/>
                    </a:lnTo>
                    <a:lnTo>
                      <a:pt x="532" y="54"/>
                    </a:lnTo>
                    <a:lnTo>
                      <a:pt x="542" y="57"/>
                    </a:lnTo>
                    <a:lnTo>
                      <a:pt x="550" y="61"/>
                    </a:lnTo>
                    <a:lnTo>
                      <a:pt x="559" y="67"/>
                    </a:lnTo>
                    <a:lnTo>
                      <a:pt x="567" y="76"/>
                    </a:lnTo>
                    <a:lnTo>
                      <a:pt x="574" y="86"/>
                    </a:lnTo>
                    <a:lnTo>
                      <a:pt x="576" y="99"/>
                    </a:lnTo>
                    <a:lnTo>
                      <a:pt x="575" y="112"/>
                    </a:lnTo>
                    <a:lnTo>
                      <a:pt x="572" y="120"/>
                    </a:lnTo>
                    <a:lnTo>
                      <a:pt x="567" y="128"/>
                    </a:lnTo>
                    <a:lnTo>
                      <a:pt x="562" y="135"/>
                    </a:lnTo>
                    <a:lnTo>
                      <a:pt x="558" y="142"/>
                    </a:lnTo>
                    <a:lnTo>
                      <a:pt x="564" y="148"/>
                    </a:lnTo>
                    <a:lnTo>
                      <a:pt x="571" y="154"/>
                    </a:lnTo>
                    <a:lnTo>
                      <a:pt x="577" y="161"/>
                    </a:lnTo>
                    <a:lnTo>
                      <a:pt x="583" y="169"/>
                    </a:lnTo>
                    <a:lnTo>
                      <a:pt x="589" y="176"/>
                    </a:lnTo>
                    <a:lnTo>
                      <a:pt x="593" y="185"/>
                    </a:lnTo>
                    <a:lnTo>
                      <a:pt x="595" y="193"/>
                    </a:lnTo>
                    <a:lnTo>
                      <a:pt x="594" y="204"/>
                    </a:lnTo>
                    <a:lnTo>
                      <a:pt x="591" y="212"/>
                    </a:lnTo>
                    <a:lnTo>
                      <a:pt x="585" y="218"/>
                    </a:lnTo>
                    <a:lnTo>
                      <a:pt x="579" y="222"/>
                    </a:lnTo>
                    <a:lnTo>
                      <a:pt x="572" y="227"/>
                    </a:lnTo>
                    <a:lnTo>
                      <a:pt x="564" y="231"/>
                    </a:lnTo>
                    <a:lnTo>
                      <a:pt x="559" y="237"/>
                    </a:lnTo>
                    <a:lnTo>
                      <a:pt x="555" y="245"/>
                    </a:lnTo>
                    <a:lnTo>
                      <a:pt x="554" y="254"/>
                    </a:lnTo>
                    <a:lnTo>
                      <a:pt x="550" y="259"/>
                    </a:lnTo>
                    <a:lnTo>
                      <a:pt x="546" y="262"/>
                    </a:lnTo>
                    <a:lnTo>
                      <a:pt x="541" y="265"/>
                    </a:lnTo>
                    <a:lnTo>
                      <a:pt x="536" y="267"/>
                    </a:lnTo>
                    <a:lnTo>
                      <a:pt x="530" y="267"/>
                    </a:lnTo>
                    <a:lnTo>
                      <a:pt x="525" y="267"/>
                    </a:lnTo>
                    <a:lnTo>
                      <a:pt x="519" y="267"/>
                    </a:lnTo>
                    <a:lnTo>
                      <a:pt x="513" y="266"/>
                    </a:lnTo>
                    <a:lnTo>
                      <a:pt x="508" y="262"/>
                    </a:lnTo>
                    <a:lnTo>
                      <a:pt x="504" y="261"/>
                    </a:lnTo>
                    <a:lnTo>
                      <a:pt x="498" y="264"/>
                    </a:lnTo>
                    <a:lnTo>
                      <a:pt x="495" y="268"/>
                    </a:lnTo>
                    <a:lnTo>
                      <a:pt x="491" y="273"/>
                    </a:lnTo>
                    <a:lnTo>
                      <a:pt x="486" y="277"/>
                    </a:lnTo>
                    <a:lnTo>
                      <a:pt x="482" y="281"/>
                    </a:lnTo>
                    <a:lnTo>
                      <a:pt x="476" y="283"/>
                    </a:lnTo>
                    <a:lnTo>
                      <a:pt x="470" y="285"/>
                    </a:lnTo>
                    <a:lnTo>
                      <a:pt x="462" y="287"/>
                    </a:lnTo>
                    <a:lnTo>
                      <a:pt x="455" y="285"/>
                    </a:lnTo>
                    <a:lnTo>
                      <a:pt x="448" y="284"/>
                    </a:lnTo>
                    <a:lnTo>
                      <a:pt x="437" y="275"/>
                    </a:lnTo>
                    <a:lnTo>
                      <a:pt x="430" y="265"/>
                    </a:lnTo>
                    <a:lnTo>
                      <a:pt x="423" y="252"/>
                    </a:lnTo>
                    <a:lnTo>
                      <a:pt x="417" y="239"/>
                    </a:lnTo>
                    <a:lnTo>
                      <a:pt x="409" y="245"/>
                    </a:lnTo>
                    <a:lnTo>
                      <a:pt x="401" y="249"/>
                    </a:lnTo>
                    <a:lnTo>
                      <a:pt x="392" y="252"/>
                    </a:lnTo>
                    <a:lnTo>
                      <a:pt x="384" y="256"/>
                    </a:lnTo>
                    <a:lnTo>
                      <a:pt x="376" y="259"/>
                    </a:lnTo>
                    <a:lnTo>
                      <a:pt x="367" y="262"/>
                    </a:lnTo>
                    <a:lnTo>
                      <a:pt x="360" y="267"/>
                    </a:lnTo>
                    <a:lnTo>
                      <a:pt x="352" y="274"/>
                    </a:lnTo>
                    <a:lnTo>
                      <a:pt x="354" y="298"/>
                    </a:lnTo>
                    <a:lnTo>
                      <a:pt x="353" y="321"/>
                    </a:lnTo>
                    <a:lnTo>
                      <a:pt x="351" y="343"/>
                    </a:lnTo>
                    <a:lnTo>
                      <a:pt x="347" y="365"/>
                    </a:lnTo>
                    <a:lnTo>
                      <a:pt x="339" y="386"/>
                    </a:lnTo>
                    <a:lnTo>
                      <a:pt x="329" y="404"/>
                    </a:lnTo>
                    <a:lnTo>
                      <a:pt x="315" y="421"/>
                    </a:lnTo>
                    <a:lnTo>
                      <a:pt x="297" y="436"/>
                    </a:lnTo>
                    <a:lnTo>
                      <a:pt x="280" y="454"/>
                    </a:lnTo>
                    <a:lnTo>
                      <a:pt x="263" y="471"/>
                    </a:lnTo>
                    <a:lnTo>
                      <a:pt x="246" y="487"/>
                    </a:lnTo>
                    <a:lnTo>
                      <a:pt x="228" y="503"/>
                    </a:lnTo>
                    <a:lnTo>
                      <a:pt x="211" y="518"/>
                    </a:lnTo>
                    <a:lnTo>
                      <a:pt x="193" y="533"/>
                    </a:lnTo>
                    <a:lnTo>
                      <a:pt x="175" y="548"/>
                    </a:lnTo>
                    <a:lnTo>
                      <a:pt x="157" y="562"/>
                    </a:lnTo>
                    <a:lnTo>
                      <a:pt x="138" y="574"/>
                    </a:lnTo>
                    <a:lnTo>
                      <a:pt x="119" y="587"/>
                    </a:lnTo>
                    <a:lnTo>
                      <a:pt x="100" y="599"/>
                    </a:lnTo>
                    <a:lnTo>
                      <a:pt x="81" y="610"/>
                    </a:lnTo>
                    <a:lnTo>
                      <a:pt x="62" y="620"/>
                    </a:lnTo>
                    <a:lnTo>
                      <a:pt x="42" y="630"/>
                    </a:lnTo>
                    <a:lnTo>
                      <a:pt x="21" y="638"/>
                    </a:lnTo>
                    <a:lnTo>
                      <a:pt x="0" y="646"/>
                    </a:lnTo>
                    <a:lnTo>
                      <a:pt x="6" y="631"/>
                    </a:lnTo>
                    <a:lnTo>
                      <a:pt x="12" y="616"/>
                    </a:lnTo>
                    <a:lnTo>
                      <a:pt x="18" y="601"/>
                    </a:lnTo>
                    <a:lnTo>
                      <a:pt x="26" y="586"/>
                    </a:lnTo>
                    <a:lnTo>
                      <a:pt x="33" y="571"/>
                    </a:lnTo>
                    <a:lnTo>
                      <a:pt x="42" y="556"/>
                    </a:lnTo>
                    <a:lnTo>
                      <a:pt x="50" y="541"/>
                    </a:lnTo>
                    <a:lnTo>
                      <a:pt x="60" y="527"/>
                    </a:lnTo>
                    <a:lnTo>
                      <a:pt x="72" y="488"/>
                    </a:lnTo>
                    <a:lnTo>
                      <a:pt x="87" y="450"/>
                    </a:lnTo>
                    <a:lnTo>
                      <a:pt x="103" y="413"/>
                    </a:lnTo>
                    <a:lnTo>
                      <a:pt x="121" y="376"/>
                    </a:lnTo>
                    <a:lnTo>
                      <a:pt x="140" y="342"/>
                    </a:lnTo>
                    <a:lnTo>
                      <a:pt x="162" y="306"/>
                    </a:lnTo>
                    <a:lnTo>
                      <a:pt x="185" y="273"/>
                    </a:lnTo>
                    <a:lnTo>
                      <a:pt x="210" y="239"/>
                    </a:lnTo>
                    <a:lnTo>
                      <a:pt x="221" y="232"/>
                    </a:lnTo>
                    <a:lnTo>
                      <a:pt x="233" y="227"/>
                    </a:lnTo>
                    <a:lnTo>
                      <a:pt x="246" y="224"/>
                    </a:lnTo>
                    <a:lnTo>
                      <a:pt x="260" y="223"/>
                    </a:lnTo>
                    <a:lnTo>
                      <a:pt x="274" y="224"/>
                    </a:lnTo>
                    <a:lnTo>
                      <a:pt x="288" y="227"/>
                    </a:lnTo>
                    <a:lnTo>
                      <a:pt x="300" y="230"/>
                    </a:lnTo>
                    <a:lnTo>
                      <a:pt x="313" y="235"/>
                    </a:lnTo>
                    <a:lnTo>
                      <a:pt x="317" y="229"/>
                    </a:lnTo>
                    <a:lnTo>
                      <a:pt x="323" y="223"/>
                    </a:lnTo>
                    <a:lnTo>
                      <a:pt x="327" y="216"/>
                    </a:lnTo>
                    <a:lnTo>
                      <a:pt x="331" y="209"/>
                    </a:lnTo>
                    <a:lnTo>
                      <a:pt x="335" y="203"/>
                    </a:lnTo>
                    <a:lnTo>
                      <a:pt x="338" y="196"/>
                    </a:lnTo>
                    <a:lnTo>
                      <a:pt x="343" y="189"/>
                    </a:lnTo>
                    <a:lnTo>
                      <a:pt x="347" y="182"/>
                    </a:lnTo>
                    <a:lnTo>
                      <a:pt x="345" y="176"/>
                    </a:lnTo>
                    <a:lnTo>
                      <a:pt x="341" y="170"/>
                    </a:lnTo>
                    <a:lnTo>
                      <a:pt x="337" y="166"/>
                    </a:lnTo>
                    <a:lnTo>
                      <a:pt x="334" y="160"/>
                    </a:lnTo>
                    <a:lnTo>
                      <a:pt x="333" y="132"/>
                    </a:lnTo>
                    <a:lnTo>
                      <a:pt x="324" y="122"/>
                    </a:lnTo>
                    <a:lnTo>
                      <a:pt x="316" y="110"/>
                    </a:lnTo>
                    <a:lnTo>
                      <a:pt x="313" y="97"/>
                    </a:lnTo>
                    <a:lnTo>
                      <a:pt x="314" y="82"/>
                    </a:lnTo>
                    <a:lnTo>
                      <a:pt x="316" y="76"/>
                    </a:lnTo>
                    <a:lnTo>
                      <a:pt x="320" y="70"/>
                    </a:lnTo>
                    <a:lnTo>
                      <a:pt x="325" y="64"/>
                    </a:lnTo>
                    <a:lnTo>
                      <a:pt x="330" y="60"/>
                    </a:lnTo>
                    <a:lnTo>
                      <a:pt x="335" y="56"/>
                    </a:lnTo>
                    <a:lnTo>
                      <a:pt x="342" y="54"/>
                    </a:lnTo>
                    <a:lnTo>
                      <a:pt x="348" y="53"/>
                    </a:lnTo>
                    <a:lnTo>
                      <a:pt x="354" y="52"/>
                    </a:lnTo>
                    <a:lnTo>
                      <a:pt x="364" y="54"/>
                    </a:lnTo>
                    <a:lnTo>
                      <a:pt x="366" y="48"/>
                    </a:lnTo>
                    <a:lnTo>
                      <a:pt x="367" y="38"/>
                    </a:lnTo>
                    <a:lnTo>
                      <a:pt x="370" y="31"/>
                    </a:lnTo>
                    <a:lnTo>
                      <a:pt x="378" y="22"/>
                    </a:lnTo>
                    <a:lnTo>
                      <a:pt x="385" y="14"/>
                    </a:lnTo>
                    <a:lnTo>
                      <a:pt x="395" y="8"/>
                    </a:lnTo>
                    <a:lnTo>
                      <a:pt x="404" y="3"/>
                    </a:lnTo>
                    <a:lnTo>
                      <a:pt x="414" y="1"/>
                    </a:lnTo>
                    <a:lnTo>
                      <a:pt x="424" y="0"/>
                    </a:lnTo>
                    <a:lnTo>
                      <a:pt x="435" y="0"/>
                    </a:lnTo>
                    <a:lnTo>
                      <a:pt x="445" y="1"/>
                    </a:lnTo>
                    <a:lnTo>
                      <a:pt x="453" y="5"/>
                    </a:lnTo>
                    <a:lnTo>
                      <a:pt x="459" y="10"/>
                    </a:lnTo>
                    <a:lnTo>
                      <a:pt x="466" y="17"/>
                    </a:lnTo>
                    <a:lnTo>
                      <a:pt x="4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3" name="Freeform 99"/>
              <p:cNvSpPr>
                <a:spLocks/>
              </p:cNvSpPr>
              <p:nvPr/>
            </p:nvSpPr>
            <p:spPr bwMode="auto">
              <a:xfrm>
                <a:off x="1765" y="1996"/>
                <a:ext cx="102" cy="97"/>
              </a:xfrm>
              <a:custGeom>
                <a:avLst/>
                <a:gdLst>
                  <a:gd name="T0" fmla="*/ 114 w 205"/>
                  <a:gd name="T1" fmla="*/ 26 h 193"/>
                  <a:gd name="T2" fmla="*/ 120 w 205"/>
                  <a:gd name="T3" fmla="*/ 51 h 193"/>
                  <a:gd name="T4" fmla="*/ 130 w 205"/>
                  <a:gd name="T5" fmla="*/ 62 h 193"/>
                  <a:gd name="T6" fmla="*/ 149 w 205"/>
                  <a:gd name="T7" fmla="*/ 55 h 193"/>
                  <a:gd name="T8" fmla="*/ 169 w 205"/>
                  <a:gd name="T9" fmla="*/ 51 h 193"/>
                  <a:gd name="T10" fmla="*/ 187 w 205"/>
                  <a:gd name="T11" fmla="*/ 56 h 193"/>
                  <a:gd name="T12" fmla="*/ 205 w 205"/>
                  <a:gd name="T13" fmla="*/ 75 h 193"/>
                  <a:gd name="T14" fmla="*/ 201 w 205"/>
                  <a:gd name="T15" fmla="*/ 89 h 193"/>
                  <a:gd name="T16" fmla="*/ 194 w 205"/>
                  <a:gd name="T17" fmla="*/ 102 h 193"/>
                  <a:gd name="T18" fmla="*/ 186 w 205"/>
                  <a:gd name="T19" fmla="*/ 93 h 193"/>
                  <a:gd name="T20" fmla="*/ 177 w 205"/>
                  <a:gd name="T21" fmla="*/ 85 h 193"/>
                  <a:gd name="T22" fmla="*/ 181 w 205"/>
                  <a:gd name="T23" fmla="*/ 104 h 193"/>
                  <a:gd name="T24" fmla="*/ 182 w 205"/>
                  <a:gd name="T25" fmla="*/ 125 h 193"/>
                  <a:gd name="T26" fmla="*/ 176 w 205"/>
                  <a:gd name="T27" fmla="*/ 136 h 193"/>
                  <a:gd name="T28" fmla="*/ 167 w 205"/>
                  <a:gd name="T29" fmla="*/ 142 h 193"/>
                  <a:gd name="T30" fmla="*/ 143 w 205"/>
                  <a:gd name="T31" fmla="*/ 137 h 193"/>
                  <a:gd name="T32" fmla="*/ 121 w 205"/>
                  <a:gd name="T33" fmla="*/ 129 h 193"/>
                  <a:gd name="T34" fmla="*/ 99 w 205"/>
                  <a:gd name="T35" fmla="*/ 119 h 193"/>
                  <a:gd name="T36" fmla="*/ 76 w 205"/>
                  <a:gd name="T37" fmla="*/ 109 h 193"/>
                  <a:gd name="T38" fmla="*/ 86 w 205"/>
                  <a:gd name="T39" fmla="*/ 126 h 193"/>
                  <a:gd name="T40" fmla="*/ 95 w 205"/>
                  <a:gd name="T41" fmla="*/ 144 h 193"/>
                  <a:gd name="T42" fmla="*/ 81 w 205"/>
                  <a:gd name="T43" fmla="*/ 156 h 193"/>
                  <a:gd name="T44" fmla="*/ 66 w 205"/>
                  <a:gd name="T45" fmla="*/ 169 h 193"/>
                  <a:gd name="T46" fmla="*/ 51 w 205"/>
                  <a:gd name="T47" fmla="*/ 182 h 193"/>
                  <a:gd name="T48" fmla="*/ 35 w 205"/>
                  <a:gd name="T49" fmla="*/ 191 h 193"/>
                  <a:gd name="T50" fmla="*/ 51 w 205"/>
                  <a:gd name="T51" fmla="*/ 174 h 193"/>
                  <a:gd name="T52" fmla="*/ 63 w 205"/>
                  <a:gd name="T53" fmla="*/ 154 h 193"/>
                  <a:gd name="T54" fmla="*/ 47 w 205"/>
                  <a:gd name="T55" fmla="*/ 162 h 193"/>
                  <a:gd name="T56" fmla="*/ 32 w 205"/>
                  <a:gd name="T57" fmla="*/ 174 h 193"/>
                  <a:gd name="T58" fmla="*/ 16 w 205"/>
                  <a:gd name="T59" fmla="*/ 185 h 193"/>
                  <a:gd name="T60" fmla="*/ 0 w 205"/>
                  <a:gd name="T61" fmla="*/ 193 h 193"/>
                  <a:gd name="T62" fmla="*/ 12 w 205"/>
                  <a:gd name="T63" fmla="*/ 175 h 193"/>
                  <a:gd name="T64" fmla="*/ 24 w 205"/>
                  <a:gd name="T65" fmla="*/ 157 h 193"/>
                  <a:gd name="T66" fmla="*/ 40 w 205"/>
                  <a:gd name="T67" fmla="*/ 140 h 193"/>
                  <a:gd name="T68" fmla="*/ 55 w 205"/>
                  <a:gd name="T69" fmla="*/ 124 h 193"/>
                  <a:gd name="T70" fmla="*/ 41 w 205"/>
                  <a:gd name="T71" fmla="*/ 99 h 193"/>
                  <a:gd name="T72" fmla="*/ 41 w 205"/>
                  <a:gd name="T73" fmla="*/ 66 h 193"/>
                  <a:gd name="T74" fmla="*/ 41 w 205"/>
                  <a:gd name="T75" fmla="*/ 51 h 193"/>
                  <a:gd name="T76" fmla="*/ 51 w 205"/>
                  <a:gd name="T77" fmla="*/ 43 h 193"/>
                  <a:gd name="T78" fmla="*/ 63 w 205"/>
                  <a:gd name="T79" fmla="*/ 38 h 193"/>
                  <a:gd name="T80" fmla="*/ 71 w 205"/>
                  <a:gd name="T81" fmla="*/ 27 h 193"/>
                  <a:gd name="T82" fmla="*/ 75 w 205"/>
                  <a:gd name="T83" fmla="*/ 13 h 193"/>
                  <a:gd name="T84" fmla="*/ 82 w 205"/>
                  <a:gd name="T85" fmla="*/ 0 h 193"/>
                  <a:gd name="T86" fmla="*/ 95 w 205"/>
                  <a:gd name="T87" fmla="*/ 4 h 193"/>
                  <a:gd name="T88" fmla="*/ 108 w 205"/>
                  <a:gd name="T89"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 h="193">
                    <a:moveTo>
                      <a:pt x="108" y="15"/>
                    </a:moveTo>
                    <a:lnTo>
                      <a:pt x="114" y="26"/>
                    </a:lnTo>
                    <a:lnTo>
                      <a:pt x="118" y="38"/>
                    </a:lnTo>
                    <a:lnTo>
                      <a:pt x="120" y="51"/>
                    </a:lnTo>
                    <a:lnTo>
                      <a:pt x="122" y="64"/>
                    </a:lnTo>
                    <a:lnTo>
                      <a:pt x="130" y="62"/>
                    </a:lnTo>
                    <a:lnTo>
                      <a:pt x="140" y="58"/>
                    </a:lnTo>
                    <a:lnTo>
                      <a:pt x="149" y="55"/>
                    </a:lnTo>
                    <a:lnTo>
                      <a:pt x="159" y="51"/>
                    </a:lnTo>
                    <a:lnTo>
                      <a:pt x="169" y="51"/>
                    </a:lnTo>
                    <a:lnTo>
                      <a:pt x="178" y="53"/>
                    </a:lnTo>
                    <a:lnTo>
                      <a:pt x="187" y="56"/>
                    </a:lnTo>
                    <a:lnTo>
                      <a:pt x="194" y="64"/>
                    </a:lnTo>
                    <a:lnTo>
                      <a:pt x="205" y="75"/>
                    </a:lnTo>
                    <a:lnTo>
                      <a:pt x="199" y="81"/>
                    </a:lnTo>
                    <a:lnTo>
                      <a:pt x="201" y="89"/>
                    </a:lnTo>
                    <a:lnTo>
                      <a:pt x="201" y="98"/>
                    </a:lnTo>
                    <a:lnTo>
                      <a:pt x="194" y="102"/>
                    </a:lnTo>
                    <a:lnTo>
                      <a:pt x="190" y="99"/>
                    </a:lnTo>
                    <a:lnTo>
                      <a:pt x="186" y="93"/>
                    </a:lnTo>
                    <a:lnTo>
                      <a:pt x="182" y="88"/>
                    </a:lnTo>
                    <a:lnTo>
                      <a:pt x="177" y="85"/>
                    </a:lnTo>
                    <a:lnTo>
                      <a:pt x="177" y="95"/>
                    </a:lnTo>
                    <a:lnTo>
                      <a:pt x="181" y="104"/>
                    </a:lnTo>
                    <a:lnTo>
                      <a:pt x="183" y="115"/>
                    </a:lnTo>
                    <a:lnTo>
                      <a:pt x="182" y="125"/>
                    </a:lnTo>
                    <a:lnTo>
                      <a:pt x="179" y="130"/>
                    </a:lnTo>
                    <a:lnTo>
                      <a:pt x="176" y="136"/>
                    </a:lnTo>
                    <a:lnTo>
                      <a:pt x="173" y="140"/>
                    </a:lnTo>
                    <a:lnTo>
                      <a:pt x="167" y="142"/>
                    </a:lnTo>
                    <a:lnTo>
                      <a:pt x="156" y="140"/>
                    </a:lnTo>
                    <a:lnTo>
                      <a:pt x="143" y="137"/>
                    </a:lnTo>
                    <a:lnTo>
                      <a:pt x="133" y="133"/>
                    </a:lnTo>
                    <a:lnTo>
                      <a:pt x="121" y="129"/>
                    </a:lnTo>
                    <a:lnTo>
                      <a:pt x="109" y="124"/>
                    </a:lnTo>
                    <a:lnTo>
                      <a:pt x="99" y="119"/>
                    </a:lnTo>
                    <a:lnTo>
                      <a:pt x="87" y="115"/>
                    </a:lnTo>
                    <a:lnTo>
                      <a:pt x="76" y="109"/>
                    </a:lnTo>
                    <a:lnTo>
                      <a:pt x="80" y="118"/>
                    </a:lnTo>
                    <a:lnTo>
                      <a:pt x="86" y="126"/>
                    </a:lnTo>
                    <a:lnTo>
                      <a:pt x="91" y="134"/>
                    </a:lnTo>
                    <a:lnTo>
                      <a:pt x="95" y="144"/>
                    </a:lnTo>
                    <a:lnTo>
                      <a:pt x="88" y="149"/>
                    </a:lnTo>
                    <a:lnTo>
                      <a:pt x="81" y="156"/>
                    </a:lnTo>
                    <a:lnTo>
                      <a:pt x="73" y="163"/>
                    </a:lnTo>
                    <a:lnTo>
                      <a:pt x="66" y="169"/>
                    </a:lnTo>
                    <a:lnTo>
                      <a:pt x="58" y="176"/>
                    </a:lnTo>
                    <a:lnTo>
                      <a:pt x="51" y="182"/>
                    </a:lnTo>
                    <a:lnTo>
                      <a:pt x="43" y="186"/>
                    </a:lnTo>
                    <a:lnTo>
                      <a:pt x="35" y="191"/>
                    </a:lnTo>
                    <a:lnTo>
                      <a:pt x="42" y="182"/>
                    </a:lnTo>
                    <a:lnTo>
                      <a:pt x="51" y="174"/>
                    </a:lnTo>
                    <a:lnTo>
                      <a:pt x="57" y="164"/>
                    </a:lnTo>
                    <a:lnTo>
                      <a:pt x="63" y="154"/>
                    </a:lnTo>
                    <a:lnTo>
                      <a:pt x="55" y="157"/>
                    </a:lnTo>
                    <a:lnTo>
                      <a:pt x="47" y="162"/>
                    </a:lnTo>
                    <a:lnTo>
                      <a:pt x="39" y="168"/>
                    </a:lnTo>
                    <a:lnTo>
                      <a:pt x="32" y="174"/>
                    </a:lnTo>
                    <a:lnTo>
                      <a:pt x="24" y="179"/>
                    </a:lnTo>
                    <a:lnTo>
                      <a:pt x="16" y="185"/>
                    </a:lnTo>
                    <a:lnTo>
                      <a:pt x="8" y="190"/>
                    </a:lnTo>
                    <a:lnTo>
                      <a:pt x="0" y="193"/>
                    </a:lnTo>
                    <a:lnTo>
                      <a:pt x="5" y="184"/>
                    </a:lnTo>
                    <a:lnTo>
                      <a:pt x="12" y="175"/>
                    </a:lnTo>
                    <a:lnTo>
                      <a:pt x="18" y="165"/>
                    </a:lnTo>
                    <a:lnTo>
                      <a:pt x="24" y="157"/>
                    </a:lnTo>
                    <a:lnTo>
                      <a:pt x="32" y="149"/>
                    </a:lnTo>
                    <a:lnTo>
                      <a:pt x="40" y="140"/>
                    </a:lnTo>
                    <a:lnTo>
                      <a:pt x="48" y="132"/>
                    </a:lnTo>
                    <a:lnTo>
                      <a:pt x="55" y="124"/>
                    </a:lnTo>
                    <a:lnTo>
                      <a:pt x="45" y="114"/>
                    </a:lnTo>
                    <a:lnTo>
                      <a:pt x="41" y="99"/>
                    </a:lnTo>
                    <a:lnTo>
                      <a:pt x="41" y="83"/>
                    </a:lnTo>
                    <a:lnTo>
                      <a:pt x="41" y="66"/>
                    </a:lnTo>
                    <a:lnTo>
                      <a:pt x="39" y="57"/>
                    </a:lnTo>
                    <a:lnTo>
                      <a:pt x="41" y="51"/>
                    </a:lnTo>
                    <a:lnTo>
                      <a:pt x="46" y="47"/>
                    </a:lnTo>
                    <a:lnTo>
                      <a:pt x="51" y="43"/>
                    </a:lnTo>
                    <a:lnTo>
                      <a:pt x="57" y="40"/>
                    </a:lnTo>
                    <a:lnTo>
                      <a:pt x="63" y="38"/>
                    </a:lnTo>
                    <a:lnTo>
                      <a:pt x="68" y="33"/>
                    </a:lnTo>
                    <a:lnTo>
                      <a:pt x="71" y="27"/>
                    </a:lnTo>
                    <a:lnTo>
                      <a:pt x="73" y="20"/>
                    </a:lnTo>
                    <a:lnTo>
                      <a:pt x="75" y="13"/>
                    </a:lnTo>
                    <a:lnTo>
                      <a:pt x="78" y="7"/>
                    </a:lnTo>
                    <a:lnTo>
                      <a:pt x="82" y="0"/>
                    </a:lnTo>
                    <a:lnTo>
                      <a:pt x="89" y="1"/>
                    </a:lnTo>
                    <a:lnTo>
                      <a:pt x="95" y="4"/>
                    </a:lnTo>
                    <a:lnTo>
                      <a:pt x="102" y="9"/>
                    </a:lnTo>
                    <a:lnTo>
                      <a:pt x="108" y="15"/>
                    </a:lnTo>
                    <a:close/>
                  </a:path>
                </a:pathLst>
              </a:custGeom>
              <a:solidFill>
                <a:srgbClr val="3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4" name="Freeform 100"/>
              <p:cNvSpPr>
                <a:spLocks/>
              </p:cNvSpPr>
              <p:nvPr/>
            </p:nvSpPr>
            <p:spPr bwMode="auto">
              <a:xfrm>
                <a:off x="1805" y="2024"/>
                <a:ext cx="13" cy="17"/>
              </a:xfrm>
              <a:custGeom>
                <a:avLst/>
                <a:gdLst>
                  <a:gd name="T0" fmla="*/ 24 w 25"/>
                  <a:gd name="T1" fmla="*/ 19 h 33"/>
                  <a:gd name="T2" fmla="*/ 25 w 25"/>
                  <a:gd name="T3" fmla="*/ 23 h 33"/>
                  <a:gd name="T4" fmla="*/ 24 w 25"/>
                  <a:gd name="T5" fmla="*/ 27 h 33"/>
                  <a:gd name="T6" fmla="*/ 22 w 25"/>
                  <a:gd name="T7" fmla="*/ 30 h 33"/>
                  <a:gd name="T8" fmla="*/ 19 w 25"/>
                  <a:gd name="T9" fmla="*/ 32 h 33"/>
                  <a:gd name="T10" fmla="*/ 16 w 25"/>
                  <a:gd name="T11" fmla="*/ 33 h 33"/>
                  <a:gd name="T12" fmla="*/ 12 w 25"/>
                  <a:gd name="T13" fmla="*/ 32 h 33"/>
                  <a:gd name="T14" fmla="*/ 9 w 25"/>
                  <a:gd name="T15" fmla="*/ 31 h 33"/>
                  <a:gd name="T16" fmla="*/ 6 w 25"/>
                  <a:gd name="T17" fmla="*/ 29 h 33"/>
                  <a:gd name="T18" fmla="*/ 2 w 25"/>
                  <a:gd name="T19" fmla="*/ 22 h 33"/>
                  <a:gd name="T20" fmla="*/ 1 w 25"/>
                  <a:gd name="T21" fmla="*/ 15 h 33"/>
                  <a:gd name="T22" fmla="*/ 0 w 25"/>
                  <a:gd name="T23" fmla="*/ 7 h 33"/>
                  <a:gd name="T24" fmla="*/ 1 w 25"/>
                  <a:gd name="T25" fmla="*/ 0 h 33"/>
                  <a:gd name="T26" fmla="*/ 7 w 25"/>
                  <a:gd name="T27" fmla="*/ 4 h 33"/>
                  <a:gd name="T28" fmla="*/ 14 w 25"/>
                  <a:gd name="T29" fmla="*/ 7 h 33"/>
                  <a:gd name="T30" fmla="*/ 20 w 25"/>
                  <a:gd name="T31" fmla="*/ 12 h 33"/>
                  <a:gd name="T32" fmla="*/ 24 w 25"/>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24" y="19"/>
                    </a:moveTo>
                    <a:lnTo>
                      <a:pt x="25" y="23"/>
                    </a:lnTo>
                    <a:lnTo>
                      <a:pt x="24" y="27"/>
                    </a:lnTo>
                    <a:lnTo>
                      <a:pt x="22" y="30"/>
                    </a:lnTo>
                    <a:lnTo>
                      <a:pt x="19" y="32"/>
                    </a:lnTo>
                    <a:lnTo>
                      <a:pt x="16" y="33"/>
                    </a:lnTo>
                    <a:lnTo>
                      <a:pt x="12" y="32"/>
                    </a:lnTo>
                    <a:lnTo>
                      <a:pt x="9" y="31"/>
                    </a:lnTo>
                    <a:lnTo>
                      <a:pt x="6" y="29"/>
                    </a:lnTo>
                    <a:lnTo>
                      <a:pt x="2" y="22"/>
                    </a:lnTo>
                    <a:lnTo>
                      <a:pt x="1" y="15"/>
                    </a:lnTo>
                    <a:lnTo>
                      <a:pt x="0" y="7"/>
                    </a:lnTo>
                    <a:lnTo>
                      <a:pt x="1" y="0"/>
                    </a:lnTo>
                    <a:lnTo>
                      <a:pt x="7" y="4"/>
                    </a:lnTo>
                    <a:lnTo>
                      <a:pt x="14" y="7"/>
                    </a:lnTo>
                    <a:lnTo>
                      <a:pt x="20" y="12"/>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5" name="Freeform 101"/>
              <p:cNvSpPr>
                <a:spLocks/>
              </p:cNvSpPr>
              <p:nvPr/>
            </p:nvSpPr>
            <p:spPr bwMode="auto">
              <a:xfrm>
                <a:off x="1835" y="2034"/>
                <a:ext cx="12" cy="15"/>
              </a:xfrm>
              <a:custGeom>
                <a:avLst/>
                <a:gdLst>
                  <a:gd name="T0" fmla="*/ 24 w 24"/>
                  <a:gd name="T1" fmla="*/ 8 h 30"/>
                  <a:gd name="T2" fmla="*/ 23 w 24"/>
                  <a:gd name="T3" fmla="*/ 15 h 30"/>
                  <a:gd name="T4" fmla="*/ 20 w 24"/>
                  <a:gd name="T5" fmla="*/ 19 h 30"/>
                  <a:gd name="T6" fmla="*/ 14 w 24"/>
                  <a:gd name="T7" fmla="*/ 24 h 30"/>
                  <a:gd name="T8" fmla="*/ 8 w 24"/>
                  <a:gd name="T9" fmla="*/ 27 h 30"/>
                  <a:gd name="T10" fmla="*/ 0 w 24"/>
                  <a:gd name="T11" fmla="*/ 30 h 30"/>
                  <a:gd name="T12" fmla="*/ 15 w 24"/>
                  <a:gd name="T13" fmla="*/ 0 h 30"/>
                  <a:gd name="T14" fmla="*/ 18 w 24"/>
                  <a:gd name="T15" fmla="*/ 1 h 30"/>
                  <a:gd name="T16" fmla="*/ 20 w 24"/>
                  <a:gd name="T17" fmla="*/ 2 h 30"/>
                  <a:gd name="T18" fmla="*/ 23 w 24"/>
                  <a:gd name="T19" fmla="*/ 4 h 30"/>
                  <a:gd name="T20" fmla="*/ 24 w 24"/>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24" y="8"/>
                    </a:moveTo>
                    <a:lnTo>
                      <a:pt x="23" y="15"/>
                    </a:lnTo>
                    <a:lnTo>
                      <a:pt x="20" y="19"/>
                    </a:lnTo>
                    <a:lnTo>
                      <a:pt x="14" y="24"/>
                    </a:lnTo>
                    <a:lnTo>
                      <a:pt x="8" y="27"/>
                    </a:lnTo>
                    <a:lnTo>
                      <a:pt x="0" y="30"/>
                    </a:lnTo>
                    <a:lnTo>
                      <a:pt x="15" y="0"/>
                    </a:lnTo>
                    <a:lnTo>
                      <a:pt x="18" y="1"/>
                    </a:lnTo>
                    <a:lnTo>
                      <a:pt x="20" y="2"/>
                    </a:lnTo>
                    <a:lnTo>
                      <a:pt x="23" y="4"/>
                    </a:lnTo>
                    <a:lnTo>
                      <a:pt x="2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6" name="Freeform 102"/>
              <p:cNvSpPr>
                <a:spLocks/>
              </p:cNvSpPr>
              <p:nvPr/>
            </p:nvSpPr>
            <p:spPr bwMode="auto">
              <a:xfrm>
                <a:off x="1858" y="2064"/>
                <a:ext cx="10" cy="13"/>
              </a:xfrm>
              <a:custGeom>
                <a:avLst/>
                <a:gdLst>
                  <a:gd name="T0" fmla="*/ 20 w 20"/>
                  <a:gd name="T1" fmla="*/ 1 h 25"/>
                  <a:gd name="T2" fmla="*/ 20 w 20"/>
                  <a:gd name="T3" fmla="*/ 7 h 25"/>
                  <a:gd name="T4" fmla="*/ 19 w 20"/>
                  <a:gd name="T5" fmla="*/ 11 h 25"/>
                  <a:gd name="T6" fmla="*/ 17 w 20"/>
                  <a:gd name="T7" fmla="*/ 17 h 25"/>
                  <a:gd name="T8" fmla="*/ 16 w 20"/>
                  <a:gd name="T9" fmla="*/ 23 h 25"/>
                  <a:gd name="T10" fmla="*/ 12 w 20"/>
                  <a:gd name="T11" fmla="*/ 23 h 25"/>
                  <a:gd name="T12" fmla="*/ 8 w 20"/>
                  <a:gd name="T13" fmla="*/ 23 h 25"/>
                  <a:gd name="T14" fmla="*/ 3 w 20"/>
                  <a:gd name="T15" fmla="*/ 24 h 25"/>
                  <a:gd name="T16" fmla="*/ 0 w 20"/>
                  <a:gd name="T17" fmla="*/ 25 h 25"/>
                  <a:gd name="T18" fmla="*/ 0 w 20"/>
                  <a:gd name="T19" fmla="*/ 20 h 25"/>
                  <a:gd name="T20" fmla="*/ 2 w 20"/>
                  <a:gd name="T21" fmla="*/ 15 h 25"/>
                  <a:gd name="T22" fmla="*/ 4 w 20"/>
                  <a:gd name="T23" fmla="*/ 10 h 25"/>
                  <a:gd name="T24" fmla="*/ 6 w 20"/>
                  <a:gd name="T25" fmla="*/ 5 h 25"/>
                  <a:gd name="T26" fmla="*/ 9 w 20"/>
                  <a:gd name="T27" fmla="*/ 2 h 25"/>
                  <a:gd name="T28" fmla="*/ 12 w 20"/>
                  <a:gd name="T29" fmla="*/ 0 h 25"/>
                  <a:gd name="T30" fmla="*/ 16 w 20"/>
                  <a:gd name="T31" fmla="*/ 0 h 25"/>
                  <a:gd name="T32" fmla="*/ 20 w 20"/>
                  <a:gd name="T33"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1"/>
                    </a:moveTo>
                    <a:lnTo>
                      <a:pt x="20" y="7"/>
                    </a:lnTo>
                    <a:lnTo>
                      <a:pt x="19" y="11"/>
                    </a:lnTo>
                    <a:lnTo>
                      <a:pt x="17" y="17"/>
                    </a:lnTo>
                    <a:lnTo>
                      <a:pt x="16" y="23"/>
                    </a:lnTo>
                    <a:lnTo>
                      <a:pt x="12" y="23"/>
                    </a:lnTo>
                    <a:lnTo>
                      <a:pt x="8" y="23"/>
                    </a:lnTo>
                    <a:lnTo>
                      <a:pt x="3" y="24"/>
                    </a:lnTo>
                    <a:lnTo>
                      <a:pt x="0" y="25"/>
                    </a:lnTo>
                    <a:lnTo>
                      <a:pt x="0" y="20"/>
                    </a:lnTo>
                    <a:lnTo>
                      <a:pt x="2" y="15"/>
                    </a:lnTo>
                    <a:lnTo>
                      <a:pt x="4" y="10"/>
                    </a:lnTo>
                    <a:lnTo>
                      <a:pt x="6" y="5"/>
                    </a:lnTo>
                    <a:lnTo>
                      <a:pt x="9" y="2"/>
                    </a:lnTo>
                    <a:lnTo>
                      <a:pt x="12" y="0"/>
                    </a:lnTo>
                    <a:lnTo>
                      <a:pt x="16" y="0"/>
                    </a:lnTo>
                    <a:lnTo>
                      <a:pt x="20" y="1"/>
                    </a:lnTo>
                    <a:close/>
                  </a:path>
                </a:pathLst>
              </a:custGeom>
              <a:solidFill>
                <a:srgbClr val="3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7" name="Freeform 103"/>
              <p:cNvSpPr>
                <a:spLocks/>
              </p:cNvSpPr>
              <p:nvPr/>
            </p:nvSpPr>
            <p:spPr bwMode="auto">
              <a:xfrm>
                <a:off x="1820" y="2073"/>
                <a:ext cx="23" cy="11"/>
              </a:xfrm>
              <a:custGeom>
                <a:avLst/>
                <a:gdLst>
                  <a:gd name="T0" fmla="*/ 46 w 46"/>
                  <a:gd name="T1" fmla="*/ 17 h 23"/>
                  <a:gd name="T2" fmla="*/ 43 w 46"/>
                  <a:gd name="T3" fmla="*/ 22 h 23"/>
                  <a:gd name="T4" fmla="*/ 38 w 46"/>
                  <a:gd name="T5" fmla="*/ 23 h 23"/>
                  <a:gd name="T6" fmla="*/ 32 w 46"/>
                  <a:gd name="T7" fmla="*/ 23 h 23"/>
                  <a:gd name="T8" fmla="*/ 27 w 46"/>
                  <a:gd name="T9" fmla="*/ 22 h 23"/>
                  <a:gd name="T10" fmla="*/ 23 w 46"/>
                  <a:gd name="T11" fmla="*/ 21 h 23"/>
                  <a:gd name="T12" fmla="*/ 18 w 46"/>
                  <a:gd name="T13" fmla="*/ 17 h 23"/>
                  <a:gd name="T14" fmla="*/ 14 w 46"/>
                  <a:gd name="T15" fmla="*/ 16 h 23"/>
                  <a:gd name="T16" fmla="*/ 9 w 46"/>
                  <a:gd name="T17" fmla="*/ 17 h 23"/>
                  <a:gd name="T18" fmla="*/ 0 w 46"/>
                  <a:gd name="T19" fmla="*/ 0 h 23"/>
                  <a:gd name="T20" fmla="*/ 7 w 46"/>
                  <a:gd name="T21" fmla="*/ 1 h 23"/>
                  <a:gd name="T22" fmla="*/ 13 w 46"/>
                  <a:gd name="T23" fmla="*/ 1 h 23"/>
                  <a:gd name="T24" fmla="*/ 19 w 46"/>
                  <a:gd name="T25" fmla="*/ 2 h 23"/>
                  <a:gd name="T26" fmla="*/ 26 w 46"/>
                  <a:gd name="T27" fmla="*/ 3 h 23"/>
                  <a:gd name="T28" fmla="*/ 31 w 46"/>
                  <a:gd name="T29" fmla="*/ 6 h 23"/>
                  <a:gd name="T30" fmla="*/ 36 w 46"/>
                  <a:gd name="T31" fmla="*/ 8 h 23"/>
                  <a:gd name="T32" fmla="*/ 42 w 46"/>
                  <a:gd name="T33" fmla="*/ 13 h 23"/>
                  <a:gd name="T34" fmla="*/ 46 w 46"/>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3">
                    <a:moveTo>
                      <a:pt x="46" y="17"/>
                    </a:moveTo>
                    <a:lnTo>
                      <a:pt x="43" y="22"/>
                    </a:lnTo>
                    <a:lnTo>
                      <a:pt x="38" y="23"/>
                    </a:lnTo>
                    <a:lnTo>
                      <a:pt x="32" y="23"/>
                    </a:lnTo>
                    <a:lnTo>
                      <a:pt x="27" y="22"/>
                    </a:lnTo>
                    <a:lnTo>
                      <a:pt x="23" y="21"/>
                    </a:lnTo>
                    <a:lnTo>
                      <a:pt x="18" y="17"/>
                    </a:lnTo>
                    <a:lnTo>
                      <a:pt x="14" y="16"/>
                    </a:lnTo>
                    <a:lnTo>
                      <a:pt x="9" y="17"/>
                    </a:lnTo>
                    <a:lnTo>
                      <a:pt x="0" y="0"/>
                    </a:lnTo>
                    <a:lnTo>
                      <a:pt x="7" y="1"/>
                    </a:lnTo>
                    <a:lnTo>
                      <a:pt x="13" y="1"/>
                    </a:lnTo>
                    <a:lnTo>
                      <a:pt x="19" y="2"/>
                    </a:lnTo>
                    <a:lnTo>
                      <a:pt x="26" y="3"/>
                    </a:lnTo>
                    <a:lnTo>
                      <a:pt x="31" y="6"/>
                    </a:lnTo>
                    <a:lnTo>
                      <a:pt x="36" y="8"/>
                    </a:lnTo>
                    <a:lnTo>
                      <a:pt x="42" y="13"/>
                    </a:lnTo>
                    <a:lnTo>
                      <a:pt x="46" y="17"/>
                    </a:lnTo>
                    <a:close/>
                  </a:path>
                </a:pathLst>
              </a:custGeom>
              <a:solidFill>
                <a:srgbClr val="3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8" name="Freeform 104"/>
              <p:cNvSpPr>
                <a:spLocks/>
              </p:cNvSpPr>
              <p:nvPr/>
            </p:nvSpPr>
            <p:spPr bwMode="auto">
              <a:xfrm>
                <a:off x="1633" y="2110"/>
                <a:ext cx="124" cy="156"/>
              </a:xfrm>
              <a:custGeom>
                <a:avLst/>
                <a:gdLst>
                  <a:gd name="T0" fmla="*/ 249 w 249"/>
                  <a:gd name="T1" fmla="*/ 58 h 313"/>
                  <a:gd name="T2" fmla="*/ 243 w 249"/>
                  <a:gd name="T3" fmla="*/ 77 h 313"/>
                  <a:gd name="T4" fmla="*/ 239 w 249"/>
                  <a:gd name="T5" fmla="*/ 77 h 313"/>
                  <a:gd name="T6" fmla="*/ 236 w 249"/>
                  <a:gd name="T7" fmla="*/ 61 h 313"/>
                  <a:gd name="T8" fmla="*/ 226 w 249"/>
                  <a:gd name="T9" fmla="*/ 50 h 313"/>
                  <a:gd name="T10" fmla="*/ 209 w 249"/>
                  <a:gd name="T11" fmla="*/ 45 h 313"/>
                  <a:gd name="T12" fmla="*/ 192 w 249"/>
                  <a:gd name="T13" fmla="*/ 40 h 313"/>
                  <a:gd name="T14" fmla="*/ 175 w 249"/>
                  <a:gd name="T15" fmla="*/ 38 h 313"/>
                  <a:gd name="T16" fmla="*/ 174 w 249"/>
                  <a:gd name="T17" fmla="*/ 45 h 313"/>
                  <a:gd name="T18" fmla="*/ 190 w 249"/>
                  <a:gd name="T19" fmla="*/ 61 h 313"/>
                  <a:gd name="T20" fmla="*/ 203 w 249"/>
                  <a:gd name="T21" fmla="*/ 79 h 313"/>
                  <a:gd name="T22" fmla="*/ 207 w 249"/>
                  <a:gd name="T23" fmla="*/ 100 h 313"/>
                  <a:gd name="T24" fmla="*/ 203 w 249"/>
                  <a:gd name="T25" fmla="*/ 115 h 313"/>
                  <a:gd name="T26" fmla="*/ 198 w 249"/>
                  <a:gd name="T27" fmla="*/ 119 h 313"/>
                  <a:gd name="T28" fmla="*/ 194 w 249"/>
                  <a:gd name="T29" fmla="*/ 110 h 313"/>
                  <a:gd name="T30" fmla="*/ 177 w 249"/>
                  <a:gd name="T31" fmla="*/ 92 h 313"/>
                  <a:gd name="T32" fmla="*/ 148 w 249"/>
                  <a:gd name="T33" fmla="*/ 85 h 313"/>
                  <a:gd name="T34" fmla="*/ 159 w 249"/>
                  <a:gd name="T35" fmla="*/ 122 h 313"/>
                  <a:gd name="T36" fmla="*/ 153 w 249"/>
                  <a:gd name="T37" fmla="*/ 160 h 313"/>
                  <a:gd name="T38" fmla="*/ 144 w 249"/>
                  <a:gd name="T39" fmla="*/ 138 h 313"/>
                  <a:gd name="T40" fmla="*/ 129 w 249"/>
                  <a:gd name="T41" fmla="*/ 119 h 313"/>
                  <a:gd name="T42" fmla="*/ 112 w 249"/>
                  <a:gd name="T43" fmla="*/ 133 h 313"/>
                  <a:gd name="T44" fmla="*/ 122 w 249"/>
                  <a:gd name="T45" fmla="*/ 171 h 313"/>
                  <a:gd name="T46" fmla="*/ 122 w 249"/>
                  <a:gd name="T47" fmla="*/ 193 h 313"/>
                  <a:gd name="T48" fmla="*/ 119 w 249"/>
                  <a:gd name="T49" fmla="*/ 194 h 313"/>
                  <a:gd name="T50" fmla="*/ 112 w 249"/>
                  <a:gd name="T51" fmla="*/ 185 h 313"/>
                  <a:gd name="T52" fmla="*/ 104 w 249"/>
                  <a:gd name="T53" fmla="*/ 167 h 313"/>
                  <a:gd name="T54" fmla="*/ 90 w 249"/>
                  <a:gd name="T55" fmla="*/ 172 h 313"/>
                  <a:gd name="T56" fmla="*/ 95 w 249"/>
                  <a:gd name="T57" fmla="*/ 205 h 313"/>
                  <a:gd name="T58" fmla="*/ 99 w 249"/>
                  <a:gd name="T59" fmla="*/ 224 h 313"/>
                  <a:gd name="T60" fmla="*/ 95 w 249"/>
                  <a:gd name="T61" fmla="*/ 231 h 313"/>
                  <a:gd name="T62" fmla="*/ 87 w 249"/>
                  <a:gd name="T63" fmla="*/ 223 h 313"/>
                  <a:gd name="T64" fmla="*/ 80 w 249"/>
                  <a:gd name="T65" fmla="*/ 209 h 313"/>
                  <a:gd name="T66" fmla="*/ 62 w 249"/>
                  <a:gd name="T67" fmla="*/ 223 h 313"/>
                  <a:gd name="T68" fmla="*/ 69 w 249"/>
                  <a:gd name="T69" fmla="*/ 237 h 313"/>
                  <a:gd name="T70" fmla="*/ 70 w 249"/>
                  <a:gd name="T71" fmla="*/ 252 h 313"/>
                  <a:gd name="T72" fmla="*/ 66 w 249"/>
                  <a:gd name="T73" fmla="*/ 255 h 313"/>
                  <a:gd name="T74" fmla="*/ 60 w 249"/>
                  <a:gd name="T75" fmla="*/ 256 h 313"/>
                  <a:gd name="T76" fmla="*/ 50 w 249"/>
                  <a:gd name="T77" fmla="*/ 255 h 313"/>
                  <a:gd name="T78" fmla="*/ 37 w 249"/>
                  <a:gd name="T79" fmla="*/ 271 h 313"/>
                  <a:gd name="T80" fmla="*/ 22 w 249"/>
                  <a:gd name="T81" fmla="*/ 287 h 313"/>
                  <a:gd name="T82" fmla="*/ 6 w 249"/>
                  <a:gd name="T83" fmla="*/ 305 h 313"/>
                  <a:gd name="T84" fmla="*/ 0 w 249"/>
                  <a:gd name="T85" fmla="*/ 304 h 313"/>
                  <a:gd name="T86" fmla="*/ 11 w 249"/>
                  <a:gd name="T87" fmla="*/ 286 h 313"/>
                  <a:gd name="T88" fmla="*/ 25 w 249"/>
                  <a:gd name="T89" fmla="*/ 263 h 313"/>
                  <a:gd name="T90" fmla="*/ 42 w 249"/>
                  <a:gd name="T91" fmla="*/ 232 h 313"/>
                  <a:gd name="T92" fmla="*/ 58 w 249"/>
                  <a:gd name="T93" fmla="*/ 201 h 313"/>
                  <a:gd name="T94" fmla="*/ 76 w 249"/>
                  <a:gd name="T95" fmla="*/ 171 h 313"/>
                  <a:gd name="T96" fmla="*/ 92 w 249"/>
                  <a:gd name="T97" fmla="*/ 139 h 313"/>
                  <a:gd name="T98" fmla="*/ 101 w 249"/>
                  <a:gd name="T99" fmla="*/ 104 h 313"/>
                  <a:gd name="T100" fmla="*/ 120 w 249"/>
                  <a:gd name="T101" fmla="*/ 84 h 313"/>
                  <a:gd name="T102" fmla="*/ 136 w 249"/>
                  <a:gd name="T103" fmla="*/ 69 h 313"/>
                  <a:gd name="T104" fmla="*/ 139 w 249"/>
                  <a:gd name="T105" fmla="*/ 48 h 313"/>
                  <a:gd name="T106" fmla="*/ 143 w 249"/>
                  <a:gd name="T107" fmla="*/ 31 h 313"/>
                  <a:gd name="T108" fmla="*/ 154 w 249"/>
                  <a:gd name="T109" fmla="*/ 17 h 313"/>
                  <a:gd name="T110" fmla="*/ 164 w 249"/>
                  <a:gd name="T111" fmla="*/ 8 h 313"/>
                  <a:gd name="T112" fmla="*/ 177 w 249"/>
                  <a:gd name="T113" fmla="*/ 1 h 313"/>
                  <a:gd name="T114" fmla="*/ 190 w 249"/>
                  <a:gd name="T115" fmla="*/ 0 h 313"/>
                  <a:gd name="T116" fmla="*/ 205 w 249"/>
                  <a:gd name="T117" fmla="*/ 4 h 313"/>
                  <a:gd name="T118" fmla="*/ 219 w 249"/>
                  <a:gd name="T119" fmla="*/ 13 h 313"/>
                  <a:gd name="T120" fmla="*/ 233 w 249"/>
                  <a:gd name="T121" fmla="*/ 26 h 313"/>
                  <a:gd name="T122" fmla="*/ 244 w 249"/>
                  <a:gd name="T123" fmla="*/ 4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13">
                    <a:moveTo>
                      <a:pt x="248" y="48"/>
                    </a:moveTo>
                    <a:lnTo>
                      <a:pt x="249" y="58"/>
                    </a:lnTo>
                    <a:lnTo>
                      <a:pt x="247" y="68"/>
                    </a:lnTo>
                    <a:lnTo>
                      <a:pt x="243" y="77"/>
                    </a:lnTo>
                    <a:lnTo>
                      <a:pt x="239" y="85"/>
                    </a:lnTo>
                    <a:lnTo>
                      <a:pt x="239" y="77"/>
                    </a:lnTo>
                    <a:lnTo>
                      <a:pt x="238" y="69"/>
                    </a:lnTo>
                    <a:lnTo>
                      <a:pt x="236" y="61"/>
                    </a:lnTo>
                    <a:lnTo>
                      <a:pt x="233" y="54"/>
                    </a:lnTo>
                    <a:lnTo>
                      <a:pt x="226" y="50"/>
                    </a:lnTo>
                    <a:lnTo>
                      <a:pt x="217" y="47"/>
                    </a:lnTo>
                    <a:lnTo>
                      <a:pt x="209" y="45"/>
                    </a:lnTo>
                    <a:lnTo>
                      <a:pt x="200" y="42"/>
                    </a:lnTo>
                    <a:lnTo>
                      <a:pt x="192" y="40"/>
                    </a:lnTo>
                    <a:lnTo>
                      <a:pt x="183" y="39"/>
                    </a:lnTo>
                    <a:lnTo>
                      <a:pt x="175" y="38"/>
                    </a:lnTo>
                    <a:lnTo>
                      <a:pt x="166" y="36"/>
                    </a:lnTo>
                    <a:lnTo>
                      <a:pt x="174" y="45"/>
                    </a:lnTo>
                    <a:lnTo>
                      <a:pt x="181" y="53"/>
                    </a:lnTo>
                    <a:lnTo>
                      <a:pt x="190" y="61"/>
                    </a:lnTo>
                    <a:lnTo>
                      <a:pt x="197" y="69"/>
                    </a:lnTo>
                    <a:lnTo>
                      <a:pt x="203" y="79"/>
                    </a:lnTo>
                    <a:lnTo>
                      <a:pt x="206" y="88"/>
                    </a:lnTo>
                    <a:lnTo>
                      <a:pt x="207" y="100"/>
                    </a:lnTo>
                    <a:lnTo>
                      <a:pt x="204" y="112"/>
                    </a:lnTo>
                    <a:lnTo>
                      <a:pt x="203" y="115"/>
                    </a:lnTo>
                    <a:lnTo>
                      <a:pt x="200" y="117"/>
                    </a:lnTo>
                    <a:lnTo>
                      <a:pt x="198" y="119"/>
                    </a:lnTo>
                    <a:lnTo>
                      <a:pt x="197" y="123"/>
                    </a:lnTo>
                    <a:lnTo>
                      <a:pt x="194" y="110"/>
                    </a:lnTo>
                    <a:lnTo>
                      <a:pt x="187" y="100"/>
                    </a:lnTo>
                    <a:lnTo>
                      <a:pt x="177" y="92"/>
                    </a:lnTo>
                    <a:lnTo>
                      <a:pt x="166" y="87"/>
                    </a:lnTo>
                    <a:lnTo>
                      <a:pt x="148" y="85"/>
                    </a:lnTo>
                    <a:lnTo>
                      <a:pt x="154" y="102"/>
                    </a:lnTo>
                    <a:lnTo>
                      <a:pt x="159" y="122"/>
                    </a:lnTo>
                    <a:lnTo>
                      <a:pt x="160" y="141"/>
                    </a:lnTo>
                    <a:lnTo>
                      <a:pt x="153" y="160"/>
                    </a:lnTo>
                    <a:lnTo>
                      <a:pt x="147" y="149"/>
                    </a:lnTo>
                    <a:lnTo>
                      <a:pt x="144" y="138"/>
                    </a:lnTo>
                    <a:lnTo>
                      <a:pt x="139" y="126"/>
                    </a:lnTo>
                    <a:lnTo>
                      <a:pt x="129" y="119"/>
                    </a:lnTo>
                    <a:lnTo>
                      <a:pt x="111" y="112"/>
                    </a:lnTo>
                    <a:lnTo>
                      <a:pt x="112" y="133"/>
                    </a:lnTo>
                    <a:lnTo>
                      <a:pt x="117" y="152"/>
                    </a:lnTo>
                    <a:lnTo>
                      <a:pt x="122" y="171"/>
                    </a:lnTo>
                    <a:lnTo>
                      <a:pt x="124" y="192"/>
                    </a:lnTo>
                    <a:lnTo>
                      <a:pt x="122" y="193"/>
                    </a:lnTo>
                    <a:lnTo>
                      <a:pt x="121" y="194"/>
                    </a:lnTo>
                    <a:lnTo>
                      <a:pt x="119" y="194"/>
                    </a:lnTo>
                    <a:lnTo>
                      <a:pt x="118" y="193"/>
                    </a:lnTo>
                    <a:lnTo>
                      <a:pt x="112" y="185"/>
                    </a:lnTo>
                    <a:lnTo>
                      <a:pt x="108" y="176"/>
                    </a:lnTo>
                    <a:lnTo>
                      <a:pt x="104" y="167"/>
                    </a:lnTo>
                    <a:lnTo>
                      <a:pt x="98" y="157"/>
                    </a:lnTo>
                    <a:lnTo>
                      <a:pt x="90" y="172"/>
                    </a:lnTo>
                    <a:lnTo>
                      <a:pt x="91" y="188"/>
                    </a:lnTo>
                    <a:lnTo>
                      <a:pt x="95" y="205"/>
                    </a:lnTo>
                    <a:lnTo>
                      <a:pt x="100" y="220"/>
                    </a:lnTo>
                    <a:lnTo>
                      <a:pt x="99" y="224"/>
                    </a:lnTo>
                    <a:lnTo>
                      <a:pt x="98" y="228"/>
                    </a:lnTo>
                    <a:lnTo>
                      <a:pt x="95" y="231"/>
                    </a:lnTo>
                    <a:lnTo>
                      <a:pt x="91" y="230"/>
                    </a:lnTo>
                    <a:lnTo>
                      <a:pt x="87" y="223"/>
                    </a:lnTo>
                    <a:lnTo>
                      <a:pt x="83" y="216"/>
                    </a:lnTo>
                    <a:lnTo>
                      <a:pt x="80" y="209"/>
                    </a:lnTo>
                    <a:lnTo>
                      <a:pt x="76" y="202"/>
                    </a:lnTo>
                    <a:lnTo>
                      <a:pt x="62" y="223"/>
                    </a:lnTo>
                    <a:lnTo>
                      <a:pt x="66" y="230"/>
                    </a:lnTo>
                    <a:lnTo>
                      <a:pt x="69" y="237"/>
                    </a:lnTo>
                    <a:lnTo>
                      <a:pt x="70" y="244"/>
                    </a:lnTo>
                    <a:lnTo>
                      <a:pt x="70" y="252"/>
                    </a:lnTo>
                    <a:lnTo>
                      <a:pt x="68" y="254"/>
                    </a:lnTo>
                    <a:lnTo>
                      <a:pt x="66" y="255"/>
                    </a:lnTo>
                    <a:lnTo>
                      <a:pt x="64" y="256"/>
                    </a:lnTo>
                    <a:lnTo>
                      <a:pt x="60" y="256"/>
                    </a:lnTo>
                    <a:lnTo>
                      <a:pt x="54" y="246"/>
                    </a:lnTo>
                    <a:lnTo>
                      <a:pt x="50" y="255"/>
                    </a:lnTo>
                    <a:lnTo>
                      <a:pt x="44" y="263"/>
                    </a:lnTo>
                    <a:lnTo>
                      <a:pt x="37" y="271"/>
                    </a:lnTo>
                    <a:lnTo>
                      <a:pt x="30" y="279"/>
                    </a:lnTo>
                    <a:lnTo>
                      <a:pt x="22" y="287"/>
                    </a:lnTo>
                    <a:lnTo>
                      <a:pt x="14" y="295"/>
                    </a:lnTo>
                    <a:lnTo>
                      <a:pt x="6" y="305"/>
                    </a:lnTo>
                    <a:lnTo>
                      <a:pt x="0" y="313"/>
                    </a:lnTo>
                    <a:lnTo>
                      <a:pt x="0" y="304"/>
                    </a:lnTo>
                    <a:lnTo>
                      <a:pt x="5" y="294"/>
                    </a:lnTo>
                    <a:lnTo>
                      <a:pt x="11" y="286"/>
                    </a:lnTo>
                    <a:lnTo>
                      <a:pt x="16" y="278"/>
                    </a:lnTo>
                    <a:lnTo>
                      <a:pt x="25" y="263"/>
                    </a:lnTo>
                    <a:lnTo>
                      <a:pt x="34" y="248"/>
                    </a:lnTo>
                    <a:lnTo>
                      <a:pt x="42" y="232"/>
                    </a:lnTo>
                    <a:lnTo>
                      <a:pt x="50" y="217"/>
                    </a:lnTo>
                    <a:lnTo>
                      <a:pt x="58" y="201"/>
                    </a:lnTo>
                    <a:lnTo>
                      <a:pt x="67" y="186"/>
                    </a:lnTo>
                    <a:lnTo>
                      <a:pt x="76" y="171"/>
                    </a:lnTo>
                    <a:lnTo>
                      <a:pt x="87" y="156"/>
                    </a:lnTo>
                    <a:lnTo>
                      <a:pt x="92" y="139"/>
                    </a:lnTo>
                    <a:lnTo>
                      <a:pt x="95" y="122"/>
                    </a:lnTo>
                    <a:lnTo>
                      <a:pt x="101" y="104"/>
                    </a:lnTo>
                    <a:lnTo>
                      <a:pt x="111" y="91"/>
                    </a:lnTo>
                    <a:lnTo>
                      <a:pt x="120" y="84"/>
                    </a:lnTo>
                    <a:lnTo>
                      <a:pt x="128" y="77"/>
                    </a:lnTo>
                    <a:lnTo>
                      <a:pt x="136" y="69"/>
                    </a:lnTo>
                    <a:lnTo>
                      <a:pt x="140" y="58"/>
                    </a:lnTo>
                    <a:lnTo>
                      <a:pt x="139" y="48"/>
                    </a:lnTo>
                    <a:lnTo>
                      <a:pt x="140" y="39"/>
                    </a:lnTo>
                    <a:lnTo>
                      <a:pt x="143" y="31"/>
                    </a:lnTo>
                    <a:lnTo>
                      <a:pt x="148" y="23"/>
                    </a:lnTo>
                    <a:lnTo>
                      <a:pt x="154" y="17"/>
                    </a:lnTo>
                    <a:lnTo>
                      <a:pt x="159" y="12"/>
                    </a:lnTo>
                    <a:lnTo>
                      <a:pt x="164" y="8"/>
                    </a:lnTo>
                    <a:lnTo>
                      <a:pt x="171" y="3"/>
                    </a:lnTo>
                    <a:lnTo>
                      <a:pt x="177" y="1"/>
                    </a:lnTo>
                    <a:lnTo>
                      <a:pt x="183" y="0"/>
                    </a:lnTo>
                    <a:lnTo>
                      <a:pt x="190" y="0"/>
                    </a:lnTo>
                    <a:lnTo>
                      <a:pt x="197" y="1"/>
                    </a:lnTo>
                    <a:lnTo>
                      <a:pt x="205" y="4"/>
                    </a:lnTo>
                    <a:lnTo>
                      <a:pt x="212" y="9"/>
                    </a:lnTo>
                    <a:lnTo>
                      <a:pt x="219" y="13"/>
                    </a:lnTo>
                    <a:lnTo>
                      <a:pt x="227" y="19"/>
                    </a:lnTo>
                    <a:lnTo>
                      <a:pt x="233" y="26"/>
                    </a:lnTo>
                    <a:lnTo>
                      <a:pt x="239" y="33"/>
                    </a:lnTo>
                    <a:lnTo>
                      <a:pt x="244" y="40"/>
                    </a:lnTo>
                    <a:lnTo>
                      <a:pt x="248" y="48"/>
                    </a:lnTo>
                    <a:close/>
                  </a:path>
                </a:pathLst>
              </a:custGeom>
              <a:solidFill>
                <a:srgbClr val="FF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9" name="Freeform 105"/>
              <p:cNvSpPr>
                <a:spLocks/>
              </p:cNvSpPr>
              <p:nvPr/>
            </p:nvSpPr>
            <p:spPr bwMode="auto">
              <a:xfrm>
                <a:off x="1722" y="2179"/>
                <a:ext cx="13" cy="14"/>
              </a:xfrm>
              <a:custGeom>
                <a:avLst/>
                <a:gdLst>
                  <a:gd name="T0" fmla="*/ 27 w 27"/>
                  <a:gd name="T1" fmla="*/ 14 h 27"/>
                  <a:gd name="T2" fmla="*/ 27 w 27"/>
                  <a:gd name="T3" fmla="*/ 18 h 27"/>
                  <a:gd name="T4" fmla="*/ 25 w 27"/>
                  <a:gd name="T5" fmla="*/ 22 h 27"/>
                  <a:gd name="T6" fmla="*/ 21 w 27"/>
                  <a:gd name="T7" fmla="*/ 25 h 27"/>
                  <a:gd name="T8" fmla="*/ 17 w 27"/>
                  <a:gd name="T9" fmla="*/ 26 h 27"/>
                  <a:gd name="T10" fmla="*/ 13 w 27"/>
                  <a:gd name="T11" fmla="*/ 27 h 27"/>
                  <a:gd name="T12" fmla="*/ 9 w 27"/>
                  <a:gd name="T13" fmla="*/ 27 h 27"/>
                  <a:gd name="T14" fmla="*/ 5 w 27"/>
                  <a:gd name="T15" fmla="*/ 27 h 27"/>
                  <a:gd name="T16" fmla="*/ 1 w 27"/>
                  <a:gd name="T17" fmla="*/ 25 h 27"/>
                  <a:gd name="T18" fmla="*/ 0 w 27"/>
                  <a:gd name="T19" fmla="*/ 22 h 27"/>
                  <a:gd name="T20" fmla="*/ 0 w 27"/>
                  <a:gd name="T21" fmla="*/ 17 h 27"/>
                  <a:gd name="T22" fmla="*/ 1 w 27"/>
                  <a:gd name="T23" fmla="*/ 14 h 27"/>
                  <a:gd name="T24" fmla="*/ 2 w 27"/>
                  <a:gd name="T25" fmla="*/ 10 h 27"/>
                  <a:gd name="T26" fmla="*/ 12 w 27"/>
                  <a:gd name="T27" fmla="*/ 0 h 27"/>
                  <a:gd name="T28" fmla="*/ 16 w 27"/>
                  <a:gd name="T29" fmla="*/ 2 h 27"/>
                  <a:gd name="T30" fmla="*/ 20 w 27"/>
                  <a:gd name="T31" fmla="*/ 6 h 27"/>
                  <a:gd name="T32" fmla="*/ 25 w 27"/>
                  <a:gd name="T33" fmla="*/ 9 h 27"/>
                  <a:gd name="T34" fmla="*/ 27 w 27"/>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7">
                    <a:moveTo>
                      <a:pt x="27" y="14"/>
                    </a:moveTo>
                    <a:lnTo>
                      <a:pt x="27" y="18"/>
                    </a:lnTo>
                    <a:lnTo>
                      <a:pt x="25" y="22"/>
                    </a:lnTo>
                    <a:lnTo>
                      <a:pt x="21" y="25"/>
                    </a:lnTo>
                    <a:lnTo>
                      <a:pt x="17" y="26"/>
                    </a:lnTo>
                    <a:lnTo>
                      <a:pt x="13" y="27"/>
                    </a:lnTo>
                    <a:lnTo>
                      <a:pt x="9" y="27"/>
                    </a:lnTo>
                    <a:lnTo>
                      <a:pt x="5" y="27"/>
                    </a:lnTo>
                    <a:lnTo>
                      <a:pt x="1" y="25"/>
                    </a:lnTo>
                    <a:lnTo>
                      <a:pt x="0" y="22"/>
                    </a:lnTo>
                    <a:lnTo>
                      <a:pt x="0" y="17"/>
                    </a:lnTo>
                    <a:lnTo>
                      <a:pt x="1" y="14"/>
                    </a:lnTo>
                    <a:lnTo>
                      <a:pt x="2" y="10"/>
                    </a:lnTo>
                    <a:lnTo>
                      <a:pt x="12" y="0"/>
                    </a:lnTo>
                    <a:lnTo>
                      <a:pt x="16" y="2"/>
                    </a:lnTo>
                    <a:lnTo>
                      <a:pt x="20" y="6"/>
                    </a:lnTo>
                    <a:lnTo>
                      <a:pt x="25" y="9"/>
                    </a:lnTo>
                    <a:lnTo>
                      <a:pt x="27" y="14"/>
                    </a:lnTo>
                    <a:close/>
                  </a:path>
                </a:pathLst>
              </a:custGeom>
              <a:solidFill>
                <a:srgbClr val="FF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3DD4D682-0278-4A87-9831-03AFA65A4794}" type="slidenum">
              <a:rPr lang="en-US" smtClean="0">
                <a:solidFill>
                  <a:srgbClr val="FFFFFF"/>
                </a:solidFill>
              </a:rPr>
              <a:pPr>
                <a:defRPr/>
              </a:pPr>
              <a:t>15</a:t>
            </a:fld>
            <a:endParaRPr lang="en-US">
              <a:solidFill>
                <a:srgbClr val="FFFFFF"/>
              </a:solidFill>
            </a:endParaRPr>
          </a:p>
        </p:txBody>
      </p:sp>
      <p:sp>
        <p:nvSpPr>
          <p:cNvPr id="111" name="Rectangle 110"/>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effectLst>
                  <a:outerShdw blurRad="38100" dist="38100" dir="2700000" algn="tl">
                    <a:srgbClr val="000000">
                      <a:alpha val="43137"/>
                    </a:srgbClr>
                  </a:outerShdw>
                </a:effectLst>
              </a:rPr>
              <a:t>*</a:t>
            </a:r>
            <a:r>
              <a:rPr lang="en-US" sz="4000" b="1" u="sng" dirty="0" smtClean="0">
                <a:effectLst>
                  <a:outerShdw blurRad="38100" dist="38100" dir="2700000" algn="tl">
                    <a:srgbClr val="000000">
                      <a:alpha val="43137"/>
                    </a:srgbClr>
                  </a:outerShdw>
                </a:effectLst>
              </a:rPr>
              <a:t>Therapeutic, Modified or Special Diets</a:t>
            </a:r>
            <a:endParaRPr lang="en-US" sz="4000" b="1" u="sng"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575262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16</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0" y="11072"/>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u="sng" dirty="0" smtClean="0">
                <a:solidFill>
                  <a:srgbClr val="FF0000"/>
                </a:solidFill>
                <a:effectLst>
                  <a:outerShdw blurRad="38100" dist="38100" dir="2700000" algn="tl">
                    <a:srgbClr val="000000">
                      <a:alpha val="43137"/>
                    </a:srgbClr>
                  </a:outerShdw>
                </a:effectLst>
              </a:rPr>
              <a:t>*</a:t>
            </a:r>
            <a:r>
              <a:rPr lang="en-US" sz="7200" b="1" u="sng" dirty="0" smtClean="0">
                <a:solidFill>
                  <a:srgbClr val="FFFFFF"/>
                </a:solidFill>
                <a:effectLst>
                  <a:outerShdw blurRad="38100" dist="38100" dir="2700000" algn="tl">
                    <a:srgbClr val="000000">
                      <a:alpha val="43137"/>
                    </a:srgbClr>
                  </a:outerShdw>
                </a:effectLst>
              </a:rPr>
              <a:t>Diet Cards</a:t>
            </a:r>
            <a:endParaRPr lang="en-US" sz="7200" b="1" u="sng"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762000" y="1752600"/>
            <a:ext cx="7848600" cy="4401205"/>
          </a:xfrm>
          <a:prstGeom prst="rect">
            <a:avLst/>
          </a:prstGeom>
          <a:noFill/>
        </p:spPr>
        <p:txBody>
          <a:bodyPr wrap="square" rtlCol="0">
            <a:spAutoFit/>
          </a:bodyPr>
          <a:lstStyle/>
          <a:p>
            <a:r>
              <a:rPr lang="en-US" sz="4000" b="1" u="sng" dirty="0" smtClean="0">
                <a:solidFill>
                  <a:srgbClr val="002060"/>
                </a:solidFill>
                <a:effectLst>
                  <a:outerShdw blurRad="38100" dist="38100" dir="2700000" algn="tl">
                    <a:srgbClr val="000000">
                      <a:alpha val="43137"/>
                    </a:srgbClr>
                  </a:outerShdw>
                </a:effectLst>
              </a:rPr>
              <a:t>List:</a:t>
            </a:r>
          </a:p>
          <a:p>
            <a:pPr marL="571500" indent="-571500">
              <a:buFont typeface="Arial" pitchFamily="34" charset="0"/>
              <a:buChar char="•"/>
            </a:pPr>
            <a:r>
              <a:rPr lang="en-US" sz="4000" b="1" u="sng" dirty="0" smtClean="0">
                <a:solidFill>
                  <a:srgbClr val="002060"/>
                </a:solidFill>
                <a:effectLst>
                  <a:outerShdw blurRad="38100" dist="38100" dir="2700000" algn="tl">
                    <a:srgbClr val="000000">
                      <a:alpha val="43137"/>
                    </a:srgbClr>
                  </a:outerShdw>
                </a:effectLst>
              </a:rPr>
              <a:t>the resident’s name</a:t>
            </a:r>
          </a:p>
          <a:p>
            <a:pPr marL="571500" indent="-571500">
              <a:buFont typeface="Arial" pitchFamily="34" charset="0"/>
              <a:buChar char="•"/>
            </a:pPr>
            <a:r>
              <a:rPr lang="en-US" sz="6000" b="1" u="sng" dirty="0" smtClean="0">
                <a:solidFill>
                  <a:srgbClr val="FF0000"/>
                </a:solidFill>
                <a:effectLst>
                  <a:outerShdw blurRad="38100" dist="38100" dir="2700000" algn="tl">
                    <a:srgbClr val="000000">
                      <a:alpha val="43137"/>
                    </a:srgbClr>
                  </a:outerShdw>
                </a:effectLst>
              </a:rPr>
              <a:t>Information about </a:t>
            </a:r>
            <a:r>
              <a:rPr lang="en-US" sz="6000" b="1" i="1" u="sng" dirty="0" smtClean="0">
                <a:solidFill>
                  <a:srgbClr val="FF0000"/>
                </a:solidFill>
                <a:effectLst>
                  <a:outerShdw blurRad="38100" dist="38100" dir="2700000" algn="tl">
                    <a:srgbClr val="000000">
                      <a:alpha val="43137"/>
                    </a:srgbClr>
                  </a:outerShdw>
                </a:effectLst>
              </a:rPr>
              <a:t>special diets</a:t>
            </a:r>
          </a:p>
          <a:p>
            <a:pPr marL="571500" indent="-571500">
              <a:buFont typeface="Arial" pitchFamily="34" charset="0"/>
              <a:buChar char="•"/>
            </a:pPr>
            <a:r>
              <a:rPr lang="en-US" sz="4000" b="1" u="sng" dirty="0" smtClean="0">
                <a:solidFill>
                  <a:srgbClr val="002060"/>
                </a:solidFill>
                <a:effectLst>
                  <a:outerShdw blurRad="38100" dist="38100" dir="2700000" algn="tl">
                    <a:srgbClr val="000000">
                      <a:alpha val="43137"/>
                    </a:srgbClr>
                  </a:outerShdw>
                </a:effectLst>
              </a:rPr>
              <a:t>Food allergies</a:t>
            </a:r>
          </a:p>
          <a:p>
            <a:pPr marL="571500" indent="-571500">
              <a:buFont typeface="Arial" pitchFamily="34" charset="0"/>
              <a:buChar char="•"/>
            </a:pPr>
            <a:r>
              <a:rPr lang="en-US" sz="4000" b="1" u="sng" dirty="0" smtClean="0">
                <a:solidFill>
                  <a:srgbClr val="002060"/>
                </a:solidFill>
                <a:effectLst>
                  <a:outerShdw blurRad="38100" dist="38100" dir="2700000" algn="tl">
                    <a:srgbClr val="000000">
                      <a:alpha val="43137"/>
                    </a:srgbClr>
                  </a:outerShdw>
                </a:effectLst>
              </a:rPr>
              <a:t>Likes and dislikes</a:t>
            </a:r>
            <a:endParaRPr lang="en-US" sz="4000" b="1" u="sng"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8854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17</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0" y="11072"/>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effectLst>
                  <a:outerShdw blurRad="38100" dist="38100" dir="2700000" algn="tl">
                    <a:srgbClr val="000000">
                      <a:alpha val="43137"/>
                    </a:srgbClr>
                  </a:outerShdw>
                </a:effectLst>
              </a:rPr>
              <a:t>*</a:t>
            </a:r>
            <a:r>
              <a:rPr lang="en-US" sz="4000" b="1" u="sng" dirty="0" smtClean="0">
                <a:solidFill>
                  <a:srgbClr val="FFFFFF"/>
                </a:solidFill>
                <a:effectLst>
                  <a:outerShdw blurRad="38100" dist="38100" dir="2700000" algn="tl">
                    <a:srgbClr val="000000">
                      <a:alpha val="43137"/>
                    </a:srgbClr>
                  </a:outerShdw>
                </a:effectLst>
              </a:rPr>
              <a:t>Low-Fat/Low-Cholesterol Diets</a:t>
            </a:r>
            <a:endParaRPr lang="en-US" sz="4000" b="1" u="sng"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304800" y="1676400"/>
            <a:ext cx="8458200" cy="4093428"/>
          </a:xfrm>
          <a:prstGeom prst="rect">
            <a:avLst/>
          </a:prstGeom>
          <a:noFill/>
        </p:spPr>
        <p:txBody>
          <a:bodyPr wrap="square" rtlCol="0">
            <a:spAutoFit/>
          </a:bodyPr>
          <a:lstStyle/>
          <a:p>
            <a:pPr marL="342900" indent="-342900">
              <a:buFont typeface="Arial" pitchFamily="34" charset="0"/>
              <a:buChar char="•"/>
            </a:pPr>
            <a:r>
              <a:rPr lang="en-US" sz="2000" b="1" u="sng" dirty="0" smtClean="0">
                <a:solidFill>
                  <a:srgbClr val="0000FF"/>
                </a:solidFill>
                <a:effectLst>
                  <a:outerShdw blurRad="38100" dist="38100" dir="2700000" algn="tl">
                    <a:srgbClr val="000000">
                      <a:alpha val="43137"/>
                    </a:srgbClr>
                  </a:outerShdw>
                </a:effectLst>
              </a:rPr>
              <a:t>Residents with high levels of cholesterol, gall bladder disease, diseases that interfere with fat digestion, and liver disease may be placed on these diets. </a:t>
            </a:r>
          </a:p>
          <a:p>
            <a:pPr marL="342900" indent="-342900">
              <a:buFont typeface="Arial" pitchFamily="34" charset="0"/>
              <a:buChar char="•"/>
            </a:pPr>
            <a:endParaRPr lang="en-US" sz="2000" b="1" dirty="0">
              <a:solidFill>
                <a:srgbClr val="FFFFFF"/>
              </a:solidFill>
              <a:effectLst>
                <a:outerShdw blurRad="38100" dist="38100" dir="2700000" algn="tl">
                  <a:srgbClr val="000000">
                    <a:alpha val="43137"/>
                  </a:srgbClr>
                </a:outerShdw>
              </a:effectLst>
            </a:endParaRPr>
          </a:p>
          <a:p>
            <a:pPr marL="342900" indent="-342900">
              <a:buFont typeface="Arial" pitchFamily="34" charset="0"/>
              <a:buChar char="•"/>
            </a:pPr>
            <a:r>
              <a:rPr lang="en-US" sz="2000" b="1" dirty="0" smtClean="0">
                <a:solidFill>
                  <a:srgbClr val="FF0000"/>
                </a:solidFill>
                <a:effectLst>
                  <a:outerShdw blurRad="38100" dist="38100" dir="2700000" algn="tl">
                    <a:srgbClr val="000000">
                      <a:alpha val="43137"/>
                    </a:srgbClr>
                  </a:outerShdw>
                </a:effectLst>
              </a:rPr>
              <a:t>Diets permit skim milk, low fat cottage cheese, fish, white meat of turkey and chicken, veal, and vegetable fats.  Use of monounsaturated fats such as olive oil, canola, and peanut oils are encouraged.</a:t>
            </a:r>
          </a:p>
          <a:p>
            <a:pPr marL="342900" indent="-342900">
              <a:buFont typeface="Arial" pitchFamily="34" charset="0"/>
              <a:buChar char="•"/>
            </a:pPr>
            <a:endParaRPr lang="en-US" sz="2000" b="1" dirty="0">
              <a:solidFill>
                <a:srgbClr val="FF0000"/>
              </a:solidFill>
              <a:effectLst>
                <a:outerShdw blurRad="38100" dist="38100" dir="2700000" algn="tl">
                  <a:srgbClr val="000000">
                    <a:alpha val="43137"/>
                  </a:srgbClr>
                </a:outerShdw>
              </a:effectLst>
            </a:endParaRPr>
          </a:p>
          <a:p>
            <a:pPr marL="342900" indent="-342900">
              <a:buFont typeface="Arial" pitchFamily="34" charset="0"/>
              <a:buChar char="•"/>
            </a:pPr>
            <a:r>
              <a:rPr lang="en-US" sz="2000" b="1" dirty="0" smtClean="0">
                <a:solidFill>
                  <a:srgbClr val="008000"/>
                </a:solidFill>
                <a:effectLst>
                  <a:outerShdw blurRad="38100" dist="38100" dir="2700000" algn="tl">
                    <a:srgbClr val="000000">
                      <a:alpha val="43137"/>
                    </a:srgbClr>
                  </a:outerShdw>
                </a:effectLst>
              </a:rPr>
              <a:t>Do not offer additional fluids or foods that contain fluids.   Notify the nurse if the resident complains of thirst. </a:t>
            </a:r>
          </a:p>
          <a:p>
            <a:pPr marL="342900" indent="-342900">
              <a:buFont typeface="Arial" pitchFamily="34" charset="0"/>
              <a:buChar char="•"/>
            </a:pPr>
            <a:endParaRPr lang="en-US" sz="2000" b="1" dirty="0">
              <a:solidFill>
                <a:srgbClr val="008000"/>
              </a:solidFill>
              <a:effectLst>
                <a:outerShdw blurRad="38100" dist="38100" dir="2700000" algn="tl">
                  <a:srgbClr val="000000">
                    <a:alpha val="43137"/>
                  </a:srgbClr>
                </a:outerShdw>
              </a:effectLst>
            </a:endParaRPr>
          </a:p>
          <a:p>
            <a:pPr marL="342900" indent="-342900">
              <a:buFont typeface="Arial" pitchFamily="34" charset="0"/>
              <a:buChar char="•"/>
            </a:pPr>
            <a:r>
              <a:rPr lang="en-US" sz="2000" b="1" dirty="0" smtClean="0">
                <a:solidFill>
                  <a:srgbClr val="002060"/>
                </a:solidFill>
                <a:effectLst>
                  <a:outerShdw blurRad="38100" dist="38100" dir="2700000" algn="tl">
                    <a:srgbClr val="000000">
                      <a:alpha val="43137"/>
                    </a:srgbClr>
                  </a:outerShdw>
                </a:effectLst>
              </a:rPr>
              <a:t>Common abbreviation is “Low-Fat/Low-</a:t>
            </a:r>
            <a:r>
              <a:rPr lang="en-US" sz="2000" b="1" dirty="0" err="1" smtClean="0">
                <a:solidFill>
                  <a:srgbClr val="002060"/>
                </a:solidFill>
                <a:effectLst>
                  <a:outerShdw blurRad="38100" dist="38100" dir="2700000" algn="tl">
                    <a:srgbClr val="000000">
                      <a:alpha val="43137"/>
                    </a:srgbClr>
                  </a:outerShdw>
                </a:effectLst>
              </a:rPr>
              <a:t>Chol</a:t>
            </a:r>
            <a:r>
              <a:rPr lang="en-US" sz="2000" b="1" dirty="0" smtClean="0">
                <a:solidFill>
                  <a:srgbClr val="002060"/>
                </a:solidFill>
                <a:effectLst>
                  <a:outerShdw blurRad="38100" dist="38100" dir="2700000" algn="tl">
                    <a:srgbClr val="000000">
                      <a:alpha val="43137"/>
                    </a:srgbClr>
                  </a:outerShdw>
                </a:effectLst>
              </a:rPr>
              <a:t>”</a:t>
            </a:r>
          </a:p>
          <a:p>
            <a:pPr marL="342900" indent="-342900">
              <a:buFont typeface="Arial" pitchFamily="34" charset="0"/>
              <a:buChar char="•"/>
            </a:pPr>
            <a:r>
              <a:rPr lang="en-US" sz="2000" b="1" u="sng" dirty="0" smtClean="0">
                <a:solidFill>
                  <a:srgbClr val="FF0000"/>
                </a:solidFill>
                <a:effectLst>
                  <a:outerShdw blurRad="38100" dist="38100" dir="2700000" algn="tl">
                    <a:srgbClr val="000000">
                      <a:alpha val="43137"/>
                    </a:srgbClr>
                  </a:outerShdw>
                </a:effectLst>
              </a:rPr>
              <a:t>*</a:t>
            </a:r>
            <a:r>
              <a:rPr lang="en-US" sz="2000" b="1" u="sng" dirty="0" smtClean="0">
                <a:solidFill>
                  <a:srgbClr val="002060"/>
                </a:solidFill>
                <a:effectLst>
                  <a:outerShdw blurRad="38100" dist="38100" dir="2700000" algn="tl">
                    <a:srgbClr val="000000">
                      <a:alpha val="43137"/>
                    </a:srgbClr>
                  </a:outerShdw>
                </a:effectLst>
              </a:rPr>
              <a:t>LSNFS-no saturated fats</a:t>
            </a:r>
            <a:endParaRPr lang="en-US" sz="2000" b="1" u="sng"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3463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18</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0" y="11072"/>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effectLst>
                  <a:outerShdw blurRad="38100" dist="38100" dir="2700000" algn="tl">
                    <a:srgbClr val="000000">
                      <a:alpha val="43137"/>
                    </a:srgbClr>
                  </a:outerShdw>
                </a:effectLst>
              </a:rPr>
              <a:t>*</a:t>
            </a:r>
            <a:r>
              <a:rPr lang="en-US" sz="4000" b="1" u="sng" dirty="0" smtClean="0">
                <a:solidFill>
                  <a:srgbClr val="FFFFFF"/>
                </a:solidFill>
                <a:effectLst>
                  <a:outerShdw blurRad="38100" dist="38100" dir="2700000" algn="tl">
                    <a:srgbClr val="000000">
                      <a:alpha val="43137"/>
                    </a:srgbClr>
                  </a:outerShdw>
                </a:effectLst>
              </a:rPr>
              <a:t>Dietary Management of Diabetes</a:t>
            </a:r>
            <a:endParaRPr lang="en-US" sz="4000" b="1" u="sng"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292608" y="2057400"/>
            <a:ext cx="8458200" cy="2677656"/>
          </a:xfrm>
          <a:prstGeom prst="rect">
            <a:avLst/>
          </a:prstGeom>
          <a:noFill/>
        </p:spPr>
        <p:txBody>
          <a:bodyPr wrap="square" rtlCol="0">
            <a:spAutoFit/>
          </a:bodyPr>
          <a:lstStyle/>
          <a:p>
            <a:pPr marL="342900" indent="-342900">
              <a:buFont typeface="Arial" pitchFamily="34" charset="0"/>
              <a:buChar char="•"/>
            </a:pPr>
            <a:r>
              <a:rPr lang="en-US" sz="2800" b="1" dirty="0" smtClean="0">
                <a:solidFill>
                  <a:srgbClr val="66CCFF"/>
                </a:solidFill>
                <a:effectLst>
                  <a:outerShdw blurRad="38100" dist="38100" dir="2700000" algn="tl">
                    <a:srgbClr val="000000">
                      <a:alpha val="43137"/>
                    </a:srgbClr>
                  </a:outerShdw>
                </a:effectLst>
              </a:rPr>
              <a:t>Meal tray may contain artificial sweeteners</a:t>
            </a:r>
          </a:p>
          <a:p>
            <a:pPr marL="342900" indent="-342900">
              <a:buFont typeface="Arial" pitchFamily="34" charset="0"/>
              <a:buChar char="•"/>
            </a:pPr>
            <a:endParaRPr lang="en-US" sz="2800" b="1" dirty="0">
              <a:solidFill>
                <a:srgbClr val="C00000"/>
              </a:solidFill>
              <a:effectLst>
                <a:outerShdw blurRad="38100" dist="38100" dir="2700000" algn="tl">
                  <a:srgbClr val="000000">
                    <a:alpha val="43137"/>
                  </a:srgbClr>
                </a:outerShdw>
              </a:effectLst>
            </a:endParaRPr>
          </a:p>
          <a:p>
            <a:pPr marL="342900" indent="-342900">
              <a:buFont typeface="Arial" pitchFamily="34" charset="0"/>
              <a:buChar char="•"/>
            </a:pPr>
            <a:r>
              <a:rPr lang="en-US" sz="2800" b="1" dirty="0" smtClean="0">
                <a:solidFill>
                  <a:srgbClr val="66FF33"/>
                </a:solidFill>
                <a:effectLst>
                  <a:outerShdw blurRad="38100" dist="38100" dir="2700000" algn="tl">
                    <a:srgbClr val="000000">
                      <a:alpha val="43137"/>
                    </a:srgbClr>
                  </a:outerShdw>
                </a:effectLst>
              </a:rPr>
              <a:t>Common abbreviations for diabetic diets are </a:t>
            </a:r>
            <a:r>
              <a:rPr lang="en-US" sz="2800" b="1" u="sng" dirty="0" smtClean="0">
                <a:solidFill>
                  <a:srgbClr val="66FF33"/>
                </a:solidFill>
                <a:effectLst>
                  <a:outerShdw blurRad="38100" dist="38100" dir="2700000" algn="tl">
                    <a:srgbClr val="000000">
                      <a:alpha val="43137"/>
                    </a:srgbClr>
                  </a:outerShdw>
                </a:effectLst>
              </a:rPr>
              <a:t>“NCS” no concentrated sweets</a:t>
            </a:r>
            <a:r>
              <a:rPr lang="en-US" sz="2800" b="1" dirty="0" smtClean="0">
                <a:solidFill>
                  <a:srgbClr val="66FF33"/>
                </a:solidFill>
                <a:effectLst>
                  <a:outerShdw blurRad="38100" dist="38100" dir="2700000" algn="tl">
                    <a:srgbClr val="000000">
                      <a:alpha val="43137"/>
                    </a:srgbClr>
                  </a:outerShdw>
                </a:effectLst>
              </a:rPr>
              <a:t> and the amount of calories allowed followed by “ADA” (American Diabetic Association)</a:t>
            </a:r>
            <a:endParaRPr lang="en-US" sz="28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21943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19</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0" y="11072"/>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FF"/>
                </a:solidFill>
                <a:effectLst>
                  <a:outerShdw blurRad="38100" dist="38100" dir="2700000" algn="tl">
                    <a:srgbClr val="000000">
                      <a:alpha val="43137"/>
                    </a:srgbClr>
                  </a:outerShdw>
                </a:effectLst>
              </a:rPr>
              <a:t>Liquid Diets</a:t>
            </a:r>
            <a:endParaRPr lang="en-US" sz="4000" b="1"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292608" y="2057400"/>
            <a:ext cx="8458200" cy="3600986"/>
          </a:xfrm>
          <a:prstGeom prst="rect">
            <a:avLst/>
          </a:prstGeom>
          <a:noFill/>
        </p:spPr>
        <p:txBody>
          <a:bodyPr wrap="square" rtlCol="0">
            <a:spAutoFit/>
          </a:bodyPr>
          <a:lstStyle/>
          <a:p>
            <a:r>
              <a:rPr lang="en-US" sz="3200" b="1" dirty="0" smtClean="0">
                <a:solidFill>
                  <a:srgbClr val="66FF33"/>
                </a:solidFill>
                <a:effectLst>
                  <a:outerShdw blurRad="38100" dist="38100" dir="2700000" algn="tl">
                    <a:srgbClr val="000000">
                      <a:alpha val="43137"/>
                    </a:srgbClr>
                  </a:outerShdw>
                </a:effectLst>
              </a:rPr>
              <a:t>Ordered short term for medical condition or before or after a test or surgery. </a:t>
            </a:r>
          </a:p>
          <a:p>
            <a:endParaRPr lang="en-US" sz="3200" b="1" dirty="0">
              <a:solidFill>
                <a:srgbClr val="66FF33"/>
              </a:solidFill>
              <a:effectLst>
                <a:outerShdw blurRad="38100" dist="38100" dir="2700000" algn="tl">
                  <a:srgbClr val="000000">
                    <a:alpha val="43137"/>
                  </a:srgbClr>
                </a:outerShdw>
              </a:effectLst>
            </a:endParaRPr>
          </a:p>
          <a:p>
            <a:r>
              <a:rPr lang="en-US" sz="4400" b="1" dirty="0" smtClean="0">
                <a:solidFill>
                  <a:srgbClr val="FFC000"/>
                </a:solidFill>
                <a:effectLst>
                  <a:outerShdw blurRad="38100" dist="38100" dir="2700000" algn="tl">
                    <a:srgbClr val="000000">
                      <a:alpha val="43137"/>
                    </a:srgbClr>
                  </a:outerShdw>
                </a:effectLst>
              </a:rPr>
              <a:t>Liquid food is anything that is in the </a:t>
            </a:r>
            <a:r>
              <a:rPr lang="en-US" sz="4400" b="1" i="1" u="sng" dirty="0" smtClean="0">
                <a:solidFill>
                  <a:srgbClr val="FFC000"/>
                </a:solidFill>
                <a:effectLst>
                  <a:outerShdw blurRad="38100" dist="38100" dir="2700000" algn="tl">
                    <a:srgbClr val="000000">
                      <a:alpha val="43137"/>
                    </a:srgbClr>
                  </a:outerShdw>
                </a:effectLst>
              </a:rPr>
              <a:t>liquid state at room temperature. </a:t>
            </a:r>
            <a:endParaRPr lang="en-US" sz="4400" b="1" i="1" u="sng"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80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1847088"/>
            <a:ext cx="4267200" cy="4729163"/>
          </a:xfrm>
        </p:spPr>
        <p:txBody>
          <a:bodyPr/>
          <a:lstStyle/>
          <a:p>
            <a:pPr marL="0" indent="0">
              <a:lnSpc>
                <a:spcPct val="95000"/>
              </a:lnSpc>
              <a:buNone/>
            </a:pPr>
            <a:r>
              <a:rPr lang="en-US" sz="3600" b="1" u="sng" dirty="0" smtClean="0">
                <a:effectLst>
                  <a:outerShdw blurRad="38100" dist="38100" dir="2700000" algn="tl">
                    <a:srgbClr val="000000">
                      <a:alpha val="43137"/>
                    </a:srgbClr>
                  </a:outerShdw>
                </a:effectLst>
              </a:rPr>
              <a:t>Food is broken down by the gastrointestinal system into </a:t>
            </a:r>
            <a:r>
              <a:rPr lang="en-US" sz="3600" b="1" u="sng" dirty="0" smtClean="0">
                <a:solidFill>
                  <a:srgbClr val="002060"/>
                </a:solidFill>
                <a:effectLst>
                  <a:outerShdw blurRad="38100" dist="38100" dir="2700000" algn="tl">
                    <a:srgbClr val="000000">
                      <a:alpha val="43137"/>
                    </a:srgbClr>
                  </a:outerShdw>
                </a:effectLst>
              </a:rPr>
              <a:t>small substances </a:t>
            </a:r>
            <a:r>
              <a:rPr lang="en-US" sz="3600" b="1" u="sng" dirty="0" smtClean="0">
                <a:effectLst>
                  <a:outerShdw blurRad="38100" dist="38100" dir="2700000" algn="tl">
                    <a:srgbClr val="000000">
                      <a:alpha val="43137"/>
                    </a:srgbClr>
                  </a:outerShdw>
                </a:effectLst>
              </a:rPr>
              <a:t>called </a:t>
            </a:r>
            <a:r>
              <a:rPr lang="en-US" sz="5400" b="1" u="sng" dirty="0" smtClean="0">
                <a:solidFill>
                  <a:srgbClr val="FFC000"/>
                </a:solidFill>
                <a:effectLst>
                  <a:outerShdw blurRad="38100" dist="38100" dir="2700000" algn="tl">
                    <a:srgbClr val="000000">
                      <a:alpha val="43137"/>
                    </a:srgbClr>
                  </a:outerShdw>
                </a:effectLst>
              </a:rPr>
              <a:t>nutrients.</a:t>
            </a:r>
            <a:r>
              <a:rPr lang="en-US" sz="3600" b="1" dirty="0" smtClean="0">
                <a:solidFill>
                  <a:srgbClr val="002060"/>
                </a:solidFill>
                <a:effectLst>
                  <a:outerShdw blurRad="38100" dist="38100" dir="2700000" algn="tl">
                    <a:srgbClr val="000000">
                      <a:alpha val="43137"/>
                    </a:srgbClr>
                  </a:outerShdw>
                </a:effectLst>
              </a:rPr>
              <a:t> </a:t>
            </a:r>
            <a:endParaRPr lang="en-US" sz="3600" b="1" dirty="0">
              <a:solidFill>
                <a:srgbClr val="002060"/>
              </a:solidFill>
              <a:effectLst>
                <a:outerShdw blurRad="38100" dist="38100" dir="2700000" algn="tl">
                  <a:srgbClr val="000000">
                    <a:alpha val="43137"/>
                  </a:srgbClr>
                </a:outerShdw>
              </a:effectLst>
            </a:endParaRPr>
          </a:p>
          <a:p>
            <a:pPr marL="0" indent="0">
              <a:lnSpc>
                <a:spcPct val="95000"/>
              </a:lnSpc>
              <a:buNone/>
            </a:pPr>
            <a:endParaRPr lang="en-US" sz="3600" b="1" dirty="0" smtClean="0">
              <a:solidFill>
                <a:srgbClr val="C00000"/>
              </a:solidFill>
              <a:effectLst>
                <a:outerShdw blurRad="38100" dist="38100" dir="2700000" algn="tl">
                  <a:srgbClr val="000000">
                    <a:alpha val="43137"/>
                  </a:srgbClr>
                </a:outerShdw>
              </a:effectLst>
            </a:endParaRPr>
          </a:p>
          <a:p>
            <a:pPr marL="0" indent="0">
              <a:lnSpc>
                <a:spcPct val="95000"/>
              </a:lnSpc>
              <a:buNone/>
            </a:pPr>
            <a:endParaRPr lang="en-US" sz="16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A889A5A2-6584-471D-ADFA-1271FA1EC5DF}" type="slidenum">
              <a:rPr lang="en-US" smtClean="0">
                <a:solidFill>
                  <a:srgbClr val="FFFFFF"/>
                </a:solidFill>
              </a:rPr>
              <a:pPr>
                <a:defRPr/>
              </a:pPr>
              <a:t>2</a:t>
            </a:fld>
            <a:endParaRPr lang="en-US">
              <a:solidFill>
                <a:srgbClr val="FFFFFF"/>
              </a:solidFill>
            </a:endParaRPr>
          </a:p>
        </p:txBody>
      </p:sp>
      <p:sp>
        <p:nvSpPr>
          <p:cNvPr id="10" name="Rectangle 9"/>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667000" y="297215"/>
            <a:ext cx="3886200" cy="923330"/>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rPr>
              <a:t>*</a:t>
            </a:r>
            <a:r>
              <a:rPr lang="en-US" sz="5400" b="1" u="sng" dirty="0" smtClean="0">
                <a:solidFill>
                  <a:srgbClr val="FFFFFF"/>
                </a:solidFill>
                <a:effectLst>
                  <a:outerShdw blurRad="38100" dist="38100" dir="2700000" algn="tl">
                    <a:srgbClr val="000000">
                      <a:alpha val="43137"/>
                    </a:srgbClr>
                  </a:outerShdw>
                </a:effectLst>
              </a:rPr>
              <a:t>Nutrients</a:t>
            </a:r>
            <a:endParaRPr lang="en-US" sz="54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122" t="6425" r="6787" b="9212"/>
          <a:stretch/>
        </p:blipFill>
        <p:spPr bwMode="auto">
          <a:xfrm>
            <a:off x="5157216" y="2980944"/>
            <a:ext cx="2139696" cy="2121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8052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20</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27432" y="56720"/>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effectLst>
                  <a:outerShdw blurRad="38100" dist="38100" dir="2700000" algn="tl">
                    <a:srgbClr val="000000">
                      <a:alpha val="43137"/>
                    </a:srgbClr>
                  </a:outerShdw>
                </a:effectLst>
              </a:rPr>
              <a:t>*</a:t>
            </a:r>
            <a:r>
              <a:rPr lang="en-US" sz="4000" b="1" u="sng" dirty="0" smtClean="0">
                <a:solidFill>
                  <a:srgbClr val="FFFFFF"/>
                </a:solidFill>
                <a:effectLst>
                  <a:outerShdw blurRad="38100" dist="38100" dir="2700000" algn="tl">
                    <a:srgbClr val="000000">
                      <a:alpha val="43137"/>
                    </a:srgbClr>
                  </a:outerShdw>
                </a:effectLst>
              </a:rPr>
              <a:t>Liquid Diets</a:t>
            </a:r>
            <a:endParaRPr lang="en-US" sz="4000" b="1" u="sng"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457200" y="2743200"/>
            <a:ext cx="3517392" cy="2554545"/>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“Clear Liquids”</a:t>
            </a:r>
          </a:p>
          <a:p>
            <a:pPr marL="914400" lvl="1" indent="-457200">
              <a:buFont typeface="Arial" pitchFamily="34" charset="0"/>
              <a:buChar char="•"/>
            </a:pPr>
            <a:r>
              <a:rPr lang="en-US" sz="3200" b="1" dirty="0" smtClean="0">
                <a:solidFill>
                  <a:srgbClr val="FFC000"/>
                </a:solidFill>
                <a:effectLst>
                  <a:outerShdw blurRad="38100" dist="38100" dir="2700000" algn="tl">
                    <a:srgbClr val="000000">
                      <a:alpha val="43137"/>
                    </a:srgbClr>
                  </a:outerShdw>
                </a:effectLst>
              </a:rPr>
              <a:t>Clear juices</a:t>
            </a:r>
          </a:p>
          <a:p>
            <a:pPr marL="914400" lvl="1" indent="-457200">
              <a:buFont typeface="Arial" pitchFamily="34" charset="0"/>
              <a:buChar char="•"/>
            </a:pPr>
            <a:r>
              <a:rPr lang="en-US" sz="3200" b="1" dirty="0" smtClean="0">
                <a:solidFill>
                  <a:srgbClr val="FFC000"/>
                </a:solidFill>
                <a:effectLst>
                  <a:outerShdw blurRad="38100" dist="38100" dir="2700000" algn="tl">
                    <a:srgbClr val="000000">
                      <a:alpha val="43137"/>
                    </a:srgbClr>
                  </a:outerShdw>
                </a:effectLst>
              </a:rPr>
              <a:t>Broth</a:t>
            </a:r>
          </a:p>
          <a:p>
            <a:pPr marL="914400" lvl="1" indent="-457200">
              <a:buFont typeface="Arial" pitchFamily="34" charset="0"/>
              <a:buChar char="•"/>
            </a:pPr>
            <a:r>
              <a:rPr lang="en-US" sz="3200" b="1" dirty="0" smtClean="0">
                <a:solidFill>
                  <a:srgbClr val="FFC000"/>
                </a:solidFill>
                <a:effectLst>
                  <a:outerShdw blurRad="38100" dist="38100" dir="2700000" algn="tl">
                    <a:srgbClr val="000000">
                      <a:alpha val="43137"/>
                    </a:srgbClr>
                  </a:outerShdw>
                </a:effectLst>
              </a:rPr>
              <a:t>Gelatin</a:t>
            </a:r>
          </a:p>
          <a:p>
            <a:pPr marL="914400" lvl="1" indent="-457200">
              <a:buFont typeface="Arial" pitchFamily="34" charset="0"/>
              <a:buChar char="•"/>
            </a:pPr>
            <a:r>
              <a:rPr lang="en-US" sz="3200" b="1" dirty="0" smtClean="0">
                <a:solidFill>
                  <a:srgbClr val="FFC000"/>
                </a:solidFill>
                <a:effectLst>
                  <a:outerShdw blurRad="38100" dist="38100" dir="2700000" algn="tl">
                    <a:srgbClr val="000000">
                      <a:alpha val="43137"/>
                    </a:srgbClr>
                  </a:outerShdw>
                </a:effectLst>
              </a:rPr>
              <a:t>Popsicles</a:t>
            </a:r>
            <a:endParaRPr lang="en-US" sz="32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4648200" y="2743200"/>
            <a:ext cx="3810000" cy="2554545"/>
          </a:xfrm>
          <a:prstGeom prst="rect">
            <a:avLst/>
          </a:prstGeom>
          <a:noFill/>
        </p:spPr>
        <p:txBody>
          <a:bodyPr wrap="square" rtlCol="0">
            <a:spAutoFit/>
          </a:bodyPr>
          <a:lstStyle/>
          <a:p>
            <a:r>
              <a:rPr lang="en-US" sz="3200" b="1" u="sng" dirty="0" smtClean="0">
                <a:solidFill>
                  <a:srgbClr val="FFFFFF"/>
                </a:solidFill>
              </a:rPr>
              <a:t>“Full Liquids”</a:t>
            </a:r>
          </a:p>
          <a:p>
            <a:r>
              <a:rPr lang="en-US" sz="3200" b="1" u="sng" dirty="0" smtClean="0">
                <a:solidFill>
                  <a:srgbClr val="FFFFFF"/>
                </a:solidFill>
              </a:rPr>
              <a:t>Clear liquids plus:</a:t>
            </a:r>
          </a:p>
          <a:p>
            <a:pPr marL="457200" indent="-457200">
              <a:buFont typeface="Arial" pitchFamily="34" charset="0"/>
              <a:buChar char="•"/>
            </a:pPr>
            <a:r>
              <a:rPr lang="en-US" sz="3200" b="1" u="sng" dirty="0" smtClean="0">
                <a:solidFill>
                  <a:srgbClr val="FFFFFF"/>
                </a:solidFill>
              </a:rPr>
              <a:t>Cream soups</a:t>
            </a:r>
          </a:p>
          <a:p>
            <a:pPr marL="457200" indent="-457200">
              <a:buFont typeface="Arial" pitchFamily="34" charset="0"/>
              <a:buChar char="•"/>
            </a:pPr>
            <a:r>
              <a:rPr lang="en-US" sz="3200" b="1" u="sng" dirty="0" smtClean="0">
                <a:solidFill>
                  <a:srgbClr val="FFFFFF"/>
                </a:solidFill>
              </a:rPr>
              <a:t>Milk</a:t>
            </a:r>
          </a:p>
          <a:p>
            <a:pPr marL="457200" indent="-457200">
              <a:buFont typeface="Arial" pitchFamily="34" charset="0"/>
              <a:buChar char="•"/>
            </a:pPr>
            <a:r>
              <a:rPr lang="en-US" sz="3200" b="1" u="sng" dirty="0" smtClean="0">
                <a:solidFill>
                  <a:srgbClr val="FFFFFF"/>
                </a:solidFill>
              </a:rPr>
              <a:t>Ice cream</a:t>
            </a:r>
            <a:endParaRPr lang="en-US" sz="3200" b="1" u="sng" dirty="0">
              <a:solidFill>
                <a:srgbClr val="FFFFFF"/>
              </a:solidFill>
            </a:endParaRPr>
          </a:p>
        </p:txBody>
      </p:sp>
      <p:sp>
        <p:nvSpPr>
          <p:cNvPr id="7" name="Left Arrow 6"/>
          <p:cNvSpPr/>
          <p:nvPr/>
        </p:nvSpPr>
        <p:spPr>
          <a:xfrm rot="16200000">
            <a:off x="1548244" y="1464422"/>
            <a:ext cx="1094515" cy="685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47694">
            <a:off x="5871090" y="1350121"/>
            <a:ext cx="9699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067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54E1FCD9-E14A-4EEC-91B1-82D1654045FE}" type="slidenum">
              <a:rPr lang="en-US" smtClean="0">
                <a:solidFill>
                  <a:srgbClr val="FFFFFF"/>
                </a:solidFill>
              </a:rPr>
              <a:pPr>
                <a:defRPr/>
              </a:pPr>
              <a:t>21</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6" name="Rectangle 25"/>
          <p:cNvSpPr/>
          <p:nvPr/>
        </p:nvSpPr>
        <p:spPr>
          <a:xfrm>
            <a:off x="27432" y="56720"/>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effectLst>
                  <a:outerShdw blurRad="38100" dist="38100" dir="2700000" algn="tl">
                    <a:srgbClr val="000000">
                      <a:alpha val="43137"/>
                    </a:srgbClr>
                  </a:outerShdw>
                </a:effectLst>
              </a:rPr>
              <a:t>*</a:t>
            </a:r>
            <a:r>
              <a:rPr lang="en-US" sz="4000" b="1" u="sng" dirty="0" smtClean="0">
                <a:solidFill>
                  <a:srgbClr val="FFFFFF"/>
                </a:solidFill>
                <a:effectLst>
                  <a:outerShdw blurRad="38100" dist="38100" dir="2700000" algn="tl">
                    <a:srgbClr val="000000">
                      <a:alpha val="43137"/>
                    </a:srgbClr>
                  </a:outerShdw>
                </a:effectLst>
              </a:rPr>
              <a:t>Pureed Diets</a:t>
            </a:r>
            <a:endParaRPr lang="en-US" sz="4000" b="1" u="sng" dirty="0">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457200" y="1676400"/>
            <a:ext cx="8001000" cy="2677656"/>
          </a:xfrm>
          <a:prstGeom prst="rect">
            <a:avLst/>
          </a:prstGeom>
          <a:noFill/>
        </p:spPr>
        <p:txBody>
          <a:bodyPr wrap="square" rtlCol="0">
            <a:spAutoFit/>
          </a:bodyPr>
          <a:lstStyle/>
          <a:p>
            <a:pPr algn="ctr"/>
            <a:r>
              <a:rPr lang="en-US" sz="2800" b="1" u="sng" dirty="0" smtClean="0">
                <a:solidFill>
                  <a:srgbClr val="FF0000"/>
                </a:solidFill>
                <a:effectLst>
                  <a:outerShdw blurRad="38100" dist="38100" dir="2700000" algn="tl">
                    <a:srgbClr val="000000">
                      <a:alpha val="43137"/>
                    </a:srgbClr>
                  </a:outerShdw>
                </a:effectLst>
              </a:rPr>
              <a:t>This diet does not require that a resident chew his/her food. </a:t>
            </a:r>
          </a:p>
          <a:p>
            <a:pPr algn="ctr"/>
            <a:endParaRPr lang="en-US" sz="2800" b="1" u="sng" dirty="0">
              <a:solidFill>
                <a:srgbClr val="FFFFFF"/>
              </a:solidFill>
              <a:effectLst>
                <a:outerShdw blurRad="38100" dist="38100" dir="2700000" algn="tl">
                  <a:srgbClr val="000000">
                    <a:alpha val="43137"/>
                  </a:srgbClr>
                </a:outerShdw>
              </a:effectLst>
            </a:endParaRPr>
          </a:p>
          <a:p>
            <a:pPr algn="ctr"/>
            <a:r>
              <a:rPr lang="en-US" sz="2800" b="1" u="sng" dirty="0" smtClean="0">
                <a:solidFill>
                  <a:srgbClr val="008000"/>
                </a:solidFill>
                <a:effectLst>
                  <a:outerShdw blurRad="38100" dist="38100" dir="2700000" algn="tl">
                    <a:srgbClr val="000000">
                      <a:alpha val="43137"/>
                    </a:srgbClr>
                  </a:outerShdw>
                </a:effectLst>
              </a:rPr>
              <a:t>Food is chopped, blended, or ground into a thick paste of baby food consistency.</a:t>
            </a:r>
          </a:p>
          <a:p>
            <a:pPr algn="ctr"/>
            <a:endParaRPr lang="en-US" sz="2800" b="1" dirty="0">
              <a:solidFill>
                <a:srgbClr val="008000"/>
              </a:solidFill>
              <a:effectLst>
                <a:outerShdw blurRad="38100" dist="38100" dir="2700000" algn="tl">
                  <a:srgbClr val="000000">
                    <a:alpha val="43137"/>
                  </a:srgbClr>
                </a:outerShdw>
              </a:effectLst>
            </a:endParaRPr>
          </a:p>
        </p:txBody>
      </p:sp>
      <p:pic>
        <p:nvPicPr>
          <p:cNvPr id="7170" name="Picture 2" descr="C:\Documents and Settings\amoore\Local Settings\Temporary Internet Files\Content.IE5\C10F4JS3\MC9004405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4114800"/>
            <a:ext cx="1828800" cy="159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105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
            <a:ext cx="9144000" cy="15717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7170" name="Group 2"/>
          <p:cNvGrpSpPr>
            <a:grpSpLocks/>
          </p:cNvGrpSpPr>
          <p:nvPr/>
        </p:nvGrpSpPr>
        <p:grpSpPr bwMode="auto">
          <a:xfrm>
            <a:off x="381000" y="472594"/>
            <a:ext cx="4749800" cy="931862"/>
            <a:chOff x="1831975" y="696036"/>
            <a:chExt cx="5029927" cy="1438680"/>
          </a:xfrm>
        </p:grpSpPr>
        <p:pic>
          <p:nvPicPr>
            <p:cNvPr id="106498" name="Picture 2" descr="C:\Documents and Settings\amoore\Local Settings\Temporary Internet Files\Content.IE5\8FT7EIVD\MC9002918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445" y="696036"/>
              <a:ext cx="931457" cy="931457"/>
            </a:xfrm>
            <a:prstGeom prst="rect">
              <a:avLst/>
            </a:prstGeom>
            <a:noFill/>
            <a:effectLst>
              <a:glow rad="647700">
                <a:schemeClr val="tx1">
                  <a:alpha val="35000"/>
                </a:schemeClr>
              </a:glow>
            </a:effectLst>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724325"/>
              <a:ext cx="3978275" cy="14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Date Placeholder 2"/>
          <p:cNvSpPr>
            <a:spLocks noGrp="1"/>
          </p:cNvSpPr>
          <p:nvPr>
            <p:ph type="dt" sz="half" idx="10"/>
          </p:nvPr>
        </p:nvSpPr>
        <p:spPr/>
        <p:txBody>
          <a:bodyPr/>
          <a:lstStyle/>
          <a:p>
            <a:pPr>
              <a:defRPr/>
            </a:pPr>
            <a:r>
              <a:rPr lang="en-US" smtClean="0">
                <a:solidFill>
                  <a:srgbClr val="002060"/>
                </a:solidFill>
              </a:rPr>
              <a:t>6.01</a:t>
            </a:r>
            <a:endParaRPr lang="en-US"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2060"/>
                </a:solidFill>
              </a:rPr>
              <a:pPr/>
              <a:t>22</a:t>
            </a:fld>
            <a:endParaRPr lang="en-US" dirty="0">
              <a:solidFill>
                <a:srgbClr val="002060"/>
              </a:solidFill>
            </a:endParaRPr>
          </a:p>
        </p:txBody>
      </p:sp>
      <p:sp>
        <p:nvSpPr>
          <p:cNvPr id="5" name="Rectangle 4"/>
          <p:cNvSpPr/>
          <p:nvPr/>
        </p:nvSpPr>
        <p:spPr>
          <a:xfrm>
            <a:off x="5715000" y="204127"/>
            <a:ext cx="3276600" cy="1323439"/>
          </a:xfrm>
          <a:prstGeom prst="rect">
            <a:avLst/>
          </a:prstGeom>
        </p:spPr>
        <p:txBody>
          <a:bodyPr wrap="square">
            <a:spAutoFit/>
          </a:bodyPr>
          <a:lstStyle/>
          <a:p>
            <a:r>
              <a:rPr lang="en-US" sz="2000" b="1" kern="0" dirty="0">
                <a:solidFill>
                  <a:srgbClr val="FFFF00"/>
                </a:solidFill>
              </a:rPr>
              <a:t>Nurse Aide Responsibilities in </a:t>
            </a:r>
            <a:r>
              <a:rPr lang="en-US" sz="2000" b="1" kern="0" dirty="0" smtClean="0">
                <a:solidFill>
                  <a:srgbClr val="FFFF00"/>
                </a:solidFill>
              </a:rPr>
              <a:t>Serving Therapeutic Diets</a:t>
            </a:r>
            <a:endParaRPr lang="en-US" sz="1600" dirty="0">
              <a:solidFill>
                <a:srgbClr val="FFFF00"/>
              </a:solidFill>
            </a:endParaRPr>
          </a:p>
        </p:txBody>
      </p:sp>
      <p:sp>
        <p:nvSpPr>
          <p:cNvPr id="7" name="Rectangle 6"/>
          <p:cNvSpPr/>
          <p:nvPr/>
        </p:nvSpPr>
        <p:spPr>
          <a:xfrm>
            <a:off x="420624" y="1981200"/>
            <a:ext cx="8229600" cy="3785652"/>
          </a:xfrm>
          <a:prstGeom prst="rect">
            <a:avLst/>
          </a:prstGeom>
        </p:spPr>
        <p:txBody>
          <a:bodyPr wrap="square">
            <a:spAutoFit/>
          </a:bodyPr>
          <a:lstStyle/>
          <a:p>
            <a:pPr marL="571500" indent="-571500" eaLnBrk="0" fontAlgn="base" hangingPunct="0">
              <a:spcBef>
                <a:spcPct val="20000"/>
              </a:spcBef>
              <a:spcAft>
                <a:spcPct val="0"/>
              </a:spcAft>
              <a:buFont typeface="Arial" pitchFamily="34" charset="0"/>
              <a:buChar char="•"/>
            </a:pPr>
            <a:r>
              <a:rPr lang="en-US" sz="4000" b="1" kern="0" dirty="0" smtClean="0">
                <a:solidFill>
                  <a:srgbClr val="0000FF"/>
                </a:solidFill>
                <a:effectLst>
                  <a:outerShdw blurRad="38100" dist="38100" dir="2700000" algn="tl">
                    <a:srgbClr val="000000">
                      <a:alpha val="43137"/>
                    </a:srgbClr>
                  </a:outerShdw>
                </a:effectLst>
              </a:rPr>
              <a:t>Serve the </a:t>
            </a:r>
            <a:r>
              <a:rPr lang="en-US" sz="4000" b="1" kern="0" dirty="0" smtClean="0">
                <a:solidFill>
                  <a:srgbClr val="002060"/>
                </a:solidFill>
                <a:effectLst>
                  <a:outerShdw blurRad="38100" dist="38100" dir="2700000" algn="tl">
                    <a:srgbClr val="000000">
                      <a:alpha val="43137"/>
                    </a:srgbClr>
                  </a:outerShdw>
                </a:effectLst>
              </a:rPr>
              <a:t>RIGHT</a:t>
            </a:r>
            <a:r>
              <a:rPr lang="en-US" sz="4000" b="1" kern="0" dirty="0" smtClean="0">
                <a:solidFill>
                  <a:srgbClr val="FFFFFF"/>
                </a:solidFill>
                <a:effectLst>
                  <a:outerShdw blurRad="38100" dist="38100" dir="2700000" algn="tl">
                    <a:srgbClr val="000000">
                      <a:alpha val="43137"/>
                    </a:srgbClr>
                  </a:outerShdw>
                </a:effectLst>
              </a:rPr>
              <a:t> </a:t>
            </a:r>
            <a:r>
              <a:rPr lang="en-US" sz="4000" b="1" kern="0" dirty="0" smtClean="0">
                <a:solidFill>
                  <a:srgbClr val="0000FF"/>
                </a:solidFill>
                <a:effectLst>
                  <a:outerShdw blurRad="38100" dist="38100" dir="2700000" algn="tl">
                    <a:srgbClr val="000000">
                      <a:alpha val="43137"/>
                    </a:srgbClr>
                  </a:outerShdw>
                </a:effectLst>
              </a:rPr>
              <a:t>resident the </a:t>
            </a:r>
            <a:r>
              <a:rPr lang="en-US" sz="4000" b="1" kern="0" dirty="0">
                <a:solidFill>
                  <a:srgbClr val="002060"/>
                </a:solidFill>
                <a:effectLst>
                  <a:outerShdw blurRad="38100" dist="38100" dir="2700000" algn="tl">
                    <a:srgbClr val="000000">
                      <a:alpha val="43137"/>
                    </a:srgbClr>
                  </a:outerShdw>
                </a:effectLst>
              </a:rPr>
              <a:t>RIGHT</a:t>
            </a:r>
            <a:r>
              <a:rPr lang="en-US" sz="4000" b="1" kern="0" dirty="0" smtClean="0">
                <a:solidFill>
                  <a:srgbClr val="FFFFFF"/>
                </a:solidFill>
                <a:effectLst>
                  <a:outerShdw blurRad="38100" dist="38100" dir="2700000" algn="tl">
                    <a:srgbClr val="000000">
                      <a:alpha val="43137"/>
                    </a:srgbClr>
                  </a:outerShdw>
                </a:effectLst>
              </a:rPr>
              <a:t> </a:t>
            </a:r>
            <a:r>
              <a:rPr lang="en-US" sz="4000" b="1" kern="0" dirty="0" smtClean="0">
                <a:solidFill>
                  <a:srgbClr val="0000FF"/>
                </a:solidFill>
                <a:effectLst>
                  <a:outerShdw blurRad="38100" dist="38100" dir="2700000" algn="tl">
                    <a:srgbClr val="000000">
                      <a:alpha val="43137"/>
                    </a:srgbClr>
                  </a:outerShdw>
                </a:effectLst>
              </a:rPr>
              <a:t>tray containing the </a:t>
            </a:r>
            <a:r>
              <a:rPr lang="en-US" sz="4000" b="1" kern="0" dirty="0">
                <a:solidFill>
                  <a:srgbClr val="002060"/>
                </a:solidFill>
                <a:effectLst>
                  <a:outerShdw blurRad="38100" dist="38100" dir="2700000" algn="tl">
                    <a:srgbClr val="000000">
                      <a:alpha val="43137"/>
                    </a:srgbClr>
                  </a:outerShdw>
                </a:effectLst>
              </a:rPr>
              <a:t>RIGHT </a:t>
            </a:r>
            <a:r>
              <a:rPr lang="en-US" sz="4000" b="1" kern="0" dirty="0" smtClean="0">
                <a:solidFill>
                  <a:srgbClr val="0000FF"/>
                </a:solidFill>
                <a:effectLst>
                  <a:outerShdw blurRad="38100" dist="38100" dir="2700000" algn="tl">
                    <a:srgbClr val="000000">
                      <a:alpha val="43137"/>
                    </a:srgbClr>
                  </a:outerShdw>
                </a:effectLst>
              </a:rPr>
              <a:t>therapeutic diet at the</a:t>
            </a:r>
            <a:r>
              <a:rPr lang="en-US" sz="4000" b="1" kern="0" dirty="0" smtClean="0">
                <a:solidFill>
                  <a:srgbClr val="FFFFFF"/>
                </a:solidFill>
                <a:effectLst>
                  <a:outerShdw blurRad="38100" dist="38100" dir="2700000" algn="tl">
                    <a:srgbClr val="000000">
                      <a:alpha val="43137"/>
                    </a:srgbClr>
                  </a:outerShdw>
                </a:effectLst>
              </a:rPr>
              <a:t> </a:t>
            </a:r>
            <a:r>
              <a:rPr lang="en-US" sz="4000" b="1" kern="0" dirty="0">
                <a:solidFill>
                  <a:srgbClr val="002060"/>
                </a:solidFill>
                <a:effectLst>
                  <a:outerShdw blurRad="38100" dist="38100" dir="2700000" algn="tl">
                    <a:srgbClr val="000000">
                      <a:alpha val="43137"/>
                    </a:srgbClr>
                  </a:outerShdw>
                </a:effectLst>
              </a:rPr>
              <a:t>RIGHT</a:t>
            </a:r>
            <a:r>
              <a:rPr lang="en-US" sz="4000" b="1" kern="0" dirty="0" smtClean="0">
                <a:solidFill>
                  <a:srgbClr val="FFFFFF"/>
                </a:solidFill>
                <a:effectLst>
                  <a:outerShdw blurRad="38100" dist="38100" dir="2700000" algn="tl">
                    <a:srgbClr val="000000">
                      <a:alpha val="43137"/>
                    </a:srgbClr>
                  </a:outerShdw>
                </a:effectLst>
              </a:rPr>
              <a:t> </a:t>
            </a:r>
            <a:r>
              <a:rPr lang="en-US" sz="4000" b="1" kern="0" dirty="0" smtClean="0">
                <a:solidFill>
                  <a:srgbClr val="0000FF"/>
                </a:solidFill>
                <a:effectLst>
                  <a:outerShdw blurRad="38100" dist="38100" dir="2700000" algn="tl">
                    <a:srgbClr val="000000">
                      <a:alpha val="43137"/>
                    </a:srgbClr>
                  </a:outerShdw>
                </a:effectLst>
              </a:rPr>
              <a:t>temperature in the </a:t>
            </a:r>
            <a:r>
              <a:rPr lang="en-US" sz="4000" b="1" kern="0" dirty="0" smtClean="0">
                <a:solidFill>
                  <a:srgbClr val="002060"/>
                </a:solidFill>
                <a:effectLst>
                  <a:outerShdw blurRad="38100" dist="38100" dir="2700000" algn="tl">
                    <a:srgbClr val="000000">
                      <a:alpha val="43137"/>
                    </a:srgbClr>
                  </a:outerShdw>
                </a:effectLst>
              </a:rPr>
              <a:t>RIGHT </a:t>
            </a:r>
            <a:r>
              <a:rPr lang="en-US" sz="4000" b="1" kern="0" dirty="0" smtClean="0">
                <a:effectLst>
                  <a:outerShdw blurRad="38100" dist="38100" dir="2700000" algn="tl">
                    <a:srgbClr val="000000">
                      <a:alpha val="43137"/>
                    </a:srgbClr>
                  </a:outerShdw>
                </a:effectLst>
              </a:rPr>
              <a:t>environment  with the </a:t>
            </a:r>
            <a:r>
              <a:rPr lang="en-US" sz="4000" b="1" kern="0" dirty="0" smtClean="0">
                <a:solidFill>
                  <a:srgbClr val="002060"/>
                </a:solidFill>
                <a:effectLst>
                  <a:outerShdw blurRad="38100" dist="38100" dir="2700000" algn="tl">
                    <a:srgbClr val="000000">
                      <a:alpha val="43137"/>
                    </a:srgbClr>
                  </a:outerShdw>
                </a:effectLst>
              </a:rPr>
              <a:t>RIGHT </a:t>
            </a:r>
            <a:r>
              <a:rPr lang="en-US" sz="4000" b="1" kern="0" dirty="0" smtClean="0">
                <a:effectLst>
                  <a:outerShdw blurRad="38100" dist="38100" dir="2700000" algn="tl">
                    <a:srgbClr val="000000">
                      <a:alpha val="43137"/>
                    </a:srgbClr>
                  </a:outerShdw>
                </a:effectLst>
              </a:rPr>
              <a:t>attitude.</a:t>
            </a:r>
            <a:endParaRPr lang="en-US" sz="40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17101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sz="half" idx="1"/>
          </p:nvPr>
        </p:nvSpPr>
        <p:spPr>
          <a:xfrm>
            <a:off x="457200" y="1846263"/>
            <a:ext cx="4919663" cy="4279900"/>
          </a:xfrm>
        </p:spPr>
        <p:txBody>
          <a:bodyPr/>
          <a:lstStyle/>
          <a:p>
            <a:r>
              <a:rPr lang="en-US" sz="3600" b="1" u="sng" dirty="0">
                <a:effectLst>
                  <a:outerShdw blurRad="38100" dist="38100" dir="2700000" algn="tl">
                    <a:srgbClr val="000000">
                      <a:alpha val="43137"/>
                    </a:srgbClr>
                  </a:outerShdw>
                </a:effectLst>
              </a:rPr>
              <a:t>Fluids administered through </a:t>
            </a:r>
            <a:r>
              <a:rPr lang="en-US" sz="3600" b="1" u="sng" dirty="0" smtClean="0">
                <a:effectLst>
                  <a:outerShdw blurRad="38100" dist="38100" dir="2700000" algn="tl">
                    <a:srgbClr val="000000">
                      <a:alpha val="43137"/>
                    </a:srgbClr>
                  </a:outerShdw>
                </a:effectLst>
              </a:rPr>
              <a:t>vein. IVs help hydrate but have little </a:t>
            </a:r>
            <a:r>
              <a:rPr lang="en-US" sz="3600" b="1" u="sng" dirty="0">
                <a:effectLst>
                  <a:outerShdw blurRad="38100" dist="38100" dir="2700000" algn="tl">
                    <a:srgbClr val="000000">
                      <a:alpha val="43137"/>
                    </a:srgbClr>
                  </a:outerShdw>
                </a:effectLst>
              </a:rPr>
              <a:t>nutritional value</a:t>
            </a:r>
          </a:p>
          <a:p>
            <a:r>
              <a:rPr lang="en-US" sz="3600" b="1" dirty="0">
                <a:solidFill>
                  <a:srgbClr val="C00000"/>
                </a:solidFill>
                <a:effectLst>
                  <a:outerShdw blurRad="38100" dist="38100" dir="2700000" algn="tl">
                    <a:srgbClr val="000000">
                      <a:alpha val="43137"/>
                    </a:srgbClr>
                  </a:outerShdw>
                </a:effectLst>
              </a:rPr>
              <a:t>Responsibility of licensed nurse</a:t>
            </a:r>
          </a:p>
        </p:txBody>
      </p:sp>
      <p:grpSp>
        <p:nvGrpSpPr>
          <p:cNvPr id="169988" name="Group 4"/>
          <p:cNvGrpSpPr>
            <a:grpSpLocks/>
          </p:cNvGrpSpPr>
          <p:nvPr/>
        </p:nvGrpSpPr>
        <p:grpSpPr bwMode="auto">
          <a:xfrm flipH="1">
            <a:off x="5739443" y="2450485"/>
            <a:ext cx="2255838" cy="2478088"/>
            <a:chOff x="3872" y="1381"/>
            <a:chExt cx="1358" cy="1495"/>
          </a:xfrm>
        </p:grpSpPr>
        <p:sp>
          <p:nvSpPr>
            <p:cNvPr id="169989" name="AutoShape 5"/>
            <p:cNvSpPr>
              <a:spLocks noChangeAspect="1" noChangeArrowheads="1" noTextEdit="1"/>
            </p:cNvSpPr>
            <p:nvPr/>
          </p:nvSpPr>
          <p:spPr bwMode="auto">
            <a:xfrm>
              <a:off x="3872" y="1381"/>
              <a:ext cx="135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990" name="Freeform 6"/>
            <p:cNvSpPr>
              <a:spLocks/>
            </p:cNvSpPr>
            <p:nvPr/>
          </p:nvSpPr>
          <p:spPr bwMode="auto">
            <a:xfrm>
              <a:off x="3885" y="1439"/>
              <a:ext cx="1324" cy="1402"/>
            </a:xfrm>
            <a:custGeom>
              <a:avLst/>
              <a:gdLst>
                <a:gd name="T0" fmla="*/ 2391 w 2649"/>
                <a:gd name="T1" fmla="*/ 1156 h 2803"/>
                <a:gd name="T2" fmla="*/ 2399 w 2649"/>
                <a:gd name="T3" fmla="*/ 960 h 2803"/>
                <a:gd name="T4" fmla="*/ 2349 w 2649"/>
                <a:gd name="T5" fmla="*/ 757 h 2803"/>
                <a:gd name="T6" fmla="*/ 2249 w 2649"/>
                <a:gd name="T7" fmla="*/ 582 h 2803"/>
                <a:gd name="T8" fmla="*/ 2108 w 2649"/>
                <a:gd name="T9" fmla="*/ 445 h 2803"/>
                <a:gd name="T10" fmla="*/ 1932 w 2649"/>
                <a:gd name="T11" fmla="*/ 357 h 2803"/>
                <a:gd name="T12" fmla="*/ 1734 w 2649"/>
                <a:gd name="T13" fmla="*/ 325 h 2803"/>
                <a:gd name="T14" fmla="*/ 1694 w 2649"/>
                <a:gd name="T15" fmla="*/ 327 h 2803"/>
                <a:gd name="T16" fmla="*/ 1655 w 2649"/>
                <a:gd name="T17" fmla="*/ 330 h 2803"/>
                <a:gd name="T18" fmla="*/ 1598 w 2649"/>
                <a:gd name="T19" fmla="*/ 297 h 2803"/>
                <a:gd name="T20" fmla="*/ 1499 w 2649"/>
                <a:gd name="T21" fmla="*/ 195 h 2803"/>
                <a:gd name="T22" fmla="*/ 1388 w 2649"/>
                <a:gd name="T23" fmla="*/ 112 h 2803"/>
                <a:gd name="T24" fmla="*/ 1271 w 2649"/>
                <a:gd name="T25" fmla="*/ 51 h 2803"/>
                <a:gd name="T26" fmla="*/ 1145 w 2649"/>
                <a:gd name="T27" fmla="*/ 13 h 2803"/>
                <a:gd name="T28" fmla="*/ 1014 w 2649"/>
                <a:gd name="T29" fmla="*/ 0 h 2803"/>
                <a:gd name="T30" fmla="*/ 875 w 2649"/>
                <a:gd name="T31" fmla="*/ 12 h 2803"/>
                <a:gd name="T32" fmla="*/ 737 w 2649"/>
                <a:gd name="T33" fmla="*/ 49 h 2803"/>
                <a:gd name="T34" fmla="*/ 602 w 2649"/>
                <a:gd name="T35" fmla="*/ 108 h 2803"/>
                <a:gd name="T36" fmla="*/ 476 w 2649"/>
                <a:gd name="T37" fmla="*/ 187 h 2803"/>
                <a:gd name="T38" fmla="*/ 357 w 2649"/>
                <a:gd name="T39" fmla="*/ 288 h 2803"/>
                <a:gd name="T40" fmla="*/ 252 w 2649"/>
                <a:gd name="T41" fmla="*/ 406 h 2803"/>
                <a:gd name="T42" fmla="*/ 162 w 2649"/>
                <a:gd name="T43" fmla="*/ 541 h 2803"/>
                <a:gd name="T44" fmla="*/ 89 w 2649"/>
                <a:gd name="T45" fmla="*/ 693 h 2803"/>
                <a:gd name="T46" fmla="*/ 36 w 2649"/>
                <a:gd name="T47" fmla="*/ 858 h 2803"/>
                <a:gd name="T48" fmla="*/ 6 w 2649"/>
                <a:gd name="T49" fmla="*/ 1035 h 2803"/>
                <a:gd name="T50" fmla="*/ 2 w 2649"/>
                <a:gd name="T51" fmla="*/ 1224 h 2803"/>
                <a:gd name="T52" fmla="*/ 23 w 2649"/>
                <a:gd name="T53" fmla="*/ 1411 h 2803"/>
                <a:gd name="T54" fmla="*/ 69 w 2649"/>
                <a:gd name="T55" fmla="*/ 1593 h 2803"/>
                <a:gd name="T56" fmla="*/ 135 w 2649"/>
                <a:gd name="T57" fmla="*/ 1764 h 2803"/>
                <a:gd name="T58" fmla="*/ 221 w 2649"/>
                <a:gd name="T59" fmla="*/ 1923 h 2803"/>
                <a:gd name="T60" fmla="*/ 321 w 2649"/>
                <a:gd name="T61" fmla="*/ 2067 h 2803"/>
                <a:gd name="T62" fmla="*/ 435 w 2649"/>
                <a:gd name="T63" fmla="*/ 2193 h 2803"/>
                <a:gd name="T64" fmla="*/ 560 w 2649"/>
                <a:gd name="T65" fmla="*/ 2299 h 2803"/>
                <a:gd name="T66" fmla="*/ 692 w 2649"/>
                <a:gd name="T67" fmla="*/ 2380 h 2803"/>
                <a:gd name="T68" fmla="*/ 828 w 2649"/>
                <a:gd name="T69" fmla="*/ 2436 h 2803"/>
                <a:gd name="T70" fmla="*/ 968 w 2649"/>
                <a:gd name="T71" fmla="*/ 2463 h 2803"/>
                <a:gd name="T72" fmla="*/ 1029 w 2649"/>
                <a:gd name="T73" fmla="*/ 2464 h 2803"/>
                <a:gd name="T74" fmla="*/ 1052 w 2649"/>
                <a:gd name="T75" fmla="*/ 2463 h 2803"/>
                <a:gd name="T76" fmla="*/ 1074 w 2649"/>
                <a:gd name="T77" fmla="*/ 2460 h 2803"/>
                <a:gd name="T78" fmla="*/ 1173 w 2649"/>
                <a:gd name="T79" fmla="*/ 2569 h 2803"/>
                <a:gd name="T80" fmla="*/ 1290 w 2649"/>
                <a:gd name="T81" fmla="*/ 2661 h 2803"/>
                <a:gd name="T82" fmla="*/ 1421 w 2649"/>
                <a:gd name="T83" fmla="*/ 2731 h 2803"/>
                <a:gd name="T84" fmla="*/ 1565 w 2649"/>
                <a:gd name="T85" fmla="*/ 2779 h 2803"/>
                <a:gd name="T86" fmla="*/ 1718 w 2649"/>
                <a:gd name="T87" fmla="*/ 2802 h 2803"/>
                <a:gd name="T88" fmla="*/ 1947 w 2649"/>
                <a:gd name="T89" fmla="*/ 2785 h 2803"/>
                <a:gd name="T90" fmla="*/ 2189 w 2649"/>
                <a:gd name="T91" fmla="*/ 2697 h 2803"/>
                <a:gd name="T92" fmla="*/ 2393 w 2649"/>
                <a:gd name="T93" fmla="*/ 2545 h 2803"/>
                <a:gd name="T94" fmla="*/ 2543 w 2649"/>
                <a:gd name="T95" fmla="*/ 2343 h 2803"/>
                <a:gd name="T96" fmla="*/ 2631 w 2649"/>
                <a:gd name="T97" fmla="*/ 2101 h 2803"/>
                <a:gd name="T98" fmla="*/ 2648 w 2649"/>
                <a:gd name="T99" fmla="*/ 1876 h 2803"/>
                <a:gd name="T100" fmla="*/ 2630 w 2649"/>
                <a:gd name="T101" fmla="*/ 1737 h 2803"/>
                <a:gd name="T102" fmla="*/ 2589 w 2649"/>
                <a:gd name="T103" fmla="*/ 1605 h 2803"/>
                <a:gd name="T104" fmla="*/ 2531 w 2649"/>
                <a:gd name="T105" fmla="*/ 1482 h 2803"/>
                <a:gd name="T106" fmla="*/ 2454 w 2649"/>
                <a:gd name="T107" fmla="*/ 1371 h 2803"/>
                <a:gd name="T108" fmla="*/ 2361 w 2649"/>
                <a:gd name="T109" fmla="*/ 1273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9" h="2803">
                  <a:moveTo>
                    <a:pt x="2361" y="1273"/>
                  </a:moveTo>
                  <a:lnTo>
                    <a:pt x="2378" y="1216"/>
                  </a:lnTo>
                  <a:lnTo>
                    <a:pt x="2391" y="1156"/>
                  </a:lnTo>
                  <a:lnTo>
                    <a:pt x="2399" y="1095"/>
                  </a:lnTo>
                  <a:lnTo>
                    <a:pt x="2402" y="1032"/>
                  </a:lnTo>
                  <a:lnTo>
                    <a:pt x="2399" y="960"/>
                  </a:lnTo>
                  <a:lnTo>
                    <a:pt x="2388" y="889"/>
                  </a:lnTo>
                  <a:lnTo>
                    <a:pt x="2372" y="822"/>
                  </a:lnTo>
                  <a:lnTo>
                    <a:pt x="2349" y="757"/>
                  </a:lnTo>
                  <a:lnTo>
                    <a:pt x="2321" y="696"/>
                  </a:lnTo>
                  <a:lnTo>
                    <a:pt x="2288" y="637"/>
                  </a:lnTo>
                  <a:lnTo>
                    <a:pt x="2249" y="582"/>
                  </a:lnTo>
                  <a:lnTo>
                    <a:pt x="2207" y="532"/>
                  </a:lnTo>
                  <a:lnTo>
                    <a:pt x="2159" y="487"/>
                  </a:lnTo>
                  <a:lnTo>
                    <a:pt x="2108" y="445"/>
                  </a:lnTo>
                  <a:lnTo>
                    <a:pt x="2052" y="411"/>
                  </a:lnTo>
                  <a:lnTo>
                    <a:pt x="1994" y="381"/>
                  </a:lnTo>
                  <a:lnTo>
                    <a:pt x="1932" y="357"/>
                  </a:lnTo>
                  <a:lnTo>
                    <a:pt x="1869" y="340"/>
                  </a:lnTo>
                  <a:lnTo>
                    <a:pt x="1803" y="328"/>
                  </a:lnTo>
                  <a:lnTo>
                    <a:pt x="1734" y="325"/>
                  </a:lnTo>
                  <a:lnTo>
                    <a:pt x="1721" y="325"/>
                  </a:lnTo>
                  <a:lnTo>
                    <a:pt x="1707" y="325"/>
                  </a:lnTo>
                  <a:lnTo>
                    <a:pt x="1694" y="327"/>
                  </a:lnTo>
                  <a:lnTo>
                    <a:pt x="1682" y="327"/>
                  </a:lnTo>
                  <a:lnTo>
                    <a:pt x="1668" y="328"/>
                  </a:lnTo>
                  <a:lnTo>
                    <a:pt x="1655" y="330"/>
                  </a:lnTo>
                  <a:lnTo>
                    <a:pt x="1643" y="333"/>
                  </a:lnTo>
                  <a:lnTo>
                    <a:pt x="1629" y="334"/>
                  </a:lnTo>
                  <a:lnTo>
                    <a:pt x="1598" y="297"/>
                  </a:lnTo>
                  <a:lnTo>
                    <a:pt x="1566" y="261"/>
                  </a:lnTo>
                  <a:lnTo>
                    <a:pt x="1533" y="226"/>
                  </a:lnTo>
                  <a:lnTo>
                    <a:pt x="1499" y="195"/>
                  </a:lnTo>
                  <a:lnTo>
                    <a:pt x="1463" y="165"/>
                  </a:lnTo>
                  <a:lnTo>
                    <a:pt x="1425" y="138"/>
                  </a:lnTo>
                  <a:lnTo>
                    <a:pt x="1388" y="112"/>
                  </a:lnTo>
                  <a:lnTo>
                    <a:pt x="1350" y="90"/>
                  </a:lnTo>
                  <a:lnTo>
                    <a:pt x="1310" y="69"/>
                  </a:lnTo>
                  <a:lnTo>
                    <a:pt x="1271" y="51"/>
                  </a:lnTo>
                  <a:lnTo>
                    <a:pt x="1229" y="36"/>
                  </a:lnTo>
                  <a:lnTo>
                    <a:pt x="1188" y="22"/>
                  </a:lnTo>
                  <a:lnTo>
                    <a:pt x="1145" y="13"/>
                  </a:lnTo>
                  <a:lnTo>
                    <a:pt x="1103" y="6"/>
                  </a:lnTo>
                  <a:lnTo>
                    <a:pt x="1058" y="1"/>
                  </a:lnTo>
                  <a:lnTo>
                    <a:pt x="1014" y="0"/>
                  </a:lnTo>
                  <a:lnTo>
                    <a:pt x="968" y="1"/>
                  </a:lnTo>
                  <a:lnTo>
                    <a:pt x="921" y="6"/>
                  </a:lnTo>
                  <a:lnTo>
                    <a:pt x="875" y="12"/>
                  </a:lnTo>
                  <a:lnTo>
                    <a:pt x="828" y="22"/>
                  </a:lnTo>
                  <a:lnTo>
                    <a:pt x="782" y="34"/>
                  </a:lnTo>
                  <a:lnTo>
                    <a:pt x="737" y="49"/>
                  </a:lnTo>
                  <a:lnTo>
                    <a:pt x="692" y="66"/>
                  </a:lnTo>
                  <a:lnTo>
                    <a:pt x="647" y="85"/>
                  </a:lnTo>
                  <a:lnTo>
                    <a:pt x="602" y="108"/>
                  </a:lnTo>
                  <a:lnTo>
                    <a:pt x="560" y="132"/>
                  </a:lnTo>
                  <a:lnTo>
                    <a:pt x="516" y="159"/>
                  </a:lnTo>
                  <a:lnTo>
                    <a:pt x="476" y="187"/>
                  </a:lnTo>
                  <a:lnTo>
                    <a:pt x="435" y="219"/>
                  </a:lnTo>
                  <a:lnTo>
                    <a:pt x="396" y="252"/>
                  </a:lnTo>
                  <a:lnTo>
                    <a:pt x="357" y="288"/>
                  </a:lnTo>
                  <a:lnTo>
                    <a:pt x="321" y="325"/>
                  </a:lnTo>
                  <a:lnTo>
                    <a:pt x="285" y="364"/>
                  </a:lnTo>
                  <a:lnTo>
                    <a:pt x="252" y="406"/>
                  </a:lnTo>
                  <a:lnTo>
                    <a:pt x="221" y="450"/>
                  </a:lnTo>
                  <a:lnTo>
                    <a:pt x="191" y="495"/>
                  </a:lnTo>
                  <a:lnTo>
                    <a:pt x="162" y="541"/>
                  </a:lnTo>
                  <a:lnTo>
                    <a:pt x="135" y="589"/>
                  </a:lnTo>
                  <a:lnTo>
                    <a:pt x="111" y="640"/>
                  </a:lnTo>
                  <a:lnTo>
                    <a:pt x="89" y="693"/>
                  </a:lnTo>
                  <a:lnTo>
                    <a:pt x="69" y="745"/>
                  </a:lnTo>
                  <a:lnTo>
                    <a:pt x="51" y="801"/>
                  </a:lnTo>
                  <a:lnTo>
                    <a:pt x="36" y="858"/>
                  </a:lnTo>
                  <a:lnTo>
                    <a:pt x="23" y="915"/>
                  </a:lnTo>
                  <a:lnTo>
                    <a:pt x="14" y="975"/>
                  </a:lnTo>
                  <a:lnTo>
                    <a:pt x="6" y="1035"/>
                  </a:lnTo>
                  <a:lnTo>
                    <a:pt x="2" y="1098"/>
                  </a:lnTo>
                  <a:lnTo>
                    <a:pt x="0" y="1161"/>
                  </a:lnTo>
                  <a:lnTo>
                    <a:pt x="2" y="1224"/>
                  </a:lnTo>
                  <a:lnTo>
                    <a:pt x="6" y="1287"/>
                  </a:lnTo>
                  <a:lnTo>
                    <a:pt x="14" y="1350"/>
                  </a:lnTo>
                  <a:lnTo>
                    <a:pt x="23" y="1411"/>
                  </a:lnTo>
                  <a:lnTo>
                    <a:pt x="36" y="1473"/>
                  </a:lnTo>
                  <a:lnTo>
                    <a:pt x="51" y="1533"/>
                  </a:lnTo>
                  <a:lnTo>
                    <a:pt x="69" y="1593"/>
                  </a:lnTo>
                  <a:lnTo>
                    <a:pt x="89" y="1651"/>
                  </a:lnTo>
                  <a:lnTo>
                    <a:pt x="111" y="1708"/>
                  </a:lnTo>
                  <a:lnTo>
                    <a:pt x="135" y="1764"/>
                  </a:lnTo>
                  <a:lnTo>
                    <a:pt x="162" y="1819"/>
                  </a:lnTo>
                  <a:lnTo>
                    <a:pt x="191" y="1872"/>
                  </a:lnTo>
                  <a:lnTo>
                    <a:pt x="221" y="1923"/>
                  </a:lnTo>
                  <a:lnTo>
                    <a:pt x="252" y="1974"/>
                  </a:lnTo>
                  <a:lnTo>
                    <a:pt x="285" y="2022"/>
                  </a:lnTo>
                  <a:lnTo>
                    <a:pt x="321" y="2067"/>
                  </a:lnTo>
                  <a:lnTo>
                    <a:pt x="357" y="2112"/>
                  </a:lnTo>
                  <a:lnTo>
                    <a:pt x="396" y="2154"/>
                  </a:lnTo>
                  <a:lnTo>
                    <a:pt x="435" y="2193"/>
                  </a:lnTo>
                  <a:lnTo>
                    <a:pt x="476" y="2230"/>
                  </a:lnTo>
                  <a:lnTo>
                    <a:pt x="516" y="2266"/>
                  </a:lnTo>
                  <a:lnTo>
                    <a:pt x="560" y="2299"/>
                  </a:lnTo>
                  <a:lnTo>
                    <a:pt x="602" y="2329"/>
                  </a:lnTo>
                  <a:lnTo>
                    <a:pt x="647" y="2356"/>
                  </a:lnTo>
                  <a:lnTo>
                    <a:pt x="692" y="2380"/>
                  </a:lnTo>
                  <a:lnTo>
                    <a:pt x="737" y="2403"/>
                  </a:lnTo>
                  <a:lnTo>
                    <a:pt x="782" y="2421"/>
                  </a:lnTo>
                  <a:lnTo>
                    <a:pt x="828" y="2436"/>
                  </a:lnTo>
                  <a:lnTo>
                    <a:pt x="875" y="2448"/>
                  </a:lnTo>
                  <a:lnTo>
                    <a:pt x="921" y="2457"/>
                  </a:lnTo>
                  <a:lnTo>
                    <a:pt x="968" y="2463"/>
                  </a:lnTo>
                  <a:lnTo>
                    <a:pt x="1014" y="2464"/>
                  </a:lnTo>
                  <a:lnTo>
                    <a:pt x="1022" y="2464"/>
                  </a:lnTo>
                  <a:lnTo>
                    <a:pt x="1029" y="2464"/>
                  </a:lnTo>
                  <a:lnTo>
                    <a:pt x="1037" y="2464"/>
                  </a:lnTo>
                  <a:lnTo>
                    <a:pt x="1044" y="2463"/>
                  </a:lnTo>
                  <a:lnTo>
                    <a:pt x="1052" y="2463"/>
                  </a:lnTo>
                  <a:lnTo>
                    <a:pt x="1059" y="2461"/>
                  </a:lnTo>
                  <a:lnTo>
                    <a:pt x="1067" y="2461"/>
                  </a:lnTo>
                  <a:lnTo>
                    <a:pt x="1074" y="2460"/>
                  </a:lnTo>
                  <a:lnTo>
                    <a:pt x="1106" y="2497"/>
                  </a:lnTo>
                  <a:lnTo>
                    <a:pt x="1139" y="2535"/>
                  </a:lnTo>
                  <a:lnTo>
                    <a:pt x="1173" y="2569"/>
                  </a:lnTo>
                  <a:lnTo>
                    <a:pt x="1211" y="2601"/>
                  </a:lnTo>
                  <a:lnTo>
                    <a:pt x="1250" y="2632"/>
                  </a:lnTo>
                  <a:lnTo>
                    <a:pt x="1290" y="2661"/>
                  </a:lnTo>
                  <a:lnTo>
                    <a:pt x="1332" y="2686"/>
                  </a:lnTo>
                  <a:lnTo>
                    <a:pt x="1376" y="2710"/>
                  </a:lnTo>
                  <a:lnTo>
                    <a:pt x="1421" y="2731"/>
                  </a:lnTo>
                  <a:lnTo>
                    <a:pt x="1467" y="2749"/>
                  </a:lnTo>
                  <a:lnTo>
                    <a:pt x="1515" y="2766"/>
                  </a:lnTo>
                  <a:lnTo>
                    <a:pt x="1565" y="2779"/>
                  </a:lnTo>
                  <a:lnTo>
                    <a:pt x="1614" y="2790"/>
                  </a:lnTo>
                  <a:lnTo>
                    <a:pt x="1665" y="2797"/>
                  </a:lnTo>
                  <a:lnTo>
                    <a:pt x="1718" y="2802"/>
                  </a:lnTo>
                  <a:lnTo>
                    <a:pt x="1770" y="2803"/>
                  </a:lnTo>
                  <a:lnTo>
                    <a:pt x="1860" y="2799"/>
                  </a:lnTo>
                  <a:lnTo>
                    <a:pt x="1947" y="2785"/>
                  </a:lnTo>
                  <a:lnTo>
                    <a:pt x="2031" y="2764"/>
                  </a:lnTo>
                  <a:lnTo>
                    <a:pt x="2112" y="2734"/>
                  </a:lnTo>
                  <a:lnTo>
                    <a:pt x="2189" y="2697"/>
                  </a:lnTo>
                  <a:lnTo>
                    <a:pt x="2262" y="2653"/>
                  </a:lnTo>
                  <a:lnTo>
                    <a:pt x="2330" y="2602"/>
                  </a:lnTo>
                  <a:lnTo>
                    <a:pt x="2393" y="2545"/>
                  </a:lnTo>
                  <a:lnTo>
                    <a:pt x="2448" y="2482"/>
                  </a:lnTo>
                  <a:lnTo>
                    <a:pt x="2499" y="2415"/>
                  </a:lnTo>
                  <a:lnTo>
                    <a:pt x="2543" y="2343"/>
                  </a:lnTo>
                  <a:lnTo>
                    <a:pt x="2580" y="2266"/>
                  </a:lnTo>
                  <a:lnTo>
                    <a:pt x="2610" y="2185"/>
                  </a:lnTo>
                  <a:lnTo>
                    <a:pt x="2631" y="2101"/>
                  </a:lnTo>
                  <a:lnTo>
                    <a:pt x="2645" y="2014"/>
                  </a:lnTo>
                  <a:lnTo>
                    <a:pt x="2649" y="1924"/>
                  </a:lnTo>
                  <a:lnTo>
                    <a:pt x="2648" y="1876"/>
                  </a:lnTo>
                  <a:lnTo>
                    <a:pt x="2645" y="1828"/>
                  </a:lnTo>
                  <a:lnTo>
                    <a:pt x="2637" y="1782"/>
                  </a:lnTo>
                  <a:lnTo>
                    <a:pt x="2630" y="1737"/>
                  </a:lnTo>
                  <a:lnTo>
                    <a:pt x="2618" y="1692"/>
                  </a:lnTo>
                  <a:lnTo>
                    <a:pt x="2604" y="1648"/>
                  </a:lnTo>
                  <a:lnTo>
                    <a:pt x="2589" y="1605"/>
                  </a:lnTo>
                  <a:lnTo>
                    <a:pt x="2571" y="1563"/>
                  </a:lnTo>
                  <a:lnTo>
                    <a:pt x="2552" y="1522"/>
                  </a:lnTo>
                  <a:lnTo>
                    <a:pt x="2531" y="1482"/>
                  </a:lnTo>
                  <a:lnTo>
                    <a:pt x="2507" y="1444"/>
                  </a:lnTo>
                  <a:lnTo>
                    <a:pt x="2481" y="1407"/>
                  </a:lnTo>
                  <a:lnTo>
                    <a:pt x="2454" y="1371"/>
                  </a:lnTo>
                  <a:lnTo>
                    <a:pt x="2424" y="1338"/>
                  </a:lnTo>
                  <a:lnTo>
                    <a:pt x="2394" y="1305"/>
                  </a:lnTo>
                  <a:lnTo>
                    <a:pt x="2361" y="1273"/>
                  </a:lnTo>
                  <a:close/>
                </a:path>
              </a:pathLst>
            </a:custGeom>
            <a:solidFill>
              <a:srgbClr val="C1ED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1" name="Freeform 7"/>
            <p:cNvSpPr>
              <a:spLocks/>
            </p:cNvSpPr>
            <p:nvPr/>
          </p:nvSpPr>
          <p:spPr bwMode="auto">
            <a:xfrm>
              <a:off x="4773" y="1794"/>
              <a:ext cx="72" cy="50"/>
            </a:xfrm>
            <a:custGeom>
              <a:avLst/>
              <a:gdLst>
                <a:gd name="T0" fmla="*/ 3 w 142"/>
                <a:gd name="T1" fmla="*/ 10 h 99"/>
                <a:gd name="T2" fmla="*/ 0 w 142"/>
                <a:gd name="T3" fmla="*/ 78 h 99"/>
                <a:gd name="T4" fmla="*/ 57 w 142"/>
                <a:gd name="T5" fmla="*/ 99 h 99"/>
                <a:gd name="T6" fmla="*/ 111 w 142"/>
                <a:gd name="T7" fmla="*/ 93 h 99"/>
                <a:gd name="T8" fmla="*/ 142 w 142"/>
                <a:gd name="T9" fmla="*/ 78 h 99"/>
                <a:gd name="T10" fmla="*/ 132 w 142"/>
                <a:gd name="T11" fmla="*/ 0 h 99"/>
                <a:gd name="T12" fmla="*/ 3 w 142"/>
                <a:gd name="T13" fmla="*/ 10 h 99"/>
              </a:gdLst>
              <a:ahLst/>
              <a:cxnLst>
                <a:cxn ang="0">
                  <a:pos x="T0" y="T1"/>
                </a:cxn>
                <a:cxn ang="0">
                  <a:pos x="T2" y="T3"/>
                </a:cxn>
                <a:cxn ang="0">
                  <a:pos x="T4" y="T5"/>
                </a:cxn>
                <a:cxn ang="0">
                  <a:pos x="T6" y="T7"/>
                </a:cxn>
                <a:cxn ang="0">
                  <a:pos x="T8" y="T9"/>
                </a:cxn>
                <a:cxn ang="0">
                  <a:pos x="T10" y="T11"/>
                </a:cxn>
                <a:cxn ang="0">
                  <a:pos x="T12" y="T13"/>
                </a:cxn>
              </a:cxnLst>
              <a:rect l="0" t="0" r="r" b="b"/>
              <a:pathLst>
                <a:path w="142" h="99">
                  <a:moveTo>
                    <a:pt x="3" y="10"/>
                  </a:moveTo>
                  <a:lnTo>
                    <a:pt x="0" y="78"/>
                  </a:lnTo>
                  <a:lnTo>
                    <a:pt x="57" y="99"/>
                  </a:lnTo>
                  <a:lnTo>
                    <a:pt x="111" y="93"/>
                  </a:lnTo>
                  <a:lnTo>
                    <a:pt x="142" y="78"/>
                  </a:lnTo>
                  <a:lnTo>
                    <a:pt x="132" y="0"/>
                  </a:lnTo>
                  <a:lnTo>
                    <a:pt x="3" y="1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2" name="Freeform 8"/>
            <p:cNvSpPr>
              <a:spLocks/>
            </p:cNvSpPr>
            <p:nvPr/>
          </p:nvSpPr>
          <p:spPr bwMode="auto">
            <a:xfrm>
              <a:off x="4521" y="1753"/>
              <a:ext cx="65" cy="47"/>
            </a:xfrm>
            <a:custGeom>
              <a:avLst/>
              <a:gdLst>
                <a:gd name="T0" fmla="*/ 4 w 129"/>
                <a:gd name="T1" fmla="*/ 26 h 93"/>
                <a:gd name="T2" fmla="*/ 0 w 129"/>
                <a:gd name="T3" fmla="*/ 42 h 93"/>
                <a:gd name="T4" fmla="*/ 0 w 129"/>
                <a:gd name="T5" fmla="*/ 60 h 93"/>
                <a:gd name="T6" fmla="*/ 0 w 129"/>
                <a:gd name="T7" fmla="*/ 77 h 93"/>
                <a:gd name="T8" fmla="*/ 0 w 129"/>
                <a:gd name="T9" fmla="*/ 83 h 93"/>
                <a:gd name="T10" fmla="*/ 51 w 129"/>
                <a:gd name="T11" fmla="*/ 93 h 93"/>
                <a:gd name="T12" fmla="*/ 114 w 129"/>
                <a:gd name="T13" fmla="*/ 83 h 93"/>
                <a:gd name="T14" fmla="*/ 129 w 129"/>
                <a:gd name="T15" fmla="*/ 54 h 93"/>
                <a:gd name="T16" fmla="*/ 126 w 129"/>
                <a:gd name="T17" fmla="*/ 0 h 93"/>
                <a:gd name="T18" fmla="*/ 4 w 129"/>
                <a:gd name="T19"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93">
                  <a:moveTo>
                    <a:pt x="4" y="26"/>
                  </a:moveTo>
                  <a:lnTo>
                    <a:pt x="0" y="42"/>
                  </a:lnTo>
                  <a:lnTo>
                    <a:pt x="0" y="60"/>
                  </a:lnTo>
                  <a:lnTo>
                    <a:pt x="0" y="77"/>
                  </a:lnTo>
                  <a:lnTo>
                    <a:pt x="0" y="83"/>
                  </a:lnTo>
                  <a:lnTo>
                    <a:pt x="51" y="93"/>
                  </a:lnTo>
                  <a:lnTo>
                    <a:pt x="114" y="83"/>
                  </a:lnTo>
                  <a:lnTo>
                    <a:pt x="129" y="54"/>
                  </a:lnTo>
                  <a:lnTo>
                    <a:pt x="126" y="0"/>
                  </a:lnTo>
                  <a:lnTo>
                    <a:pt x="4" y="2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3" name="Freeform 9"/>
            <p:cNvSpPr>
              <a:spLocks/>
            </p:cNvSpPr>
            <p:nvPr/>
          </p:nvSpPr>
          <p:spPr bwMode="auto">
            <a:xfrm>
              <a:off x="4481" y="1501"/>
              <a:ext cx="152" cy="260"/>
            </a:xfrm>
            <a:custGeom>
              <a:avLst/>
              <a:gdLst>
                <a:gd name="T0" fmla="*/ 3 w 304"/>
                <a:gd name="T1" fmla="*/ 12 h 521"/>
                <a:gd name="T2" fmla="*/ 142 w 304"/>
                <a:gd name="T3" fmla="*/ 30 h 521"/>
                <a:gd name="T4" fmla="*/ 220 w 304"/>
                <a:gd name="T5" fmla="*/ 30 h 521"/>
                <a:gd name="T6" fmla="*/ 300 w 304"/>
                <a:gd name="T7" fmla="*/ 0 h 521"/>
                <a:gd name="T8" fmla="*/ 282 w 304"/>
                <a:gd name="T9" fmla="*/ 108 h 521"/>
                <a:gd name="T10" fmla="*/ 285 w 304"/>
                <a:gd name="T11" fmla="*/ 126 h 521"/>
                <a:gd name="T12" fmla="*/ 291 w 304"/>
                <a:gd name="T13" fmla="*/ 168 h 521"/>
                <a:gd name="T14" fmla="*/ 297 w 304"/>
                <a:gd name="T15" fmla="*/ 213 h 521"/>
                <a:gd name="T16" fmla="*/ 300 w 304"/>
                <a:gd name="T17" fmla="*/ 240 h 521"/>
                <a:gd name="T18" fmla="*/ 301 w 304"/>
                <a:gd name="T19" fmla="*/ 267 h 521"/>
                <a:gd name="T20" fmla="*/ 303 w 304"/>
                <a:gd name="T21" fmla="*/ 314 h 521"/>
                <a:gd name="T22" fmla="*/ 304 w 304"/>
                <a:gd name="T23" fmla="*/ 360 h 521"/>
                <a:gd name="T24" fmla="*/ 303 w 304"/>
                <a:gd name="T25" fmla="*/ 387 h 521"/>
                <a:gd name="T26" fmla="*/ 295 w 304"/>
                <a:gd name="T27" fmla="*/ 407 h 521"/>
                <a:gd name="T28" fmla="*/ 280 w 304"/>
                <a:gd name="T29" fmla="*/ 437 h 521"/>
                <a:gd name="T30" fmla="*/ 265 w 304"/>
                <a:gd name="T31" fmla="*/ 464 h 521"/>
                <a:gd name="T32" fmla="*/ 259 w 304"/>
                <a:gd name="T33" fmla="*/ 476 h 521"/>
                <a:gd name="T34" fmla="*/ 225 w 304"/>
                <a:gd name="T35" fmla="*/ 512 h 521"/>
                <a:gd name="T36" fmla="*/ 222 w 304"/>
                <a:gd name="T37" fmla="*/ 512 h 521"/>
                <a:gd name="T38" fmla="*/ 214 w 304"/>
                <a:gd name="T39" fmla="*/ 512 h 521"/>
                <a:gd name="T40" fmla="*/ 205 w 304"/>
                <a:gd name="T41" fmla="*/ 512 h 521"/>
                <a:gd name="T42" fmla="*/ 193 w 304"/>
                <a:gd name="T43" fmla="*/ 513 h 521"/>
                <a:gd name="T44" fmla="*/ 180 w 304"/>
                <a:gd name="T45" fmla="*/ 513 h 521"/>
                <a:gd name="T46" fmla="*/ 168 w 304"/>
                <a:gd name="T47" fmla="*/ 515 h 521"/>
                <a:gd name="T48" fmla="*/ 159 w 304"/>
                <a:gd name="T49" fmla="*/ 516 h 521"/>
                <a:gd name="T50" fmla="*/ 153 w 304"/>
                <a:gd name="T51" fmla="*/ 519 h 521"/>
                <a:gd name="T52" fmla="*/ 145 w 304"/>
                <a:gd name="T53" fmla="*/ 521 h 521"/>
                <a:gd name="T54" fmla="*/ 132 w 304"/>
                <a:gd name="T55" fmla="*/ 521 h 521"/>
                <a:gd name="T56" fmla="*/ 114 w 304"/>
                <a:gd name="T57" fmla="*/ 519 h 521"/>
                <a:gd name="T58" fmla="*/ 96 w 304"/>
                <a:gd name="T59" fmla="*/ 518 h 521"/>
                <a:gd name="T60" fmla="*/ 78 w 304"/>
                <a:gd name="T61" fmla="*/ 516 h 521"/>
                <a:gd name="T62" fmla="*/ 61 w 304"/>
                <a:gd name="T63" fmla="*/ 513 h 521"/>
                <a:gd name="T64" fmla="*/ 51 w 304"/>
                <a:gd name="T65" fmla="*/ 512 h 521"/>
                <a:gd name="T66" fmla="*/ 46 w 304"/>
                <a:gd name="T67" fmla="*/ 512 h 521"/>
                <a:gd name="T68" fmla="*/ 3 w 304"/>
                <a:gd name="T69" fmla="*/ 455 h 521"/>
                <a:gd name="T70" fmla="*/ 0 w 304"/>
                <a:gd name="T71" fmla="*/ 351 h 521"/>
                <a:gd name="T72" fmla="*/ 3 w 304"/>
                <a:gd name="T73" fmla="*/ 336 h 521"/>
                <a:gd name="T74" fmla="*/ 7 w 304"/>
                <a:gd name="T75" fmla="*/ 300 h 521"/>
                <a:gd name="T76" fmla="*/ 16 w 304"/>
                <a:gd name="T77" fmla="*/ 263 h 521"/>
                <a:gd name="T78" fmla="*/ 24 w 304"/>
                <a:gd name="T79" fmla="*/ 240 h 521"/>
                <a:gd name="T80" fmla="*/ 28 w 304"/>
                <a:gd name="T81" fmla="*/ 216 h 521"/>
                <a:gd name="T82" fmla="*/ 30 w 304"/>
                <a:gd name="T83" fmla="*/ 179 h 521"/>
                <a:gd name="T84" fmla="*/ 30 w 304"/>
                <a:gd name="T85" fmla="*/ 144 h 521"/>
                <a:gd name="T86" fmla="*/ 28 w 304"/>
                <a:gd name="T87" fmla="*/ 129 h 521"/>
                <a:gd name="T88" fmla="*/ 3 w 304"/>
                <a:gd name="T89" fmla="*/ 12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521">
                  <a:moveTo>
                    <a:pt x="3" y="12"/>
                  </a:moveTo>
                  <a:lnTo>
                    <a:pt x="142" y="30"/>
                  </a:lnTo>
                  <a:lnTo>
                    <a:pt x="220" y="30"/>
                  </a:lnTo>
                  <a:lnTo>
                    <a:pt x="300" y="0"/>
                  </a:lnTo>
                  <a:lnTo>
                    <a:pt x="282" y="108"/>
                  </a:lnTo>
                  <a:lnTo>
                    <a:pt x="285" y="126"/>
                  </a:lnTo>
                  <a:lnTo>
                    <a:pt x="291" y="168"/>
                  </a:lnTo>
                  <a:lnTo>
                    <a:pt x="297" y="213"/>
                  </a:lnTo>
                  <a:lnTo>
                    <a:pt x="300" y="240"/>
                  </a:lnTo>
                  <a:lnTo>
                    <a:pt x="301" y="267"/>
                  </a:lnTo>
                  <a:lnTo>
                    <a:pt x="303" y="314"/>
                  </a:lnTo>
                  <a:lnTo>
                    <a:pt x="304" y="360"/>
                  </a:lnTo>
                  <a:lnTo>
                    <a:pt x="303" y="387"/>
                  </a:lnTo>
                  <a:lnTo>
                    <a:pt x="295" y="407"/>
                  </a:lnTo>
                  <a:lnTo>
                    <a:pt x="280" y="437"/>
                  </a:lnTo>
                  <a:lnTo>
                    <a:pt x="265" y="464"/>
                  </a:lnTo>
                  <a:lnTo>
                    <a:pt x="259" y="476"/>
                  </a:lnTo>
                  <a:lnTo>
                    <a:pt x="225" y="512"/>
                  </a:lnTo>
                  <a:lnTo>
                    <a:pt x="222" y="512"/>
                  </a:lnTo>
                  <a:lnTo>
                    <a:pt x="214" y="512"/>
                  </a:lnTo>
                  <a:lnTo>
                    <a:pt x="205" y="512"/>
                  </a:lnTo>
                  <a:lnTo>
                    <a:pt x="193" y="513"/>
                  </a:lnTo>
                  <a:lnTo>
                    <a:pt x="180" y="513"/>
                  </a:lnTo>
                  <a:lnTo>
                    <a:pt x="168" y="515"/>
                  </a:lnTo>
                  <a:lnTo>
                    <a:pt x="159" y="516"/>
                  </a:lnTo>
                  <a:lnTo>
                    <a:pt x="153" y="519"/>
                  </a:lnTo>
                  <a:lnTo>
                    <a:pt x="145" y="521"/>
                  </a:lnTo>
                  <a:lnTo>
                    <a:pt x="132" y="521"/>
                  </a:lnTo>
                  <a:lnTo>
                    <a:pt x="114" y="519"/>
                  </a:lnTo>
                  <a:lnTo>
                    <a:pt x="96" y="518"/>
                  </a:lnTo>
                  <a:lnTo>
                    <a:pt x="78" y="516"/>
                  </a:lnTo>
                  <a:lnTo>
                    <a:pt x="61" y="513"/>
                  </a:lnTo>
                  <a:lnTo>
                    <a:pt x="51" y="512"/>
                  </a:lnTo>
                  <a:lnTo>
                    <a:pt x="46" y="512"/>
                  </a:lnTo>
                  <a:lnTo>
                    <a:pt x="3" y="455"/>
                  </a:lnTo>
                  <a:lnTo>
                    <a:pt x="0" y="351"/>
                  </a:lnTo>
                  <a:lnTo>
                    <a:pt x="3" y="336"/>
                  </a:lnTo>
                  <a:lnTo>
                    <a:pt x="7" y="300"/>
                  </a:lnTo>
                  <a:lnTo>
                    <a:pt x="16" y="263"/>
                  </a:lnTo>
                  <a:lnTo>
                    <a:pt x="24" y="240"/>
                  </a:lnTo>
                  <a:lnTo>
                    <a:pt x="28" y="216"/>
                  </a:lnTo>
                  <a:lnTo>
                    <a:pt x="30" y="179"/>
                  </a:lnTo>
                  <a:lnTo>
                    <a:pt x="30" y="144"/>
                  </a:lnTo>
                  <a:lnTo>
                    <a:pt x="28" y="129"/>
                  </a:lnTo>
                  <a:lnTo>
                    <a:pt x="3" y="12"/>
                  </a:lnTo>
                  <a:close/>
                </a:path>
              </a:pathLst>
            </a:custGeom>
            <a:solidFill>
              <a:srgbClr val="D1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4" name="Freeform 10"/>
            <p:cNvSpPr>
              <a:spLocks/>
            </p:cNvSpPr>
            <p:nvPr/>
          </p:nvSpPr>
          <p:spPr bwMode="auto">
            <a:xfrm>
              <a:off x="4740" y="1518"/>
              <a:ext cx="174" cy="287"/>
            </a:xfrm>
            <a:custGeom>
              <a:avLst/>
              <a:gdLst>
                <a:gd name="T0" fmla="*/ 53 w 350"/>
                <a:gd name="T1" fmla="*/ 264 h 575"/>
                <a:gd name="T2" fmla="*/ 45 w 350"/>
                <a:gd name="T3" fmla="*/ 285 h 575"/>
                <a:gd name="T4" fmla="*/ 27 w 350"/>
                <a:gd name="T5" fmla="*/ 330 h 575"/>
                <a:gd name="T6" fmla="*/ 8 w 350"/>
                <a:gd name="T7" fmla="*/ 378 h 575"/>
                <a:gd name="T8" fmla="*/ 0 w 350"/>
                <a:gd name="T9" fmla="*/ 404 h 575"/>
                <a:gd name="T10" fmla="*/ 6 w 350"/>
                <a:gd name="T11" fmla="*/ 435 h 575"/>
                <a:gd name="T12" fmla="*/ 14 w 350"/>
                <a:gd name="T13" fmla="*/ 482 h 575"/>
                <a:gd name="T14" fmla="*/ 24 w 350"/>
                <a:gd name="T15" fmla="*/ 519 h 575"/>
                <a:gd name="T16" fmla="*/ 39 w 350"/>
                <a:gd name="T17" fmla="*/ 549 h 575"/>
                <a:gd name="T18" fmla="*/ 53 w 350"/>
                <a:gd name="T19" fmla="*/ 561 h 575"/>
                <a:gd name="T20" fmla="*/ 71 w 350"/>
                <a:gd name="T21" fmla="*/ 569 h 575"/>
                <a:gd name="T22" fmla="*/ 86 w 350"/>
                <a:gd name="T23" fmla="*/ 573 h 575"/>
                <a:gd name="T24" fmla="*/ 93 w 350"/>
                <a:gd name="T25" fmla="*/ 575 h 575"/>
                <a:gd name="T26" fmla="*/ 107 w 350"/>
                <a:gd name="T27" fmla="*/ 573 h 575"/>
                <a:gd name="T28" fmla="*/ 135 w 350"/>
                <a:gd name="T29" fmla="*/ 572 h 575"/>
                <a:gd name="T30" fmla="*/ 168 w 350"/>
                <a:gd name="T31" fmla="*/ 572 h 575"/>
                <a:gd name="T32" fmla="*/ 189 w 350"/>
                <a:gd name="T33" fmla="*/ 575 h 575"/>
                <a:gd name="T34" fmla="*/ 209 w 350"/>
                <a:gd name="T35" fmla="*/ 572 h 575"/>
                <a:gd name="T36" fmla="*/ 239 w 350"/>
                <a:gd name="T37" fmla="*/ 555 h 575"/>
                <a:gd name="T38" fmla="*/ 267 w 350"/>
                <a:gd name="T39" fmla="*/ 539 h 575"/>
                <a:gd name="T40" fmla="*/ 285 w 350"/>
                <a:gd name="T41" fmla="*/ 528 h 575"/>
                <a:gd name="T42" fmla="*/ 299 w 350"/>
                <a:gd name="T43" fmla="*/ 513 h 575"/>
                <a:gd name="T44" fmla="*/ 318 w 350"/>
                <a:gd name="T45" fmla="*/ 483 h 575"/>
                <a:gd name="T46" fmla="*/ 335 w 350"/>
                <a:gd name="T47" fmla="*/ 453 h 575"/>
                <a:gd name="T48" fmla="*/ 342 w 350"/>
                <a:gd name="T49" fmla="*/ 440 h 575"/>
                <a:gd name="T50" fmla="*/ 318 w 350"/>
                <a:gd name="T51" fmla="*/ 140 h 575"/>
                <a:gd name="T52" fmla="*/ 345 w 350"/>
                <a:gd name="T53" fmla="*/ 3 h 575"/>
                <a:gd name="T54" fmla="*/ 321 w 350"/>
                <a:gd name="T55" fmla="*/ 20 h 575"/>
                <a:gd name="T56" fmla="*/ 285 w 350"/>
                <a:gd name="T57" fmla="*/ 41 h 575"/>
                <a:gd name="T58" fmla="*/ 255 w 350"/>
                <a:gd name="T59" fmla="*/ 57 h 575"/>
                <a:gd name="T60" fmla="*/ 237 w 350"/>
                <a:gd name="T61" fmla="*/ 62 h 575"/>
                <a:gd name="T62" fmla="*/ 201 w 350"/>
                <a:gd name="T63" fmla="*/ 66 h 575"/>
                <a:gd name="T64" fmla="*/ 159 w 350"/>
                <a:gd name="T65" fmla="*/ 72 h 575"/>
                <a:gd name="T66" fmla="*/ 129 w 350"/>
                <a:gd name="T67" fmla="*/ 77 h 575"/>
                <a:gd name="T68" fmla="*/ 35 w 350"/>
                <a:gd name="T69" fmla="*/ 5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575">
                  <a:moveTo>
                    <a:pt x="35" y="54"/>
                  </a:moveTo>
                  <a:lnTo>
                    <a:pt x="53" y="264"/>
                  </a:lnTo>
                  <a:lnTo>
                    <a:pt x="50" y="270"/>
                  </a:lnTo>
                  <a:lnTo>
                    <a:pt x="45" y="285"/>
                  </a:lnTo>
                  <a:lnTo>
                    <a:pt x="36" y="306"/>
                  </a:lnTo>
                  <a:lnTo>
                    <a:pt x="27" y="330"/>
                  </a:lnTo>
                  <a:lnTo>
                    <a:pt x="17" y="354"/>
                  </a:lnTo>
                  <a:lnTo>
                    <a:pt x="8" y="378"/>
                  </a:lnTo>
                  <a:lnTo>
                    <a:pt x="3" y="395"/>
                  </a:lnTo>
                  <a:lnTo>
                    <a:pt x="0" y="404"/>
                  </a:lnTo>
                  <a:lnTo>
                    <a:pt x="2" y="416"/>
                  </a:lnTo>
                  <a:lnTo>
                    <a:pt x="6" y="435"/>
                  </a:lnTo>
                  <a:lnTo>
                    <a:pt x="11" y="459"/>
                  </a:lnTo>
                  <a:lnTo>
                    <a:pt x="14" y="482"/>
                  </a:lnTo>
                  <a:lnTo>
                    <a:pt x="18" y="501"/>
                  </a:lnTo>
                  <a:lnTo>
                    <a:pt x="24" y="519"/>
                  </a:lnTo>
                  <a:lnTo>
                    <a:pt x="32" y="536"/>
                  </a:lnTo>
                  <a:lnTo>
                    <a:pt x="39" y="549"/>
                  </a:lnTo>
                  <a:lnTo>
                    <a:pt x="45" y="555"/>
                  </a:lnTo>
                  <a:lnTo>
                    <a:pt x="53" y="561"/>
                  </a:lnTo>
                  <a:lnTo>
                    <a:pt x="60" y="566"/>
                  </a:lnTo>
                  <a:lnTo>
                    <a:pt x="71" y="569"/>
                  </a:lnTo>
                  <a:lnTo>
                    <a:pt x="78" y="572"/>
                  </a:lnTo>
                  <a:lnTo>
                    <a:pt x="86" y="573"/>
                  </a:lnTo>
                  <a:lnTo>
                    <a:pt x="92" y="575"/>
                  </a:lnTo>
                  <a:lnTo>
                    <a:pt x="93" y="575"/>
                  </a:lnTo>
                  <a:lnTo>
                    <a:pt x="96" y="575"/>
                  </a:lnTo>
                  <a:lnTo>
                    <a:pt x="107" y="573"/>
                  </a:lnTo>
                  <a:lnTo>
                    <a:pt x="120" y="573"/>
                  </a:lnTo>
                  <a:lnTo>
                    <a:pt x="135" y="572"/>
                  </a:lnTo>
                  <a:lnTo>
                    <a:pt x="152" y="572"/>
                  </a:lnTo>
                  <a:lnTo>
                    <a:pt x="168" y="572"/>
                  </a:lnTo>
                  <a:lnTo>
                    <a:pt x="180" y="573"/>
                  </a:lnTo>
                  <a:lnTo>
                    <a:pt x="189" y="575"/>
                  </a:lnTo>
                  <a:lnTo>
                    <a:pt x="197" y="575"/>
                  </a:lnTo>
                  <a:lnTo>
                    <a:pt x="209" y="572"/>
                  </a:lnTo>
                  <a:lnTo>
                    <a:pt x="222" y="564"/>
                  </a:lnTo>
                  <a:lnTo>
                    <a:pt x="239" y="555"/>
                  </a:lnTo>
                  <a:lnTo>
                    <a:pt x="254" y="546"/>
                  </a:lnTo>
                  <a:lnTo>
                    <a:pt x="267" y="539"/>
                  </a:lnTo>
                  <a:lnTo>
                    <a:pt x="279" y="531"/>
                  </a:lnTo>
                  <a:lnTo>
                    <a:pt x="285" y="528"/>
                  </a:lnTo>
                  <a:lnTo>
                    <a:pt x="291" y="524"/>
                  </a:lnTo>
                  <a:lnTo>
                    <a:pt x="299" y="513"/>
                  </a:lnTo>
                  <a:lnTo>
                    <a:pt x="308" y="498"/>
                  </a:lnTo>
                  <a:lnTo>
                    <a:pt x="318" y="483"/>
                  </a:lnTo>
                  <a:lnTo>
                    <a:pt x="327" y="467"/>
                  </a:lnTo>
                  <a:lnTo>
                    <a:pt x="335" y="453"/>
                  </a:lnTo>
                  <a:lnTo>
                    <a:pt x="341" y="443"/>
                  </a:lnTo>
                  <a:lnTo>
                    <a:pt x="342" y="440"/>
                  </a:lnTo>
                  <a:lnTo>
                    <a:pt x="329" y="279"/>
                  </a:lnTo>
                  <a:lnTo>
                    <a:pt x="318" y="140"/>
                  </a:lnTo>
                  <a:lnTo>
                    <a:pt x="350" y="0"/>
                  </a:lnTo>
                  <a:lnTo>
                    <a:pt x="345" y="3"/>
                  </a:lnTo>
                  <a:lnTo>
                    <a:pt x="335" y="9"/>
                  </a:lnTo>
                  <a:lnTo>
                    <a:pt x="321" y="20"/>
                  </a:lnTo>
                  <a:lnTo>
                    <a:pt x="303" y="30"/>
                  </a:lnTo>
                  <a:lnTo>
                    <a:pt x="285" y="41"/>
                  </a:lnTo>
                  <a:lnTo>
                    <a:pt x="269" y="51"/>
                  </a:lnTo>
                  <a:lnTo>
                    <a:pt x="255" y="57"/>
                  </a:lnTo>
                  <a:lnTo>
                    <a:pt x="246" y="60"/>
                  </a:lnTo>
                  <a:lnTo>
                    <a:pt x="237" y="62"/>
                  </a:lnTo>
                  <a:lnTo>
                    <a:pt x="221" y="63"/>
                  </a:lnTo>
                  <a:lnTo>
                    <a:pt x="201" y="66"/>
                  </a:lnTo>
                  <a:lnTo>
                    <a:pt x="180" y="69"/>
                  </a:lnTo>
                  <a:lnTo>
                    <a:pt x="159" y="72"/>
                  </a:lnTo>
                  <a:lnTo>
                    <a:pt x="141" y="75"/>
                  </a:lnTo>
                  <a:lnTo>
                    <a:pt x="129" y="77"/>
                  </a:lnTo>
                  <a:lnTo>
                    <a:pt x="125" y="78"/>
                  </a:lnTo>
                  <a:lnTo>
                    <a:pt x="35" y="54"/>
                  </a:lnTo>
                  <a:close/>
                </a:path>
              </a:pathLst>
            </a:custGeom>
            <a:solidFill>
              <a:srgbClr val="D1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5" name="Freeform 11"/>
            <p:cNvSpPr>
              <a:spLocks/>
            </p:cNvSpPr>
            <p:nvPr/>
          </p:nvSpPr>
          <p:spPr bwMode="auto">
            <a:xfrm>
              <a:off x="4547" y="1382"/>
              <a:ext cx="326" cy="997"/>
            </a:xfrm>
            <a:custGeom>
              <a:avLst/>
              <a:gdLst>
                <a:gd name="T0" fmla="*/ 624 w 652"/>
                <a:gd name="T1" fmla="*/ 118 h 1995"/>
                <a:gd name="T2" fmla="*/ 621 w 652"/>
                <a:gd name="T3" fmla="*/ 121 h 1995"/>
                <a:gd name="T4" fmla="*/ 612 w 652"/>
                <a:gd name="T5" fmla="*/ 127 h 1995"/>
                <a:gd name="T6" fmla="*/ 601 w 652"/>
                <a:gd name="T7" fmla="*/ 135 h 1995"/>
                <a:gd name="T8" fmla="*/ 592 w 652"/>
                <a:gd name="T9" fmla="*/ 139 h 1995"/>
                <a:gd name="T10" fmla="*/ 588 w 652"/>
                <a:gd name="T11" fmla="*/ 139 h 1995"/>
                <a:gd name="T12" fmla="*/ 580 w 652"/>
                <a:gd name="T13" fmla="*/ 139 h 1995"/>
                <a:gd name="T14" fmla="*/ 573 w 652"/>
                <a:gd name="T15" fmla="*/ 139 h 1995"/>
                <a:gd name="T16" fmla="*/ 565 w 652"/>
                <a:gd name="T17" fmla="*/ 138 h 1995"/>
                <a:gd name="T18" fmla="*/ 558 w 652"/>
                <a:gd name="T19" fmla="*/ 136 h 1995"/>
                <a:gd name="T20" fmla="*/ 552 w 652"/>
                <a:gd name="T21" fmla="*/ 136 h 1995"/>
                <a:gd name="T22" fmla="*/ 547 w 652"/>
                <a:gd name="T23" fmla="*/ 135 h 1995"/>
                <a:gd name="T24" fmla="*/ 546 w 652"/>
                <a:gd name="T25" fmla="*/ 135 h 1995"/>
                <a:gd name="T26" fmla="*/ 513 w 652"/>
                <a:gd name="T27" fmla="*/ 111 h 1995"/>
                <a:gd name="T28" fmla="*/ 499 w 652"/>
                <a:gd name="T29" fmla="*/ 72 h 1995"/>
                <a:gd name="T30" fmla="*/ 156 w 652"/>
                <a:gd name="T31" fmla="*/ 49 h 1995"/>
                <a:gd name="T32" fmla="*/ 117 w 652"/>
                <a:gd name="T33" fmla="*/ 93 h 1995"/>
                <a:gd name="T34" fmla="*/ 63 w 652"/>
                <a:gd name="T35" fmla="*/ 96 h 1995"/>
                <a:gd name="T36" fmla="*/ 42 w 652"/>
                <a:gd name="T37" fmla="*/ 75 h 1995"/>
                <a:gd name="T38" fmla="*/ 33 w 652"/>
                <a:gd name="T39" fmla="*/ 36 h 1995"/>
                <a:gd name="T40" fmla="*/ 24 w 652"/>
                <a:gd name="T41" fmla="*/ 0 h 1995"/>
                <a:gd name="T42" fmla="*/ 0 w 652"/>
                <a:gd name="T43" fmla="*/ 60 h 1995"/>
                <a:gd name="T44" fmla="*/ 21 w 652"/>
                <a:gd name="T45" fmla="*/ 129 h 1995"/>
                <a:gd name="T46" fmla="*/ 63 w 652"/>
                <a:gd name="T47" fmla="*/ 150 h 1995"/>
                <a:gd name="T48" fmla="*/ 121 w 652"/>
                <a:gd name="T49" fmla="*/ 153 h 1995"/>
                <a:gd name="T50" fmla="*/ 184 w 652"/>
                <a:gd name="T51" fmla="*/ 135 h 1995"/>
                <a:gd name="T52" fmla="*/ 241 w 652"/>
                <a:gd name="T53" fmla="*/ 139 h 1995"/>
                <a:gd name="T54" fmla="*/ 241 w 652"/>
                <a:gd name="T55" fmla="*/ 1995 h 1995"/>
                <a:gd name="T56" fmla="*/ 316 w 652"/>
                <a:gd name="T57" fmla="*/ 1995 h 1995"/>
                <a:gd name="T58" fmla="*/ 316 w 652"/>
                <a:gd name="T59" fmla="*/ 144 h 1995"/>
                <a:gd name="T60" fmla="*/ 489 w 652"/>
                <a:gd name="T61" fmla="*/ 153 h 1995"/>
                <a:gd name="T62" fmla="*/ 493 w 652"/>
                <a:gd name="T63" fmla="*/ 157 h 1995"/>
                <a:gd name="T64" fmla="*/ 504 w 652"/>
                <a:gd name="T65" fmla="*/ 169 h 1995"/>
                <a:gd name="T66" fmla="*/ 517 w 652"/>
                <a:gd name="T67" fmla="*/ 181 h 1995"/>
                <a:gd name="T68" fmla="*/ 528 w 652"/>
                <a:gd name="T69" fmla="*/ 189 h 1995"/>
                <a:gd name="T70" fmla="*/ 532 w 652"/>
                <a:gd name="T71" fmla="*/ 190 h 1995"/>
                <a:gd name="T72" fmla="*/ 540 w 652"/>
                <a:gd name="T73" fmla="*/ 192 h 1995"/>
                <a:gd name="T74" fmla="*/ 547 w 652"/>
                <a:gd name="T75" fmla="*/ 195 h 1995"/>
                <a:gd name="T76" fmla="*/ 555 w 652"/>
                <a:gd name="T77" fmla="*/ 196 h 1995"/>
                <a:gd name="T78" fmla="*/ 562 w 652"/>
                <a:gd name="T79" fmla="*/ 198 h 1995"/>
                <a:gd name="T80" fmla="*/ 568 w 652"/>
                <a:gd name="T81" fmla="*/ 198 h 1995"/>
                <a:gd name="T82" fmla="*/ 573 w 652"/>
                <a:gd name="T83" fmla="*/ 199 h 1995"/>
                <a:gd name="T84" fmla="*/ 574 w 652"/>
                <a:gd name="T85" fmla="*/ 199 h 1995"/>
                <a:gd name="T86" fmla="*/ 624 w 652"/>
                <a:gd name="T87" fmla="*/ 178 h 1995"/>
                <a:gd name="T88" fmla="*/ 652 w 652"/>
                <a:gd name="T89" fmla="*/ 139 h 1995"/>
                <a:gd name="T90" fmla="*/ 652 w 652"/>
                <a:gd name="T91" fmla="*/ 64 h 1995"/>
                <a:gd name="T92" fmla="*/ 624 w 652"/>
                <a:gd name="T93" fmla="*/ 118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2" h="1995">
                  <a:moveTo>
                    <a:pt x="624" y="118"/>
                  </a:moveTo>
                  <a:lnTo>
                    <a:pt x="621" y="121"/>
                  </a:lnTo>
                  <a:lnTo>
                    <a:pt x="612" y="127"/>
                  </a:lnTo>
                  <a:lnTo>
                    <a:pt x="601" y="135"/>
                  </a:lnTo>
                  <a:lnTo>
                    <a:pt x="592" y="139"/>
                  </a:lnTo>
                  <a:lnTo>
                    <a:pt x="588" y="139"/>
                  </a:lnTo>
                  <a:lnTo>
                    <a:pt x="580" y="139"/>
                  </a:lnTo>
                  <a:lnTo>
                    <a:pt x="573" y="139"/>
                  </a:lnTo>
                  <a:lnTo>
                    <a:pt x="565" y="138"/>
                  </a:lnTo>
                  <a:lnTo>
                    <a:pt x="558" y="136"/>
                  </a:lnTo>
                  <a:lnTo>
                    <a:pt x="552" y="136"/>
                  </a:lnTo>
                  <a:lnTo>
                    <a:pt x="547" y="135"/>
                  </a:lnTo>
                  <a:lnTo>
                    <a:pt x="546" y="135"/>
                  </a:lnTo>
                  <a:lnTo>
                    <a:pt x="513" y="111"/>
                  </a:lnTo>
                  <a:lnTo>
                    <a:pt x="499" y="72"/>
                  </a:lnTo>
                  <a:lnTo>
                    <a:pt x="156" y="49"/>
                  </a:lnTo>
                  <a:lnTo>
                    <a:pt x="117" y="93"/>
                  </a:lnTo>
                  <a:lnTo>
                    <a:pt x="63" y="96"/>
                  </a:lnTo>
                  <a:lnTo>
                    <a:pt x="42" y="75"/>
                  </a:lnTo>
                  <a:lnTo>
                    <a:pt x="33" y="36"/>
                  </a:lnTo>
                  <a:lnTo>
                    <a:pt x="24" y="0"/>
                  </a:lnTo>
                  <a:lnTo>
                    <a:pt x="0" y="60"/>
                  </a:lnTo>
                  <a:lnTo>
                    <a:pt x="21" y="129"/>
                  </a:lnTo>
                  <a:lnTo>
                    <a:pt x="63" y="150"/>
                  </a:lnTo>
                  <a:lnTo>
                    <a:pt x="121" y="153"/>
                  </a:lnTo>
                  <a:lnTo>
                    <a:pt x="184" y="135"/>
                  </a:lnTo>
                  <a:lnTo>
                    <a:pt x="241" y="139"/>
                  </a:lnTo>
                  <a:lnTo>
                    <a:pt x="241" y="1995"/>
                  </a:lnTo>
                  <a:lnTo>
                    <a:pt x="316" y="1995"/>
                  </a:lnTo>
                  <a:lnTo>
                    <a:pt x="316" y="144"/>
                  </a:lnTo>
                  <a:lnTo>
                    <a:pt x="489" y="153"/>
                  </a:lnTo>
                  <a:lnTo>
                    <a:pt x="493" y="157"/>
                  </a:lnTo>
                  <a:lnTo>
                    <a:pt x="504" y="169"/>
                  </a:lnTo>
                  <a:lnTo>
                    <a:pt x="517" y="181"/>
                  </a:lnTo>
                  <a:lnTo>
                    <a:pt x="528" y="189"/>
                  </a:lnTo>
                  <a:lnTo>
                    <a:pt x="532" y="190"/>
                  </a:lnTo>
                  <a:lnTo>
                    <a:pt x="540" y="192"/>
                  </a:lnTo>
                  <a:lnTo>
                    <a:pt x="547" y="195"/>
                  </a:lnTo>
                  <a:lnTo>
                    <a:pt x="555" y="196"/>
                  </a:lnTo>
                  <a:lnTo>
                    <a:pt x="562" y="198"/>
                  </a:lnTo>
                  <a:lnTo>
                    <a:pt x="568" y="198"/>
                  </a:lnTo>
                  <a:lnTo>
                    <a:pt x="573" y="199"/>
                  </a:lnTo>
                  <a:lnTo>
                    <a:pt x="574" y="199"/>
                  </a:lnTo>
                  <a:lnTo>
                    <a:pt x="624" y="178"/>
                  </a:lnTo>
                  <a:lnTo>
                    <a:pt x="652" y="139"/>
                  </a:lnTo>
                  <a:lnTo>
                    <a:pt x="652" y="64"/>
                  </a:lnTo>
                  <a:lnTo>
                    <a:pt x="624" y="11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6" name="Freeform 12"/>
            <p:cNvSpPr>
              <a:spLocks/>
            </p:cNvSpPr>
            <p:nvPr/>
          </p:nvSpPr>
          <p:spPr bwMode="auto">
            <a:xfrm>
              <a:off x="4500" y="2184"/>
              <a:ext cx="730" cy="507"/>
            </a:xfrm>
            <a:custGeom>
              <a:avLst/>
              <a:gdLst>
                <a:gd name="T0" fmla="*/ 31 w 1459"/>
                <a:gd name="T1" fmla="*/ 0 h 1014"/>
                <a:gd name="T2" fmla="*/ 1459 w 1459"/>
                <a:gd name="T3" fmla="*/ 471 h 1014"/>
                <a:gd name="T4" fmla="*/ 1459 w 1459"/>
                <a:gd name="T5" fmla="*/ 570 h 1014"/>
                <a:gd name="T6" fmla="*/ 1159 w 1459"/>
                <a:gd name="T7" fmla="*/ 467 h 1014"/>
                <a:gd name="T8" fmla="*/ 1159 w 1459"/>
                <a:gd name="T9" fmla="*/ 1014 h 1014"/>
                <a:gd name="T10" fmla="*/ 1063 w 1459"/>
                <a:gd name="T11" fmla="*/ 986 h 1014"/>
                <a:gd name="T12" fmla="*/ 1063 w 1459"/>
                <a:gd name="T13" fmla="*/ 446 h 1014"/>
                <a:gd name="T14" fmla="*/ 0 w 1459"/>
                <a:gd name="T15" fmla="*/ 57 h 1014"/>
                <a:gd name="T16" fmla="*/ 31 w 1459"/>
                <a:gd name="T17"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014">
                  <a:moveTo>
                    <a:pt x="31" y="0"/>
                  </a:moveTo>
                  <a:lnTo>
                    <a:pt x="1459" y="471"/>
                  </a:lnTo>
                  <a:lnTo>
                    <a:pt x="1459" y="570"/>
                  </a:lnTo>
                  <a:lnTo>
                    <a:pt x="1159" y="467"/>
                  </a:lnTo>
                  <a:lnTo>
                    <a:pt x="1159" y="1014"/>
                  </a:lnTo>
                  <a:lnTo>
                    <a:pt x="1063" y="986"/>
                  </a:lnTo>
                  <a:lnTo>
                    <a:pt x="1063" y="446"/>
                  </a:lnTo>
                  <a:lnTo>
                    <a:pt x="0" y="57"/>
                  </a:lnTo>
                  <a:lnTo>
                    <a:pt x="31"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7" name="Freeform 13"/>
            <p:cNvSpPr>
              <a:spLocks/>
            </p:cNvSpPr>
            <p:nvPr/>
          </p:nvSpPr>
          <p:spPr bwMode="auto">
            <a:xfrm>
              <a:off x="3872" y="1758"/>
              <a:ext cx="1357" cy="1118"/>
            </a:xfrm>
            <a:custGeom>
              <a:avLst/>
              <a:gdLst>
                <a:gd name="T0" fmla="*/ 913 w 2713"/>
                <a:gd name="T1" fmla="*/ 0 h 2235"/>
                <a:gd name="T2" fmla="*/ 825 w 2713"/>
                <a:gd name="T3" fmla="*/ 43 h 2235"/>
                <a:gd name="T4" fmla="*/ 817 w 2713"/>
                <a:gd name="T5" fmla="*/ 43 h 2235"/>
                <a:gd name="T6" fmla="*/ 795 w 2713"/>
                <a:gd name="T7" fmla="*/ 45 h 2235"/>
                <a:gd name="T8" fmla="*/ 765 w 2713"/>
                <a:gd name="T9" fmla="*/ 48 h 2235"/>
                <a:gd name="T10" fmla="*/ 729 w 2713"/>
                <a:gd name="T11" fmla="*/ 51 h 2235"/>
                <a:gd name="T12" fmla="*/ 691 w 2713"/>
                <a:gd name="T13" fmla="*/ 54 h 2235"/>
                <a:gd name="T14" fmla="*/ 658 w 2713"/>
                <a:gd name="T15" fmla="*/ 57 h 2235"/>
                <a:gd name="T16" fmla="*/ 634 w 2713"/>
                <a:gd name="T17" fmla="*/ 60 h 2235"/>
                <a:gd name="T18" fmla="*/ 621 w 2713"/>
                <a:gd name="T19" fmla="*/ 61 h 2235"/>
                <a:gd name="T20" fmla="*/ 609 w 2713"/>
                <a:gd name="T21" fmla="*/ 63 h 2235"/>
                <a:gd name="T22" fmla="*/ 588 w 2713"/>
                <a:gd name="T23" fmla="*/ 67 h 2235"/>
                <a:gd name="T24" fmla="*/ 559 w 2713"/>
                <a:gd name="T25" fmla="*/ 73 h 2235"/>
                <a:gd name="T26" fmla="*/ 529 w 2713"/>
                <a:gd name="T27" fmla="*/ 78 h 2235"/>
                <a:gd name="T28" fmla="*/ 498 w 2713"/>
                <a:gd name="T29" fmla="*/ 84 h 2235"/>
                <a:gd name="T30" fmla="*/ 472 w 2713"/>
                <a:gd name="T31" fmla="*/ 88 h 2235"/>
                <a:gd name="T32" fmla="*/ 454 w 2713"/>
                <a:gd name="T33" fmla="*/ 91 h 2235"/>
                <a:gd name="T34" fmla="*/ 447 w 2713"/>
                <a:gd name="T35" fmla="*/ 93 h 2235"/>
                <a:gd name="T36" fmla="*/ 106 w 2713"/>
                <a:gd name="T37" fmla="*/ 240 h 2235"/>
                <a:gd name="T38" fmla="*/ 0 w 2713"/>
                <a:gd name="T39" fmla="*/ 292 h 2235"/>
                <a:gd name="T40" fmla="*/ 0 w 2713"/>
                <a:gd name="T41" fmla="*/ 2235 h 2235"/>
                <a:gd name="T42" fmla="*/ 2713 w 2713"/>
                <a:gd name="T43" fmla="*/ 2235 h 2235"/>
                <a:gd name="T44" fmla="*/ 2713 w 2713"/>
                <a:gd name="T45" fmla="*/ 1888 h 2235"/>
                <a:gd name="T46" fmla="*/ 2610 w 2713"/>
                <a:gd name="T47" fmla="*/ 1870 h 2235"/>
                <a:gd name="T48" fmla="*/ 2467 w 2713"/>
                <a:gd name="T49" fmla="*/ 1857 h 2235"/>
                <a:gd name="T50" fmla="*/ 2464 w 2713"/>
                <a:gd name="T51" fmla="*/ 1857 h 2235"/>
                <a:gd name="T52" fmla="*/ 2455 w 2713"/>
                <a:gd name="T53" fmla="*/ 1858 h 2235"/>
                <a:gd name="T54" fmla="*/ 2443 w 2713"/>
                <a:gd name="T55" fmla="*/ 1860 h 2235"/>
                <a:gd name="T56" fmla="*/ 2428 w 2713"/>
                <a:gd name="T57" fmla="*/ 1861 h 2235"/>
                <a:gd name="T58" fmla="*/ 2413 w 2713"/>
                <a:gd name="T59" fmla="*/ 1863 h 2235"/>
                <a:gd name="T60" fmla="*/ 2398 w 2713"/>
                <a:gd name="T61" fmla="*/ 1863 h 2235"/>
                <a:gd name="T62" fmla="*/ 2388 w 2713"/>
                <a:gd name="T63" fmla="*/ 1861 h 2235"/>
                <a:gd name="T64" fmla="*/ 2380 w 2713"/>
                <a:gd name="T65" fmla="*/ 1860 h 2235"/>
                <a:gd name="T66" fmla="*/ 2373 w 2713"/>
                <a:gd name="T67" fmla="*/ 1855 h 2235"/>
                <a:gd name="T68" fmla="*/ 2359 w 2713"/>
                <a:gd name="T69" fmla="*/ 1849 h 2235"/>
                <a:gd name="T70" fmla="*/ 2343 w 2713"/>
                <a:gd name="T71" fmla="*/ 1842 h 2235"/>
                <a:gd name="T72" fmla="*/ 2325 w 2713"/>
                <a:gd name="T73" fmla="*/ 1834 h 2235"/>
                <a:gd name="T74" fmla="*/ 2307 w 2713"/>
                <a:gd name="T75" fmla="*/ 1825 h 2235"/>
                <a:gd name="T76" fmla="*/ 2292 w 2713"/>
                <a:gd name="T77" fmla="*/ 1819 h 2235"/>
                <a:gd name="T78" fmla="*/ 2281 w 2713"/>
                <a:gd name="T79" fmla="*/ 1815 h 2235"/>
                <a:gd name="T80" fmla="*/ 2277 w 2713"/>
                <a:gd name="T81" fmla="*/ 1813 h 2235"/>
                <a:gd name="T82" fmla="*/ 2173 w 2713"/>
                <a:gd name="T83" fmla="*/ 1782 h 2235"/>
                <a:gd name="T84" fmla="*/ 2110 w 2713"/>
                <a:gd name="T85" fmla="*/ 1732 h 2235"/>
                <a:gd name="T86" fmla="*/ 1974 w 2713"/>
                <a:gd name="T87" fmla="*/ 1650 h 2235"/>
                <a:gd name="T88" fmla="*/ 1870 w 2713"/>
                <a:gd name="T89" fmla="*/ 1585 h 2235"/>
                <a:gd name="T90" fmla="*/ 1257 w 2713"/>
                <a:gd name="T91" fmla="*/ 982 h 2235"/>
                <a:gd name="T92" fmla="*/ 1296 w 2713"/>
                <a:gd name="T93" fmla="*/ 868 h 2235"/>
                <a:gd name="T94" fmla="*/ 1231 w 2713"/>
                <a:gd name="T95" fmla="*/ 807 h 2235"/>
                <a:gd name="T96" fmla="*/ 1164 w 2713"/>
                <a:gd name="T97" fmla="*/ 718 h 2235"/>
                <a:gd name="T98" fmla="*/ 1128 w 2713"/>
                <a:gd name="T99" fmla="*/ 478 h 2235"/>
                <a:gd name="T100" fmla="*/ 1081 w 2713"/>
                <a:gd name="T101" fmla="*/ 361 h 2235"/>
                <a:gd name="T102" fmla="*/ 1003 w 2713"/>
                <a:gd name="T103" fmla="*/ 232 h 2235"/>
                <a:gd name="T104" fmla="*/ 928 w 2713"/>
                <a:gd name="T105" fmla="*/ 126 h 2235"/>
                <a:gd name="T106" fmla="*/ 910 w 2713"/>
                <a:gd name="T107" fmla="*/ 96 h 2235"/>
                <a:gd name="T108" fmla="*/ 921 w 2713"/>
                <a:gd name="T109" fmla="*/ 51 h 2235"/>
                <a:gd name="T110" fmla="*/ 913 w 2713"/>
                <a:gd name="T111" fmla="*/ 0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3" h="2235">
                  <a:moveTo>
                    <a:pt x="913" y="0"/>
                  </a:moveTo>
                  <a:lnTo>
                    <a:pt x="825" y="43"/>
                  </a:lnTo>
                  <a:lnTo>
                    <a:pt x="817" y="43"/>
                  </a:lnTo>
                  <a:lnTo>
                    <a:pt x="795" y="45"/>
                  </a:lnTo>
                  <a:lnTo>
                    <a:pt x="765" y="48"/>
                  </a:lnTo>
                  <a:lnTo>
                    <a:pt x="729" y="51"/>
                  </a:lnTo>
                  <a:lnTo>
                    <a:pt x="691" y="54"/>
                  </a:lnTo>
                  <a:lnTo>
                    <a:pt x="658" y="57"/>
                  </a:lnTo>
                  <a:lnTo>
                    <a:pt x="634" y="60"/>
                  </a:lnTo>
                  <a:lnTo>
                    <a:pt x="621" y="61"/>
                  </a:lnTo>
                  <a:lnTo>
                    <a:pt x="609" y="63"/>
                  </a:lnTo>
                  <a:lnTo>
                    <a:pt x="588" y="67"/>
                  </a:lnTo>
                  <a:lnTo>
                    <a:pt x="559" y="73"/>
                  </a:lnTo>
                  <a:lnTo>
                    <a:pt x="529" y="78"/>
                  </a:lnTo>
                  <a:lnTo>
                    <a:pt x="498" y="84"/>
                  </a:lnTo>
                  <a:lnTo>
                    <a:pt x="472" y="88"/>
                  </a:lnTo>
                  <a:lnTo>
                    <a:pt x="454" y="91"/>
                  </a:lnTo>
                  <a:lnTo>
                    <a:pt x="447" y="93"/>
                  </a:lnTo>
                  <a:lnTo>
                    <a:pt x="106" y="240"/>
                  </a:lnTo>
                  <a:lnTo>
                    <a:pt x="0" y="292"/>
                  </a:lnTo>
                  <a:lnTo>
                    <a:pt x="0" y="2235"/>
                  </a:lnTo>
                  <a:lnTo>
                    <a:pt x="2713" y="2235"/>
                  </a:lnTo>
                  <a:lnTo>
                    <a:pt x="2713" y="1888"/>
                  </a:lnTo>
                  <a:lnTo>
                    <a:pt x="2610" y="1870"/>
                  </a:lnTo>
                  <a:lnTo>
                    <a:pt x="2467" y="1857"/>
                  </a:lnTo>
                  <a:lnTo>
                    <a:pt x="2464" y="1857"/>
                  </a:lnTo>
                  <a:lnTo>
                    <a:pt x="2455" y="1858"/>
                  </a:lnTo>
                  <a:lnTo>
                    <a:pt x="2443" y="1860"/>
                  </a:lnTo>
                  <a:lnTo>
                    <a:pt x="2428" y="1861"/>
                  </a:lnTo>
                  <a:lnTo>
                    <a:pt x="2413" y="1863"/>
                  </a:lnTo>
                  <a:lnTo>
                    <a:pt x="2398" y="1863"/>
                  </a:lnTo>
                  <a:lnTo>
                    <a:pt x="2388" y="1861"/>
                  </a:lnTo>
                  <a:lnTo>
                    <a:pt x="2380" y="1860"/>
                  </a:lnTo>
                  <a:lnTo>
                    <a:pt x="2373" y="1855"/>
                  </a:lnTo>
                  <a:lnTo>
                    <a:pt x="2359" y="1849"/>
                  </a:lnTo>
                  <a:lnTo>
                    <a:pt x="2343" y="1842"/>
                  </a:lnTo>
                  <a:lnTo>
                    <a:pt x="2325" y="1834"/>
                  </a:lnTo>
                  <a:lnTo>
                    <a:pt x="2307" y="1825"/>
                  </a:lnTo>
                  <a:lnTo>
                    <a:pt x="2292" y="1819"/>
                  </a:lnTo>
                  <a:lnTo>
                    <a:pt x="2281" y="1815"/>
                  </a:lnTo>
                  <a:lnTo>
                    <a:pt x="2277" y="1813"/>
                  </a:lnTo>
                  <a:lnTo>
                    <a:pt x="2173" y="1782"/>
                  </a:lnTo>
                  <a:lnTo>
                    <a:pt x="2110" y="1732"/>
                  </a:lnTo>
                  <a:lnTo>
                    <a:pt x="1974" y="1650"/>
                  </a:lnTo>
                  <a:lnTo>
                    <a:pt x="1870" y="1585"/>
                  </a:lnTo>
                  <a:lnTo>
                    <a:pt x="1257" y="982"/>
                  </a:lnTo>
                  <a:lnTo>
                    <a:pt x="1296" y="868"/>
                  </a:lnTo>
                  <a:lnTo>
                    <a:pt x="1231" y="807"/>
                  </a:lnTo>
                  <a:lnTo>
                    <a:pt x="1164" y="718"/>
                  </a:lnTo>
                  <a:lnTo>
                    <a:pt x="1128" y="478"/>
                  </a:lnTo>
                  <a:lnTo>
                    <a:pt x="1081" y="361"/>
                  </a:lnTo>
                  <a:lnTo>
                    <a:pt x="1003" y="232"/>
                  </a:lnTo>
                  <a:lnTo>
                    <a:pt x="928" y="126"/>
                  </a:lnTo>
                  <a:lnTo>
                    <a:pt x="910" y="96"/>
                  </a:lnTo>
                  <a:lnTo>
                    <a:pt x="921" y="51"/>
                  </a:lnTo>
                  <a:lnTo>
                    <a:pt x="913" y="0"/>
                  </a:lnTo>
                  <a:close/>
                </a:path>
              </a:pathLst>
            </a:custGeom>
            <a:solidFill>
              <a:srgbClr val="ADE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8" name="Freeform 14"/>
            <p:cNvSpPr>
              <a:spLocks/>
            </p:cNvSpPr>
            <p:nvPr/>
          </p:nvSpPr>
          <p:spPr bwMode="auto">
            <a:xfrm>
              <a:off x="3956" y="2196"/>
              <a:ext cx="762" cy="624"/>
            </a:xfrm>
            <a:custGeom>
              <a:avLst/>
              <a:gdLst>
                <a:gd name="T0" fmla="*/ 292 w 1524"/>
                <a:gd name="T1" fmla="*/ 282 h 1250"/>
                <a:gd name="T2" fmla="*/ 174 w 1524"/>
                <a:gd name="T3" fmla="*/ 383 h 1250"/>
                <a:gd name="T4" fmla="*/ 88 w 1524"/>
                <a:gd name="T5" fmla="*/ 446 h 1250"/>
                <a:gd name="T6" fmla="*/ 31 w 1524"/>
                <a:gd name="T7" fmla="*/ 497 h 1250"/>
                <a:gd name="T8" fmla="*/ 4 w 1524"/>
                <a:gd name="T9" fmla="*/ 612 h 1250"/>
                <a:gd name="T10" fmla="*/ 7 w 1524"/>
                <a:gd name="T11" fmla="*/ 717 h 1250"/>
                <a:gd name="T12" fmla="*/ 33 w 1524"/>
                <a:gd name="T13" fmla="*/ 902 h 1250"/>
                <a:gd name="T14" fmla="*/ 46 w 1524"/>
                <a:gd name="T15" fmla="*/ 1014 h 1250"/>
                <a:gd name="T16" fmla="*/ 25 w 1524"/>
                <a:gd name="T17" fmla="*/ 1070 h 1250"/>
                <a:gd name="T18" fmla="*/ 46 w 1524"/>
                <a:gd name="T19" fmla="*/ 1124 h 1250"/>
                <a:gd name="T20" fmla="*/ 108 w 1524"/>
                <a:gd name="T21" fmla="*/ 1203 h 1250"/>
                <a:gd name="T22" fmla="*/ 150 w 1524"/>
                <a:gd name="T23" fmla="*/ 1250 h 1250"/>
                <a:gd name="T24" fmla="*/ 213 w 1524"/>
                <a:gd name="T25" fmla="*/ 1224 h 1250"/>
                <a:gd name="T26" fmla="*/ 309 w 1524"/>
                <a:gd name="T27" fmla="*/ 1176 h 1250"/>
                <a:gd name="T28" fmla="*/ 463 w 1524"/>
                <a:gd name="T29" fmla="*/ 918 h 1250"/>
                <a:gd name="T30" fmla="*/ 735 w 1524"/>
                <a:gd name="T31" fmla="*/ 468 h 1250"/>
                <a:gd name="T32" fmla="*/ 1195 w 1524"/>
                <a:gd name="T33" fmla="*/ 354 h 1250"/>
                <a:gd name="T34" fmla="*/ 1213 w 1524"/>
                <a:gd name="T35" fmla="*/ 371 h 1250"/>
                <a:gd name="T36" fmla="*/ 1249 w 1524"/>
                <a:gd name="T37" fmla="*/ 405 h 1250"/>
                <a:gd name="T38" fmla="*/ 1279 w 1524"/>
                <a:gd name="T39" fmla="*/ 441 h 1250"/>
                <a:gd name="T40" fmla="*/ 1318 w 1524"/>
                <a:gd name="T41" fmla="*/ 488 h 1250"/>
                <a:gd name="T42" fmla="*/ 1347 w 1524"/>
                <a:gd name="T43" fmla="*/ 522 h 1250"/>
                <a:gd name="T44" fmla="*/ 1516 w 1524"/>
                <a:gd name="T45" fmla="*/ 383 h 1250"/>
                <a:gd name="T46" fmla="*/ 1470 w 1524"/>
                <a:gd name="T47" fmla="*/ 261 h 1250"/>
                <a:gd name="T48" fmla="*/ 1416 w 1524"/>
                <a:gd name="T49" fmla="*/ 201 h 1250"/>
                <a:gd name="T50" fmla="*/ 1396 w 1524"/>
                <a:gd name="T51" fmla="*/ 204 h 1250"/>
                <a:gd name="T52" fmla="*/ 1374 w 1524"/>
                <a:gd name="T53" fmla="*/ 207 h 1250"/>
                <a:gd name="T54" fmla="*/ 1341 w 1524"/>
                <a:gd name="T55" fmla="*/ 212 h 1250"/>
                <a:gd name="T56" fmla="*/ 1305 w 1524"/>
                <a:gd name="T57" fmla="*/ 215 h 1250"/>
                <a:gd name="T58" fmla="*/ 1293 w 1524"/>
                <a:gd name="T59" fmla="*/ 212 h 1250"/>
                <a:gd name="T60" fmla="*/ 1267 w 1524"/>
                <a:gd name="T61" fmla="*/ 183 h 1250"/>
                <a:gd name="T62" fmla="*/ 1237 w 1524"/>
                <a:gd name="T63" fmla="*/ 149 h 1250"/>
                <a:gd name="T64" fmla="*/ 1210 w 1524"/>
                <a:gd name="T65" fmla="*/ 117 h 1250"/>
                <a:gd name="T66" fmla="*/ 1155 w 1524"/>
                <a:gd name="T67" fmla="*/ 68 h 1250"/>
                <a:gd name="T68" fmla="*/ 1117 w 1524"/>
                <a:gd name="T69" fmla="*/ 36 h 1250"/>
                <a:gd name="T70" fmla="*/ 1092 w 1524"/>
                <a:gd name="T71" fmla="*/ 26 h 1250"/>
                <a:gd name="T72" fmla="*/ 1059 w 1524"/>
                <a:gd name="T73" fmla="*/ 17 h 1250"/>
                <a:gd name="T74" fmla="*/ 1009 w 1524"/>
                <a:gd name="T75" fmla="*/ 36 h 1250"/>
                <a:gd name="T76" fmla="*/ 996 w 1524"/>
                <a:gd name="T77" fmla="*/ 32 h 1250"/>
                <a:gd name="T78" fmla="*/ 969 w 1524"/>
                <a:gd name="T79" fmla="*/ 24 h 1250"/>
                <a:gd name="T80" fmla="*/ 943 w 1524"/>
                <a:gd name="T81" fmla="*/ 23 h 1250"/>
                <a:gd name="T82" fmla="*/ 894 w 1524"/>
                <a:gd name="T83" fmla="*/ 23 h 1250"/>
                <a:gd name="T84" fmla="*/ 852 w 1524"/>
                <a:gd name="T85" fmla="*/ 23 h 1250"/>
                <a:gd name="T86" fmla="*/ 837 w 1524"/>
                <a:gd name="T87" fmla="*/ 11 h 1250"/>
                <a:gd name="T88" fmla="*/ 805 w 1524"/>
                <a:gd name="T89" fmla="*/ 5 h 1250"/>
                <a:gd name="T90" fmla="*/ 759 w 1524"/>
                <a:gd name="T91" fmla="*/ 39 h 1250"/>
                <a:gd name="T92" fmla="*/ 717 w 1524"/>
                <a:gd name="T93" fmla="*/ 72 h 1250"/>
                <a:gd name="T94" fmla="*/ 385 w 1524"/>
                <a:gd name="T95" fmla="*/ 14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4" h="1250">
                  <a:moveTo>
                    <a:pt x="385" y="140"/>
                  </a:moveTo>
                  <a:lnTo>
                    <a:pt x="382" y="194"/>
                  </a:lnTo>
                  <a:lnTo>
                    <a:pt x="292" y="282"/>
                  </a:lnTo>
                  <a:lnTo>
                    <a:pt x="199" y="365"/>
                  </a:lnTo>
                  <a:lnTo>
                    <a:pt x="192" y="369"/>
                  </a:lnTo>
                  <a:lnTo>
                    <a:pt x="174" y="383"/>
                  </a:lnTo>
                  <a:lnTo>
                    <a:pt x="148" y="401"/>
                  </a:lnTo>
                  <a:lnTo>
                    <a:pt x="118" y="423"/>
                  </a:lnTo>
                  <a:lnTo>
                    <a:pt x="88" y="446"/>
                  </a:lnTo>
                  <a:lnTo>
                    <a:pt x="61" y="467"/>
                  </a:lnTo>
                  <a:lnTo>
                    <a:pt x="40" y="485"/>
                  </a:lnTo>
                  <a:lnTo>
                    <a:pt x="31" y="497"/>
                  </a:lnTo>
                  <a:lnTo>
                    <a:pt x="24" y="525"/>
                  </a:lnTo>
                  <a:lnTo>
                    <a:pt x="13" y="567"/>
                  </a:lnTo>
                  <a:lnTo>
                    <a:pt x="4" y="612"/>
                  </a:lnTo>
                  <a:lnTo>
                    <a:pt x="0" y="647"/>
                  </a:lnTo>
                  <a:lnTo>
                    <a:pt x="1" y="672"/>
                  </a:lnTo>
                  <a:lnTo>
                    <a:pt x="7" y="717"/>
                  </a:lnTo>
                  <a:lnTo>
                    <a:pt x="15" y="774"/>
                  </a:lnTo>
                  <a:lnTo>
                    <a:pt x="24" y="839"/>
                  </a:lnTo>
                  <a:lnTo>
                    <a:pt x="33" y="902"/>
                  </a:lnTo>
                  <a:lnTo>
                    <a:pt x="40" y="957"/>
                  </a:lnTo>
                  <a:lnTo>
                    <a:pt x="45" y="996"/>
                  </a:lnTo>
                  <a:lnTo>
                    <a:pt x="46" y="1014"/>
                  </a:lnTo>
                  <a:lnTo>
                    <a:pt x="40" y="1028"/>
                  </a:lnTo>
                  <a:lnTo>
                    <a:pt x="31" y="1047"/>
                  </a:lnTo>
                  <a:lnTo>
                    <a:pt x="25" y="1070"/>
                  </a:lnTo>
                  <a:lnTo>
                    <a:pt x="25" y="1089"/>
                  </a:lnTo>
                  <a:lnTo>
                    <a:pt x="31" y="1103"/>
                  </a:lnTo>
                  <a:lnTo>
                    <a:pt x="46" y="1124"/>
                  </a:lnTo>
                  <a:lnTo>
                    <a:pt x="64" y="1149"/>
                  </a:lnTo>
                  <a:lnTo>
                    <a:pt x="85" y="1176"/>
                  </a:lnTo>
                  <a:lnTo>
                    <a:pt x="108" y="1203"/>
                  </a:lnTo>
                  <a:lnTo>
                    <a:pt x="127" y="1227"/>
                  </a:lnTo>
                  <a:lnTo>
                    <a:pt x="142" y="1242"/>
                  </a:lnTo>
                  <a:lnTo>
                    <a:pt x="150" y="1250"/>
                  </a:lnTo>
                  <a:lnTo>
                    <a:pt x="160" y="1247"/>
                  </a:lnTo>
                  <a:lnTo>
                    <a:pt x="183" y="1238"/>
                  </a:lnTo>
                  <a:lnTo>
                    <a:pt x="213" y="1224"/>
                  </a:lnTo>
                  <a:lnTo>
                    <a:pt x="247" y="1208"/>
                  </a:lnTo>
                  <a:lnTo>
                    <a:pt x="280" y="1190"/>
                  </a:lnTo>
                  <a:lnTo>
                    <a:pt x="309" y="1176"/>
                  </a:lnTo>
                  <a:lnTo>
                    <a:pt x="328" y="1166"/>
                  </a:lnTo>
                  <a:lnTo>
                    <a:pt x="336" y="1161"/>
                  </a:lnTo>
                  <a:lnTo>
                    <a:pt x="463" y="918"/>
                  </a:lnTo>
                  <a:lnTo>
                    <a:pt x="385" y="807"/>
                  </a:lnTo>
                  <a:lnTo>
                    <a:pt x="478" y="680"/>
                  </a:lnTo>
                  <a:lnTo>
                    <a:pt x="735" y="468"/>
                  </a:lnTo>
                  <a:lnTo>
                    <a:pt x="939" y="383"/>
                  </a:lnTo>
                  <a:lnTo>
                    <a:pt x="1084" y="347"/>
                  </a:lnTo>
                  <a:lnTo>
                    <a:pt x="1195" y="354"/>
                  </a:lnTo>
                  <a:lnTo>
                    <a:pt x="1198" y="356"/>
                  </a:lnTo>
                  <a:lnTo>
                    <a:pt x="1204" y="362"/>
                  </a:lnTo>
                  <a:lnTo>
                    <a:pt x="1213" y="371"/>
                  </a:lnTo>
                  <a:lnTo>
                    <a:pt x="1225" y="381"/>
                  </a:lnTo>
                  <a:lnTo>
                    <a:pt x="1237" y="393"/>
                  </a:lnTo>
                  <a:lnTo>
                    <a:pt x="1249" y="405"/>
                  </a:lnTo>
                  <a:lnTo>
                    <a:pt x="1261" y="417"/>
                  </a:lnTo>
                  <a:lnTo>
                    <a:pt x="1270" y="429"/>
                  </a:lnTo>
                  <a:lnTo>
                    <a:pt x="1279" y="441"/>
                  </a:lnTo>
                  <a:lnTo>
                    <a:pt x="1291" y="456"/>
                  </a:lnTo>
                  <a:lnTo>
                    <a:pt x="1305" y="473"/>
                  </a:lnTo>
                  <a:lnTo>
                    <a:pt x="1318" y="488"/>
                  </a:lnTo>
                  <a:lnTo>
                    <a:pt x="1330" y="503"/>
                  </a:lnTo>
                  <a:lnTo>
                    <a:pt x="1341" y="515"/>
                  </a:lnTo>
                  <a:lnTo>
                    <a:pt x="1347" y="522"/>
                  </a:lnTo>
                  <a:lnTo>
                    <a:pt x="1350" y="525"/>
                  </a:lnTo>
                  <a:lnTo>
                    <a:pt x="1410" y="471"/>
                  </a:lnTo>
                  <a:lnTo>
                    <a:pt x="1516" y="383"/>
                  </a:lnTo>
                  <a:lnTo>
                    <a:pt x="1524" y="336"/>
                  </a:lnTo>
                  <a:lnTo>
                    <a:pt x="1482" y="308"/>
                  </a:lnTo>
                  <a:lnTo>
                    <a:pt x="1470" y="261"/>
                  </a:lnTo>
                  <a:lnTo>
                    <a:pt x="1420" y="201"/>
                  </a:lnTo>
                  <a:lnTo>
                    <a:pt x="1419" y="201"/>
                  </a:lnTo>
                  <a:lnTo>
                    <a:pt x="1416" y="201"/>
                  </a:lnTo>
                  <a:lnTo>
                    <a:pt x="1410" y="203"/>
                  </a:lnTo>
                  <a:lnTo>
                    <a:pt x="1404" y="203"/>
                  </a:lnTo>
                  <a:lnTo>
                    <a:pt x="1396" y="204"/>
                  </a:lnTo>
                  <a:lnTo>
                    <a:pt x="1389" y="206"/>
                  </a:lnTo>
                  <a:lnTo>
                    <a:pt x="1381" y="206"/>
                  </a:lnTo>
                  <a:lnTo>
                    <a:pt x="1374" y="207"/>
                  </a:lnTo>
                  <a:lnTo>
                    <a:pt x="1365" y="209"/>
                  </a:lnTo>
                  <a:lnTo>
                    <a:pt x="1354" y="210"/>
                  </a:lnTo>
                  <a:lnTo>
                    <a:pt x="1341" y="212"/>
                  </a:lnTo>
                  <a:lnTo>
                    <a:pt x="1329" y="213"/>
                  </a:lnTo>
                  <a:lnTo>
                    <a:pt x="1315" y="213"/>
                  </a:lnTo>
                  <a:lnTo>
                    <a:pt x="1305" y="215"/>
                  </a:lnTo>
                  <a:lnTo>
                    <a:pt x="1299" y="215"/>
                  </a:lnTo>
                  <a:lnTo>
                    <a:pt x="1296" y="215"/>
                  </a:lnTo>
                  <a:lnTo>
                    <a:pt x="1293" y="212"/>
                  </a:lnTo>
                  <a:lnTo>
                    <a:pt x="1287" y="206"/>
                  </a:lnTo>
                  <a:lnTo>
                    <a:pt x="1278" y="195"/>
                  </a:lnTo>
                  <a:lnTo>
                    <a:pt x="1267" y="183"/>
                  </a:lnTo>
                  <a:lnTo>
                    <a:pt x="1257" y="171"/>
                  </a:lnTo>
                  <a:lnTo>
                    <a:pt x="1246" y="159"/>
                  </a:lnTo>
                  <a:lnTo>
                    <a:pt x="1237" y="149"/>
                  </a:lnTo>
                  <a:lnTo>
                    <a:pt x="1231" y="140"/>
                  </a:lnTo>
                  <a:lnTo>
                    <a:pt x="1224" y="131"/>
                  </a:lnTo>
                  <a:lnTo>
                    <a:pt x="1210" y="117"/>
                  </a:lnTo>
                  <a:lnTo>
                    <a:pt x="1194" y="101"/>
                  </a:lnTo>
                  <a:lnTo>
                    <a:pt x="1174" y="84"/>
                  </a:lnTo>
                  <a:lnTo>
                    <a:pt x="1155" y="68"/>
                  </a:lnTo>
                  <a:lnTo>
                    <a:pt x="1138" y="53"/>
                  </a:lnTo>
                  <a:lnTo>
                    <a:pt x="1125" y="42"/>
                  </a:lnTo>
                  <a:lnTo>
                    <a:pt x="1117" y="36"/>
                  </a:lnTo>
                  <a:lnTo>
                    <a:pt x="1111" y="33"/>
                  </a:lnTo>
                  <a:lnTo>
                    <a:pt x="1102" y="30"/>
                  </a:lnTo>
                  <a:lnTo>
                    <a:pt x="1092" y="26"/>
                  </a:lnTo>
                  <a:lnTo>
                    <a:pt x="1080" y="23"/>
                  </a:lnTo>
                  <a:lnTo>
                    <a:pt x="1068" y="20"/>
                  </a:lnTo>
                  <a:lnTo>
                    <a:pt x="1059" y="17"/>
                  </a:lnTo>
                  <a:lnTo>
                    <a:pt x="1053" y="15"/>
                  </a:lnTo>
                  <a:lnTo>
                    <a:pt x="1050" y="15"/>
                  </a:lnTo>
                  <a:lnTo>
                    <a:pt x="1009" y="36"/>
                  </a:lnTo>
                  <a:lnTo>
                    <a:pt x="1008" y="36"/>
                  </a:lnTo>
                  <a:lnTo>
                    <a:pt x="1003" y="35"/>
                  </a:lnTo>
                  <a:lnTo>
                    <a:pt x="996" y="32"/>
                  </a:lnTo>
                  <a:lnTo>
                    <a:pt x="988" y="29"/>
                  </a:lnTo>
                  <a:lnTo>
                    <a:pt x="978" y="27"/>
                  </a:lnTo>
                  <a:lnTo>
                    <a:pt x="969" y="24"/>
                  </a:lnTo>
                  <a:lnTo>
                    <a:pt x="960" y="23"/>
                  </a:lnTo>
                  <a:lnTo>
                    <a:pt x="952" y="23"/>
                  </a:lnTo>
                  <a:lnTo>
                    <a:pt x="943" y="23"/>
                  </a:lnTo>
                  <a:lnTo>
                    <a:pt x="928" y="23"/>
                  </a:lnTo>
                  <a:lnTo>
                    <a:pt x="912" y="23"/>
                  </a:lnTo>
                  <a:lnTo>
                    <a:pt x="894" y="23"/>
                  </a:lnTo>
                  <a:lnTo>
                    <a:pt x="877" y="23"/>
                  </a:lnTo>
                  <a:lnTo>
                    <a:pt x="862" y="23"/>
                  </a:lnTo>
                  <a:lnTo>
                    <a:pt x="852" y="23"/>
                  </a:lnTo>
                  <a:lnTo>
                    <a:pt x="849" y="23"/>
                  </a:lnTo>
                  <a:lnTo>
                    <a:pt x="846" y="18"/>
                  </a:lnTo>
                  <a:lnTo>
                    <a:pt x="837" y="11"/>
                  </a:lnTo>
                  <a:lnTo>
                    <a:pt x="825" y="2"/>
                  </a:lnTo>
                  <a:lnTo>
                    <a:pt x="814" y="0"/>
                  </a:lnTo>
                  <a:lnTo>
                    <a:pt x="805" y="5"/>
                  </a:lnTo>
                  <a:lnTo>
                    <a:pt x="792" y="14"/>
                  </a:lnTo>
                  <a:lnTo>
                    <a:pt x="775" y="26"/>
                  </a:lnTo>
                  <a:lnTo>
                    <a:pt x="759" y="39"/>
                  </a:lnTo>
                  <a:lnTo>
                    <a:pt x="742" y="53"/>
                  </a:lnTo>
                  <a:lnTo>
                    <a:pt x="727" y="65"/>
                  </a:lnTo>
                  <a:lnTo>
                    <a:pt x="717" y="72"/>
                  </a:lnTo>
                  <a:lnTo>
                    <a:pt x="714" y="75"/>
                  </a:lnTo>
                  <a:lnTo>
                    <a:pt x="453" y="161"/>
                  </a:lnTo>
                  <a:lnTo>
                    <a:pt x="385" y="140"/>
                  </a:lnTo>
                  <a:close/>
                </a:path>
              </a:pathLst>
            </a:custGeom>
            <a:solidFill>
              <a:srgbClr val="FFB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9" name="Freeform 15"/>
            <p:cNvSpPr>
              <a:spLocks/>
            </p:cNvSpPr>
            <p:nvPr/>
          </p:nvSpPr>
          <p:spPr bwMode="auto">
            <a:xfrm>
              <a:off x="3971" y="1850"/>
              <a:ext cx="306" cy="414"/>
            </a:xfrm>
            <a:custGeom>
              <a:avLst/>
              <a:gdLst>
                <a:gd name="T0" fmla="*/ 555 w 612"/>
                <a:gd name="T1" fmla="*/ 166 h 828"/>
                <a:gd name="T2" fmla="*/ 612 w 612"/>
                <a:gd name="T3" fmla="*/ 127 h 828"/>
                <a:gd name="T4" fmla="*/ 612 w 612"/>
                <a:gd name="T5" fmla="*/ 81 h 828"/>
                <a:gd name="T6" fmla="*/ 606 w 612"/>
                <a:gd name="T7" fmla="*/ 52 h 828"/>
                <a:gd name="T8" fmla="*/ 562 w 612"/>
                <a:gd name="T9" fmla="*/ 49 h 828"/>
                <a:gd name="T10" fmla="*/ 516 w 612"/>
                <a:gd name="T11" fmla="*/ 39 h 828"/>
                <a:gd name="T12" fmla="*/ 448 w 612"/>
                <a:gd name="T13" fmla="*/ 0 h 828"/>
                <a:gd name="T14" fmla="*/ 366 w 612"/>
                <a:gd name="T15" fmla="*/ 0 h 828"/>
                <a:gd name="T16" fmla="*/ 283 w 612"/>
                <a:gd name="T17" fmla="*/ 24 h 828"/>
                <a:gd name="T18" fmla="*/ 216 w 612"/>
                <a:gd name="T19" fmla="*/ 88 h 828"/>
                <a:gd name="T20" fmla="*/ 187 w 612"/>
                <a:gd name="T21" fmla="*/ 114 h 828"/>
                <a:gd name="T22" fmla="*/ 130 w 612"/>
                <a:gd name="T23" fmla="*/ 132 h 828"/>
                <a:gd name="T24" fmla="*/ 40 w 612"/>
                <a:gd name="T25" fmla="*/ 213 h 828"/>
                <a:gd name="T26" fmla="*/ 39 w 612"/>
                <a:gd name="T27" fmla="*/ 229 h 828"/>
                <a:gd name="T28" fmla="*/ 34 w 612"/>
                <a:gd name="T29" fmla="*/ 268 h 828"/>
                <a:gd name="T30" fmla="*/ 30 w 612"/>
                <a:gd name="T31" fmla="*/ 310 h 828"/>
                <a:gd name="T32" fmla="*/ 27 w 612"/>
                <a:gd name="T33" fmla="*/ 334 h 828"/>
                <a:gd name="T34" fmla="*/ 21 w 612"/>
                <a:gd name="T35" fmla="*/ 366 h 828"/>
                <a:gd name="T36" fmla="*/ 9 w 612"/>
                <a:gd name="T37" fmla="*/ 421 h 828"/>
                <a:gd name="T38" fmla="*/ 0 w 612"/>
                <a:gd name="T39" fmla="*/ 478 h 828"/>
                <a:gd name="T40" fmla="*/ 1 w 612"/>
                <a:gd name="T41" fmla="*/ 510 h 828"/>
                <a:gd name="T42" fmla="*/ 7 w 612"/>
                <a:gd name="T43" fmla="*/ 519 h 828"/>
                <a:gd name="T44" fmla="*/ 19 w 612"/>
                <a:gd name="T45" fmla="*/ 534 h 828"/>
                <a:gd name="T46" fmla="*/ 31 w 612"/>
                <a:gd name="T47" fmla="*/ 553 h 828"/>
                <a:gd name="T48" fmla="*/ 46 w 612"/>
                <a:gd name="T49" fmla="*/ 573 h 828"/>
                <a:gd name="T50" fmla="*/ 60 w 612"/>
                <a:gd name="T51" fmla="*/ 594 h 828"/>
                <a:gd name="T52" fmla="*/ 72 w 612"/>
                <a:gd name="T53" fmla="*/ 610 h 828"/>
                <a:gd name="T54" fmla="*/ 81 w 612"/>
                <a:gd name="T55" fmla="*/ 622 h 828"/>
                <a:gd name="T56" fmla="*/ 84 w 612"/>
                <a:gd name="T57" fmla="*/ 627 h 828"/>
                <a:gd name="T58" fmla="*/ 90 w 612"/>
                <a:gd name="T59" fmla="*/ 631 h 828"/>
                <a:gd name="T60" fmla="*/ 102 w 612"/>
                <a:gd name="T61" fmla="*/ 643 h 828"/>
                <a:gd name="T62" fmla="*/ 114 w 612"/>
                <a:gd name="T63" fmla="*/ 657 h 828"/>
                <a:gd name="T64" fmla="*/ 120 w 612"/>
                <a:gd name="T65" fmla="*/ 667 h 828"/>
                <a:gd name="T66" fmla="*/ 121 w 612"/>
                <a:gd name="T67" fmla="*/ 684 h 828"/>
                <a:gd name="T68" fmla="*/ 124 w 612"/>
                <a:gd name="T69" fmla="*/ 711 h 828"/>
                <a:gd name="T70" fmla="*/ 130 w 612"/>
                <a:gd name="T71" fmla="*/ 738 h 828"/>
                <a:gd name="T72" fmla="*/ 138 w 612"/>
                <a:gd name="T73" fmla="*/ 753 h 828"/>
                <a:gd name="T74" fmla="*/ 142 w 612"/>
                <a:gd name="T75" fmla="*/ 757 h 828"/>
                <a:gd name="T76" fmla="*/ 150 w 612"/>
                <a:gd name="T77" fmla="*/ 765 h 828"/>
                <a:gd name="T78" fmla="*/ 159 w 612"/>
                <a:gd name="T79" fmla="*/ 774 h 828"/>
                <a:gd name="T80" fmla="*/ 169 w 612"/>
                <a:gd name="T81" fmla="*/ 784 h 828"/>
                <a:gd name="T82" fmla="*/ 178 w 612"/>
                <a:gd name="T83" fmla="*/ 795 h 828"/>
                <a:gd name="T84" fmla="*/ 189 w 612"/>
                <a:gd name="T85" fmla="*/ 804 h 828"/>
                <a:gd name="T86" fmla="*/ 198 w 612"/>
                <a:gd name="T87" fmla="*/ 813 h 828"/>
                <a:gd name="T88" fmla="*/ 205 w 612"/>
                <a:gd name="T89" fmla="*/ 820 h 828"/>
                <a:gd name="T90" fmla="*/ 214 w 612"/>
                <a:gd name="T91" fmla="*/ 825 h 828"/>
                <a:gd name="T92" fmla="*/ 226 w 612"/>
                <a:gd name="T93" fmla="*/ 828 h 828"/>
                <a:gd name="T94" fmla="*/ 241 w 612"/>
                <a:gd name="T95" fmla="*/ 828 h 828"/>
                <a:gd name="T96" fmla="*/ 256 w 612"/>
                <a:gd name="T97" fmla="*/ 828 h 828"/>
                <a:gd name="T98" fmla="*/ 270 w 612"/>
                <a:gd name="T99" fmla="*/ 826 h 828"/>
                <a:gd name="T100" fmla="*/ 282 w 612"/>
                <a:gd name="T101" fmla="*/ 825 h 828"/>
                <a:gd name="T102" fmla="*/ 291 w 612"/>
                <a:gd name="T103" fmla="*/ 823 h 828"/>
                <a:gd name="T104" fmla="*/ 294 w 612"/>
                <a:gd name="T105" fmla="*/ 823 h 828"/>
                <a:gd name="T106" fmla="*/ 358 w 612"/>
                <a:gd name="T107" fmla="*/ 795 h 828"/>
                <a:gd name="T108" fmla="*/ 495 w 612"/>
                <a:gd name="T109" fmla="*/ 681 h 828"/>
                <a:gd name="T110" fmla="*/ 555 w 612"/>
                <a:gd name="T111" fmla="*/ 16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2" h="828">
                  <a:moveTo>
                    <a:pt x="555" y="166"/>
                  </a:moveTo>
                  <a:lnTo>
                    <a:pt x="612" y="127"/>
                  </a:lnTo>
                  <a:lnTo>
                    <a:pt x="612" y="81"/>
                  </a:lnTo>
                  <a:lnTo>
                    <a:pt x="606" y="52"/>
                  </a:lnTo>
                  <a:lnTo>
                    <a:pt x="562" y="49"/>
                  </a:lnTo>
                  <a:lnTo>
                    <a:pt x="516" y="39"/>
                  </a:lnTo>
                  <a:lnTo>
                    <a:pt x="448" y="0"/>
                  </a:lnTo>
                  <a:lnTo>
                    <a:pt x="366" y="0"/>
                  </a:lnTo>
                  <a:lnTo>
                    <a:pt x="283" y="24"/>
                  </a:lnTo>
                  <a:lnTo>
                    <a:pt x="216" y="88"/>
                  </a:lnTo>
                  <a:lnTo>
                    <a:pt x="187" y="114"/>
                  </a:lnTo>
                  <a:lnTo>
                    <a:pt x="130" y="132"/>
                  </a:lnTo>
                  <a:lnTo>
                    <a:pt x="40" y="213"/>
                  </a:lnTo>
                  <a:lnTo>
                    <a:pt x="39" y="229"/>
                  </a:lnTo>
                  <a:lnTo>
                    <a:pt x="34" y="268"/>
                  </a:lnTo>
                  <a:lnTo>
                    <a:pt x="30" y="310"/>
                  </a:lnTo>
                  <a:lnTo>
                    <a:pt x="27" y="334"/>
                  </a:lnTo>
                  <a:lnTo>
                    <a:pt x="21" y="366"/>
                  </a:lnTo>
                  <a:lnTo>
                    <a:pt x="9" y="421"/>
                  </a:lnTo>
                  <a:lnTo>
                    <a:pt x="0" y="478"/>
                  </a:lnTo>
                  <a:lnTo>
                    <a:pt x="1" y="510"/>
                  </a:lnTo>
                  <a:lnTo>
                    <a:pt x="7" y="519"/>
                  </a:lnTo>
                  <a:lnTo>
                    <a:pt x="19" y="534"/>
                  </a:lnTo>
                  <a:lnTo>
                    <a:pt x="31" y="553"/>
                  </a:lnTo>
                  <a:lnTo>
                    <a:pt x="46" y="573"/>
                  </a:lnTo>
                  <a:lnTo>
                    <a:pt x="60" y="594"/>
                  </a:lnTo>
                  <a:lnTo>
                    <a:pt x="72" y="610"/>
                  </a:lnTo>
                  <a:lnTo>
                    <a:pt x="81" y="622"/>
                  </a:lnTo>
                  <a:lnTo>
                    <a:pt x="84" y="627"/>
                  </a:lnTo>
                  <a:lnTo>
                    <a:pt x="90" y="631"/>
                  </a:lnTo>
                  <a:lnTo>
                    <a:pt x="102" y="643"/>
                  </a:lnTo>
                  <a:lnTo>
                    <a:pt x="114" y="657"/>
                  </a:lnTo>
                  <a:lnTo>
                    <a:pt x="120" y="667"/>
                  </a:lnTo>
                  <a:lnTo>
                    <a:pt x="121" y="684"/>
                  </a:lnTo>
                  <a:lnTo>
                    <a:pt x="124" y="711"/>
                  </a:lnTo>
                  <a:lnTo>
                    <a:pt x="130" y="738"/>
                  </a:lnTo>
                  <a:lnTo>
                    <a:pt x="138" y="753"/>
                  </a:lnTo>
                  <a:lnTo>
                    <a:pt x="142" y="757"/>
                  </a:lnTo>
                  <a:lnTo>
                    <a:pt x="150" y="765"/>
                  </a:lnTo>
                  <a:lnTo>
                    <a:pt x="159" y="774"/>
                  </a:lnTo>
                  <a:lnTo>
                    <a:pt x="169" y="784"/>
                  </a:lnTo>
                  <a:lnTo>
                    <a:pt x="178" y="795"/>
                  </a:lnTo>
                  <a:lnTo>
                    <a:pt x="189" y="804"/>
                  </a:lnTo>
                  <a:lnTo>
                    <a:pt x="198" y="813"/>
                  </a:lnTo>
                  <a:lnTo>
                    <a:pt x="205" y="820"/>
                  </a:lnTo>
                  <a:lnTo>
                    <a:pt x="214" y="825"/>
                  </a:lnTo>
                  <a:lnTo>
                    <a:pt x="226" y="828"/>
                  </a:lnTo>
                  <a:lnTo>
                    <a:pt x="241" y="828"/>
                  </a:lnTo>
                  <a:lnTo>
                    <a:pt x="256" y="828"/>
                  </a:lnTo>
                  <a:lnTo>
                    <a:pt x="270" y="826"/>
                  </a:lnTo>
                  <a:lnTo>
                    <a:pt x="282" y="825"/>
                  </a:lnTo>
                  <a:lnTo>
                    <a:pt x="291" y="823"/>
                  </a:lnTo>
                  <a:lnTo>
                    <a:pt x="294" y="823"/>
                  </a:lnTo>
                  <a:lnTo>
                    <a:pt x="358" y="795"/>
                  </a:lnTo>
                  <a:lnTo>
                    <a:pt x="495" y="681"/>
                  </a:lnTo>
                  <a:lnTo>
                    <a:pt x="555" y="166"/>
                  </a:lnTo>
                  <a:close/>
                </a:path>
              </a:pathLst>
            </a:custGeom>
            <a:solidFill>
              <a:srgbClr val="E8DB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0" name="Freeform 16"/>
            <p:cNvSpPr>
              <a:spLocks/>
            </p:cNvSpPr>
            <p:nvPr/>
          </p:nvSpPr>
          <p:spPr bwMode="auto">
            <a:xfrm>
              <a:off x="4043" y="2421"/>
              <a:ext cx="556" cy="432"/>
            </a:xfrm>
            <a:custGeom>
              <a:avLst/>
              <a:gdLst>
                <a:gd name="T0" fmla="*/ 1075 w 1113"/>
                <a:gd name="T1" fmla="*/ 45 h 864"/>
                <a:gd name="T2" fmla="*/ 1101 w 1113"/>
                <a:gd name="T3" fmla="*/ 64 h 864"/>
                <a:gd name="T4" fmla="*/ 1113 w 1113"/>
                <a:gd name="T5" fmla="*/ 76 h 864"/>
                <a:gd name="T6" fmla="*/ 1107 w 1113"/>
                <a:gd name="T7" fmla="*/ 99 h 864"/>
                <a:gd name="T8" fmla="*/ 1102 w 1113"/>
                <a:gd name="T9" fmla="*/ 106 h 864"/>
                <a:gd name="T10" fmla="*/ 1099 w 1113"/>
                <a:gd name="T11" fmla="*/ 133 h 864"/>
                <a:gd name="T12" fmla="*/ 1078 w 1113"/>
                <a:gd name="T13" fmla="*/ 144 h 864"/>
                <a:gd name="T14" fmla="*/ 1078 w 1113"/>
                <a:gd name="T15" fmla="*/ 157 h 864"/>
                <a:gd name="T16" fmla="*/ 1071 w 1113"/>
                <a:gd name="T17" fmla="*/ 178 h 864"/>
                <a:gd name="T18" fmla="*/ 1048 w 1113"/>
                <a:gd name="T19" fmla="*/ 181 h 864"/>
                <a:gd name="T20" fmla="*/ 1023 w 1113"/>
                <a:gd name="T21" fmla="*/ 183 h 864"/>
                <a:gd name="T22" fmla="*/ 996 w 1113"/>
                <a:gd name="T23" fmla="*/ 186 h 864"/>
                <a:gd name="T24" fmla="*/ 958 w 1113"/>
                <a:gd name="T25" fmla="*/ 192 h 864"/>
                <a:gd name="T26" fmla="*/ 937 w 1113"/>
                <a:gd name="T27" fmla="*/ 195 h 864"/>
                <a:gd name="T28" fmla="*/ 919 w 1113"/>
                <a:gd name="T29" fmla="*/ 205 h 864"/>
                <a:gd name="T30" fmla="*/ 885 w 1113"/>
                <a:gd name="T31" fmla="*/ 223 h 864"/>
                <a:gd name="T32" fmla="*/ 862 w 1113"/>
                <a:gd name="T33" fmla="*/ 235 h 864"/>
                <a:gd name="T34" fmla="*/ 834 w 1113"/>
                <a:gd name="T35" fmla="*/ 240 h 864"/>
                <a:gd name="T36" fmla="*/ 805 w 1113"/>
                <a:gd name="T37" fmla="*/ 243 h 864"/>
                <a:gd name="T38" fmla="*/ 778 w 1113"/>
                <a:gd name="T39" fmla="*/ 240 h 864"/>
                <a:gd name="T40" fmla="*/ 724 w 1113"/>
                <a:gd name="T41" fmla="*/ 229 h 864"/>
                <a:gd name="T42" fmla="*/ 687 w 1113"/>
                <a:gd name="T43" fmla="*/ 228 h 864"/>
                <a:gd name="T44" fmla="*/ 651 w 1113"/>
                <a:gd name="T45" fmla="*/ 259 h 864"/>
                <a:gd name="T46" fmla="*/ 324 w 1113"/>
                <a:gd name="T47" fmla="*/ 822 h 864"/>
                <a:gd name="T48" fmla="*/ 300 w 1113"/>
                <a:gd name="T49" fmla="*/ 841 h 864"/>
                <a:gd name="T50" fmla="*/ 273 w 1113"/>
                <a:gd name="T51" fmla="*/ 862 h 864"/>
                <a:gd name="T52" fmla="*/ 250 w 1113"/>
                <a:gd name="T53" fmla="*/ 864 h 864"/>
                <a:gd name="T54" fmla="*/ 205 w 1113"/>
                <a:gd name="T55" fmla="*/ 859 h 864"/>
                <a:gd name="T56" fmla="*/ 174 w 1113"/>
                <a:gd name="T57" fmla="*/ 852 h 864"/>
                <a:gd name="T58" fmla="*/ 127 w 1113"/>
                <a:gd name="T59" fmla="*/ 816 h 864"/>
                <a:gd name="T60" fmla="*/ 60 w 1113"/>
                <a:gd name="T61" fmla="*/ 766 h 864"/>
                <a:gd name="T62" fmla="*/ 0 w 1113"/>
                <a:gd name="T63" fmla="*/ 690 h 864"/>
                <a:gd name="T64" fmla="*/ 18 w 1113"/>
                <a:gd name="T65" fmla="*/ 667 h 864"/>
                <a:gd name="T66" fmla="*/ 48 w 1113"/>
                <a:gd name="T67" fmla="*/ 628 h 864"/>
                <a:gd name="T68" fmla="*/ 67 w 1113"/>
                <a:gd name="T69" fmla="*/ 610 h 864"/>
                <a:gd name="T70" fmla="*/ 105 w 1113"/>
                <a:gd name="T71" fmla="*/ 597 h 864"/>
                <a:gd name="T72" fmla="*/ 139 w 1113"/>
                <a:gd name="T73" fmla="*/ 585 h 864"/>
                <a:gd name="T74" fmla="*/ 223 w 1113"/>
                <a:gd name="T75" fmla="*/ 531 h 864"/>
                <a:gd name="T76" fmla="*/ 259 w 1113"/>
                <a:gd name="T77" fmla="*/ 477 h 864"/>
                <a:gd name="T78" fmla="*/ 306 w 1113"/>
                <a:gd name="T79" fmla="*/ 417 h 864"/>
                <a:gd name="T80" fmla="*/ 336 w 1113"/>
                <a:gd name="T81" fmla="*/ 387 h 864"/>
                <a:gd name="T82" fmla="*/ 399 w 1113"/>
                <a:gd name="T83" fmla="*/ 321 h 864"/>
                <a:gd name="T84" fmla="*/ 483 w 1113"/>
                <a:gd name="T85" fmla="*/ 232 h 864"/>
                <a:gd name="T86" fmla="*/ 565 w 1113"/>
                <a:gd name="T87" fmla="*/ 147 h 864"/>
                <a:gd name="T88" fmla="*/ 621 w 1113"/>
                <a:gd name="T89" fmla="*/ 85 h 864"/>
                <a:gd name="T90" fmla="*/ 739 w 1113"/>
                <a:gd name="T91" fmla="*/ 24 h 864"/>
                <a:gd name="T92" fmla="*/ 868 w 1113"/>
                <a:gd name="T93" fmla="*/ 12 h 864"/>
                <a:gd name="T94" fmla="*/ 913 w 1113"/>
                <a:gd name="T95" fmla="*/ 3 h 864"/>
                <a:gd name="T96" fmla="*/ 946 w 1113"/>
                <a:gd name="T97" fmla="*/ 0 h 864"/>
                <a:gd name="T98" fmla="*/ 972 w 1113"/>
                <a:gd name="T99" fmla="*/ 6 h 864"/>
                <a:gd name="T100" fmla="*/ 1003 w 1113"/>
                <a:gd name="T101" fmla="*/ 13 h 864"/>
                <a:gd name="T102" fmla="*/ 1020 w 1113"/>
                <a:gd name="T103" fmla="*/ 18 h 864"/>
                <a:gd name="T104" fmla="*/ 1044 w 1113"/>
                <a:gd name="T105" fmla="*/ 21 h 864"/>
                <a:gd name="T106" fmla="*/ 1066 w 1113"/>
                <a:gd name="T107" fmla="*/ 2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3" h="864">
                  <a:moveTo>
                    <a:pt x="1068" y="24"/>
                  </a:moveTo>
                  <a:lnTo>
                    <a:pt x="1071" y="33"/>
                  </a:lnTo>
                  <a:lnTo>
                    <a:pt x="1075" y="45"/>
                  </a:lnTo>
                  <a:lnTo>
                    <a:pt x="1078" y="55"/>
                  </a:lnTo>
                  <a:lnTo>
                    <a:pt x="1080" y="60"/>
                  </a:lnTo>
                  <a:lnTo>
                    <a:pt x="1101" y="64"/>
                  </a:lnTo>
                  <a:lnTo>
                    <a:pt x="1104" y="66"/>
                  </a:lnTo>
                  <a:lnTo>
                    <a:pt x="1108" y="70"/>
                  </a:lnTo>
                  <a:lnTo>
                    <a:pt x="1113" y="76"/>
                  </a:lnTo>
                  <a:lnTo>
                    <a:pt x="1113" y="85"/>
                  </a:lnTo>
                  <a:lnTo>
                    <a:pt x="1110" y="94"/>
                  </a:lnTo>
                  <a:lnTo>
                    <a:pt x="1107" y="99"/>
                  </a:lnTo>
                  <a:lnTo>
                    <a:pt x="1102" y="102"/>
                  </a:lnTo>
                  <a:lnTo>
                    <a:pt x="1101" y="102"/>
                  </a:lnTo>
                  <a:lnTo>
                    <a:pt x="1102" y="106"/>
                  </a:lnTo>
                  <a:lnTo>
                    <a:pt x="1102" y="115"/>
                  </a:lnTo>
                  <a:lnTo>
                    <a:pt x="1102" y="126"/>
                  </a:lnTo>
                  <a:lnTo>
                    <a:pt x="1099" y="133"/>
                  </a:lnTo>
                  <a:lnTo>
                    <a:pt x="1092" y="138"/>
                  </a:lnTo>
                  <a:lnTo>
                    <a:pt x="1084" y="142"/>
                  </a:lnTo>
                  <a:lnTo>
                    <a:pt x="1078" y="144"/>
                  </a:lnTo>
                  <a:lnTo>
                    <a:pt x="1075" y="145"/>
                  </a:lnTo>
                  <a:lnTo>
                    <a:pt x="1077" y="150"/>
                  </a:lnTo>
                  <a:lnTo>
                    <a:pt x="1078" y="157"/>
                  </a:lnTo>
                  <a:lnTo>
                    <a:pt x="1080" y="168"/>
                  </a:lnTo>
                  <a:lnTo>
                    <a:pt x="1075" y="175"/>
                  </a:lnTo>
                  <a:lnTo>
                    <a:pt x="1071" y="178"/>
                  </a:lnTo>
                  <a:lnTo>
                    <a:pt x="1065" y="180"/>
                  </a:lnTo>
                  <a:lnTo>
                    <a:pt x="1057" y="181"/>
                  </a:lnTo>
                  <a:lnTo>
                    <a:pt x="1048" y="181"/>
                  </a:lnTo>
                  <a:lnTo>
                    <a:pt x="1039" y="181"/>
                  </a:lnTo>
                  <a:lnTo>
                    <a:pt x="1030" y="181"/>
                  </a:lnTo>
                  <a:lnTo>
                    <a:pt x="1023" y="183"/>
                  </a:lnTo>
                  <a:lnTo>
                    <a:pt x="1015" y="183"/>
                  </a:lnTo>
                  <a:lnTo>
                    <a:pt x="1008" y="184"/>
                  </a:lnTo>
                  <a:lnTo>
                    <a:pt x="996" y="186"/>
                  </a:lnTo>
                  <a:lnTo>
                    <a:pt x="984" y="187"/>
                  </a:lnTo>
                  <a:lnTo>
                    <a:pt x="970" y="190"/>
                  </a:lnTo>
                  <a:lnTo>
                    <a:pt x="958" y="192"/>
                  </a:lnTo>
                  <a:lnTo>
                    <a:pt x="948" y="193"/>
                  </a:lnTo>
                  <a:lnTo>
                    <a:pt x="940" y="195"/>
                  </a:lnTo>
                  <a:lnTo>
                    <a:pt x="937" y="195"/>
                  </a:lnTo>
                  <a:lnTo>
                    <a:pt x="934" y="196"/>
                  </a:lnTo>
                  <a:lnTo>
                    <a:pt x="928" y="199"/>
                  </a:lnTo>
                  <a:lnTo>
                    <a:pt x="919" y="205"/>
                  </a:lnTo>
                  <a:lnTo>
                    <a:pt x="907" y="211"/>
                  </a:lnTo>
                  <a:lnTo>
                    <a:pt x="895" y="217"/>
                  </a:lnTo>
                  <a:lnTo>
                    <a:pt x="885" y="223"/>
                  </a:lnTo>
                  <a:lnTo>
                    <a:pt x="874" y="229"/>
                  </a:lnTo>
                  <a:lnTo>
                    <a:pt x="868" y="232"/>
                  </a:lnTo>
                  <a:lnTo>
                    <a:pt x="862" y="235"/>
                  </a:lnTo>
                  <a:lnTo>
                    <a:pt x="855" y="237"/>
                  </a:lnTo>
                  <a:lnTo>
                    <a:pt x="844" y="238"/>
                  </a:lnTo>
                  <a:lnTo>
                    <a:pt x="834" y="240"/>
                  </a:lnTo>
                  <a:lnTo>
                    <a:pt x="823" y="241"/>
                  </a:lnTo>
                  <a:lnTo>
                    <a:pt x="813" y="243"/>
                  </a:lnTo>
                  <a:lnTo>
                    <a:pt x="805" y="243"/>
                  </a:lnTo>
                  <a:lnTo>
                    <a:pt x="799" y="243"/>
                  </a:lnTo>
                  <a:lnTo>
                    <a:pt x="792" y="241"/>
                  </a:lnTo>
                  <a:lnTo>
                    <a:pt x="778" y="240"/>
                  </a:lnTo>
                  <a:lnTo>
                    <a:pt x="762" y="237"/>
                  </a:lnTo>
                  <a:lnTo>
                    <a:pt x="744" y="232"/>
                  </a:lnTo>
                  <a:lnTo>
                    <a:pt x="724" y="229"/>
                  </a:lnTo>
                  <a:lnTo>
                    <a:pt x="708" y="228"/>
                  </a:lnTo>
                  <a:lnTo>
                    <a:pt x="694" y="226"/>
                  </a:lnTo>
                  <a:lnTo>
                    <a:pt x="687" y="228"/>
                  </a:lnTo>
                  <a:lnTo>
                    <a:pt x="675" y="237"/>
                  </a:lnTo>
                  <a:lnTo>
                    <a:pt x="663" y="249"/>
                  </a:lnTo>
                  <a:lnTo>
                    <a:pt x="651" y="259"/>
                  </a:lnTo>
                  <a:lnTo>
                    <a:pt x="646" y="264"/>
                  </a:lnTo>
                  <a:lnTo>
                    <a:pt x="325" y="820"/>
                  </a:lnTo>
                  <a:lnTo>
                    <a:pt x="324" y="822"/>
                  </a:lnTo>
                  <a:lnTo>
                    <a:pt x="318" y="828"/>
                  </a:lnTo>
                  <a:lnTo>
                    <a:pt x="310" y="834"/>
                  </a:lnTo>
                  <a:lnTo>
                    <a:pt x="300" y="841"/>
                  </a:lnTo>
                  <a:lnTo>
                    <a:pt x="291" y="850"/>
                  </a:lnTo>
                  <a:lnTo>
                    <a:pt x="280" y="856"/>
                  </a:lnTo>
                  <a:lnTo>
                    <a:pt x="273" y="862"/>
                  </a:lnTo>
                  <a:lnTo>
                    <a:pt x="268" y="864"/>
                  </a:lnTo>
                  <a:lnTo>
                    <a:pt x="262" y="864"/>
                  </a:lnTo>
                  <a:lnTo>
                    <a:pt x="250" y="864"/>
                  </a:lnTo>
                  <a:lnTo>
                    <a:pt x="237" y="862"/>
                  </a:lnTo>
                  <a:lnTo>
                    <a:pt x="222" y="861"/>
                  </a:lnTo>
                  <a:lnTo>
                    <a:pt x="205" y="859"/>
                  </a:lnTo>
                  <a:lnTo>
                    <a:pt x="192" y="858"/>
                  </a:lnTo>
                  <a:lnTo>
                    <a:pt x="180" y="855"/>
                  </a:lnTo>
                  <a:lnTo>
                    <a:pt x="174" y="852"/>
                  </a:lnTo>
                  <a:lnTo>
                    <a:pt x="165" y="844"/>
                  </a:lnTo>
                  <a:lnTo>
                    <a:pt x="148" y="832"/>
                  </a:lnTo>
                  <a:lnTo>
                    <a:pt x="127" y="816"/>
                  </a:lnTo>
                  <a:lnTo>
                    <a:pt x="103" y="798"/>
                  </a:lnTo>
                  <a:lnTo>
                    <a:pt x="79" y="781"/>
                  </a:lnTo>
                  <a:lnTo>
                    <a:pt x="60" y="766"/>
                  </a:lnTo>
                  <a:lnTo>
                    <a:pt x="46" y="756"/>
                  </a:lnTo>
                  <a:lnTo>
                    <a:pt x="40" y="751"/>
                  </a:lnTo>
                  <a:lnTo>
                    <a:pt x="0" y="690"/>
                  </a:lnTo>
                  <a:lnTo>
                    <a:pt x="3" y="687"/>
                  </a:lnTo>
                  <a:lnTo>
                    <a:pt x="9" y="679"/>
                  </a:lnTo>
                  <a:lnTo>
                    <a:pt x="18" y="667"/>
                  </a:lnTo>
                  <a:lnTo>
                    <a:pt x="28" y="654"/>
                  </a:lnTo>
                  <a:lnTo>
                    <a:pt x="39" y="640"/>
                  </a:lnTo>
                  <a:lnTo>
                    <a:pt x="48" y="628"/>
                  </a:lnTo>
                  <a:lnTo>
                    <a:pt x="57" y="618"/>
                  </a:lnTo>
                  <a:lnTo>
                    <a:pt x="61" y="613"/>
                  </a:lnTo>
                  <a:lnTo>
                    <a:pt x="67" y="610"/>
                  </a:lnTo>
                  <a:lnTo>
                    <a:pt x="78" y="607"/>
                  </a:lnTo>
                  <a:lnTo>
                    <a:pt x="90" y="601"/>
                  </a:lnTo>
                  <a:lnTo>
                    <a:pt x="105" y="597"/>
                  </a:lnTo>
                  <a:lnTo>
                    <a:pt x="118" y="592"/>
                  </a:lnTo>
                  <a:lnTo>
                    <a:pt x="130" y="588"/>
                  </a:lnTo>
                  <a:lnTo>
                    <a:pt x="139" y="585"/>
                  </a:lnTo>
                  <a:lnTo>
                    <a:pt x="142" y="583"/>
                  </a:lnTo>
                  <a:lnTo>
                    <a:pt x="220" y="535"/>
                  </a:lnTo>
                  <a:lnTo>
                    <a:pt x="223" y="531"/>
                  </a:lnTo>
                  <a:lnTo>
                    <a:pt x="232" y="517"/>
                  </a:lnTo>
                  <a:lnTo>
                    <a:pt x="244" y="499"/>
                  </a:lnTo>
                  <a:lnTo>
                    <a:pt x="259" y="477"/>
                  </a:lnTo>
                  <a:lnTo>
                    <a:pt x="276" y="454"/>
                  </a:lnTo>
                  <a:lnTo>
                    <a:pt x="292" y="433"/>
                  </a:lnTo>
                  <a:lnTo>
                    <a:pt x="306" y="417"/>
                  </a:lnTo>
                  <a:lnTo>
                    <a:pt x="316" y="406"/>
                  </a:lnTo>
                  <a:lnTo>
                    <a:pt x="324" y="400"/>
                  </a:lnTo>
                  <a:lnTo>
                    <a:pt x="336" y="387"/>
                  </a:lnTo>
                  <a:lnTo>
                    <a:pt x="354" y="369"/>
                  </a:lnTo>
                  <a:lnTo>
                    <a:pt x="375" y="348"/>
                  </a:lnTo>
                  <a:lnTo>
                    <a:pt x="399" y="321"/>
                  </a:lnTo>
                  <a:lnTo>
                    <a:pt x="426" y="294"/>
                  </a:lnTo>
                  <a:lnTo>
                    <a:pt x="454" y="264"/>
                  </a:lnTo>
                  <a:lnTo>
                    <a:pt x="483" y="232"/>
                  </a:lnTo>
                  <a:lnTo>
                    <a:pt x="511" y="202"/>
                  </a:lnTo>
                  <a:lnTo>
                    <a:pt x="540" y="174"/>
                  </a:lnTo>
                  <a:lnTo>
                    <a:pt x="565" y="147"/>
                  </a:lnTo>
                  <a:lnTo>
                    <a:pt x="588" y="121"/>
                  </a:lnTo>
                  <a:lnTo>
                    <a:pt x="607" y="102"/>
                  </a:lnTo>
                  <a:lnTo>
                    <a:pt x="621" y="85"/>
                  </a:lnTo>
                  <a:lnTo>
                    <a:pt x="631" y="75"/>
                  </a:lnTo>
                  <a:lnTo>
                    <a:pt x="634" y="72"/>
                  </a:lnTo>
                  <a:lnTo>
                    <a:pt x="739" y="24"/>
                  </a:lnTo>
                  <a:lnTo>
                    <a:pt x="856" y="15"/>
                  </a:lnTo>
                  <a:lnTo>
                    <a:pt x="859" y="13"/>
                  </a:lnTo>
                  <a:lnTo>
                    <a:pt x="868" y="12"/>
                  </a:lnTo>
                  <a:lnTo>
                    <a:pt x="882" y="9"/>
                  </a:lnTo>
                  <a:lnTo>
                    <a:pt x="897" y="6"/>
                  </a:lnTo>
                  <a:lnTo>
                    <a:pt x="913" y="3"/>
                  </a:lnTo>
                  <a:lnTo>
                    <a:pt x="927" y="1"/>
                  </a:lnTo>
                  <a:lnTo>
                    <a:pt x="939" y="0"/>
                  </a:lnTo>
                  <a:lnTo>
                    <a:pt x="946" y="0"/>
                  </a:lnTo>
                  <a:lnTo>
                    <a:pt x="952" y="1"/>
                  </a:lnTo>
                  <a:lnTo>
                    <a:pt x="961" y="3"/>
                  </a:lnTo>
                  <a:lnTo>
                    <a:pt x="972" y="6"/>
                  </a:lnTo>
                  <a:lnTo>
                    <a:pt x="982" y="9"/>
                  </a:lnTo>
                  <a:lnTo>
                    <a:pt x="993" y="12"/>
                  </a:lnTo>
                  <a:lnTo>
                    <a:pt x="1003" y="13"/>
                  </a:lnTo>
                  <a:lnTo>
                    <a:pt x="1011" y="15"/>
                  </a:lnTo>
                  <a:lnTo>
                    <a:pt x="1015" y="16"/>
                  </a:lnTo>
                  <a:lnTo>
                    <a:pt x="1020" y="18"/>
                  </a:lnTo>
                  <a:lnTo>
                    <a:pt x="1027" y="19"/>
                  </a:lnTo>
                  <a:lnTo>
                    <a:pt x="1035" y="19"/>
                  </a:lnTo>
                  <a:lnTo>
                    <a:pt x="1044" y="21"/>
                  </a:lnTo>
                  <a:lnTo>
                    <a:pt x="1053" y="22"/>
                  </a:lnTo>
                  <a:lnTo>
                    <a:pt x="1060" y="22"/>
                  </a:lnTo>
                  <a:lnTo>
                    <a:pt x="1066" y="24"/>
                  </a:lnTo>
                  <a:lnTo>
                    <a:pt x="1068" y="24"/>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1" name="Freeform 17"/>
            <p:cNvSpPr>
              <a:spLocks/>
            </p:cNvSpPr>
            <p:nvPr/>
          </p:nvSpPr>
          <p:spPr bwMode="auto">
            <a:xfrm>
              <a:off x="4554" y="2373"/>
              <a:ext cx="301" cy="333"/>
            </a:xfrm>
            <a:custGeom>
              <a:avLst/>
              <a:gdLst>
                <a:gd name="T0" fmla="*/ 457 w 601"/>
                <a:gd name="T1" fmla="*/ 21 h 666"/>
                <a:gd name="T2" fmla="*/ 601 w 601"/>
                <a:gd name="T3" fmla="*/ 119 h 666"/>
                <a:gd name="T4" fmla="*/ 595 w 601"/>
                <a:gd name="T5" fmla="*/ 171 h 666"/>
                <a:gd name="T6" fmla="*/ 588 w 601"/>
                <a:gd name="T7" fmla="*/ 231 h 666"/>
                <a:gd name="T8" fmla="*/ 574 w 601"/>
                <a:gd name="T9" fmla="*/ 249 h 666"/>
                <a:gd name="T10" fmla="*/ 546 w 601"/>
                <a:gd name="T11" fmla="*/ 282 h 666"/>
                <a:gd name="T12" fmla="*/ 519 w 601"/>
                <a:gd name="T13" fmla="*/ 312 h 666"/>
                <a:gd name="T14" fmla="*/ 507 w 601"/>
                <a:gd name="T15" fmla="*/ 326 h 666"/>
                <a:gd name="T16" fmla="*/ 498 w 601"/>
                <a:gd name="T17" fmla="*/ 332 h 666"/>
                <a:gd name="T18" fmla="*/ 478 w 601"/>
                <a:gd name="T19" fmla="*/ 344 h 666"/>
                <a:gd name="T20" fmla="*/ 459 w 601"/>
                <a:gd name="T21" fmla="*/ 357 h 666"/>
                <a:gd name="T22" fmla="*/ 450 w 601"/>
                <a:gd name="T23" fmla="*/ 366 h 666"/>
                <a:gd name="T24" fmla="*/ 441 w 601"/>
                <a:gd name="T25" fmla="*/ 384 h 666"/>
                <a:gd name="T26" fmla="*/ 424 w 601"/>
                <a:gd name="T27" fmla="*/ 420 h 666"/>
                <a:gd name="T28" fmla="*/ 405 w 601"/>
                <a:gd name="T29" fmla="*/ 456 h 666"/>
                <a:gd name="T30" fmla="*/ 393 w 601"/>
                <a:gd name="T31" fmla="*/ 480 h 666"/>
                <a:gd name="T32" fmla="*/ 381 w 601"/>
                <a:gd name="T33" fmla="*/ 500 h 666"/>
                <a:gd name="T34" fmla="*/ 366 w 601"/>
                <a:gd name="T35" fmla="*/ 525 h 666"/>
                <a:gd name="T36" fmla="*/ 354 w 601"/>
                <a:gd name="T37" fmla="*/ 548 h 666"/>
                <a:gd name="T38" fmla="*/ 348 w 601"/>
                <a:gd name="T39" fmla="*/ 557 h 666"/>
                <a:gd name="T40" fmla="*/ 267 w 601"/>
                <a:gd name="T41" fmla="*/ 630 h 666"/>
                <a:gd name="T42" fmla="*/ 243 w 601"/>
                <a:gd name="T43" fmla="*/ 620 h 666"/>
                <a:gd name="T44" fmla="*/ 223 w 601"/>
                <a:gd name="T45" fmla="*/ 645 h 666"/>
                <a:gd name="T46" fmla="*/ 208 w 601"/>
                <a:gd name="T47" fmla="*/ 659 h 666"/>
                <a:gd name="T48" fmla="*/ 190 w 601"/>
                <a:gd name="T49" fmla="*/ 665 h 666"/>
                <a:gd name="T50" fmla="*/ 141 w 601"/>
                <a:gd name="T51" fmla="*/ 648 h 666"/>
                <a:gd name="T52" fmla="*/ 85 w 601"/>
                <a:gd name="T53" fmla="*/ 654 h 666"/>
                <a:gd name="T54" fmla="*/ 73 w 601"/>
                <a:gd name="T55" fmla="*/ 635 h 666"/>
                <a:gd name="T56" fmla="*/ 57 w 601"/>
                <a:gd name="T57" fmla="*/ 627 h 666"/>
                <a:gd name="T58" fmla="*/ 49 w 601"/>
                <a:gd name="T59" fmla="*/ 614 h 666"/>
                <a:gd name="T60" fmla="*/ 46 w 601"/>
                <a:gd name="T61" fmla="*/ 596 h 666"/>
                <a:gd name="T62" fmla="*/ 135 w 601"/>
                <a:gd name="T63" fmla="*/ 431 h 666"/>
                <a:gd name="T64" fmla="*/ 109 w 601"/>
                <a:gd name="T65" fmla="*/ 405 h 666"/>
                <a:gd name="T66" fmla="*/ 13 w 601"/>
                <a:gd name="T67" fmla="*/ 422 h 666"/>
                <a:gd name="T68" fmla="*/ 100 w 601"/>
                <a:gd name="T69" fmla="*/ 350 h 666"/>
                <a:gd name="T70" fmla="*/ 228 w 601"/>
                <a:gd name="T71" fmla="*/ 260 h 666"/>
                <a:gd name="T72" fmla="*/ 210 w 601"/>
                <a:gd name="T73" fmla="*/ 210 h 666"/>
                <a:gd name="T74" fmla="*/ 252 w 601"/>
                <a:gd name="T75" fmla="*/ 102 h 666"/>
                <a:gd name="T76" fmla="*/ 336 w 601"/>
                <a:gd name="T7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1" h="666">
                  <a:moveTo>
                    <a:pt x="336" y="0"/>
                  </a:moveTo>
                  <a:lnTo>
                    <a:pt x="457" y="21"/>
                  </a:lnTo>
                  <a:lnTo>
                    <a:pt x="544" y="66"/>
                  </a:lnTo>
                  <a:lnTo>
                    <a:pt x="601" y="119"/>
                  </a:lnTo>
                  <a:lnTo>
                    <a:pt x="600" y="135"/>
                  </a:lnTo>
                  <a:lnTo>
                    <a:pt x="595" y="171"/>
                  </a:lnTo>
                  <a:lnTo>
                    <a:pt x="591" y="209"/>
                  </a:lnTo>
                  <a:lnTo>
                    <a:pt x="588" y="231"/>
                  </a:lnTo>
                  <a:lnTo>
                    <a:pt x="583" y="237"/>
                  </a:lnTo>
                  <a:lnTo>
                    <a:pt x="574" y="249"/>
                  </a:lnTo>
                  <a:lnTo>
                    <a:pt x="561" y="266"/>
                  </a:lnTo>
                  <a:lnTo>
                    <a:pt x="546" y="282"/>
                  </a:lnTo>
                  <a:lnTo>
                    <a:pt x="532" y="299"/>
                  </a:lnTo>
                  <a:lnTo>
                    <a:pt x="519" y="312"/>
                  </a:lnTo>
                  <a:lnTo>
                    <a:pt x="510" y="323"/>
                  </a:lnTo>
                  <a:lnTo>
                    <a:pt x="507" y="326"/>
                  </a:lnTo>
                  <a:lnTo>
                    <a:pt x="504" y="327"/>
                  </a:lnTo>
                  <a:lnTo>
                    <a:pt x="498" y="332"/>
                  </a:lnTo>
                  <a:lnTo>
                    <a:pt x="489" y="336"/>
                  </a:lnTo>
                  <a:lnTo>
                    <a:pt x="478" y="344"/>
                  </a:lnTo>
                  <a:lnTo>
                    <a:pt x="468" y="351"/>
                  </a:lnTo>
                  <a:lnTo>
                    <a:pt x="459" y="357"/>
                  </a:lnTo>
                  <a:lnTo>
                    <a:pt x="453" y="363"/>
                  </a:lnTo>
                  <a:lnTo>
                    <a:pt x="450" y="366"/>
                  </a:lnTo>
                  <a:lnTo>
                    <a:pt x="447" y="372"/>
                  </a:lnTo>
                  <a:lnTo>
                    <a:pt x="441" y="384"/>
                  </a:lnTo>
                  <a:lnTo>
                    <a:pt x="433" y="401"/>
                  </a:lnTo>
                  <a:lnTo>
                    <a:pt x="424" y="420"/>
                  </a:lnTo>
                  <a:lnTo>
                    <a:pt x="414" y="438"/>
                  </a:lnTo>
                  <a:lnTo>
                    <a:pt x="405" y="456"/>
                  </a:lnTo>
                  <a:lnTo>
                    <a:pt x="397" y="471"/>
                  </a:lnTo>
                  <a:lnTo>
                    <a:pt x="393" y="480"/>
                  </a:lnTo>
                  <a:lnTo>
                    <a:pt x="388" y="489"/>
                  </a:lnTo>
                  <a:lnTo>
                    <a:pt x="381" y="500"/>
                  </a:lnTo>
                  <a:lnTo>
                    <a:pt x="373" y="512"/>
                  </a:lnTo>
                  <a:lnTo>
                    <a:pt x="366" y="525"/>
                  </a:lnTo>
                  <a:lnTo>
                    <a:pt x="360" y="537"/>
                  </a:lnTo>
                  <a:lnTo>
                    <a:pt x="354" y="548"/>
                  </a:lnTo>
                  <a:lnTo>
                    <a:pt x="349" y="554"/>
                  </a:lnTo>
                  <a:lnTo>
                    <a:pt x="348" y="557"/>
                  </a:lnTo>
                  <a:lnTo>
                    <a:pt x="295" y="638"/>
                  </a:lnTo>
                  <a:lnTo>
                    <a:pt x="267" y="630"/>
                  </a:lnTo>
                  <a:lnTo>
                    <a:pt x="247" y="614"/>
                  </a:lnTo>
                  <a:lnTo>
                    <a:pt x="243" y="620"/>
                  </a:lnTo>
                  <a:lnTo>
                    <a:pt x="234" y="632"/>
                  </a:lnTo>
                  <a:lnTo>
                    <a:pt x="223" y="645"/>
                  </a:lnTo>
                  <a:lnTo>
                    <a:pt x="216" y="654"/>
                  </a:lnTo>
                  <a:lnTo>
                    <a:pt x="208" y="659"/>
                  </a:lnTo>
                  <a:lnTo>
                    <a:pt x="199" y="663"/>
                  </a:lnTo>
                  <a:lnTo>
                    <a:pt x="190" y="665"/>
                  </a:lnTo>
                  <a:lnTo>
                    <a:pt x="186" y="666"/>
                  </a:lnTo>
                  <a:lnTo>
                    <a:pt x="141" y="648"/>
                  </a:lnTo>
                  <a:lnTo>
                    <a:pt x="109" y="665"/>
                  </a:lnTo>
                  <a:lnTo>
                    <a:pt x="85" y="654"/>
                  </a:lnTo>
                  <a:lnTo>
                    <a:pt x="76" y="636"/>
                  </a:lnTo>
                  <a:lnTo>
                    <a:pt x="73" y="635"/>
                  </a:lnTo>
                  <a:lnTo>
                    <a:pt x="64" y="632"/>
                  </a:lnTo>
                  <a:lnTo>
                    <a:pt x="57" y="627"/>
                  </a:lnTo>
                  <a:lnTo>
                    <a:pt x="52" y="621"/>
                  </a:lnTo>
                  <a:lnTo>
                    <a:pt x="49" y="614"/>
                  </a:lnTo>
                  <a:lnTo>
                    <a:pt x="48" y="605"/>
                  </a:lnTo>
                  <a:lnTo>
                    <a:pt x="46" y="596"/>
                  </a:lnTo>
                  <a:lnTo>
                    <a:pt x="45" y="593"/>
                  </a:lnTo>
                  <a:lnTo>
                    <a:pt x="135" y="431"/>
                  </a:lnTo>
                  <a:lnTo>
                    <a:pt x="145" y="381"/>
                  </a:lnTo>
                  <a:lnTo>
                    <a:pt x="109" y="405"/>
                  </a:lnTo>
                  <a:lnTo>
                    <a:pt x="54" y="422"/>
                  </a:lnTo>
                  <a:lnTo>
                    <a:pt x="13" y="422"/>
                  </a:lnTo>
                  <a:lnTo>
                    <a:pt x="0" y="398"/>
                  </a:lnTo>
                  <a:lnTo>
                    <a:pt x="100" y="350"/>
                  </a:lnTo>
                  <a:lnTo>
                    <a:pt x="141" y="288"/>
                  </a:lnTo>
                  <a:lnTo>
                    <a:pt x="228" y="260"/>
                  </a:lnTo>
                  <a:lnTo>
                    <a:pt x="268" y="243"/>
                  </a:lnTo>
                  <a:lnTo>
                    <a:pt x="210" y="210"/>
                  </a:lnTo>
                  <a:lnTo>
                    <a:pt x="141" y="158"/>
                  </a:lnTo>
                  <a:lnTo>
                    <a:pt x="252" y="102"/>
                  </a:lnTo>
                  <a:lnTo>
                    <a:pt x="304" y="50"/>
                  </a:lnTo>
                  <a:lnTo>
                    <a:pt x="336" y="0"/>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2" name="Freeform 18"/>
            <p:cNvSpPr>
              <a:spLocks/>
            </p:cNvSpPr>
            <p:nvPr/>
          </p:nvSpPr>
          <p:spPr bwMode="auto">
            <a:xfrm>
              <a:off x="4041" y="1935"/>
              <a:ext cx="299" cy="342"/>
            </a:xfrm>
            <a:custGeom>
              <a:avLst/>
              <a:gdLst>
                <a:gd name="T0" fmla="*/ 28 w 597"/>
                <a:gd name="T1" fmla="*/ 155 h 686"/>
                <a:gd name="T2" fmla="*/ 25 w 597"/>
                <a:gd name="T3" fmla="*/ 177 h 686"/>
                <a:gd name="T4" fmla="*/ 27 w 597"/>
                <a:gd name="T5" fmla="*/ 204 h 686"/>
                <a:gd name="T6" fmla="*/ 39 w 597"/>
                <a:gd name="T7" fmla="*/ 218 h 686"/>
                <a:gd name="T8" fmla="*/ 61 w 597"/>
                <a:gd name="T9" fmla="*/ 239 h 686"/>
                <a:gd name="T10" fmla="*/ 84 w 597"/>
                <a:gd name="T11" fmla="*/ 258 h 686"/>
                <a:gd name="T12" fmla="*/ 93 w 597"/>
                <a:gd name="T13" fmla="*/ 267 h 686"/>
                <a:gd name="T14" fmla="*/ 70 w 597"/>
                <a:gd name="T15" fmla="*/ 300 h 686"/>
                <a:gd name="T16" fmla="*/ 69 w 597"/>
                <a:gd name="T17" fmla="*/ 417 h 686"/>
                <a:gd name="T18" fmla="*/ 31 w 597"/>
                <a:gd name="T19" fmla="*/ 362 h 686"/>
                <a:gd name="T20" fmla="*/ 13 w 597"/>
                <a:gd name="T21" fmla="*/ 383 h 686"/>
                <a:gd name="T22" fmla="*/ 0 w 597"/>
                <a:gd name="T23" fmla="*/ 414 h 686"/>
                <a:gd name="T24" fmla="*/ 13 w 597"/>
                <a:gd name="T25" fmla="*/ 432 h 686"/>
                <a:gd name="T26" fmla="*/ 40 w 597"/>
                <a:gd name="T27" fmla="*/ 459 h 686"/>
                <a:gd name="T28" fmla="*/ 64 w 597"/>
                <a:gd name="T29" fmla="*/ 485 h 686"/>
                <a:gd name="T30" fmla="*/ 76 w 597"/>
                <a:gd name="T31" fmla="*/ 495 h 686"/>
                <a:gd name="T32" fmla="*/ 255 w 597"/>
                <a:gd name="T33" fmla="*/ 563 h 686"/>
                <a:gd name="T34" fmla="*/ 265 w 597"/>
                <a:gd name="T35" fmla="*/ 602 h 686"/>
                <a:gd name="T36" fmla="*/ 276 w 597"/>
                <a:gd name="T37" fmla="*/ 663 h 686"/>
                <a:gd name="T38" fmla="*/ 285 w 597"/>
                <a:gd name="T39" fmla="*/ 681 h 686"/>
                <a:gd name="T40" fmla="*/ 306 w 597"/>
                <a:gd name="T41" fmla="*/ 684 h 686"/>
                <a:gd name="T42" fmla="*/ 331 w 597"/>
                <a:gd name="T43" fmla="*/ 686 h 686"/>
                <a:gd name="T44" fmla="*/ 354 w 597"/>
                <a:gd name="T45" fmla="*/ 686 h 686"/>
                <a:gd name="T46" fmla="*/ 367 w 597"/>
                <a:gd name="T47" fmla="*/ 684 h 686"/>
                <a:gd name="T48" fmla="*/ 400 w 597"/>
                <a:gd name="T49" fmla="*/ 675 h 686"/>
                <a:gd name="T50" fmla="*/ 441 w 597"/>
                <a:gd name="T51" fmla="*/ 663 h 686"/>
                <a:gd name="T52" fmla="*/ 471 w 597"/>
                <a:gd name="T53" fmla="*/ 654 h 686"/>
                <a:gd name="T54" fmla="*/ 483 w 597"/>
                <a:gd name="T55" fmla="*/ 650 h 686"/>
                <a:gd name="T56" fmla="*/ 504 w 597"/>
                <a:gd name="T57" fmla="*/ 636 h 686"/>
                <a:gd name="T58" fmla="*/ 529 w 597"/>
                <a:gd name="T59" fmla="*/ 617 h 686"/>
                <a:gd name="T60" fmla="*/ 547 w 597"/>
                <a:gd name="T61" fmla="*/ 603 h 686"/>
                <a:gd name="T62" fmla="*/ 522 w 597"/>
                <a:gd name="T63" fmla="*/ 464 h 686"/>
                <a:gd name="T64" fmla="*/ 586 w 597"/>
                <a:gd name="T65" fmla="*/ 357 h 686"/>
                <a:gd name="T66" fmla="*/ 592 w 597"/>
                <a:gd name="T67" fmla="*/ 266 h 686"/>
                <a:gd name="T68" fmla="*/ 597 w 597"/>
                <a:gd name="T69" fmla="*/ 233 h 686"/>
                <a:gd name="T70" fmla="*/ 586 w 597"/>
                <a:gd name="T71" fmla="*/ 200 h 686"/>
                <a:gd name="T72" fmla="*/ 570 w 597"/>
                <a:gd name="T73" fmla="*/ 158 h 686"/>
                <a:gd name="T74" fmla="*/ 555 w 597"/>
                <a:gd name="T75" fmla="*/ 126 h 686"/>
                <a:gd name="T76" fmla="*/ 549 w 597"/>
                <a:gd name="T77" fmla="*/ 114 h 686"/>
                <a:gd name="T78" fmla="*/ 534 w 597"/>
                <a:gd name="T79" fmla="*/ 98 h 686"/>
                <a:gd name="T80" fmla="*/ 514 w 597"/>
                <a:gd name="T81" fmla="*/ 77 h 686"/>
                <a:gd name="T82" fmla="*/ 501 w 597"/>
                <a:gd name="T83" fmla="*/ 63 h 686"/>
                <a:gd name="T84" fmla="*/ 406 w 597"/>
                <a:gd name="T85" fmla="*/ 0 h 686"/>
                <a:gd name="T86" fmla="*/ 349 w 597"/>
                <a:gd name="T87" fmla="*/ 69 h 686"/>
                <a:gd name="T88" fmla="*/ 309 w 597"/>
                <a:gd name="T89" fmla="*/ 33 h 686"/>
                <a:gd name="T90" fmla="*/ 279 w 597"/>
                <a:gd name="T91" fmla="*/ 110 h 686"/>
                <a:gd name="T92" fmla="*/ 226 w 597"/>
                <a:gd name="T93" fmla="*/ 110 h 686"/>
                <a:gd name="T94" fmla="*/ 171 w 597"/>
                <a:gd name="T95" fmla="*/ 147 h 686"/>
                <a:gd name="T96" fmla="*/ 102 w 597"/>
                <a:gd name="T97" fmla="*/ 207 h 686"/>
                <a:gd name="T98" fmla="*/ 114 w 597"/>
                <a:gd name="T99" fmla="*/ 110 h 686"/>
                <a:gd name="T100" fmla="*/ 72 w 597"/>
                <a:gd name="T101" fmla="*/ 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686">
                  <a:moveTo>
                    <a:pt x="72" y="86"/>
                  </a:moveTo>
                  <a:lnTo>
                    <a:pt x="28" y="155"/>
                  </a:lnTo>
                  <a:lnTo>
                    <a:pt x="27" y="162"/>
                  </a:lnTo>
                  <a:lnTo>
                    <a:pt x="25" y="177"/>
                  </a:lnTo>
                  <a:lnTo>
                    <a:pt x="24" y="194"/>
                  </a:lnTo>
                  <a:lnTo>
                    <a:pt x="27" y="204"/>
                  </a:lnTo>
                  <a:lnTo>
                    <a:pt x="31" y="209"/>
                  </a:lnTo>
                  <a:lnTo>
                    <a:pt x="39" y="218"/>
                  </a:lnTo>
                  <a:lnTo>
                    <a:pt x="49" y="227"/>
                  </a:lnTo>
                  <a:lnTo>
                    <a:pt x="61" y="239"/>
                  </a:lnTo>
                  <a:lnTo>
                    <a:pt x="73" y="249"/>
                  </a:lnTo>
                  <a:lnTo>
                    <a:pt x="84" y="258"/>
                  </a:lnTo>
                  <a:lnTo>
                    <a:pt x="90" y="264"/>
                  </a:lnTo>
                  <a:lnTo>
                    <a:pt x="93" y="267"/>
                  </a:lnTo>
                  <a:lnTo>
                    <a:pt x="97" y="287"/>
                  </a:lnTo>
                  <a:lnTo>
                    <a:pt x="70" y="300"/>
                  </a:lnTo>
                  <a:lnTo>
                    <a:pt x="90" y="368"/>
                  </a:lnTo>
                  <a:lnTo>
                    <a:pt x="69" y="417"/>
                  </a:lnTo>
                  <a:lnTo>
                    <a:pt x="60" y="381"/>
                  </a:lnTo>
                  <a:lnTo>
                    <a:pt x="31" y="362"/>
                  </a:lnTo>
                  <a:lnTo>
                    <a:pt x="25" y="368"/>
                  </a:lnTo>
                  <a:lnTo>
                    <a:pt x="13" y="383"/>
                  </a:lnTo>
                  <a:lnTo>
                    <a:pt x="3" y="401"/>
                  </a:lnTo>
                  <a:lnTo>
                    <a:pt x="0" y="414"/>
                  </a:lnTo>
                  <a:lnTo>
                    <a:pt x="4" y="422"/>
                  </a:lnTo>
                  <a:lnTo>
                    <a:pt x="13" y="432"/>
                  </a:lnTo>
                  <a:lnTo>
                    <a:pt x="25" y="446"/>
                  </a:lnTo>
                  <a:lnTo>
                    <a:pt x="40" y="459"/>
                  </a:lnTo>
                  <a:lnTo>
                    <a:pt x="54" y="473"/>
                  </a:lnTo>
                  <a:lnTo>
                    <a:pt x="64" y="485"/>
                  </a:lnTo>
                  <a:lnTo>
                    <a:pt x="73" y="492"/>
                  </a:lnTo>
                  <a:lnTo>
                    <a:pt x="76" y="495"/>
                  </a:lnTo>
                  <a:lnTo>
                    <a:pt x="160" y="516"/>
                  </a:lnTo>
                  <a:lnTo>
                    <a:pt x="255" y="563"/>
                  </a:lnTo>
                  <a:lnTo>
                    <a:pt x="264" y="588"/>
                  </a:lnTo>
                  <a:lnTo>
                    <a:pt x="265" y="602"/>
                  </a:lnTo>
                  <a:lnTo>
                    <a:pt x="270" y="632"/>
                  </a:lnTo>
                  <a:lnTo>
                    <a:pt x="276" y="663"/>
                  </a:lnTo>
                  <a:lnTo>
                    <a:pt x="280" y="680"/>
                  </a:lnTo>
                  <a:lnTo>
                    <a:pt x="285" y="681"/>
                  </a:lnTo>
                  <a:lnTo>
                    <a:pt x="294" y="683"/>
                  </a:lnTo>
                  <a:lnTo>
                    <a:pt x="306" y="684"/>
                  </a:lnTo>
                  <a:lnTo>
                    <a:pt x="318" y="684"/>
                  </a:lnTo>
                  <a:lnTo>
                    <a:pt x="331" y="686"/>
                  </a:lnTo>
                  <a:lnTo>
                    <a:pt x="343" y="686"/>
                  </a:lnTo>
                  <a:lnTo>
                    <a:pt x="354" y="686"/>
                  </a:lnTo>
                  <a:lnTo>
                    <a:pt x="360" y="686"/>
                  </a:lnTo>
                  <a:lnTo>
                    <a:pt x="367" y="684"/>
                  </a:lnTo>
                  <a:lnTo>
                    <a:pt x="382" y="681"/>
                  </a:lnTo>
                  <a:lnTo>
                    <a:pt x="400" y="675"/>
                  </a:lnTo>
                  <a:lnTo>
                    <a:pt x="421" y="669"/>
                  </a:lnTo>
                  <a:lnTo>
                    <a:pt x="441" y="663"/>
                  </a:lnTo>
                  <a:lnTo>
                    <a:pt x="459" y="657"/>
                  </a:lnTo>
                  <a:lnTo>
                    <a:pt x="471" y="654"/>
                  </a:lnTo>
                  <a:lnTo>
                    <a:pt x="478" y="653"/>
                  </a:lnTo>
                  <a:lnTo>
                    <a:pt x="483" y="650"/>
                  </a:lnTo>
                  <a:lnTo>
                    <a:pt x="493" y="645"/>
                  </a:lnTo>
                  <a:lnTo>
                    <a:pt x="504" y="636"/>
                  </a:lnTo>
                  <a:lnTo>
                    <a:pt x="517" y="626"/>
                  </a:lnTo>
                  <a:lnTo>
                    <a:pt x="529" y="617"/>
                  </a:lnTo>
                  <a:lnTo>
                    <a:pt x="540" y="608"/>
                  </a:lnTo>
                  <a:lnTo>
                    <a:pt x="547" y="603"/>
                  </a:lnTo>
                  <a:lnTo>
                    <a:pt x="550" y="600"/>
                  </a:lnTo>
                  <a:lnTo>
                    <a:pt x="522" y="464"/>
                  </a:lnTo>
                  <a:lnTo>
                    <a:pt x="585" y="377"/>
                  </a:lnTo>
                  <a:lnTo>
                    <a:pt x="586" y="357"/>
                  </a:lnTo>
                  <a:lnTo>
                    <a:pt x="589" y="312"/>
                  </a:lnTo>
                  <a:lnTo>
                    <a:pt x="592" y="266"/>
                  </a:lnTo>
                  <a:lnTo>
                    <a:pt x="597" y="240"/>
                  </a:lnTo>
                  <a:lnTo>
                    <a:pt x="597" y="233"/>
                  </a:lnTo>
                  <a:lnTo>
                    <a:pt x="594" y="219"/>
                  </a:lnTo>
                  <a:lnTo>
                    <a:pt x="586" y="200"/>
                  </a:lnTo>
                  <a:lnTo>
                    <a:pt x="579" y="179"/>
                  </a:lnTo>
                  <a:lnTo>
                    <a:pt x="570" y="158"/>
                  </a:lnTo>
                  <a:lnTo>
                    <a:pt x="561" y="140"/>
                  </a:lnTo>
                  <a:lnTo>
                    <a:pt x="555" y="126"/>
                  </a:lnTo>
                  <a:lnTo>
                    <a:pt x="552" y="119"/>
                  </a:lnTo>
                  <a:lnTo>
                    <a:pt x="549" y="114"/>
                  </a:lnTo>
                  <a:lnTo>
                    <a:pt x="543" y="107"/>
                  </a:lnTo>
                  <a:lnTo>
                    <a:pt x="534" y="98"/>
                  </a:lnTo>
                  <a:lnTo>
                    <a:pt x="525" y="87"/>
                  </a:lnTo>
                  <a:lnTo>
                    <a:pt x="514" y="77"/>
                  </a:lnTo>
                  <a:lnTo>
                    <a:pt x="505" y="69"/>
                  </a:lnTo>
                  <a:lnTo>
                    <a:pt x="501" y="63"/>
                  </a:lnTo>
                  <a:lnTo>
                    <a:pt x="498" y="60"/>
                  </a:lnTo>
                  <a:lnTo>
                    <a:pt x="406" y="0"/>
                  </a:lnTo>
                  <a:lnTo>
                    <a:pt x="360" y="5"/>
                  </a:lnTo>
                  <a:lnTo>
                    <a:pt x="349" y="69"/>
                  </a:lnTo>
                  <a:lnTo>
                    <a:pt x="336" y="102"/>
                  </a:lnTo>
                  <a:lnTo>
                    <a:pt x="309" y="33"/>
                  </a:lnTo>
                  <a:lnTo>
                    <a:pt x="271" y="5"/>
                  </a:lnTo>
                  <a:lnTo>
                    <a:pt x="279" y="110"/>
                  </a:lnTo>
                  <a:lnTo>
                    <a:pt x="228" y="167"/>
                  </a:lnTo>
                  <a:lnTo>
                    <a:pt x="226" y="110"/>
                  </a:lnTo>
                  <a:lnTo>
                    <a:pt x="187" y="60"/>
                  </a:lnTo>
                  <a:lnTo>
                    <a:pt x="171" y="147"/>
                  </a:lnTo>
                  <a:lnTo>
                    <a:pt x="124" y="200"/>
                  </a:lnTo>
                  <a:lnTo>
                    <a:pt x="102" y="207"/>
                  </a:lnTo>
                  <a:lnTo>
                    <a:pt x="121" y="153"/>
                  </a:lnTo>
                  <a:lnTo>
                    <a:pt x="114" y="110"/>
                  </a:lnTo>
                  <a:lnTo>
                    <a:pt x="93" y="89"/>
                  </a:lnTo>
                  <a:lnTo>
                    <a:pt x="72" y="86"/>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3" name="Freeform 19"/>
            <p:cNvSpPr>
              <a:spLocks/>
            </p:cNvSpPr>
            <p:nvPr/>
          </p:nvSpPr>
          <p:spPr bwMode="auto">
            <a:xfrm>
              <a:off x="4506" y="1545"/>
              <a:ext cx="105" cy="216"/>
            </a:xfrm>
            <a:custGeom>
              <a:avLst/>
              <a:gdLst>
                <a:gd name="T0" fmla="*/ 26 w 210"/>
                <a:gd name="T1" fmla="*/ 17 h 432"/>
                <a:gd name="T2" fmla="*/ 27 w 210"/>
                <a:gd name="T3" fmla="*/ 30 h 432"/>
                <a:gd name="T4" fmla="*/ 32 w 210"/>
                <a:gd name="T5" fmla="*/ 62 h 432"/>
                <a:gd name="T6" fmla="*/ 35 w 210"/>
                <a:gd name="T7" fmla="*/ 95 h 432"/>
                <a:gd name="T8" fmla="*/ 36 w 210"/>
                <a:gd name="T9" fmla="*/ 114 h 432"/>
                <a:gd name="T10" fmla="*/ 30 w 210"/>
                <a:gd name="T11" fmla="*/ 143 h 432"/>
                <a:gd name="T12" fmla="*/ 18 w 210"/>
                <a:gd name="T13" fmla="*/ 194 h 432"/>
                <a:gd name="T14" fmla="*/ 6 w 210"/>
                <a:gd name="T15" fmla="*/ 242 h 432"/>
                <a:gd name="T16" fmla="*/ 0 w 210"/>
                <a:gd name="T17" fmla="*/ 264 h 432"/>
                <a:gd name="T18" fmla="*/ 0 w 210"/>
                <a:gd name="T19" fmla="*/ 350 h 432"/>
                <a:gd name="T20" fmla="*/ 2 w 210"/>
                <a:gd name="T21" fmla="*/ 351 h 432"/>
                <a:gd name="T22" fmla="*/ 8 w 210"/>
                <a:gd name="T23" fmla="*/ 357 h 432"/>
                <a:gd name="T24" fmla="*/ 14 w 210"/>
                <a:gd name="T25" fmla="*/ 365 h 432"/>
                <a:gd name="T26" fmla="*/ 23 w 210"/>
                <a:gd name="T27" fmla="*/ 374 h 432"/>
                <a:gd name="T28" fmla="*/ 32 w 210"/>
                <a:gd name="T29" fmla="*/ 384 h 432"/>
                <a:gd name="T30" fmla="*/ 41 w 210"/>
                <a:gd name="T31" fmla="*/ 393 h 432"/>
                <a:gd name="T32" fmla="*/ 48 w 210"/>
                <a:gd name="T33" fmla="*/ 401 h 432"/>
                <a:gd name="T34" fmla="*/ 54 w 210"/>
                <a:gd name="T35" fmla="*/ 407 h 432"/>
                <a:gd name="T36" fmla="*/ 62 w 210"/>
                <a:gd name="T37" fmla="*/ 414 h 432"/>
                <a:gd name="T38" fmla="*/ 71 w 210"/>
                <a:gd name="T39" fmla="*/ 422 h 432"/>
                <a:gd name="T40" fmla="*/ 83 w 210"/>
                <a:gd name="T41" fmla="*/ 428 h 432"/>
                <a:gd name="T42" fmla="*/ 96 w 210"/>
                <a:gd name="T43" fmla="*/ 432 h 432"/>
                <a:gd name="T44" fmla="*/ 105 w 210"/>
                <a:gd name="T45" fmla="*/ 431 h 432"/>
                <a:gd name="T46" fmla="*/ 119 w 210"/>
                <a:gd name="T47" fmla="*/ 426 h 432"/>
                <a:gd name="T48" fmla="*/ 132 w 210"/>
                <a:gd name="T49" fmla="*/ 417 h 432"/>
                <a:gd name="T50" fmla="*/ 147 w 210"/>
                <a:gd name="T51" fmla="*/ 408 h 432"/>
                <a:gd name="T52" fmla="*/ 161 w 210"/>
                <a:gd name="T53" fmla="*/ 398 h 432"/>
                <a:gd name="T54" fmla="*/ 171 w 210"/>
                <a:gd name="T55" fmla="*/ 390 h 432"/>
                <a:gd name="T56" fmla="*/ 179 w 210"/>
                <a:gd name="T57" fmla="*/ 384 h 432"/>
                <a:gd name="T58" fmla="*/ 182 w 210"/>
                <a:gd name="T59" fmla="*/ 381 h 432"/>
                <a:gd name="T60" fmla="*/ 210 w 210"/>
                <a:gd name="T61" fmla="*/ 267 h 432"/>
                <a:gd name="T62" fmla="*/ 200 w 210"/>
                <a:gd name="T63" fmla="*/ 189 h 432"/>
                <a:gd name="T64" fmla="*/ 171 w 210"/>
                <a:gd name="T65" fmla="*/ 89 h 432"/>
                <a:gd name="T66" fmla="*/ 171 w 210"/>
                <a:gd name="T67" fmla="*/ 0 h 432"/>
                <a:gd name="T68" fmla="*/ 101 w 210"/>
                <a:gd name="T69" fmla="*/ 14 h 432"/>
                <a:gd name="T70" fmla="*/ 26 w 210"/>
                <a:gd name="T71" fmla="*/ 1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432">
                  <a:moveTo>
                    <a:pt x="26" y="17"/>
                  </a:moveTo>
                  <a:lnTo>
                    <a:pt x="27" y="30"/>
                  </a:lnTo>
                  <a:lnTo>
                    <a:pt x="32" y="62"/>
                  </a:lnTo>
                  <a:lnTo>
                    <a:pt x="35" y="95"/>
                  </a:lnTo>
                  <a:lnTo>
                    <a:pt x="36" y="114"/>
                  </a:lnTo>
                  <a:lnTo>
                    <a:pt x="30" y="143"/>
                  </a:lnTo>
                  <a:lnTo>
                    <a:pt x="18" y="194"/>
                  </a:lnTo>
                  <a:lnTo>
                    <a:pt x="6" y="242"/>
                  </a:lnTo>
                  <a:lnTo>
                    <a:pt x="0" y="264"/>
                  </a:lnTo>
                  <a:lnTo>
                    <a:pt x="0" y="350"/>
                  </a:lnTo>
                  <a:lnTo>
                    <a:pt x="2" y="351"/>
                  </a:lnTo>
                  <a:lnTo>
                    <a:pt x="8" y="357"/>
                  </a:lnTo>
                  <a:lnTo>
                    <a:pt x="14" y="365"/>
                  </a:lnTo>
                  <a:lnTo>
                    <a:pt x="23" y="374"/>
                  </a:lnTo>
                  <a:lnTo>
                    <a:pt x="32" y="384"/>
                  </a:lnTo>
                  <a:lnTo>
                    <a:pt x="41" y="393"/>
                  </a:lnTo>
                  <a:lnTo>
                    <a:pt x="48" y="401"/>
                  </a:lnTo>
                  <a:lnTo>
                    <a:pt x="54" y="407"/>
                  </a:lnTo>
                  <a:lnTo>
                    <a:pt x="62" y="414"/>
                  </a:lnTo>
                  <a:lnTo>
                    <a:pt x="71" y="422"/>
                  </a:lnTo>
                  <a:lnTo>
                    <a:pt x="83" y="428"/>
                  </a:lnTo>
                  <a:lnTo>
                    <a:pt x="96" y="432"/>
                  </a:lnTo>
                  <a:lnTo>
                    <a:pt x="105" y="431"/>
                  </a:lnTo>
                  <a:lnTo>
                    <a:pt x="119" y="426"/>
                  </a:lnTo>
                  <a:lnTo>
                    <a:pt x="132" y="417"/>
                  </a:lnTo>
                  <a:lnTo>
                    <a:pt x="147" y="408"/>
                  </a:lnTo>
                  <a:lnTo>
                    <a:pt x="161" y="398"/>
                  </a:lnTo>
                  <a:lnTo>
                    <a:pt x="171" y="390"/>
                  </a:lnTo>
                  <a:lnTo>
                    <a:pt x="179" y="384"/>
                  </a:lnTo>
                  <a:lnTo>
                    <a:pt x="182" y="381"/>
                  </a:lnTo>
                  <a:lnTo>
                    <a:pt x="210" y="267"/>
                  </a:lnTo>
                  <a:lnTo>
                    <a:pt x="200" y="189"/>
                  </a:lnTo>
                  <a:lnTo>
                    <a:pt x="171" y="89"/>
                  </a:lnTo>
                  <a:lnTo>
                    <a:pt x="171" y="0"/>
                  </a:lnTo>
                  <a:lnTo>
                    <a:pt x="101" y="14"/>
                  </a:lnTo>
                  <a:lnTo>
                    <a:pt x="26" y="17"/>
                  </a:lnTo>
                  <a:close/>
                </a:path>
              </a:pathLst>
            </a:custGeom>
            <a:solidFill>
              <a:srgbClr val="F9E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4" name="Freeform 20"/>
            <p:cNvSpPr>
              <a:spLocks/>
            </p:cNvSpPr>
            <p:nvPr/>
          </p:nvSpPr>
          <p:spPr bwMode="auto">
            <a:xfrm>
              <a:off x="4773" y="1578"/>
              <a:ext cx="109" cy="209"/>
            </a:xfrm>
            <a:custGeom>
              <a:avLst/>
              <a:gdLst>
                <a:gd name="T0" fmla="*/ 42 w 217"/>
                <a:gd name="T1" fmla="*/ 13 h 417"/>
                <a:gd name="T2" fmla="*/ 45 w 217"/>
                <a:gd name="T3" fmla="*/ 30 h 417"/>
                <a:gd name="T4" fmla="*/ 49 w 217"/>
                <a:gd name="T5" fmla="*/ 66 h 417"/>
                <a:gd name="T6" fmla="*/ 54 w 217"/>
                <a:gd name="T7" fmla="*/ 106 h 417"/>
                <a:gd name="T8" fmla="*/ 57 w 217"/>
                <a:gd name="T9" fmla="*/ 129 h 417"/>
                <a:gd name="T10" fmla="*/ 52 w 217"/>
                <a:gd name="T11" fmla="*/ 150 h 417"/>
                <a:gd name="T12" fmla="*/ 40 w 217"/>
                <a:gd name="T13" fmla="*/ 189 h 417"/>
                <a:gd name="T14" fmla="*/ 28 w 217"/>
                <a:gd name="T15" fmla="*/ 228 h 417"/>
                <a:gd name="T16" fmla="*/ 21 w 217"/>
                <a:gd name="T17" fmla="*/ 249 h 417"/>
                <a:gd name="T18" fmla="*/ 16 w 217"/>
                <a:gd name="T19" fmla="*/ 262 h 417"/>
                <a:gd name="T20" fmla="*/ 9 w 217"/>
                <a:gd name="T21" fmla="*/ 282 h 417"/>
                <a:gd name="T22" fmla="*/ 1 w 217"/>
                <a:gd name="T23" fmla="*/ 304 h 417"/>
                <a:gd name="T24" fmla="*/ 0 w 217"/>
                <a:gd name="T25" fmla="*/ 324 h 417"/>
                <a:gd name="T26" fmla="*/ 3 w 217"/>
                <a:gd name="T27" fmla="*/ 343 h 417"/>
                <a:gd name="T28" fmla="*/ 10 w 217"/>
                <a:gd name="T29" fmla="*/ 363 h 417"/>
                <a:gd name="T30" fmla="*/ 18 w 217"/>
                <a:gd name="T31" fmla="*/ 379 h 417"/>
                <a:gd name="T32" fmla="*/ 28 w 217"/>
                <a:gd name="T33" fmla="*/ 393 h 417"/>
                <a:gd name="T34" fmla="*/ 34 w 217"/>
                <a:gd name="T35" fmla="*/ 397 h 417"/>
                <a:gd name="T36" fmla="*/ 43 w 217"/>
                <a:gd name="T37" fmla="*/ 402 h 417"/>
                <a:gd name="T38" fmla="*/ 52 w 217"/>
                <a:gd name="T39" fmla="*/ 405 h 417"/>
                <a:gd name="T40" fmla="*/ 61 w 217"/>
                <a:gd name="T41" fmla="*/ 409 h 417"/>
                <a:gd name="T42" fmla="*/ 72 w 217"/>
                <a:gd name="T43" fmla="*/ 411 h 417"/>
                <a:gd name="T44" fmla="*/ 81 w 217"/>
                <a:gd name="T45" fmla="*/ 414 h 417"/>
                <a:gd name="T46" fmla="*/ 88 w 217"/>
                <a:gd name="T47" fmla="*/ 415 h 417"/>
                <a:gd name="T48" fmla="*/ 93 w 217"/>
                <a:gd name="T49" fmla="*/ 417 h 417"/>
                <a:gd name="T50" fmla="*/ 99 w 217"/>
                <a:gd name="T51" fmla="*/ 417 h 417"/>
                <a:gd name="T52" fmla="*/ 108 w 217"/>
                <a:gd name="T53" fmla="*/ 417 h 417"/>
                <a:gd name="T54" fmla="*/ 120 w 217"/>
                <a:gd name="T55" fmla="*/ 414 h 417"/>
                <a:gd name="T56" fmla="*/ 132 w 217"/>
                <a:gd name="T57" fmla="*/ 412 h 417"/>
                <a:gd name="T58" fmla="*/ 144 w 217"/>
                <a:gd name="T59" fmla="*/ 409 h 417"/>
                <a:gd name="T60" fmla="*/ 154 w 217"/>
                <a:gd name="T61" fmla="*/ 406 h 417"/>
                <a:gd name="T62" fmla="*/ 160 w 217"/>
                <a:gd name="T63" fmla="*/ 405 h 417"/>
                <a:gd name="T64" fmla="*/ 163 w 217"/>
                <a:gd name="T65" fmla="*/ 403 h 417"/>
                <a:gd name="T66" fmla="*/ 217 w 217"/>
                <a:gd name="T67" fmla="*/ 313 h 417"/>
                <a:gd name="T68" fmla="*/ 214 w 217"/>
                <a:gd name="T69" fmla="*/ 163 h 417"/>
                <a:gd name="T70" fmla="*/ 199 w 217"/>
                <a:gd name="T71" fmla="*/ 60 h 417"/>
                <a:gd name="T72" fmla="*/ 204 w 217"/>
                <a:gd name="T73" fmla="*/ 0 h 417"/>
                <a:gd name="T74" fmla="*/ 42 w 217"/>
                <a:gd name="T75" fmla="*/ 1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417">
                  <a:moveTo>
                    <a:pt x="42" y="13"/>
                  </a:moveTo>
                  <a:lnTo>
                    <a:pt x="45" y="30"/>
                  </a:lnTo>
                  <a:lnTo>
                    <a:pt x="49" y="66"/>
                  </a:lnTo>
                  <a:lnTo>
                    <a:pt x="54" y="106"/>
                  </a:lnTo>
                  <a:lnTo>
                    <a:pt x="57" y="129"/>
                  </a:lnTo>
                  <a:lnTo>
                    <a:pt x="52" y="150"/>
                  </a:lnTo>
                  <a:lnTo>
                    <a:pt x="40" y="189"/>
                  </a:lnTo>
                  <a:lnTo>
                    <a:pt x="28" y="228"/>
                  </a:lnTo>
                  <a:lnTo>
                    <a:pt x="21" y="249"/>
                  </a:lnTo>
                  <a:lnTo>
                    <a:pt x="16" y="262"/>
                  </a:lnTo>
                  <a:lnTo>
                    <a:pt x="9" y="282"/>
                  </a:lnTo>
                  <a:lnTo>
                    <a:pt x="1" y="304"/>
                  </a:lnTo>
                  <a:lnTo>
                    <a:pt x="0" y="324"/>
                  </a:lnTo>
                  <a:lnTo>
                    <a:pt x="3" y="343"/>
                  </a:lnTo>
                  <a:lnTo>
                    <a:pt x="10" y="363"/>
                  </a:lnTo>
                  <a:lnTo>
                    <a:pt x="18" y="379"/>
                  </a:lnTo>
                  <a:lnTo>
                    <a:pt x="28" y="393"/>
                  </a:lnTo>
                  <a:lnTo>
                    <a:pt x="34" y="397"/>
                  </a:lnTo>
                  <a:lnTo>
                    <a:pt x="43" y="402"/>
                  </a:lnTo>
                  <a:lnTo>
                    <a:pt x="52" y="405"/>
                  </a:lnTo>
                  <a:lnTo>
                    <a:pt x="61" y="409"/>
                  </a:lnTo>
                  <a:lnTo>
                    <a:pt x="72" y="411"/>
                  </a:lnTo>
                  <a:lnTo>
                    <a:pt x="81" y="414"/>
                  </a:lnTo>
                  <a:lnTo>
                    <a:pt x="88" y="415"/>
                  </a:lnTo>
                  <a:lnTo>
                    <a:pt x="93" y="417"/>
                  </a:lnTo>
                  <a:lnTo>
                    <a:pt x="99" y="417"/>
                  </a:lnTo>
                  <a:lnTo>
                    <a:pt x="108" y="417"/>
                  </a:lnTo>
                  <a:lnTo>
                    <a:pt x="120" y="414"/>
                  </a:lnTo>
                  <a:lnTo>
                    <a:pt x="132" y="412"/>
                  </a:lnTo>
                  <a:lnTo>
                    <a:pt x="144" y="409"/>
                  </a:lnTo>
                  <a:lnTo>
                    <a:pt x="154" y="406"/>
                  </a:lnTo>
                  <a:lnTo>
                    <a:pt x="160" y="405"/>
                  </a:lnTo>
                  <a:lnTo>
                    <a:pt x="163" y="403"/>
                  </a:lnTo>
                  <a:lnTo>
                    <a:pt x="217" y="313"/>
                  </a:lnTo>
                  <a:lnTo>
                    <a:pt x="214" y="163"/>
                  </a:lnTo>
                  <a:lnTo>
                    <a:pt x="199" y="60"/>
                  </a:lnTo>
                  <a:lnTo>
                    <a:pt x="204" y="0"/>
                  </a:lnTo>
                  <a:lnTo>
                    <a:pt x="42" y="13"/>
                  </a:lnTo>
                  <a:close/>
                </a:path>
              </a:pathLst>
            </a:custGeom>
            <a:solidFill>
              <a:srgbClr val="FFDD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5" name="Freeform 21"/>
            <p:cNvSpPr>
              <a:spLocks/>
            </p:cNvSpPr>
            <p:nvPr/>
          </p:nvSpPr>
          <p:spPr bwMode="auto">
            <a:xfrm>
              <a:off x="3974" y="1850"/>
              <a:ext cx="251" cy="291"/>
            </a:xfrm>
            <a:custGeom>
              <a:avLst/>
              <a:gdLst>
                <a:gd name="T0" fmla="*/ 339 w 502"/>
                <a:gd name="T1" fmla="*/ 0 h 582"/>
                <a:gd name="T2" fmla="*/ 261 w 502"/>
                <a:gd name="T3" fmla="*/ 40 h 582"/>
                <a:gd name="T4" fmla="*/ 241 w 502"/>
                <a:gd name="T5" fmla="*/ 55 h 582"/>
                <a:gd name="T6" fmla="*/ 214 w 502"/>
                <a:gd name="T7" fmla="*/ 75 h 582"/>
                <a:gd name="T8" fmla="*/ 195 w 502"/>
                <a:gd name="T9" fmla="*/ 93 h 582"/>
                <a:gd name="T10" fmla="*/ 190 w 502"/>
                <a:gd name="T11" fmla="*/ 103 h 582"/>
                <a:gd name="T12" fmla="*/ 177 w 502"/>
                <a:gd name="T13" fmla="*/ 109 h 582"/>
                <a:gd name="T14" fmla="*/ 157 w 502"/>
                <a:gd name="T15" fmla="*/ 114 h 582"/>
                <a:gd name="T16" fmla="*/ 144 w 502"/>
                <a:gd name="T17" fmla="*/ 117 h 582"/>
                <a:gd name="T18" fmla="*/ 81 w 502"/>
                <a:gd name="T19" fmla="*/ 166 h 582"/>
                <a:gd name="T20" fmla="*/ 13 w 502"/>
                <a:gd name="T21" fmla="*/ 306 h 582"/>
                <a:gd name="T22" fmla="*/ 1 w 502"/>
                <a:gd name="T23" fmla="*/ 417 h 582"/>
                <a:gd name="T24" fmla="*/ 0 w 502"/>
                <a:gd name="T25" fmla="*/ 484 h 582"/>
                <a:gd name="T26" fmla="*/ 7 w 502"/>
                <a:gd name="T27" fmla="*/ 514 h 582"/>
                <a:gd name="T28" fmla="*/ 21 w 502"/>
                <a:gd name="T29" fmla="*/ 537 h 582"/>
                <a:gd name="T30" fmla="*/ 37 w 502"/>
                <a:gd name="T31" fmla="*/ 562 h 582"/>
                <a:gd name="T32" fmla="*/ 48 w 502"/>
                <a:gd name="T33" fmla="*/ 579 h 582"/>
                <a:gd name="T34" fmla="*/ 48 w 502"/>
                <a:gd name="T35" fmla="*/ 564 h 582"/>
                <a:gd name="T36" fmla="*/ 43 w 502"/>
                <a:gd name="T37" fmla="*/ 465 h 582"/>
                <a:gd name="T38" fmla="*/ 61 w 502"/>
                <a:gd name="T39" fmla="*/ 372 h 582"/>
                <a:gd name="T40" fmla="*/ 82 w 502"/>
                <a:gd name="T41" fmla="*/ 289 h 582"/>
                <a:gd name="T42" fmla="*/ 67 w 502"/>
                <a:gd name="T43" fmla="*/ 241 h 582"/>
                <a:gd name="T44" fmla="*/ 79 w 502"/>
                <a:gd name="T45" fmla="*/ 229 h 582"/>
                <a:gd name="T46" fmla="*/ 108 w 502"/>
                <a:gd name="T47" fmla="*/ 199 h 582"/>
                <a:gd name="T48" fmla="*/ 142 w 502"/>
                <a:gd name="T49" fmla="*/ 166 h 582"/>
                <a:gd name="T50" fmla="*/ 174 w 502"/>
                <a:gd name="T51" fmla="*/ 142 h 582"/>
                <a:gd name="T52" fmla="*/ 181 w 502"/>
                <a:gd name="T53" fmla="*/ 148 h 582"/>
                <a:gd name="T54" fmla="*/ 178 w 502"/>
                <a:gd name="T55" fmla="*/ 160 h 582"/>
                <a:gd name="T56" fmla="*/ 198 w 502"/>
                <a:gd name="T57" fmla="*/ 145 h 582"/>
                <a:gd name="T58" fmla="*/ 246 w 502"/>
                <a:gd name="T59" fmla="*/ 111 h 582"/>
                <a:gd name="T60" fmla="*/ 301 w 502"/>
                <a:gd name="T61" fmla="*/ 75 h 582"/>
                <a:gd name="T62" fmla="*/ 349 w 502"/>
                <a:gd name="T63" fmla="*/ 49 h 582"/>
                <a:gd name="T64" fmla="*/ 387 w 502"/>
                <a:gd name="T65" fmla="*/ 42 h 582"/>
                <a:gd name="T66" fmla="*/ 421 w 502"/>
                <a:gd name="T67" fmla="*/ 40 h 582"/>
                <a:gd name="T68" fmla="*/ 447 w 502"/>
                <a:gd name="T69" fmla="*/ 45 h 582"/>
                <a:gd name="T70" fmla="*/ 456 w 502"/>
                <a:gd name="T71" fmla="*/ 46 h 582"/>
                <a:gd name="T72" fmla="*/ 453 w 502"/>
                <a:gd name="T73" fmla="*/ 1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582">
                  <a:moveTo>
                    <a:pt x="453" y="10"/>
                  </a:moveTo>
                  <a:lnTo>
                    <a:pt x="339" y="0"/>
                  </a:lnTo>
                  <a:lnTo>
                    <a:pt x="264" y="39"/>
                  </a:lnTo>
                  <a:lnTo>
                    <a:pt x="261" y="40"/>
                  </a:lnTo>
                  <a:lnTo>
                    <a:pt x="253" y="46"/>
                  </a:lnTo>
                  <a:lnTo>
                    <a:pt x="241" y="55"/>
                  </a:lnTo>
                  <a:lnTo>
                    <a:pt x="228" y="64"/>
                  </a:lnTo>
                  <a:lnTo>
                    <a:pt x="214" y="75"/>
                  </a:lnTo>
                  <a:lnTo>
                    <a:pt x="204" y="85"/>
                  </a:lnTo>
                  <a:lnTo>
                    <a:pt x="195" y="93"/>
                  </a:lnTo>
                  <a:lnTo>
                    <a:pt x="192" y="99"/>
                  </a:lnTo>
                  <a:lnTo>
                    <a:pt x="190" y="103"/>
                  </a:lnTo>
                  <a:lnTo>
                    <a:pt x="184" y="106"/>
                  </a:lnTo>
                  <a:lnTo>
                    <a:pt x="177" y="109"/>
                  </a:lnTo>
                  <a:lnTo>
                    <a:pt x="168" y="112"/>
                  </a:lnTo>
                  <a:lnTo>
                    <a:pt x="157" y="114"/>
                  </a:lnTo>
                  <a:lnTo>
                    <a:pt x="150" y="115"/>
                  </a:lnTo>
                  <a:lnTo>
                    <a:pt x="144" y="117"/>
                  </a:lnTo>
                  <a:lnTo>
                    <a:pt x="142" y="117"/>
                  </a:lnTo>
                  <a:lnTo>
                    <a:pt x="81" y="166"/>
                  </a:lnTo>
                  <a:lnTo>
                    <a:pt x="39" y="231"/>
                  </a:lnTo>
                  <a:lnTo>
                    <a:pt x="13" y="306"/>
                  </a:lnTo>
                  <a:lnTo>
                    <a:pt x="3" y="403"/>
                  </a:lnTo>
                  <a:lnTo>
                    <a:pt x="1" y="417"/>
                  </a:lnTo>
                  <a:lnTo>
                    <a:pt x="0" y="450"/>
                  </a:lnTo>
                  <a:lnTo>
                    <a:pt x="0" y="484"/>
                  </a:lnTo>
                  <a:lnTo>
                    <a:pt x="3" y="507"/>
                  </a:lnTo>
                  <a:lnTo>
                    <a:pt x="7" y="514"/>
                  </a:lnTo>
                  <a:lnTo>
                    <a:pt x="13" y="525"/>
                  </a:lnTo>
                  <a:lnTo>
                    <a:pt x="21" y="537"/>
                  </a:lnTo>
                  <a:lnTo>
                    <a:pt x="28" y="549"/>
                  </a:lnTo>
                  <a:lnTo>
                    <a:pt x="37" y="562"/>
                  </a:lnTo>
                  <a:lnTo>
                    <a:pt x="43" y="571"/>
                  </a:lnTo>
                  <a:lnTo>
                    <a:pt x="48" y="579"/>
                  </a:lnTo>
                  <a:lnTo>
                    <a:pt x="49" y="582"/>
                  </a:lnTo>
                  <a:lnTo>
                    <a:pt x="48" y="564"/>
                  </a:lnTo>
                  <a:lnTo>
                    <a:pt x="43" y="519"/>
                  </a:lnTo>
                  <a:lnTo>
                    <a:pt x="43" y="465"/>
                  </a:lnTo>
                  <a:lnTo>
                    <a:pt x="49" y="417"/>
                  </a:lnTo>
                  <a:lnTo>
                    <a:pt x="61" y="372"/>
                  </a:lnTo>
                  <a:lnTo>
                    <a:pt x="73" y="325"/>
                  </a:lnTo>
                  <a:lnTo>
                    <a:pt x="82" y="289"/>
                  </a:lnTo>
                  <a:lnTo>
                    <a:pt x="85" y="274"/>
                  </a:lnTo>
                  <a:lnTo>
                    <a:pt x="67" y="241"/>
                  </a:lnTo>
                  <a:lnTo>
                    <a:pt x="70" y="238"/>
                  </a:lnTo>
                  <a:lnTo>
                    <a:pt x="79" y="229"/>
                  </a:lnTo>
                  <a:lnTo>
                    <a:pt x="91" y="216"/>
                  </a:lnTo>
                  <a:lnTo>
                    <a:pt x="108" y="199"/>
                  </a:lnTo>
                  <a:lnTo>
                    <a:pt x="124" y="183"/>
                  </a:lnTo>
                  <a:lnTo>
                    <a:pt x="142" y="166"/>
                  </a:lnTo>
                  <a:lnTo>
                    <a:pt x="159" y="153"/>
                  </a:lnTo>
                  <a:lnTo>
                    <a:pt x="174" y="142"/>
                  </a:lnTo>
                  <a:lnTo>
                    <a:pt x="180" y="142"/>
                  </a:lnTo>
                  <a:lnTo>
                    <a:pt x="181" y="148"/>
                  </a:lnTo>
                  <a:lnTo>
                    <a:pt x="180" y="156"/>
                  </a:lnTo>
                  <a:lnTo>
                    <a:pt x="178" y="160"/>
                  </a:lnTo>
                  <a:lnTo>
                    <a:pt x="184" y="156"/>
                  </a:lnTo>
                  <a:lnTo>
                    <a:pt x="198" y="145"/>
                  </a:lnTo>
                  <a:lnTo>
                    <a:pt x="219" y="130"/>
                  </a:lnTo>
                  <a:lnTo>
                    <a:pt x="246" y="111"/>
                  </a:lnTo>
                  <a:lnTo>
                    <a:pt x="273" y="93"/>
                  </a:lnTo>
                  <a:lnTo>
                    <a:pt x="301" y="75"/>
                  </a:lnTo>
                  <a:lnTo>
                    <a:pt x="328" y="60"/>
                  </a:lnTo>
                  <a:lnTo>
                    <a:pt x="349" y="49"/>
                  </a:lnTo>
                  <a:lnTo>
                    <a:pt x="369" y="43"/>
                  </a:lnTo>
                  <a:lnTo>
                    <a:pt x="387" y="42"/>
                  </a:lnTo>
                  <a:lnTo>
                    <a:pt x="405" y="40"/>
                  </a:lnTo>
                  <a:lnTo>
                    <a:pt x="421" y="40"/>
                  </a:lnTo>
                  <a:lnTo>
                    <a:pt x="435" y="42"/>
                  </a:lnTo>
                  <a:lnTo>
                    <a:pt x="447" y="45"/>
                  </a:lnTo>
                  <a:lnTo>
                    <a:pt x="453" y="46"/>
                  </a:lnTo>
                  <a:lnTo>
                    <a:pt x="456" y="46"/>
                  </a:lnTo>
                  <a:lnTo>
                    <a:pt x="502" y="67"/>
                  </a:lnTo>
                  <a:lnTo>
                    <a:pt x="4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6" name="Freeform 22"/>
            <p:cNvSpPr>
              <a:spLocks/>
            </p:cNvSpPr>
            <p:nvPr/>
          </p:nvSpPr>
          <p:spPr bwMode="auto">
            <a:xfrm>
              <a:off x="4092" y="2146"/>
              <a:ext cx="112" cy="130"/>
            </a:xfrm>
            <a:custGeom>
              <a:avLst/>
              <a:gdLst>
                <a:gd name="T0" fmla="*/ 0 w 225"/>
                <a:gd name="T1" fmla="*/ 0 h 260"/>
                <a:gd name="T2" fmla="*/ 3 w 225"/>
                <a:gd name="T3" fmla="*/ 5 h 260"/>
                <a:gd name="T4" fmla="*/ 11 w 225"/>
                <a:gd name="T5" fmla="*/ 15 h 260"/>
                <a:gd name="T6" fmla="*/ 21 w 225"/>
                <a:gd name="T7" fmla="*/ 30 h 260"/>
                <a:gd name="T8" fmla="*/ 35 w 225"/>
                <a:gd name="T9" fmla="*/ 50 h 260"/>
                <a:gd name="T10" fmla="*/ 51 w 225"/>
                <a:gd name="T11" fmla="*/ 69 h 260"/>
                <a:gd name="T12" fmla="*/ 68 w 225"/>
                <a:gd name="T13" fmla="*/ 87 h 260"/>
                <a:gd name="T14" fmla="*/ 84 w 225"/>
                <a:gd name="T15" fmla="*/ 104 h 260"/>
                <a:gd name="T16" fmla="*/ 99 w 225"/>
                <a:gd name="T17" fmla="*/ 114 h 260"/>
                <a:gd name="T18" fmla="*/ 107 w 225"/>
                <a:gd name="T19" fmla="*/ 119 h 260"/>
                <a:gd name="T20" fmla="*/ 114 w 225"/>
                <a:gd name="T21" fmla="*/ 122 h 260"/>
                <a:gd name="T22" fmla="*/ 122 w 225"/>
                <a:gd name="T23" fmla="*/ 125 h 260"/>
                <a:gd name="T24" fmla="*/ 129 w 225"/>
                <a:gd name="T25" fmla="*/ 128 h 260"/>
                <a:gd name="T26" fmla="*/ 135 w 225"/>
                <a:gd name="T27" fmla="*/ 131 h 260"/>
                <a:gd name="T28" fmla="*/ 143 w 225"/>
                <a:gd name="T29" fmla="*/ 132 h 260"/>
                <a:gd name="T30" fmla="*/ 147 w 225"/>
                <a:gd name="T31" fmla="*/ 134 h 260"/>
                <a:gd name="T32" fmla="*/ 153 w 225"/>
                <a:gd name="T33" fmla="*/ 135 h 260"/>
                <a:gd name="T34" fmla="*/ 164 w 225"/>
                <a:gd name="T35" fmla="*/ 144 h 260"/>
                <a:gd name="T36" fmla="*/ 171 w 225"/>
                <a:gd name="T37" fmla="*/ 161 h 260"/>
                <a:gd name="T38" fmla="*/ 177 w 225"/>
                <a:gd name="T39" fmla="*/ 177 h 260"/>
                <a:gd name="T40" fmla="*/ 179 w 225"/>
                <a:gd name="T41" fmla="*/ 185 h 260"/>
                <a:gd name="T42" fmla="*/ 164 w 225"/>
                <a:gd name="T43" fmla="*/ 246 h 260"/>
                <a:gd name="T44" fmla="*/ 215 w 225"/>
                <a:gd name="T45" fmla="*/ 260 h 260"/>
                <a:gd name="T46" fmla="*/ 218 w 225"/>
                <a:gd name="T47" fmla="*/ 138 h 260"/>
                <a:gd name="T48" fmla="*/ 225 w 225"/>
                <a:gd name="T49" fmla="*/ 117 h 260"/>
                <a:gd name="T50" fmla="*/ 222 w 225"/>
                <a:gd name="T51" fmla="*/ 116 h 260"/>
                <a:gd name="T52" fmla="*/ 212 w 225"/>
                <a:gd name="T53" fmla="*/ 113 h 260"/>
                <a:gd name="T54" fmla="*/ 197 w 225"/>
                <a:gd name="T55" fmla="*/ 107 h 260"/>
                <a:gd name="T56" fmla="*/ 179 w 225"/>
                <a:gd name="T57" fmla="*/ 99 h 260"/>
                <a:gd name="T58" fmla="*/ 156 w 225"/>
                <a:gd name="T59" fmla="*/ 90 h 260"/>
                <a:gd name="T60" fmla="*/ 132 w 225"/>
                <a:gd name="T61" fmla="*/ 80 h 260"/>
                <a:gd name="T62" fmla="*/ 108 w 225"/>
                <a:gd name="T63" fmla="*/ 69 h 260"/>
                <a:gd name="T64" fmla="*/ 86 w 225"/>
                <a:gd name="T65" fmla="*/ 57 h 260"/>
                <a:gd name="T66" fmla="*/ 71 w 225"/>
                <a:gd name="T67" fmla="*/ 50 h 260"/>
                <a:gd name="T68" fmla="*/ 57 w 225"/>
                <a:gd name="T69" fmla="*/ 41 h 260"/>
                <a:gd name="T70" fmla="*/ 42 w 225"/>
                <a:gd name="T71" fmla="*/ 30 h 260"/>
                <a:gd name="T72" fmla="*/ 29 w 225"/>
                <a:gd name="T73" fmla="*/ 21 h 260"/>
                <a:gd name="T74" fmla="*/ 17 w 225"/>
                <a:gd name="T75" fmla="*/ 14 h 260"/>
                <a:gd name="T76" fmla="*/ 8 w 225"/>
                <a:gd name="T77" fmla="*/ 6 h 260"/>
                <a:gd name="T78" fmla="*/ 2 w 225"/>
                <a:gd name="T79" fmla="*/ 2 h 260"/>
                <a:gd name="T80" fmla="*/ 0 w 225"/>
                <a:gd name="T8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260">
                  <a:moveTo>
                    <a:pt x="0" y="0"/>
                  </a:moveTo>
                  <a:lnTo>
                    <a:pt x="3" y="5"/>
                  </a:lnTo>
                  <a:lnTo>
                    <a:pt x="11" y="15"/>
                  </a:lnTo>
                  <a:lnTo>
                    <a:pt x="21" y="30"/>
                  </a:lnTo>
                  <a:lnTo>
                    <a:pt x="35" y="50"/>
                  </a:lnTo>
                  <a:lnTo>
                    <a:pt x="51" y="69"/>
                  </a:lnTo>
                  <a:lnTo>
                    <a:pt x="68" y="87"/>
                  </a:lnTo>
                  <a:lnTo>
                    <a:pt x="84" y="104"/>
                  </a:lnTo>
                  <a:lnTo>
                    <a:pt x="99" y="114"/>
                  </a:lnTo>
                  <a:lnTo>
                    <a:pt x="107" y="119"/>
                  </a:lnTo>
                  <a:lnTo>
                    <a:pt x="114" y="122"/>
                  </a:lnTo>
                  <a:lnTo>
                    <a:pt x="122" y="125"/>
                  </a:lnTo>
                  <a:lnTo>
                    <a:pt x="129" y="128"/>
                  </a:lnTo>
                  <a:lnTo>
                    <a:pt x="135" y="131"/>
                  </a:lnTo>
                  <a:lnTo>
                    <a:pt x="143" y="132"/>
                  </a:lnTo>
                  <a:lnTo>
                    <a:pt x="147" y="134"/>
                  </a:lnTo>
                  <a:lnTo>
                    <a:pt x="153" y="135"/>
                  </a:lnTo>
                  <a:lnTo>
                    <a:pt x="164" y="144"/>
                  </a:lnTo>
                  <a:lnTo>
                    <a:pt x="171" y="161"/>
                  </a:lnTo>
                  <a:lnTo>
                    <a:pt x="177" y="177"/>
                  </a:lnTo>
                  <a:lnTo>
                    <a:pt x="179" y="185"/>
                  </a:lnTo>
                  <a:lnTo>
                    <a:pt x="164" y="246"/>
                  </a:lnTo>
                  <a:lnTo>
                    <a:pt x="215" y="260"/>
                  </a:lnTo>
                  <a:lnTo>
                    <a:pt x="218" y="138"/>
                  </a:lnTo>
                  <a:lnTo>
                    <a:pt x="225" y="117"/>
                  </a:lnTo>
                  <a:lnTo>
                    <a:pt x="222" y="116"/>
                  </a:lnTo>
                  <a:lnTo>
                    <a:pt x="212" y="113"/>
                  </a:lnTo>
                  <a:lnTo>
                    <a:pt x="197" y="107"/>
                  </a:lnTo>
                  <a:lnTo>
                    <a:pt x="179" y="99"/>
                  </a:lnTo>
                  <a:lnTo>
                    <a:pt x="156" y="90"/>
                  </a:lnTo>
                  <a:lnTo>
                    <a:pt x="132" y="80"/>
                  </a:lnTo>
                  <a:lnTo>
                    <a:pt x="108" y="69"/>
                  </a:lnTo>
                  <a:lnTo>
                    <a:pt x="86" y="57"/>
                  </a:lnTo>
                  <a:lnTo>
                    <a:pt x="71" y="50"/>
                  </a:lnTo>
                  <a:lnTo>
                    <a:pt x="57" y="41"/>
                  </a:lnTo>
                  <a:lnTo>
                    <a:pt x="42" y="30"/>
                  </a:lnTo>
                  <a:lnTo>
                    <a:pt x="29" y="21"/>
                  </a:lnTo>
                  <a:lnTo>
                    <a:pt x="17" y="14"/>
                  </a:lnTo>
                  <a:lnTo>
                    <a:pt x="8" y="6"/>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7" name="Freeform 23"/>
            <p:cNvSpPr>
              <a:spLocks/>
            </p:cNvSpPr>
            <p:nvPr/>
          </p:nvSpPr>
          <p:spPr bwMode="auto">
            <a:xfrm>
              <a:off x="4072" y="1965"/>
              <a:ext cx="53" cy="69"/>
            </a:xfrm>
            <a:custGeom>
              <a:avLst/>
              <a:gdLst>
                <a:gd name="T0" fmla="*/ 0 w 105"/>
                <a:gd name="T1" fmla="*/ 2 h 138"/>
                <a:gd name="T2" fmla="*/ 2 w 105"/>
                <a:gd name="T3" fmla="*/ 3 h 138"/>
                <a:gd name="T4" fmla="*/ 6 w 105"/>
                <a:gd name="T5" fmla="*/ 5 h 138"/>
                <a:gd name="T6" fmla="*/ 12 w 105"/>
                <a:gd name="T7" fmla="*/ 8 h 138"/>
                <a:gd name="T8" fmla="*/ 21 w 105"/>
                <a:gd name="T9" fmla="*/ 12 h 138"/>
                <a:gd name="T10" fmla="*/ 29 w 105"/>
                <a:gd name="T11" fmla="*/ 17 h 138"/>
                <a:gd name="T12" fmla="*/ 36 w 105"/>
                <a:gd name="T13" fmla="*/ 21 h 138"/>
                <a:gd name="T14" fmla="*/ 42 w 105"/>
                <a:gd name="T15" fmla="*/ 26 h 138"/>
                <a:gd name="T16" fmla="*/ 47 w 105"/>
                <a:gd name="T17" fmla="*/ 30 h 138"/>
                <a:gd name="T18" fmla="*/ 53 w 105"/>
                <a:gd name="T19" fmla="*/ 44 h 138"/>
                <a:gd name="T20" fmla="*/ 62 w 105"/>
                <a:gd name="T21" fmla="*/ 65 h 138"/>
                <a:gd name="T22" fmla="*/ 68 w 105"/>
                <a:gd name="T23" fmla="*/ 84 h 138"/>
                <a:gd name="T24" fmla="*/ 71 w 105"/>
                <a:gd name="T25" fmla="*/ 92 h 138"/>
                <a:gd name="T26" fmla="*/ 53 w 105"/>
                <a:gd name="T27" fmla="*/ 138 h 138"/>
                <a:gd name="T28" fmla="*/ 99 w 105"/>
                <a:gd name="T29" fmla="*/ 110 h 138"/>
                <a:gd name="T30" fmla="*/ 102 w 105"/>
                <a:gd name="T31" fmla="*/ 107 h 138"/>
                <a:gd name="T32" fmla="*/ 105 w 105"/>
                <a:gd name="T33" fmla="*/ 95 h 138"/>
                <a:gd name="T34" fmla="*/ 104 w 105"/>
                <a:gd name="T35" fmla="*/ 72 h 138"/>
                <a:gd name="T36" fmla="*/ 89 w 105"/>
                <a:gd name="T37" fmla="*/ 38 h 138"/>
                <a:gd name="T38" fmla="*/ 77 w 105"/>
                <a:gd name="T39" fmla="*/ 21 h 138"/>
                <a:gd name="T40" fmla="*/ 63 w 105"/>
                <a:gd name="T41" fmla="*/ 11 h 138"/>
                <a:gd name="T42" fmla="*/ 48 w 105"/>
                <a:gd name="T43" fmla="*/ 5 h 138"/>
                <a:gd name="T44" fmla="*/ 33 w 105"/>
                <a:gd name="T45" fmla="*/ 2 h 138"/>
                <a:gd name="T46" fmla="*/ 21 w 105"/>
                <a:gd name="T47" fmla="*/ 0 h 138"/>
                <a:gd name="T48" fmla="*/ 11 w 105"/>
                <a:gd name="T49" fmla="*/ 0 h 138"/>
                <a:gd name="T50" fmla="*/ 3 w 105"/>
                <a:gd name="T51" fmla="*/ 2 h 138"/>
                <a:gd name="T52" fmla="*/ 0 w 105"/>
                <a:gd name="T53"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38">
                  <a:moveTo>
                    <a:pt x="0" y="2"/>
                  </a:moveTo>
                  <a:lnTo>
                    <a:pt x="2" y="3"/>
                  </a:lnTo>
                  <a:lnTo>
                    <a:pt x="6" y="5"/>
                  </a:lnTo>
                  <a:lnTo>
                    <a:pt x="12" y="8"/>
                  </a:lnTo>
                  <a:lnTo>
                    <a:pt x="21" y="12"/>
                  </a:lnTo>
                  <a:lnTo>
                    <a:pt x="29" y="17"/>
                  </a:lnTo>
                  <a:lnTo>
                    <a:pt x="36" y="21"/>
                  </a:lnTo>
                  <a:lnTo>
                    <a:pt x="42" y="26"/>
                  </a:lnTo>
                  <a:lnTo>
                    <a:pt x="47" y="30"/>
                  </a:lnTo>
                  <a:lnTo>
                    <a:pt x="53" y="44"/>
                  </a:lnTo>
                  <a:lnTo>
                    <a:pt x="62" y="65"/>
                  </a:lnTo>
                  <a:lnTo>
                    <a:pt x="68" y="84"/>
                  </a:lnTo>
                  <a:lnTo>
                    <a:pt x="71" y="92"/>
                  </a:lnTo>
                  <a:lnTo>
                    <a:pt x="53" y="138"/>
                  </a:lnTo>
                  <a:lnTo>
                    <a:pt x="99" y="110"/>
                  </a:lnTo>
                  <a:lnTo>
                    <a:pt x="102" y="107"/>
                  </a:lnTo>
                  <a:lnTo>
                    <a:pt x="105" y="95"/>
                  </a:lnTo>
                  <a:lnTo>
                    <a:pt x="104" y="72"/>
                  </a:lnTo>
                  <a:lnTo>
                    <a:pt x="89" y="38"/>
                  </a:lnTo>
                  <a:lnTo>
                    <a:pt x="77" y="21"/>
                  </a:lnTo>
                  <a:lnTo>
                    <a:pt x="63" y="11"/>
                  </a:lnTo>
                  <a:lnTo>
                    <a:pt x="48" y="5"/>
                  </a:lnTo>
                  <a:lnTo>
                    <a:pt x="33" y="2"/>
                  </a:lnTo>
                  <a:lnTo>
                    <a:pt x="21" y="0"/>
                  </a:lnTo>
                  <a:lnTo>
                    <a:pt x="11" y="0"/>
                  </a:lnTo>
                  <a:lnTo>
                    <a:pt x="3"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8" name="Freeform 24"/>
            <p:cNvSpPr>
              <a:spLocks/>
            </p:cNvSpPr>
            <p:nvPr/>
          </p:nvSpPr>
          <p:spPr bwMode="auto">
            <a:xfrm>
              <a:off x="4084" y="2271"/>
              <a:ext cx="97" cy="78"/>
            </a:xfrm>
            <a:custGeom>
              <a:avLst/>
              <a:gdLst>
                <a:gd name="T0" fmla="*/ 137 w 194"/>
                <a:gd name="T1" fmla="*/ 0 h 158"/>
                <a:gd name="T2" fmla="*/ 126 w 194"/>
                <a:gd name="T3" fmla="*/ 44 h 158"/>
                <a:gd name="T4" fmla="*/ 0 w 194"/>
                <a:gd name="T5" fmla="*/ 158 h 158"/>
                <a:gd name="T6" fmla="*/ 114 w 194"/>
                <a:gd name="T7" fmla="*/ 132 h 158"/>
                <a:gd name="T8" fmla="*/ 194 w 194"/>
                <a:gd name="T9" fmla="*/ 47 h 158"/>
                <a:gd name="T10" fmla="*/ 189 w 194"/>
                <a:gd name="T11" fmla="*/ 8 h 158"/>
                <a:gd name="T12" fmla="*/ 137 w 19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94" h="158">
                  <a:moveTo>
                    <a:pt x="137" y="0"/>
                  </a:moveTo>
                  <a:lnTo>
                    <a:pt x="126" y="44"/>
                  </a:lnTo>
                  <a:lnTo>
                    <a:pt x="0" y="158"/>
                  </a:lnTo>
                  <a:lnTo>
                    <a:pt x="114" y="132"/>
                  </a:lnTo>
                  <a:lnTo>
                    <a:pt x="194" y="47"/>
                  </a:lnTo>
                  <a:lnTo>
                    <a:pt x="189" y="8"/>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9" name="Freeform 25"/>
            <p:cNvSpPr>
              <a:spLocks/>
            </p:cNvSpPr>
            <p:nvPr/>
          </p:nvSpPr>
          <p:spPr bwMode="auto">
            <a:xfrm>
              <a:off x="3957" y="2317"/>
              <a:ext cx="334" cy="382"/>
            </a:xfrm>
            <a:custGeom>
              <a:avLst/>
              <a:gdLst>
                <a:gd name="T0" fmla="*/ 558 w 667"/>
                <a:gd name="T1" fmla="*/ 36 h 764"/>
                <a:gd name="T2" fmla="*/ 537 w 667"/>
                <a:gd name="T3" fmla="*/ 38 h 764"/>
                <a:gd name="T4" fmla="*/ 505 w 667"/>
                <a:gd name="T5" fmla="*/ 38 h 764"/>
                <a:gd name="T6" fmla="*/ 478 w 667"/>
                <a:gd name="T7" fmla="*/ 39 h 764"/>
                <a:gd name="T8" fmla="*/ 462 w 667"/>
                <a:gd name="T9" fmla="*/ 39 h 764"/>
                <a:gd name="T10" fmla="*/ 424 w 667"/>
                <a:gd name="T11" fmla="*/ 38 h 764"/>
                <a:gd name="T12" fmla="*/ 381 w 667"/>
                <a:gd name="T13" fmla="*/ 38 h 764"/>
                <a:gd name="T14" fmla="*/ 348 w 667"/>
                <a:gd name="T15" fmla="*/ 36 h 764"/>
                <a:gd name="T16" fmla="*/ 204 w 667"/>
                <a:gd name="T17" fmla="*/ 96 h 764"/>
                <a:gd name="T18" fmla="*/ 180 w 667"/>
                <a:gd name="T19" fmla="*/ 117 h 764"/>
                <a:gd name="T20" fmla="*/ 124 w 667"/>
                <a:gd name="T21" fmla="*/ 162 h 764"/>
                <a:gd name="T22" fmla="*/ 67 w 667"/>
                <a:gd name="T23" fmla="*/ 213 h 764"/>
                <a:gd name="T24" fmla="*/ 39 w 667"/>
                <a:gd name="T25" fmla="*/ 243 h 764"/>
                <a:gd name="T26" fmla="*/ 18 w 667"/>
                <a:gd name="T27" fmla="*/ 323 h 764"/>
                <a:gd name="T28" fmla="*/ 0 w 667"/>
                <a:gd name="T29" fmla="*/ 390 h 764"/>
                <a:gd name="T30" fmla="*/ 10 w 667"/>
                <a:gd name="T31" fmla="*/ 488 h 764"/>
                <a:gd name="T32" fmla="*/ 25 w 667"/>
                <a:gd name="T33" fmla="*/ 608 h 764"/>
                <a:gd name="T34" fmla="*/ 34 w 667"/>
                <a:gd name="T35" fmla="*/ 696 h 764"/>
                <a:gd name="T36" fmla="*/ 39 w 667"/>
                <a:gd name="T37" fmla="*/ 764 h 764"/>
                <a:gd name="T38" fmla="*/ 97 w 667"/>
                <a:gd name="T39" fmla="*/ 626 h 764"/>
                <a:gd name="T40" fmla="*/ 84 w 667"/>
                <a:gd name="T41" fmla="*/ 371 h 764"/>
                <a:gd name="T42" fmla="*/ 114 w 667"/>
                <a:gd name="T43" fmla="*/ 258 h 764"/>
                <a:gd name="T44" fmla="*/ 163 w 667"/>
                <a:gd name="T45" fmla="*/ 207 h 764"/>
                <a:gd name="T46" fmla="*/ 216 w 667"/>
                <a:gd name="T47" fmla="*/ 162 h 764"/>
                <a:gd name="T48" fmla="*/ 252 w 667"/>
                <a:gd name="T49" fmla="*/ 134 h 764"/>
                <a:gd name="T50" fmla="*/ 264 w 667"/>
                <a:gd name="T51" fmla="*/ 128 h 764"/>
                <a:gd name="T52" fmla="*/ 301 w 667"/>
                <a:gd name="T53" fmla="*/ 114 h 764"/>
                <a:gd name="T54" fmla="*/ 357 w 667"/>
                <a:gd name="T55" fmla="*/ 98 h 764"/>
                <a:gd name="T56" fmla="*/ 411 w 667"/>
                <a:gd name="T57" fmla="*/ 84 h 764"/>
                <a:gd name="T58" fmla="*/ 448 w 667"/>
                <a:gd name="T59" fmla="*/ 83 h 764"/>
                <a:gd name="T60" fmla="*/ 480 w 667"/>
                <a:gd name="T61" fmla="*/ 83 h 764"/>
                <a:gd name="T62" fmla="*/ 510 w 667"/>
                <a:gd name="T63" fmla="*/ 80 h 764"/>
                <a:gd name="T64" fmla="*/ 547 w 667"/>
                <a:gd name="T65" fmla="*/ 74 h 764"/>
                <a:gd name="T66" fmla="*/ 589 w 667"/>
                <a:gd name="T67" fmla="*/ 60 h 764"/>
                <a:gd name="T68" fmla="*/ 625 w 667"/>
                <a:gd name="T69" fmla="*/ 38 h 764"/>
                <a:gd name="T70" fmla="*/ 652 w 667"/>
                <a:gd name="T71" fmla="*/ 17 h 764"/>
                <a:gd name="T72" fmla="*/ 666 w 667"/>
                <a:gd name="T73" fmla="*/ 2 h 764"/>
                <a:gd name="T74" fmla="*/ 561 w 667"/>
                <a:gd name="T75" fmla="*/ 3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7" h="764">
                  <a:moveTo>
                    <a:pt x="561" y="36"/>
                  </a:moveTo>
                  <a:lnTo>
                    <a:pt x="558" y="36"/>
                  </a:lnTo>
                  <a:lnTo>
                    <a:pt x="549" y="36"/>
                  </a:lnTo>
                  <a:lnTo>
                    <a:pt x="537" y="38"/>
                  </a:lnTo>
                  <a:lnTo>
                    <a:pt x="522" y="38"/>
                  </a:lnTo>
                  <a:lnTo>
                    <a:pt x="505" y="38"/>
                  </a:lnTo>
                  <a:lnTo>
                    <a:pt x="492" y="39"/>
                  </a:lnTo>
                  <a:lnTo>
                    <a:pt x="478" y="39"/>
                  </a:lnTo>
                  <a:lnTo>
                    <a:pt x="471" y="39"/>
                  </a:lnTo>
                  <a:lnTo>
                    <a:pt x="462" y="39"/>
                  </a:lnTo>
                  <a:lnTo>
                    <a:pt x="445" y="39"/>
                  </a:lnTo>
                  <a:lnTo>
                    <a:pt x="424" y="38"/>
                  </a:lnTo>
                  <a:lnTo>
                    <a:pt x="402" y="38"/>
                  </a:lnTo>
                  <a:lnTo>
                    <a:pt x="381" y="38"/>
                  </a:lnTo>
                  <a:lnTo>
                    <a:pt x="361" y="36"/>
                  </a:lnTo>
                  <a:lnTo>
                    <a:pt x="348" y="36"/>
                  </a:lnTo>
                  <a:lnTo>
                    <a:pt x="343" y="36"/>
                  </a:lnTo>
                  <a:lnTo>
                    <a:pt x="204" y="96"/>
                  </a:lnTo>
                  <a:lnTo>
                    <a:pt x="196" y="102"/>
                  </a:lnTo>
                  <a:lnTo>
                    <a:pt x="180" y="117"/>
                  </a:lnTo>
                  <a:lnTo>
                    <a:pt x="154" y="138"/>
                  </a:lnTo>
                  <a:lnTo>
                    <a:pt x="124" y="162"/>
                  </a:lnTo>
                  <a:lnTo>
                    <a:pt x="94" y="189"/>
                  </a:lnTo>
                  <a:lnTo>
                    <a:pt x="67" y="213"/>
                  </a:lnTo>
                  <a:lnTo>
                    <a:pt x="48" y="231"/>
                  </a:lnTo>
                  <a:lnTo>
                    <a:pt x="39" y="243"/>
                  </a:lnTo>
                  <a:lnTo>
                    <a:pt x="30" y="273"/>
                  </a:lnTo>
                  <a:lnTo>
                    <a:pt x="18" y="323"/>
                  </a:lnTo>
                  <a:lnTo>
                    <a:pt x="6" y="369"/>
                  </a:lnTo>
                  <a:lnTo>
                    <a:pt x="0" y="390"/>
                  </a:lnTo>
                  <a:lnTo>
                    <a:pt x="3" y="420"/>
                  </a:lnTo>
                  <a:lnTo>
                    <a:pt x="10" y="488"/>
                  </a:lnTo>
                  <a:lnTo>
                    <a:pt x="18" y="561"/>
                  </a:lnTo>
                  <a:lnTo>
                    <a:pt x="25" y="608"/>
                  </a:lnTo>
                  <a:lnTo>
                    <a:pt x="31" y="644"/>
                  </a:lnTo>
                  <a:lnTo>
                    <a:pt x="34" y="696"/>
                  </a:lnTo>
                  <a:lnTo>
                    <a:pt x="37" y="743"/>
                  </a:lnTo>
                  <a:lnTo>
                    <a:pt x="39" y="764"/>
                  </a:lnTo>
                  <a:lnTo>
                    <a:pt x="103" y="678"/>
                  </a:lnTo>
                  <a:lnTo>
                    <a:pt x="97" y="626"/>
                  </a:lnTo>
                  <a:lnTo>
                    <a:pt x="87" y="503"/>
                  </a:lnTo>
                  <a:lnTo>
                    <a:pt x="84" y="371"/>
                  </a:lnTo>
                  <a:lnTo>
                    <a:pt x="97" y="282"/>
                  </a:lnTo>
                  <a:lnTo>
                    <a:pt x="114" y="258"/>
                  </a:lnTo>
                  <a:lnTo>
                    <a:pt x="136" y="233"/>
                  </a:lnTo>
                  <a:lnTo>
                    <a:pt x="163" y="207"/>
                  </a:lnTo>
                  <a:lnTo>
                    <a:pt x="190" y="183"/>
                  </a:lnTo>
                  <a:lnTo>
                    <a:pt x="216" y="162"/>
                  </a:lnTo>
                  <a:lnTo>
                    <a:pt x="238" y="144"/>
                  </a:lnTo>
                  <a:lnTo>
                    <a:pt x="252" y="134"/>
                  </a:lnTo>
                  <a:lnTo>
                    <a:pt x="258" y="129"/>
                  </a:lnTo>
                  <a:lnTo>
                    <a:pt x="264" y="128"/>
                  </a:lnTo>
                  <a:lnTo>
                    <a:pt x="279" y="122"/>
                  </a:lnTo>
                  <a:lnTo>
                    <a:pt x="301" y="114"/>
                  </a:lnTo>
                  <a:lnTo>
                    <a:pt x="327" y="105"/>
                  </a:lnTo>
                  <a:lnTo>
                    <a:pt x="357" y="98"/>
                  </a:lnTo>
                  <a:lnTo>
                    <a:pt x="385" y="90"/>
                  </a:lnTo>
                  <a:lnTo>
                    <a:pt x="411" y="84"/>
                  </a:lnTo>
                  <a:lnTo>
                    <a:pt x="432" y="83"/>
                  </a:lnTo>
                  <a:lnTo>
                    <a:pt x="448" y="83"/>
                  </a:lnTo>
                  <a:lnTo>
                    <a:pt x="465" y="83"/>
                  </a:lnTo>
                  <a:lnTo>
                    <a:pt x="480" y="83"/>
                  </a:lnTo>
                  <a:lnTo>
                    <a:pt x="495" y="81"/>
                  </a:lnTo>
                  <a:lnTo>
                    <a:pt x="510" y="80"/>
                  </a:lnTo>
                  <a:lnTo>
                    <a:pt x="528" y="78"/>
                  </a:lnTo>
                  <a:lnTo>
                    <a:pt x="547" y="74"/>
                  </a:lnTo>
                  <a:lnTo>
                    <a:pt x="568" y="68"/>
                  </a:lnTo>
                  <a:lnTo>
                    <a:pt x="589" y="60"/>
                  </a:lnTo>
                  <a:lnTo>
                    <a:pt x="609" y="50"/>
                  </a:lnTo>
                  <a:lnTo>
                    <a:pt x="625" y="38"/>
                  </a:lnTo>
                  <a:lnTo>
                    <a:pt x="640" y="27"/>
                  </a:lnTo>
                  <a:lnTo>
                    <a:pt x="652" y="17"/>
                  </a:lnTo>
                  <a:lnTo>
                    <a:pt x="660" y="8"/>
                  </a:lnTo>
                  <a:lnTo>
                    <a:pt x="666" y="2"/>
                  </a:lnTo>
                  <a:lnTo>
                    <a:pt x="667" y="0"/>
                  </a:lnTo>
                  <a:lnTo>
                    <a:pt x="56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0" name="Freeform 26"/>
            <p:cNvSpPr>
              <a:spLocks/>
            </p:cNvSpPr>
            <p:nvPr/>
          </p:nvSpPr>
          <p:spPr bwMode="auto">
            <a:xfrm>
              <a:off x="3970" y="2701"/>
              <a:ext cx="66" cy="109"/>
            </a:xfrm>
            <a:custGeom>
              <a:avLst/>
              <a:gdLst>
                <a:gd name="T0" fmla="*/ 0 w 132"/>
                <a:gd name="T1" fmla="*/ 71 h 218"/>
                <a:gd name="T2" fmla="*/ 3 w 132"/>
                <a:gd name="T3" fmla="*/ 77 h 218"/>
                <a:gd name="T4" fmla="*/ 14 w 132"/>
                <a:gd name="T5" fmla="*/ 95 h 218"/>
                <a:gd name="T6" fmla="*/ 27 w 132"/>
                <a:gd name="T7" fmla="*/ 120 h 218"/>
                <a:gd name="T8" fmla="*/ 44 w 132"/>
                <a:gd name="T9" fmla="*/ 149 h 218"/>
                <a:gd name="T10" fmla="*/ 62 w 132"/>
                <a:gd name="T11" fmla="*/ 176 h 218"/>
                <a:gd name="T12" fmla="*/ 77 w 132"/>
                <a:gd name="T13" fmla="*/ 200 h 218"/>
                <a:gd name="T14" fmla="*/ 89 w 132"/>
                <a:gd name="T15" fmla="*/ 215 h 218"/>
                <a:gd name="T16" fmla="*/ 96 w 132"/>
                <a:gd name="T17" fmla="*/ 218 h 218"/>
                <a:gd name="T18" fmla="*/ 107 w 132"/>
                <a:gd name="T19" fmla="*/ 203 h 218"/>
                <a:gd name="T20" fmla="*/ 119 w 132"/>
                <a:gd name="T21" fmla="*/ 177 h 218"/>
                <a:gd name="T22" fmla="*/ 128 w 132"/>
                <a:gd name="T23" fmla="*/ 156 h 218"/>
                <a:gd name="T24" fmla="*/ 132 w 132"/>
                <a:gd name="T25" fmla="*/ 146 h 218"/>
                <a:gd name="T26" fmla="*/ 21 w 132"/>
                <a:gd name="T27" fmla="*/ 0 h 218"/>
                <a:gd name="T28" fmla="*/ 0 w 132"/>
                <a:gd name="T29" fmla="*/ 7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218">
                  <a:moveTo>
                    <a:pt x="0" y="71"/>
                  </a:moveTo>
                  <a:lnTo>
                    <a:pt x="3" y="77"/>
                  </a:lnTo>
                  <a:lnTo>
                    <a:pt x="14" y="95"/>
                  </a:lnTo>
                  <a:lnTo>
                    <a:pt x="27" y="120"/>
                  </a:lnTo>
                  <a:lnTo>
                    <a:pt x="44" y="149"/>
                  </a:lnTo>
                  <a:lnTo>
                    <a:pt x="62" y="176"/>
                  </a:lnTo>
                  <a:lnTo>
                    <a:pt x="77" y="200"/>
                  </a:lnTo>
                  <a:lnTo>
                    <a:pt x="89" y="215"/>
                  </a:lnTo>
                  <a:lnTo>
                    <a:pt x="96" y="218"/>
                  </a:lnTo>
                  <a:lnTo>
                    <a:pt x="107" y="203"/>
                  </a:lnTo>
                  <a:lnTo>
                    <a:pt x="119" y="177"/>
                  </a:lnTo>
                  <a:lnTo>
                    <a:pt x="128" y="156"/>
                  </a:lnTo>
                  <a:lnTo>
                    <a:pt x="132" y="146"/>
                  </a:lnTo>
                  <a:lnTo>
                    <a:pt x="21" y="0"/>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1" name="Freeform 27"/>
            <p:cNvSpPr>
              <a:spLocks/>
            </p:cNvSpPr>
            <p:nvPr/>
          </p:nvSpPr>
          <p:spPr bwMode="auto">
            <a:xfrm>
              <a:off x="4127" y="2423"/>
              <a:ext cx="460" cy="355"/>
            </a:xfrm>
            <a:custGeom>
              <a:avLst/>
              <a:gdLst>
                <a:gd name="T0" fmla="*/ 450 w 921"/>
                <a:gd name="T1" fmla="*/ 91 h 709"/>
                <a:gd name="T2" fmla="*/ 435 w 921"/>
                <a:gd name="T3" fmla="*/ 106 h 709"/>
                <a:gd name="T4" fmla="*/ 393 w 921"/>
                <a:gd name="T5" fmla="*/ 145 h 709"/>
                <a:gd name="T6" fmla="*/ 334 w 921"/>
                <a:gd name="T7" fmla="*/ 201 h 709"/>
                <a:gd name="T8" fmla="*/ 267 w 921"/>
                <a:gd name="T9" fmla="*/ 267 h 709"/>
                <a:gd name="T10" fmla="*/ 199 w 921"/>
                <a:gd name="T11" fmla="*/ 333 h 709"/>
                <a:gd name="T12" fmla="*/ 141 w 921"/>
                <a:gd name="T13" fmla="*/ 391 h 709"/>
                <a:gd name="T14" fmla="*/ 99 w 921"/>
                <a:gd name="T15" fmla="*/ 438 h 709"/>
                <a:gd name="T16" fmla="*/ 82 w 921"/>
                <a:gd name="T17" fmla="*/ 460 h 709"/>
                <a:gd name="T18" fmla="*/ 73 w 921"/>
                <a:gd name="T19" fmla="*/ 484 h 709"/>
                <a:gd name="T20" fmla="*/ 54 w 921"/>
                <a:gd name="T21" fmla="*/ 511 h 709"/>
                <a:gd name="T22" fmla="*/ 36 w 921"/>
                <a:gd name="T23" fmla="*/ 535 h 709"/>
                <a:gd name="T24" fmla="*/ 28 w 921"/>
                <a:gd name="T25" fmla="*/ 546 h 709"/>
                <a:gd name="T26" fmla="*/ 10 w 921"/>
                <a:gd name="T27" fmla="*/ 709 h 709"/>
                <a:gd name="T28" fmla="*/ 28 w 921"/>
                <a:gd name="T29" fmla="*/ 678 h 709"/>
                <a:gd name="T30" fmla="*/ 70 w 921"/>
                <a:gd name="T31" fmla="*/ 606 h 709"/>
                <a:gd name="T32" fmla="*/ 120 w 921"/>
                <a:gd name="T33" fmla="*/ 523 h 709"/>
                <a:gd name="T34" fmla="*/ 157 w 921"/>
                <a:gd name="T35" fmla="*/ 466 h 709"/>
                <a:gd name="T36" fmla="*/ 181 w 921"/>
                <a:gd name="T37" fmla="*/ 438 h 709"/>
                <a:gd name="T38" fmla="*/ 217 w 921"/>
                <a:gd name="T39" fmla="*/ 397 h 709"/>
                <a:gd name="T40" fmla="*/ 262 w 921"/>
                <a:gd name="T41" fmla="*/ 349 h 709"/>
                <a:gd name="T42" fmla="*/ 310 w 921"/>
                <a:gd name="T43" fmla="*/ 298 h 709"/>
                <a:gd name="T44" fmla="*/ 357 w 921"/>
                <a:gd name="T45" fmla="*/ 249 h 709"/>
                <a:gd name="T46" fmla="*/ 397 w 921"/>
                <a:gd name="T47" fmla="*/ 207 h 709"/>
                <a:gd name="T48" fmla="*/ 426 w 921"/>
                <a:gd name="T49" fmla="*/ 177 h 709"/>
                <a:gd name="T50" fmla="*/ 439 w 921"/>
                <a:gd name="T51" fmla="*/ 163 h 709"/>
                <a:gd name="T52" fmla="*/ 471 w 921"/>
                <a:gd name="T53" fmla="*/ 136 h 709"/>
                <a:gd name="T54" fmla="*/ 508 w 921"/>
                <a:gd name="T55" fmla="*/ 106 h 709"/>
                <a:gd name="T56" fmla="*/ 543 w 921"/>
                <a:gd name="T57" fmla="*/ 79 h 709"/>
                <a:gd name="T58" fmla="*/ 568 w 921"/>
                <a:gd name="T59" fmla="*/ 63 h 709"/>
                <a:gd name="T60" fmla="*/ 595 w 921"/>
                <a:gd name="T61" fmla="*/ 55 h 709"/>
                <a:gd name="T62" fmla="*/ 634 w 921"/>
                <a:gd name="T63" fmla="*/ 48 h 709"/>
                <a:gd name="T64" fmla="*/ 670 w 921"/>
                <a:gd name="T65" fmla="*/ 43 h 709"/>
                <a:gd name="T66" fmla="*/ 690 w 921"/>
                <a:gd name="T67" fmla="*/ 42 h 709"/>
                <a:gd name="T68" fmla="*/ 700 w 921"/>
                <a:gd name="T69" fmla="*/ 40 h 709"/>
                <a:gd name="T70" fmla="*/ 717 w 921"/>
                <a:gd name="T71" fmla="*/ 39 h 709"/>
                <a:gd name="T72" fmla="*/ 738 w 921"/>
                <a:gd name="T73" fmla="*/ 37 h 709"/>
                <a:gd name="T74" fmla="*/ 760 w 921"/>
                <a:gd name="T75" fmla="*/ 39 h 709"/>
                <a:gd name="T76" fmla="*/ 793 w 921"/>
                <a:gd name="T77" fmla="*/ 43 h 709"/>
                <a:gd name="T78" fmla="*/ 825 w 921"/>
                <a:gd name="T79" fmla="*/ 46 h 709"/>
                <a:gd name="T80" fmla="*/ 849 w 921"/>
                <a:gd name="T81" fmla="*/ 51 h 709"/>
                <a:gd name="T82" fmla="*/ 864 w 921"/>
                <a:gd name="T83" fmla="*/ 52 h 709"/>
                <a:gd name="T84" fmla="*/ 882 w 921"/>
                <a:gd name="T85" fmla="*/ 54 h 709"/>
                <a:gd name="T86" fmla="*/ 901 w 921"/>
                <a:gd name="T87" fmla="*/ 52 h 709"/>
                <a:gd name="T88" fmla="*/ 915 w 921"/>
                <a:gd name="T89" fmla="*/ 51 h 709"/>
                <a:gd name="T90" fmla="*/ 921 w 921"/>
                <a:gd name="T91" fmla="*/ 49 h 709"/>
                <a:gd name="T92" fmla="*/ 786 w 921"/>
                <a:gd name="T93" fmla="*/ 0 h 709"/>
                <a:gd name="T94" fmla="*/ 550 w 921"/>
                <a:gd name="T95" fmla="*/ 3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1" h="709">
                  <a:moveTo>
                    <a:pt x="550" y="31"/>
                  </a:moveTo>
                  <a:lnTo>
                    <a:pt x="450" y="91"/>
                  </a:lnTo>
                  <a:lnTo>
                    <a:pt x="445" y="96"/>
                  </a:lnTo>
                  <a:lnTo>
                    <a:pt x="435" y="106"/>
                  </a:lnTo>
                  <a:lnTo>
                    <a:pt x="417" y="123"/>
                  </a:lnTo>
                  <a:lnTo>
                    <a:pt x="393" y="145"/>
                  </a:lnTo>
                  <a:lnTo>
                    <a:pt x="366" y="172"/>
                  </a:lnTo>
                  <a:lnTo>
                    <a:pt x="334" y="201"/>
                  </a:lnTo>
                  <a:lnTo>
                    <a:pt x="301" y="234"/>
                  </a:lnTo>
                  <a:lnTo>
                    <a:pt x="267" y="267"/>
                  </a:lnTo>
                  <a:lnTo>
                    <a:pt x="232" y="300"/>
                  </a:lnTo>
                  <a:lnTo>
                    <a:pt x="199" y="333"/>
                  </a:lnTo>
                  <a:lnTo>
                    <a:pt x="169" y="363"/>
                  </a:lnTo>
                  <a:lnTo>
                    <a:pt x="141" y="391"/>
                  </a:lnTo>
                  <a:lnTo>
                    <a:pt x="117" y="417"/>
                  </a:lnTo>
                  <a:lnTo>
                    <a:pt x="99" y="438"/>
                  </a:lnTo>
                  <a:lnTo>
                    <a:pt x="87" y="451"/>
                  </a:lnTo>
                  <a:lnTo>
                    <a:pt x="82" y="460"/>
                  </a:lnTo>
                  <a:lnTo>
                    <a:pt x="79" y="471"/>
                  </a:lnTo>
                  <a:lnTo>
                    <a:pt x="73" y="484"/>
                  </a:lnTo>
                  <a:lnTo>
                    <a:pt x="64" y="498"/>
                  </a:lnTo>
                  <a:lnTo>
                    <a:pt x="54" y="511"/>
                  </a:lnTo>
                  <a:lnTo>
                    <a:pt x="45" y="525"/>
                  </a:lnTo>
                  <a:lnTo>
                    <a:pt x="36" y="535"/>
                  </a:lnTo>
                  <a:lnTo>
                    <a:pt x="30" y="543"/>
                  </a:lnTo>
                  <a:lnTo>
                    <a:pt x="28" y="546"/>
                  </a:lnTo>
                  <a:lnTo>
                    <a:pt x="0" y="678"/>
                  </a:lnTo>
                  <a:lnTo>
                    <a:pt x="10" y="709"/>
                  </a:lnTo>
                  <a:lnTo>
                    <a:pt x="15" y="700"/>
                  </a:lnTo>
                  <a:lnTo>
                    <a:pt x="28" y="678"/>
                  </a:lnTo>
                  <a:lnTo>
                    <a:pt x="48" y="645"/>
                  </a:lnTo>
                  <a:lnTo>
                    <a:pt x="70" y="606"/>
                  </a:lnTo>
                  <a:lnTo>
                    <a:pt x="96" y="564"/>
                  </a:lnTo>
                  <a:lnTo>
                    <a:pt x="120" y="523"/>
                  </a:lnTo>
                  <a:lnTo>
                    <a:pt x="141" y="490"/>
                  </a:lnTo>
                  <a:lnTo>
                    <a:pt x="157" y="466"/>
                  </a:lnTo>
                  <a:lnTo>
                    <a:pt x="166" y="454"/>
                  </a:lnTo>
                  <a:lnTo>
                    <a:pt x="181" y="438"/>
                  </a:lnTo>
                  <a:lnTo>
                    <a:pt x="198" y="420"/>
                  </a:lnTo>
                  <a:lnTo>
                    <a:pt x="217" y="397"/>
                  </a:lnTo>
                  <a:lnTo>
                    <a:pt x="238" y="373"/>
                  </a:lnTo>
                  <a:lnTo>
                    <a:pt x="262" y="349"/>
                  </a:lnTo>
                  <a:lnTo>
                    <a:pt x="286" y="324"/>
                  </a:lnTo>
                  <a:lnTo>
                    <a:pt x="310" y="298"/>
                  </a:lnTo>
                  <a:lnTo>
                    <a:pt x="334" y="273"/>
                  </a:lnTo>
                  <a:lnTo>
                    <a:pt x="357" y="249"/>
                  </a:lnTo>
                  <a:lnTo>
                    <a:pt x="378" y="226"/>
                  </a:lnTo>
                  <a:lnTo>
                    <a:pt x="397" y="207"/>
                  </a:lnTo>
                  <a:lnTo>
                    <a:pt x="414" y="190"/>
                  </a:lnTo>
                  <a:lnTo>
                    <a:pt x="426" y="177"/>
                  </a:lnTo>
                  <a:lnTo>
                    <a:pt x="435" y="168"/>
                  </a:lnTo>
                  <a:lnTo>
                    <a:pt x="439" y="163"/>
                  </a:lnTo>
                  <a:lnTo>
                    <a:pt x="454" y="150"/>
                  </a:lnTo>
                  <a:lnTo>
                    <a:pt x="471" y="136"/>
                  </a:lnTo>
                  <a:lnTo>
                    <a:pt x="489" y="121"/>
                  </a:lnTo>
                  <a:lnTo>
                    <a:pt x="508" y="106"/>
                  </a:lnTo>
                  <a:lnTo>
                    <a:pt x="526" y="91"/>
                  </a:lnTo>
                  <a:lnTo>
                    <a:pt x="543" y="79"/>
                  </a:lnTo>
                  <a:lnTo>
                    <a:pt x="556" y="69"/>
                  </a:lnTo>
                  <a:lnTo>
                    <a:pt x="568" y="63"/>
                  </a:lnTo>
                  <a:lnTo>
                    <a:pt x="580" y="58"/>
                  </a:lnTo>
                  <a:lnTo>
                    <a:pt x="595" y="55"/>
                  </a:lnTo>
                  <a:lnTo>
                    <a:pt x="615" y="51"/>
                  </a:lnTo>
                  <a:lnTo>
                    <a:pt x="634" y="48"/>
                  </a:lnTo>
                  <a:lnTo>
                    <a:pt x="654" y="46"/>
                  </a:lnTo>
                  <a:lnTo>
                    <a:pt x="670" y="43"/>
                  </a:lnTo>
                  <a:lnTo>
                    <a:pt x="682" y="42"/>
                  </a:lnTo>
                  <a:lnTo>
                    <a:pt x="690" y="42"/>
                  </a:lnTo>
                  <a:lnTo>
                    <a:pt x="694" y="42"/>
                  </a:lnTo>
                  <a:lnTo>
                    <a:pt x="700" y="40"/>
                  </a:lnTo>
                  <a:lnTo>
                    <a:pt x="708" y="40"/>
                  </a:lnTo>
                  <a:lnTo>
                    <a:pt x="717" y="39"/>
                  </a:lnTo>
                  <a:lnTo>
                    <a:pt x="727" y="37"/>
                  </a:lnTo>
                  <a:lnTo>
                    <a:pt x="738" y="37"/>
                  </a:lnTo>
                  <a:lnTo>
                    <a:pt x="748" y="37"/>
                  </a:lnTo>
                  <a:lnTo>
                    <a:pt x="760" y="39"/>
                  </a:lnTo>
                  <a:lnTo>
                    <a:pt x="777" y="40"/>
                  </a:lnTo>
                  <a:lnTo>
                    <a:pt x="793" y="43"/>
                  </a:lnTo>
                  <a:lnTo>
                    <a:pt x="810" y="45"/>
                  </a:lnTo>
                  <a:lnTo>
                    <a:pt x="825" y="46"/>
                  </a:lnTo>
                  <a:lnTo>
                    <a:pt x="838" y="49"/>
                  </a:lnTo>
                  <a:lnTo>
                    <a:pt x="849" y="51"/>
                  </a:lnTo>
                  <a:lnTo>
                    <a:pt x="858" y="51"/>
                  </a:lnTo>
                  <a:lnTo>
                    <a:pt x="864" y="52"/>
                  </a:lnTo>
                  <a:lnTo>
                    <a:pt x="873" y="54"/>
                  </a:lnTo>
                  <a:lnTo>
                    <a:pt x="882" y="54"/>
                  </a:lnTo>
                  <a:lnTo>
                    <a:pt x="892" y="54"/>
                  </a:lnTo>
                  <a:lnTo>
                    <a:pt x="901" y="52"/>
                  </a:lnTo>
                  <a:lnTo>
                    <a:pt x="909" y="51"/>
                  </a:lnTo>
                  <a:lnTo>
                    <a:pt x="915" y="51"/>
                  </a:lnTo>
                  <a:lnTo>
                    <a:pt x="919" y="49"/>
                  </a:lnTo>
                  <a:lnTo>
                    <a:pt x="921" y="49"/>
                  </a:lnTo>
                  <a:lnTo>
                    <a:pt x="915" y="28"/>
                  </a:lnTo>
                  <a:lnTo>
                    <a:pt x="786" y="0"/>
                  </a:lnTo>
                  <a:lnTo>
                    <a:pt x="700" y="6"/>
                  </a:lnTo>
                  <a:lnTo>
                    <a:pt x="55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2" name="Freeform 28"/>
            <p:cNvSpPr>
              <a:spLocks/>
            </p:cNvSpPr>
            <p:nvPr/>
          </p:nvSpPr>
          <p:spPr bwMode="auto">
            <a:xfrm>
              <a:off x="4552" y="2496"/>
              <a:ext cx="184" cy="87"/>
            </a:xfrm>
            <a:custGeom>
              <a:avLst/>
              <a:gdLst>
                <a:gd name="T0" fmla="*/ 249 w 368"/>
                <a:gd name="T1" fmla="*/ 11 h 176"/>
                <a:gd name="T2" fmla="*/ 248 w 368"/>
                <a:gd name="T3" fmla="*/ 9 h 176"/>
                <a:gd name="T4" fmla="*/ 243 w 368"/>
                <a:gd name="T5" fmla="*/ 8 h 176"/>
                <a:gd name="T6" fmla="*/ 236 w 368"/>
                <a:gd name="T7" fmla="*/ 6 h 176"/>
                <a:gd name="T8" fmla="*/ 227 w 368"/>
                <a:gd name="T9" fmla="*/ 3 h 176"/>
                <a:gd name="T10" fmla="*/ 218 w 368"/>
                <a:gd name="T11" fmla="*/ 2 h 176"/>
                <a:gd name="T12" fmla="*/ 207 w 368"/>
                <a:gd name="T13" fmla="*/ 0 h 176"/>
                <a:gd name="T14" fmla="*/ 198 w 368"/>
                <a:gd name="T15" fmla="*/ 2 h 176"/>
                <a:gd name="T16" fmla="*/ 189 w 368"/>
                <a:gd name="T17" fmla="*/ 5 h 176"/>
                <a:gd name="T18" fmla="*/ 180 w 368"/>
                <a:gd name="T19" fmla="*/ 11 h 176"/>
                <a:gd name="T20" fmla="*/ 168 w 368"/>
                <a:gd name="T21" fmla="*/ 18 h 176"/>
                <a:gd name="T22" fmla="*/ 155 w 368"/>
                <a:gd name="T23" fmla="*/ 29 h 176"/>
                <a:gd name="T24" fmla="*/ 143 w 368"/>
                <a:gd name="T25" fmla="*/ 39 h 176"/>
                <a:gd name="T26" fmla="*/ 131 w 368"/>
                <a:gd name="T27" fmla="*/ 48 h 176"/>
                <a:gd name="T28" fmla="*/ 120 w 368"/>
                <a:gd name="T29" fmla="*/ 57 h 176"/>
                <a:gd name="T30" fmla="*/ 114 w 368"/>
                <a:gd name="T31" fmla="*/ 63 h 176"/>
                <a:gd name="T32" fmla="*/ 111 w 368"/>
                <a:gd name="T33" fmla="*/ 65 h 176"/>
                <a:gd name="T34" fmla="*/ 0 w 368"/>
                <a:gd name="T35" fmla="*/ 158 h 176"/>
                <a:gd name="T36" fmla="*/ 42 w 368"/>
                <a:gd name="T37" fmla="*/ 176 h 176"/>
                <a:gd name="T38" fmla="*/ 45 w 368"/>
                <a:gd name="T39" fmla="*/ 174 h 176"/>
                <a:gd name="T40" fmla="*/ 53 w 368"/>
                <a:gd name="T41" fmla="*/ 170 h 176"/>
                <a:gd name="T42" fmla="*/ 63 w 368"/>
                <a:gd name="T43" fmla="*/ 164 h 176"/>
                <a:gd name="T44" fmla="*/ 75 w 368"/>
                <a:gd name="T45" fmla="*/ 155 h 176"/>
                <a:gd name="T46" fmla="*/ 89 w 368"/>
                <a:gd name="T47" fmla="*/ 146 h 176"/>
                <a:gd name="T48" fmla="*/ 101 w 368"/>
                <a:gd name="T49" fmla="*/ 137 h 176"/>
                <a:gd name="T50" fmla="*/ 111 w 368"/>
                <a:gd name="T51" fmla="*/ 129 h 176"/>
                <a:gd name="T52" fmla="*/ 117 w 368"/>
                <a:gd name="T53" fmla="*/ 122 h 176"/>
                <a:gd name="T54" fmla="*/ 132 w 368"/>
                <a:gd name="T55" fmla="*/ 105 h 176"/>
                <a:gd name="T56" fmla="*/ 147 w 368"/>
                <a:gd name="T57" fmla="*/ 90 h 176"/>
                <a:gd name="T58" fmla="*/ 161 w 368"/>
                <a:gd name="T59" fmla="*/ 78 h 176"/>
                <a:gd name="T60" fmla="*/ 174 w 368"/>
                <a:gd name="T61" fmla="*/ 69 h 176"/>
                <a:gd name="T62" fmla="*/ 185 w 368"/>
                <a:gd name="T63" fmla="*/ 63 h 176"/>
                <a:gd name="T64" fmla="*/ 192 w 368"/>
                <a:gd name="T65" fmla="*/ 57 h 176"/>
                <a:gd name="T66" fmla="*/ 198 w 368"/>
                <a:gd name="T67" fmla="*/ 56 h 176"/>
                <a:gd name="T68" fmla="*/ 200 w 368"/>
                <a:gd name="T69" fmla="*/ 54 h 176"/>
                <a:gd name="T70" fmla="*/ 204 w 368"/>
                <a:gd name="T71" fmla="*/ 54 h 176"/>
                <a:gd name="T72" fmla="*/ 216 w 368"/>
                <a:gd name="T73" fmla="*/ 53 h 176"/>
                <a:gd name="T74" fmla="*/ 233 w 368"/>
                <a:gd name="T75" fmla="*/ 51 h 176"/>
                <a:gd name="T76" fmla="*/ 254 w 368"/>
                <a:gd name="T77" fmla="*/ 50 h 176"/>
                <a:gd name="T78" fmla="*/ 275 w 368"/>
                <a:gd name="T79" fmla="*/ 50 h 176"/>
                <a:gd name="T80" fmla="*/ 294 w 368"/>
                <a:gd name="T81" fmla="*/ 48 h 176"/>
                <a:gd name="T82" fmla="*/ 311 w 368"/>
                <a:gd name="T83" fmla="*/ 47 h 176"/>
                <a:gd name="T84" fmla="*/ 321 w 368"/>
                <a:gd name="T85" fmla="*/ 47 h 176"/>
                <a:gd name="T86" fmla="*/ 329 w 368"/>
                <a:gd name="T87" fmla="*/ 45 h 176"/>
                <a:gd name="T88" fmla="*/ 336 w 368"/>
                <a:gd name="T89" fmla="*/ 42 h 176"/>
                <a:gd name="T90" fmla="*/ 344 w 368"/>
                <a:gd name="T91" fmla="*/ 39 h 176"/>
                <a:gd name="T92" fmla="*/ 351 w 368"/>
                <a:gd name="T93" fmla="*/ 33 h 176"/>
                <a:gd name="T94" fmla="*/ 357 w 368"/>
                <a:gd name="T95" fmla="*/ 29 h 176"/>
                <a:gd name="T96" fmla="*/ 363 w 368"/>
                <a:gd name="T97" fmla="*/ 26 h 176"/>
                <a:gd name="T98" fmla="*/ 366 w 368"/>
                <a:gd name="T99" fmla="*/ 23 h 176"/>
                <a:gd name="T100" fmla="*/ 368 w 368"/>
                <a:gd name="T101" fmla="*/ 21 h 176"/>
                <a:gd name="T102" fmla="*/ 296 w 368"/>
                <a:gd name="T103" fmla="*/ 21 h 176"/>
                <a:gd name="T104" fmla="*/ 249 w 368"/>
                <a:gd name="T105" fmla="*/ 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176">
                  <a:moveTo>
                    <a:pt x="249" y="11"/>
                  </a:moveTo>
                  <a:lnTo>
                    <a:pt x="248" y="9"/>
                  </a:lnTo>
                  <a:lnTo>
                    <a:pt x="243" y="8"/>
                  </a:lnTo>
                  <a:lnTo>
                    <a:pt x="236" y="6"/>
                  </a:lnTo>
                  <a:lnTo>
                    <a:pt x="227" y="3"/>
                  </a:lnTo>
                  <a:lnTo>
                    <a:pt x="218" y="2"/>
                  </a:lnTo>
                  <a:lnTo>
                    <a:pt x="207" y="0"/>
                  </a:lnTo>
                  <a:lnTo>
                    <a:pt x="198" y="2"/>
                  </a:lnTo>
                  <a:lnTo>
                    <a:pt x="189" y="5"/>
                  </a:lnTo>
                  <a:lnTo>
                    <a:pt x="180" y="11"/>
                  </a:lnTo>
                  <a:lnTo>
                    <a:pt x="168" y="18"/>
                  </a:lnTo>
                  <a:lnTo>
                    <a:pt x="155" y="29"/>
                  </a:lnTo>
                  <a:lnTo>
                    <a:pt x="143" y="39"/>
                  </a:lnTo>
                  <a:lnTo>
                    <a:pt x="131" y="48"/>
                  </a:lnTo>
                  <a:lnTo>
                    <a:pt x="120" y="57"/>
                  </a:lnTo>
                  <a:lnTo>
                    <a:pt x="114" y="63"/>
                  </a:lnTo>
                  <a:lnTo>
                    <a:pt x="111" y="65"/>
                  </a:lnTo>
                  <a:lnTo>
                    <a:pt x="0" y="158"/>
                  </a:lnTo>
                  <a:lnTo>
                    <a:pt x="42" y="176"/>
                  </a:lnTo>
                  <a:lnTo>
                    <a:pt x="45" y="174"/>
                  </a:lnTo>
                  <a:lnTo>
                    <a:pt x="53" y="170"/>
                  </a:lnTo>
                  <a:lnTo>
                    <a:pt x="63" y="164"/>
                  </a:lnTo>
                  <a:lnTo>
                    <a:pt x="75" y="155"/>
                  </a:lnTo>
                  <a:lnTo>
                    <a:pt x="89" y="146"/>
                  </a:lnTo>
                  <a:lnTo>
                    <a:pt x="101" y="137"/>
                  </a:lnTo>
                  <a:lnTo>
                    <a:pt x="111" y="129"/>
                  </a:lnTo>
                  <a:lnTo>
                    <a:pt x="117" y="122"/>
                  </a:lnTo>
                  <a:lnTo>
                    <a:pt x="132" y="105"/>
                  </a:lnTo>
                  <a:lnTo>
                    <a:pt x="147" y="90"/>
                  </a:lnTo>
                  <a:lnTo>
                    <a:pt x="161" y="78"/>
                  </a:lnTo>
                  <a:lnTo>
                    <a:pt x="174" y="69"/>
                  </a:lnTo>
                  <a:lnTo>
                    <a:pt x="185" y="63"/>
                  </a:lnTo>
                  <a:lnTo>
                    <a:pt x="192" y="57"/>
                  </a:lnTo>
                  <a:lnTo>
                    <a:pt x="198" y="56"/>
                  </a:lnTo>
                  <a:lnTo>
                    <a:pt x="200" y="54"/>
                  </a:lnTo>
                  <a:lnTo>
                    <a:pt x="204" y="54"/>
                  </a:lnTo>
                  <a:lnTo>
                    <a:pt x="216" y="53"/>
                  </a:lnTo>
                  <a:lnTo>
                    <a:pt x="233" y="51"/>
                  </a:lnTo>
                  <a:lnTo>
                    <a:pt x="254" y="50"/>
                  </a:lnTo>
                  <a:lnTo>
                    <a:pt x="275" y="50"/>
                  </a:lnTo>
                  <a:lnTo>
                    <a:pt x="294" y="48"/>
                  </a:lnTo>
                  <a:lnTo>
                    <a:pt x="311" y="47"/>
                  </a:lnTo>
                  <a:lnTo>
                    <a:pt x="321" y="47"/>
                  </a:lnTo>
                  <a:lnTo>
                    <a:pt x="329" y="45"/>
                  </a:lnTo>
                  <a:lnTo>
                    <a:pt x="336" y="42"/>
                  </a:lnTo>
                  <a:lnTo>
                    <a:pt x="344" y="39"/>
                  </a:lnTo>
                  <a:lnTo>
                    <a:pt x="351" y="33"/>
                  </a:lnTo>
                  <a:lnTo>
                    <a:pt x="357" y="29"/>
                  </a:lnTo>
                  <a:lnTo>
                    <a:pt x="363" y="26"/>
                  </a:lnTo>
                  <a:lnTo>
                    <a:pt x="366" y="23"/>
                  </a:lnTo>
                  <a:lnTo>
                    <a:pt x="368" y="21"/>
                  </a:lnTo>
                  <a:lnTo>
                    <a:pt x="296" y="21"/>
                  </a:lnTo>
                  <a:lnTo>
                    <a:pt x="24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3" name="Freeform 29"/>
            <p:cNvSpPr>
              <a:spLocks/>
            </p:cNvSpPr>
            <p:nvPr/>
          </p:nvSpPr>
          <p:spPr bwMode="auto">
            <a:xfrm>
              <a:off x="4695" y="2414"/>
              <a:ext cx="129" cy="92"/>
            </a:xfrm>
            <a:custGeom>
              <a:avLst/>
              <a:gdLst>
                <a:gd name="T0" fmla="*/ 176 w 258"/>
                <a:gd name="T1" fmla="*/ 0 h 184"/>
                <a:gd name="T2" fmla="*/ 104 w 258"/>
                <a:gd name="T3" fmla="*/ 31 h 184"/>
                <a:gd name="T4" fmla="*/ 21 w 258"/>
                <a:gd name="T5" fmla="*/ 127 h 184"/>
                <a:gd name="T6" fmla="*/ 0 w 258"/>
                <a:gd name="T7" fmla="*/ 174 h 184"/>
                <a:gd name="T8" fmla="*/ 36 w 258"/>
                <a:gd name="T9" fmla="*/ 184 h 184"/>
                <a:gd name="T10" fmla="*/ 41 w 258"/>
                <a:gd name="T11" fmla="*/ 180 h 184"/>
                <a:gd name="T12" fmla="*/ 51 w 258"/>
                <a:gd name="T13" fmla="*/ 165 h 184"/>
                <a:gd name="T14" fmla="*/ 69 w 258"/>
                <a:gd name="T15" fmla="*/ 145 h 184"/>
                <a:gd name="T16" fmla="*/ 89 w 258"/>
                <a:gd name="T17" fmla="*/ 121 h 184"/>
                <a:gd name="T18" fmla="*/ 111 w 258"/>
                <a:gd name="T19" fmla="*/ 97 h 184"/>
                <a:gd name="T20" fmla="*/ 134 w 258"/>
                <a:gd name="T21" fmla="*/ 73 h 184"/>
                <a:gd name="T22" fmla="*/ 155 w 258"/>
                <a:gd name="T23" fmla="*/ 54 h 184"/>
                <a:gd name="T24" fmla="*/ 171 w 258"/>
                <a:gd name="T25" fmla="*/ 42 h 184"/>
                <a:gd name="T26" fmla="*/ 182 w 258"/>
                <a:gd name="T27" fmla="*/ 37 h 184"/>
                <a:gd name="T28" fmla="*/ 194 w 258"/>
                <a:gd name="T29" fmla="*/ 33 h 184"/>
                <a:gd name="T30" fmla="*/ 209 w 258"/>
                <a:gd name="T31" fmla="*/ 27 h 184"/>
                <a:gd name="T32" fmla="*/ 222 w 258"/>
                <a:gd name="T33" fmla="*/ 22 h 184"/>
                <a:gd name="T34" fmla="*/ 236 w 258"/>
                <a:gd name="T35" fmla="*/ 18 h 184"/>
                <a:gd name="T36" fmla="*/ 248 w 258"/>
                <a:gd name="T37" fmla="*/ 13 h 184"/>
                <a:gd name="T38" fmla="*/ 255 w 258"/>
                <a:gd name="T39" fmla="*/ 12 h 184"/>
                <a:gd name="T40" fmla="*/ 258 w 258"/>
                <a:gd name="T41" fmla="*/ 10 h 184"/>
                <a:gd name="T42" fmla="*/ 176 w 258"/>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84">
                  <a:moveTo>
                    <a:pt x="176" y="0"/>
                  </a:moveTo>
                  <a:lnTo>
                    <a:pt x="104" y="31"/>
                  </a:lnTo>
                  <a:lnTo>
                    <a:pt x="21" y="127"/>
                  </a:lnTo>
                  <a:lnTo>
                    <a:pt x="0" y="174"/>
                  </a:lnTo>
                  <a:lnTo>
                    <a:pt x="36" y="184"/>
                  </a:lnTo>
                  <a:lnTo>
                    <a:pt x="41" y="180"/>
                  </a:lnTo>
                  <a:lnTo>
                    <a:pt x="51" y="165"/>
                  </a:lnTo>
                  <a:lnTo>
                    <a:pt x="69" y="145"/>
                  </a:lnTo>
                  <a:lnTo>
                    <a:pt x="89" y="121"/>
                  </a:lnTo>
                  <a:lnTo>
                    <a:pt x="111" y="97"/>
                  </a:lnTo>
                  <a:lnTo>
                    <a:pt x="134" y="73"/>
                  </a:lnTo>
                  <a:lnTo>
                    <a:pt x="155" y="54"/>
                  </a:lnTo>
                  <a:lnTo>
                    <a:pt x="171" y="42"/>
                  </a:lnTo>
                  <a:lnTo>
                    <a:pt x="182" y="37"/>
                  </a:lnTo>
                  <a:lnTo>
                    <a:pt x="194" y="33"/>
                  </a:lnTo>
                  <a:lnTo>
                    <a:pt x="209" y="27"/>
                  </a:lnTo>
                  <a:lnTo>
                    <a:pt x="222" y="22"/>
                  </a:lnTo>
                  <a:lnTo>
                    <a:pt x="236" y="18"/>
                  </a:lnTo>
                  <a:lnTo>
                    <a:pt x="248" y="13"/>
                  </a:lnTo>
                  <a:lnTo>
                    <a:pt x="255" y="12"/>
                  </a:lnTo>
                  <a:lnTo>
                    <a:pt x="258" y="10"/>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4" name="Freeform 30"/>
            <p:cNvSpPr>
              <a:spLocks/>
            </p:cNvSpPr>
            <p:nvPr/>
          </p:nvSpPr>
          <p:spPr bwMode="auto">
            <a:xfrm>
              <a:off x="4572" y="2550"/>
              <a:ext cx="73" cy="141"/>
            </a:xfrm>
            <a:custGeom>
              <a:avLst/>
              <a:gdLst>
                <a:gd name="T0" fmla="*/ 122 w 147"/>
                <a:gd name="T1" fmla="*/ 42 h 282"/>
                <a:gd name="T2" fmla="*/ 60 w 147"/>
                <a:gd name="T3" fmla="*/ 153 h 282"/>
                <a:gd name="T4" fmla="*/ 57 w 147"/>
                <a:gd name="T5" fmla="*/ 156 h 282"/>
                <a:gd name="T6" fmla="*/ 51 w 147"/>
                <a:gd name="T7" fmla="*/ 165 h 282"/>
                <a:gd name="T8" fmla="*/ 41 w 147"/>
                <a:gd name="T9" fmla="*/ 177 h 282"/>
                <a:gd name="T10" fmla="*/ 30 w 147"/>
                <a:gd name="T11" fmla="*/ 191 h 282"/>
                <a:gd name="T12" fmla="*/ 20 w 147"/>
                <a:gd name="T13" fmla="*/ 206 h 282"/>
                <a:gd name="T14" fmla="*/ 9 w 147"/>
                <a:gd name="T15" fmla="*/ 218 h 282"/>
                <a:gd name="T16" fmla="*/ 3 w 147"/>
                <a:gd name="T17" fmla="*/ 230 h 282"/>
                <a:gd name="T18" fmla="*/ 0 w 147"/>
                <a:gd name="T19" fmla="*/ 236 h 282"/>
                <a:gd name="T20" fmla="*/ 5 w 147"/>
                <a:gd name="T21" fmla="*/ 248 h 282"/>
                <a:gd name="T22" fmla="*/ 15 w 147"/>
                <a:gd name="T23" fmla="*/ 263 h 282"/>
                <a:gd name="T24" fmla="*/ 24 w 147"/>
                <a:gd name="T25" fmla="*/ 276 h 282"/>
                <a:gd name="T26" fmla="*/ 29 w 147"/>
                <a:gd name="T27" fmla="*/ 282 h 282"/>
                <a:gd name="T28" fmla="*/ 54 w 147"/>
                <a:gd name="T29" fmla="*/ 239 h 282"/>
                <a:gd name="T30" fmla="*/ 143 w 147"/>
                <a:gd name="T31" fmla="*/ 78 h 282"/>
                <a:gd name="T32" fmla="*/ 147 w 147"/>
                <a:gd name="T33" fmla="*/ 0 h 282"/>
                <a:gd name="T34" fmla="*/ 122 w 147"/>
                <a:gd name="T35" fmla="*/ 4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82">
                  <a:moveTo>
                    <a:pt x="122" y="42"/>
                  </a:moveTo>
                  <a:lnTo>
                    <a:pt x="60" y="153"/>
                  </a:lnTo>
                  <a:lnTo>
                    <a:pt x="57" y="156"/>
                  </a:lnTo>
                  <a:lnTo>
                    <a:pt x="51" y="165"/>
                  </a:lnTo>
                  <a:lnTo>
                    <a:pt x="41" y="177"/>
                  </a:lnTo>
                  <a:lnTo>
                    <a:pt x="30" y="191"/>
                  </a:lnTo>
                  <a:lnTo>
                    <a:pt x="20" y="206"/>
                  </a:lnTo>
                  <a:lnTo>
                    <a:pt x="9" y="218"/>
                  </a:lnTo>
                  <a:lnTo>
                    <a:pt x="3" y="230"/>
                  </a:lnTo>
                  <a:lnTo>
                    <a:pt x="0" y="236"/>
                  </a:lnTo>
                  <a:lnTo>
                    <a:pt x="5" y="248"/>
                  </a:lnTo>
                  <a:lnTo>
                    <a:pt x="15" y="263"/>
                  </a:lnTo>
                  <a:lnTo>
                    <a:pt x="24" y="276"/>
                  </a:lnTo>
                  <a:lnTo>
                    <a:pt x="29" y="282"/>
                  </a:lnTo>
                  <a:lnTo>
                    <a:pt x="54" y="239"/>
                  </a:lnTo>
                  <a:lnTo>
                    <a:pt x="143" y="78"/>
                  </a:lnTo>
                  <a:lnTo>
                    <a:pt x="147" y="0"/>
                  </a:lnTo>
                  <a:lnTo>
                    <a:pt x="12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5" name="Freeform 31"/>
            <p:cNvSpPr>
              <a:spLocks/>
            </p:cNvSpPr>
            <p:nvPr/>
          </p:nvSpPr>
          <p:spPr bwMode="auto">
            <a:xfrm>
              <a:off x="3872" y="1758"/>
              <a:ext cx="460" cy="173"/>
            </a:xfrm>
            <a:custGeom>
              <a:avLst/>
              <a:gdLst>
                <a:gd name="T0" fmla="*/ 0 w 921"/>
                <a:gd name="T1" fmla="*/ 345 h 345"/>
                <a:gd name="T2" fmla="*/ 393 w 921"/>
                <a:gd name="T3" fmla="*/ 165 h 345"/>
                <a:gd name="T4" fmla="*/ 399 w 921"/>
                <a:gd name="T5" fmla="*/ 163 h 345"/>
                <a:gd name="T6" fmla="*/ 415 w 921"/>
                <a:gd name="T7" fmla="*/ 159 h 345"/>
                <a:gd name="T8" fmla="*/ 439 w 921"/>
                <a:gd name="T9" fmla="*/ 153 h 345"/>
                <a:gd name="T10" fmla="*/ 469 w 921"/>
                <a:gd name="T11" fmla="*/ 145 h 345"/>
                <a:gd name="T12" fmla="*/ 502 w 921"/>
                <a:gd name="T13" fmla="*/ 138 h 345"/>
                <a:gd name="T14" fmla="*/ 535 w 921"/>
                <a:gd name="T15" fmla="*/ 130 h 345"/>
                <a:gd name="T16" fmla="*/ 564 w 921"/>
                <a:gd name="T17" fmla="*/ 123 h 345"/>
                <a:gd name="T18" fmla="*/ 589 w 921"/>
                <a:gd name="T19" fmla="*/ 118 h 345"/>
                <a:gd name="T20" fmla="*/ 613 w 921"/>
                <a:gd name="T21" fmla="*/ 114 h 345"/>
                <a:gd name="T22" fmla="*/ 640 w 921"/>
                <a:gd name="T23" fmla="*/ 111 h 345"/>
                <a:gd name="T24" fmla="*/ 670 w 921"/>
                <a:gd name="T25" fmla="*/ 108 h 345"/>
                <a:gd name="T26" fmla="*/ 700 w 921"/>
                <a:gd name="T27" fmla="*/ 103 h 345"/>
                <a:gd name="T28" fmla="*/ 729 w 921"/>
                <a:gd name="T29" fmla="*/ 100 h 345"/>
                <a:gd name="T30" fmla="*/ 754 w 921"/>
                <a:gd name="T31" fmla="*/ 97 h 345"/>
                <a:gd name="T32" fmla="*/ 774 w 921"/>
                <a:gd name="T33" fmla="*/ 94 h 345"/>
                <a:gd name="T34" fmla="*/ 789 w 921"/>
                <a:gd name="T35" fmla="*/ 90 h 345"/>
                <a:gd name="T36" fmla="*/ 801 w 921"/>
                <a:gd name="T37" fmla="*/ 85 h 345"/>
                <a:gd name="T38" fmla="*/ 814 w 921"/>
                <a:gd name="T39" fmla="*/ 81 h 345"/>
                <a:gd name="T40" fmla="*/ 829 w 921"/>
                <a:gd name="T41" fmla="*/ 78 h 345"/>
                <a:gd name="T42" fmla="*/ 844 w 921"/>
                <a:gd name="T43" fmla="*/ 73 h 345"/>
                <a:gd name="T44" fmla="*/ 856 w 921"/>
                <a:gd name="T45" fmla="*/ 70 h 345"/>
                <a:gd name="T46" fmla="*/ 867 w 921"/>
                <a:gd name="T47" fmla="*/ 67 h 345"/>
                <a:gd name="T48" fmla="*/ 874 w 921"/>
                <a:gd name="T49" fmla="*/ 64 h 345"/>
                <a:gd name="T50" fmla="*/ 877 w 921"/>
                <a:gd name="T51" fmla="*/ 64 h 345"/>
                <a:gd name="T52" fmla="*/ 903 w 921"/>
                <a:gd name="T53" fmla="*/ 82 h 345"/>
                <a:gd name="T54" fmla="*/ 921 w 921"/>
                <a:gd name="T55" fmla="*/ 28 h 345"/>
                <a:gd name="T56" fmla="*/ 892 w 921"/>
                <a:gd name="T57" fmla="*/ 0 h 345"/>
                <a:gd name="T58" fmla="*/ 886 w 921"/>
                <a:gd name="T59" fmla="*/ 3 h 345"/>
                <a:gd name="T60" fmla="*/ 873 w 921"/>
                <a:gd name="T61" fmla="*/ 9 h 345"/>
                <a:gd name="T62" fmla="*/ 852 w 921"/>
                <a:gd name="T63" fmla="*/ 16 h 345"/>
                <a:gd name="T64" fmla="*/ 828 w 921"/>
                <a:gd name="T65" fmla="*/ 27 h 345"/>
                <a:gd name="T66" fmla="*/ 802 w 921"/>
                <a:gd name="T67" fmla="*/ 37 h 345"/>
                <a:gd name="T68" fmla="*/ 778 w 921"/>
                <a:gd name="T69" fmla="*/ 45 h 345"/>
                <a:gd name="T70" fmla="*/ 757 w 921"/>
                <a:gd name="T71" fmla="*/ 51 h 345"/>
                <a:gd name="T72" fmla="*/ 742 w 921"/>
                <a:gd name="T73" fmla="*/ 54 h 345"/>
                <a:gd name="T74" fmla="*/ 726 w 921"/>
                <a:gd name="T75" fmla="*/ 55 h 345"/>
                <a:gd name="T76" fmla="*/ 699 w 921"/>
                <a:gd name="T77" fmla="*/ 57 h 345"/>
                <a:gd name="T78" fmla="*/ 666 w 921"/>
                <a:gd name="T79" fmla="*/ 60 h 345"/>
                <a:gd name="T80" fmla="*/ 631 w 921"/>
                <a:gd name="T81" fmla="*/ 63 h 345"/>
                <a:gd name="T82" fmla="*/ 595 w 921"/>
                <a:gd name="T83" fmla="*/ 67 h 345"/>
                <a:gd name="T84" fmla="*/ 564 w 921"/>
                <a:gd name="T85" fmla="*/ 70 h 345"/>
                <a:gd name="T86" fmla="*/ 538 w 921"/>
                <a:gd name="T87" fmla="*/ 73 h 345"/>
                <a:gd name="T88" fmla="*/ 525 w 921"/>
                <a:gd name="T89" fmla="*/ 75 h 345"/>
                <a:gd name="T90" fmla="*/ 513 w 921"/>
                <a:gd name="T91" fmla="*/ 78 h 345"/>
                <a:gd name="T92" fmla="*/ 493 w 921"/>
                <a:gd name="T93" fmla="*/ 82 h 345"/>
                <a:gd name="T94" fmla="*/ 471 w 921"/>
                <a:gd name="T95" fmla="*/ 87 h 345"/>
                <a:gd name="T96" fmla="*/ 445 w 921"/>
                <a:gd name="T97" fmla="*/ 93 h 345"/>
                <a:gd name="T98" fmla="*/ 421 w 921"/>
                <a:gd name="T99" fmla="*/ 99 h 345"/>
                <a:gd name="T100" fmla="*/ 402 w 921"/>
                <a:gd name="T101" fmla="*/ 103 h 345"/>
                <a:gd name="T102" fmla="*/ 388 w 921"/>
                <a:gd name="T103" fmla="*/ 106 h 345"/>
                <a:gd name="T104" fmla="*/ 382 w 921"/>
                <a:gd name="T105" fmla="*/ 108 h 345"/>
                <a:gd name="T106" fmla="*/ 0 w 921"/>
                <a:gd name="T107" fmla="*/ 277 h 345"/>
                <a:gd name="T108" fmla="*/ 0 w 921"/>
                <a:gd name="T10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1" h="345">
                  <a:moveTo>
                    <a:pt x="0" y="345"/>
                  </a:moveTo>
                  <a:lnTo>
                    <a:pt x="393" y="165"/>
                  </a:lnTo>
                  <a:lnTo>
                    <a:pt x="399" y="163"/>
                  </a:lnTo>
                  <a:lnTo>
                    <a:pt x="415" y="159"/>
                  </a:lnTo>
                  <a:lnTo>
                    <a:pt x="439" y="153"/>
                  </a:lnTo>
                  <a:lnTo>
                    <a:pt x="469" y="145"/>
                  </a:lnTo>
                  <a:lnTo>
                    <a:pt x="502" y="138"/>
                  </a:lnTo>
                  <a:lnTo>
                    <a:pt x="535" y="130"/>
                  </a:lnTo>
                  <a:lnTo>
                    <a:pt x="564" y="123"/>
                  </a:lnTo>
                  <a:lnTo>
                    <a:pt x="589" y="118"/>
                  </a:lnTo>
                  <a:lnTo>
                    <a:pt x="613" y="114"/>
                  </a:lnTo>
                  <a:lnTo>
                    <a:pt x="640" y="111"/>
                  </a:lnTo>
                  <a:lnTo>
                    <a:pt x="670" y="108"/>
                  </a:lnTo>
                  <a:lnTo>
                    <a:pt x="700" y="103"/>
                  </a:lnTo>
                  <a:lnTo>
                    <a:pt x="729" y="100"/>
                  </a:lnTo>
                  <a:lnTo>
                    <a:pt x="754" y="97"/>
                  </a:lnTo>
                  <a:lnTo>
                    <a:pt x="774" y="94"/>
                  </a:lnTo>
                  <a:lnTo>
                    <a:pt x="789" y="90"/>
                  </a:lnTo>
                  <a:lnTo>
                    <a:pt x="801" y="85"/>
                  </a:lnTo>
                  <a:lnTo>
                    <a:pt x="814" y="81"/>
                  </a:lnTo>
                  <a:lnTo>
                    <a:pt x="829" y="78"/>
                  </a:lnTo>
                  <a:lnTo>
                    <a:pt x="844" y="73"/>
                  </a:lnTo>
                  <a:lnTo>
                    <a:pt x="856" y="70"/>
                  </a:lnTo>
                  <a:lnTo>
                    <a:pt x="867" y="67"/>
                  </a:lnTo>
                  <a:lnTo>
                    <a:pt x="874" y="64"/>
                  </a:lnTo>
                  <a:lnTo>
                    <a:pt x="877" y="64"/>
                  </a:lnTo>
                  <a:lnTo>
                    <a:pt x="903" y="82"/>
                  </a:lnTo>
                  <a:lnTo>
                    <a:pt x="921" y="28"/>
                  </a:lnTo>
                  <a:lnTo>
                    <a:pt x="892" y="0"/>
                  </a:lnTo>
                  <a:lnTo>
                    <a:pt x="886" y="3"/>
                  </a:lnTo>
                  <a:lnTo>
                    <a:pt x="873" y="9"/>
                  </a:lnTo>
                  <a:lnTo>
                    <a:pt x="852" y="16"/>
                  </a:lnTo>
                  <a:lnTo>
                    <a:pt x="828" y="27"/>
                  </a:lnTo>
                  <a:lnTo>
                    <a:pt x="802" y="37"/>
                  </a:lnTo>
                  <a:lnTo>
                    <a:pt x="778" y="45"/>
                  </a:lnTo>
                  <a:lnTo>
                    <a:pt x="757" y="51"/>
                  </a:lnTo>
                  <a:lnTo>
                    <a:pt x="742" y="54"/>
                  </a:lnTo>
                  <a:lnTo>
                    <a:pt x="726" y="55"/>
                  </a:lnTo>
                  <a:lnTo>
                    <a:pt x="699" y="57"/>
                  </a:lnTo>
                  <a:lnTo>
                    <a:pt x="666" y="60"/>
                  </a:lnTo>
                  <a:lnTo>
                    <a:pt x="631" y="63"/>
                  </a:lnTo>
                  <a:lnTo>
                    <a:pt x="595" y="67"/>
                  </a:lnTo>
                  <a:lnTo>
                    <a:pt x="564" y="70"/>
                  </a:lnTo>
                  <a:lnTo>
                    <a:pt x="538" y="73"/>
                  </a:lnTo>
                  <a:lnTo>
                    <a:pt x="525" y="75"/>
                  </a:lnTo>
                  <a:lnTo>
                    <a:pt x="513" y="78"/>
                  </a:lnTo>
                  <a:lnTo>
                    <a:pt x="493" y="82"/>
                  </a:lnTo>
                  <a:lnTo>
                    <a:pt x="471" y="87"/>
                  </a:lnTo>
                  <a:lnTo>
                    <a:pt x="445" y="93"/>
                  </a:lnTo>
                  <a:lnTo>
                    <a:pt x="421" y="99"/>
                  </a:lnTo>
                  <a:lnTo>
                    <a:pt x="402" y="103"/>
                  </a:lnTo>
                  <a:lnTo>
                    <a:pt x="388" y="106"/>
                  </a:lnTo>
                  <a:lnTo>
                    <a:pt x="382" y="108"/>
                  </a:lnTo>
                  <a:lnTo>
                    <a:pt x="0" y="277"/>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6" name="Freeform 32"/>
            <p:cNvSpPr>
              <a:spLocks/>
            </p:cNvSpPr>
            <p:nvPr/>
          </p:nvSpPr>
          <p:spPr bwMode="auto">
            <a:xfrm>
              <a:off x="4473" y="1510"/>
              <a:ext cx="74" cy="254"/>
            </a:xfrm>
            <a:custGeom>
              <a:avLst/>
              <a:gdLst>
                <a:gd name="T0" fmla="*/ 10 w 147"/>
                <a:gd name="T1" fmla="*/ 0 h 507"/>
                <a:gd name="T2" fmla="*/ 43 w 147"/>
                <a:gd name="T3" fmla="*/ 129 h 507"/>
                <a:gd name="T4" fmla="*/ 40 w 147"/>
                <a:gd name="T5" fmla="*/ 152 h 507"/>
                <a:gd name="T6" fmla="*/ 33 w 147"/>
                <a:gd name="T7" fmla="*/ 203 h 507"/>
                <a:gd name="T8" fmla="*/ 24 w 147"/>
                <a:gd name="T9" fmla="*/ 255 h 507"/>
                <a:gd name="T10" fmla="*/ 21 w 147"/>
                <a:gd name="T11" fmla="*/ 287 h 507"/>
                <a:gd name="T12" fmla="*/ 18 w 147"/>
                <a:gd name="T13" fmla="*/ 308 h 507"/>
                <a:gd name="T14" fmla="*/ 9 w 147"/>
                <a:gd name="T15" fmla="*/ 342 h 507"/>
                <a:gd name="T16" fmla="*/ 1 w 147"/>
                <a:gd name="T17" fmla="*/ 377 h 507"/>
                <a:gd name="T18" fmla="*/ 0 w 147"/>
                <a:gd name="T19" fmla="*/ 401 h 507"/>
                <a:gd name="T20" fmla="*/ 1 w 147"/>
                <a:gd name="T21" fmla="*/ 414 h 507"/>
                <a:gd name="T22" fmla="*/ 4 w 147"/>
                <a:gd name="T23" fmla="*/ 429 h 507"/>
                <a:gd name="T24" fmla="*/ 9 w 147"/>
                <a:gd name="T25" fmla="*/ 446 h 507"/>
                <a:gd name="T26" fmla="*/ 18 w 147"/>
                <a:gd name="T27" fmla="*/ 461 h 507"/>
                <a:gd name="T28" fmla="*/ 30 w 147"/>
                <a:gd name="T29" fmla="*/ 476 h 507"/>
                <a:gd name="T30" fmla="*/ 42 w 147"/>
                <a:gd name="T31" fmla="*/ 488 h 507"/>
                <a:gd name="T32" fmla="*/ 52 w 147"/>
                <a:gd name="T33" fmla="*/ 494 h 507"/>
                <a:gd name="T34" fmla="*/ 57 w 147"/>
                <a:gd name="T35" fmla="*/ 497 h 507"/>
                <a:gd name="T36" fmla="*/ 90 w 147"/>
                <a:gd name="T37" fmla="*/ 507 h 507"/>
                <a:gd name="T38" fmla="*/ 147 w 147"/>
                <a:gd name="T39" fmla="*/ 507 h 507"/>
                <a:gd name="T40" fmla="*/ 81 w 147"/>
                <a:gd name="T41" fmla="*/ 456 h 507"/>
                <a:gd name="T42" fmla="*/ 61 w 147"/>
                <a:gd name="T43" fmla="*/ 393 h 507"/>
                <a:gd name="T44" fmla="*/ 75 w 147"/>
                <a:gd name="T45" fmla="*/ 339 h 507"/>
                <a:gd name="T46" fmla="*/ 78 w 147"/>
                <a:gd name="T47" fmla="*/ 315 h 507"/>
                <a:gd name="T48" fmla="*/ 85 w 147"/>
                <a:gd name="T49" fmla="*/ 260 h 507"/>
                <a:gd name="T50" fmla="*/ 93 w 147"/>
                <a:gd name="T51" fmla="*/ 203 h 507"/>
                <a:gd name="T52" fmla="*/ 100 w 147"/>
                <a:gd name="T53" fmla="*/ 173 h 507"/>
                <a:gd name="T54" fmla="*/ 99 w 147"/>
                <a:gd name="T55" fmla="*/ 150 h 507"/>
                <a:gd name="T56" fmla="*/ 88 w 147"/>
                <a:gd name="T57" fmla="*/ 110 h 507"/>
                <a:gd name="T58" fmla="*/ 78 w 147"/>
                <a:gd name="T59" fmla="*/ 74 h 507"/>
                <a:gd name="T60" fmla="*/ 72 w 147"/>
                <a:gd name="T61" fmla="*/ 57 h 507"/>
                <a:gd name="T62" fmla="*/ 64 w 147"/>
                <a:gd name="T63" fmla="*/ 8 h 507"/>
                <a:gd name="T64" fmla="*/ 10 w 147"/>
                <a:gd name="T65"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507">
                  <a:moveTo>
                    <a:pt x="10" y="0"/>
                  </a:moveTo>
                  <a:lnTo>
                    <a:pt x="43" y="129"/>
                  </a:lnTo>
                  <a:lnTo>
                    <a:pt x="40" y="152"/>
                  </a:lnTo>
                  <a:lnTo>
                    <a:pt x="33" y="203"/>
                  </a:lnTo>
                  <a:lnTo>
                    <a:pt x="24" y="255"/>
                  </a:lnTo>
                  <a:lnTo>
                    <a:pt x="21" y="287"/>
                  </a:lnTo>
                  <a:lnTo>
                    <a:pt x="18" y="308"/>
                  </a:lnTo>
                  <a:lnTo>
                    <a:pt x="9" y="342"/>
                  </a:lnTo>
                  <a:lnTo>
                    <a:pt x="1" y="377"/>
                  </a:lnTo>
                  <a:lnTo>
                    <a:pt x="0" y="401"/>
                  </a:lnTo>
                  <a:lnTo>
                    <a:pt x="1" y="414"/>
                  </a:lnTo>
                  <a:lnTo>
                    <a:pt x="4" y="429"/>
                  </a:lnTo>
                  <a:lnTo>
                    <a:pt x="9" y="446"/>
                  </a:lnTo>
                  <a:lnTo>
                    <a:pt x="18" y="461"/>
                  </a:lnTo>
                  <a:lnTo>
                    <a:pt x="30" y="476"/>
                  </a:lnTo>
                  <a:lnTo>
                    <a:pt x="42" y="488"/>
                  </a:lnTo>
                  <a:lnTo>
                    <a:pt x="52" y="494"/>
                  </a:lnTo>
                  <a:lnTo>
                    <a:pt x="57" y="497"/>
                  </a:lnTo>
                  <a:lnTo>
                    <a:pt x="90" y="507"/>
                  </a:lnTo>
                  <a:lnTo>
                    <a:pt x="147" y="507"/>
                  </a:lnTo>
                  <a:lnTo>
                    <a:pt x="81" y="456"/>
                  </a:lnTo>
                  <a:lnTo>
                    <a:pt x="61" y="393"/>
                  </a:lnTo>
                  <a:lnTo>
                    <a:pt x="75" y="339"/>
                  </a:lnTo>
                  <a:lnTo>
                    <a:pt x="78" y="315"/>
                  </a:lnTo>
                  <a:lnTo>
                    <a:pt x="85" y="260"/>
                  </a:lnTo>
                  <a:lnTo>
                    <a:pt x="93" y="203"/>
                  </a:lnTo>
                  <a:lnTo>
                    <a:pt x="100" y="173"/>
                  </a:lnTo>
                  <a:lnTo>
                    <a:pt x="99" y="150"/>
                  </a:lnTo>
                  <a:lnTo>
                    <a:pt x="88" y="110"/>
                  </a:lnTo>
                  <a:lnTo>
                    <a:pt x="78" y="74"/>
                  </a:lnTo>
                  <a:lnTo>
                    <a:pt x="72" y="57"/>
                  </a:lnTo>
                  <a:lnTo>
                    <a:pt x="64" y="8"/>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7" name="Freeform 33"/>
            <p:cNvSpPr>
              <a:spLocks/>
            </p:cNvSpPr>
            <p:nvPr/>
          </p:nvSpPr>
          <p:spPr bwMode="auto">
            <a:xfrm>
              <a:off x="4527" y="1766"/>
              <a:ext cx="21" cy="30"/>
            </a:xfrm>
            <a:custGeom>
              <a:avLst/>
              <a:gdLst>
                <a:gd name="T0" fmla="*/ 5 w 44"/>
                <a:gd name="T1" fmla="*/ 3 h 60"/>
                <a:gd name="T2" fmla="*/ 0 w 44"/>
                <a:gd name="T3" fmla="*/ 49 h 60"/>
                <a:gd name="T4" fmla="*/ 44 w 44"/>
                <a:gd name="T5" fmla="*/ 60 h 60"/>
                <a:gd name="T6" fmla="*/ 36 w 44"/>
                <a:gd name="T7" fmla="*/ 0 h 60"/>
                <a:gd name="T8" fmla="*/ 5 w 44"/>
                <a:gd name="T9" fmla="*/ 3 h 60"/>
              </a:gdLst>
              <a:ahLst/>
              <a:cxnLst>
                <a:cxn ang="0">
                  <a:pos x="T0" y="T1"/>
                </a:cxn>
                <a:cxn ang="0">
                  <a:pos x="T2" y="T3"/>
                </a:cxn>
                <a:cxn ang="0">
                  <a:pos x="T4" y="T5"/>
                </a:cxn>
                <a:cxn ang="0">
                  <a:pos x="T6" y="T7"/>
                </a:cxn>
                <a:cxn ang="0">
                  <a:pos x="T8" y="T9"/>
                </a:cxn>
              </a:cxnLst>
              <a:rect l="0" t="0" r="r" b="b"/>
              <a:pathLst>
                <a:path w="44" h="60">
                  <a:moveTo>
                    <a:pt x="5" y="3"/>
                  </a:moveTo>
                  <a:lnTo>
                    <a:pt x="0" y="49"/>
                  </a:lnTo>
                  <a:lnTo>
                    <a:pt x="44" y="60"/>
                  </a:lnTo>
                  <a:lnTo>
                    <a:pt x="36" y="0"/>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8" name="Freeform 34"/>
            <p:cNvSpPr>
              <a:spLocks/>
            </p:cNvSpPr>
            <p:nvPr/>
          </p:nvSpPr>
          <p:spPr bwMode="auto">
            <a:xfrm>
              <a:off x="4773" y="1805"/>
              <a:ext cx="25" cy="36"/>
            </a:xfrm>
            <a:custGeom>
              <a:avLst/>
              <a:gdLst>
                <a:gd name="T0" fmla="*/ 0 w 49"/>
                <a:gd name="T1" fmla="*/ 0 h 72"/>
                <a:gd name="T2" fmla="*/ 7 w 49"/>
                <a:gd name="T3" fmla="*/ 54 h 72"/>
                <a:gd name="T4" fmla="*/ 49 w 49"/>
                <a:gd name="T5" fmla="*/ 72 h 72"/>
                <a:gd name="T6" fmla="*/ 49 w 49"/>
                <a:gd name="T7" fmla="*/ 3 h 72"/>
                <a:gd name="T8" fmla="*/ 0 w 49"/>
                <a:gd name="T9" fmla="*/ 0 h 72"/>
              </a:gdLst>
              <a:ahLst/>
              <a:cxnLst>
                <a:cxn ang="0">
                  <a:pos x="T0" y="T1"/>
                </a:cxn>
                <a:cxn ang="0">
                  <a:pos x="T2" y="T3"/>
                </a:cxn>
                <a:cxn ang="0">
                  <a:pos x="T4" y="T5"/>
                </a:cxn>
                <a:cxn ang="0">
                  <a:pos x="T6" y="T7"/>
                </a:cxn>
                <a:cxn ang="0">
                  <a:pos x="T8" y="T9"/>
                </a:cxn>
              </a:cxnLst>
              <a:rect l="0" t="0" r="r" b="b"/>
              <a:pathLst>
                <a:path w="49" h="72">
                  <a:moveTo>
                    <a:pt x="0" y="0"/>
                  </a:moveTo>
                  <a:lnTo>
                    <a:pt x="7" y="54"/>
                  </a:lnTo>
                  <a:lnTo>
                    <a:pt x="49" y="72"/>
                  </a:lnTo>
                  <a:lnTo>
                    <a:pt x="49"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9" name="Freeform 35"/>
            <p:cNvSpPr>
              <a:spLocks/>
            </p:cNvSpPr>
            <p:nvPr/>
          </p:nvSpPr>
          <p:spPr bwMode="auto">
            <a:xfrm>
              <a:off x="4743" y="1545"/>
              <a:ext cx="55" cy="264"/>
            </a:xfrm>
            <a:custGeom>
              <a:avLst/>
              <a:gdLst>
                <a:gd name="T0" fmla="*/ 29 w 111"/>
                <a:gd name="T1" fmla="*/ 0 h 528"/>
                <a:gd name="T2" fmla="*/ 51 w 111"/>
                <a:gd name="T3" fmla="*/ 156 h 528"/>
                <a:gd name="T4" fmla="*/ 36 w 111"/>
                <a:gd name="T5" fmla="*/ 236 h 528"/>
                <a:gd name="T6" fmla="*/ 30 w 111"/>
                <a:gd name="T7" fmla="*/ 249 h 528"/>
                <a:gd name="T8" fmla="*/ 18 w 111"/>
                <a:gd name="T9" fmla="*/ 281 h 528"/>
                <a:gd name="T10" fmla="*/ 6 w 111"/>
                <a:gd name="T11" fmla="*/ 318 h 528"/>
                <a:gd name="T12" fmla="*/ 0 w 111"/>
                <a:gd name="T13" fmla="*/ 345 h 528"/>
                <a:gd name="T14" fmla="*/ 2 w 111"/>
                <a:gd name="T15" fmla="*/ 369 h 528"/>
                <a:gd name="T16" fmla="*/ 3 w 111"/>
                <a:gd name="T17" fmla="*/ 398 h 528"/>
                <a:gd name="T18" fmla="*/ 5 w 111"/>
                <a:gd name="T19" fmla="*/ 426 h 528"/>
                <a:gd name="T20" fmla="*/ 8 w 111"/>
                <a:gd name="T21" fmla="*/ 449 h 528"/>
                <a:gd name="T22" fmla="*/ 14 w 111"/>
                <a:gd name="T23" fmla="*/ 468 h 528"/>
                <a:gd name="T24" fmla="*/ 23 w 111"/>
                <a:gd name="T25" fmla="*/ 485 h 528"/>
                <a:gd name="T26" fmla="*/ 30 w 111"/>
                <a:gd name="T27" fmla="*/ 498 h 528"/>
                <a:gd name="T28" fmla="*/ 33 w 111"/>
                <a:gd name="T29" fmla="*/ 503 h 528"/>
                <a:gd name="T30" fmla="*/ 72 w 111"/>
                <a:gd name="T31" fmla="*/ 528 h 528"/>
                <a:gd name="T32" fmla="*/ 111 w 111"/>
                <a:gd name="T33" fmla="*/ 524 h 528"/>
                <a:gd name="T34" fmla="*/ 110 w 111"/>
                <a:gd name="T35" fmla="*/ 522 h 528"/>
                <a:gd name="T36" fmla="*/ 104 w 111"/>
                <a:gd name="T37" fmla="*/ 519 h 528"/>
                <a:gd name="T38" fmla="*/ 95 w 111"/>
                <a:gd name="T39" fmla="*/ 513 h 528"/>
                <a:gd name="T40" fmla="*/ 84 w 111"/>
                <a:gd name="T41" fmla="*/ 504 h 528"/>
                <a:gd name="T42" fmla="*/ 74 w 111"/>
                <a:gd name="T43" fmla="*/ 495 h 528"/>
                <a:gd name="T44" fmla="*/ 63 w 111"/>
                <a:gd name="T45" fmla="*/ 483 h 528"/>
                <a:gd name="T46" fmla="*/ 54 w 111"/>
                <a:gd name="T47" fmla="*/ 470 h 528"/>
                <a:gd name="T48" fmla="*/ 47 w 111"/>
                <a:gd name="T49" fmla="*/ 456 h 528"/>
                <a:gd name="T50" fmla="*/ 42 w 111"/>
                <a:gd name="T51" fmla="*/ 429 h 528"/>
                <a:gd name="T52" fmla="*/ 42 w 111"/>
                <a:gd name="T53" fmla="*/ 393 h 528"/>
                <a:gd name="T54" fmla="*/ 42 w 111"/>
                <a:gd name="T55" fmla="*/ 363 h 528"/>
                <a:gd name="T56" fmla="*/ 44 w 111"/>
                <a:gd name="T57" fmla="*/ 350 h 528"/>
                <a:gd name="T58" fmla="*/ 87 w 111"/>
                <a:gd name="T59" fmla="*/ 207 h 528"/>
                <a:gd name="T60" fmla="*/ 72 w 111"/>
                <a:gd name="T61" fmla="*/ 14 h 528"/>
                <a:gd name="T62" fmla="*/ 29 w 111"/>
                <a:gd name="T63"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528">
                  <a:moveTo>
                    <a:pt x="29" y="0"/>
                  </a:moveTo>
                  <a:lnTo>
                    <a:pt x="51" y="156"/>
                  </a:lnTo>
                  <a:lnTo>
                    <a:pt x="36" y="236"/>
                  </a:lnTo>
                  <a:lnTo>
                    <a:pt x="30" y="249"/>
                  </a:lnTo>
                  <a:lnTo>
                    <a:pt x="18" y="281"/>
                  </a:lnTo>
                  <a:lnTo>
                    <a:pt x="6" y="318"/>
                  </a:lnTo>
                  <a:lnTo>
                    <a:pt x="0" y="345"/>
                  </a:lnTo>
                  <a:lnTo>
                    <a:pt x="2" y="369"/>
                  </a:lnTo>
                  <a:lnTo>
                    <a:pt x="3" y="398"/>
                  </a:lnTo>
                  <a:lnTo>
                    <a:pt x="5" y="426"/>
                  </a:lnTo>
                  <a:lnTo>
                    <a:pt x="8" y="449"/>
                  </a:lnTo>
                  <a:lnTo>
                    <a:pt x="14" y="468"/>
                  </a:lnTo>
                  <a:lnTo>
                    <a:pt x="23" y="485"/>
                  </a:lnTo>
                  <a:lnTo>
                    <a:pt x="30" y="498"/>
                  </a:lnTo>
                  <a:lnTo>
                    <a:pt x="33" y="503"/>
                  </a:lnTo>
                  <a:lnTo>
                    <a:pt x="72" y="528"/>
                  </a:lnTo>
                  <a:lnTo>
                    <a:pt x="111" y="524"/>
                  </a:lnTo>
                  <a:lnTo>
                    <a:pt x="110" y="522"/>
                  </a:lnTo>
                  <a:lnTo>
                    <a:pt x="104" y="519"/>
                  </a:lnTo>
                  <a:lnTo>
                    <a:pt x="95" y="513"/>
                  </a:lnTo>
                  <a:lnTo>
                    <a:pt x="84" y="504"/>
                  </a:lnTo>
                  <a:lnTo>
                    <a:pt x="74" y="495"/>
                  </a:lnTo>
                  <a:lnTo>
                    <a:pt x="63" y="483"/>
                  </a:lnTo>
                  <a:lnTo>
                    <a:pt x="54" y="470"/>
                  </a:lnTo>
                  <a:lnTo>
                    <a:pt x="47" y="456"/>
                  </a:lnTo>
                  <a:lnTo>
                    <a:pt x="42" y="429"/>
                  </a:lnTo>
                  <a:lnTo>
                    <a:pt x="42" y="393"/>
                  </a:lnTo>
                  <a:lnTo>
                    <a:pt x="42" y="363"/>
                  </a:lnTo>
                  <a:lnTo>
                    <a:pt x="44" y="350"/>
                  </a:lnTo>
                  <a:lnTo>
                    <a:pt x="87" y="207"/>
                  </a:lnTo>
                  <a:lnTo>
                    <a:pt x="72" y="14"/>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0" name="Rectangle 36"/>
            <p:cNvSpPr>
              <a:spLocks noChangeArrowheads="1"/>
            </p:cNvSpPr>
            <p:nvPr/>
          </p:nvSpPr>
          <p:spPr bwMode="auto">
            <a:xfrm>
              <a:off x="4668" y="1448"/>
              <a:ext cx="18" cy="7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0021" name="Freeform 37"/>
            <p:cNvSpPr>
              <a:spLocks/>
            </p:cNvSpPr>
            <p:nvPr/>
          </p:nvSpPr>
          <p:spPr bwMode="auto">
            <a:xfrm>
              <a:off x="4515" y="2178"/>
              <a:ext cx="715" cy="264"/>
            </a:xfrm>
            <a:custGeom>
              <a:avLst/>
              <a:gdLst>
                <a:gd name="T0" fmla="*/ 0 w 1431"/>
                <a:gd name="T1" fmla="*/ 0 h 528"/>
                <a:gd name="T2" fmla="*/ 1431 w 1431"/>
                <a:gd name="T3" fmla="*/ 484 h 528"/>
                <a:gd name="T4" fmla="*/ 1431 w 1431"/>
                <a:gd name="T5" fmla="*/ 528 h 528"/>
                <a:gd name="T6" fmla="*/ 11 w 1431"/>
                <a:gd name="T7" fmla="*/ 49 h 528"/>
                <a:gd name="T8" fmla="*/ 0 w 1431"/>
                <a:gd name="T9" fmla="*/ 0 h 528"/>
              </a:gdLst>
              <a:ahLst/>
              <a:cxnLst>
                <a:cxn ang="0">
                  <a:pos x="T0" y="T1"/>
                </a:cxn>
                <a:cxn ang="0">
                  <a:pos x="T2" y="T3"/>
                </a:cxn>
                <a:cxn ang="0">
                  <a:pos x="T4" y="T5"/>
                </a:cxn>
                <a:cxn ang="0">
                  <a:pos x="T6" y="T7"/>
                </a:cxn>
                <a:cxn ang="0">
                  <a:pos x="T8" y="T9"/>
                </a:cxn>
              </a:cxnLst>
              <a:rect l="0" t="0" r="r" b="b"/>
              <a:pathLst>
                <a:path w="1431" h="528">
                  <a:moveTo>
                    <a:pt x="0" y="0"/>
                  </a:moveTo>
                  <a:lnTo>
                    <a:pt x="1431" y="484"/>
                  </a:lnTo>
                  <a:lnTo>
                    <a:pt x="1431" y="528"/>
                  </a:lnTo>
                  <a:lnTo>
                    <a:pt x="11" y="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2" name="Freeform 38"/>
            <p:cNvSpPr>
              <a:spLocks/>
            </p:cNvSpPr>
            <p:nvPr/>
          </p:nvSpPr>
          <p:spPr bwMode="auto">
            <a:xfrm>
              <a:off x="5031" y="2401"/>
              <a:ext cx="24" cy="290"/>
            </a:xfrm>
            <a:custGeom>
              <a:avLst/>
              <a:gdLst>
                <a:gd name="T0" fmla="*/ 48 w 48"/>
                <a:gd name="T1" fmla="*/ 581 h 581"/>
                <a:gd name="T2" fmla="*/ 48 w 48"/>
                <a:gd name="T3" fmla="*/ 9 h 581"/>
                <a:gd name="T4" fmla="*/ 0 w 48"/>
                <a:gd name="T5" fmla="*/ 0 h 581"/>
                <a:gd name="T6" fmla="*/ 0 w 48"/>
                <a:gd name="T7" fmla="*/ 572 h 581"/>
                <a:gd name="T8" fmla="*/ 48 w 48"/>
                <a:gd name="T9" fmla="*/ 581 h 581"/>
              </a:gdLst>
              <a:ahLst/>
              <a:cxnLst>
                <a:cxn ang="0">
                  <a:pos x="T0" y="T1"/>
                </a:cxn>
                <a:cxn ang="0">
                  <a:pos x="T2" y="T3"/>
                </a:cxn>
                <a:cxn ang="0">
                  <a:pos x="T4" y="T5"/>
                </a:cxn>
                <a:cxn ang="0">
                  <a:pos x="T6" y="T7"/>
                </a:cxn>
                <a:cxn ang="0">
                  <a:pos x="T8" y="T9"/>
                </a:cxn>
              </a:cxnLst>
              <a:rect l="0" t="0" r="r" b="b"/>
              <a:pathLst>
                <a:path w="48" h="581">
                  <a:moveTo>
                    <a:pt x="48" y="581"/>
                  </a:moveTo>
                  <a:lnTo>
                    <a:pt x="48" y="9"/>
                  </a:lnTo>
                  <a:lnTo>
                    <a:pt x="0" y="0"/>
                  </a:lnTo>
                  <a:lnTo>
                    <a:pt x="0" y="572"/>
                  </a:lnTo>
                  <a:lnTo>
                    <a:pt x="48" y="5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3" name="Freeform 39"/>
            <p:cNvSpPr>
              <a:spLocks/>
            </p:cNvSpPr>
            <p:nvPr/>
          </p:nvSpPr>
          <p:spPr bwMode="auto">
            <a:xfrm>
              <a:off x="4665" y="2412"/>
              <a:ext cx="94" cy="89"/>
            </a:xfrm>
            <a:custGeom>
              <a:avLst/>
              <a:gdLst>
                <a:gd name="T0" fmla="*/ 189 w 189"/>
                <a:gd name="T1" fmla="*/ 23 h 179"/>
                <a:gd name="T2" fmla="*/ 135 w 189"/>
                <a:gd name="T3" fmla="*/ 0 h 179"/>
                <a:gd name="T4" fmla="*/ 78 w 189"/>
                <a:gd name="T5" fmla="*/ 39 h 179"/>
                <a:gd name="T6" fmla="*/ 0 w 189"/>
                <a:gd name="T7" fmla="*/ 137 h 179"/>
                <a:gd name="T8" fmla="*/ 50 w 189"/>
                <a:gd name="T9" fmla="*/ 179 h 179"/>
                <a:gd name="T10" fmla="*/ 125 w 189"/>
                <a:gd name="T11" fmla="*/ 86 h 179"/>
                <a:gd name="T12" fmla="*/ 189 w 189"/>
                <a:gd name="T13" fmla="*/ 23 h 179"/>
              </a:gdLst>
              <a:ahLst/>
              <a:cxnLst>
                <a:cxn ang="0">
                  <a:pos x="T0" y="T1"/>
                </a:cxn>
                <a:cxn ang="0">
                  <a:pos x="T2" y="T3"/>
                </a:cxn>
                <a:cxn ang="0">
                  <a:pos x="T4" y="T5"/>
                </a:cxn>
                <a:cxn ang="0">
                  <a:pos x="T6" y="T7"/>
                </a:cxn>
                <a:cxn ang="0">
                  <a:pos x="T8" y="T9"/>
                </a:cxn>
                <a:cxn ang="0">
                  <a:pos x="T10" y="T11"/>
                </a:cxn>
                <a:cxn ang="0">
                  <a:pos x="T12" y="T13"/>
                </a:cxn>
              </a:cxnLst>
              <a:rect l="0" t="0" r="r" b="b"/>
              <a:pathLst>
                <a:path w="189" h="179">
                  <a:moveTo>
                    <a:pt x="189" y="23"/>
                  </a:moveTo>
                  <a:lnTo>
                    <a:pt x="135" y="0"/>
                  </a:lnTo>
                  <a:lnTo>
                    <a:pt x="78" y="39"/>
                  </a:lnTo>
                  <a:lnTo>
                    <a:pt x="0" y="137"/>
                  </a:lnTo>
                  <a:lnTo>
                    <a:pt x="50" y="179"/>
                  </a:lnTo>
                  <a:lnTo>
                    <a:pt x="125" y="86"/>
                  </a:lnTo>
                  <a:lnTo>
                    <a:pt x="189" y="23"/>
                  </a:lnTo>
                  <a:close/>
                </a:path>
              </a:pathLst>
            </a:custGeom>
            <a:solidFill>
              <a:srgbClr val="F9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4" name="Freeform 40"/>
            <p:cNvSpPr>
              <a:spLocks/>
            </p:cNvSpPr>
            <p:nvPr/>
          </p:nvSpPr>
          <p:spPr bwMode="auto">
            <a:xfrm>
              <a:off x="4140" y="2372"/>
              <a:ext cx="430" cy="237"/>
            </a:xfrm>
            <a:custGeom>
              <a:avLst/>
              <a:gdLst>
                <a:gd name="T0" fmla="*/ 813 w 859"/>
                <a:gd name="T1" fmla="*/ 0 h 474"/>
                <a:gd name="T2" fmla="*/ 651 w 859"/>
                <a:gd name="T3" fmla="*/ 10 h 474"/>
                <a:gd name="T4" fmla="*/ 427 w 859"/>
                <a:gd name="T5" fmla="*/ 78 h 474"/>
                <a:gd name="T6" fmla="*/ 229 w 859"/>
                <a:gd name="T7" fmla="*/ 219 h 474"/>
                <a:gd name="T8" fmla="*/ 0 w 859"/>
                <a:gd name="T9" fmla="*/ 433 h 474"/>
                <a:gd name="T10" fmla="*/ 37 w 859"/>
                <a:gd name="T11" fmla="*/ 474 h 474"/>
                <a:gd name="T12" fmla="*/ 39 w 859"/>
                <a:gd name="T13" fmla="*/ 472 h 474"/>
                <a:gd name="T14" fmla="*/ 45 w 859"/>
                <a:gd name="T15" fmla="*/ 465 h 474"/>
                <a:gd name="T16" fmla="*/ 55 w 859"/>
                <a:gd name="T17" fmla="*/ 454 h 474"/>
                <a:gd name="T18" fmla="*/ 69 w 859"/>
                <a:gd name="T19" fmla="*/ 441 h 474"/>
                <a:gd name="T20" fmla="*/ 84 w 859"/>
                <a:gd name="T21" fmla="*/ 424 h 474"/>
                <a:gd name="T22" fmla="*/ 103 w 859"/>
                <a:gd name="T23" fmla="*/ 405 h 474"/>
                <a:gd name="T24" fmla="*/ 126 w 859"/>
                <a:gd name="T25" fmla="*/ 384 h 474"/>
                <a:gd name="T26" fmla="*/ 150 w 859"/>
                <a:gd name="T27" fmla="*/ 360 h 474"/>
                <a:gd name="T28" fmla="*/ 175 w 859"/>
                <a:gd name="T29" fmla="*/ 334 h 474"/>
                <a:gd name="T30" fmla="*/ 204 w 859"/>
                <a:gd name="T31" fmla="*/ 307 h 474"/>
                <a:gd name="T32" fmla="*/ 234 w 859"/>
                <a:gd name="T33" fmla="*/ 280 h 474"/>
                <a:gd name="T34" fmla="*/ 265 w 859"/>
                <a:gd name="T35" fmla="*/ 252 h 474"/>
                <a:gd name="T36" fmla="*/ 297 w 859"/>
                <a:gd name="T37" fmla="*/ 223 h 474"/>
                <a:gd name="T38" fmla="*/ 331 w 859"/>
                <a:gd name="T39" fmla="*/ 195 h 474"/>
                <a:gd name="T40" fmla="*/ 364 w 859"/>
                <a:gd name="T41" fmla="*/ 168 h 474"/>
                <a:gd name="T42" fmla="*/ 399 w 859"/>
                <a:gd name="T43" fmla="*/ 141 h 474"/>
                <a:gd name="T44" fmla="*/ 408 w 859"/>
                <a:gd name="T45" fmla="*/ 135 h 474"/>
                <a:gd name="T46" fmla="*/ 421 w 859"/>
                <a:gd name="T47" fmla="*/ 127 h 474"/>
                <a:gd name="T48" fmla="*/ 436 w 859"/>
                <a:gd name="T49" fmla="*/ 120 h 474"/>
                <a:gd name="T50" fmla="*/ 454 w 859"/>
                <a:gd name="T51" fmla="*/ 112 h 474"/>
                <a:gd name="T52" fmla="*/ 474 w 859"/>
                <a:gd name="T53" fmla="*/ 105 h 474"/>
                <a:gd name="T54" fmla="*/ 495 w 859"/>
                <a:gd name="T55" fmla="*/ 96 h 474"/>
                <a:gd name="T56" fmla="*/ 517 w 859"/>
                <a:gd name="T57" fmla="*/ 88 h 474"/>
                <a:gd name="T58" fmla="*/ 538 w 859"/>
                <a:gd name="T59" fmla="*/ 79 h 474"/>
                <a:gd name="T60" fmla="*/ 561 w 859"/>
                <a:gd name="T61" fmla="*/ 72 h 474"/>
                <a:gd name="T62" fmla="*/ 582 w 859"/>
                <a:gd name="T63" fmla="*/ 64 h 474"/>
                <a:gd name="T64" fmla="*/ 603 w 859"/>
                <a:gd name="T65" fmla="*/ 57 h 474"/>
                <a:gd name="T66" fmla="*/ 621 w 859"/>
                <a:gd name="T67" fmla="*/ 51 h 474"/>
                <a:gd name="T68" fmla="*/ 637 w 859"/>
                <a:gd name="T69" fmla="*/ 46 h 474"/>
                <a:gd name="T70" fmla="*/ 651 w 859"/>
                <a:gd name="T71" fmla="*/ 42 h 474"/>
                <a:gd name="T72" fmla="*/ 661 w 859"/>
                <a:gd name="T73" fmla="*/ 39 h 474"/>
                <a:gd name="T74" fmla="*/ 669 w 859"/>
                <a:gd name="T75" fmla="*/ 37 h 474"/>
                <a:gd name="T76" fmla="*/ 684 w 859"/>
                <a:gd name="T77" fmla="*/ 36 h 474"/>
                <a:gd name="T78" fmla="*/ 709 w 859"/>
                <a:gd name="T79" fmla="*/ 34 h 474"/>
                <a:gd name="T80" fmla="*/ 741 w 859"/>
                <a:gd name="T81" fmla="*/ 34 h 474"/>
                <a:gd name="T82" fmla="*/ 774 w 859"/>
                <a:gd name="T83" fmla="*/ 34 h 474"/>
                <a:gd name="T84" fmla="*/ 805 w 859"/>
                <a:gd name="T85" fmla="*/ 36 h 474"/>
                <a:gd name="T86" fmla="*/ 834 w 859"/>
                <a:gd name="T87" fmla="*/ 36 h 474"/>
                <a:gd name="T88" fmla="*/ 852 w 859"/>
                <a:gd name="T89" fmla="*/ 37 h 474"/>
                <a:gd name="T90" fmla="*/ 859 w 859"/>
                <a:gd name="T91" fmla="*/ 37 h 474"/>
                <a:gd name="T92" fmla="*/ 813 w 859"/>
                <a:gd name="T9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9" h="474">
                  <a:moveTo>
                    <a:pt x="813" y="0"/>
                  </a:moveTo>
                  <a:lnTo>
                    <a:pt x="651" y="10"/>
                  </a:lnTo>
                  <a:lnTo>
                    <a:pt x="427" y="78"/>
                  </a:lnTo>
                  <a:lnTo>
                    <a:pt x="229" y="219"/>
                  </a:lnTo>
                  <a:lnTo>
                    <a:pt x="0" y="433"/>
                  </a:lnTo>
                  <a:lnTo>
                    <a:pt x="37" y="474"/>
                  </a:lnTo>
                  <a:lnTo>
                    <a:pt x="39" y="472"/>
                  </a:lnTo>
                  <a:lnTo>
                    <a:pt x="45" y="465"/>
                  </a:lnTo>
                  <a:lnTo>
                    <a:pt x="55" y="454"/>
                  </a:lnTo>
                  <a:lnTo>
                    <a:pt x="69" y="441"/>
                  </a:lnTo>
                  <a:lnTo>
                    <a:pt x="84" y="424"/>
                  </a:lnTo>
                  <a:lnTo>
                    <a:pt x="103" y="405"/>
                  </a:lnTo>
                  <a:lnTo>
                    <a:pt x="126" y="384"/>
                  </a:lnTo>
                  <a:lnTo>
                    <a:pt x="150" y="360"/>
                  </a:lnTo>
                  <a:lnTo>
                    <a:pt x="175" y="334"/>
                  </a:lnTo>
                  <a:lnTo>
                    <a:pt x="204" y="307"/>
                  </a:lnTo>
                  <a:lnTo>
                    <a:pt x="234" y="280"/>
                  </a:lnTo>
                  <a:lnTo>
                    <a:pt x="265" y="252"/>
                  </a:lnTo>
                  <a:lnTo>
                    <a:pt x="297" y="223"/>
                  </a:lnTo>
                  <a:lnTo>
                    <a:pt x="331" y="195"/>
                  </a:lnTo>
                  <a:lnTo>
                    <a:pt x="364" y="168"/>
                  </a:lnTo>
                  <a:lnTo>
                    <a:pt x="399" y="141"/>
                  </a:lnTo>
                  <a:lnTo>
                    <a:pt x="408" y="135"/>
                  </a:lnTo>
                  <a:lnTo>
                    <a:pt x="421" y="127"/>
                  </a:lnTo>
                  <a:lnTo>
                    <a:pt x="436" y="120"/>
                  </a:lnTo>
                  <a:lnTo>
                    <a:pt x="454" y="112"/>
                  </a:lnTo>
                  <a:lnTo>
                    <a:pt x="474" y="105"/>
                  </a:lnTo>
                  <a:lnTo>
                    <a:pt x="495" y="96"/>
                  </a:lnTo>
                  <a:lnTo>
                    <a:pt x="517" y="88"/>
                  </a:lnTo>
                  <a:lnTo>
                    <a:pt x="538" y="79"/>
                  </a:lnTo>
                  <a:lnTo>
                    <a:pt x="561" y="72"/>
                  </a:lnTo>
                  <a:lnTo>
                    <a:pt x="582" y="64"/>
                  </a:lnTo>
                  <a:lnTo>
                    <a:pt x="603" y="57"/>
                  </a:lnTo>
                  <a:lnTo>
                    <a:pt x="621" y="51"/>
                  </a:lnTo>
                  <a:lnTo>
                    <a:pt x="637" y="46"/>
                  </a:lnTo>
                  <a:lnTo>
                    <a:pt x="651" y="42"/>
                  </a:lnTo>
                  <a:lnTo>
                    <a:pt x="661" y="39"/>
                  </a:lnTo>
                  <a:lnTo>
                    <a:pt x="669" y="37"/>
                  </a:lnTo>
                  <a:lnTo>
                    <a:pt x="684" y="36"/>
                  </a:lnTo>
                  <a:lnTo>
                    <a:pt x="709" y="34"/>
                  </a:lnTo>
                  <a:lnTo>
                    <a:pt x="741" y="34"/>
                  </a:lnTo>
                  <a:lnTo>
                    <a:pt x="774" y="34"/>
                  </a:lnTo>
                  <a:lnTo>
                    <a:pt x="805" y="36"/>
                  </a:lnTo>
                  <a:lnTo>
                    <a:pt x="834" y="36"/>
                  </a:lnTo>
                  <a:lnTo>
                    <a:pt x="852" y="37"/>
                  </a:lnTo>
                  <a:lnTo>
                    <a:pt x="859" y="37"/>
                  </a:lnTo>
                  <a:lnTo>
                    <a:pt x="8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5" name="Freeform 41"/>
            <p:cNvSpPr>
              <a:spLocks/>
            </p:cNvSpPr>
            <p:nvPr/>
          </p:nvSpPr>
          <p:spPr bwMode="auto">
            <a:xfrm>
              <a:off x="3939" y="2768"/>
              <a:ext cx="63" cy="108"/>
            </a:xfrm>
            <a:custGeom>
              <a:avLst/>
              <a:gdLst>
                <a:gd name="T0" fmla="*/ 81 w 128"/>
                <a:gd name="T1" fmla="*/ 0 h 216"/>
                <a:gd name="T2" fmla="*/ 35 w 128"/>
                <a:gd name="T3" fmla="*/ 135 h 216"/>
                <a:gd name="T4" fmla="*/ 0 w 128"/>
                <a:gd name="T5" fmla="*/ 216 h 216"/>
                <a:gd name="T6" fmla="*/ 72 w 128"/>
                <a:gd name="T7" fmla="*/ 216 h 216"/>
                <a:gd name="T8" fmla="*/ 128 w 128"/>
                <a:gd name="T9" fmla="*/ 42 h 216"/>
                <a:gd name="T10" fmla="*/ 81 w 128"/>
                <a:gd name="T11" fmla="*/ 0 h 216"/>
              </a:gdLst>
              <a:ahLst/>
              <a:cxnLst>
                <a:cxn ang="0">
                  <a:pos x="T0" y="T1"/>
                </a:cxn>
                <a:cxn ang="0">
                  <a:pos x="T2" y="T3"/>
                </a:cxn>
                <a:cxn ang="0">
                  <a:pos x="T4" y="T5"/>
                </a:cxn>
                <a:cxn ang="0">
                  <a:pos x="T6" y="T7"/>
                </a:cxn>
                <a:cxn ang="0">
                  <a:pos x="T8" y="T9"/>
                </a:cxn>
                <a:cxn ang="0">
                  <a:pos x="T10" y="T11"/>
                </a:cxn>
              </a:cxnLst>
              <a:rect l="0" t="0" r="r" b="b"/>
              <a:pathLst>
                <a:path w="128" h="216">
                  <a:moveTo>
                    <a:pt x="81" y="0"/>
                  </a:moveTo>
                  <a:lnTo>
                    <a:pt x="35" y="135"/>
                  </a:lnTo>
                  <a:lnTo>
                    <a:pt x="0" y="216"/>
                  </a:lnTo>
                  <a:lnTo>
                    <a:pt x="72" y="216"/>
                  </a:lnTo>
                  <a:lnTo>
                    <a:pt x="128" y="4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6" name="Freeform 42"/>
            <p:cNvSpPr>
              <a:spLocks/>
            </p:cNvSpPr>
            <p:nvPr/>
          </p:nvSpPr>
          <p:spPr bwMode="auto">
            <a:xfrm>
              <a:off x="4468" y="1382"/>
              <a:ext cx="344" cy="814"/>
            </a:xfrm>
            <a:custGeom>
              <a:avLst/>
              <a:gdLst>
                <a:gd name="T0" fmla="*/ 219 w 689"/>
                <a:gd name="T1" fmla="*/ 1612 h 1627"/>
                <a:gd name="T2" fmla="*/ 179 w 689"/>
                <a:gd name="T3" fmla="*/ 1552 h 1627"/>
                <a:gd name="T4" fmla="*/ 155 w 689"/>
                <a:gd name="T5" fmla="*/ 1365 h 1627"/>
                <a:gd name="T6" fmla="*/ 189 w 689"/>
                <a:gd name="T7" fmla="*/ 979 h 1627"/>
                <a:gd name="T8" fmla="*/ 141 w 689"/>
                <a:gd name="T9" fmla="*/ 843 h 1627"/>
                <a:gd name="T10" fmla="*/ 98 w 689"/>
                <a:gd name="T11" fmla="*/ 828 h 1627"/>
                <a:gd name="T12" fmla="*/ 50 w 689"/>
                <a:gd name="T13" fmla="*/ 750 h 1627"/>
                <a:gd name="T14" fmla="*/ 6 w 689"/>
                <a:gd name="T15" fmla="*/ 687 h 1627"/>
                <a:gd name="T16" fmla="*/ 29 w 689"/>
                <a:gd name="T17" fmla="*/ 520 h 1627"/>
                <a:gd name="T18" fmla="*/ 30 w 689"/>
                <a:gd name="T19" fmla="*/ 334 h 1627"/>
                <a:gd name="T20" fmla="*/ 3 w 689"/>
                <a:gd name="T21" fmla="*/ 244 h 1627"/>
                <a:gd name="T22" fmla="*/ 47 w 689"/>
                <a:gd name="T23" fmla="*/ 237 h 1627"/>
                <a:gd name="T24" fmla="*/ 111 w 689"/>
                <a:gd name="T25" fmla="*/ 246 h 1627"/>
                <a:gd name="T26" fmla="*/ 153 w 689"/>
                <a:gd name="T27" fmla="*/ 190 h 1627"/>
                <a:gd name="T28" fmla="*/ 152 w 689"/>
                <a:gd name="T29" fmla="*/ 52 h 1627"/>
                <a:gd name="T30" fmla="*/ 167 w 689"/>
                <a:gd name="T31" fmla="*/ 10 h 1627"/>
                <a:gd name="T32" fmla="*/ 179 w 689"/>
                <a:gd name="T33" fmla="*/ 0 h 1627"/>
                <a:gd name="T34" fmla="*/ 170 w 689"/>
                <a:gd name="T35" fmla="*/ 57 h 1627"/>
                <a:gd name="T36" fmla="*/ 197 w 689"/>
                <a:gd name="T37" fmla="*/ 73 h 1627"/>
                <a:gd name="T38" fmla="*/ 243 w 689"/>
                <a:gd name="T39" fmla="*/ 88 h 1627"/>
                <a:gd name="T40" fmla="*/ 273 w 689"/>
                <a:gd name="T41" fmla="*/ 81 h 1627"/>
                <a:gd name="T42" fmla="*/ 299 w 689"/>
                <a:gd name="T43" fmla="*/ 57 h 1627"/>
                <a:gd name="T44" fmla="*/ 686 w 689"/>
                <a:gd name="T45" fmla="*/ 118 h 1627"/>
                <a:gd name="T46" fmla="*/ 666 w 689"/>
                <a:gd name="T47" fmla="*/ 114 h 1627"/>
                <a:gd name="T48" fmla="*/ 290 w 689"/>
                <a:gd name="T49" fmla="*/ 94 h 1627"/>
                <a:gd name="T50" fmla="*/ 222 w 689"/>
                <a:gd name="T51" fmla="*/ 105 h 1627"/>
                <a:gd name="T52" fmla="*/ 176 w 689"/>
                <a:gd name="T53" fmla="*/ 214 h 1627"/>
                <a:gd name="T54" fmla="*/ 216 w 689"/>
                <a:gd name="T55" fmla="*/ 259 h 1627"/>
                <a:gd name="T56" fmla="*/ 312 w 689"/>
                <a:gd name="T57" fmla="*/ 247 h 1627"/>
                <a:gd name="T58" fmla="*/ 317 w 689"/>
                <a:gd name="T59" fmla="*/ 336 h 1627"/>
                <a:gd name="T60" fmla="*/ 345 w 689"/>
                <a:gd name="T61" fmla="*/ 619 h 1627"/>
                <a:gd name="T62" fmla="*/ 278 w 689"/>
                <a:gd name="T63" fmla="*/ 751 h 1627"/>
                <a:gd name="T64" fmla="*/ 246 w 689"/>
                <a:gd name="T65" fmla="*/ 759 h 1627"/>
                <a:gd name="T66" fmla="*/ 264 w 689"/>
                <a:gd name="T67" fmla="*/ 739 h 1627"/>
                <a:gd name="T68" fmla="*/ 312 w 689"/>
                <a:gd name="T69" fmla="*/ 666 h 1627"/>
                <a:gd name="T70" fmla="*/ 294 w 689"/>
                <a:gd name="T71" fmla="*/ 349 h 1627"/>
                <a:gd name="T72" fmla="*/ 279 w 689"/>
                <a:gd name="T73" fmla="*/ 277 h 1627"/>
                <a:gd name="T74" fmla="*/ 224 w 689"/>
                <a:gd name="T75" fmla="*/ 286 h 1627"/>
                <a:gd name="T76" fmla="*/ 92 w 689"/>
                <a:gd name="T77" fmla="*/ 273 h 1627"/>
                <a:gd name="T78" fmla="*/ 47 w 689"/>
                <a:gd name="T79" fmla="*/ 291 h 1627"/>
                <a:gd name="T80" fmla="*/ 60 w 689"/>
                <a:gd name="T81" fmla="*/ 480 h 1627"/>
                <a:gd name="T82" fmla="*/ 59 w 689"/>
                <a:gd name="T83" fmla="*/ 729 h 1627"/>
                <a:gd name="T84" fmla="*/ 138 w 689"/>
                <a:gd name="T85" fmla="*/ 756 h 1627"/>
                <a:gd name="T86" fmla="*/ 185 w 689"/>
                <a:gd name="T87" fmla="*/ 766 h 1627"/>
                <a:gd name="T88" fmla="*/ 134 w 689"/>
                <a:gd name="T89" fmla="*/ 781 h 1627"/>
                <a:gd name="T90" fmla="*/ 138 w 689"/>
                <a:gd name="T91" fmla="*/ 823 h 1627"/>
                <a:gd name="T92" fmla="*/ 188 w 689"/>
                <a:gd name="T93" fmla="*/ 826 h 1627"/>
                <a:gd name="T94" fmla="*/ 222 w 689"/>
                <a:gd name="T95" fmla="*/ 792 h 1627"/>
                <a:gd name="T96" fmla="*/ 243 w 689"/>
                <a:gd name="T97" fmla="*/ 796 h 1627"/>
                <a:gd name="T98" fmla="*/ 221 w 689"/>
                <a:gd name="T99" fmla="*/ 832 h 1627"/>
                <a:gd name="T100" fmla="*/ 195 w 689"/>
                <a:gd name="T101" fmla="*/ 868 h 1627"/>
                <a:gd name="T102" fmla="*/ 206 w 689"/>
                <a:gd name="T103" fmla="*/ 1170 h 1627"/>
                <a:gd name="T104" fmla="*/ 179 w 689"/>
                <a:gd name="T105" fmla="*/ 1390 h 1627"/>
                <a:gd name="T106" fmla="*/ 189 w 689"/>
                <a:gd name="T107" fmla="*/ 1518 h 1627"/>
                <a:gd name="T108" fmla="*/ 242 w 689"/>
                <a:gd name="T109" fmla="*/ 1624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9" h="1627">
                  <a:moveTo>
                    <a:pt x="242" y="1624"/>
                  </a:moveTo>
                  <a:lnTo>
                    <a:pt x="236" y="1624"/>
                  </a:lnTo>
                  <a:lnTo>
                    <a:pt x="230" y="1621"/>
                  </a:lnTo>
                  <a:lnTo>
                    <a:pt x="225" y="1617"/>
                  </a:lnTo>
                  <a:lnTo>
                    <a:pt x="219" y="1612"/>
                  </a:lnTo>
                  <a:lnTo>
                    <a:pt x="215" y="1606"/>
                  </a:lnTo>
                  <a:lnTo>
                    <a:pt x="209" y="1599"/>
                  </a:lnTo>
                  <a:lnTo>
                    <a:pt x="204" y="1591"/>
                  </a:lnTo>
                  <a:lnTo>
                    <a:pt x="197" y="1584"/>
                  </a:lnTo>
                  <a:lnTo>
                    <a:pt x="179" y="1552"/>
                  </a:lnTo>
                  <a:lnTo>
                    <a:pt x="165" y="1518"/>
                  </a:lnTo>
                  <a:lnTo>
                    <a:pt x="156" y="1482"/>
                  </a:lnTo>
                  <a:lnTo>
                    <a:pt x="153" y="1444"/>
                  </a:lnTo>
                  <a:lnTo>
                    <a:pt x="152" y="1405"/>
                  </a:lnTo>
                  <a:lnTo>
                    <a:pt x="155" y="1365"/>
                  </a:lnTo>
                  <a:lnTo>
                    <a:pt x="159" y="1326"/>
                  </a:lnTo>
                  <a:lnTo>
                    <a:pt x="167" y="1285"/>
                  </a:lnTo>
                  <a:lnTo>
                    <a:pt x="185" y="1167"/>
                  </a:lnTo>
                  <a:lnTo>
                    <a:pt x="194" y="1024"/>
                  </a:lnTo>
                  <a:lnTo>
                    <a:pt x="189" y="979"/>
                  </a:lnTo>
                  <a:lnTo>
                    <a:pt x="183" y="931"/>
                  </a:lnTo>
                  <a:lnTo>
                    <a:pt x="174" y="885"/>
                  </a:lnTo>
                  <a:lnTo>
                    <a:pt x="159" y="844"/>
                  </a:lnTo>
                  <a:lnTo>
                    <a:pt x="150" y="844"/>
                  </a:lnTo>
                  <a:lnTo>
                    <a:pt x="141" y="843"/>
                  </a:lnTo>
                  <a:lnTo>
                    <a:pt x="131" y="841"/>
                  </a:lnTo>
                  <a:lnTo>
                    <a:pt x="122" y="840"/>
                  </a:lnTo>
                  <a:lnTo>
                    <a:pt x="113" y="837"/>
                  </a:lnTo>
                  <a:lnTo>
                    <a:pt x="104" y="834"/>
                  </a:lnTo>
                  <a:lnTo>
                    <a:pt x="98" y="828"/>
                  </a:lnTo>
                  <a:lnTo>
                    <a:pt x="93" y="820"/>
                  </a:lnTo>
                  <a:lnTo>
                    <a:pt x="90" y="774"/>
                  </a:lnTo>
                  <a:lnTo>
                    <a:pt x="77" y="768"/>
                  </a:lnTo>
                  <a:lnTo>
                    <a:pt x="63" y="759"/>
                  </a:lnTo>
                  <a:lnTo>
                    <a:pt x="50" y="750"/>
                  </a:lnTo>
                  <a:lnTo>
                    <a:pt x="38" y="741"/>
                  </a:lnTo>
                  <a:lnTo>
                    <a:pt x="26" y="729"/>
                  </a:lnTo>
                  <a:lnTo>
                    <a:pt x="17" y="717"/>
                  </a:lnTo>
                  <a:lnTo>
                    <a:pt x="9" y="702"/>
                  </a:lnTo>
                  <a:lnTo>
                    <a:pt x="6" y="687"/>
                  </a:lnTo>
                  <a:lnTo>
                    <a:pt x="3" y="651"/>
                  </a:lnTo>
                  <a:lnTo>
                    <a:pt x="5" y="616"/>
                  </a:lnTo>
                  <a:lnTo>
                    <a:pt x="11" y="583"/>
                  </a:lnTo>
                  <a:lnTo>
                    <a:pt x="20" y="552"/>
                  </a:lnTo>
                  <a:lnTo>
                    <a:pt x="29" y="520"/>
                  </a:lnTo>
                  <a:lnTo>
                    <a:pt x="36" y="487"/>
                  </a:lnTo>
                  <a:lnTo>
                    <a:pt x="42" y="451"/>
                  </a:lnTo>
                  <a:lnTo>
                    <a:pt x="42" y="414"/>
                  </a:lnTo>
                  <a:lnTo>
                    <a:pt x="38" y="373"/>
                  </a:lnTo>
                  <a:lnTo>
                    <a:pt x="30" y="334"/>
                  </a:lnTo>
                  <a:lnTo>
                    <a:pt x="18" y="298"/>
                  </a:lnTo>
                  <a:lnTo>
                    <a:pt x="0" y="265"/>
                  </a:lnTo>
                  <a:lnTo>
                    <a:pt x="0" y="256"/>
                  </a:lnTo>
                  <a:lnTo>
                    <a:pt x="0" y="249"/>
                  </a:lnTo>
                  <a:lnTo>
                    <a:pt x="3" y="244"/>
                  </a:lnTo>
                  <a:lnTo>
                    <a:pt x="8" y="240"/>
                  </a:lnTo>
                  <a:lnTo>
                    <a:pt x="14" y="237"/>
                  </a:lnTo>
                  <a:lnTo>
                    <a:pt x="21" y="235"/>
                  </a:lnTo>
                  <a:lnTo>
                    <a:pt x="33" y="235"/>
                  </a:lnTo>
                  <a:lnTo>
                    <a:pt x="47" y="237"/>
                  </a:lnTo>
                  <a:lnTo>
                    <a:pt x="60" y="238"/>
                  </a:lnTo>
                  <a:lnTo>
                    <a:pt x="72" y="240"/>
                  </a:lnTo>
                  <a:lnTo>
                    <a:pt x="86" y="241"/>
                  </a:lnTo>
                  <a:lnTo>
                    <a:pt x="99" y="243"/>
                  </a:lnTo>
                  <a:lnTo>
                    <a:pt x="111" y="246"/>
                  </a:lnTo>
                  <a:lnTo>
                    <a:pt x="125" y="247"/>
                  </a:lnTo>
                  <a:lnTo>
                    <a:pt x="137" y="249"/>
                  </a:lnTo>
                  <a:lnTo>
                    <a:pt x="150" y="250"/>
                  </a:lnTo>
                  <a:lnTo>
                    <a:pt x="150" y="220"/>
                  </a:lnTo>
                  <a:lnTo>
                    <a:pt x="153" y="190"/>
                  </a:lnTo>
                  <a:lnTo>
                    <a:pt x="159" y="160"/>
                  </a:lnTo>
                  <a:lnTo>
                    <a:pt x="167" y="132"/>
                  </a:lnTo>
                  <a:lnTo>
                    <a:pt x="153" y="108"/>
                  </a:lnTo>
                  <a:lnTo>
                    <a:pt x="149" y="79"/>
                  </a:lnTo>
                  <a:lnTo>
                    <a:pt x="152" y="52"/>
                  </a:lnTo>
                  <a:lnTo>
                    <a:pt x="158" y="24"/>
                  </a:lnTo>
                  <a:lnTo>
                    <a:pt x="161" y="21"/>
                  </a:lnTo>
                  <a:lnTo>
                    <a:pt x="162" y="18"/>
                  </a:lnTo>
                  <a:lnTo>
                    <a:pt x="165" y="13"/>
                  </a:lnTo>
                  <a:lnTo>
                    <a:pt x="167" y="10"/>
                  </a:lnTo>
                  <a:lnTo>
                    <a:pt x="170" y="7"/>
                  </a:lnTo>
                  <a:lnTo>
                    <a:pt x="171" y="6"/>
                  </a:lnTo>
                  <a:lnTo>
                    <a:pt x="174" y="3"/>
                  </a:lnTo>
                  <a:lnTo>
                    <a:pt x="176" y="1"/>
                  </a:lnTo>
                  <a:lnTo>
                    <a:pt x="179" y="0"/>
                  </a:lnTo>
                  <a:lnTo>
                    <a:pt x="182" y="0"/>
                  </a:lnTo>
                  <a:lnTo>
                    <a:pt x="185" y="0"/>
                  </a:lnTo>
                  <a:lnTo>
                    <a:pt x="188" y="0"/>
                  </a:lnTo>
                  <a:lnTo>
                    <a:pt x="177" y="25"/>
                  </a:lnTo>
                  <a:lnTo>
                    <a:pt x="170" y="57"/>
                  </a:lnTo>
                  <a:lnTo>
                    <a:pt x="168" y="87"/>
                  </a:lnTo>
                  <a:lnTo>
                    <a:pt x="176" y="106"/>
                  </a:lnTo>
                  <a:lnTo>
                    <a:pt x="183" y="96"/>
                  </a:lnTo>
                  <a:lnTo>
                    <a:pt x="189" y="84"/>
                  </a:lnTo>
                  <a:lnTo>
                    <a:pt x="197" y="73"/>
                  </a:lnTo>
                  <a:lnTo>
                    <a:pt x="207" y="67"/>
                  </a:lnTo>
                  <a:lnTo>
                    <a:pt x="218" y="70"/>
                  </a:lnTo>
                  <a:lnTo>
                    <a:pt x="230" y="78"/>
                  </a:lnTo>
                  <a:lnTo>
                    <a:pt x="239" y="85"/>
                  </a:lnTo>
                  <a:lnTo>
                    <a:pt x="243" y="88"/>
                  </a:lnTo>
                  <a:lnTo>
                    <a:pt x="249" y="90"/>
                  </a:lnTo>
                  <a:lnTo>
                    <a:pt x="255" y="90"/>
                  </a:lnTo>
                  <a:lnTo>
                    <a:pt x="261" y="88"/>
                  </a:lnTo>
                  <a:lnTo>
                    <a:pt x="267" y="85"/>
                  </a:lnTo>
                  <a:lnTo>
                    <a:pt x="273" y="81"/>
                  </a:lnTo>
                  <a:lnTo>
                    <a:pt x="278" y="78"/>
                  </a:lnTo>
                  <a:lnTo>
                    <a:pt x="284" y="73"/>
                  </a:lnTo>
                  <a:lnTo>
                    <a:pt x="288" y="70"/>
                  </a:lnTo>
                  <a:lnTo>
                    <a:pt x="294" y="64"/>
                  </a:lnTo>
                  <a:lnTo>
                    <a:pt x="299" y="57"/>
                  </a:lnTo>
                  <a:lnTo>
                    <a:pt x="302" y="51"/>
                  </a:lnTo>
                  <a:lnTo>
                    <a:pt x="305" y="43"/>
                  </a:lnTo>
                  <a:lnTo>
                    <a:pt x="687" y="73"/>
                  </a:lnTo>
                  <a:lnTo>
                    <a:pt x="684" y="94"/>
                  </a:lnTo>
                  <a:lnTo>
                    <a:pt x="686" y="118"/>
                  </a:lnTo>
                  <a:lnTo>
                    <a:pt x="689" y="138"/>
                  </a:lnTo>
                  <a:lnTo>
                    <a:pt x="689" y="147"/>
                  </a:lnTo>
                  <a:lnTo>
                    <a:pt x="677" y="138"/>
                  </a:lnTo>
                  <a:lnTo>
                    <a:pt x="671" y="126"/>
                  </a:lnTo>
                  <a:lnTo>
                    <a:pt x="666" y="114"/>
                  </a:lnTo>
                  <a:lnTo>
                    <a:pt x="653" y="100"/>
                  </a:lnTo>
                  <a:lnTo>
                    <a:pt x="320" y="72"/>
                  </a:lnTo>
                  <a:lnTo>
                    <a:pt x="311" y="81"/>
                  </a:lnTo>
                  <a:lnTo>
                    <a:pt x="302" y="88"/>
                  </a:lnTo>
                  <a:lnTo>
                    <a:pt x="290" y="94"/>
                  </a:lnTo>
                  <a:lnTo>
                    <a:pt x="276" y="100"/>
                  </a:lnTo>
                  <a:lnTo>
                    <a:pt x="263" y="103"/>
                  </a:lnTo>
                  <a:lnTo>
                    <a:pt x="249" y="106"/>
                  </a:lnTo>
                  <a:lnTo>
                    <a:pt x="236" y="106"/>
                  </a:lnTo>
                  <a:lnTo>
                    <a:pt x="222" y="105"/>
                  </a:lnTo>
                  <a:lnTo>
                    <a:pt x="201" y="120"/>
                  </a:lnTo>
                  <a:lnTo>
                    <a:pt x="188" y="139"/>
                  </a:lnTo>
                  <a:lnTo>
                    <a:pt x="180" y="165"/>
                  </a:lnTo>
                  <a:lnTo>
                    <a:pt x="177" y="190"/>
                  </a:lnTo>
                  <a:lnTo>
                    <a:pt x="176" y="214"/>
                  </a:lnTo>
                  <a:lnTo>
                    <a:pt x="177" y="234"/>
                  </a:lnTo>
                  <a:lnTo>
                    <a:pt x="179" y="249"/>
                  </a:lnTo>
                  <a:lnTo>
                    <a:pt x="180" y="253"/>
                  </a:lnTo>
                  <a:lnTo>
                    <a:pt x="198" y="256"/>
                  </a:lnTo>
                  <a:lnTo>
                    <a:pt x="216" y="259"/>
                  </a:lnTo>
                  <a:lnTo>
                    <a:pt x="236" y="261"/>
                  </a:lnTo>
                  <a:lnTo>
                    <a:pt x="257" y="261"/>
                  </a:lnTo>
                  <a:lnTo>
                    <a:pt x="276" y="258"/>
                  </a:lnTo>
                  <a:lnTo>
                    <a:pt x="294" y="255"/>
                  </a:lnTo>
                  <a:lnTo>
                    <a:pt x="312" y="247"/>
                  </a:lnTo>
                  <a:lnTo>
                    <a:pt x="329" y="238"/>
                  </a:lnTo>
                  <a:lnTo>
                    <a:pt x="329" y="247"/>
                  </a:lnTo>
                  <a:lnTo>
                    <a:pt x="324" y="273"/>
                  </a:lnTo>
                  <a:lnTo>
                    <a:pt x="320" y="306"/>
                  </a:lnTo>
                  <a:lnTo>
                    <a:pt x="317" y="336"/>
                  </a:lnTo>
                  <a:lnTo>
                    <a:pt x="327" y="463"/>
                  </a:lnTo>
                  <a:lnTo>
                    <a:pt x="335" y="502"/>
                  </a:lnTo>
                  <a:lnTo>
                    <a:pt x="341" y="541"/>
                  </a:lnTo>
                  <a:lnTo>
                    <a:pt x="345" y="580"/>
                  </a:lnTo>
                  <a:lnTo>
                    <a:pt x="345" y="619"/>
                  </a:lnTo>
                  <a:lnTo>
                    <a:pt x="341" y="657"/>
                  </a:lnTo>
                  <a:lnTo>
                    <a:pt x="330" y="691"/>
                  </a:lnTo>
                  <a:lnTo>
                    <a:pt x="311" y="723"/>
                  </a:lnTo>
                  <a:lnTo>
                    <a:pt x="282" y="750"/>
                  </a:lnTo>
                  <a:lnTo>
                    <a:pt x="278" y="751"/>
                  </a:lnTo>
                  <a:lnTo>
                    <a:pt x="272" y="754"/>
                  </a:lnTo>
                  <a:lnTo>
                    <a:pt x="266" y="756"/>
                  </a:lnTo>
                  <a:lnTo>
                    <a:pt x="258" y="757"/>
                  </a:lnTo>
                  <a:lnTo>
                    <a:pt x="252" y="759"/>
                  </a:lnTo>
                  <a:lnTo>
                    <a:pt x="246" y="759"/>
                  </a:lnTo>
                  <a:lnTo>
                    <a:pt x="242" y="757"/>
                  </a:lnTo>
                  <a:lnTo>
                    <a:pt x="237" y="756"/>
                  </a:lnTo>
                  <a:lnTo>
                    <a:pt x="249" y="750"/>
                  </a:lnTo>
                  <a:lnTo>
                    <a:pt x="257" y="745"/>
                  </a:lnTo>
                  <a:lnTo>
                    <a:pt x="264" y="739"/>
                  </a:lnTo>
                  <a:lnTo>
                    <a:pt x="273" y="730"/>
                  </a:lnTo>
                  <a:lnTo>
                    <a:pt x="287" y="714"/>
                  </a:lnTo>
                  <a:lnTo>
                    <a:pt x="297" y="697"/>
                  </a:lnTo>
                  <a:lnTo>
                    <a:pt x="306" y="681"/>
                  </a:lnTo>
                  <a:lnTo>
                    <a:pt x="312" y="666"/>
                  </a:lnTo>
                  <a:lnTo>
                    <a:pt x="317" y="649"/>
                  </a:lnTo>
                  <a:lnTo>
                    <a:pt x="318" y="633"/>
                  </a:lnTo>
                  <a:lnTo>
                    <a:pt x="320" y="616"/>
                  </a:lnTo>
                  <a:lnTo>
                    <a:pt x="321" y="598"/>
                  </a:lnTo>
                  <a:lnTo>
                    <a:pt x="294" y="349"/>
                  </a:lnTo>
                  <a:lnTo>
                    <a:pt x="306" y="276"/>
                  </a:lnTo>
                  <a:lnTo>
                    <a:pt x="299" y="276"/>
                  </a:lnTo>
                  <a:lnTo>
                    <a:pt x="293" y="276"/>
                  </a:lnTo>
                  <a:lnTo>
                    <a:pt x="285" y="276"/>
                  </a:lnTo>
                  <a:lnTo>
                    <a:pt x="279" y="277"/>
                  </a:lnTo>
                  <a:lnTo>
                    <a:pt x="272" y="279"/>
                  </a:lnTo>
                  <a:lnTo>
                    <a:pt x="266" y="280"/>
                  </a:lnTo>
                  <a:lnTo>
                    <a:pt x="258" y="283"/>
                  </a:lnTo>
                  <a:lnTo>
                    <a:pt x="252" y="285"/>
                  </a:lnTo>
                  <a:lnTo>
                    <a:pt x="224" y="286"/>
                  </a:lnTo>
                  <a:lnTo>
                    <a:pt x="197" y="286"/>
                  </a:lnTo>
                  <a:lnTo>
                    <a:pt x="170" y="283"/>
                  </a:lnTo>
                  <a:lnTo>
                    <a:pt x="144" y="280"/>
                  </a:lnTo>
                  <a:lnTo>
                    <a:pt x="117" y="277"/>
                  </a:lnTo>
                  <a:lnTo>
                    <a:pt x="92" y="273"/>
                  </a:lnTo>
                  <a:lnTo>
                    <a:pt x="65" y="270"/>
                  </a:lnTo>
                  <a:lnTo>
                    <a:pt x="38" y="267"/>
                  </a:lnTo>
                  <a:lnTo>
                    <a:pt x="39" y="274"/>
                  </a:lnTo>
                  <a:lnTo>
                    <a:pt x="42" y="282"/>
                  </a:lnTo>
                  <a:lnTo>
                    <a:pt x="47" y="291"/>
                  </a:lnTo>
                  <a:lnTo>
                    <a:pt x="51" y="298"/>
                  </a:lnTo>
                  <a:lnTo>
                    <a:pt x="57" y="345"/>
                  </a:lnTo>
                  <a:lnTo>
                    <a:pt x="60" y="390"/>
                  </a:lnTo>
                  <a:lnTo>
                    <a:pt x="59" y="435"/>
                  </a:lnTo>
                  <a:lnTo>
                    <a:pt x="60" y="480"/>
                  </a:lnTo>
                  <a:lnTo>
                    <a:pt x="38" y="621"/>
                  </a:lnTo>
                  <a:lnTo>
                    <a:pt x="30" y="651"/>
                  </a:lnTo>
                  <a:lnTo>
                    <a:pt x="33" y="679"/>
                  </a:lnTo>
                  <a:lnTo>
                    <a:pt x="44" y="705"/>
                  </a:lnTo>
                  <a:lnTo>
                    <a:pt x="59" y="729"/>
                  </a:lnTo>
                  <a:lnTo>
                    <a:pt x="72" y="739"/>
                  </a:lnTo>
                  <a:lnTo>
                    <a:pt x="89" y="745"/>
                  </a:lnTo>
                  <a:lnTo>
                    <a:pt x="104" y="751"/>
                  </a:lnTo>
                  <a:lnTo>
                    <a:pt x="122" y="754"/>
                  </a:lnTo>
                  <a:lnTo>
                    <a:pt x="138" y="756"/>
                  </a:lnTo>
                  <a:lnTo>
                    <a:pt x="156" y="757"/>
                  </a:lnTo>
                  <a:lnTo>
                    <a:pt x="174" y="757"/>
                  </a:lnTo>
                  <a:lnTo>
                    <a:pt x="191" y="757"/>
                  </a:lnTo>
                  <a:lnTo>
                    <a:pt x="191" y="762"/>
                  </a:lnTo>
                  <a:lnTo>
                    <a:pt x="185" y="766"/>
                  </a:lnTo>
                  <a:lnTo>
                    <a:pt x="176" y="771"/>
                  </a:lnTo>
                  <a:lnTo>
                    <a:pt x="164" y="774"/>
                  </a:lnTo>
                  <a:lnTo>
                    <a:pt x="152" y="777"/>
                  </a:lnTo>
                  <a:lnTo>
                    <a:pt x="141" y="780"/>
                  </a:lnTo>
                  <a:lnTo>
                    <a:pt x="134" y="781"/>
                  </a:lnTo>
                  <a:lnTo>
                    <a:pt x="131" y="781"/>
                  </a:lnTo>
                  <a:lnTo>
                    <a:pt x="129" y="792"/>
                  </a:lnTo>
                  <a:lnTo>
                    <a:pt x="129" y="804"/>
                  </a:lnTo>
                  <a:lnTo>
                    <a:pt x="132" y="814"/>
                  </a:lnTo>
                  <a:lnTo>
                    <a:pt x="138" y="823"/>
                  </a:lnTo>
                  <a:lnTo>
                    <a:pt x="147" y="825"/>
                  </a:lnTo>
                  <a:lnTo>
                    <a:pt x="156" y="825"/>
                  </a:lnTo>
                  <a:lnTo>
                    <a:pt x="167" y="826"/>
                  </a:lnTo>
                  <a:lnTo>
                    <a:pt x="177" y="826"/>
                  </a:lnTo>
                  <a:lnTo>
                    <a:pt x="188" y="826"/>
                  </a:lnTo>
                  <a:lnTo>
                    <a:pt x="198" y="825"/>
                  </a:lnTo>
                  <a:lnTo>
                    <a:pt x="207" y="820"/>
                  </a:lnTo>
                  <a:lnTo>
                    <a:pt x="215" y="814"/>
                  </a:lnTo>
                  <a:lnTo>
                    <a:pt x="219" y="804"/>
                  </a:lnTo>
                  <a:lnTo>
                    <a:pt x="222" y="792"/>
                  </a:lnTo>
                  <a:lnTo>
                    <a:pt x="224" y="781"/>
                  </a:lnTo>
                  <a:lnTo>
                    <a:pt x="222" y="769"/>
                  </a:lnTo>
                  <a:lnTo>
                    <a:pt x="230" y="778"/>
                  </a:lnTo>
                  <a:lnTo>
                    <a:pt x="239" y="786"/>
                  </a:lnTo>
                  <a:lnTo>
                    <a:pt x="243" y="796"/>
                  </a:lnTo>
                  <a:lnTo>
                    <a:pt x="239" y="810"/>
                  </a:lnTo>
                  <a:lnTo>
                    <a:pt x="236" y="817"/>
                  </a:lnTo>
                  <a:lnTo>
                    <a:pt x="233" y="823"/>
                  </a:lnTo>
                  <a:lnTo>
                    <a:pt x="227" y="829"/>
                  </a:lnTo>
                  <a:lnTo>
                    <a:pt x="221" y="832"/>
                  </a:lnTo>
                  <a:lnTo>
                    <a:pt x="213" y="835"/>
                  </a:lnTo>
                  <a:lnTo>
                    <a:pt x="206" y="838"/>
                  </a:lnTo>
                  <a:lnTo>
                    <a:pt x="198" y="840"/>
                  </a:lnTo>
                  <a:lnTo>
                    <a:pt x="191" y="841"/>
                  </a:lnTo>
                  <a:lnTo>
                    <a:pt x="195" y="868"/>
                  </a:lnTo>
                  <a:lnTo>
                    <a:pt x="204" y="930"/>
                  </a:lnTo>
                  <a:lnTo>
                    <a:pt x="213" y="1002"/>
                  </a:lnTo>
                  <a:lnTo>
                    <a:pt x="215" y="1057"/>
                  </a:lnTo>
                  <a:lnTo>
                    <a:pt x="210" y="1105"/>
                  </a:lnTo>
                  <a:lnTo>
                    <a:pt x="206" y="1170"/>
                  </a:lnTo>
                  <a:lnTo>
                    <a:pt x="200" y="1227"/>
                  </a:lnTo>
                  <a:lnTo>
                    <a:pt x="198" y="1251"/>
                  </a:lnTo>
                  <a:lnTo>
                    <a:pt x="195" y="1275"/>
                  </a:lnTo>
                  <a:lnTo>
                    <a:pt x="188" y="1329"/>
                  </a:lnTo>
                  <a:lnTo>
                    <a:pt x="179" y="1390"/>
                  </a:lnTo>
                  <a:lnTo>
                    <a:pt x="176" y="1434"/>
                  </a:lnTo>
                  <a:lnTo>
                    <a:pt x="176" y="1450"/>
                  </a:lnTo>
                  <a:lnTo>
                    <a:pt x="177" y="1470"/>
                  </a:lnTo>
                  <a:lnTo>
                    <a:pt x="182" y="1492"/>
                  </a:lnTo>
                  <a:lnTo>
                    <a:pt x="189" y="1518"/>
                  </a:lnTo>
                  <a:lnTo>
                    <a:pt x="200" y="1545"/>
                  </a:lnTo>
                  <a:lnTo>
                    <a:pt x="215" y="1572"/>
                  </a:lnTo>
                  <a:lnTo>
                    <a:pt x="234" y="1600"/>
                  </a:lnTo>
                  <a:lnTo>
                    <a:pt x="261" y="1627"/>
                  </a:lnTo>
                  <a:lnTo>
                    <a:pt x="242" y="1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7" name="Freeform 43"/>
            <p:cNvSpPr>
              <a:spLocks/>
            </p:cNvSpPr>
            <p:nvPr/>
          </p:nvSpPr>
          <p:spPr bwMode="auto">
            <a:xfrm>
              <a:off x="4570" y="1443"/>
              <a:ext cx="104" cy="773"/>
            </a:xfrm>
            <a:custGeom>
              <a:avLst/>
              <a:gdLst>
                <a:gd name="T0" fmla="*/ 29 w 207"/>
                <a:gd name="T1" fmla="*/ 125 h 1547"/>
                <a:gd name="T2" fmla="*/ 29 w 207"/>
                <a:gd name="T3" fmla="*/ 90 h 1547"/>
                <a:gd name="T4" fmla="*/ 30 w 207"/>
                <a:gd name="T5" fmla="*/ 62 h 1547"/>
                <a:gd name="T6" fmla="*/ 26 w 207"/>
                <a:gd name="T7" fmla="*/ 44 h 1547"/>
                <a:gd name="T8" fmla="*/ 9 w 207"/>
                <a:gd name="T9" fmla="*/ 39 h 1547"/>
                <a:gd name="T10" fmla="*/ 6 w 207"/>
                <a:gd name="T11" fmla="*/ 36 h 1547"/>
                <a:gd name="T12" fmla="*/ 3 w 207"/>
                <a:gd name="T13" fmla="*/ 33 h 1547"/>
                <a:gd name="T14" fmla="*/ 0 w 207"/>
                <a:gd name="T15" fmla="*/ 30 h 1547"/>
                <a:gd name="T16" fmla="*/ 0 w 207"/>
                <a:gd name="T17" fmla="*/ 26 h 1547"/>
                <a:gd name="T18" fmla="*/ 17 w 207"/>
                <a:gd name="T19" fmla="*/ 27 h 1547"/>
                <a:gd name="T20" fmla="*/ 33 w 207"/>
                <a:gd name="T21" fmla="*/ 27 h 1547"/>
                <a:gd name="T22" fmla="*/ 47 w 207"/>
                <a:gd name="T23" fmla="*/ 27 h 1547"/>
                <a:gd name="T24" fmla="*/ 60 w 207"/>
                <a:gd name="T25" fmla="*/ 24 h 1547"/>
                <a:gd name="T26" fmla="*/ 72 w 207"/>
                <a:gd name="T27" fmla="*/ 20 h 1547"/>
                <a:gd name="T28" fmla="*/ 83 w 207"/>
                <a:gd name="T29" fmla="*/ 14 h 1547"/>
                <a:gd name="T30" fmla="*/ 93 w 207"/>
                <a:gd name="T31" fmla="*/ 8 h 1547"/>
                <a:gd name="T32" fmla="*/ 104 w 207"/>
                <a:gd name="T33" fmla="*/ 0 h 1547"/>
                <a:gd name="T34" fmla="*/ 207 w 207"/>
                <a:gd name="T35" fmla="*/ 12 h 1547"/>
                <a:gd name="T36" fmla="*/ 206 w 207"/>
                <a:gd name="T37" fmla="*/ 1547 h 1547"/>
                <a:gd name="T38" fmla="*/ 180 w 207"/>
                <a:gd name="T39" fmla="*/ 1530 h 1547"/>
                <a:gd name="T40" fmla="*/ 180 w 207"/>
                <a:gd name="T41" fmla="*/ 32 h 1547"/>
                <a:gd name="T42" fmla="*/ 110 w 207"/>
                <a:gd name="T43" fmla="*/ 26 h 1547"/>
                <a:gd name="T44" fmla="*/ 101 w 207"/>
                <a:gd name="T45" fmla="*/ 29 h 1547"/>
                <a:gd name="T46" fmla="*/ 93 w 207"/>
                <a:gd name="T47" fmla="*/ 32 h 1547"/>
                <a:gd name="T48" fmla="*/ 86 w 207"/>
                <a:gd name="T49" fmla="*/ 35 h 1547"/>
                <a:gd name="T50" fmla="*/ 78 w 207"/>
                <a:gd name="T51" fmla="*/ 38 h 1547"/>
                <a:gd name="T52" fmla="*/ 69 w 207"/>
                <a:gd name="T53" fmla="*/ 41 h 1547"/>
                <a:gd name="T54" fmla="*/ 62 w 207"/>
                <a:gd name="T55" fmla="*/ 44 h 1547"/>
                <a:gd name="T56" fmla="*/ 54 w 207"/>
                <a:gd name="T57" fmla="*/ 47 h 1547"/>
                <a:gd name="T58" fmla="*/ 45 w 207"/>
                <a:gd name="T59" fmla="*/ 50 h 1547"/>
                <a:gd name="T60" fmla="*/ 50 w 207"/>
                <a:gd name="T61" fmla="*/ 128 h 1547"/>
                <a:gd name="T62" fmla="*/ 29 w 207"/>
                <a:gd name="T63" fmla="*/ 125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1547">
                  <a:moveTo>
                    <a:pt x="29" y="125"/>
                  </a:moveTo>
                  <a:lnTo>
                    <a:pt x="29" y="90"/>
                  </a:lnTo>
                  <a:lnTo>
                    <a:pt x="30" y="62"/>
                  </a:lnTo>
                  <a:lnTo>
                    <a:pt x="26" y="44"/>
                  </a:lnTo>
                  <a:lnTo>
                    <a:pt x="9" y="39"/>
                  </a:lnTo>
                  <a:lnTo>
                    <a:pt x="6" y="36"/>
                  </a:lnTo>
                  <a:lnTo>
                    <a:pt x="3" y="33"/>
                  </a:lnTo>
                  <a:lnTo>
                    <a:pt x="0" y="30"/>
                  </a:lnTo>
                  <a:lnTo>
                    <a:pt x="0" y="26"/>
                  </a:lnTo>
                  <a:lnTo>
                    <a:pt x="17" y="27"/>
                  </a:lnTo>
                  <a:lnTo>
                    <a:pt x="33" y="27"/>
                  </a:lnTo>
                  <a:lnTo>
                    <a:pt x="47" y="27"/>
                  </a:lnTo>
                  <a:lnTo>
                    <a:pt x="60" y="24"/>
                  </a:lnTo>
                  <a:lnTo>
                    <a:pt x="72" y="20"/>
                  </a:lnTo>
                  <a:lnTo>
                    <a:pt x="83" y="14"/>
                  </a:lnTo>
                  <a:lnTo>
                    <a:pt x="93" y="8"/>
                  </a:lnTo>
                  <a:lnTo>
                    <a:pt x="104" y="0"/>
                  </a:lnTo>
                  <a:lnTo>
                    <a:pt x="207" y="12"/>
                  </a:lnTo>
                  <a:lnTo>
                    <a:pt x="206" y="1547"/>
                  </a:lnTo>
                  <a:lnTo>
                    <a:pt x="180" y="1530"/>
                  </a:lnTo>
                  <a:lnTo>
                    <a:pt x="180" y="32"/>
                  </a:lnTo>
                  <a:lnTo>
                    <a:pt x="110" y="26"/>
                  </a:lnTo>
                  <a:lnTo>
                    <a:pt x="101" y="29"/>
                  </a:lnTo>
                  <a:lnTo>
                    <a:pt x="93" y="32"/>
                  </a:lnTo>
                  <a:lnTo>
                    <a:pt x="86" y="35"/>
                  </a:lnTo>
                  <a:lnTo>
                    <a:pt x="78" y="38"/>
                  </a:lnTo>
                  <a:lnTo>
                    <a:pt x="69" y="41"/>
                  </a:lnTo>
                  <a:lnTo>
                    <a:pt x="62" y="44"/>
                  </a:lnTo>
                  <a:lnTo>
                    <a:pt x="54" y="47"/>
                  </a:lnTo>
                  <a:lnTo>
                    <a:pt x="45" y="50"/>
                  </a:lnTo>
                  <a:lnTo>
                    <a:pt x="50" y="128"/>
                  </a:lnTo>
                  <a:lnTo>
                    <a:pt x="29"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8" name="Freeform 44"/>
            <p:cNvSpPr>
              <a:spLocks/>
            </p:cNvSpPr>
            <p:nvPr/>
          </p:nvSpPr>
          <p:spPr bwMode="auto">
            <a:xfrm>
              <a:off x="4501" y="1539"/>
              <a:ext cx="113" cy="218"/>
            </a:xfrm>
            <a:custGeom>
              <a:avLst/>
              <a:gdLst>
                <a:gd name="T0" fmla="*/ 188 w 225"/>
                <a:gd name="T1" fmla="*/ 11 h 437"/>
                <a:gd name="T2" fmla="*/ 192 w 225"/>
                <a:gd name="T3" fmla="*/ 71 h 437"/>
                <a:gd name="T4" fmla="*/ 221 w 225"/>
                <a:gd name="T5" fmla="*/ 212 h 437"/>
                <a:gd name="T6" fmla="*/ 225 w 225"/>
                <a:gd name="T7" fmla="*/ 261 h 437"/>
                <a:gd name="T8" fmla="*/ 222 w 225"/>
                <a:gd name="T9" fmla="*/ 320 h 437"/>
                <a:gd name="T10" fmla="*/ 206 w 225"/>
                <a:gd name="T11" fmla="*/ 375 h 437"/>
                <a:gd name="T12" fmla="*/ 176 w 225"/>
                <a:gd name="T13" fmla="*/ 419 h 437"/>
                <a:gd name="T14" fmla="*/ 162 w 225"/>
                <a:gd name="T15" fmla="*/ 405 h 437"/>
                <a:gd name="T16" fmla="*/ 167 w 225"/>
                <a:gd name="T17" fmla="*/ 390 h 437"/>
                <a:gd name="T18" fmla="*/ 180 w 225"/>
                <a:gd name="T19" fmla="*/ 371 h 437"/>
                <a:gd name="T20" fmla="*/ 195 w 225"/>
                <a:gd name="T21" fmla="*/ 344 h 437"/>
                <a:gd name="T22" fmla="*/ 204 w 225"/>
                <a:gd name="T23" fmla="*/ 273 h 437"/>
                <a:gd name="T24" fmla="*/ 195 w 225"/>
                <a:gd name="T25" fmla="*/ 201 h 437"/>
                <a:gd name="T26" fmla="*/ 164 w 225"/>
                <a:gd name="T27" fmla="*/ 35 h 437"/>
                <a:gd name="T28" fmla="*/ 135 w 225"/>
                <a:gd name="T29" fmla="*/ 39 h 437"/>
                <a:gd name="T30" fmla="*/ 105 w 225"/>
                <a:gd name="T31" fmla="*/ 42 h 437"/>
                <a:gd name="T32" fmla="*/ 74 w 225"/>
                <a:gd name="T33" fmla="*/ 42 h 437"/>
                <a:gd name="T34" fmla="*/ 45 w 225"/>
                <a:gd name="T35" fmla="*/ 38 h 437"/>
                <a:gd name="T36" fmla="*/ 54 w 225"/>
                <a:gd name="T37" fmla="*/ 81 h 437"/>
                <a:gd name="T38" fmla="*/ 56 w 225"/>
                <a:gd name="T39" fmla="*/ 128 h 437"/>
                <a:gd name="T40" fmla="*/ 38 w 225"/>
                <a:gd name="T41" fmla="*/ 270 h 437"/>
                <a:gd name="T42" fmla="*/ 26 w 225"/>
                <a:gd name="T43" fmla="*/ 323 h 437"/>
                <a:gd name="T44" fmla="*/ 21 w 225"/>
                <a:gd name="T45" fmla="*/ 359 h 437"/>
                <a:gd name="T46" fmla="*/ 29 w 225"/>
                <a:gd name="T47" fmla="*/ 378 h 437"/>
                <a:gd name="T48" fmla="*/ 47 w 225"/>
                <a:gd name="T49" fmla="*/ 401 h 437"/>
                <a:gd name="T50" fmla="*/ 74 w 225"/>
                <a:gd name="T51" fmla="*/ 425 h 437"/>
                <a:gd name="T52" fmla="*/ 80 w 225"/>
                <a:gd name="T53" fmla="*/ 434 h 437"/>
                <a:gd name="T54" fmla="*/ 56 w 225"/>
                <a:gd name="T55" fmla="*/ 426 h 437"/>
                <a:gd name="T56" fmla="*/ 35 w 225"/>
                <a:gd name="T57" fmla="*/ 416 h 437"/>
                <a:gd name="T58" fmla="*/ 18 w 225"/>
                <a:gd name="T59" fmla="*/ 398 h 437"/>
                <a:gd name="T60" fmla="*/ 3 w 225"/>
                <a:gd name="T61" fmla="*/ 353 h 437"/>
                <a:gd name="T62" fmla="*/ 3 w 225"/>
                <a:gd name="T63" fmla="*/ 287 h 437"/>
                <a:gd name="T64" fmla="*/ 20 w 225"/>
                <a:gd name="T65" fmla="*/ 222 h 437"/>
                <a:gd name="T66" fmla="*/ 35 w 225"/>
                <a:gd name="T67" fmla="*/ 158 h 437"/>
                <a:gd name="T68" fmla="*/ 33 w 225"/>
                <a:gd name="T69" fmla="*/ 92 h 437"/>
                <a:gd name="T70" fmla="*/ 17 w 225"/>
                <a:gd name="T71" fmla="*/ 24 h 437"/>
                <a:gd name="T72" fmla="*/ 35 w 225"/>
                <a:gd name="T73" fmla="*/ 14 h 437"/>
                <a:gd name="T74" fmla="*/ 78 w 225"/>
                <a:gd name="T75" fmla="*/ 18 h 437"/>
                <a:gd name="T76" fmla="*/ 119 w 225"/>
                <a:gd name="T77" fmla="*/ 17 h 437"/>
                <a:gd name="T78" fmla="*/ 159 w 225"/>
                <a:gd name="T79" fmla="*/ 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437">
                  <a:moveTo>
                    <a:pt x="180" y="0"/>
                  </a:moveTo>
                  <a:lnTo>
                    <a:pt x="188" y="11"/>
                  </a:lnTo>
                  <a:lnTo>
                    <a:pt x="191" y="38"/>
                  </a:lnTo>
                  <a:lnTo>
                    <a:pt x="192" y="71"/>
                  </a:lnTo>
                  <a:lnTo>
                    <a:pt x="195" y="96"/>
                  </a:lnTo>
                  <a:lnTo>
                    <a:pt x="221" y="212"/>
                  </a:lnTo>
                  <a:lnTo>
                    <a:pt x="224" y="236"/>
                  </a:lnTo>
                  <a:lnTo>
                    <a:pt x="225" y="261"/>
                  </a:lnTo>
                  <a:lnTo>
                    <a:pt x="225" y="290"/>
                  </a:lnTo>
                  <a:lnTo>
                    <a:pt x="222" y="320"/>
                  </a:lnTo>
                  <a:lnTo>
                    <a:pt x="216" y="348"/>
                  </a:lnTo>
                  <a:lnTo>
                    <a:pt x="206" y="375"/>
                  </a:lnTo>
                  <a:lnTo>
                    <a:pt x="194" y="399"/>
                  </a:lnTo>
                  <a:lnTo>
                    <a:pt x="176" y="419"/>
                  </a:lnTo>
                  <a:lnTo>
                    <a:pt x="167" y="413"/>
                  </a:lnTo>
                  <a:lnTo>
                    <a:pt x="162" y="405"/>
                  </a:lnTo>
                  <a:lnTo>
                    <a:pt x="164" y="398"/>
                  </a:lnTo>
                  <a:lnTo>
                    <a:pt x="167" y="390"/>
                  </a:lnTo>
                  <a:lnTo>
                    <a:pt x="173" y="381"/>
                  </a:lnTo>
                  <a:lnTo>
                    <a:pt x="180" y="371"/>
                  </a:lnTo>
                  <a:lnTo>
                    <a:pt x="188" y="359"/>
                  </a:lnTo>
                  <a:lnTo>
                    <a:pt x="195" y="344"/>
                  </a:lnTo>
                  <a:lnTo>
                    <a:pt x="203" y="309"/>
                  </a:lnTo>
                  <a:lnTo>
                    <a:pt x="204" y="273"/>
                  </a:lnTo>
                  <a:lnTo>
                    <a:pt x="201" y="237"/>
                  </a:lnTo>
                  <a:lnTo>
                    <a:pt x="195" y="201"/>
                  </a:lnTo>
                  <a:lnTo>
                    <a:pt x="165" y="84"/>
                  </a:lnTo>
                  <a:lnTo>
                    <a:pt x="164" y="35"/>
                  </a:lnTo>
                  <a:lnTo>
                    <a:pt x="150" y="38"/>
                  </a:lnTo>
                  <a:lnTo>
                    <a:pt x="135" y="39"/>
                  </a:lnTo>
                  <a:lnTo>
                    <a:pt x="120" y="41"/>
                  </a:lnTo>
                  <a:lnTo>
                    <a:pt x="105" y="42"/>
                  </a:lnTo>
                  <a:lnTo>
                    <a:pt x="89" y="42"/>
                  </a:lnTo>
                  <a:lnTo>
                    <a:pt x="74" y="42"/>
                  </a:lnTo>
                  <a:lnTo>
                    <a:pt x="59" y="41"/>
                  </a:lnTo>
                  <a:lnTo>
                    <a:pt x="45" y="38"/>
                  </a:lnTo>
                  <a:lnTo>
                    <a:pt x="51" y="57"/>
                  </a:lnTo>
                  <a:lnTo>
                    <a:pt x="54" y="81"/>
                  </a:lnTo>
                  <a:lnTo>
                    <a:pt x="56" y="105"/>
                  </a:lnTo>
                  <a:lnTo>
                    <a:pt x="56" y="128"/>
                  </a:lnTo>
                  <a:lnTo>
                    <a:pt x="44" y="245"/>
                  </a:lnTo>
                  <a:lnTo>
                    <a:pt x="38" y="270"/>
                  </a:lnTo>
                  <a:lnTo>
                    <a:pt x="32" y="297"/>
                  </a:lnTo>
                  <a:lnTo>
                    <a:pt x="26" y="323"/>
                  </a:lnTo>
                  <a:lnTo>
                    <a:pt x="21" y="350"/>
                  </a:lnTo>
                  <a:lnTo>
                    <a:pt x="21" y="359"/>
                  </a:lnTo>
                  <a:lnTo>
                    <a:pt x="24" y="368"/>
                  </a:lnTo>
                  <a:lnTo>
                    <a:pt x="29" y="378"/>
                  </a:lnTo>
                  <a:lnTo>
                    <a:pt x="36" y="389"/>
                  </a:lnTo>
                  <a:lnTo>
                    <a:pt x="47" y="401"/>
                  </a:lnTo>
                  <a:lnTo>
                    <a:pt x="59" y="413"/>
                  </a:lnTo>
                  <a:lnTo>
                    <a:pt x="74" y="425"/>
                  </a:lnTo>
                  <a:lnTo>
                    <a:pt x="92" y="437"/>
                  </a:lnTo>
                  <a:lnTo>
                    <a:pt x="80" y="434"/>
                  </a:lnTo>
                  <a:lnTo>
                    <a:pt x="68" y="431"/>
                  </a:lnTo>
                  <a:lnTo>
                    <a:pt x="56" y="426"/>
                  </a:lnTo>
                  <a:lnTo>
                    <a:pt x="45" y="422"/>
                  </a:lnTo>
                  <a:lnTo>
                    <a:pt x="35" y="416"/>
                  </a:lnTo>
                  <a:lnTo>
                    <a:pt x="26" y="407"/>
                  </a:lnTo>
                  <a:lnTo>
                    <a:pt x="18" y="398"/>
                  </a:lnTo>
                  <a:lnTo>
                    <a:pt x="14" y="387"/>
                  </a:lnTo>
                  <a:lnTo>
                    <a:pt x="3" y="353"/>
                  </a:lnTo>
                  <a:lnTo>
                    <a:pt x="0" y="320"/>
                  </a:lnTo>
                  <a:lnTo>
                    <a:pt x="3" y="287"/>
                  </a:lnTo>
                  <a:lnTo>
                    <a:pt x="11" y="255"/>
                  </a:lnTo>
                  <a:lnTo>
                    <a:pt x="20" y="222"/>
                  </a:lnTo>
                  <a:lnTo>
                    <a:pt x="29" y="191"/>
                  </a:lnTo>
                  <a:lnTo>
                    <a:pt x="35" y="158"/>
                  </a:lnTo>
                  <a:lnTo>
                    <a:pt x="38" y="123"/>
                  </a:lnTo>
                  <a:lnTo>
                    <a:pt x="33" y="92"/>
                  </a:lnTo>
                  <a:lnTo>
                    <a:pt x="26" y="54"/>
                  </a:lnTo>
                  <a:lnTo>
                    <a:pt x="17" y="24"/>
                  </a:lnTo>
                  <a:lnTo>
                    <a:pt x="14" y="9"/>
                  </a:lnTo>
                  <a:lnTo>
                    <a:pt x="35" y="14"/>
                  </a:lnTo>
                  <a:lnTo>
                    <a:pt x="57" y="17"/>
                  </a:lnTo>
                  <a:lnTo>
                    <a:pt x="78" y="18"/>
                  </a:lnTo>
                  <a:lnTo>
                    <a:pt x="99" y="18"/>
                  </a:lnTo>
                  <a:lnTo>
                    <a:pt x="119" y="17"/>
                  </a:lnTo>
                  <a:lnTo>
                    <a:pt x="140" y="14"/>
                  </a:lnTo>
                  <a:lnTo>
                    <a:pt x="159" y="8"/>
                  </a:ln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9" name="Freeform 45"/>
            <p:cNvSpPr>
              <a:spLocks/>
            </p:cNvSpPr>
            <p:nvPr/>
          </p:nvSpPr>
          <p:spPr bwMode="auto">
            <a:xfrm>
              <a:off x="4768" y="1576"/>
              <a:ext cx="121" cy="215"/>
            </a:xfrm>
            <a:custGeom>
              <a:avLst/>
              <a:gdLst>
                <a:gd name="T0" fmla="*/ 224 w 242"/>
                <a:gd name="T1" fmla="*/ 113 h 431"/>
                <a:gd name="T2" fmla="*/ 242 w 242"/>
                <a:gd name="T3" fmla="*/ 266 h 431"/>
                <a:gd name="T4" fmla="*/ 234 w 242"/>
                <a:gd name="T5" fmla="*/ 311 h 431"/>
                <a:gd name="T6" fmla="*/ 221 w 242"/>
                <a:gd name="T7" fmla="*/ 312 h 431"/>
                <a:gd name="T8" fmla="*/ 222 w 242"/>
                <a:gd name="T9" fmla="*/ 269 h 431"/>
                <a:gd name="T10" fmla="*/ 204 w 242"/>
                <a:gd name="T11" fmla="*/ 75 h 431"/>
                <a:gd name="T12" fmla="*/ 191 w 242"/>
                <a:gd name="T13" fmla="*/ 21 h 431"/>
                <a:gd name="T14" fmla="*/ 155 w 242"/>
                <a:gd name="T15" fmla="*/ 23 h 431"/>
                <a:gd name="T16" fmla="*/ 113 w 242"/>
                <a:gd name="T17" fmla="*/ 24 h 431"/>
                <a:gd name="T18" fmla="*/ 77 w 242"/>
                <a:gd name="T19" fmla="*/ 26 h 431"/>
                <a:gd name="T20" fmla="*/ 69 w 242"/>
                <a:gd name="T21" fmla="*/ 56 h 431"/>
                <a:gd name="T22" fmla="*/ 71 w 242"/>
                <a:gd name="T23" fmla="*/ 138 h 431"/>
                <a:gd name="T24" fmla="*/ 65 w 242"/>
                <a:gd name="T25" fmla="*/ 201 h 431"/>
                <a:gd name="T26" fmla="*/ 50 w 242"/>
                <a:gd name="T27" fmla="*/ 248 h 431"/>
                <a:gd name="T28" fmla="*/ 36 w 242"/>
                <a:gd name="T29" fmla="*/ 290 h 431"/>
                <a:gd name="T30" fmla="*/ 30 w 242"/>
                <a:gd name="T31" fmla="*/ 341 h 431"/>
                <a:gd name="T32" fmla="*/ 38 w 242"/>
                <a:gd name="T33" fmla="*/ 384 h 431"/>
                <a:gd name="T34" fmla="*/ 54 w 242"/>
                <a:gd name="T35" fmla="*/ 401 h 431"/>
                <a:gd name="T36" fmla="*/ 75 w 242"/>
                <a:gd name="T37" fmla="*/ 410 h 431"/>
                <a:gd name="T38" fmla="*/ 98 w 242"/>
                <a:gd name="T39" fmla="*/ 413 h 431"/>
                <a:gd name="T40" fmla="*/ 113 w 242"/>
                <a:gd name="T41" fmla="*/ 414 h 431"/>
                <a:gd name="T42" fmla="*/ 131 w 242"/>
                <a:gd name="T43" fmla="*/ 413 h 431"/>
                <a:gd name="T44" fmla="*/ 155 w 242"/>
                <a:gd name="T45" fmla="*/ 411 h 431"/>
                <a:gd name="T46" fmla="*/ 173 w 242"/>
                <a:gd name="T47" fmla="*/ 411 h 431"/>
                <a:gd name="T48" fmla="*/ 168 w 242"/>
                <a:gd name="T49" fmla="*/ 416 h 431"/>
                <a:gd name="T50" fmla="*/ 150 w 242"/>
                <a:gd name="T51" fmla="*/ 422 h 431"/>
                <a:gd name="T52" fmla="*/ 132 w 242"/>
                <a:gd name="T53" fmla="*/ 426 h 431"/>
                <a:gd name="T54" fmla="*/ 113 w 242"/>
                <a:gd name="T55" fmla="*/ 429 h 431"/>
                <a:gd name="T56" fmla="*/ 92 w 242"/>
                <a:gd name="T57" fmla="*/ 429 h 431"/>
                <a:gd name="T58" fmla="*/ 69 w 242"/>
                <a:gd name="T59" fmla="*/ 425 h 431"/>
                <a:gd name="T60" fmla="*/ 47 w 242"/>
                <a:gd name="T61" fmla="*/ 419 h 431"/>
                <a:gd name="T62" fmla="*/ 27 w 242"/>
                <a:gd name="T63" fmla="*/ 405 h 431"/>
                <a:gd name="T64" fmla="*/ 8 w 242"/>
                <a:gd name="T65" fmla="*/ 374 h 431"/>
                <a:gd name="T66" fmla="*/ 0 w 242"/>
                <a:gd name="T67" fmla="*/ 332 h 431"/>
                <a:gd name="T68" fmla="*/ 8 w 242"/>
                <a:gd name="T69" fmla="*/ 290 h 431"/>
                <a:gd name="T70" fmla="*/ 24 w 242"/>
                <a:gd name="T71" fmla="*/ 249 h 431"/>
                <a:gd name="T72" fmla="*/ 47 w 242"/>
                <a:gd name="T73" fmla="*/ 152 h 431"/>
                <a:gd name="T74" fmla="*/ 35 w 242"/>
                <a:gd name="T75" fmla="*/ 23 h 431"/>
                <a:gd name="T76" fmla="*/ 39 w 242"/>
                <a:gd name="T77" fmla="*/ 2 h 431"/>
                <a:gd name="T78" fmla="*/ 92 w 242"/>
                <a:gd name="T79" fmla="*/ 3 h 431"/>
                <a:gd name="T80" fmla="*/ 162 w 242"/>
                <a:gd name="T81" fmla="*/ 2 h 431"/>
                <a:gd name="T82" fmla="*/ 213 w 242"/>
                <a:gd name="T83"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431">
                  <a:moveTo>
                    <a:pt x="221" y="2"/>
                  </a:moveTo>
                  <a:lnTo>
                    <a:pt x="224" y="113"/>
                  </a:lnTo>
                  <a:lnTo>
                    <a:pt x="242" y="258"/>
                  </a:lnTo>
                  <a:lnTo>
                    <a:pt x="242" y="266"/>
                  </a:lnTo>
                  <a:lnTo>
                    <a:pt x="240" y="285"/>
                  </a:lnTo>
                  <a:lnTo>
                    <a:pt x="234" y="311"/>
                  </a:lnTo>
                  <a:lnTo>
                    <a:pt x="222" y="333"/>
                  </a:lnTo>
                  <a:lnTo>
                    <a:pt x="221" y="312"/>
                  </a:lnTo>
                  <a:lnTo>
                    <a:pt x="222" y="291"/>
                  </a:lnTo>
                  <a:lnTo>
                    <a:pt x="222" y="269"/>
                  </a:lnTo>
                  <a:lnTo>
                    <a:pt x="222" y="246"/>
                  </a:lnTo>
                  <a:lnTo>
                    <a:pt x="204" y="75"/>
                  </a:lnTo>
                  <a:lnTo>
                    <a:pt x="203" y="21"/>
                  </a:lnTo>
                  <a:lnTo>
                    <a:pt x="191" y="21"/>
                  </a:lnTo>
                  <a:lnTo>
                    <a:pt x="174" y="21"/>
                  </a:lnTo>
                  <a:lnTo>
                    <a:pt x="155" y="23"/>
                  </a:lnTo>
                  <a:lnTo>
                    <a:pt x="134" y="23"/>
                  </a:lnTo>
                  <a:lnTo>
                    <a:pt x="113" y="24"/>
                  </a:lnTo>
                  <a:lnTo>
                    <a:pt x="93" y="24"/>
                  </a:lnTo>
                  <a:lnTo>
                    <a:pt x="77" y="26"/>
                  </a:lnTo>
                  <a:lnTo>
                    <a:pt x="65" y="26"/>
                  </a:lnTo>
                  <a:lnTo>
                    <a:pt x="69" y="56"/>
                  </a:lnTo>
                  <a:lnTo>
                    <a:pt x="72" y="96"/>
                  </a:lnTo>
                  <a:lnTo>
                    <a:pt x="71" y="138"/>
                  </a:lnTo>
                  <a:lnTo>
                    <a:pt x="69" y="173"/>
                  </a:lnTo>
                  <a:lnTo>
                    <a:pt x="65" y="201"/>
                  </a:lnTo>
                  <a:lnTo>
                    <a:pt x="57" y="225"/>
                  </a:lnTo>
                  <a:lnTo>
                    <a:pt x="50" y="248"/>
                  </a:lnTo>
                  <a:lnTo>
                    <a:pt x="42" y="269"/>
                  </a:lnTo>
                  <a:lnTo>
                    <a:pt x="36" y="290"/>
                  </a:lnTo>
                  <a:lnTo>
                    <a:pt x="32" y="314"/>
                  </a:lnTo>
                  <a:lnTo>
                    <a:pt x="30" y="341"/>
                  </a:lnTo>
                  <a:lnTo>
                    <a:pt x="33" y="372"/>
                  </a:lnTo>
                  <a:lnTo>
                    <a:pt x="38" y="384"/>
                  </a:lnTo>
                  <a:lnTo>
                    <a:pt x="45" y="393"/>
                  </a:lnTo>
                  <a:lnTo>
                    <a:pt x="54" y="401"/>
                  </a:lnTo>
                  <a:lnTo>
                    <a:pt x="65" y="405"/>
                  </a:lnTo>
                  <a:lnTo>
                    <a:pt x="75" y="410"/>
                  </a:lnTo>
                  <a:lnTo>
                    <a:pt x="87" y="411"/>
                  </a:lnTo>
                  <a:lnTo>
                    <a:pt x="98" y="413"/>
                  </a:lnTo>
                  <a:lnTo>
                    <a:pt x="110" y="414"/>
                  </a:lnTo>
                  <a:lnTo>
                    <a:pt x="113" y="414"/>
                  </a:lnTo>
                  <a:lnTo>
                    <a:pt x="120" y="414"/>
                  </a:lnTo>
                  <a:lnTo>
                    <a:pt x="131" y="413"/>
                  </a:lnTo>
                  <a:lnTo>
                    <a:pt x="143" y="413"/>
                  </a:lnTo>
                  <a:lnTo>
                    <a:pt x="155" y="411"/>
                  </a:lnTo>
                  <a:lnTo>
                    <a:pt x="165" y="411"/>
                  </a:lnTo>
                  <a:lnTo>
                    <a:pt x="173" y="411"/>
                  </a:lnTo>
                  <a:lnTo>
                    <a:pt x="176" y="413"/>
                  </a:lnTo>
                  <a:lnTo>
                    <a:pt x="168" y="416"/>
                  </a:lnTo>
                  <a:lnTo>
                    <a:pt x="159" y="420"/>
                  </a:lnTo>
                  <a:lnTo>
                    <a:pt x="150" y="422"/>
                  </a:lnTo>
                  <a:lnTo>
                    <a:pt x="141" y="425"/>
                  </a:lnTo>
                  <a:lnTo>
                    <a:pt x="132" y="426"/>
                  </a:lnTo>
                  <a:lnTo>
                    <a:pt x="123" y="428"/>
                  </a:lnTo>
                  <a:lnTo>
                    <a:pt x="113" y="429"/>
                  </a:lnTo>
                  <a:lnTo>
                    <a:pt x="104" y="431"/>
                  </a:lnTo>
                  <a:lnTo>
                    <a:pt x="92" y="429"/>
                  </a:lnTo>
                  <a:lnTo>
                    <a:pt x="81" y="428"/>
                  </a:lnTo>
                  <a:lnTo>
                    <a:pt x="69" y="425"/>
                  </a:lnTo>
                  <a:lnTo>
                    <a:pt x="57" y="423"/>
                  </a:lnTo>
                  <a:lnTo>
                    <a:pt x="47" y="419"/>
                  </a:lnTo>
                  <a:lnTo>
                    <a:pt x="36" y="413"/>
                  </a:lnTo>
                  <a:lnTo>
                    <a:pt x="27" y="405"/>
                  </a:lnTo>
                  <a:lnTo>
                    <a:pt x="20" y="395"/>
                  </a:lnTo>
                  <a:lnTo>
                    <a:pt x="8" y="374"/>
                  </a:lnTo>
                  <a:lnTo>
                    <a:pt x="2" y="353"/>
                  </a:lnTo>
                  <a:lnTo>
                    <a:pt x="0" y="332"/>
                  </a:lnTo>
                  <a:lnTo>
                    <a:pt x="3" y="311"/>
                  </a:lnTo>
                  <a:lnTo>
                    <a:pt x="8" y="290"/>
                  </a:lnTo>
                  <a:lnTo>
                    <a:pt x="15" y="269"/>
                  </a:lnTo>
                  <a:lnTo>
                    <a:pt x="24" y="249"/>
                  </a:lnTo>
                  <a:lnTo>
                    <a:pt x="32" y="230"/>
                  </a:lnTo>
                  <a:lnTo>
                    <a:pt x="47" y="152"/>
                  </a:lnTo>
                  <a:lnTo>
                    <a:pt x="44" y="78"/>
                  </a:lnTo>
                  <a:lnTo>
                    <a:pt x="35" y="23"/>
                  </a:lnTo>
                  <a:lnTo>
                    <a:pt x="29" y="0"/>
                  </a:lnTo>
                  <a:lnTo>
                    <a:pt x="39" y="2"/>
                  </a:lnTo>
                  <a:lnTo>
                    <a:pt x="62" y="2"/>
                  </a:lnTo>
                  <a:lnTo>
                    <a:pt x="92" y="3"/>
                  </a:lnTo>
                  <a:lnTo>
                    <a:pt x="128" y="3"/>
                  </a:lnTo>
                  <a:lnTo>
                    <a:pt x="162" y="2"/>
                  </a:lnTo>
                  <a:lnTo>
                    <a:pt x="192" y="2"/>
                  </a:lnTo>
                  <a:lnTo>
                    <a:pt x="213" y="2"/>
                  </a:lnTo>
                  <a:lnTo>
                    <a:pt x="2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0" name="Freeform 46"/>
            <p:cNvSpPr>
              <a:spLocks/>
            </p:cNvSpPr>
            <p:nvPr/>
          </p:nvSpPr>
          <p:spPr bwMode="auto">
            <a:xfrm>
              <a:off x="3872" y="1755"/>
              <a:ext cx="651" cy="441"/>
            </a:xfrm>
            <a:custGeom>
              <a:avLst/>
              <a:gdLst>
                <a:gd name="T0" fmla="*/ 931 w 1302"/>
                <a:gd name="T1" fmla="*/ 61 h 880"/>
                <a:gd name="T2" fmla="*/ 946 w 1302"/>
                <a:gd name="T3" fmla="*/ 132 h 880"/>
                <a:gd name="T4" fmla="*/ 1032 w 1302"/>
                <a:gd name="T5" fmla="*/ 262 h 880"/>
                <a:gd name="T6" fmla="*/ 1098 w 1302"/>
                <a:gd name="T7" fmla="*/ 367 h 880"/>
                <a:gd name="T8" fmla="*/ 1125 w 1302"/>
                <a:gd name="T9" fmla="*/ 433 h 880"/>
                <a:gd name="T10" fmla="*/ 1152 w 1302"/>
                <a:gd name="T11" fmla="*/ 553 h 880"/>
                <a:gd name="T12" fmla="*/ 1177 w 1302"/>
                <a:gd name="T13" fmla="*/ 679 h 880"/>
                <a:gd name="T14" fmla="*/ 1210 w 1302"/>
                <a:gd name="T15" fmla="*/ 765 h 880"/>
                <a:gd name="T16" fmla="*/ 1272 w 1302"/>
                <a:gd name="T17" fmla="*/ 829 h 880"/>
                <a:gd name="T18" fmla="*/ 1297 w 1302"/>
                <a:gd name="T19" fmla="*/ 879 h 880"/>
                <a:gd name="T20" fmla="*/ 1251 w 1302"/>
                <a:gd name="T21" fmla="*/ 841 h 880"/>
                <a:gd name="T22" fmla="*/ 1192 w 1302"/>
                <a:gd name="T23" fmla="*/ 789 h 880"/>
                <a:gd name="T24" fmla="*/ 1165 w 1302"/>
                <a:gd name="T25" fmla="*/ 757 h 880"/>
                <a:gd name="T26" fmla="*/ 1147 w 1302"/>
                <a:gd name="T27" fmla="*/ 723 h 880"/>
                <a:gd name="T28" fmla="*/ 1135 w 1302"/>
                <a:gd name="T29" fmla="*/ 685 h 880"/>
                <a:gd name="T30" fmla="*/ 1101 w 1302"/>
                <a:gd name="T31" fmla="*/ 462 h 880"/>
                <a:gd name="T32" fmla="*/ 1069 w 1302"/>
                <a:gd name="T33" fmla="*/ 379 h 880"/>
                <a:gd name="T34" fmla="*/ 997 w 1302"/>
                <a:gd name="T35" fmla="*/ 259 h 880"/>
                <a:gd name="T36" fmla="*/ 925 w 1302"/>
                <a:gd name="T37" fmla="*/ 148 h 880"/>
                <a:gd name="T38" fmla="*/ 906 w 1302"/>
                <a:gd name="T39" fmla="*/ 148 h 880"/>
                <a:gd name="T40" fmla="*/ 891 w 1302"/>
                <a:gd name="T41" fmla="*/ 133 h 880"/>
                <a:gd name="T42" fmla="*/ 901 w 1302"/>
                <a:gd name="T43" fmla="*/ 84 h 880"/>
                <a:gd name="T44" fmla="*/ 907 w 1302"/>
                <a:gd name="T45" fmla="*/ 37 h 880"/>
                <a:gd name="T46" fmla="*/ 867 w 1302"/>
                <a:gd name="T47" fmla="*/ 39 h 880"/>
                <a:gd name="T48" fmla="*/ 817 w 1302"/>
                <a:gd name="T49" fmla="*/ 57 h 880"/>
                <a:gd name="T50" fmla="*/ 751 w 1302"/>
                <a:gd name="T51" fmla="*/ 72 h 880"/>
                <a:gd name="T52" fmla="*/ 735 w 1302"/>
                <a:gd name="T53" fmla="*/ 75 h 880"/>
                <a:gd name="T54" fmla="*/ 691 w 1302"/>
                <a:gd name="T55" fmla="*/ 81 h 880"/>
                <a:gd name="T56" fmla="*/ 631 w 1302"/>
                <a:gd name="T57" fmla="*/ 88 h 880"/>
                <a:gd name="T58" fmla="*/ 568 w 1302"/>
                <a:gd name="T59" fmla="*/ 97 h 880"/>
                <a:gd name="T60" fmla="*/ 510 w 1302"/>
                <a:gd name="T61" fmla="*/ 105 h 880"/>
                <a:gd name="T62" fmla="*/ 453 w 1302"/>
                <a:gd name="T63" fmla="*/ 117 h 880"/>
                <a:gd name="T64" fmla="*/ 352 w 1302"/>
                <a:gd name="T65" fmla="*/ 154 h 880"/>
                <a:gd name="T66" fmla="*/ 231 w 1302"/>
                <a:gd name="T67" fmla="*/ 207 h 880"/>
                <a:gd name="T68" fmla="*/ 114 w 1302"/>
                <a:gd name="T69" fmla="*/ 261 h 880"/>
                <a:gd name="T70" fmla="*/ 27 w 1302"/>
                <a:gd name="T71" fmla="*/ 306 h 880"/>
                <a:gd name="T72" fmla="*/ 1 w 1302"/>
                <a:gd name="T73" fmla="*/ 276 h 880"/>
                <a:gd name="T74" fmla="*/ 37 w 1302"/>
                <a:gd name="T75" fmla="*/ 259 h 880"/>
                <a:gd name="T76" fmla="*/ 127 w 1302"/>
                <a:gd name="T77" fmla="*/ 217 h 880"/>
                <a:gd name="T78" fmla="*/ 243 w 1302"/>
                <a:gd name="T79" fmla="*/ 166 h 880"/>
                <a:gd name="T80" fmla="*/ 354 w 1302"/>
                <a:gd name="T81" fmla="*/ 118 h 880"/>
                <a:gd name="T82" fmla="*/ 433 w 1302"/>
                <a:gd name="T83" fmla="*/ 88 h 880"/>
                <a:gd name="T84" fmla="*/ 478 w 1302"/>
                <a:gd name="T85" fmla="*/ 79 h 880"/>
                <a:gd name="T86" fmla="*/ 543 w 1302"/>
                <a:gd name="T87" fmla="*/ 72 h 880"/>
                <a:gd name="T88" fmla="*/ 616 w 1302"/>
                <a:gd name="T89" fmla="*/ 61 h 880"/>
                <a:gd name="T90" fmla="*/ 685 w 1302"/>
                <a:gd name="T91" fmla="*/ 54 h 880"/>
                <a:gd name="T92" fmla="*/ 730 w 1302"/>
                <a:gd name="T93" fmla="*/ 48 h 880"/>
                <a:gd name="T94" fmla="*/ 757 w 1302"/>
                <a:gd name="T95" fmla="*/ 43 h 880"/>
                <a:gd name="T96" fmla="*/ 807 w 1302"/>
                <a:gd name="T97" fmla="*/ 33 h 880"/>
                <a:gd name="T98" fmla="*/ 853 w 1302"/>
                <a:gd name="T99" fmla="*/ 19 h 880"/>
                <a:gd name="T100" fmla="*/ 889 w 1302"/>
                <a:gd name="T101" fmla="*/ 6 h 880"/>
                <a:gd name="T102" fmla="*/ 915 w 1302"/>
                <a:gd name="T103" fmla="*/ 0 h 880"/>
                <a:gd name="T104" fmla="*/ 934 w 1302"/>
                <a:gd name="T105" fmla="*/ 1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2" h="880">
                  <a:moveTo>
                    <a:pt x="934" y="18"/>
                  </a:moveTo>
                  <a:lnTo>
                    <a:pt x="937" y="40"/>
                  </a:lnTo>
                  <a:lnTo>
                    <a:pt x="931" y="61"/>
                  </a:lnTo>
                  <a:lnTo>
                    <a:pt x="924" y="81"/>
                  </a:lnTo>
                  <a:lnTo>
                    <a:pt x="924" y="100"/>
                  </a:lnTo>
                  <a:lnTo>
                    <a:pt x="946" y="132"/>
                  </a:lnTo>
                  <a:lnTo>
                    <a:pt x="973" y="171"/>
                  </a:lnTo>
                  <a:lnTo>
                    <a:pt x="1002" y="217"/>
                  </a:lnTo>
                  <a:lnTo>
                    <a:pt x="1032" y="262"/>
                  </a:lnTo>
                  <a:lnTo>
                    <a:pt x="1060" y="306"/>
                  </a:lnTo>
                  <a:lnTo>
                    <a:pt x="1083" y="342"/>
                  </a:lnTo>
                  <a:lnTo>
                    <a:pt x="1098" y="367"/>
                  </a:lnTo>
                  <a:lnTo>
                    <a:pt x="1104" y="376"/>
                  </a:lnTo>
                  <a:lnTo>
                    <a:pt x="1110" y="393"/>
                  </a:lnTo>
                  <a:lnTo>
                    <a:pt x="1125" y="433"/>
                  </a:lnTo>
                  <a:lnTo>
                    <a:pt x="1138" y="477"/>
                  </a:lnTo>
                  <a:lnTo>
                    <a:pt x="1146" y="510"/>
                  </a:lnTo>
                  <a:lnTo>
                    <a:pt x="1152" y="553"/>
                  </a:lnTo>
                  <a:lnTo>
                    <a:pt x="1162" y="610"/>
                  </a:lnTo>
                  <a:lnTo>
                    <a:pt x="1173" y="658"/>
                  </a:lnTo>
                  <a:lnTo>
                    <a:pt x="1177" y="679"/>
                  </a:lnTo>
                  <a:lnTo>
                    <a:pt x="1182" y="712"/>
                  </a:lnTo>
                  <a:lnTo>
                    <a:pt x="1194" y="739"/>
                  </a:lnTo>
                  <a:lnTo>
                    <a:pt x="1210" y="765"/>
                  </a:lnTo>
                  <a:lnTo>
                    <a:pt x="1230" y="786"/>
                  </a:lnTo>
                  <a:lnTo>
                    <a:pt x="1251" y="807"/>
                  </a:lnTo>
                  <a:lnTo>
                    <a:pt x="1272" y="829"/>
                  </a:lnTo>
                  <a:lnTo>
                    <a:pt x="1290" y="853"/>
                  </a:lnTo>
                  <a:lnTo>
                    <a:pt x="1302" y="880"/>
                  </a:lnTo>
                  <a:lnTo>
                    <a:pt x="1297" y="879"/>
                  </a:lnTo>
                  <a:lnTo>
                    <a:pt x="1287" y="871"/>
                  </a:lnTo>
                  <a:lnTo>
                    <a:pt x="1270" y="858"/>
                  </a:lnTo>
                  <a:lnTo>
                    <a:pt x="1251" y="841"/>
                  </a:lnTo>
                  <a:lnTo>
                    <a:pt x="1230" y="822"/>
                  </a:lnTo>
                  <a:lnTo>
                    <a:pt x="1209" y="804"/>
                  </a:lnTo>
                  <a:lnTo>
                    <a:pt x="1192" y="789"/>
                  </a:lnTo>
                  <a:lnTo>
                    <a:pt x="1180" y="777"/>
                  </a:lnTo>
                  <a:lnTo>
                    <a:pt x="1173" y="766"/>
                  </a:lnTo>
                  <a:lnTo>
                    <a:pt x="1165" y="757"/>
                  </a:lnTo>
                  <a:lnTo>
                    <a:pt x="1158" y="745"/>
                  </a:lnTo>
                  <a:lnTo>
                    <a:pt x="1153" y="735"/>
                  </a:lnTo>
                  <a:lnTo>
                    <a:pt x="1147" y="723"/>
                  </a:lnTo>
                  <a:lnTo>
                    <a:pt x="1143" y="711"/>
                  </a:lnTo>
                  <a:lnTo>
                    <a:pt x="1138" y="699"/>
                  </a:lnTo>
                  <a:lnTo>
                    <a:pt x="1135" y="685"/>
                  </a:lnTo>
                  <a:lnTo>
                    <a:pt x="1120" y="562"/>
                  </a:lnTo>
                  <a:lnTo>
                    <a:pt x="1111" y="505"/>
                  </a:lnTo>
                  <a:lnTo>
                    <a:pt x="1101" y="462"/>
                  </a:lnTo>
                  <a:lnTo>
                    <a:pt x="1090" y="427"/>
                  </a:lnTo>
                  <a:lnTo>
                    <a:pt x="1080" y="400"/>
                  </a:lnTo>
                  <a:lnTo>
                    <a:pt x="1069" y="379"/>
                  </a:lnTo>
                  <a:lnTo>
                    <a:pt x="1050" y="346"/>
                  </a:lnTo>
                  <a:lnTo>
                    <a:pt x="1026" y="304"/>
                  </a:lnTo>
                  <a:lnTo>
                    <a:pt x="997" y="259"/>
                  </a:lnTo>
                  <a:lnTo>
                    <a:pt x="970" y="216"/>
                  </a:lnTo>
                  <a:lnTo>
                    <a:pt x="945" y="177"/>
                  </a:lnTo>
                  <a:lnTo>
                    <a:pt x="925" y="148"/>
                  </a:lnTo>
                  <a:lnTo>
                    <a:pt x="913" y="136"/>
                  </a:lnTo>
                  <a:lnTo>
                    <a:pt x="910" y="142"/>
                  </a:lnTo>
                  <a:lnTo>
                    <a:pt x="906" y="148"/>
                  </a:lnTo>
                  <a:lnTo>
                    <a:pt x="900" y="153"/>
                  </a:lnTo>
                  <a:lnTo>
                    <a:pt x="897" y="151"/>
                  </a:lnTo>
                  <a:lnTo>
                    <a:pt x="891" y="133"/>
                  </a:lnTo>
                  <a:lnTo>
                    <a:pt x="891" y="117"/>
                  </a:lnTo>
                  <a:lnTo>
                    <a:pt x="895" y="100"/>
                  </a:lnTo>
                  <a:lnTo>
                    <a:pt x="901" y="84"/>
                  </a:lnTo>
                  <a:lnTo>
                    <a:pt x="906" y="69"/>
                  </a:lnTo>
                  <a:lnTo>
                    <a:pt x="909" y="54"/>
                  </a:lnTo>
                  <a:lnTo>
                    <a:pt x="907" y="37"/>
                  </a:lnTo>
                  <a:lnTo>
                    <a:pt x="900" y="22"/>
                  </a:lnTo>
                  <a:lnTo>
                    <a:pt x="883" y="31"/>
                  </a:lnTo>
                  <a:lnTo>
                    <a:pt x="867" y="39"/>
                  </a:lnTo>
                  <a:lnTo>
                    <a:pt x="850" y="45"/>
                  </a:lnTo>
                  <a:lnTo>
                    <a:pt x="835" y="51"/>
                  </a:lnTo>
                  <a:lnTo>
                    <a:pt x="817" y="57"/>
                  </a:lnTo>
                  <a:lnTo>
                    <a:pt x="798" y="61"/>
                  </a:lnTo>
                  <a:lnTo>
                    <a:pt x="775" y="67"/>
                  </a:lnTo>
                  <a:lnTo>
                    <a:pt x="751" y="72"/>
                  </a:lnTo>
                  <a:lnTo>
                    <a:pt x="750" y="72"/>
                  </a:lnTo>
                  <a:lnTo>
                    <a:pt x="744" y="73"/>
                  </a:lnTo>
                  <a:lnTo>
                    <a:pt x="735" y="75"/>
                  </a:lnTo>
                  <a:lnTo>
                    <a:pt x="723" y="76"/>
                  </a:lnTo>
                  <a:lnTo>
                    <a:pt x="708" y="78"/>
                  </a:lnTo>
                  <a:lnTo>
                    <a:pt x="691" y="81"/>
                  </a:lnTo>
                  <a:lnTo>
                    <a:pt x="672" y="82"/>
                  </a:lnTo>
                  <a:lnTo>
                    <a:pt x="652" y="85"/>
                  </a:lnTo>
                  <a:lnTo>
                    <a:pt x="631" y="88"/>
                  </a:lnTo>
                  <a:lnTo>
                    <a:pt x="610" y="91"/>
                  </a:lnTo>
                  <a:lnTo>
                    <a:pt x="589" y="94"/>
                  </a:lnTo>
                  <a:lnTo>
                    <a:pt x="568" y="97"/>
                  </a:lnTo>
                  <a:lnTo>
                    <a:pt x="547" y="100"/>
                  </a:lnTo>
                  <a:lnTo>
                    <a:pt x="528" y="102"/>
                  </a:lnTo>
                  <a:lnTo>
                    <a:pt x="510" y="105"/>
                  </a:lnTo>
                  <a:lnTo>
                    <a:pt x="495" y="106"/>
                  </a:lnTo>
                  <a:lnTo>
                    <a:pt x="477" y="111"/>
                  </a:lnTo>
                  <a:lnTo>
                    <a:pt x="453" y="117"/>
                  </a:lnTo>
                  <a:lnTo>
                    <a:pt x="423" y="127"/>
                  </a:lnTo>
                  <a:lnTo>
                    <a:pt x="390" y="139"/>
                  </a:lnTo>
                  <a:lnTo>
                    <a:pt x="352" y="154"/>
                  </a:lnTo>
                  <a:lnTo>
                    <a:pt x="313" y="171"/>
                  </a:lnTo>
                  <a:lnTo>
                    <a:pt x="271" y="189"/>
                  </a:lnTo>
                  <a:lnTo>
                    <a:pt x="231" y="207"/>
                  </a:lnTo>
                  <a:lnTo>
                    <a:pt x="190" y="225"/>
                  </a:lnTo>
                  <a:lnTo>
                    <a:pt x="150" y="243"/>
                  </a:lnTo>
                  <a:lnTo>
                    <a:pt x="114" y="261"/>
                  </a:lnTo>
                  <a:lnTo>
                    <a:pt x="81" y="277"/>
                  </a:lnTo>
                  <a:lnTo>
                    <a:pt x="51" y="292"/>
                  </a:lnTo>
                  <a:lnTo>
                    <a:pt x="27" y="306"/>
                  </a:lnTo>
                  <a:lnTo>
                    <a:pt x="10" y="316"/>
                  </a:lnTo>
                  <a:lnTo>
                    <a:pt x="0" y="325"/>
                  </a:lnTo>
                  <a:lnTo>
                    <a:pt x="1" y="276"/>
                  </a:lnTo>
                  <a:lnTo>
                    <a:pt x="6" y="274"/>
                  </a:lnTo>
                  <a:lnTo>
                    <a:pt x="18" y="268"/>
                  </a:lnTo>
                  <a:lnTo>
                    <a:pt x="37" y="259"/>
                  </a:lnTo>
                  <a:lnTo>
                    <a:pt x="63" y="247"/>
                  </a:lnTo>
                  <a:lnTo>
                    <a:pt x="93" y="234"/>
                  </a:lnTo>
                  <a:lnTo>
                    <a:pt x="127" y="217"/>
                  </a:lnTo>
                  <a:lnTo>
                    <a:pt x="165" y="201"/>
                  </a:lnTo>
                  <a:lnTo>
                    <a:pt x="204" y="184"/>
                  </a:lnTo>
                  <a:lnTo>
                    <a:pt x="243" y="166"/>
                  </a:lnTo>
                  <a:lnTo>
                    <a:pt x="282" y="150"/>
                  </a:lnTo>
                  <a:lnTo>
                    <a:pt x="319" y="133"/>
                  </a:lnTo>
                  <a:lnTo>
                    <a:pt x="354" y="118"/>
                  </a:lnTo>
                  <a:lnTo>
                    <a:pt x="385" y="105"/>
                  </a:lnTo>
                  <a:lnTo>
                    <a:pt x="412" y="96"/>
                  </a:lnTo>
                  <a:lnTo>
                    <a:pt x="433" y="88"/>
                  </a:lnTo>
                  <a:lnTo>
                    <a:pt x="448" y="84"/>
                  </a:lnTo>
                  <a:lnTo>
                    <a:pt x="462" y="82"/>
                  </a:lnTo>
                  <a:lnTo>
                    <a:pt x="478" y="79"/>
                  </a:lnTo>
                  <a:lnTo>
                    <a:pt x="496" y="76"/>
                  </a:lnTo>
                  <a:lnTo>
                    <a:pt x="519" y="75"/>
                  </a:lnTo>
                  <a:lnTo>
                    <a:pt x="543" y="72"/>
                  </a:lnTo>
                  <a:lnTo>
                    <a:pt x="567" y="67"/>
                  </a:lnTo>
                  <a:lnTo>
                    <a:pt x="592" y="64"/>
                  </a:lnTo>
                  <a:lnTo>
                    <a:pt x="616" y="61"/>
                  </a:lnTo>
                  <a:lnTo>
                    <a:pt x="640" y="58"/>
                  </a:lnTo>
                  <a:lnTo>
                    <a:pt x="664" y="55"/>
                  </a:lnTo>
                  <a:lnTo>
                    <a:pt x="685" y="54"/>
                  </a:lnTo>
                  <a:lnTo>
                    <a:pt x="703" y="51"/>
                  </a:lnTo>
                  <a:lnTo>
                    <a:pt x="718" y="49"/>
                  </a:lnTo>
                  <a:lnTo>
                    <a:pt x="730" y="48"/>
                  </a:lnTo>
                  <a:lnTo>
                    <a:pt x="738" y="46"/>
                  </a:lnTo>
                  <a:lnTo>
                    <a:pt x="741" y="46"/>
                  </a:lnTo>
                  <a:lnTo>
                    <a:pt x="757" y="43"/>
                  </a:lnTo>
                  <a:lnTo>
                    <a:pt x="775" y="39"/>
                  </a:lnTo>
                  <a:lnTo>
                    <a:pt x="790" y="36"/>
                  </a:lnTo>
                  <a:lnTo>
                    <a:pt x="807" y="33"/>
                  </a:lnTo>
                  <a:lnTo>
                    <a:pt x="822" y="30"/>
                  </a:lnTo>
                  <a:lnTo>
                    <a:pt x="838" y="25"/>
                  </a:lnTo>
                  <a:lnTo>
                    <a:pt x="853" y="19"/>
                  </a:lnTo>
                  <a:lnTo>
                    <a:pt x="868" y="13"/>
                  </a:lnTo>
                  <a:lnTo>
                    <a:pt x="879" y="9"/>
                  </a:lnTo>
                  <a:lnTo>
                    <a:pt x="889" y="6"/>
                  </a:lnTo>
                  <a:lnTo>
                    <a:pt x="898" y="1"/>
                  </a:lnTo>
                  <a:lnTo>
                    <a:pt x="907" y="0"/>
                  </a:lnTo>
                  <a:lnTo>
                    <a:pt x="915" y="0"/>
                  </a:lnTo>
                  <a:lnTo>
                    <a:pt x="922" y="3"/>
                  </a:lnTo>
                  <a:lnTo>
                    <a:pt x="928" y="9"/>
                  </a:lnTo>
                  <a:lnTo>
                    <a:pt x="9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1" name="Freeform 47"/>
            <p:cNvSpPr>
              <a:spLocks/>
            </p:cNvSpPr>
            <p:nvPr/>
          </p:nvSpPr>
          <p:spPr bwMode="auto">
            <a:xfrm>
              <a:off x="3933" y="1842"/>
              <a:ext cx="300" cy="461"/>
            </a:xfrm>
            <a:custGeom>
              <a:avLst/>
              <a:gdLst>
                <a:gd name="T0" fmla="*/ 588 w 598"/>
                <a:gd name="T1" fmla="*/ 102 h 921"/>
                <a:gd name="T2" fmla="*/ 570 w 598"/>
                <a:gd name="T3" fmla="*/ 64 h 921"/>
                <a:gd name="T4" fmla="*/ 531 w 598"/>
                <a:gd name="T5" fmla="*/ 40 h 921"/>
                <a:gd name="T6" fmla="*/ 451 w 598"/>
                <a:gd name="T7" fmla="*/ 30 h 921"/>
                <a:gd name="T8" fmla="*/ 399 w 598"/>
                <a:gd name="T9" fmla="*/ 42 h 921"/>
                <a:gd name="T10" fmla="*/ 340 w 598"/>
                <a:gd name="T11" fmla="*/ 81 h 921"/>
                <a:gd name="T12" fmla="*/ 288 w 598"/>
                <a:gd name="T13" fmla="*/ 136 h 921"/>
                <a:gd name="T14" fmla="*/ 262 w 598"/>
                <a:gd name="T15" fmla="*/ 175 h 921"/>
                <a:gd name="T16" fmla="*/ 252 w 598"/>
                <a:gd name="T17" fmla="*/ 157 h 921"/>
                <a:gd name="T18" fmla="*/ 229 w 598"/>
                <a:gd name="T19" fmla="*/ 147 h 921"/>
                <a:gd name="T20" fmla="*/ 165 w 598"/>
                <a:gd name="T21" fmla="*/ 198 h 921"/>
                <a:gd name="T22" fmla="*/ 123 w 598"/>
                <a:gd name="T23" fmla="*/ 271 h 921"/>
                <a:gd name="T24" fmla="*/ 123 w 598"/>
                <a:gd name="T25" fmla="*/ 313 h 921"/>
                <a:gd name="T26" fmla="*/ 154 w 598"/>
                <a:gd name="T27" fmla="*/ 291 h 921"/>
                <a:gd name="T28" fmla="*/ 136 w 598"/>
                <a:gd name="T29" fmla="*/ 337 h 921"/>
                <a:gd name="T30" fmla="*/ 106 w 598"/>
                <a:gd name="T31" fmla="*/ 420 h 921"/>
                <a:gd name="T32" fmla="*/ 109 w 598"/>
                <a:gd name="T33" fmla="*/ 522 h 921"/>
                <a:gd name="T34" fmla="*/ 156 w 598"/>
                <a:gd name="T35" fmla="*/ 610 h 921"/>
                <a:gd name="T36" fmla="*/ 190 w 598"/>
                <a:gd name="T37" fmla="*/ 657 h 921"/>
                <a:gd name="T38" fmla="*/ 213 w 598"/>
                <a:gd name="T39" fmla="*/ 711 h 921"/>
                <a:gd name="T40" fmla="*/ 240 w 598"/>
                <a:gd name="T41" fmla="*/ 766 h 921"/>
                <a:gd name="T42" fmla="*/ 297 w 598"/>
                <a:gd name="T43" fmla="*/ 841 h 921"/>
                <a:gd name="T44" fmla="*/ 325 w 598"/>
                <a:gd name="T45" fmla="*/ 912 h 921"/>
                <a:gd name="T46" fmla="*/ 310 w 598"/>
                <a:gd name="T47" fmla="*/ 909 h 921"/>
                <a:gd name="T48" fmla="*/ 270 w 598"/>
                <a:gd name="T49" fmla="*/ 849 h 921"/>
                <a:gd name="T50" fmla="*/ 220 w 598"/>
                <a:gd name="T51" fmla="*/ 798 h 921"/>
                <a:gd name="T52" fmla="*/ 223 w 598"/>
                <a:gd name="T53" fmla="*/ 849 h 921"/>
                <a:gd name="T54" fmla="*/ 211 w 598"/>
                <a:gd name="T55" fmla="*/ 862 h 921"/>
                <a:gd name="T56" fmla="*/ 201 w 598"/>
                <a:gd name="T57" fmla="*/ 817 h 921"/>
                <a:gd name="T58" fmla="*/ 189 w 598"/>
                <a:gd name="T59" fmla="*/ 739 h 921"/>
                <a:gd name="T60" fmla="*/ 157 w 598"/>
                <a:gd name="T61" fmla="*/ 670 h 921"/>
                <a:gd name="T62" fmla="*/ 40 w 598"/>
                <a:gd name="T63" fmla="*/ 528 h 921"/>
                <a:gd name="T64" fmla="*/ 9 w 598"/>
                <a:gd name="T65" fmla="*/ 459 h 921"/>
                <a:gd name="T66" fmla="*/ 1 w 598"/>
                <a:gd name="T67" fmla="*/ 381 h 921"/>
                <a:gd name="T68" fmla="*/ 10 w 598"/>
                <a:gd name="T69" fmla="*/ 375 h 921"/>
                <a:gd name="T70" fmla="*/ 27 w 598"/>
                <a:gd name="T71" fmla="*/ 453 h 921"/>
                <a:gd name="T72" fmla="*/ 70 w 598"/>
                <a:gd name="T73" fmla="*/ 513 h 921"/>
                <a:gd name="T74" fmla="*/ 67 w 598"/>
                <a:gd name="T75" fmla="*/ 441 h 921"/>
                <a:gd name="T76" fmla="*/ 82 w 598"/>
                <a:gd name="T77" fmla="*/ 370 h 921"/>
                <a:gd name="T78" fmla="*/ 84 w 598"/>
                <a:gd name="T79" fmla="*/ 289 h 921"/>
                <a:gd name="T80" fmla="*/ 123 w 598"/>
                <a:gd name="T81" fmla="*/ 198 h 921"/>
                <a:gd name="T82" fmla="*/ 195 w 598"/>
                <a:gd name="T83" fmla="*/ 129 h 921"/>
                <a:gd name="T84" fmla="*/ 241 w 598"/>
                <a:gd name="T85" fmla="*/ 109 h 921"/>
                <a:gd name="T86" fmla="*/ 259 w 598"/>
                <a:gd name="T87" fmla="*/ 105 h 921"/>
                <a:gd name="T88" fmla="*/ 273 w 598"/>
                <a:gd name="T89" fmla="*/ 91 h 921"/>
                <a:gd name="T90" fmla="*/ 313 w 598"/>
                <a:gd name="T91" fmla="*/ 54 h 921"/>
                <a:gd name="T92" fmla="*/ 363 w 598"/>
                <a:gd name="T93" fmla="*/ 24 h 921"/>
                <a:gd name="T94" fmla="*/ 417 w 598"/>
                <a:gd name="T95" fmla="*/ 6 h 921"/>
                <a:gd name="T96" fmla="*/ 474 w 598"/>
                <a:gd name="T97" fmla="*/ 0 h 921"/>
                <a:gd name="T98" fmla="*/ 529 w 598"/>
                <a:gd name="T99" fmla="*/ 10 h 921"/>
                <a:gd name="T100" fmla="*/ 583 w 598"/>
                <a:gd name="T101" fmla="*/ 48 h 921"/>
                <a:gd name="T102" fmla="*/ 598 w 598"/>
                <a:gd name="T103" fmla="*/ 100 h 921"/>
                <a:gd name="T104" fmla="*/ 594 w 598"/>
                <a:gd name="T105" fmla="*/ 12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8" h="921">
                  <a:moveTo>
                    <a:pt x="594" y="127"/>
                  </a:moveTo>
                  <a:lnTo>
                    <a:pt x="591" y="114"/>
                  </a:lnTo>
                  <a:lnTo>
                    <a:pt x="588" y="102"/>
                  </a:lnTo>
                  <a:lnTo>
                    <a:pt x="583" y="88"/>
                  </a:lnTo>
                  <a:lnTo>
                    <a:pt x="577" y="75"/>
                  </a:lnTo>
                  <a:lnTo>
                    <a:pt x="570" y="64"/>
                  </a:lnTo>
                  <a:lnTo>
                    <a:pt x="559" y="54"/>
                  </a:lnTo>
                  <a:lnTo>
                    <a:pt x="547" y="46"/>
                  </a:lnTo>
                  <a:lnTo>
                    <a:pt x="531" y="40"/>
                  </a:lnTo>
                  <a:lnTo>
                    <a:pt x="501" y="33"/>
                  </a:lnTo>
                  <a:lnTo>
                    <a:pt x="474" y="30"/>
                  </a:lnTo>
                  <a:lnTo>
                    <a:pt x="451" y="30"/>
                  </a:lnTo>
                  <a:lnTo>
                    <a:pt x="432" y="31"/>
                  </a:lnTo>
                  <a:lnTo>
                    <a:pt x="414" y="36"/>
                  </a:lnTo>
                  <a:lnTo>
                    <a:pt x="399" y="42"/>
                  </a:lnTo>
                  <a:lnTo>
                    <a:pt x="382" y="51"/>
                  </a:lnTo>
                  <a:lnTo>
                    <a:pt x="366" y="61"/>
                  </a:lnTo>
                  <a:lnTo>
                    <a:pt x="340" y="81"/>
                  </a:lnTo>
                  <a:lnTo>
                    <a:pt x="319" y="100"/>
                  </a:lnTo>
                  <a:lnTo>
                    <a:pt x="301" y="118"/>
                  </a:lnTo>
                  <a:lnTo>
                    <a:pt x="288" y="136"/>
                  </a:lnTo>
                  <a:lnTo>
                    <a:pt x="277" y="153"/>
                  </a:lnTo>
                  <a:lnTo>
                    <a:pt x="268" y="165"/>
                  </a:lnTo>
                  <a:lnTo>
                    <a:pt x="262" y="175"/>
                  </a:lnTo>
                  <a:lnTo>
                    <a:pt x="259" y="180"/>
                  </a:lnTo>
                  <a:lnTo>
                    <a:pt x="253" y="172"/>
                  </a:lnTo>
                  <a:lnTo>
                    <a:pt x="252" y="157"/>
                  </a:lnTo>
                  <a:lnTo>
                    <a:pt x="253" y="145"/>
                  </a:lnTo>
                  <a:lnTo>
                    <a:pt x="253" y="139"/>
                  </a:lnTo>
                  <a:lnTo>
                    <a:pt x="229" y="147"/>
                  </a:lnTo>
                  <a:lnTo>
                    <a:pt x="205" y="160"/>
                  </a:lnTo>
                  <a:lnTo>
                    <a:pt x="184" y="177"/>
                  </a:lnTo>
                  <a:lnTo>
                    <a:pt x="165" y="198"/>
                  </a:lnTo>
                  <a:lnTo>
                    <a:pt x="148" y="222"/>
                  </a:lnTo>
                  <a:lnTo>
                    <a:pt x="135" y="247"/>
                  </a:lnTo>
                  <a:lnTo>
                    <a:pt x="123" y="271"/>
                  </a:lnTo>
                  <a:lnTo>
                    <a:pt x="115" y="297"/>
                  </a:lnTo>
                  <a:lnTo>
                    <a:pt x="112" y="315"/>
                  </a:lnTo>
                  <a:lnTo>
                    <a:pt x="123" y="313"/>
                  </a:lnTo>
                  <a:lnTo>
                    <a:pt x="136" y="304"/>
                  </a:lnTo>
                  <a:lnTo>
                    <a:pt x="148" y="295"/>
                  </a:lnTo>
                  <a:lnTo>
                    <a:pt x="154" y="291"/>
                  </a:lnTo>
                  <a:lnTo>
                    <a:pt x="154" y="309"/>
                  </a:lnTo>
                  <a:lnTo>
                    <a:pt x="147" y="324"/>
                  </a:lnTo>
                  <a:lnTo>
                    <a:pt x="136" y="337"/>
                  </a:lnTo>
                  <a:lnTo>
                    <a:pt x="127" y="354"/>
                  </a:lnTo>
                  <a:lnTo>
                    <a:pt x="115" y="387"/>
                  </a:lnTo>
                  <a:lnTo>
                    <a:pt x="106" y="420"/>
                  </a:lnTo>
                  <a:lnTo>
                    <a:pt x="103" y="454"/>
                  </a:lnTo>
                  <a:lnTo>
                    <a:pt x="103" y="489"/>
                  </a:lnTo>
                  <a:lnTo>
                    <a:pt x="109" y="522"/>
                  </a:lnTo>
                  <a:lnTo>
                    <a:pt x="118" y="555"/>
                  </a:lnTo>
                  <a:lnTo>
                    <a:pt x="135" y="583"/>
                  </a:lnTo>
                  <a:lnTo>
                    <a:pt x="156" y="610"/>
                  </a:lnTo>
                  <a:lnTo>
                    <a:pt x="169" y="625"/>
                  </a:lnTo>
                  <a:lnTo>
                    <a:pt x="180" y="640"/>
                  </a:lnTo>
                  <a:lnTo>
                    <a:pt x="190" y="657"/>
                  </a:lnTo>
                  <a:lnTo>
                    <a:pt x="199" y="675"/>
                  </a:lnTo>
                  <a:lnTo>
                    <a:pt x="207" y="693"/>
                  </a:lnTo>
                  <a:lnTo>
                    <a:pt x="213" y="711"/>
                  </a:lnTo>
                  <a:lnTo>
                    <a:pt x="217" y="732"/>
                  </a:lnTo>
                  <a:lnTo>
                    <a:pt x="219" y="753"/>
                  </a:lnTo>
                  <a:lnTo>
                    <a:pt x="240" y="766"/>
                  </a:lnTo>
                  <a:lnTo>
                    <a:pt x="261" y="787"/>
                  </a:lnTo>
                  <a:lnTo>
                    <a:pt x="280" y="813"/>
                  </a:lnTo>
                  <a:lnTo>
                    <a:pt x="297" y="841"/>
                  </a:lnTo>
                  <a:lnTo>
                    <a:pt x="310" y="870"/>
                  </a:lnTo>
                  <a:lnTo>
                    <a:pt x="319" y="894"/>
                  </a:lnTo>
                  <a:lnTo>
                    <a:pt x="325" y="912"/>
                  </a:lnTo>
                  <a:lnTo>
                    <a:pt x="325" y="921"/>
                  </a:lnTo>
                  <a:lnTo>
                    <a:pt x="319" y="919"/>
                  </a:lnTo>
                  <a:lnTo>
                    <a:pt x="310" y="909"/>
                  </a:lnTo>
                  <a:lnTo>
                    <a:pt x="298" y="891"/>
                  </a:lnTo>
                  <a:lnTo>
                    <a:pt x="285" y="871"/>
                  </a:lnTo>
                  <a:lnTo>
                    <a:pt x="270" y="849"/>
                  </a:lnTo>
                  <a:lnTo>
                    <a:pt x="253" y="828"/>
                  </a:lnTo>
                  <a:lnTo>
                    <a:pt x="237" y="810"/>
                  </a:lnTo>
                  <a:lnTo>
                    <a:pt x="220" y="798"/>
                  </a:lnTo>
                  <a:lnTo>
                    <a:pt x="217" y="814"/>
                  </a:lnTo>
                  <a:lnTo>
                    <a:pt x="220" y="832"/>
                  </a:lnTo>
                  <a:lnTo>
                    <a:pt x="223" y="849"/>
                  </a:lnTo>
                  <a:lnTo>
                    <a:pt x="228" y="865"/>
                  </a:lnTo>
                  <a:lnTo>
                    <a:pt x="217" y="868"/>
                  </a:lnTo>
                  <a:lnTo>
                    <a:pt x="211" y="862"/>
                  </a:lnTo>
                  <a:lnTo>
                    <a:pt x="207" y="853"/>
                  </a:lnTo>
                  <a:lnTo>
                    <a:pt x="202" y="844"/>
                  </a:lnTo>
                  <a:lnTo>
                    <a:pt x="201" y="817"/>
                  </a:lnTo>
                  <a:lnTo>
                    <a:pt x="199" y="790"/>
                  </a:lnTo>
                  <a:lnTo>
                    <a:pt x="195" y="765"/>
                  </a:lnTo>
                  <a:lnTo>
                    <a:pt x="189" y="739"/>
                  </a:lnTo>
                  <a:lnTo>
                    <a:pt x="181" y="715"/>
                  </a:lnTo>
                  <a:lnTo>
                    <a:pt x="171" y="693"/>
                  </a:lnTo>
                  <a:lnTo>
                    <a:pt x="157" y="670"/>
                  </a:lnTo>
                  <a:lnTo>
                    <a:pt x="142" y="651"/>
                  </a:lnTo>
                  <a:lnTo>
                    <a:pt x="54" y="549"/>
                  </a:lnTo>
                  <a:lnTo>
                    <a:pt x="40" y="528"/>
                  </a:lnTo>
                  <a:lnTo>
                    <a:pt x="27" y="505"/>
                  </a:lnTo>
                  <a:lnTo>
                    <a:pt x="16" y="483"/>
                  </a:lnTo>
                  <a:lnTo>
                    <a:pt x="9" y="459"/>
                  </a:lnTo>
                  <a:lnTo>
                    <a:pt x="3" y="433"/>
                  </a:lnTo>
                  <a:lnTo>
                    <a:pt x="0" y="408"/>
                  </a:lnTo>
                  <a:lnTo>
                    <a:pt x="1" y="381"/>
                  </a:lnTo>
                  <a:lnTo>
                    <a:pt x="7" y="354"/>
                  </a:lnTo>
                  <a:lnTo>
                    <a:pt x="7" y="360"/>
                  </a:lnTo>
                  <a:lnTo>
                    <a:pt x="10" y="375"/>
                  </a:lnTo>
                  <a:lnTo>
                    <a:pt x="13" y="399"/>
                  </a:lnTo>
                  <a:lnTo>
                    <a:pt x="19" y="424"/>
                  </a:lnTo>
                  <a:lnTo>
                    <a:pt x="27" y="453"/>
                  </a:lnTo>
                  <a:lnTo>
                    <a:pt x="39" y="478"/>
                  </a:lnTo>
                  <a:lnTo>
                    <a:pt x="52" y="499"/>
                  </a:lnTo>
                  <a:lnTo>
                    <a:pt x="70" y="513"/>
                  </a:lnTo>
                  <a:lnTo>
                    <a:pt x="66" y="489"/>
                  </a:lnTo>
                  <a:lnTo>
                    <a:pt x="64" y="465"/>
                  </a:lnTo>
                  <a:lnTo>
                    <a:pt x="67" y="441"/>
                  </a:lnTo>
                  <a:lnTo>
                    <a:pt x="73" y="417"/>
                  </a:lnTo>
                  <a:lnTo>
                    <a:pt x="78" y="393"/>
                  </a:lnTo>
                  <a:lnTo>
                    <a:pt x="82" y="370"/>
                  </a:lnTo>
                  <a:lnTo>
                    <a:pt x="84" y="346"/>
                  </a:lnTo>
                  <a:lnTo>
                    <a:pt x="81" y="322"/>
                  </a:lnTo>
                  <a:lnTo>
                    <a:pt x="84" y="289"/>
                  </a:lnTo>
                  <a:lnTo>
                    <a:pt x="93" y="258"/>
                  </a:lnTo>
                  <a:lnTo>
                    <a:pt x="106" y="226"/>
                  </a:lnTo>
                  <a:lnTo>
                    <a:pt x="123" y="198"/>
                  </a:lnTo>
                  <a:lnTo>
                    <a:pt x="144" y="172"/>
                  </a:lnTo>
                  <a:lnTo>
                    <a:pt x="168" y="148"/>
                  </a:lnTo>
                  <a:lnTo>
                    <a:pt x="195" y="129"/>
                  </a:lnTo>
                  <a:lnTo>
                    <a:pt x="225" y="114"/>
                  </a:lnTo>
                  <a:lnTo>
                    <a:pt x="234" y="111"/>
                  </a:lnTo>
                  <a:lnTo>
                    <a:pt x="241" y="109"/>
                  </a:lnTo>
                  <a:lnTo>
                    <a:pt x="249" y="108"/>
                  </a:lnTo>
                  <a:lnTo>
                    <a:pt x="255" y="106"/>
                  </a:lnTo>
                  <a:lnTo>
                    <a:pt x="259" y="105"/>
                  </a:lnTo>
                  <a:lnTo>
                    <a:pt x="264" y="102"/>
                  </a:lnTo>
                  <a:lnTo>
                    <a:pt x="268" y="97"/>
                  </a:lnTo>
                  <a:lnTo>
                    <a:pt x="273" y="91"/>
                  </a:lnTo>
                  <a:lnTo>
                    <a:pt x="285" y="78"/>
                  </a:lnTo>
                  <a:lnTo>
                    <a:pt x="300" y="66"/>
                  </a:lnTo>
                  <a:lnTo>
                    <a:pt x="313" y="54"/>
                  </a:lnTo>
                  <a:lnTo>
                    <a:pt x="330" y="42"/>
                  </a:lnTo>
                  <a:lnTo>
                    <a:pt x="346" y="33"/>
                  </a:lnTo>
                  <a:lnTo>
                    <a:pt x="363" y="24"/>
                  </a:lnTo>
                  <a:lnTo>
                    <a:pt x="381" y="16"/>
                  </a:lnTo>
                  <a:lnTo>
                    <a:pt x="399" y="10"/>
                  </a:lnTo>
                  <a:lnTo>
                    <a:pt x="417" y="6"/>
                  </a:lnTo>
                  <a:lnTo>
                    <a:pt x="436" y="1"/>
                  </a:lnTo>
                  <a:lnTo>
                    <a:pt x="454" y="0"/>
                  </a:lnTo>
                  <a:lnTo>
                    <a:pt x="474" y="0"/>
                  </a:lnTo>
                  <a:lnTo>
                    <a:pt x="492" y="1"/>
                  </a:lnTo>
                  <a:lnTo>
                    <a:pt x="511" y="4"/>
                  </a:lnTo>
                  <a:lnTo>
                    <a:pt x="529" y="10"/>
                  </a:lnTo>
                  <a:lnTo>
                    <a:pt x="547" y="18"/>
                  </a:lnTo>
                  <a:lnTo>
                    <a:pt x="568" y="31"/>
                  </a:lnTo>
                  <a:lnTo>
                    <a:pt x="583" y="48"/>
                  </a:lnTo>
                  <a:lnTo>
                    <a:pt x="592" y="66"/>
                  </a:lnTo>
                  <a:lnTo>
                    <a:pt x="598" y="84"/>
                  </a:lnTo>
                  <a:lnTo>
                    <a:pt x="598" y="100"/>
                  </a:lnTo>
                  <a:lnTo>
                    <a:pt x="598" y="114"/>
                  </a:lnTo>
                  <a:lnTo>
                    <a:pt x="595" y="123"/>
                  </a:lnTo>
                  <a:lnTo>
                    <a:pt x="59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2" name="Freeform 48"/>
            <p:cNvSpPr>
              <a:spLocks/>
            </p:cNvSpPr>
            <p:nvPr/>
          </p:nvSpPr>
          <p:spPr bwMode="auto">
            <a:xfrm>
              <a:off x="4160" y="1869"/>
              <a:ext cx="120" cy="132"/>
            </a:xfrm>
            <a:custGeom>
              <a:avLst/>
              <a:gdLst>
                <a:gd name="T0" fmla="*/ 238 w 240"/>
                <a:gd name="T1" fmla="*/ 40 h 264"/>
                <a:gd name="T2" fmla="*/ 235 w 240"/>
                <a:gd name="T3" fmla="*/ 88 h 264"/>
                <a:gd name="T4" fmla="*/ 216 w 240"/>
                <a:gd name="T5" fmla="*/ 120 h 264"/>
                <a:gd name="T6" fmla="*/ 193 w 240"/>
                <a:gd name="T7" fmla="*/ 136 h 264"/>
                <a:gd name="T8" fmla="*/ 168 w 240"/>
                <a:gd name="T9" fmla="*/ 145 h 264"/>
                <a:gd name="T10" fmla="*/ 141 w 240"/>
                <a:gd name="T11" fmla="*/ 150 h 264"/>
                <a:gd name="T12" fmla="*/ 127 w 240"/>
                <a:gd name="T13" fmla="*/ 183 h 264"/>
                <a:gd name="T14" fmla="*/ 111 w 240"/>
                <a:gd name="T15" fmla="*/ 243 h 264"/>
                <a:gd name="T16" fmla="*/ 85 w 240"/>
                <a:gd name="T17" fmla="*/ 255 h 264"/>
                <a:gd name="T18" fmla="*/ 87 w 240"/>
                <a:gd name="T19" fmla="*/ 211 h 264"/>
                <a:gd name="T20" fmla="*/ 70 w 240"/>
                <a:gd name="T21" fmla="*/ 178 h 264"/>
                <a:gd name="T22" fmla="*/ 48 w 240"/>
                <a:gd name="T23" fmla="*/ 156 h 264"/>
                <a:gd name="T24" fmla="*/ 21 w 240"/>
                <a:gd name="T25" fmla="*/ 139 h 264"/>
                <a:gd name="T26" fmla="*/ 3 w 240"/>
                <a:gd name="T27" fmla="*/ 129 h 264"/>
                <a:gd name="T28" fmla="*/ 13 w 240"/>
                <a:gd name="T29" fmla="*/ 127 h 264"/>
                <a:gd name="T30" fmla="*/ 43 w 240"/>
                <a:gd name="T31" fmla="*/ 133 h 264"/>
                <a:gd name="T32" fmla="*/ 72 w 240"/>
                <a:gd name="T33" fmla="*/ 148 h 264"/>
                <a:gd name="T34" fmla="*/ 96 w 240"/>
                <a:gd name="T35" fmla="*/ 172 h 264"/>
                <a:gd name="T36" fmla="*/ 94 w 240"/>
                <a:gd name="T37" fmla="*/ 130 h 264"/>
                <a:gd name="T38" fmla="*/ 87 w 240"/>
                <a:gd name="T39" fmla="*/ 106 h 264"/>
                <a:gd name="T40" fmla="*/ 69 w 240"/>
                <a:gd name="T41" fmla="*/ 84 h 264"/>
                <a:gd name="T42" fmla="*/ 88 w 240"/>
                <a:gd name="T43" fmla="*/ 87 h 264"/>
                <a:gd name="T44" fmla="*/ 103 w 240"/>
                <a:gd name="T45" fmla="*/ 99 h 264"/>
                <a:gd name="T46" fmla="*/ 120 w 240"/>
                <a:gd name="T47" fmla="*/ 114 h 264"/>
                <a:gd name="T48" fmla="*/ 139 w 240"/>
                <a:gd name="T49" fmla="*/ 120 h 264"/>
                <a:gd name="T50" fmla="*/ 159 w 240"/>
                <a:gd name="T51" fmla="*/ 121 h 264"/>
                <a:gd name="T52" fmla="*/ 175 w 240"/>
                <a:gd name="T53" fmla="*/ 115 h 264"/>
                <a:gd name="T54" fmla="*/ 190 w 240"/>
                <a:gd name="T55" fmla="*/ 106 h 264"/>
                <a:gd name="T56" fmla="*/ 204 w 240"/>
                <a:gd name="T57" fmla="*/ 94 h 264"/>
                <a:gd name="T58" fmla="*/ 211 w 240"/>
                <a:gd name="T59" fmla="*/ 81 h 264"/>
                <a:gd name="T60" fmla="*/ 211 w 240"/>
                <a:gd name="T61" fmla="*/ 69 h 264"/>
                <a:gd name="T62" fmla="*/ 190 w 240"/>
                <a:gd name="T63" fmla="*/ 76 h 264"/>
                <a:gd name="T64" fmla="*/ 178 w 240"/>
                <a:gd name="T65" fmla="*/ 70 h 264"/>
                <a:gd name="T66" fmla="*/ 201 w 240"/>
                <a:gd name="T67" fmla="*/ 57 h 264"/>
                <a:gd name="T68" fmla="*/ 219 w 240"/>
                <a:gd name="T69" fmla="*/ 22 h 264"/>
                <a:gd name="T70" fmla="*/ 205 w 240"/>
                <a:gd name="T71" fmla="*/ 16 h 264"/>
                <a:gd name="T72" fmla="*/ 180 w 240"/>
                <a:gd name="T73" fmla="*/ 13 h 264"/>
                <a:gd name="T74" fmla="*/ 157 w 240"/>
                <a:gd name="T75" fmla="*/ 7 h 264"/>
                <a:gd name="T76" fmla="*/ 150 w 240"/>
                <a:gd name="T77" fmla="*/ 0 h 264"/>
                <a:gd name="T78" fmla="*/ 175 w 240"/>
                <a:gd name="T79" fmla="*/ 3 h 264"/>
                <a:gd name="T80" fmla="*/ 201 w 240"/>
                <a:gd name="T81" fmla="*/ 6 h 264"/>
                <a:gd name="T82" fmla="*/ 222 w 240"/>
                <a:gd name="T83" fmla="*/ 9 h 264"/>
                <a:gd name="T84" fmla="*/ 234 w 240"/>
                <a:gd name="T85" fmla="*/ 1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64">
                  <a:moveTo>
                    <a:pt x="234" y="15"/>
                  </a:moveTo>
                  <a:lnTo>
                    <a:pt x="238" y="40"/>
                  </a:lnTo>
                  <a:lnTo>
                    <a:pt x="240" y="64"/>
                  </a:lnTo>
                  <a:lnTo>
                    <a:pt x="235" y="88"/>
                  </a:lnTo>
                  <a:lnTo>
                    <a:pt x="225" y="109"/>
                  </a:lnTo>
                  <a:lnTo>
                    <a:pt x="216" y="120"/>
                  </a:lnTo>
                  <a:lnTo>
                    <a:pt x="205" y="129"/>
                  </a:lnTo>
                  <a:lnTo>
                    <a:pt x="193" y="136"/>
                  </a:lnTo>
                  <a:lnTo>
                    <a:pt x="181" y="142"/>
                  </a:lnTo>
                  <a:lnTo>
                    <a:pt x="168" y="145"/>
                  </a:lnTo>
                  <a:lnTo>
                    <a:pt x="154" y="148"/>
                  </a:lnTo>
                  <a:lnTo>
                    <a:pt x="141" y="150"/>
                  </a:lnTo>
                  <a:lnTo>
                    <a:pt x="127" y="150"/>
                  </a:lnTo>
                  <a:lnTo>
                    <a:pt x="127" y="183"/>
                  </a:lnTo>
                  <a:lnTo>
                    <a:pt x="123" y="214"/>
                  </a:lnTo>
                  <a:lnTo>
                    <a:pt x="111" y="243"/>
                  </a:lnTo>
                  <a:lnTo>
                    <a:pt x="87" y="264"/>
                  </a:lnTo>
                  <a:lnTo>
                    <a:pt x="85" y="255"/>
                  </a:lnTo>
                  <a:lnTo>
                    <a:pt x="87" y="235"/>
                  </a:lnTo>
                  <a:lnTo>
                    <a:pt x="87" y="211"/>
                  </a:lnTo>
                  <a:lnTo>
                    <a:pt x="78" y="190"/>
                  </a:lnTo>
                  <a:lnTo>
                    <a:pt x="70" y="178"/>
                  </a:lnTo>
                  <a:lnTo>
                    <a:pt x="61" y="168"/>
                  </a:lnTo>
                  <a:lnTo>
                    <a:pt x="48" y="156"/>
                  </a:lnTo>
                  <a:lnTo>
                    <a:pt x="34" y="147"/>
                  </a:lnTo>
                  <a:lnTo>
                    <a:pt x="21" y="139"/>
                  </a:lnTo>
                  <a:lnTo>
                    <a:pt x="10" y="133"/>
                  </a:lnTo>
                  <a:lnTo>
                    <a:pt x="3" y="129"/>
                  </a:lnTo>
                  <a:lnTo>
                    <a:pt x="0" y="127"/>
                  </a:lnTo>
                  <a:lnTo>
                    <a:pt x="13" y="127"/>
                  </a:lnTo>
                  <a:lnTo>
                    <a:pt x="28" y="129"/>
                  </a:lnTo>
                  <a:lnTo>
                    <a:pt x="43" y="133"/>
                  </a:lnTo>
                  <a:lnTo>
                    <a:pt x="58" y="139"/>
                  </a:lnTo>
                  <a:lnTo>
                    <a:pt x="72" y="148"/>
                  </a:lnTo>
                  <a:lnTo>
                    <a:pt x="85" y="160"/>
                  </a:lnTo>
                  <a:lnTo>
                    <a:pt x="96" y="172"/>
                  </a:lnTo>
                  <a:lnTo>
                    <a:pt x="105" y="187"/>
                  </a:lnTo>
                  <a:lnTo>
                    <a:pt x="94" y="130"/>
                  </a:lnTo>
                  <a:lnTo>
                    <a:pt x="90" y="118"/>
                  </a:lnTo>
                  <a:lnTo>
                    <a:pt x="87" y="106"/>
                  </a:lnTo>
                  <a:lnTo>
                    <a:pt x="79" y="96"/>
                  </a:lnTo>
                  <a:lnTo>
                    <a:pt x="69" y="84"/>
                  </a:lnTo>
                  <a:lnTo>
                    <a:pt x="79" y="84"/>
                  </a:lnTo>
                  <a:lnTo>
                    <a:pt x="88" y="87"/>
                  </a:lnTo>
                  <a:lnTo>
                    <a:pt x="96" y="91"/>
                  </a:lnTo>
                  <a:lnTo>
                    <a:pt x="103" y="99"/>
                  </a:lnTo>
                  <a:lnTo>
                    <a:pt x="111" y="106"/>
                  </a:lnTo>
                  <a:lnTo>
                    <a:pt x="120" y="114"/>
                  </a:lnTo>
                  <a:lnTo>
                    <a:pt x="129" y="118"/>
                  </a:lnTo>
                  <a:lnTo>
                    <a:pt x="139" y="120"/>
                  </a:lnTo>
                  <a:lnTo>
                    <a:pt x="150" y="121"/>
                  </a:lnTo>
                  <a:lnTo>
                    <a:pt x="159" y="121"/>
                  </a:lnTo>
                  <a:lnTo>
                    <a:pt x="168" y="118"/>
                  </a:lnTo>
                  <a:lnTo>
                    <a:pt x="175" y="115"/>
                  </a:lnTo>
                  <a:lnTo>
                    <a:pt x="183" y="111"/>
                  </a:lnTo>
                  <a:lnTo>
                    <a:pt x="190" y="106"/>
                  </a:lnTo>
                  <a:lnTo>
                    <a:pt x="196" y="100"/>
                  </a:lnTo>
                  <a:lnTo>
                    <a:pt x="204" y="94"/>
                  </a:lnTo>
                  <a:lnTo>
                    <a:pt x="207" y="88"/>
                  </a:lnTo>
                  <a:lnTo>
                    <a:pt x="211" y="81"/>
                  </a:lnTo>
                  <a:lnTo>
                    <a:pt x="213" y="75"/>
                  </a:lnTo>
                  <a:lnTo>
                    <a:pt x="211" y="69"/>
                  </a:lnTo>
                  <a:lnTo>
                    <a:pt x="202" y="75"/>
                  </a:lnTo>
                  <a:lnTo>
                    <a:pt x="190" y="76"/>
                  </a:lnTo>
                  <a:lnTo>
                    <a:pt x="180" y="75"/>
                  </a:lnTo>
                  <a:lnTo>
                    <a:pt x="178" y="70"/>
                  </a:lnTo>
                  <a:lnTo>
                    <a:pt x="189" y="64"/>
                  </a:lnTo>
                  <a:lnTo>
                    <a:pt x="201" y="57"/>
                  </a:lnTo>
                  <a:lnTo>
                    <a:pt x="210" y="43"/>
                  </a:lnTo>
                  <a:lnTo>
                    <a:pt x="219" y="22"/>
                  </a:lnTo>
                  <a:lnTo>
                    <a:pt x="214" y="19"/>
                  </a:lnTo>
                  <a:lnTo>
                    <a:pt x="205" y="16"/>
                  </a:lnTo>
                  <a:lnTo>
                    <a:pt x="193" y="15"/>
                  </a:lnTo>
                  <a:lnTo>
                    <a:pt x="180" y="13"/>
                  </a:lnTo>
                  <a:lnTo>
                    <a:pt x="168" y="10"/>
                  </a:lnTo>
                  <a:lnTo>
                    <a:pt x="157" y="7"/>
                  </a:lnTo>
                  <a:lnTo>
                    <a:pt x="151" y="4"/>
                  </a:lnTo>
                  <a:lnTo>
                    <a:pt x="150" y="0"/>
                  </a:lnTo>
                  <a:lnTo>
                    <a:pt x="162" y="1"/>
                  </a:lnTo>
                  <a:lnTo>
                    <a:pt x="175" y="3"/>
                  </a:lnTo>
                  <a:lnTo>
                    <a:pt x="189" y="4"/>
                  </a:lnTo>
                  <a:lnTo>
                    <a:pt x="201" y="6"/>
                  </a:lnTo>
                  <a:lnTo>
                    <a:pt x="211" y="7"/>
                  </a:lnTo>
                  <a:lnTo>
                    <a:pt x="222" y="9"/>
                  </a:lnTo>
                  <a:lnTo>
                    <a:pt x="229" y="12"/>
                  </a:lnTo>
                  <a:lnTo>
                    <a:pt x="23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3" name="Freeform 49"/>
            <p:cNvSpPr>
              <a:spLocks/>
            </p:cNvSpPr>
            <p:nvPr/>
          </p:nvSpPr>
          <p:spPr bwMode="auto">
            <a:xfrm>
              <a:off x="4113" y="1945"/>
              <a:ext cx="72" cy="86"/>
            </a:xfrm>
            <a:custGeom>
              <a:avLst/>
              <a:gdLst>
                <a:gd name="T0" fmla="*/ 108 w 144"/>
                <a:gd name="T1" fmla="*/ 119 h 171"/>
                <a:gd name="T2" fmla="*/ 120 w 144"/>
                <a:gd name="T3" fmla="*/ 107 h 171"/>
                <a:gd name="T4" fmla="*/ 126 w 144"/>
                <a:gd name="T5" fmla="*/ 90 h 171"/>
                <a:gd name="T6" fmla="*/ 131 w 144"/>
                <a:gd name="T7" fmla="*/ 75 h 171"/>
                <a:gd name="T8" fmla="*/ 143 w 144"/>
                <a:gd name="T9" fmla="*/ 65 h 171"/>
                <a:gd name="T10" fmla="*/ 144 w 144"/>
                <a:gd name="T11" fmla="*/ 80 h 171"/>
                <a:gd name="T12" fmla="*/ 141 w 144"/>
                <a:gd name="T13" fmla="*/ 96 h 171"/>
                <a:gd name="T14" fmla="*/ 137 w 144"/>
                <a:gd name="T15" fmla="*/ 111 h 171"/>
                <a:gd name="T16" fmla="*/ 129 w 144"/>
                <a:gd name="T17" fmla="*/ 125 h 171"/>
                <a:gd name="T18" fmla="*/ 119 w 144"/>
                <a:gd name="T19" fmla="*/ 138 h 171"/>
                <a:gd name="T20" fmla="*/ 108 w 144"/>
                <a:gd name="T21" fmla="*/ 152 h 171"/>
                <a:gd name="T22" fmla="*/ 96 w 144"/>
                <a:gd name="T23" fmla="*/ 162 h 171"/>
                <a:gd name="T24" fmla="*/ 83 w 144"/>
                <a:gd name="T25" fmla="*/ 171 h 171"/>
                <a:gd name="T26" fmla="*/ 71 w 144"/>
                <a:gd name="T27" fmla="*/ 165 h 171"/>
                <a:gd name="T28" fmla="*/ 71 w 144"/>
                <a:gd name="T29" fmla="*/ 153 h 171"/>
                <a:gd name="T30" fmla="*/ 77 w 144"/>
                <a:gd name="T31" fmla="*/ 140 h 171"/>
                <a:gd name="T32" fmla="*/ 77 w 144"/>
                <a:gd name="T33" fmla="*/ 125 h 171"/>
                <a:gd name="T34" fmla="*/ 75 w 144"/>
                <a:gd name="T35" fmla="*/ 104 h 171"/>
                <a:gd name="T36" fmla="*/ 68 w 144"/>
                <a:gd name="T37" fmla="*/ 83 h 171"/>
                <a:gd name="T38" fmla="*/ 56 w 144"/>
                <a:gd name="T39" fmla="*/ 62 h 171"/>
                <a:gd name="T40" fmla="*/ 41 w 144"/>
                <a:gd name="T41" fmla="*/ 42 h 171"/>
                <a:gd name="T42" fmla="*/ 26 w 144"/>
                <a:gd name="T43" fmla="*/ 26 h 171"/>
                <a:gd name="T44" fmla="*/ 14 w 144"/>
                <a:gd name="T45" fmla="*/ 12 h 171"/>
                <a:gd name="T46" fmla="*/ 3 w 144"/>
                <a:gd name="T47" fmla="*/ 3 h 171"/>
                <a:gd name="T48" fmla="*/ 0 w 144"/>
                <a:gd name="T49" fmla="*/ 0 h 171"/>
                <a:gd name="T50" fmla="*/ 17 w 144"/>
                <a:gd name="T51" fmla="*/ 3 h 171"/>
                <a:gd name="T52" fmla="*/ 33 w 144"/>
                <a:gd name="T53" fmla="*/ 14 h 171"/>
                <a:gd name="T54" fmla="*/ 51 w 144"/>
                <a:gd name="T55" fmla="*/ 30 h 171"/>
                <a:gd name="T56" fmla="*/ 68 w 144"/>
                <a:gd name="T57" fmla="*/ 50 h 171"/>
                <a:gd name="T58" fmla="*/ 83 w 144"/>
                <a:gd name="T59" fmla="*/ 71 h 171"/>
                <a:gd name="T60" fmla="*/ 95 w 144"/>
                <a:gd name="T61" fmla="*/ 90 h 171"/>
                <a:gd name="T62" fmla="*/ 104 w 144"/>
                <a:gd name="T63" fmla="*/ 107 h 171"/>
                <a:gd name="T64" fmla="*/ 108 w 144"/>
                <a:gd name="T65" fmla="*/ 11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1">
                  <a:moveTo>
                    <a:pt x="108" y="119"/>
                  </a:moveTo>
                  <a:lnTo>
                    <a:pt x="120" y="107"/>
                  </a:lnTo>
                  <a:lnTo>
                    <a:pt x="126" y="90"/>
                  </a:lnTo>
                  <a:lnTo>
                    <a:pt x="131" y="75"/>
                  </a:lnTo>
                  <a:lnTo>
                    <a:pt x="143" y="65"/>
                  </a:lnTo>
                  <a:lnTo>
                    <a:pt x="144" y="80"/>
                  </a:lnTo>
                  <a:lnTo>
                    <a:pt x="141" y="96"/>
                  </a:lnTo>
                  <a:lnTo>
                    <a:pt x="137" y="111"/>
                  </a:lnTo>
                  <a:lnTo>
                    <a:pt x="129" y="125"/>
                  </a:lnTo>
                  <a:lnTo>
                    <a:pt x="119" y="138"/>
                  </a:lnTo>
                  <a:lnTo>
                    <a:pt x="108" y="152"/>
                  </a:lnTo>
                  <a:lnTo>
                    <a:pt x="96" y="162"/>
                  </a:lnTo>
                  <a:lnTo>
                    <a:pt x="83" y="171"/>
                  </a:lnTo>
                  <a:lnTo>
                    <a:pt x="71" y="165"/>
                  </a:lnTo>
                  <a:lnTo>
                    <a:pt x="71" y="153"/>
                  </a:lnTo>
                  <a:lnTo>
                    <a:pt x="77" y="140"/>
                  </a:lnTo>
                  <a:lnTo>
                    <a:pt x="77" y="125"/>
                  </a:lnTo>
                  <a:lnTo>
                    <a:pt x="75" y="104"/>
                  </a:lnTo>
                  <a:lnTo>
                    <a:pt x="68" y="83"/>
                  </a:lnTo>
                  <a:lnTo>
                    <a:pt x="56" y="62"/>
                  </a:lnTo>
                  <a:lnTo>
                    <a:pt x="41" y="42"/>
                  </a:lnTo>
                  <a:lnTo>
                    <a:pt x="26" y="26"/>
                  </a:lnTo>
                  <a:lnTo>
                    <a:pt x="14" y="12"/>
                  </a:lnTo>
                  <a:lnTo>
                    <a:pt x="3" y="3"/>
                  </a:lnTo>
                  <a:lnTo>
                    <a:pt x="0" y="0"/>
                  </a:lnTo>
                  <a:lnTo>
                    <a:pt x="17" y="3"/>
                  </a:lnTo>
                  <a:lnTo>
                    <a:pt x="33" y="14"/>
                  </a:lnTo>
                  <a:lnTo>
                    <a:pt x="51" y="30"/>
                  </a:lnTo>
                  <a:lnTo>
                    <a:pt x="68" y="50"/>
                  </a:lnTo>
                  <a:lnTo>
                    <a:pt x="83" y="71"/>
                  </a:lnTo>
                  <a:lnTo>
                    <a:pt x="95" y="90"/>
                  </a:lnTo>
                  <a:lnTo>
                    <a:pt x="104" y="107"/>
                  </a:lnTo>
                  <a:lnTo>
                    <a:pt x="108"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4" name="Freeform 50"/>
            <p:cNvSpPr>
              <a:spLocks/>
            </p:cNvSpPr>
            <p:nvPr/>
          </p:nvSpPr>
          <p:spPr bwMode="auto">
            <a:xfrm>
              <a:off x="4048" y="1966"/>
              <a:ext cx="84" cy="120"/>
            </a:xfrm>
            <a:custGeom>
              <a:avLst/>
              <a:gdLst>
                <a:gd name="T0" fmla="*/ 117 w 168"/>
                <a:gd name="T1" fmla="*/ 80 h 240"/>
                <a:gd name="T2" fmla="*/ 117 w 168"/>
                <a:gd name="T3" fmla="*/ 105 h 240"/>
                <a:gd name="T4" fmla="*/ 128 w 168"/>
                <a:gd name="T5" fmla="*/ 110 h 240"/>
                <a:gd name="T6" fmla="*/ 144 w 168"/>
                <a:gd name="T7" fmla="*/ 83 h 240"/>
                <a:gd name="T8" fmla="*/ 156 w 168"/>
                <a:gd name="T9" fmla="*/ 48 h 240"/>
                <a:gd name="T10" fmla="*/ 164 w 168"/>
                <a:gd name="T11" fmla="*/ 23 h 240"/>
                <a:gd name="T12" fmla="*/ 167 w 168"/>
                <a:gd name="T13" fmla="*/ 21 h 240"/>
                <a:gd name="T14" fmla="*/ 168 w 168"/>
                <a:gd name="T15" fmla="*/ 47 h 240"/>
                <a:gd name="T16" fmla="*/ 165 w 168"/>
                <a:gd name="T17" fmla="*/ 86 h 240"/>
                <a:gd name="T18" fmla="*/ 147 w 168"/>
                <a:gd name="T19" fmla="*/ 123 h 240"/>
                <a:gd name="T20" fmla="*/ 123 w 168"/>
                <a:gd name="T21" fmla="*/ 141 h 240"/>
                <a:gd name="T22" fmla="*/ 111 w 168"/>
                <a:gd name="T23" fmla="*/ 149 h 240"/>
                <a:gd name="T24" fmla="*/ 98 w 168"/>
                <a:gd name="T25" fmla="*/ 152 h 240"/>
                <a:gd name="T26" fmla="*/ 84 w 168"/>
                <a:gd name="T27" fmla="*/ 153 h 240"/>
                <a:gd name="T28" fmla="*/ 81 w 168"/>
                <a:gd name="T29" fmla="*/ 138 h 240"/>
                <a:gd name="T30" fmla="*/ 96 w 168"/>
                <a:gd name="T31" fmla="*/ 110 h 240"/>
                <a:gd name="T32" fmla="*/ 98 w 168"/>
                <a:gd name="T33" fmla="*/ 77 h 240"/>
                <a:gd name="T34" fmla="*/ 87 w 168"/>
                <a:gd name="T35" fmla="*/ 44 h 240"/>
                <a:gd name="T36" fmla="*/ 63 w 168"/>
                <a:gd name="T37" fmla="*/ 38 h 240"/>
                <a:gd name="T38" fmla="*/ 47 w 168"/>
                <a:gd name="T39" fmla="*/ 53 h 240"/>
                <a:gd name="T40" fmla="*/ 35 w 168"/>
                <a:gd name="T41" fmla="*/ 72 h 240"/>
                <a:gd name="T42" fmla="*/ 26 w 168"/>
                <a:gd name="T43" fmla="*/ 92 h 240"/>
                <a:gd name="T44" fmla="*/ 26 w 168"/>
                <a:gd name="T45" fmla="*/ 119 h 240"/>
                <a:gd name="T46" fmla="*/ 42 w 168"/>
                <a:gd name="T47" fmla="*/ 155 h 240"/>
                <a:gd name="T48" fmla="*/ 69 w 168"/>
                <a:gd name="T49" fmla="*/ 179 h 240"/>
                <a:gd name="T50" fmla="*/ 92 w 168"/>
                <a:gd name="T51" fmla="*/ 207 h 240"/>
                <a:gd name="T52" fmla="*/ 89 w 168"/>
                <a:gd name="T53" fmla="*/ 234 h 240"/>
                <a:gd name="T54" fmla="*/ 72 w 168"/>
                <a:gd name="T55" fmla="*/ 240 h 240"/>
                <a:gd name="T56" fmla="*/ 54 w 168"/>
                <a:gd name="T57" fmla="*/ 239 h 240"/>
                <a:gd name="T58" fmla="*/ 42 w 168"/>
                <a:gd name="T59" fmla="*/ 230 h 240"/>
                <a:gd name="T60" fmla="*/ 59 w 168"/>
                <a:gd name="T61" fmla="*/ 228 h 240"/>
                <a:gd name="T62" fmla="*/ 75 w 168"/>
                <a:gd name="T63" fmla="*/ 219 h 240"/>
                <a:gd name="T64" fmla="*/ 62 w 168"/>
                <a:gd name="T65" fmla="*/ 203 h 240"/>
                <a:gd name="T66" fmla="*/ 32 w 168"/>
                <a:gd name="T67" fmla="*/ 179 h 240"/>
                <a:gd name="T68" fmla="*/ 9 w 168"/>
                <a:gd name="T69" fmla="*/ 150 h 240"/>
                <a:gd name="T70" fmla="*/ 0 w 168"/>
                <a:gd name="T71" fmla="*/ 117 h 240"/>
                <a:gd name="T72" fmla="*/ 6 w 168"/>
                <a:gd name="T73" fmla="*/ 86 h 240"/>
                <a:gd name="T74" fmla="*/ 15 w 168"/>
                <a:gd name="T75" fmla="*/ 65 h 240"/>
                <a:gd name="T76" fmla="*/ 26 w 168"/>
                <a:gd name="T77" fmla="*/ 47 h 240"/>
                <a:gd name="T78" fmla="*/ 41 w 168"/>
                <a:gd name="T79" fmla="*/ 29 h 240"/>
                <a:gd name="T80" fmla="*/ 48 w 168"/>
                <a:gd name="T81" fmla="*/ 15 h 240"/>
                <a:gd name="T82" fmla="*/ 42 w 168"/>
                <a:gd name="T83" fmla="*/ 5 h 240"/>
                <a:gd name="T84" fmla="*/ 57 w 168"/>
                <a:gd name="T85" fmla="*/ 3 h 240"/>
                <a:gd name="T86" fmla="*/ 80 w 168"/>
                <a:gd name="T87" fmla="*/ 15 h 240"/>
                <a:gd name="T88" fmla="*/ 99 w 168"/>
                <a:gd name="T89" fmla="*/ 33 h 240"/>
                <a:gd name="T90" fmla="*/ 113 w 168"/>
                <a:gd name="T91" fmla="*/ 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240">
                  <a:moveTo>
                    <a:pt x="116" y="68"/>
                  </a:moveTo>
                  <a:lnTo>
                    <a:pt x="117" y="80"/>
                  </a:lnTo>
                  <a:lnTo>
                    <a:pt x="117" y="93"/>
                  </a:lnTo>
                  <a:lnTo>
                    <a:pt x="117" y="105"/>
                  </a:lnTo>
                  <a:lnTo>
                    <a:pt x="119" y="117"/>
                  </a:lnTo>
                  <a:lnTo>
                    <a:pt x="128" y="110"/>
                  </a:lnTo>
                  <a:lnTo>
                    <a:pt x="137" y="98"/>
                  </a:lnTo>
                  <a:lnTo>
                    <a:pt x="144" y="83"/>
                  </a:lnTo>
                  <a:lnTo>
                    <a:pt x="152" y="65"/>
                  </a:lnTo>
                  <a:lnTo>
                    <a:pt x="156" y="48"/>
                  </a:lnTo>
                  <a:lnTo>
                    <a:pt x="161" y="33"/>
                  </a:lnTo>
                  <a:lnTo>
                    <a:pt x="164" y="23"/>
                  </a:lnTo>
                  <a:lnTo>
                    <a:pt x="165" y="18"/>
                  </a:lnTo>
                  <a:lnTo>
                    <a:pt x="167" y="21"/>
                  </a:lnTo>
                  <a:lnTo>
                    <a:pt x="168" y="32"/>
                  </a:lnTo>
                  <a:lnTo>
                    <a:pt x="168" y="47"/>
                  </a:lnTo>
                  <a:lnTo>
                    <a:pt x="168" y="65"/>
                  </a:lnTo>
                  <a:lnTo>
                    <a:pt x="165" y="86"/>
                  </a:lnTo>
                  <a:lnTo>
                    <a:pt x="159" y="105"/>
                  </a:lnTo>
                  <a:lnTo>
                    <a:pt x="147" y="123"/>
                  </a:lnTo>
                  <a:lnTo>
                    <a:pt x="129" y="138"/>
                  </a:lnTo>
                  <a:lnTo>
                    <a:pt x="123" y="141"/>
                  </a:lnTo>
                  <a:lnTo>
                    <a:pt x="117" y="144"/>
                  </a:lnTo>
                  <a:lnTo>
                    <a:pt x="111" y="149"/>
                  </a:lnTo>
                  <a:lnTo>
                    <a:pt x="105" y="150"/>
                  </a:lnTo>
                  <a:lnTo>
                    <a:pt x="98" y="152"/>
                  </a:lnTo>
                  <a:lnTo>
                    <a:pt x="92" y="153"/>
                  </a:lnTo>
                  <a:lnTo>
                    <a:pt x="84" y="153"/>
                  </a:lnTo>
                  <a:lnTo>
                    <a:pt x="78" y="152"/>
                  </a:lnTo>
                  <a:lnTo>
                    <a:pt x="81" y="138"/>
                  </a:lnTo>
                  <a:lnTo>
                    <a:pt x="89" y="125"/>
                  </a:lnTo>
                  <a:lnTo>
                    <a:pt x="96" y="110"/>
                  </a:lnTo>
                  <a:lnTo>
                    <a:pt x="99" y="95"/>
                  </a:lnTo>
                  <a:lnTo>
                    <a:pt x="98" y="77"/>
                  </a:lnTo>
                  <a:lnTo>
                    <a:pt x="95" y="59"/>
                  </a:lnTo>
                  <a:lnTo>
                    <a:pt x="87" y="44"/>
                  </a:lnTo>
                  <a:lnTo>
                    <a:pt x="74" y="33"/>
                  </a:lnTo>
                  <a:lnTo>
                    <a:pt x="63" y="38"/>
                  </a:lnTo>
                  <a:lnTo>
                    <a:pt x="56" y="44"/>
                  </a:lnTo>
                  <a:lnTo>
                    <a:pt x="47" y="53"/>
                  </a:lnTo>
                  <a:lnTo>
                    <a:pt x="41" y="62"/>
                  </a:lnTo>
                  <a:lnTo>
                    <a:pt x="35" y="72"/>
                  </a:lnTo>
                  <a:lnTo>
                    <a:pt x="30" y="81"/>
                  </a:lnTo>
                  <a:lnTo>
                    <a:pt x="26" y="92"/>
                  </a:lnTo>
                  <a:lnTo>
                    <a:pt x="23" y="101"/>
                  </a:lnTo>
                  <a:lnTo>
                    <a:pt x="26" y="119"/>
                  </a:lnTo>
                  <a:lnTo>
                    <a:pt x="32" y="137"/>
                  </a:lnTo>
                  <a:lnTo>
                    <a:pt x="42" y="155"/>
                  </a:lnTo>
                  <a:lnTo>
                    <a:pt x="54" y="170"/>
                  </a:lnTo>
                  <a:lnTo>
                    <a:pt x="69" y="179"/>
                  </a:lnTo>
                  <a:lnTo>
                    <a:pt x="81" y="192"/>
                  </a:lnTo>
                  <a:lnTo>
                    <a:pt x="92" y="207"/>
                  </a:lnTo>
                  <a:lnTo>
                    <a:pt x="95" y="225"/>
                  </a:lnTo>
                  <a:lnTo>
                    <a:pt x="89" y="234"/>
                  </a:lnTo>
                  <a:lnTo>
                    <a:pt x="81" y="239"/>
                  </a:lnTo>
                  <a:lnTo>
                    <a:pt x="72" y="240"/>
                  </a:lnTo>
                  <a:lnTo>
                    <a:pt x="63" y="240"/>
                  </a:lnTo>
                  <a:lnTo>
                    <a:pt x="54" y="239"/>
                  </a:lnTo>
                  <a:lnTo>
                    <a:pt x="47" y="234"/>
                  </a:lnTo>
                  <a:lnTo>
                    <a:pt x="42" y="230"/>
                  </a:lnTo>
                  <a:lnTo>
                    <a:pt x="42" y="225"/>
                  </a:lnTo>
                  <a:lnTo>
                    <a:pt x="59" y="228"/>
                  </a:lnTo>
                  <a:lnTo>
                    <a:pt x="69" y="225"/>
                  </a:lnTo>
                  <a:lnTo>
                    <a:pt x="75" y="219"/>
                  </a:lnTo>
                  <a:lnTo>
                    <a:pt x="77" y="215"/>
                  </a:lnTo>
                  <a:lnTo>
                    <a:pt x="62" y="203"/>
                  </a:lnTo>
                  <a:lnTo>
                    <a:pt x="47" y="191"/>
                  </a:lnTo>
                  <a:lnTo>
                    <a:pt x="32" y="179"/>
                  </a:lnTo>
                  <a:lnTo>
                    <a:pt x="20" y="165"/>
                  </a:lnTo>
                  <a:lnTo>
                    <a:pt x="9" y="150"/>
                  </a:lnTo>
                  <a:lnTo>
                    <a:pt x="3" y="135"/>
                  </a:lnTo>
                  <a:lnTo>
                    <a:pt x="0" y="117"/>
                  </a:lnTo>
                  <a:lnTo>
                    <a:pt x="3" y="98"/>
                  </a:lnTo>
                  <a:lnTo>
                    <a:pt x="6" y="86"/>
                  </a:lnTo>
                  <a:lnTo>
                    <a:pt x="11" y="75"/>
                  </a:lnTo>
                  <a:lnTo>
                    <a:pt x="15" y="65"/>
                  </a:lnTo>
                  <a:lnTo>
                    <a:pt x="20" y="56"/>
                  </a:lnTo>
                  <a:lnTo>
                    <a:pt x="26" y="47"/>
                  </a:lnTo>
                  <a:lnTo>
                    <a:pt x="33" y="38"/>
                  </a:lnTo>
                  <a:lnTo>
                    <a:pt x="41" y="29"/>
                  </a:lnTo>
                  <a:lnTo>
                    <a:pt x="48" y="20"/>
                  </a:lnTo>
                  <a:lnTo>
                    <a:pt x="48" y="15"/>
                  </a:lnTo>
                  <a:lnTo>
                    <a:pt x="45" y="9"/>
                  </a:lnTo>
                  <a:lnTo>
                    <a:pt x="42" y="5"/>
                  </a:lnTo>
                  <a:lnTo>
                    <a:pt x="45" y="0"/>
                  </a:lnTo>
                  <a:lnTo>
                    <a:pt x="57" y="3"/>
                  </a:lnTo>
                  <a:lnTo>
                    <a:pt x="68" y="9"/>
                  </a:lnTo>
                  <a:lnTo>
                    <a:pt x="80" y="15"/>
                  </a:lnTo>
                  <a:lnTo>
                    <a:pt x="90" y="24"/>
                  </a:lnTo>
                  <a:lnTo>
                    <a:pt x="99" y="33"/>
                  </a:lnTo>
                  <a:lnTo>
                    <a:pt x="107" y="44"/>
                  </a:lnTo>
                  <a:lnTo>
                    <a:pt x="113" y="56"/>
                  </a:lnTo>
                  <a:lnTo>
                    <a:pt x="11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5" name="Freeform 51"/>
            <p:cNvSpPr>
              <a:spLocks/>
            </p:cNvSpPr>
            <p:nvPr/>
          </p:nvSpPr>
          <p:spPr bwMode="auto">
            <a:xfrm>
              <a:off x="4095" y="1946"/>
              <a:ext cx="252" cy="312"/>
            </a:xfrm>
            <a:custGeom>
              <a:avLst/>
              <a:gdLst>
                <a:gd name="T0" fmla="*/ 487 w 504"/>
                <a:gd name="T1" fmla="*/ 162 h 624"/>
                <a:gd name="T2" fmla="*/ 502 w 504"/>
                <a:gd name="T3" fmla="*/ 237 h 624"/>
                <a:gd name="T4" fmla="*/ 502 w 504"/>
                <a:gd name="T5" fmla="*/ 313 h 624"/>
                <a:gd name="T6" fmla="*/ 486 w 504"/>
                <a:gd name="T7" fmla="*/ 381 h 624"/>
                <a:gd name="T8" fmla="*/ 441 w 504"/>
                <a:gd name="T9" fmla="*/ 436 h 624"/>
                <a:gd name="T10" fmla="*/ 385 w 504"/>
                <a:gd name="T11" fmla="*/ 481 h 624"/>
                <a:gd name="T12" fmla="*/ 331 w 504"/>
                <a:gd name="T13" fmla="*/ 511 h 624"/>
                <a:gd name="T14" fmla="*/ 283 w 504"/>
                <a:gd name="T15" fmla="*/ 529 h 624"/>
                <a:gd name="T16" fmla="*/ 240 w 504"/>
                <a:gd name="T17" fmla="*/ 538 h 624"/>
                <a:gd name="T18" fmla="*/ 204 w 504"/>
                <a:gd name="T19" fmla="*/ 543 h 624"/>
                <a:gd name="T20" fmla="*/ 178 w 504"/>
                <a:gd name="T21" fmla="*/ 541 h 624"/>
                <a:gd name="T22" fmla="*/ 165 w 504"/>
                <a:gd name="T23" fmla="*/ 540 h 624"/>
                <a:gd name="T24" fmla="*/ 168 w 504"/>
                <a:gd name="T25" fmla="*/ 555 h 624"/>
                <a:gd name="T26" fmla="*/ 175 w 504"/>
                <a:gd name="T27" fmla="*/ 601 h 624"/>
                <a:gd name="T28" fmla="*/ 163 w 504"/>
                <a:gd name="T29" fmla="*/ 607 h 624"/>
                <a:gd name="T30" fmla="*/ 148 w 504"/>
                <a:gd name="T31" fmla="*/ 576 h 624"/>
                <a:gd name="T32" fmla="*/ 130 w 504"/>
                <a:gd name="T33" fmla="*/ 550 h 624"/>
                <a:gd name="T34" fmla="*/ 106 w 504"/>
                <a:gd name="T35" fmla="*/ 532 h 624"/>
                <a:gd name="T36" fmla="*/ 76 w 504"/>
                <a:gd name="T37" fmla="*/ 517 h 624"/>
                <a:gd name="T38" fmla="*/ 48 w 504"/>
                <a:gd name="T39" fmla="*/ 492 h 624"/>
                <a:gd name="T40" fmla="*/ 22 w 504"/>
                <a:gd name="T41" fmla="*/ 465 h 624"/>
                <a:gd name="T42" fmla="*/ 6 w 504"/>
                <a:gd name="T43" fmla="*/ 433 h 624"/>
                <a:gd name="T44" fmla="*/ 4 w 504"/>
                <a:gd name="T45" fmla="*/ 421 h 624"/>
                <a:gd name="T46" fmla="*/ 31 w 504"/>
                <a:gd name="T47" fmla="*/ 450 h 624"/>
                <a:gd name="T48" fmla="*/ 76 w 504"/>
                <a:gd name="T49" fmla="*/ 489 h 624"/>
                <a:gd name="T50" fmla="*/ 126 w 504"/>
                <a:gd name="T51" fmla="*/ 516 h 624"/>
                <a:gd name="T52" fmla="*/ 172 w 504"/>
                <a:gd name="T53" fmla="*/ 519 h 624"/>
                <a:gd name="T54" fmla="*/ 213 w 504"/>
                <a:gd name="T55" fmla="*/ 514 h 624"/>
                <a:gd name="T56" fmla="*/ 253 w 504"/>
                <a:gd name="T57" fmla="*/ 507 h 624"/>
                <a:gd name="T58" fmla="*/ 292 w 504"/>
                <a:gd name="T59" fmla="*/ 495 h 624"/>
                <a:gd name="T60" fmla="*/ 330 w 504"/>
                <a:gd name="T61" fmla="*/ 480 h 624"/>
                <a:gd name="T62" fmla="*/ 364 w 504"/>
                <a:gd name="T63" fmla="*/ 460 h 624"/>
                <a:gd name="T64" fmla="*/ 396 w 504"/>
                <a:gd name="T65" fmla="*/ 436 h 624"/>
                <a:gd name="T66" fmla="*/ 424 w 504"/>
                <a:gd name="T67" fmla="*/ 406 h 624"/>
                <a:gd name="T68" fmla="*/ 453 w 504"/>
                <a:gd name="T69" fmla="*/ 361 h 624"/>
                <a:gd name="T70" fmla="*/ 472 w 504"/>
                <a:gd name="T71" fmla="*/ 295 h 624"/>
                <a:gd name="T72" fmla="*/ 475 w 504"/>
                <a:gd name="T73" fmla="*/ 225 h 624"/>
                <a:gd name="T74" fmla="*/ 460 w 504"/>
                <a:gd name="T75" fmla="*/ 157 h 624"/>
                <a:gd name="T76" fmla="*/ 436 w 504"/>
                <a:gd name="T77" fmla="*/ 114 h 624"/>
                <a:gd name="T78" fmla="*/ 406 w 504"/>
                <a:gd name="T79" fmla="*/ 79 h 624"/>
                <a:gd name="T80" fmla="*/ 370 w 504"/>
                <a:gd name="T81" fmla="*/ 42 h 624"/>
                <a:gd name="T82" fmla="*/ 340 w 504"/>
                <a:gd name="T83" fmla="*/ 10 h 624"/>
                <a:gd name="T84" fmla="*/ 351 w 504"/>
                <a:gd name="T85" fmla="*/ 7 h 624"/>
                <a:gd name="T86" fmla="*/ 393 w 504"/>
                <a:gd name="T87" fmla="*/ 33 h 624"/>
                <a:gd name="T88" fmla="*/ 432 w 504"/>
                <a:gd name="T89" fmla="*/ 69 h 624"/>
                <a:gd name="T90" fmla="*/ 465 w 504"/>
                <a:gd name="T91" fmla="*/ 10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624">
                  <a:moveTo>
                    <a:pt x="477" y="129"/>
                  </a:moveTo>
                  <a:lnTo>
                    <a:pt x="487" y="162"/>
                  </a:lnTo>
                  <a:lnTo>
                    <a:pt x="496" y="199"/>
                  </a:lnTo>
                  <a:lnTo>
                    <a:pt x="502" y="237"/>
                  </a:lnTo>
                  <a:lnTo>
                    <a:pt x="504" y="276"/>
                  </a:lnTo>
                  <a:lnTo>
                    <a:pt x="502" y="313"/>
                  </a:lnTo>
                  <a:lnTo>
                    <a:pt x="496" y="349"/>
                  </a:lnTo>
                  <a:lnTo>
                    <a:pt x="486" y="381"/>
                  </a:lnTo>
                  <a:lnTo>
                    <a:pt x="468" y="408"/>
                  </a:lnTo>
                  <a:lnTo>
                    <a:pt x="441" y="436"/>
                  </a:lnTo>
                  <a:lnTo>
                    <a:pt x="412" y="460"/>
                  </a:lnTo>
                  <a:lnTo>
                    <a:pt x="385" y="481"/>
                  </a:lnTo>
                  <a:lnTo>
                    <a:pt x="358" y="498"/>
                  </a:lnTo>
                  <a:lnTo>
                    <a:pt x="331" y="511"/>
                  </a:lnTo>
                  <a:lnTo>
                    <a:pt x="307" y="522"/>
                  </a:lnTo>
                  <a:lnTo>
                    <a:pt x="283" y="529"/>
                  </a:lnTo>
                  <a:lnTo>
                    <a:pt x="261" y="535"/>
                  </a:lnTo>
                  <a:lnTo>
                    <a:pt x="240" y="538"/>
                  </a:lnTo>
                  <a:lnTo>
                    <a:pt x="220" y="541"/>
                  </a:lnTo>
                  <a:lnTo>
                    <a:pt x="204" y="543"/>
                  </a:lnTo>
                  <a:lnTo>
                    <a:pt x="190" y="543"/>
                  </a:lnTo>
                  <a:lnTo>
                    <a:pt x="178" y="541"/>
                  </a:lnTo>
                  <a:lnTo>
                    <a:pt x="171" y="541"/>
                  </a:lnTo>
                  <a:lnTo>
                    <a:pt x="165" y="540"/>
                  </a:lnTo>
                  <a:lnTo>
                    <a:pt x="163" y="540"/>
                  </a:lnTo>
                  <a:lnTo>
                    <a:pt x="168" y="555"/>
                  </a:lnTo>
                  <a:lnTo>
                    <a:pt x="174" y="577"/>
                  </a:lnTo>
                  <a:lnTo>
                    <a:pt x="175" y="601"/>
                  </a:lnTo>
                  <a:lnTo>
                    <a:pt x="171" y="624"/>
                  </a:lnTo>
                  <a:lnTo>
                    <a:pt x="163" y="607"/>
                  </a:lnTo>
                  <a:lnTo>
                    <a:pt x="156" y="591"/>
                  </a:lnTo>
                  <a:lnTo>
                    <a:pt x="148" y="576"/>
                  </a:lnTo>
                  <a:lnTo>
                    <a:pt x="139" y="562"/>
                  </a:lnTo>
                  <a:lnTo>
                    <a:pt x="130" y="550"/>
                  </a:lnTo>
                  <a:lnTo>
                    <a:pt x="118" y="540"/>
                  </a:lnTo>
                  <a:lnTo>
                    <a:pt x="106" y="532"/>
                  </a:lnTo>
                  <a:lnTo>
                    <a:pt x="91" y="528"/>
                  </a:lnTo>
                  <a:lnTo>
                    <a:pt x="76" y="517"/>
                  </a:lnTo>
                  <a:lnTo>
                    <a:pt x="61" y="505"/>
                  </a:lnTo>
                  <a:lnTo>
                    <a:pt x="48" y="492"/>
                  </a:lnTo>
                  <a:lnTo>
                    <a:pt x="34" y="478"/>
                  </a:lnTo>
                  <a:lnTo>
                    <a:pt x="22" y="465"/>
                  </a:lnTo>
                  <a:lnTo>
                    <a:pt x="13" y="450"/>
                  </a:lnTo>
                  <a:lnTo>
                    <a:pt x="6" y="433"/>
                  </a:lnTo>
                  <a:lnTo>
                    <a:pt x="0" y="417"/>
                  </a:lnTo>
                  <a:lnTo>
                    <a:pt x="4" y="421"/>
                  </a:lnTo>
                  <a:lnTo>
                    <a:pt x="16" y="432"/>
                  </a:lnTo>
                  <a:lnTo>
                    <a:pt x="31" y="450"/>
                  </a:lnTo>
                  <a:lnTo>
                    <a:pt x="52" y="469"/>
                  </a:lnTo>
                  <a:lnTo>
                    <a:pt x="76" y="489"/>
                  </a:lnTo>
                  <a:lnTo>
                    <a:pt x="100" y="505"/>
                  </a:lnTo>
                  <a:lnTo>
                    <a:pt x="126" y="516"/>
                  </a:lnTo>
                  <a:lnTo>
                    <a:pt x="151" y="519"/>
                  </a:lnTo>
                  <a:lnTo>
                    <a:pt x="172" y="519"/>
                  </a:lnTo>
                  <a:lnTo>
                    <a:pt x="193" y="517"/>
                  </a:lnTo>
                  <a:lnTo>
                    <a:pt x="213" y="514"/>
                  </a:lnTo>
                  <a:lnTo>
                    <a:pt x="234" y="511"/>
                  </a:lnTo>
                  <a:lnTo>
                    <a:pt x="253" y="507"/>
                  </a:lnTo>
                  <a:lnTo>
                    <a:pt x="273" y="501"/>
                  </a:lnTo>
                  <a:lnTo>
                    <a:pt x="292" y="495"/>
                  </a:lnTo>
                  <a:lnTo>
                    <a:pt x="310" y="487"/>
                  </a:lnTo>
                  <a:lnTo>
                    <a:pt x="330" y="480"/>
                  </a:lnTo>
                  <a:lnTo>
                    <a:pt x="346" y="471"/>
                  </a:lnTo>
                  <a:lnTo>
                    <a:pt x="364" y="460"/>
                  </a:lnTo>
                  <a:lnTo>
                    <a:pt x="381" y="448"/>
                  </a:lnTo>
                  <a:lnTo>
                    <a:pt x="396" y="436"/>
                  </a:lnTo>
                  <a:lnTo>
                    <a:pt x="411" y="421"/>
                  </a:lnTo>
                  <a:lnTo>
                    <a:pt x="424" y="406"/>
                  </a:lnTo>
                  <a:lnTo>
                    <a:pt x="438" y="390"/>
                  </a:lnTo>
                  <a:lnTo>
                    <a:pt x="453" y="361"/>
                  </a:lnTo>
                  <a:lnTo>
                    <a:pt x="465" y="328"/>
                  </a:lnTo>
                  <a:lnTo>
                    <a:pt x="472" y="295"/>
                  </a:lnTo>
                  <a:lnTo>
                    <a:pt x="475" y="261"/>
                  </a:lnTo>
                  <a:lnTo>
                    <a:pt x="475" y="225"/>
                  </a:lnTo>
                  <a:lnTo>
                    <a:pt x="469" y="190"/>
                  </a:lnTo>
                  <a:lnTo>
                    <a:pt x="460" y="157"/>
                  </a:lnTo>
                  <a:lnTo>
                    <a:pt x="447" y="127"/>
                  </a:lnTo>
                  <a:lnTo>
                    <a:pt x="436" y="114"/>
                  </a:lnTo>
                  <a:lnTo>
                    <a:pt x="423" y="97"/>
                  </a:lnTo>
                  <a:lnTo>
                    <a:pt x="406" y="79"/>
                  </a:lnTo>
                  <a:lnTo>
                    <a:pt x="388" y="60"/>
                  </a:lnTo>
                  <a:lnTo>
                    <a:pt x="370" y="42"/>
                  </a:lnTo>
                  <a:lnTo>
                    <a:pt x="354" y="24"/>
                  </a:lnTo>
                  <a:lnTo>
                    <a:pt x="340" y="10"/>
                  </a:lnTo>
                  <a:lnTo>
                    <a:pt x="330" y="0"/>
                  </a:lnTo>
                  <a:lnTo>
                    <a:pt x="351" y="7"/>
                  </a:lnTo>
                  <a:lnTo>
                    <a:pt x="373" y="18"/>
                  </a:lnTo>
                  <a:lnTo>
                    <a:pt x="393" y="33"/>
                  </a:lnTo>
                  <a:lnTo>
                    <a:pt x="414" y="49"/>
                  </a:lnTo>
                  <a:lnTo>
                    <a:pt x="432" y="69"/>
                  </a:lnTo>
                  <a:lnTo>
                    <a:pt x="450" y="88"/>
                  </a:lnTo>
                  <a:lnTo>
                    <a:pt x="465" y="109"/>
                  </a:lnTo>
                  <a:lnTo>
                    <a:pt x="477"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6" name="Freeform 52"/>
            <p:cNvSpPr>
              <a:spLocks/>
            </p:cNvSpPr>
            <p:nvPr/>
          </p:nvSpPr>
          <p:spPr bwMode="auto">
            <a:xfrm>
              <a:off x="4016" y="2037"/>
              <a:ext cx="124" cy="195"/>
            </a:xfrm>
            <a:custGeom>
              <a:avLst/>
              <a:gdLst>
                <a:gd name="T0" fmla="*/ 34 w 247"/>
                <a:gd name="T1" fmla="*/ 24 h 388"/>
                <a:gd name="T2" fmla="*/ 27 w 247"/>
                <a:gd name="T3" fmla="*/ 78 h 388"/>
                <a:gd name="T4" fmla="*/ 48 w 247"/>
                <a:gd name="T5" fmla="*/ 117 h 388"/>
                <a:gd name="T6" fmla="*/ 70 w 247"/>
                <a:gd name="T7" fmla="*/ 135 h 388"/>
                <a:gd name="T8" fmla="*/ 93 w 247"/>
                <a:gd name="T9" fmla="*/ 153 h 388"/>
                <a:gd name="T10" fmla="*/ 118 w 247"/>
                <a:gd name="T11" fmla="*/ 169 h 388"/>
                <a:gd name="T12" fmla="*/ 130 w 247"/>
                <a:gd name="T13" fmla="*/ 163 h 388"/>
                <a:gd name="T14" fmla="*/ 124 w 247"/>
                <a:gd name="T15" fmla="*/ 123 h 388"/>
                <a:gd name="T16" fmla="*/ 139 w 247"/>
                <a:gd name="T17" fmla="*/ 132 h 388"/>
                <a:gd name="T18" fmla="*/ 132 w 247"/>
                <a:gd name="T19" fmla="*/ 213 h 388"/>
                <a:gd name="T20" fmla="*/ 109 w 247"/>
                <a:gd name="T21" fmla="*/ 225 h 388"/>
                <a:gd name="T22" fmla="*/ 117 w 247"/>
                <a:gd name="T23" fmla="*/ 201 h 388"/>
                <a:gd name="T24" fmla="*/ 102 w 247"/>
                <a:gd name="T25" fmla="*/ 184 h 388"/>
                <a:gd name="T26" fmla="*/ 88 w 247"/>
                <a:gd name="T27" fmla="*/ 172 h 388"/>
                <a:gd name="T28" fmla="*/ 72 w 247"/>
                <a:gd name="T29" fmla="*/ 184 h 388"/>
                <a:gd name="T30" fmla="*/ 72 w 247"/>
                <a:gd name="T31" fmla="*/ 214 h 388"/>
                <a:gd name="T32" fmla="*/ 88 w 247"/>
                <a:gd name="T33" fmla="*/ 250 h 388"/>
                <a:gd name="T34" fmla="*/ 132 w 247"/>
                <a:gd name="T35" fmla="*/ 277 h 388"/>
                <a:gd name="T36" fmla="*/ 177 w 247"/>
                <a:gd name="T37" fmla="*/ 301 h 388"/>
                <a:gd name="T38" fmla="*/ 202 w 247"/>
                <a:gd name="T39" fmla="*/ 336 h 388"/>
                <a:gd name="T40" fmla="*/ 199 w 247"/>
                <a:gd name="T41" fmla="*/ 366 h 388"/>
                <a:gd name="T42" fmla="*/ 199 w 247"/>
                <a:gd name="T43" fmla="*/ 367 h 388"/>
                <a:gd name="T44" fmla="*/ 208 w 247"/>
                <a:gd name="T45" fmla="*/ 372 h 388"/>
                <a:gd name="T46" fmla="*/ 223 w 247"/>
                <a:gd name="T47" fmla="*/ 375 h 388"/>
                <a:gd name="T48" fmla="*/ 235 w 247"/>
                <a:gd name="T49" fmla="*/ 375 h 388"/>
                <a:gd name="T50" fmla="*/ 244 w 247"/>
                <a:gd name="T51" fmla="*/ 376 h 388"/>
                <a:gd name="T52" fmla="*/ 235 w 247"/>
                <a:gd name="T53" fmla="*/ 385 h 388"/>
                <a:gd name="T54" fmla="*/ 204 w 247"/>
                <a:gd name="T55" fmla="*/ 388 h 388"/>
                <a:gd name="T56" fmla="*/ 169 w 247"/>
                <a:gd name="T57" fmla="*/ 385 h 388"/>
                <a:gd name="T58" fmla="*/ 147 w 247"/>
                <a:gd name="T59" fmla="*/ 379 h 388"/>
                <a:gd name="T60" fmla="*/ 150 w 247"/>
                <a:gd name="T61" fmla="*/ 370 h 388"/>
                <a:gd name="T62" fmla="*/ 172 w 247"/>
                <a:gd name="T63" fmla="*/ 367 h 388"/>
                <a:gd name="T64" fmla="*/ 180 w 247"/>
                <a:gd name="T65" fmla="*/ 349 h 388"/>
                <a:gd name="T66" fmla="*/ 174 w 247"/>
                <a:gd name="T67" fmla="*/ 333 h 388"/>
                <a:gd name="T68" fmla="*/ 160 w 247"/>
                <a:gd name="T69" fmla="*/ 322 h 388"/>
                <a:gd name="T70" fmla="*/ 145 w 247"/>
                <a:gd name="T71" fmla="*/ 313 h 388"/>
                <a:gd name="T72" fmla="*/ 124 w 247"/>
                <a:gd name="T73" fmla="*/ 303 h 388"/>
                <a:gd name="T74" fmla="*/ 93 w 247"/>
                <a:gd name="T75" fmla="*/ 288 h 388"/>
                <a:gd name="T76" fmla="*/ 63 w 247"/>
                <a:gd name="T77" fmla="*/ 267 h 388"/>
                <a:gd name="T78" fmla="*/ 42 w 247"/>
                <a:gd name="T79" fmla="*/ 240 h 388"/>
                <a:gd name="T80" fmla="*/ 34 w 247"/>
                <a:gd name="T81" fmla="*/ 205 h 388"/>
                <a:gd name="T82" fmla="*/ 43 w 247"/>
                <a:gd name="T83" fmla="*/ 172 h 388"/>
                <a:gd name="T84" fmla="*/ 43 w 247"/>
                <a:gd name="T85" fmla="*/ 150 h 388"/>
                <a:gd name="T86" fmla="*/ 25 w 247"/>
                <a:gd name="T87" fmla="*/ 132 h 388"/>
                <a:gd name="T88" fmla="*/ 10 w 247"/>
                <a:gd name="T89" fmla="*/ 112 h 388"/>
                <a:gd name="T90" fmla="*/ 3 w 247"/>
                <a:gd name="T91" fmla="*/ 88 h 388"/>
                <a:gd name="T92" fmla="*/ 0 w 247"/>
                <a:gd name="T93" fmla="*/ 64 h 388"/>
                <a:gd name="T94" fmla="*/ 6 w 247"/>
                <a:gd name="T95" fmla="*/ 39 h 388"/>
                <a:gd name="T96" fmla="*/ 18 w 247"/>
                <a:gd name="T97" fmla="*/ 18 h 388"/>
                <a:gd name="T98" fmla="*/ 37 w 247"/>
                <a:gd name="T99" fmla="*/ 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388">
                  <a:moveTo>
                    <a:pt x="49" y="0"/>
                  </a:moveTo>
                  <a:lnTo>
                    <a:pt x="34" y="24"/>
                  </a:lnTo>
                  <a:lnTo>
                    <a:pt x="27" y="49"/>
                  </a:lnTo>
                  <a:lnTo>
                    <a:pt x="27" y="78"/>
                  </a:lnTo>
                  <a:lnTo>
                    <a:pt x="36" y="106"/>
                  </a:lnTo>
                  <a:lnTo>
                    <a:pt x="48" y="117"/>
                  </a:lnTo>
                  <a:lnTo>
                    <a:pt x="58" y="126"/>
                  </a:lnTo>
                  <a:lnTo>
                    <a:pt x="70" y="135"/>
                  </a:lnTo>
                  <a:lnTo>
                    <a:pt x="81" y="144"/>
                  </a:lnTo>
                  <a:lnTo>
                    <a:pt x="93" y="153"/>
                  </a:lnTo>
                  <a:lnTo>
                    <a:pt x="105" y="160"/>
                  </a:lnTo>
                  <a:lnTo>
                    <a:pt x="118" y="169"/>
                  </a:lnTo>
                  <a:lnTo>
                    <a:pt x="130" y="177"/>
                  </a:lnTo>
                  <a:lnTo>
                    <a:pt x="130" y="163"/>
                  </a:lnTo>
                  <a:lnTo>
                    <a:pt x="127" y="142"/>
                  </a:lnTo>
                  <a:lnTo>
                    <a:pt x="124" y="123"/>
                  </a:lnTo>
                  <a:lnTo>
                    <a:pt x="129" y="112"/>
                  </a:lnTo>
                  <a:lnTo>
                    <a:pt x="139" y="132"/>
                  </a:lnTo>
                  <a:lnTo>
                    <a:pt x="141" y="171"/>
                  </a:lnTo>
                  <a:lnTo>
                    <a:pt x="132" y="213"/>
                  </a:lnTo>
                  <a:lnTo>
                    <a:pt x="111" y="237"/>
                  </a:lnTo>
                  <a:lnTo>
                    <a:pt x="109" y="225"/>
                  </a:lnTo>
                  <a:lnTo>
                    <a:pt x="114" y="213"/>
                  </a:lnTo>
                  <a:lnTo>
                    <a:pt x="117" y="201"/>
                  </a:lnTo>
                  <a:lnTo>
                    <a:pt x="109" y="189"/>
                  </a:lnTo>
                  <a:lnTo>
                    <a:pt x="102" y="184"/>
                  </a:lnTo>
                  <a:lnTo>
                    <a:pt x="94" y="178"/>
                  </a:lnTo>
                  <a:lnTo>
                    <a:pt x="88" y="172"/>
                  </a:lnTo>
                  <a:lnTo>
                    <a:pt x="79" y="171"/>
                  </a:lnTo>
                  <a:lnTo>
                    <a:pt x="72" y="184"/>
                  </a:lnTo>
                  <a:lnTo>
                    <a:pt x="70" y="199"/>
                  </a:lnTo>
                  <a:lnTo>
                    <a:pt x="72" y="214"/>
                  </a:lnTo>
                  <a:lnTo>
                    <a:pt x="75" y="229"/>
                  </a:lnTo>
                  <a:lnTo>
                    <a:pt x="88" y="250"/>
                  </a:lnTo>
                  <a:lnTo>
                    <a:pt x="108" y="265"/>
                  </a:lnTo>
                  <a:lnTo>
                    <a:pt x="132" y="277"/>
                  </a:lnTo>
                  <a:lnTo>
                    <a:pt x="156" y="288"/>
                  </a:lnTo>
                  <a:lnTo>
                    <a:pt x="177" y="301"/>
                  </a:lnTo>
                  <a:lnTo>
                    <a:pt x="193" y="316"/>
                  </a:lnTo>
                  <a:lnTo>
                    <a:pt x="202" y="336"/>
                  </a:lnTo>
                  <a:lnTo>
                    <a:pt x="201" y="364"/>
                  </a:lnTo>
                  <a:lnTo>
                    <a:pt x="199" y="366"/>
                  </a:lnTo>
                  <a:lnTo>
                    <a:pt x="199" y="366"/>
                  </a:lnTo>
                  <a:lnTo>
                    <a:pt x="199" y="367"/>
                  </a:lnTo>
                  <a:lnTo>
                    <a:pt x="199" y="369"/>
                  </a:lnTo>
                  <a:lnTo>
                    <a:pt x="208" y="372"/>
                  </a:lnTo>
                  <a:lnTo>
                    <a:pt x="216" y="373"/>
                  </a:lnTo>
                  <a:lnTo>
                    <a:pt x="223" y="375"/>
                  </a:lnTo>
                  <a:lnTo>
                    <a:pt x="231" y="375"/>
                  </a:lnTo>
                  <a:lnTo>
                    <a:pt x="235" y="375"/>
                  </a:lnTo>
                  <a:lnTo>
                    <a:pt x="241" y="375"/>
                  </a:lnTo>
                  <a:lnTo>
                    <a:pt x="244" y="376"/>
                  </a:lnTo>
                  <a:lnTo>
                    <a:pt x="247" y="379"/>
                  </a:lnTo>
                  <a:lnTo>
                    <a:pt x="235" y="385"/>
                  </a:lnTo>
                  <a:lnTo>
                    <a:pt x="220" y="388"/>
                  </a:lnTo>
                  <a:lnTo>
                    <a:pt x="204" y="388"/>
                  </a:lnTo>
                  <a:lnTo>
                    <a:pt x="186" y="388"/>
                  </a:lnTo>
                  <a:lnTo>
                    <a:pt x="169" y="385"/>
                  </a:lnTo>
                  <a:lnTo>
                    <a:pt x="156" y="382"/>
                  </a:lnTo>
                  <a:lnTo>
                    <a:pt x="147" y="379"/>
                  </a:lnTo>
                  <a:lnTo>
                    <a:pt x="142" y="376"/>
                  </a:lnTo>
                  <a:lnTo>
                    <a:pt x="150" y="370"/>
                  </a:lnTo>
                  <a:lnTo>
                    <a:pt x="162" y="369"/>
                  </a:lnTo>
                  <a:lnTo>
                    <a:pt x="172" y="367"/>
                  </a:lnTo>
                  <a:lnTo>
                    <a:pt x="178" y="358"/>
                  </a:lnTo>
                  <a:lnTo>
                    <a:pt x="180" y="349"/>
                  </a:lnTo>
                  <a:lnTo>
                    <a:pt x="178" y="340"/>
                  </a:lnTo>
                  <a:lnTo>
                    <a:pt x="174" y="333"/>
                  </a:lnTo>
                  <a:lnTo>
                    <a:pt x="168" y="327"/>
                  </a:lnTo>
                  <a:lnTo>
                    <a:pt x="160" y="322"/>
                  </a:lnTo>
                  <a:lnTo>
                    <a:pt x="153" y="318"/>
                  </a:lnTo>
                  <a:lnTo>
                    <a:pt x="145" y="313"/>
                  </a:lnTo>
                  <a:lnTo>
                    <a:pt x="139" y="309"/>
                  </a:lnTo>
                  <a:lnTo>
                    <a:pt x="124" y="303"/>
                  </a:lnTo>
                  <a:lnTo>
                    <a:pt x="108" y="295"/>
                  </a:lnTo>
                  <a:lnTo>
                    <a:pt x="93" y="288"/>
                  </a:lnTo>
                  <a:lnTo>
                    <a:pt x="76" y="277"/>
                  </a:lnTo>
                  <a:lnTo>
                    <a:pt x="63" y="267"/>
                  </a:lnTo>
                  <a:lnTo>
                    <a:pt x="51" y="255"/>
                  </a:lnTo>
                  <a:lnTo>
                    <a:pt x="42" y="240"/>
                  </a:lnTo>
                  <a:lnTo>
                    <a:pt x="37" y="223"/>
                  </a:lnTo>
                  <a:lnTo>
                    <a:pt x="34" y="205"/>
                  </a:lnTo>
                  <a:lnTo>
                    <a:pt x="37" y="187"/>
                  </a:lnTo>
                  <a:lnTo>
                    <a:pt x="43" y="172"/>
                  </a:lnTo>
                  <a:lnTo>
                    <a:pt x="54" y="157"/>
                  </a:lnTo>
                  <a:lnTo>
                    <a:pt x="43" y="150"/>
                  </a:lnTo>
                  <a:lnTo>
                    <a:pt x="33" y="142"/>
                  </a:lnTo>
                  <a:lnTo>
                    <a:pt x="25" y="132"/>
                  </a:lnTo>
                  <a:lnTo>
                    <a:pt x="18" y="123"/>
                  </a:lnTo>
                  <a:lnTo>
                    <a:pt x="10" y="112"/>
                  </a:lnTo>
                  <a:lnTo>
                    <a:pt x="6" y="100"/>
                  </a:lnTo>
                  <a:lnTo>
                    <a:pt x="3" y="88"/>
                  </a:lnTo>
                  <a:lnTo>
                    <a:pt x="0" y="76"/>
                  </a:lnTo>
                  <a:lnTo>
                    <a:pt x="0" y="64"/>
                  </a:lnTo>
                  <a:lnTo>
                    <a:pt x="1" y="52"/>
                  </a:lnTo>
                  <a:lnTo>
                    <a:pt x="6" y="39"/>
                  </a:lnTo>
                  <a:lnTo>
                    <a:pt x="10" y="28"/>
                  </a:lnTo>
                  <a:lnTo>
                    <a:pt x="18" y="18"/>
                  </a:lnTo>
                  <a:lnTo>
                    <a:pt x="27" y="9"/>
                  </a:lnTo>
                  <a:lnTo>
                    <a:pt x="37" y="3"/>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7" name="Freeform 53"/>
            <p:cNvSpPr>
              <a:spLocks/>
            </p:cNvSpPr>
            <p:nvPr/>
          </p:nvSpPr>
          <p:spPr bwMode="auto">
            <a:xfrm>
              <a:off x="4233" y="2110"/>
              <a:ext cx="55" cy="38"/>
            </a:xfrm>
            <a:custGeom>
              <a:avLst/>
              <a:gdLst>
                <a:gd name="T0" fmla="*/ 109 w 109"/>
                <a:gd name="T1" fmla="*/ 12 h 75"/>
                <a:gd name="T2" fmla="*/ 103 w 109"/>
                <a:gd name="T3" fmla="*/ 20 h 75"/>
                <a:gd name="T4" fmla="*/ 96 w 109"/>
                <a:gd name="T5" fmla="*/ 23 h 75"/>
                <a:gd name="T6" fmla="*/ 84 w 109"/>
                <a:gd name="T7" fmla="*/ 26 h 75"/>
                <a:gd name="T8" fmla="*/ 67 w 109"/>
                <a:gd name="T9" fmla="*/ 30 h 75"/>
                <a:gd name="T10" fmla="*/ 58 w 109"/>
                <a:gd name="T11" fmla="*/ 33 h 75"/>
                <a:gd name="T12" fmla="*/ 49 w 109"/>
                <a:gd name="T13" fmla="*/ 36 h 75"/>
                <a:gd name="T14" fmla="*/ 42 w 109"/>
                <a:gd name="T15" fmla="*/ 42 h 75"/>
                <a:gd name="T16" fmla="*/ 34 w 109"/>
                <a:gd name="T17" fmla="*/ 47 h 75"/>
                <a:gd name="T18" fmla="*/ 27 w 109"/>
                <a:gd name="T19" fmla="*/ 53 h 75"/>
                <a:gd name="T20" fmla="*/ 19 w 109"/>
                <a:gd name="T21" fmla="*/ 60 h 75"/>
                <a:gd name="T22" fmla="*/ 12 w 109"/>
                <a:gd name="T23" fmla="*/ 68 h 75"/>
                <a:gd name="T24" fmla="*/ 4 w 109"/>
                <a:gd name="T25" fmla="*/ 75 h 75"/>
                <a:gd name="T26" fmla="*/ 0 w 109"/>
                <a:gd name="T27" fmla="*/ 72 h 75"/>
                <a:gd name="T28" fmla="*/ 1 w 109"/>
                <a:gd name="T29" fmla="*/ 68 h 75"/>
                <a:gd name="T30" fmla="*/ 3 w 109"/>
                <a:gd name="T31" fmla="*/ 65 h 75"/>
                <a:gd name="T32" fmla="*/ 4 w 109"/>
                <a:gd name="T33" fmla="*/ 60 h 75"/>
                <a:gd name="T34" fmla="*/ 13 w 109"/>
                <a:gd name="T35" fmla="*/ 48 h 75"/>
                <a:gd name="T36" fmla="*/ 21 w 109"/>
                <a:gd name="T37" fmla="*/ 36 h 75"/>
                <a:gd name="T38" fmla="*/ 30 w 109"/>
                <a:gd name="T39" fmla="*/ 27 h 75"/>
                <a:gd name="T40" fmla="*/ 40 w 109"/>
                <a:gd name="T41" fmla="*/ 20 h 75"/>
                <a:gd name="T42" fmla="*/ 52 w 109"/>
                <a:gd name="T43" fmla="*/ 14 h 75"/>
                <a:gd name="T44" fmla="*/ 66 w 109"/>
                <a:gd name="T45" fmla="*/ 8 h 75"/>
                <a:gd name="T46" fmla="*/ 84 w 109"/>
                <a:gd name="T47" fmla="*/ 3 h 75"/>
                <a:gd name="T48" fmla="*/ 105 w 109"/>
                <a:gd name="T49" fmla="*/ 0 h 75"/>
                <a:gd name="T50" fmla="*/ 109 w 109"/>
                <a:gd name="T51"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75">
                  <a:moveTo>
                    <a:pt x="109" y="12"/>
                  </a:moveTo>
                  <a:lnTo>
                    <a:pt x="103" y="20"/>
                  </a:lnTo>
                  <a:lnTo>
                    <a:pt x="96" y="23"/>
                  </a:lnTo>
                  <a:lnTo>
                    <a:pt x="84" y="26"/>
                  </a:lnTo>
                  <a:lnTo>
                    <a:pt x="67" y="30"/>
                  </a:lnTo>
                  <a:lnTo>
                    <a:pt x="58" y="33"/>
                  </a:lnTo>
                  <a:lnTo>
                    <a:pt x="49" y="36"/>
                  </a:lnTo>
                  <a:lnTo>
                    <a:pt x="42" y="42"/>
                  </a:lnTo>
                  <a:lnTo>
                    <a:pt x="34" y="47"/>
                  </a:lnTo>
                  <a:lnTo>
                    <a:pt x="27" y="53"/>
                  </a:lnTo>
                  <a:lnTo>
                    <a:pt x="19" y="60"/>
                  </a:lnTo>
                  <a:lnTo>
                    <a:pt x="12" y="68"/>
                  </a:lnTo>
                  <a:lnTo>
                    <a:pt x="4" y="75"/>
                  </a:lnTo>
                  <a:lnTo>
                    <a:pt x="0" y="72"/>
                  </a:lnTo>
                  <a:lnTo>
                    <a:pt x="1" y="68"/>
                  </a:lnTo>
                  <a:lnTo>
                    <a:pt x="3" y="65"/>
                  </a:lnTo>
                  <a:lnTo>
                    <a:pt x="4" y="60"/>
                  </a:lnTo>
                  <a:lnTo>
                    <a:pt x="13" y="48"/>
                  </a:lnTo>
                  <a:lnTo>
                    <a:pt x="21" y="36"/>
                  </a:lnTo>
                  <a:lnTo>
                    <a:pt x="30" y="27"/>
                  </a:lnTo>
                  <a:lnTo>
                    <a:pt x="40" y="20"/>
                  </a:lnTo>
                  <a:lnTo>
                    <a:pt x="52" y="14"/>
                  </a:lnTo>
                  <a:lnTo>
                    <a:pt x="66" y="8"/>
                  </a:lnTo>
                  <a:lnTo>
                    <a:pt x="84" y="3"/>
                  </a:lnTo>
                  <a:lnTo>
                    <a:pt x="105" y="0"/>
                  </a:lnTo>
                  <a:lnTo>
                    <a:pt x="10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8" name="Freeform 54"/>
            <p:cNvSpPr>
              <a:spLocks/>
            </p:cNvSpPr>
            <p:nvPr/>
          </p:nvSpPr>
          <p:spPr bwMode="auto">
            <a:xfrm>
              <a:off x="4104" y="2189"/>
              <a:ext cx="342" cy="146"/>
            </a:xfrm>
            <a:custGeom>
              <a:avLst/>
              <a:gdLst>
                <a:gd name="T0" fmla="*/ 582 w 684"/>
                <a:gd name="T1" fmla="*/ 37 h 292"/>
                <a:gd name="T2" fmla="*/ 619 w 684"/>
                <a:gd name="T3" fmla="*/ 37 h 292"/>
                <a:gd name="T4" fmla="*/ 657 w 684"/>
                <a:gd name="T5" fmla="*/ 37 h 292"/>
                <a:gd name="T6" fmla="*/ 681 w 684"/>
                <a:gd name="T7" fmla="*/ 40 h 292"/>
                <a:gd name="T8" fmla="*/ 670 w 684"/>
                <a:gd name="T9" fmla="*/ 52 h 292"/>
                <a:gd name="T10" fmla="*/ 639 w 684"/>
                <a:gd name="T11" fmla="*/ 61 h 292"/>
                <a:gd name="T12" fmla="*/ 604 w 684"/>
                <a:gd name="T13" fmla="*/ 61 h 292"/>
                <a:gd name="T14" fmla="*/ 570 w 684"/>
                <a:gd name="T15" fmla="*/ 58 h 292"/>
                <a:gd name="T16" fmla="*/ 550 w 684"/>
                <a:gd name="T17" fmla="*/ 51 h 292"/>
                <a:gd name="T18" fmla="*/ 546 w 684"/>
                <a:gd name="T19" fmla="*/ 34 h 292"/>
                <a:gd name="T20" fmla="*/ 522 w 684"/>
                <a:gd name="T21" fmla="*/ 33 h 292"/>
                <a:gd name="T22" fmla="*/ 477 w 684"/>
                <a:gd name="T23" fmla="*/ 61 h 292"/>
                <a:gd name="T24" fmla="*/ 424 w 684"/>
                <a:gd name="T25" fmla="*/ 100 h 292"/>
                <a:gd name="T26" fmla="*/ 376 w 684"/>
                <a:gd name="T27" fmla="*/ 136 h 292"/>
                <a:gd name="T28" fmla="*/ 346 w 684"/>
                <a:gd name="T29" fmla="*/ 157 h 292"/>
                <a:gd name="T30" fmla="*/ 318 w 684"/>
                <a:gd name="T31" fmla="*/ 169 h 292"/>
                <a:gd name="T32" fmla="*/ 288 w 684"/>
                <a:gd name="T33" fmla="*/ 180 h 292"/>
                <a:gd name="T34" fmla="*/ 256 w 684"/>
                <a:gd name="T35" fmla="*/ 186 h 292"/>
                <a:gd name="T36" fmla="*/ 223 w 684"/>
                <a:gd name="T37" fmla="*/ 190 h 292"/>
                <a:gd name="T38" fmla="*/ 190 w 684"/>
                <a:gd name="T39" fmla="*/ 190 h 292"/>
                <a:gd name="T40" fmla="*/ 157 w 684"/>
                <a:gd name="T41" fmla="*/ 189 h 292"/>
                <a:gd name="T42" fmla="*/ 127 w 684"/>
                <a:gd name="T43" fmla="*/ 183 h 292"/>
                <a:gd name="T44" fmla="*/ 109 w 684"/>
                <a:gd name="T45" fmla="*/ 183 h 292"/>
                <a:gd name="T46" fmla="*/ 109 w 684"/>
                <a:gd name="T47" fmla="*/ 190 h 292"/>
                <a:gd name="T48" fmla="*/ 126 w 684"/>
                <a:gd name="T49" fmla="*/ 202 h 292"/>
                <a:gd name="T50" fmla="*/ 162 w 684"/>
                <a:gd name="T51" fmla="*/ 211 h 292"/>
                <a:gd name="T52" fmla="*/ 199 w 684"/>
                <a:gd name="T53" fmla="*/ 216 h 292"/>
                <a:gd name="T54" fmla="*/ 237 w 684"/>
                <a:gd name="T55" fmla="*/ 214 h 292"/>
                <a:gd name="T56" fmla="*/ 274 w 684"/>
                <a:gd name="T57" fmla="*/ 210 h 292"/>
                <a:gd name="T58" fmla="*/ 312 w 684"/>
                <a:gd name="T59" fmla="*/ 199 h 292"/>
                <a:gd name="T60" fmla="*/ 348 w 684"/>
                <a:gd name="T61" fmla="*/ 187 h 292"/>
                <a:gd name="T62" fmla="*/ 381 w 684"/>
                <a:gd name="T63" fmla="*/ 172 h 292"/>
                <a:gd name="T64" fmla="*/ 498 w 684"/>
                <a:gd name="T65" fmla="*/ 106 h 292"/>
                <a:gd name="T66" fmla="*/ 406 w 684"/>
                <a:gd name="T67" fmla="*/ 187 h 292"/>
                <a:gd name="T68" fmla="*/ 270 w 684"/>
                <a:gd name="T69" fmla="*/ 234 h 292"/>
                <a:gd name="T70" fmla="*/ 217 w 684"/>
                <a:gd name="T71" fmla="*/ 237 h 292"/>
                <a:gd name="T72" fmla="*/ 171 w 684"/>
                <a:gd name="T73" fmla="*/ 232 h 292"/>
                <a:gd name="T74" fmla="*/ 126 w 684"/>
                <a:gd name="T75" fmla="*/ 222 h 292"/>
                <a:gd name="T76" fmla="*/ 94 w 684"/>
                <a:gd name="T77" fmla="*/ 226 h 292"/>
                <a:gd name="T78" fmla="*/ 69 w 684"/>
                <a:gd name="T79" fmla="*/ 249 h 292"/>
                <a:gd name="T80" fmla="*/ 39 w 684"/>
                <a:gd name="T81" fmla="*/ 270 h 292"/>
                <a:gd name="T82" fmla="*/ 12 w 684"/>
                <a:gd name="T83" fmla="*/ 286 h 292"/>
                <a:gd name="T84" fmla="*/ 12 w 684"/>
                <a:gd name="T85" fmla="*/ 276 h 292"/>
                <a:gd name="T86" fmla="*/ 33 w 684"/>
                <a:gd name="T87" fmla="*/ 244 h 292"/>
                <a:gd name="T88" fmla="*/ 52 w 684"/>
                <a:gd name="T89" fmla="*/ 217 h 292"/>
                <a:gd name="T90" fmla="*/ 67 w 684"/>
                <a:gd name="T91" fmla="*/ 196 h 292"/>
                <a:gd name="T92" fmla="*/ 72 w 684"/>
                <a:gd name="T93" fmla="*/ 177 h 292"/>
                <a:gd name="T94" fmla="*/ 79 w 684"/>
                <a:gd name="T95" fmla="*/ 151 h 292"/>
                <a:gd name="T96" fmla="*/ 100 w 684"/>
                <a:gd name="T97" fmla="*/ 150 h 292"/>
                <a:gd name="T98" fmla="*/ 139 w 684"/>
                <a:gd name="T99" fmla="*/ 162 h 292"/>
                <a:gd name="T100" fmla="*/ 186 w 684"/>
                <a:gd name="T101" fmla="*/ 166 h 292"/>
                <a:gd name="T102" fmla="*/ 231 w 684"/>
                <a:gd name="T103" fmla="*/ 163 h 292"/>
                <a:gd name="T104" fmla="*/ 265 w 684"/>
                <a:gd name="T105" fmla="*/ 156 h 292"/>
                <a:gd name="T106" fmla="*/ 297 w 684"/>
                <a:gd name="T107" fmla="*/ 145 h 292"/>
                <a:gd name="T108" fmla="*/ 327 w 684"/>
                <a:gd name="T109" fmla="*/ 133 h 292"/>
                <a:gd name="T110" fmla="*/ 354 w 684"/>
                <a:gd name="T111" fmla="*/ 118 h 292"/>
                <a:gd name="T112" fmla="*/ 520 w 684"/>
                <a:gd name="T113" fmla="*/ 0 h 292"/>
                <a:gd name="T114" fmla="*/ 535 w 684"/>
                <a:gd name="T115" fmla="*/ 3 h 292"/>
                <a:gd name="T116" fmla="*/ 550 w 684"/>
                <a:gd name="T117" fmla="*/ 15 h 292"/>
                <a:gd name="T118" fmla="*/ 561 w 684"/>
                <a:gd name="T119" fmla="*/ 30 h 292"/>
                <a:gd name="T120" fmla="*/ 567 w 684"/>
                <a:gd name="T12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4" h="292">
                  <a:moveTo>
                    <a:pt x="567" y="39"/>
                  </a:moveTo>
                  <a:lnTo>
                    <a:pt x="582" y="37"/>
                  </a:lnTo>
                  <a:lnTo>
                    <a:pt x="600" y="37"/>
                  </a:lnTo>
                  <a:lnTo>
                    <a:pt x="619" y="37"/>
                  </a:lnTo>
                  <a:lnTo>
                    <a:pt x="639" y="37"/>
                  </a:lnTo>
                  <a:lnTo>
                    <a:pt x="657" y="37"/>
                  </a:lnTo>
                  <a:lnTo>
                    <a:pt x="670" y="39"/>
                  </a:lnTo>
                  <a:lnTo>
                    <a:pt x="681" y="40"/>
                  </a:lnTo>
                  <a:lnTo>
                    <a:pt x="684" y="42"/>
                  </a:lnTo>
                  <a:lnTo>
                    <a:pt x="670" y="52"/>
                  </a:lnTo>
                  <a:lnTo>
                    <a:pt x="655" y="58"/>
                  </a:lnTo>
                  <a:lnTo>
                    <a:pt x="639" y="61"/>
                  </a:lnTo>
                  <a:lnTo>
                    <a:pt x="622" y="61"/>
                  </a:lnTo>
                  <a:lnTo>
                    <a:pt x="604" y="61"/>
                  </a:lnTo>
                  <a:lnTo>
                    <a:pt x="588" y="60"/>
                  </a:lnTo>
                  <a:lnTo>
                    <a:pt x="570" y="58"/>
                  </a:lnTo>
                  <a:lnTo>
                    <a:pt x="553" y="60"/>
                  </a:lnTo>
                  <a:lnTo>
                    <a:pt x="550" y="51"/>
                  </a:lnTo>
                  <a:lnTo>
                    <a:pt x="549" y="42"/>
                  </a:lnTo>
                  <a:lnTo>
                    <a:pt x="546" y="34"/>
                  </a:lnTo>
                  <a:lnTo>
                    <a:pt x="538" y="28"/>
                  </a:lnTo>
                  <a:lnTo>
                    <a:pt x="522" y="33"/>
                  </a:lnTo>
                  <a:lnTo>
                    <a:pt x="501" y="45"/>
                  </a:lnTo>
                  <a:lnTo>
                    <a:pt x="477" y="61"/>
                  </a:lnTo>
                  <a:lnTo>
                    <a:pt x="451" y="79"/>
                  </a:lnTo>
                  <a:lnTo>
                    <a:pt x="424" y="100"/>
                  </a:lnTo>
                  <a:lnTo>
                    <a:pt x="399" y="120"/>
                  </a:lnTo>
                  <a:lnTo>
                    <a:pt x="376" y="136"/>
                  </a:lnTo>
                  <a:lnTo>
                    <a:pt x="358" y="150"/>
                  </a:lnTo>
                  <a:lnTo>
                    <a:pt x="346" y="157"/>
                  </a:lnTo>
                  <a:lnTo>
                    <a:pt x="333" y="163"/>
                  </a:lnTo>
                  <a:lnTo>
                    <a:pt x="318" y="169"/>
                  </a:lnTo>
                  <a:lnTo>
                    <a:pt x="303" y="175"/>
                  </a:lnTo>
                  <a:lnTo>
                    <a:pt x="288" y="180"/>
                  </a:lnTo>
                  <a:lnTo>
                    <a:pt x="271" y="183"/>
                  </a:lnTo>
                  <a:lnTo>
                    <a:pt x="256" y="186"/>
                  </a:lnTo>
                  <a:lnTo>
                    <a:pt x="240" y="189"/>
                  </a:lnTo>
                  <a:lnTo>
                    <a:pt x="223" y="190"/>
                  </a:lnTo>
                  <a:lnTo>
                    <a:pt x="207" y="190"/>
                  </a:lnTo>
                  <a:lnTo>
                    <a:pt x="190" y="190"/>
                  </a:lnTo>
                  <a:lnTo>
                    <a:pt x="174" y="190"/>
                  </a:lnTo>
                  <a:lnTo>
                    <a:pt x="157" y="189"/>
                  </a:lnTo>
                  <a:lnTo>
                    <a:pt x="142" y="186"/>
                  </a:lnTo>
                  <a:lnTo>
                    <a:pt x="127" y="183"/>
                  </a:lnTo>
                  <a:lnTo>
                    <a:pt x="112" y="180"/>
                  </a:lnTo>
                  <a:lnTo>
                    <a:pt x="109" y="183"/>
                  </a:lnTo>
                  <a:lnTo>
                    <a:pt x="108" y="187"/>
                  </a:lnTo>
                  <a:lnTo>
                    <a:pt x="109" y="190"/>
                  </a:lnTo>
                  <a:lnTo>
                    <a:pt x="109" y="195"/>
                  </a:lnTo>
                  <a:lnTo>
                    <a:pt x="126" y="202"/>
                  </a:lnTo>
                  <a:lnTo>
                    <a:pt x="144" y="207"/>
                  </a:lnTo>
                  <a:lnTo>
                    <a:pt x="162" y="211"/>
                  </a:lnTo>
                  <a:lnTo>
                    <a:pt x="181" y="214"/>
                  </a:lnTo>
                  <a:lnTo>
                    <a:pt x="199" y="216"/>
                  </a:lnTo>
                  <a:lnTo>
                    <a:pt x="219" y="216"/>
                  </a:lnTo>
                  <a:lnTo>
                    <a:pt x="237" y="214"/>
                  </a:lnTo>
                  <a:lnTo>
                    <a:pt x="256" y="213"/>
                  </a:lnTo>
                  <a:lnTo>
                    <a:pt x="274" y="210"/>
                  </a:lnTo>
                  <a:lnTo>
                    <a:pt x="294" y="205"/>
                  </a:lnTo>
                  <a:lnTo>
                    <a:pt x="312" y="199"/>
                  </a:lnTo>
                  <a:lnTo>
                    <a:pt x="330" y="195"/>
                  </a:lnTo>
                  <a:lnTo>
                    <a:pt x="348" y="187"/>
                  </a:lnTo>
                  <a:lnTo>
                    <a:pt x="364" y="180"/>
                  </a:lnTo>
                  <a:lnTo>
                    <a:pt x="381" y="172"/>
                  </a:lnTo>
                  <a:lnTo>
                    <a:pt x="397" y="163"/>
                  </a:lnTo>
                  <a:lnTo>
                    <a:pt x="498" y="106"/>
                  </a:lnTo>
                  <a:lnTo>
                    <a:pt x="514" y="121"/>
                  </a:lnTo>
                  <a:lnTo>
                    <a:pt x="406" y="187"/>
                  </a:lnTo>
                  <a:lnTo>
                    <a:pt x="300" y="229"/>
                  </a:lnTo>
                  <a:lnTo>
                    <a:pt x="270" y="234"/>
                  </a:lnTo>
                  <a:lnTo>
                    <a:pt x="243" y="237"/>
                  </a:lnTo>
                  <a:lnTo>
                    <a:pt x="217" y="237"/>
                  </a:lnTo>
                  <a:lnTo>
                    <a:pt x="193" y="235"/>
                  </a:lnTo>
                  <a:lnTo>
                    <a:pt x="171" y="232"/>
                  </a:lnTo>
                  <a:lnTo>
                    <a:pt x="148" y="228"/>
                  </a:lnTo>
                  <a:lnTo>
                    <a:pt x="126" y="222"/>
                  </a:lnTo>
                  <a:lnTo>
                    <a:pt x="103" y="216"/>
                  </a:lnTo>
                  <a:lnTo>
                    <a:pt x="94" y="226"/>
                  </a:lnTo>
                  <a:lnTo>
                    <a:pt x="82" y="237"/>
                  </a:lnTo>
                  <a:lnTo>
                    <a:pt x="69" y="249"/>
                  </a:lnTo>
                  <a:lnTo>
                    <a:pt x="54" y="259"/>
                  </a:lnTo>
                  <a:lnTo>
                    <a:pt x="39" y="270"/>
                  </a:lnTo>
                  <a:lnTo>
                    <a:pt x="25" y="279"/>
                  </a:lnTo>
                  <a:lnTo>
                    <a:pt x="12" y="286"/>
                  </a:lnTo>
                  <a:lnTo>
                    <a:pt x="0" y="292"/>
                  </a:lnTo>
                  <a:lnTo>
                    <a:pt x="12" y="276"/>
                  </a:lnTo>
                  <a:lnTo>
                    <a:pt x="22" y="259"/>
                  </a:lnTo>
                  <a:lnTo>
                    <a:pt x="33" y="244"/>
                  </a:lnTo>
                  <a:lnTo>
                    <a:pt x="43" y="231"/>
                  </a:lnTo>
                  <a:lnTo>
                    <a:pt x="52" y="217"/>
                  </a:lnTo>
                  <a:lnTo>
                    <a:pt x="60" y="207"/>
                  </a:lnTo>
                  <a:lnTo>
                    <a:pt x="67" y="196"/>
                  </a:lnTo>
                  <a:lnTo>
                    <a:pt x="75" y="189"/>
                  </a:lnTo>
                  <a:lnTo>
                    <a:pt x="72" y="177"/>
                  </a:lnTo>
                  <a:lnTo>
                    <a:pt x="75" y="163"/>
                  </a:lnTo>
                  <a:lnTo>
                    <a:pt x="79" y="151"/>
                  </a:lnTo>
                  <a:lnTo>
                    <a:pt x="87" y="141"/>
                  </a:lnTo>
                  <a:lnTo>
                    <a:pt x="100" y="150"/>
                  </a:lnTo>
                  <a:lnTo>
                    <a:pt x="118" y="157"/>
                  </a:lnTo>
                  <a:lnTo>
                    <a:pt x="139" y="162"/>
                  </a:lnTo>
                  <a:lnTo>
                    <a:pt x="162" y="165"/>
                  </a:lnTo>
                  <a:lnTo>
                    <a:pt x="186" y="166"/>
                  </a:lnTo>
                  <a:lnTo>
                    <a:pt x="210" y="165"/>
                  </a:lnTo>
                  <a:lnTo>
                    <a:pt x="231" y="163"/>
                  </a:lnTo>
                  <a:lnTo>
                    <a:pt x="249" y="159"/>
                  </a:lnTo>
                  <a:lnTo>
                    <a:pt x="265" y="156"/>
                  </a:lnTo>
                  <a:lnTo>
                    <a:pt x="280" y="151"/>
                  </a:lnTo>
                  <a:lnTo>
                    <a:pt x="297" y="145"/>
                  </a:lnTo>
                  <a:lnTo>
                    <a:pt x="312" y="141"/>
                  </a:lnTo>
                  <a:lnTo>
                    <a:pt x="327" y="133"/>
                  </a:lnTo>
                  <a:lnTo>
                    <a:pt x="340" y="126"/>
                  </a:lnTo>
                  <a:lnTo>
                    <a:pt x="354" y="118"/>
                  </a:lnTo>
                  <a:lnTo>
                    <a:pt x="367" y="109"/>
                  </a:lnTo>
                  <a:lnTo>
                    <a:pt x="520" y="0"/>
                  </a:lnTo>
                  <a:lnTo>
                    <a:pt x="528" y="0"/>
                  </a:lnTo>
                  <a:lnTo>
                    <a:pt x="535" y="3"/>
                  </a:lnTo>
                  <a:lnTo>
                    <a:pt x="543" y="9"/>
                  </a:lnTo>
                  <a:lnTo>
                    <a:pt x="550" y="15"/>
                  </a:lnTo>
                  <a:lnTo>
                    <a:pt x="556" y="22"/>
                  </a:lnTo>
                  <a:lnTo>
                    <a:pt x="561" y="30"/>
                  </a:lnTo>
                  <a:lnTo>
                    <a:pt x="565" y="36"/>
                  </a:lnTo>
                  <a:lnTo>
                    <a:pt x="56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39" name="Freeform 55"/>
            <p:cNvSpPr>
              <a:spLocks/>
            </p:cNvSpPr>
            <p:nvPr/>
          </p:nvSpPr>
          <p:spPr bwMode="auto">
            <a:xfrm>
              <a:off x="4336" y="2199"/>
              <a:ext cx="389" cy="250"/>
            </a:xfrm>
            <a:custGeom>
              <a:avLst/>
              <a:gdLst>
                <a:gd name="T0" fmla="*/ 473 w 779"/>
                <a:gd name="T1" fmla="*/ 109 h 499"/>
                <a:gd name="T2" fmla="*/ 521 w 779"/>
                <a:gd name="T3" fmla="*/ 168 h 499"/>
                <a:gd name="T4" fmla="*/ 555 w 779"/>
                <a:gd name="T5" fmla="*/ 207 h 499"/>
                <a:gd name="T6" fmla="*/ 597 w 779"/>
                <a:gd name="T7" fmla="*/ 190 h 499"/>
                <a:gd name="T8" fmla="*/ 641 w 779"/>
                <a:gd name="T9" fmla="*/ 183 h 499"/>
                <a:gd name="T10" fmla="*/ 681 w 779"/>
                <a:gd name="T11" fmla="*/ 202 h 499"/>
                <a:gd name="T12" fmla="*/ 713 w 779"/>
                <a:gd name="T13" fmla="*/ 235 h 499"/>
                <a:gd name="T14" fmla="*/ 723 w 779"/>
                <a:gd name="T15" fmla="*/ 277 h 499"/>
                <a:gd name="T16" fmla="*/ 740 w 779"/>
                <a:gd name="T17" fmla="*/ 301 h 499"/>
                <a:gd name="T18" fmla="*/ 765 w 779"/>
                <a:gd name="T19" fmla="*/ 318 h 499"/>
                <a:gd name="T20" fmla="*/ 779 w 779"/>
                <a:gd name="T21" fmla="*/ 345 h 499"/>
                <a:gd name="T22" fmla="*/ 725 w 779"/>
                <a:gd name="T23" fmla="*/ 420 h 499"/>
                <a:gd name="T24" fmla="*/ 639 w 779"/>
                <a:gd name="T25" fmla="*/ 483 h 499"/>
                <a:gd name="T26" fmla="*/ 611 w 779"/>
                <a:gd name="T27" fmla="*/ 490 h 499"/>
                <a:gd name="T28" fmla="*/ 665 w 779"/>
                <a:gd name="T29" fmla="*/ 439 h 499"/>
                <a:gd name="T30" fmla="*/ 732 w 779"/>
                <a:gd name="T31" fmla="*/ 376 h 499"/>
                <a:gd name="T32" fmla="*/ 731 w 779"/>
                <a:gd name="T33" fmla="*/ 348 h 499"/>
                <a:gd name="T34" fmla="*/ 711 w 779"/>
                <a:gd name="T35" fmla="*/ 328 h 499"/>
                <a:gd name="T36" fmla="*/ 690 w 779"/>
                <a:gd name="T37" fmla="*/ 337 h 499"/>
                <a:gd name="T38" fmla="*/ 672 w 779"/>
                <a:gd name="T39" fmla="*/ 358 h 499"/>
                <a:gd name="T40" fmla="*/ 689 w 779"/>
                <a:gd name="T41" fmla="*/ 376 h 499"/>
                <a:gd name="T42" fmla="*/ 690 w 779"/>
                <a:gd name="T43" fmla="*/ 382 h 499"/>
                <a:gd name="T44" fmla="*/ 671 w 779"/>
                <a:gd name="T45" fmla="*/ 384 h 499"/>
                <a:gd name="T46" fmla="*/ 653 w 779"/>
                <a:gd name="T47" fmla="*/ 378 h 499"/>
                <a:gd name="T48" fmla="*/ 656 w 779"/>
                <a:gd name="T49" fmla="*/ 343 h 499"/>
                <a:gd name="T50" fmla="*/ 686 w 779"/>
                <a:gd name="T51" fmla="*/ 309 h 499"/>
                <a:gd name="T52" fmla="*/ 699 w 779"/>
                <a:gd name="T53" fmla="*/ 268 h 499"/>
                <a:gd name="T54" fmla="*/ 681 w 779"/>
                <a:gd name="T55" fmla="*/ 244 h 499"/>
                <a:gd name="T56" fmla="*/ 657 w 779"/>
                <a:gd name="T57" fmla="*/ 225 h 499"/>
                <a:gd name="T58" fmla="*/ 632 w 779"/>
                <a:gd name="T59" fmla="*/ 222 h 499"/>
                <a:gd name="T60" fmla="*/ 612 w 779"/>
                <a:gd name="T61" fmla="*/ 222 h 499"/>
                <a:gd name="T62" fmla="*/ 596 w 779"/>
                <a:gd name="T63" fmla="*/ 226 h 499"/>
                <a:gd name="T64" fmla="*/ 597 w 779"/>
                <a:gd name="T65" fmla="*/ 243 h 499"/>
                <a:gd name="T66" fmla="*/ 593 w 779"/>
                <a:gd name="T67" fmla="*/ 258 h 499"/>
                <a:gd name="T68" fmla="*/ 564 w 779"/>
                <a:gd name="T69" fmla="*/ 256 h 499"/>
                <a:gd name="T70" fmla="*/ 536 w 779"/>
                <a:gd name="T71" fmla="*/ 244 h 499"/>
                <a:gd name="T72" fmla="*/ 489 w 779"/>
                <a:gd name="T73" fmla="*/ 219 h 499"/>
                <a:gd name="T74" fmla="*/ 447 w 779"/>
                <a:gd name="T75" fmla="*/ 172 h 499"/>
                <a:gd name="T76" fmla="*/ 414 w 779"/>
                <a:gd name="T77" fmla="*/ 121 h 499"/>
                <a:gd name="T78" fmla="*/ 377 w 779"/>
                <a:gd name="T79" fmla="*/ 73 h 499"/>
                <a:gd name="T80" fmla="*/ 329 w 779"/>
                <a:gd name="T81" fmla="*/ 39 h 499"/>
                <a:gd name="T82" fmla="*/ 273 w 779"/>
                <a:gd name="T83" fmla="*/ 34 h 499"/>
                <a:gd name="T84" fmla="*/ 210 w 779"/>
                <a:gd name="T85" fmla="*/ 94 h 499"/>
                <a:gd name="T86" fmla="*/ 155 w 779"/>
                <a:gd name="T87" fmla="*/ 151 h 499"/>
                <a:gd name="T88" fmla="*/ 159 w 779"/>
                <a:gd name="T89" fmla="*/ 156 h 499"/>
                <a:gd name="T90" fmla="*/ 179 w 779"/>
                <a:gd name="T91" fmla="*/ 150 h 499"/>
                <a:gd name="T92" fmla="*/ 207 w 779"/>
                <a:gd name="T93" fmla="*/ 132 h 499"/>
                <a:gd name="T94" fmla="*/ 192 w 779"/>
                <a:gd name="T95" fmla="*/ 160 h 499"/>
                <a:gd name="T96" fmla="*/ 162 w 779"/>
                <a:gd name="T97" fmla="*/ 177 h 499"/>
                <a:gd name="T98" fmla="*/ 126 w 779"/>
                <a:gd name="T99" fmla="*/ 195 h 499"/>
                <a:gd name="T100" fmla="*/ 74 w 779"/>
                <a:gd name="T101" fmla="*/ 211 h 499"/>
                <a:gd name="T102" fmla="*/ 18 w 779"/>
                <a:gd name="T103" fmla="*/ 220 h 499"/>
                <a:gd name="T104" fmla="*/ 14 w 779"/>
                <a:gd name="T105" fmla="*/ 216 h 499"/>
                <a:gd name="T106" fmla="*/ 69 w 779"/>
                <a:gd name="T107" fmla="*/ 195 h 499"/>
                <a:gd name="T108" fmla="*/ 117 w 779"/>
                <a:gd name="T109" fmla="*/ 157 h 499"/>
                <a:gd name="T110" fmla="*/ 311 w 779"/>
                <a:gd name="T111" fmla="*/ 0 h 499"/>
                <a:gd name="T112" fmla="*/ 389 w 779"/>
                <a:gd name="T113" fmla="*/ 36 h 499"/>
                <a:gd name="T114" fmla="*/ 459 w 779"/>
                <a:gd name="T115" fmla="*/ 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499">
                  <a:moveTo>
                    <a:pt x="459" y="93"/>
                  </a:moveTo>
                  <a:lnTo>
                    <a:pt x="464" y="97"/>
                  </a:lnTo>
                  <a:lnTo>
                    <a:pt x="473" y="109"/>
                  </a:lnTo>
                  <a:lnTo>
                    <a:pt x="488" y="127"/>
                  </a:lnTo>
                  <a:lnTo>
                    <a:pt x="504" y="147"/>
                  </a:lnTo>
                  <a:lnTo>
                    <a:pt x="521" y="168"/>
                  </a:lnTo>
                  <a:lnTo>
                    <a:pt x="536" y="186"/>
                  </a:lnTo>
                  <a:lnTo>
                    <a:pt x="549" y="199"/>
                  </a:lnTo>
                  <a:lnTo>
                    <a:pt x="555" y="207"/>
                  </a:lnTo>
                  <a:lnTo>
                    <a:pt x="569" y="201"/>
                  </a:lnTo>
                  <a:lnTo>
                    <a:pt x="582" y="196"/>
                  </a:lnTo>
                  <a:lnTo>
                    <a:pt x="597" y="190"/>
                  </a:lnTo>
                  <a:lnTo>
                    <a:pt x="611" y="186"/>
                  </a:lnTo>
                  <a:lnTo>
                    <a:pt x="626" y="183"/>
                  </a:lnTo>
                  <a:lnTo>
                    <a:pt x="641" y="183"/>
                  </a:lnTo>
                  <a:lnTo>
                    <a:pt x="654" y="186"/>
                  </a:lnTo>
                  <a:lnTo>
                    <a:pt x="669" y="193"/>
                  </a:lnTo>
                  <a:lnTo>
                    <a:pt x="681" y="202"/>
                  </a:lnTo>
                  <a:lnTo>
                    <a:pt x="693" y="213"/>
                  </a:lnTo>
                  <a:lnTo>
                    <a:pt x="704" y="223"/>
                  </a:lnTo>
                  <a:lnTo>
                    <a:pt x="713" y="235"/>
                  </a:lnTo>
                  <a:lnTo>
                    <a:pt x="719" y="249"/>
                  </a:lnTo>
                  <a:lnTo>
                    <a:pt x="723" y="262"/>
                  </a:lnTo>
                  <a:lnTo>
                    <a:pt x="723" y="277"/>
                  </a:lnTo>
                  <a:lnTo>
                    <a:pt x="722" y="294"/>
                  </a:lnTo>
                  <a:lnTo>
                    <a:pt x="731" y="297"/>
                  </a:lnTo>
                  <a:lnTo>
                    <a:pt x="740" y="301"/>
                  </a:lnTo>
                  <a:lnTo>
                    <a:pt x="749" y="306"/>
                  </a:lnTo>
                  <a:lnTo>
                    <a:pt x="758" y="312"/>
                  </a:lnTo>
                  <a:lnTo>
                    <a:pt x="765" y="318"/>
                  </a:lnTo>
                  <a:lnTo>
                    <a:pt x="771" y="325"/>
                  </a:lnTo>
                  <a:lnTo>
                    <a:pt x="776" y="334"/>
                  </a:lnTo>
                  <a:lnTo>
                    <a:pt x="779" y="345"/>
                  </a:lnTo>
                  <a:lnTo>
                    <a:pt x="770" y="369"/>
                  </a:lnTo>
                  <a:lnTo>
                    <a:pt x="750" y="394"/>
                  </a:lnTo>
                  <a:lnTo>
                    <a:pt x="725" y="420"/>
                  </a:lnTo>
                  <a:lnTo>
                    <a:pt x="695" y="444"/>
                  </a:lnTo>
                  <a:lnTo>
                    <a:pt x="666" y="465"/>
                  </a:lnTo>
                  <a:lnTo>
                    <a:pt x="639" y="483"/>
                  </a:lnTo>
                  <a:lnTo>
                    <a:pt x="620" y="495"/>
                  </a:lnTo>
                  <a:lnTo>
                    <a:pt x="611" y="499"/>
                  </a:lnTo>
                  <a:lnTo>
                    <a:pt x="611" y="490"/>
                  </a:lnTo>
                  <a:lnTo>
                    <a:pt x="623" y="477"/>
                  </a:lnTo>
                  <a:lnTo>
                    <a:pt x="642" y="459"/>
                  </a:lnTo>
                  <a:lnTo>
                    <a:pt x="665" y="439"/>
                  </a:lnTo>
                  <a:lnTo>
                    <a:pt x="690" y="418"/>
                  </a:lnTo>
                  <a:lnTo>
                    <a:pt x="714" y="396"/>
                  </a:lnTo>
                  <a:lnTo>
                    <a:pt x="732" y="376"/>
                  </a:lnTo>
                  <a:lnTo>
                    <a:pt x="744" y="358"/>
                  </a:lnTo>
                  <a:lnTo>
                    <a:pt x="737" y="355"/>
                  </a:lnTo>
                  <a:lnTo>
                    <a:pt x="731" y="348"/>
                  </a:lnTo>
                  <a:lnTo>
                    <a:pt x="725" y="340"/>
                  </a:lnTo>
                  <a:lnTo>
                    <a:pt x="717" y="334"/>
                  </a:lnTo>
                  <a:lnTo>
                    <a:pt x="711" y="328"/>
                  </a:lnTo>
                  <a:lnTo>
                    <a:pt x="705" y="325"/>
                  </a:lnTo>
                  <a:lnTo>
                    <a:pt x="698" y="328"/>
                  </a:lnTo>
                  <a:lnTo>
                    <a:pt x="690" y="337"/>
                  </a:lnTo>
                  <a:lnTo>
                    <a:pt x="683" y="345"/>
                  </a:lnTo>
                  <a:lnTo>
                    <a:pt x="677" y="351"/>
                  </a:lnTo>
                  <a:lnTo>
                    <a:pt x="672" y="358"/>
                  </a:lnTo>
                  <a:lnTo>
                    <a:pt x="677" y="366"/>
                  </a:lnTo>
                  <a:lnTo>
                    <a:pt x="683" y="372"/>
                  </a:lnTo>
                  <a:lnTo>
                    <a:pt x="689" y="376"/>
                  </a:lnTo>
                  <a:lnTo>
                    <a:pt x="695" y="379"/>
                  </a:lnTo>
                  <a:lnTo>
                    <a:pt x="696" y="381"/>
                  </a:lnTo>
                  <a:lnTo>
                    <a:pt x="690" y="382"/>
                  </a:lnTo>
                  <a:lnTo>
                    <a:pt x="683" y="384"/>
                  </a:lnTo>
                  <a:lnTo>
                    <a:pt x="677" y="384"/>
                  </a:lnTo>
                  <a:lnTo>
                    <a:pt x="671" y="384"/>
                  </a:lnTo>
                  <a:lnTo>
                    <a:pt x="663" y="384"/>
                  </a:lnTo>
                  <a:lnTo>
                    <a:pt x="657" y="381"/>
                  </a:lnTo>
                  <a:lnTo>
                    <a:pt x="653" y="378"/>
                  </a:lnTo>
                  <a:lnTo>
                    <a:pt x="648" y="372"/>
                  </a:lnTo>
                  <a:lnTo>
                    <a:pt x="650" y="357"/>
                  </a:lnTo>
                  <a:lnTo>
                    <a:pt x="656" y="343"/>
                  </a:lnTo>
                  <a:lnTo>
                    <a:pt x="665" y="331"/>
                  </a:lnTo>
                  <a:lnTo>
                    <a:pt x="677" y="319"/>
                  </a:lnTo>
                  <a:lnTo>
                    <a:pt x="686" y="309"/>
                  </a:lnTo>
                  <a:lnTo>
                    <a:pt x="695" y="297"/>
                  </a:lnTo>
                  <a:lnTo>
                    <a:pt x="699" y="283"/>
                  </a:lnTo>
                  <a:lnTo>
                    <a:pt x="699" y="268"/>
                  </a:lnTo>
                  <a:lnTo>
                    <a:pt x="695" y="259"/>
                  </a:lnTo>
                  <a:lnTo>
                    <a:pt x="689" y="252"/>
                  </a:lnTo>
                  <a:lnTo>
                    <a:pt x="681" y="244"/>
                  </a:lnTo>
                  <a:lnTo>
                    <a:pt x="674" y="237"/>
                  </a:lnTo>
                  <a:lnTo>
                    <a:pt x="666" y="231"/>
                  </a:lnTo>
                  <a:lnTo>
                    <a:pt x="657" y="225"/>
                  </a:lnTo>
                  <a:lnTo>
                    <a:pt x="648" y="222"/>
                  </a:lnTo>
                  <a:lnTo>
                    <a:pt x="638" y="220"/>
                  </a:lnTo>
                  <a:lnTo>
                    <a:pt x="632" y="222"/>
                  </a:lnTo>
                  <a:lnTo>
                    <a:pt x="626" y="222"/>
                  </a:lnTo>
                  <a:lnTo>
                    <a:pt x="620" y="222"/>
                  </a:lnTo>
                  <a:lnTo>
                    <a:pt x="612" y="222"/>
                  </a:lnTo>
                  <a:lnTo>
                    <a:pt x="606" y="222"/>
                  </a:lnTo>
                  <a:lnTo>
                    <a:pt x="600" y="223"/>
                  </a:lnTo>
                  <a:lnTo>
                    <a:pt x="596" y="226"/>
                  </a:lnTo>
                  <a:lnTo>
                    <a:pt x="591" y="231"/>
                  </a:lnTo>
                  <a:lnTo>
                    <a:pt x="596" y="235"/>
                  </a:lnTo>
                  <a:lnTo>
                    <a:pt x="597" y="243"/>
                  </a:lnTo>
                  <a:lnTo>
                    <a:pt x="599" y="249"/>
                  </a:lnTo>
                  <a:lnTo>
                    <a:pt x="602" y="255"/>
                  </a:lnTo>
                  <a:lnTo>
                    <a:pt x="593" y="258"/>
                  </a:lnTo>
                  <a:lnTo>
                    <a:pt x="582" y="259"/>
                  </a:lnTo>
                  <a:lnTo>
                    <a:pt x="573" y="259"/>
                  </a:lnTo>
                  <a:lnTo>
                    <a:pt x="564" y="256"/>
                  </a:lnTo>
                  <a:lnTo>
                    <a:pt x="554" y="253"/>
                  </a:lnTo>
                  <a:lnTo>
                    <a:pt x="545" y="249"/>
                  </a:lnTo>
                  <a:lnTo>
                    <a:pt x="536" y="244"/>
                  </a:lnTo>
                  <a:lnTo>
                    <a:pt x="527" y="241"/>
                  </a:lnTo>
                  <a:lnTo>
                    <a:pt x="507" y="231"/>
                  </a:lnTo>
                  <a:lnTo>
                    <a:pt x="489" y="219"/>
                  </a:lnTo>
                  <a:lnTo>
                    <a:pt x="474" y="205"/>
                  </a:lnTo>
                  <a:lnTo>
                    <a:pt x="461" y="189"/>
                  </a:lnTo>
                  <a:lnTo>
                    <a:pt x="447" y="172"/>
                  </a:lnTo>
                  <a:lnTo>
                    <a:pt x="437" y="156"/>
                  </a:lnTo>
                  <a:lnTo>
                    <a:pt x="425" y="139"/>
                  </a:lnTo>
                  <a:lnTo>
                    <a:pt x="414" y="121"/>
                  </a:lnTo>
                  <a:lnTo>
                    <a:pt x="402" y="105"/>
                  </a:lnTo>
                  <a:lnTo>
                    <a:pt x="390" y="88"/>
                  </a:lnTo>
                  <a:lnTo>
                    <a:pt x="377" y="73"/>
                  </a:lnTo>
                  <a:lnTo>
                    <a:pt x="363" y="60"/>
                  </a:lnTo>
                  <a:lnTo>
                    <a:pt x="347" y="48"/>
                  </a:lnTo>
                  <a:lnTo>
                    <a:pt x="329" y="39"/>
                  </a:lnTo>
                  <a:lnTo>
                    <a:pt x="308" y="33"/>
                  </a:lnTo>
                  <a:lnTo>
                    <a:pt x="284" y="28"/>
                  </a:lnTo>
                  <a:lnTo>
                    <a:pt x="273" y="34"/>
                  </a:lnTo>
                  <a:lnTo>
                    <a:pt x="255" y="49"/>
                  </a:lnTo>
                  <a:lnTo>
                    <a:pt x="234" y="70"/>
                  </a:lnTo>
                  <a:lnTo>
                    <a:pt x="210" y="94"/>
                  </a:lnTo>
                  <a:lnTo>
                    <a:pt x="188" y="117"/>
                  </a:lnTo>
                  <a:lnTo>
                    <a:pt x="168" y="138"/>
                  </a:lnTo>
                  <a:lnTo>
                    <a:pt x="155" y="151"/>
                  </a:lnTo>
                  <a:lnTo>
                    <a:pt x="150" y="157"/>
                  </a:lnTo>
                  <a:lnTo>
                    <a:pt x="155" y="157"/>
                  </a:lnTo>
                  <a:lnTo>
                    <a:pt x="159" y="156"/>
                  </a:lnTo>
                  <a:lnTo>
                    <a:pt x="165" y="154"/>
                  </a:lnTo>
                  <a:lnTo>
                    <a:pt x="173" y="153"/>
                  </a:lnTo>
                  <a:lnTo>
                    <a:pt x="179" y="150"/>
                  </a:lnTo>
                  <a:lnTo>
                    <a:pt x="188" y="145"/>
                  </a:lnTo>
                  <a:lnTo>
                    <a:pt x="197" y="139"/>
                  </a:lnTo>
                  <a:lnTo>
                    <a:pt x="207" y="132"/>
                  </a:lnTo>
                  <a:lnTo>
                    <a:pt x="204" y="142"/>
                  </a:lnTo>
                  <a:lnTo>
                    <a:pt x="200" y="153"/>
                  </a:lnTo>
                  <a:lnTo>
                    <a:pt x="192" y="160"/>
                  </a:lnTo>
                  <a:lnTo>
                    <a:pt x="183" y="166"/>
                  </a:lnTo>
                  <a:lnTo>
                    <a:pt x="173" y="172"/>
                  </a:lnTo>
                  <a:lnTo>
                    <a:pt x="162" y="177"/>
                  </a:lnTo>
                  <a:lnTo>
                    <a:pt x="152" y="181"/>
                  </a:lnTo>
                  <a:lnTo>
                    <a:pt x="143" y="187"/>
                  </a:lnTo>
                  <a:lnTo>
                    <a:pt x="126" y="195"/>
                  </a:lnTo>
                  <a:lnTo>
                    <a:pt x="110" y="201"/>
                  </a:lnTo>
                  <a:lnTo>
                    <a:pt x="92" y="207"/>
                  </a:lnTo>
                  <a:lnTo>
                    <a:pt x="74" y="211"/>
                  </a:lnTo>
                  <a:lnTo>
                    <a:pt x="56" y="216"/>
                  </a:lnTo>
                  <a:lnTo>
                    <a:pt x="38" y="219"/>
                  </a:lnTo>
                  <a:lnTo>
                    <a:pt x="18" y="220"/>
                  </a:lnTo>
                  <a:lnTo>
                    <a:pt x="0" y="220"/>
                  </a:lnTo>
                  <a:lnTo>
                    <a:pt x="3" y="219"/>
                  </a:lnTo>
                  <a:lnTo>
                    <a:pt x="14" y="216"/>
                  </a:lnTo>
                  <a:lnTo>
                    <a:pt x="30" y="211"/>
                  </a:lnTo>
                  <a:lnTo>
                    <a:pt x="48" y="204"/>
                  </a:lnTo>
                  <a:lnTo>
                    <a:pt x="69" y="195"/>
                  </a:lnTo>
                  <a:lnTo>
                    <a:pt x="89" y="184"/>
                  </a:lnTo>
                  <a:lnTo>
                    <a:pt x="105" y="172"/>
                  </a:lnTo>
                  <a:lnTo>
                    <a:pt x="117" y="157"/>
                  </a:lnTo>
                  <a:lnTo>
                    <a:pt x="261" y="15"/>
                  </a:lnTo>
                  <a:lnTo>
                    <a:pt x="285" y="3"/>
                  </a:lnTo>
                  <a:lnTo>
                    <a:pt x="311" y="0"/>
                  </a:lnTo>
                  <a:lnTo>
                    <a:pt x="336" y="6"/>
                  </a:lnTo>
                  <a:lnTo>
                    <a:pt x="363" y="19"/>
                  </a:lnTo>
                  <a:lnTo>
                    <a:pt x="389" y="36"/>
                  </a:lnTo>
                  <a:lnTo>
                    <a:pt x="414" y="55"/>
                  </a:lnTo>
                  <a:lnTo>
                    <a:pt x="437" y="75"/>
                  </a:lnTo>
                  <a:lnTo>
                    <a:pt x="459"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0" name="Freeform 56"/>
            <p:cNvSpPr>
              <a:spLocks/>
            </p:cNvSpPr>
            <p:nvPr/>
          </p:nvSpPr>
          <p:spPr bwMode="auto">
            <a:xfrm>
              <a:off x="4095" y="2244"/>
              <a:ext cx="56" cy="21"/>
            </a:xfrm>
            <a:custGeom>
              <a:avLst/>
              <a:gdLst>
                <a:gd name="T0" fmla="*/ 110 w 113"/>
                <a:gd name="T1" fmla="*/ 0 h 42"/>
                <a:gd name="T2" fmla="*/ 113 w 113"/>
                <a:gd name="T3" fmla="*/ 14 h 42"/>
                <a:gd name="T4" fmla="*/ 108 w 113"/>
                <a:gd name="T5" fmla="*/ 23 h 42"/>
                <a:gd name="T6" fmla="*/ 99 w 113"/>
                <a:gd name="T7" fmla="*/ 30 h 42"/>
                <a:gd name="T8" fmla="*/ 89 w 113"/>
                <a:gd name="T9" fmla="*/ 36 h 42"/>
                <a:gd name="T10" fmla="*/ 77 w 113"/>
                <a:gd name="T11" fmla="*/ 39 h 42"/>
                <a:gd name="T12" fmla="*/ 66 w 113"/>
                <a:gd name="T13" fmla="*/ 41 h 42"/>
                <a:gd name="T14" fmla="*/ 54 w 113"/>
                <a:gd name="T15" fmla="*/ 42 h 42"/>
                <a:gd name="T16" fmla="*/ 42 w 113"/>
                <a:gd name="T17" fmla="*/ 42 h 42"/>
                <a:gd name="T18" fmla="*/ 32 w 113"/>
                <a:gd name="T19" fmla="*/ 41 h 42"/>
                <a:gd name="T20" fmla="*/ 21 w 113"/>
                <a:gd name="T21" fmla="*/ 39 h 42"/>
                <a:gd name="T22" fmla="*/ 11 w 113"/>
                <a:gd name="T23" fmla="*/ 35 h 42"/>
                <a:gd name="T24" fmla="*/ 0 w 113"/>
                <a:gd name="T25" fmla="*/ 30 h 42"/>
                <a:gd name="T26" fmla="*/ 26 w 113"/>
                <a:gd name="T27" fmla="*/ 32 h 42"/>
                <a:gd name="T28" fmla="*/ 48 w 113"/>
                <a:gd name="T29" fmla="*/ 30 h 42"/>
                <a:gd name="T30" fmla="*/ 66 w 113"/>
                <a:gd name="T31" fmla="*/ 26 h 42"/>
                <a:gd name="T32" fmla="*/ 81 w 113"/>
                <a:gd name="T33" fmla="*/ 20 h 42"/>
                <a:gd name="T34" fmla="*/ 92 w 113"/>
                <a:gd name="T35" fmla="*/ 12 h 42"/>
                <a:gd name="T36" fmla="*/ 101 w 113"/>
                <a:gd name="T37" fmla="*/ 6 h 42"/>
                <a:gd name="T38" fmla="*/ 107 w 113"/>
                <a:gd name="T39" fmla="*/ 2 h 42"/>
                <a:gd name="T40" fmla="*/ 110 w 113"/>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42">
                  <a:moveTo>
                    <a:pt x="110" y="0"/>
                  </a:moveTo>
                  <a:lnTo>
                    <a:pt x="113" y="14"/>
                  </a:lnTo>
                  <a:lnTo>
                    <a:pt x="108" y="23"/>
                  </a:lnTo>
                  <a:lnTo>
                    <a:pt x="99" y="30"/>
                  </a:lnTo>
                  <a:lnTo>
                    <a:pt x="89" y="36"/>
                  </a:lnTo>
                  <a:lnTo>
                    <a:pt x="77" y="39"/>
                  </a:lnTo>
                  <a:lnTo>
                    <a:pt x="66" y="41"/>
                  </a:lnTo>
                  <a:lnTo>
                    <a:pt x="54" y="42"/>
                  </a:lnTo>
                  <a:lnTo>
                    <a:pt x="42" y="42"/>
                  </a:lnTo>
                  <a:lnTo>
                    <a:pt x="32" y="41"/>
                  </a:lnTo>
                  <a:lnTo>
                    <a:pt x="21" y="39"/>
                  </a:lnTo>
                  <a:lnTo>
                    <a:pt x="11" y="35"/>
                  </a:lnTo>
                  <a:lnTo>
                    <a:pt x="0" y="30"/>
                  </a:lnTo>
                  <a:lnTo>
                    <a:pt x="26" y="32"/>
                  </a:lnTo>
                  <a:lnTo>
                    <a:pt x="48" y="30"/>
                  </a:lnTo>
                  <a:lnTo>
                    <a:pt x="66" y="26"/>
                  </a:lnTo>
                  <a:lnTo>
                    <a:pt x="81" y="20"/>
                  </a:lnTo>
                  <a:lnTo>
                    <a:pt x="92" y="12"/>
                  </a:lnTo>
                  <a:lnTo>
                    <a:pt x="101" y="6"/>
                  </a:lnTo>
                  <a:lnTo>
                    <a:pt x="107" y="2"/>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1" name="Freeform 57"/>
            <p:cNvSpPr>
              <a:spLocks/>
            </p:cNvSpPr>
            <p:nvPr/>
          </p:nvSpPr>
          <p:spPr bwMode="auto">
            <a:xfrm>
              <a:off x="4152" y="2283"/>
              <a:ext cx="515" cy="303"/>
            </a:xfrm>
            <a:custGeom>
              <a:avLst/>
              <a:gdLst>
                <a:gd name="T0" fmla="*/ 3 w 1029"/>
                <a:gd name="T1" fmla="*/ 579 h 606"/>
                <a:gd name="T2" fmla="*/ 22 w 1029"/>
                <a:gd name="T3" fmla="*/ 558 h 606"/>
                <a:gd name="T4" fmla="*/ 55 w 1029"/>
                <a:gd name="T5" fmla="*/ 525 h 606"/>
                <a:gd name="T6" fmla="*/ 97 w 1029"/>
                <a:gd name="T7" fmla="*/ 486 h 606"/>
                <a:gd name="T8" fmla="*/ 144 w 1029"/>
                <a:gd name="T9" fmla="*/ 442 h 606"/>
                <a:gd name="T10" fmla="*/ 192 w 1029"/>
                <a:gd name="T11" fmla="*/ 400 h 606"/>
                <a:gd name="T12" fmla="*/ 234 w 1029"/>
                <a:gd name="T13" fmla="*/ 363 h 606"/>
                <a:gd name="T14" fmla="*/ 268 w 1029"/>
                <a:gd name="T15" fmla="*/ 334 h 606"/>
                <a:gd name="T16" fmla="*/ 301 w 1029"/>
                <a:gd name="T17" fmla="*/ 307 h 606"/>
                <a:gd name="T18" fmla="*/ 340 w 1029"/>
                <a:gd name="T19" fmla="*/ 282 h 606"/>
                <a:gd name="T20" fmla="*/ 372 w 1029"/>
                <a:gd name="T21" fmla="*/ 265 h 606"/>
                <a:gd name="T22" fmla="*/ 388 w 1029"/>
                <a:gd name="T23" fmla="*/ 256 h 606"/>
                <a:gd name="T24" fmla="*/ 421 w 1029"/>
                <a:gd name="T25" fmla="*/ 240 h 606"/>
                <a:gd name="T26" fmla="*/ 492 w 1029"/>
                <a:gd name="T27" fmla="*/ 213 h 606"/>
                <a:gd name="T28" fmla="*/ 558 w 1029"/>
                <a:gd name="T29" fmla="*/ 190 h 606"/>
                <a:gd name="T30" fmla="*/ 600 w 1029"/>
                <a:gd name="T31" fmla="*/ 177 h 606"/>
                <a:gd name="T32" fmla="*/ 687 w 1029"/>
                <a:gd name="T33" fmla="*/ 162 h 606"/>
                <a:gd name="T34" fmla="*/ 670 w 1029"/>
                <a:gd name="T35" fmla="*/ 76 h 606"/>
                <a:gd name="T36" fmla="*/ 667 w 1029"/>
                <a:gd name="T37" fmla="*/ 0 h 606"/>
                <a:gd name="T38" fmla="*/ 679 w 1029"/>
                <a:gd name="T39" fmla="*/ 18 h 606"/>
                <a:gd name="T40" fmla="*/ 690 w 1029"/>
                <a:gd name="T41" fmla="*/ 66 h 606"/>
                <a:gd name="T42" fmla="*/ 709 w 1029"/>
                <a:gd name="T43" fmla="*/ 118 h 606"/>
                <a:gd name="T44" fmla="*/ 742 w 1029"/>
                <a:gd name="T45" fmla="*/ 151 h 606"/>
                <a:gd name="T46" fmla="*/ 774 w 1029"/>
                <a:gd name="T47" fmla="*/ 156 h 606"/>
                <a:gd name="T48" fmla="*/ 804 w 1029"/>
                <a:gd name="T49" fmla="*/ 163 h 606"/>
                <a:gd name="T50" fmla="*/ 831 w 1029"/>
                <a:gd name="T51" fmla="*/ 178 h 606"/>
                <a:gd name="T52" fmla="*/ 855 w 1029"/>
                <a:gd name="T53" fmla="*/ 199 h 606"/>
                <a:gd name="T54" fmla="*/ 898 w 1029"/>
                <a:gd name="T55" fmla="*/ 196 h 606"/>
                <a:gd name="T56" fmla="*/ 936 w 1029"/>
                <a:gd name="T57" fmla="*/ 180 h 606"/>
                <a:gd name="T58" fmla="*/ 969 w 1029"/>
                <a:gd name="T59" fmla="*/ 154 h 606"/>
                <a:gd name="T60" fmla="*/ 996 w 1029"/>
                <a:gd name="T61" fmla="*/ 121 h 606"/>
                <a:gd name="T62" fmla="*/ 996 w 1029"/>
                <a:gd name="T63" fmla="*/ 100 h 606"/>
                <a:gd name="T64" fmla="*/ 1009 w 1029"/>
                <a:gd name="T65" fmla="*/ 90 h 606"/>
                <a:gd name="T66" fmla="*/ 1021 w 1029"/>
                <a:gd name="T67" fmla="*/ 105 h 606"/>
                <a:gd name="T68" fmla="*/ 1018 w 1029"/>
                <a:gd name="T69" fmla="*/ 123 h 606"/>
                <a:gd name="T70" fmla="*/ 994 w 1029"/>
                <a:gd name="T71" fmla="*/ 160 h 606"/>
                <a:gd name="T72" fmla="*/ 961 w 1029"/>
                <a:gd name="T73" fmla="*/ 189 h 606"/>
                <a:gd name="T74" fmla="*/ 922 w 1029"/>
                <a:gd name="T75" fmla="*/ 210 h 606"/>
                <a:gd name="T76" fmla="*/ 885 w 1029"/>
                <a:gd name="T77" fmla="*/ 228 h 606"/>
                <a:gd name="T78" fmla="*/ 927 w 1029"/>
                <a:gd name="T79" fmla="*/ 294 h 606"/>
                <a:gd name="T80" fmla="*/ 975 w 1029"/>
                <a:gd name="T81" fmla="*/ 348 h 606"/>
                <a:gd name="T82" fmla="*/ 1012 w 1029"/>
                <a:gd name="T83" fmla="*/ 384 h 606"/>
                <a:gd name="T84" fmla="*/ 1029 w 1029"/>
                <a:gd name="T85" fmla="*/ 397 h 606"/>
                <a:gd name="T86" fmla="*/ 960 w 1029"/>
                <a:gd name="T87" fmla="*/ 366 h 606"/>
                <a:gd name="T88" fmla="*/ 907 w 1029"/>
                <a:gd name="T89" fmla="*/ 315 h 606"/>
                <a:gd name="T90" fmla="*/ 859 w 1029"/>
                <a:gd name="T91" fmla="*/ 255 h 606"/>
                <a:gd name="T92" fmla="*/ 807 w 1029"/>
                <a:gd name="T93" fmla="*/ 201 h 606"/>
                <a:gd name="T94" fmla="*/ 762 w 1029"/>
                <a:gd name="T95" fmla="*/ 190 h 606"/>
                <a:gd name="T96" fmla="*/ 715 w 1029"/>
                <a:gd name="T97" fmla="*/ 187 h 606"/>
                <a:gd name="T98" fmla="*/ 669 w 1029"/>
                <a:gd name="T99" fmla="*/ 190 h 606"/>
                <a:gd name="T100" fmla="*/ 621 w 1029"/>
                <a:gd name="T101" fmla="*/ 199 h 606"/>
                <a:gd name="T102" fmla="*/ 573 w 1029"/>
                <a:gd name="T103" fmla="*/ 211 h 606"/>
                <a:gd name="T104" fmla="*/ 523 w 1029"/>
                <a:gd name="T105" fmla="*/ 228 h 606"/>
                <a:gd name="T106" fmla="*/ 475 w 1029"/>
                <a:gd name="T107" fmla="*/ 247 h 606"/>
                <a:gd name="T108" fmla="*/ 429 w 1029"/>
                <a:gd name="T109" fmla="*/ 267 h 606"/>
                <a:gd name="T110" fmla="*/ 370 w 1029"/>
                <a:gd name="T111" fmla="*/ 298 h 606"/>
                <a:gd name="T112" fmla="*/ 306 w 1029"/>
                <a:gd name="T113" fmla="*/ 339 h 606"/>
                <a:gd name="T114" fmla="*/ 241 w 1029"/>
                <a:gd name="T115" fmla="*/ 388 h 606"/>
                <a:gd name="T116" fmla="*/ 180 w 1029"/>
                <a:gd name="T117" fmla="*/ 441 h 606"/>
                <a:gd name="T118" fmla="*/ 123 w 1029"/>
                <a:gd name="T119" fmla="*/ 492 h 606"/>
                <a:gd name="T120" fmla="*/ 73 w 1029"/>
                <a:gd name="T121" fmla="*/ 540 h 606"/>
                <a:gd name="T122" fmla="*/ 36 w 1029"/>
                <a:gd name="T123" fmla="*/ 579 h 606"/>
                <a:gd name="T124" fmla="*/ 13 w 1029"/>
                <a:gd name="T125"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6">
                  <a:moveTo>
                    <a:pt x="0" y="583"/>
                  </a:moveTo>
                  <a:lnTo>
                    <a:pt x="3" y="579"/>
                  </a:lnTo>
                  <a:lnTo>
                    <a:pt x="10" y="570"/>
                  </a:lnTo>
                  <a:lnTo>
                    <a:pt x="22" y="558"/>
                  </a:lnTo>
                  <a:lnTo>
                    <a:pt x="37" y="543"/>
                  </a:lnTo>
                  <a:lnTo>
                    <a:pt x="55" y="525"/>
                  </a:lnTo>
                  <a:lnTo>
                    <a:pt x="75" y="507"/>
                  </a:lnTo>
                  <a:lnTo>
                    <a:pt x="97" y="486"/>
                  </a:lnTo>
                  <a:lnTo>
                    <a:pt x="120" y="465"/>
                  </a:lnTo>
                  <a:lnTo>
                    <a:pt x="144" y="442"/>
                  </a:lnTo>
                  <a:lnTo>
                    <a:pt x="168" y="421"/>
                  </a:lnTo>
                  <a:lnTo>
                    <a:pt x="192" y="400"/>
                  </a:lnTo>
                  <a:lnTo>
                    <a:pt x="214" y="381"/>
                  </a:lnTo>
                  <a:lnTo>
                    <a:pt x="234" y="363"/>
                  </a:lnTo>
                  <a:lnTo>
                    <a:pt x="253" y="346"/>
                  </a:lnTo>
                  <a:lnTo>
                    <a:pt x="268" y="334"/>
                  </a:lnTo>
                  <a:lnTo>
                    <a:pt x="280" y="324"/>
                  </a:lnTo>
                  <a:lnTo>
                    <a:pt x="301" y="307"/>
                  </a:lnTo>
                  <a:lnTo>
                    <a:pt x="322" y="294"/>
                  </a:lnTo>
                  <a:lnTo>
                    <a:pt x="340" y="282"/>
                  </a:lnTo>
                  <a:lnTo>
                    <a:pt x="357" y="273"/>
                  </a:lnTo>
                  <a:lnTo>
                    <a:pt x="372" y="265"/>
                  </a:lnTo>
                  <a:lnTo>
                    <a:pt x="382" y="259"/>
                  </a:lnTo>
                  <a:lnTo>
                    <a:pt x="388" y="256"/>
                  </a:lnTo>
                  <a:lnTo>
                    <a:pt x="391" y="255"/>
                  </a:lnTo>
                  <a:lnTo>
                    <a:pt x="421" y="240"/>
                  </a:lnTo>
                  <a:lnTo>
                    <a:pt x="456" y="226"/>
                  </a:lnTo>
                  <a:lnTo>
                    <a:pt x="492" y="213"/>
                  </a:lnTo>
                  <a:lnTo>
                    <a:pt x="526" y="201"/>
                  </a:lnTo>
                  <a:lnTo>
                    <a:pt x="558" y="190"/>
                  </a:lnTo>
                  <a:lnTo>
                    <a:pt x="583" y="183"/>
                  </a:lnTo>
                  <a:lnTo>
                    <a:pt x="600" y="177"/>
                  </a:lnTo>
                  <a:lnTo>
                    <a:pt x="606" y="175"/>
                  </a:lnTo>
                  <a:lnTo>
                    <a:pt x="687" y="162"/>
                  </a:lnTo>
                  <a:lnTo>
                    <a:pt x="678" y="127"/>
                  </a:lnTo>
                  <a:lnTo>
                    <a:pt x="670" y="76"/>
                  </a:lnTo>
                  <a:lnTo>
                    <a:pt x="667" y="30"/>
                  </a:lnTo>
                  <a:lnTo>
                    <a:pt x="667" y="0"/>
                  </a:lnTo>
                  <a:lnTo>
                    <a:pt x="673" y="4"/>
                  </a:lnTo>
                  <a:lnTo>
                    <a:pt x="679" y="18"/>
                  </a:lnTo>
                  <a:lnTo>
                    <a:pt x="684" y="40"/>
                  </a:lnTo>
                  <a:lnTo>
                    <a:pt x="690" y="66"/>
                  </a:lnTo>
                  <a:lnTo>
                    <a:pt x="697" y="93"/>
                  </a:lnTo>
                  <a:lnTo>
                    <a:pt x="709" y="118"/>
                  </a:lnTo>
                  <a:lnTo>
                    <a:pt x="723" y="139"/>
                  </a:lnTo>
                  <a:lnTo>
                    <a:pt x="742" y="151"/>
                  </a:lnTo>
                  <a:lnTo>
                    <a:pt x="757" y="153"/>
                  </a:lnTo>
                  <a:lnTo>
                    <a:pt x="774" y="156"/>
                  </a:lnTo>
                  <a:lnTo>
                    <a:pt x="789" y="159"/>
                  </a:lnTo>
                  <a:lnTo>
                    <a:pt x="804" y="163"/>
                  </a:lnTo>
                  <a:lnTo>
                    <a:pt x="817" y="169"/>
                  </a:lnTo>
                  <a:lnTo>
                    <a:pt x="831" y="178"/>
                  </a:lnTo>
                  <a:lnTo>
                    <a:pt x="843" y="187"/>
                  </a:lnTo>
                  <a:lnTo>
                    <a:pt x="855" y="199"/>
                  </a:lnTo>
                  <a:lnTo>
                    <a:pt x="877" y="199"/>
                  </a:lnTo>
                  <a:lnTo>
                    <a:pt x="898" y="196"/>
                  </a:lnTo>
                  <a:lnTo>
                    <a:pt x="918" y="190"/>
                  </a:lnTo>
                  <a:lnTo>
                    <a:pt x="936" y="180"/>
                  </a:lnTo>
                  <a:lnTo>
                    <a:pt x="954" y="169"/>
                  </a:lnTo>
                  <a:lnTo>
                    <a:pt x="969" y="154"/>
                  </a:lnTo>
                  <a:lnTo>
                    <a:pt x="984" y="139"/>
                  </a:lnTo>
                  <a:lnTo>
                    <a:pt x="996" y="121"/>
                  </a:lnTo>
                  <a:lnTo>
                    <a:pt x="1000" y="111"/>
                  </a:lnTo>
                  <a:lnTo>
                    <a:pt x="996" y="100"/>
                  </a:lnTo>
                  <a:lnTo>
                    <a:pt x="996" y="91"/>
                  </a:lnTo>
                  <a:lnTo>
                    <a:pt x="1009" y="90"/>
                  </a:lnTo>
                  <a:lnTo>
                    <a:pt x="1017" y="97"/>
                  </a:lnTo>
                  <a:lnTo>
                    <a:pt x="1021" y="105"/>
                  </a:lnTo>
                  <a:lnTo>
                    <a:pt x="1021" y="114"/>
                  </a:lnTo>
                  <a:lnTo>
                    <a:pt x="1018" y="123"/>
                  </a:lnTo>
                  <a:lnTo>
                    <a:pt x="1008" y="144"/>
                  </a:lnTo>
                  <a:lnTo>
                    <a:pt x="994" y="160"/>
                  </a:lnTo>
                  <a:lnTo>
                    <a:pt x="978" y="175"/>
                  </a:lnTo>
                  <a:lnTo>
                    <a:pt x="961" y="189"/>
                  </a:lnTo>
                  <a:lnTo>
                    <a:pt x="942" y="199"/>
                  </a:lnTo>
                  <a:lnTo>
                    <a:pt x="922" y="210"/>
                  </a:lnTo>
                  <a:lnTo>
                    <a:pt x="904" y="219"/>
                  </a:lnTo>
                  <a:lnTo>
                    <a:pt x="885" y="228"/>
                  </a:lnTo>
                  <a:lnTo>
                    <a:pt x="904" y="262"/>
                  </a:lnTo>
                  <a:lnTo>
                    <a:pt x="927" y="294"/>
                  </a:lnTo>
                  <a:lnTo>
                    <a:pt x="951" y="322"/>
                  </a:lnTo>
                  <a:lnTo>
                    <a:pt x="975" y="348"/>
                  </a:lnTo>
                  <a:lnTo>
                    <a:pt x="996" y="369"/>
                  </a:lnTo>
                  <a:lnTo>
                    <a:pt x="1012" y="384"/>
                  </a:lnTo>
                  <a:lnTo>
                    <a:pt x="1024" y="394"/>
                  </a:lnTo>
                  <a:lnTo>
                    <a:pt x="1029" y="397"/>
                  </a:lnTo>
                  <a:lnTo>
                    <a:pt x="991" y="385"/>
                  </a:lnTo>
                  <a:lnTo>
                    <a:pt x="960" y="366"/>
                  </a:lnTo>
                  <a:lnTo>
                    <a:pt x="931" y="342"/>
                  </a:lnTo>
                  <a:lnTo>
                    <a:pt x="907" y="315"/>
                  </a:lnTo>
                  <a:lnTo>
                    <a:pt x="883" y="285"/>
                  </a:lnTo>
                  <a:lnTo>
                    <a:pt x="859" y="255"/>
                  </a:lnTo>
                  <a:lnTo>
                    <a:pt x="834" y="226"/>
                  </a:lnTo>
                  <a:lnTo>
                    <a:pt x="807" y="201"/>
                  </a:lnTo>
                  <a:lnTo>
                    <a:pt x="784" y="195"/>
                  </a:lnTo>
                  <a:lnTo>
                    <a:pt x="762" y="190"/>
                  </a:lnTo>
                  <a:lnTo>
                    <a:pt x="739" y="187"/>
                  </a:lnTo>
                  <a:lnTo>
                    <a:pt x="715" y="187"/>
                  </a:lnTo>
                  <a:lnTo>
                    <a:pt x="693" y="187"/>
                  </a:lnTo>
                  <a:lnTo>
                    <a:pt x="669" y="190"/>
                  </a:lnTo>
                  <a:lnTo>
                    <a:pt x="645" y="193"/>
                  </a:lnTo>
                  <a:lnTo>
                    <a:pt x="621" y="199"/>
                  </a:lnTo>
                  <a:lnTo>
                    <a:pt x="597" y="205"/>
                  </a:lnTo>
                  <a:lnTo>
                    <a:pt x="573" y="211"/>
                  </a:lnTo>
                  <a:lnTo>
                    <a:pt x="549" y="220"/>
                  </a:lnTo>
                  <a:lnTo>
                    <a:pt x="523" y="228"/>
                  </a:lnTo>
                  <a:lnTo>
                    <a:pt x="499" y="237"/>
                  </a:lnTo>
                  <a:lnTo>
                    <a:pt x="475" y="247"/>
                  </a:lnTo>
                  <a:lnTo>
                    <a:pt x="453" y="256"/>
                  </a:lnTo>
                  <a:lnTo>
                    <a:pt x="429" y="267"/>
                  </a:lnTo>
                  <a:lnTo>
                    <a:pt x="400" y="280"/>
                  </a:lnTo>
                  <a:lnTo>
                    <a:pt x="370" y="298"/>
                  </a:lnTo>
                  <a:lnTo>
                    <a:pt x="339" y="318"/>
                  </a:lnTo>
                  <a:lnTo>
                    <a:pt x="306" y="339"/>
                  </a:lnTo>
                  <a:lnTo>
                    <a:pt x="274" y="363"/>
                  </a:lnTo>
                  <a:lnTo>
                    <a:pt x="241" y="388"/>
                  </a:lnTo>
                  <a:lnTo>
                    <a:pt x="210" y="414"/>
                  </a:lnTo>
                  <a:lnTo>
                    <a:pt x="180" y="441"/>
                  </a:lnTo>
                  <a:lnTo>
                    <a:pt x="150" y="466"/>
                  </a:lnTo>
                  <a:lnTo>
                    <a:pt x="123" y="492"/>
                  </a:lnTo>
                  <a:lnTo>
                    <a:pt x="96" y="516"/>
                  </a:lnTo>
                  <a:lnTo>
                    <a:pt x="73" y="540"/>
                  </a:lnTo>
                  <a:lnTo>
                    <a:pt x="52" y="559"/>
                  </a:lnTo>
                  <a:lnTo>
                    <a:pt x="36" y="579"/>
                  </a:lnTo>
                  <a:lnTo>
                    <a:pt x="22" y="594"/>
                  </a:lnTo>
                  <a:lnTo>
                    <a:pt x="13" y="606"/>
                  </a:lnTo>
                  <a:lnTo>
                    <a:pt x="0" y="5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2" name="Freeform 58"/>
            <p:cNvSpPr>
              <a:spLocks/>
            </p:cNvSpPr>
            <p:nvPr/>
          </p:nvSpPr>
          <p:spPr bwMode="auto">
            <a:xfrm>
              <a:off x="3950" y="2325"/>
              <a:ext cx="315" cy="343"/>
            </a:xfrm>
            <a:custGeom>
              <a:avLst/>
              <a:gdLst>
                <a:gd name="T0" fmla="*/ 31 w 630"/>
                <a:gd name="T1" fmla="*/ 624 h 685"/>
                <a:gd name="T2" fmla="*/ 7 w 630"/>
                <a:gd name="T3" fmla="*/ 492 h 685"/>
                <a:gd name="T4" fmla="*/ 0 w 630"/>
                <a:gd name="T5" fmla="*/ 430 h 685"/>
                <a:gd name="T6" fmla="*/ 1 w 630"/>
                <a:gd name="T7" fmla="*/ 358 h 685"/>
                <a:gd name="T8" fmla="*/ 16 w 630"/>
                <a:gd name="T9" fmla="*/ 286 h 685"/>
                <a:gd name="T10" fmla="*/ 45 w 630"/>
                <a:gd name="T11" fmla="*/ 222 h 685"/>
                <a:gd name="T12" fmla="*/ 88 w 630"/>
                <a:gd name="T13" fmla="*/ 171 h 685"/>
                <a:gd name="T14" fmla="*/ 135 w 630"/>
                <a:gd name="T15" fmla="*/ 127 h 685"/>
                <a:gd name="T16" fmla="*/ 187 w 630"/>
                <a:gd name="T17" fmla="*/ 90 h 685"/>
                <a:gd name="T18" fmla="*/ 243 w 630"/>
                <a:gd name="T19" fmla="*/ 58 h 685"/>
                <a:gd name="T20" fmla="*/ 301 w 630"/>
                <a:gd name="T21" fmla="*/ 34 h 685"/>
                <a:gd name="T22" fmla="*/ 363 w 630"/>
                <a:gd name="T23" fmla="*/ 18 h 685"/>
                <a:gd name="T24" fmla="*/ 426 w 630"/>
                <a:gd name="T25" fmla="*/ 10 h 685"/>
                <a:gd name="T26" fmla="*/ 492 w 630"/>
                <a:gd name="T27" fmla="*/ 12 h 685"/>
                <a:gd name="T28" fmla="*/ 537 w 630"/>
                <a:gd name="T29" fmla="*/ 16 h 685"/>
                <a:gd name="T30" fmla="*/ 570 w 630"/>
                <a:gd name="T31" fmla="*/ 12 h 685"/>
                <a:gd name="T32" fmla="*/ 604 w 630"/>
                <a:gd name="T33" fmla="*/ 4 h 685"/>
                <a:gd name="T34" fmla="*/ 627 w 630"/>
                <a:gd name="T35" fmla="*/ 0 h 685"/>
                <a:gd name="T36" fmla="*/ 622 w 630"/>
                <a:gd name="T37" fmla="*/ 9 h 685"/>
                <a:gd name="T38" fmla="*/ 597 w 630"/>
                <a:gd name="T39" fmla="*/ 22 h 685"/>
                <a:gd name="T40" fmla="*/ 564 w 630"/>
                <a:gd name="T41" fmla="*/ 28 h 685"/>
                <a:gd name="T42" fmla="*/ 534 w 630"/>
                <a:gd name="T43" fmla="*/ 33 h 685"/>
                <a:gd name="T44" fmla="*/ 501 w 630"/>
                <a:gd name="T45" fmla="*/ 36 h 685"/>
                <a:gd name="T46" fmla="*/ 457 w 630"/>
                <a:gd name="T47" fmla="*/ 37 h 685"/>
                <a:gd name="T48" fmla="*/ 414 w 630"/>
                <a:gd name="T49" fmla="*/ 42 h 685"/>
                <a:gd name="T50" fmla="*/ 370 w 630"/>
                <a:gd name="T51" fmla="*/ 46 h 685"/>
                <a:gd name="T52" fmla="*/ 330 w 630"/>
                <a:gd name="T53" fmla="*/ 55 h 685"/>
                <a:gd name="T54" fmla="*/ 291 w 630"/>
                <a:gd name="T55" fmla="*/ 69 h 685"/>
                <a:gd name="T56" fmla="*/ 253 w 630"/>
                <a:gd name="T57" fmla="*/ 85 h 685"/>
                <a:gd name="T58" fmla="*/ 219 w 630"/>
                <a:gd name="T59" fmla="*/ 108 h 685"/>
                <a:gd name="T60" fmla="*/ 172 w 630"/>
                <a:gd name="T61" fmla="*/ 144 h 685"/>
                <a:gd name="T62" fmla="*/ 115 w 630"/>
                <a:gd name="T63" fmla="*/ 198 h 685"/>
                <a:gd name="T64" fmla="*/ 70 w 630"/>
                <a:gd name="T65" fmla="*/ 259 h 685"/>
                <a:gd name="T66" fmla="*/ 46 w 630"/>
                <a:gd name="T67" fmla="*/ 331 h 685"/>
                <a:gd name="T68" fmla="*/ 49 w 630"/>
                <a:gd name="T69" fmla="*/ 427 h 685"/>
                <a:gd name="T70" fmla="*/ 73 w 630"/>
                <a:gd name="T71" fmla="*/ 570 h 685"/>
                <a:gd name="T72" fmla="*/ 46 w 630"/>
                <a:gd name="T73"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85">
                  <a:moveTo>
                    <a:pt x="46" y="685"/>
                  </a:moveTo>
                  <a:lnTo>
                    <a:pt x="31" y="624"/>
                  </a:lnTo>
                  <a:lnTo>
                    <a:pt x="16" y="552"/>
                  </a:lnTo>
                  <a:lnTo>
                    <a:pt x="7" y="492"/>
                  </a:lnTo>
                  <a:lnTo>
                    <a:pt x="3" y="466"/>
                  </a:lnTo>
                  <a:lnTo>
                    <a:pt x="0" y="430"/>
                  </a:lnTo>
                  <a:lnTo>
                    <a:pt x="0" y="394"/>
                  </a:lnTo>
                  <a:lnTo>
                    <a:pt x="1" y="358"/>
                  </a:lnTo>
                  <a:lnTo>
                    <a:pt x="7" y="321"/>
                  </a:lnTo>
                  <a:lnTo>
                    <a:pt x="16" y="286"/>
                  </a:lnTo>
                  <a:lnTo>
                    <a:pt x="28" y="253"/>
                  </a:lnTo>
                  <a:lnTo>
                    <a:pt x="45" y="222"/>
                  </a:lnTo>
                  <a:lnTo>
                    <a:pt x="66" y="195"/>
                  </a:lnTo>
                  <a:lnTo>
                    <a:pt x="88" y="171"/>
                  </a:lnTo>
                  <a:lnTo>
                    <a:pt x="111" y="148"/>
                  </a:lnTo>
                  <a:lnTo>
                    <a:pt x="135" y="127"/>
                  </a:lnTo>
                  <a:lnTo>
                    <a:pt x="160" y="108"/>
                  </a:lnTo>
                  <a:lnTo>
                    <a:pt x="187" y="90"/>
                  </a:lnTo>
                  <a:lnTo>
                    <a:pt x="214" y="73"/>
                  </a:lnTo>
                  <a:lnTo>
                    <a:pt x="243" y="58"/>
                  </a:lnTo>
                  <a:lnTo>
                    <a:pt x="271" y="45"/>
                  </a:lnTo>
                  <a:lnTo>
                    <a:pt x="301" y="34"/>
                  </a:lnTo>
                  <a:lnTo>
                    <a:pt x="331" y="25"/>
                  </a:lnTo>
                  <a:lnTo>
                    <a:pt x="363" y="18"/>
                  </a:lnTo>
                  <a:lnTo>
                    <a:pt x="394" y="13"/>
                  </a:lnTo>
                  <a:lnTo>
                    <a:pt x="426" y="10"/>
                  </a:lnTo>
                  <a:lnTo>
                    <a:pt x="459" y="10"/>
                  </a:lnTo>
                  <a:lnTo>
                    <a:pt x="492" y="12"/>
                  </a:lnTo>
                  <a:lnTo>
                    <a:pt x="525" y="16"/>
                  </a:lnTo>
                  <a:lnTo>
                    <a:pt x="537" y="16"/>
                  </a:lnTo>
                  <a:lnTo>
                    <a:pt x="553" y="15"/>
                  </a:lnTo>
                  <a:lnTo>
                    <a:pt x="570" y="12"/>
                  </a:lnTo>
                  <a:lnTo>
                    <a:pt x="588" y="7"/>
                  </a:lnTo>
                  <a:lnTo>
                    <a:pt x="604" y="4"/>
                  </a:lnTo>
                  <a:lnTo>
                    <a:pt x="618" y="1"/>
                  </a:lnTo>
                  <a:lnTo>
                    <a:pt x="627" y="0"/>
                  </a:lnTo>
                  <a:lnTo>
                    <a:pt x="630" y="0"/>
                  </a:lnTo>
                  <a:lnTo>
                    <a:pt x="622" y="9"/>
                  </a:lnTo>
                  <a:lnTo>
                    <a:pt x="610" y="16"/>
                  </a:lnTo>
                  <a:lnTo>
                    <a:pt x="597" y="22"/>
                  </a:lnTo>
                  <a:lnTo>
                    <a:pt x="580" y="25"/>
                  </a:lnTo>
                  <a:lnTo>
                    <a:pt x="564" y="28"/>
                  </a:lnTo>
                  <a:lnTo>
                    <a:pt x="549" y="31"/>
                  </a:lnTo>
                  <a:lnTo>
                    <a:pt x="534" y="33"/>
                  </a:lnTo>
                  <a:lnTo>
                    <a:pt x="522" y="36"/>
                  </a:lnTo>
                  <a:lnTo>
                    <a:pt x="501" y="36"/>
                  </a:lnTo>
                  <a:lnTo>
                    <a:pt x="478" y="37"/>
                  </a:lnTo>
                  <a:lnTo>
                    <a:pt x="457" y="37"/>
                  </a:lnTo>
                  <a:lnTo>
                    <a:pt x="435" y="39"/>
                  </a:lnTo>
                  <a:lnTo>
                    <a:pt x="414" y="42"/>
                  </a:lnTo>
                  <a:lnTo>
                    <a:pt x="393" y="43"/>
                  </a:lnTo>
                  <a:lnTo>
                    <a:pt x="370" y="46"/>
                  </a:lnTo>
                  <a:lnTo>
                    <a:pt x="351" y="51"/>
                  </a:lnTo>
                  <a:lnTo>
                    <a:pt x="330" y="55"/>
                  </a:lnTo>
                  <a:lnTo>
                    <a:pt x="310" y="61"/>
                  </a:lnTo>
                  <a:lnTo>
                    <a:pt x="291" y="69"/>
                  </a:lnTo>
                  <a:lnTo>
                    <a:pt x="271" y="76"/>
                  </a:lnTo>
                  <a:lnTo>
                    <a:pt x="253" y="85"/>
                  </a:lnTo>
                  <a:lnTo>
                    <a:pt x="235" y="96"/>
                  </a:lnTo>
                  <a:lnTo>
                    <a:pt x="219" y="108"/>
                  </a:lnTo>
                  <a:lnTo>
                    <a:pt x="202" y="121"/>
                  </a:lnTo>
                  <a:lnTo>
                    <a:pt x="172" y="144"/>
                  </a:lnTo>
                  <a:lnTo>
                    <a:pt x="142" y="169"/>
                  </a:lnTo>
                  <a:lnTo>
                    <a:pt x="115" y="198"/>
                  </a:lnTo>
                  <a:lnTo>
                    <a:pt x="91" y="228"/>
                  </a:lnTo>
                  <a:lnTo>
                    <a:pt x="70" y="259"/>
                  </a:lnTo>
                  <a:lnTo>
                    <a:pt x="55" y="294"/>
                  </a:lnTo>
                  <a:lnTo>
                    <a:pt x="46" y="331"/>
                  </a:lnTo>
                  <a:lnTo>
                    <a:pt x="45" y="369"/>
                  </a:lnTo>
                  <a:lnTo>
                    <a:pt x="49" y="427"/>
                  </a:lnTo>
                  <a:lnTo>
                    <a:pt x="60" y="499"/>
                  </a:lnTo>
                  <a:lnTo>
                    <a:pt x="73" y="570"/>
                  </a:lnTo>
                  <a:lnTo>
                    <a:pt x="84" y="630"/>
                  </a:lnTo>
                  <a:lnTo>
                    <a:pt x="46" y="6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3" name="Freeform 59"/>
            <p:cNvSpPr>
              <a:spLocks/>
            </p:cNvSpPr>
            <p:nvPr/>
          </p:nvSpPr>
          <p:spPr bwMode="auto">
            <a:xfrm>
              <a:off x="4635" y="2382"/>
              <a:ext cx="295" cy="329"/>
            </a:xfrm>
            <a:custGeom>
              <a:avLst/>
              <a:gdLst>
                <a:gd name="T0" fmla="*/ 451 w 589"/>
                <a:gd name="T1" fmla="*/ 126 h 659"/>
                <a:gd name="T2" fmla="*/ 445 w 589"/>
                <a:gd name="T3" fmla="*/ 197 h 659"/>
                <a:gd name="T4" fmla="*/ 417 w 589"/>
                <a:gd name="T5" fmla="*/ 261 h 659"/>
                <a:gd name="T6" fmla="*/ 396 w 589"/>
                <a:gd name="T7" fmla="*/ 288 h 659"/>
                <a:gd name="T8" fmla="*/ 372 w 589"/>
                <a:gd name="T9" fmla="*/ 312 h 659"/>
                <a:gd name="T10" fmla="*/ 385 w 589"/>
                <a:gd name="T11" fmla="*/ 344 h 659"/>
                <a:gd name="T12" fmla="*/ 481 w 589"/>
                <a:gd name="T13" fmla="*/ 393 h 659"/>
                <a:gd name="T14" fmla="*/ 567 w 589"/>
                <a:gd name="T15" fmla="*/ 461 h 659"/>
                <a:gd name="T16" fmla="*/ 589 w 589"/>
                <a:gd name="T17" fmla="*/ 497 h 659"/>
                <a:gd name="T18" fmla="*/ 576 w 589"/>
                <a:gd name="T19" fmla="*/ 498 h 659"/>
                <a:gd name="T20" fmla="*/ 532 w 589"/>
                <a:gd name="T21" fmla="*/ 476 h 659"/>
                <a:gd name="T22" fmla="*/ 468 w 589"/>
                <a:gd name="T23" fmla="*/ 438 h 659"/>
                <a:gd name="T24" fmla="*/ 399 w 589"/>
                <a:gd name="T25" fmla="*/ 398 h 659"/>
                <a:gd name="T26" fmla="*/ 345 w 589"/>
                <a:gd name="T27" fmla="*/ 365 h 659"/>
                <a:gd name="T28" fmla="*/ 322 w 589"/>
                <a:gd name="T29" fmla="*/ 351 h 659"/>
                <a:gd name="T30" fmla="*/ 295 w 589"/>
                <a:gd name="T31" fmla="*/ 389 h 659"/>
                <a:gd name="T32" fmla="*/ 192 w 589"/>
                <a:gd name="T33" fmla="*/ 549 h 659"/>
                <a:gd name="T34" fmla="*/ 168 w 589"/>
                <a:gd name="T35" fmla="*/ 591 h 659"/>
                <a:gd name="T36" fmla="*/ 142 w 589"/>
                <a:gd name="T37" fmla="*/ 629 h 659"/>
                <a:gd name="T38" fmla="*/ 87 w 589"/>
                <a:gd name="T39" fmla="*/ 606 h 659"/>
                <a:gd name="T40" fmla="*/ 69 w 589"/>
                <a:gd name="T41" fmla="*/ 632 h 659"/>
                <a:gd name="T42" fmla="*/ 46 w 589"/>
                <a:gd name="T43" fmla="*/ 650 h 659"/>
                <a:gd name="T44" fmla="*/ 21 w 589"/>
                <a:gd name="T45" fmla="*/ 659 h 659"/>
                <a:gd name="T46" fmla="*/ 0 w 589"/>
                <a:gd name="T47" fmla="*/ 641 h 659"/>
                <a:gd name="T48" fmla="*/ 22 w 589"/>
                <a:gd name="T49" fmla="*/ 638 h 659"/>
                <a:gd name="T50" fmla="*/ 60 w 589"/>
                <a:gd name="T51" fmla="*/ 606 h 659"/>
                <a:gd name="T52" fmla="*/ 114 w 589"/>
                <a:gd name="T53" fmla="*/ 512 h 659"/>
                <a:gd name="T54" fmla="*/ 144 w 589"/>
                <a:gd name="T55" fmla="*/ 456 h 659"/>
                <a:gd name="T56" fmla="*/ 157 w 589"/>
                <a:gd name="T57" fmla="*/ 449 h 659"/>
                <a:gd name="T58" fmla="*/ 162 w 589"/>
                <a:gd name="T59" fmla="*/ 471 h 659"/>
                <a:gd name="T60" fmla="*/ 132 w 589"/>
                <a:gd name="T61" fmla="*/ 536 h 659"/>
                <a:gd name="T62" fmla="*/ 106 w 589"/>
                <a:gd name="T63" fmla="*/ 597 h 659"/>
                <a:gd name="T64" fmla="*/ 114 w 589"/>
                <a:gd name="T65" fmla="*/ 609 h 659"/>
                <a:gd name="T66" fmla="*/ 139 w 589"/>
                <a:gd name="T67" fmla="*/ 585 h 659"/>
                <a:gd name="T68" fmla="*/ 163 w 589"/>
                <a:gd name="T69" fmla="*/ 542 h 659"/>
                <a:gd name="T70" fmla="*/ 190 w 589"/>
                <a:gd name="T71" fmla="*/ 497 h 659"/>
                <a:gd name="T72" fmla="*/ 235 w 589"/>
                <a:gd name="T73" fmla="*/ 443 h 659"/>
                <a:gd name="T74" fmla="*/ 264 w 589"/>
                <a:gd name="T75" fmla="*/ 383 h 659"/>
                <a:gd name="T76" fmla="*/ 261 w 589"/>
                <a:gd name="T77" fmla="*/ 324 h 659"/>
                <a:gd name="T78" fmla="*/ 256 w 589"/>
                <a:gd name="T79" fmla="*/ 288 h 659"/>
                <a:gd name="T80" fmla="*/ 276 w 589"/>
                <a:gd name="T81" fmla="*/ 299 h 659"/>
                <a:gd name="T82" fmla="*/ 291 w 589"/>
                <a:gd name="T83" fmla="*/ 315 h 659"/>
                <a:gd name="T84" fmla="*/ 322 w 589"/>
                <a:gd name="T85" fmla="*/ 306 h 659"/>
                <a:gd name="T86" fmla="*/ 375 w 589"/>
                <a:gd name="T87" fmla="*/ 254 h 659"/>
                <a:gd name="T88" fmla="*/ 417 w 589"/>
                <a:gd name="T89" fmla="*/ 192 h 659"/>
                <a:gd name="T90" fmla="*/ 432 w 589"/>
                <a:gd name="T91" fmla="*/ 141 h 659"/>
                <a:gd name="T92" fmla="*/ 420 w 589"/>
                <a:gd name="T93" fmla="*/ 98 h 659"/>
                <a:gd name="T94" fmla="*/ 390 w 589"/>
                <a:gd name="T95" fmla="*/ 63 h 659"/>
                <a:gd name="T96" fmla="*/ 351 w 589"/>
                <a:gd name="T97" fmla="*/ 41 h 659"/>
                <a:gd name="T98" fmla="*/ 301 w 589"/>
                <a:gd name="T99" fmla="*/ 17 h 659"/>
                <a:gd name="T100" fmla="*/ 283 w 589"/>
                <a:gd name="T101" fmla="*/ 0 h 659"/>
                <a:gd name="T102" fmla="*/ 348 w 589"/>
                <a:gd name="T103" fmla="*/ 15 h 659"/>
                <a:gd name="T104" fmla="*/ 420 w 589"/>
                <a:gd name="T105" fmla="*/ 6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9" h="659">
                  <a:moveTo>
                    <a:pt x="435" y="81"/>
                  </a:moveTo>
                  <a:lnTo>
                    <a:pt x="445" y="104"/>
                  </a:lnTo>
                  <a:lnTo>
                    <a:pt x="451" y="126"/>
                  </a:lnTo>
                  <a:lnTo>
                    <a:pt x="453" y="150"/>
                  </a:lnTo>
                  <a:lnTo>
                    <a:pt x="451" y="174"/>
                  </a:lnTo>
                  <a:lnTo>
                    <a:pt x="445" y="197"/>
                  </a:lnTo>
                  <a:lnTo>
                    <a:pt x="438" y="219"/>
                  </a:lnTo>
                  <a:lnTo>
                    <a:pt x="429" y="242"/>
                  </a:lnTo>
                  <a:lnTo>
                    <a:pt x="417" y="261"/>
                  </a:lnTo>
                  <a:lnTo>
                    <a:pt x="411" y="270"/>
                  </a:lnTo>
                  <a:lnTo>
                    <a:pt x="403" y="279"/>
                  </a:lnTo>
                  <a:lnTo>
                    <a:pt x="396" y="288"/>
                  </a:lnTo>
                  <a:lnTo>
                    <a:pt x="388" y="296"/>
                  </a:lnTo>
                  <a:lnTo>
                    <a:pt x="379" y="305"/>
                  </a:lnTo>
                  <a:lnTo>
                    <a:pt x="372" y="312"/>
                  </a:lnTo>
                  <a:lnTo>
                    <a:pt x="363" y="321"/>
                  </a:lnTo>
                  <a:lnTo>
                    <a:pt x="355" y="329"/>
                  </a:lnTo>
                  <a:lnTo>
                    <a:pt x="385" y="344"/>
                  </a:lnTo>
                  <a:lnTo>
                    <a:pt x="417" y="359"/>
                  </a:lnTo>
                  <a:lnTo>
                    <a:pt x="450" y="375"/>
                  </a:lnTo>
                  <a:lnTo>
                    <a:pt x="481" y="393"/>
                  </a:lnTo>
                  <a:lnTo>
                    <a:pt x="511" y="414"/>
                  </a:lnTo>
                  <a:lnTo>
                    <a:pt x="540" y="437"/>
                  </a:lnTo>
                  <a:lnTo>
                    <a:pt x="567" y="461"/>
                  </a:lnTo>
                  <a:lnTo>
                    <a:pt x="589" y="489"/>
                  </a:lnTo>
                  <a:lnTo>
                    <a:pt x="589" y="494"/>
                  </a:lnTo>
                  <a:lnTo>
                    <a:pt x="589" y="497"/>
                  </a:lnTo>
                  <a:lnTo>
                    <a:pt x="586" y="498"/>
                  </a:lnTo>
                  <a:lnTo>
                    <a:pt x="583" y="500"/>
                  </a:lnTo>
                  <a:lnTo>
                    <a:pt x="576" y="498"/>
                  </a:lnTo>
                  <a:lnTo>
                    <a:pt x="565" y="492"/>
                  </a:lnTo>
                  <a:lnTo>
                    <a:pt x="550" y="485"/>
                  </a:lnTo>
                  <a:lnTo>
                    <a:pt x="532" y="476"/>
                  </a:lnTo>
                  <a:lnTo>
                    <a:pt x="513" y="464"/>
                  </a:lnTo>
                  <a:lnTo>
                    <a:pt x="490" y="452"/>
                  </a:lnTo>
                  <a:lnTo>
                    <a:pt x="468" y="438"/>
                  </a:lnTo>
                  <a:lnTo>
                    <a:pt x="444" y="425"/>
                  </a:lnTo>
                  <a:lnTo>
                    <a:pt x="421" y="411"/>
                  </a:lnTo>
                  <a:lnTo>
                    <a:pt x="399" y="398"/>
                  </a:lnTo>
                  <a:lnTo>
                    <a:pt x="378" y="386"/>
                  </a:lnTo>
                  <a:lnTo>
                    <a:pt x="360" y="374"/>
                  </a:lnTo>
                  <a:lnTo>
                    <a:pt x="345" y="365"/>
                  </a:lnTo>
                  <a:lnTo>
                    <a:pt x="333" y="357"/>
                  </a:lnTo>
                  <a:lnTo>
                    <a:pt x="325" y="353"/>
                  </a:lnTo>
                  <a:lnTo>
                    <a:pt x="322" y="351"/>
                  </a:lnTo>
                  <a:lnTo>
                    <a:pt x="306" y="357"/>
                  </a:lnTo>
                  <a:lnTo>
                    <a:pt x="298" y="371"/>
                  </a:lnTo>
                  <a:lnTo>
                    <a:pt x="295" y="389"/>
                  </a:lnTo>
                  <a:lnTo>
                    <a:pt x="292" y="405"/>
                  </a:lnTo>
                  <a:lnTo>
                    <a:pt x="261" y="464"/>
                  </a:lnTo>
                  <a:lnTo>
                    <a:pt x="192" y="549"/>
                  </a:lnTo>
                  <a:lnTo>
                    <a:pt x="183" y="561"/>
                  </a:lnTo>
                  <a:lnTo>
                    <a:pt x="175" y="575"/>
                  </a:lnTo>
                  <a:lnTo>
                    <a:pt x="168" y="591"/>
                  </a:lnTo>
                  <a:lnTo>
                    <a:pt x="160" y="606"/>
                  </a:lnTo>
                  <a:lnTo>
                    <a:pt x="153" y="618"/>
                  </a:lnTo>
                  <a:lnTo>
                    <a:pt x="142" y="629"/>
                  </a:lnTo>
                  <a:lnTo>
                    <a:pt x="129" y="633"/>
                  </a:lnTo>
                  <a:lnTo>
                    <a:pt x="111" y="632"/>
                  </a:lnTo>
                  <a:lnTo>
                    <a:pt x="87" y="606"/>
                  </a:lnTo>
                  <a:lnTo>
                    <a:pt x="81" y="615"/>
                  </a:lnTo>
                  <a:lnTo>
                    <a:pt x="75" y="624"/>
                  </a:lnTo>
                  <a:lnTo>
                    <a:pt x="69" y="632"/>
                  </a:lnTo>
                  <a:lnTo>
                    <a:pt x="61" y="638"/>
                  </a:lnTo>
                  <a:lnTo>
                    <a:pt x="54" y="644"/>
                  </a:lnTo>
                  <a:lnTo>
                    <a:pt x="46" y="650"/>
                  </a:lnTo>
                  <a:lnTo>
                    <a:pt x="37" y="654"/>
                  </a:lnTo>
                  <a:lnTo>
                    <a:pt x="30" y="659"/>
                  </a:lnTo>
                  <a:lnTo>
                    <a:pt x="21" y="659"/>
                  </a:lnTo>
                  <a:lnTo>
                    <a:pt x="12" y="654"/>
                  </a:lnTo>
                  <a:lnTo>
                    <a:pt x="6" y="648"/>
                  </a:lnTo>
                  <a:lnTo>
                    <a:pt x="0" y="641"/>
                  </a:lnTo>
                  <a:lnTo>
                    <a:pt x="4" y="635"/>
                  </a:lnTo>
                  <a:lnTo>
                    <a:pt x="12" y="636"/>
                  </a:lnTo>
                  <a:lnTo>
                    <a:pt x="22" y="638"/>
                  </a:lnTo>
                  <a:lnTo>
                    <a:pt x="36" y="636"/>
                  </a:lnTo>
                  <a:lnTo>
                    <a:pt x="46" y="627"/>
                  </a:lnTo>
                  <a:lnTo>
                    <a:pt x="60" y="606"/>
                  </a:lnTo>
                  <a:lnTo>
                    <a:pt x="78" y="576"/>
                  </a:lnTo>
                  <a:lnTo>
                    <a:pt x="97" y="543"/>
                  </a:lnTo>
                  <a:lnTo>
                    <a:pt x="114" y="512"/>
                  </a:lnTo>
                  <a:lnTo>
                    <a:pt x="129" y="483"/>
                  </a:lnTo>
                  <a:lnTo>
                    <a:pt x="139" y="464"/>
                  </a:lnTo>
                  <a:lnTo>
                    <a:pt x="144" y="456"/>
                  </a:lnTo>
                  <a:lnTo>
                    <a:pt x="148" y="453"/>
                  </a:lnTo>
                  <a:lnTo>
                    <a:pt x="153" y="450"/>
                  </a:lnTo>
                  <a:lnTo>
                    <a:pt x="157" y="449"/>
                  </a:lnTo>
                  <a:lnTo>
                    <a:pt x="163" y="450"/>
                  </a:lnTo>
                  <a:lnTo>
                    <a:pt x="165" y="458"/>
                  </a:lnTo>
                  <a:lnTo>
                    <a:pt x="162" y="471"/>
                  </a:lnTo>
                  <a:lnTo>
                    <a:pt x="154" y="491"/>
                  </a:lnTo>
                  <a:lnTo>
                    <a:pt x="144" y="512"/>
                  </a:lnTo>
                  <a:lnTo>
                    <a:pt x="132" y="536"/>
                  </a:lnTo>
                  <a:lnTo>
                    <a:pt x="120" y="558"/>
                  </a:lnTo>
                  <a:lnTo>
                    <a:pt x="111" y="579"/>
                  </a:lnTo>
                  <a:lnTo>
                    <a:pt x="106" y="597"/>
                  </a:lnTo>
                  <a:lnTo>
                    <a:pt x="106" y="603"/>
                  </a:lnTo>
                  <a:lnTo>
                    <a:pt x="109" y="606"/>
                  </a:lnTo>
                  <a:lnTo>
                    <a:pt x="114" y="609"/>
                  </a:lnTo>
                  <a:lnTo>
                    <a:pt x="118" y="614"/>
                  </a:lnTo>
                  <a:lnTo>
                    <a:pt x="129" y="600"/>
                  </a:lnTo>
                  <a:lnTo>
                    <a:pt x="139" y="585"/>
                  </a:lnTo>
                  <a:lnTo>
                    <a:pt x="148" y="572"/>
                  </a:lnTo>
                  <a:lnTo>
                    <a:pt x="156" y="557"/>
                  </a:lnTo>
                  <a:lnTo>
                    <a:pt x="163" y="542"/>
                  </a:lnTo>
                  <a:lnTo>
                    <a:pt x="172" y="527"/>
                  </a:lnTo>
                  <a:lnTo>
                    <a:pt x="181" y="512"/>
                  </a:lnTo>
                  <a:lnTo>
                    <a:pt x="190" y="497"/>
                  </a:lnTo>
                  <a:lnTo>
                    <a:pt x="205" y="479"/>
                  </a:lnTo>
                  <a:lnTo>
                    <a:pt x="220" y="461"/>
                  </a:lnTo>
                  <a:lnTo>
                    <a:pt x="235" y="443"/>
                  </a:lnTo>
                  <a:lnTo>
                    <a:pt x="247" y="423"/>
                  </a:lnTo>
                  <a:lnTo>
                    <a:pt x="258" y="404"/>
                  </a:lnTo>
                  <a:lnTo>
                    <a:pt x="264" y="383"/>
                  </a:lnTo>
                  <a:lnTo>
                    <a:pt x="267" y="360"/>
                  </a:lnTo>
                  <a:lnTo>
                    <a:pt x="264" y="336"/>
                  </a:lnTo>
                  <a:lnTo>
                    <a:pt x="261" y="324"/>
                  </a:lnTo>
                  <a:lnTo>
                    <a:pt x="256" y="312"/>
                  </a:lnTo>
                  <a:lnTo>
                    <a:pt x="253" y="300"/>
                  </a:lnTo>
                  <a:lnTo>
                    <a:pt x="256" y="288"/>
                  </a:lnTo>
                  <a:lnTo>
                    <a:pt x="264" y="290"/>
                  </a:lnTo>
                  <a:lnTo>
                    <a:pt x="270" y="293"/>
                  </a:lnTo>
                  <a:lnTo>
                    <a:pt x="276" y="299"/>
                  </a:lnTo>
                  <a:lnTo>
                    <a:pt x="282" y="305"/>
                  </a:lnTo>
                  <a:lnTo>
                    <a:pt x="286" y="311"/>
                  </a:lnTo>
                  <a:lnTo>
                    <a:pt x="291" y="315"/>
                  </a:lnTo>
                  <a:lnTo>
                    <a:pt x="295" y="318"/>
                  </a:lnTo>
                  <a:lnTo>
                    <a:pt x="301" y="320"/>
                  </a:lnTo>
                  <a:lnTo>
                    <a:pt x="322" y="306"/>
                  </a:lnTo>
                  <a:lnTo>
                    <a:pt x="340" y="291"/>
                  </a:lnTo>
                  <a:lnTo>
                    <a:pt x="358" y="273"/>
                  </a:lnTo>
                  <a:lnTo>
                    <a:pt x="375" y="254"/>
                  </a:lnTo>
                  <a:lnTo>
                    <a:pt x="390" y="234"/>
                  </a:lnTo>
                  <a:lnTo>
                    <a:pt x="403" y="213"/>
                  </a:lnTo>
                  <a:lnTo>
                    <a:pt x="417" y="192"/>
                  </a:lnTo>
                  <a:lnTo>
                    <a:pt x="430" y="173"/>
                  </a:lnTo>
                  <a:lnTo>
                    <a:pt x="432" y="156"/>
                  </a:lnTo>
                  <a:lnTo>
                    <a:pt x="432" y="141"/>
                  </a:lnTo>
                  <a:lnTo>
                    <a:pt x="429" y="126"/>
                  </a:lnTo>
                  <a:lnTo>
                    <a:pt x="426" y="111"/>
                  </a:lnTo>
                  <a:lnTo>
                    <a:pt x="420" y="98"/>
                  </a:lnTo>
                  <a:lnTo>
                    <a:pt x="411" y="86"/>
                  </a:lnTo>
                  <a:lnTo>
                    <a:pt x="402" y="74"/>
                  </a:lnTo>
                  <a:lnTo>
                    <a:pt x="390" y="63"/>
                  </a:lnTo>
                  <a:lnTo>
                    <a:pt x="379" y="56"/>
                  </a:lnTo>
                  <a:lnTo>
                    <a:pt x="366" y="48"/>
                  </a:lnTo>
                  <a:lnTo>
                    <a:pt x="351" y="41"/>
                  </a:lnTo>
                  <a:lnTo>
                    <a:pt x="334" y="33"/>
                  </a:lnTo>
                  <a:lnTo>
                    <a:pt x="318" y="26"/>
                  </a:lnTo>
                  <a:lnTo>
                    <a:pt x="301" y="17"/>
                  </a:lnTo>
                  <a:lnTo>
                    <a:pt x="286" y="11"/>
                  </a:lnTo>
                  <a:lnTo>
                    <a:pt x="273" y="3"/>
                  </a:lnTo>
                  <a:lnTo>
                    <a:pt x="283" y="0"/>
                  </a:lnTo>
                  <a:lnTo>
                    <a:pt x="301" y="2"/>
                  </a:lnTo>
                  <a:lnTo>
                    <a:pt x="322" y="6"/>
                  </a:lnTo>
                  <a:lnTo>
                    <a:pt x="348" y="15"/>
                  </a:lnTo>
                  <a:lnTo>
                    <a:pt x="375" y="27"/>
                  </a:lnTo>
                  <a:lnTo>
                    <a:pt x="399" y="42"/>
                  </a:lnTo>
                  <a:lnTo>
                    <a:pt x="420" y="60"/>
                  </a:lnTo>
                  <a:lnTo>
                    <a:pt x="43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4" name="Freeform 60"/>
            <p:cNvSpPr>
              <a:spLocks/>
            </p:cNvSpPr>
            <p:nvPr/>
          </p:nvSpPr>
          <p:spPr bwMode="auto">
            <a:xfrm>
              <a:off x="4065" y="2418"/>
              <a:ext cx="517" cy="342"/>
            </a:xfrm>
            <a:custGeom>
              <a:avLst/>
              <a:gdLst>
                <a:gd name="T0" fmla="*/ 112 w 1033"/>
                <a:gd name="T1" fmla="*/ 106 h 682"/>
                <a:gd name="T2" fmla="*/ 130 w 1033"/>
                <a:gd name="T3" fmla="*/ 97 h 682"/>
                <a:gd name="T4" fmla="*/ 124 w 1033"/>
                <a:gd name="T5" fmla="*/ 172 h 682"/>
                <a:gd name="T6" fmla="*/ 145 w 1033"/>
                <a:gd name="T7" fmla="*/ 303 h 682"/>
                <a:gd name="T8" fmla="*/ 177 w 1033"/>
                <a:gd name="T9" fmla="*/ 363 h 682"/>
                <a:gd name="T10" fmla="*/ 202 w 1033"/>
                <a:gd name="T11" fmla="*/ 409 h 682"/>
                <a:gd name="T12" fmla="*/ 219 w 1033"/>
                <a:gd name="T13" fmla="*/ 439 h 682"/>
                <a:gd name="T14" fmla="*/ 565 w 1033"/>
                <a:gd name="T15" fmla="*/ 87 h 682"/>
                <a:gd name="T16" fmla="*/ 645 w 1033"/>
                <a:gd name="T17" fmla="*/ 40 h 682"/>
                <a:gd name="T18" fmla="*/ 738 w 1033"/>
                <a:gd name="T19" fmla="*/ 21 h 682"/>
                <a:gd name="T20" fmla="*/ 799 w 1033"/>
                <a:gd name="T21" fmla="*/ 15 h 682"/>
                <a:gd name="T22" fmla="*/ 862 w 1033"/>
                <a:gd name="T23" fmla="*/ 3 h 682"/>
                <a:gd name="T24" fmla="*/ 919 w 1033"/>
                <a:gd name="T25" fmla="*/ 1 h 682"/>
                <a:gd name="T26" fmla="*/ 964 w 1033"/>
                <a:gd name="T27" fmla="*/ 12 h 682"/>
                <a:gd name="T28" fmla="*/ 1009 w 1033"/>
                <a:gd name="T29" fmla="*/ 21 h 682"/>
                <a:gd name="T30" fmla="*/ 1033 w 1033"/>
                <a:gd name="T31" fmla="*/ 30 h 682"/>
                <a:gd name="T32" fmla="*/ 1003 w 1033"/>
                <a:gd name="T33" fmla="*/ 42 h 682"/>
                <a:gd name="T34" fmla="*/ 922 w 1033"/>
                <a:gd name="T35" fmla="*/ 28 h 682"/>
                <a:gd name="T36" fmla="*/ 840 w 1033"/>
                <a:gd name="T37" fmla="*/ 27 h 682"/>
                <a:gd name="T38" fmla="*/ 666 w 1033"/>
                <a:gd name="T39" fmla="*/ 52 h 682"/>
                <a:gd name="T40" fmla="*/ 628 w 1033"/>
                <a:gd name="T41" fmla="*/ 73 h 682"/>
                <a:gd name="T42" fmla="*/ 594 w 1033"/>
                <a:gd name="T43" fmla="*/ 103 h 682"/>
                <a:gd name="T44" fmla="*/ 567 w 1033"/>
                <a:gd name="T45" fmla="*/ 132 h 682"/>
                <a:gd name="T46" fmla="*/ 492 w 1033"/>
                <a:gd name="T47" fmla="*/ 210 h 682"/>
                <a:gd name="T48" fmla="*/ 385 w 1033"/>
                <a:gd name="T49" fmla="*/ 322 h 682"/>
                <a:gd name="T50" fmla="*/ 276 w 1033"/>
                <a:gd name="T51" fmla="*/ 442 h 682"/>
                <a:gd name="T52" fmla="*/ 196 w 1033"/>
                <a:gd name="T53" fmla="*/ 535 h 682"/>
                <a:gd name="T54" fmla="*/ 165 w 1033"/>
                <a:gd name="T55" fmla="*/ 586 h 682"/>
                <a:gd name="T56" fmla="*/ 145 w 1033"/>
                <a:gd name="T57" fmla="*/ 643 h 682"/>
                <a:gd name="T58" fmla="*/ 129 w 1033"/>
                <a:gd name="T59" fmla="*/ 679 h 682"/>
                <a:gd name="T60" fmla="*/ 130 w 1033"/>
                <a:gd name="T61" fmla="*/ 619 h 682"/>
                <a:gd name="T62" fmla="*/ 153 w 1033"/>
                <a:gd name="T63" fmla="*/ 546 h 682"/>
                <a:gd name="T64" fmla="*/ 171 w 1033"/>
                <a:gd name="T65" fmla="*/ 510 h 682"/>
                <a:gd name="T66" fmla="*/ 193 w 1033"/>
                <a:gd name="T67" fmla="*/ 474 h 682"/>
                <a:gd name="T68" fmla="*/ 190 w 1033"/>
                <a:gd name="T69" fmla="*/ 444 h 682"/>
                <a:gd name="T70" fmla="*/ 153 w 1033"/>
                <a:gd name="T71" fmla="*/ 396 h 682"/>
                <a:gd name="T72" fmla="*/ 99 w 1033"/>
                <a:gd name="T73" fmla="*/ 370 h 682"/>
                <a:gd name="T74" fmla="*/ 63 w 1033"/>
                <a:gd name="T75" fmla="*/ 379 h 682"/>
                <a:gd name="T76" fmla="*/ 25 w 1033"/>
                <a:gd name="T77" fmla="*/ 388 h 682"/>
                <a:gd name="T78" fmla="*/ 18 w 1033"/>
                <a:gd name="T79" fmla="*/ 370 h 682"/>
                <a:gd name="T80" fmla="*/ 57 w 1033"/>
                <a:gd name="T81" fmla="*/ 352 h 682"/>
                <a:gd name="T82" fmla="*/ 102 w 1033"/>
                <a:gd name="T83" fmla="*/ 342 h 682"/>
                <a:gd name="T84" fmla="*/ 102 w 1033"/>
                <a:gd name="T85" fmla="*/ 264 h 682"/>
                <a:gd name="T86" fmla="*/ 67 w 1033"/>
                <a:gd name="T87" fmla="*/ 154 h 682"/>
                <a:gd name="T88" fmla="*/ 0 w 1033"/>
                <a:gd name="T89" fmla="*/ 63 h 682"/>
                <a:gd name="T90" fmla="*/ 19 w 1033"/>
                <a:gd name="T91" fmla="*/ 67 h 682"/>
                <a:gd name="T92" fmla="*/ 67 w 1033"/>
                <a:gd name="T93" fmla="*/ 10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3" h="682">
                  <a:moveTo>
                    <a:pt x="103" y="151"/>
                  </a:moveTo>
                  <a:lnTo>
                    <a:pt x="109" y="130"/>
                  </a:lnTo>
                  <a:lnTo>
                    <a:pt x="112" y="106"/>
                  </a:lnTo>
                  <a:lnTo>
                    <a:pt x="114" y="84"/>
                  </a:lnTo>
                  <a:lnTo>
                    <a:pt x="117" y="75"/>
                  </a:lnTo>
                  <a:lnTo>
                    <a:pt x="130" y="97"/>
                  </a:lnTo>
                  <a:lnTo>
                    <a:pt x="129" y="121"/>
                  </a:lnTo>
                  <a:lnTo>
                    <a:pt x="123" y="147"/>
                  </a:lnTo>
                  <a:lnTo>
                    <a:pt x="124" y="172"/>
                  </a:lnTo>
                  <a:lnTo>
                    <a:pt x="132" y="216"/>
                  </a:lnTo>
                  <a:lnTo>
                    <a:pt x="138" y="261"/>
                  </a:lnTo>
                  <a:lnTo>
                    <a:pt x="145" y="303"/>
                  </a:lnTo>
                  <a:lnTo>
                    <a:pt x="157" y="345"/>
                  </a:lnTo>
                  <a:lnTo>
                    <a:pt x="168" y="352"/>
                  </a:lnTo>
                  <a:lnTo>
                    <a:pt x="177" y="363"/>
                  </a:lnTo>
                  <a:lnTo>
                    <a:pt x="186" y="378"/>
                  </a:lnTo>
                  <a:lnTo>
                    <a:pt x="195" y="393"/>
                  </a:lnTo>
                  <a:lnTo>
                    <a:pt x="202" y="409"/>
                  </a:lnTo>
                  <a:lnTo>
                    <a:pt x="208" y="423"/>
                  </a:lnTo>
                  <a:lnTo>
                    <a:pt x="214" y="433"/>
                  </a:lnTo>
                  <a:lnTo>
                    <a:pt x="219" y="439"/>
                  </a:lnTo>
                  <a:lnTo>
                    <a:pt x="520" y="135"/>
                  </a:lnTo>
                  <a:lnTo>
                    <a:pt x="541" y="109"/>
                  </a:lnTo>
                  <a:lnTo>
                    <a:pt x="565" y="87"/>
                  </a:lnTo>
                  <a:lnTo>
                    <a:pt x="589" y="69"/>
                  </a:lnTo>
                  <a:lnTo>
                    <a:pt x="616" y="52"/>
                  </a:lnTo>
                  <a:lnTo>
                    <a:pt x="645" y="40"/>
                  </a:lnTo>
                  <a:lnTo>
                    <a:pt x="675" y="31"/>
                  </a:lnTo>
                  <a:lnTo>
                    <a:pt x="705" y="24"/>
                  </a:lnTo>
                  <a:lnTo>
                    <a:pt x="738" y="21"/>
                  </a:lnTo>
                  <a:lnTo>
                    <a:pt x="759" y="21"/>
                  </a:lnTo>
                  <a:lnTo>
                    <a:pt x="780" y="18"/>
                  </a:lnTo>
                  <a:lnTo>
                    <a:pt x="799" y="15"/>
                  </a:lnTo>
                  <a:lnTo>
                    <a:pt x="820" y="10"/>
                  </a:lnTo>
                  <a:lnTo>
                    <a:pt x="841" y="6"/>
                  </a:lnTo>
                  <a:lnTo>
                    <a:pt x="862" y="3"/>
                  </a:lnTo>
                  <a:lnTo>
                    <a:pt x="883" y="0"/>
                  </a:lnTo>
                  <a:lnTo>
                    <a:pt x="904" y="0"/>
                  </a:lnTo>
                  <a:lnTo>
                    <a:pt x="919" y="1"/>
                  </a:lnTo>
                  <a:lnTo>
                    <a:pt x="934" y="4"/>
                  </a:lnTo>
                  <a:lnTo>
                    <a:pt x="949" y="9"/>
                  </a:lnTo>
                  <a:lnTo>
                    <a:pt x="964" y="12"/>
                  </a:lnTo>
                  <a:lnTo>
                    <a:pt x="979" y="16"/>
                  </a:lnTo>
                  <a:lnTo>
                    <a:pt x="994" y="19"/>
                  </a:lnTo>
                  <a:lnTo>
                    <a:pt x="1009" y="21"/>
                  </a:lnTo>
                  <a:lnTo>
                    <a:pt x="1026" y="21"/>
                  </a:lnTo>
                  <a:lnTo>
                    <a:pt x="1032" y="25"/>
                  </a:lnTo>
                  <a:lnTo>
                    <a:pt x="1033" y="30"/>
                  </a:lnTo>
                  <a:lnTo>
                    <a:pt x="1033" y="36"/>
                  </a:lnTo>
                  <a:lnTo>
                    <a:pt x="1030" y="42"/>
                  </a:lnTo>
                  <a:lnTo>
                    <a:pt x="1003" y="42"/>
                  </a:lnTo>
                  <a:lnTo>
                    <a:pt x="975" y="39"/>
                  </a:lnTo>
                  <a:lnTo>
                    <a:pt x="949" y="33"/>
                  </a:lnTo>
                  <a:lnTo>
                    <a:pt x="922" y="28"/>
                  </a:lnTo>
                  <a:lnTo>
                    <a:pt x="895" y="25"/>
                  </a:lnTo>
                  <a:lnTo>
                    <a:pt x="868" y="24"/>
                  </a:lnTo>
                  <a:lnTo>
                    <a:pt x="840" y="27"/>
                  </a:lnTo>
                  <a:lnTo>
                    <a:pt x="811" y="34"/>
                  </a:lnTo>
                  <a:lnTo>
                    <a:pt x="681" y="48"/>
                  </a:lnTo>
                  <a:lnTo>
                    <a:pt x="666" y="52"/>
                  </a:lnTo>
                  <a:lnTo>
                    <a:pt x="652" y="58"/>
                  </a:lnTo>
                  <a:lnTo>
                    <a:pt x="640" y="66"/>
                  </a:lnTo>
                  <a:lnTo>
                    <a:pt x="628" y="73"/>
                  </a:lnTo>
                  <a:lnTo>
                    <a:pt x="616" y="82"/>
                  </a:lnTo>
                  <a:lnTo>
                    <a:pt x="604" y="93"/>
                  </a:lnTo>
                  <a:lnTo>
                    <a:pt x="594" y="103"/>
                  </a:lnTo>
                  <a:lnTo>
                    <a:pt x="583" y="114"/>
                  </a:lnTo>
                  <a:lnTo>
                    <a:pt x="579" y="118"/>
                  </a:lnTo>
                  <a:lnTo>
                    <a:pt x="567" y="132"/>
                  </a:lnTo>
                  <a:lnTo>
                    <a:pt x="547" y="151"/>
                  </a:lnTo>
                  <a:lnTo>
                    <a:pt x="522" y="178"/>
                  </a:lnTo>
                  <a:lnTo>
                    <a:pt x="492" y="210"/>
                  </a:lnTo>
                  <a:lnTo>
                    <a:pt x="459" y="244"/>
                  </a:lnTo>
                  <a:lnTo>
                    <a:pt x="423" y="283"/>
                  </a:lnTo>
                  <a:lnTo>
                    <a:pt x="385" y="322"/>
                  </a:lnTo>
                  <a:lnTo>
                    <a:pt x="348" y="363"/>
                  </a:lnTo>
                  <a:lnTo>
                    <a:pt x="310" y="403"/>
                  </a:lnTo>
                  <a:lnTo>
                    <a:pt x="276" y="442"/>
                  </a:lnTo>
                  <a:lnTo>
                    <a:pt x="244" y="477"/>
                  </a:lnTo>
                  <a:lnTo>
                    <a:pt x="217" y="508"/>
                  </a:lnTo>
                  <a:lnTo>
                    <a:pt x="196" y="535"/>
                  </a:lnTo>
                  <a:lnTo>
                    <a:pt x="180" y="555"/>
                  </a:lnTo>
                  <a:lnTo>
                    <a:pt x="172" y="568"/>
                  </a:lnTo>
                  <a:lnTo>
                    <a:pt x="165" y="586"/>
                  </a:lnTo>
                  <a:lnTo>
                    <a:pt x="159" y="606"/>
                  </a:lnTo>
                  <a:lnTo>
                    <a:pt x="151" y="625"/>
                  </a:lnTo>
                  <a:lnTo>
                    <a:pt x="145" y="643"/>
                  </a:lnTo>
                  <a:lnTo>
                    <a:pt x="139" y="658"/>
                  </a:lnTo>
                  <a:lnTo>
                    <a:pt x="133" y="670"/>
                  </a:lnTo>
                  <a:lnTo>
                    <a:pt x="129" y="679"/>
                  </a:lnTo>
                  <a:lnTo>
                    <a:pt x="126" y="682"/>
                  </a:lnTo>
                  <a:lnTo>
                    <a:pt x="126" y="651"/>
                  </a:lnTo>
                  <a:lnTo>
                    <a:pt x="130" y="619"/>
                  </a:lnTo>
                  <a:lnTo>
                    <a:pt x="136" y="589"/>
                  </a:lnTo>
                  <a:lnTo>
                    <a:pt x="147" y="561"/>
                  </a:lnTo>
                  <a:lnTo>
                    <a:pt x="153" y="546"/>
                  </a:lnTo>
                  <a:lnTo>
                    <a:pt x="159" y="534"/>
                  </a:lnTo>
                  <a:lnTo>
                    <a:pt x="165" y="522"/>
                  </a:lnTo>
                  <a:lnTo>
                    <a:pt x="171" y="510"/>
                  </a:lnTo>
                  <a:lnTo>
                    <a:pt x="178" y="499"/>
                  </a:lnTo>
                  <a:lnTo>
                    <a:pt x="184" y="487"/>
                  </a:lnTo>
                  <a:lnTo>
                    <a:pt x="193" y="474"/>
                  </a:lnTo>
                  <a:lnTo>
                    <a:pt x="201" y="460"/>
                  </a:lnTo>
                  <a:lnTo>
                    <a:pt x="198" y="456"/>
                  </a:lnTo>
                  <a:lnTo>
                    <a:pt x="190" y="444"/>
                  </a:lnTo>
                  <a:lnTo>
                    <a:pt x="181" y="429"/>
                  </a:lnTo>
                  <a:lnTo>
                    <a:pt x="168" y="412"/>
                  </a:lnTo>
                  <a:lnTo>
                    <a:pt x="153" y="396"/>
                  </a:lnTo>
                  <a:lnTo>
                    <a:pt x="136" y="381"/>
                  </a:lnTo>
                  <a:lnTo>
                    <a:pt x="118" y="372"/>
                  </a:lnTo>
                  <a:lnTo>
                    <a:pt x="99" y="370"/>
                  </a:lnTo>
                  <a:lnTo>
                    <a:pt x="88" y="370"/>
                  </a:lnTo>
                  <a:lnTo>
                    <a:pt x="76" y="373"/>
                  </a:lnTo>
                  <a:lnTo>
                    <a:pt x="63" y="379"/>
                  </a:lnTo>
                  <a:lnTo>
                    <a:pt x="49" y="384"/>
                  </a:lnTo>
                  <a:lnTo>
                    <a:pt x="37" y="387"/>
                  </a:lnTo>
                  <a:lnTo>
                    <a:pt x="25" y="388"/>
                  </a:lnTo>
                  <a:lnTo>
                    <a:pt x="15" y="387"/>
                  </a:lnTo>
                  <a:lnTo>
                    <a:pt x="7" y="381"/>
                  </a:lnTo>
                  <a:lnTo>
                    <a:pt x="18" y="370"/>
                  </a:lnTo>
                  <a:lnTo>
                    <a:pt x="30" y="363"/>
                  </a:lnTo>
                  <a:lnTo>
                    <a:pt x="43" y="357"/>
                  </a:lnTo>
                  <a:lnTo>
                    <a:pt x="57" y="352"/>
                  </a:lnTo>
                  <a:lnTo>
                    <a:pt x="72" y="348"/>
                  </a:lnTo>
                  <a:lnTo>
                    <a:pt x="87" y="345"/>
                  </a:lnTo>
                  <a:lnTo>
                    <a:pt x="102" y="342"/>
                  </a:lnTo>
                  <a:lnTo>
                    <a:pt x="117" y="339"/>
                  </a:lnTo>
                  <a:lnTo>
                    <a:pt x="111" y="301"/>
                  </a:lnTo>
                  <a:lnTo>
                    <a:pt x="102" y="264"/>
                  </a:lnTo>
                  <a:lnTo>
                    <a:pt x="93" y="226"/>
                  </a:lnTo>
                  <a:lnTo>
                    <a:pt x="81" y="189"/>
                  </a:lnTo>
                  <a:lnTo>
                    <a:pt x="67" y="154"/>
                  </a:lnTo>
                  <a:lnTo>
                    <a:pt x="49" y="121"/>
                  </a:lnTo>
                  <a:lnTo>
                    <a:pt x="27" y="91"/>
                  </a:lnTo>
                  <a:lnTo>
                    <a:pt x="0" y="63"/>
                  </a:lnTo>
                  <a:lnTo>
                    <a:pt x="3" y="63"/>
                  </a:lnTo>
                  <a:lnTo>
                    <a:pt x="9" y="64"/>
                  </a:lnTo>
                  <a:lnTo>
                    <a:pt x="19" y="67"/>
                  </a:lnTo>
                  <a:lnTo>
                    <a:pt x="34" y="73"/>
                  </a:lnTo>
                  <a:lnTo>
                    <a:pt x="49" y="84"/>
                  </a:lnTo>
                  <a:lnTo>
                    <a:pt x="67" y="100"/>
                  </a:lnTo>
                  <a:lnTo>
                    <a:pt x="85" y="123"/>
                  </a:lnTo>
                  <a:lnTo>
                    <a:pt x="103"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5" name="Freeform 61"/>
            <p:cNvSpPr>
              <a:spLocks/>
            </p:cNvSpPr>
            <p:nvPr/>
          </p:nvSpPr>
          <p:spPr bwMode="auto">
            <a:xfrm>
              <a:off x="4548" y="2408"/>
              <a:ext cx="274" cy="184"/>
            </a:xfrm>
            <a:custGeom>
              <a:avLst/>
              <a:gdLst>
                <a:gd name="T0" fmla="*/ 538 w 547"/>
                <a:gd name="T1" fmla="*/ 24 h 367"/>
                <a:gd name="T2" fmla="*/ 523 w 547"/>
                <a:gd name="T3" fmla="*/ 27 h 367"/>
                <a:gd name="T4" fmla="*/ 504 w 547"/>
                <a:gd name="T5" fmla="*/ 27 h 367"/>
                <a:gd name="T6" fmla="*/ 483 w 547"/>
                <a:gd name="T7" fmla="*/ 28 h 367"/>
                <a:gd name="T8" fmla="*/ 442 w 547"/>
                <a:gd name="T9" fmla="*/ 40 h 367"/>
                <a:gd name="T10" fmla="*/ 396 w 547"/>
                <a:gd name="T11" fmla="*/ 72 h 367"/>
                <a:gd name="T12" fmla="*/ 358 w 547"/>
                <a:gd name="T13" fmla="*/ 115 h 367"/>
                <a:gd name="T14" fmla="*/ 325 w 547"/>
                <a:gd name="T15" fmla="*/ 166 h 367"/>
                <a:gd name="T16" fmla="*/ 321 w 547"/>
                <a:gd name="T17" fmla="*/ 196 h 367"/>
                <a:gd name="T18" fmla="*/ 342 w 547"/>
                <a:gd name="T19" fmla="*/ 193 h 367"/>
                <a:gd name="T20" fmla="*/ 316 w 547"/>
                <a:gd name="T21" fmla="*/ 208 h 367"/>
                <a:gd name="T22" fmla="*/ 270 w 547"/>
                <a:gd name="T23" fmla="*/ 204 h 367"/>
                <a:gd name="T24" fmla="*/ 222 w 547"/>
                <a:gd name="T25" fmla="*/ 199 h 367"/>
                <a:gd name="T26" fmla="*/ 177 w 547"/>
                <a:gd name="T27" fmla="*/ 207 h 367"/>
                <a:gd name="T28" fmla="*/ 141 w 547"/>
                <a:gd name="T29" fmla="*/ 238 h 367"/>
                <a:gd name="T30" fmla="*/ 111 w 547"/>
                <a:gd name="T31" fmla="*/ 273 h 367"/>
                <a:gd name="T32" fmla="*/ 78 w 547"/>
                <a:gd name="T33" fmla="*/ 304 h 367"/>
                <a:gd name="T34" fmla="*/ 42 w 547"/>
                <a:gd name="T35" fmla="*/ 328 h 367"/>
                <a:gd name="T36" fmla="*/ 25 w 547"/>
                <a:gd name="T37" fmla="*/ 343 h 367"/>
                <a:gd name="T38" fmla="*/ 33 w 547"/>
                <a:gd name="T39" fmla="*/ 351 h 367"/>
                <a:gd name="T40" fmla="*/ 52 w 547"/>
                <a:gd name="T41" fmla="*/ 349 h 367"/>
                <a:gd name="T42" fmla="*/ 84 w 547"/>
                <a:gd name="T43" fmla="*/ 340 h 367"/>
                <a:gd name="T44" fmla="*/ 114 w 547"/>
                <a:gd name="T45" fmla="*/ 331 h 367"/>
                <a:gd name="T46" fmla="*/ 135 w 547"/>
                <a:gd name="T47" fmla="*/ 327 h 367"/>
                <a:gd name="T48" fmla="*/ 130 w 547"/>
                <a:gd name="T49" fmla="*/ 336 h 367"/>
                <a:gd name="T50" fmla="*/ 112 w 547"/>
                <a:gd name="T51" fmla="*/ 351 h 367"/>
                <a:gd name="T52" fmla="*/ 90 w 547"/>
                <a:gd name="T53" fmla="*/ 358 h 367"/>
                <a:gd name="T54" fmla="*/ 66 w 547"/>
                <a:gd name="T55" fmla="*/ 364 h 367"/>
                <a:gd name="T56" fmla="*/ 42 w 547"/>
                <a:gd name="T57" fmla="*/ 367 h 367"/>
                <a:gd name="T58" fmla="*/ 21 w 547"/>
                <a:gd name="T59" fmla="*/ 361 h 367"/>
                <a:gd name="T60" fmla="*/ 6 w 547"/>
                <a:gd name="T61" fmla="*/ 349 h 367"/>
                <a:gd name="T62" fmla="*/ 0 w 547"/>
                <a:gd name="T63" fmla="*/ 330 h 367"/>
                <a:gd name="T64" fmla="*/ 19 w 547"/>
                <a:gd name="T65" fmla="*/ 313 h 367"/>
                <a:gd name="T66" fmla="*/ 54 w 547"/>
                <a:gd name="T67" fmla="*/ 294 h 367"/>
                <a:gd name="T68" fmla="*/ 84 w 547"/>
                <a:gd name="T69" fmla="*/ 268 h 367"/>
                <a:gd name="T70" fmla="*/ 112 w 547"/>
                <a:gd name="T71" fmla="*/ 238 h 367"/>
                <a:gd name="T72" fmla="*/ 142 w 547"/>
                <a:gd name="T73" fmla="*/ 210 h 367"/>
                <a:gd name="T74" fmla="*/ 172 w 547"/>
                <a:gd name="T75" fmla="*/ 187 h 367"/>
                <a:gd name="T76" fmla="*/ 207 w 547"/>
                <a:gd name="T77" fmla="*/ 175 h 367"/>
                <a:gd name="T78" fmla="*/ 247 w 547"/>
                <a:gd name="T79" fmla="*/ 175 h 367"/>
                <a:gd name="T80" fmla="*/ 273 w 547"/>
                <a:gd name="T81" fmla="*/ 184 h 367"/>
                <a:gd name="T82" fmla="*/ 277 w 547"/>
                <a:gd name="T83" fmla="*/ 187 h 367"/>
                <a:gd name="T84" fmla="*/ 297 w 547"/>
                <a:gd name="T85" fmla="*/ 157 h 367"/>
                <a:gd name="T86" fmla="*/ 334 w 547"/>
                <a:gd name="T87" fmla="*/ 99 h 367"/>
                <a:gd name="T88" fmla="*/ 382 w 547"/>
                <a:gd name="T89" fmla="*/ 48 h 367"/>
                <a:gd name="T90" fmla="*/ 438 w 547"/>
                <a:gd name="T91" fmla="*/ 12 h 367"/>
                <a:gd name="T92" fmla="*/ 480 w 547"/>
                <a:gd name="T93" fmla="*/ 0 h 367"/>
                <a:gd name="T94" fmla="*/ 499 w 547"/>
                <a:gd name="T95" fmla="*/ 1 h 367"/>
                <a:gd name="T96" fmla="*/ 520 w 547"/>
                <a:gd name="T97" fmla="*/ 7 h 367"/>
                <a:gd name="T98" fmla="*/ 538 w 547"/>
                <a:gd name="T99" fmla="*/ 1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7" h="367">
                  <a:moveTo>
                    <a:pt x="547" y="21"/>
                  </a:moveTo>
                  <a:lnTo>
                    <a:pt x="538" y="24"/>
                  </a:lnTo>
                  <a:lnTo>
                    <a:pt x="531" y="25"/>
                  </a:lnTo>
                  <a:lnTo>
                    <a:pt x="523" y="27"/>
                  </a:lnTo>
                  <a:lnTo>
                    <a:pt x="514" y="27"/>
                  </a:lnTo>
                  <a:lnTo>
                    <a:pt x="504" y="27"/>
                  </a:lnTo>
                  <a:lnTo>
                    <a:pt x="495" y="27"/>
                  </a:lnTo>
                  <a:lnTo>
                    <a:pt x="483" y="28"/>
                  </a:lnTo>
                  <a:lnTo>
                    <a:pt x="469" y="31"/>
                  </a:lnTo>
                  <a:lnTo>
                    <a:pt x="442" y="40"/>
                  </a:lnTo>
                  <a:lnTo>
                    <a:pt x="418" y="54"/>
                  </a:lnTo>
                  <a:lnTo>
                    <a:pt x="396" y="72"/>
                  </a:lnTo>
                  <a:lnTo>
                    <a:pt x="376" y="93"/>
                  </a:lnTo>
                  <a:lnTo>
                    <a:pt x="358" y="115"/>
                  </a:lnTo>
                  <a:lnTo>
                    <a:pt x="342" y="141"/>
                  </a:lnTo>
                  <a:lnTo>
                    <a:pt x="325" y="166"/>
                  </a:lnTo>
                  <a:lnTo>
                    <a:pt x="310" y="193"/>
                  </a:lnTo>
                  <a:lnTo>
                    <a:pt x="321" y="196"/>
                  </a:lnTo>
                  <a:lnTo>
                    <a:pt x="333" y="193"/>
                  </a:lnTo>
                  <a:lnTo>
                    <a:pt x="342" y="193"/>
                  </a:lnTo>
                  <a:lnTo>
                    <a:pt x="340" y="205"/>
                  </a:lnTo>
                  <a:lnTo>
                    <a:pt x="316" y="208"/>
                  </a:lnTo>
                  <a:lnTo>
                    <a:pt x="294" y="207"/>
                  </a:lnTo>
                  <a:lnTo>
                    <a:pt x="270" y="204"/>
                  </a:lnTo>
                  <a:lnTo>
                    <a:pt x="246" y="201"/>
                  </a:lnTo>
                  <a:lnTo>
                    <a:pt x="222" y="199"/>
                  </a:lnTo>
                  <a:lnTo>
                    <a:pt x="199" y="201"/>
                  </a:lnTo>
                  <a:lnTo>
                    <a:pt x="177" y="207"/>
                  </a:lnTo>
                  <a:lnTo>
                    <a:pt x="154" y="220"/>
                  </a:lnTo>
                  <a:lnTo>
                    <a:pt x="141" y="238"/>
                  </a:lnTo>
                  <a:lnTo>
                    <a:pt x="126" y="256"/>
                  </a:lnTo>
                  <a:lnTo>
                    <a:pt x="111" y="273"/>
                  </a:lnTo>
                  <a:lnTo>
                    <a:pt x="96" y="289"/>
                  </a:lnTo>
                  <a:lnTo>
                    <a:pt x="78" y="304"/>
                  </a:lnTo>
                  <a:lnTo>
                    <a:pt x="60" y="318"/>
                  </a:lnTo>
                  <a:lnTo>
                    <a:pt x="42" y="328"/>
                  </a:lnTo>
                  <a:lnTo>
                    <a:pt x="22" y="339"/>
                  </a:lnTo>
                  <a:lnTo>
                    <a:pt x="25" y="343"/>
                  </a:lnTo>
                  <a:lnTo>
                    <a:pt x="28" y="348"/>
                  </a:lnTo>
                  <a:lnTo>
                    <a:pt x="33" y="351"/>
                  </a:lnTo>
                  <a:lnTo>
                    <a:pt x="39" y="351"/>
                  </a:lnTo>
                  <a:lnTo>
                    <a:pt x="52" y="349"/>
                  </a:lnTo>
                  <a:lnTo>
                    <a:pt x="67" y="345"/>
                  </a:lnTo>
                  <a:lnTo>
                    <a:pt x="84" y="340"/>
                  </a:lnTo>
                  <a:lnTo>
                    <a:pt x="100" y="336"/>
                  </a:lnTo>
                  <a:lnTo>
                    <a:pt x="114" y="331"/>
                  </a:lnTo>
                  <a:lnTo>
                    <a:pt x="126" y="328"/>
                  </a:lnTo>
                  <a:lnTo>
                    <a:pt x="135" y="327"/>
                  </a:lnTo>
                  <a:lnTo>
                    <a:pt x="138" y="327"/>
                  </a:lnTo>
                  <a:lnTo>
                    <a:pt x="130" y="336"/>
                  </a:lnTo>
                  <a:lnTo>
                    <a:pt x="121" y="345"/>
                  </a:lnTo>
                  <a:lnTo>
                    <a:pt x="112" y="351"/>
                  </a:lnTo>
                  <a:lnTo>
                    <a:pt x="100" y="355"/>
                  </a:lnTo>
                  <a:lnTo>
                    <a:pt x="90" y="358"/>
                  </a:lnTo>
                  <a:lnTo>
                    <a:pt x="78" y="361"/>
                  </a:lnTo>
                  <a:lnTo>
                    <a:pt x="66" y="364"/>
                  </a:lnTo>
                  <a:lnTo>
                    <a:pt x="54" y="367"/>
                  </a:lnTo>
                  <a:lnTo>
                    <a:pt x="42" y="367"/>
                  </a:lnTo>
                  <a:lnTo>
                    <a:pt x="31" y="366"/>
                  </a:lnTo>
                  <a:lnTo>
                    <a:pt x="21" y="361"/>
                  </a:lnTo>
                  <a:lnTo>
                    <a:pt x="12" y="355"/>
                  </a:lnTo>
                  <a:lnTo>
                    <a:pt x="6" y="349"/>
                  </a:lnTo>
                  <a:lnTo>
                    <a:pt x="1" y="340"/>
                  </a:lnTo>
                  <a:lnTo>
                    <a:pt x="0" y="330"/>
                  </a:lnTo>
                  <a:lnTo>
                    <a:pt x="1" y="319"/>
                  </a:lnTo>
                  <a:lnTo>
                    <a:pt x="19" y="313"/>
                  </a:lnTo>
                  <a:lnTo>
                    <a:pt x="37" y="304"/>
                  </a:lnTo>
                  <a:lnTo>
                    <a:pt x="54" y="294"/>
                  </a:lnTo>
                  <a:lnTo>
                    <a:pt x="69" y="282"/>
                  </a:lnTo>
                  <a:lnTo>
                    <a:pt x="84" y="268"/>
                  </a:lnTo>
                  <a:lnTo>
                    <a:pt x="99" y="253"/>
                  </a:lnTo>
                  <a:lnTo>
                    <a:pt x="112" y="238"/>
                  </a:lnTo>
                  <a:lnTo>
                    <a:pt x="127" y="223"/>
                  </a:lnTo>
                  <a:lnTo>
                    <a:pt x="142" y="210"/>
                  </a:lnTo>
                  <a:lnTo>
                    <a:pt x="157" y="198"/>
                  </a:lnTo>
                  <a:lnTo>
                    <a:pt x="172" y="187"/>
                  </a:lnTo>
                  <a:lnTo>
                    <a:pt x="189" y="180"/>
                  </a:lnTo>
                  <a:lnTo>
                    <a:pt x="207" y="175"/>
                  </a:lnTo>
                  <a:lnTo>
                    <a:pt x="226" y="174"/>
                  </a:lnTo>
                  <a:lnTo>
                    <a:pt x="247" y="175"/>
                  </a:lnTo>
                  <a:lnTo>
                    <a:pt x="270" y="183"/>
                  </a:lnTo>
                  <a:lnTo>
                    <a:pt x="273" y="184"/>
                  </a:lnTo>
                  <a:lnTo>
                    <a:pt x="276" y="186"/>
                  </a:lnTo>
                  <a:lnTo>
                    <a:pt x="277" y="187"/>
                  </a:lnTo>
                  <a:lnTo>
                    <a:pt x="282" y="187"/>
                  </a:lnTo>
                  <a:lnTo>
                    <a:pt x="297" y="157"/>
                  </a:lnTo>
                  <a:lnTo>
                    <a:pt x="315" y="127"/>
                  </a:lnTo>
                  <a:lnTo>
                    <a:pt x="334" y="99"/>
                  </a:lnTo>
                  <a:lnTo>
                    <a:pt x="357" y="72"/>
                  </a:lnTo>
                  <a:lnTo>
                    <a:pt x="382" y="48"/>
                  </a:lnTo>
                  <a:lnTo>
                    <a:pt x="409" y="28"/>
                  </a:lnTo>
                  <a:lnTo>
                    <a:pt x="438" y="12"/>
                  </a:lnTo>
                  <a:lnTo>
                    <a:pt x="471" y="1"/>
                  </a:lnTo>
                  <a:lnTo>
                    <a:pt x="480" y="0"/>
                  </a:lnTo>
                  <a:lnTo>
                    <a:pt x="490" y="0"/>
                  </a:lnTo>
                  <a:lnTo>
                    <a:pt x="499" y="1"/>
                  </a:lnTo>
                  <a:lnTo>
                    <a:pt x="510" y="4"/>
                  </a:lnTo>
                  <a:lnTo>
                    <a:pt x="520" y="7"/>
                  </a:lnTo>
                  <a:lnTo>
                    <a:pt x="529" y="12"/>
                  </a:lnTo>
                  <a:lnTo>
                    <a:pt x="538" y="16"/>
                  </a:lnTo>
                  <a:lnTo>
                    <a:pt x="5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6" name="Freeform 62"/>
            <p:cNvSpPr>
              <a:spLocks/>
            </p:cNvSpPr>
            <p:nvPr/>
          </p:nvSpPr>
          <p:spPr bwMode="auto">
            <a:xfrm>
              <a:off x="4491" y="2443"/>
              <a:ext cx="102" cy="14"/>
            </a:xfrm>
            <a:custGeom>
              <a:avLst/>
              <a:gdLst>
                <a:gd name="T0" fmla="*/ 198 w 204"/>
                <a:gd name="T1" fmla="*/ 9 h 29"/>
                <a:gd name="T2" fmla="*/ 201 w 204"/>
                <a:gd name="T3" fmla="*/ 12 h 29"/>
                <a:gd name="T4" fmla="*/ 204 w 204"/>
                <a:gd name="T5" fmla="*/ 15 h 29"/>
                <a:gd name="T6" fmla="*/ 204 w 204"/>
                <a:gd name="T7" fmla="*/ 20 h 29"/>
                <a:gd name="T8" fmla="*/ 202 w 204"/>
                <a:gd name="T9" fmla="*/ 24 h 29"/>
                <a:gd name="T10" fmla="*/ 177 w 204"/>
                <a:gd name="T11" fmla="*/ 29 h 29"/>
                <a:gd name="T12" fmla="*/ 151 w 204"/>
                <a:gd name="T13" fmla="*/ 29 h 29"/>
                <a:gd name="T14" fmla="*/ 127 w 204"/>
                <a:gd name="T15" fmla="*/ 27 h 29"/>
                <a:gd name="T16" fmla="*/ 103 w 204"/>
                <a:gd name="T17" fmla="*/ 23 h 29"/>
                <a:gd name="T18" fmla="*/ 79 w 204"/>
                <a:gd name="T19" fmla="*/ 20 h 29"/>
                <a:gd name="T20" fmla="*/ 55 w 204"/>
                <a:gd name="T21" fmla="*/ 18 h 29"/>
                <a:gd name="T22" fmla="*/ 30 w 204"/>
                <a:gd name="T23" fmla="*/ 18 h 29"/>
                <a:gd name="T24" fmla="*/ 4 w 204"/>
                <a:gd name="T25" fmla="*/ 24 h 29"/>
                <a:gd name="T26" fmla="*/ 1 w 204"/>
                <a:gd name="T27" fmla="*/ 21 h 29"/>
                <a:gd name="T28" fmla="*/ 0 w 204"/>
                <a:gd name="T29" fmla="*/ 20 h 29"/>
                <a:gd name="T30" fmla="*/ 0 w 204"/>
                <a:gd name="T31" fmla="*/ 17 h 29"/>
                <a:gd name="T32" fmla="*/ 0 w 204"/>
                <a:gd name="T33" fmla="*/ 12 h 29"/>
                <a:gd name="T34" fmla="*/ 4 w 204"/>
                <a:gd name="T35" fmla="*/ 9 h 29"/>
                <a:gd name="T36" fmla="*/ 10 w 204"/>
                <a:gd name="T37" fmla="*/ 8 h 29"/>
                <a:gd name="T38" fmla="*/ 16 w 204"/>
                <a:gd name="T39" fmla="*/ 6 h 29"/>
                <a:gd name="T40" fmla="*/ 22 w 204"/>
                <a:gd name="T41" fmla="*/ 5 h 29"/>
                <a:gd name="T42" fmla="*/ 27 w 204"/>
                <a:gd name="T43" fmla="*/ 3 h 29"/>
                <a:gd name="T44" fmla="*/ 33 w 204"/>
                <a:gd name="T45" fmla="*/ 2 h 29"/>
                <a:gd name="T46" fmla="*/ 39 w 204"/>
                <a:gd name="T47" fmla="*/ 2 h 29"/>
                <a:gd name="T48" fmla="*/ 45 w 204"/>
                <a:gd name="T49" fmla="*/ 0 h 29"/>
                <a:gd name="T50" fmla="*/ 63 w 204"/>
                <a:gd name="T51" fmla="*/ 3 h 29"/>
                <a:gd name="T52" fmla="*/ 82 w 204"/>
                <a:gd name="T53" fmla="*/ 5 h 29"/>
                <a:gd name="T54" fmla="*/ 100 w 204"/>
                <a:gd name="T55" fmla="*/ 8 h 29"/>
                <a:gd name="T56" fmla="*/ 120 w 204"/>
                <a:gd name="T57" fmla="*/ 9 h 29"/>
                <a:gd name="T58" fmla="*/ 138 w 204"/>
                <a:gd name="T59" fmla="*/ 11 h 29"/>
                <a:gd name="T60" fmla="*/ 157 w 204"/>
                <a:gd name="T61" fmla="*/ 12 h 29"/>
                <a:gd name="T62" fmla="*/ 177 w 204"/>
                <a:gd name="T63" fmla="*/ 11 h 29"/>
                <a:gd name="T64" fmla="*/ 198 w 204"/>
                <a:gd name="T6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9">
                  <a:moveTo>
                    <a:pt x="198" y="9"/>
                  </a:moveTo>
                  <a:lnTo>
                    <a:pt x="201" y="12"/>
                  </a:lnTo>
                  <a:lnTo>
                    <a:pt x="204" y="15"/>
                  </a:lnTo>
                  <a:lnTo>
                    <a:pt x="204" y="20"/>
                  </a:lnTo>
                  <a:lnTo>
                    <a:pt x="202" y="24"/>
                  </a:lnTo>
                  <a:lnTo>
                    <a:pt x="177" y="29"/>
                  </a:lnTo>
                  <a:lnTo>
                    <a:pt x="151" y="29"/>
                  </a:lnTo>
                  <a:lnTo>
                    <a:pt x="127" y="27"/>
                  </a:lnTo>
                  <a:lnTo>
                    <a:pt x="103" y="23"/>
                  </a:lnTo>
                  <a:lnTo>
                    <a:pt x="79" y="20"/>
                  </a:lnTo>
                  <a:lnTo>
                    <a:pt x="55" y="18"/>
                  </a:lnTo>
                  <a:lnTo>
                    <a:pt x="30" y="18"/>
                  </a:lnTo>
                  <a:lnTo>
                    <a:pt x="4" y="24"/>
                  </a:lnTo>
                  <a:lnTo>
                    <a:pt x="1" y="21"/>
                  </a:lnTo>
                  <a:lnTo>
                    <a:pt x="0" y="20"/>
                  </a:lnTo>
                  <a:lnTo>
                    <a:pt x="0" y="17"/>
                  </a:lnTo>
                  <a:lnTo>
                    <a:pt x="0" y="12"/>
                  </a:lnTo>
                  <a:lnTo>
                    <a:pt x="4" y="9"/>
                  </a:lnTo>
                  <a:lnTo>
                    <a:pt x="10" y="8"/>
                  </a:lnTo>
                  <a:lnTo>
                    <a:pt x="16" y="6"/>
                  </a:lnTo>
                  <a:lnTo>
                    <a:pt x="22" y="5"/>
                  </a:lnTo>
                  <a:lnTo>
                    <a:pt x="27" y="3"/>
                  </a:lnTo>
                  <a:lnTo>
                    <a:pt x="33" y="2"/>
                  </a:lnTo>
                  <a:lnTo>
                    <a:pt x="39" y="2"/>
                  </a:lnTo>
                  <a:lnTo>
                    <a:pt x="45" y="0"/>
                  </a:lnTo>
                  <a:lnTo>
                    <a:pt x="63" y="3"/>
                  </a:lnTo>
                  <a:lnTo>
                    <a:pt x="82" y="5"/>
                  </a:lnTo>
                  <a:lnTo>
                    <a:pt x="100" y="8"/>
                  </a:lnTo>
                  <a:lnTo>
                    <a:pt x="120" y="9"/>
                  </a:lnTo>
                  <a:lnTo>
                    <a:pt x="138" y="11"/>
                  </a:lnTo>
                  <a:lnTo>
                    <a:pt x="157" y="12"/>
                  </a:lnTo>
                  <a:lnTo>
                    <a:pt x="177" y="11"/>
                  </a:lnTo>
                  <a:lnTo>
                    <a:pt x="19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7" name="Freeform 63"/>
            <p:cNvSpPr>
              <a:spLocks/>
            </p:cNvSpPr>
            <p:nvPr/>
          </p:nvSpPr>
          <p:spPr bwMode="auto">
            <a:xfrm>
              <a:off x="4493" y="2464"/>
              <a:ext cx="106" cy="14"/>
            </a:xfrm>
            <a:custGeom>
              <a:avLst/>
              <a:gdLst>
                <a:gd name="T0" fmla="*/ 204 w 211"/>
                <a:gd name="T1" fmla="*/ 8 h 27"/>
                <a:gd name="T2" fmla="*/ 207 w 211"/>
                <a:gd name="T3" fmla="*/ 11 h 27"/>
                <a:gd name="T4" fmla="*/ 210 w 211"/>
                <a:gd name="T5" fmla="*/ 12 h 27"/>
                <a:gd name="T6" fmla="*/ 211 w 211"/>
                <a:gd name="T7" fmla="*/ 15 h 27"/>
                <a:gd name="T8" fmla="*/ 211 w 211"/>
                <a:gd name="T9" fmla="*/ 20 h 27"/>
                <a:gd name="T10" fmla="*/ 186 w 211"/>
                <a:gd name="T11" fmla="*/ 26 h 27"/>
                <a:gd name="T12" fmla="*/ 160 w 211"/>
                <a:gd name="T13" fmla="*/ 27 h 27"/>
                <a:gd name="T14" fmla="*/ 135 w 211"/>
                <a:gd name="T15" fmla="*/ 26 h 27"/>
                <a:gd name="T16" fmla="*/ 111 w 211"/>
                <a:gd name="T17" fmla="*/ 23 h 27"/>
                <a:gd name="T18" fmla="*/ 87 w 211"/>
                <a:gd name="T19" fmla="*/ 20 h 27"/>
                <a:gd name="T20" fmla="*/ 61 w 211"/>
                <a:gd name="T21" fmla="*/ 18 h 27"/>
                <a:gd name="T22" fmla="*/ 34 w 211"/>
                <a:gd name="T23" fmla="*/ 18 h 27"/>
                <a:gd name="T24" fmla="*/ 7 w 211"/>
                <a:gd name="T25" fmla="*/ 24 h 27"/>
                <a:gd name="T26" fmla="*/ 4 w 211"/>
                <a:gd name="T27" fmla="*/ 23 h 27"/>
                <a:gd name="T28" fmla="*/ 1 w 211"/>
                <a:gd name="T29" fmla="*/ 21 h 27"/>
                <a:gd name="T30" fmla="*/ 0 w 211"/>
                <a:gd name="T31" fmla="*/ 18 h 27"/>
                <a:gd name="T32" fmla="*/ 0 w 211"/>
                <a:gd name="T33" fmla="*/ 15 h 27"/>
                <a:gd name="T34" fmla="*/ 10 w 211"/>
                <a:gd name="T35" fmla="*/ 11 h 27"/>
                <a:gd name="T36" fmla="*/ 21 w 211"/>
                <a:gd name="T37" fmla="*/ 8 h 27"/>
                <a:gd name="T38" fmla="*/ 31 w 211"/>
                <a:gd name="T39" fmla="*/ 5 h 27"/>
                <a:gd name="T40" fmla="*/ 43 w 211"/>
                <a:gd name="T41" fmla="*/ 3 h 27"/>
                <a:gd name="T42" fmla="*/ 54 w 211"/>
                <a:gd name="T43" fmla="*/ 3 h 27"/>
                <a:gd name="T44" fmla="*/ 66 w 211"/>
                <a:gd name="T45" fmla="*/ 2 h 27"/>
                <a:gd name="T46" fmla="*/ 78 w 211"/>
                <a:gd name="T47" fmla="*/ 2 h 27"/>
                <a:gd name="T48" fmla="*/ 88 w 211"/>
                <a:gd name="T49" fmla="*/ 0 h 27"/>
                <a:gd name="T50" fmla="*/ 102 w 211"/>
                <a:gd name="T51" fmla="*/ 3 h 27"/>
                <a:gd name="T52" fmla="*/ 117 w 211"/>
                <a:gd name="T53" fmla="*/ 6 h 27"/>
                <a:gd name="T54" fmla="*/ 130 w 211"/>
                <a:gd name="T55" fmla="*/ 8 h 27"/>
                <a:gd name="T56" fmla="*/ 145 w 211"/>
                <a:gd name="T57" fmla="*/ 8 h 27"/>
                <a:gd name="T58" fmla="*/ 160 w 211"/>
                <a:gd name="T59" fmla="*/ 9 h 27"/>
                <a:gd name="T60" fmla="*/ 175 w 211"/>
                <a:gd name="T61" fmla="*/ 9 h 27"/>
                <a:gd name="T62" fmla="*/ 189 w 211"/>
                <a:gd name="T63" fmla="*/ 8 h 27"/>
                <a:gd name="T64" fmla="*/ 204 w 211"/>
                <a:gd name="T6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7">
                  <a:moveTo>
                    <a:pt x="204" y="8"/>
                  </a:moveTo>
                  <a:lnTo>
                    <a:pt x="207" y="11"/>
                  </a:lnTo>
                  <a:lnTo>
                    <a:pt x="210" y="12"/>
                  </a:lnTo>
                  <a:lnTo>
                    <a:pt x="211" y="15"/>
                  </a:lnTo>
                  <a:lnTo>
                    <a:pt x="211" y="20"/>
                  </a:lnTo>
                  <a:lnTo>
                    <a:pt x="186" y="26"/>
                  </a:lnTo>
                  <a:lnTo>
                    <a:pt x="160" y="27"/>
                  </a:lnTo>
                  <a:lnTo>
                    <a:pt x="135" y="26"/>
                  </a:lnTo>
                  <a:lnTo>
                    <a:pt x="111" y="23"/>
                  </a:lnTo>
                  <a:lnTo>
                    <a:pt x="87" y="20"/>
                  </a:lnTo>
                  <a:lnTo>
                    <a:pt x="61" y="18"/>
                  </a:lnTo>
                  <a:lnTo>
                    <a:pt x="34" y="18"/>
                  </a:lnTo>
                  <a:lnTo>
                    <a:pt x="7" y="24"/>
                  </a:lnTo>
                  <a:lnTo>
                    <a:pt x="4" y="23"/>
                  </a:lnTo>
                  <a:lnTo>
                    <a:pt x="1" y="21"/>
                  </a:lnTo>
                  <a:lnTo>
                    <a:pt x="0" y="18"/>
                  </a:lnTo>
                  <a:lnTo>
                    <a:pt x="0" y="15"/>
                  </a:lnTo>
                  <a:lnTo>
                    <a:pt x="10" y="11"/>
                  </a:lnTo>
                  <a:lnTo>
                    <a:pt x="21" y="8"/>
                  </a:lnTo>
                  <a:lnTo>
                    <a:pt x="31" y="5"/>
                  </a:lnTo>
                  <a:lnTo>
                    <a:pt x="43" y="3"/>
                  </a:lnTo>
                  <a:lnTo>
                    <a:pt x="54" y="3"/>
                  </a:lnTo>
                  <a:lnTo>
                    <a:pt x="66" y="2"/>
                  </a:lnTo>
                  <a:lnTo>
                    <a:pt x="78" y="2"/>
                  </a:lnTo>
                  <a:lnTo>
                    <a:pt x="88" y="0"/>
                  </a:lnTo>
                  <a:lnTo>
                    <a:pt x="102" y="3"/>
                  </a:lnTo>
                  <a:lnTo>
                    <a:pt x="117" y="6"/>
                  </a:lnTo>
                  <a:lnTo>
                    <a:pt x="130" y="8"/>
                  </a:lnTo>
                  <a:lnTo>
                    <a:pt x="145" y="8"/>
                  </a:lnTo>
                  <a:lnTo>
                    <a:pt x="160" y="9"/>
                  </a:lnTo>
                  <a:lnTo>
                    <a:pt x="175" y="9"/>
                  </a:lnTo>
                  <a:lnTo>
                    <a:pt x="189" y="8"/>
                  </a:lnTo>
                  <a:lnTo>
                    <a:pt x="20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8" name="Freeform 64"/>
            <p:cNvSpPr>
              <a:spLocks/>
            </p:cNvSpPr>
            <p:nvPr/>
          </p:nvSpPr>
          <p:spPr bwMode="auto">
            <a:xfrm>
              <a:off x="4497" y="2486"/>
              <a:ext cx="96" cy="14"/>
            </a:xfrm>
            <a:custGeom>
              <a:avLst/>
              <a:gdLst>
                <a:gd name="T0" fmla="*/ 184 w 190"/>
                <a:gd name="T1" fmla="*/ 0 h 28"/>
                <a:gd name="T2" fmla="*/ 187 w 190"/>
                <a:gd name="T3" fmla="*/ 1 h 28"/>
                <a:gd name="T4" fmla="*/ 190 w 190"/>
                <a:gd name="T5" fmla="*/ 4 h 28"/>
                <a:gd name="T6" fmla="*/ 190 w 190"/>
                <a:gd name="T7" fmla="*/ 9 h 28"/>
                <a:gd name="T8" fmla="*/ 190 w 190"/>
                <a:gd name="T9" fmla="*/ 12 h 28"/>
                <a:gd name="T10" fmla="*/ 168 w 190"/>
                <a:gd name="T11" fmla="*/ 18 h 28"/>
                <a:gd name="T12" fmla="*/ 144 w 190"/>
                <a:gd name="T13" fmla="*/ 21 h 28"/>
                <a:gd name="T14" fmla="*/ 121 w 190"/>
                <a:gd name="T15" fmla="*/ 22 h 28"/>
                <a:gd name="T16" fmla="*/ 97 w 190"/>
                <a:gd name="T17" fmla="*/ 22 h 28"/>
                <a:gd name="T18" fmla="*/ 73 w 190"/>
                <a:gd name="T19" fmla="*/ 21 h 28"/>
                <a:gd name="T20" fmla="*/ 49 w 190"/>
                <a:gd name="T21" fmla="*/ 21 h 28"/>
                <a:gd name="T22" fmla="*/ 27 w 190"/>
                <a:gd name="T23" fmla="*/ 24 h 28"/>
                <a:gd name="T24" fmla="*/ 3 w 190"/>
                <a:gd name="T25" fmla="*/ 28 h 28"/>
                <a:gd name="T26" fmla="*/ 1 w 190"/>
                <a:gd name="T27" fmla="*/ 25 h 28"/>
                <a:gd name="T28" fmla="*/ 1 w 190"/>
                <a:gd name="T29" fmla="*/ 24 h 28"/>
                <a:gd name="T30" fmla="*/ 0 w 190"/>
                <a:gd name="T31" fmla="*/ 21 h 28"/>
                <a:gd name="T32" fmla="*/ 0 w 190"/>
                <a:gd name="T33" fmla="*/ 18 h 28"/>
                <a:gd name="T34" fmla="*/ 22 w 190"/>
                <a:gd name="T35" fmla="*/ 9 h 28"/>
                <a:gd name="T36" fmla="*/ 45 w 190"/>
                <a:gd name="T37" fmla="*/ 6 h 28"/>
                <a:gd name="T38" fmla="*/ 67 w 190"/>
                <a:gd name="T39" fmla="*/ 4 h 28"/>
                <a:gd name="T40" fmla="*/ 91 w 190"/>
                <a:gd name="T41" fmla="*/ 4 h 28"/>
                <a:gd name="T42" fmla="*/ 114 w 190"/>
                <a:gd name="T43" fmla="*/ 6 h 28"/>
                <a:gd name="T44" fmla="*/ 138 w 190"/>
                <a:gd name="T45" fmla="*/ 6 h 28"/>
                <a:gd name="T46" fmla="*/ 162 w 190"/>
                <a:gd name="T47" fmla="*/ 4 h 28"/>
                <a:gd name="T48" fmla="*/ 184 w 19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28">
                  <a:moveTo>
                    <a:pt x="184" y="0"/>
                  </a:moveTo>
                  <a:lnTo>
                    <a:pt x="187" y="1"/>
                  </a:lnTo>
                  <a:lnTo>
                    <a:pt x="190" y="4"/>
                  </a:lnTo>
                  <a:lnTo>
                    <a:pt x="190" y="9"/>
                  </a:lnTo>
                  <a:lnTo>
                    <a:pt x="190" y="12"/>
                  </a:lnTo>
                  <a:lnTo>
                    <a:pt x="168" y="18"/>
                  </a:lnTo>
                  <a:lnTo>
                    <a:pt x="144" y="21"/>
                  </a:lnTo>
                  <a:lnTo>
                    <a:pt x="121" y="22"/>
                  </a:lnTo>
                  <a:lnTo>
                    <a:pt x="97" y="22"/>
                  </a:lnTo>
                  <a:lnTo>
                    <a:pt x="73" y="21"/>
                  </a:lnTo>
                  <a:lnTo>
                    <a:pt x="49" y="21"/>
                  </a:lnTo>
                  <a:lnTo>
                    <a:pt x="27" y="24"/>
                  </a:lnTo>
                  <a:lnTo>
                    <a:pt x="3" y="28"/>
                  </a:lnTo>
                  <a:lnTo>
                    <a:pt x="1" y="25"/>
                  </a:lnTo>
                  <a:lnTo>
                    <a:pt x="1" y="24"/>
                  </a:lnTo>
                  <a:lnTo>
                    <a:pt x="0" y="21"/>
                  </a:lnTo>
                  <a:lnTo>
                    <a:pt x="0" y="18"/>
                  </a:lnTo>
                  <a:lnTo>
                    <a:pt x="22" y="9"/>
                  </a:lnTo>
                  <a:lnTo>
                    <a:pt x="45" y="6"/>
                  </a:lnTo>
                  <a:lnTo>
                    <a:pt x="67" y="4"/>
                  </a:lnTo>
                  <a:lnTo>
                    <a:pt x="91" y="4"/>
                  </a:lnTo>
                  <a:lnTo>
                    <a:pt x="114" y="6"/>
                  </a:lnTo>
                  <a:lnTo>
                    <a:pt x="138" y="6"/>
                  </a:lnTo>
                  <a:lnTo>
                    <a:pt x="162" y="4"/>
                  </a:lnTo>
                  <a:lnTo>
                    <a:pt x="1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9" name="Freeform 65"/>
            <p:cNvSpPr>
              <a:spLocks/>
            </p:cNvSpPr>
            <p:nvPr/>
          </p:nvSpPr>
          <p:spPr bwMode="auto">
            <a:xfrm>
              <a:off x="4062" y="2507"/>
              <a:ext cx="518" cy="354"/>
            </a:xfrm>
            <a:custGeom>
              <a:avLst/>
              <a:gdLst>
                <a:gd name="T0" fmla="*/ 1037 w 1037"/>
                <a:gd name="T1" fmla="*/ 6 h 708"/>
                <a:gd name="T2" fmla="*/ 1032 w 1037"/>
                <a:gd name="T3" fmla="*/ 13 h 708"/>
                <a:gd name="T4" fmla="*/ 1005 w 1037"/>
                <a:gd name="T5" fmla="*/ 24 h 708"/>
                <a:gd name="T6" fmla="*/ 951 w 1037"/>
                <a:gd name="T7" fmla="*/ 31 h 708"/>
                <a:gd name="T8" fmla="*/ 899 w 1037"/>
                <a:gd name="T9" fmla="*/ 39 h 708"/>
                <a:gd name="T10" fmla="*/ 854 w 1037"/>
                <a:gd name="T11" fmla="*/ 60 h 708"/>
                <a:gd name="T12" fmla="*/ 813 w 1037"/>
                <a:gd name="T13" fmla="*/ 91 h 708"/>
                <a:gd name="T14" fmla="*/ 768 w 1037"/>
                <a:gd name="T15" fmla="*/ 97 h 708"/>
                <a:gd name="T16" fmla="*/ 722 w 1037"/>
                <a:gd name="T17" fmla="*/ 90 h 708"/>
                <a:gd name="T18" fmla="*/ 674 w 1037"/>
                <a:gd name="T19" fmla="*/ 79 h 708"/>
                <a:gd name="T20" fmla="*/ 641 w 1037"/>
                <a:gd name="T21" fmla="*/ 84 h 708"/>
                <a:gd name="T22" fmla="*/ 609 w 1037"/>
                <a:gd name="T23" fmla="*/ 121 h 708"/>
                <a:gd name="T24" fmla="*/ 567 w 1037"/>
                <a:gd name="T25" fmla="*/ 187 h 708"/>
                <a:gd name="T26" fmla="*/ 519 w 1037"/>
                <a:gd name="T27" fmla="*/ 271 h 708"/>
                <a:gd name="T28" fmla="*/ 470 w 1037"/>
                <a:gd name="T29" fmla="*/ 360 h 708"/>
                <a:gd name="T30" fmla="*/ 423 w 1037"/>
                <a:gd name="T31" fmla="*/ 447 h 708"/>
                <a:gd name="T32" fmla="*/ 386 w 1037"/>
                <a:gd name="T33" fmla="*/ 517 h 708"/>
                <a:gd name="T34" fmla="*/ 360 w 1037"/>
                <a:gd name="T35" fmla="*/ 565 h 708"/>
                <a:gd name="T36" fmla="*/ 345 w 1037"/>
                <a:gd name="T37" fmla="*/ 589 h 708"/>
                <a:gd name="T38" fmla="*/ 324 w 1037"/>
                <a:gd name="T39" fmla="*/ 619 h 708"/>
                <a:gd name="T40" fmla="*/ 303 w 1037"/>
                <a:gd name="T41" fmla="*/ 646 h 708"/>
                <a:gd name="T42" fmla="*/ 290 w 1037"/>
                <a:gd name="T43" fmla="*/ 663 h 708"/>
                <a:gd name="T44" fmla="*/ 278 w 1037"/>
                <a:gd name="T45" fmla="*/ 675 h 708"/>
                <a:gd name="T46" fmla="*/ 254 w 1037"/>
                <a:gd name="T47" fmla="*/ 690 h 708"/>
                <a:gd name="T48" fmla="*/ 228 w 1037"/>
                <a:gd name="T49" fmla="*/ 703 h 708"/>
                <a:gd name="T50" fmla="*/ 201 w 1037"/>
                <a:gd name="T51" fmla="*/ 708 h 708"/>
                <a:gd name="T52" fmla="*/ 161 w 1037"/>
                <a:gd name="T53" fmla="*/ 700 h 708"/>
                <a:gd name="T54" fmla="*/ 110 w 1037"/>
                <a:gd name="T55" fmla="*/ 681 h 708"/>
                <a:gd name="T56" fmla="*/ 63 w 1037"/>
                <a:gd name="T57" fmla="*/ 651 h 708"/>
                <a:gd name="T58" fmla="*/ 21 w 1037"/>
                <a:gd name="T59" fmla="*/ 615 h 708"/>
                <a:gd name="T60" fmla="*/ 0 w 1037"/>
                <a:gd name="T61" fmla="*/ 588 h 708"/>
                <a:gd name="T62" fmla="*/ 0 w 1037"/>
                <a:gd name="T63" fmla="*/ 573 h 708"/>
                <a:gd name="T64" fmla="*/ 9 w 1037"/>
                <a:gd name="T65" fmla="*/ 570 h 708"/>
                <a:gd name="T66" fmla="*/ 45 w 1037"/>
                <a:gd name="T67" fmla="*/ 594 h 708"/>
                <a:gd name="T68" fmla="*/ 101 w 1037"/>
                <a:gd name="T69" fmla="*/ 628 h 708"/>
                <a:gd name="T70" fmla="*/ 158 w 1037"/>
                <a:gd name="T71" fmla="*/ 660 h 708"/>
                <a:gd name="T72" fmla="*/ 192 w 1037"/>
                <a:gd name="T73" fmla="*/ 670 h 708"/>
                <a:gd name="T74" fmla="*/ 213 w 1037"/>
                <a:gd name="T75" fmla="*/ 670 h 708"/>
                <a:gd name="T76" fmla="*/ 234 w 1037"/>
                <a:gd name="T77" fmla="*/ 664 h 708"/>
                <a:gd name="T78" fmla="*/ 255 w 1037"/>
                <a:gd name="T79" fmla="*/ 649 h 708"/>
                <a:gd name="T80" fmla="*/ 603 w 1037"/>
                <a:gd name="T81" fmla="*/ 75 h 708"/>
                <a:gd name="T82" fmla="*/ 629 w 1037"/>
                <a:gd name="T83" fmla="*/ 54 h 708"/>
                <a:gd name="T84" fmla="*/ 659 w 1037"/>
                <a:gd name="T85" fmla="*/ 51 h 708"/>
                <a:gd name="T86" fmla="*/ 692 w 1037"/>
                <a:gd name="T87" fmla="*/ 55 h 708"/>
                <a:gd name="T88" fmla="*/ 723 w 1037"/>
                <a:gd name="T89" fmla="*/ 61 h 708"/>
                <a:gd name="T90" fmla="*/ 768 w 1037"/>
                <a:gd name="T91" fmla="*/ 66 h 708"/>
                <a:gd name="T92" fmla="*/ 812 w 1037"/>
                <a:gd name="T93" fmla="*/ 60 h 708"/>
                <a:gd name="T94" fmla="*/ 852 w 1037"/>
                <a:gd name="T95" fmla="*/ 42 h 708"/>
                <a:gd name="T96" fmla="*/ 888 w 1037"/>
                <a:gd name="T97" fmla="*/ 16 h 708"/>
                <a:gd name="T98" fmla="*/ 929 w 1037"/>
                <a:gd name="T99" fmla="*/ 9 h 708"/>
                <a:gd name="T100" fmla="*/ 977 w 1037"/>
                <a:gd name="T101" fmla="*/ 3 h 708"/>
                <a:gd name="T102" fmla="*/ 1017 w 1037"/>
                <a:gd name="T103" fmla="*/ 0 h 708"/>
                <a:gd name="T104" fmla="*/ 1037 w 1037"/>
                <a:gd name="T105" fmla="*/ 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7" h="708">
                  <a:moveTo>
                    <a:pt x="1037" y="1"/>
                  </a:moveTo>
                  <a:lnTo>
                    <a:pt x="1037" y="6"/>
                  </a:lnTo>
                  <a:lnTo>
                    <a:pt x="1035" y="10"/>
                  </a:lnTo>
                  <a:lnTo>
                    <a:pt x="1032" y="13"/>
                  </a:lnTo>
                  <a:lnTo>
                    <a:pt x="1029" y="15"/>
                  </a:lnTo>
                  <a:lnTo>
                    <a:pt x="1005" y="24"/>
                  </a:lnTo>
                  <a:lnTo>
                    <a:pt x="978" y="28"/>
                  </a:lnTo>
                  <a:lnTo>
                    <a:pt x="951" y="31"/>
                  </a:lnTo>
                  <a:lnTo>
                    <a:pt x="926" y="34"/>
                  </a:lnTo>
                  <a:lnTo>
                    <a:pt x="899" y="39"/>
                  </a:lnTo>
                  <a:lnTo>
                    <a:pt x="875" y="46"/>
                  </a:lnTo>
                  <a:lnTo>
                    <a:pt x="854" y="60"/>
                  </a:lnTo>
                  <a:lnTo>
                    <a:pt x="836" y="81"/>
                  </a:lnTo>
                  <a:lnTo>
                    <a:pt x="813" y="91"/>
                  </a:lnTo>
                  <a:lnTo>
                    <a:pt x="792" y="96"/>
                  </a:lnTo>
                  <a:lnTo>
                    <a:pt x="768" y="97"/>
                  </a:lnTo>
                  <a:lnTo>
                    <a:pt x="746" y="94"/>
                  </a:lnTo>
                  <a:lnTo>
                    <a:pt x="722" y="90"/>
                  </a:lnTo>
                  <a:lnTo>
                    <a:pt x="698" y="84"/>
                  </a:lnTo>
                  <a:lnTo>
                    <a:pt x="674" y="79"/>
                  </a:lnTo>
                  <a:lnTo>
                    <a:pt x="651" y="78"/>
                  </a:lnTo>
                  <a:lnTo>
                    <a:pt x="641" y="84"/>
                  </a:lnTo>
                  <a:lnTo>
                    <a:pt x="627" y="99"/>
                  </a:lnTo>
                  <a:lnTo>
                    <a:pt x="609" y="121"/>
                  </a:lnTo>
                  <a:lnTo>
                    <a:pt x="590" y="153"/>
                  </a:lnTo>
                  <a:lnTo>
                    <a:pt x="567" y="187"/>
                  </a:lnTo>
                  <a:lnTo>
                    <a:pt x="543" y="228"/>
                  </a:lnTo>
                  <a:lnTo>
                    <a:pt x="519" y="271"/>
                  </a:lnTo>
                  <a:lnTo>
                    <a:pt x="494" y="315"/>
                  </a:lnTo>
                  <a:lnTo>
                    <a:pt x="470" y="360"/>
                  </a:lnTo>
                  <a:lnTo>
                    <a:pt x="446" y="405"/>
                  </a:lnTo>
                  <a:lnTo>
                    <a:pt x="423" y="447"/>
                  </a:lnTo>
                  <a:lnTo>
                    <a:pt x="404" y="484"/>
                  </a:lnTo>
                  <a:lnTo>
                    <a:pt x="386" y="517"/>
                  </a:lnTo>
                  <a:lnTo>
                    <a:pt x="371" y="544"/>
                  </a:lnTo>
                  <a:lnTo>
                    <a:pt x="360" y="565"/>
                  </a:lnTo>
                  <a:lnTo>
                    <a:pt x="354" y="576"/>
                  </a:lnTo>
                  <a:lnTo>
                    <a:pt x="345" y="589"/>
                  </a:lnTo>
                  <a:lnTo>
                    <a:pt x="335" y="604"/>
                  </a:lnTo>
                  <a:lnTo>
                    <a:pt x="324" y="619"/>
                  </a:lnTo>
                  <a:lnTo>
                    <a:pt x="314" y="633"/>
                  </a:lnTo>
                  <a:lnTo>
                    <a:pt x="303" y="646"/>
                  </a:lnTo>
                  <a:lnTo>
                    <a:pt x="296" y="657"/>
                  </a:lnTo>
                  <a:lnTo>
                    <a:pt x="290" y="663"/>
                  </a:lnTo>
                  <a:lnTo>
                    <a:pt x="288" y="666"/>
                  </a:lnTo>
                  <a:lnTo>
                    <a:pt x="278" y="675"/>
                  </a:lnTo>
                  <a:lnTo>
                    <a:pt x="266" y="682"/>
                  </a:lnTo>
                  <a:lnTo>
                    <a:pt x="254" y="690"/>
                  </a:lnTo>
                  <a:lnTo>
                    <a:pt x="242" y="697"/>
                  </a:lnTo>
                  <a:lnTo>
                    <a:pt x="228" y="703"/>
                  </a:lnTo>
                  <a:lnTo>
                    <a:pt x="215" y="706"/>
                  </a:lnTo>
                  <a:lnTo>
                    <a:pt x="201" y="708"/>
                  </a:lnTo>
                  <a:lnTo>
                    <a:pt x="186" y="706"/>
                  </a:lnTo>
                  <a:lnTo>
                    <a:pt x="161" y="700"/>
                  </a:lnTo>
                  <a:lnTo>
                    <a:pt x="135" y="691"/>
                  </a:lnTo>
                  <a:lnTo>
                    <a:pt x="110" y="681"/>
                  </a:lnTo>
                  <a:lnTo>
                    <a:pt x="86" y="666"/>
                  </a:lnTo>
                  <a:lnTo>
                    <a:pt x="63" y="651"/>
                  </a:lnTo>
                  <a:lnTo>
                    <a:pt x="42" y="633"/>
                  </a:lnTo>
                  <a:lnTo>
                    <a:pt x="21" y="615"/>
                  </a:lnTo>
                  <a:lnTo>
                    <a:pt x="3" y="594"/>
                  </a:lnTo>
                  <a:lnTo>
                    <a:pt x="0" y="588"/>
                  </a:lnTo>
                  <a:lnTo>
                    <a:pt x="0" y="580"/>
                  </a:lnTo>
                  <a:lnTo>
                    <a:pt x="0" y="573"/>
                  </a:lnTo>
                  <a:lnTo>
                    <a:pt x="5" y="567"/>
                  </a:lnTo>
                  <a:lnTo>
                    <a:pt x="9" y="570"/>
                  </a:lnTo>
                  <a:lnTo>
                    <a:pt x="24" y="580"/>
                  </a:lnTo>
                  <a:lnTo>
                    <a:pt x="45" y="594"/>
                  </a:lnTo>
                  <a:lnTo>
                    <a:pt x="72" y="610"/>
                  </a:lnTo>
                  <a:lnTo>
                    <a:pt x="101" y="628"/>
                  </a:lnTo>
                  <a:lnTo>
                    <a:pt x="131" y="645"/>
                  </a:lnTo>
                  <a:lnTo>
                    <a:pt x="158" y="660"/>
                  </a:lnTo>
                  <a:lnTo>
                    <a:pt x="183" y="670"/>
                  </a:lnTo>
                  <a:lnTo>
                    <a:pt x="192" y="670"/>
                  </a:lnTo>
                  <a:lnTo>
                    <a:pt x="203" y="670"/>
                  </a:lnTo>
                  <a:lnTo>
                    <a:pt x="213" y="670"/>
                  </a:lnTo>
                  <a:lnTo>
                    <a:pt x="224" y="667"/>
                  </a:lnTo>
                  <a:lnTo>
                    <a:pt x="234" y="664"/>
                  </a:lnTo>
                  <a:lnTo>
                    <a:pt x="245" y="658"/>
                  </a:lnTo>
                  <a:lnTo>
                    <a:pt x="255" y="649"/>
                  </a:lnTo>
                  <a:lnTo>
                    <a:pt x="266" y="639"/>
                  </a:lnTo>
                  <a:lnTo>
                    <a:pt x="603" y="75"/>
                  </a:lnTo>
                  <a:lnTo>
                    <a:pt x="615" y="61"/>
                  </a:lnTo>
                  <a:lnTo>
                    <a:pt x="629" y="54"/>
                  </a:lnTo>
                  <a:lnTo>
                    <a:pt x="644" y="51"/>
                  </a:lnTo>
                  <a:lnTo>
                    <a:pt x="659" y="51"/>
                  </a:lnTo>
                  <a:lnTo>
                    <a:pt x="675" y="52"/>
                  </a:lnTo>
                  <a:lnTo>
                    <a:pt x="692" y="55"/>
                  </a:lnTo>
                  <a:lnTo>
                    <a:pt x="708" y="60"/>
                  </a:lnTo>
                  <a:lnTo>
                    <a:pt x="723" y="61"/>
                  </a:lnTo>
                  <a:lnTo>
                    <a:pt x="746" y="66"/>
                  </a:lnTo>
                  <a:lnTo>
                    <a:pt x="768" y="66"/>
                  </a:lnTo>
                  <a:lnTo>
                    <a:pt x="791" y="64"/>
                  </a:lnTo>
                  <a:lnTo>
                    <a:pt x="812" y="60"/>
                  </a:lnTo>
                  <a:lnTo>
                    <a:pt x="833" y="52"/>
                  </a:lnTo>
                  <a:lnTo>
                    <a:pt x="852" y="42"/>
                  </a:lnTo>
                  <a:lnTo>
                    <a:pt x="872" y="30"/>
                  </a:lnTo>
                  <a:lnTo>
                    <a:pt x="888" y="16"/>
                  </a:lnTo>
                  <a:lnTo>
                    <a:pt x="906" y="12"/>
                  </a:lnTo>
                  <a:lnTo>
                    <a:pt x="929" y="9"/>
                  </a:lnTo>
                  <a:lnTo>
                    <a:pt x="953" y="6"/>
                  </a:lnTo>
                  <a:lnTo>
                    <a:pt x="977" y="3"/>
                  </a:lnTo>
                  <a:lnTo>
                    <a:pt x="999" y="1"/>
                  </a:lnTo>
                  <a:lnTo>
                    <a:pt x="1017" y="0"/>
                  </a:lnTo>
                  <a:lnTo>
                    <a:pt x="1031" y="0"/>
                  </a:lnTo>
                  <a:lnTo>
                    <a:pt x="103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0" name="Freeform 66"/>
            <p:cNvSpPr>
              <a:spLocks/>
            </p:cNvSpPr>
            <p:nvPr/>
          </p:nvSpPr>
          <p:spPr bwMode="auto">
            <a:xfrm>
              <a:off x="4569" y="2563"/>
              <a:ext cx="64" cy="129"/>
            </a:xfrm>
            <a:custGeom>
              <a:avLst/>
              <a:gdLst>
                <a:gd name="T0" fmla="*/ 129 w 129"/>
                <a:gd name="T1" fmla="*/ 3 h 258"/>
                <a:gd name="T2" fmla="*/ 125 w 129"/>
                <a:gd name="T3" fmla="*/ 32 h 258"/>
                <a:gd name="T4" fmla="*/ 116 w 129"/>
                <a:gd name="T5" fmla="*/ 59 h 258"/>
                <a:gd name="T6" fmla="*/ 102 w 129"/>
                <a:gd name="T7" fmla="*/ 86 h 258"/>
                <a:gd name="T8" fmla="*/ 86 w 129"/>
                <a:gd name="T9" fmla="*/ 110 h 258"/>
                <a:gd name="T10" fmla="*/ 69 w 129"/>
                <a:gd name="T11" fmla="*/ 135 h 258"/>
                <a:gd name="T12" fmla="*/ 51 w 129"/>
                <a:gd name="T13" fmla="*/ 159 h 258"/>
                <a:gd name="T14" fmla="*/ 36 w 129"/>
                <a:gd name="T15" fmla="*/ 185 h 258"/>
                <a:gd name="T16" fmla="*/ 24 w 129"/>
                <a:gd name="T17" fmla="*/ 210 h 258"/>
                <a:gd name="T18" fmla="*/ 21 w 129"/>
                <a:gd name="T19" fmla="*/ 219 h 258"/>
                <a:gd name="T20" fmla="*/ 24 w 129"/>
                <a:gd name="T21" fmla="*/ 228 h 258"/>
                <a:gd name="T22" fmla="*/ 32 w 129"/>
                <a:gd name="T23" fmla="*/ 237 h 258"/>
                <a:gd name="T24" fmla="*/ 39 w 129"/>
                <a:gd name="T25" fmla="*/ 246 h 258"/>
                <a:gd name="T26" fmla="*/ 44 w 129"/>
                <a:gd name="T27" fmla="*/ 252 h 258"/>
                <a:gd name="T28" fmla="*/ 45 w 129"/>
                <a:gd name="T29" fmla="*/ 257 h 258"/>
                <a:gd name="T30" fmla="*/ 39 w 129"/>
                <a:gd name="T31" fmla="*/ 258 h 258"/>
                <a:gd name="T32" fmla="*/ 23 w 129"/>
                <a:gd name="T33" fmla="*/ 255 h 258"/>
                <a:gd name="T34" fmla="*/ 11 w 129"/>
                <a:gd name="T35" fmla="*/ 246 h 258"/>
                <a:gd name="T36" fmla="*/ 3 w 129"/>
                <a:gd name="T37" fmla="*/ 234 h 258"/>
                <a:gd name="T38" fmla="*/ 0 w 129"/>
                <a:gd name="T39" fmla="*/ 221 h 258"/>
                <a:gd name="T40" fmla="*/ 2 w 129"/>
                <a:gd name="T41" fmla="*/ 206 h 258"/>
                <a:gd name="T42" fmla="*/ 105 w 129"/>
                <a:gd name="T43" fmla="*/ 32 h 258"/>
                <a:gd name="T44" fmla="*/ 108 w 129"/>
                <a:gd name="T45" fmla="*/ 21 h 258"/>
                <a:gd name="T46" fmla="*/ 111 w 129"/>
                <a:gd name="T47" fmla="*/ 8 h 258"/>
                <a:gd name="T48" fmla="*/ 117 w 129"/>
                <a:gd name="T49" fmla="*/ 0 h 258"/>
                <a:gd name="T50" fmla="*/ 129 w 129"/>
                <a:gd name="T51" fmla="*/ 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58">
                  <a:moveTo>
                    <a:pt x="129" y="3"/>
                  </a:moveTo>
                  <a:lnTo>
                    <a:pt x="125" y="32"/>
                  </a:lnTo>
                  <a:lnTo>
                    <a:pt x="116" y="59"/>
                  </a:lnTo>
                  <a:lnTo>
                    <a:pt x="102" y="86"/>
                  </a:lnTo>
                  <a:lnTo>
                    <a:pt x="86" y="110"/>
                  </a:lnTo>
                  <a:lnTo>
                    <a:pt x="69" y="135"/>
                  </a:lnTo>
                  <a:lnTo>
                    <a:pt x="51" y="159"/>
                  </a:lnTo>
                  <a:lnTo>
                    <a:pt x="36" y="185"/>
                  </a:lnTo>
                  <a:lnTo>
                    <a:pt x="24" y="210"/>
                  </a:lnTo>
                  <a:lnTo>
                    <a:pt x="21" y="219"/>
                  </a:lnTo>
                  <a:lnTo>
                    <a:pt x="24" y="228"/>
                  </a:lnTo>
                  <a:lnTo>
                    <a:pt x="32" y="237"/>
                  </a:lnTo>
                  <a:lnTo>
                    <a:pt x="39" y="246"/>
                  </a:lnTo>
                  <a:lnTo>
                    <a:pt x="44" y="252"/>
                  </a:lnTo>
                  <a:lnTo>
                    <a:pt x="45" y="257"/>
                  </a:lnTo>
                  <a:lnTo>
                    <a:pt x="39" y="258"/>
                  </a:lnTo>
                  <a:lnTo>
                    <a:pt x="23" y="255"/>
                  </a:lnTo>
                  <a:lnTo>
                    <a:pt x="11" y="246"/>
                  </a:lnTo>
                  <a:lnTo>
                    <a:pt x="3" y="234"/>
                  </a:lnTo>
                  <a:lnTo>
                    <a:pt x="0" y="221"/>
                  </a:lnTo>
                  <a:lnTo>
                    <a:pt x="2" y="206"/>
                  </a:lnTo>
                  <a:lnTo>
                    <a:pt x="105" y="32"/>
                  </a:lnTo>
                  <a:lnTo>
                    <a:pt x="108" y="21"/>
                  </a:lnTo>
                  <a:lnTo>
                    <a:pt x="111" y="8"/>
                  </a:lnTo>
                  <a:lnTo>
                    <a:pt x="117" y="0"/>
                  </a:lnTo>
                  <a:lnTo>
                    <a:pt x="1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1" name="Freeform 67"/>
            <p:cNvSpPr>
              <a:spLocks/>
            </p:cNvSpPr>
            <p:nvPr/>
          </p:nvSpPr>
          <p:spPr bwMode="auto">
            <a:xfrm>
              <a:off x="3954" y="2621"/>
              <a:ext cx="106" cy="218"/>
            </a:xfrm>
            <a:custGeom>
              <a:avLst/>
              <a:gdLst>
                <a:gd name="T0" fmla="*/ 189 w 211"/>
                <a:gd name="T1" fmla="*/ 15 h 436"/>
                <a:gd name="T2" fmla="*/ 144 w 211"/>
                <a:gd name="T3" fmla="*/ 75 h 436"/>
                <a:gd name="T4" fmla="*/ 85 w 211"/>
                <a:gd name="T5" fmla="*/ 153 h 436"/>
                <a:gd name="T6" fmla="*/ 46 w 211"/>
                <a:gd name="T7" fmla="*/ 217 h 436"/>
                <a:gd name="T8" fmla="*/ 57 w 211"/>
                <a:gd name="T9" fmla="*/ 256 h 436"/>
                <a:gd name="T10" fmla="*/ 84 w 211"/>
                <a:gd name="T11" fmla="*/ 295 h 436"/>
                <a:gd name="T12" fmla="*/ 111 w 211"/>
                <a:gd name="T13" fmla="*/ 333 h 436"/>
                <a:gd name="T14" fmla="*/ 139 w 211"/>
                <a:gd name="T15" fmla="*/ 370 h 436"/>
                <a:gd name="T16" fmla="*/ 162 w 211"/>
                <a:gd name="T17" fmla="*/ 390 h 436"/>
                <a:gd name="T18" fmla="*/ 175 w 211"/>
                <a:gd name="T19" fmla="*/ 384 h 436"/>
                <a:gd name="T20" fmla="*/ 189 w 211"/>
                <a:gd name="T21" fmla="*/ 373 h 436"/>
                <a:gd name="T22" fmla="*/ 204 w 211"/>
                <a:gd name="T23" fmla="*/ 367 h 436"/>
                <a:gd name="T24" fmla="*/ 207 w 211"/>
                <a:gd name="T25" fmla="*/ 382 h 436"/>
                <a:gd name="T26" fmla="*/ 184 w 211"/>
                <a:gd name="T27" fmla="*/ 402 h 436"/>
                <a:gd name="T28" fmla="*/ 163 w 211"/>
                <a:gd name="T29" fmla="*/ 412 h 436"/>
                <a:gd name="T30" fmla="*/ 148 w 211"/>
                <a:gd name="T31" fmla="*/ 412 h 436"/>
                <a:gd name="T32" fmla="*/ 136 w 211"/>
                <a:gd name="T33" fmla="*/ 406 h 436"/>
                <a:gd name="T34" fmla="*/ 126 w 211"/>
                <a:gd name="T35" fmla="*/ 397 h 436"/>
                <a:gd name="T36" fmla="*/ 115 w 211"/>
                <a:gd name="T37" fmla="*/ 382 h 436"/>
                <a:gd name="T38" fmla="*/ 102 w 211"/>
                <a:gd name="T39" fmla="*/ 366 h 436"/>
                <a:gd name="T40" fmla="*/ 88 w 211"/>
                <a:gd name="T41" fmla="*/ 349 h 436"/>
                <a:gd name="T42" fmla="*/ 73 w 211"/>
                <a:gd name="T43" fmla="*/ 333 h 436"/>
                <a:gd name="T44" fmla="*/ 58 w 211"/>
                <a:gd name="T45" fmla="*/ 339 h 436"/>
                <a:gd name="T46" fmla="*/ 40 w 211"/>
                <a:gd name="T47" fmla="*/ 376 h 436"/>
                <a:gd name="T48" fmla="*/ 21 w 211"/>
                <a:gd name="T49" fmla="*/ 412 h 436"/>
                <a:gd name="T50" fmla="*/ 4 w 211"/>
                <a:gd name="T51" fmla="*/ 435 h 436"/>
                <a:gd name="T52" fmla="*/ 0 w 211"/>
                <a:gd name="T53" fmla="*/ 418 h 436"/>
                <a:gd name="T54" fmla="*/ 4 w 211"/>
                <a:gd name="T55" fmla="*/ 382 h 436"/>
                <a:gd name="T56" fmla="*/ 16 w 211"/>
                <a:gd name="T57" fmla="*/ 346 h 436"/>
                <a:gd name="T58" fmla="*/ 33 w 211"/>
                <a:gd name="T59" fmla="*/ 313 h 436"/>
                <a:gd name="T60" fmla="*/ 33 w 211"/>
                <a:gd name="T61" fmla="*/ 285 h 436"/>
                <a:gd name="T62" fmla="*/ 16 w 211"/>
                <a:gd name="T63" fmla="*/ 259 h 436"/>
                <a:gd name="T64" fmla="*/ 6 w 211"/>
                <a:gd name="T65" fmla="*/ 232 h 436"/>
                <a:gd name="T66" fmla="*/ 6 w 211"/>
                <a:gd name="T67" fmla="*/ 202 h 436"/>
                <a:gd name="T68" fmla="*/ 24 w 211"/>
                <a:gd name="T69" fmla="*/ 160 h 436"/>
                <a:gd name="T70" fmla="*/ 73 w 211"/>
                <a:gd name="T71" fmla="*/ 99 h 436"/>
                <a:gd name="T72" fmla="*/ 135 w 211"/>
                <a:gd name="T73" fmla="*/ 42 h 436"/>
                <a:gd name="T74" fmla="*/ 184 w 211"/>
                <a:gd name="T75" fmla="*/ 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436">
                  <a:moveTo>
                    <a:pt x="198" y="0"/>
                  </a:moveTo>
                  <a:lnTo>
                    <a:pt x="189" y="15"/>
                  </a:lnTo>
                  <a:lnTo>
                    <a:pt x="169" y="40"/>
                  </a:lnTo>
                  <a:lnTo>
                    <a:pt x="144" y="75"/>
                  </a:lnTo>
                  <a:lnTo>
                    <a:pt x="114" y="114"/>
                  </a:lnTo>
                  <a:lnTo>
                    <a:pt x="85" y="153"/>
                  </a:lnTo>
                  <a:lnTo>
                    <a:pt x="61" y="189"/>
                  </a:lnTo>
                  <a:lnTo>
                    <a:pt x="46" y="217"/>
                  </a:lnTo>
                  <a:lnTo>
                    <a:pt x="45" y="237"/>
                  </a:lnTo>
                  <a:lnTo>
                    <a:pt x="57" y="256"/>
                  </a:lnTo>
                  <a:lnTo>
                    <a:pt x="70" y="276"/>
                  </a:lnTo>
                  <a:lnTo>
                    <a:pt x="84" y="295"/>
                  </a:lnTo>
                  <a:lnTo>
                    <a:pt x="97" y="313"/>
                  </a:lnTo>
                  <a:lnTo>
                    <a:pt x="111" y="333"/>
                  </a:lnTo>
                  <a:lnTo>
                    <a:pt x="126" y="352"/>
                  </a:lnTo>
                  <a:lnTo>
                    <a:pt x="139" y="370"/>
                  </a:lnTo>
                  <a:lnTo>
                    <a:pt x="153" y="390"/>
                  </a:lnTo>
                  <a:lnTo>
                    <a:pt x="162" y="390"/>
                  </a:lnTo>
                  <a:lnTo>
                    <a:pt x="169" y="387"/>
                  </a:lnTo>
                  <a:lnTo>
                    <a:pt x="175" y="384"/>
                  </a:lnTo>
                  <a:lnTo>
                    <a:pt x="183" y="378"/>
                  </a:lnTo>
                  <a:lnTo>
                    <a:pt x="189" y="373"/>
                  </a:lnTo>
                  <a:lnTo>
                    <a:pt x="196" y="369"/>
                  </a:lnTo>
                  <a:lnTo>
                    <a:pt x="204" y="367"/>
                  </a:lnTo>
                  <a:lnTo>
                    <a:pt x="211" y="367"/>
                  </a:lnTo>
                  <a:lnTo>
                    <a:pt x="207" y="382"/>
                  </a:lnTo>
                  <a:lnTo>
                    <a:pt x="196" y="394"/>
                  </a:lnTo>
                  <a:lnTo>
                    <a:pt x="184" y="402"/>
                  </a:lnTo>
                  <a:lnTo>
                    <a:pt x="171" y="409"/>
                  </a:lnTo>
                  <a:lnTo>
                    <a:pt x="163" y="412"/>
                  </a:lnTo>
                  <a:lnTo>
                    <a:pt x="156" y="414"/>
                  </a:lnTo>
                  <a:lnTo>
                    <a:pt x="148" y="412"/>
                  </a:lnTo>
                  <a:lnTo>
                    <a:pt x="142" y="411"/>
                  </a:lnTo>
                  <a:lnTo>
                    <a:pt x="136" y="406"/>
                  </a:lnTo>
                  <a:lnTo>
                    <a:pt x="130" y="402"/>
                  </a:lnTo>
                  <a:lnTo>
                    <a:pt x="126" y="397"/>
                  </a:lnTo>
                  <a:lnTo>
                    <a:pt x="121" y="391"/>
                  </a:lnTo>
                  <a:lnTo>
                    <a:pt x="115" y="382"/>
                  </a:lnTo>
                  <a:lnTo>
                    <a:pt x="108" y="373"/>
                  </a:lnTo>
                  <a:lnTo>
                    <a:pt x="102" y="366"/>
                  </a:lnTo>
                  <a:lnTo>
                    <a:pt x="94" y="357"/>
                  </a:lnTo>
                  <a:lnTo>
                    <a:pt x="88" y="349"/>
                  </a:lnTo>
                  <a:lnTo>
                    <a:pt x="81" y="340"/>
                  </a:lnTo>
                  <a:lnTo>
                    <a:pt x="73" y="333"/>
                  </a:lnTo>
                  <a:lnTo>
                    <a:pt x="66" y="324"/>
                  </a:lnTo>
                  <a:lnTo>
                    <a:pt x="58" y="339"/>
                  </a:lnTo>
                  <a:lnTo>
                    <a:pt x="49" y="357"/>
                  </a:lnTo>
                  <a:lnTo>
                    <a:pt x="40" y="376"/>
                  </a:lnTo>
                  <a:lnTo>
                    <a:pt x="30" y="396"/>
                  </a:lnTo>
                  <a:lnTo>
                    <a:pt x="21" y="412"/>
                  </a:lnTo>
                  <a:lnTo>
                    <a:pt x="12" y="426"/>
                  </a:lnTo>
                  <a:lnTo>
                    <a:pt x="4" y="435"/>
                  </a:lnTo>
                  <a:lnTo>
                    <a:pt x="0" y="436"/>
                  </a:lnTo>
                  <a:lnTo>
                    <a:pt x="0" y="418"/>
                  </a:lnTo>
                  <a:lnTo>
                    <a:pt x="1" y="400"/>
                  </a:lnTo>
                  <a:lnTo>
                    <a:pt x="4" y="382"/>
                  </a:lnTo>
                  <a:lnTo>
                    <a:pt x="10" y="364"/>
                  </a:lnTo>
                  <a:lnTo>
                    <a:pt x="16" y="346"/>
                  </a:lnTo>
                  <a:lnTo>
                    <a:pt x="24" y="330"/>
                  </a:lnTo>
                  <a:lnTo>
                    <a:pt x="33" y="313"/>
                  </a:lnTo>
                  <a:lnTo>
                    <a:pt x="42" y="297"/>
                  </a:lnTo>
                  <a:lnTo>
                    <a:pt x="33" y="285"/>
                  </a:lnTo>
                  <a:lnTo>
                    <a:pt x="24" y="273"/>
                  </a:lnTo>
                  <a:lnTo>
                    <a:pt x="16" y="259"/>
                  </a:lnTo>
                  <a:lnTo>
                    <a:pt x="10" y="246"/>
                  </a:lnTo>
                  <a:lnTo>
                    <a:pt x="6" y="232"/>
                  </a:lnTo>
                  <a:lnTo>
                    <a:pt x="4" y="217"/>
                  </a:lnTo>
                  <a:lnTo>
                    <a:pt x="6" y="202"/>
                  </a:lnTo>
                  <a:lnTo>
                    <a:pt x="10" y="187"/>
                  </a:lnTo>
                  <a:lnTo>
                    <a:pt x="24" y="160"/>
                  </a:lnTo>
                  <a:lnTo>
                    <a:pt x="45" y="130"/>
                  </a:lnTo>
                  <a:lnTo>
                    <a:pt x="73" y="99"/>
                  </a:lnTo>
                  <a:lnTo>
                    <a:pt x="103" y="69"/>
                  </a:lnTo>
                  <a:lnTo>
                    <a:pt x="135" y="42"/>
                  </a:lnTo>
                  <a:lnTo>
                    <a:pt x="162" y="19"/>
                  </a:lnTo>
                  <a:lnTo>
                    <a:pt x="184" y="4"/>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2" name="Freeform 68"/>
            <p:cNvSpPr>
              <a:spLocks/>
            </p:cNvSpPr>
            <p:nvPr/>
          </p:nvSpPr>
          <p:spPr bwMode="auto">
            <a:xfrm>
              <a:off x="4592" y="2598"/>
              <a:ext cx="90" cy="114"/>
            </a:xfrm>
            <a:custGeom>
              <a:avLst/>
              <a:gdLst>
                <a:gd name="T0" fmla="*/ 115 w 180"/>
                <a:gd name="T1" fmla="*/ 6 h 226"/>
                <a:gd name="T2" fmla="*/ 106 w 180"/>
                <a:gd name="T3" fmla="*/ 28 h 226"/>
                <a:gd name="T4" fmla="*/ 93 w 180"/>
                <a:gd name="T5" fmla="*/ 55 h 226"/>
                <a:gd name="T6" fmla="*/ 78 w 180"/>
                <a:gd name="T7" fmla="*/ 85 h 226"/>
                <a:gd name="T8" fmla="*/ 63 w 180"/>
                <a:gd name="T9" fmla="*/ 115 h 226"/>
                <a:gd name="T10" fmla="*/ 48 w 180"/>
                <a:gd name="T11" fmla="*/ 145 h 226"/>
                <a:gd name="T12" fmla="*/ 36 w 180"/>
                <a:gd name="T13" fmla="*/ 171 h 226"/>
                <a:gd name="T14" fmla="*/ 27 w 180"/>
                <a:gd name="T15" fmla="*/ 190 h 226"/>
                <a:gd name="T16" fmla="*/ 22 w 180"/>
                <a:gd name="T17" fmla="*/ 202 h 226"/>
                <a:gd name="T18" fmla="*/ 28 w 180"/>
                <a:gd name="T19" fmla="*/ 204 h 226"/>
                <a:gd name="T20" fmla="*/ 36 w 180"/>
                <a:gd name="T21" fmla="*/ 202 h 226"/>
                <a:gd name="T22" fmla="*/ 42 w 180"/>
                <a:gd name="T23" fmla="*/ 196 h 226"/>
                <a:gd name="T24" fmla="*/ 48 w 180"/>
                <a:gd name="T25" fmla="*/ 193 h 226"/>
                <a:gd name="T26" fmla="*/ 67 w 180"/>
                <a:gd name="T27" fmla="*/ 172 h 226"/>
                <a:gd name="T28" fmla="*/ 87 w 180"/>
                <a:gd name="T29" fmla="*/ 151 h 226"/>
                <a:gd name="T30" fmla="*/ 102 w 180"/>
                <a:gd name="T31" fmla="*/ 129 h 226"/>
                <a:gd name="T32" fmla="*/ 117 w 180"/>
                <a:gd name="T33" fmla="*/ 106 h 226"/>
                <a:gd name="T34" fmla="*/ 130 w 180"/>
                <a:gd name="T35" fmla="*/ 84 h 226"/>
                <a:gd name="T36" fmla="*/ 144 w 180"/>
                <a:gd name="T37" fmla="*/ 60 h 226"/>
                <a:gd name="T38" fmla="*/ 154 w 180"/>
                <a:gd name="T39" fmla="*/ 36 h 226"/>
                <a:gd name="T40" fmla="*/ 166 w 180"/>
                <a:gd name="T41" fmla="*/ 12 h 226"/>
                <a:gd name="T42" fmla="*/ 169 w 180"/>
                <a:gd name="T43" fmla="*/ 10 h 226"/>
                <a:gd name="T44" fmla="*/ 174 w 180"/>
                <a:gd name="T45" fmla="*/ 10 h 226"/>
                <a:gd name="T46" fmla="*/ 177 w 180"/>
                <a:gd name="T47" fmla="*/ 10 h 226"/>
                <a:gd name="T48" fmla="*/ 180 w 180"/>
                <a:gd name="T49" fmla="*/ 13 h 226"/>
                <a:gd name="T50" fmla="*/ 175 w 180"/>
                <a:gd name="T51" fmla="*/ 30 h 226"/>
                <a:gd name="T52" fmla="*/ 165 w 180"/>
                <a:gd name="T53" fmla="*/ 54 h 226"/>
                <a:gd name="T54" fmla="*/ 148 w 180"/>
                <a:gd name="T55" fmla="*/ 84 h 226"/>
                <a:gd name="T56" fmla="*/ 129 w 180"/>
                <a:gd name="T57" fmla="*/ 117 h 226"/>
                <a:gd name="T58" fmla="*/ 108 w 180"/>
                <a:gd name="T59" fmla="*/ 150 h 226"/>
                <a:gd name="T60" fmla="*/ 87 w 180"/>
                <a:gd name="T61" fmla="*/ 180 h 226"/>
                <a:gd name="T62" fmla="*/ 67 w 180"/>
                <a:gd name="T63" fmla="*/ 205 h 226"/>
                <a:gd name="T64" fmla="*/ 51 w 180"/>
                <a:gd name="T65" fmla="*/ 222 h 226"/>
                <a:gd name="T66" fmla="*/ 42 w 180"/>
                <a:gd name="T67" fmla="*/ 225 h 226"/>
                <a:gd name="T68" fmla="*/ 34 w 180"/>
                <a:gd name="T69" fmla="*/ 225 h 226"/>
                <a:gd name="T70" fmla="*/ 25 w 180"/>
                <a:gd name="T71" fmla="*/ 226 h 226"/>
                <a:gd name="T72" fmla="*/ 16 w 180"/>
                <a:gd name="T73" fmla="*/ 226 h 226"/>
                <a:gd name="T74" fmla="*/ 12 w 180"/>
                <a:gd name="T75" fmla="*/ 220 h 226"/>
                <a:gd name="T76" fmla="*/ 4 w 180"/>
                <a:gd name="T77" fmla="*/ 216 h 226"/>
                <a:gd name="T78" fmla="*/ 0 w 180"/>
                <a:gd name="T79" fmla="*/ 211 h 226"/>
                <a:gd name="T80" fmla="*/ 0 w 180"/>
                <a:gd name="T81" fmla="*/ 204 h 226"/>
                <a:gd name="T82" fmla="*/ 100 w 180"/>
                <a:gd name="T83" fmla="*/ 1 h 226"/>
                <a:gd name="T84" fmla="*/ 105 w 180"/>
                <a:gd name="T85" fmla="*/ 0 h 226"/>
                <a:gd name="T86" fmla="*/ 108 w 180"/>
                <a:gd name="T87" fmla="*/ 1 h 226"/>
                <a:gd name="T88" fmla="*/ 112 w 180"/>
                <a:gd name="T89" fmla="*/ 3 h 226"/>
                <a:gd name="T90" fmla="*/ 115 w 180"/>
                <a:gd name="T91" fmla="*/ 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226">
                  <a:moveTo>
                    <a:pt x="115" y="6"/>
                  </a:moveTo>
                  <a:lnTo>
                    <a:pt x="106" y="28"/>
                  </a:lnTo>
                  <a:lnTo>
                    <a:pt x="93" y="55"/>
                  </a:lnTo>
                  <a:lnTo>
                    <a:pt x="78" y="85"/>
                  </a:lnTo>
                  <a:lnTo>
                    <a:pt x="63" y="115"/>
                  </a:lnTo>
                  <a:lnTo>
                    <a:pt x="48" y="145"/>
                  </a:lnTo>
                  <a:lnTo>
                    <a:pt x="36" y="171"/>
                  </a:lnTo>
                  <a:lnTo>
                    <a:pt x="27" y="190"/>
                  </a:lnTo>
                  <a:lnTo>
                    <a:pt x="22" y="202"/>
                  </a:lnTo>
                  <a:lnTo>
                    <a:pt x="28" y="204"/>
                  </a:lnTo>
                  <a:lnTo>
                    <a:pt x="36" y="202"/>
                  </a:lnTo>
                  <a:lnTo>
                    <a:pt x="42" y="196"/>
                  </a:lnTo>
                  <a:lnTo>
                    <a:pt x="48" y="193"/>
                  </a:lnTo>
                  <a:lnTo>
                    <a:pt x="67" y="172"/>
                  </a:lnTo>
                  <a:lnTo>
                    <a:pt x="87" y="151"/>
                  </a:lnTo>
                  <a:lnTo>
                    <a:pt x="102" y="129"/>
                  </a:lnTo>
                  <a:lnTo>
                    <a:pt x="117" y="106"/>
                  </a:lnTo>
                  <a:lnTo>
                    <a:pt x="130" y="84"/>
                  </a:lnTo>
                  <a:lnTo>
                    <a:pt x="144" y="60"/>
                  </a:lnTo>
                  <a:lnTo>
                    <a:pt x="154" y="36"/>
                  </a:lnTo>
                  <a:lnTo>
                    <a:pt x="166" y="12"/>
                  </a:lnTo>
                  <a:lnTo>
                    <a:pt x="169" y="10"/>
                  </a:lnTo>
                  <a:lnTo>
                    <a:pt x="174" y="10"/>
                  </a:lnTo>
                  <a:lnTo>
                    <a:pt x="177" y="10"/>
                  </a:lnTo>
                  <a:lnTo>
                    <a:pt x="180" y="13"/>
                  </a:lnTo>
                  <a:lnTo>
                    <a:pt x="175" y="30"/>
                  </a:lnTo>
                  <a:lnTo>
                    <a:pt x="165" y="54"/>
                  </a:lnTo>
                  <a:lnTo>
                    <a:pt x="148" y="84"/>
                  </a:lnTo>
                  <a:lnTo>
                    <a:pt x="129" y="117"/>
                  </a:lnTo>
                  <a:lnTo>
                    <a:pt x="108" y="150"/>
                  </a:lnTo>
                  <a:lnTo>
                    <a:pt x="87" y="180"/>
                  </a:lnTo>
                  <a:lnTo>
                    <a:pt x="67" y="205"/>
                  </a:lnTo>
                  <a:lnTo>
                    <a:pt x="51" y="222"/>
                  </a:lnTo>
                  <a:lnTo>
                    <a:pt x="42" y="225"/>
                  </a:lnTo>
                  <a:lnTo>
                    <a:pt x="34" y="225"/>
                  </a:lnTo>
                  <a:lnTo>
                    <a:pt x="25" y="226"/>
                  </a:lnTo>
                  <a:lnTo>
                    <a:pt x="16" y="226"/>
                  </a:lnTo>
                  <a:lnTo>
                    <a:pt x="12" y="220"/>
                  </a:lnTo>
                  <a:lnTo>
                    <a:pt x="4" y="216"/>
                  </a:lnTo>
                  <a:lnTo>
                    <a:pt x="0" y="211"/>
                  </a:lnTo>
                  <a:lnTo>
                    <a:pt x="0" y="204"/>
                  </a:lnTo>
                  <a:lnTo>
                    <a:pt x="100" y="1"/>
                  </a:lnTo>
                  <a:lnTo>
                    <a:pt x="105" y="0"/>
                  </a:lnTo>
                  <a:lnTo>
                    <a:pt x="108" y="1"/>
                  </a:lnTo>
                  <a:lnTo>
                    <a:pt x="112" y="3"/>
                  </a:lnTo>
                  <a:lnTo>
                    <a:pt x="1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3" name="Freeform 69"/>
            <p:cNvSpPr>
              <a:spLocks/>
            </p:cNvSpPr>
            <p:nvPr/>
          </p:nvSpPr>
          <p:spPr bwMode="auto">
            <a:xfrm>
              <a:off x="4025" y="2712"/>
              <a:ext cx="85" cy="88"/>
            </a:xfrm>
            <a:custGeom>
              <a:avLst/>
              <a:gdLst>
                <a:gd name="T0" fmla="*/ 171 w 171"/>
                <a:gd name="T1" fmla="*/ 0 h 175"/>
                <a:gd name="T2" fmla="*/ 166 w 171"/>
                <a:gd name="T3" fmla="*/ 13 h 175"/>
                <a:gd name="T4" fmla="*/ 156 w 171"/>
                <a:gd name="T5" fmla="*/ 21 h 175"/>
                <a:gd name="T6" fmla="*/ 142 w 171"/>
                <a:gd name="T7" fmla="*/ 27 h 175"/>
                <a:gd name="T8" fmla="*/ 130 w 171"/>
                <a:gd name="T9" fmla="*/ 31 h 175"/>
                <a:gd name="T10" fmla="*/ 103 w 171"/>
                <a:gd name="T11" fmla="*/ 49 h 175"/>
                <a:gd name="T12" fmla="*/ 78 w 171"/>
                <a:gd name="T13" fmla="*/ 72 h 175"/>
                <a:gd name="T14" fmla="*/ 57 w 171"/>
                <a:gd name="T15" fmla="*/ 96 h 175"/>
                <a:gd name="T16" fmla="*/ 39 w 171"/>
                <a:gd name="T17" fmla="*/ 120 h 175"/>
                <a:gd name="T18" fmla="*/ 24 w 171"/>
                <a:gd name="T19" fmla="*/ 141 h 175"/>
                <a:gd name="T20" fmla="*/ 12 w 171"/>
                <a:gd name="T21" fmla="*/ 159 h 175"/>
                <a:gd name="T22" fmla="*/ 4 w 171"/>
                <a:gd name="T23" fmla="*/ 171 h 175"/>
                <a:gd name="T24" fmla="*/ 0 w 171"/>
                <a:gd name="T25" fmla="*/ 175 h 175"/>
                <a:gd name="T26" fmla="*/ 3 w 171"/>
                <a:gd name="T27" fmla="*/ 153 h 175"/>
                <a:gd name="T28" fmla="*/ 10 w 171"/>
                <a:gd name="T29" fmla="*/ 126 h 175"/>
                <a:gd name="T30" fmla="*/ 24 w 171"/>
                <a:gd name="T31" fmla="*/ 96 h 175"/>
                <a:gd name="T32" fmla="*/ 42 w 171"/>
                <a:gd name="T33" fmla="*/ 67 h 175"/>
                <a:gd name="T34" fmla="*/ 64 w 171"/>
                <a:gd name="T35" fmla="*/ 40 h 175"/>
                <a:gd name="T36" fmla="*/ 94 w 171"/>
                <a:gd name="T37" fmla="*/ 19 h 175"/>
                <a:gd name="T38" fmla="*/ 129 w 171"/>
                <a:gd name="T39" fmla="*/ 4 h 175"/>
                <a:gd name="T40" fmla="*/ 171 w 171"/>
                <a:gd name="T4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75">
                  <a:moveTo>
                    <a:pt x="171" y="0"/>
                  </a:moveTo>
                  <a:lnTo>
                    <a:pt x="166" y="13"/>
                  </a:lnTo>
                  <a:lnTo>
                    <a:pt x="156" y="21"/>
                  </a:lnTo>
                  <a:lnTo>
                    <a:pt x="142" y="27"/>
                  </a:lnTo>
                  <a:lnTo>
                    <a:pt x="130" y="31"/>
                  </a:lnTo>
                  <a:lnTo>
                    <a:pt x="103" y="49"/>
                  </a:lnTo>
                  <a:lnTo>
                    <a:pt x="78" y="72"/>
                  </a:lnTo>
                  <a:lnTo>
                    <a:pt x="57" y="96"/>
                  </a:lnTo>
                  <a:lnTo>
                    <a:pt x="39" y="120"/>
                  </a:lnTo>
                  <a:lnTo>
                    <a:pt x="24" y="141"/>
                  </a:lnTo>
                  <a:lnTo>
                    <a:pt x="12" y="159"/>
                  </a:lnTo>
                  <a:lnTo>
                    <a:pt x="4" y="171"/>
                  </a:lnTo>
                  <a:lnTo>
                    <a:pt x="0" y="175"/>
                  </a:lnTo>
                  <a:lnTo>
                    <a:pt x="3" y="153"/>
                  </a:lnTo>
                  <a:lnTo>
                    <a:pt x="10" y="126"/>
                  </a:lnTo>
                  <a:lnTo>
                    <a:pt x="24" y="96"/>
                  </a:lnTo>
                  <a:lnTo>
                    <a:pt x="42" y="67"/>
                  </a:lnTo>
                  <a:lnTo>
                    <a:pt x="64" y="40"/>
                  </a:lnTo>
                  <a:lnTo>
                    <a:pt x="94" y="19"/>
                  </a:lnTo>
                  <a:lnTo>
                    <a:pt x="129" y="4"/>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4" name="Freeform 70"/>
            <p:cNvSpPr>
              <a:spLocks/>
            </p:cNvSpPr>
            <p:nvPr/>
          </p:nvSpPr>
          <p:spPr bwMode="auto">
            <a:xfrm>
              <a:off x="4530" y="1414"/>
              <a:ext cx="700" cy="1252"/>
            </a:xfrm>
            <a:custGeom>
              <a:avLst/>
              <a:gdLst>
                <a:gd name="T0" fmla="*/ 499 w 1399"/>
                <a:gd name="T1" fmla="*/ 1728 h 2504"/>
                <a:gd name="T2" fmla="*/ 777 w 1399"/>
                <a:gd name="T3" fmla="*/ 1821 h 2504"/>
                <a:gd name="T4" fmla="*/ 1108 w 1399"/>
                <a:gd name="T5" fmla="*/ 1932 h 2504"/>
                <a:gd name="T6" fmla="*/ 1375 w 1399"/>
                <a:gd name="T7" fmla="*/ 2024 h 2504"/>
                <a:gd name="T8" fmla="*/ 1222 w 1399"/>
                <a:gd name="T9" fmla="*/ 1943 h 2504"/>
                <a:gd name="T10" fmla="*/ 897 w 1399"/>
                <a:gd name="T11" fmla="*/ 1833 h 2504"/>
                <a:gd name="T12" fmla="*/ 582 w 1399"/>
                <a:gd name="T13" fmla="*/ 1727 h 2504"/>
                <a:gd name="T14" fmla="*/ 403 w 1399"/>
                <a:gd name="T15" fmla="*/ 1667 h 2504"/>
                <a:gd name="T16" fmla="*/ 438 w 1399"/>
                <a:gd name="T17" fmla="*/ 1521 h 2504"/>
                <a:gd name="T18" fmla="*/ 615 w 1399"/>
                <a:gd name="T19" fmla="*/ 1116 h 2504"/>
                <a:gd name="T20" fmla="*/ 579 w 1399"/>
                <a:gd name="T21" fmla="*/ 867 h 2504"/>
                <a:gd name="T22" fmla="*/ 642 w 1399"/>
                <a:gd name="T23" fmla="*/ 840 h 2504"/>
                <a:gd name="T24" fmla="*/ 669 w 1399"/>
                <a:gd name="T25" fmla="*/ 788 h 2504"/>
                <a:gd name="T26" fmla="*/ 772 w 1399"/>
                <a:gd name="T27" fmla="*/ 626 h 2504"/>
                <a:gd name="T28" fmla="*/ 765 w 1399"/>
                <a:gd name="T29" fmla="*/ 272 h 2504"/>
                <a:gd name="T30" fmla="*/ 685 w 1399"/>
                <a:gd name="T31" fmla="*/ 248 h 2504"/>
                <a:gd name="T32" fmla="*/ 598 w 1399"/>
                <a:gd name="T33" fmla="*/ 147 h 2504"/>
                <a:gd name="T34" fmla="*/ 660 w 1399"/>
                <a:gd name="T35" fmla="*/ 176 h 2504"/>
                <a:gd name="T36" fmla="*/ 705 w 1399"/>
                <a:gd name="T37" fmla="*/ 57 h 2504"/>
                <a:gd name="T38" fmla="*/ 669 w 1399"/>
                <a:gd name="T39" fmla="*/ 89 h 2504"/>
                <a:gd name="T40" fmla="*/ 600 w 1399"/>
                <a:gd name="T41" fmla="*/ 114 h 2504"/>
                <a:gd name="T42" fmla="*/ 642 w 1399"/>
                <a:gd name="T43" fmla="*/ 77 h 2504"/>
                <a:gd name="T44" fmla="*/ 588 w 1399"/>
                <a:gd name="T45" fmla="*/ 81 h 2504"/>
                <a:gd name="T46" fmla="*/ 513 w 1399"/>
                <a:gd name="T47" fmla="*/ 78 h 2504"/>
                <a:gd name="T48" fmla="*/ 331 w 1399"/>
                <a:gd name="T49" fmla="*/ 1629 h 2504"/>
                <a:gd name="T50" fmla="*/ 561 w 1399"/>
                <a:gd name="T51" fmla="*/ 179 h 2504"/>
                <a:gd name="T52" fmla="*/ 481 w 1399"/>
                <a:gd name="T53" fmla="*/ 257 h 2504"/>
                <a:gd name="T54" fmla="*/ 459 w 1399"/>
                <a:gd name="T55" fmla="*/ 480 h 2504"/>
                <a:gd name="T56" fmla="*/ 408 w 1399"/>
                <a:gd name="T57" fmla="*/ 629 h 2504"/>
                <a:gd name="T58" fmla="*/ 459 w 1399"/>
                <a:gd name="T59" fmla="*/ 753 h 2504"/>
                <a:gd name="T60" fmla="*/ 484 w 1399"/>
                <a:gd name="T61" fmla="*/ 441 h 2504"/>
                <a:gd name="T62" fmla="*/ 613 w 1399"/>
                <a:gd name="T63" fmla="*/ 290 h 2504"/>
                <a:gd name="T64" fmla="*/ 732 w 1399"/>
                <a:gd name="T65" fmla="*/ 257 h 2504"/>
                <a:gd name="T66" fmla="*/ 741 w 1399"/>
                <a:gd name="T67" fmla="*/ 509 h 2504"/>
                <a:gd name="T68" fmla="*/ 694 w 1399"/>
                <a:gd name="T69" fmla="*/ 740 h 2504"/>
                <a:gd name="T70" fmla="*/ 562 w 1399"/>
                <a:gd name="T71" fmla="*/ 776 h 2504"/>
                <a:gd name="T72" fmla="*/ 558 w 1399"/>
                <a:gd name="T73" fmla="*/ 794 h 2504"/>
                <a:gd name="T74" fmla="*/ 559 w 1399"/>
                <a:gd name="T75" fmla="*/ 848 h 2504"/>
                <a:gd name="T76" fmla="*/ 483 w 1399"/>
                <a:gd name="T77" fmla="*/ 791 h 2504"/>
                <a:gd name="T78" fmla="*/ 508 w 1399"/>
                <a:gd name="T79" fmla="*/ 863 h 2504"/>
                <a:gd name="T80" fmla="*/ 585 w 1399"/>
                <a:gd name="T81" fmla="*/ 989 h 2504"/>
                <a:gd name="T82" fmla="*/ 528 w 1399"/>
                <a:gd name="T83" fmla="*/ 1304 h 2504"/>
                <a:gd name="T84" fmla="*/ 393 w 1399"/>
                <a:gd name="T85" fmla="*/ 1566 h 2504"/>
                <a:gd name="T86" fmla="*/ 291 w 1399"/>
                <a:gd name="T87" fmla="*/ 1631 h 2504"/>
                <a:gd name="T88" fmla="*/ 51 w 1399"/>
                <a:gd name="T89" fmla="*/ 1553 h 2504"/>
                <a:gd name="T90" fmla="*/ 72 w 1399"/>
                <a:gd name="T91" fmla="*/ 1634 h 2504"/>
                <a:gd name="T92" fmla="*/ 213 w 1399"/>
                <a:gd name="T93" fmla="*/ 1707 h 2504"/>
                <a:gd name="T94" fmla="*/ 363 w 1399"/>
                <a:gd name="T95" fmla="*/ 1763 h 2504"/>
                <a:gd name="T96" fmla="*/ 438 w 1399"/>
                <a:gd name="T97" fmla="*/ 1890 h 2504"/>
                <a:gd name="T98" fmla="*/ 411 w 1399"/>
                <a:gd name="T99" fmla="*/ 1974 h 2504"/>
                <a:gd name="T100" fmla="*/ 295 w 1399"/>
                <a:gd name="T101" fmla="*/ 2088 h 2504"/>
                <a:gd name="T102" fmla="*/ 361 w 1399"/>
                <a:gd name="T103" fmla="*/ 2031 h 2504"/>
                <a:gd name="T104" fmla="*/ 424 w 1399"/>
                <a:gd name="T105" fmla="*/ 2012 h 2504"/>
                <a:gd name="T106" fmla="*/ 436 w 1399"/>
                <a:gd name="T107" fmla="*/ 1974 h 2504"/>
                <a:gd name="T108" fmla="*/ 471 w 1399"/>
                <a:gd name="T109" fmla="*/ 1910 h 2504"/>
                <a:gd name="T110" fmla="*/ 414 w 1399"/>
                <a:gd name="T111" fmla="*/ 1805 h 2504"/>
                <a:gd name="T112" fmla="*/ 1041 w 1399"/>
                <a:gd name="T113" fmla="*/ 2000 h 2504"/>
                <a:gd name="T114" fmla="*/ 1111 w 1399"/>
                <a:gd name="T115" fmla="*/ 2504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9" h="2504">
                  <a:moveTo>
                    <a:pt x="390" y="1692"/>
                  </a:moveTo>
                  <a:lnTo>
                    <a:pt x="394" y="1694"/>
                  </a:lnTo>
                  <a:lnTo>
                    <a:pt x="403" y="1697"/>
                  </a:lnTo>
                  <a:lnTo>
                    <a:pt x="417" y="1701"/>
                  </a:lnTo>
                  <a:lnTo>
                    <a:pt x="432" y="1706"/>
                  </a:lnTo>
                  <a:lnTo>
                    <a:pt x="451" y="1713"/>
                  </a:lnTo>
                  <a:lnTo>
                    <a:pt x="474" y="1721"/>
                  </a:lnTo>
                  <a:lnTo>
                    <a:pt x="499" y="1728"/>
                  </a:lnTo>
                  <a:lnTo>
                    <a:pt x="528" y="1737"/>
                  </a:lnTo>
                  <a:lnTo>
                    <a:pt x="558" y="1748"/>
                  </a:lnTo>
                  <a:lnTo>
                    <a:pt x="591" y="1758"/>
                  </a:lnTo>
                  <a:lnTo>
                    <a:pt x="624" y="1770"/>
                  </a:lnTo>
                  <a:lnTo>
                    <a:pt x="661" y="1782"/>
                  </a:lnTo>
                  <a:lnTo>
                    <a:pt x="699" y="1796"/>
                  </a:lnTo>
                  <a:lnTo>
                    <a:pt x="738" y="1808"/>
                  </a:lnTo>
                  <a:lnTo>
                    <a:pt x="777" y="1821"/>
                  </a:lnTo>
                  <a:lnTo>
                    <a:pt x="819" y="1835"/>
                  </a:lnTo>
                  <a:lnTo>
                    <a:pt x="859" y="1850"/>
                  </a:lnTo>
                  <a:lnTo>
                    <a:pt x="901" y="1863"/>
                  </a:lnTo>
                  <a:lnTo>
                    <a:pt x="943" y="1877"/>
                  </a:lnTo>
                  <a:lnTo>
                    <a:pt x="985" y="1892"/>
                  </a:lnTo>
                  <a:lnTo>
                    <a:pt x="1026" y="1905"/>
                  </a:lnTo>
                  <a:lnTo>
                    <a:pt x="1068" y="1919"/>
                  </a:lnTo>
                  <a:lnTo>
                    <a:pt x="1108" y="1932"/>
                  </a:lnTo>
                  <a:lnTo>
                    <a:pt x="1147" y="1946"/>
                  </a:lnTo>
                  <a:lnTo>
                    <a:pt x="1185" y="1959"/>
                  </a:lnTo>
                  <a:lnTo>
                    <a:pt x="1222" y="1971"/>
                  </a:lnTo>
                  <a:lnTo>
                    <a:pt x="1257" y="1983"/>
                  </a:lnTo>
                  <a:lnTo>
                    <a:pt x="1290" y="1994"/>
                  </a:lnTo>
                  <a:lnTo>
                    <a:pt x="1321" y="2004"/>
                  </a:lnTo>
                  <a:lnTo>
                    <a:pt x="1350" y="2015"/>
                  </a:lnTo>
                  <a:lnTo>
                    <a:pt x="1375" y="2024"/>
                  </a:lnTo>
                  <a:lnTo>
                    <a:pt x="1399" y="2031"/>
                  </a:lnTo>
                  <a:lnTo>
                    <a:pt x="1399" y="2003"/>
                  </a:lnTo>
                  <a:lnTo>
                    <a:pt x="1377" y="1995"/>
                  </a:lnTo>
                  <a:lnTo>
                    <a:pt x="1351" y="1986"/>
                  </a:lnTo>
                  <a:lnTo>
                    <a:pt x="1323" y="1977"/>
                  </a:lnTo>
                  <a:lnTo>
                    <a:pt x="1291" y="1967"/>
                  </a:lnTo>
                  <a:lnTo>
                    <a:pt x="1258" y="1955"/>
                  </a:lnTo>
                  <a:lnTo>
                    <a:pt x="1222" y="1943"/>
                  </a:lnTo>
                  <a:lnTo>
                    <a:pt x="1185" y="1931"/>
                  </a:lnTo>
                  <a:lnTo>
                    <a:pt x="1147" y="1917"/>
                  </a:lnTo>
                  <a:lnTo>
                    <a:pt x="1107" y="1904"/>
                  </a:lnTo>
                  <a:lnTo>
                    <a:pt x="1066" y="1890"/>
                  </a:lnTo>
                  <a:lnTo>
                    <a:pt x="1024" y="1877"/>
                  </a:lnTo>
                  <a:lnTo>
                    <a:pt x="982" y="1862"/>
                  </a:lnTo>
                  <a:lnTo>
                    <a:pt x="939" y="1847"/>
                  </a:lnTo>
                  <a:lnTo>
                    <a:pt x="897" y="1833"/>
                  </a:lnTo>
                  <a:lnTo>
                    <a:pt x="853" y="1818"/>
                  </a:lnTo>
                  <a:lnTo>
                    <a:pt x="811" y="1805"/>
                  </a:lnTo>
                  <a:lnTo>
                    <a:pt x="771" y="1791"/>
                  </a:lnTo>
                  <a:lnTo>
                    <a:pt x="730" y="1776"/>
                  </a:lnTo>
                  <a:lnTo>
                    <a:pt x="690" y="1764"/>
                  </a:lnTo>
                  <a:lnTo>
                    <a:pt x="652" y="1751"/>
                  </a:lnTo>
                  <a:lnTo>
                    <a:pt x="616" y="1739"/>
                  </a:lnTo>
                  <a:lnTo>
                    <a:pt x="582" y="1727"/>
                  </a:lnTo>
                  <a:lnTo>
                    <a:pt x="549" y="1716"/>
                  </a:lnTo>
                  <a:lnTo>
                    <a:pt x="519" y="1706"/>
                  </a:lnTo>
                  <a:lnTo>
                    <a:pt x="492" y="1697"/>
                  </a:lnTo>
                  <a:lnTo>
                    <a:pt x="468" y="1688"/>
                  </a:lnTo>
                  <a:lnTo>
                    <a:pt x="447" y="1682"/>
                  </a:lnTo>
                  <a:lnTo>
                    <a:pt x="429" y="1676"/>
                  </a:lnTo>
                  <a:lnTo>
                    <a:pt x="414" y="1670"/>
                  </a:lnTo>
                  <a:lnTo>
                    <a:pt x="403" y="1667"/>
                  </a:lnTo>
                  <a:lnTo>
                    <a:pt x="396" y="1665"/>
                  </a:lnTo>
                  <a:lnTo>
                    <a:pt x="394" y="1664"/>
                  </a:lnTo>
                  <a:lnTo>
                    <a:pt x="397" y="1638"/>
                  </a:lnTo>
                  <a:lnTo>
                    <a:pt x="403" y="1614"/>
                  </a:lnTo>
                  <a:lnTo>
                    <a:pt x="409" y="1590"/>
                  </a:lnTo>
                  <a:lnTo>
                    <a:pt x="418" y="1568"/>
                  </a:lnTo>
                  <a:lnTo>
                    <a:pt x="427" y="1544"/>
                  </a:lnTo>
                  <a:lnTo>
                    <a:pt x="438" y="1521"/>
                  </a:lnTo>
                  <a:lnTo>
                    <a:pt x="450" y="1497"/>
                  </a:lnTo>
                  <a:lnTo>
                    <a:pt x="463" y="1473"/>
                  </a:lnTo>
                  <a:lnTo>
                    <a:pt x="553" y="1317"/>
                  </a:lnTo>
                  <a:lnTo>
                    <a:pt x="568" y="1278"/>
                  </a:lnTo>
                  <a:lnTo>
                    <a:pt x="583" y="1239"/>
                  </a:lnTo>
                  <a:lnTo>
                    <a:pt x="597" y="1199"/>
                  </a:lnTo>
                  <a:lnTo>
                    <a:pt x="607" y="1158"/>
                  </a:lnTo>
                  <a:lnTo>
                    <a:pt x="615" y="1116"/>
                  </a:lnTo>
                  <a:lnTo>
                    <a:pt x="618" y="1073"/>
                  </a:lnTo>
                  <a:lnTo>
                    <a:pt x="616" y="1029"/>
                  </a:lnTo>
                  <a:lnTo>
                    <a:pt x="609" y="983"/>
                  </a:lnTo>
                  <a:lnTo>
                    <a:pt x="603" y="953"/>
                  </a:lnTo>
                  <a:lnTo>
                    <a:pt x="592" y="923"/>
                  </a:lnTo>
                  <a:lnTo>
                    <a:pt x="582" y="896"/>
                  </a:lnTo>
                  <a:lnTo>
                    <a:pt x="571" y="869"/>
                  </a:lnTo>
                  <a:lnTo>
                    <a:pt x="579" y="867"/>
                  </a:lnTo>
                  <a:lnTo>
                    <a:pt x="588" y="866"/>
                  </a:lnTo>
                  <a:lnTo>
                    <a:pt x="597" y="864"/>
                  </a:lnTo>
                  <a:lnTo>
                    <a:pt x="604" y="863"/>
                  </a:lnTo>
                  <a:lnTo>
                    <a:pt x="613" y="861"/>
                  </a:lnTo>
                  <a:lnTo>
                    <a:pt x="621" y="858"/>
                  </a:lnTo>
                  <a:lnTo>
                    <a:pt x="628" y="855"/>
                  </a:lnTo>
                  <a:lnTo>
                    <a:pt x="634" y="852"/>
                  </a:lnTo>
                  <a:lnTo>
                    <a:pt x="642" y="840"/>
                  </a:lnTo>
                  <a:lnTo>
                    <a:pt x="640" y="825"/>
                  </a:lnTo>
                  <a:lnTo>
                    <a:pt x="636" y="810"/>
                  </a:lnTo>
                  <a:lnTo>
                    <a:pt x="633" y="797"/>
                  </a:lnTo>
                  <a:lnTo>
                    <a:pt x="639" y="797"/>
                  </a:lnTo>
                  <a:lnTo>
                    <a:pt x="645" y="795"/>
                  </a:lnTo>
                  <a:lnTo>
                    <a:pt x="652" y="792"/>
                  </a:lnTo>
                  <a:lnTo>
                    <a:pt x="660" y="789"/>
                  </a:lnTo>
                  <a:lnTo>
                    <a:pt x="669" y="788"/>
                  </a:lnTo>
                  <a:lnTo>
                    <a:pt x="676" y="785"/>
                  </a:lnTo>
                  <a:lnTo>
                    <a:pt x="685" y="782"/>
                  </a:lnTo>
                  <a:lnTo>
                    <a:pt x="693" y="779"/>
                  </a:lnTo>
                  <a:lnTo>
                    <a:pt x="723" y="755"/>
                  </a:lnTo>
                  <a:lnTo>
                    <a:pt x="745" y="726"/>
                  </a:lnTo>
                  <a:lnTo>
                    <a:pt x="760" y="695"/>
                  </a:lnTo>
                  <a:lnTo>
                    <a:pt x="769" y="662"/>
                  </a:lnTo>
                  <a:lnTo>
                    <a:pt x="772" y="626"/>
                  </a:lnTo>
                  <a:lnTo>
                    <a:pt x="774" y="588"/>
                  </a:lnTo>
                  <a:lnTo>
                    <a:pt x="772" y="549"/>
                  </a:lnTo>
                  <a:lnTo>
                    <a:pt x="769" y="510"/>
                  </a:lnTo>
                  <a:lnTo>
                    <a:pt x="750" y="393"/>
                  </a:lnTo>
                  <a:lnTo>
                    <a:pt x="750" y="365"/>
                  </a:lnTo>
                  <a:lnTo>
                    <a:pt x="753" y="333"/>
                  </a:lnTo>
                  <a:lnTo>
                    <a:pt x="757" y="302"/>
                  </a:lnTo>
                  <a:lnTo>
                    <a:pt x="765" y="272"/>
                  </a:lnTo>
                  <a:lnTo>
                    <a:pt x="771" y="246"/>
                  </a:lnTo>
                  <a:lnTo>
                    <a:pt x="775" y="225"/>
                  </a:lnTo>
                  <a:lnTo>
                    <a:pt x="777" y="210"/>
                  </a:lnTo>
                  <a:lnTo>
                    <a:pt x="774" y="204"/>
                  </a:lnTo>
                  <a:lnTo>
                    <a:pt x="753" y="216"/>
                  </a:lnTo>
                  <a:lnTo>
                    <a:pt x="730" y="227"/>
                  </a:lnTo>
                  <a:lnTo>
                    <a:pt x="708" y="237"/>
                  </a:lnTo>
                  <a:lnTo>
                    <a:pt x="685" y="248"/>
                  </a:lnTo>
                  <a:lnTo>
                    <a:pt x="661" y="257"/>
                  </a:lnTo>
                  <a:lnTo>
                    <a:pt x="636" y="263"/>
                  </a:lnTo>
                  <a:lnTo>
                    <a:pt x="610" y="267"/>
                  </a:lnTo>
                  <a:lnTo>
                    <a:pt x="583" y="269"/>
                  </a:lnTo>
                  <a:lnTo>
                    <a:pt x="582" y="254"/>
                  </a:lnTo>
                  <a:lnTo>
                    <a:pt x="580" y="221"/>
                  </a:lnTo>
                  <a:lnTo>
                    <a:pt x="583" y="180"/>
                  </a:lnTo>
                  <a:lnTo>
                    <a:pt x="598" y="147"/>
                  </a:lnTo>
                  <a:lnTo>
                    <a:pt x="609" y="147"/>
                  </a:lnTo>
                  <a:lnTo>
                    <a:pt x="618" y="144"/>
                  </a:lnTo>
                  <a:lnTo>
                    <a:pt x="628" y="141"/>
                  </a:lnTo>
                  <a:lnTo>
                    <a:pt x="637" y="141"/>
                  </a:lnTo>
                  <a:lnTo>
                    <a:pt x="645" y="248"/>
                  </a:lnTo>
                  <a:lnTo>
                    <a:pt x="658" y="243"/>
                  </a:lnTo>
                  <a:lnTo>
                    <a:pt x="660" y="213"/>
                  </a:lnTo>
                  <a:lnTo>
                    <a:pt x="660" y="176"/>
                  </a:lnTo>
                  <a:lnTo>
                    <a:pt x="660" y="143"/>
                  </a:lnTo>
                  <a:lnTo>
                    <a:pt x="661" y="131"/>
                  </a:lnTo>
                  <a:lnTo>
                    <a:pt x="675" y="122"/>
                  </a:lnTo>
                  <a:lnTo>
                    <a:pt x="687" y="110"/>
                  </a:lnTo>
                  <a:lnTo>
                    <a:pt x="694" y="98"/>
                  </a:lnTo>
                  <a:lnTo>
                    <a:pt x="700" y="86"/>
                  </a:lnTo>
                  <a:lnTo>
                    <a:pt x="705" y="71"/>
                  </a:lnTo>
                  <a:lnTo>
                    <a:pt x="705" y="57"/>
                  </a:lnTo>
                  <a:lnTo>
                    <a:pt x="703" y="42"/>
                  </a:lnTo>
                  <a:lnTo>
                    <a:pt x="699" y="27"/>
                  </a:lnTo>
                  <a:lnTo>
                    <a:pt x="685" y="0"/>
                  </a:lnTo>
                  <a:lnTo>
                    <a:pt x="687" y="27"/>
                  </a:lnTo>
                  <a:lnTo>
                    <a:pt x="684" y="51"/>
                  </a:lnTo>
                  <a:lnTo>
                    <a:pt x="679" y="71"/>
                  </a:lnTo>
                  <a:lnTo>
                    <a:pt x="676" y="80"/>
                  </a:lnTo>
                  <a:lnTo>
                    <a:pt x="669" y="89"/>
                  </a:lnTo>
                  <a:lnTo>
                    <a:pt x="661" y="99"/>
                  </a:lnTo>
                  <a:lnTo>
                    <a:pt x="654" y="107"/>
                  </a:lnTo>
                  <a:lnTo>
                    <a:pt x="645" y="114"/>
                  </a:lnTo>
                  <a:lnTo>
                    <a:pt x="636" y="120"/>
                  </a:lnTo>
                  <a:lnTo>
                    <a:pt x="625" y="125"/>
                  </a:lnTo>
                  <a:lnTo>
                    <a:pt x="613" y="126"/>
                  </a:lnTo>
                  <a:lnTo>
                    <a:pt x="601" y="125"/>
                  </a:lnTo>
                  <a:lnTo>
                    <a:pt x="600" y="114"/>
                  </a:lnTo>
                  <a:lnTo>
                    <a:pt x="601" y="105"/>
                  </a:lnTo>
                  <a:lnTo>
                    <a:pt x="604" y="98"/>
                  </a:lnTo>
                  <a:lnTo>
                    <a:pt x="609" y="90"/>
                  </a:lnTo>
                  <a:lnTo>
                    <a:pt x="619" y="83"/>
                  </a:lnTo>
                  <a:lnTo>
                    <a:pt x="631" y="81"/>
                  </a:lnTo>
                  <a:lnTo>
                    <a:pt x="642" y="83"/>
                  </a:lnTo>
                  <a:lnTo>
                    <a:pt x="646" y="83"/>
                  </a:lnTo>
                  <a:lnTo>
                    <a:pt x="642" y="77"/>
                  </a:lnTo>
                  <a:lnTo>
                    <a:pt x="637" y="74"/>
                  </a:lnTo>
                  <a:lnTo>
                    <a:pt x="631" y="71"/>
                  </a:lnTo>
                  <a:lnTo>
                    <a:pt x="625" y="69"/>
                  </a:lnTo>
                  <a:lnTo>
                    <a:pt x="618" y="69"/>
                  </a:lnTo>
                  <a:lnTo>
                    <a:pt x="612" y="69"/>
                  </a:lnTo>
                  <a:lnTo>
                    <a:pt x="604" y="71"/>
                  </a:lnTo>
                  <a:lnTo>
                    <a:pt x="597" y="72"/>
                  </a:lnTo>
                  <a:lnTo>
                    <a:pt x="588" y="81"/>
                  </a:lnTo>
                  <a:lnTo>
                    <a:pt x="580" y="92"/>
                  </a:lnTo>
                  <a:lnTo>
                    <a:pt x="574" y="102"/>
                  </a:lnTo>
                  <a:lnTo>
                    <a:pt x="570" y="114"/>
                  </a:lnTo>
                  <a:lnTo>
                    <a:pt x="556" y="110"/>
                  </a:lnTo>
                  <a:lnTo>
                    <a:pt x="546" y="101"/>
                  </a:lnTo>
                  <a:lnTo>
                    <a:pt x="535" y="90"/>
                  </a:lnTo>
                  <a:lnTo>
                    <a:pt x="529" y="78"/>
                  </a:lnTo>
                  <a:lnTo>
                    <a:pt x="513" y="78"/>
                  </a:lnTo>
                  <a:lnTo>
                    <a:pt x="487" y="77"/>
                  </a:lnTo>
                  <a:lnTo>
                    <a:pt x="456" y="74"/>
                  </a:lnTo>
                  <a:lnTo>
                    <a:pt x="421" y="71"/>
                  </a:lnTo>
                  <a:lnTo>
                    <a:pt x="387" y="66"/>
                  </a:lnTo>
                  <a:lnTo>
                    <a:pt x="358" y="63"/>
                  </a:lnTo>
                  <a:lnTo>
                    <a:pt x="339" y="62"/>
                  </a:lnTo>
                  <a:lnTo>
                    <a:pt x="331" y="60"/>
                  </a:lnTo>
                  <a:lnTo>
                    <a:pt x="331" y="1629"/>
                  </a:lnTo>
                  <a:lnTo>
                    <a:pt x="364" y="1635"/>
                  </a:lnTo>
                  <a:lnTo>
                    <a:pt x="364" y="92"/>
                  </a:lnTo>
                  <a:lnTo>
                    <a:pt x="525" y="105"/>
                  </a:lnTo>
                  <a:lnTo>
                    <a:pt x="532" y="116"/>
                  </a:lnTo>
                  <a:lnTo>
                    <a:pt x="541" y="126"/>
                  </a:lnTo>
                  <a:lnTo>
                    <a:pt x="552" y="135"/>
                  </a:lnTo>
                  <a:lnTo>
                    <a:pt x="564" y="144"/>
                  </a:lnTo>
                  <a:lnTo>
                    <a:pt x="561" y="179"/>
                  </a:lnTo>
                  <a:lnTo>
                    <a:pt x="558" y="212"/>
                  </a:lnTo>
                  <a:lnTo>
                    <a:pt x="556" y="242"/>
                  </a:lnTo>
                  <a:lnTo>
                    <a:pt x="555" y="272"/>
                  </a:lnTo>
                  <a:lnTo>
                    <a:pt x="540" y="270"/>
                  </a:lnTo>
                  <a:lnTo>
                    <a:pt x="526" y="269"/>
                  </a:lnTo>
                  <a:lnTo>
                    <a:pt x="511" y="264"/>
                  </a:lnTo>
                  <a:lnTo>
                    <a:pt x="496" y="261"/>
                  </a:lnTo>
                  <a:lnTo>
                    <a:pt x="481" y="257"/>
                  </a:lnTo>
                  <a:lnTo>
                    <a:pt x="466" y="254"/>
                  </a:lnTo>
                  <a:lnTo>
                    <a:pt x="453" y="249"/>
                  </a:lnTo>
                  <a:lnTo>
                    <a:pt x="439" y="246"/>
                  </a:lnTo>
                  <a:lnTo>
                    <a:pt x="450" y="332"/>
                  </a:lnTo>
                  <a:lnTo>
                    <a:pt x="457" y="396"/>
                  </a:lnTo>
                  <a:lnTo>
                    <a:pt x="460" y="441"/>
                  </a:lnTo>
                  <a:lnTo>
                    <a:pt x="460" y="470"/>
                  </a:lnTo>
                  <a:lnTo>
                    <a:pt x="459" y="480"/>
                  </a:lnTo>
                  <a:lnTo>
                    <a:pt x="454" y="495"/>
                  </a:lnTo>
                  <a:lnTo>
                    <a:pt x="447" y="513"/>
                  </a:lnTo>
                  <a:lnTo>
                    <a:pt x="439" y="533"/>
                  </a:lnTo>
                  <a:lnTo>
                    <a:pt x="432" y="552"/>
                  </a:lnTo>
                  <a:lnTo>
                    <a:pt x="423" y="573"/>
                  </a:lnTo>
                  <a:lnTo>
                    <a:pt x="417" y="593"/>
                  </a:lnTo>
                  <a:lnTo>
                    <a:pt x="411" y="611"/>
                  </a:lnTo>
                  <a:lnTo>
                    <a:pt x="408" y="629"/>
                  </a:lnTo>
                  <a:lnTo>
                    <a:pt x="408" y="650"/>
                  </a:lnTo>
                  <a:lnTo>
                    <a:pt x="411" y="672"/>
                  </a:lnTo>
                  <a:lnTo>
                    <a:pt x="417" y="696"/>
                  </a:lnTo>
                  <a:lnTo>
                    <a:pt x="424" y="719"/>
                  </a:lnTo>
                  <a:lnTo>
                    <a:pt x="435" y="738"/>
                  </a:lnTo>
                  <a:lnTo>
                    <a:pt x="445" y="755"/>
                  </a:lnTo>
                  <a:lnTo>
                    <a:pt x="459" y="767"/>
                  </a:lnTo>
                  <a:lnTo>
                    <a:pt x="459" y="753"/>
                  </a:lnTo>
                  <a:lnTo>
                    <a:pt x="451" y="722"/>
                  </a:lnTo>
                  <a:lnTo>
                    <a:pt x="441" y="684"/>
                  </a:lnTo>
                  <a:lnTo>
                    <a:pt x="436" y="651"/>
                  </a:lnTo>
                  <a:lnTo>
                    <a:pt x="444" y="614"/>
                  </a:lnTo>
                  <a:lnTo>
                    <a:pt x="459" y="561"/>
                  </a:lnTo>
                  <a:lnTo>
                    <a:pt x="474" y="516"/>
                  </a:lnTo>
                  <a:lnTo>
                    <a:pt x="480" y="497"/>
                  </a:lnTo>
                  <a:lnTo>
                    <a:pt x="484" y="441"/>
                  </a:lnTo>
                  <a:lnTo>
                    <a:pt x="481" y="381"/>
                  </a:lnTo>
                  <a:lnTo>
                    <a:pt x="477" y="324"/>
                  </a:lnTo>
                  <a:lnTo>
                    <a:pt x="469" y="278"/>
                  </a:lnTo>
                  <a:lnTo>
                    <a:pt x="496" y="288"/>
                  </a:lnTo>
                  <a:lnTo>
                    <a:pt x="523" y="293"/>
                  </a:lnTo>
                  <a:lnTo>
                    <a:pt x="553" y="296"/>
                  </a:lnTo>
                  <a:lnTo>
                    <a:pt x="583" y="294"/>
                  </a:lnTo>
                  <a:lnTo>
                    <a:pt x="613" y="290"/>
                  </a:lnTo>
                  <a:lnTo>
                    <a:pt x="643" y="284"/>
                  </a:lnTo>
                  <a:lnTo>
                    <a:pt x="673" y="278"/>
                  </a:lnTo>
                  <a:lnTo>
                    <a:pt x="700" y="270"/>
                  </a:lnTo>
                  <a:lnTo>
                    <a:pt x="706" y="269"/>
                  </a:lnTo>
                  <a:lnTo>
                    <a:pt x="714" y="266"/>
                  </a:lnTo>
                  <a:lnTo>
                    <a:pt x="720" y="264"/>
                  </a:lnTo>
                  <a:lnTo>
                    <a:pt x="726" y="260"/>
                  </a:lnTo>
                  <a:lnTo>
                    <a:pt x="732" y="257"/>
                  </a:lnTo>
                  <a:lnTo>
                    <a:pt x="738" y="255"/>
                  </a:lnTo>
                  <a:lnTo>
                    <a:pt x="744" y="252"/>
                  </a:lnTo>
                  <a:lnTo>
                    <a:pt x="750" y="251"/>
                  </a:lnTo>
                  <a:lnTo>
                    <a:pt x="736" y="299"/>
                  </a:lnTo>
                  <a:lnTo>
                    <a:pt x="732" y="350"/>
                  </a:lnTo>
                  <a:lnTo>
                    <a:pt x="732" y="402"/>
                  </a:lnTo>
                  <a:lnTo>
                    <a:pt x="736" y="455"/>
                  </a:lnTo>
                  <a:lnTo>
                    <a:pt x="741" y="509"/>
                  </a:lnTo>
                  <a:lnTo>
                    <a:pt x="745" y="561"/>
                  </a:lnTo>
                  <a:lnTo>
                    <a:pt x="744" y="614"/>
                  </a:lnTo>
                  <a:lnTo>
                    <a:pt x="738" y="663"/>
                  </a:lnTo>
                  <a:lnTo>
                    <a:pt x="732" y="680"/>
                  </a:lnTo>
                  <a:lnTo>
                    <a:pt x="724" y="696"/>
                  </a:lnTo>
                  <a:lnTo>
                    <a:pt x="717" y="711"/>
                  </a:lnTo>
                  <a:lnTo>
                    <a:pt x="706" y="726"/>
                  </a:lnTo>
                  <a:lnTo>
                    <a:pt x="694" y="740"/>
                  </a:lnTo>
                  <a:lnTo>
                    <a:pt x="679" y="752"/>
                  </a:lnTo>
                  <a:lnTo>
                    <a:pt x="660" y="762"/>
                  </a:lnTo>
                  <a:lnTo>
                    <a:pt x="634" y="771"/>
                  </a:lnTo>
                  <a:lnTo>
                    <a:pt x="624" y="771"/>
                  </a:lnTo>
                  <a:lnTo>
                    <a:pt x="612" y="773"/>
                  </a:lnTo>
                  <a:lnTo>
                    <a:pt x="597" y="774"/>
                  </a:lnTo>
                  <a:lnTo>
                    <a:pt x="580" y="774"/>
                  </a:lnTo>
                  <a:lnTo>
                    <a:pt x="562" y="776"/>
                  </a:lnTo>
                  <a:lnTo>
                    <a:pt x="544" y="777"/>
                  </a:lnTo>
                  <a:lnTo>
                    <a:pt x="526" y="779"/>
                  </a:lnTo>
                  <a:lnTo>
                    <a:pt x="508" y="779"/>
                  </a:lnTo>
                  <a:lnTo>
                    <a:pt x="514" y="783"/>
                  </a:lnTo>
                  <a:lnTo>
                    <a:pt x="522" y="788"/>
                  </a:lnTo>
                  <a:lnTo>
                    <a:pt x="531" y="789"/>
                  </a:lnTo>
                  <a:lnTo>
                    <a:pt x="544" y="792"/>
                  </a:lnTo>
                  <a:lnTo>
                    <a:pt x="558" y="794"/>
                  </a:lnTo>
                  <a:lnTo>
                    <a:pt x="573" y="795"/>
                  </a:lnTo>
                  <a:lnTo>
                    <a:pt x="589" y="795"/>
                  </a:lnTo>
                  <a:lnTo>
                    <a:pt x="606" y="795"/>
                  </a:lnTo>
                  <a:lnTo>
                    <a:pt x="607" y="840"/>
                  </a:lnTo>
                  <a:lnTo>
                    <a:pt x="597" y="845"/>
                  </a:lnTo>
                  <a:lnTo>
                    <a:pt x="585" y="848"/>
                  </a:lnTo>
                  <a:lnTo>
                    <a:pt x="571" y="849"/>
                  </a:lnTo>
                  <a:lnTo>
                    <a:pt x="559" y="848"/>
                  </a:lnTo>
                  <a:lnTo>
                    <a:pt x="546" y="846"/>
                  </a:lnTo>
                  <a:lnTo>
                    <a:pt x="534" y="845"/>
                  </a:lnTo>
                  <a:lnTo>
                    <a:pt x="522" y="842"/>
                  </a:lnTo>
                  <a:lnTo>
                    <a:pt x="511" y="839"/>
                  </a:lnTo>
                  <a:lnTo>
                    <a:pt x="496" y="827"/>
                  </a:lnTo>
                  <a:lnTo>
                    <a:pt x="489" y="812"/>
                  </a:lnTo>
                  <a:lnTo>
                    <a:pt x="484" y="797"/>
                  </a:lnTo>
                  <a:lnTo>
                    <a:pt x="483" y="791"/>
                  </a:lnTo>
                  <a:lnTo>
                    <a:pt x="481" y="803"/>
                  </a:lnTo>
                  <a:lnTo>
                    <a:pt x="480" y="815"/>
                  </a:lnTo>
                  <a:lnTo>
                    <a:pt x="480" y="827"/>
                  </a:lnTo>
                  <a:lnTo>
                    <a:pt x="481" y="840"/>
                  </a:lnTo>
                  <a:lnTo>
                    <a:pt x="486" y="849"/>
                  </a:lnTo>
                  <a:lnTo>
                    <a:pt x="493" y="855"/>
                  </a:lnTo>
                  <a:lnTo>
                    <a:pt x="501" y="860"/>
                  </a:lnTo>
                  <a:lnTo>
                    <a:pt x="508" y="863"/>
                  </a:lnTo>
                  <a:lnTo>
                    <a:pt x="517" y="866"/>
                  </a:lnTo>
                  <a:lnTo>
                    <a:pt x="526" y="867"/>
                  </a:lnTo>
                  <a:lnTo>
                    <a:pt x="535" y="870"/>
                  </a:lnTo>
                  <a:lnTo>
                    <a:pt x="544" y="873"/>
                  </a:lnTo>
                  <a:lnTo>
                    <a:pt x="558" y="903"/>
                  </a:lnTo>
                  <a:lnTo>
                    <a:pt x="570" y="932"/>
                  </a:lnTo>
                  <a:lnTo>
                    <a:pt x="579" y="960"/>
                  </a:lnTo>
                  <a:lnTo>
                    <a:pt x="585" y="989"/>
                  </a:lnTo>
                  <a:lnTo>
                    <a:pt x="589" y="1019"/>
                  </a:lnTo>
                  <a:lnTo>
                    <a:pt x="592" y="1049"/>
                  </a:lnTo>
                  <a:lnTo>
                    <a:pt x="594" y="1079"/>
                  </a:lnTo>
                  <a:lnTo>
                    <a:pt x="592" y="1110"/>
                  </a:lnTo>
                  <a:lnTo>
                    <a:pt x="583" y="1161"/>
                  </a:lnTo>
                  <a:lnTo>
                    <a:pt x="570" y="1209"/>
                  </a:lnTo>
                  <a:lnTo>
                    <a:pt x="550" y="1257"/>
                  </a:lnTo>
                  <a:lnTo>
                    <a:pt x="528" y="1304"/>
                  </a:lnTo>
                  <a:lnTo>
                    <a:pt x="502" y="1349"/>
                  </a:lnTo>
                  <a:lnTo>
                    <a:pt x="475" y="1394"/>
                  </a:lnTo>
                  <a:lnTo>
                    <a:pt x="450" y="1439"/>
                  </a:lnTo>
                  <a:lnTo>
                    <a:pt x="424" y="1485"/>
                  </a:lnTo>
                  <a:lnTo>
                    <a:pt x="417" y="1506"/>
                  </a:lnTo>
                  <a:lnTo>
                    <a:pt x="408" y="1527"/>
                  </a:lnTo>
                  <a:lnTo>
                    <a:pt x="400" y="1547"/>
                  </a:lnTo>
                  <a:lnTo>
                    <a:pt x="393" y="1566"/>
                  </a:lnTo>
                  <a:lnTo>
                    <a:pt x="385" y="1587"/>
                  </a:lnTo>
                  <a:lnTo>
                    <a:pt x="379" y="1610"/>
                  </a:lnTo>
                  <a:lnTo>
                    <a:pt x="373" y="1632"/>
                  </a:lnTo>
                  <a:lnTo>
                    <a:pt x="367" y="1658"/>
                  </a:lnTo>
                  <a:lnTo>
                    <a:pt x="355" y="1653"/>
                  </a:lnTo>
                  <a:lnTo>
                    <a:pt x="339" y="1647"/>
                  </a:lnTo>
                  <a:lnTo>
                    <a:pt x="316" y="1640"/>
                  </a:lnTo>
                  <a:lnTo>
                    <a:pt x="291" y="1631"/>
                  </a:lnTo>
                  <a:lnTo>
                    <a:pt x="262" y="1620"/>
                  </a:lnTo>
                  <a:lnTo>
                    <a:pt x="231" y="1611"/>
                  </a:lnTo>
                  <a:lnTo>
                    <a:pt x="199" y="1601"/>
                  </a:lnTo>
                  <a:lnTo>
                    <a:pt x="166" y="1590"/>
                  </a:lnTo>
                  <a:lnTo>
                    <a:pt x="135" y="1580"/>
                  </a:lnTo>
                  <a:lnTo>
                    <a:pt x="105" y="1569"/>
                  </a:lnTo>
                  <a:lnTo>
                    <a:pt x="76" y="1560"/>
                  </a:lnTo>
                  <a:lnTo>
                    <a:pt x="51" y="1553"/>
                  </a:lnTo>
                  <a:lnTo>
                    <a:pt x="30" y="1545"/>
                  </a:lnTo>
                  <a:lnTo>
                    <a:pt x="13" y="1541"/>
                  </a:lnTo>
                  <a:lnTo>
                    <a:pt x="3" y="1538"/>
                  </a:lnTo>
                  <a:lnTo>
                    <a:pt x="0" y="1536"/>
                  </a:lnTo>
                  <a:lnTo>
                    <a:pt x="12" y="1565"/>
                  </a:lnTo>
                  <a:lnTo>
                    <a:pt x="363" y="1685"/>
                  </a:lnTo>
                  <a:lnTo>
                    <a:pt x="367" y="1737"/>
                  </a:lnTo>
                  <a:lnTo>
                    <a:pt x="72" y="1634"/>
                  </a:lnTo>
                  <a:lnTo>
                    <a:pt x="118" y="1673"/>
                  </a:lnTo>
                  <a:lnTo>
                    <a:pt x="124" y="1676"/>
                  </a:lnTo>
                  <a:lnTo>
                    <a:pt x="133" y="1679"/>
                  </a:lnTo>
                  <a:lnTo>
                    <a:pt x="145" y="1683"/>
                  </a:lnTo>
                  <a:lnTo>
                    <a:pt x="160" y="1688"/>
                  </a:lnTo>
                  <a:lnTo>
                    <a:pt x="177" y="1694"/>
                  </a:lnTo>
                  <a:lnTo>
                    <a:pt x="195" y="1700"/>
                  </a:lnTo>
                  <a:lnTo>
                    <a:pt x="213" y="1707"/>
                  </a:lnTo>
                  <a:lnTo>
                    <a:pt x="234" y="1713"/>
                  </a:lnTo>
                  <a:lnTo>
                    <a:pt x="253" y="1721"/>
                  </a:lnTo>
                  <a:lnTo>
                    <a:pt x="274" y="1728"/>
                  </a:lnTo>
                  <a:lnTo>
                    <a:pt x="294" y="1736"/>
                  </a:lnTo>
                  <a:lnTo>
                    <a:pt x="313" y="1743"/>
                  </a:lnTo>
                  <a:lnTo>
                    <a:pt x="331" y="1749"/>
                  </a:lnTo>
                  <a:lnTo>
                    <a:pt x="348" y="1757"/>
                  </a:lnTo>
                  <a:lnTo>
                    <a:pt x="363" y="1763"/>
                  </a:lnTo>
                  <a:lnTo>
                    <a:pt x="375" y="1767"/>
                  </a:lnTo>
                  <a:lnTo>
                    <a:pt x="381" y="1787"/>
                  </a:lnTo>
                  <a:lnTo>
                    <a:pt x="388" y="1805"/>
                  </a:lnTo>
                  <a:lnTo>
                    <a:pt x="397" y="1823"/>
                  </a:lnTo>
                  <a:lnTo>
                    <a:pt x="406" y="1841"/>
                  </a:lnTo>
                  <a:lnTo>
                    <a:pt x="417" y="1857"/>
                  </a:lnTo>
                  <a:lnTo>
                    <a:pt x="427" y="1874"/>
                  </a:lnTo>
                  <a:lnTo>
                    <a:pt x="438" y="1890"/>
                  </a:lnTo>
                  <a:lnTo>
                    <a:pt x="450" y="1907"/>
                  </a:lnTo>
                  <a:lnTo>
                    <a:pt x="453" y="1920"/>
                  </a:lnTo>
                  <a:lnTo>
                    <a:pt x="450" y="1931"/>
                  </a:lnTo>
                  <a:lnTo>
                    <a:pt x="444" y="1940"/>
                  </a:lnTo>
                  <a:lnTo>
                    <a:pt x="436" y="1949"/>
                  </a:lnTo>
                  <a:lnTo>
                    <a:pt x="427" y="1956"/>
                  </a:lnTo>
                  <a:lnTo>
                    <a:pt x="418" y="1965"/>
                  </a:lnTo>
                  <a:lnTo>
                    <a:pt x="411" y="1974"/>
                  </a:lnTo>
                  <a:lnTo>
                    <a:pt x="406" y="1985"/>
                  </a:lnTo>
                  <a:lnTo>
                    <a:pt x="394" y="1988"/>
                  </a:lnTo>
                  <a:lnTo>
                    <a:pt x="378" y="1997"/>
                  </a:lnTo>
                  <a:lnTo>
                    <a:pt x="358" y="2012"/>
                  </a:lnTo>
                  <a:lnTo>
                    <a:pt x="339" y="2028"/>
                  </a:lnTo>
                  <a:lnTo>
                    <a:pt x="319" y="2049"/>
                  </a:lnTo>
                  <a:lnTo>
                    <a:pt x="304" y="2069"/>
                  </a:lnTo>
                  <a:lnTo>
                    <a:pt x="295" y="2088"/>
                  </a:lnTo>
                  <a:lnTo>
                    <a:pt x="294" y="2105"/>
                  </a:lnTo>
                  <a:lnTo>
                    <a:pt x="298" y="2105"/>
                  </a:lnTo>
                  <a:lnTo>
                    <a:pt x="307" y="2091"/>
                  </a:lnTo>
                  <a:lnTo>
                    <a:pt x="318" y="2079"/>
                  </a:lnTo>
                  <a:lnTo>
                    <a:pt x="328" y="2066"/>
                  </a:lnTo>
                  <a:lnTo>
                    <a:pt x="339" y="2054"/>
                  </a:lnTo>
                  <a:lnTo>
                    <a:pt x="349" y="2042"/>
                  </a:lnTo>
                  <a:lnTo>
                    <a:pt x="361" y="2031"/>
                  </a:lnTo>
                  <a:lnTo>
                    <a:pt x="373" y="2021"/>
                  </a:lnTo>
                  <a:lnTo>
                    <a:pt x="385" y="2010"/>
                  </a:lnTo>
                  <a:lnTo>
                    <a:pt x="391" y="2009"/>
                  </a:lnTo>
                  <a:lnTo>
                    <a:pt x="399" y="2009"/>
                  </a:lnTo>
                  <a:lnTo>
                    <a:pt x="405" y="2009"/>
                  </a:lnTo>
                  <a:lnTo>
                    <a:pt x="412" y="2010"/>
                  </a:lnTo>
                  <a:lnTo>
                    <a:pt x="418" y="2012"/>
                  </a:lnTo>
                  <a:lnTo>
                    <a:pt x="424" y="2012"/>
                  </a:lnTo>
                  <a:lnTo>
                    <a:pt x="430" y="2009"/>
                  </a:lnTo>
                  <a:lnTo>
                    <a:pt x="436" y="2004"/>
                  </a:lnTo>
                  <a:lnTo>
                    <a:pt x="435" y="2000"/>
                  </a:lnTo>
                  <a:lnTo>
                    <a:pt x="432" y="1997"/>
                  </a:lnTo>
                  <a:lnTo>
                    <a:pt x="427" y="1994"/>
                  </a:lnTo>
                  <a:lnTo>
                    <a:pt x="424" y="1989"/>
                  </a:lnTo>
                  <a:lnTo>
                    <a:pt x="429" y="1982"/>
                  </a:lnTo>
                  <a:lnTo>
                    <a:pt x="436" y="1974"/>
                  </a:lnTo>
                  <a:lnTo>
                    <a:pt x="442" y="1968"/>
                  </a:lnTo>
                  <a:lnTo>
                    <a:pt x="450" y="1962"/>
                  </a:lnTo>
                  <a:lnTo>
                    <a:pt x="457" y="1956"/>
                  </a:lnTo>
                  <a:lnTo>
                    <a:pt x="463" y="1949"/>
                  </a:lnTo>
                  <a:lnTo>
                    <a:pt x="468" y="1941"/>
                  </a:lnTo>
                  <a:lnTo>
                    <a:pt x="471" y="1932"/>
                  </a:lnTo>
                  <a:lnTo>
                    <a:pt x="472" y="1922"/>
                  </a:lnTo>
                  <a:lnTo>
                    <a:pt x="471" y="1910"/>
                  </a:lnTo>
                  <a:lnTo>
                    <a:pt x="468" y="1899"/>
                  </a:lnTo>
                  <a:lnTo>
                    <a:pt x="463" y="1889"/>
                  </a:lnTo>
                  <a:lnTo>
                    <a:pt x="453" y="1872"/>
                  </a:lnTo>
                  <a:lnTo>
                    <a:pt x="444" y="1857"/>
                  </a:lnTo>
                  <a:lnTo>
                    <a:pt x="435" y="1842"/>
                  </a:lnTo>
                  <a:lnTo>
                    <a:pt x="426" y="1830"/>
                  </a:lnTo>
                  <a:lnTo>
                    <a:pt x="420" y="1817"/>
                  </a:lnTo>
                  <a:lnTo>
                    <a:pt x="414" y="1805"/>
                  </a:lnTo>
                  <a:lnTo>
                    <a:pt x="409" y="1791"/>
                  </a:lnTo>
                  <a:lnTo>
                    <a:pt x="406" y="1776"/>
                  </a:lnTo>
                  <a:lnTo>
                    <a:pt x="1000" y="1988"/>
                  </a:lnTo>
                  <a:lnTo>
                    <a:pt x="999" y="2474"/>
                  </a:lnTo>
                  <a:lnTo>
                    <a:pt x="1026" y="2487"/>
                  </a:lnTo>
                  <a:lnTo>
                    <a:pt x="1027" y="1997"/>
                  </a:lnTo>
                  <a:lnTo>
                    <a:pt x="1035" y="1998"/>
                  </a:lnTo>
                  <a:lnTo>
                    <a:pt x="1041" y="2000"/>
                  </a:lnTo>
                  <a:lnTo>
                    <a:pt x="1048" y="2003"/>
                  </a:lnTo>
                  <a:lnTo>
                    <a:pt x="1054" y="2006"/>
                  </a:lnTo>
                  <a:lnTo>
                    <a:pt x="1060" y="2010"/>
                  </a:lnTo>
                  <a:lnTo>
                    <a:pt x="1068" y="2013"/>
                  </a:lnTo>
                  <a:lnTo>
                    <a:pt x="1074" y="2016"/>
                  </a:lnTo>
                  <a:lnTo>
                    <a:pt x="1081" y="2018"/>
                  </a:lnTo>
                  <a:lnTo>
                    <a:pt x="1083" y="2504"/>
                  </a:lnTo>
                  <a:lnTo>
                    <a:pt x="1111" y="2504"/>
                  </a:lnTo>
                  <a:lnTo>
                    <a:pt x="1110" y="2027"/>
                  </a:lnTo>
                  <a:lnTo>
                    <a:pt x="1399" y="2124"/>
                  </a:lnTo>
                  <a:lnTo>
                    <a:pt x="1399" y="2094"/>
                  </a:lnTo>
                  <a:lnTo>
                    <a:pt x="393" y="1746"/>
                  </a:lnTo>
                  <a:lnTo>
                    <a:pt x="390" y="16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5" name="Freeform 71"/>
            <p:cNvSpPr>
              <a:spLocks/>
            </p:cNvSpPr>
            <p:nvPr/>
          </p:nvSpPr>
          <p:spPr bwMode="auto">
            <a:xfrm>
              <a:off x="4719" y="2646"/>
              <a:ext cx="510" cy="149"/>
            </a:xfrm>
            <a:custGeom>
              <a:avLst/>
              <a:gdLst>
                <a:gd name="T0" fmla="*/ 1000 w 1018"/>
                <a:gd name="T1" fmla="*/ 99 h 299"/>
                <a:gd name="T2" fmla="*/ 952 w 1018"/>
                <a:gd name="T3" fmla="*/ 90 h 299"/>
                <a:gd name="T4" fmla="*/ 898 w 1018"/>
                <a:gd name="T5" fmla="*/ 83 h 299"/>
                <a:gd name="T6" fmla="*/ 838 w 1018"/>
                <a:gd name="T7" fmla="*/ 77 h 299"/>
                <a:gd name="T8" fmla="*/ 781 w 1018"/>
                <a:gd name="T9" fmla="*/ 71 h 299"/>
                <a:gd name="T10" fmla="*/ 730 w 1018"/>
                <a:gd name="T11" fmla="*/ 66 h 299"/>
                <a:gd name="T12" fmla="*/ 693 w 1018"/>
                <a:gd name="T13" fmla="*/ 63 h 299"/>
                <a:gd name="T14" fmla="*/ 670 w 1018"/>
                <a:gd name="T15" fmla="*/ 62 h 299"/>
                <a:gd name="T16" fmla="*/ 654 w 1018"/>
                <a:gd name="T17" fmla="*/ 54 h 299"/>
                <a:gd name="T18" fmla="*/ 624 w 1018"/>
                <a:gd name="T19" fmla="*/ 41 h 299"/>
                <a:gd name="T20" fmla="*/ 592 w 1018"/>
                <a:gd name="T21" fmla="*/ 26 h 299"/>
                <a:gd name="T22" fmla="*/ 558 w 1018"/>
                <a:gd name="T23" fmla="*/ 14 h 299"/>
                <a:gd name="T24" fmla="*/ 523 w 1018"/>
                <a:gd name="T25" fmla="*/ 5 h 299"/>
                <a:gd name="T26" fmla="*/ 489 w 1018"/>
                <a:gd name="T27" fmla="*/ 0 h 299"/>
                <a:gd name="T28" fmla="*/ 454 w 1018"/>
                <a:gd name="T29" fmla="*/ 2 h 299"/>
                <a:gd name="T30" fmla="*/ 424 w 1018"/>
                <a:gd name="T31" fmla="*/ 12 h 299"/>
                <a:gd name="T32" fmla="*/ 385 w 1018"/>
                <a:gd name="T33" fmla="*/ 45 h 299"/>
                <a:gd name="T34" fmla="*/ 331 w 1018"/>
                <a:gd name="T35" fmla="*/ 93 h 299"/>
                <a:gd name="T36" fmla="*/ 270 w 1018"/>
                <a:gd name="T37" fmla="*/ 138 h 299"/>
                <a:gd name="T38" fmla="*/ 205 w 1018"/>
                <a:gd name="T39" fmla="*/ 182 h 299"/>
                <a:gd name="T40" fmla="*/ 139 w 1018"/>
                <a:gd name="T41" fmla="*/ 222 h 299"/>
                <a:gd name="T42" fmla="*/ 78 w 1018"/>
                <a:gd name="T43" fmla="*/ 257 h 299"/>
                <a:gd name="T44" fmla="*/ 30 w 1018"/>
                <a:gd name="T45" fmla="*/ 282 h 299"/>
                <a:gd name="T46" fmla="*/ 3 w 1018"/>
                <a:gd name="T47" fmla="*/ 296 h 299"/>
                <a:gd name="T48" fmla="*/ 1 w 1018"/>
                <a:gd name="T49" fmla="*/ 297 h 299"/>
                <a:gd name="T50" fmla="*/ 22 w 1018"/>
                <a:gd name="T51" fmla="*/ 299 h 299"/>
                <a:gd name="T52" fmla="*/ 67 w 1018"/>
                <a:gd name="T53" fmla="*/ 288 h 299"/>
                <a:gd name="T54" fmla="*/ 144 w 1018"/>
                <a:gd name="T55" fmla="*/ 257 h 299"/>
                <a:gd name="T56" fmla="*/ 208 w 1018"/>
                <a:gd name="T57" fmla="*/ 221 h 299"/>
                <a:gd name="T58" fmla="*/ 232 w 1018"/>
                <a:gd name="T59" fmla="*/ 206 h 299"/>
                <a:gd name="T60" fmla="*/ 259 w 1018"/>
                <a:gd name="T61" fmla="*/ 189 h 299"/>
                <a:gd name="T62" fmla="*/ 288 w 1018"/>
                <a:gd name="T63" fmla="*/ 170 h 299"/>
                <a:gd name="T64" fmla="*/ 319 w 1018"/>
                <a:gd name="T65" fmla="*/ 149 h 299"/>
                <a:gd name="T66" fmla="*/ 352 w 1018"/>
                <a:gd name="T67" fmla="*/ 126 h 299"/>
                <a:gd name="T68" fmla="*/ 387 w 1018"/>
                <a:gd name="T69" fmla="*/ 101 h 299"/>
                <a:gd name="T70" fmla="*/ 423 w 1018"/>
                <a:gd name="T71" fmla="*/ 72 h 299"/>
                <a:gd name="T72" fmla="*/ 460 w 1018"/>
                <a:gd name="T73" fmla="*/ 47 h 299"/>
                <a:gd name="T74" fmla="*/ 496 w 1018"/>
                <a:gd name="T75" fmla="*/ 41 h 299"/>
                <a:gd name="T76" fmla="*/ 529 w 1018"/>
                <a:gd name="T77" fmla="*/ 45 h 299"/>
                <a:gd name="T78" fmla="*/ 562 w 1018"/>
                <a:gd name="T79" fmla="*/ 59 h 299"/>
                <a:gd name="T80" fmla="*/ 594 w 1018"/>
                <a:gd name="T81" fmla="*/ 78 h 299"/>
                <a:gd name="T82" fmla="*/ 625 w 1018"/>
                <a:gd name="T83" fmla="*/ 96 h 299"/>
                <a:gd name="T84" fmla="*/ 657 w 1018"/>
                <a:gd name="T85" fmla="*/ 113 h 299"/>
                <a:gd name="T86" fmla="*/ 690 w 1018"/>
                <a:gd name="T87" fmla="*/ 119 h 299"/>
                <a:gd name="T88" fmla="*/ 729 w 1018"/>
                <a:gd name="T89" fmla="*/ 116 h 299"/>
                <a:gd name="T90" fmla="*/ 774 w 1018"/>
                <a:gd name="T91" fmla="*/ 111 h 299"/>
                <a:gd name="T92" fmla="*/ 814 w 1018"/>
                <a:gd name="T93" fmla="*/ 110 h 299"/>
                <a:gd name="T94" fmla="*/ 855 w 1018"/>
                <a:gd name="T95" fmla="*/ 113 h 299"/>
                <a:gd name="T96" fmla="*/ 892 w 1018"/>
                <a:gd name="T97" fmla="*/ 116 h 299"/>
                <a:gd name="T98" fmla="*/ 930 w 1018"/>
                <a:gd name="T99" fmla="*/ 122 h 299"/>
                <a:gd name="T100" fmla="*/ 966 w 1018"/>
                <a:gd name="T101" fmla="*/ 129 h 299"/>
                <a:gd name="T102" fmla="*/ 1000 w 1018"/>
                <a:gd name="T103" fmla="*/ 138 h 299"/>
                <a:gd name="T104" fmla="*/ 1018 w 1018"/>
                <a:gd name="T105" fmla="*/ 10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8" h="299">
                  <a:moveTo>
                    <a:pt x="1018" y="104"/>
                  </a:moveTo>
                  <a:lnTo>
                    <a:pt x="1000" y="99"/>
                  </a:lnTo>
                  <a:lnTo>
                    <a:pt x="978" y="95"/>
                  </a:lnTo>
                  <a:lnTo>
                    <a:pt x="952" y="90"/>
                  </a:lnTo>
                  <a:lnTo>
                    <a:pt x="927" y="87"/>
                  </a:lnTo>
                  <a:lnTo>
                    <a:pt x="898" y="83"/>
                  </a:lnTo>
                  <a:lnTo>
                    <a:pt x="868" y="80"/>
                  </a:lnTo>
                  <a:lnTo>
                    <a:pt x="838" y="77"/>
                  </a:lnTo>
                  <a:lnTo>
                    <a:pt x="810" y="74"/>
                  </a:lnTo>
                  <a:lnTo>
                    <a:pt x="781" y="71"/>
                  </a:lnTo>
                  <a:lnTo>
                    <a:pt x="754" y="69"/>
                  </a:lnTo>
                  <a:lnTo>
                    <a:pt x="730" y="66"/>
                  </a:lnTo>
                  <a:lnTo>
                    <a:pt x="709" y="65"/>
                  </a:lnTo>
                  <a:lnTo>
                    <a:pt x="693" y="63"/>
                  </a:lnTo>
                  <a:lnTo>
                    <a:pt x="679" y="63"/>
                  </a:lnTo>
                  <a:lnTo>
                    <a:pt x="670" y="62"/>
                  </a:lnTo>
                  <a:lnTo>
                    <a:pt x="667" y="62"/>
                  </a:lnTo>
                  <a:lnTo>
                    <a:pt x="654" y="54"/>
                  </a:lnTo>
                  <a:lnTo>
                    <a:pt x="639" y="48"/>
                  </a:lnTo>
                  <a:lnTo>
                    <a:pt x="624" y="41"/>
                  </a:lnTo>
                  <a:lnTo>
                    <a:pt x="609" y="33"/>
                  </a:lnTo>
                  <a:lnTo>
                    <a:pt x="592" y="26"/>
                  </a:lnTo>
                  <a:lnTo>
                    <a:pt x="576" y="20"/>
                  </a:lnTo>
                  <a:lnTo>
                    <a:pt x="558" y="14"/>
                  </a:lnTo>
                  <a:lnTo>
                    <a:pt x="541" y="8"/>
                  </a:lnTo>
                  <a:lnTo>
                    <a:pt x="523" y="5"/>
                  </a:lnTo>
                  <a:lnTo>
                    <a:pt x="505" y="2"/>
                  </a:lnTo>
                  <a:lnTo>
                    <a:pt x="489" y="0"/>
                  </a:lnTo>
                  <a:lnTo>
                    <a:pt x="472" y="0"/>
                  </a:lnTo>
                  <a:lnTo>
                    <a:pt x="454" y="2"/>
                  </a:lnTo>
                  <a:lnTo>
                    <a:pt x="439" y="6"/>
                  </a:lnTo>
                  <a:lnTo>
                    <a:pt x="424" y="12"/>
                  </a:lnTo>
                  <a:lnTo>
                    <a:pt x="409" y="21"/>
                  </a:lnTo>
                  <a:lnTo>
                    <a:pt x="385" y="45"/>
                  </a:lnTo>
                  <a:lnTo>
                    <a:pt x="360" y="69"/>
                  </a:lnTo>
                  <a:lnTo>
                    <a:pt x="331" y="93"/>
                  </a:lnTo>
                  <a:lnTo>
                    <a:pt x="301" y="116"/>
                  </a:lnTo>
                  <a:lnTo>
                    <a:pt x="270" y="138"/>
                  </a:lnTo>
                  <a:lnTo>
                    <a:pt x="237" y="161"/>
                  </a:lnTo>
                  <a:lnTo>
                    <a:pt x="205" y="182"/>
                  </a:lnTo>
                  <a:lnTo>
                    <a:pt x="174" y="201"/>
                  </a:lnTo>
                  <a:lnTo>
                    <a:pt x="139" y="222"/>
                  </a:lnTo>
                  <a:lnTo>
                    <a:pt x="106" y="240"/>
                  </a:lnTo>
                  <a:lnTo>
                    <a:pt x="78" y="257"/>
                  </a:lnTo>
                  <a:lnTo>
                    <a:pt x="51" y="270"/>
                  </a:lnTo>
                  <a:lnTo>
                    <a:pt x="30" y="282"/>
                  </a:lnTo>
                  <a:lnTo>
                    <a:pt x="13" y="290"/>
                  </a:lnTo>
                  <a:lnTo>
                    <a:pt x="3" y="296"/>
                  </a:lnTo>
                  <a:lnTo>
                    <a:pt x="0" y="297"/>
                  </a:lnTo>
                  <a:lnTo>
                    <a:pt x="1" y="297"/>
                  </a:lnTo>
                  <a:lnTo>
                    <a:pt x="9" y="299"/>
                  </a:lnTo>
                  <a:lnTo>
                    <a:pt x="22" y="299"/>
                  </a:lnTo>
                  <a:lnTo>
                    <a:pt x="40" y="296"/>
                  </a:lnTo>
                  <a:lnTo>
                    <a:pt x="67" y="288"/>
                  </a:lnTo>
                  <a:lnTo>
                    <a:pt x="102" y="276"/>
                  </a:lnTo>
                  <a:lnTo>
                    <a:pt x="144" y="257"/>
                  </a:lnTo>
                  <a:lnTo>
                    <a:pt x="196" y="228"/>
                  </a:lnTo>
                  <a:lnTo>
                    <a:pt x="208" y="221"/>
                  </a:lnTo>
                  <a:lnTo>
                    <a:pt x="220" y="213"/>
                  </a:lnTo>
                  <a:lnTo>
                    <a:pt x="232" y="206"/>
                  </a:lnTo>
                  <a:lnTo>
                    <a:pt x="246" y="198"/>
                  </a:lnTo>
                  <a:lnTo>
                    <a:pt x="259" y="189"/>
                  </a:lnTo>
                  <a:lnTo>
                    <a:pt x="274" y="180"/>
                  </a:lnTo>
                  <a:lnTo>
                    <a:pt x="288" y="170"/>
                  </a:lnTo>
                  <a:lnTo>
                    <a:pt x="304" y="159"/>
                  </a:lnTo>
                  <a:lnTo>
                    <a:pt x="319" y="149"/>
                  </a:lnTo>
                  <a:lnTo>
                    <a:pt x="336" y="137"/>
                  </a:lnTo>
                  <a:lnTo>
                    <a:pt x="352" y="126"/>
                  </a:lnTo>
                  <a:lnTo>
                    <a:pt x="369" y="113"/>
                  </a:lnTo>
                  <a:lnTo>
                    <a:pt x="387" y="101"/>
                  </a:lnTo>
                  <a:lnTo>
                    <a:pt x="405" y="86"/>
                  </a:lnTo>
                  <a:lnTo>
                    <a:pt x="423" y="72"/>
                  </a:lnTo>
                  <a:lnTo>
                    <a:pt x="442" y="57"/>
                  </a:lnTo>
                  <a:lnTo>
                    <a:pt x="460" y="47"/>
                  </a:lnTo>
                  <a:lnTo>
                    <a:pt x="478" y="42"/>
                  </a:lnTo>
                  <a:lnTo>
                    <a:pt x="496" y="41"/>
                  </a:lnTo>
                  <a:lnTo>
                    <a:pt x="513" y="41"/>
                  </a:lnTo>
                  <a:lnTo>
                    <a:pt x="529" y="45"/>
                  </a:lnTo>
                  <a:lnTo>
                    <a:pt x="546" y="51"/>
                  </a:lnTo>
                  <a:lnTo>
                    <a:pt x="562" y="59"/>
                  </a:lnTo>
                  <a:lnTo>
                    <a:pt x="577" y="68"/>
                  </a:lnTo>
                  <a:lnTo>
                    <a:pt x="594" y="78"/>
                  </a:lnTo>
                  <a:lnTo>
                    <a:pt x="609" y="87"/>
                  </a:lnTo>
                  <a:lnTo>
                    <a:pt x="625" y="96"/>
                  </a:lnTo>
                  <a:lnTo>
                    <a:pt x="640" y="105"/>
                  </a:lnTo>
                  <a:lnTo>
                    <a:pt x="657" y="113"/>
                  </a:lnTo>
                  <a:lnTo>
                    <a:pt x="673" y="117"/>
                  </a:lnTo>
                  <a:lnTo>
                    <a:pt x="690" y="119"/>
                  </a:lnTo>
                  <a:lnTo>
                    <a:pt x="706" y="119"/>
                  </a:lnTo>
                  <a:lnTo>
                    <a:pt x="729" y="116"/>
                  </a:lnTo>
                  <a:lnTo>
                    <a:pt x="751" y="113"/>
                  </a:lnTo>
                  <a:lnTo>
                    <a:pt x="774" y="111"/>
                  </a:lnTo>
                  <a:lnTo>
                    <a:pt x="795" y="110"/>
                  </a:lnTo>
                  <a:lnTo>
                    <a:pt x="814" y="110"/>
                  </a:lnTo>
                  <a:lnTo>
                    <a:pt x="835" y="111"/>
                  </a:lnTo>
                  <a:lnTo>
                    <a:pt x="855" y="113"/>
                  </a:lnTo>
                  <a:lnTo>
                    <a:pt x="874" y="114"/>
                  </a:lnTo>
                  <a:lnTo>
                    <a:pt x="892" y="116"/>
                  </a:lnTo>
                  <a:lnTo>
                    <a:pt x="910" y="119"/>
                  </a:lnTo>
                  <a:lnTo>
                    <a:pt x="930" y="122"/>
                  </a:lnTo>
                  <a:lnTo>
                    <a:pt x="948" y="126"/>
                  </a:lnTo>
                  <a:lnTo>
                    <a:pt x="966" y="129"/>
                  </a:lnTo>
                  <a:lnTo>
                    <a:pt x="982" y="134"/>
                  </a:lnTo>
                  <a:lnTo>
                    <a:pt x="1000" y="138"/>
                  </a:lnTo>
                  <a:lnTo>
                    <a:pt x="1018" y="143"/>
                  </a:lnTo>
                  <a:lnTo>
                    <a:pt x="101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6" name="Freeform 72"/>
            <p:cNvSpPr>
              <a:spLocks/>
            </p:cNvSpPr>
            <p:nvPr/>
          </p:nvSpPr>
          <p:spPr bwMode="auto">
            <a:xfrm>
              <a:off x="4228" y="2017"/>
              <a:ext cx="54" cy="65"/>
            </a:xfrm>
            <a:custGeom>
              <a:avLst/>
              <a:gdLst>
                <a:gd name="T0" fmla="*/ 3 w 108"/>
                <a:gd name="T1" fmla="*/ 0 h 129"/>
                <a:gd name="T2" fmla="*/ 11 w 108"/>
                <a:gd name="T3" fmla="*/ 17 h 129"/>
                <a:gd name="T4" fmla="*/ 20 w 108"/>
                <a:gd name="T5" fmla="*/ 32 h 129"/>
                <a:gd name="T6" fmla="*/ 30 w 108"/>
                <a:gd name="T7" fmla="*/ 45 h 129"/>
                <a:gd name="T8" fmla="*/ 44 w 108"/>
                <a:gd name="T9" fmla="*/ 57 h 129"/>
                <a:gd name="T10" fmla="*/ 57 w 108"/>
                <a:gd name="T11" fmla="*/ 69 h 129"/>
                <a:gd name="T12" fmla="*/ 72 w 108"/>
                <a:gd name="T13" fmla="*/ 78 h 129"/>
                <a:gd name="T14" fmla="*/ 90 w 108"/>
                <a:gd name="T15" fmla="*/ 87 h 129"/>
                <a:gd name="T16" fmla="*/ 108 w 108"/>
                <a:gd name="T17" fmla="*/ 95 h 129"/>
                <a:gd name="T18" fmla="*/ 107 w 108"/>
                <a:gd name="T19" fmla="*/ 105 h 129"/>
                <a:gd name="T20" fmla="*/ 101 w 108"/>
                <a:gd name="T21" fmla="*/ 117 h 129"/>
                <a:gd name="T22" fmla="*/ 93 w 108"/>
                <a:gd name="T23" fmla="*/ 128 h 129"/>
                <a:gd name="T24" fmla="*/ 87 w 108"/>
                <a:gd name="T25" fmla="*/ 129 h 129"/>
                <a:gd name="T26" fmla="*/ 87 w 108"/>
                <a:gd name="T27" fmla="*/ 119 h 129"/>
                <a:gd name="T28" fmla="*/ 83 w 108"/>
                <a:gd name="T29" fmla="*/ 110 h 129"/>
                <a:gd name="T30" fmla="*/ 77 w 108"/>
                <a:gd name="T31" fmla="*/ 102 h 129"/>
                <a:gd name="T32" fmla="*/ 68 w 108"/>
                <a:gd name="T33" fmla="*/ 96 h 129"/>
                <a:gd name="T34" fmla="*/ 57 w 108"/>
                <a:gd name="T35" fmla="*/ 92 h 129"/>
                <a:gd name="T36" fmla="*/ 47 w 108"/>
                <a:gd name="T37" fmla="*/ 86 h 129"/>
                <a:gd name="T38" fmla="*/ 35 w 108"/>
                <a:gd name="T39" fmla="*/ 78 h 129"/>
                <a:gd name="T40" fmla="*/ 24 w 108"/>
                <a:gd name="T41" fmla="*/ 69 h 129"/>
                <a:gd name="T42" fmla="*/ 12 w 108"/>
                <a:gd name="T43" fmla="*/ 51 h 129"/>
                <a:gd name="T44" fmla="*/ 5 w 108"/>
                <a:gd name="T45" fmla="*/ 27 h 129"/>
                <a:gd name="T46" fmla="*/ 0 w 108"/>
                <a:gd name="T47" fmla="*/ 8 h 129"/>
                <a:gd name="T48" fmla="*/ 3 w 108"/>
                <a:gd name="T4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9">
                  <a:moveTo>
                    <a:pt x="3" y="0"/>
                  </a:moveTo>
                  <a:lnTo>
                    <a:pt x="11" y="17"/>
                  </a:lnTo>
                  <a:lnTo>
                    <a:pt x="20" y="32"/>
                  </a:lnTo>
                  <a:lnTo>
                    <a:pt x="30" y="45"/>
                  </a:lnTo>
                  <a:lnTo>
                    <a:pt x="44" y="57"/>
                  </a:lnTo>
                  <a:lnTo>
                    <a:pt x="57" y="69"/>
                  </a:lnTo>
                  <a:lnTo>
                    <a:pt x="72" y="78"/>
                  </a:lnTo>
                  <a:lnTo>
                    <a:pt x="90" y="87"/>
                  </a:lnTo>
                  <a:lnTo>
                    <a:pt x="108" y="95"/>
                  </a:lnTo>
                  <a:lnTo>
                    <a:pt x="107" y="105"/>
                  </a:lnTo>
                  <a:lnTo>
                    <a:pt x="101" y="117"/>
                  </a:lnTo>
                  <a:lnTo>
                    <a:pt x="93" y="128"/>
                  </a:lnTo>
                  <a:lnTo>
                    <a:pt x="87" y="129"/>
                  </a:lnTo>
                  <a:lnTo>
                    <a:pt x="87" y="119"/>
                  </a:lnTo>
                  <a:lnTo>
                    <a:pt x="83" y="110"/>
                  </a:lnTo>
                  <a:lnTo>
                    <a:pt x="77" y="102"/>
                  </a:lnTo>
                  <a:lnTo>
                    <a:pt x="68" y="96"/>
                  </a:lnTo>
                  <a:lnTo>
                    <a:pt x="57" y="92"/>
                  </a:lnTo>
                  <a:lnTo>
                    <a:pt x="47" y="86"/>
                  </a:lnTo>
                  <a:lnTo>
                    <a:pt x="35" y="78"/>
                  </a:lnTo>
                  <a:lnTo>
                    <a:pt x="24" y="69"/>
                  </a:lnTo>
                  <a:lnTo>
                    <a:pt x="12" y="51"/>
                  </a:lnTo>
                  <a:lnTo>
                    <a:pt x="5" y="27"/>
                  </a:lnTo>
                  <a:lnTo>
                    <a:pt x="0"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7" name="Freeform 73"/>
            <p:cNvSpPr>
              <a:spLocks/>
            </p:cNvSpPr>
            <p:nvPr/>
          </p:nvSpPr>
          <p:spPr bwMode="auto">
            <a:xfrm>
              <a:off x="4158" y="2032"/>
              <a:ext cx="45" cy="37"/>
            </a:xfrm>
            <a:custGeom>
              <a:avLst/>
              <a:gdLst>
                <a:gd name="T0" fmla="*/ 83 w 90"/>
                <a:gd name="T1" fmla="*/ 0 h 74"/>
                <a:gd name="T2" fmla="*/ 89 w 90"/>
                <a:gd name="T3" fmla="*/ 17 h 74"/>
                <a:gd name="T4" fmla="*/ 90 w 90"/>
                <a:gd name="T5" fmla="*/ 33 h 74"/>
                <a:gd name="T6" fmla="*/ 87 w 90"/>
                <a:gd name="T7" fmla="*/ 51 h 74"/>
                <a:gd name="T8" fmla="*/ 78 w 90"/>
                <a:gd name="T9" fmla="*/ 68 h 74"/>
                <a:gd name="T10" fmla="*/ 63 w 90"/>
                <a:gd name="T11" fmla="*/ 74 h 74"/>
                <a:gd name="T12" fmla="*/ 48 w 90"/>
                <a:gd name="T13" fmla="*/ 74 h 74"/>
                <a:gd name="T14" fmla="*/ 35 w 90"/>
                <a:gd name="T15" fmla="*/ 71 h 74"/>
                <a:gd name="T16" fmla="*/ 24 w 90"/>
                <a:gd name="T17" fmla="*/ 66 h 74"/>
                <a:gd name="T18" fmla="*/ 14 w 90"/>
                <a:gd name="T19" fmla="*/ 57 h 74"/>
                <a:gd name="T20" fmla="*/ 6 w 90"/>
                <a:gd name="T21" fmla="*/ 48 h 74"/>
                <a:gd name="T22" fmla="*/ 2 w 90"/>
                <a:gd name="T23" fmla="*/ 39 h 74"/>
                <a:gd name="T24" fmla="*/ 0 w 90"/>
                <a:gd name="T25" fmla="*/ 29 h 74"/>
                <a:gd name="T26" fmla="*/ 8 w 90"/>
                <a:gd name="T27" fmla="*/ 36 h 74"/>
                <a:gd name="T28" fmla="*/ 18 w 90"/>
                <a:gd name="T29" fmla="*/ 42 h 74"/>
                <a:gd name="T30" fmla="*/ 30 w 90"/>
                <a:gd name="T31" fmla="*/ 48 h 74"/>
                <a:gd name="T32" fmla="*/ 44 w 90"/>
                <a:gd name="T33" fmla="*/ 50 h 74"/>
                <a:gd name="T34" fmla="*/ 56 w 90"/>
                <a:gd name="T35" fmla="*/ 48 h 74"/>
                <a:gd name="T36" fmla="*/ 68 w 90"/>
                <a:gd name="T37" fmla="*/ 41 h 74"/>
                <a:gd name="T38" fmla="*/ 77 w 90"/>
                <a:gd name="T39" fmla="*/ 24 h 74"/>
                <a:gd name="T40" fmla="*/ 83 w 90"/>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74">
                  <a:moveTo>
                    <a:pt x="83" y="0"/>
                  </a:moveTo>
                  <a:lnTo>
                    <a:pt x="89" y="17"/>
                  </a:lnTo>
                  <a:lnTo>
                    <a:pt x="90" y="33"/>
                  </a:lnTo>
                  <a:lnTo>
                    <a:pt x="87" y="51"/>
                  </a:lnTo>
                  <a:lnTo>
                    <a:pt x="78" y="68"/>
                  </a:lnTo>
                  <a:lnTo>
                    <a:pt x="63" y="74"/>
                  </a:lnTo>
                  <a:lnTo>
                    <a:pt x="48" y="74"/>
                  </a:lnTo>
                  <a:lnTo>
                    <a:pt x="35" y="71"/>
                  </a:lnTo>
                  <a:lnTo>
                    <a:pt x="24" y="66"/>
                  </a:lnTo>
                  <a:lnTo>
                    <a:pt x="14" y="57"/>
                  </a:lnTo>
                  <a:lnTo>
                    <a:pt x="6" y="48"/>
                  </a:lnTo>
                  <a:lnTo>
                    <a:pt x="2" y="39"/>
                  </a:lnTo>
                  <a:lnTo>
                    <a:pt x="0" y="29"/>
                  </a:lnTo>
                  <a:lnTo>
                    <a:pt x="8" y="36"/>
                  </a:lnTo>
                  <a:lnTo>
                    <a:pt x="18" y="42"/>
                  </a:lnTo>
                  <a:lnTo>
                    <a:pt x="30" y="48"/>
                  </a:lnTo>
                  <a:lnTo>
                    <a:pt x="44" y="50"/>
                  </a:lnTo>
                  <a:lnTo>
                    <a:pt x="56" y="48"/>
                  </a:lnTo>
                  <a:lnTo>
                    <a:pt x="68" y="41"/>
                  </a:lnTo>
                  <a:lnTo>
                    <a:pt x="77" y="24"/>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8" name="Freeform 74"/>
            <p:cNvSpPr>
              <a:spLocks/>
            </p:cNvSpPr>
            <p:nvPr/>
          </p:nvSpPr>
          <p:spPr bwMode="auto">
            <a:xfrm>
              <a:off x="4239" y="1978"/>
              <a:ext cx="42" cy="39"/>
            </a:xfrm>
            <a:custGeom>
              <a:avLst/>
              <a:gdLst>
                <a:gd name="T0" fmla="*/ 64 w 84"/>
                <a:gd name="T1" fmla="*/ 0 h 78"/>
                <a:gd name="T2" fmla="*/ 75 w 84"/>
                <a:gd name="T3" fmla="*/ 14 h 78"/>
                <a:gd name="T4" fmla="*/ 81 w 84"/>
                <a:gd name="T5" fmla="*/ 29 h 78"/>
                <a:gd name="T6" fmla="*/ 84 w 84"/>
                <a:gd name="T7" fmla="*/ 45 h 78"/>
                <a:gd name="T8" fmla="*/ 81 w 84"/>
                <a:gd name="T9" fmla="*/ 62 h 78"/>
                <a:gd name="T10" fmla="*/ 69 w 84"/>
                <a:gd name="T11" fmla="*/ 71 h 78"/>
                <a:gd name="T12" fmla="*/ 57 w 84"/>
                <a:gd name="T13" fmla="*/ 77 h 78"/>
                <a:gd name="T14" fmla="*/ 43 w 84"/>
                <a:gd name="T15" fmla="*/ 78 h 78"/>
                <a:gd name="T16" fmla="*/ 31 w 84"/>
                <a:gd name="T17" fmla="*/ 77 h 78"/>
                <a:gd name="T18" fmla="*/ 21 w 84"/>
                <a:gd name="T19" fmla="*/ 72 h 78"/>
                <a:gd name="T20" fmla="*/ 12 w 84"/>
                <a:gd name="T21" fmla="*/ 66 h 78"/>
                <a:gd name="T22" fmla="*/ 4 w 84"/>
                <a:gd name="T23" fmla="*/ 59 h 78"/>
                <a:gd name="T24" fmla="*/ 0 w 84"/>
                <a:gd name="T25" fmla="*/ 51 h 78"/>
                <a:gd name="T26" fmla="*/ 9 w 84"/>
                <a:gd name="T27" fmla="*/ 56 h 78"/>
                <a:gd name="T28" fmla="*/ 21 w 84"/>
                <a:gd name="T29" fmla="*/ 57 h 78"/>
                <a:gd name="T30" fmla="*/ 33 w 84"/>
                <a:gd name="T31" fmla="*/ 59 h 78"/>
                <a:gd name="T32" fmla="*/ 45 w 84"/>
                <a:gd name="T33" fmla="*/ 57 h 78"/>
                <a:gd name="T34" fmla="*/ 55 w 84"/>
                <a:gd name="T35" fmla="*/ 51 h 78"/>
                <a:gd name="T36" fmla="*/ 63 w 84"/>
                <a:gd name="T37" fmla="*/ 41 h 78"/>
                <a:gd name="T38" fmla="*/ 67 w 84"/>
                <a:gd name="T39" fmla="*/ 24 h 78"/>
                <a:gd name="T40" fmla="*/ 64 w 84"/>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8">
                  <a:moveTo>
                    <a:pt x="64" y="0"/>
                  </a:moveTo>
                  <a:lnTo>
                    <a:pt x="75" y="14"/>
                  </a:lnTo>
                  <a:lnTo>
                    <a:pt x="81" y="29"/>
                  </a:lnTo>
                  <a:lnTo>
                    <a:pt x="84" y="45"/>
                  </a:lnTo>
                  <a:lnTo>
                    <a:pt x="81" y="62"/>
                  </a:lnTo>
                  <a:lnTo>
                    <a:pt x="69" y="71"/>
                  </a:lnTo>
                  <a:lnTo>
                    <a:pt x="57" y="77"/>
                  </a:lnTo>
                  <a:lnTo>
                    <a:pt x="43" y="78"/>
                  </a:lnTo>
                  <a:lnTo>
                    <a:pt x="31" y="77"/>
                  </a:lnTo>
                  <a:lnTo>
                    <a:pt x="21" y="72"/>
                  </a:lnTo>
                  <a:lnTo>
                    <a:pt x="12" y="66"/>
                  </a:lnTo>
                  <a:lnTo>
                    <a:pt x="4" y="59"/>
                  </a:lnTo>
                  <a:lnTo>
                    <a:pt x="0" y="51"/>
                  </a:lnTo>
                  <a:lnTo>
                    <a:pt x="9" y="56"/>
                  </a:lnTo>
                  <a:lnTo>
                    <a:pt x="21" y="57"/>
                  </a:lnTo>
                  <a:lnTo>
                    <a:pt x="33" y="59"/>
                  </a:lnTo>
                  <a:lnTo>
                    <a:pt x="45" y="57"/>
                  </a:lnTo>
                  <a:lnTo>
                    <a:pt x="55" y="51"/>
                  </a:lnTo>
                  <a:lnTo>
                    <a:pt x="63" y="41"/>
                  </a:lnTo>
                  <a:lnTo>
                    <a:pt x="67" y="2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3DD4D682-0278-4A87-9831-03AFA65A4794}" type="slidenum">
              <a:rPr lang="en-US" smtClean="0">
                <a:solidFill>
                  <a:srgbClr val="FFFFFF"/>
                </a:solidFill>
              </a:rPr>
              <a:pPr>
                <a:defRPr/>
              </a:pPr>
              <a:t>23</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78" name="Rectangle 77"/>
          <p:cNvSpPr/>
          <p:nvPr/>
        </p:nvSpPr>
        <p:spPr>
          <a:xfrm>
            <a:off x="0" y="11072"/>
            <a:ext cx="9116568" cy="1208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Parenteral Fluids </a:t>
            </a:r>
          </a:p>
          <a:p>
            <a:pPr algn="ctr"/>
            <a:r>
              <a:rPr lang="en-US" sz="3600" b="1" dirty="0" smtClean="0">
                <a:effectLst>
                  <a:outerShdw blurRad="38100" dist="38100" dir="2700000" algn="tl">
                    <a:srgbClr val="000000">
                      <a:alpha val="43137"/>
                    </a:srgbClr>
                  </a:outerShdw>
                </a:effectLst>
              </a:rPr>
              <a:t>(</a:t>
            </a:r>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effectLst>
                  <a:outerShdw blurRad="38100" dist="38100" dir="2700000" algn="tl">
                    <a:srgbClr val="000000">
                      <a:alpha val="43137"/>
                    </a:srgbClr>
                  </a:outerShdw>
                </a:effectLst>
              </a:rPr>
              <a:t>Intravenous Infusion - IV</a:t>
            </a:r>
            <a:r>
              <a:rPr lang="en-US" sz="3600" b="1" dirty="0" smtClean="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23248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449072" y="1503751"/>
            <a:ext cx="839012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38188" indent="-2809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en-US" sz="3200" b="1" u="sng" dirty="0">
                <a:solidFill>
                  <a:srgbClr val="66FF33"/>
                </a:solidFill>
                <a:effectLst>
                  <a:outerShdw blurRad="38100" dist="38100" dir="2700000" algn="tl">
                    <a:srgbClr val="000000">
                      <a:alpha val="43137"/>
                    </a:srgbClr>
                  </a:outerShdw>
                </a:effectLst>
              </a:rPr>
              <a:t>Liquid formula administered into the stomach through </a:t>
            </a:r>
            <a:r>
              <a:rPr lang="en-US" sz="3200" b="1" u="sng" dirty="0" smtClean="0">
                <a:solidFill>
                  <a:srgbClr val="66FF33"/>
                </a:solidFill>
                <a:effectLst>
                  <a:outerShdw blurRad="38100" dist="38100" dir="2700000" algn="tl">
                    <a:srgbClr val="000000">
                      <a:alpha val="43137"/>
                    </a:srgbClr>
                  </a:outerShdw>
                </a:effectLst>
              </a:rPr>
              <a:t>a tube by </a:t>
            </a:r>
            <a:r>
              <a:rPr lang="en-US" sz="3200" b="1" u="sng" dirty="0">
                <a:solidFill>
                  <a:srgbClr val="66FF33"/>
                </a:solidFill>
                <a:effectLst>
                  <a:outerShdw blurRad="38100" dist="38100" dir="2700000" algn="tl">
                    <a:srgbClr val="000000">
                      <a:alpha val="43137"/>
                    </a:srgbClr>
                  </a:outerShdw>
                </a:effectLst>
              </a:rPr>
              <a:t>licensed </a:t>
            </a:r>
            <a:r>
              <a:rPr lang="en-US" sz="3200" b="1" u="sng" dirty="0" smtClean="0">
                <a:solidFill>
                  <a:srgbClr val="66FF33"/>
                </a:solidFill>
                <a:effectLst>
                  <a:outerShdw blurRad="38100" dist="38100" dir="2700000" algn="tl">
                    <a:srgbClr val="000000">
                      <a:alpha val="43137"/>
                    </a:srgbClr>
                  </a:outerShdw>
                </a:effectLst>
              </a:rPr>
              <a:t>nurse </a:t>
            </a:r>
          </a:p>
          <a:p>
            <a:pPr marL="457200" indent="-457200">
              <a:spcBef>
                <a:spcPct val="20000"/>
              </a:spcBef>
              <a:buFont typeface="Arial" pitchFamily="34" charset="0"/>
              <a:buChar char="•"/>
            </a:pPr>
            <a:r>
              <a:rPr lang="en-US" sz="2800" b="1" dirty="0" smtClean="0">
                <a:effectLst>
                  <a:outerShdw blurRad="38100" dist="38100" dir="2700000" algn="tl">
                    <a:srgbClr val="000000">
                      <a:alpha val="43137"/>
                    </a:srgbClr>
                  </a:outerShdw>
                </a:effectLst>
              </a:rPr>
              <a:t>Nose </a:t>
            </a:r>
            <a:r>
              <a:rPr lang="en-US" sz="2800" b="1" dirty="0">
                <a:effectLst>
                  <a:outerShdw blurRad="38100" dist="38100" dir="2700000" algn="tl">
                    <a:srgbClr val="000000">
                      <a:alpha val="43137"/>
                    </a:srgbClr>
                  </a:outerShdw>
                </a:effectLst>
              </a:rPr>
              <a:t>to stomach </a:t>
            </a:r>
            <a:r>
              <a:rPr lang="en-US" sz="2800" b="1" dirty="0" smtClean="0">
                <a:effectLst>
                  <a:outerShdw blurRad="38100" dist="38100" dir="2700000" algn="tl">
                    <a:srgbClr val="000000">
                      <a:alpha val="43137"/>
                    </a:srgbClr>
                  </a:outerShdw>
                </a:effectLst>
              </a:rPr>
              <a:t>- nasogastric tube</a:t>
            </a:r>
          </a:p>
          <a:p>
            <a:pPr marL="457200" indent="-457200">
              <a:spcBef>
                <a:spcPct val="20000"/>
              </a:spcBef>
              <a:buFont typeface="Arial" pitchFamily="34" charset="0"/>
              <a:buChar char="•"/>
            </a:pPr>
            <a:r>
              <a:rPr lang="en-US" sz="2800" b="1" u="sng" dirty="0" smtClean="0">
                <a:solidFill>
                  <a:srgbClr val="002060"/>
                </a:solidFill>
                <a:effectLst>
                  <a:outerShdw blurRad="38100" dist="38100" dir="2700000" algn="tl">
                    <a:srgbClr val="000000">
                      <a:alpha val="43137"/>
                    </a:srgbClr>
                  </a:outerShdw>
                </a:effectLst>
              </a:rPr>
              <a:t>Directly into stomach</a:t>
            </a:r>
            <a:r>
              <a:rPr lang="en-US" sz="2800" b="1" u="sng" dirty="0" smtClean="0">
                <a:effectLst>
                  <a:outerShdw blurRad="38100" dist="38100" dir="2700000" algn="tl">
                    <a:srgbClr val="000000">
                      <a:alpha val="43137"/>
                    </a:srgbClr>
                  </a:outerShdw>
                </a:effectLst>
              </a:rPr>
              <a:t> – gastrostomy tube - </a:t>
            </a:r>
            <a:r>
              <a:rPr lang="en-US" sz="2800" b="1" u="sng" dirty="0" smtClean="0">
                <a:solidFill>
                  <a:srgbClr val="FFFFFF"/>
                </a:solidFill>
                <a:effectLst>
                  <a:outerShdw blurRad="38100" dist="38100" dir="2700000" algn="tl">
                    <a:srgbClr val="000000">
                      <a:alpha val="43137"/>
                    </a:srgbClr>
                  </a:outerShdw>
                </a:effectLst>
                <a:latin typeface="Arial"/>
              </a:rPr>
              <a:t> </a:t>
            </a:r>
            <a:r>
              <a:rPr lang="en-US" sz="2800" b="1" u="sng" dirty="0">
                <a:solidFill>
                  <a:srgbClr val="0000FF"/>
                </a:solidFill>
                <a:effectLst>
                  <a:outerShdw blurRad="38100" dist="38100" dir="2700000" algn="tl">
                    <a:srgbClr val="000000">
                      <a:alpha val="43137"/>
                    </a:srgbClr>
                  </a:outerShdw>
                </a:effectLst>
                <a:latin typeface="Arial"/>
              </a:rPr>
              <a:t>“</a:t>
            </a:r>
            <a:r>
              <a:rPr lang="en-US" sz="2800" b="1" u="sng" dirty="0">
                <a:solidFill>
                  <a:srgbClr val="FFC000"/>
                </a:solidFill>
                <a:effectLst>
                  <a:outerShdw blurRad="38100" dist="38100" dir="2700000" algn="tl">
                    <a:srgbClr val="000000">
                      <a:alpha val="43137"/>
                    </a:srgbClr>
                  </a:outerShdw>
                </a:effectLst>
                <a:latin typeface="Arial"/>
              </a:rPr>
              <a:t>PEG</a:t>
            </a:r>
            <a:r>
              <a:rPr lang="en-US" sz="2800" b="1" u="sng" dirty="0">
                <a:solidFill>
                  <a:srgbClr val="FFFFFF"/>
                </a:solidFill>
                <a:effectLst>
                  <a:outerShdw blurRad="38100" dist="38100" dir="2700000" algn="tl">
                    <a:srgbClr val="000000">
                      <a:alpha val="43137"/>
                    </a:srgbClr>
                  </a:outerShdw>
                </a:effectLst>
                <a:latin typeface="Arial"/>
              </a:rPr>
              <a:t> </a:t>
            </a:r>
            <a:r>
              <a:rPr lang="en-US" sz="2800" b="1" u="sng" dirty="0">
                <a:solidFill>
                  <a:srgbClr val="0000FF"/>
                </a:solidFill>
                <a:effectLst>
                  <a:outerShdw blurRad="38100" dist="38100" dir="2700000" algn="tl">
                    <a:srgbClr val="000000">
                      <a:alpha val="43137"/>
                    </a:srgbClr>
                  </a:outerShdw>
                </a:effectLst>
                <a:latin typeface="Arial"/>
              </a:rPr>
              <a:t>tube” (</a:t>
            </a:r>
            <a:r>
              <a:rPr lang="en-US" sz="2800" b="1" u="sng" dirty="0">
                <a:solidFill>
                  <a:srgbClr val="FFC000"/>
                </a:solidFill>
                <a:effectLst>
                  <a:outerShdw blurRad="38100" dist="38100" dir="2700000" algn="tl">
                    <a:srgbClr val="000000">
                      <a:alpha val="43137"/>
                    </a:srgbClr>
                  </a:outerShdw>
                </a:effectLst>
                <a:latin typeface="Arial"/>
              </a:rPr>
              <a:t>P</a:t>
            </a:r>
            <a:r>
              <a:rPr lang="en-US" sz="2800" b="1" u="sng" dirty="0">
                <a:solidFill>
                  <a:srgbClr val="0000FF"/>
                </a:solidFill>
                <a:effectLst>
                  <a:outerShdw blurRad="38100" dist="38100" dir="2700000" algn="tl">
                    <a:srgbClr val="000000">
                      <a:alpha val="43137"/>
                    </a:srgbClr>
                  </a:outerShdw>
                </a:effectLst>
                <a:latin typeface="Arial"/>
              </a:rPr>
              <a:t>ercutaneous </a:t>
            </a:r>
            <a:r>
              <a:rPr lang="en-US" sz="2800" b="1" u="sng" dirty="0">
                <a:solidFill>
                  <a:srgbClr val="FFC000"/>
                </a:solidFill>
                <a:effectLst>
                  <a:outerShdw blurRad="38100" dist="38100" dir="2700000" algn="tl">
                    <a:srgbClr val="000000">
                      <a:alpha val="43137"/>
                    </a:srgbClr>
                  </a:outerShdw>
                </a:effectLst>
                <a:latin typeface="Arial"/>
              </a:rPr>
              <a:t>E</a:t>
            </a:r>
            <a:r>
              <a:rPr lang="en-US" sz="2800" b="1" u="sng" dirty="0">
                <a:solidFill>
                  <a:srgbClr val="0000FF"/>
                </a:solidFill>
                <a:effectLst>
                  <a:outerShdw blurRad="38100" dist="38100" dir="2700000" algn="tl">
                    <a:srgbClr val="000000">
                      <a:alpha val="43137"/>
                    </a:srgbClr>
                  </a:outerShdw>
                </a:effectLst>
                <a:latin typeface="Arial"/>
              </a:rPr>
              <a:t>ndoscopic</a:t>
            </a:r>
            <a:r>
              <a:rPr lang="en-US" sz="2800" b="1" u="sng" dirty="0">
                <a:solidFill>
                  <a:srgbClr val="FFFFFF"/>
                </a:solidFill>
                <a:effectLst>
                  <a:outerShdw blurRad="38100" dist="38100" dir="2700000" algn="tl">
                    <a:srgbClr val="000000">
                      <a:alpha val="43137"/>
                    </a:srgbClr>
                  </a:outerShdw>
                </a:effectLst>
                <a:latin typeface="Arial"/>
              </a:rPr>
              <a:t> </a:t>
            </a:r>
            <a:r>
              <a:rPr lang="en-US" sz="2800" b="1" u="sng" dirty="0">
                <a:solidFill>
                  <a:srgbClr val="FFC000"/>
                </a:solidFill>
                <a:effectLst>
                  <a:outerShdw blurRad="38100" dist="38100" dir="2700000" algn="tl">
                    <a:srgbClr val="000000">
                      <a:alpha val="43137"/>
                    </a:srgbClr>
                  </a:outerShdw>
                </a:effectLst>
                <a:latin typeface="Arial"/>
              </a:rPr>
              <a:t>G</a:t>
            </a:r>
            <a:r>
              <a:rPr lang="en-US" sz="2800" b="1" u="sng" dirty="0">
                <a:solidFill>
                  <a:srgbClr val="0000FF"/>
                </a:solidFill>
                <a:effectLst>
                  <a:outerShdw blurRad="38100" dist="38100" dir="2700000" algn="tl">
                    <a:srgbClr val="000000">
                      <a:alpha val="43137"/>
                    </a:srgbClr>
                  </a:outerShdw>
                </a:effectLst>
                <a:latin typeface="Arial"/>
              </a:rPr>
              <a:t>astrostomy)</a:t>
            </a:r>
            <a:r>
              <a:rPr lang="en-US" sz="2800" b="1" u="sng" dirty="0" smtClean="0">
                <a:effectLst>
                  <a:outerShdw blurRad="38100" dist="38100" dir="2700000" algn="tl">
                    <a:srgbClr val="000000">
                      <a:alpha val="43137"/>
                    </a:srgbClr>
                  </a:outerShdw>
                </a:effectLst>
              </a:rPr>
              <a:t> </a:t>
            </a:r>
          </a:p>
          <a:p>
            <a:pPr marL="457200" indent="-457200">
              <a:spcBef>
                <a:spcPct val="20000"/>
              </a:spcBef>
              <a:buFont typeface="Arial" pitchFamily="34" charset="0"/>
              <a:buChar char="•"/>
            </a:pPr>
            <a:r>
              <a:rPr lang="en-US" sz="2800" b="1" kern="0" dirty="0" smtClean="0">
                <a:solidFill>
                  <a:srgbClr val="002060"/>
                </a:solidFill>
                <a:effectLst>
                  <a:outerShdw blurRad="38100" dist="38100" dir="2700000" algn="tl">
                    <a:srgbClr val="000000">
                      <a:alpha val="43137"/>
                    </a:srgbClr>
                  </a:outerShdw>
                </a:effectLst>
                <a:latin typeface="Arial"/>
              </a:rPr>
              <a:t>Mitts </a:t>
            </a:r>
            <a:r>
              <a:rPr lang="en-US" sz="2800" b="1" kern="0" dirty="0">
                <a:solidFill>
                  <a:srgbClr val="002060"/>
                </a:solidFill>
                <a:effectLst>
                  <a:outerShdw blurRad="38100" dist="38100" dir="2700000" algn="tl">
                    <a:srgbClr val="000000">
                      <a:alpha val="43137"/>
                    </a:srgbClr>
                  </a:outerShdw>
                </a:effectLst>
                <a:latin typeface="Arial"/>
              </a:rPr>
              <a:t>may be ordered to prevent resident from dislodging tube</a:t>
            </a:r>
          </a:p>
          <a:p>
            <a:pPr lvl="1">
              <a:spcBef>
                <a:spcPct val="20000"/>
              </a:spcBef>
              <a:buFontTx/>
              <a:buChar char="•"/>
            </a:pPr>
            <a:endParaRPr lang="en-US" sz="3600" dirty="0"/>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24</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78" name="Rectangle 77"/>
          <p:cNvSpPr/>
          <p:nvPr/>
        </p:nvSpPr>
        <p:spPr>
          <a:xfrm>
            <a:off x="0" y="11072"/>
            <a:ext cx="9116568" cy="1208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smtClean="0">
                <a:solidFill>
                  <a:srgbClr val="FF0000"/>
                </a:solidFill>
                <a:effectLst>
                  <a:outerShdw blurRad="38100" dist="38100" dir="2700000" algn="tl">
                    <a:srgbClr val="000000">
                      <a:alpha val="43137"/>
                    </a:srgbClr>
                  </a:outerShdw>
                </a:effectLst>
              </a:rPr>
              <a:t>*</a:t>
            </a:r>
            <a:r>
              <a:rPr lang="en-US" sz="4400" b="1" u="sng" dirty="0" smtClean="0">
                <a:effectLst>
                  <a:outerShdw blurRad="38100" dist="38100" dir="2700000" algn="tl">
                    <a:srgbClr val="000000">
                      <a:alpha val="43137"/>
                    </a:srgbClr>
                  </a:outerShdw>
                </a:effectLst>
              </a:rPr>
              <a:t>Enteral Feeding</a:t>
            </a:r>
            <a:endParaRPr lang="en-US" sz="4400" b="1" u="sng" dirty="0">
              <a:effectLst>
                <a:outerShdw blurRad="38100" dist="38100" dir="2700000" algn="tl">
                  <a:srgbClr val="000000">
                    <a:alpha val="43137"/>
                  </a:srgbClr>
                </a:outerShdw>
              </a:effectLst>
            </a:endParaRPr>
          </a:p>
        </p:txBody>
      </p:sp>
      <p:grpSp>
        <p:nvGrpSpPr>
          <p:cNvPr id="171032" name="Group 24"/>
          <p:cNvGrpSpPr>
            <a:grpSpLocks/>
          </p:cNvGrpSpPr>
          <p:nvPr/>
        </p:nvGrpSpPr>
        <p:grpSpPr bwMode="auto">
          <a:xfrm>
            <a:off x="7538394" y="185713"/>
            <a:ext cx="979253" cy="1470527"/>
            <a:chOff x="1008" y="1008"/>
            <a:chExt cx="1786" cy="2848"/>
          </a:xfrm>
        </p:grpSpPr>
        <p:sp>
          <p:nvSpPr>
            <p:cNvPr id="171033" name="Rectangle 25"/>
            <p:cNvSpPr>
              <a:spLocks noChangeArrowheads="1"/>
            </p:cNvSpPr>
            <p:nvPr/>
          </p:nvSpPr>
          <p:spPr bwMode="auto">
            <a:xfrm>
              <a:off x="1181" y="1277"/>
              <a:ext cx="1514" cy="2464"/>
            </a:xfrm>
            <a:prstGeom prst="rect">
              <a:avLst/>
            </a:prstGeom>
            <a:solidFill>
              <a:srgbClr val="DBF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034" name="Freeform 26"/>
            <p:cNvSpPr>
              <a:spLocks/>
            </p:cNvSpPr>
            <p:nvPr/>
          </p:nvSpPr>
          <p:spPr bwMode="auto">
            <a:xfrm>
              <a:off x="1250" y="1449"/>
              <a:ext cx="1286" cy="2324"/>
            </a:xfrm>
            <a:custGeom>
              <a:avLst/>
              <a:gdLst>
                <a:gd name="T0" fmla="*/ 1286 w 1286"/>
                <a:gd name="T1" fmla="*/ 2324 h 2324"/>
                <a:gd name="T2" fmla="*/ 1286 w 1286"/>
                <a:gd name="T3" fmla="*/ 0 h 2324"/>
                <a:gd name="T4" fmla="*/ 0 w 1286"/>
                <a:gd name="T5" fmla="*/ 437 h 2324"/>
                <a:gd name="T6" fmla="*/ 0 w 1286"/>
                <a:gd name="T7" fmla="*/ 2324 h 2324"/>
                <a:gd name="T8" fmla="*/ 1286 w 1286"/>
                <a:gd name="T9" fmla="*/ 2324 h 2324"/>
              </a:gdLst>
              <a:ahLst/>
              <a:cxnLst>
                <a:cxn ang="0">
                  <a:pos x="T0" y="T1"/>
                </a:cxn>
                <a:cxn ang="0">
                  <a:pos x="T2" y="T3"/>
                </a:cxn>
                <a:cxn ang="0">
                  <a:pos x="T4" y="T5"/>
                </a:cxn>
                <a:cxn ang="0">
                  <a:pos x="T6" y="T7"/>
                </a:cxn>
                <a:cxn ang="0">
                  <a:pos x="T8" y="T9"/>
                </a:cxn>
              </a:cxnLst>
              <a:rect l="0" t="0" r="r" b="b"/>
              <a:pathLst>
                <a:path w="1286" h="2324">
                  <a:moveTo>
                    <a:pt x="1286" y="2324"/>
                  </a:moveTo>
                  <a:lnTo>
                    <a:pt x="1286" y="0"/>
                  </a:lnTo>
                  <a:lnTo>
                    <a:pt x="0" y="437"/>
                  </a:lnTo>
                  <a:lnTo>
                    <a:pt x="0" y="2324"/>
                  </a:lnTo>
                  <a:lnTo>
                    <a:pt x="1286" y="2324"/>
                  </a:lnTo>
                  <a:close/>
                </a:path>
              </a:pathLst>
            </a:custGeom>
            <a:solidFill>
              <a:srgbClr val="ADE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5" name="Freeform 27"/>
            <p:cNvSpPr>
              <a:spLocks/>
            </p:cNvSpPr>
            <p:nvPr/>
          </p:nvSpPr>
          <p:spPr bwMode="auto">
            <a:xfrm>
              <a:off x="1289" y="1204"/>
              <a:ext cx="292" cy="563"/>
            </a:xfrm>
            <a:custGeom>
              <a:avLst/>
              <a:gdLst>
                <a:gd name="T0" fmla="*/ 13 w 292"/>
                <a:gd name="T1" fmla="*/ 0 h 563"/>
                <a:gd name="T2" fmla="*/ 14 w 292"/>
                <a:gd name="T3" fmla="*/ 11 h 563"/>
                <a:gd name="T4" fmla="*/ 17 w 292"/>
                <a:gd name="T5" fmla="*/ 39 h 563"/>
                <a:gd name="T6" fmla="*/ 21 w 292"/>
                <a:gd name="T7" fmla="*/ 70 h 563"/>
                <a:gd name="T8" fmla="*/ 26 w 292"/>
                <a:gd name="T9" fmla="*/ 95 h 563"/>
                <a:gd name="T10" fmla="*/ 29 w 292"/>
                <a:gd name="T11" fmla="*/ 145 h 563"/>
                <a:gd name="T12" fmla="*/ 27 w 292"/>
                <a:gd name="T13" fmla="*/ 237 h 563"/>
                <a:gd name="T14" fmla="*/ 24 w 292"/>
                <a:gd name="T15" fmla="*/ 328 h 563"/>
                <a:gd name="T16" fmla="*/ 21 w 292"/>
                <a:gd name="T17" fmla="*/ 374 h 563"/>
                <a:gd name="T18" fmla="*/ 16 w 292"/>
                <a:gd name="T19" fmla="*/ 399 h 563"/>
                <a:gd name="T20" fmla="*/ 7 w 292"/>
                <a:gd name="T21" fmla="*/ 440 h 563"/>
                <a:gd name="T22" fmla="*/ 0 w 292"/>
                <a:gd name="T23" fmla="*/ 484 h 563"/>
                <a:gd name="T24" fmla="*/ 0 w 292"/>
                <a:gd name="T25" fmla="*/ 510 h 563"/>
                <a:gd name="T26" fmla="*/ 7 w 292"/>
                <a:gd name="T27" fmla="*/ 523 h 563"/>
                <a:gd name="T28" fmla="*/ 14 w 292"/>
                <a:gd name="T29" fmla="*/ 535 h 563"/>
                <a:gd name="T30" fmla="*/ 23 w 292"/>
                <a:gd name="T31" fmla="*/ 546 h 563"/>
                <a:gd name="T32" fmla="*/ 34 w 292"/>
                <a:gd name="T33" fmla="*/ 551 h 563"/>
                <a:gd name="T34" fmla="*/ 42 w 292"/>
                <a:gd name="T35" fmla="*/ 553 h 563"/>
                <a:gd name="T36" fmla="*/ 52 w 292"/>
                <a:gd name="T37" fmla="*/ 554 h 563"/>
                <a:gd name="T38" fmla="*/ 62 w 292"/>
                <a:gd name="T39" fmla="*/ 554 h 563"/>
                <a:gd name="T40" fmla="*/ 75 w 292"/>
                <a:gd name="T41" fmla="*/ 556 h 563"/>
                <a:gd name="T42" fmla="*/ 89 w 292"/>
                <a:gd name="T43" fmla="*/ 557 h 563"/>
                <a:gd name="T44" fmla="*/ 104 w 292"/>
                <a:gd name="T45" fmla="*/ 559 h 563"/>
                <a:gd name="T46" fmla="*/ 118 w 292"/>
                <a:gd name="T47" fmla="*/ 560 h 563"/>
                <a:gd name="T48" fmla="*/ 132 w 292"/>
                <a:gd name="T49" fmla="*/ 561 h 563"/>
                <a:gd name="T50" fmla="*/ 148 w 292"/>
                <a:gd name="T51" fmla="*/ 563 h 563"/>
                <a:gd name="T52" fmla="*/ 167 w 292"/>
                <a:gd name="T53" fmla="*/ 563 h 563"/>
                <a:gd name="T54" fmla="*/ 187 w 292"/>
                <a:gd name="T55" fmla="*/ 561 h 563"/>
                <a:gd name="T56" fmla="*/ 207 w 292"/>
                <a:gd name="T57" fmla="*/ 560 h 563"/>
                <a:gd name="T58" fmla="*/ 226 w 292"/>
                <a:gd name="T59" fmla="*/ 559 h 563"/>
                <a:gd name="T60" fmla="*/ 242 w 292"/>
                <a:gd name="T61" fmla="*/ 556 h 563"/>
                <a:gd name="T62" fmla="*/ 252 w 292"/>
                <a:gd name="T63" fmla="*/ 554 h 563"/>
                <a:gd name="T64" fmla="*/ 256 w 292"/>
                <a:gd name="T65" fmla="*/ 554 h 563"/>
                <a:gd name="T66" fmla="*/ 245 w 292"/>
                <a:gd name="T67" fmla="*/ 151 h 563"/>
                <a:gd name="T68" fmla="*/ 269 w 292"/>
                <a:gd name="T69" fmla="*/ 44 h 563"/>
                <a:gd name="T70" fmla="*/ 292 w 292"/>
                <a:gd name="T71" fmla="*/ 3 h 563"/>
                <a:gd name="T72" fmla="*/ 286 w 292"/>
                <a:gd name="T73" fmla="*/ 3 h 563"/>
                <a:gd name="T74" fmla="*/ 272 w 292"/>
                <a:gd name="T75" fmla="*/ 3 h 563"/>
                <a:gd name="T76" fmla="*/ 252 w 292"/>
                <a:gd name="T77" fmla="*/ 1 h 563"/>
                <a:gd name="T78" fmla="*/ 227 w 292"/>
                <a:gd name="T79" fmla="*/ 1 h 563"/>
                <a:gd name="T80" fmla="*/ 203 w 292"/>
                <a:gd name="T81" fmla="*/ 1 h 563"/>
                <a:gd name="T82" fmla="*/ 180 w 292"/>
                <a:gd name="T83" fmla="*/ 0 h 563"/>
                <a:gd name="T84" fmla="*/ 161 w 292"/>
                <a:gd name="T85" fmla="*/ 0 h 563"/>
                <a:gd name="T86" fmla="*/ 151 w 292"/>
                <a:gd name="T87" fmla="*/ 0 h 563"/>
                <a:gd name="T88" fmla="*/ 141 w 292"/>
                <a:gd name="T89" fmla="*/ 0 h 563"/>
                <a:gd name="T90" fmla="*/ 122 w 292"/>
                <a:gd name="T91" fmla="*/ 0 h 563"/>
                <a:gd name="T92" fmla="*/ 101 w 292"/>
                <a:gd name="T93" fmla="*/ 0 h 563"/>
                <a:gd name="T94" fmla="*/ 76 w 292"/>
                <a:gd name="T95" fmla="*/ 0 h 563"/>
                <a:gd name="T96" fmla="*/ 52 w 292"/>
                <a:gd name="T97" fmla="*/ 0 h 563"/>
                <a:gd name="T98" fmla="*/ 32 w 292"/>
                <a:gd name="T99" fmla="*/ 0 h 563"/>
                <a:gd name="T100" fmla="*/ 19 w 292"/>
                <a:gd name="T101" fmla="*/ 0 h 563"/>
                <a:gd name="T102" fmla="*/ 13 w 292"/>
                <a:gd name="T103"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563">
                  <a:moveTo>
                    <a:pt x="13" y="0"/>
                  </a:moveTo>
                  <a:lnTo>
                    <a:pt x="14" y="11"/>
                  </a:lnTo>
                  <a:lnTo>
                    <a:pt x="17" y="39"/>
                  </a:lnTo>
                  <a:lnTo>
                    <a:pt x="21" y="70"/>
                  </a:lnTo>
                  <a:lnTo>
                    <a:pt x="26" y="95"/>
                  </a:lnTo>
                  <a:lnTo>
                    <a:pt x="29" y="145"/>
                  </a:lnTo>
                  <a:lnTo>
                    <a:pt x="27" y="237"/>
                  </a:lnTo>
                  <a:lnTo>
                    <a:pt x="24" y="328"/>
                  </a:lnTo>
                  <a:lnTo>
                    <a:pt x="21" y="374"/>
                  </a:lnTo>
                  <a:lnTo>
                    <a:pt x="16" y="399"/>
                  </a:lnTo>
                  <a:lnTo>
                    <a:pt x="7" y="440"/>
                  </a:lnTo>
                  <a:lnTo>
                    <a:pt x="0" y="484"/>
                  </a:lnTo>
                  <a:lnTo>
                    <a:pt x="0" y="510"/>
                  </a:lnTo>
                  <a:lnTo>
                    <a:pt x="7" y="523"/>
                  </a:lnTo>
                  <a:lnTo>
                    <a:pt x="14" y="535"/>
                  </a:lnTo>
                  <a:lnTo>
                    <a:pt x="23" y="546"/>
                  </a:lnTo>
                  <a:lnTo>
                    <a:pt x="34" y="551"/>
                  </a:lnTo>
                  <a:lnTo>
                    <a:pt x="42" y="553"/>
                  </a:lnTo>
                  <a:lnTo>
                    <a:pt x="52" y="554"/>
                  </a:lnTo>
                  <a:lnTo>
                    <a:pt x="62" y="554"/>
                  </a:lnTo>
                  <a:lnTo>
                    <a:pt x="75" y="556"/>
                  </a:lnTo>
                  <a:lnTo>
                    <a:pt x="89" y="557"/>
                  </a:lnTo>
                  <a:lnTo>
                    <a:pt x="104" y="559"/>
                  </a:lnTo>
                  <a:lnTo>
                    <a:pt x="118" y="560"/>
                  </a:lnTo>
                  <a:lnTo>
                    <a:pt x="132" y="561"/>
                  </a:lnTo>
                  <a:lnTo>
                    <a:pt x="148" y="563"/>
                  </a:lnTo>
                  <a:lnTo>
                    <a:pt x="167" y="563"/>
                  </a:lnTo>
                  <a:lnTo>
                    <a:pt x="187" y="561"/>
                  </a:lnTo>
                  <a:lnTo>
                    <a:pt x="207" y="560"/>
                  </a:lnTo>
                  <a:lnTo>
                    <a:pt x="226" y="559"/>
                  </a:lnTo>
                  <a:lnTo>
                    <a:pt x="242" y="556"/>
                  </a:lnTo>
                  <a:lnTo>
                    <a:pt x="252" y="554"/>
                  </a:lnTo>
                  <a:lnTo>
                    <a:pt x="256" y="554"/>
                  </a:lnTo>
                  <a:lnTo>
                    <a:pt x="245" y="151"/>
                  </a:lnTo>
                  <a:lnTo>
                    <a:pt x="269" y="44"/>
                  </a:lnTo>
                  <a:lnTo>
                    <a:pt x="292" y="3"/>
                  </a:lnTo>
                  <a:lnTo>
                    <a:pt x="286" y="3"/>
                  </a:lnTo>
                  <a:lnTo>
                    <a:pt x="272" y="3"/>
                  </a:lnTo>
                  <a:lnTo>
                    <a:pt x="252" y="1"/>
                  </a:lnTo>
                  <a:lnTo>
                    <a:pt x="227" y="1"/>
                  </a:lnTo>
                  <a:lnTo>
                    <a:pt x="203" y="1"/>
                  </a:lnTo>
                  <a:lnTo>
                    <a:pt x="180" y="0"/>
                  </a:lnTo>
                  <a:lnTo>
                    <a:pt x="161" y="0"/>
                  </a:lnTo>
                  <a:lnTo>
                    <a:pt x="151" y="0"/>
                  </a:lnTo>
                  <a:lnTo>
                    <a:pt x="141" y="0"/>
                  </a:lnTo>
                  <a:lnTo>
                    <a:pt x="122" y="0"/>
                  </a:lnTo>
                  <a:lnTo>
                    <a:pt x="101" y="0"/>
                  </a:lnTo>
                  <a:lnTo>
                    <a:pt x="76" y="0"/>
                  </a:lnTo>
                  <a:lnTo>
                    <a:pt x="52" y="0"/>
                  </a:lnTo>
                  <a:lnTo>
                    <a:pt x="32" y="0"/>
                  </a:lnTo>
                  <a:lnTo>
                    <a:pt x="19" y="0"/>
                  </a:lnTo>
                  <a:lnTo>
                    <a:pt x="13" y="0"/>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6" name="Freeform 28"/>
            <p:cNvSpPr>
              <a:spLocks/>
            </p:cNvSpPr>
            <p:nvPr/>
          </p:nvSpPr>
          <p:spPr bwMode="auto">
            <a:xfrm>
              <a:off x="1678" y="1410"/>
              <a:ext cx="373" cy="259"/>
            </a:xfrm>
            <a:custGeom>
              <a:avLst/>
              <a:gdLst>
                <a:gd name="T0" fmla="*/ 356 w 373"/>
                <a:gd name="T1" fmla="*/ 188 h 259"/>
                <a:gd name="T2" fmla="*/ 371 w 373"/>
                <a:gd name="T3" fmla="*/ 160 h 259"/>
                <a:gd name="T4" fmla="*/ 373 w 373"/>
                <a:gd name="T5" fmla="*/ 122 h 259"/>
                <a:gd name="T6" fmla="*/ 367 w 373"/>
                <a:gd name="T7" fmla="*/ 90 h 259"/>
                <a:gd name="T8" fmla="*/ 363 w 373"/>
                <a:gd name="T9" fmla="*/ 76 h 259"/>
                <a:gd name="T10" fmla="*/ 312 w 373"/>
                <a:gd name="T11" fmla="*/ 57 h 259"/>
                <a:gd name="T12" fmla="*/ 278 w 373"/>
                <a:gd name="T13" fmla="*/ 14 h 259"/>
                <a:gd name="T14" fmla="*/ 276 w 373"/>
                <a:gd name="T15" fmla="*/ 13 h 259"/>
                <a:gd name="T16" fmla="*/ 272 w 373"/>
                <a:gd name="T17" fmla="*/ 11 h 259"/>
                <a:gd name="T18" fmla="*/ 265 w 373"/>
                <a:gd name="T19" fmla="*/ 8 h 259"/>
                <a:gd name="T20" fmla="*/ 256 w 373"/>
                <a:gd name="T21" fmla="*/ 5 h 259"/>
                <a:gd name="T22" fmla="*/ 246 w 373"/>
                <a:gd name="T23" fmla="*/ 3 h 259"/>
                <a:gd name="T24" fmla="*/ 236 w 373"/>
                <a:gd name="T25" fmla="*/ 0 h 259"/>
                <a:gd name="T26" fmla="*/ 226 w 373"/>
                <a:gd name="T27" fmla="*/ 0 h 259"/>
                <a:gd name="T28" fmla="*/ 216 w 373"/>
                <a:gd name="T29" fmla="*/ 0 h 259"/>
                <a:gd name="T30" fmla="*/ 206 w 373"/>
                <a:gd name="T31" fmla="*/ 1 h 259"/>
                <a:gd name="T32" fmla="*/ 194 w 373"/>
                <a:gd name="T33" fmla="*/ 4 h 259"/>
                <a:gd name="T34" fmla="*/ 180 w 373"/>
                <a:gd name="T35" fmla="*/ 8 h 259"/>
                <a:gd name="T36" fmla="*/ 167 w 373"/>
                <a:gd name="T37" fmla="*/ 11 h 259"/>
                <a:gd name="T38" fmla="*/ 155 w 373"/>
                <a:gd name="T39" fmla="*/ 14 h 259"/>
                <a:gd name="T40" fmla="*/ 145 w 373"/>
                <a:gd name="T41" fmla="*/ 17 h 259"/>
                <a:gd name="T42" fmla="*/ 138 w 373"/>
                <a:gd name="T43" fmla="*/ 20 h 259"/>
                <a:gd name="T44" fmla="*/ 135 w 373"/>
                <a:gd name="T45" fmla="*/ 20 h 259"/>
                <a:gd name="T46" fmla="*/ 132 w 373"/>
                <a:gd name="T47" fmla="*/ 20 h 259"/>
                <a:gd name="T48" fmla="*/ 124 w 373"/>
                <a:gd name="T49" fmla="*/ 18 h 259"/>
                <a:gd name="T50" fmla="*/ 114 w 373"/>
                <a:gd name="T51" fmla="*/ 18 h 259"/>
                <a:gd name="T52" fmla="*/ 99 w 373"/>
                <a:gd name="T53" fmla="*/ 17 h 259"/>
                <a:gd name="T54" fmla="*/ 85 w 373"/>
                <a:gd name="T55" fmla="*/ 17 h 259"/>
                <a:gd name="T56" fmla="*/ 72 w 373"/>
                <a:gd name="T57" fmla="*/ 17 h 259"/>
                <a:gd name="T58" fmla="*/ 60 w 373"/>
                <a:gd name="T59" fmla="*/ 17 h 259"/>
                <a:gd name="T60" fmla="*/ 52 w 373"/>
                <a:gd name="T61" fmla="*/ 18 h 259"/>
                <a:gd name="T62" fmla="*/ 33 w 373"/>
                <a:gd name="T63" fmla="*/ 24 h 259"/>
                <a:gd name="T64" fmla="*/ 20 w 373"/>
                <a:gd name="T65" fmla="*/ 31 h 259"/>
                <a:gd name="T66" fmla="*/ 10 w 373"/>
                <a:gd name="T67" fmla="*/ 40 h 259"/>
                <a:gd name="T68" fmla="*/ 4 w 373"/>
                <a:gd name="T69" fmla="*/ 47 h 259"/>
                <a:gd name="T70" fmla="*/ 1 w 373"/>
                <a:gd name="T71" fmla="*/ 54 h 259"/>
                <a:gd name="T72" fmla="*/ 0 w 373"/>
                <a:gd name="T73" fmla="*/ 60 h 259"/>
                <a:gd name="T74" fmla="*/ 0 w 373"/>
                <a:gd name="T75" fmla="*/ 65 h 259"/>
                <a:gd name="T76" fmla="*/ 0 w 373"/>
                <a:gd name="T77" fmla="*/ 66 h 259"/>
                <a:gd name="T78" fmla="*/ 308 w 373"/>
                <a:gd name="T79" fmla="*/ 259 h 259"/>
                <a:gd name="T80" fmla="*/ 356 w 373"/>
                <a:gd name="T81" fmla="*/ 18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259">
                  <a:moveTo>
                    <a:pt x="356" y="188"/>
                  </a:moveTo>
                  <a:lnTo>
                    <a:pt x="371" y="160"/>
                  </a:lnTo>
                  <a:lnTo>
                    <a:pt x="373" y="122"/>
                  </a:lnTo>
                  <a:lnTo>
                    <a:pt x="367" y="90"/>
                  </a:lnTo>
                  <a:lnTo>
                    <a:pt x="363" y="76"/>
                  </a:lnTo>
                  <a:lnTo>
                    <a:pt x="312" y="57"/>
                  </a:lnTo>
                  <a:lnTo>
                    <a:pt x="278" y="14"/>
                  </a:lnTo>
                  <a:lnTo>
                    <a:pt x="276" y="13"/>
                  </a:lnTo>
                  <a:lnTo>
                    <a:pt x="272" y="11"/>
                  </a:lnTo>
                  <a:lnTo>
                    <a:pt x="265" y="8"/>
                  </a:lnTo>
                  <a:lnTo>
                    <a:pt x="256" y="5"/>
                  </a:lnTo>
                  <a:lnTo>
                    <a:pt x="246" y="3"/>
                  </a:lnTo>
                  <a:lnTo>
                    <a:pt x="236" y="0"/>
                  </a:lnTo>
                  <a:lnTo>
                    <a:pt x="226" y="0"/>
                  </a:lnTo>
                  <a:lnTo>
                    <a:pt x="216" y="0"/>
                  </a:lnTo>
                  <a:lnTo>
                    <a:pt x="206" y="1"/>
                  </a:lnTo>
                  <a:lnTo>
                    <a:pt x="194" y="4"/>
                  </a:lnTo>
                  <a:lnTo>
                    <a:pt x="180" y="8"/>
                  </a:lnTo>
                  <a:lnTo>
                    <a:pt x="167" y="11"/>
                  </a:lnTo>
                  <a:lnTo>
                    <a:pt x="155" y="14"/>
                  </a:lnTo>
                  <a:lnTo>
                    <a:pt x="145" y="17"/>
                  </a:lnTo>
                  <a:lnTo>
                    <a:pt x="138" y="20"/>
                  </a:lnTo>
                  <a:lnTo>
                    <a:pt x="135" y="20"/>
                  </a:lnTo>
                  <a:lnTo>
                    <a:pt x="132" y="20"/>
                  </a:lnTo>
                  <a:lnTo>
                    <a:pt x="124" y="18"/>
                  </a:lnTo>
                  <a:lnTo>
                    <a:pt x="114" y="18"/>
                  </a:lnTo>
                  <a:lnTo>
                    <a:pt x="99" y="17"/>
                  </a:lnTo>
                  <a:lnTo>
                    <a:pt x="85" y="17"/>
                  </a:lnTo>
                  <a:lnTo>
                    <a:pt x="72" y="17"/>
                  </a:lnTo>
                  <a:lnTo>
                    <a:pt x="60" y="17"/>
                  </a:lnTo>
                  <a:lnTo>
                    <a:pt x="52" y="18"/>
                  </a:lnTo>
                  <a:lnTo>
                    <a:pt x="33" y="24"/>
                  </a:lnTo>
                  <a:lnTo>
                    <a:pt x="20" y="31"/>
                  </a:lnTo>
                  <a:lnTo>
                    <a:pt x="10" y="40"/>
                  </a:lnTo>
                  <a:lnTo>
                    <a:pt x="4" y="47"/>
                  </a:lnTo>
                  <a:lnTo>
                    <a:pt x="1" y="54"/>
                  </a:lnTo>
                  <a:lnTo>
                    <a:pt x="0" y="60"/>
                  </a:lnTo>
                  <a:lnTo>
                    <a:pt x="0" y="65"/>
                  </a:lnTo>
                  <a:lnTo>
                    <a:pt x="0" y="66"/>
                  </a:lnTo>
                  <a:lnTo>
                    <a:pt x="308" y="259"/>
                  </a:lnTo>
                  <a:lnTo>
                    <a:pt x="356" y="18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7" name="Freeform 29"/>
            <p:cNvSpPr>
              <a:spLocks/>
            </p:cNvSpPr>
            <p:nvPr/>
          </p:nvSpPr>
          <p:spPr bwMode="auto">
            <a:xfrm>
              <a:off x="1299" y="1863"/>
              <a:ext cx="125" cy="756"/>
            </a:xfrm>
            <a:custGeom>
              <a:avLst/>
              <a:gdLst>
                <a:gd name="T0" fmla="*/ 125 w 125"/>
                <a:gd name="T1" fmla="*/ 103 h 756"/>
                <a:gd name="T2" fmla="*/ 102 w 125"/>
                <a:gd name="T3" fmla="*/ 143 h 756"/>
                <a:gd name="T4" fmla="*/ 109 w 125"/>
                <a:gd name="T5" fmla="*/ 211 h 756"/>
                <a:gd name="T6" fmla="*/ 98 w 125"/>
                <a:gd name="T7" fmla="*/ 388 h 756"/>
                <a:gd name="T8" fmla="*/ 94 w 125"/>
                <a:gd name="T9" fmla="*/ 756 h 756"/>
                <a:gd name="T10" fmla="*/ 92 w 125"/>
                <a:gd name="T11" fmla="*/ 753 h 756"/>
                <a:gd name="T12" fmla="*/ 88 w 125"/>
                <a:gd name="T13" fmla="*/ 746 h 756"/>
                <a:gd name="T14" fmla="*/ 82 w 125"/>
                <a:gd name="T15" fmla="*/ 733 h 756"/>
                <a:gd name="T16" fmla="*/ 75 w 125"/>
                <a:gd name="T17" fmla="*/ 719 h 756"/>
                <a:gd name="T18" fmla="*/ 68 w 125"/>
                <a:gd name="T19" fmla="*/ 702 h 756"/>
                <a:gd name="T20" fmla="*/ 59 w 125"/>
                <a:gd name="T21" fmla="*/ 683 h 756"/>
                <a:gd name="T22" fmla="*/ 53 w 125"/>
                <a:gd name="T23" fmla="*/ 664 h 756"/>
                <a:gd name="T24" fmla="*/ 47 w 125"/>
                <a:gd name="T25" fmla="*/ 645 h 756"/>
                <a:gd name="T26" fmla="*/ 43 w 125"/>
                <a:gd name="T27" fmla="*/ 572 h 756"/>
                <a:gd name="T28" fmla="*/ 46 w 125"/>
                <a:gd name="T29" fmla="*/ 455 h 756"/>
                <a:gd name="T30" fmla="*/ 52 w 125"/>
                <a:gd name="T31" fmla="*/ 349 h 756"/>
                <a:gd name="T32" fmla="*/ 55 w 125"/>
                <a:gd name="T33" fmla="*/ 301 h 756"/>
                <a:gd name="T34" fmla="*/ 0 w 125"/>
                <a:gd name="T35" fmla="*/ 218 h 756"/>
                <a:gd name="T36" fmla="*/ 16 w 125"/>
                <a:gd name="T37" fmla="*/ 163 h 756"/>
                <a:gd name="T38" fmla="*/ 35 w 125"/>
                <a:gd name="T39" fmla="*/ 84 h 756"/>
                <a:gd name="T40" fmla="*/ 37 w 125"/>
                <a:gd name="T41" fmla="*/ 77 h 756"/>
                <a:gd name="T42" fmla="*/ 43 w 125"/>
                <a:gd name="T43" fmla="*/ 58 h 756"/>
                <a:gd name="T44" fmla="*/ 52 w 125"/>
                <a:gd name="T45" fmla="*/ 38 h 756"/>
                <a:gd name="T46" fmla="*/ 59 w 125"/>
                <a:gd name="T47" fmla="*/ 23 h 756"/>
                <a:gd name="T48" fmla="*/ 63 w 125"/>
                <a:gd name="T49" fmla="*/ 15 h 756"/>
                <a:gd name="T50" fmla="*/ 68 w 125"/>
                <a:gd name="T51" fmla="*/ 7 h 756"/>
                <a:gd name="T52" fmla="*/ 69 w 125"/>
                <a:gd name="T53" fmla="*/ 2 h 756"/>
                <a:gd name="T54" fmla="*/ 71 w 125"/>
                <a:gd name="T55" fmla="*/ 0 h 756"/>
                <a:gd name="T56" fmla="*/ 109 w 125"/>
                <a:gd name="T57" fmla="*/ 52 h 756"/>
                <a:gd name="T58" fmla="*/ 94 w 125"/>
                <a:gd name="T59" fmla="*/ 75 h 756"/>
                <a:gd name="T60" fmla="*/ 125 w 125"/>
                <a:gd name="T61" fmla="*/ 10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756">
                  <a:moveTo>
                    <a:pt x="125" y="103"/>
                  </a:moveTo>
                  <a:lnTo>
                    <a:pt x="102" y="143"/>
                  </a:lnTo>
                  <a:lnTo>
                    <a:pt x="109" y="211"/>
                  </a:lnTo>
                  <a:lnTo>
                    <a:pt x="98" y="388"/>
                  </a:lnTo>
                  <a:lnTo>
                    <a:pt x="94" y="756"/>
                  </a:lnTo>
                  <a:lnTo>
                    <a:pt x="92" y="753"/>
                  </a:lnTo>
                  <a:lnTo>
                    <a:pt x="88" y="746"/>
                  </a:lnTo>
                  <a:lnTo>
                    <a:pt x="82" y="733"/>
                  </a:lnTo>
                  <a:lnTo>
                    <a:pt x="75" y="719"/>
                  </a:lnTo>
                  <a:lnTo>
                    <a:pt x="68" y="702"/>
                  </a:lnTo>
                  <a:lnTo>
                    <a:pt x="59" y="683"/>
                  </a:lnTo>
                  <a:lnTo>
                    <a:pt x="53" y="664"/>
                  </a:lnTo>
                  <a:lnTo>
                    <a:pt x="47" y="645"/>
                  </a:lnTo>
                  <a:lnTo>
                    <a:pt x="43" y="572"/>
                  </a:lnTo>
                  <a:lnTo>
                    <a:pt x="46" y="455"/>
                  </a:lnTo>
                  <a:lnTo>
                    <a:pt x="52" y="349"/>
                  </a:lnTo>
                  <a:lnTo>
                    <a:pt x="55" y="301"/>
                  </a:lnTo>
                  <a:lnTo>
                    <a:pt x="0" y="218"/>
                  </a:lnTo>
                  <a:lnTo>
                    <a:pt x="16" y="163"/>
                  </a:lnTo>
                  <a:lnTo>
                    <a:pt x="35" y="84"/>
                  </a:lnTo>
                  <a:lnTo>
                    <a:pt x="37" y="77"/>
                  </a:lnTo>
                  <a:lnTo>
                    <a:pt x="43" y="58"/>
                  </a:lnTo>
                  <a:lnTo>
                    <a:pt x="52" y="38"/>
                  </a:lnTo>
                  <a:lnTo>
                    <a:pt x="59" y="23"/>
                  </a:lnTo>
                  <a:lnTo>
                    <a:pt x="63" y="15"/>
                  </a:lnTo>
                  <a:lnTo>
                    <a:pt x="68" y="7"/>
                  </a:lnTo>
                  <a:lnTo>
                    <a:pt x="69" y="2"/>
                  </a:lnTo>
                  <a:lnTo>
                    <a:pt x="71" y="0"/>
                  </a:lnTo>
                  <a:lnTo>
                    <a:pt x="109" y="52"/>
                  </a:lnTo>
                  <a:lnTo>
                    <a:pt x="94" y="75"/>
                  </a:lnTo>
                  <a:lnTo>
                    <a:pt x="125" y="103"/>
                  </a:lnTo>
                  <a:close/>
                </a:path>
              </a:pathLst>
            </a:custGeom>
            <a:solidFill>
              <a:srgbClr val="F4D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8" name="Freeform 30"/>
            <p:cNvSpPr>
              <a:spLocks/>
            </p:cNvSpPr>
            <p:nvPr/>
          </p:nvSpPr>
          <p:spPr bwMode="auto">
            <a:xfrm>
              <a:off x="1456" y="1886"/>
              <a:ext cx="877" cy="1639"/>
            </a:xfrm>
            <a:custGeom>
              <a:avLst/>
              <a:gdLst>
                <a:gd name="T0" fmla="*/ 291 w 877"/>
                <a:gd name="T1" fmla="*/ 84 h 1639"/>
                <a:gd name="T2" fmla="*/ 269 w 877"/>
                <a:gd name="T3" fmla="*/ 85 h 1639"/>
                <a:gd name="T4" fmla="*/ 236 w 877"/>
                <a:gd name="T5" fmla="*/ 92 h 1639"/>
                <a:gd name="T6" fmla="*/ 200 w 877"/>
                <a:gd name="T7" fmla="*/ 110 h 1639"/>
                <a:gd name="T8" fmla="*/ 163 w 877"/>
                <a:gd name="T9" fmla="*/ 156 h 1639"/>
                <a:gd name="T10" fmla="*/ 107 w 877"/>
                <a:gd name="T11" fmla="*/ 285 h 1639"/>
                <a:gd name="T12" fmla="*/ 46 w 877"/>
                <a:gd name="T13" fmla="*/ 445 h 1639"/>
                <a:gd name="T14" fmla="*/ 6 w 877"/>
                <a:gd name="T15" fmla="*/ 560 h 1639"/>
                <a:gd name="T16" fmla="*/ 83 w 877"/>
                <a:gd name="T17" fmla="*/ 756 h 1639"/>
                <a:gd name="T18" fmla="*/ 94 w 877"/>
                <a:gd name="T19" fmla="*/ 748 h 1639"/>
                <a:gd name="T20" fmla="*/ 115 w 877"/>
                <a:gd name="T21" fmla="*/ 729 h 1639"/>
                <a:gd name="T22" fmla="*/ 138 w 877"/>
                <a:gd name="T23" fmla="*/ 709 h 1639"/>
                <a:gd name="T24" fmla="*/ 155 w 877"/>
                <a:gd name="T25" fmla="*/ 697 h 1639"/>
                <a:gd name="T26" fmla="*/ 166 w 877"/>
                <a:gd name="T27" fmla="*/ 1004 h 1639"/>
                <a:gd name="T28" fmla="*/ 167 w 877"/>
                <a:gd name="T29" fmla="*/ 1314 h 1639"/>
                <a:gd name="T30" fmla="*/ 180 w 877"/>
                <a:gd name="T31" fmla="*/ 1316 h 1639"/>
                <a:gd name="T32" fmla="*/ 207 w 877"/>
                <a:gd name="T33" fmla="*/ 1325 h 1639"/>
                <a:gd name="T34" fmla="*/ 235 w 877"/>
                <a:gd name="T35" fmla="*/ 1335 h 1639"/>
                <a:gd name="T36" fmla="*/ 249 w 877"/>
                <a:gd name="T37" fmla="*/ 1345 h 1639"/>
                <a:gd name="T38" fmla="*/ 248 w 877"/>
                <a:gd name="T39" fmla="*/ 1473 h 1639"/>
                <a:gd name="T40" fmla="*/ 242 w 877"/>
                <a:gd name="T41" fmla="*/ 1591 h 1639"/>
                <a:gd name="T42" fmla="*/ 252 w 877"/>
                <a:gd name="T43" fmla="*/ 1638 h 1639"/>
                <a:gd name="T44" fmla="*/ 295 w 877"/>
                <a:gd name="T45" fmla="*/ 1623 h 1639"/>
                <a:gd name="T46" fmla="*/ 372 w 877"/>
                <a:gd name="T47" fmla="*/ 1599 h 1639"/>
                <a:gd name="T48" fmla="*/ 465 w 877"/>
                <a:gd name="T49" fmla="*/ 1567 h 1639"/>
                <a:gd name="T50" fmla="*/ 566 w 877"/>
                <a:gd name="T51" fmla="*/ 1534 h 1639"/>
                <a:gd name="T52" fmla="*/ 660 w 877"/>
                <a:gd name="T53" fmla="*/ 1501 h 1639"/>
                <a:gd name="T54" fmla="*/ 736 w 877"/>
                <a:gd name="T55" fmla="*/ 1475 h 1639"/>
                <a:gd name="T56" fmla="*/ 781 w 877"/>
                <a:gd name="T57" fmla="*/ 1458 h 1639"/>
                <a:gd name="T58" fmla="*/ 788 w 877"/>
                <a:gd name="T59" fmla="*/ 1432 h 1639"/>
                <a:gd name="T60" fmla="*/ 782 w 877"/>
                <a:gd name="T61" fmla="*/ 1364 h 1639"/>
                <a:gd name="T62" fmla="*/ 851 w 877"/>
                <a:gd name="T63" fmla="*/ 1329 h 1639"/>
                <a:gd name="T64" fmla="*/ 808 w 877"/>
                <a:gd name="T65" fmla="*/ 752 h 1639"/>
                <a:gd name="T66" fmla="*/ 831 w 877"/>
                <a:gd name="T67" fmla="*/ 651 h 1639"/>
                <a:gd name="T68" fmla="*/ 861 w 877"/>
                <a:gd name="T69" fmla="*/ 506 h 1639"/>
                <a:gd name="T70" fmla="*/ 877 w 877"/>
                <a:gd name="T71" fmla="*/ 378 h 1639"/>
                <a:gd name="T72" fmla="*/ 866 w 877"/>
                <a:gd name="T73" fmla="*/ 301 h 1639"/>
                <a:gd name="T74" fmla="*/ 850 w 877"/>
                <a:gd name="T75" fmla="*/ 244 h 1639"/>
                <a:gd name="T76" fmla="*/ 832 w 877"/>
                <a:gd name="T77" fmla="*/ 199 h 1639"/>
                <a:gd name="T78" fmla="*/ 804 w 877"/>
                <a:gd name="T79" fmla="*/ 166 h 1639"/>
                <a:gd name="T80" fmla="*/ 776 w 877"/>
                <a:gd name="T81" fmla="*/ 147 h 1639"/>
                <a:gd name="T82" fmla="*/ 745 w 877"/>
                <a:gd name="T83" fmla="*/ 134 h 1639"/>
                <a:gd name="T84" fmla="*/ 707 w 877"/>
                <a:gd name="T85" fmla="*/ 116 h 1639"/>
                <a:gd name="T86" fmla="*/ 674 w 877"/>
                <a:gd name="T87" fmla="*/ 100 h 1639"/>
                <a:gd name="T88" fmla="*/ 658 w 877"/>
                <a:gd name="T89" fmla="*/ 84 h 1639"/>
                <a:gd name="T90" fmla="*/ 638 w 877"/>
                <a:gd name="T91" fmla="*/ 56 h 1639"/>
                <a:gd name="T92" fmla="*/ 618 w 877"/>
                <a:gd name="T93" fmla="*/ 25 h 1639"/>
                <a:gd name="T94" fmla="*/ 603 w 877"/>
                <a:gd name="T95" fmla="*/ 3 h 1639"/>
                <a:gd name="T96" fmla="*/ 495 w 877"/>
                <a:gd name="T97"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1639">
                  <a:moveTo>
                    <a:pt x="294" y="84"/>
                  </a:moveTo>
                  <a:lnTo>
                    <a:pt x="291" y="84"/>
                  </a:lnTo>
                  <a:lnTo>
                    <a:pt x="282" y="84"/>
                  </a:lnTo>
                  <a:lnTo>
                    <a:pt x="269" y="85"/>
                  </a:lnTo>
                  <a:lnTo>
                    <a:pt x="253" y="88"/>
                  </a:lnTo>
                  <a:lnTo>
                    <a:pt x="236" y="92"/>
                  </a:lnTo>
                  <a:lnTo>
                    <a:pt x="217" y="100"/>
                  </a:lnTo>
                  <a:lnTo>
                    <a:pt x="200" y="110"/>
                  </a:lnTo>
                  <a:lnTo>
                    <a:pt x="183" y="124"/>
                  </a:lnTo>
                  <a:lnTo>
                    <a:pt x="163" y="156"/>
                  </a:lnTo>
                  <a:lnTo>
                    <a:pt x="137" y="212"/>
                  </a:lnTo>
                  <a:lnTo>
                    <a:pt x="107" y="285"/>
                  </a:lnTo>
                  <a:lnTo>
                    <a:pt x="75" y="366"/>
                  </a:lnTo>
                  <a:lnTo>
                    <a:pt x="46" y="445"/>
                  </a:lnTo>
                  <a:lnTo>
                    <a:pt x="23" y="513"/>
                  </a:lnTo>
                  <a:lnTo>
                    <a:pt x="6" y="560"/>
                  </a:lnTo>
                  <a:lnTo>
                    <a:pt x="0" y="578"/>
                  </a:lnTo>
                  <a:lnTo>
                    <a:pt x="83" y="756"/>
                  </a:lnTo>
                  <a:lnTo>
                    <a:pt x="86" y="753"/>
                  </a:lnTo>
                  <a:lnTo>
                    <a:pt x="94" y="748"/>
                  </a:lnTo>
                  <a:lnTo>
                    <a:pt x="102" y="739"/>
                  </a:lnTo>
                  <a:lnTo>
                    <a:pt x="115" y="729"/>
                  </a:lnTo>
                  <a:lnTo>
                    <a:pt x="127" y="717"/>
                  </a:lnTo>
                  <a:lnTo>
                    <a:pt x="138" y="709"/>
                  </a:lnTo>
                  <a:lnTo>
                    <a:pt x="148" y="702"/>
                  </a:lnTo>
                  <a:lnTo>
                    <a:pt x="155" y="697"/>
                  </a:lnTo>
                  <a:lnTo>
                    <a:pt x="163" y="792"/>
                  </a:lnTo>
                  <a:lnTo>
                    <a:pt x="166" y="1004"/>
                  </a:lnTo>
                  <a:lnTo>
                    <a:pt x="167" y="1217"/>
                  </a:lnTo>
                  <a:lnTo>
                    <a:pt x="167" y="1314"/>
                  </a:lnTo>
                  <a:lnTo>
                    <a:pt x="170" y="1315"/>
                  </a:lnTo>
                  <a:lnTo>
                    <a:pt x="180" y="1316"/>
                  </a:lnTo>
                  <a:lnTo>
                    <a:pt x="193" y="1321"/>
                  </a:lnTo>
                  <a:lnTo>
                    <a:pt x="207" y="1325"/>
                  </a:lnTo>
                  <a:lnTo>
                    <a:pt x="222" y="1331"/>
                  </a:lnTo>
                  <a:lnTo>
                    <a:pt x="235" y="1335"/>
                  </a:lnTo>
                  <a:lnTo>
                    <a:pt x="245" y="1341"/>
                  </a:lnTo>
                  <a:lnTo>
                    <a:pt x="249" y="1345"/>
                  </a:lnTo>
                  <a:lnTo>
                    <a:pt x="249" y="1390"/>
                  </a:lnTo>
                  <a:lnTo>
                    <a:pt x="248" y="1473"/>
                  </a:lnTo>
                  <a:lnTo>
                    <a:pt x="243" y="1555"/>
                  </a:lnTo>
                  <a:lnTo>
                    <a:pt x="242" y="1591"/>
                  </a:lnTo>
                  <a:lnTo>
                    <a:pt x="246" y="1639"/>
                  </a:lnTo>
                  <a:lnTo>
                    <a:pt x="252" y="1638"/>
                  </a:lnTo>
                  <a:lnTo>
                    <a:pt x="269" y="1632"/>
                  </a:lnTo>
                  <a:lnTo>
                    <a:pt x="295" y="1623"/>
                  </a:lnTo>
                  <a:lnTo>
                    <a:pt x="330" y="1612"/>
                  </a:lnTo>
                  <a:lnTo>
                    <a:pt x="372" y="1599"/>
                  </a:lnTo>
                  <a:lnTo>
                    <a:pt x="416" y="1583"/>
                  </a:lnTo>
                  <a:lnTo>
                    <a:pt x="465" y="1567"/>
                  </a:lnTo>
                  <a:lnTo>
                    <a:pt x="516" y="1550"/>
                  </a:lnTo>
                  <a:lnTo>
                    <a:pt x="566" y="1534"/>
                  </a:lnTo>
                  <a:lnTo>
                    <a:pt x="615" y="1517"/>
                  </a:lnTo>
                  <a:lnTo>
                    <a:pt x="660" y="1501"/>
                  </a:lnTo>
                  <a:lnTo>
                    <a:pt x="701" y="1488"/>
                  </a:lnTo>
                  <a:lnTo>
                    <a:pt x="736" y="1475"/>
                  </a:lnTo>
                  <a:lnTo>
                    <a:pt x="763" y="1465"/>
                  </a:lnTo>
                  <a:lnTo>
                    <a:pt x="781" y="1458"/>
                  </a:lnTo>
                  <a:lnTo>
                    <a:pt x="788" y="1453"/>
                  </a:lnTo>
                  <a:lnTo>
                    <a:pt x="788" y="1432"/>
                  </a:lnTo>
                  <a:lnTo>
                    <a:pt x="786" y="1397"/>
                  </a:lnTo>
                  <a:lnTo>
                    <a:pt x="782" y="1364"/>
                  </a:lnTo>
                  <a:lnTo>
                    <a:pt x="781" y="1350"/>
                  </a:lnTo>
                  <a:lnTo>
                    <a:pt x="851" y="1329"/>
                  </a:lnTo>
                  <a:lnTo>
                    <a:pt x="804" y="768"/>
                  </a:lnTo>
                  <a:lnTo>
                    <a:pt x="808" y="752"/>
                  </a:lnTo>
                  <a:lnTo>
                    <a:pt x="818" y="712"/>
                  </a:lnTo>
                  <a:lnTo>
                    <a:pt x="831" y="651"/>
                  </a:lnTo>
                  <a:lnTo>
                    <a:pt x="847" y="581"/>
                  </a:lnTo>
                  <a:lnTo>
                    <a:pt x="861" y="506"/>
                  </a:lnTo>
                  <a:lnTo>
                    <a:pt x="873" y="437"/>
                  </a:lnTo>
                  <a:lnTo>
                    <a:pt x="877" y="378"/>
                  </a:lnTo>
                  <a:lnTo>
                    <a:pt x="874" y="337"/>
                  </a:lnTo>
                  <a:lnTo>
                    <a:pt x="866" y="301"/>
                  </a:lnTo>
                  <a:lnTo>
                    <a:pt x="857" y="270"/>
                  </a:lnTo>
                  <a:lnTo>
                    <a:pt x="850" y="244"/>
                  </a:lnTo>
                  <a:lnTo>
                    <a:pt x="843" y="219"/>
                  </a:lnTo>
                  <a:lnTo>
                    <a:pt x="832" y="199"/>
                  </a:lnTo>
                  <a:lnTo>
                    <a:pt x="819" y="182"/>
                  </a:lnTo>
                  <a:lnTo>
                    <a:pt x="804" y="166"/>
                  </a:lnTo>
                  <a:lnTo>
                    <a:pt x="783" y="152"/>
                  </a:lnTo>
                  <a:lnTo>
                    <a:pt x="776" y="147"/>
                  </a:lnTo>
                  <a:lnTo>
                    <a:pt x="762" y="141"/>
                  </a:lnTo>
                  <a:lnTo>
                    <a:pt x="745" y="134"/>
                  </a:lnTo>
                  <a:lnTo>
                    <a:pt x="726" y="126"/>
                  </a:lnTo>
                  <a:lnTo>
                    <a:pt x="707" y="116"/>
                  </a:lnTo>
                  <a:lnTo>
                    <a:pt x="688" y="107"/>
                  </a:lnTo>
                  <a:lnTo>
                    <a:pt x="674" y="100"/>
                  </a:lnTo>
                  <a:lnTo>
                    <a:pt x="665" y="92"/>
                  </a:lnTo>
                  <a:lnTo>
                    <a:pt x="658" y="84"/>
                  </a:lnTo>
                  <a:lnTo>
                    <a:pt x="648" y="71"/>
                  </a:lnTo>
                  <a:lnTo>
                    <a:pt x="638" y="56"/>
                  </a:lnTo>
                  <a:lnTo>
                    <a:pt x="628" y="41"/>
                  </a:lnTo>
                  <a:lnTo>
                    <a:pt x="618" y="25"/>
                  </a:lnTo>
                  <a:lnTo>
                    <a:pt x="609" y="12"/>
                  </a:lnTo>
                  <a:lnTo>
                    <a:pt x="603" y="3"/>
                  </a:lnTo>
                  <a:lnTo>
                    <a:pt x="602" y="0"/>
                  </a:lnTo>
                  <a:lnTo>
                    <a:pt x="495" y="0"/>
                  </a:lnTo>
                  <a:lnTo>
                    <a:pt x="29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9" name="Freeform 31"/>
            <p:cNvSpPr>
              <a:spLocks/>
            </p:cNvSpPr>
            <p:nvPr/>
          </p:nvSpPr>
          <p:spPr bwMode="auto">
            <a:xfrm>
              <a:off x="1725" y="1464"/>
              <a:ext cx="333" cy="592"/>
            </a:xfrm>
            <a:custGeom>
              <a:avLst/>
              <a:gdLst>
                <a:gd name="T0" fmla="*/ 0 w 333"/>
                <a:gd name="T1" fmla="*/ 48 h 592"/>
                <a:gd name="T2" fmla="*/ 0 w 333"/>
                <a:gd name="T3" fmla="*/ 95 h 592"/>
                <a:gd name="T4" fmla="*/ 3 w 333"/>
                <a:gd name="T5" fmla="*/ 185 h 592"/>
                <a:gd name="T6" fmla="*/ 5 w 333"/>
                <a:gd name="T7" fmla="*/ 270 h 592"/>
                <a:gd name="T8" fmla="*/ 5 w 333"/>
                <a:gd name="T9" fmla="*/ 309 h 592"/>
                <a:gd name="T10" fmla="*/ 52 w 333"/>
                <a:gd name="T11" fmla="*/ 406 h 592"/>
                <a:gd name="T12" fmla="*/ 186 w 333"/>
                <a:gd name="T13" fmla="*/ 585 h 592"/>
                <a:gd name="T14" fmla="*/ 264 w 333"/>
                <a:gd name="T15" fmla="*/ 592 h 592"/>
                <a:gd name="T16" fmla="*/ 290 w 333"/>
                <a:gd name="T17" fmla="*/ 502 h 592"/>
                <a:gd name="T18" fmla="*/ 290 w 333"/>
                <a:gd name="T19" fmla="*/ 476 h 592"/>
                <a:gd name="T20" fmla="*/ 288 w 333"/>
                <a:gd name="T21" fmla="*/ 417 h 592"/>
                <a:gd name="T22" fmla="*/ 290 w 333"/>
                <a:gd name="T23" fmla="*/ 355 h 592"/>
                <a:gd name="T24" fmla="*/ 293 w 333"/>
                <a:gd name="T25" fmla="*/ 320 h 592"/>
                <a:gd name="T26" fmla="*/ 298 w 333"/>
                <a:gd name="T27" fmla="*/ 303 h 592"/>
                <a:gd name="T28" fmla="*/ 301 w 333"/>
                <a:gd name="T29" fmla="*/ 280 h 592"/>
                <a:gd name="T30" fmla="*/ 304 w 333"/>
                <a:gd name="T31" fmla="*/ 258 h 592"/>
                <a:gd name="T32" fmla="*/ 309 w 333"/>
                <a:gd name="T33" fmla="*/ 241 h 592"/>
                <a:gd name="T34" fmla="*/ 316 w 333"/>
                <a:gd name="T35" fmla="*/ 222 h 592"/>
                <a:gd name="T36" fmla="*/ 324 w 333"/>
                <a:gd name="T37" fmla="*/ 195 h 592"/>
                <a:gd name="T38" fmla="*/ 330 w 333"/>
                <a:gd name="T39" fmla="*/ 169 h 592"/>
                <a:gd name="T40" fmla="*/ 333 w 333"/>
                <a:gd name="T41" fmla="*/ 150 h 592"/>
                <a:gd name="T42" fmla="*/ 332 w 333"/>
                <a:gd name="T43" fmla="*/ 144 h 592"/>
                <a:gd name="T44" fmla="*/ 327 w 333"/>
                <a:gd name="T45" fmla="*/ 139 h 592"/>
                <a:gd name="T46" fmla="*/ 321 w 333"/>
                <a:gd name="T47" fmla="*/ 133 h 592"/>
                <a:gd name="T48" fmla="*/ 314 w 333"/>
                <a:gd name="T49" fmla="*/ 130 h 592"/>
                <a:gd name="T50" fmla="*/ 306 w 333"/>
                <a:gd name="T51" fmla="*/ 129 h 592"/>
                <a:gd name="T52" fmla="*/ 297 w 333"/>
                <a:gd name="T53" fmla="*/ 131 h 592"/>
                <a:gd name="T54" fmla="*/ 290 w 333"/>
                <a:gd name="T55" fmla="*/ 136 h 592"/>
                <a:gd name="T56" fmla="*/ 283 w 333"/>
                <a:gd name="T57" fmla="*/ 146 h 592"/>
                <a:gd name="T58" fmla="*/ 273 w 333"/>
                <a:gd name="T59" fmla="*/ 166 h 592"/>
                <a:gd name="T60" fmla="*/ 264 w 333"/>
                <a:gd name="T61" fmla="*/ 182 h 592"/>
                <a:gd name="T62" fmla="*/ 260 w 333"/>
                <a:gd name="T63" fmla="*/ 191 h 592"/>
                <a:gd name="T64" fmla="*/ 258 w 333"/>
                <a:gd name="T65" fmla="*/ 193 h 592"/>
                <a:gd name="T66" fmla="*/ 218 w 333"/>
                <a:gd name="T67" fmla="*/ 75 h 592"/>
                <a:gd name="T68" fmla="*/ 195 w 333"/>
                <a:gd name="T69" fmla="*/ 32 h 592"/>
                <a:gd name="T70" fmla="*/ 154 w 333"/>
                <a:gd name="T71" fmla="*/ 0 h 592"/>
                <a:gd name="T72" fmla="*/ 88 w 333"/>
                <a:gd name="T73" fmla="*/ 12 h 592"/>
                <a:gd name="T74" fmla="*/ 0 w 333"/>
                <a:gd name="T75" fmla="*/ 4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3" h="592">
                  <a:moveTo>
                    <a:pt x="0" y="48"/>
                  </a:moveTo>
                  <a:lnTo>
                    <a:pt x="0" y="95"/>
                  </a:lnTo>
                  <a:lnTo>
                    <a:pt x="3" y="185"/>
                  </a:lnTo>
                  <a:lnTo>
                    <a:pt x="5" y="270"/>
                  </a:lnTo>
                  <a:lnTo>
                    <a:pt x="5" y="309"/>
                  </a:lnTo>
                  <a:lnTo>
                    <a:pt x="52" y="406"/>
                  </a:lnTo>
                  <a:lnTo>
                    <a:pt x="186" y="585"/>
                  </a:lnTo>
                  <a:lnTo>
                    <a:pt x="264" y="592"/>
                  </a:lnTo>
                  <a:lnTo>
                    <a:pt x="290" y="502"/>
                  </a:lnTo>
                  <a:lnTo>
                    <a:pt x="290" y="476"/>
                  </a:lnTo>
                  <a:lnTo>
                    <a:pt x="288" y="417"/>
                  </a:lnTo>
                  <a:lnTo>
                    <a:pt x="290" y="355"/>
                  </a:lnTo>
                  <a:lnTo>
                    <a:pt x="293" y="320"/>
                  </a:lnTo>
                  <a:lnTo>
                    <a:pt x="298" y="303"/>
                  </a:lnTo>
                  <a:lnTo>
                    <a:pt x="301" y="280"/>
                  </a:lnTo>
                  <a:lnTo>
                    <a:pt x="304" y="258"/>
                  </a:lnTo>
                  <a:lnTo>
                    <a:pt x="309" y="241"/>
                  </a:lnTo>
                  <a:lnTo>
                    <a:pt x="316" y="222"/>
                  </a:lnTo>
                  <a:lnTo>
                    <a:pt x="324" y="195"/>
                  </a:lnTo>
                  <a:lnTo>
                    <a:pt x="330" y="169"/>
                  </a:lnTo>
                  <a:lnTo>
                    <a:pt x="333" y="150"/>
                  </a:lnTo>
                  <a:lnTo>
                    <a:pt x="332" y="144"/>
                  </a:lnTo>
                  <a:lnTo>
                    <a:pt x="327" y="139"/>
                  </a:lnTo>
                  <a:lnTo>
                    <a:pt x="321" y="133"/>
                  </a:lnTo>
                  <a:lnTo>
                    <a:pt x="314" y="130"/>
                  </a:lnTo>
                  <a:lnTo>
                    <a:pt x="306" y="129"/>
                  </a:lnTo>
                  <a:lnTo>
                    <a:pt x="297" y="131"/>
                  </a:lnTo>
                  <a:lnTo>
                    <a:pt x="290" y="136"/>
                  </a:lnTo>
                  <a:lnTo>
                    <a:pt x="283" y="146"/>
                  </a:lnTo>
                  <a:lnTo>
                    <a:pt x="273" y="166"/>
                  </a:lnTo>
                  <a:lnTo>
                    <a:pt x="264" y="182"/>
                  </a:lnTo>
                  <a:lnTo>
                    <a:pt x="260" y="191"/>
                  </a:lnTo>
                  <a:lnTo>
                    <a:pt x="258" y="193"/>
                  </a:lnTo>
                  <a:lnTo>
                    <a:pt x="218" y="75"/>
                  </a:lnTo>
                  <a:lnTo>
                    <a:pt x="195" y="32"/>
                  </a:lnTo>
                  <a:lnTo>
                    <a:pt x="154" y="0"/>
                  </a:lnTo>
                  <a:lnTo>
                    <a:pt x="88" y="12"/>
                  </a:lnTo>
                  <a:lnTo>
                    <a:pt x="0" y="48"/>
                  </a:lnTo>
                  <a:close/>
                </a:path>
              </a:pathLst>
            </a:custGeom>
            <a:solidFill>
              <a:srgbClr val="F7E0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0" name="Freeform 32"/>
            <p:cNvSpPr>
              <a:spLocks/>
            </p:cNvSpPr>
            <p:nvPr/>
          </p:nvSpPr>
          <p:spPr bwMode="auto">
            <a:xfrm>
              <a:off x="1829" y="2053"/>
              <a:ext cx="134" cy="130"/>
            </a:xfrm>
            <a:custGeom>
              <a:avLst/>
              <a:gdLst>
                <a:gd name="T0" fmla="*/ 0 w 134"/>
                <a:gd name="T1" fmla="*/ 0 h 130"/>
                <a:gd name="T2" fmla="*/ 134 w 134"/>
                <a:gd name="T3" fmla="*/ 16 h 130"/>
                <a:gd name="T4" fmla="*/ 48 w 134"/>
                <a:gd name="T5" fmla="*/ 130 h 130"/>
                <a:gd name="T6" fmla="*/ 27 w 134"/>
                <a:gd name="T7" fmla="*/ 130 h 130"/>
                <a:gd name="T8" fmla="*/ 0 w 134"/>
                <a:gd name="T9" fmla="*/ 0 h 130"/>
              </a:gdLst>
              <a:ahLst/>
              <a:cxnLst>
                <a:cxn ang="0">
                  <a:pos x="T0" y="T1"/>
                </a:cxn>
                <a:cxn ang="0">
                  <a:pos x="T2" y="T3"/>
                </a:cxn>
                <a:cxn ang="0">
                  <a:pos x="T4" y="T5"/>
                </a:cxn>
                <a:cxn ang="0">
                  <a:pos x="T6" y="T7"/>
                </a:cxn>
                <a:cxn ang="0">
                  <a:pos x="T8" y="T9"/>
                </a:cxn>
              </a:cxnLst>
              <a:rect l="0" t="0" r="r" b="b"/>
              <a:pathLst>
                <a:path w="134" h="130">
                  <a:moveTo>
                    <a:pt x="0" y="0"/>
                  </a:moveTo>
                  <a:lnTo>
                    <a:pt x="134" y="16"/>
                  </a:lnTo>
                  <a:lnTo>
                    <a:pt x="48" y="130"/>
                  </a:lnTo>
                  <a:lnTo>
                    <a:pt x="27" y="130"/>
                  </a:lnTo>
                  <a:lnTo>
                    <a:pt x="0" y="0"/>
                  </a:lnTo>
                  <a:close/>
                </a:path>
              </a:pathLst>
            </a:custGeom>
            <a:solidFill>
              <a:srgbClr val="C6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1" name="Freeform 33"/>
            <p:cNvSpPr>
              <a:spLocks/>
            </p:cNvSpPr>
            <p:nvPr/>
          </p:nvSpPr>
          <p:spPr bwMode="auto">
            <a:xfrm>
              <a:off x="1829" y="2216"/>
              <a:ext cx="50" cy="105"/>
            </a:xfrm>
            <a:custGeom>
              <a:avLst/>
              <a:gdLst>
                <a:gd name="T0" fmla="*/ 24 w 50"/>
                <a:gd name="T1" fmla="*/ 105 h 105"/>
                <a:gd name="T2" fmla="*/ 35 w 50"/>
                <a:gd name="T3" fmla="*/ 101 h 105"/>
                <a:gd name="T4" fmla="*/ 43 w 50"/>
                <a:gd name="T5" fmla="*/ 89 h 105"/>
                <a:gd name="T6" fmla="*/ 49 w 50"/>
                <a:gd name="T7" fmla="*/ 74 h 105"/>
                <a:gd name="T8" fmla="*/ 50 w 50"/>
                <a:gd name="T9" fmla="*/ 53 h 105"/>
                <a:gd name="T10" fmla="*/ 49 w 50"/>
                <a:gd name="T11" fmla="*/ 32 h 105"/>
                <a:gd name="T12" fmla="*/ 43 w 50"/>
                <a:gd name="T13" fmla="*/ 16 h 105"/>
                <a:gd name="T14" fmla="*/ 35 w 50"/>
                <a:gd name="T15" fmla="*/ 4 h 105"/>
                <a:gd name="T16" fmla="*/ 24 w 50"/>
                <a:gd name="T17" fmla="*/ 0 h 105"/>
                <a:gd name="T18" fmla="*/ 16 w 50"/>
                <a:gd name="T19" fmla="*/ 4 h 105"/>
                <a:gd name="T20" fmla="*/ 7 w 50"/>
                <a:gd name="T21" fmla="*/ 16 h 105"/>
                <a:gd name="T22" fmla="*/ 1 w 50"/>
                <a:gd name="T23" fmla="*/ 32 h 105"/>
                <a:gd name="T24" fmla="*/ 0 w 50"/>
                <a:gd name="T25" fmla="*/ 53 h 105"/>
                <a:gd name="T26" fmla="*/ 1 w 50"/>
                <a:gd name="T27" fmla="*/ 74 h 105"/>
                <a:gd name="T28" fmla="*/ 7 w 50"/>
                <a:gd name="T29" fmla="*/ 89 h 105"/>
                <a:gd name="T30" fmla="*/ 16 w 50"/>
                <a:gd name="T31" fmla="*/ 101 h 105"/>
                <a:gd name="T32" fmla="*/ 24 w 50"/>
                <a:gd name="T3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05">
                  <a:moveTo>
                    <a:pt x="24" y="105"/>
                  </a:moveTo>
                  <a:lnTo>
                    <a:pt x="35" y="101"/>
                  </a:lnTo>
                  <a:lnTo>
                    <a:pt x="43" y="89"/>
                  </a:lnTo>
                  <a:lnTo>
                    <a:pt x="49" y="74"/>
                  </a:lnTo>
                  <a:lnTo>
                    <a:pt x="50" y="53"/>
                  </a:lnTo>
                  <a:lnTo>
                    <a:pt x="49" y="32"/>
                  </a:lnTo>
                  <a:lnTo>
                    <a:pt x="43" y="16"/>
                  </a:lnTo>
                  <a:lnTo>
                    <a:pt x="35" y="4"/>
                  </a:lnTo>
                  <a:lnTo>
                    <a:pt x="24" y="0"/>
                  </a:lnTo>
                  <a:lnTo>
                    <a:pt x="16" y="4"/>
                  </a:lnTo>
                  <a:lnTo>
                    <a:pt x="7" y="16"/>
                  </a:lnTo>
                  <a:lnTo>
                    <a:pt x="1" y="32"/>
                  </a:lnTo>
                  <a:lnTo>
                    <a:pt x="0" y="53"/>
                  </a:lnTo>
                  <a:lnTo>
                    <a:pt x="1" y="74"/>
                  </a:lnTo>
                  <a:lnTo>
                    <a:pt x="7" y="89"/>
                  </a:lnTo>
                  <a:lnTo>
                    <a:pt x="16" y="101"/>
                  </a:lnTo>
                  <a:lnTo>
                    <a:pt x="24" y="105"/>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2" name="Freeform 34"/>
            <p:cNvSpPr>
              <a:spLocks/>
            </p:cNvSpPr>
            <p:nvPr/>
          </p:nvSpPr>
          <p:spPr bwMode="auto">
            <a:xfrm>
              <a:off x="1951" y="2246"/>
              <a:ext cx="143" cy="81"/>
            </a:xfrm>
            <a:custGeom>
              <a:avLst/>
              <a:gdLst>
                <a:gd name="T0" fmla="*/ 0 w 143"/>
                <a:gd name="T1" fmla="*/ 0 h 81"/>
                <a:gd name="T2" fmla="*/ 8 w 143"/>
                <a:gd name="T3" fmla="*/ 72 h 81"/>
                <a:gd name="T4" fmla="*/ 12 w 143"/>
                <a:gd name="T5" fmla="*/ 72 h 81"/>
                <a:gd name="T6" fmla="*/ 25 w 143"/>
                <a:gd name="T7" fmla="*/ 74 h 81"/>
                <a:gd name="T8" fmla="*/ 44 w 143"/>
                <a:gd name="T9" fmla="*/ 75 h 81"/>
                <a:gd name="T10" fmla="*/ 65 w 143"/>
                <a:gd name="T11" fmla="*/ 78 h 81"/>
                <a:gd name="T12" fmla="*/ 87 w 143"/>
                <a:gd name="T13" fmla="*/ 80 h 81"/>
                <a:gd name="T14" fmla="*/ 106 w 143"/>
                <a:gd name="T15" fmla="*/ 80 h 81"/>
                <a:gd name="T16" fmla="*/ 121 w 143"/>
                <a:gd name="T17" fmla="*/ 81 h 81"/>
                <a:gd name="T18" fmla="*/ 130 w 143"/>
                <a:gd name="T19" fmla="*/ 80 h 81"/>
                <a:gd name="T20" fmla="*/ 137 w 143"/>
                <a:gd name="T21" fmla="*/ 68 h 81"/>
                <a:gd name="T22" fmla="*/ 142 w 143"/>
                <a:gd name="T23" fmla="*/ 45 h 81"/>
                <a:gd name="T24" fmla="*/ 143 w 143"/>
                <a:gd name="T25" fmla="*/ 23 h 81"/>
                <a:gd name="T26" fmla="*/ 143 w 143"/>
                <a:gd name="T27" fmla="*/ 13 h 81"/>
                <a:gd name="T28" fmla="*/ 0 w 143"/>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81">
                  <a:moveTo>
                    <a:pt x="0" y="0"/>
                  </a:moveTo>
                  <a:lnTo>
                    <a:pt x="8" y="72"/>
                  </a:lnTo>
                  <a:lnTo>
                    <a:pt x="12" y="72"/>
                  </a:lnTo>
                  <a:lnTo>
                    <a:pt x="25" y="74"/>
                  </a:lnTo>
                  <a:lnTo>
                    <a:pt x="44" y="75"/>
                  </a:lnTo>
                  <a:lnTo>
                    <a:pt x="65" y="78"/>
                  </a:lnTo>
                  <a:lnTo>
                    <a:pt x="87" y="80"/>
                  </a:lnTo>
                  <a:lnTo>
                    <a:pt x="106" y="80"/>
                  </a:lnTo>
                  <a:lnTo>
                    <a:pt x="121" y="81"/>
                  </a:lnTo>
                  <a:lnTo>
                    <a:pt x="130" y="80"/>
                  </a:lnTo>
                  <a:lnTo>
                    <a:pt x="137" y="68"/>
                  </a:lnTo>
                  <a:lnTo>
                    <a:pt x="142" y="45"/>
                  </a:lnTo>
                  <a:lnTo>
                    <a:pt x="143" y="23"/>
                  </a:lnTo>
                  <a:lnTo>
                    <a:pt x="143" y="13"/>
                  </a:lnTo>
                  <a:lnTo>
                    <a:pt x="0" y="0"/>
                  </a:lnTo>
                  <a:close/>
                </a:path>
              </a:pathLst>
            </a:custGeom>
            <a:solidFill>
              <a:srgbClr val="FC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3" name="Freeform 35"/>
            <p:cNvSpPr>
              <a:spLocks/>
            </p:cNvSpPr>
            <p:nvPr/>
          </p:nvSpPr>
          <p:spPr bwMode="auto">
            <a:xfrm>
              <a:off x="1671" y="1480"/>
              <a:ext cx="249" cy="570"/>
            </a:xfrm>
            <a:custGeom>
              <a:avLst/>
              <a:gdLst>
                <a:gd name="T0" fmla="*/ 7 w 249"/>
                <a:gd name="T1" fmla="*/ 28 h 570"/>
                <a:gd name="T2" fmla="*/ 0 w 249"/>
                <a:gd name="T3" fmla="*/ 157 h 570"/>
                <a:gd name="T4" fmla="*/ 0 w 249"/>
                <a:gd name="T5" fmla="*/ 170 h 570"/>
                <a:gd name="T6" fmla="*/ 1 w 249"/>
                <a:gd name="T7" fmla="*/ 200 h 570"/>
                <a:gd name="T8" fmla="*/ 2 w 249"/>
                <a:gd name="T9" fmla="*/ 235 h 570"/>
                <a:gd name="T10" fmla="*/ 7 w 249"/>
                <a:gd name="T11" fmla="*/ 257 h 570"/>
                <a:gd name="T12" fmla="*/ 13 w 249"/>
                <a:gd name="T13" fmla="*/ 277 h 570"/>
                <a:gd name="T14" fmla="*/ 18 w 249"/>
                <a:gd name="T15" fmla="*/ 310 h 570"/>
                <a:gd name="T16" fmla="*/ 27 w 249"/>
                <a:gd name="T17" fmla="*/ 344 h 570"/>
                <a:gd name="T18" fmla="*/ 43 w 249"/>
                <a:gd name="T19" fmla="*/ 372 h 570"/>
                <a:gd name="T20" fmla="*/ 54 w 249"/>
                <a:gd name="T21" fmla="*/ 383 h 570"/>
                <a:gd name="T22" fmla="*/ 66 w 249"/>
                <a:gd name="T23" fmla="*/ 395 h 570"/>
                <a:gd name="T24" fmla="*/ 79 w 249"/>
                <a:gd name="T25" fmla="*/ 406 h 570"/>
                <a:gd name="T26" fmla="*/ 90 w 249"/>
                <a:gd name="T27" fmla="*/ 418 h 570"/>
                <a:gd name="T28" fmla="*/ 102 w 249"/>
                <a:gd name="T29" fmla="*/ 428 h 570"/>
                <a:gd name="T30" fmla="*/ 110 w 249"/>
                <a:gd name="T31" fmla="*/ 435 h 570"/>
                <a:gd name="T32" fmla="*/ 116 w 249"/>
                <a:gd name="T33" fmla="*/ 441 h 570"/>
                <a:gd name="T34" fmla="*/ 118 w 249"/>
                <a:gd name="T35" fmla="*/ 442 h 570"/>
                <a:gd name="T36" fmla="*/ 135 w 249"/>
                <a:gd name="T37" fmla="*/ 526 h 570"/>
                <a:gd name="T38" fmla="*/ 197 w 249"/>
                <a:gd name="T39" fmla="*/ 565 h 570"/>
                <a:gd name="T40" fmla="*/ 198 w 249"/>
                <a:gd name="T41" fmla="*/ 565 h 570"/>
                <a:gd name="T42" fmla="*/ 204 w 249"/>
                <a:gd name="T43" fmla="*/ 566 h 570"/>
                <a:gd name="T44" fmla="*/ 213 w 249"/>
                <a:gd name="T45" fmla="*/ 568 h 570"/>
                <a:gd name="T46" fmla="*/ 221 w 249"/>
                <a:gd name="T47" fmla="*/ 569 h 570"/>
                <a:gd name="T48" fmla="*/ 230 w 249"/>
                <a:gd name="T49" fmla="*/ 570 h 570"/>
                <a:gd name="T50" fmla="*/ 239 w 249"/>
                <a:gd name="T51" fmla="*/ 570 h 570"/>
                <a:gd name="T52" fmla="*/ 246 w 249"/>
                <a:gd name="T53" fmla="*/ 569 h 570"/>
                <a:gd name="T54" fmla="*/ 249 w 249"/>
                <a:gd name="T55" fmla="*/ 565 h 570"/>
                <a:gd name="T56" fmla="*/ 246 w 249"/>
                <a:gd name="T57" fmla="*/ 537 h 570"/>
                <a:gd name="T58" fmla="*/ 234 w 249"/>
                <a:gd name="T59" fmla="*/ 488 h 570"/>
                <a:gd name="T60" fmla="*/ 223 w 249"/>
                <a:gd name="T61" fmla="*/ 442 h 570"/>
                <a:gd name="T62" fmla="*/ 217 w 249"/>
                <a:gd name="T63" fmla="*/ 422 h 570"/>
                <a:gd name="T64" fmla="*/ 138 w 249"/>
                <a:gd name="T65" fmla="*/ 367 h 570"/>
                <a:gd name="T66" fmla="*/ 110 w 249"/>
                <a:gd name="T67" fmla="*/ 313 h 570"/>
                <a:gd name="T68" fmla="*/ 70 w 249"/>
                <a:gd name="T69" fmla="*/ 293 h 570"/>
                <a:gd name="T70" fmla="*/ 82 w 249"/>
                <a:gd name="T71" fmla="*/ 218 h 570"/>
                <a:gd name="T72" fmla="*/ 59 w 249"/>
                <a:gd name="T73" fmla="*/ 154 h 570"/>
                <a:gd name="T74" fmla="*/ 89 w 249"/>
                <a:gd name="T75" fmla="*/ 23 h 570"/>
                <a:gd name="T76" fmla="*/ 18 w 249"/>
                <a:gd name="T77" fmla="*/ 0 h 570"/>
                <a:gd name="T78" fmla="*/ 7 w 249"/>
                <a:gd name="T79" fmla="*/ 2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570">
                  <a:moveTo>
                    <a:pt x="7" y="28"/>
                  </a:moveTo>
                  <a:lnTo>
                    <a:pt x="0" y="157"/>
                  </a:lnTo>
                  <a:lnTo>
                    <a:pt x="0" y="170"/>
                  </a:lnTo>
                  <a:lnTo>
                    <a:pt x="1" y="200"/>
                  </a:lnTo>
                  <a:lnTo>
                    <a:pt x="2" y="235"/>
                  </a:lnTo>
                  <a:lnTo>
                    <a:pt x="7" y="257"/>
                  </a:lnTo>
                  <a:lnTo>
                    <a:pt x="13" y="277"/>
                  </a:lnTo>
                  <a:lnTo>
                    <a:pt x="18" y="310"/>
                  </a:lnTo>
                  <a:lnTo>
                    <a:pt x="27" y="344"/>
                  </a:lnTo>
                  <a:lnTo>
                    <a:pt x="43" y="372"/>
                  </a:lnTo>
                  <a:lnTo>
                    <a:pt x="54" y="383"/>
                  </a:lnTo>
                  <a:lnTo>
                    <a:pt x="66" y="395"/>
                  </a:lnTo>
                  <a:lnTo>
                    <a:pt x="79" y="406"/>
                  </a:lnTo>
                  <a:lnTo>
                    <a:pt x="90" y="418"/>
                  </a:lnTo>
                  <a:lnTo>
                    <a:pt x="102" y="428"/>
                  </a:lnTo>
                  <a:lnTo>
                    <a:pt x="110" y="435"/>
                  </a:lnTo>
                  <a:lnTo>
                    <a:pt x="116" y="441"/>
                  </a:lnTo>
                  <a:lnTo>
                    <a:pt x="118" y="442"/>
                  </a:lnTo>
                  <a:lnTo>
                    <a:pt x="135" y="526"/>
                  </a:lnTo>
                  <a:lnTo>
                    <a:pt x="197" y="565"/>
                  </a:lnTo>
                  <a:lnTo>
                    <a:pt x="198" y="565"/>
                  </a:lnTo>
                  <a:lnTo>
                    <a:pt x="204" y="566"/>
                  </a:lnTo>
                  <a:lnTo>
                    <a:pt x="213" y="568"/>
                  </a:lnTo>
                  <a:lnTo>
                    <a:pt x="221" y="569"/>
                  </a:lnTo>
                  <a:lnTo>
                    <a:pt x="230" y="570"/>
                  </a:lnTo>
                  <a:lnTo>
                    <a:pt x="239" y="570"/>
                  </a:lnTo>
                  <a:lnTo>
                    <a:pt x="246" y="569"/>
                  </a:lnTo>
                  <a:lnTo>
                    <a:pt x="249" y="565"/>
                  </a:lnTo>
                  <a:lnTo>
                    <a:pt x="246" y="537"/>
                  </a:lnTo>
                  <a:lnTo>
                    <a:pt x="234" y="488"/>
                  </a:lnTo>
                  <a:lnTo>
                    <a:pt x="223" y="442"/>
                  </a:lnTo>
                  <a:lnTo>
                    <a:pt x="217" y="422"/>
                  </a:lnTo>
                  <a:lnTo>
                    <a:pt x="138" y="367"/>
                  </a:lnTo>
                  <a:lnTo>
                    <a:pt x="110" y="313"/>
                  </a:lnTo>
                  <a:lnTo>
                    <a:pt x="70" y="293"/>
                  </a:lnTo>
                  <a:lnTo>
                    <a:pt x="82" y="218"/>
                  </a:lnTo>
                  <a:lnTo>
                    <a:pt x="59" y="154"/>
                  </a:lnTo>
                  <a:lnTo>
                    <a:pt x="89" y="23"/>
                  </a:lnTo>
                  <a:lnTo>
                    <a:pt x="18" y="0"/>
                  </a:lnTo>
                  <a:lnTo>
                    <a:pt x="7" y="28"/>
                  </a:lnTo>
                  <a:close/>
                </a:path>
              </a:pathLst>
            </a:custGeom>
            <a:solidFill>
              <a:srgbClr val="F4D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4" name="Freeform 36"/>
            <p:cNvSpPr>
              <a:spLocks/>
            </p:cNvSpPr>
            <p:nvPr/>
          </p:nvSpPr>
          <p:spPr bwMode="auto">
            <a:xfrm>
              <a:off x="1440" y="1902"/>
              <a:ext cx="68" cy="226"/>
            </a:xfrm>
            <a:custGeom>
              <a:avLst/>
              <a:gdLst>
                <a:gd name="T0" fmla="*/ 13 w 68"/>
                <a:gd name="T1" fmla="*/ 226 h 226"/>
                <a:gd name="T2" fmla="*/ 19 w 68"/>
                <a:gd name="T3" fmla="*/ 223 h 226"/>
                <a:gd name="T4" fmla="*/ 26 w 68"/>
                <a:gd name="T5" fmla="*/ 216 h 226"/>
                <a:gd name="T6" fmla="*/ 33 w 68"/>
                <a:gd name="T7" fmla="*/ 208 h 226"/>
                <a:gd name="T8" fmla="*/ 40 w 68"/>
                <a:gd name="T9" fmla="*/ 197 h 226"/>
                <a:gd name="T10" fmla="*/ 46 w 68"/>
                <a:gd name="T11" fmla="*/ 187 h 226"/>
                <a:gd name="T12" fmla="*/ 53 w 68"/>
                <a:gd name="T13" fmla="*/ 176 h 226"/>
                <a:gd name="T14" fmla="*/ 59 w 68"/>
                <a:gd name="T15" fmla="*/ 166 h 226"/>
                <a:gd name="T16" fmla="*/ 63 w 68"/>
                <a:gd name="T17" fmla="*/ 156 h 226"/>
                <a:gd name="T18" fmla="*/ 68 w 68"/>
                <a:gd name="T19" fmla="*/ 133 h 226"/>
                <a:gd name="T20" fmla="*/ 65 w 68"/>
                <a:gd name="T21" fmla="*/ 107 h 226"/>
                <a:gd name="T22" fmla="*/ 59 w 68"/>
                <a:gd name="T23" fmla="*/ 85 h 226"/>
                <a:gd name="T24" fmla="*/ 56 w 68"/>
                <a:gd name="T25" fmla="*/ 76 h 226"/>
                <a:gd name="T26" fmla="*/ 40 w 68"/>
                <a:gd name="T27" fmla="*/ 40 h 226"/>
                <a:gd name="T28" fmla="*/ 0 w 68"/>
                <a:gd name="T29" fmla="*/ 0 h 226"/>
                <a:gd name="T30" fmla="*/ 13 w 68"/>
                <a:gd name="T31" fmla="*/ 68 h 226"/>
                <a:gd name="T32" fmla="*/ 4 w 68"/>
                <a:gd name="T33" fmla="*/ 131 h 226"/>
                <a:gd name="T34" fmla="*/ 13 w 68"/>
                <a:gd name="T3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226">
                  <a:moveTo>
                    <a:pt x="13" y="226"/>
                  </a:moveTo>
                  <a:lnTo>
                    <a:pt x="19" y="223"/>
                  </a:lnTo>
                  <a:lnTo>
                    <a:pt x="26" y="216"/>
                  </a:lnTo>
                  <a:lnTo>
                    <a:pt x="33" y="208"/>
                  </a:lnTo>
                  <a:lnTo>
                    <a:pt x="40" y="197"/>
                  </a:lnTo>
                  <a:lnTo>
                    <a:pt x="46" y="187"/>
                  </a:lnTo>
                  <a:lnTo>
                    <a:pt x="53" y="176"/>
                  </a:lnTo>
                  <a:lnTo>
                    <a:pt x="59" y="166"/>
                  </a:lnTo>
                  <a:lnTo>
                    <a:pt x="63" y="156"/>
                  </a:lnTo>
                  <a:lnTo>
                    <a:pt x="68" y="133"/>
                  </a:lnTo>
                  <a:lnTo>
                    <a:pt x="65" y="107"/>
                  </a:lnTo>
                  <a:lnTo>
                    <a:pt x="59" y="85"/>
                  </a:lnTo>
                  <a:lnTo>
                    <a:pt x="56" y="76"/>
                  </a:lnTo>
                  <a:lnTo>
                    <a:pt x="40" y="40"/>
                  </a:lnTo>
                  <a:lnTo>
                    <a:pt x="0" y="0"/>
                  </a:lnTo>
                  <a:lnTo>
                    <a:pt x="13" y="68"/>
                  </a:lnTo>
                  <a:lnTo>
                    <a:pt x="4" y="131"/>
                  </a:lnTo>
                  <a:lnTo>
                    <a:pt x="13" y="226"/>
                  </a:lnTo>
                  <a:close/>
                </a:path>
              </a:pathLst>
            </a:custGeom>
            <a:solidFill>
              <a:srgbClr val="F4D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5" name="Freeform 37"/>
            <p:cNvSpPr>
              <a:spLocks/>
            </p:cNvSpPr>
            <p:nvPr/>
          </p:nvSpPr>
          <p:spPr bwMode="auto">
            <a:xfrm>
              <a:off x="1346" y="1371"/>
              <a:ext cx="162" cy="348"/>
            </a:xfrm>
            <a:custGeom>
              <a:avLst/>
              <a:gdLst>
                <a:gd name="T0" fmla="*/ 5 w 162"/>
                <a:gd name="T1" fmla="*/ 0 h 348"/>
                <a:gd name="T2" fmla="*/ 72 w 162"/>
                <a:gd name="T3" fmla="*/ 27 h 348"/>
                <a:gd name="T4" fmla="*/ 162 w 162"/>
                <a:gd name="T5" fmla="*/ 46 h 348"/>
                <a:gd name="T6" fmla="*/ 146 w 162"/>
                <a:gd name="T7" fmla="*/ 184 h 348"/>
                <a:gd name="T8" fmla="*/ 146 w 162"/>
                <a:gd name="T9" fmla="*/ 343 h 348"/>
                <a:gd name="T10" fmla="*/ 60 w 162"/>
                <a:gd name="T11" fmla="*/ 348 h 348"/>
                <a:gd name="T12" fmla="*/ 57 w 162"/>
                <a:gd name="T13" fmla="*/ 348 h 348"/>
                <a:gd name="T14" fmla="*/ 51 w 162"/>
                <a:gd name="T15" fmla="*/ 348 h 348"/>
                <a:gd name="T16" fmla="*/ 41 w 162"/>
                <a:gd name="T17" fmla="*/ 347 h 348"/>
                <a:gd name="T18" fmla="*/ 31 w 162"/>
                <a:gd name="T19" fmla="*/ 345 h 348"/>
                <a:gd name="T20" fmla="*/ 19 w 162"/>
                <a:gd name="T21" fmla="*/ 343 h 348"/>
                <a:gd name="T22" fmla="*/ 9 w 162"/>
                <a:gd name="T23" fmla="*/ 340 h 348"/>
                <a:gd name="T24" fmla="*/ 3 w 162"/>
                <a:gd name="T25" fmla="*/ 335 h 348"/>
                <a:gd name="T26" fmla="*/ 0 w 162"/>
                <a:gd name="T27" fmla="*/ 330 h 348"/>
                <a:gd name="T28" fmla="*/ 2 w 162"/>
                <a:gd name="T29" fmla="*/ 289 h 348"/>
                <a:gd name="T30" fmla="*/ 8 w 162"/>
                <a:gd name="T31" fmla="*/ 232 h 348"/>
                <a:gd name="T32" fmla="*/ 13 w 162"/>
                <a:gd name="T33" fmla="*/ 181 h 348"/>
                <a:gd name="T34" fmla="*/ 16 w 162"/>
                <a:gd name="T35" fmla="*/ 160 h 348"/>
                <a:gd name="T36" fmla="*/ 5 w 162"/>
                <a:gd name="T3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48">
                  <a:moveTo>
                    <a:pt x="5" y="0"/>
                  </a:moveTo>
                  <a:lnTo>
                    <a:pt x="72" y="27"/>
                  </a:lnTo>
                  <a:lnTo>
                    <a:pt x="162" y="46"/>
                  </a:lnTo>
                  <a:lnTo>
                    <a:pt x="146" y="184"/>
                  </a:lnTo>
                  <a:lnTo>
                    <a:pt x="146" y="343"/>
                  </a:lnTo>
                  <a:lnTo>
                    <a:pt x="60" y="348"/>
                  </a:lnTo>
                  <a:lnTo>
                    <a:pt x="57" y="348"/>
                  </a:lnTo>
                  <a:lnTo>
                    <a:pt x="51" y="348"/>
                  </a:lnTo>
                  <a:lnTo>
                    <a:pt x="41" y="347"/>
                  </a:lnTo>
                  <a:lnTo>
                    <a:pt x="31" y="345"/>
                  </a:lnTo>
                  <a:lnTo>
                    <a:pt x="19" y="343"/>
                  </a:lnTo>
                  <a:lnTo>
                    <a:pt x="9" y="340"/>
                  </a:lnTo>
                  <a:lnTo>
                    <a:pt x="3" y="335"/>
                  </a:lnTo>
                  <a:lnTo>
                    <a:pt x="0" y="330"/>
                  </a:lnTo>
                  <a:lnTo>
                    <a:pt x="2" y="289"/>
                  </a:lnTo>
                  <a:lnTo>
                    <a:pt x="8" y="232"/>
                  </a:lnTo>
                  <a:lnTo>
                    <a:pt x="13" y="181"/>
                  </a:lnTo>
                  <a:lnTo>
                    <a:pt x="16" y="160"/>
                  </a:lnTo>
                  <a:lnTo>
                    <a:pt x="5" y="0"/>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6" name="Freeform 38"/>
            <p:cNvSpPr>
              <a:spLocks/>
            </p:cNvSpPr>
            <p:nvPr/>
          </p:nvSpPr>
          <p:spPr bwMode="auto">
            <a:xfrm>
              <a:off x="1346" y="1763"/>
              <a:ext cx="178" cy="1868"/>
            </a:xfrm>
            <a:custGeom>
              <a:avLst/>
              <a:gdLst>
                <a:gd name="T0" fmla="*/ 70 w 178"/>
                <a:gd name="T1" fmla="*/ 11 h 1868"/>
                <a:gd name="T2" fmla="*/ 0 w 178"/>
                <a:gd name="T3" fmla="*/ 8 h 1868"/>
                <a:gd name="T4" fmla="*/ 2 w 178"/>
                <a:gd name="T5" fmla="*/ 15 h 1868"/>
                <a:gd name="T6" fmla="*/ 5 w 178"/>
                <a:gd name="T7" fmla="*/ 30 h 1868"/>
                <a:gd name="T8" fmla="*/ 12 w 178"/>
                <a:gd name="T9" fmla="*/ 46 h 1868"/>
                <a:gd name="T10" fmla="*/ 22 w 178"/>
                <a:gd name="T11" fmla="*/ 56 h 1868"/>
                <a:gd name="T12" fmla="*/ 31 w 178"/>
                <a:gd name="T13" fmla="*/ 60 h 1868"/>
                <a:gd name="T14" fmla="*/ 41 w 178"/>
                <a:gd name="T15" fmla="*/ 70 h 1868"/>
                <a:gd name="T16" fmla="*/ 51 w 178"/>
                <a:gd name="T17" fmla="*/ 82 h 1868"/>
                <a:gd name="T18" fmla="*/ 60 w 178"/>
                <a:gd name="T19" fmla="*/ 92 h 1868"/>
                <a:gd name="T20" fmla="*/ 60 w 178"/>
                <a:gd name="T21" fmla="*/ 1868 h 1868"/>
                <a:gd name="T22" fmla="*/ 78 w 178"/>
                <a:gd name="T23" fmla="*/ 1868 h 1868"/>
                <a:gd name="T24" fmla="*/ 78 w 178"/>
                <a:gd name="T25" fmla="*/ 106 h 1868"/>
                <a:gd name="T26" fmla="*/ 84 w 178"/>
                <a:gd name="T27" fmla="*/ 106 h 1868"/>
                <a:gd name="T28" fmla="*/ 90 w 178"/>
                <a:gd name="T29" fmla="*/ 105 h 1868"/>
                <a:gd name="T30" fmla="*/ 94 w 178"/>
                <a:gd name="T31" fmla="*/ 103 h 1868"/>
                <a:gd name="T32" fmla="*/ 98 w 178"/>
                <a:gd name="T33" fmla="*/ 100 h 1868"/>
                <a:gd name="T34" fmla="*/ 104 w 178"/>
                <a:gd name="T35" fmla="*/ 92 h 1868"/>
                <a:gd name="T36" fmla="*/ 109 w 178"/>
                <a:gd name="T37" fmla="*/ 83 h 1868"/>
                <a:gd name="T38" fmla="*/ 114 w 178"/>
                <a:gd name="T39" fmla="*/ 73 h 1868"/>
                <a:gd name="T40" fmla="*/ 120 w 178"/>
                <a:gd name="T41" fmla="*/ 66 h 1868"/>
                <a:gd name="T42" fmla="*/ 126 w 178"/>
                <a:gd name="T43" fmla="*/ 61 h 1868"/>
                <a:gd name="T44" fmla="*/ 133 w 178"/>
                <a:gd name="T45" fmla="*/ 53 h 1868"/>
                <a:gd name="T46" fmla="*/ 143 w 178"/>
                <a:gd name="T47" fmla="*/ 41 h 1868"/>
                <a:gd name="T48" fmla="*/ 153 w 178"/>
                <a:gd name="T49" fmla="*/ 30 h 1868"/>
                <a:gd name="T50" fmla="*/ 162 w 178"/>
                <a:gd name="T51" fmla="*/ 18 h 1868"/>
                <a:gd name="T52" fmla="*/ 170 w 178"/>
                <a:gd name="T53" fmla="*/ 8 h 1868"/>
                <a:gd name="T54" fmla="*/ 176 w 178"/>
                <a:gd name="T55" fmla="*/ 2 h 1868"/>
                <a:gd name="T56" fmla="*/ 178 w 178"/>
                <a:gd name="T57" fmla="*/ 0 h 1868"/>
                <a:gd name="T58" fmla="*/ 70 w 178"/>
                <a:gd name="T59" fmla="*/ 11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8" h="1868">
                  <a:moveTo>
                    <a:pt x="70" y="11"/>
                  </a:moveTo>
                  <a:lnTo>
                    <a:pt x="0" y="8"/>
                  </a:lnTo>
                  <a:lnTo>
                    <a:pt x="2" y="15"/>
                  </a:lnTo>
                  <a:lnTo>
                    <a:pt x="5" y="30"/>
                  </a:lnTo>
                  <a:lnTo>
                    <a:pt x="12" y="46"/>
                  </a:lnTo>
                  <a:lnTo>
                    <a:pt x="22" y="56"/>
                  </a:lnTo>
                  <a:lnTo>
                    <a:pt x="31" y="60"/>
                  </a:lnTo>
                  <a:lnTo>
                    <a:pt x="41" y="70"/>
                  </a:lnTo>
                  <a:lnTo>
                    <a:pt x="51" y="82"/>
                  </a:lnTo>
                  <a:lnTo>
                    <a:pt x="60" y="92"/>
                  </a:lnTo>
                  <a:lnTo>
                    <a:pt x="60" y="1868"/>
                  </a:lnTo>
                  <a:lnTo>
                    <a:pt x="78" y="1868"/>
                  </a:lnTo>
                  <a:lnTo>
                    <a:pt x="78" y="106"/>
                  </a:lnTo>
                  <a:lnTo>
                    <a:pt x="84" y="106"/>
                  </a:lnTo>
                  <a:lnTo>
                    <a:pt x="90" y="105"/>
                  </a:lnTo>
                  <a:lnTo>
                    <a:pt x="94" y="103"/>
                  </a:lnTo>
                  <a:lnTo>
                    <a:pt x="98" y="100"/>
                  </a:lnTo>
                  <a:lnTo>
                    <a:pt x="104" y="92"/>
                  </a:lnTo>
                  <a:lnTo>
                    <a:pt x="109" y="83"/>
                  </a:lnTo>
                  <a:lnTo>
                    <a:pt x="114" y="73"/>
                  </a:lnTo>
                  <a:lnTo>
                    <a:pt x="120" y="66"/>
                  </a:lnTo>
                  <a:lnTo>
                    <a:pt x="126" y="61"/>
                  </a:lnTo>
                  <a:lnTo>
                    <a:pt x="133" y="53"/>
                  </a:lnTo>
                  <a:lnTo>
                    <a:pt x="143" y="41"/>
                  </a:lnTo>
                  <a:lnTo>
                    <a:pt x="153" y="30"/>
                  </a:lnTo>
                  <a:lnTo>
                    <a:pt x="162" y="18"/>
                  </a:lnTo>
                  <a:lnTo>
                    <a:pt x="170" y="8"/>
                  </a:lnTo>
                  <a:lnTo>
                    <a:pt x="176" y="2"/>
                  </a:lnTo>
                  <a:lnTo>
                    <a:pt x="178" y="0"/>
                  </a:lnTo>
                  <a:lnTo>
                    <a:pt x="70" y="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7" name="Freeform 39"/>
            <p:cNvSpPr>
              <a:spLocks/>
            </p:cNvSpPr>
            <p:nvPr/>
          </p:nvSpPr>
          <p:spPr bwMode="auto">
            <a:xfrm>
              <a:off x="1394" y="1254"/>
              <a:ext cx="63" cy="68"/>
            </a:xfrm>
            <a:custGeom>
              <a:avLst/>
              <a:gdLst>
                <a:gd name="T0" fmla="*/ 3 w 63"/>
                <a:gd name="T1" fmla="*/ 0 h 68"/>
                <a:gd name="T2" fmla="*/ 1 w 63"/>
                <a:gd name="T3" fmla="*/ 9 h 68"/>
                <a:gd name="T4" fmla="*/ 0 w 63"/>
                <a:gd name="T5" fmla="*/ 29 h 68"/>
                <a:gd name="T6" fmla="*/ 3 w 63"/>
                <a:gd name="T7" fmla="*/ 51 h 68"/>
                <a:gd name="T8" fmla="*/ 12 w 63"/>
                <a:gd name="T9" fmla="*/ 64 h 68"/>
                <a:gd name="T10" fmla="*/ 23 w 63"/>
                <a:gd name="T11" fmla="*/ 66 h 68"/>
                <a:gd name="T12" fmla="*/ 32 w 63"/>
                <a:gd name="T13" fmla="*/ 68 h 68"/>
                <a:gd name="T14" fmla="*/ 37 w 63"/>
                <a:gd name="T15" fmla="*/ 68 h 68"/>
                <a:gd name="T16" fmla="*/ 43 w 63"/>
                <a:gd name="T17" fmla="*/ 66 h 68"/>
                <a:gd name="T18" fmla="*/ 49 w 63"/>
                <a:gd name="T19" fmla="*/ 62 h 68"/>
                <a:gd name="T20" fmla="*/ 56 w 63"/>
                <a:gd name="T21" fmla="*/ 56 h 68"/>
                <a:gd name="T22" fmla="*/ 62 w 63"/>
                <a:gd name="T23" fmla="*/ 51 h 68"/>
                <a:gd name="T24" fmla="*/ 63 w 63"/>
                <a:gd name="T25" fmla="*/ 48 h 68"/>
                <a:gd name="T26" fmla="*/ 59 w 63"/>
                <a:gd name="T27" fmla="*/ 32 h 68"/>
                <a:gd name="T28" fmla="*/ 32 w 63"/>
                <a:gd name="T29" fmla="*/ 29 h 68"/>
                <a:gd name="T30" fmla="*/ 3 w 63"/>
                <a:gd name="T3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3" y="0"/>
                  </a:moveTo>
                  <a:lnTo>
                    <a:pt x="1" y="9"/>
                  </a:lnTo>
                  <a:lnTo>
                    <a:pt x="0" y="29"/>
                  </a:lnTo>
                  <a:lnTo>
                    <a:pt x="3" y="51"/>
                  </a:lnTo>
                  <a:lnTo>
                    <a:pt x="12" y="64"/>
                  </a:lnTo>
                  <a:lnTo>
                    <a:pt x="23" y="66"/>
                  </a:lnTo>
                  <a:lnTo>
                    <a:pt x="32" y="68"/>
                  </a:lnTo>
                  <a:lnTo>
                    <a:pt x="37" y="68"/>
                  </a:lnTo>
                  <a:lnTo>
                    <a:pt x="43" y="66"/>
                  </a:lnTo>
                  <a:lnTo>
                    <a:pt x="49" y="62"/>
                  </a:lnTo>
                  <a:lnTo>
                    <a:pt x="56" y="56"/>
                  </a:lnTo>
                  <a:lnTo>
                    <a:pt x="62" y="51"/>
                  </a:lnTo>
                  <a:lnTo>
                    <a:pt x="63" y="48"/>
                  </a:lnTo>
                  <a:lnTo>
                    <a:pt x="59" y="32"/>
                  </a:lnTo>
                  <a:lnTo>
                    <a:pt x="32" y="29"/>
                  </a:lnTo>
                  <a:lnTo>
                    <a:pt x="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8" name="Freeform 40"/>
            <p:cNvSpPr>
              <a:spLocks/>
            </p:cNvSpPr>
            <p:nvPr/>
          </p:nvSpPr>
          <p:spPr bwMode="auto">
            <a:xfrm>
              <a:off x="1410" y="1022"/>
              <a:ext cx="27" cy="180"/>
            </a:xfrm>
            <a:custGeom>
              <a:avLst/>
              <a:gdLst>
                <a:gd name="T0" fmla="*/ 27 w 27"/>
                <a:gd name="T1" fmla="*/ 179 h 180"/>
                <a:gd name="T2" fmla="*/ 27 w 27"/>
                <a:gd name="T3" fmla="*/ 0 h 180"/>
                <a:gd name="T4" fmla="*/ 0 w 27"/>
                <a:gd name="T5" fmla="*/ 2 h 180"/>
                <a:gd name="T6" fmla="*/ 0 w 27"/>
                <a:gd name="T7" fmla="*/ 180 h 180"/>
                <a:gd name="T8" fmla="*/ 27 w 27"/>
                <a:gd name="T9" fmla="*/ 179 h 180"/>
              </a:gdLst>
              <a:ahLst/>
              <a:cxnLst>
                <a:cxn ang="0">
                  <a:pos x="T0" y="T1"/>
                </a:cxn>
                <a:cxn ang="0">
                  <a:pos x="T2" y="T3"/>
                </a:cxn>
                <a:cxn ang="0">
                  <a:pos x="T4" y="T5"/>
                </a:cxn>
                <a:cxn ang="0">
                  <a:pos x="T6" y="T7"/>
                </a:cxn>
                <a:cxn ang="0">
                  <a:pos x="T8" y="T9"/>
                </a:cxn>
              </a:cxnLst>
              <a:rect l="0" t="0" r="r" b="b"/>
              <a:pathLst>
                <a:path w="27" h="180">
                  <a:moveTo>
                    <a:pt x="27" y="179"/>
                  </a:moveTo>
                  <a:lnTo>
                    <a:pt x="27" y="0"/>
                  </a:lnTo>
                  <a:lnTo>
                    <a:pt x="0" y="2"/>
                  </a:lnTo>
                  <a:lnTo>
                    <a:pt x="0" y="180"/>
                  </a:lnTo>
                  <a:lnTo>
                    <a:pt x="27" y="17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49" name="Freeform 41"/>
            <p:cNvSpPr>
              <a:spLocks/>
            </p:cNvSpPr>
            <p:nvPr/>
          </p:nvSpPr>
          <p:spPr bwMode="auto">
            <a:xfrm>
              <a:off x="1096" y="3208"/>
              <a:ext cx="1599" cy="601"/>
            </a:xfrm>
            <a:custGeom>
              <a:avLst/>
              <a:gdLst>
                <a:gd name="T0" fmla="*/ 1599 w 1599"/>
                <a:gd name="T1" fmla="*/ 601 h 601"/>
                <a:gd name="T2" fmla="*/ 1599 w 1599"/>
                <a:gd name="T3" fmla="*/ 0 h 601"/>
                <a:gd name="T4" fmla="*/ 9 w 1599"/>
                <a:gd name="T5" fmla="*/ 575 h 601"/>
                <a:gd name="T6" fmla="*/ 0 w 1599"/>
                <a:gd name="T7" fmla="*/ 599 h 601"/>
                <a:gd name="T8" fmla="*/ 1599 w 1599"/>
                <a:gd name="T9" fmla="*/ 601 h 601"/>
              </a:gdLst>
              <a:ahLst/>
              <a:cxnLst>
                <a:cxn ang="0">
                  <a:pos x="T0" y="T1"/>
                </a:cxn>
                <a:cxn ang="0">
                  <a:pos x="T2" y="T3"/>
                </a:cxn>
                <a:cxn ang="0">
                  <a:pos x="T4" y="T5"/>
                </a:cxn>
                <a:cxn ang="0">
                  <a:pos x="T6" y="T7"/>
                </a:cxn>
                <a:cxn ang="0">
                  <a:pos x="T8" y="T9"/>
                </a:cxn>
              </a:cxnLst>
              <a:rect l="0" t="0" r="r" b="b"/>
              <a:pathLst>
                <a:path w="1599" h="601">
                  <a:moveTo>
                    <a:pt x="1599" y="601"/>
                  </a:moveTo>
                  <a:lnTo>
                    <a:pt x="1599" y="0"/>
                  </a:lnTo>
                  <a:lnTo>
                    <a:pt x="9" y="575"/>
                  </a:lnTo>
                  <a:lnTo>
                    <a:pt x="0" y="599"/>
                  </a:lnTo>
                  <a:lnTo>
                    <a:pt x="1599" y="601"/>
                  </a:lnTo>
                  <a:close/>
                </a:path>
              </a:pathLst>
            </a:custGeom>
            <a:solidFill>
              <a:srgbClr val="D8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0" name="Freeform 42"/>
            <p:cNvSpPr>
              <a:spLocks/>
            </p:cNvSpPr>
            <p:nvPr/>
          </p:nvSpPr>
          <p:spPr bwMode="auto">
            <a:xfrm>
              <a:off x="2247" y="3214"/>
              <a:ext cx="448" cy="374"/>
            </a:xfrm>
            <a:custGeom>
              <a:avLst/>
              <a:gdLst>
                <a:gd name="T0" fmla="*/ 0 w 448"/>
                <a:gd name="T1" fmla="*/ 151 h 374"/>
                <a:gd name="T2" fmla="*/ 3 w 448"/>
                <a:gd name="T3" fmla="*/ 153 h 374"/>
                <a:gd name="T4" fmla="*/ 11 w 448"/>
                <a:gd name="T5" fmla="*/ 157 h 374"/>
                <a:gd name="T6" fmla="*/ 26 w 448"/>
                <a:gd name="T7" fmla="*/ 163 h 374"/>
                <a:gd name="T8" fmla="*/ 43 w 448"/>
                <a:gd name="T9" fmla="*/ 171 h 374"/>
                <a:gd name="T10" fmla="*/ 64 w 448"/>
                <a:gd name="T11" fmla="*/ 180 h 374"/>
                <a:gd name="T12" fmla="*/ 88 w 448"/>
                <a:gd name="T13" fmla="*/ 191 h 374"/>
                <a:gd name="T14" fmla="*/ 113 w 448"/>
                <a:gd name="T15" fmla="*/ 203 h 374"/>
                <a:gd name="T16" fmla="*/ 141 w 448"/>
                <a:gd name="T17" fmla="*/ 214 h 374"/>
                <a:gd name="T18" fmla="*/ 168 w 448"/>
                <a:gd name="T19" fmla="*/ 227 h 374"/>
                <a:gd name="T20" fmla="*/ 196 w 448"/>
                <a:gd name="T21" fmla="*/ 240 h 374"/>
                <a:gd name="T22" fmla="*/ 221 w 448"/>
                <a:gd name="T23" fmla="*/ 252 h 374"/>
                <a:gd name="T24" fmla="*/ 246 w 448"/>
                <a:gd name="T25" fmla="*/ 263 h 374"/>
                <a:gd name="T26" fmla="*/ 269 w 448"/>
                <a:gd name="T27" fmla="*/ 274 h 374"/>
                <a:gd name="T28" fmla="*/ 288 w 448"/>
                <a:gd name="T29" fmla="*/ 282 h 374"/>
                <a:gd name="T30" fmla="*/ 304 w 448"/>
                <a:gd name="T31" fmla="*/ 289 h 374"/>
                <a:gd name="T32" fmla="*/ 314 w 448"/>
                <a:gd name="T33" fmla="*/ 295 h 374"/>
                <a:gd name="T34" fmla="*/ 331 w 448"/>
                <a:gd name="T35" fmla="*/ 304 h 374"/>
                <a:gd name="T36" fmla="*/ 353 w 448"/>
                <a:gd name="T37" fmla="*/ 315 h 374"/>
                <a:gd name="T38" fmla="*/ 374 w 448"/>
                <a:gd name="T39" fmla="*/ 330 h 374"/>
                <a:gd name="T40" fmla="*/ 396 w 448"/>
                <a:gd name="T41" fmla="*/ 343 h 374"/>
                <a:gd name="T42" fmla="*/ 416 w 448"/>
                <a:gd name="T43" fmla="*/ 354 h 374"/>
                <a:gd name="T44" fmla="*/ 433 w 448"/>
                <a:gd name="T45" fmla="*/ 364 h 374"/>
                <a:gd name="T46" fmla="*/ 443 w 448"/>
                <a:gd name="T47" fmla="*/ 371 h 374"/>
                <a:gd name="T48" fmla="*/ 448 w 448"/>
                <a:gd name="T49" fmla="*/ 374 h 374"/>
                <a:gd name="T50" fmla="*/ 448 w 448"/>
                <a:gd name="T51" fmla="*/ 0 h 374"/>
                <a:gd name="T52" fmla="*/ 0 w 448"/>
                <a:gd name="T53" fmla="*/ 15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8" h="374">
                  <a:moveTo>
                    <a:pt x="0" y="151"/>
                  </a:moveTo>
                  <a:lnTo>
                    <a:pt x="3" y="153"/>
                  </a:lnTo>
                  <a:lnTo>
                    <a:pt x="11" y="157"/>
                  </a:lnTo>
                  <a:lnTo>
                    <a:pt x="26" y="163"/>
                  </a:lnTo>
                  <a:lnTo>
                    <a:pt x="43" y="171"/>
                  </a:lnTo>
                  <a:lnTo>
                    <a:pt x="64" y="180"/>
                  </a:lnTo>
                  <a:lnTo>
                    <a:pt x="88" y="191"/>
                  </a:lnTo>
                  <a:lnTo>
                    <a:pt x="113" y="203"/>
                  </a:lnTo>
                  <a:lnTo>
                    <a:pt x="141" y="214"/>
                  </a:lnTo>
                  <a:lnTo>
                    <a:pt x="168" y="227"/>
                  </a:lnTo>
                  <a:lnTo>
                    <a:pt x="196" y="240"/>
                  </a:lnTo>
                  <a:lnTo>
                    <a:pt x="221" y="252"/>
                  </a:lnTo>
                  <a:lnTo>
                    <a:pt x="246" y="263"/>
                  </a:lnTo>
                  <a:lnTo>
                    <a:pt x="269" y="274"/>
                  </a:lnTo>
                  <a:lnTo>
                    <a:pt x="288" y="282"/>
                  </a:lnTo>
                  <a:lnTo>
                    <a:pt x="304" y="289"/>
                  </a:lnTo>
                  <a:lnTo>
                    <a:pt x="314" y="295"/>
                  </a:lnTo>
                  <a:lnTo>
                    <a:pt x="331" y="304"/>
                  </a:lnTo>
                  <a:lnTo>
                    <a:pt x="353" y="315"/>
                  </a:lnTo>
                  <a:lnTo>
                    <a:pt x="374" y="330"/>
                  </a:lnTo>
                  <a:lnTo>
                    <a:pt x="396" y="343"/>
                  </a:lnTo>
                  <a:lnTo>
                    <a:pt x="416" y="354"/>
                  </a:lnTo>
                  <a:lnTo>
                    <a:pt x="433" y="364"/>
                  </a:lnTo>
                  <a:lnTo>
                    <a:pt x="443" y="371"/>
                  </a:lnTo>
                  <a:lnTo>
                    <a:pt x="448" y="374"/>
                  </a:lnTo>
                  <a:lnTo>
                    <a:pt x="448" y="0"/>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1" name="Freeform 43"/>
            <p:cNvSpPr>
              <a:spLocks/>
            </p:cNvSpPr>
            <p:nvPr/>
          </p:nvSpPr>
          <p:spPr bwMode="auto">
            <a:xfrm>
              <a:off x="1358" y="2271"/>
              <a:ext cx="802" cy="488"/>
            </a:xfrm>
            <a:custGeom>
              <a:avLst/>
              <a:gdLst>
                <a:gd name="T0" fmla="*/ 644 w 802"/>
                <a:gd name="T1" fmla="*/ 340 h 488"/>
                <a:gd name="T2" fmla="*/ 266 w 802"/>
                <a:gd name="T3" fmla="*/ 206 h 488"/>
                <a:gd name="T4" fmla="*/ 249 w 802"/>
                <a:gd name="T5" fmla="*/ 184 h 488"/>
                <a:gd name="T6" fmla="*/ 223 w 802"/>
                <a:gd name="T7" fmla="*/ 152 h 488"/>
                <a:gd name="T8" fmla="*/ 203 w 802"/>
                <a:gd name="T9" fmla="*/ 125 h 488"/>
                <a:gd name="T10" fmla="*/ 193 w 802"/>
                <a:gd name="T11" fmla="*/ 105 h 488"/>
                <a:gd name="T12" fmla="*/ 177 w 802"/>
                <a:gd name="T13" fmla="*/ 70 h 488"/>
                <a:gd name="T14" fmla="*/ 160 w 802"/>
                <a:gd name="T15" fmla="*/ 34 h 488"/>
                <a:gd name="T16" fmla="*/ 147 w 802"/>
                <a:gd name="T17" fmla="*/ 8 h 488"/>
                <a:gd name="T18" fmla="*/ 19 w 802"/>
                <a:gd name="T19" fmla="*/ 0 h 488"/>
                <a:gd name="T20" fmla="*/ 3 w 802"/>
                <a:gd name="T21" fmla="*/ 73 h 488"/>
                <a:gd name="T22" fmla="*/ 16 w 802"/>
                <a:gd name="T23" fmla="*/ 124 h 488"/>
                <a:gd name="T24" fmla="*/ 17 w 802"/>
                <a:gd name="T25" fmla="*/ 163 h 488"/>
                <a:gd name="T26" fmla="*/ 19 w 802"/>
                <a:gd name="T27" fmla="*/ 178 h 488"/>
                <a:gd name="T28" fmla="*/ 40 w 802"/>
                <a:gd name="T29" fmla="*/ 174 h 488"/>
                <a:gd name="T30" fmla="*/ 55 w 802"/>
                <a:gd name="T31" fmla="*/ 167 h 488"/>
                <a:gd name="T32" fmla="*/ 68 w 802"/>
                <a:gd name="T33" fmla="*/ 163 h 488"/>
                <a:gd name="T34" fmla="*/ 88 w 802"/>
                <a:gd name="T35" fmla="*/ 164 h 488"/>
                <a:gd name="T36" fmla="*/ 125 w 802"/>
                <a:gd name="T37" fmla="*/ 183 h 488"/>
                <a:gd name="T38" fmla="*/ 158 w 802"/>
                <a:gd name="T39" fmla="*/ 211 h 488"/>
                <a:gd name="T40" fmla="*/ 177 w 802"/>
                <a:gd name="T41" fmla="*/ 240 h 488"/>
                <a:gd name="T42" fmla="*/ 189 w 802"/>
                <a:gd name="T43" fmla="*/ 259 h 488"/>
                <a:gd name="T44" fmla="*/ 202 w 802"/>
                <a:gd name="T45" fmla="*/ 263 h 488"/>
                <a:gd name="T46" fmla="*/ 220 w 802"/>
                <a:gd name="T47" fmla="*/ 269 h 488"/>
                <a:gd name="T48" fmla="*/ 249 w 802"/>
                <a:gd name="T49" fmla="*/ 282 h 488"/>
                <a:gd name="T50" fmla="*/ 285 w 802"/>
                <a:gd name="T51" fmla="*/ 301 h 488"/>
                <a:gd name="T52" fmla="*/ 323 w 802"/>
                <a:gd name="T53" fmla="*/ 319 h 488"/>
                <a:gd name="T54" fmla="*/ 360 w 802"/>
                <a:gd name="T55" fmla="*/ 337 h 488"/>
                <a:gd name="T56" fmla="*/ 408 w 802"/>
                <a:gd name="T57" fmla="*/ 357 h 488"/>
                <a:gd name="T58" fmla="*/ 461 w 802"/>
                <a:gd name="T59" fmla="*/ 380 h 488"/>
                <a:gd name="T60" fmla="*/ 519 w 802"/>
                <a:gd name="T61" fmla="*/ 404 h 488"/>
                <a:gd name="T62" fmla="*/ 573 w 802"/>
                <a:gd name="T63" fmla="*/ 427 h 488"/>
                <a:gd name="T64" fmla="*/ 624 w 802"/>
                <a:gd name="T65" fmla="*/ 448 h 488"/>
                <a:gd name="T66" fmla="*/ 665 w 802"/>
                <a:gd name="T67" fmla="*/ 465 h 488"/>
                <a:gd name="T68" fmla="*/ 710 w 802"/>
                <a:gd name="T69" fmla="*/ 481 h 488"/>
                <a:gd name="T70" fmla="*/ 755 w 802"/>
                <a:gd name="T71" fmla="*/ 488 h 488"/>
                <a:gd name="T72" fmla="*/ 785 w 802"/>
                <a:gd name="T73" fmla="*/ 485 h 488"/>
                <a:gd name="T74" fmla="*/ 801 w 802"/>
                <a:gd name="T75" fmla="*/ 479 h 488"/>
                <a:gd name="T76" fmla="*/ 745 w 802"/>
                <a:gd name="T77" fmla="*/ 34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2" h="488">
                  <a:moveTo>
                    <a:pt x="745" y="344"/>
                  </a:moveTo>
                  <a:lnTo>
                    <a:pt x="644" y="340"/>
                  </a:lnTo>
                  <a:lnTo>
                    <a:pt x="269" y="209"/>
                  </a:lnTo>
                  <a:lnTo>
                    <a:pt x="266" y="206"/>
                  </a:lnTo>
                  <a:lnTo>
                    <a:pt x="259" y="197"/>
                  </a:lnTo>
                  <a:lnTo>
                    <a:pt x="249" y="184"/>
                  </a:lnTo>
                  <a:lnTo>
                    <a:pt x="236" y="168"/>
                  </a:lnTo>
                  <a:lnTo>
                    <a:pt x="223" y="152"/>
                  </a:lnTo>
                  <a:lnTo>
                    <a:pt x="212" y="138"/>
                  </a:lnTo>
                  <a:lnTo>
                    <a:pt x="203" y="125"/>
                  </a:lnTo>
                  <a:lnTo>
                    <a:pt x="197" y="115"/>
                  </a:lnTo>
                  <a:lnTo>
                    <a:pt x="193" y="105"/>
                  </a:lnTo>
                  <a:lnTo>
                    <a:pt x="186" y="89"/>
                  </a:lnTo>
                  <a:lnTo>
                    <a:pt x="177" y="70"/>
                  </a:lnTo>
                  <a:lnTo>
                    <a:pt x="169" y="52"/>
                  </a:lnTo>
                  <a:lnTo>
                    <a:pt x="160" y="34"/>
                  </a:lnTo>
                  <a:lnTo>
                    <a:pt x="153" y="19"/>
                  </a:lnTo>
                  <a:lnTo>
                    <a:pt x="147" y="8"/>
                  </a:lnTo>
                  <a:lnTo>
                    <a:pt x="145" y="4"/>
                  </a:lnTo>
                  <a:lnTo>
                    <a:pt x="19" y="0"/>
                  </a:lnTo>
                  <a:lnTo>
                    <a:pt x="0" y="63"/>
                  </a:lnTo>
                  <a:lnTo>
                    <a:pt x="3" y="73"/>
                  </a:lnTo>
                  <a:lnTo>
                    <a:pt x="10" y="96"/>
                  </a:lnTo>
                  <a:lnTo>
                    <a:pt x="16" y="124"/>
                  </a:lnTo>
                  <a:lnTo>
                    <a:pt x="19" y="147"/>
                  </a:lnTo>
                  <a:lnTo>
                    <a:pt x="17" y="163"/>
                  </a:lnTo>
                  <a:lnTo>
                    <a:pt x="14" y="174"/>
                  </a:lnTo>
                  <a:lnTo>
                    <a:pt x="19" y="178"/>
                  </a:lnTo>
                  <a:lnTo>
                    <a:pt x="32" y="177"/>
                  </a:lnTo>
                  <a:lnTo>
                    <a:pt x="40" y="174"/>
                  </a:lnTo>
                  <a:lnTo>
                    <a:pt x="48" y="170"/>
                  </a:lnTo>
                  <a:lnTo>
                    <a:pt x="55" y="167"/>
                  </a:lnTo>
                  <a:lnTo>
                    <a:pt x="60" y="164"/>
                  </a:lnTo>
                  <a:lnTo>
                    <a:pt x="68" y="163"/>
                  </a:lnTo>
                  <a:lnTo>
                    <a:pt x="76" y="163"/>
                  </a:lnTo>
                  <a:lnTo>
                    <a:pt x="88" y="164"/>
                  </a:lnTo>
                  <a:lnTo>
                    <a:pt x="102" y="170"/>
                  </a:lnTo>
                  <a:lnTo>
                    <a:pt x="125" y="183"/>
                  </a:lnTo>
                  <a:lnTo>
                    <a:pt x="144" y="197"/>
                  </a:lnTo>
                  <a:lnTo>
                    <a:pt x="158" y="211"/>
                  </a:lnTo>
                  <a:lnTo>
                    <a:pt x="169" y="227"/>
                  </a:lnTo>
                  <a:lnTo>
                    <a:pt x="177" y="240"/>
                  </a:lnTo>
                  <a:lnTo>
                    <a:pt x="183" y="252"/>
                  </a:lnTo>
                  <a:lnTo>
                    <a:pt x="189" y="259"/>
                  </a:lnTo>
                  <a:lnTo>
                    <a:pt x="194" y="262"/>
                  </a:lnTo>
                  <a:lnTo>
                    <a:pt x="202" y="263"/>
                  </a:lnTo>
                  <a:lnTo>
                    <a:pt x="210" y="265"/>
                  </a:lnTo>
                  <a:lnTo>
                    <a:pt x="220" y="269"/>
                  </a:lnTo>
                  <a:lnTo>
                    <a:pt x="233" y="275"/>
                  </a:lnTo>
                  <a:lnTo>
                    <a:pt x="249" y="282"/>
                  </a:lnTo>
                  <a:lnTo>
                    <a:pt x="266" y="291"/>
                  </a:lnTo>
                  <a:lnTo>
                    <a:pt x="285" y="301"/>
                  </a:lnTo>
                  <a:lnTo>
                    <a:pt x="308" y="312"/>
                  </a:lnTo>
                  <a:lnTo>
                    <a:pt x="323" y="319"/>
                  </a:lnTo>
                  <a:lnTo>
                    <a:pt x="340" y="327"/>
                  </a:lnTo>
                  <a:lnTo>
                    <a:pt x="360" y="337"/>
                  </a:lnTo>
                  <a:lnTo>
                    <a:pt x="382" y="347"/>
                  </a:lnTo>
                  <a:lnTo>
                    <a:pt x="408" y="357"/>
                  </a:lnTo>
                  <a:lnTo>
                    <a:pt x="434" y="368"/>
                  </a:lnTo>
                  <a:lnTo>
                    <a:pt x="461" y="380"/>
                  </a:lnTo>
                  <a:lnTo>
                    <a:pt x="490" y="391"/>
                  </a:lnTo>
                  <a:lnTo>
                    <a:pt x="519" y="404"/>
                  </a:lnTo>
                  <a:lnTo>
                    <a:pt x="546" y="416"/>
                  </a:lnTo>
                  <a:lnTo>
                    <a:pt x="573" y="427"/>
                  </a:lnTo>
                  <a:lnTo>
                    <a:pt x="599" y="438"/>
                  </a:lnTo>
                  <a:lnTo>
                    <a:pt x="624" y="448"/>
                  </a:lnTo>
                  <a:lnTo>
                    <a:pt x="647" y="458"/>
                  </a:lnTo>
                  <a:lnTo>
                    <a:pt x="665" y="465"/>
                  </a:lnTo>
                  <a:lnTo>
                    <a:pt x="683" y="472"/>
                  </a:lnTo>
                  <a:lnTo>
                    <a:pt x="710" y="481"/>
                  </a:lnTo>
                  <a:lnTo>
                    <a:pt x="735" y="486"/>
                  </a:lnTo>
                  <a:lnTo>
                    <a:pt x="755" y="488"/>
                  </a:lnTo>
                  <a:lnTo>
                    <a:pt x="772" y="486"/>
                  </a:lnTo>
                  <a:lnTo>
                    <a:pt x="785" y="485"/>
                  </a:lnTo>
                  <a:lnTo>
                    <a:pt x="795" y="481"/>
                  </a:lnTo>
                  <a:lnTo>
                    <a:pt x="801" y="479"/>
                  </a:lnTo>
                  <a:lnTo>
                    <a:pt x="802" y="478"/>
                  </a:lnTo>
                  <a:lnTo>
                    <a:pt x="745" y="344"/>
                  </a:lnTo>
                  <a:close/>
                </a:path>
              </a:pathLst>
            </a:custGeom>
            <a:solidFill>
              <a:srgbClr val="F7E0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2" name="Freeform 44"/>
            <p:cNvSpPr>
              <a:spLocks/>
            </p:cNvSpPr>
            <p:nvPr/>
          </p:nvSpPr>
          <p:spPr bwMode="auto">
            <a:xfrm>
              <a:off x="1253" y="1184"/>
              <a:ext cx="322" cy="600"/>
            </a:xfrm>
            <a:custGeom>
              <a:avLst/>
              <a:gdLst>
                <a:gd name="T0" fmla="*/ 321 w 322"/>
                <a:gd name="T1" fmla="*/ 18 h 600"/>
                <a:gd name="T2" fmla="*/ 307 w 322"/>
                <a:gd name="T3" fmla="*/ 23 h 600"/>
                <a:gd name="T4" fmla="*/ 279 w 322"/>
                <a:gd name="T5" fmla="*/ 28 h 600"/>
                <a:gd name="T6" fmla="*/ 238 w 322"/>
                <a:gd name="T7" fmla="*/ 31 h 600"/>
                <a:gd name="T8" fmla="*/ 200 w 322"/>
                <a:gd name="T9" fmla="*/ 33 h 600"/>
                <a:gd name="T10" fmla="*/ 157 w 322"/>
                <a:gd name="T11" fmla="*/ 31 h 600"/>
                <a:gd name="T12" fmla="*/ 104 w 322"/>
                <a:gd name="T13" fmla="*/ 27 h 600"/>
                <a:gd name="T14" fmla="*/ 59 w 322"/>
                <a:gd name="T15" fmla="*/ 23 h 600"/>
                <a:gd name="T16" fmla="*/ 50 w 322"/>
                <a:gd name="T17" fmla="*/ 36 h 600"/>
                <a:gd name="T18" fmla="*/ 63 w 322"/>
                <a:gd name="T19" fmla="*/ 57 h 600"/>
                <a:gd name="T20" fmla="*/ 81 w 322"/>
                <a:gd name="T21" fmla="*/ 70 h 600"/>
                <a:gd name="T22" fmla="*/ 93 w 322"/>
                <a:gd name="T23" fmla="*/ 79 h 600"/>
                <a:gd name="T24" fmla="*/ 96 w 322"/>
                <a:gd name="T25" fmla="*/ 85 h 600"/>
                <a:gd name="T26" fmla="*/ 89 w 322"/>
                <a:gd name="T27" fmla="*/ 89 h 600"/>
                <a:gd name="T28" fmla="*/ 76 w 322"/>
                <a:gd name="T29" fmla="*/ 88 h 600"/>
                <a:gd name="T30" fmla="*/ 59 w 322"/>
                <a:gd name="T31" fmla="*/ 83 h 600"/>
                <a:gd name="T32" fmla="*/ 53 w 322"/>
                <a:gd name="T33" fmla="*/ 145 h 600"/>
                <a:gd name="T34" fmla="*/ 42 w 322"/>
                <a:gd name="T35" fmla="*/ 324 h 600"/>
                <a:gd name="T36" fmla="*/ 29 w 322"/>
                <a:gd name="T37" fmla="*/ 481 h 600"/>
                <a:gd name="T38" fmla="*/ 34 w 322"/>
                <a:gd name="T39" fmla="*/ 519 h 600"/>
                <a:gd name="T40" fmla="*/ 50 w 322"/>
                <a:gd name="T41" fmla="*/ 553 h 600"/>
                <a:gd name="T42" fmla="*/ 81 w 322"/>
                <a:gd name="T43" fmla="*/ 564 h 600"/>
                <a:gd name="T44" fmla="*/ 112 w 322"/>
                <a:gd name="T45" fmla="*/ 573 h 600"/>
                <a:gd name="T46" fmla="*/ 144 w 322"/>
                <a:gd name="T47" fmla="*/ 576 h 600"/>
                <a:gd name="T48" fmla="*/ 176 w 322"/>
                <a:gd name="T49" fmla="*/ 577 h 600"/>
                <a:gd name="T50" fmla="*/ 206 w 322"/>
                <a:gd name="T51" fmla="*/ 576 h 600"/>
                <a:gd name="T52" fmla="*/ 236 w 322"/>
                <a:gd name="T53" fmla="*/ 571 h 600"/>
                <a:gd name="T54" fmla="*/ 266 w 322"/>
                <a:gd name="T55" fmla="*/ 568 h 600"/>
                <a:gd name="T56" fmla="*/ 295 w 322"/>
                <a:gd name="T57" fmla="*/ 564 h 600"/>
                <a:gd name="T58" fmla="*/ 295 w 322"/>
                <a:gd name="T59" fmla="*/ 576 h 600"/>
                <a:gd name="T60" fmla="*/ 286 w 322"/>
                <a:gd name="T61" fmla="*/ 583 h 600"/>
                <a:gd name="T62" fmla="*/ 272 w 322"/>
                <a:gd name="T63" fmla="*/ 590 h 600"/>
                <a:gd name="T64" fmla="*/ 250 w 322"/>
                <a:gd name="T65" fmla="*/ 596 h 600"/>
                <a:gd name="T66" fmla="*/ 199 w 322"/>
                <a:gd name="T67" fmla="*/ 599 h 600"/>
                <a:gd name="T68" fmla="*/ 150 w 322"/>
                <a:gd name="T69" fmla="*/ 599 h 600"/>
                <a:gd name="T70" fmla="*/ 99 w 322"/>
                <a:gd name="T71" fmla="*/ 589 h 600"/>
                <a:gd name="T72" fmla="*/ 40 w 322"/>
                <a:gd name="T73" fmla="*/ 566 h 600"/>
                <a:gd name="T74" fmla="*/ 13 w 322"/>
                <a:gd name="T75" fmla="*/ 508 h 600"/>
                <a:gd name="T76" fmla="*/ 7 w 322"/>
                <a:gd name="T77" fmla="*/ 447 h 600"/>
                <a:gd name="T78" fmla="*/ 16 w 322"/>
                <a:gd name="T79" fmla="*/ 383 h 600"/>
                <a:gd name="T80" fmla="*/ 26 w 322"/>
                <a:gd name="T81" fmla="*/ 314 h 600"/>
                <a:gd name="T82" fmla="*/ 29 w 322"/>
                <a:gd name="T83" fmla="*/ 171 h 600"/>
                <a:gd name="T84" fmla="*/ 33 w 322"/>
                <a:gd name="T85" fmla="*/ 17 h 600"/>
                <a:gd name="T86" fmla="*/ 13 w 322"/>
                <a:gd name="T87" fmla="*/ 16 h 600"/>
                <a:gd name="T88" fmla="*/ 0 w 322"/>
                <a:gd name="T89" fmla="*/ 4 h 600"/>
                <a:gd name="T90" fmla="*/ 17 w 322"/>
                <a:gd name="T91" fmla="*/ 1 h 600"/>
                <a:gd name="T92" fmla="*/ 52 w 322"/>
                <a:gd name="T93" fmla="*/ 1 h 600"/>
                <a:gd name="T94" fmla="*/ 99 w 322"/>
                <a:gd name="T95" fmla="*/ 3 h 600"/>
                <a:gd name="T96" fmla="*/ 153 w 322"/>
                <a:gd name="T97" fmla="*/ 7 h 600"/>
                <a:gd name="T98" fmla="*/ 207 w 322"/>
                <a:gd name="T99" fmla="*/ 11 h 600"/>
                <a:gd name="T100" fmla="*/ 258 w 322"/>
                <a:gd name="T101" fmla="*/ 14 h 600"/>
                <a:gd name="T102" fmla="*/ 298 w 322"/>
                <a:gd name="T103" fmla="*/ 16 h 600"/>
                <a:gd name="T104" fmla="*/ 322 w 322"/>
                <a:gd name="T105"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600">
                  <a:moveTo>
                    <a:pt x="322" y="16"/>
                  </a:moveTo>
                  <a:lnTo>
                    <a:pt x="321" y="18"/>
                  </a:lnTo>
                  <a:lnTo>
                    <a:pt x="315" y="20"/>
                  </a:lnTo>
                  <a:lnTo>
                    <a:pt x="307" y="23"/>
                  </a:lnTo>
                  <a:lnTo>
                    <a:pt x="295" y="26"/>
                  </a:lnTo>
                  <a:lnTo>
                    <a:pt x="279" y="28"/>
                  </a:lnTo>
                  <a:lnTo>
                    <a:pt x="259" y="30"/>
                  </a:lnTo>
                  <a:lnTo>
                    <a:pt x="238" y="31"/>
                  </a:lnTo>
                  <a:lnTo>
                    <a:pt x="212" y="33"/>
                  </a:lnTo>
                  <a:lnTo>
                    <a:pt x="200" y="33"/>
                  </a:lnTo>
                  <a:lnTo>
                    <a:pt x="181" y="31"/>
                  </a:lnTo>
                  <a:lnTo>
                    <a:pt x="157" y="31"/>
                  </a:lnTo>
                  <a:lnTo>
                    <a:pt x="129" y="28"/>
                  </a:lnTo>
                  <a:lnTo>
                    <a:pt x="104" y="27"/>
                  </a:lnTo>
                  <a:lnTo>
                    <a:pt x="79" y="26"/>
                  </a:lnTo>
                  <a:lnTo>
                    <a:pt x="59" y="23"/>
                  </a:lnTo>
                  <a:lnTo>
                    <a:pt x="47" y="21"/>
                  </a:lnTo>
                  <a:lnTo>
                    <a:pt x="50" y="36"/>
                  </a:lnTo>
                  <a:lnTo>
                    <a:pt x="56" y="47"/>
                  </a:lnTo>
                  <a:lnTo>
                    <a:pt x="63" y="57"/>
                  </a:lnTo>
                  <a:lnTo>
                    <a:pt x="72" y="64"/>
                  </a:lnTo>
                  <a:lnTo>
                    <a:pt x="81" y="70"/>
                  </a:lnTo>
                  <a:lnTo>
                    <a:pt x="88" y="75"/>
                  </a:lnTo>
                  <a:lnTo>
                    <a:pt x="93" y="79"/>
                  </a:lnTo>
                  <a:lnTo>
                    <a:pt x="98" y="82"/>
                  </a:lnTo>
                  <a:lnTo>
                    <a:pt x="96" y="85"/>
                  </a:lnTo>
                  <a:lnTo>
                    <a:pt x="93" y="88"/>
                  </a:lnTo>
                  <a:lnTo>
                    <a:pt x="89" y="89"/>
                  </a:lnTo>
                  <a:lnTo>
                    <a:pt x="83" y="89"/>
                  </a:lnTo>
                  <a:lnTo>
                    <a:pt x="76" y="88"/>
                  </a:lnTo>
                  <a:lnTo>
                    <a:pt x="68" y="86"/>
                  </a:lnTo>
                  <a:lnTo>
                    <a:pt x="59" y="83"/>
                  </a:lnTo>
                  <a:lnTo>
                    <a:pt x="50" y="79"/>
                  </a:lnTo>
                  <a:lnTo>
                    <a:pt x="53" y="145"/>
                  </a:lnTo>
                  <a:lnTo>
                    <a:pt x="49" y="239"/>
                  </a:lnTo>
                  <a:lnTo>
                    <a:pt x="42" y="324"/>
                  </a:lnTo>
                  <a:lnTo>
                    <a:pt x="39" y="361"/>
                  </a:lnTo>
                  <a:lnTo>
                    <a:pt x="29" y="481"/>
                  </a:lnTo>
                  <a:lnTo>
                    <a:pt x="32" y="501"/>
                  </a:lnTo>
                  <a:lnTo>
                    <a:pt x="34" y="519"/>
                  </a:lnTo>
                  <a:lnTo>
                    <a:pt x="40" y="537"/>
                  </a:lnTo>
                  <a:lnTo>
                    <a:pt x="50" y="553"/>
                  </a:lnTo>
                  <a:lnTo>
                    <a:pt x="66" y="560"/>
                  </a:lnTo>
                  <a:lnTo>
                    <a:pt x="81" y="564"/>
                  </a:lnTo>
                  <a:lnTo>
                    <a:pt x="96" y="568"/>
                  </a:lnTo>
                  <a:lnTo>
                    <a:pt x="112" y="573"/>
                  </a:lnTo>
                  <a:lnTo>
                    <a:pt x="128" y="574"/>
                  </a:lnTo>
                  <a:lnTo>
                    <a:pt x="144" y="576"/>
                  </a:lnTo>
                  <a:lnTo>
                    <a:pt x="160" y="577"/>
                  </a:lnTo>
                  <a:lnTo>
                    <a:pt x="176" y="577"/>
                  </a:lnTo>
                  <a:lnTo>
                    <a:pt x="190" y="576"/>
                  </a:lnTo>
                  <a:lnTo>
                    <a:pt x="206" y="576"/>
                  </a:lnTo>
                  <a:lnTo>
                    <a:pt x="222" y="574"/>
                  </a:lnTo>
                  <a:lnTo>
                    <a:pt x="236" y="571"/>
                  </a:lnTo>
                  <a:lnTo>
                    <a:pt x="252" y="570"/>
                  </a:lnTo>
                  <a:lnTo>
                    <a:pt x="266" y="568"/>
                  </a:lnTo>
                  <a:lnTo>
                    <a:pt x="281" y="566"/>
                  </a:lnTo>
                  <a:lnTo>
                    <a:pt x="295" y="564"/>
                  </a:lnTo>
                  <a:lnTo>
                    <a:pt x="295" y="570"/>
                  </a:lnTo>
                  <a:lnTo>
                    <a:pt x="295" y="576"/>
                  </a:lnTo>
                  <a:lnTo>
                    <a:pt x="291" y="580"/>
                  </a:lnTo>
                  <a:lnTo>
                    <a:pt x="286" y="583"/>
                  </a:lnTo>
                  <a:lnTo>
                    <a:pt x="279" y="587"/>
                  </a:lnTo>
                  <a:lnTo>
                    <a:pt x="272" y="590"/>
                  </a:lnTo>
                  <a:lnTo>
                    <a:pt x="262" y="593"/>
                  </a:lnTo>
                  <a:lnTo>
                    <a:pt x="250" y="596"/>
                  </a:lnTo>
                  <a:lnTo>
                    <a:pt x="223" y="597"/>
                  </a:lnTo>
                  <a:lnTo>
                    <a:pt x="199" y="599"/>
                  </a:lnTo>
                  <a:lnTo>
                    <a:pt x="174" y="600"/>
                  </a:lnTo>
                  <a:lnTo>
                    <a:pt x="150" y="599"/>
                  </a:lnTo>
                  <a:lnTo>
                    <a:pt x="125" y="594"/>
                  </a:lnTo>
                  <a:lnTo>
                    <a:pt x="99" y="589"/>
                  </a:lnTo>
                  <a:lnTo>
                    <a:pt x="72" y="579"/>
                  </a:lnTo>
                  <a:lnTo>
                    <a:pt x="40" y="566"/>
                  </a:lnTo>
                  <a:lnTo>
                    <a:pt x="23" y="538"/>
                  </a:lnTo>
                  <a:lnTo>
                    <a:pt x="13" y="508"/>
                  </a:lnTo>
                  <a:lnTo>
                    <a:pt x="7" y="478"/>
                  </a:lnTo>
                  <a:lnTo>
                    <a:pt x="7" y="447"/>
                  </a:lnTo>
                  <a:lnTo>
                    <a:pt x="11" y="414"/>
                  </a:lnTo>
                  <a:lnTo>
                    <a:pt x="16" y="383"/>
                  </a:lnTo>
                  <a:lnTo>
                    <a:pt x="21" y="348"/>
                  </a:lnTo>
                  <a:lnTo>
                    <a:pt x="26" y="314"/>
                  </a:lnTo>
                  <a:lnTo>
                    <a:pt x="27" y="269"/>
                  </a:lnTo>
                  <a:lnTo>
                    <a:pt x="29" y="171"/>
                  </a:lnTo>
                  <a:lnTo>
                    <a:pt x="32" y="70"/>
                  </a:lnTo>
                  <a:lnTo>
                    <a:pt x="33" y="17"/>
                  </a:lnTo>
                  <a:lnTo>
                    <a:pt x="23" y="17"/>
                  </a:lnTo>
                  <a:lnTo>
                    <a:pt x="13" y="16"/>
                  </a:lnTo>
                  <a:lnTo>
                    <a:pt x="4" y="13"/>
                  </a:lnTo>
                  <a:lnTo>
                    <a:pt x="0" y="4"/>
                  </a:lnTo>
                  <a:lnTo>
                    <a:pt x="6" y="1"/>
                  </a:lnTo>
                  <a:lnTo>
                    <a:pt x="17" y="1"/>
                  </a:lnTo>
                  <a:lnTo>
                    <a:pt x="33" y="0"/>
                  </a:lnTo>
                  <a:lnTo>
                    <a:pt x="52" y="1"/>
                  </a:lnTo>
                  <a:lnTo>
                    <a:pt x="75" y="1"/>
                  </a:lnTo>
                  <a:lnTo>
                    <a:pt x="99" y="3"/>
                  </a:lnTo>
                  <a:lnTo>
                    <a:pt x="125" y="4"/>
                  </a:lnTo>
                  <a:lnTo>
                    <a:pt x="153" y="7"/>
                  </a:lnTo>
                  <a:lnTo>
                    <a:pt x="180" y="8"/>
                  </a:lnTo>
                  <a:lnTo>
                    <a:pt x="207" y="11"/>
                  </a:lnTo>
                  <a:lnTo>
                    <a:pt x="233" y="13"/>
                  </a:lnTo>
                  <a:lnTo>
                    <a:pt x="258" y="14"/>
                  </a:lnTo>
                  <a:lnTo>
                    <a:pt x="279" y="16"/>
                  </a:lnTo>
                  <a:lnTo>
                    <a:pt x="298" y="16"/>
                  </a:lnTo>
                  <a:lnTo>
                    <a:pt x="312" y="16"/>
                  </a:lnTo>
                  <a:lnTo>
                    <a:pt x="322" y="1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3" name="Freeform 45"/>
            <p:cNvSpPr>
              <a:spLocks/>
            </p:cNvSpPr>
            <p:nvPr/>
          </p:nvSpPr>
          <p:spPr bwMode="auto">
            <a:xfrm>
              <a:off x="1377" y="1223"/>
              <a:ext cx="69" cy="105"/>
            </a:xfrm>
            <a:custGeom>
              <a:avLst/>
              <a:gdLst>
                <a:gd name="T0" fmla="*/ 40 w 69"/>
                <a:gd name="T1" fmla="*/ 0 h 105"/>
                <a:gd name="T2" fmla="*/ 34 w 69"/>
                <a:gd name="T3" fmla="*/ 8 h 105"/>
                <a:gd name="T4" fmla="*/ 30 w 69"/>
                <a:gd name="T5" fmla="*/ 20 h 105"/>
                <a:gd name="T6" fmla="*/ 30 w 69"/>
                <a:gd name="T7" fmla="*/ 34 h 105"/>
                <a:gd name="T8" fmla="*/ 37 w 69"/>
                <a:gd name="T9" fmla="*/ 49 h 105"/>
                <a:gd name="T10" fmla="*/ 49 w 69"/>
                <a:gd name="T11" fmla="*/ 57 h 105"/>
                <a:gd name="T12" fmla="*/ 57 w 69"/>
                <a:gd name="T13" fmla="*/ 57 h 105"/>
                <a:gd name="T14" fmla="*/ 66 w 69"/>
                <a:gd name="T15" fmla="*/ 57 h 105"/>
                <a:gd name="T16" fmla="*/ 69 w 69"/>
                <a:gd name="T17" fmla="*/ 64 h 105"/>
                <a:gd name="T18" fmla="*/ 62 w 69"/>
                <a:gd name="T19" fmla="*/ 69 h 105"/>
                <a:gd name="T20" fmla="*/ 56 w 69"/>
                <a:gd name="T21" fmla="*/ 70 h 105"/>
                <a:gd name="T22" fmla="*/ 49 w 69"/>
                <a:gd name="T23" fmla="*/ 69 h 105"/>
                <a:gd name="T24" fmla="*/ 40 w 69"/>
                <a:gd name="T25" fmla="*/ 67 h 105"/>
                <a:gd name="T26" fmla="*/ 20 w 69"/>
                <a:gd name="T27" fmla="*/ 41 h 105"/>
                <a:gd name="T28" fmla="*/ 18 w 69"/>
                <a:gd name="T29" fmla="*/ 50 h 105"/>
                <a:gd name="T30" fmla="*/ 17 w 69"/>
                <a:gd name="T31" fmla="*/ 61 h 105"/>
                <a:gd name="T32" fmla="*/ 17 w 69"/>
                <a:gd name="T33" fmla="*/ 72 h 105"/>
                <a:gd name="T34" fmla="*/ 20 w 69"/>
                <a:gd name="T35" fmla="*/ 80 h 105"/>
                <a:gd name="T36" fmla="*/ 29 w 69"/>
                <a:gd name="T37" fmla="*/ 87 h 105"/>
                <a:gd name="T38" fmla="*/ 37 w 69"/>
                <a:gd name="T39" fmla="*/ 90 h 105"/>
                <a:gd name="T40" fmla="*/ 44 w 69"/>
                <a:gd name="T41" fmla="*/ 89 h 105"/>
                <a:gd name="T42" fmla="*/ 52 w 69"/>
                <a:gd name="T43" fmla="*/ 83 h 105"/>
                <a:gd name="T44" fmla="*/ 54 w 69"/>
                <a:gd name="T45" fmla="*/ 86 h 105"/>
                <a:gd name="T46" fmla="*/ 56 w 69"/>
                <a:gd name="T47" fmla="*/ 89 h 105"/>
                <a:gd name="T48" fmla="*/ 56 w 69"/>
                <a:gd name="T49" fmla="*/ 92 h 105"/>
                <a:gd name="T50" fmla="*/ 56 w 69"/>
                <a:gd name="T51" fmla="*/ 95 h 105"/>
                <a:gd name="T52" fmla="*/ 47 w 69"/>
                <a:gd name="T53" fmla="*/ 102 h 105"/>
                <a:gd name="T54" fmla="*/ 37 w 69"/>
                <a:gd name="T55" fmla="*/ 105 h 105"/>
                <a:gd name="T56" fmla="*/ 27 w 69"/>
                <a:gd name="T57" fmla="*/ 102 h 105"/>
                <a:gd name="T58" fmla="*/ 16 w 69"/>
                <a:gd name="T59" fmla="*/ 95 h 105"/>
                <a:gd name="T60" fmla="*/ 7 w 69"/>
                <a:gd name="T61" fmla="*/ 84 h 105"/>
                <a:gd name="T62" fmla="*/ 1 w 69"/>
                <a:gd name="T63" fmla="*/ 72 h 105"/>
                <a:gd name="T64" fmla="*/ 0 w 69"/>
                <a:gd name="T65" fmla="*/ 57 h 105"/>
                <a:gd name="T66" fmla="*/ 1 w 69"/>
                <a:gd name="T67" fmla="*/ 44 h 105"/>
                <a:gd name="T68" fmla="*/ 4 w 69"/>
                <a:gd name="T69" fmla="*/ 28 h 105"/>
                <a:gd name="T70" fmla="*/ 13 w 69"/>
                <a:gd name="T71" fmla="*/ 11 h 105"/>
                <a:gd name="T72" fmla="*/ 24 w 69"/>
                <a:gd name="T73" fmla="*/ 0 h 105"/>
                <a:gd name="T74" fmla="*/ 40 w 69"/>
                <a:gd name="T7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105">
                  <a:moveTo>
                    <a:pt x="40" y="0"/>
                  </a:moveTo>
                  <a:lnTo>
                    <a:pt x="34" y="8"/>
                  </a:lnTo>
                  <a:lnTo>
                    <a:pt x="30" y="20"/>
                  </a:lnTo>
                  <a:lnTo>
                    <a:pt x="30" y="34"/>
                  </a:lnTo>
                  <a:lnTo>
                    <a:pt x="37" y="49"/>
                  </a:lnTo>
                  <a:lnTo>
                    <a:pt x="49" y="57"/>
                  </a:lnTo>
                  <a:lnTo>
                    <a:pt x="57" y="57"/>
                  </a:lnTo>
                  <a:lnTo>
                    <a:pt x="66" y="57"/>
                  </a:lnTo>
                  <a:lnTo>
                    <a:pt x="69" y="64"/>
                  </a:lnTo>
                  <a:lnTo>
                    <a:pt x="62" y="69"/>
                  </a:lnTo>
                  <a:lnTo>
                    <a:pt x="56" y="70"/>
                  </a:lnTo>
                  <a:lnTo>
                    <a:pt x="49" y="69"/>
                  </a:lnTo>
                  <a:lnTo>
                    <a:pt x="40" y="67"/>
                  </a:lnTo>
                  <a:lnTo>
                    <a:pt x="20" y="41"/>
                  </a:lnTo>
                  <a:lnTo>
                    <a:pt x="18" y="50"/>
                  </a:lnTo>
                  <a:lnTo>
                    <a:pt x="17" y="61"/>
                  </a:lnTo>
                  <a:lnTo>
                    <a:pt x="17" y="72"/>
                  </a:lnTo>
                  <a:lnTo>
                    <a:pt x="20" y="80"/>
                  </a:lnTo>
                  <a:lnTo>
                    <a:pt x="29" y="87"/>
                  </a:lnTo>
                  <a:lnTo>
                    <a:pt x="37" y="90"/>
                  </a:lnTo>
                  <a:lnTo>
                    <a:pt x="44" y="89"/>
                  </a:lnTo>
                  <a:lnTo>
                    <a:pt x="52" y="83"/>
                  </a:lnTo>
                  <a:lnTo>
                    <a:pt x="54" y="86"/>
                  </a:lnTo>
                  <a:lnTo>
                    <a:pt x="56" y="89"/>
                  </a:lnTo>
                  <a:lnTo>
                    <a:pt x="56" y="92"/>
                  </a:lnTo>
                  <a:lnTo>
                    <a:pt x="56" y="95"/>
                  </a:lnTo>
                  <a:lnTo>
                    <a:pt x="47" y="102"/>
                  </a:lnTo>
                  <a:lnTo>
                    <a:pt x="37" y="105"/>
                  </a:lnTo>
                  <a:lnTo>
                    <a:pt x="27" y="102"/>
                  </a:lnTo>
                  <a:lnTo>
                    <a:pt x="16" y="95"/>
                  </a:lnTo>
                  <a:lnTo>
                    <a:pt x="7" y="84"/>
                  </a:lnTo>
                  <a:lnTo>
                    <a:pt x="1" y="72"/>
                  </a:lnTo>
                  <a:lnTo>
                    <a:pt x="0" y="57"/>
                  </a:lnTo>
                  <a:lnTo>
                    <a:pt x="1" y="44"/>
                  </a:lnTo>
                  <a:lnTo>
                    <a:pt x="4" y="28"/>
                  </a:lnTo>
                  <a:lnTo>
                    <a:pt x="13" y="11"/>
                  </a:lnTo>
                  <a:lnTo>
                    <a:pt x="24" y="0"/>
                  </a:lnTo>
                  <a:lnTo>
                    <a:pt x="4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4" name="Freeform 46"/>
            <p:cNvSpPr>
              <a:spLocks/>
            </p:cNvSpPr>
            <p:nvPr/>
          </p:nvSpPr>
          <p:spPr bwMode="auto">
            <a:xfrm>
              <a:off x="1486" y="1214"/>
              <a:ext cx="105" cy="105"/>
            </a:xfrm>
            <a:custGeom>
              <a:avLst/>
              <a:gdLst>
                <a:gd name="T0" fmla="*/ 105 w 105"/>
                <a:gd name="T1" fmla="*/ 3 h 105"/>
                <a:gd name="T2" fmla="*/ 92 w 105"/>
                <a:gd name="T3" fmla="*/ 27 h 105"/>
                <a:gd name="T4" fmla="*/ 82 w 105"/>
                <a:gd name="T5" fmla="*/ 43 h 105"/>
                <a:gd name="T6" fmla="*/ 77 w 105"/>
                <a:gd name="T7" fmla="*/ 65 h 105"/>
                <a:gd name="T8" fmla="*/ 72 w 105"/>
                <a:gd name="T9" fmla="*/ 105 h 105"/>
                <a:gd name="T10" fmla="*/ 65 w 105"/>
                <a:gd name="T11" fmla="*/ 95 h 105"/>
                <a:gd name="T12" fmla="*/ 62 w 105"/>
                <a:gd name="T13" fmla="*/ 83 h 105"/>
                <a:gd name="T14" fmla="*/ 62 w 105"/>
                <a:gd name="T15" fmla="*/ 70 h 105"/>
                <a:gd name="T16" fmla="*/ 64 w 105"/>
                <a:gd name="T17" fmla="*/ 62 h 105"/>
                <a:gd name="T18" fmla="*/ 55 w 105"/>
                <a:gd name="T19" fmla="*/ 62 h 105"/>
                <a:gd name="T20" fmla="*/ 46 w 105"/>
                <a:gd name="T21" fmla="*/ 62 h 105"/>
                <a:gd name="T22" fmla="*/ 38 w 105"/>
                <a:gd name="T23" fmla="*/ 62 h 105"/>
                <a:gd name="T24" fmla="*/ 30 w 105"/>
                <a:gd name="T25" fmla="*/ 62 h 105"/>
                <a:gd name="T26" fmla="*/ 22 w 105"/>
                <a:gd name="T27" fmla="*/ 62 h 105"/>
                <a:gd name="T28" fmla="*/ 13 w 105"/>
                <a:gd name="T29" fmla="*/ 60 h 105"/>
                <a:gd name="T30" fmla="*/ 6 w 105"/>
                <a:gd name="T31" fmla="*/ 58 h 105"/>
                <a:gd name="T32" fmla="*/ 0 w 105"/>
                <a:gd name="T33" fmla="*/ 53 h 105"/>
                <a:gd name="T34" fmla="*/ 62 w 105"/>
                <a:gd name="T35" fmla="*/ 43 h 105"/>
                <a:gd name="T36" fmla="*/ 65 w 105"/>
                <a:gd name="T37" fmla="*/ 34 h 105"/>
                <a:gd name="T38" fmla="*/ 69 w 105"/>
                <a:gd name="T39" fmla="*/ 26 h 105"/>
                <a:gd name="T40" fmla="*/ 72 w 105"/>
                <a:gd name="T41" fmla="*/ 19 h 105"/>
                <a:gd name="T42" fmla="*/ 75 w 105"/>
                <a:gd name="T43" fmla="*/ 10 h 105"/>
                <a:gd name="T44" fmla="*/ 81 w 105"/>
                <a:gd name="T45" fmla="*/ 4 h 105"/>
                <a:gd name="T46" fmla="*/ 87 w 105"/>
                <a:gd name="T47" fmla="*/ 1 h 105"/>
                <a:gd name="T48" fmla="*/ 95 w 105"/>
                <a:gd name="T49" fmla="*/ 0 h 105"/>
                <a:gd name="T50" fmla="*/ 105 w 105"/>
                <a:gd name="T51"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5" y="3"/>
                  </a:moveTo>
                  <a:lnTo>
                    <a:pt x="92" y="27"/>
                  </a:lnTo>
                  <a:lnTo>
                    <a:pt x="82" y="43"/>
                  </a:lnTo>
                  <a:lnTo>
                    <a:pt x="77" y="65"/>
                  </a:lnTo>
                  <a:lnTo>
                    <a:pt x="72" y="105"/>
                  </a:lnTo>
                  <a:lnTo>
                    <a:pt x="65" y="95"/>
                  </a:lnTo>
                  <a:lnTo>
                    <a:pt x="62" y="83"/>
                  </a:lnTo>
                  <a:lnTo>
                    <a:pt x="62" y="70"/>
                  </a:lnTo>
                  <a:lnTo>
                    <a:pt x="64" y="62"/>
                  </a:lnTo>
                  <a:lnTo>
                    <a:pt x="55" y="62"/>
                  </a:lnTo>
                  <a:lnTo>
                    <a:pt x="46" y="62"/>
                  </a:lnTo>
                  <a:lnTo>
                    <a:pt x="38" y="62"/>
                  </a:lnTo>
                  <a:lnTo>
                    <a:pt x="30" y="62"/>
                  </a:lnTo>
                  <a:lnTo>
                    <a:pt x="22" y="62"/>
                  </a:lnTo>
                  <a:lnTo>
                    <a:pt x="13" y="60"/>
                  </a:lnTo>
                  <a:lnTo>
                    <a:pt x="6" y="58"/>
                  </a:lnTo>
                  <a:lnTo>
                    <a:pt x="0" y="53"/>
                  </a:lnTo>
                  <a:lnTo>
                    <a:pt x="62" y="43"/>
                  </a:lnTo>
                  <a:lnTo>
                    <a:pt x="65" y="34"/>
                  </a:lnTo>
                  <a:lnTo>
                    <a:pt x="69" y="26"/>
                  </a:lnTo>
                  <a:lnTo>
                    <a:pt x="72" y="19"/>
                  </a:lnTo>
                  <a:lnTo>
                    <a:pt x="75" y="10"/>
                  </a:lnTo>
                  <a:lnTo>
                    <a:pt x="81" y="4"/>
                  </a:lnTo>
                  <a:lnTo>
                    <a:pt x="87" y="1"/>
                  </a:lnTo>
                  <a:lnTo>
                    <a:pt x="95" y="0"/>
                  </a:lnTo>
                  <a:lnTo>
                    <a:pt x="105" y="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5" name="Freeform 47"/>
            <p:cNvSpPr>
              <a:spLocks/>
            </p:cNvSpPr>
            <p:nvPr/>
          </p:nvSpPr>
          <p:spPr bwMode="auto">
            <a:xfrm>
              <a:off x="1312" y="1331"/>
              <a:ext cx="213" cy="404"/>
            </a:xfrm>
            <a:custGeom>
              <a:avLst/>
              <a:gdLst>
                <a:gd name="T0" fmla="*/ 213 w 213"/>
                <a:gd name="T1" fmla="*/ 47 h 404"/>
                <a:gd name="T2" fmla="*/ 197 w 213"/>
                <a:gd name="T3" fmla="*/ 185 h 404"/>
                <a:gd name="T4" fmla="*/ 203 w 213"/>
                <a:gd name="T5" fmla="*/ 364 h 404"/>
                <a:gd name="T6" fmla="*/ 194 w 213"/>
                <a:gd name="T7" fmla="*/ 384 h 404"/>
                <a:gd name="T8" fmla="*/ 180 w 213"/>
                <a:gd name="T9" fmla="*/ 398 h 404"/>
                <a:gd name="T10" fmla="*/ 183 w 213"/>
                <a:gd name="T11" fmla="*/ 381 h 404"/>
                <a:gd name="T12" fmla="*/ 189 w 213"/>
                <a:gd name="T13" fmla="*/ 365 h 404"/>
                <a:gd name="T14" fmla="*/ 184 w 213"/>
                <a:gd name="T15" fmla="*/ 286 h 404"/>
                <a:gd name="T16" fmla="*/ 174 w 213"/>
                <a:gd name="T17" fmla="*/ 207 h 404"/>
                <a:gd name="T18" fmla="*/ 180 w 213"/>
                <a:gd name="T19" fmla="*/ 135 h 404"/>
                <a:gd name="T20" fmla="*/ 186 w 213"/>
                <a:gd name="T21" fmla="*/ 50 h 404"/>
                <a:gd name="T22" fmla="*/ 144 w 213"/>
                <a:gd name="T23" fmla="*/ 50 h 404"/>
                <a:gd name="T24" fmla="*/ 104 w 213"/>
                <a:gd name="T25" fmla="*/ 44 h 404"/>
                <a:gd name="T26" fmla="*/ 65 w 213"/>
                <a:gd name="T27" fmla="*/ 34 h 404"/>
                <a:gd name="T28" fmla="*/ 27 w 213"/>
                <a:gd name="T29" fmla="*/ 18 h 404"/>
                <a:gd name="T30" fmla="*/ 32 w 213"/>
                <a:gd name="T31" fmla="*/ 82 h 404"/>
                <a:gd name="T32" fmla="*/ 34 w 213"/>
                <a:gd name="T33" fmla="*/ 164 h 404"/>
                <a:gd name="T34" fmla="*/ 26 w 213"/>
                <a:gd name="T35" fmla="*/ 260 h 404"/>
                <a:gd name="T36" fmla="*/ 17 w 213"/>
                <a:gd name="T37" fmla="*/ 367 h 404"/>
                <a:gd name="T38" fmla="*/ 43 w 213"/>
                <a:gd name="T39" fmla="*/ 387 h 404"/>
                <a:gd name="T40" fmla="*/ 92 w 213"/>
                <a:gd name="T41" fmla="*/ 396 h 404"/>
                <a:gd name="T42" fmla="*/ 137 w 213"/>
                <a:gd name="T43" fmla="*/ 398 h 404"/>
                <a:gd name="T44" fmla="*/ 151 w 213"/>
                <a:gd name="T45" fmla="*/ 400 h 404"/>
                <a:gd name="T46" fmla="*/ 118 w 213"/>
                <a:gd name="T47" fmla="*/ 404 h 404"/>
                <a:gd name="T48" fmla="*/ 72 w 213"/>
                <a:gd name="T49" fmla="*/ 404 h 404"/>
                <a:gd name="T50" fmla="*/ 27 w 213"/>
                <a:gd name="T51" fmla="*/ 397 h 404"/>
                <a:gd name="T52" fmla="*/ 1 w 213"/>
                <a:gd name="T53" fmla="*/ 375 h 404"/>
                <a:gd name="T54" fmla="*/ 6 w 213"/>
                <a:gd name="T55" fmla="*/ 262 h 404"/>
                <a:gd name="T56" fmla="*/ 19 w 213"/>
                <a:gd name="T57" fmla="*/ 174 h 404"/>
                <a:gd name="T58" fmla="*/ 20 w 213"/>
                <a:gd name="T59" fmla="*/ 77 h 404"/>
                <a:gd name="T60" fmla="*/ 16 w 213"/>
                <a:gd name="T61" fmla="*/ 0 h 404"/>
                <a:gd name="T62" fmla="*/ 60 w 213"/>
                <a:gd name="T63" fmla="*/ 17 h 404"/>
                <a:gd name="T64" fmla="*/ 115 w 213"/>
                <a:gd name="T65" fmla="*/ 28 h 404"/>
                <a:gd name="T66" fmla="*/ 168 w 213"/>
                <a:gd name="T67" fmla="*/ 28 h 404"/>
                <a:gd name="T68" fmla="*/ 213 w 213"/>
                <a:gd name="T69" fmla="*/ 1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404">
                  <a:moveTo>
                    <a:pt x="213" y="15"/>
                  </a:moveTo>
                  <a:lnTo>
                    <a:pt x="213" y="47"/>
                  </a:lnTo>
                  <a:lnTo>
                    <a:pt x="206" y="116"/>
                  </a:lnTo>
                  <a:lnTo>
                    <a:pt x="197" y="185"/>
                  </a:lnTo>
                  <a:lnTo>
                    <a:pt x="193" y="217"/>
                  </a:lnTo>
                  <a:lnTo>
                    <a:pt x="203" y="364"/>
                  </a:lnTo>
                  <a:lnTo>
                    <a:pt x="200" y="374"/>
                  </a:lnTo>
                  <a:lnTo>
                    <a:pt x="194" y="384"/>
                  </a:lnTo>
                  <a:lnTo>
                    <a:pt x="187" y="393"/>
                  </a:lnTo>
                  <a:lnTo>
                    <a:pt x="180" y="398"/>
                  </a:lnTo>
                  <a:lnTo>
                    <a:pt x="181" y="390"/>
                  </a:lnTo>
                  <a:lnTo>
                    <a:pt x="183" y="381"/>
                  </a:lnTo>
                  <a:lnTo>
                    <a:pt x="186" y="372"/>
                  </a:lnTo>
                  <a:lnTo>
                    <a:pt x="189" y="365"/>
                  </a:lnTo>
                  <a:lnTo>
                    <a:pt x="187" y="326"/>
                  </a:lnTo>
                  <a:lnTo>
                    <a:pt x="184" y="286"/>
                  </a:lnTo>
                  <a:lnTo>
                    <a:pt x="179" y="247"/>
                  </a:lnTo>
                  <a:lnTo>
                    <a:pt x="174" y="207"/>
                  </a:lnTo>
                  <a:lnTo>
                    <a:pt x="176" y="185"/>
                  </a:lnTo>
                  <a:lnTo>
                    <a:pt x="180" y="135"/>
                  </a:lnTo>
                  <a:lnTo>
                    <a:pt x="184" y="83"/>
                  </a:lnTo>
                  <a:lnTo>
                    <a:pt x="186" y="50"/>
                  </a:lnTo>
                  <a:lnTo>
                    <a:pt x="164" y="50"/>
                  </a:lnTo>
                  <a:lnTo>
                    <a:pt x="144" y="50"/>
                  </a:lnTo>
                  <a:lnTo>
                    <a:pt x="124" y="47"/>
                  </a:lnTo>
                  <a:lnTo>
                    <a:pt x="104" y="44"/>
                  </a:lnTo>
                  <a:lnTo>
                    <a:pt x="83" y="40"/>
                  </a:lnTo>
                  <a:lnTo>
                    <a:pt x="65" y="34"/>
                  </a:lnTo>
                  <a:lnTo>
                    <a:pt x="46" y="27"/>
                  </a:lnTo>
                  <a:lnTo>
                    <a:pt x="27" y="18"/>
                  </a:lnTo>
                  <a:lnTo>
                    <a:pt x="29" y="40"/>
                  </a:lnTo>
                  <a:lnTo>
                    <a:pt x="32" y="82"/>
                  </a:lnTo>
                  <a:lnTo>
                    <a:pt x="34" y="128"/>
                  </a:lnTo>
                  <a:lnTo>
                    <a:pt x="34" y="164"/>
                  </a:lnTo>
                  <a:lnTo>
                    <a:pt x="32" y="204"/>
                  </a:lnTo>
                  <a:lnTo>
                    <a:pt x="26" y="260"/>
                  </a:lnTo>
                  <a:lnTo>
                    <a:pt x="20" y="319"/>
                  </a:lnTo>
                  <a:lnTo>
                    <a:pt x="17" y="367"/>
                  </a:lnTo>
                  <a:lnTo>
                    <a:pt x="26" y="380"/>
                  </a:lnTo>
                  <a:lnTo>
                    <a:pt x="43" y="387"/>
                  </a:lnTo>
                  <a:lnTo>
                    <a:pt x="66" y="393"/>
                  </a:lnTo>
                  <a:lnTo>
                    <a:pt x="92" y="396"/>
                  </a:lnTo>
                  <a:lnTo>
                    <a:pt x="117" y="397"/>
                  </a:lnTo>
                  <a:lnTo>
                    <a:pt x="137" y="398"/>
                  </a:lnTo>
                  <a:lnTo>
                    <a:pt x="150" y="398"/>
                  </a:lnTo>
                  <a:lnTo>
                    <a:pt x="151" y="400"/>
                  </a:lnTo>
                  <a:lnTo>
                    <a:pt x="138" y="401"/>
                  </a:lnTo>
                  <a:lnTo>
                    <a:pt x="118" y="404"/>
                  </a:lnTo>
                  <a:lnTo>
                    <a:pt x="96" y="404"/>
                  </a:lnTo>
                  <a:lnTo>
                    <a:pt x="72" y="404"/>
                  </a:lnTo>
                  <a:lnTo>
                    <a:pt x="47" y="401"/>
                  </a:lnTo>
                  <a:lnTo>
                    <a:pt x="27" y="397"/>
                  </a:lnTo>
                  <a:lnTo>
                    <a:pt x="10" y="388"/>
                  </a:lnTo>
                  <a:lnTo>
                    <a:pt x="1" y="375"/>
                  </a:lnTo>
                  <a:lnTo>
                    <a:pt x="0" y="322"/>
                  </a:lnTo>
                  <a:lnTo>
                    <a:pt x="6" y="262"/>
                  </a:lnTo>
                  <a:lnTo>
                    <a:pt x="13" y="208"/>
                  </a:lnTo>
                  <a:lnTo>
                    <a:pt x="19" y="174"/>
                  </a:lnTo>
                  <a:lnTo>
                    <a:pt x="20" y="135"/>
                  </a:lnTo>
                  <a:lnTo>
                    <a:pt x="20" y="77"/>
                  </a:lnTo>
                  <a:lnTo>
                    <a:pt x="17" y="23"/>
                  </a:lnTo>
                  <a:lnTo>
                    <a:pt x="16" y="0"/>
                  </a:lnTo>
                  <a:lnTo>
                    <a:pt x="37" y="10"/>
                  </a:lnTo>
                  <a:lnTo>
                    <a:pt x="60" y="17"/>
                  </a:lnTo>
                  <a:lnTo>
                    <a:pt x="88" y="24"/>
                  </a:lnTo>
                  <a:lnTo>
                    <a:pt x="115" y="28"/>
                  </a:lnTo>
                  <a:lnTo>
                    <a:pt x="143" y="30"/>
                  </a:lnTo>
                  <a:lnTo>
                    <a:pt x="168" y="28"/>
                  </a:lnTo>
                  <a:lnTo>
                    <a:pt x="193" y="24"/>
                  </a:lnTo>
                  <a:lnTo>
                    <a:pt x="213" y="1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6" name="Freeform 48"/>
            <p:cNvSpPr>
              <a:spLocks/>
            </p:cNvSpPr>
            <p:nvPr/>
          </p:nvSpPr>
          <p:spPr bwMode="auto">
            <a:xfrm>
              <a:off x="1535" y="1326"/>
              <a:ext cx="33" cy="421"/>
            </a:xfrm>
            <a:custGeom>
              <a:avLst/>
              <a:gdLst>
                <a:gd name="T0" fmla="*/ 17 w 33"/>
                <a:gd name="T1" fmla="*/ 174 h 421"/>
                <a:gd name="T2" fmla="*/ 33 w 33"/>
                <a:gd name="T3" fmla="*/ 382 h 421"/>
                <a:gd name="T4" fmla="*/ 33 w 33"/>
                <a:gd name="T5" fmla="*/ 392 h 421"/>
                <a:gd name="T6" fmla="*/ 30 w 33"/>
                <a:gd name="T7" fmla="*/ 402 h 421"/>
                <a:gd name="T8" fmla="*/ 28 w 33"/>
                <a:gd name="T9" fmla="*/ 411 h 421"/>
                <a:gd name="T10" fmla="*/ 25 w 33"/>
                <a:gd name="T11" fmla="*/ 421 h 421"/>
                <a:gd name="T12" fmla="*/ 20 w 33"/>
                <a:gd name="T13" fmla="*/ 415 h 421"/>
                <a:gd name="T14" fmla="*/ 19 w 33"/>
                <a:gd name="T15" fmla="*/ 403 h 421"/>
                <a:gd name="T16" fmla="*/ 17 w 33"/>
                <a:gd name="T17" fmla="*/ 392 h 421"/>
                <a:gd name="T18" fmla="*/ 17 w 33"/>
                <a:gd name="T19" fmla="*/ 388 h 421"/>
                <a:gd name="T20" fmla="*/ 0 w 33"/>
                <a:gd name="T21" fmla="*/ 124 h 421"/>
                <a:gd name="T22" fmla="*/ 3 w 33"/>
                <a:gd name="T23" fmla="*/ 94 h 421"/>
                <a:gd name="T24" fmla="*/ 7 w 33"/>
                <a:gd name="T25" fmla="*/ 59 h 421"/>
                <a:gd name="T26" fmla="*/ 12 w 33"/>
                <a:gd name="T27" fmla="*/ 28 h 421"/>
                <a:gd name="T28" fmla="*/ 22 w 33"/>
                <a:gd name="T29" fmla="*/ 0 h 421"/>
                <a:gd name="T30" fmla="*/ 17 w 33"/>
                <a:gd name="T3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21">
                  <a:moveTo>
                    <a:pt x="17" y="174"/>
                  </a:moveTo>
                  <a:lnTo>
                    <a:pt x="33" y="382"/>
                  </a:lnTo>
                  <a:lnTo>
                    <a:pt x="33" y="392"/>
                  </a:lnTo>
                  <a:lnTo>
                    <a:pt x="30" y="402"/>
                  </a:lnTo>
                  <a:lnTo>
                    <a:pt x="28" y="411"/>
                  </a:lnTo>
                  <a:lnTo>
                    <a:pt x="25" y="421"/>
                  </a:lnTo>
                  <a:lnTo>
                    <a:pt x="20" y="415"/>
                  </a:lnTo>
                  <a:lnTo>
                    <a:pt x="19" y="403"/>
                  </a:lnTo>
                  <a:lnTo>
                    <a:pt x="17" y="392"/>
                  </a:lnTo>
                  <a:lnTo>
                    <a:pt x="17" y="388"/>
                  </a:lnTo>
                  <a:lnTo>
                    <a:pt x="0" y="124"/>
                  </a:lnTo>
                  <a:lnTo>
                    <a:pt x="3" y="94"/>
                  </a:lnTo>
                  <a:lnTo>
                    <a:pt x="7" y="59"/>
                  </a:lnTo>
                  <a:lnTo>
                    <a:pt x="12" y="28"/>
                  </a:lnTo>
                  <a:lnTo>
                    <a:pt x="22" y="0"/>
                  </a:lnTo>
                  <a:lnTo>
                    <a:pt x="17" y="17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7" name="Freeform 49"/>
            <p:cNvSpPr>
              <a:spLocks/>
            </p:cNvSpPr>
            <p:nvPr/>
          </p:nvSpPr>
          <p:spPr bwMode="auto">
            <a:xfrm>
              <a:off x="1648" y="1378"/>
              <a:ext cx="332" cy="107"/>
            </a:xfrm>
            <a:custGeom>
              <a:avLst/>
              <a:gdLst>
                <a:gd name="T0" fmla="*/ 193 w 332"/>
                <a:gd name="T1" fmla="*/ 9 h 107"/>
                <a:gd name="T2" fmla="*/ 208 w 332"/>
                <a:gd name="T3" fmla="*/ 4 h 107"/>
                <a:gd name="T4" fmla="*/ 224 w 332"/>
                <a:gd name="T5" fmla="*/ 1 h 107"/>
                <a:gd name="T6" fmla="*/ 240 w 332"/>
                <a:gd name="T7" fmla="*/ 0 h 107"/>
                <a:gd name="T8" fmla="*/ 256 w 332"/>
                <a:gd name="T9" fmla="*/ 0 h 107"/>
                <a:gd name="T10" fmla="*/ 270 w 332"/>
                <a:gd name="T11" fmla="*/ 1 h 107"/>
                <a:gd name="T12" fmla="*/ 286 w 332"/>
                <a:gd name="T13" fmla="*/ 4 h 107"/>
                <a:gd name="T14" fmla="*/ 301 w 332"/>
                <a:gd name="T15" fmla="*/ 9 h 107"/>
                <a:gd name="T16" fmla="*/ 313 w 332"/>
                <a:gd name="T17" fmla="*/ 13 h 107"/>
                <a:gd name="T18" fmla="*/ 321 w 332"/>
                <a:gd name="T19" fmla="*/ 20 h 107"/>
                <a:gd name="T20" fmla="*/ 328 w 332"/>
                <a:gd name="T21" fmla="*/ 29 h 107"/>
                <a:gd name="T22" fmla="*/ 331 w 332"/>
                <a:gd name="T23" fmla="*/ 37 h 107"/>
                <a:gd name="T24" fmla="*/ 332 w 332"/>
                <a:gd name="T25" fmla="*/ 48 h 107"/>
                <a:gd name="T26" fmla="*/ 322 w 332"/>
                <a:gd name="T27" fmla="*/ 45 h 107"/>
                <a:gd name="T28" fmla="*/ 313 w 332"/>
                <a:gd name="T29" fmla="*/ 42 h 107"/>
                <a:gd name="T30" fmla="*/ 305 w 332"/>
                <a:gd name="T31" fmla="*/ 36 h 107"/>
                <a:gd name="T32" fmla="*/ 296 w 332"/>
                <a:gd name="T33" fmla="*/ 32 h 107"/>
                <a:gd name="T34" fmla="*/ 288 w 332"/>
                <a:gd name="T35" fmla="*/ 27 h 107"/>
                <a:gd name="T36" fmla="*/ 279 w 332"/>
                <a:gd name="T37" fmla="*/ 23 h 107"/>
                <a:gd name="T38" fmla="*/ 270 w 332"/>
                <a:gd name="T39" fmla="*/ 20 h 107"/>
                <a:gd name="T40" fmla="*/ 260 w 332"/>
                <a:gd name="T41" fmla="*/ 20 h 107"/>
                <a:gd name="T42" fmla="*/ 244 w 332"/>
                <a:gd name="T43" fmla="*/ 20 h 107"/>
                <a:gd name="T44" fmla="*/ 230 w 332"/>
                <a:gd name="T45" fmla="*/ 22 h 107"/>
                <a:gd name="T46" fmla="*/ 217 w 332"/>
                <a:gd name="T47" fmla="*/ 26 h 107"/>
                <a:gd name="T48" fmla="*/ 203 w 332"/>
                <a:gd name="T49" fmla="*/ 30 h 107"/>
                <a:gd name="T50" fmla="*/ 190 w 332"/>
                <a:gd name="T51" fmla="*/ 35 h 107"/>
                <a:gd name="T52" fmla="*/ 177 w 332"/>
                <a:gd name="T53" fmla="*/ 36 h 107"/>
                <a:gd name="T54" fmla="*/ 162 w 332"/>
                <a:gd name="T55" fmla="*/ 37 h 107"/>
                <a:gd name="T56" fmla="*/ 148 w 332"/>
                <a:gd name="T57" fmla="*/ 35 h 107"/>
                <a:gd name="T58" fmla="*/ 135 w 332"/>
                <a:gd name="T59" fmla="*/ 33 h 107"/>
                <a:gd name="T60" fmla="*/ 123 w 332"/>
                <a:gd name="T61" fmla="*/ 33 h 107"/>
                <a:gd name="T62" fmla="*/ 112 w 332"/>
                <a:gd name="T63" fmla="*/ 35 h 107"/>
                <a:gd name="T64" fmla="*/ 100 w 332"/>
                <a:gd name="T65" fmla="*/ 37 h 107"/>
                <a:gd name="T66" fmla="*/ 89 w 332"/>
                <a:gd name="T67" fmla="*/ 40 h 107"/>
                <a:gd name="T68" fmla="*/ 77 w 332"/>
                <a:gd name="T69" fmla="*/ 45 h 107"/>
                <a:gd name="T70" fmla="*/ 66 w 332"/>
                <a:gd name="T71" fmla="*/ 49 h 107"/>
                <a:gd name="T72" fmla="*/ 54 w 332"/>
                <a:gd name="T73" fmla="*/ 52 h 107"/>
                <a:gd name="T74" fmla="*/ 46 w 332"/>
                <a:gd name="T75" fmla="*/ 56 h 107"/>
                <a:gd name="T76" fmla="*/ 38 w 332"/>
                <a:gd name="T77" fmla="*/ 62 h 107"/>
                <a:gd name="T78" fmla="*/ 30 w 332"/>
                <a:gd name="T79" fmla="*/ 68 h 107"/>
                <a:gd name="T80" fmla="*/ 24 w 332"/>
                <a:gd name="T81" fmla="*/ 75 h 107"/>
                <a:gd name="T82" fmla="*/ 17 w 332"/>
                <a:gd name="T83" fmla="*/ 84 h 107"/>
                <a:gd name="T84" fmla="*/ 11 w 332"/>
                <a:gd name="T85" fmla="*/ 91 h 107"/>
                <a:gd name="T86" fmla="*/ 5 w 332"/>
                <a:gd name="T87" fmla="*/ 99 h 107"/>
                <a:gd name="T88" fmla="*/ 1 w 332"/>
                <a:gd name="T89" fmla="*/ 107 h 107"/>
                <a:gd name="T90" fmla="*/ 0 w 332"/>
                <a:gd name="T91" fmla="*/ 94 h 107"/>
                <a:gd name="T92" fmla="*/ 1 w 332"/>
                <a:gd name="T93" fmla="*/ 82 h 107"/>
                <a:gd name="T94" fmla="*/ 5 w 332"/>
                <a:gd name="T95" fmla="*/ 72 h 107"/>
                <a:gd name="T96" fmla="*/ 12 w 332"/>
                <a:gd name="T97" fmla="*/ 62 h 107"/>
                <a:gd name="T98" fmla="*/ 21 w 332"/>
                <a:gd name="T99" fmla="*/ 53 h 107"/>
                <a:gd name="T100" fmla="*/ 30 w 332"/>
                <a:gd name="T101" fmla="*/ 46 h 107"/>
                <a:gd name="T102" fmla="*/ 41 w 332"/>
                <a:gd name="T103" fmla="*/ 39 h 107"/>
                <a:gd name="T104" fmla="*/ 51 w 332"/>
                <a:gd name="T105" fmla="*/ 32 h 107"/>
                <a:gd name="T106" fmla="*/ 69 w 332"/>
                <a:gd name="T107" fmla="*/ 25 h 107"/>
                <a:gd name="T108" fmla="*/ 90 w 332"/>
                <a:gd name="T109" fmla="*/ 19 h 107"/>
                <a:gd name="T110" fmla="*/ 113 w 332"/>
                <a:gd name="T111" fmla="*/ 14 h 107"/>
                <a:gd name="T112" fmla="*/ 138 w 332"/>
                <a:gd name="T113" fmla="*/ 12 h 107"/>
                <a:gd name="T114" fmla="*/ 158 w 332"/>
                <a:gd name="T115" fmla="*/ 10 h 107"/>
                <a:gd name="T116" fmla="*/ 177 w 332"/>
                <a:gd name="T117" fmla="*/ 9 h 107"/>
                <a:gd name="T118" fmla="*/ 188 w 332"/>
                <a:gd name="T119" fmla="*/ 9 h 107"/>
                <a:gd name="T120" fmla="*/ 193 w 332"/>
                <a:gd name="T121"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 h="107">
                  <a:moveTo>
                    <a:pt x="193" y="9"/>
                  </a:moveTo>
                  <a:lnTo>
                    <a:pt x="208" y="4"/>
                  </a:lnTo>
                  <a:lnTo>
                    <a:pt x="224" y="1"/>
                  </a:lnTo>
                  <a:lnTo>
                    <a:pt x="240" y="0"/>
                  </a:lnTo>
                  <a:lnTo>
                    <a:pt x="256" y="0"/>
                  </a:lnTo>
                  <a:lnTo>
                    <a:pt x="270" y="1"/>
                  </a:lnTo>
                  <a:lnTo>
                    <a:pt x="286" y="4"/>
                  </a:lnTo>
                  <a:lnTo>
                    <a:pt x="301" y="9"/>
                  </a:lnTo>
                  <a:lnTo>
                    <a:pt x="313" y="13"/>
                  </a:lnTo>
                  <a:lnTo>
                    <a:pt x="321" y="20"/>
                  </a:lnTo>
                  <a:lnTo>
                    <a:pt x="328" y="29"/>
                  </a:lnTo>
                  <a:lnTo>
                    <a:pt x="331" y="37"/>
                  </a:lnTo>
                  <a:lnTo>
                    <a:pt x="332" y="48"/>
                  </a:lnTo>
                  <a:lnTo>
                    <a:pt x="322" y="45"/>
                  </a:lnTo>
                  <a:lnTo>
                    <a:pt x="313" y="42"/>
                  </a:lnTo>
                  <a:lnTo>
                    <a:pt x="305" y="36"/>
                  </a:lnTo>
                  <a:lnTo>
                    <a:pt x="296" y="32"/>
                  </a:lnTo>
                  <a:lnTo>
                    <a:pt x="288" y="27"/>
                  </a:lnTo>
                  <a:lnTo>
                    <a:pt x="279" y="23"/>
                  </a:lnTo>
                  <a:lnTo>
                    <a:pt x="270" y="20"/>
                  </a:lnTo>
                  <a:lnTo>
                    <a:pt x="260" y="20"/>
                  </a:lnTo>
                  <a:lnTo>
                    <a:pt x="244" y="20"/>
                  </a:lnTo>
                  <a:lnTo>
                    <a:pt x="230" y="22"/>
                  </a:lnTo>
                  <a:lnTo>
                    <a:pt x="217" y="26"/>
                  </a:lnTo>
                  <a:lnTo>
                    <a:pt x="203" y="30"/>
                  </a:lnTo>
                  <a:lnTo>
                    <a:pt x="190" y="35"/>
                  </a:lnTo>
                  <a:lnTo>
                    <a:pt x="177" y="36"/>
                  </a:lnTo>
                  <a:lnTo>
                    <a:pt x="162" y="37"/>
                  </a:lnTo>
                  <a:lnTo>
                    <a:pt x="148" y="35"/>
                  </a:lnTo>
                  <a:lnTo>
                    <a:pt x="135" y="33"/>
                  </a:lnTo>
                  <a:lnTo>
                    <a:pt x="123" y="33"/>
                  </a:lnTo>
                  <a:lnTo>
                    <a:pt x="112" y="35"/>
                  </a:lnTo>
                  <a:lnTo>
                    <a:pt x="100" y="37"/>
                  </a:lnTo>
                  <a:lnTo>
                    <a:pt x="89" y="40"/>
                  </a:lnTo>
                  <a:lnTo>
                    <a:pt x="77" y="45"/>
                  </a:lnTo>
                  <a:lnTo>
                    <a:pt x="66" y="49"/>
                  </a:lnTo>
                  <a:lnTo>
                    <a:pt x="54" y="52"/>
                  </a:lnTo>
                  <a:lnTo>
                    <a:pt x="46" y="56"/>
                  </a:lnTo>
                  <a:lnTo>
                    <a:pt x="38" y="62"/>
                  </a:lnTo>
                  <a:lnTo>
                    <a:pt x="30" y="68"/>
                  </a:lnTo>
                  <a:lnTo>
                    <a:pt x="24" y="75"/>
                  </a:lnTo>
                  <a:lnTo>
                    <a:pt x="17" y="84"/>
                  </a:lnTo>
                  <a:lnTo>
                    <a:pt x="11" y="91"/>
                  </a:lnTo>
                  <a:lnTo>
                    <a:pt x="5" y="99"/>
                  </a:lnTo>
                  <a:lnTo>
                    <a:pt x="1" y="107"/>
                  </a:lnTo>
                  <a:lnTo>
                    <a:pt x="0" y="94"/>
                  </a:lnTo>
                  <a:lnTo>
                    <a:pt x="1" y="82"/>
                  </a:lnTo>
                  <a:lnTo>
                    <a:pt x="5" y="72"/>
                  </a:lnTo>
                  <a:lnTo>
                    <a:pt x="12" y="62"/>
                  </a:lnTo>
                  <a:lnTo>
                    <a:pt x="21" y="53"/>
                  </a:lnTo>
                  <a:lnTo>
                    <a:pt x="30" y="46"/>
                  </a:lnTo>
                  <a:lnTo>
                    <a:pt x="41" y="39"/>
                  </a:lnTo>
                  <a:lnTo>
                    <a:pt x="51" y="32"/>
                  </a:lnTo>
                  <a:lnTo>
                    <a:pt x="69" y="25"/>
                  </a:lnTo>
                  <a:lnTo>
                    <a:pt x="90" y="19"/>
                  </a:lnTo>
                  <a:lnTo>
                    <a:pt x="113" y="14"/>
                  </a:lnTo>
                  <a:lnTo>
                    <a:pt x="138" y="12"/>
                  </a:lnTo>
                  <a:lnTo>
                    <a:pt x="158" y="10"/>
                  </a:lnTo>
                  <a:lnTo>
                    <a:pt x="177" y="9"/>
                  </a:lnTo>
                  <a:lnTo>
                    <a:pt x="188" y="9"/>
                  </a:lnTo>
                  <a:lnTo>
                    <a:pt x="193" y="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8" name="Freeform 50"/>
            <p:cNvSpPr>
              <a:spLocks/>
            </p:cNvSpPr>
            <p:nvPr/>
          </p:nvSpPr>
          <p:spPr bwMode="auto">
            <a:xfrm>
              <a:off x="1688" y="1450"/>
              <a:ext cx="256" cy="56"/>
            </a:xfrm>
            <a:custGeom>
              <a:avLst/>
              <a:gdLst>
                <a:gd name="T0" fmla="*/ 249 w 256"/>
                <a:gd name="T1" fmla="*/ 32 h 56"/>
                <a:gd name="T2" fmla="*/ 253 w 256"/>
                <a:gd name="T3" fmla="*/ 36 h 56"/>
                <a:gd name="T4" fmla="*/ 256 w 256"/>
                <a:gd name="T5" fmla="*/ 42 h 56"/>
                <a:gd name="T6" fmla="*/ 256 w 256"/>
                <a:gd name="T7" fmla="*/ 49 h 56"/>
                <a:gd name="T8" fmla="*/ 253 w 256"/>
                <a:gd name="T9" fmla="*/ 50 h 56"/>
                <a:gd name="T10" fmla="*/ 246 w 256"/>
                <a:gd name="T11" fmla="*/ 46 h 56"/>
                <a:gd name="T12" fmla="*/ 239 w 256"/>
                <a:gd name="T13" fmla="*/ 42 h 56"/>
                <a:gd name="T14" fmla="*/ 233 w 256"/>
                <a:gd name="T15" fmla="*/ 37 h 56"/>
                <a:gd name="T16" fmla="*/ 226 w 256"/>
                <a:gd name="T17" fmla="*/ 35 h 56"/>
                <a:gd name="T18" fmla="*/ 219 w 256"/>
                <a:gd name="T19" fmla="*/ 30 h 56"/>
                <a:gd name="T20" fmla="*/ 212 w 256"/>
                <a:gd name="T21" fmla="*/ 29 h 56"/>
                <a:gd name="T22" fmla="*/ 201 w 256"/>
                <a:gd name="T23" fmla="*/ 26 h 56"/>
                <a:gd name="T24" fmla="*/ 191 w 256"/>
                <a:gd name="T25" fmla="*/ 25 h 56"/>
                <a:gd name="T26" fmla="*/ 167 w 256"/>
                <a:gd name="T27" fmla="*/ 25 h 56"/>
                <a:gd name="T28" fmla="*/ 144 w 256"/>
                <a:gd name="T29" fmla="*/ 29 h 56"/>
                <a:gd name="T30" fmla="*/ 122 w 256"/>
                <a:gd name="T31" fmla="*/ 36 h 56"/>
                <a:gd name="T32" fmla="*/ 99 w 256"/>
                <a:gd name="T33" fmla="*/ 45 h 56"/>
                <a:gd name="T34" fmla="*/ 78 w 256"/>
                <a:gd name="T35" fmla="*/ 52 h 56"/>
                <a:gd name="T36" fmla="*/ 56 w 256"/>
                <a:gd name="T37" fmla="*/ 56 h 56"/>
                <a:gd name="T38" fmla="*/ 34 w 256"/>
                <a:gd name="T39" fmla="*/ 55 h 56"/>
                <a:gd name="T40" fmla="*/ 11 w 256"/>
                <a:gd name="T41" fmla="*/ 45 h 56"/>
                <a:gd name="T42" fmla="*/ 7 w 256"/>
                <a:gd name="T43" fmla="*/ 40 h 56"/>
                <a:gd name="T44" fmla="*/ 3 w 256"/>
                <a:gd name="T45" fmla="*/ 36 h 56"/>
                <a:gd name="T46" fmla="*/ 0 w 256"/>
                <a:gd name="T47" fmla="*/ 30 h 56"/>
                <a:gd name="T48" fmla="*/ 0 w 256"/>
                <a:gd name="T49" fmla="*/ 23 h 56"/>
                <a:gd name="T50" fmla="*/ 16 w 256"/>
                <a:gd name="T51" fmla="*/ 32 h 56"/>
                <a:gd name="T52" fmla="*/ 30 w 256"/>
                <a:gd name="T53" fmla="*/ 37 h 56"/>
                <a:gd name="T54" fmla="*/ 46 w 256"/>
                <a:gd name="T55" fmla="*/ 39 h 56"/>
                <a:gd name="T56" fmla="*/ 62 w 256"/>
                <a:gd name="T57" fmla="*/ 37 h 56"/>
                <a:gd name="T58" fmla="*/ 76 w 256"/>
                <a:gd name="T59" fmla="*/ 35 h 56"/>
                <a:gd name="T60" fmla="*/ 92 w 256"/>
                <a:gd name="T61" fmla="*/ 29 h 56"/>
                <a:gd name="T62" fmla="*/ 108 w 256"/>
                <a:gd name="T63" fmla="*/ 23 h 56"/>
                <a:gd name="T64" fmla="*/ 124 w 256"/>
                <a:gd name="T65" fmla="*/ 16 h 56"/>
                <a:gd name="T66" fmla="*/ 140 w 256"/>
                <a:gd name="T67" fmla="*/ 10 h 56"/>
                <a:gd name="T68" fmla="*/ 155 w 256"/>
                <a:gd name="T69" fmla="*/ 4 h 56"/>
                <a:gd name="T70" fmla="*/ 171 w 256"/>
                <a:gd name="T71" fmla="*/ 1 h 56"/>
                <a:gd name="T72" fmla="*/ 187 w 256"/>
                <a:gd name="T73" fmla="*/ 0 h 56"/>
                <a:gd name="T74" fmla="*/ 203 w 256"/>
                <a:gd name="T75" fmla="*/ 1 h 56"/>
                <a:gd name="T76" fmla="*/ 217 w 256"/>
                <a:gd name="T77" fmla="*/ 7 h 56"/>
                <a:gd name="T78" fmla="*/ 233 w 256"/>
                <a:gd name="T79" fmla="*/ 17 h 56"/>
                <a:gd name="T80" fmla="*/ 249 w 256"/>
                <a:gd name="T81"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56">
                  <a:moveTo>
                    <a:pt x="249" y="32"/>
                  </a:moveTo>
                  <a:lnTo>
                    <a:pt x="253" y="36"/>
                  </a:lnTo>
                  <a:lnTo>
                    <a:pt x="256" y="42"/>
                  </a:lnTo>
                  <a:lnTo>
                    <a:pt x="256" y="49"/>
                  </a:lnTo>
                  <a:lnTo>
                    <a:pt x="253" y="50"/>
                  </a:lnTo>
                  <a:lnTo>
                    <a:pt x="246" y="46"/>
                  </a:lnTo>
                  <a:lnTo>
                    <a:pt x="239" y="42"/>
                  </a:lnTo>
                  <a:lnTo>
                    <a:pt x="233" y="37"/>
                  </a:lnTo>
                  <a:lnTo>
                    <a:pt x="226" y="35"/>
                  </a:lnTo>
                  <a:lnTo>
                    <a:pt x="219" y="30"/>
                  </a:lnTo>
                  <a:lnTo>
                    <a:pt x="212" y="29"/>
                  </a:lnTo>
                  <a:lnTo>
                    <a:pt x="201" y="26"/>
                  </a:lnTo>
                  <a:lnTo>
                    <a:pt x="191" y="25"/>
                  </a:lnTo>
                  <a:lnTo>
                    <a:pt x="167" y="25"/>
                  </a:lnTo>
                  <a:lnTo>
                    <a:pt x="144" y="29"/>
                  </a:lnTo>
                  <a:lnTo>
                    <a:pt x="122" y="36"/>
                  </a:lnTo>
                  <a:lnTo>
                    <a:pt x="99" y="45"/>
                  </a:lnTo>
                  <a:lnTo>
                    <a:pt x="78" y="52"/>
                  </a:lnTo>
                  <a:lnTo>
                    <a:pt x="56" y="56"/>
                  </a:lnTo>
                  <a:lnTo>
                    <a:pt x="34" y="55"/>
                  </a:lnTo>
                  <a:lnTo>
                    <a:pt x="11" y="45"/>
                  </a:lnTo>
                  <a:lnTo>
                    <a:pt x="7" y="40"/>
                  </a:lnTo>
                  <a:lnTo>
                    <a:pt x="3" y="36"/>
                  </a:lnTo>
                  <a:lnTo>
                    <a:pt x="0" y="30"/>
                  </a:lnTo>
                  <a:lnTo>
                    <a:pt x="0" y="23"/>
                  </a:lnTo>
                  <a:lnTo>
                    <a:pt x="16" y="32"/>
                  </a:lnTo>
                  <a:lnTo>
                    <a:pt x="30" y="37"/>
                  </a:lnTo>
                  <a:lnTo>
                    <a:pt x="46" y="39"/>
                  </a:lnTo>
                  <a:lnTo>
                    <a:pt x="62" y="37"/>
                  </a:lnTo>
                  <a:lnTo>
                    <a:pt x="76" y="35"/>
                  </a:lnTo>
                  <a:lnTo>
                    <a:pt x="92" y="29"/>
                  </a:lnTo>
                  <a:lnTo>
                    <a:pt x="108" y="23"/>
                  </a:lnTo>
                  <a:lnTo>
                    <a:pt x="124" y="16"/>
                  </a:lnTo>
                  <a:lnTo>
                    <a:pt x="140" y="10"/>
                  </a:lnTo>
                  <a:lnTo>
                    <a:pt x="155" y="4"/>
                  </a:lnTo>
                  <a:lnTo>
                    <a:pt x="171" y="1"/>
                  </a:lnTo>
                  <a:lnTo>
                    <a:pt x="187" y="0"/>
                  </a:lnTo>
                  <a:lnTo>
                    <a:pt x="203" y="1"/>
                  </a:lnTo>
                  <a:lnTo>
                    <a:pt x="217" y="7"/>
                  </a:lnTo>
                  <a:lnTo>
                    <a:pt x="233" y="17"/>
                  </a:lnTo>
                  <a:lnTo>
                    <a:pt x="249" y="3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59" name="Freeform 51"/>
            <p:cNvSpPr>
              <a:spLocks/>
            </p:cNvSpPr>
            <p:nvPr/>
          </p:nvSpPr>
          <p:spPr bwMode="auto">
            <a:xfrm>
              <a:off x="1635" y="1502"/>
              <a:ext cx="177" cy="302"/>
            </a:xfrm>
            <a:custGeom>
              <a:avLst/>
              <a:gdLst>
                <a:gd name="T0" fmla="*/ 20 w 177"/>
                <a:gd name="T1" fmla="*/ 114 h 302"/>
                <a:gd name="T2" fmla="*/ 31 w 177"/>
                <a:gd name="T3" fmla="*/ 114 h 302"/>
                <a:gd name="T4" fmla="*/ 43 w 177"/>
                <a:gd name="T5" fmla="*/ 115 h 302"/>
                <a:gd name="T6" fmla="*/ 54 w 177"/>
                <a:gd name="T7" fmla="*/ 117 h 302"/>
                <a:gd name="T8" fmla="*/ 66 w 177"/>
                <a:gd name="T9" fmla="*/ 119 h 302"/>
                <a:gd name="T10" fmla="*/ 76 w 177"/>
                <a:gd name="T11" fmla="*/ 122 h 302"/>
                <a:gd name="T12" fmla="*/ 86 w 177"/>
                <a:gd name="T13" fmla="*/ 128 h 302"/>
                <a:gd name="T14" fmla="*/ 95 w 177"/>
                <a:gd name="T15" fmla="*/ 134 h 302"/>
                <a:gd name="T16" fmla="*/ 103 w 177"/>
                <a:gd name="T17" fmla="*/ 142 h 302"/>
                <a:gd name="T18" fmla="*/ 118 w 177"/>
                <a:gd name="T19" fmla="*/ 173 h 302"/>
                <a:gd name="T20" fmla="*/ 123 w 177"/>
                <a:gd name="T21" fmla="*/ 206 h 302"/>
                <a:gd name="T22" fmla="*/ 119 w 177"/>
                <a:gd name="T23" fmla="*/ 240 h 302"/>
                <a:gd name="T24" fmla="*/ 108 w 177"/>
                <a:gd name="T25" fmla="*/ 272 h 302"/>
                <a:gd name="T26" fmla="*/ 116 w 177"/>
                <a:gd name="T27" fmla="*/ 279 h 302"/>
                <a:gd name="T28" fmla="*/ 126 w 177"/>
                <a:gd name="T29" fmla="*/ 285 h 302"/>
                <a:gd name="T30" fmla="*/ 138 w 177"/>
                <a:gd name="T31" fmla="*/ 288 h 302"/>
                <a:gd name="T32" fmla="*/ 149 w 177"/>
                <a:gd name="T33" fmla="*/ 289 h 302"/>
                <a:gd name="T34" fmla="*/ 159 w 177"/>
                <a:gd name="T35" fmla="*/ 289 h 302"/>
                <a:gd name="T36" fmla="*/ 168 w 177"/>
                <a:gd name="T37" fmla="*/ 289 h 302"/>
                <a:gd name="T38" fmla="*/ 174 w 177"/>
                <a:gd name="T39" fmla="*/ 289 h 302"/>
                <a:gd name="T40" fmla="*/ 177 w 177"/>
                <a:gd name="T41" fmla="*/ 289 h 302"/>
                <a:gd name="T42" fmla="*/ 167 w 177"/>
                <a:gd name="T43" fmla="*/ 295 h 302"/>
                <a:gd name="T44" fmla="*/ 157 w 177"/>
                <a:gd name="T45" fmla="*/ 298 h 302"/>
                <a:gd name="T46" fmla="*/ 148 w 177"/>
                <a:gd name="T47" fmla="*/ 301 h 302"/>
                <a:gd name="T48" fmla="*/ 138 w 177"/>
                <a:gd name="T49" fmla="*/ 302 h 302"/>
                <a:gd name="T50" fmla="*/ 128 w 177"/>
                <a:gd name="T51" fmla="*/ 302 h 302"/>
                <a:gd name="T52" fmla="*/ 119 w 177"/>
                <a:gd name="T53" fmla="*/ 299 h 302"/>
                <a:gd name="T54" fmla="*/ 110 w 177"/>
                <a:gd name="T55" fmla="*/ 297 h 302"/>
                <a:gd name="T56" fmla="*/ 102 w 177"/>
                <a:gd name="T57" fmla="*/ 292 h 302"/>
                <a:gd name="T58" fmla="*/ 96 w 177"/>
                <a:gd name="T59" fmla="*/ 282 h 302"/>
                <a:gd name="T60" fmla="*/ 96 w 177"/>
                <a:gd name="T61" fmla="*/ 269 h 302"/>
                <a:gd name="T62" fmla="*/ 99 w 177"/>
                <a:gd name="T63" fmla="*/ 258 h 302"/>
                <a:gd name="T64" fmla="*/ 102 w 177"/>
                <a:gd name="T65" fmla="*/ 245 h 302"/>
                <a:gd name="T66" fmla="*/ 103 w 177"/>
                <a:gd name="T67" fmla="*/ 226 h 302"/>
                <a:gd name="T68" fmla="*/ 103 w 177"/>
                <a:gd name="T69" fmla="*/ 207 h 302"/>
                <a:gd name="T70" fmla="*/ 103 w 177"/>
                <a:gd name="T71" fmla="*/ 189 h 302"/>
                <a:gd name="T72" fmla="*/ 100 w 177"/>
                <a:gd name="T73" fmla="*/ 171 h 302"/>
                <a:gd name="T74" fmla="*/ 97 w 177"/>
                <a:gd name="T75" fmla="*/ 164 h 302"/>
                <a:gd name="T76" fmla="*/ 95 w 177"/>
                <a:gd name="T77" fmla="*/ 158 h 302"/>
                <a:gd name="T78" fmla="*/ 89 w 177"/>
                <a:gd name="T79" fmla="*/ 154 h 302"/>
                <a:gd name="T80" fmla="*/ 85 w 177"/>
                <a:gd name="T81" fmla="*/ 150 h 302"/>
                <a:gd name="T82" fmla="*/ 79 w 177"/>
                <a:gd name="T83" fmla="*/ 147 h 302"/>
                <a:gd name="T84" fmla="*/ 72 w 177"/>
                <a:gd name="T85" fmla="*/ 142 h 302"/>
                <a:gd name="T86" fmla="*/ 64 w 177"/>
                <a:gd name="T87" fmla="*/ 141 h 302"/>
                <a:gd name="T88" fmla="*/ 57 w 177"/>
                <a:gd name="T89" fmla="*/ 138 h 302"/>
                <a:gd name="T90" fmla="*/ 49 w 177"/>
                <a:gd name="T91" fmla="*/ 137 h 302"/>
                <a:gd name="T92" fmla="*/ 40 w 177"/>
                <a:gd name="T93" fmla="*/ 137 h 302"/>
                <a:gd name="T94" fmla="*/ 30 w 177"/>
                <a:gd name="T95" fmla="*/ 138 h 302"/>
                <a:gd name="T96" fmla="*/ 21 w 177"/>
                <a:gd name="T97" fmla="*/ 140 h 302"/>
                <a:gd name="T98" fmla="*/ 13 w 177"/>
                <a:gd name="T99" fmla="*/ 141 h 302"/>
                <a:gd name="T100" fmla="*/ 7 w 177"/>
                <a:gd name="T101" fmla="*/ 140 h 302"/>
                <a:gd name="T102" fmla="*/ 1 w 177"/>
                <a:gd name="T103" fmla="*/ 134 h 302"/>
                <a:gd name="T104" fmla="*/ 0 w 177"/>
                <a:gd name="T105" fmla="*/ 125 h 302"/>
                <a:gd name="T106" fmla="*/ 0 w 177"/>
                <a:gd name="T107" fmla="*/ 88 h 302"/>
                <a:gd name="T108" fmla="*/ 5 w 177"/>
                <a:gd name="T109" fmla="*/ 56 h 302"/>
                <a:gd name="T110" fmla="*/ 15 w 177"/>
                <a:gd name="T111" fmla="*/ 27 h 302"/>
                <a:gd name="T112" fmla="*/ 28 w 177"/>
                <a:gd name="T113" fmla="*/ 0 h 302"/>
                <a:gd name="T114" fmla="*/ 27 w 177"/>
                <a:gd name="T115" fmla="*/ 13 h 302"/>
                <a:gd name="T116" fmla="*/ 24 w 177"/>
                <a:gd name="T117" fmla="*/ 46 h 302"/>
                <a:gd name="T118" fmla="*/ 21 w 177"/>
                <a:gd name="T119" fmla="*/ 83 h 302"/>
                <a:gd name="T120" fmla="*/ 20 w 177"/>
                <a:gd name="T121" fmla="*/ 11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302">
                  <a:moveTo>
                    <a:pt x="20" y="114"/>
                  </a:moveTo>
                  <a:lnTo>
                    <a:pt x="31" y="114"/>
                  </a:lnTo>
                  <a:lnTo>
                    <a:pt x="43" y="115"/>
                  </a:lnTo>
                  <a:lnTo>
                    <a:pt x="54" y="117"/>
                  </a:lnTo>
                  <a:lnTo>
                    <a:pt x="66" y="119"/>
                  </a:lnTo>
                  <a:lnTo>
                    <a:pt x="76" y="122"/>
                  </a:lnTo>
                  <a:lnTo>
                    <a:pt x="86" y="128"/>
                  </a:lnTo>
                  <a:lnTo>
                    <a:pt x="95" y="134"/>
                  </a:lnTo>
                  <a:lnTo>
                    <a:pt x="103" y="142"/>
                  </a:lnTo>
                  <a:lnTo>
                    <a:pt x="118" y="173"/>
                  </a:lnTo>
                  <a:lnTo>
                    <a:pt x="123" y="206"/>
                  </a:lnTo>
                  <a:lnTo>
                    <a:pt x="119" y="240"/>
                  </a:lnTo>
                  <a:lnTo>
                    <a:pt x="108" y="272"/>
                  </a:lnTo>
                  <a:lnTo>
                    <a:pt x="116" y="279"/>
                  </a:lnTo>
                  <a:lnTo>
                    <a:pt x="126" y="285"/>
                  </a:lnTo>
                  <a:lnTo>
                    <a:pt x="138" y="288"/>
                  </a:lnTo>
                  <a:lnTo>
                    <a:pt x="149" y="289"/>
                  </a:lnTo>
                  <a:lnTo>
                    <a:pt x="159" y="289"/>
                  </a:lnTo>
                  <a:lnTo>
                    <a:pt x="168" y="289"/>
                  </a:lnTo>
                  <a:lnTo>
                    <a:pt x="174" y="289"/>
                  </a:lnTo>
                  <a:lnTo>
                    <a:pt x="177" y="289"/>
                  </a:lnTo>
                  <a:lnTo>
                    <a:pt x="167" y="295"/>
                  </a:lnTo>
                  <a:lnTo>
                    <a:pt x="157" y="298"/>
                  </a:lnTo>
                  <a:lnTo>
                    <a:pt x="148" y="301"/>
                  </a:lnTo>
                  <a:lnTo>
                    <a:pt x="138" y="302"/>
                  </a:lnTo>
                  <a:lnTo>
                    <a:pt x="128" y="302"/>
                  </a:lnTo>
                  <a:lnTo>
                    <a:pt x="119" y="299"/>
                  </a:lnTo>
                  <a:lnTo>
                    <a:pt x="110" y="297"/>
                  </a:lnTo>
                  <a:lnTo>
                    <a:pt x="102" y="292"/>
                  </a:lnTo>
                  <a:lnTo>
                    <a:pt x="96" y="282"/>
                  </a:lnTo>
                  <a:lnTo>
                    <a:pt x="96" y="269"/>
                  </a:lnTo>
                  <a:lnTo>
                    <a:pt x="99" y="258"/>
                  </a:lnTo>
                  <a:lnTo>
                    <a:pt x="102" y="245"/>
                  </a:lnTo>
                  <a:lnTo>
                    <a:pt x="103" y="226"/>
                  </a:lnTo>
                  <a:lnTo>
                    <a:pt x="103" y="207"/>
                  </a:lnTo>
                  <a:lnTo>
                    <a:pt x="103" y="189"/>
                  </a:lnTo>
                  <a:lnTo>
                    <a:pt x="100" y="171"/>
                  </a:lnTo>
                  <a:lnTo>
                    <a:pt x="97" y="164"/>
                  </a:lnTo>
                  <a:lnTo>
                    <a:pt x="95" y="158"/>
                  </a:lnTo>
                  <a:lnTo>
                    <a:pt x="89" y="154"/>
                  </a:lnTo>
                  <a:lnTo>
                    <a:pt x="85" y="150"/>
                  </a:lnTo>
                  <a:lnTo>
                    <a:pt x="79" y="147"/>
                  </a:lnTo>
                  <a:lnTo>
                    <a:pt x="72" y="142"/>
                  </a:lnTo>
                  <a:lnTo>
                    <a:pt x="64" y="141"/>
                  </a:lnTo>
                  <a:lnTo>
                    <a:pt x="57" y="138"/>
                  </a:lnTo>
                  <a:lnTo>
                    <a:pt x="49" y="137"/>
                  </a:lnTo>
                  <a:lnTo>
                    <a:pt x="40" y="137"/>
                  </a:lnTo>
                  <a:lnTo>
                    <a:pt x="30" y="138"/>
                  </a:lnTo>
                  <a:lnTo>
                    <a:pt x="21" y="140"/>
                  </a:lnTo>
                  <a:lnTo>
                    <a:pt x="13" y="141"/>
                  </a:lnTo>
                  <a:lnTo>
                    <a:pt x="7" y="140"/>
                  </a:lnTo>
                  <a:lnTo>
                    <a:pt x="1" y="134"/>
                  </a:lnTo>
                  <a:lnTo>
                    <a:pt x="0" y="125"/>
                  </a:lnTo>
                  <a:lnTo>
                    <a:pt x="0" y="88"/>
                  </a:lnTo>
                  <a:lnTo>
                    <a:pt x="5" y="56"/>
                  </a:lnTo>
                  <a:lnTo>
                    <a:pt x="15" y="27"/>
                  </a:lnTo>
                  <a:lnTo>
                    <a:pt x="28" y="0"/>
                  </a:lnTo>
                  <a:lnTo>
                    <a:pt x="27" y="13"/>
                  </a:lnTo>
                  <a:lnTo>
                    <a:pt x="24" y="46"/>
                  </a:lnTo>
                  <a:lnTo>
                    <a:pt x="21" y="83"/>
                  </a:lnTo>
                  <a:lnTo>
                    <a:pt x="20" y="11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0" name="Freeform 52"/>
            <p:cNvSpPr>
              <a:spLocks/>
            </p:cNvSpPr>
            <p:nvPr/>
          </p:nvSpPr>
          <p:spPr bwMode="auto">
            <a:xfrm>
              <a:off x="1954" y="1460"/>
              <a:ext cx="114" cy="382"/>
            </a:xfrm>
            <a:custGeom>
              <a:avLst/>
              <a:gdLst>
                <a:gd name="T0" fmla="*/ 104 w 114"/>
                <a:gd name="T1" fmla="*/ 52 h 382"/>
                <a:gd name="T2" fmla="*/ 107 w 114"/>
                <a:gd name="T3" fmla="*/ 84 h 382"/>
                <a:gd name="T4" fmla="*/ 108 w 114"/>
                <a:gd name="T5" fmla="*/ 98 h 382"/>
                <a:gd name="T6" fmla="*/ 101 w 114"/>
                <a:gd name="T7" fmla="*/ 76 h 382"/>
                <a:gd name="T8" fmla="*/ 88 w 114"/>
                <a:gd name="T9" fmla="*/ 48 h 382"/>
                <a:gd name="T10" fmla="*/ 65 w 114"/>
                <a:gd name="T11" fmla="*/ 27 h 382"/>
                <a:gd name="T12" fmla="*/ 42 w 114"/>
                <a:gd name="T13" fmla="*/ 32 h 382"/>
                <a:gd name="T14" fmla="*/ 25 w 114"/>
                <a:gd name="T15" fmla="*/ 51 h 382"/>
                <a:gd name="T16" fmla="*/ 23 w 114"/>
                <a:gd name="T17" fmla="*/ 78 h 382"/>
                <a:gd name="T18" fmla="*/ 23 w 114"/>
                <a:gd name="T19" fmla="*/ 114 h 382"/>
                <a:gd name="T20" fmla="*/ 18 w 114"/>
                <a:gd name="T21" fmla="*/ 151 h 382"/>
                <a:gd name="T22" fmla="*/ 20 w 114"/>
                <a:gd name="T23" fmla="*/ 184 h 382"/>
                <a:gd name="T24" fmla="*/ 35 w 114"/>
                <a:gd name="T25" fmla="*/ 182 h 382"/>
                <a:gd name="T26" fmla="*/ 46 w 114"/>
                <a:gd name="T27" fmla="*/ 147 h 382"/>
                <a:gd name="T28" fmla="*/ 65 w 114"/>
                <a:gd name="T29" fmla="*/ 131 h 382"/>
                <a:gd name="T30" fmla="*/ 80 w 114"/>
                <a:gd name="T31" fmla="*/ 134 h 382"/>
                <a:gd name="T32" fmla="*/ 91 w 114"/>
                <a:gd name="T33" fmla="*/ 141 h 382"/>
                <a:gd name="T34" fmla="*/ 103 w 114"/>
                <a:gd name="T35" fmla="*/ 150 h 382"/>
                <a:gd name="T36" fmla="*/ 113 w 114"/>
                <a:gd name="T37" fmla="*/ 170 h 382"/>
                <a:gd name="T38" fmla="*/ 113 w 114"/>
                <a:gd name="T39" fmla="*/ 203 h 382"/>
                <a:gd name="T40" fmla="*/ 103 w 114"/>
                <a:gd name="T41" fmla="*/ 236 h 382"/>
                <a:gd name="T42" fmla="*/ 88 w 114"/>
                <a:gd name="T43" fmla="*/ 261 h 382"/>
                <a:gd name="T44" fmla="*/ 77 w 114"/>
                <a:gd name="T45" fmla="*/ 301 h 382"/>
                <a:gd name="T46" fmla="*/ 72 w 114"/>
                <a:gd name="T47" fmla="*/ 367 h 382"/>
                <a:gd name="T48" fmla="*/ 67 w 114"/>
                <a:gd name="T49" fmla="*/ 369 h 382"/>
                <a:gd name="T50" fmla="*/ 59 w 114"/>
                <a:gd name="T51" fmla="*/ 294 h 382"/>
                <a:gd name="T52" fmla="*/ 77 w 114"/>
                <a:gd name="T53" fmla="*/ 243 h 382"/>
                <a:gd name="T54" fmla="*/ 94 w 114"/>
                <a:gd name="T55" fmla="*/ 206 h 382"/>
                <a:gd name="T56" fmla="*/ 94 w 114"/>
                <a:gd name="T57" fmla="*/ 177 h 382"/>
                <a:gd name="T58" fmla="*/ 87 w 114"/>
                <a:gd name="T59" fmla="*/ 157 h 382"/>
                <a:gd name="T60" fmla="*/ 69 w 114"/>
                <a:gd name="T61" fmla="*/ 151 h 382"/>
                <a:gd name="T62" fmla="*/ 56 w 114"/>
                <a:gd name="T63" fmla="*/ 167 h 382"/>
                <a:gd name="T64" fmla="*/ 48 w 114"/>
                <a:gd name="T65" fmla="*/ 192 h 382"/>
                <a:gd name="T66" fmla="*/ 39 w 114"/>
                <a:gd name="T67" fmla="*/ 212 h 382"/>
                <a:gd name="T68" fmla="*/ 22 w 114"/>
                <a:gd name="T69" fmla="*/ 215 h 382"/>
                <a:gd name="T70" fmla="*/ 6 w 114"/>
                <a:gd name="T71" fmla="*/ 187 h 382"/>
                <a:gd name="T72" fmla="*/ 5 w 114"/>
                <a:gd name="T73" fmla="*/ 143 h 382"/>
                <a:gd name="T74" fmla="*/ 3 w 114"/>
                <a:gd name="T75" fmla="*/ 102 h 382"/>
                <a:gd name="T76" fmla="*/ 2 w 114"/>
                <a:gd name="T77" fmla="*/ 58 h 382"/>
                <a:gd name="T78" fmla="*/ 20 w 114"/>
                <a:gd name="T79" fmla="*/ 23 h 382"/>
                <a:gd name="T80" fmla="*/ 42 w 114"/>
                <a:gd name="T81" fmla="*/ 3 h 382"/>
                <a:gd name="T82" fmla="*/ 61 w 114"/>
                <a:gd name="T83" fmla="*/ 2 h 382"/>
                <a:gd name="T84" fmla="*/ 78 w 114"/>
                <a:gd name="T85" fmla="*/ 13 h 382"/>
                <a:gd name="T86" fmla="*/ 92 w 114"/>
                <a:gd name="T87" fmla="*/ 2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382">
                  <a:moveTo>
                    <a:pt x="98" y="38"/>
                  </a:moveTo>
                  <a:lnTo>
                    <a:pt x="104" y="52"/>
                  </a:lnTo>
                  <a:lnTo>
                    <a:pt x="107" y="66"/>
                  </a:lnTo>
                  <a:lnTo>
                    <a:pt x="107" y="84"/>
                  </a:lnTo>
                  <a:lnTo>
                    <a:pt x="108" y="101"/>
                  </a:lnTo>
                  <a:lnTo>
                    <a:pt x="108" y="98"/>
                  </a:lnTo>
                  <a:lnTo>
                    <a:pt x="105" y="88"/>
                  </a:lnTo>
                  <a:lnTo>
                    <a:pt x="101" y="76"/>
                  </a:lnTo>
                  <a:lnTo>
                    <a:pt x="95" y="62"/>
                  </a:lnTo>
                  <a:lnTo>
                    <a:pt x="88" y="48"/>
                  </a:lnTo>
                  <a:lnTo>
                    <a:pt x="78" y="35"/>
                  </a:lnTo>
                  <a:lnTo>
                    <a:pt x="65" y="27"/>
                  </a:lnTo>
                  <a:lnTo>
                    <a:pt x="51" y="25"/>
                  </a:lnTo>
                  <a:lnTo>
                    <a:pt x="42" y="32"/>
                  </a:lnTo>
                  <a:lnTo>
                    <a:pt x="33" y="40"/>
                  </a:lnTo>
                  <a:lnTo>
                    <a:pt x="25" y="51"/>
                  </a:lnTo>
                  <a:lnTo>
                    <a:pt x="16" y="61"/>
                  </a:lnTo>
                  <a:lnTo>
                    <a:pt x="23" y="78"/>
                  </a:lnTo>
                  <a:lnTo>
                    <a:pt x="25" y="95"/>
                  </a:lnTo>
                  <a:lnTo>
                    <a:pt x="23" y="114"/>
                  </a:lnTo>
                  <a:lnTo>
                    <a:pt x="20" y="133"/>
                  </a:lnTo>
                  <a:lnTo>
                    <a:pt x="18" y="151"/>
                  </a:lnTo>
                  <a:lnTo>
                    <a:pt x="18" y="169"/>
                  </a:lnTo>
                  <a:lnTo>
                    <a:pt x="20" y="184"/>
                  </a:lnTo>
                  <a:lnTo>
                    <a:pt x="31" y="199"/>
                  </a:lnTo>
                  <a:lnTo>
                    <a:pt x="35" y="182"/>
                  </a:lnTo>
                  <a:lnTo>
                    <a:pt x="39" y="163"/>
                  </a:lnTo>
                  <a:lnTo>
                    <a:pt x="46" y="147"/>
                  </a:lnTo>
                  <a:lnTo>
                    <a:pt x="58" y="133"/>
                  </a:lnTo>
                  <a:lnTo>
                    <a:pt x="65" y="131"/>
                  </a:lnTo>
                  <a:lnTo>
                    <a:pt x="72" y="133"/>
                  </a:lnTo>
                  <a:lnTo>
                    <a:pt x="80" y="134"/>
                  </a:lnTo>
                  <a:lnTo>
                    <a:pt x="85" y="137"/>
                  </a:lnTo>
                  <a:lnTo>
                    <a:pt x="91" y="141"/>
                  </a:lnTo>
                  <a:lnTo>
                    <a:pt x="97" y="144"/>
                  </a:lnTo>
                  <a:lnTo>
                    <a:pt x="103" y="150"/>
                  </a:lnTo>
                  <a:lnTo>
                    <a:pt x="107" y="154"/>
                  </a:lnTo>
                  <a:lnTo>
                    <a:pt x="113" y="170"/>
                  </a:lnTo>
                  <a:lnTo>
                    <a:pt x="114" y="186"/>
                  </a:lnTo>
                  <a:lnTo>
                    <a:pt x="113" y="203"/>
                  </a:lnTo>
                  <a:lnTo>
                    <a:pt x="108" y="220"/>
                  </a:lnTo>
                  <a:lnTo>
                    <a:pt x="103" y="236"/>
                  </a:lnTo>
                  <a:lnTo>
                    <a:pt x="95" y="251"/>
                  </a:lnTo>
                  <a:lnTo>
                    <a:pt x="88" y="261"/>
                  </a:lnTo>
                  <a:lnTo>
                    <a:pt x="81" y="268"/>
                  </a:lnTo>
                  <a:lnTo>
                    <a:pt x="77" y="301"/>
                  </a:lnTo>
                  <a:lnTo>
                    <a:pt x="74" y="337"/>
                  </a:lnTo>
                  <a:lnTo>
                    <a:pt x="72" y="367"/>
                  </a:lnTo>
                  <a:lnTo>
                    <a:pt x="71" y="382"/>
                  </a:lnTo>
                  <a:lnTo>
                    <a:pt x="67" y="369"/>
                  </a:lnTo>
                  <a:lnTo>
                    <a:pt x="62" y="336"/>
                  </a:lnTo>
                  <a:lnTo>
                    <a:pt x="59" y="294"/>
                  </a:lnTo>
                  <a:lnTo>
                    <a:pt x="62" y="258"/>
                  </a:lnTo>
                  <a:lnTo>
                    <a:pt x="77" y="243"/>
                  </a:lnTo>
                  <a:lnTo>
                    <a:pt x="87" y="225"/>
                  </a:lnTo>
                  <a:lnTo>
                    <a:pt x="94" y="206"/>
                  </a:lnTo>
                  <a:lnTo>
                    <a:pt x="97" y="187"/>
                  </a:lnTo>
                  <a:lnTo>
                    <a:pt x="94" y="177"/>
                  </a:lnTo>
                  <a:lnTo>
                    <a:pt x="91" y="166"/>
                  </a:lnTo>
                  <a:lnTo>
                    <a:pt x="87" y="157"/>
                  </a:lnTo>
                  <a:lnTo>
                    <a:pt x="78" y="150"/>
                  </a:lnTo>
                  <a:lnTo>
                    <a:pt x="69" y="151"/>
                  </a:lnTo>
                  <a:lnTo>
                    <a:pt x="62" y="159"/>
                  </a:lnTo>
                  <a:lnTo>
                    <a:pt x="56" y="167"/>
                  </a:lnTo>
                  <a:lnTo>
                    <a:pt x="52" y="179"/>
                  </a:lnTo>
                  <a:lnTo>
                    <a:pt x="48" y="192"/>
                  </a:lnTo>
                  <a:lnTo>
                    <a:pt x="44" y="203"/>
                  </a:lnTo>
                  <a:lnTo>
                    <a:pt x="39" y="212"/>
                  </a:lnTo>
                  <a:lnTo>
                    <a:pt x="33" y="218"/>
                  </a:lnTo>
                  <a:lnTo>
                    <a:pt x="22" y="215"/>
                  </a:lnTo>
                  <a:lnTo>
                    <a:pt x="13" y="203"/>
                  </a:lnTo>
                  <a:lnTo>
                    <a:pt x="6" y="187"/>
                  </a:lnTo>
                  <a:lnTo>
                    <a:pt x="0" y="177"/>
                  </a:lnTo>
                  <a:lnTo>
                    <a:pt x="5" y="143"/>
                  </a:lnTo>
                  <a:lnTo>
                    <a:pt x="6" y="121"/>
                  </a:lnTo>
                  <a:lnTo>
                    <a:pt x="3" y="102"/>
                  </a:lnTo>
                  <a:lnTo>
                    <a:pt x="0" y="78"/>
                  </a:lnTo>
                  <a:lnTo>
                    <a:pt x="2" y="58"/>
                  </a:lnTo>
                  <a:lnTo>
                    <a:pt x="9" y="39"/>
                  </a:lnTo>
                  <a:lnTo>
                    <a:pt x="20" y="23"/>
                  </a:lnTo>
                  <a:lnTo>
                    <a:pt x="33" y="10"/>
                  </a:lnTo>
                  <a:lnTo>
                    <a:pt x="42" y="3"/>
                  </a:lnTo>
                  <a:lnTo>
                    <a:pt x="51" y="0"/>
                  </a:lnTo>
                  <a:lnTo>
                    <a:pt x="61" y="2"/>
                  </a:lnTo>
                  <a:lnTo>
                    <a:pt x="69" y="6"/>
                  </a:lnTo>
                  <a:lnTo>
                    <a:pt x="78" y="13"/>
                  </a:lnTo>
                  <a:lnTo>
                    <a:pt x="87" y="22"/>
                  </a:lnTo>
                  <a:lnTo>
                    <a:pt x="92" y="29"/>
                  </a:lnTo>
                  <a:lnTo>
                    <a:pt x="98" y="3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1" name="Freeform 53"/>
            <p:cNvSpPr>
              <a:spLocks/>
            </p:cNvSpPr>
            <p:nvPr/>
          </p:nvSpPr>
          <p:spPr bwMode="auto">
            <a:xfrm>
              <a:off x="1790" y="1600"/>
              <a:ext cx="114" cy="42"/>
            </a:xfrm>
            <a:custGeom>
              <a:avLst/>
              <a:gdLst>
                <a:gd name="T0" fmla="*/ 108 w 114"/>
                <a:gd name="T1" fmla="*/ 16 h 42"/>
                <a:gd name="T2" fmla="*/ 110 w 114"/>
                <a:gd name="T3" fmla="*/ 20 h 42"/>
                <a:gd name="T4" fmla="*/ 112 w 114"/>
                <a:gd name="T5" fmla="*/ 23 h 42"/>
                <a:gd name="T6" fmla="*/ 114 w 114"/>
                <a:gd name="T7" fmla="*/ 27 h 42"/>
                <a:gd name="T8" fmla="*/ 112 w 114"/>
                <a:gd name="T9" fmla="*/ 31 h 42"/>
                <a:gd name="T10" fmla="*/ 104 w 114"/>
                <a:gd name="T11" fmla="*/ 30 h 42"/>
                <a:gd name="T12" fmla="*/ 97 w 114"/>
                <a:gd name="T13" fmla="*/ 26 h 42"/>
                <a:gd name="T14" fmla="*/ 88 w 114"/>
                <a:gd name="T15" fmla="*/ 23 h 42"/>
                <a:gd name="T16" fmla="*/ 79 w 114"/>
                <a:gd name="T17" fmla="*/ 19 h 42"/>
                <a:gd name="T18" fmla="*/ 68 w 114"/>
                <a:gd name="T19" fmla="*/ 17 h 42"/>
                <a:gd name="T20" fmla="*/ 58 w 114"/>
                <a:gd name="T21" fmla="*/ 17 h 42"/>
                <a:gd name="T22" fmla="*/ 48 w 114"/>
                <a:gd name="T23" fmla="*/ 19 h 42"/>
                <a:gd name="T24" fmla="*/ 39 w 114"/>
                <a:gd name="T25" fmla="*/ 21 h 42"/>
                <a:gd name="T26" fmla="*/ 29 w 114"/>
                <a:gd name="T27" fmla="*/ 24 h 42"/>
                <a:gd name="T28" fmla="*/ 20 w 114"/>
                <a:gd name="T29" fmla="*/ 29 h 42"/>
                <a:gd name="T30" fmla="*/ 10 w 114"/>
                <a:gd name="T31" fmla="*/ 34 h 42"/>
                <a:gd name="T32" fmla="*/ 0 w 114"/>
                <a:gd name="T33" fmla="*/ 42 h 42"/>
                <a:gd name="T34" fmla="*/ 3 w 114"/>
                <a:gd name="T35" fmla="*/ 29 h 42"/>
                <a:gd name="T36" fmla="*/ 9 w 114"/>
                <a:gd name="T37" fmla="*/ 17 h 42"/>
                <a:gd name="T38" fmla="*/ 14 w 114"/>
                <a:gd name="T39" fmla="*/ 11 h 42"/>
                <a:gd name="T40" fmla="*/ 22 w 114"/>
                <a:gd name="T41" fmla="*/ 7 h 42"/>
                <a:gd name="T42" fmla="*/ 33 w 114"/>
                <a:gd name="T43" fmla="*/ 4 h 42"/>
                <a:gd name="T44" fmla="*/ 43 w 114"/>
                <a:gd name="T45" fmla="*/ 1 h 42"/>
                <a:gd name="T46" fmla="*/ 55 w 114"/>
                <a:gd name="T47" fmla="*/ 0 h 42"/>
                <a:gd name="T48" fmla="*/ 66 w 114"/>
                <a:gd name="T49" fmla="*/ 0 h 42"/>
                <a:gd name="T50" fmla="*/ 78 w 114"/>
                <a:gd name="T51" fmla="*/ 3 h 42"/>
                <a:gd name="T52" fmla="*/ 88 w 114"/>
                <a:gd name="T53" fmla="*/ 6 h 42"/>
                <a:gd name="T54" fmla="*/ 98 w 114"/>
                <a:gd name="T55" fmla="*/ 10 h 42"/>
                <a:gd name="T56" fmla="*/ 108 w 11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42">
                  <a:moveTo>
                    <a:pt x="108" y="16"/>
                  </a:moveTo>
                  <a:lnTo>
                    <a:pt x="110" y="20"/>
                  </a:lnTo>
                  <a:lnTo>
                    <a:pt x="112" y="23"/>
                  </a:lnTo>
                  <a:lnTo>
                    <a:pt x="114" y="27"/>
                  </a:lnTo>
                  <a:lnTo>
                    <a:pt x="112" y="31"/>
                  </a:lnTo>
                  <a:lnTo>
                    <a:pt x="104" y="30"/>
                  </a:lnTo>
                  <a:lnTo>
                    <a:pt x="97" y="26"/>
                  </a:lnTo>
                  <a:lnTo>
                    <a:pt x="88" y="23"/>
                  </a:lnTo>
                  <a:lnTo>
                    <a:pt x="79" y="19"/>
                  </a:lnTo>
                  <a:lnTo>
                    <a:pt x="68" y="17"/>
                  </a:lnTo>
                  <a:lnTo>
                    <a:pt x="58" y="17"/>
                  </a:lnTo>
                  <a:lnTo>
                    <a:pt x="48" y="19"/>
                  </a:lnTo>
                  <a:lnTo>
                    <a:pt x="39" y="21"/>
                  </a:lnTo>
                  <a:lnTo>
                    <a:pt x="29" y="24"/>
                  </a:lnTo>
                  <a:lnTo>
                    <a:pt x="20" y="29"/>
                  </a:lnTo>
                  <a:lnTo>
                    <a:pt x="10" y="34"/>
                  </a:lnTo>
                  <a:lnTo>
                    <a:pt x="0" y="42"/>
                  </a:lnTo>
                  <a:lnTo>
                    <a:pt x="3" y="29"/>
                  </a:lnTo>
                  <a:lnTo>
                    <a:pt x="9" y="17"/>
                  </a:lnTo>
                  <a:lnTo>
                    <a:pt x="14" y="11"/>
                  </a:lnTo>
                  <a:lnTo>
                    <a:pt x="22" y="7"/>
                  </a:lnTo>
                  <a:lnTo>
                    <a:pt x="33" y="4"/>
                  </a:lnTo>
                  <a:lnTo>
                    <a:pt x="43" y="1"/>
                  </a:lnTo>
                  <a:lnTo>
                    <a:pt x="55" y="0"/>
                  </a:lnTo>
                  <a:lnTo>
                    <a:pt x="66" y="0"/>
                  </a:lnTo>
                  <a:lnTo>
                    <a:pt x="78" y="3"/>
                  </a:lnTo>
                  <a:lnTo>
                    <a:pt x="88" y="6"/>
                  </a:lnTo>
                  <a:lnTo>
                    <a:pt x="98" y="10"/>
                  </a:lnTo>
                  <a:lnTo>
                    <a:pt x="108" y="1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2" name="Freeform 54"/>
            <p:cNvSpPr>
              <a:spLocks/>
            </p:cNvSpPr>
            <p:nvPr/>
          </p:nvSpPr>
          <p:spPr bwMode="auto">
            <a:xfrm>
              <a:off x="1806" y="1669"/>
              <a:ext cx="94" cy="26"/>
            </a:xfrm>
            <a:custGeom>
              <a:avLst/>
              <a:gdLst>
                <a:gd name="T0" fmla="*/ 92 w 94"/>
                <a:gd name="T1" fmla="*/ 0 h 26"/>
                <a:gd name="T2" fmla="*/ 94 w 94"/>
                <a:gd name="T3" fmla="*/ 7 h 26"/>
                <a:gd name="T4" fmla="*/ 91 w 94"/>
                <a:gd name="T5" fmla="*/ 11 h 26"/>
                <a:gd name="T6" fmla="*/ 83 w 94"/>
                <a:gd name="T7" fmla="*/ 16 h 26"/>
                <a:gd name="T8" fmla="*/ 73 w 94"/>
                <a:gd name="T9" fmla="*/ 22 h 26"/>
                <a:gd name="T10" fmla="*/ 55 w 94"/>
                <a:gd name="T11" fmla="*/ 26 h 26"/>
                <a:gd name="T12" fmla="*/ 39 w 94"/>
                <a:gd name="T13" fmla="*/ 26 h 26"/>
                <a:gd name="T14" fmla="*/ 26 w 94"/>
                <a:gd name="T15" fmla="*/ 23 h 26"/>
                <a:gd name="T16" fmla="*/ 16 w 94"/>
                <a:gd name="T17" fmla="*/ 19 h 26"/>
                <a:gd name="T18" fmla="*/ 9 w 94"/>
                <a:gd name="T19" fmla="*/ 13 h 26"/>
                <a:gd name="T20" fmla="*/ 3 w 94"/>
                <a:gd name="T21" fmla="*/ 9 h 26"/>
                <a:gd name="T22" fmla="*/ 1 w 94"/>
                <a:gd name="T23" fmla="*/ 4 h 26"/>
                <a:gd name="T24" fmla="*/ 0 w 94"/>
                <a:gd name="T25" fmla="*/ 3 h 26"/>
                <a:gd name="T26" fmla="*/ 16 w 94"/>
                <a:gd name="T27" fmla="*/ 6 h 26"/>
                <a:gd name="T28" fmla="*/ 30 w 94"/>
                <a:gd name="T29" fmla="*/ 7 h 26"/>
                <a:gd name="T30" fmla="*/ 46 w 94"/>
                <a:gd name="T31" fmla="*/ 7 h 26"/>
                <a:gd name="T32" fmla="*/ 59 w 94"/>
                <a:gd name="T33" fmla="*/ 6 h 26"/>
                <a:gd name="T34" fmla="*/ 72 w 94"/>
                <a:gd name="T35" fmla="*/ 4 h 26"/>
                <a:gd name="T36" fmla="*/ 82 w 94"/>
                <a:gd name="T37" fmla="*/ 1 h 26"/>
                <a:gd name="T38" fmla="*/ 89 w 94"/>
                <a:gd name="T39" fmla="*/ 0 h 26"/>
                <a:gd name="T40" fmla="*/ 92 w 94"/>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6">
                  <a:moveTo>
                    <a:pt x="92" y="0"/>
                  </a:moveTo>
                  <a:lnTo>
                    <a:pt x="94" y="7"/>
                  </a:lnTo>
                  <a:lnTo>
                    <a:pt x="91" y="11"/>
                  </a:lnTo>
                  <a:lnTo>
                    <a:pt x="83" y="16"/>
                  </a:lnTo>
                  <a:lnTo>
                    <a:pt x="73" y="22"/>
                  </a:lnTo>
                  <a:lnTo>
                    <a:pt x="55" y="26"/>
                  </a:lnTo>
                  <a:lnTo>
                    <a:pt x="39" y="26"/>
                  </a:lnTo>
                  <a:lnTo>
                    <a:pt x="26" y="23"/>
                  </a:lnTo>
                  <a:lnTo>
                    <a:pt x="16" y="19"/>
                  </a:lnTo>
                  <a:lnTo>
                    <a:pt x="9" y="13"/>
                  </a:lnTo>
                  <a:lnTo>
                    <a:pt x="3" y="9"/>
                  </a:lnTo>
                  <a:lnTo>
                    <a:pt x="1" y="4"/>
                  </a:lnTo>
                  <a:lnTo>
                    <a:pt x="0" y="3"/>
                  </a:lnTo>
                  <a:lnTo>
                    <a:pt x="16" y="6"/>
                  </a:lnTo>
                  <a:lnTo>
                    <a:pt x="30" y="7"/>
                  </a:lnTo>
                  <a:lnTo>
                    <a:pt x="46" y="7"/>
                  </a:lnTo>
                  <a:lnTo>
                    <a:pt x="59" y="6"/>
                  </a:lnTo>
                  <a:lnTo>
                    <a:pt x="72" y="4"/>
                  </a:lnTo>
                  <a:lnTo>
                    <a:pt x="82" y="1"/>
                  </a:lnTo>
                  <a:lnTo>
                    <a:pt x="89" y="0"/>
                  </a:lnTo>
                  <a:lnTo>
                    <a:pt x="92"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3" name="Freeform 55"/>
            <p:cNvSpPr>
              <a:spLocks/>
            </p:cNvSpPr>
            <p:nvPr/>
          </p:nvSpPr>
          <p:spPr bwMode="auto">
            <a:xfrm>
              <a:off x="1656" y="1695"/>
              <a:ext cx="277" cy="245"/>
            </a:xfrm>
            <a:custGeom>
              <a:avLst/>
              <a:gdLst>
                <a:gd name="T0" fmla="*/ 58 w 277"/>
                <a:gd name="T1" fmla="*/ 3 h 245"/>
                <a:gd name="T2" fmla="*/ 49 w 277"/>
                <a:gd name="T3" fmla="*/ 10 h 245"/>
                <a:gd name="T4" fmla="*/ 39 w 277"/>
                <a:gd name="T5" fmla="*/ 16 h 245"/>
                <a:gd name="T6" fmla="*/ 29 w 277"/>
                <a:gd name="T7" fmla="*/ 19 h 245"/>
                <a:gd name="T8" fmla="*/ 17 w 277"/>
                <a:gd name="T9" fmla="*/ 17 h 245"/>
                <a:gd name="T10" fmla="*/ 20 w 277"/>
                <a:gd name="T11" fmla="*/ 49 h 245"/>
                <a:gd name="T12" fmla="*/ 25 w 277"/>
                <a:gd name="T13" fmla="*/ 79 h 245"/>
                <a:gd name="T14" fmla="*/ 33 w 277"/>
                <a:gd name="T15" fmla="*/ 108 h 245"/>
                <a:gd name="T16" fmla="*/ 46 w 277"/>
                <a:gd name="T17" fmla="*/ 135 h 245"/>
                <a:gd name="T18" fmla="*/ 62 w 277"/>
                <a:gd name="T19" fmla="*/ 160 h 245"/>
                <a:gd name="T20" fmla="*/ 81 w 277"/>
                <a:gd name="T21" fmla="*/ 181 h 245"/>
                <a:gd name="T22" fmla="*/ 105 w 277"/>
                <a:gd name="T23" fmla="*/ 201 h 245"/>
                <a:gd name="T24" fmla="*/ 133 w 277"/>
                <a:gd name="T25" fmla="*/ 216 h 245"/>
                <a:gd name="T26" fmla="*/ 153 w 277"/>
                <a:gd name="T27" fmla="*/ 219 h 245"/>
                <a:gd name="T28" fmla="*/ 172 w 277"/>
                <a:gd name="T29" fmla="*/ 219 h 245"/>
                <a:gd name="T30" fmla="*/ 192 w 277"/>
                <a:gd name="T31" fmla="*/ 216 h 245"/>
                <a:gd name="T32" fmla="*/ 210 w 277"/>
                <a:gd name="T33" fmla="*/ 211 h 245"/>
                <a:gd name="T34" fmla="*/ 228 w 277"/>
                <a:gd name="T35" fmla="*/ 203 h 245"/>
                <a:gd name="T36" fmla="*/ 245 w 277"/>
                <a:gd name="T37" fmla="*/ 194 h 245"/>
                <a:gd name="T38" fmla="*/ 261 w 277"/>
                <a:gd name="T39" fmla="*/ 184 h 245"/>
                <a:gd name="T40" fmla="*/ 277 w 277"/>
                <a:gd name="T41" fmla="*/ 173 h 245"/>
                <a:gd name="T42" fmla="*/ 277 w 277"/>
                <a:gd name="T43" fmla="*/ 183 h 245"/>
                <a:gd name="T44" fmla="*/ 272 w 277"/>
                <a:gd name="T45" fmla="*/ 193 h 245"/>
                <a:gd name="T46" fmla="*/ 265 w 277"/>
                <a:gd name="T47" fmla="*/ 203 h 245"/>
                <a:gd name="T48" fmla="*/ 257 w 277"/>
                <a:gd name="T49" fmla="*/ 211 h 245"/>
                <a:gd name="T50" fmla="*/ 242 w 277"/>
                <a:gd name="T51" fmla="*/ 222 h 245"/>
                <a:gd name="T52" fmla="*/ 228 w 277"/>
                <a:gd name="T53" fmla="*/ 230 h 245"/>
                <a:gd name="T54" fmla="*/ 210 w 277"/>
                <a:gd name="T55" fmla="*/ 236 h 245"/>
                <a:gd name="T56" fmla="*/ 193 w 277"/>
                <a:gd name="T57" fmla="*/ 242 h 245"/>
                <a:gd name="T58" fmla="*/ 176 w 277"/>
                <a:gd name="T59" fmla="*/ 245 h 245"/>
                <a:gd name="T60" fmla="*/ 157 w 277"/>
                <a:gd name="T61" fmla="*/ 243 h 245"/>
                <a:gd name="T62" fmla="*/ 140 w 277"/>
                <a:gd name="T63" fmla="*/ 240 h 245"/>
                <a:gd name="T64" fmla="*/ 124 w 277"/>
                <a:gd name="T65" fmla="*/ 235 h 245"/>
                <a:gd name="T66" fmla="*/ 94 w 277"/>
                <a:gd name="T67" fmla="*/ 214 h 245"/>
                <a:gd name="T68" fmla="*/ 68 w 277"/>
                <a:gd name="T69" fmla="*/ 191 h 245"/>
                <a:gd name="T70" fmla="*/ 46 w 277"/>
                <a:gd name="T71" fmla="*/ 165 h 245"/>
                <a:gd name="T72" fmla="*/ 30 w 277"/>
                <a:gd name="T73" fmla="*/ 137 h 245"/>
                <a:gd name="T74" fmla="*/ 16 w 277"/>
                <a:gd name="T75" fmla="*/ 105 h 245"/>
                <a:gd name="T76" fmla="*/ 7 w 277"/>
                <a:gd name="T77" fmla="*/ 72 h 245"/>
                <a:gd name="T78" fmla="*/ 2 w 277"/>
                <a:gd name="T79" fmla="*/ 36 h 245"/>
                <a:gd name="T80" fmla="*/ 0 w 277"/>
                <a:gd name="T81" fmla="*/ 0 h 245"/>
                <a:gd name="T82" fmla="*/ 7 w 277"/>
                <a:gd name="T83" fmla="*/ 1 h 245"/>
                <a:gd name="T84" fmla="*/ 15 w 277"/>
                <a:gd name="T85" fmla="*/ 3 h 245"/>
                <a:gd name="T86" fmla="*/ 22 w 277"/>
                <a:gd name="T87" fmla="*/ 3 h 245"/>
                <a:gd name="T88" fmla="*/ 30 w 277"/>
                <a:gd name="T89" fmla="*/ 3 h 245"/>
                <a:gd name="T90" fmla="*/ 38 w 277"/>
                <a:gd name="T91" fmla="*/ 3 h 245"/>
                <a:gd name="T92" fmla="*/ 45 w 277"/>
                <a:gd name="T93" fmla="*/ 1 h 245"/>
                <a:gd name="T94" fmla="*/ 52 w 277"/>
                <a:gd name="T95" fmla="*/ 3 h 245"/>
                <a:gd name="T96" fmla="*/ 58 w 277"/>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45">
                  <a:moveTo>
                    <a:pt x="58" y="3"/>
                  </a:moveTo>
                  <a:lnTo>
                    <a:pt x="49" y="10"/>
                  </a:lnTo>
                  <a:lnTo>
                    <a:pt x="39" y="16"/>
                  </a:lnTo>
                  <a:lnTo>
                    <a:pt x="29" y="19"/>
                  </a:lnTo>
                  <a:lnTo>
                    <a:pt x="17" y="17"/>
                  </a:lnTo>
                  <a:lnTo>
                    <a:pt x="20" y="49"/>
                  </a:lnTo>
                  <a:lnTo>
                    <a:pt x="25" y="79"/>
                  </a:lnTo>
                  <a:lnTo>
                    <a:pt x="33" y="108"/>
                  </a:lnTo>
                  <a:lnTo>
                    <a:pt x="46" y="135"/>
                  </a:lnTo>
                  <a:lnTo>
                    <a:pt x="62" y="160"/>
                  </a:lnTo>
                  <a:lnTo>
                    <a:pt x="81" y="181"/>
                  </a:lnTo>
                  <a:lnTo>
                    <a:pt x="105" y="201"/>
                  </a:lnTo>
                  <a:lnTo>
                    <a:pt x="133" y="216"/>
                  </a:lnTo>
                  <a:lnTo>
                    <a:pt x="153" y="219"/>
                  </a:lnTo>
                  <a:lnTo>
                    <a:pt x="172" y="219"/>
                  </a:lnTo>
                  <a:lnTo>
                    <a:pt x="192" y="216"/>
                  </a:lnTo>
                  <a:lnTo>
                    <a:pt x="210" y="211"/>
                  </a:lnTo>
                  <a:lnTo>
                    <a:pt x="228" y="203"/>
                  </a:lnTo>
                  <a:lnTo>
                    <a:pt x="245" y="194"/>
                  </a:lnTo>
                  <a:lnTo>
                    <a:pt x="261" y="184"/>
                  </a:lnTo>
                  <a:lnTo>
                    <a:pt x="277" y="173"/>
                  </a:lnTo>
                  <a:lnTo>
                    <a:pt x="277" y="183"/>
                  </a:lnTo>
                  <a:lnTo>
                    <a:pt x="272" y="193"/>
                  </a:lnTo>
                  <a:lnTo>
                    <a:pt x="265" y="203"/>
                  </a:lnTo>
                  <a:lnTo>
                    <a:pt x="257" y="211"/>
                  </a:lnTo>
                  <a:lnTo>
                    <a:pt x="242" y="222"/>
                  </a:lnTo>
                  <a:lnTo>
                    <a:pt x="228" y="230"/>
                  </a:lnTo>
                  <a:lnTo>
                    <a:pt x="210" y="236"/>
                  </a:lnTo>
                  <a:lnTo>
                    <a:pt x="193" y="242"/>
                  </a:lnTo>
                  <a:lnTo>
                    <a:pt x="176" y="245"/>
                  </a:lnTo>
                  <a:lnTo>
                    <a:pt x="157" y="243"/>
                  </a:lnTo>
                  <a:lnTo>
                    <a:pt x="140" y="240"/>
                  </a:lnTo>
                  <a:lnTo>
                    <a:pt x="124" y="235"/>
                  </a:lnTo>
                  <a:lnTo>
                    <a:pt x="94" y="214"/>
                  </a:lnTo>
                  <a:lnTo>
                    <a:pt x="68" y="191"/>
                  </a:lnTo>
                  <a:lnTo>
                    <a:pt x="46" y="165"/>
                  </a:lnTo>
                  <a:lnTo>
                    <a:pt x="30" y="137"/>
                  </a:lnTo>
                  <a:lnTo>
                    <a:pt x="16" y="105"/>
                  </a:lnTo>
                  <a:lnTo>
                    <a:pt x="7" y="72"/>
                  </a:lnTo>
                  <a:lnTo>
                    <a:pt x="2" y="36"/>
                  </a:lnTo>
                  <a:lnTo>
                    <a:pt x="0" y="0"/>
                  </a:lnTo>
                  <a:lnTo>
                    <a:pt x="7" y="1"/>
                  </a:lnTo>
                  <a:lnTo>
                    <a:pt x="15" y="3"/>
                  </a:lnTo>
                  <a:lnTo>
                    <a:pt x="22" y="3"/>
                  </a:lnTo>
                  <a:lnTo>
                    <a:pt x="30" y="3"/>
                  </a:lnTo>
                  <a:lnTo>
                    <a:pt x="38" y="3"/>
                  </a:lnTo>
                  <a:lnTo>
                    <a:pt x="45" y="1"/>
                  </a:lnTo>
                  <a:lnTo>
                    <a:pt x="52" y="3"/>
                  </a:lnTo>
                  <a:lnTo>
                    <a:pt x="58" y="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4" name="Freeform 56"/>
            <p:cNvSpPr>
              <a:spLocks/>
            </p:cNvSpPr>
            <p:nvPr/>
          </p:nvSpPr>
          <p:spPr bwMode="auto">
            <a:xfrm>
              <a:off x="1329" y="1770"/>
              <a:ext cx="120" cy="161"/>
            </a:xfrm>
            <a:custGeom>
              <a:avLst/>
              <a:gdLst>
                <a:gd name="T0" fmla="*/ 51 w 120"/>
                <a:gd name="T1" fmla="*/ 65 h 161"/>
                <a:gd name="T2" fmla="*/ 30 w 120"/>
                <a:gd name="T3" fmla="*/ 59 h 161"/>
                <a:gd name="T4" fmla="*/ 15 w 120"/>
                <a:gd name="T5" fmla="*/ 46 h 161"/>
                <a:gd name="T6" fmla="*/ 3 w 120"/>
                <a:gd name="T7" fmla="*/ 29 h 161"/>
                <a:gd name="T8" fmla="*/ 0 w 120"/>
                <a:gd name="T9" fmla="*/ 0 h 161"/>
                <a:gd name="T10" fmla="*/ 19 w 120"/>
                <a:gd name="T11" fmla="*/ 26 h 161"/>
                <a:gd name="T12" fmla="*/ 43 w 120"/>
                <a:gd name="T13" fmla="*/ 40 h 161"/>
                <a:gd name="T14" fmla="*/ 74 w 120"/>
                <a:gd name="T15" fmla="*/ 49 h 161"/>
                <a:gd name="T16" fmla="*/ 102 w 120"/>
                <a:gd name="T17" fmla="*/ 56 h 161"/>
                <a:gd name="T18" fmla="*/ 97 w 120"/>
                <a:gd name="T19" fmla="*/ 62 h 161"/>
                <a:gd name="T20" fmla="*/ 87 w 120"/>
                <a:gd name="T21" fmla="*/ 65 h 161"/>
                <a:gd name="T22" fmla="*/ 84 w 120"/>
                <a:gd name="T23" fmla="*/ 76 h 161"/>
                <a:gd name="T24" fmla="*/ 84 w 120"/>
                <a:gd name="T25" fmla="*/ 90 h 161"/>
                <a:gd name="T26" fmla="*/ 101 w 120"/>
                <a:gd name="T27" fmla="*/ 92 h 161"/>
                <a:gd name="T28" fmla="*/ 120 w 120"/>
                <a:gd name="T29" fmla="*/ 89 h 161"/>
                <a:gd name="T30" fmla="*/ 114 w 120"/>
                <a:gd name="T31" fmla="*/ 99 h 161"/>
                <a:gd name="T32" fmla="*/ 104 w 120"/>
                <a:gd name="T33" fmla="*/ 108 h 161"/>
                <a:gd name="T34" fmla="*/ 84 w 120"/>
                <a:gd name="T35" fmla="*/ 106 h 161"/>
                <a:gd name="T36" fmla="*/ 64 w 120"/>
                <a:gd name="T37" fmla="*/ 111 h 161"/>
                <a:gd name="T38" fmla="*/ 74 w 120"/>
                <a:gd name="T39" fmla="*/ 122 h 161"/>
                <a:gd name="T40" fmla="*/ 85 w 120"/>
                <a:gd name="T41" fmla="*/ 132 h 161"/>
                <a:gd name="T42" fmla="*/ 91 w 120"/>
                <a:gd name="T43" fmla="*/ 144 h 161"/>
                <a:gd name="T44" fmla="*/ 84 w 120"/>
                <a:gd name="T45" fmla="*/ 158 h 161"/>
                <a:gd name="T46" fmla="*/ 69 w 120"/>
                <a:gd name="T47" fmla="*/ 161 h 161"/>
                <a:gd name="T48" fmla="*/ 55 w 120"/>
                <a:gd name="T49" fmla="*/ 160 h 161"/>
                <a:gd name="T50" fmla="*/ 41 w 120"/>
                <a:gd name="T51" fmla="*/ 152 h 161"/>
                <a:gd name="T52" fmla="*/ 30 w 120"/>
                <a:gd name="T53" fmla="*/ 139 h 161"/>
                <a:gd name="T54" fmla="*/ 35 w 120"/>
                <a:gd name="T55" fmla="*/ 142 h 161"/>
                <a:gd name="T56" fmla="*/ 46 w 120"/>
                <a:gd name="T57" fmla="*/ 147 h 161"/>
                <a:gd name="T58" fmla="*/ 62 w 120"/>
                <a:gd name="T59" fmla="*/ 149 h 161"/>
                <a:gd name="T60" fmla="*/ 79 w 120"/>
                <a:gd name="T61" fmla="*/ 145 h 161"/>
                <a:gd name="T62" fmla="*/ 66 w 120"/>
                <a:gd name="T63" fmla="*/ 134 h 161"/>
                <a:gd name="T64" fmla="*/ 55 w 120"/>
                <a:gd name="T65" fmla="*/ 121 h 161"/>
                <a:gd name="T66" fmla="*/ 42 w 120"/>
                <a:gd name="T67" fmla="*/ 106 h 161"/>
                <a:gd name="T68" fmla="*/ 30 w 120"/>
                <a:gd name="T69" fmla="*/ 93 h 161"/>
                <a:gd name="T70" fmla="*/ 16 w 120"/>
                <a:gd name="T71" fmla="*/ 115 h 161"/>
                <a:gd name="T72" fmla="*/ 2 w 120"/>
                <a:gd name="T73" fmla="*/ 138 h 161"/>
                <a:gd name="T74" fmla="*/ 9 w 120"/>
                <a:gd name="T75" fmla="*/ 106 h 161"/>
                <a:gd name="T76" fmla="*/ 33 w 120"/>
                <a:gd name="T77" fmla="*/ 79 h 161"/>
                <a:gd name="T78" fmla="*/ 62 w 120"/>
                <a:gd name="T79"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161">
                  <a:moveTo>
                    <a:pt x="62" y="65"/>
                  </a:moveTo>
                  <a:lnTo>
                    <a:pt x="51" y="65"/>
                  </a:lnTo>
                  <a:lnTo>
                    <a:pt x="41" y="63"/>
                  </a:lnTo>
                  <a:lnTo>
                    <a:pt x="30" y="59"/>
                  </a:lnTo>
                  <a:lnTo>
                    <a:pt x="22" y="53"/>
                  </a:lnTo>
                  <a:lnTo>
                    <a:pt x="15" y="46"/>
                  </a:lnTo>
                  <a:lnTo>
                    <a:pt x="9" y="37"/>
                  </a:lnTo>
                  <a:lnTo>
                    <a:pt x="3" y="29"/>
                  </a:lnTo>
                  <a:lnTo>
                    <a:pt x="0" y="20"/>
                  </a:lnTo>
                  <a:lnTo>
                    <a:pt x="0" y="0"/>
                  </a:lnTo>
                  <a:lnTo>
                    <a:pt x="7" y="16"/>
                  </a:lnTo>
                  <a:lnTo>
                    <a:pt x="19" y="26"/>
                  </a:lnTo>
                  <a:lnTo>
                    <a:pt x="30" y="34"/>
                  </a:lnTo>
                  <a:lnTo>
                    <a:pt x="43" y="40"/>
                  </a:lnTo>
                  <a:lnTo>
                    <a:pt x="58" y="46"/>
                  </a:lnTo>
                  <a:lnTo>
                    <a:pt x="74" y="49"/>
                  </a:lnTo>
                  <a:lnTo>
                    <a:pt x="88" y="52"/>
                  </a:lnTo>
                  <a:lnTo>
                    <a:pt x="102" y="56"/>
                  </a:lnTo>
                  <a:lnTo>
                    <a:pt x="102" y="60"/>
                  </a:lnTo>
                  <a:lnTo>
                    <a:pt x="97" y="62"/>
                  </a:lnTo>
                  <a:lnTo>
                    <a:pt x="91" y="63"/>
                  </a:lnTo>
                  <a:lnTo>
                    <a:pt x="87" y="65"/>
                  </a:lnTo>
                  <a:lnTo>
                    <a:pt x="85" y="70"/>
                  </a:lnTo>
                  <a:lnTo>
                    <a:pt x="84" y="76"/>
                  </a:lnTo>
                  <a:lnTo>
                    <a:pt x="82" y="83"/>
                  </a:lnTo>
                  <a:lnTo>
                    <a:pt x="84" y="90"/>
                  </a:lnTo>
                  <a:lnTo>
                    <a:pt x="91" y="92"/>
                  </a:lnTo>
                  <a:lnTo>
                    <a:pt x="101" y="92"/>
                  </a:lnTo>
                  <a:lnTo>
                    <a:pt x="111" y="90"/>
                  </a:lnTo>
                  <a:lnTo>
                    <a:pt x="120" y="89"/>
                  </a:lnTo>
                  <a:lnTo>
                    <a:pt x="118" y="93"/>
                  </a:lnTo>
                  <a:lnTo>
                    <a:pt x="114" y="99"/>
                  </a:lnTo>
                  <a:lnTo>
                    <a:pt x="108" y="103"/>
                  </a:lnTo>
                  <a:lnTo>
                    <a:pt x="104" y="108"/>
                  </a:lnTo>
                  <a:lnTo>
                    <a:pt x="94" y="108"/>
                  </a:lnTo>
                  <a:lnTo>
                    <a:pt x="84" y="106"/>
                  </a:lnTo>
                  <a:lnTo>
                    <a:pt x="72" y="108"/>
                  </a:lnTo>
                  <a:lnTo>
                    <a:pt x="64" y="111"/>
                  </a:lnTo>
                  <a:lnTo>
                    <a:pt x="68" y="116"/>
                  </a:lnTo>
                  <a:lnTo>
                    <a:pt x="74" y="122"/>
                  </a:lnTo>
                  <a:lnTo>
                    <a:pt x="79" y="126"/>
                  </a:lnTo>
                  <a:lnTo>
                    <a:pt x="85" y="132"/>
                  </a:lnTo>
                  <a:lnTo>
                    <a:pt x="89" y="138"/>
                  </a:lnTo>
                  <a:lnTo>
                    <a:pt x="91" y="144"/>
                  </a:lnTo>
                  <a:lnTo>
                    <a:pt x="89" y="151"/>
                  </a:lnTo>
                  <a:lnTo>
                    <a:pt x="84" y="158"/>
                  </a:lnTo>
                  <a:lnTo>
                    <a:pt x="77" y="160"/>
                  </a:lnTo>
                  <a:lnTo>
                    <a:pt x="69" y="161"/>
                  </a:lnTo>
                  <a:lnTo>
                    <a:pt x="62" y="161"/>
                  </a:lnTo>
                  <a:lnTo>
                    <a:pt x="55" y="160"/>
                  </a:lnTo>
                  <a:lnTo>
                    <a:pt x="48" y="157"/>
                  </a:lnTo>
                  <a:lnTo>
                    <a:pt x="41" y="152"/>
                  </a:lnTo>
                  <a:lnTo>
                    <a:pt x="35" y="147"/>
                  </a:lnTo>
                  <a:lnTo>
                    <a:pt x="30" y="139"/>
                  </a:lnTo>
                  <a:lnTo>
                    <a:pt x="32" y="141"/>
                  </a:lnTo>
                  <a:lnTo>
                    <a:pt x="35" y="142"/>
                  </a:lnTo>
                  <a:lnTo>
                    <a:pt x="41" y="145"/>
                  </a:lnTo>
                  <a:lnTo>
                    <a:pt x="46" y="147"/>
                  </a:lnTo>
                  <a:lnTo>
                    <a:pt x="55" y="149"/>
                  </a:lnTo>
                  <a:lnTo>
                    <a:pt x="62" y="149"/>
                  </a:lnTo>
                  <a:lnTo>
                    <a:pt x="71" y="148"/>
                  </a:lnTo>
                  <a:lnTo>
                    <a:pt x="79" y="145"/>
                  </a:lnTo>
                  <a:lnTo>
                    <a:pt x="74" y="139"/>
                  </a:lnTo>
                  <a:lnTo>
                    <a:pt x="66" y="134"/>
                  </a:lnTo>
                  <a:lnTo>
                    <a:pt x="61" y="126"/>
                  </a:lnTo>
                  <a:lnTo>
                    <a:pt x="55" y="121"/>
                  </a:lnTo>
                  <a:lnTo>
                    <a:pt x="48" y="113"/>
                  </a:lnTo>
                  <a:lnTo>
                    <a:pt x="42" y="106"/>
                  </a:lnTo>
                  <a:lnTo>
                    <a:pt x="36" y="100"/>
                  </a:lnTo>
                  <a:lnTo>
                    <a:pt x="30" y="93"/>
                  </a:lnTo>
                  <a:lnTo>
                    <a:pt x="22" y="103"/>
                  </a:lnTo>
                  <a:lnTo>
                    <a:pt x="16" y="115"/>
                  </a:lnTo>
                  <a:lnTo>
                    <a:pt x="10" y="128"/>
                  </a:lnTo>
                  <a:lnTo>
                    <a:pt x="2" y="138"/>
                  </a:lnTo>
                  <a:lnTo>
                    <a:pt x="2" y="126"/>
                  </a:lnTo>
                  <a:lnTo>
                    <a:pt x="9" y="106"/>
                  </a:lnTo>
                  <a:lnTo>
                    <a:pt x="22" y="88"/>
                  </a:lnTo>
                  <a:lnTo>
                    <a:pt x="33" y="79"/>
                  </a:lnTo>
                  <a:lnTo>
                    <a:pt x="61" y="96"/>
                  </a:lnTo>
                  <a:lnTo>
                    <a:pt x="62" y="6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5" name="Freeform 57"/>
            <p:cNvSpPr>
              <a:spLocks/>
            </p:cNvSpPr>
            <p:nvPr/>
          </p:nvSpPr>
          <p:spPr bwMode="auto">
            <a:xfrm>
              <a:off x="1442" y="1794"/>
              <a:ext cx="77" cy="46"/>
            </a:xfrm>
            <a:custGeom>
              <a:avLst/>
              <a:gdLst>
                <a:gd name="T0" fmla="*/ 77 w 77"/>
                <a:gd name="T1" fmla="*/ 3 h 46"/>
                <a:gd name="T2" fmla="*/ 73 w 77"/>
                <a:gd name="T3" fmla="*/ 19 h 46"/>
                <a:gd name="T4" fmla="*/ 64 w 77"/>
                <a:gd name="T5" fmla="*/ 29 h 46"/>
                <a:gd name="T6" fmla="*/ 53 w 77"/>
                <a:gd name="T7" fmla="*/ 36 h 46"/>
                <a:gd name="T8" fmla="*/ 38 w 77"/>
                <a:gd name="T9" fmla="*/ 42 h 46"/>
                <a:gd name="T10" fmla="*/ 25 w 77"/>
                <a:gd name="T11" fmla="*/ 45 h 46"/>
                <a:gd name="T12" fmla="*/ 13 w 77"/>
                <a:gd name="T13" fmla="*/ 46 h 46"/>
                <a:gd name="T14" fmla="*/ 4 w 77"/>
                <a:gd name="T15" fmla="*/ 43 h 46"/>
                <a:gd name="T16" fmla="*/ 0 w 77"/>
                <a:gd name="T17" fmla="*/ 39 h 46"/>
                <a:gd name="T18" fmla="*/ 10 w 77"/>
                <a:gd name="T19" fmla="*/ 36 h 46"/>
                <a:gd name="T20" fmla="*/ 18 w 77"/>
                <a:gd name="T21" fmla="*/ 32 h 46"/>
                <a:gd name="T22" fmla="*/ 28 w 77"/>
                <a:gd name="T23" fmla="*/ 29 h 46"/>
                <a:gd name="T24" fmla="*/ 40 w 77"/>
                <a:gd name="T25" fmla="*/ 25 h 46"/>
                <a:gd name="T26" fmla="*/ 49 w 77"/>
                <a:gd name="T27" fmla="*/ 20 h 46"/>
                <a:gd name="T28" fmla="*/ 59 w 77"/>
                <a:gd name="T29" fmla="*/ 15 h 46"/>
                <a:gd name="T30" fmla="*/ 67 w 77"/>
                <a:gd name="T31" fmla="*/ 7 h 46"/>
                <a:gd name="T32" fmla="*/ 74 w 77"/>
                <a:gd name="T33" fmla="*/ 0 h 46"/>
                <a:gd name="T34" fmla="*/ 77 w 77"/>
                <a:gd name="T35"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6">
                  <a:moveTo>
                    <a:pt x="77" y="3"/>
                  </a:moveTo>
                  <a:lnTo>
                    <a:pt x="73" y="19"/>
                  </a:lnTo>
                  <a:lnTo>
                    <a:pt x="64" y="29"/>
                  </a:lnTo>
                  <a:lnTo>
                    <a:pt x="53" y="36"/>
                  </a:lnTo>
                  <a:lnTo>
                    <a:pt x="38" y="42"/>
                  </a:lnTo>
                  <a:lnTo>
                    <a:pt x="25" y="45"/>
                  </a:lnTo>
                  <a:lnTo>
                    <a:pt x="13" y="46"/>
                  </a:lnTo>
                  <a:lnTo>
                    <a:pt x="4" y="43"/>
                  </a:lnTo>
                  <a:lnTo>
                    <a:pt x="0" y="39"/>
                  </a:lnTo>
                  <a:lnTo>
                    <a:pt x="10" y="36"/>
                  </a:lnTo>
                  <a:lnTo>
                    <a:pt x="18" y="32"/>
                  </a:lnTo>
                  <a:lnTo>
                    <a:pt x="28" y="29"/>
                  </a:lnTo>
                  <a:lnTo>
                    <a:pt x="40" y="25"/>
                  </a:lnTo>
                  <a:lnTo>
                    <a:pt x="49" y="20"/>
                  </a:lnTo>
                  <a:lnTo>
                    <a:pt x="59" y="15"/>
                  </a:lnTo>
                  <a:lnTo>
                    <a:pt x="67" y="7"/>
                  </a:lnTo>
                  <a:lnTo>
                    <a:pt x="74" y="0"/>
                  </a:lnTo>
                  <a:lnTo>
                    <a:pt x="77" y="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6" name="Freeform 58"/>
            <p:cNvSpPr>
              <a:spLocks/>
            </p:cNvSpPr>
            <p:nvPr/>
          </p:nvSpPr>
          <p:spPr bwMode="auto">
            <a:xfrm>
              <a:off x="1754" y="1823"/>
              <a:ext cx="79" cy="35"/>
            </a:xfrm>
            <a:custGeom>
              <a:avLst/>
              <a:gdLst>
                <a:gd name="T0" fmla="*/ 79 w 79"/>
                <a:gd name="T1" fmla="*/ 0 h 35"/>
                <a:gd name="T2" fmla="*/ 79 w 79"/>
                <a:gd name="T3" fmla="*/ 9 h 35"/>
                <a:gd name="T4" fmla="*/ 75 w 79"/>
                <a:gd name="T5" fmla="*/ 17 h 35"/>
                <a:gd name="T6" fmla="*/ 68 w 79"/>
                <a:gd name="T7" fmla="*/ 26 h 35"/>
                <a:gd name="T8" fmla="*/ 61 w 79"/>
                <a:gd name="T9" fmla="*/ 30 h 35"/>
                <a:gd name="T10" fmla="*/ 46 w 79"/>
                <a:gd name="T11" fmla="*/ 35 h 35"/>
                <a:gd name="T12" fmla="*/ 35 w 79"/>
                <a:gd name="T13" fmla="*/ 35 h 35"/>
                <a:gd name="T14" fmla="*/ 23 w 79"/>
                <a:gd name="T15" fmla="*/ 33 h 35"/>
                <a:gd name="T16" fmla="*/ 16 w 79"/>
                <a:gd name="T17" fmla="*/ 29 h 35"/>
                <a:gd name="T18" fmla="*/ 9 w 79"/>
                <a:gd name="T19" fmla="*/ 24 h 35"/>
                <a:gd name="T20" fmla="*/ 4 w 79"/>
                <a:gd name="T21" fmla="*/ 20 h 35"/>
                <a:gd name="T22" fmla="*/ 2 w 79"/>
                <a:gd name="T23" fmla="*/ 17 h 35"/>
                <a:gd name="T24" fmla="*/ 0 w 79"/>
                <a:gd name="T25" fmla="*/ 16 h 35"/>
                <a:gd name="T26" fmla="*/ 19 w 79"/>
                <a:gd name="T27" fmla="*/ 17 h 35"/>
                <a:gd name="T28" fmla="*/ 33 w 79"/>
                <a:gd name="T29" fmla="*/ 16 h 35"/>
                <a:gd name="T30" fmla="*/ 46 w 79"/>
                <a:gd name="T31" fmla="*/ 14 h 35"/>
                <a:gd name="T32" fmla="*/ 55 w 79"/>
                <a:gd name="T33" fmla="*/ 10 h 35"/>
                <a:gd name="T34" fmla="*/ 63 w 79"/>
                <a:gd name="T35" fmla="*/ 7 h 35"/>
                <a:gd name="T36" fmla="*/ 69 w 79"/>
                <a:gd name="T37" fmla="*/ 4 h 35"/>
                <a:gd name="T38" fmla="*/ 75 w 79"/>
                <a:gd name="T39" fmla="*/ 1 h 35"/>
                <a:gd name="T40" fmla="*/ 79 w 79"/>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5">
                  <a:moveTo>
                    <a:pt x="79" y="0"/>
                  </a:moveTo>
                  <a:lnTo>
                    <a:pt x="79" y="9"/>
                  </a:lnTo>
                  <a:lnTo>
                    <a:pt x="75" y="17"/>
                  </a:lnTo>
                  <a:lnTo>
                    <a:pt x="68" y="26"/>
                  </a:lnTo>
                  <a:lnTo>
                    <a:pt x="61" y="30"/>
                  </a:lnTo>
                  <a:lnTo>
                    <a:pt x="46" y="35"/>
                  </a:lnTo>
                  <a:lnTo>
                    <a:pt x="35" y="35"/>
                  </a:lnTo>
                  <a:lnTo>
                    <a:pt x="23" y="33"/>
                  </a:lnTo>
                  <a:lnTo>
                    <a:pt x="16" y="29"/>
                  </a:lnTo>
                  <a:lnTo>
                    <a:pt x="9" y="24"/>
                  </a:lnTo>
                  <a:lnTo>
                    <a:pt x="4" y="20"/>
                  </a:lnTo>
                  <a:lnTo>
                    <a:pt x="2" y="17"/>
                  </a:lnTo>
                  <a:lnTo>
                    <a:pt x="0" y="16"/>
                  </a:lnTo>
                  <a:lnTo>
                    <a:pt x="19" y="17"/>
                  </a:lnTo>
                  <a:lnTo>
                    <a:pt x="33" y="16"/>
                  </a:lnTo>
                  <a:lnTo>
                    <a:pt x="46" y="14"/>
                  </a:lnTo>
                  <a:lnTo>
                    <a:pt x="55" y="10"/>
                  </a:lnTo>
                  <a:lnTo>
                    <a:pt x="63" y="7"/>
                  </a:lnTo>
                  <a:lnTo>
                    <a:pt x="69" y="4"/>
                  </a:lnTo>
                  <a:lnTo>
                    <a:pt x="75" y="1"/>
                  </a:lnTo>
                  <a:lnTo>
                    <a:pt x="79"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7" name="Freeform 59"/>
            <p:cNvSpPr>
              <a:spLocks/>
            </p:cNvSpPr>
            <p:nvPr/>
          </p:nvSpPr>
          <p:spPr bwMode="auto">
            <a:xfrm>
              <a:off x="1437" y="1895"/>
              <a:ext cx="88" cy="148"/>
            </a:xfrm>
            <a:custGeom>
              <a:avLst/>
              <a:gdLst>
                <a:gd name="T0" fmla="*/ 39 w 88"/>
                <a:gd name="T1" fmla="*/ 35 h 148"/>
                <a:gd name="T2" fmla="*/ 45 w 88"/>
                <a:gd name="T3" fmla="*/ 42 h 148"/>
                <a:gd name="T4" fmla="*/ 52 w 88"/>
                <a:gd name="T5" fmla="*/ 49 h 148"/>
                <a:gd name="T6" fmla="*/ 61 w 88"/>
                <a:gd name="T7" fmla="*/ 56 h 148"/>
                <a:gd name="T8" fmla="*/ 68 w 88"/>
                <a:gd name="T9" fmla="*/ 63 h 148"/>
                <a:gd name="T10" fmla="*/ 77 w 88"/>
                <a:gd name="T11" fmla="*/ 71 h 148"/>
                <a:gd name="T12" fmla="*/ 82 w 88"/>
                <a:gd name="T13" fmla="*/ 78 h 148"/>
                <a:gd name="T14" fmla="*/ 87 w 88"/>
                <a:gd name="T15" fmla="*/ 85 h 148"/>
                <a:gd name="T16" fmla="*/ 88 w 88"/>
                <a:gd name="T17" fmla="*/ 94 h 148"/>
                <a:gd name="T18" fmla="*/ 77 w 88"/>
                <a:gd name="T19" fmla="*/ 88 h 148"/>
                <a:gd name="T20" fmla="*/ 66 w 88"/>
                <a:gd name="T21" fmla="*/ 81 h 148"/>
                <a:gd name="T22" fmla="*/ 56 w 88"/>
                <a:gd name="T23" fmla="*/ 72 h 148"/>
                <a:gd name="T24" fmla="*/ 48 w 88"/>
                <a:gd name="T25" fmla="*/ 63 h 148"/>
                <a:gd name="T26" fmla="*/ 39 w 88"/>
                <a:gd name="T27" fmla="*/ 53 h 148"/>
                <a:gd name="T28" fmla="*/ 30 w 88"/>
                <a:gd name="T29" fmla="*/ 43 h 148"/>
                <a:gd name="T30" fmla="*/ 25 w 88"/>
                <a:gd name="T31" fmla="*/ 32 h 148"/>
                <a:gd name="T32" fmla="*/ 19 w 88"/>
                <a:gd name="T33" fmla="*/ 22 h 148"/>
                <a:gd name="T34" fmla="*/ 13 w 88"/>
                <a:gd name="T35" fmla="*/ 45 h 148"/>
                <a:gd name="T36" fmla="*/ 19 w 88"/>
                <a:gd name="T37" fmla="*/ 63 h 148"/>
                <a:gd name="T38" fmla="*/ 32 w 88"/>
                <a:gd name="T39" fmla="*/ 79 h 148"/>
                <a:gd name="T40" fmla="*/ 45 w 88"/>
                <a:gd name="T41" fmla="*/ 94 h 148"/>
                <a:gd name="T42" fmla="*/ 42 w 88"/>
                <a:gd name="T43" fmla="*/ 108 h 148"/>
                <a:gd name="T44" fmla="*/ 36 w 88"/>
                <a:gd name="T45" fmla="*/ 122 h 148"/>
                <a:gd name="T46" fmla="*/ 29 w 88"/>
                <a:gd name="T47" fmla="*/ 135 h 148"/>
                <a:gd name="T48" fmla="*/ 23 w 88"/>
                <a:gd name="T49" fmla="*/ 148 h 148"/>
                <a:gd name="T50" fmla="*/ 18 w 88"/>
                <a:gd name="T51" fmla="*/ 148 h 148"/>
                <a:gd name="T52" fmla="*/ 13 w 88"/>
                <a:gd name="T53" fmla="*/ 147 h 148"/>
                <a:gd name="T54" fmla="*/ 9 w 88"/>
                <a:gd name="T55" fmla="*/ 143 h 148"/>
                <a:gd name="T56" fmla="*/ 7 w 88"/>
                <a:gd name="T57" fmla="*/ 138 h 148"/>
                <a:gd name="T58" fmla="*/ 15 w 88"/>
                <a:gd name="T59" fmla="*/ 130 h 148"/>
                <a:gd name="T60" fmla="*/ 20 w 88"/>
                <a:gd name="T61" fmla="*/ 119 h 148"/>
                <a:gd name="T62" fmla="*/ 26 w 88"/>
                <a:gd name="T63" fmla="*/ 109 h 148"/>
                <a:gd name="T64" fmla="*/ 33 w 88"/>
                <a:gd name="T65" fmla="*/ 101 h 148"/>
                <a:gd name="T66" fmla="*/ 22 w 88"/>
                <a:gd name="T67" fmla="*/ 92 h 148"/>
                <a:gd name="T68" fmla="*/ 12 w 88"/>
                <a:gd name="T69" fmla="*/ 81 h 148"/>
                <a:gd name="T70" fmla="*/ 5 w 88"/>
                <a:gd name="T71" fmla="*/ 68 h 148"/>
                <a:gd name="T72" fmla="*/ 2 w 88"/>
                <a:gd name="T73" fmla="*/ 53 h 148"/>
                <a:gd name="T74" fmla="*/ 0 w 88"/>
                <a:gd name="T75" fmla="*/ 39 h 148"/>
                <a:gd name="T76" fmla="*/ 2 w 88"/>
                <a:gd name="T77" fmla="*/ 22 h 148"/>
                <a:gd name="T78" fmla="*/ 7 w 88"/>
                <a:gd name="T79" fmla="*/ 9 h 148"/>
                <a:gd name="T80" fmla="*/ 20 w 88"/>
                <a:gd name="T81" fmla="*/ 0 h 148"/>
                <a:gd name="T82" fmla="*/ 26 w 88"/>
                <a:gd name="T83" fmla="*/ 7 h 148"/>
                <a:gd name="T84" fmla="*/ 32 w 88"/>
                <a:gd name="T85" fmla="*/ 16 h 148"/>
                <a:gd name="T86" fmla="*/ 36 w 88"/>
                <a:gd name="T87" fmla="*/ 24 h 148"/>
                <a:gd name="T88" fmla="*/ 39 w 88"/>
                <a:gd name="T89" fmla="*/ 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48">
                  <a:moveTo>
                    <a:pt x="39" y="35"/>
                  </a:moveTo>
                  <a:lnTo>
                    <a:pt x="45" y="42"/>
                  </a:lnTo>
                  <a:lnTo>
                    <a:pt x="52" y="49"/>
                  </a:lnTo>
                  <a:lnTo>
                    <a:pt x="61" y="56"/>
                  </a:lnTo>
                  <a:lnTo>
                    <a:pt x="68" y="63"/>
                  </a:lnTo>
                  <a:lnTo>
                    <a:pt x="77" y="71"/>
                  </a:lnTo>
                  <a:lnTo>
                    <a:pt x="82" y="78"/>
                  </a:lnTo>
                  <a:lnTo>
                    <a:pt x="87" y="85"/>
                  </a:lnTo>
                  <a:lnTo>
                    <a:pt x="88" y="94"/>
                  </a:lnTo>
                  <a:lnTo>
                    <a:pt x="77" y="88"/>
                  </a:lnTo>
                  <a:lnTo>
                    <a:pt x="66" y="81"/>
                  </a:lnTo>
                  <a:lnTo>
                    <a:pt x="56" y="72"/>
                  </a:lnTo>
                  <a:lnTo>
                    <a:pt x="48" y="63"/>
                  </a:lnTo>
                  <a:lnTo>
                    <a:pt x="39" y="53"/>
                  </a:lnTo>
                  <a:lnTo>
                    <a:pt x="30" y="43"/>
                  </a:lnTo>
                  <a:lnTo>
                    <a:pt x="25" y="32"/>
                  </a:lnTo>
                  <a:lnTo>
                    <a:pt x="19" y="22"/>
                  </a:lnTo>
                  <a:lnTo>
                    <a:pt x="13" y="45"/>
                  </a:lnTo>
                  <a:lnTo>
                    <a:pt x="19" y="63"/>
                  </a:lnTo>
                  <a:lnTo>
                    <a:pt x="32" y="79"/>
                  </a:lnTo>
                  <a:lnTo>
                    <a:pt x="45" y="94"/>
                  </a:lnTo>
                  <a:lnTo>
                    <a:pt x="42" y="108"/>
                  </a:lnTo>
                  <a:lnTo>
                    <a:pt x="36" y="122"/>
                  </a:lnTo>
                  <a:lnTo>
                    <a:pt x="29" y="135"/>
                  </a:lnTo>
                  <a:lnTo>
                    <a:pt x="23" y="148"/>
                  </a:lnTo>
                  <a:lnTo>
                    <a:pt x="18" y="148"/>
                  </a:lnTo>
                  <a:lnTo>
                    <a:pt x="13" y="147"/>
                  </a:lnTo>
                  <a:lnTo>
                    <a:pt x="9" y="143"/>
                  </a:lnTo>
                  <a:lnTo>
                    <a:pt x="7" y="138"/>
                  </a:lnTo>
                  <a:lnTo>
                    <a:pt x="15" y="130"/>
                  </a:lnTo>
                  <a:lnTo>
                    <a:pt x="20" y="119"/>
                  </a:lnTo>
                  <a:lnTo>
                    <a:pt x="26" y="109"/>
                  </a:lnTo>
                  <a:lnTo>
                    <a:pt x="33" y="101"/>
                  </a:lnTo>
                  <a:lnTo>
                    <a:pt x="22" y="92"/>
                  </a:lnTo>
                  <a:lnTo>
                    <a:pt x="12" y="81"/>
                  </a:lnTo>
                  <a:lnTo>
                    <a:pt x="5" y="68"/>
                  </a:lnTo>
                  <a:lnTo>
                    <a:pt x="2" y="53"/>
                  </a:lnTo>
                  <a:lnTo>
                    <a:pt x="0" y="39"/>
                  </a:lnTo>
                  <a:lnTo>
                    <a:pt x="2" y="22"/>
                  </a:lnTo>
                  <a:lnTo>
                    <a:pt x="7" y="9"/>
                  </a:lnTo>
                  <a:lnTo>
                    <a:pt x="20" y="0"/>
                  </a:lnTo>
                  <a:lnTo>
                    <a:pt x="26" y="7"/>
                  </a:lnTo>
                  <a:lnTo>
                    <a:pt x="32" y="16"/>
                  </a:lnTo>
                  <a:lnTo>
                    <a:pt x="36" y="24"/>
                  </a:lnTo>
                  <a:lnTo>
                    <a:pt x="39" y="3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8" name="Freeform 60"/>
            <p:cNvSpPr>
              <a:spLocks/>
            </p:cNvSpPr>
            <p:nvPr/>
          </p:nvSpPr>
          <p:spPr bwMode="auto">
            <a:xfrm>
              <a:off x="1298" y="1924"/>
              <a:ext cx="139" cy="90"/>
            </a:xfrm>
            <a:custGeom>
              <a:avLst/>
              <a:gdLst>
                <a:gd name="T0" fmla="*/ 59 w 139"/>
                <a:gd name="T1" fmla="*/ 0 h 90"/>
                <a:gd name="T2" fmla="*/ 69 w 139"/>
                <a:gd name="T3" fmla="*/ 3 h 90"/>
                <a:gd name="T4" fmla="*/ 79 w 139"/>
                <a:gd name="T5" fmla="*/ 7 h 90"/>
                <a:gd name="T6" fmla="*/ 89 w 139"/>
                <a:gd name="T7" fmla="*/ 13 h 90"/>
                <a:gd name="T8" fmla="*/ 99 w 139"/>
                <a:gd name="T9" fmla="*/ 18 h 90"/>
                <a:gd name="T10" fmla="*/ 109 w 139"/>
                <a:gd name="T11" fmla="*/ 24 h 90"/>
                <a:gd name="T12" fmla="*/ 119 w 139"/>
                <a:gd name="T13" fmla="*/ 29 h 90"/>
                <a:gd name="T14" fmla="*/ 129 w 139"/>
                <a:gd name="T15" fmla="*/ 33 h 90"/>
                <a:gd name="T16" fmla="*/ 139 w 139"/>
                <a:gd name="T17" fmla="*/ 36 h 90"/>
                <a:gd name="T18" fmla="*/ 138 w 139"/>
                <a:gd name="T19" fmla="*/ 46 h 90"/>
                <a:gd name="T20" fmla="*/ 135 w 139"/>
                <a:gd name="T21" fmla="*/ 53 h 90"/>
                <a:gd name="T22" fmla="*/ 128 w 139"/>
                <a:gd name="T23" fmla="*/ 60 h 90"/>
                <a:gd name="T24" fmla="*/ 120 w 139"/>
                <a:gd name="T25" fmla="*/ 65 h 90"/>
                <a:gd name="T26" fmla="*/ 112 w 139"/>
                <a:gd name="T27" fmla="*/ 66 h 90"/>
                <a:gd name="T28" fmla="*/ 112 w 139"/>
                <a:gd name="T29" fmla="*/ 59 h 90"/>
                <a:gd name="T30" fmla="*/ 118 w 139"/>
                <a:gd name="T31" fmla="*/ 54 h 90"/>
                <a:gd name="T32" fmla="*/ 125 w 139"/>
                <a:gd name="T33" fmla="*/ 50 h 90"/>
                <a:gd name="T34" fmla="*/ 129 w 139"/>
                <a:gd name="T35" fmla="*/ 43 h 90"/>
                <a:gd name="T36" fmla="*/ 120 w 139"/>
                <a:gd name="T37" fmla="*/ 40 h 90"/>
                <a:gd name="T38" fmla="*/ 110 w 139"/>
                <a:gd name="T39" fmla="*/ 36 h 90"/>
                <a:gd name="T40" fmla="*/ 102 w 139"/>
                <a:gd name="T41" fmla="*/ 33 h 90"/>
                <a:gd name="T42" fmla="*/ 93 w 139"/>
                <a:gd name="T43" fmla="*/ 30 h 90"/>
                <a:gd name="T44" fmla="*/ 83 w 139"/>
                <a:gd name="T45" fmla="*/ 27 h 90"/>
                <a:gd name="T46" fmla="*/ 74 w 139"/>
                <a:gd name="T47" fmla="*/ 24 h 90"/>
                <a:gd name="T48" fmla="*/ 64 w 139"/>
                <a:gd name="T49" fmla="*/ 20 h 90"/>
                <a:gd name="T50" fmla="*/ 56 w 139"/>
                <a:gd name="T51" fmla="*/ 16 h 90"/>
                <a:gd name="T52" fmla="*/ 51 w 139"/>
                <a:gd name="T53" fmla="*/ 18 h 90"/>
                <a:gd name="T54" fmla="*/ 48 w 139"/>
                <a:gd name="T55" fmla="*/ 23 h 90"/>
                <a:gd name="T56" fmla="*/ 47 w 139"/>
                <a:gd name="T57" fmla="*/ 29 h 90"/>
                <a:gd name="T58" fmla="*/ 44 w 139"/>
                <a:gd name="T59" fmla="*/ 34 h 90"/>
                <a:gd name="T60" fmla="*/ 54 w 139"/>
                <a:gd name="T61" fmla="*/ 42 h 90"/>
                <a:gd name="T62" fmla="*/ 63 w 139"/>
                <a:gd name="T63" fmla="*/ 49 h 90"/>
                <a:gd name="T64" fmla="*/ 73 w 139"/>
                <a:gd name="T65" fmla="*/ 56 h 90"/>
                <a:gd name="T66" fmla="*/ 82 w 139"/>
                <a:gd name="T67" fmla="*/ 63 h 90"/>
                <a:gd name="T68" fmla="*/ 90 w 139"/>
                <a:gd name="T69" fmla="*/ 69 h 90"/>
                <a:gd name="T70" fmla="*/ 99 w 139"/>
                <a:gd name="T71" fmla="*/ 76 h 90"/>
                <a:gd name="T72" fmla="*/ 109 w 139"/>
                <a:gd name="T73" fmla="*/ 80 h 90"/>
                <a:gd name="T74" fmla="*/ 119 w 139"/>
                <a:gd name="T75" fmla="*/ 85 h 90"/>
                <a:gd name="T76" fmla="*/ 120 w 139"/>
                <a:gd name="T77" fmla="*/ 90 h 90"/>
                <a:gd name="T78" fmla="*/ 105 w 139"/>
                <a:gd name="T79" fmla="*/ 88 h 90"/>
                <a:gd name="T80" fmla="*/ 90 w 139"/>
                <a:gd name="T81" fmla="*/ 82 h 90"/>
                <a:gd name="T82" fmla="*/ 76 w 139"/>
                <a:gd name="T83" fmla="*/ 75 h 90"/>
                <a:gd name="T84" fmla="*/ 60 w 139"/>
                <a:gd name="T85" fmla="*/ 67 h 90"/>
                <a:gd name="T86" fmla="*/ 46 w 139"/>
                <a:gd name="T87" fmla="*/ 60 h 90"/>
                <a:gd name="T88" fmla="*/ 31 w 139"/>
                <a:gd name="T89" fmla="*/ 57 h 90"/>
                <a:gd name="T90" fmla="*/ 15 w 139"/>
                <a:gd name="T91" fmla="*/ 59 h 90"/>
                <a:gd name="T92" fmla="*/ 0 w 139"/>
                <a:gd name="T93" fmla="*/ 66 h 90"/>
                <a:gd name="T94" fmla="*/ 0 w 139"/>
                <a:gd name="T95" fmla="*/ 62 h 90"/>
                <a:gd name="T96" fmla="*/ 7 w 139"/>
                <a:gd name="T97" fmla="*/ 54 h 90"/>
                <a:gd name="T98" fmla="*/ 17 w 139"/>
                <a:gd name="T99" fmla="*/ 46 h 90"/>
                <a:gd name="T100" fmla="*/ 24 w 139"/>
                <a:gd name="T101" fmla="*/ 39 h 90"/>
                <a:gd name="T102" fmla="*/ 31 w 139"/>
                <a:gd name="T103" fmla="*/ 24 h 90"/>
                <a:gd name="T104" fmla="*/ 41 w 139"/>
                <a:gd name="T105" fmla="*/ 11 h 90"/>
                <a:gd name="T106" fmla="*/ 50 w 139"/>
                <a:gd name="T107" fmla="*/ 3 h 90"/>
                <a:gd name="T108" fmla="*/ 59 w 139"/>
                <a:gd name="T10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0">
                  <a:moveTo>
                    <a:pt x="59" y="0"/>
                  </a:moveTo>
                  <a:lnTo>
                    <a:pt x="69" y="3"/>
                  </a:lnTo>
                  <a:lnTo>
                    <a:pt x="79" y="7"/>
                  </a:lnTo>
                  <a:lnTo>
                    <a:pt x="89" y="13"/>
                  </a:lnTo>
                  <a:lnTo>
                    <a:pt x="99" y="18"/>
                  </a:lnTo>
                  <a:lnTo>
                    <a:pt x="109" y="24"/>
                  </a:lnTo>
                  <a:lnTo>
                    <a:pt x="119" y="29"/>
                  </a:lnTo>
                  <a:lnTo>
                    <a:pt x="129" y="33"/>
                  </a:lnTo>
                  <a:lnTo>
                    <a:pt x="139" y="36"/>
                  </a:lnTo>
                  <a:lnTo>
                    <a:pt x="138" y="46"/>
                  </a:lnTo>
                  <a:lnTo>
                    <a:pt x="135" y="53"/>
                  </a:lnTo>
                  <a:lnTo>
                    <a:pt x="128" y="60"/>
                  </a:lnTo>
                  <a:lnTo>
                    <a:pt x="120" y="65"/>
                  </a:lnTo>
                  <a:lnTo>
                    <a:pt x="112" y="66"/>
                  </a:lnTo>
                  <a:lnTo>
                    <a:pt x="112" y="59"/>
                  </a:lnTo>
                  <a:lnTo>
                    <a:pt x="118" y="54"/>
                  </a:lnTo>
                  <a:lnTo>
                    <a:pt x="125" y="50"/>
                  </a:lnTo>
                  <a:lnTo>
                    <a:pt x="129" y="43"/>
                  </a:lnTo>
                  <a:lnTo>
                    <a:pt x="120" y="40"/>
                  </a:lnTo>
                  <a:lnTo>
                    <a:pt x="110" y="36"/>
                  </a:lnTo>
                  <a:lnTo>
                    <a:pt x="102" y="33"/>
                  </a:lnTo>
                  <a:lnTo>
                    <a:pt x="93" y="30"/>
                  </a:lnTo>
                  <a:lnTo>
                    <a:pt x="83" y="27"/>
                  </a:lnTo>
                  <a:lnTo>
                    <a:pt x="74" y="24"/>
                  </a:lnTo>
                  <a:lnTo>
                    <a:pt x="64" y="20"/>
                  </a:lnTo>
                  <a:lnTo>
                    <a:pt x="56" y="16"/>
                  </a:lnTo>
                  <a:lnTo>
                    <a:pt x="51" y="18"/>
                  </a:lnTo>
                  <a:lnTo>
                    <a:pt x="48" y="23"/>
                  </a:lnTo>
                  <a:lnTo>
                    <a:pt x="47" y="29"/>
                  </a:lnTo>
                  <a:lnTo>
                    <a:pt x="44" y="34"/>
                  </a:lnTo>
                  <a:lnTo>
                    <a:pt x="54" y="42"/>
                  </a:lnTo>
                  <a:lnTo>
                    <a:pt x="63" y="49"/>
                  </a:lnTo>
                  <a:lnTo>
                    <a:pt x="73" y="56"/>
                  </a:lnTo>
                  <a:lnTo>
                    <a:pt x="82" y="63"/>
                  </a:lnTo>
                  <a:lnTo>
                    <a:pt x="90" y="69"/>
                  </a:lnTo>
                  <a:lnTo>
                    <a:pt x="99" y="76"/>
                  </a:lnTo>
                  <a:lnTo>
                    <a:pt x="109" y="80"/>
                  </a:lnTo>
                  <a:lnTo>
                    <a:pt x="119" y="85"/>
                  </a:lnTo>
                  <a:lnTo>
                    <a:pt x="120" y="90"/>
                  </a:lnTo>
                  <a:lnTo>
                    <a:pt x="105" y="88"/>
                  </a:lnTo>
                  <a:lnTo>
                    <a:pt x="90" y="82"/>
                  </a:lnTo>
                  <a:lnTo>
                    <a:pt x="76" y="75"/>
                  </a:lnTo>
                  <a:lnTo>
                    <a:pt x="60" y="67"/>
                  </a:lnTo>
                  <a:lnTo>
                    <a:pt x="46" y="60"/>
                  </a:lnTo>
                  <a:lnTo>
                    <a:pt x="31" y="57"/>
                  </a:lnTo>
                  <a:lnTo>
                    <a:pt x="15" y="59"/>
                  </a:lnTo>
                  <a:lnTo>
                    <a:pt x="0" y="66"/>
                  </a:lnTo>
                  <a:lnTo>
                    <a:pt x="0" y="62"/>
                  </a:lnTo>
                  <a:lnTo>
                    <a:pt x="7" y="54"/>
                  </a:lnTo>
                  <a:lnTo>
                    <a:pt x="17" y="46"/>
                  </a:lnTo>
                  <a:lnTo>
                    <a:pt x="24" y="39"/>
                  </a:lnTo>
                  <a:lnTo>
                    <a:pt x="31" y="24"/>
                  </a:lnTo>
                  <a:lnTo>
                    <a:pt x="41" y="11"/>
                  </a:lnTo>
                  <a:lnTo>
                    <a:pt x="50" y="3"/>
                  </a:lnTo>
                  <a:lnTo>
                    <a:pt x="59"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69" name="Freeform 61"/>
            <p:cNvSpPr>
              <a:spLocks/>
            </p:cNvSpPr>
            <p:nvPr/>
          </p:nvSpPr>
          <p:spPr bwMode="auto">
            <a:xfrm>
              <a:off x="1875" y="1876"/>
              <a:ext cx="206" cy="331"/>
            </a:xfrm>
            <a:custGeom>
              <a:avLst/>
              <a:gdLst>
                <a:gd name="T0" fmla="*/ 99 w 206"/>
                <a:gd name="T1" fmla="*/ 206 h 331"/>
                <a:gd name="T2" fmla="*/ 88 w 206"/>
                <a:gd name="T3" fmla="*/ 218 h 331"/>
                <a:gd name="T4" fmla="*/ 75 w 206"/>
                <a:gd name="T5" fmla="*/ 229 h 331"/>
                <a:gd name="T6" fmla="*/ 63 w 206"/>
                <a:gd name="T7" fmla="*/ 242 h 331"/>
                <a:gd name="T8" fmla="*/ 68 w 206"/>
                <a:gd name="T9" fmla="*/ 249 h 331"/>
                <a:gd name="T10" fmla="*/ 88 w 206"/>
                <a:gd name="T11" fmla="*/ 252 h 331"/>
                <a:gd name="T12" fmla="*/ 107 w 206"/>
                <a:gd name="T13" fmla="*/ 258 h 331"/>
                <a:gd name="T14" fmla="*/ 123 w 206"/>
                <a:gd name="T15" fmla="*/ 270 h 331"/>
                <a:gd name="T16" fmla="*/ 156 w 206"/>
                <a:gd name="T17" fmla="*/ 226 h 331"/>
                <a:gd name="T18" fmla="*/ 164 w 206"/>
                <a:gd name="T19" fmla="*/ 199 h 331"/>
                <a:gd name="T20" fmla="*/ 182 w 206"/>
                <a:gd name="T21" fmla="*/ 134 h 331"/>
                <a:gd name="T22" fmla="*/ 192 w 206"/>
                <a:gd name="T23" fmla="*/ 59 h 331"/>
                <a:gd name="T24" fmla="*/ 184 w 206"/>
                <a:gd name="T25" fmla="*/ 2 h 331"/>
                <a:gd name="T26" fmla="*/ 196 w 206"/>
                <a:gd name="T27" fmla="*/ 10 h 331"/>
                <a:gd name="T28" fmla="*/ 202 w 206"/>
                <a:gd name="T29" fmla="*/ 25 h 331"/>
                <a:gd name="T30" fmla="*/ 203 w 206"/>
                <a:gd name="T31" fmla="*/ 117 h 331"/>
                <a:gd name="T32" fmla="*/ 180 w 206"/>
                <a:gd name="T33" fmla="*/ 216 h 331"/>
                <a:gd name="T34" fmla="*/ 154 w 206"/>
                <a:gd name="T35" fmla="*/ 297 h 331"/>
                <a:gd name="T36" fmla="*/ 141 w 206"/>
                <a:gd name="T37" fmla="*/ 330 h 331"/>
                <a:gd name="T38" fmla="*/ 125 w 206"/>
                <a:gd name="T39" fmla="*/ 311 h 331"/>
                <a:gd name="T40" fmla="*/ 114 w 206"/>
                <a:gd name="T41" fmla="*/ 284 h 331"/>
                <a:gd name="T42" fmla="*/ 99 w 206"/>
                <a:gd name="T43" fmla="*/ 274 h 331"/>
                <a:gd name="T44" fmla="*/ 82 w 206"/>
                <a:gd name="T45" fmla="*/ 267 h 331"/>
                <a:gd name="T46" fmla="*/ 63 w 206"/>
                <a:gd name="T47" fmla="*/ 264 h 331"/>
                <a:gd name="T48" fmla="*/ 46 w 206"/>
                <a:gd name="T49" fmla="*/ 268 h 331"/>
                <a:gd name="T50" fmla="*/ 23 w 206"/>
                <a:gd name="T51" fmla="*/ 298 h 331"/>
                <a:gd name="T52" fmla="*/ 4 w 206"/>
                <a:gd name="T53" fmla="*/ 331 h 331"/>
                <a:gd name="T54" fmla="*/ 2 w 206"/>
                <a:gd name="T55" fmla="*/ 306 h 331"/>
                <a:gd name="T56" fmla="*/ 12 w 206"/>
                <a:gd name="T57" fmla="*/ 281 h 331"/>
                <a:gd name="T58" fmla="*/ 27 w 206"/>
                <a:gd name="T59" fmla="*/ 259 h 331"/>
                <a:gd name="T60" fmla="*/ 45 w 206"/>
                <a:gd name="T61" fmla="*/ 238 h 331"/>
                <a:gd name="T62" fmla="*/ 92 w 206"/>
                <a:gd name="T63" fmla="*/ 187 h 331"/>
                <a:gd name="T64" fmla="*/ 127 w 206"/>
                <a:gd name="T65" fmla="*/ 130 h 331"/>
                <a:gd name="T66" fmla="*/ 147 w 206"/>
                <a:gd name="T67" fmla="*/ 66 h 331"/>
                <a:gd name="T68" fmla="*/ 151 w 206"/>
                <a:gd name="T69" fmla="*/ 0 h 331"/>
                <a:gd name="T70" fmla="*/ 160 w 206"/>
                <a:gd name="T71" fmla="*/ 54 h 331"/>
                <a:gd name="T72" fmla="*/ 150 w 206"/>
                <a:gd name="T73" fmla="*/ 104 h 331"/>
                <a:gd name="T74" fmla="*/ 131 w 206"/>
                <a:gd name="T75" fmla="*/ 151 h 331"/>
                <a:gd name="T76" fmla="*/ 105 w 206"/>
                <a:gd name="T77" fmla="*/ 19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331">
                  <a:moveTo>
                    <a:pt x="105" y="199"/>
                  </a:moveTo>
                  <a:lnTo>
                    <a:pt x="99" y="206"/>
                  </a:lnTo>
                  <a:lnTo>
                    <a:pt x="94" y="212"/>
                  </a:lnTo>
                  <a:lnTo>
                    <a:pt x="88" y="218"/>
                  </a:lnTo>
                  <a:lnTo>
                    <a:pt x="81" y="223"/>
                  </a:lnTo>
                  <a:lnTo>
                    <a:pt x="75" y="229"/>
                  </a:lnTo>
                  <a:lnTo>
                    <a:pt x="69" y="235"/>
                  </a:lnTo>
                  <a:lnTo>
                    <a:pt x="63" y="242"/>
                  </a:lnTo>
                  <a:lnTo>
                    <a:pt x="58" y="249"/>
                  </a:lnTo>
                  <a:lnTo>
                    <a:pt x="68" y="249"/>
                  </a:lnTo>
                  <a:lnTo>
                    <a:pt x="78" y="251"/>
                  </a:lnTo>
                  <a:lnTo>
                    <a:pt x="88" y="252"/>
                  </a:lnTo>
                  <a:lnTo>
                    <a:pt x="98" y="255"/>
                  </a:lnTo>
                  <a:lnTo>
                    <a:pt x="107" y="258"/>
                  </a:lnTo>
                  <a:lnTo>
                    <a:pt x="115" y="264"/>
                  </a:lnTo>
                  <a:lnTo>
                    <a:pt x="123" y="270"/>
                  </a:lnTo>
                  <a:lnTo>
                    <a:pt x="130" y="278"/>
                  </a:lnTo>
                  <a:lnTo>
                    <a:pt x="156" y="226"/>
                  </a:lnTo>
                  <a:lnTo>
                    <a:pt x="159" y="219"/>
                  </a:lnTo>
                  <a:lnTo>
                    <a:pt x="164" y="199"/>
                  </a:lnTo>
                  <a:lnTo>
                    <a:pt x="173" y="170"/>
                  </a:lnTo>
                  <a:lnTo>
                    <a:pt x="182" y="134"/>
                  </a:lnTo>
                  <a:lnTo>
                    <a:pt x="187" y="97"/>
                  </a:lnTo>
                  <a:lnTo>
                    <a:pt x="192" y="59"/>
                  </a:lnTo>
                  <a:lnTo>
                    <a:pt x="192" y="28"/>
                  </a:lnTo>
                  <a:lnTo>
                    <a:pt x="184" y="2"/>
                  </a:lnTo>
                  <a:lnTo>
                    <a:pt x="192" y="3"/>
                  </a:lnTo>
                  <a:lnTo>
                    <a:pt x="196" y="10"/>
                  </a:lnTo>
                  <a:lnTo>
                    <a:pt x="199" y="18"/>
                  </a:lnTo>
                  <a:lnTo>
                    <a:pt x="202" y="25"/>
                  </a:lnTo>
                  <a:lnTo>
                    <a:pt x="206" y="68"/>
                  </a:lnTo>
                  <a:lnTo>
                    <a:pt x="203" y="117"/>
                  </a:lnTo>
                  <a:lnTo>
                    <a:pt x="193" y="167"/>
                  </a:lnTo>
                  <a:lnTo>
                    <a:pt x="180" y="216"/>
                  </a:lnTo>
                  <a:lnTo>
                    <a:pt x="167" y="261"/>
                  </a:lnTo>
                  <a:lnTo>
                    <a:pt x="154" y="297"/>
                  </a:lnTo>
                  <a:lnTo>
                    <a:pt x="146" y="321"/>
                  </a:lnTo>
                  <a:lnTo>
                    <a:pt x="141" y="330"/>
                  </a:lnTo>
                  <a:lnTo>
                    <a:pt x="131" y="324"/>
                  </a:lnTo>
                  <a:lnTo>
                    <a:pt x="125" y="311"/>
                  </a:lnTo>
                  <a:lnTo>
                    <a:pt x="121" y="295"/>
                  </a:lnTo>
                  <a:lnTo>
                    <a:pt x="114" y="284"/>
                  </a:lnTo>
                  <a:lnTo>
                    <a:pt x="107" y="278"/>
                  </a:lnTo>
                  <a:lnTo>
                    <a:pt x="99" y="274"/>
                  </a:lnTo>
                  <a:lnTo>
                    <a:pt x="91" y="270"/>
                  </a:lnTo>
                  <a:lnTo>
                    <a:pt x="82" y="267"/>
                  </a:lnTo>
                  <a:lnTo>
                    <a:pt x="74" y="264"/>
                  </a:lnTo>
                  <a:lnTo>
                    <a:pt x="63" y="264"/>
                  </a:lnTo>
                  <a:lnTo>
                    <a:pt x="55" y="265"/>
                  </a:lnTo>
                  <a:lnTo>
                    <a:pt x="46" y="268"/>
                  </a:lnTo>
                  <a:lnTo>
                    <a:pt x="35" y="282"/>
                  </a:lnTo>
                  <a:lnTo>
                    <a:pt x="23" y="298"/>
                  </a:lnTo>
                  <a:lnTo>
                    <a:pt x="13" y="316"/>
                  </a:lnTo>
                  <a:lnTo>
                    <a:pt x="4" y="331"/>
                  </a:lnTo>
                  <a:lnTo>
                    <a:pt x="0" y="318"/>
                  </a:lnTo>
                  <a:lnTo>
                    <a:pt x="2" y="306"/>
                  </a:lnTo>
                  <a:lnTo>
                    <a:pt x="4" y="293"/>
                  </a:lnTo>
                  <a:lnTo>
                    <a:pt x="12" y="281"/>
                  </a:lnTo>
                  <a:lnTo>
                    <a:pt x="19" y="270"/>
                  </a:lnTo>
                  <a:lnTo>
                    <a:pt x="27" y="259"/>
                  </a:lnTo>
                  <a:lnTo>
                    <a:pt x="36" y="248"/>
                  </a:lnTo>
                  <a:lnTo>
                    <a:pt x="45" y="238"/>
                  </a:lnTo>
                  <a:lnTo>
                    <a:pt x="69" y="213"/>
                  </a:lnTo>
                  <a:lnTo>
                    <a:pt x="92" y="187"/>
                  </a:lnTo>
                  <a:lnTo>
                    <a:pt x="111" y="160"/>
                  </a:lnTo>
                  <a:lnTo>
                    <a:pt x="127" y="130"/>
                  </a:lnTo>
                  <a:lnTo>
                    <a:pt x="138" y="98"/>
                  </a:lnTo>
                  <a:lnTo>
                    <a:pt x="147" y="66"/>
                  </a:lnTo>
                  <a:lnTo>
                    <a:pt x="151" y="33"/>
                  </a:lnTo>
                  <a:lnTo>
                    <a:pt x="151" y="0"/>
                  </a:lnTo>
                  <a:lnTo>
                    <a:pt x="157" y="28"/>
                  </a:lnTo>
                  <a:lnTo>
                    <a:pt x="160" y="54"/>
                  </a:lnTo>
                  <a:lnTo>
                    <a:pt x="157" y="79"/>
                  </a:lnTo>
                  <a:lnTo>
                    <a:pt x="150" y="104"/>
                  </a:lnTo>
                  <a:lnTo>
                    <a:pt x="141" y="128"/>
                  </a:lnTo>
                  <a:lnTo>
                    <a:pt x="131" y="151"/>
                  </a:lnTo>
                  <a:lnTo>
                    <a:pt x="118" y="176"/>
                  </a:lnTo>
                  <a:lnTo>
                    <a:pt x="105" y="19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0" name="Freeform 62"/>
            <p:cNvSpPr>
              <a:spLocks/>
            </p:cNvSpPr>
            <p:nvPr/>
          </p:nvSpPr>
          <p:spPr bwMode="auto">
            <a:xfrm>
              <a:off x="1270" y="2002"/>
              <a:ext cx="141" cy="172"/>
            </a:xfrm>
            <a:custGeom>
              <a:avLst/>
              <a:gdLst>
                <a:gd name="T0" fmla="*/ 110 w 141"/>
                <a:gd name="T1" fmla="*/ 27 h 172"/>
                <a:gd name="T2" fmla="*/ 121 w 141"/>
                <a:gd name="T3" fmla="*/ 27 h 172"/>
                <a:gd name="T4" fmla="*/ 128 w 141"/>
                <a:gd name="T5" fmla="*/ 24 h 172"/>
                <a:gd name="T6" fmla="*/ 134 w 141"/>
                <a:gd name="T7" fmla="*/ 21 h 172"/>
                <a:gd name="T8" fmla="*/ 138 w 141"/>
                <a:gd name="T9" fmla="*/ 20 h 172"/>
                <a:gd name="T10" fmla="*/ 141 w 141"/>
                <a:gd name="T11" fmla="*/ 28 h 172"/>
                <a:gd name="T12" fmla="*/ 138 w 141"/>
                <a:gd name="T13" fmla="*/ 34 h 172"/>
                <a:gd name="T14" fmla="*/ 133 w 141"/>
                <a:gd name="T15" fmla="*/ 37 h 172"/>
                <a:gd name="T16" fmla="*/ 123 w 141"/>
                <a:gd name="T17" fmla="*/ 38 h 172"/>
                <a:gd name="T18" fmla="*/ 111 w 141"/>
                <a:gd name="T19" fmla="*/ 40 h 172"/>
                <a:gd name="T20" fmla="*/ 101 w 141"/>
                <a:gd name="T21" fmla="*/ 37 h 172"/>
                <a:gd name="T22" fmla="*/ 91 w 141"/>
                <a:gd name="T23" fmla="*/ 34 h 172"/>
                <a:gd name="T24" fmla="*/ 81 w 141"/>
                <a:gd name="T25" fmla="*/ 30 h 172"/>
                <a:gd name="T26" fmla="*/ 71 w 141"/>
                <a:gd name="T27" fmla="*/ 25 h 172"/>
                <a:gd name="T28" fmla="*/ 61 w 141"/>
                <a:gd name="T29" fmla="*/ 20 h 172"/>
                <a:gd name="T30" fmla="*/ 51 w 141"/>
                <a:gd name="T31" fmla="*/ 15 h 172"/>
                <a:gd name="T32" fmla="*/ 39 w 141"/>
                <a:gd name="T33" fmla="*/ 12 h 172"/>
                <a:gd name="T34" fmla="*/ 30 w 141"/>
                <a:gd name="T35" fmla="*/ 21 h 172"/>
                <a:gd name="T36" fmla="*/ 23 w 141"/>
                <a:gd name="T37" fmla="*/ 31 h 172"/>
                <a:gd name="T38" fmla="*/ 17 w 141"/>
                <a:gd name="T39" fmla="*/ 41 h 172"/>
                <a:gd name="T40" fmla="*/ 13 w 141"/>
                <a:gd name="T41" fmla="*/ 53 h 172"/>
                <a:gd name="T42" fmla="*/ 15 w 141"/>
                <a:gd name="T43" fmla="*/ 63 h 172"/>
                <a:gd name="T44" fmla="*/ 20 w 141"/>
                <a:gd name="T45" fmla="*/ 72 h 172"/>
                <a:gd name="T46" fmla="*/ 26 w 141"/>
                <a:gd name="T47" fmla="*/ 77 h 172"/>
                <a:gd name="T48" fmla="*/ 33 w 141"/>
                <a:gd name="T49" fmla="*/ 82 h 172"/>
                <a:gd name="T50" fmla="*/ 42 w 141"/>
                <a:gd name="T51" fmla="*/ 86 h 172"/>
                <a:gd name="T52" fmla="*/ 49 w 141"/>
                <a:gd name="T53" fmla="*/ 92 h 172"/>
                <a:gd name="T54" fmla="*/ 55 w 141"/>
                <a:gd name="T55" fmla="*/ 99 h 172"/>
                <a:gd name="T56" fmla="*/ 58 w 141"/>
                <a:gd name="T57" fmla="*/ 108 h 172"/>
                <a:gd name="T58" fmla="*/ 65 w 141"/>
                <a:gd name="T59" fmla="*/ 115 h 172"/>
                <a:gd name="T60" fmla="*/ 71 w 141"/>
                <a:gd name="T61" fmla="*/ 123 h 172"/>
                <a:gd name="T62" fmla="*/ 76 w 141"/>
                <a:gd name="T63" fmla="*/ 131 h 172"/>
                <a:gd name="T64" fmla="*/ 81 w 141"/>
                <a:gd name="T65" fmla="*/ 139 h 172"/>
                <a:gd name="T66" fmla="*/ 87 w 141"/>
                <a:gd name="T67" fmla="*/ 148 h 172"/>
                <a:gd name="T68" fmla="*/ 91 w 141"/>
                <a:gd name="T69" fmla="*/ 156 h 172"/>
                <a:gd name="T70" fmla="*/ 97 w 141"/>
                <a:gd name="T71" fmla="*/ 165 h 172"/>
                <a:gd name="T72" fmla="*/ 102 w 141"/>
                <a:gd name="T73" fmla="*/ 172 h 172"/>
                <a:gd name="T74" fmla="*/ 91 w 141"/>
                <a:gd name="T75" fmla="*/ 168 h 172"/>
                <a:gd name="T76" fmla="*/ 76 w 141"/>
                <a:gd name="T77" fmla="*/ 156 h 172"/>
                <a:gd name="T78" fmla="*/ 61 w 141"/>
                <a:gd name="T79" fmla="*/ 141 h 172"/>
                <a:gd name="T80" fmla="*/ 45 w 141"/>
                <a:gd name="T81" fmla="*/ 122 h 172"/>
                <a:gd name="T82" fmla="*/ 30 w 141"/>
                <a:gd name="T83" fmla="*/ 103 h 172"/>
                <a:gd name="T84" fmla="*/ 19 w 141"/>
                <a:gd name="T85" fmla="*/ 86 h 172"/>
                <a:gd name="T86" fmla="*/ 10 w 141"/>
                <a:gd name="T87" fmla="*/ 74 h 172"/>
                <a:gd name="T88" fmla="*/ 7 w 141"/>
                <a:gd name="T89" fmla="*/ 70 h 172"/>
                <a:gd name="T90" fmla="*/ 2 w 141"/>
                <a:gd name="T91" fmla="*/ 60 h 172"/>
                <a:gd name="T92" fmla="*/ 0 w 141"/>
                <a:gd name="T93" fmla="*/ 50 h 172"/>
                <a:gd name="T94" fmla="*/ 2 w 141"/>
                <a:gd name="T95" fmla="*/ 41 h 172"/>
                <a:gd name="T96" fmla="*/ 6 w 141"/>
                <a:gd name="T97" fmla="*/ 33 h 172"/>
                <a:gd name="T98" fmla="*/ 12 w 141"/>
                <a:gd name="T99" fmla="*/ 24 h 172"/>
                <a:gd name="T100" fmla="*/ 19 w 141"/>
                <a:gd name="T101" fmla="*/ 17 h 172"/>
                <a:gd name="T102" fmla="*/ 25 w 141"/>
                <a:gd name="T103" fmla="*/ 8 h 172"/>
                <a:gd name="T104" fmla="*/ 30 w 141"/>
                <a:gd name="T105" fmla="*/ 1 h 172"/>
                <a:gd name="T106" fmla="*/ 39 w 141"/>
                <a:gd name="T107" fmla="*/ 0 h 172"/>
                <a:gd name="T108" fmla="*/ 51 w 141"/>
                <a:gd name="T109" fmla="*/ 0 h 172"/>
                <a:gd name="T110" fmla="*/ 62 w 141"/>
                <a:gd name="T111" fmla="*/ 2 h 172"/>
                <a:gd name="T112" fmla="*/ 74 w 141"/>
                <a:gd name="T113" fmla="*/ 7 h 172"/>
                <a:gd name="T114" fmla="*/ 85 w 141"/>
                <a:gd name="T115" fmla="*/ 12 h 172"/>
                <a:gd name="T116" fmla="*/ 95 w 141"/>
                <a:gd name="T117" fmla="*/ 17 h 172"/>
                <a:gd name="T118" fmla="*/ 104 w 141"/>
                <a:gd name="T119" fmla="*/ 23 h 172"/>
                <a:gd name="T120" fmla="*/ 110 w 141"/>
                <a:gd name="T121" fmla="*/ 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 h="172">
                  <a:moveTo>
                    <a:pt x="110" y="27"/>
                  </a:moveTo>
                  <a:lnTo>
                    <a:pt x="121" y="27"/>
                  </a:lnTo>
                  <a:lnTo>
                    <a:pt x="128" y="24"/>
                  </a:lnTo>
                  <a:lnTo>
                    <a:pt x="134" y="21"/>
                  </a:lnTo>
                  <a:lnTo>
                    <a:pt x="138" y="20"/>
                  </a:lnTo>
                  <a:lnTo>
                    <a:pt x="141" y="28"/>
                  </a:lnTo>
                  <a:lnTo>
                    <a:pt x="138" y="34"/>
                  </a:lnTo>
                  <a:lnTo>
                    <a:pt x="133" y="37"/>
                  </a:lnTo>
                  <a:lnTo>
                    <a:pt x="123" y="38"/>
                  </a:lnTo>
                  <a:lnTo>
                    <a:pt x="111" y="40"/>
                  </a:lnTo>
                  <a:lnTo>
                    <a:pt x="101" y="37"/>
                  </a:lnTo>
                  <a:lnTo>
                    <a:pt x="91" y="34"/>
                  </a:lnTo>
                  <a:lnTo>
                    <a:pt x="81" y="30"/>
                  </a:lnTo>
                  <a:lnTo>
                    <a:pt x="71" y="25"/>
                  </a:lnTo>
                  <a:lnTo>
                    <a:pt x="61" y="20"/>
                  </a:lnTo>
                  <a:lnTo>
                    <a:pt x="51" y="15"/>
                  </a:lnTo>
                  <a:lnTo>
                    <a:pt x="39" y="12"/>
                  </a:lnTo>
                  <a:lnTo>
                    <a:pt x="30" y="21"/>
                  </a:lnTo>
                  <a:lnTo>
                    <a:pt x="23" y="31"/>
                  </a:lnTo>
                  <a:lnTo>
                    <a:pt x="17" y="41"/>
                  </a:lnTo>
                  <a:lnTo>
                    <a:pt x="13" y="53"/>
                  </a:lnTo>
                  <a:lnTo>
                    <a:pt x="15" y="63"/>
                  </a:lnTo>
                  <a:lnTo>
                    <a:pt x="20" y="72"/>
                  </a:lnTo>
                  <a:lnTo>
                    <a:pt x="26" y="77"/>
                  </a:lnTo>
                  <a:lnTo>
                    <a:pt x="33" y="82"/>
                  </a:lnTo>
                  <a:lnTo>
                    <a:pt x="42" y="86"/>
                  </a:lnTo>
                  <a:lnTo>
                    <a:pt x="49" y="92"/>
                  </a:lnTo>
                  <a:lnTo>
                    <a:pt x="55" y="99"/>
                  </a:lnTo>
                  <a:lnTo>
                    <a:pt x="58" y="108"/>
                  </a:lnTo>
                  <a:lnTo>
                    <a:pt x="65" y="115"/>
                  </a:lnTo>
                  <a:lnTo>
                    <a:pt x="71" y="123"/>
                  </a:lnTo>
                  <a:lnTo>
                    <a:pt x="76" y="131"/>
                  </a:lnTo>
                  <a:lnTo>
                    <a:pt x="81" y="139"/>
                  </a:lnTo>
                  <a:lnTo>
                    <a:pt x="87" y="148"/>
                  </a:lnTo>
                  <a:lnTo>
                    <a:pt x="91" y="156"/>
                  </a:lnTo>
                  <a:lnTo>
                    <a:pt x="97" y="165"/>
                  </a:lnTo>
                  <a:lnTo>
                    <a:pt x="102" y="172"/>
                  </a:lnTo>
                  <a:lnTo>
                    <a:pt x="91" y="168"/>
                  </a:lnTo>
                  <a:lnTo>
                    <a:pt x="76" y="156"/>
                  </a:lnTo>
                  <a:lnTo>
                    <a:pt x="61" y="141"/>
                  </a:lnTo>
                  <a:lnTo>
                    <a:pt x="45" y="122"/>
                  </a:lnTo>
                  <a:lnTo>
                    <a:pt x="30" y="103"/>
                  </a:lnTo>
                  <a:lnTo>
                    <a:pt x="19" y="86"/>
                  </a:lnTo>
                  <a:lnTo>
                    <a:pt x="10" y="74"/>
                  </a:lnTo>
                  <a:lnTo>
                    <a:pt x="7" y="70"/>
                  </a:lnTo>
                  <a:lnTo>
                    <a:pt x="2" y="60"/>
                  </a:lnTo>
                  <a:lnTo>
                    <a:pt x="0" y="50"/>
                  </a:lnTo>
                  <a:lnTo>
                    <a:pt x="2" y="41"/>
                  </a:lnTo>
                  <a:lnTo>
                    <a:pt x="6" y="33"/>
                  </a:lnTo>
                  <a:lnTo>
                    <a:pt x="12" y="24"/>
                  </a:lnTo>
                  <a:lnTo>
                    <a:pt x="19" y="17"/>
                  </a:lnTo>
                  <a:lnTo>
                    <a:pt x="25" y="8"/>
                  </a:lnTo>
                  <a:lnTo>
                    <a:pt x="30" y="1"/>
                  </a:lnTo>
                  <a:lnTo>
                    <a:pt x="39" y="0"/>
                  </a:lnTo>
                  <a:lnTo>
                    <a:pt x="51" y="0"/>
                  </a:lnTo>
                  <a:lnTo>
                    <a:pt x="62" y="2"/>
                  </a:lnTo>
                  <a:lnTo>
                    <a:pt x="74" y="7"/>
                  </a:lnTo>
                  <a:lnTo>
                    <a:pt x="85" y="12"/>
                  </a:lnTo>
                  <a:lnTo>
                    <a:pt x="95" y="17"/>
                  </a:lnTo>
                  <a:lnTo>
                    <a:pt x="104" y="23"/>
                  </a:lnTo>
                  <a:lnTo>
                    <a:pt x="110" y="2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1" name="Freeform 63"/>
            <p:cNvSpPr>
              <a:spLocks/>
            </p:cNvSpPr>
            <p:nvPr/>
          </p:nvSpPr>
          <p:spPr bwMode="auto">
            <a:xfrm>
              <a:off x="1502" y="1950"/>
              <a:ext cx="222" cy="276"/>
            </a:xfrm>
            <a:custGeom>
              <a:avLst/>
              <a:gdLst>
                <a:gd name="T0" fmla="*/ 222 w 222"/>
                <a:gd name="T1" fmla="*/ 14 h 276"/>
                <a:gd name="T2" fmla="*/ 209 w 222"/>
                <a:gd name="T3" fmla="*/ 14 h 276"/>
                <a:gd name="T4" fmla="*/ 196 w 222"/>
                <a:gd name="T5" fmla="*/ 14 h 276"/>
                <a:gd name="T6" fmla="*/ 183 w 222"/>
                <a:gd name="T7" fmla="*/ 16 h 276"/>
                <a:gd name="T8" fmla="*/ 171 w 222"/>
                <a:gd name="T9" fmla="*/ 18 h 276"/>
                <a:gd name="T10" fmla="*/ 160 w 222"/>
                <a:gd name="T11" fmla="*/ 21 h 276"/>
                <a:gd name="T12" fmla="*/ 148 w 222"/>
                <a:gd name="T13" fmla="*/ 27 h 276"/>
                <a:gd name="T14" fmla="*/ 138 w 222"/>
                <a:gd name="T15" fmla="*/ 33 h 276"/>
                <a:gd name="T16" fmla="*/ 131 w 222"/>
                <a:gd name="T17" fmla="*/ 40 h 276"/>
                <a:gd name="T18" fmla="*/ 125 w 222"/>
                <a:gd name="T19" fmla="*/ 50 h 276"/>
                <a:gd name="T20" fmla="*/ 112 w 222"/>
                <a:gd name="T21" fmla="*/ 79 h 276"/>
                <a:gd name="T22" fmla="*/ 92 w 222"/>
                <a:gd name="T23" fmla="*/ 118 h 276"/>
                <a:gd name="T24" fmla="*/ 71 w 222"/>
                <a:gd name="T25" fmla="*/ 162 h 276"/>
                <a:gd name="T26" fmla="*/ 46 w 222"/>
                <a:gd name="T27" fmla="*/ 206 h 276"/>
                <a:gd name="T28" fmla="*/ 26 w 222"/>
                <a:gd name="T29" fmla="*/ 243 h 276"/>
                <a:gd name="T30" fmla="*/ 9 w 222"/>
                <a:gd name="T31" fmla="*/ 269 h 276"/>
                <a:gd name="T32" fmla="*/ 0 w 222"/>
                <a:gd name="T33" fmla="*/ 276 h 276"/>
                <a:gd name="T34" fmla="*/ 1 w 222"/>
                <a:gd name="T35" fmla="*/ 263 h 276"/>
                <a:gd name="T36" fmla="*/ 12 w 222"/>
                <a:gd name="T37" fmla="*/ 233 h 276"/>
                <a:gd name="T38" fmla="*/ 27 w 222"/>
                <a:gd name="T39" fmla="*/ 194 h 276"/>
                <a:gd name="T40" fmla="*/ 49 w 222"/>
                <a:gd name="T41" fmla="*/ 149 h 276"/>
                <a:gd name="T42" fmla="*/ 69 w 222"/>
                <a:gd name="T43" fmla="*/ 105 h 276"/>
                <a:gd name="T44" fmla="*/ 88 w 222"/>
                <a:gd name="T45" fmla="*/ 67 h 276"/>
                <a:gd name="T46" fmla="*/ 101 w 222"/>
                <a:gd name="T47" fmla="*/ 40 h 276"/>
                <a:gd name="T48" fmla="*/ 107 w 222"/>
                <a:gd name="T49" fmla="*/ 30 h 276"/>
                <a:gd name="T50" fmla="*/ 128 w 222"/>
                <a:gd name="T51" fmla="*/ 13 h 276"/>
                <a:gd name="T52" fmla="*/ 148 w 222"/>
                <a:gd name="T53" fmla="*/ 3 h 276"/>
                <a:gd name="T54" fmla="*/ 169 w 222"/>
                <a:gd name="T55" fmla="*/ 0 h 276"/>
                <a:gd name="T56" fmla="*/ 186 w 222"/>
                <a:gd name="T57" fmla="*/ 0 h 276"/>
                <a:gd name="T58" fmla="*/ 200 w 222"/>
                <a:gd name="T59" fmla="*/ 4 h 276"/>
                <a:gd name="T60" fmla="*/ 212 w 222"/>
                <a:gd name="T61" fmla="*/ 8 h 276"/>
                <a:gd name="T62" fmla="*/ 219 w 222"/>
                <a:gd name="T63" fmla="*/ 13 h 276"/>
                <a:gd name="T64" fmla="*/ 222 w 222"/>
                <a:gd name="T65" fmla="*/ 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276">
                  <a:moveTo>
                    <a:pt x="222" y="14"/>
                  </a:moveTo>
                  <a:lnTo>
                    <a:pt x="209" y="14"/>
                  </a:lnTo>
                  <a:lnTo>
                    <a:pt x="196" y="14"/>
                  </a:lnTo>
                  <a:lnTo>
                    <a:pt x="183" y="16"/>
                  </a:lnTo>
                  <a:lnTo>
                    <a:pt x="171" y="18"/>
                  </a:lnTo>
                  <a:lnTo>
                    <a:pt x="160" y="21"/>
                  </a:lnTo>
                  <a:lnTo>
                    <a:pt x="148" y="27"/>
                  </a:lnTo>
                  <a:lnTo>
                    <a:pt x="138" y="33"/>
                  </a:lnTo>
                  <a:lnTo>
                    <a:pt x="131" y="40"/>
                  </a:lnTo>
                  <a:lnTo>
                    <a:pt x="125" y="50"/>
                  </a:lnTo>
                  <a:lnTo>
                    <a:pt x="112" y="79"/>
                  </a:lnTo>
                  <a:lnTo>
                    <a:pt x="92" y="118"/>
                  </a:lnTo>
                  <a:lnTo>
                    <a:pt x="71" y="162"/>
                  </a:lnTo>
                  <a:lnTo>
                    <a:pt x="46" y="206"/>
                  </a:lnTo>
                  <a:lnTo>
                    <a:pt x="26" y="243"/>
                  </a:lnTo>
                  <a:lnTo>
                    <a:pt x="9" y="269"/>
                  </a:lnTo>
                  <a:lnTo>
                    <a:pt x="0" y="276"/>
                  </a:lnTo>
                  <a:lnTo>
                    <a:pt x="1" y="263"/>
                  </a:lnTo>
                  <a:lnTo>
                    <a:pt x="12" y="233"/>
                  </a:lnTo>
                  <a:lnTo>
                    <a:pt x="27" y="194"/>
                  </a:lnTo>
                  <a:lnTo>
                    <a:pt x="49" y="149"/>
                  </a:lnTo>
                  <a:lnTo>
                    <a:pt x="69" y="105"/>
                  </a:lnTo>
                  <a:lnTo>
                    <a:pt x="88" y="67"/>
                  </a:lnTo>
                  <a:lnTo>
                    <a:pt x="101" y="40"/>
                  </a:lnTo>
                  <a:lnTo>
                    <a:pt x="107" y="30"/>
                  </a:lnTo>
                  <a:lnTo>
                    <a:pt x="128" y="13"/>
                  </a:lnTo>
                  <a:lnTo>
                    <a:pt x="148" y="3"/>
                  </a:lnTo>
                  <a:lnTo>
                    <a:pt x="169" y="0"/>
                  </a:lnTo>
                  <a:lnTo>
                    <a:pt x="186" y="0"/>
                  </a:lnTo>
                  <a:lnTo>
                    <a:pt x="200" y="4"/>
                  </a:lnTo>
                  <a:lnTo>
                    <a:pt x="212" y="8"/>
                  </a:lnTo>
                  <a:lnTo>
                    <a:pt x="219" y="13"/>
                  </a:lnTo>
                  <a:lnTo>
                    <a:pt x="222" y="1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2" name="Freeform 64"/>
            <p:cNvSpPr>
              <a:spLocks/>
            </p:cNvSpPr>
            <p:nvPr/>
          </p:nvSpPr>
          <p:spPr bwMode="auto">
            <a:xfrm>
              <a:off x="1689" y="1948"/>
              <a:ext cx="143" cy="176"/>
            </a:xfrm>
            <a:custGeom>
              <a:avLst/>
              <a:gdLst>
                <a:gd name="T0" fmla="*/ 38 w 143"/>
                <a:gd name="T1" fmla="*/ 138 h 176"/>
                <a:gd name="T2" fmla="*/ 42 w 143"/>
                <a:gd name="T3" fmla="*/ 138 h 176"/>
                <a:gd name="T4" fmla="*/ 51 w 143"/>
                <a:gd name="T5" fmla="*/ 137 h 176"/>
                <a:gd name="T6" fmla="*/ 62 w 143"/>
                <a:gd name="T7" fmla="*/ 134 h 176"/>
                <a:gd name="T8" fmla="*/ 74 w 143"/>
                <a:gd name="T9" fmla="*/ 131 h 176"/>
                <a:gd name="T10" fmla="*/ 88 w 143"/>
                <a:gd name="T11" fmla="*/ 130 h 176"/>
                <a:gd name="T12" fmla="*/ 100 w 143"/>
                <a:gd name="T13" fmla="*/ 130 h 176"/>
                <a:gd name="T14" fmla="*/ 111 w 143"/>
                <a:gd name="T15" fmla="*/ 133 h 176"/>
                <a:gd name="T16" fmla="*/ 118 w 143"/>
                <a:gd name="T17" fmla="*/ 140 h 176"/>
                <a:gd name="T18" fmla="*/ 124 w 143"/>
                <a:gd name="T19" fmla="*/ 150 h 176"/>
                <a:gd name="T20" fmla="*/ 131 w 143"/>
                <a:gd name="T21" fmla="*/ 159 h 176"/>
                <a:gd name="T22" fmla="*/ 140 w 143"/>
                <a:gd name="T23" fmla="*/ 167 h 176"/>
                <a:gd name="T24" fmla="*/ 143 w 143"/>
                <a:gd name="T25" fmla="*/ 176 h 176"/>
                <a:gd name="T26" fmla="*/ 130 w 143"/>
                <a:gd name="T27" fmla="*/ 174 h 176"/>
                <a:gd name="T28" fmla="*/ 118 w 143"/>
                <a:gd name="T29" fmla="*/ 169 h 176"/>
                <a:gd name="T30" fmla="*/ 110 w 143"/>
                <a:gd name="T31" fmla="*/ 162 h 176"/>
                <a:gd name="T32" fmla="*/ 98 w 143"/>
                <a:gd name="T33" fmla="*/ 156 h 176"/>
                <a:gd name="T34" fmla="*/ 87 w 143"/>
                <a:gd name="T35" fmla="*/ 151 h 176"/>
                <a:gd name="T36" fmla="*/ 72 w 143"/>
                <a:gd name="T37" fmla="*/ 151 h 176"/>
                <a:gd name="T38" fmla="*/ 52 w 143"/>
                <a:gd name="T39" fmla="*/ 157 h 176"/>
                <a:gd name="T40" fmla="*/ 28 w 143"/>
                <a:gd name="T41" fmla="*/ 172 h 176"/>
                <a:gd name="T42" fmla="*/ 20 w 143"/>
                <a:gd name="T43" fmla="*/ 174 h 176"/>
                <a:gd name="T44" fmla="*/ 13 w 143"/>
                <a:gd name="T45" fmla="*/ 174 h 176"/>
                <a:gd name="T46" fmla="*/ 6 w 143"/>
                <a:gd name="T47" fmla="*/ 174 h 176"/>
                <a:gd name="T48" fmla="*/ 0 w 143"/>
                <a:gd name="T49" fmla="*/ 169 h 176"/>
                <a:gd name="T50" fmla="*/ 3 w 143"/>
                <a:gd name="T51" fmla="*/ 160 h 176"/>
                <a:gd name="T52" fmla="*/ 12 w 143"/>
                <a:gd name="T53" fmla="*/ 138 h 176"/>
                <a:gd name="T54" fmla="*/ 25 w 143"/>
                <a:gd name="T55" fmla="*/ 108 h 176"/>
                <a:gd name="T56" fmla="*/ 39 w 143"/>
                <a:gd name="T57" fmla="*/ 75 h 176"/>
                <a:gd name="T58" fmla="*/ 54 w 143"/>
                <a:gd name="T59" fmla="*/ 43 h 176"/>
                <a:gd name="T60" fmla="*/ 67 w 143"/>
                <a:gd name="T61" fmla="*/ 16 h 176"/>
                <a:gd name="T62" fmla="*/ 77 w 143"/>
                <a:gd name="T63" fmla="*/ 0 h 176"/>
                <a:gd name="T64" fmla="*/ 82 w 143"/>
                <a:gd name="T65" fmla="*/ 0 h 176"/>
                <a:gd name="T66" fmla="*/ 82 w 143"/>
                <a:gd name="T67" fmla="*/ 9 h 176"/>
                <a:gd name="T68" fmla="*/ 78 w 143"/>
                <a:gd name="T69" fmla="*/ 22 h 176"/>
                <a:gd name="T70" fmla="*/ 72 w 143"/>
                <a:gd name="T71" fmla="*/ 39 h 176"/>
                <a:gd name="T72" fmla="*/ 65 w 143"/>
                <a:gd name="T73" fmla="*/ 58 h 176"/>
                <a:gd name="T74" fmla="*/ 56 w 143"/>
                <a:gd name="T75" fmla="*/ 79 h 176"/>
                <a:gd name="T76" fmla="*/ 49 w 143"/>
                <a:gd name="T77" fmla="*/ 101 h 176"/>
                <a:gd name="T78" fmla="*/ 42 w 143"/>
                <a:gd name="T79" fmla="*/ 121 h 176"/>
                <a:gd name="T80" fmla="*/ 38 w 143"/>
                <a:gd name="T81" fmla="*/ 1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76">
                  <a:moveTo>
                    <a:pt x="38" y="138"/>
                  </a:moveTo>
                  <a:lnTo>
                    <a:pt x="42" y="138"/>
                  </a:lnTo>
                  <a:lnTo>
                    <a:pt x="51" y="137"/>
                  </a:lnTo>
                  <a:lnTo>
                    <a:pt x="62" y="134"/>
                  </a:lnTo>
                  <a:lnTo>
                    <a:pt x="74" y="131"/>
                  </a:lnTo>
                  <a:lnTo>
                    <a:pt x="88" y="130"/>
                  </a:lnTo>
                  <a:lnTo>
                    <a:pt x="100" y="130"/>
                  </a:lnTo>
                  <a:lnTo>
                    <a:pt x="111" y="133"/>
                  </a:lnTo>
                  <a:lnTo>
                    <a:pt x="118" y="140"/>
                  </a:lnTo>
                  <a:lnTo>
                    <a:pt x="124" y="150"/>
                  </a:lnTo>
                  <a:lnTo>
                    <a:pt x="131" y="159"/>
                  </a:lnTo>
                  <a:lnTo>
                    <a:pt x="140" y="167"/>
                  </a:lnTo>
                  <a:lnTo>
                    <a:pt x="143" y="176"/>
                  </a:lnTo>
                  <a:lnTo>
                    <a:pt x="130" y="174"/>
                  </a:lnTo>
                  <a:lnTo>
                    <a:pt x="118" y="169"/>
                  </a:lnTo>
                  <a:lnTo>
                    <a:pt x="110" y="162"/>
                  </a:lnTo>
                  <a:lnTo>
                    <a:pt x="98" y="156"/>
                  </a:lnTo>
                  <a:lnTo>
                    <a:pt x="87" y="151"/>
                  </a:lnTo>
                  <a:lnTo>
                    <a:pt x="72" y="151"/>
                  </a:lnTo>
                  <a:lnTo>
                    <a:pt x="52" y="157"/>
                  </a:lnTo>
                  <a:lnTo>
                    <a:pt x="28" y="172"/>
                  </a:lnTo>
                  <a:lnTo>
                    <a:pt x="20" y="174"/>
                  </a:lnTo>
                  <a:lnTo>
                    <a:pt x="13" y="174"/>
                  </a:lnTo>
                  <a:lnTo>
                    <a:pt x="6" y="174"/>
                  </a:lnTo>
                  <a:lnTo>
                    <a:pt x="0" y="169"/>
                  </a:lnTo>
                  <a:lnTo>
                    <a:pt x="3" y="160"/>
                  </a:lnTo>
                  <a:lnTo>
                    <a:pt x="12" y="138"/>
                  </a:lnTo>
                  <a:lnTo>
                    <a:pt x="25" y="108"/>
                  </a:lnTo>
                  <a:lnTo>
                    <a:pt x="39" y="75"/>
                  </a:lnTo>
                  <a:lnTo>
                    <a:pt x="54" y="43"/>
                  </a:lnTo>
                  <a:lnTo>
                    <a:pt x="67" y="16"/>
                  </a:lnTo>
                  <a:lnTo>
                    <a:pt x="77" y="0"/>
                  </a:lnTo>
                  <a:lnTo>
                    <a:pt x="82" y="0"/>
                  </a:lnTo>
                  <a:lnTo>
                    <a:pt x="82" y="9"/>
                  </a:lnTo>
                  <a:lnTo>
                    <a:pt x="78" y="22"/>
                  </a:lnTo>
                  <a:lnTo>
                    <a:pt x="72" y="39"/>
                  </a:lnTo>
                  <a:lnTo>
                    <a:pt x="65" y="58"/>
                  </a:lnTo>
                  <a:lnTo>
                    <a:pt x="56" y="79"/>
                  </a:lnTo>
                  <a:lnTo>
                    <a:pt x="49" y="101"/>
                  </a:lnTo>
                  <a:lnTo>
                    <a:pt x="42" y="121"/>
                  </a:lnTo>
                  <a:lnTo>
                    <a:pt x="38" y="13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3" name="Freeform 65"/>
            <p:cNvSpPr>
              <a:spLocks/>
            </p:cNvSpPr>
            <p:nvPr/>
          </p:nvSpPr>
          <p:spPr bwMode="auto">
            <a:xfrm>
              <a:off x="1315" y="2045"/>
              <a:ext cx="95" cy="40"/>
            </a:xfrm>
            <a:custGeom>
              <a:avLst/>
              <a:gdLst>
                <a:gd name="T0" fmla="*/ 79 w 95"/>
                <a:gd name="T1" fmla="*/ 18 h 40"/>
                <a:gd name="T2" fmla="*/ 79 w 95"/>
                <a:gd name="T3" fmla="*/ 16 h 40"/>
                <a:gd name="T4" fmla="*/ 80 w 95"/>
                <a:gd name="T5" fmla="*/ 11 h 40"/>
                <a:gd name="T6" fmla="*/ 83 w 95"/>
                <a:gd name="T7" fmla="*/ 8 h 40"/>
                <a:gd name="T8" fmla="*/ 85 w 95"/>
                <a:gd name="T9" fmla="*/ 5 h 40"/>
                <a:gd name="T10" fmla="*/ 89 w 95"/>
                <a:gd name="T11" fmla="*/ 8 h 40"/>
                <a:gd name="T12" fmla="*/ 92 w 95"/>
                <a:gd name="T13" fmla="*/ 11 h 40"/>
                <a:gd name="T14" fmla="*/ 95 w 95"/>
                <a:gd name="T15" fmla="*/ 14 h 40"/>
                <a:gd name="T16" fmla="*/ 95 w 95"/>
                <a:gd name="T17" fmla="*/ 20 h 40"/>
                <a:gd name="T18" fmla="*/ 91 w 95"/>
                <a:gd name="T19" fmla="*/ 26 h 40"/>
                <a:gd name="T20" fmla="*/ 85 w 95"/>
                <a:gd name="T21" fmla="*/ 31 h 40"/>
                <a:gd name="T22" fmla="*/ 78 w 95"/>
                <a:gd name="T23" fmla="*/ 36 h 40"/>
                <a:gd name="T24" fmla="*/ 69 w 95"/>
                <a:gd name="T25" fmla="*/ 39 h 40"/>
                <a:gd name="T26" fmla="*/ 59 w 95"/>
                <a:gd name="T27" fmla="*/ 40 h 40"/>
                <a:gd name="T28" fmla="*/ 46 w 95"/>
                <a:gd name="T29" fmla="*/ 37 h 40"/>
                <a:gd name="T30" fmla="*/ 31 w 95"/>
                <a:gd name="T31" fmla="*/ 31 h 40"/>
                <a:gd name="T32" fmla="*/ 16 w 95"/>
                <a:gd name="T33" fmla="*/ 20 h 40"/>
                <a:gd name="T34" fmla="*/ 11 w 95"/>
                <a:gd name="T35" fmla="*/ 24 h 40"/>
                <a:gd name="T36" fmla="*/ 8 w 95"/>
                <a:gd name="T37" fmla="*/ 30 h 40"/>
                <a:gd name="T38" fmla="*/ 6 w 95"/>
                <a:gd name="T39" fmla="*/ 33 h 40"/>
                <a:gd name="T40" fmla="*/ 0 w 95"/>
                <a:gd name="T41" fmla="*/ 34 h 40"/>
                <a:gd name="T42" fmla="*/ 1 w 95"/>
                <a:gd name="T43" fmla="*/ 29 h 40"/>
                <a:gd name="T44" fmla="*/ 1 w 95"/>
                <a:gd name="T45" fmla="*/ 20 h 40"/>
                <a:gd name="T46" fmla="*/ 3 w 95"/>
                <a:gd name="T47" fmla="*/ 8 h 40"/>
                <a:gd name="T48" fmla="*/ 4 w 95"/>
                <a:gd name="T49" fmla="*/ 0 h 40"/>
                <a:gd name="T50" fmla="*/ 11 w 95"/>
                <a:gd name="T51" fmla="*/ 3 h 40"/>
                <a:gd name="T52" fmla="*/ 20 w 95"/>
                <a:gd name="T53" fmla="*/ 8 h 40"/>
                <a:gd name="T54" fmla="*/ 29 w 95"/>
                <a:gd name="T55" fmla="*/ 16 h 40"/>
                <a:gd name="T56" fmla="*/ 37 w 95"/>
                <a:gd name="T57" fmla="*/ 21 h 40"/>
                <a:gd name="T58" fmla="*/ 47 w 95"/>
                <a:gd name="T59" fmla="*/ 26 h 40"/>
                <a:gd name="T60" fmla="*/ 57 w 95"/>
                <a:gd name="T61" fmla="*/ 29 h 40"/>
                <a:gd name="T62" fmla="*/ 67 w 95"/>
                <a:gd name="T63" fmla="*/ 26 h 40"/>
                <a:gd name="T64" fmla="*/ 79 w 95"/>
                <a:gd name="T6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40">
                  <a:moveTo>
                    <a:pt x="79" y="18"/>
                  </a:moveTo>
                  <a:lnTo>
                    <a:pt x="79" y="16"/>
                  </a:lnTo>
                  <a:lnTo>
                    <a:pt x="80" y="11"/>
                  </a:lnTo>
                  <a:lnTo>
                    <a:pt x="83" y="8"/>
                  </a:lnTo>
                  <a:lnTo>
                    <a:pt x="85" y="5"/>
                  </a:lnTo>
                  <a:lnTo>
                    <a:pt x="89" y="8"/>
                  </a:lnTo>
                  <a:lnTo>
                    <a:pt x="92" y="11"/>
                  </a:lnTo>
                  <a:lnTo>
                    <a:pt x="95" y="14"/>
                  </a:lnTo>
                  <a:lnTo>
                    <a:pt x="95" y="20"/>
                  </a:lnTo>
                  <a:lnTo>
                    <a:pt x="91" y="26"/>
                  </a:lnTo>
                  <a:lnTo>
                    <a:pt x="85" y="31"/>
                  </a:lnTo>
                  <a:lnTo>
                    <a:pt x="78" y="36"/>
                  </a:lnTo>
                  <a:lnTo>
                    <a:pt x="69" y="39"/>
                  </a:lnTo>
                  <a:lnTo>
                    <a:pt x="59" y="40"/>
                  </a:lnTo>
                  <a:lnTo>
                    <a:pt x="46" y="37"/>
                  </a:lnTo>
                  <a:lnTo>
                    <a:pt x="31" y="31"/>
                  </a:lnTo>
                  <a:lnTo>
                    <a:pt x="16" y="20"/>
                  </a:lnTo>
                  <a:lnTo>
                    <a:pt x="11" y="24"/>
                  </a:lnTo>
                  <a:lnTo>
                    <a:pt x="8" y="30"/>
                  </a:lnTo>
                  <a:lnTo>
                    <a:pt x="6" y="33"/>
                  </a:lnTo>
                  <a:lnTo>
                    <a:pt x="0" y="34"/>
                  </a:lnTo>
                  <a:lnTo>
                    <a:pt x="1" y="29"/>
                  </a:lnTo>
                  <a:lnTo>
                    <a:pt x="1" y="20"/>
                  </a:lnTo>
                  <a:lnTo>
                    <a:pt x="3" y="8"/>
                  </a:lnTo>
                  <a:lnTo>
                    <a:pt x="4" y="0"/>
                  </a:lnTo>
                  <a:lnTo>
                    <a:pt x="11" y="3"/>
                  </a:lnTo>
                  <a:lnTo>
                    <a:pt x="20" y="8"/>
                  </a:lnTo>
                  <a:lnTo>
                    <a:pt x="29" y="16"/>
                  </a:lnTo>
                  <a:lnTo>
                    <a:pt x="37" y="21"/>
                  </a:lnTo>
                  <a:lnTo>
                    <a:pt x="47" y="26"/>
                  </a:lnTo>
                  <a:lnTo>
                    <a:pt x="57" y="29"/>
                  </a:lnTo>
                  <a:lnTo>
                    <a:pt x="67" y="26"/>
                  </a:lnTo>
                  <a:lnTo>
                    <a:pt x="79" y="1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4" name="Freeform 66"/>
            <p:cNvSpPr>
              <a:spLocks/>
            </p:cNvSpPr>
            <p:nvPr/>
          </p:nvSpPr>
          <p:spPr bwMode="auto">
            <a:xfrm>
              <a:off x="1794" y="1989"/>
              <a:ext cx="95" cy="529"/>
            </a:xfrm>
            <a:custGeom>
              <a:avLst/>
              <a:gdLst>
                <a:gd name="T0" fmla="*/ 64 w 95"/>
                <a:gd name="T1" fmla="*/ 221 h 529"/>
                <a:gd name="T2" fmla="*/ 54 w 95"/>
                <a:gd name="T3" fmla="*/ 237 h 529"/>
                <a:gd name="T4" fmla="*/ 44 w 95"/>
                <a:gd name="T5" fmla="*/ 254 h 529"/>
                <a:gd name="T6" fmla="*/ 36 w 95"/>
                <a:gd name="T7" fmla="*/ 272 h 529"/>
                <a:gd name="T8" fmla="*/ 35 w 95"/>
                <a:gd name="T9" fmla="*/ 289 h 529"/>
                <a:gd name="T10" fmla="*/ 38 w 95"/>
                <a:gd name="T11" fmla="*/ 298 h 529"/>
                <a:gd name="T12" fmla="*/ 42 w 95"/>
                <a:gd name="T13" fmla="*/ 308 h 529"/>
                <a:gd name="T14" fmla="*/ 47 w 95"/>
                <a:gd name="T15" fmla="*/ 318 h 529"/>
                <a:gd name="T16" fmla="*/ 52 w 95"/>
                <a:gd name="T17" fmla="*/ 325 h 529"/>
                <a:gd name="T18" fmla="*/ 74 w 95"/>
                <a:gd name="T19" fmla="*/ 312 h 529"/>
                <a:gd name="T20" fmla="*/ 83 w 95"/>
                <a:gd name="T21" fmla="*/ 290 h 529"/>
                <a:gd name="T22" fmla="*/ 85 w 95"/>
                <a:gd name="T23" fmla="*/ 270 h 529"/>
                <a:gd name="T24" fmla="*/ 85 w 95"/>
                <a:gd name="T25" fmla="*/ 262 h 529"/>
                <a:gd name="T26" fmla="*/ 94 w 95"/>
                <a:gd name="T27" fmla="*/ 277 h 529"/>
                <a:gd name="T28" fmla="*/ 95 w 95"/>
                <a:gd name="T29" fmla="*/ 292 h 529"/>
                <a:gd name="T30" fmla="*/ 94 w 95"/>
                <a:gd name="T31" fmla="*/ 308 h 529"/>
                <a:gd name="T32" fmla="*/ 91 w 95"/>
                <a:gd name="T33" fmla="*/ 324 h 529"/>
                <a:gd name="T34" fmla="*/ 83 w 95"/>
                <a:gd name="T35" fmla="*/ 335 h 529"/>
                <a:gd name="T36" fmla="*/ 75 w 95"/>
                <a:gd name="T37" fmla="*/ 342 h 529"/>
                <a:gd name="T38" fmla="*/ 68 w 95"/>
                <a:gd name="T39" fmla="*/ 348 h 529"/>
                <a:gd name="T40" fmla="*/ 62 w 95"/>
                <a:gd name="T41" fmla="*/ 351 h 529"/>
                <a:gd name="T42" fmla="*/ 67 w 95"/>
                <a:gd name="T43" fmla="*/ 396 h 529"/>
                <a:gd name="T44" fmla="*/ 64 w 95"/>
                <a:gd name="T45" fmla="*/ 443 h 529"/>
                <a:gd name="T46" fmla="*/ 58 w 95"/>
                <a:gd name="T47" fmla="*/ 489 h 529"/>
                <a:gd name="T48" fmla="*/ 47 w 95"/>
                <a:gd name="T49" fmla="*/ 529 h 529"/>
                <a:gd name="T50" fmla="*/ 45 w 95"/>
                <a:gd name="T51" fmla="*/ 488 h 529"/>
                <a:gd name="T52" fmla="*/ 47 w 95"/>
                <a:gd name="T53" fmla="*/ 439 h 529"/>
                <a:gd name="T54" fmla="*/ 48 w 95"/>
                <a:gd name="T55" fmla="*/ 390 h 529"/>
                <a:gd name="T56" fmla="*/ 48 w 95"/>
                <a:gd name="T57" fmla="*/ 349 h 529"/>
                <a:gd name="T58" fmla="*/ 38 w 95"/>
                <a:gd name="T59" fmla="*/ 344 h 529"/>
                <a:gd name="T60" fmla="*/ 31 w 95"/>
                <a:gd name="T61" fmla="*/ 335 h 529"/>
                <a:gd name="T62" fmla="*/ 23 w 95"/>
                <a:gd name="T63" fmla="*/ 325 h 529"/>
                <a:gd name="T64" fmla="*/ 21 w 95"/>
                <a:gd name="T65" fmla="*/ 313 h 529"/>
                <a:gd name="T66" fmla="*/ 18 w 95"/>
                <a:gd name="T67" fmla="*/ 290 h 529"/>
                <a:gd name="T68" fmla="*/ 22 w 95"/>
                <a:gd name="T69" fmla="*/ 269 h 529"/>
                <a:gd name="T70" fmla="*/ 31 w 95"/>
                <a:gd name="T71" fmla="*/ 250 h 529"/>
                <a:gd name="T72" fmla="*/ 42 w 95"/>
                <a:gd name="T73" fmla="*/ 231 h 529"/>
                <a:gd name="T74" fmla="*/ 52 w 95"/>
                <a:gd name="T75" fmla="*/ 213 h 529"/>
                <a:gd name="T76" fmla="*/ 61 w 95"/>
                <a:gd name="T77" fmla="*/ 193 h 529"/>
                <a:gd name="T78" fmla="*/ 62 w 95"/>
                <a:gd name="T79" fmla="*/ 172 h 529"/>
                <a:gd name="T80" fmla="*/ 57 w 95"/>
                <a:gd name="T81" fmla="*/ 148 h 529"/>
                <a:gd name="T82" fmla="*/ 51 w 95"/>
                <a:gd name="T83" fmla="*/ 129 h 529"/>
                <a:gd name="T84" fmla="*/ 44 w 95"/>
                <a:gd name="T85" fmla="*/ 110 h 529"/>
                <a:gd name="T86" fmla="*/ 35 w 95"/>
                <a:gd name="T87" fmla="*/ 93 h 529"/>
                <a:gd name="T88" fmla="*/ 28 w 95"/>
                <a:gd name="T89" fmla="*/ 74 h 529"/>
                <a:gd name="T90" fmla="*/ 21 w 95"/>
                <a:gd name="T91" fmla="*/ 56 h 529"/>
                <a:gd name="T92" fmla="*/ 13 w 95"/>
                <a:gd name="T93" fmla="*/ 37 h 529"/>
                <a:gd name="T94" fmla="*/ 6 w 95"/>
                <a:gd name="T95" fmla="*/ 18 h 529"/>
                <a:gd name="T96" fmla="*/ 0 w 95"/>
                <a:gd name="T97" fmla="*/ 0 h 529"/>
                <a:gd name="T98" fmla="*/ 9 w 95"/>
                <a:gd name="T99" fmla="*/ 5 h 529"/>
                <a:gd name="T100" fmla="*/ 21 w 95"/>
                <a:gd name="T101" fmla="*/ 23 h 529"/>
                <a:gd name="T102" fmla="*/ 35 w 95"/>
                <a:gd name="T103" fmla="*/ 50 h 529"/>
                <a:gd name="T104" fmla="*/ 48 w 95"/>
                <a:gd name="T105" fmla="*/ 82 h 529"/>
                <a:gd name="T106" fmla="*/ 59 w 95"/>
                <a:gd name="T107" fmla="*/ 119 h 529"/>
                <a:gd name="T108" fmla="*/ 68 w 95"/>
                <a:gd name="T109" fmla="*/ 155 h 529"/>
                <a:gd name="T110" fmla="*/ 70 w 95"/>
                <a:gd name="T111" fmla="*/ 191 h 529"/>
                <a:gd name="T112" fmla="*/ 64 w 95"/>
                <a:gd name="T113" fmla="*/ 2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529">
                  <a:moveTo>
                    <a:pt x="64" y="221"/>
                  </a:moveTo>
                  <a:lnTo>
                    <a:pt x="54" y="237"/>
                  </a:lnTo>
                  <a:lnTo>
                    <a:pt x="44" y="254"/>
                  </a:lnTo>
                  <a:lnTo>
                    <a:pt x="36" y="272"/>
                  </a:lnTo>
                  <a:lnTo>
                    <a:pt x="35" y="289"/>
                  </a:lnTo>
                  <a:lnTo>
                    <a:pt x="38" y="298"/>
                  </a:lnTo>
                  <a:lnTo>
                    <a:pt x="42" y="308"/>
                  </a:lnTo>
                  <a:lnTo>
                    <a:pt x="47" y="318"/>
                  </a:lnTo>
                  <a:lnTo>
                    <a:pt x="52" y="325"/>
                  </a:lnTo>
                  <a:lnTo>
                    <a:pt x="74" y="312"/>
                  </a:lnTo>
                  <a:lnTo>
                    <a:pt x="83" y="290"/>
                  </a:lnTo>
                  <a:lnTo>
                    <a:pt x="85" y="270"/>
                  </a:lnTo>
                  <a:lnTo>
                    <a:pt x="85" y="262"/>
                  </a:lnTo>
                  <a:lnTo>
                    <a:pt x="94" y="277"/>
                  </a:lnTo>
                  <a:lnTo>
                    <a:pt x="95" y="292"/>
                  </a:lnTo>
                  <a:lnTo>
                    <a:pt x="94" y="308"/>
                  </a:lnTo>
                  <a:lnTo>
                    <a:pt x="91" y="324"/>
                  </a:lnTo>
                  <a:lnTo>
                    <a:pt x="83" y="335"/>
                  </a:lnTo>
                  <a:lnTo>
                    <a:pt x="75" y="342"/>
                  </a:lnTo>
                  <a:lnTo>
                    <a:pt x="68" y="348"/>
                  </a:lnTo>
                  <a:lnTo>
                    <a:pt x="62" y="351"/>
                  </a:lnTo>
                  <a:lnTo>
                    <a:pt x="67" y="396"/>
                  </a:lnTo>
                  <a:lnTo>
                    <a:pt x="64" y="443"/>
                  </a:lnTo>
                  <a:lnTo>
                    <a:pt x="58" y="489"/>
                  </a:lnTo>
                  <a:lnTo>
                    <a:pt x="47" y="529"/>
                  </a:lnTo>
                  <a:lnTo>
                    <a:pt x="45" y="488"/>
                  </a:lnTo>
                  <a:lnTo>
                    <a:pt x="47" y="439"/>
                  </a:lnTo>
                  <a:lnTo>
                    <a:pt x="48" y="390"/>
                  </a:lnTo>
                  <a:lnTo>
                    <a:pt x="48" y="349"/>
                  </a:lnTo>
                  <a:lnTo>
                    <a:pt x="38" y="344"/>
                  </a:lnTo>
                  <a:lnTo>
                    <a:pt x="31" y="335"/>
                  </a:lnTo>
                  <a:lnTo>
                    <a:pt x="23" y="325"/>
                  </a:lnTo>
                  <a:lnTo>
                    <a:pt x="21" y="313"/>
                  </a:lnTo>
                  <a:lnTo>
                    <a:pt x="18" y="290"/>
                  </a:lnTo>
                  <a:lnTo>
                    <a:pt x="22" y="269"/>
                  </a:lnTo>
                  <a:lnTo>
                    <a:pt x="31" y="250"/>
                  </a:lnTo>
                  <a:lnTo>
                    <a:pt x="42" y="231"/>
                  </a:lnTo>
                  <a:lnTo>
                    <a:pt x="52" y="213"/>
                  </a:lnTo>
                  <a:lnTo>
                    <a:pt x="61" y="193"/>
                  </a:lnTo>
                  <a:lnTo>
                    <a:pt x="62" y="172"/>
                  </a:lnTo>
                  <a:lnTo>
                    <a:pt x="57" y="148"/>
                  </a:lnTo>
                  <a:lnTo>
                    <a:pt x="51" y="129"/>
                  </a:lnTo>
                  <a:lnTo>
                    <a:pt x="44" y="110"/>
                  </a:lnTo>
                  <a:lnTo>
                    <a:pt x="35" y="93"/>
                  </a:lnTo>
                  <a:lnTo>
                    <a:pt x="28" y="74"/>
                  </a:lnTo>
                  <a:lnTo>
                    <a:pt x="21" y="56"/>
                  </a:lnTo>
                  <a:lnTo>
                    <a:pt x="13" y="37"/>
                  </a:lnTo>
                  <a:lnTo>
                    <a:pt x="6" y="18"/>
                  </a:lnTo>
                  <a:lnTo>
                    <a:pt x="0" y="0"/>
                  </a:lnTo>
                  <a:lnTo>
                    <a:pt x="9" y="5"/>
                  </a:lnTo>
                  <a:lnTo>
                    <a:pt x="21" y="23"/>
                  </a:lnTo>
                  <a:lnTo>
                    <a:pt x="35" y="50"/>
                  </a:lnTo>
                  <a:lnTo>
                    <a:pt x="48" y="82"/>
                  </a:lnTo>
                  <a:lnTo>
                    <a:pt x="59" y="119"/>
                  </a:lnTo>
                  <a:lnTo>
                    <a:pt x="68" y="155"/>
                  </a:lnTo>
                  <a:lnTo>
                    <a:pt x="70" y="191"/>
                  </a:lnTo>
                  <a:lnTo>
                    <a:pt x="64" y="22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5" name="Freeform 67"/>
            <p:cNvSpPr>
              <a:spLocks/>
            </p:cNvSpPr>
            <p:nvPr/>
          </p:nvSpPr>
          <p:spPr bwMode="auto">
            <a:xfrm>
              <a:off x="1457" y="2025"/>
              <a:ext cx="78" cy="118"/>
            </a:xfrm>
            <a:custGeom>
              <a:avLst/>
              <a:gdLst>
                <a:gd name="T0" fmla="*/ 78 w 78"/>
                <a:gd name="T1" fmla="*/ 0 h 118"/>
                <a:gd name="T2" fmla="*/ 75 w 78"/>
                <a:gd name="T3" fmla="*/ 14 h 118"/>
                <a:gd name="T4" fmla="*/ 71 w 78"/>
                <a:gd name="T5" fmla="*/ 30 h 118"/>
                <a:gd name="T6" fmla="*/ 67 w 78"/>
                <a:gd name="T7" fmla="*/ 44 h 118"/>
                <a:gd name="T8" fmla="*/ 62 w 78"/>
                <a:gd name="T9" fmla="*/ 59 h 118"/>
                <a:gd name="T10" fmla="*/ 55 w 78"/>
                <a:gd name="T11" fmla="*/ 73 h 118"/>
                <a:gd name="T12" fmla="*/ 48 w 78"/>
                <a:gd name="T13" fmla="*/ 86 h 118"/>
                <a:gd name="T14" fmla="*/ 39 w 78"/>
                <a:gd name="T15" fmla="*/ 99 h 118"/>
                <a:gd name="T16" fmla="*/ 29 w 78"/>
                <a:gd name="T17" fmla="*/ 110 h 118"/>
                <a:gd name="T18" fmla="*/ 19 w 78"/>
                <a:gd name="T19" fmla="*/ 116 h 118"/>
                <a:gd name="T20" fmla="*/ 12 w 78"/>
                <a:gd name="T21" fmla="*/ 118 h 118"/>
                <a:gd name="T22" fmla="*/ 6 w 78"/>
                <a:gd name="T23" fmla="*/ 113 h 118"/>
                <a:gd name="T24" fmla="*/ 0 w 78"/>
                <a:gd name="T25" fmla="*/ 108 h 118"/>
                <a:gd name="T26" fmla="*/ 15 w 78"/>
                <a:gd name="T27" fmla="*/ 100 h 118"/>
                <a:gd name="T28" fmla="*/ 25 w 78"/>
                <a:gd name="T29" fmla="*/ 90 h 118"/>
                <a:gd name="T30" fmla="*/ 34 w 78"/>
                <a:gd name="T31" fmla="*/ 77 h 118"/>
                <a:gd name="T32" fmla="*/ 39 w 78"/>
                <a:gd name="T33" fmla="*/ 61 h 118"/>
                <a:gd name="T34" fmla="*/ 44 w 78"/>
                <a:gd name="T35" fmla="*/ 47 h 118"/>
                <a:gd name="T36" fmla="*/ 49 w 78"/>
                <a:gd name="T37" fmla="*/ 31 h 118"/>
                <a:gd name="T38" fmla="*/ 55 w 78"/>
                <a:gd name="T39" fmla="*/ 15 h 118"/>
                <a:gd name="T40" fmla="*/ 64 w 78"/>
                <a:gd name="T41" fmla="*/ 2 h 118"/>
                <a:gd name="T42" fmla="*/ 78 w 78"/>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18">
                  <a:moveTo>
                    <a:pt x="78" y="0"/>
                  </a:moveTo>
                  <a:lnTo>
                    <a:pt x="75" y="14"/>
                  </a:lnTo>
                  <a:lnTo>
                    <a:pt x="71" y="30"/>
                  </a:lnTo>
                  <a:lnTo>
                    <a:pt x="67" y="44"/>
                  </a:lnTo>
                  <a:lnTo>
                    <a:pt x="62" y="59"/>
                  </a:lnTo>
                  <a:lnTo>
                    <a:pt x="55" y="73"/>
                  </a:lnTo>
                  <a:lnTo>
                    <a:pt x="48" y="86"/>
                  </a:lnTo>
                  <a:lnTo>
                    <a:pt x="39" y="99"/>
                  </a:lnTo>
                  <a:lnTo>
                    <a:pt x="29" y="110"/>
                  </a:lnTo>
                  <a:lnTo>
                    <a:pt x="19" y="116"/>
                  </a:lnTo>
                  <a:lnTo>
                    <a:pt x="12" y="118"/>
                  </a:lnTo>
                  <a:lnTo>
                    <a:pt x="6" y="113"/>
                  </a:lnTo>
                  <a:lnTo>
                    <a:pt x="0" y="108"/>
                  </a:lnTo>
                  <a:lnTo>
                    <a:pt x="15" y="100"/>
                  </a:lnTo>
                  <a:lnTo>
                    <a:pt x="25" y="90"/>
                  </a:lnTo>
                  <a:lnTo>
                    <a:pt x="34" y="77"/>
                  </a:lnTo>
                  <a:lnTo>
                    <a:pt x="39" y="61"/>
                  </a:lnTo>
                  <a:lnTo>
                    <a:pt x="44" y="47"/>
                  </a:lnTo>
                  <a:lnTo>
                    <a:pt x="49" y="31"/>
                  </a:lnTo>
                  <a:lnTo>
                    <a:pt x="55" y="15"/>
                  </a:lnTo>
                  <a:lnTo>
                    <a:pt x="64" y="2"/>
                  </a:lnTo>
                  <a:lnTo>
                    <a:pt x="7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6" name="Freeform 68"/>
            <p:cNvSpPr>
              <a:spLocks/>
            </p:cNvSpPr>
            <p:nvPr/>
          </p:nvSpPr>
          <p:spPr bwMode="auto">
            <a:xfrm>
              <a:off x="2104" y="1951"/>
              <a:ext cx="277" cy="844"/>
            </a:xfrm>
            <a:custGeom>
              <a:avLst/>
              <a:gdLst>
                <a:gd name="T0" fmla="*/ 184 w 277"/>
                <a:gd name="T1" fmla="*/ 74 h 844"/>
                <a:gd name="T2" fmla="*/ 209 w 277"/>
                <a:gd name="T3" fmla="*/ 95 h 844"/>
                <a:gd name="T4" fmla="*/ 229 w 277"/>
                <a:gd name="T5" fmla="*/ 120 h 844"/>
                <a:gd name="T6" fmla="*/ 245 w 277"/>
                <a:gd name="T7" fmla="*/ 146 h 844"/>
                <a:gd name="T8" fmla="*/ 258 w 277"/>
                <a:gd name="T9" fmla="*/ 176 h 844"/>
                <a:gd name="T10" fmla="*/ 267 w 277"/>
                <a:gd name="T11" fmla="*/ 207 h 844"/>
                <a:gd name="T12" fmla="*/ 272 w 277"/>
                <a:gd name="T13" fmla="*/ 239 h 844"/>
                <a:gd name="T14" fmla="*/ 275 w 277"/>
                <a:gd name="T15" fmla="*/ 272 h 844"/>
                <a:gd name="T16" fmla="*/ 277 w 277"/>
                <a:gd name="T17" fmla="*/ 307 h 844"/>
                <a:gd name="T18" fmla="*/ 274 w 277"/>
                <a:gd name="T19" fmla="*/ 359 h 844"/>
                <a:gd name="T20" fmla="*/ 268 w 277"/>
                <a:gd name="T21" fmla="*/ 408 h 844"/>
                <a:gd name="T22" fmla="*/ 259 w 277"/>
                <a:gd name="T23" fmla="*/ 455 h 844"/>
                <a:gd name="T24" fmla="*/ 249 w 277"/>
                <a:gd name="T25" fmla="*/ 497 h 844"/>
                <a:gd name="T26" fmla="*/ 153 w 277"/>
                <a:gd name="T27" fmla="*/ 778 h 844"/>
                <a:gd name="T28" fmla="*/ 148 w 277"/>
                <a:gd name="T29" fmla="*/ 795 h 844"/>
                <a:gd name="T30" fmla="*/ 143 w 277"/>
                <a:gd name="T31" fmla="*/ 814 h 844"/>
                <a:gd name="T32" fmla="*/ 135 w 277"/>
                <a:gd name="T33" fmla="*/ 831 h 844"/>
                <a:gd name="T34" fmla="*/ 124 w 277"/>
                <a:gd name="T35" fmla="*/ 844 h 844"/>
                <a:gd name="T36" fmla="*/ 123 w 277"/>
                <a:gd name="T37" fmla="*/ 805 h 844"/>
                <a:gd name="T38" fmla="*/ 133 w 277"/>
                <a:gd name="T39" fmla="*/ 750 h 844"/>
                <a:gd name="T40" fmla="*/ 148 w 277"/>
                <a:gd name="T41" fmla="*/ 686 h 844"/>
                <a:gd name="T42" fmla="*/ 170 w 277"/>
                <a:gd name="T43" fmla="*/ 618 h 844"/>
                <a:gd name="T44" fmla="*/ 193 w 277"/>
                <a:gd name="T45" fmla="*/ 553 h 844"/>
                <a:gd name="T46" fmla="*/ 213 w 277"/>
                <a:gd name="T47" fmla="*/ 500 h 844"/>
                <a:gd name="T48" fmla="*/ 228 w 277"/>
                <a:gd name="T49" fmla="*/ 462 h 844"/>
                <a:gd name="T50" fmla="*/ 233 w 277"/>
                <a:gd name="T51" fmla="*/ 448 h 844"/>
                <a:gd name="T52" fmla="*/ 245 w 277"/>
                <a:gd name="T53" fmla="*/ 403 h 844"/>
                <a:gd name="T54" fmla="*/ 251 w 277"/>
                <a:gd name="T55" fmla="*/ 356 h 844"/>
                <a:gd name="T56" fmla="*/ 252 w 277"/>
                <a:gd name="T57" fmla="*/ 307 h 844"/>
                <a:gd name="T58" fmla="*/ 248 w 277"/>
                <a:gd name="T59" fmla="*/ 259 h 844"/>
                <a:gd name="T60" fmla="*/ 238 w 277"/>
                <a:gd name="T61" fmla="*/ 212 h 844"/>
                <a:gd name="T62" fmla="*/ 222 w 277"/>
                <a:gd name="T63" fmla="*/ 166 h 844"/>
                <a:gd name="T64" fmla="*/ 199 w 277"/>
                <a:gd name="T65" fmla="*/ 125 h 844"/>
                <a:gd name="T66" fmla="*/ 170 w 277"/>
                <a:gd name="T67" fmla="*/ 88 h 844"/>
                <a:gd name="T68" fmla="*/ 151 w 277"/>
                <a:gd name="T69" fmla="*/ 75 h 844"/>
                <a:gd name="T70" fmla="*/ 131 w 277"/>
                <a:gd name="T71" fmla="*/ 62 h 844"/>
                <a:gd name="T72" fmla="*/ 108 w 277"/>
                <a:gd name="T73" fmla="*/ 51 h 844"/>
                <a:gd name="T74" fmla="*/ 87 w 277"/>
                <a:gd name="T75" fmla="*/ 40 h 844"/>
                <a:gd name="T76" fmla="*/ 63 w 277"/>
                <a:gd name="T77" fmla="*/ 30 h 844"/>
                <a:gd name="T78" fmla="*/ 42 w 277"/>
                <a:gd name="T79" fmla="*/ 20 h 844"/>
                <a:gd name="T80" fmla="*/ 20 w 277"/>
                <a:gd name="T81" fmla="*/ 12 h 844"/>
                <a:gd name="T82" fmla="*/ 0 w 277"/>
                <a:gd name="T83" fmla="*/ 2 h 844"/>
                <a:gd name="T84" fmla="*/ 13 w 277"/>
                <a:gd name="T85" fmla="*/ 0 h 844"/>
                <a:gd name="T86" fmla="*/ 36 w 277"/>
                <a:gd name="T87" fmla="*/ 6 h 844"/>
                <a:gd name="T88" fmla="*/ 66 w 277"/>
                <a:gd name="T89" fmla="*/ 17 h 844"/>
                <a:gd name="T90" fmla="*/ 99 w 277"/>
                <a:gd name="T91" fmla="*/ 30 h 844"/>
                <a:gd name="T92" fmla="*/ 131 w 277"/>
                <a:gd name="T93" fmla="*/ 46 h 844"/>
                <a:gd name="T94" fmla="*/ 159 w 277"/>
                <a:gd name="T95" fmla="*/ 59 h 844"/>
                <a:gd name="T96" fmla="*/ 177 w 277"/>
                <a:gd name="T97" fmla="*/ 69 h 844"/>
                <a:gd name="T98" fmla="*/ 184 w 277"/>
                <a:gd name="T99" fmla="*/ 7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844">
                  <a:moveTo>
                    <a:pt x="184" y="74"/>
                  </a:moveTo>
                  <a:lnTo>
                    <a:pt x="209" y="95"/>
                  </a:lnTo>
                  <a:lnTo>
                    <a:pt x="229" y="120"/>
                  </a:lnTo>
                  <a:lnTo>
                    <a:pt x="245" y="146"/>
                  </a:lnTo>
                  <a:lnTo>
                    <a:pt x="258" y="176"/>
                  </a:lnTo>
                  <a:lnTo>
                    <a:pt x="267" y="207"/>
                  </a:lnTo>
                  <a:lnTo>
                    <a:pt x="272" y="239"/>
                  </a:lnTo>
                  <a:lnTo>
                    <a:pt x="275" y="272"/>
                  </a:lnTo>
                  <a:lnTo>
                    <a:pt x="277" y="307"/>
                  </a:lnTo>
                  <a:lnTo>
                    <a:pt x="274" y="359"/>
                  </a:lnTo>
                  <a:lnTo>
                    <a:pt x="268" y="408"/>
                  </a:lnTo>
                  <a:lnTo>
                    <a:pt x="259" y="455"/>
                  </a:lnTo>
                  <a:lnTo>
                    <a:pt x="249" y="497"/>
                  </a:lnTo>
                  <a:lnTo>
                    <a:pt x="153" y="778"/>
                  </a:lnTo>
                  <a:lnTo>
                    <a:pt x="148" y="795"/>
                  </a:lnTo>
                  <a:lnTo>
                    <a:pt x="143" y="814"/>
                  </a:lnTo>
                  <a:lnTo>
                    <a:pt x="135" y="831"/>
                  </a:lnTo>
                  <a:lnTo>
                    <a:pt x="124" y="844"/>
                  </a:lnTo>
                  <a:lnTo>
                    <a:pt x="123" y="805"/>
                  </a:lnTo>
                  <a:lnTo>
                    <a:pt x="133" y="750"/>
                  </a:lnTo>
                  <a:lnTo>
                    <a:pt x="148" y="686"/>
                  </a:lnTo>
                  <a:lnTo>
                    <a:pt x="170" y="618"/>
                  </a:lnTo>
                  <a:lnTo>
                    <a:pt x="193" y="553"/>
                  </a:lnTo>
                  <a:lnTo>
                    <a:pt x="213" y="500"/>
                  </a:lnTo>
                  <a:lnTo>
                    <a:pt x="228" y="462"/>
                  </a:lnTo>
                  <a:lnTo>
                    <a:pt x="233" y="448"/>
                  </a:lnTo>
                  <a:lnTo>
                    <a:pt x="245" y="403"/>
                  </a:lnTo>
                  <a:lnTo>
                    <a:pt x="251" y="356"/>
                  </a:lnTo>
                  <a:lnTo>
                    <a:pt x="252" y="307"/>
                  </a:lnTo>
                  <a:lnTo>
                    <a:pt x="248" y="259"/>
                  </a:lnTo>
                  <a:lnTo>
                    <a:pt x="238" y="212"/>
                  </a:lnTo>
                  <a:lnTo>
                    <a:pt x="222" y="166"/>
                  </a:lnTo>
                  <a:lnTo>
                    <a:pt x="199" y="125"/>
                  </a:lnTo>
                  <a:lnTo>
                    <a:pt x="170" y="88"/>
                  </a:lnTo>
                  <a:lnTo>
                    <a:pt x="151" y="75"/>
                  </a:lnTo>
                  <a:lnTo>
                    <a:pt x="131" y="62"/>
                  </a:lnTo>
                  <a:lnTo>
                    <a:pt x="108" y="51"/>
                  </a:lnTo>
                  <a:lnTo>
                    <a:pt x="87" y="40"/>
                  </a:lnTo>
                  <a:lnTo>
                    <a:pt x="63" y="30"/>
                  </a:lnTo>
                  <a:lnTo>
                    <a:pt x="42" y="20"/>
                  </a:lnTo>
                  <a:lnTo>
                    <a:pt x="20" y="12"/>
                  </a:lnTo>
                  <a:lnTo>
                    <a:pt x="0" y="2"/>
                  </a:lnTo>
                  <a:lnTo>
                    <a:pt x="13" y="0"/>
                  </a:lnTo>
                  <a:lnTo>
                    <a:pt x="36" y="6"/>
                  </a:lnTo>
                  <a:lnTo>
                    <a:pt x="66" y="17"/>
                  </a:lnTo>
                  <a:lnTo>
                    <a:pt x="99" y="30"/>
                  </a:lnTo>
                  <a:lnTo>
                    <a:pt x="131" y="46"/>
                  </a:lnTo>
                  <a:lnTo>
                    <a:pt x="159" y="59"/>
                  </a:lnTo>
                  <a:lnTo>
                    <a:pt x="177" y="69"/>
                  </a:lnTo>
                  <a:lnTo>
                    <a:pt x="184" y="7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7" name="Freeform 69"/>
            <p:cNvSpPr>
              <a:spLocks/>
            </p:cNvSpPr>
            <p:nvPr/>
          </p:nvSpPr>
          <p:spPr bwMode="auto">
            <a:xfrm>
              <a:off x="1830" y="2025"/>
              <a:ext cx="133" cy="33"/>
            </a:xfrm>
            <a:custGeom>
              <a:avLst/>
              <a:gdLst>
                <a:gd name="T0" fmla="*/ 124 w 133"/>
                <a:gd name="T1" fmla="*/ 18 h 33"/>
                <a:gd name="T2" fmla="*/ 133 w 133"/>
                <a:gd name="T3" fmla="*/ 31 h 33"/>
                <a:gd name="T4" fmla="*/ 117 w 133"/>
                <a:gd name="T5" fmla="*/ 33 h 33"/>
                <a:gd name="T6" fmla="*/ 100 w 133"/>
                <a:gd name="T7" fmla="*/ 33 h 33"/>
                <a:gd name="T8" fmla="*/ 81 w 133"/>
                <a:gd name="T9" fmla="*/ 33 h 33"/>
                <a:gd name="T10" fmla="*/ 61 w 133"/>
                <a:gd name="T11" fmla="*/ 30 h 33"/>
                <a:gd name="T12" fmla="*/ 42 w 133"/>
                <a:gd name="T13" fmla="*/ 25 h 33"/>
                <a:gd name="T14" fmla="*/ 26 w 133"/>
                <a:gd name="T15" fmla="*/ 20 h 33"/>
                <a:gd name="T16" fmla="*/ 12 w 133"/>
                <a:gd name="T17" fmla="*/ 11 h 33"/>
                <a:gd name="T18" fmla="*/ 0 w 133"/>
                <a:gd name="T19" fmla="*/ 0 h 33"/>
                <a:gd name="T20" fmla="*/ 3 w 133"/>
                <a:gd name="T21" fmla="*/ 0 h 33"/>
                <a:gd name="T22" fmla="*/ 12 w 133"/>
                <a:gd name="T23" fmla="*/ 2 h 33"/>
                <a:gd name="T24" fmla="*/ 26 w 133"/>
                <a:gd name="T25" fmla="*/ 5 h 33"/>
                <a:gd name="T26" fmla="*/ 44 w 133"/>
                <a:gd name="T27" fmla="*/ 8 h 33"/>
                <a:gd name="T28" fmla="*/ 62 w 133"/>
                <a:gd name="T29" fmla="*/ 11 h 33"/>
                <a:gd name="T30" fmla="*/ 83 w 133"/>
                <a:gd name="T31" fmla="*/ 14 h 33"/>
                <a:gd name="T32" fmla="*/ 104 w 133"/>
                <a:gd name="T33" fmla="*/ 17 h 33"/>
                <a:gd name="T34" fmla="*/ 124 w 133"/>
                <a:gd name="T35"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
                  <a:moveTo>
                    <a:pt x="124" y="18"/>
                  </a:moveTo>
                  <a:lnTo>
                    <a:pt x="133" y="31"/>
                  </a:lnTo>
                  <a:lnTo>
                    <a:pt x="117" y="33"/>
                  </a:lnTo>
                  <a:lnTo>
                    <a:pt x="100" y="33"/>
                  </a:lnTo>
                  <a:lnTo>
                    <a:pt x="81" y="33"/>
                  </a:lnTo>
                  <a:lnTo>
                    <a:pt x="61" y="30"/>
                  </a:lnTo>
                  <a:lnTo>
                    <a:pt x="42" y="25"/>
                  </a:lnTo>
                  <a:lnTo>
                    <a:pt x="26" y="20"/>
                  </a:lnTo>
                  <a:lnTo>
                    <a:pt x="12" y="11"/>
                  </a:lnTo>
                  <a:lnTo>
                    <a:pt x="0" y="0"/>
                  </a:lnTo>
                  <a:lnTo>
                    <a:pt x="3" y="0"/>
                  </a:lnTo>
                  <a:lnTo>
                    <a:pt x="12" y="2"/>
                  </a:lnTo>
                  <a:lnTo>
                    <a:pt x="26" y="5"/>
                  </a:lnTo>
                  <a:lnTo>
                    <a:pt x="44" y="8"/>
                  </a:lnTo>
                  <a:lnTo>
                    <a:pt x="62" y="11"/>
                  </a:lnTo>
                  <a:lnTo>
                    <a:pt x="83" y="14"/>
                  </a:lnTo>
                  <a:lnTo>
                    <a:pt x="104" y="17"/>
                  </a:lnTo>
                  <a:lnTo>
                    <a:pt x="124" y="1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8" name="Freeform 70"/>
            <p:cNvSpPr>
              <a:spLocks/>
            </p:cNvSpPr>
            <p:nvPr/>
          </p:nvSpPr>
          <p:spPr bwMode="auto">
            <a:xfrm>
              <a:off x="1617" y="2141"/>
              <a:ext cx="25" cy="269"/>
            </a:xfrm>
            <a:custGeom>
              <a:avLst/>
              <a:gdLst>
                <a:gd name="T0" fmla="*/ 25 w 25"/>
                <a:gd name="T1" fmla="*/ 0 h 269"/>
                <a:gd name="T2" fmla="*/ 25 w 25"/>
                <a:gd name="T3" fmla="*/ 203 h 269"/>
                <a:gd name="T4" fmla="*/ 20 w 25"/>
                <a:gd name="T5" fmla="*/ 225 h 269"/>
                <a:gd name="T6" fmla="*/ 13 w 25"/>
                <a:gd name="T7" fmla="*/ 246 h 269"/>
                <a:gd name="T8" fmla="*/ 7 w 25"/>
                <a:gd name="T9" fmla="*/ 262 h 269"/>
                <a:gd name="T10" fmla="*/ 5 w 25"/>
                <a:gd name="T11" fmla="*/ 269 h 269"/>
                <a:gd name="T12" fmla="*/ 0 w 25"/>
                <a:gd name="T13" fmla="*/ 210 h 269"/>
                <a:gd name="T14" fmla="*/ 6 w 25"/>
                <a:gd name="T15" fmla="*/ 117 h 269"/>
                <a:gd name="T16" fmla="*/ 16 w 25"/>
                <a:gd name="T17" fmla="*/ 33 h 269"/>
                <a:gd name="T18" fmla="*/ 25 w 25"/>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9">
                  <a:moveTo>
                    <a:pt x="25" y="0"/>
                  </a:moveTo>
                  <a:lnTo>
                    <a:pt x="25" y="203"/>
                  </a:lnTo>
                  <a:lnTo>
                    <a:pt x="20" y="225"/>
                  </a:lnTo>
                  <a:lnTo>
                    <a:pt x="13" y="246"/>
                  </a:lnTo>
                  <a:lnTo>
                    <a:pt x="7" y="262"/>
                  </a:lnTo>
                  <a:lnTo>
                    <a:pt x="5" y="269"/>
                  </a:lnTo>
                  <a:lnTo>
                    <a:pt x="0" y="210"/>
                  </a:lnTo>
                  <a:lnTo>
                    <a:pt x="6" y="117"/>
                  </a:lnTo>
                  <a:lnTo>
                    <a:pt x="16" y="33"/>
                  </a:lnTo>
                  <a:lnTo>
                    <a:pt x="2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79" name="Freeform 71"/>
            <p:cNvSpPr>
              <a:spLocks/>
            </p:cNvSpPr>
            <p:nvPr/>
          </p:nvSpPr>
          <p:spPr bwMode="auto">
            <a:xfrm>
              <a:off x="1298" y="2183"/>
              <a:ext cx="84" cy="451"/>
            </a:xfrm>
            <a:custGeom>
              <a:avLst/>
              <a:gdLst>
                <a:gd name="T0" fmla="*/ 46 w 84"/>
                <a:gd name="T1" fmla="*/ 27 h 451"/>
                <a:gd name="T2" fmla="*/ 36 w 84"/>
                <a:gd name="T3" fmla="*/ 79 h 451"/>
                <a:gd name="T4" fmla="*/ 27 w 84"/>
                <a:gd name="T5" fmla="*/ 134 h 451"/>
                <a:gd name="T6" fmla="*/ 23 w 84"/>
                <a:gd name="T7" fmla="*/ 189 h 451"/>
                <a:gd name="T8" fmla="*/ 21 w 84"/>
                <a:gd name="T9" fmla="*/ 245 h 451"/>
                <a:gd name="T10" fmla="*/ 25 w 84"/>
                <a:gd name="T11" fmla="*/ 299 h 451"/>
                <a:gd name="T12" fmla="*/ 37 w 84"/>
                <a:gd name="T13" fmla="*/ 354 h 451"/>
                <a:gd name="T14" fmla="*/ 56 w 84"/>
                <a:gd name="T15" fmla="*/ 405 h 451"/>
                <a:gd name="T16" fmla="*/ 84 w 84"/>
                <a:gd name="T17" fmla="*/ 451 h 451"/>
                <a:gd name="T18" fmla="*/ 72 w 84"/>
                <a:gd name="T19" fmla="*/ 446 h 451"/>
                <a:gd name="T20" fmla="*/ 61 w 84"/>
                <a:gd name="T21" fmla="*/ 438 h 451"/>
                <a:gd name="T22" fmla="*/ 51 w 84"/>
                <a:gd name="T23" fmla="*/ 429 h 451"/>
                <a:gd name="T24" fmla="*/ 43 w 84"/>
                <a:gd name="T25" fmla="*/ 418 h 451"/>
                <a:gd name="T26" fmla="*/ 36 w 84"/>
                <a:gd name="T27" fmla="*/ 405 h 451"/>
                <a:gd name="T28" fmla="*/ 28 w 84"/>
                <a:gd name="T29" fmla="*/ 392 h 451"/>
                <a:gd name="T30" fmla="*/ 23 w 84"/>
                <a:gd name="T31" fmla="*/ 380 h 451"/>
                <a:gd name="T32" fmla="*/ 17 w 84"/>
                <a:gd name="T33" fmla="*/ 367 h 451"/>
                <a:gd name="T34" fmla="*/ 4 w 84"/>
                <a:gd name="T35" fmla="*/ 317 h 451"/>
                <a:gd name="T36" fmla="*/ 0 w 84"/>
                <a:gd name="T37" fmla="*/ 259 h 451"/>
                <a:gd name="T38" fmla="*/ 2 w 84"/>
                <a:gd name="T39" fmla="*/ 197 h 451"/>
                <a:gd name="T40" fmla="*/ 8 w 84"/>
                <a:gd name="T41" fmla="*/ 138 h 451"/>
                <a:gd name="T42" fmla="*/ 17 w 84"/>
                <a:gd name="T43" fmla="*/ 85 h 451"/>
                <a:gd name="T44" fmla="*/ 25 w 84"/>
                <a:gd name="T45" fmla="*/ 40 h 451"/>
                <a:gd name="T46" fmla="*/ 33 w 84"/>
                <a:gd name="T47" fmla="*/ 11 h 451"/>
                <a:gd name="T48" fmla="*/ 36 w 84"/>
                <a:gd name="T49" fmla="*/ 0 h 451"/>
                <a:gd name="T50" fmla="*/ 41 w 84"/>
                <a:gd name="T51" fmla="*/ 6 h 451"/>
                <a:gd name="T52" fmla="*/ 46 w 84"/>
                <a:gd name="T53" fmla="*/ 13 h 451"/>
                <a:gd name="T54" fmla="*/ 47 w 84"/>
                <a:gd name="T55" fmla="*/ 20 h 451"/>
                <a:gd name="T56" fmla="*/ 46 w 84"/>
                <a:gd name="T57" fmla="*/ 2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451">
                  <a:moveTo>
                    <a:pt x="46" y="27"/>
                  </a:moveTo>
                  <a:lnTo>
                    <a:pt x="36" y="79"/>
                  </a:lnTo>
                  <a:lnTo>
                    <a:pt x="27" y="134"/>
                  </a:lnTo>
                  <a:lnTo>
                    <a:pt x="23" y="189"/>
                  </a:lnTo>
                  <a:lnTo>
                    <a:pt x="21" y="245"/>
                  </a:lnTo>
                  <a:lnTo>
                    <a:pt x="25" y="299"/>
                  </a:lnTo>
                  <a:lnTo>
                    <a:pt x="37" y="354"/>
                  </a:lnTo>
                  <a:lnTo>
                    <a:pt x="56" y="405"/>
                  </a:lnTo>
                  <a:lnTo>
                    <a:pt x="84" y="451"/>
                  </a:lnTo>
                  <a:lnTo>
                    <a:pt x="72" y="446"/>
                  </a:lnTo>
                  <a:lnTo>
                    <a:pt x="61" y="438"/>
                  </a:lnTo>
                  <a:lnTo>
                    <a:pt x="51" y="429"/>
                  </a:lnTo>
                  <a:lnTo>
                    <a:pt x="43" y="418"/>
                  </a:lnTo>
                  <a:lnTo>
                    <a:pt x="36" y="405"/>
                  </a:lnTo>
                  <a:lnTo>
                    <a:pt x="28" y="392"/>
                  </a:lnTo>
                  <a:lnTo>
                    <a:pt x="23" y="380"/>
                  </a:lnTo>
                  <a:lnTo>
                    <a:pt x="17" y="367"/>
                  </a:lnTo>
                  <a:lnTo>
                    <a:pt x="4" y="317"/>
                  </a:lnTo>
                  <a:lnTo>
                    <a:pt x="0" y="259"/>
                  </a:lnTo>
                  <a:lnTo>
                    <a:pt x="2" y="197"/>
                  </a:lnTo>
                  <a:lnTo>
                    <a:pt x="8" y="138"/>
                  </a:lnTo>
                  <a:lnTo>
                    <a:pt x="17" y="85"/>
                  </a:lnTo>
                  <a:lnTo>
                    <a:pt x="25" y="40"/>
                  </a:lnTo>
                  <a:lnTo>
                    <a:pt x="33" y="11"/>
                  </a:lnTo>
                  <a:lnTo>
                    <a:pt x="36" y="0"/>
                  </a:lnTo>
                  <a:lnTo>
                    <a:pt x="41" y="6"/>
                  </a:lnTo>
                  <a:lnTo>
                    <a:pt x="46" y="13"/>
                  </a:lnTo>
                  <a:lnTo>
                    <a:pt x="47" y="20"/>
                  </a:lnTo>
                  <a:lnTo>
                    <a:pt x="46" y="2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0" name="Freeform 72"/>
            <p:cNvSpPr>
              <a:spLocks/>
            </p:cNvSpPr>
            <p:nvPr/>
          </p:nvSpPr>
          <p:spPr bwMode="auto">
            <a:xfrm>
              <a:off x="1367" y="2245"/>
              <a:ext cx="249" cy="212"/>
            </a:xfrm>
            <a:custGeom>
              <a:avLst/>
              <a:gdLst>
                <a:gd name="T0" fmla="*/ 99 w 249"/>
                <a:gd name="T1" fmla="*/ 1 h 212"/>
                <a:gd name="T2" fmla="*/ 119 w 249"/>
                <a:gd name="T3" fmla="*/ 4 h 212"/>
                <a:gd name="T4" fmla="*/ 135 w 249"/>
                <a:gd name="T5" fmla="*/ 13 h 212"/>
                <a:gd name="T6" fmla="*/ 149 w 249"/>
                <a:gd name="T7" fmla="*/ 26 h 212"/>
                <a:gd name="T8" fmla="*/ 160 w 249"/>
                <a:gd name="T9" fmla="*/ 42 h 212"/>
                <a:gd name="T10" fmla="*/ 168 w 249"/>
                <a:gd name="T11" fmla="*/ 60 h 212"/>
                <a:gd name="T12" fmla="*/ 177 w 249"/>
                <a:gd name="T13" fmla="*/ 79 h 212"/>
                <a:gd name="T14" fmla="*/ 184 w 249"/>
                <a:gd name="T15" fmla="*/ 96 h 212"/>
                <a:gd name="T16" fmla="*/ 193 w 249"/>
                <a:gd name="T17" fmla="*/ 112 h 212"/>
                <a:gd name="T18" fmla="*/ 196 w 249"/>
                <a:gd name="T19" fmla="*/ 117 h 212"/>
                <a:gd name="T20" fmla="*/ 201 w 249"/>
                <a:gd name="T21" fmla="*/ 127 h 212"/>
                <a:gd name="T22" fmla="*/ 210 w 249"/>
                <a:gd name="T23" fmla="*/ 142 h 212"/>
                <a:gd name="T24" fmla="*/ 221 w 249"/>
                <a:gd name="T25" fmla="*/ 161 h 212"/>
                <a:gd name="T26" fmla="*/ 232 w 249"/>
                <a:gd name="T27" fmla="*/ 178 h 212"/>
                <a:gd name="T28" fmla="*/ 240 w 249"/>
                <a:gd name="T29" fmla="*/ 194 h 212"/>
                <a:gd name="T30" fmla="*/ 246 w 249"/>
                <a:gd name="T31" fmla="*/ 206 h 212"/>
                <a:gd name="T32" fmla="*/ 249 w 249"/>
                <a:gd name="T33" fmla="*/ 212 h 212"/>
                <a:gd name="T34" fmla="*/ 240 w 249"/>
                <a:gd name="T35" fmla="*/ 210 h 212"/>
                <a:gd name="T36" fmla="*/ 227 w 249"/>
                <a:gd name="T37" fmla="*/ 197 h 212"/>
                <a:gd name="T38" fmla="*/ 213 w 249"/>
                <a:gd name="T39" fmla="*/ 177 h 212"/>
                <a:gd name="T40" fmla="*/ 196 w 249"/>
                <a:gd name="T41" fmla="*/ 151 h 212"/>
                <a:gd name="T42" fmla="*/ 180 w 249"/>
                <a:gd name="T43" fmla="*/ 124 h 212"/>
                <a:gd name="T44" fmla="*/ 164 w 249"/>
                <a:gd name="T45" fmla="*/ 93 h 212"/>
                <a:gd name="T46" fmla="*/ 152 w 249"/>
                <a:gd name="T47" fmla="*/ 68 h 212"/>
                <a:gd name="T48" fmla="*/ 144 w 249"/>
                <a:gd name="T49" fmla="*/ 45 h 212"/>
                <a:gd name="T50" fmla="*/ 131 w 249"/>
                <a:gd name="T51" fmla="*/ 36 h 212"/>
                <a:gd name="T52" fmla="*/ 115 w 249"/>
                <a:gd name="T53" fmla="*/ 27 h 212"/>
                <a:gd name="T54" fmla="*/ 99 w 249"/>
                <a:gd name="T55" fmla="*/ 21 h 212"/>
                <a:gd name="T56" fmla="*/ 83 w 249"/>
                <a:gd name="T57" fmla="*/ 17 h 212"/>
                <a:gd name="T58" fmla="*/ 66 w 249"/>
                <a:gd name="T59" fmla="*/ 14 h 212"/>
                <a:gd name="T60" fmla="*/ 49 w 249"/>
                <a:gd name="T61" fmla="*/ 14 h 212"/>
                <a:gd name="T62" fmla="*/ 31 w 249"/>
                <a:gd name="T63" fmla="*/ 17 h 212"/>
                <a:gd name="T64" fmla="*/ 15 w 249"/>
                <a:gd name="T65" fmla="*/ 23 h 212"/>
                <a:gd name="T66" fmla="*/ 13 w 249"/>
                <a:gd name="T67" fmla="*/ 23 h 212"/>
                <a:gd name="T68" fmla="*/ 7 w 249"/>
                <a:gd name="T69" fmla="*/ 24 h 212"/>
                <a:gd name="T70" fmla="*/ 1 w 249"/>
                <a:gd name="T71" fmla="*/ 23 h 212"/>
                <a:gd name="T72" fmla="*/ 0 w 249"/>
                <a:gd name="T73" fmla="*/ 20 h 212"/>
                <a:gd name="T74" fmla="*/ 7 w 249"/>
                <a:gd name="T75" fmla="*/ 11 h 212"/>
                <a:gd name="T76" fmla="*/ 18 w 249"/>
                <a:gd name="T77" fmla="*/ 6 h 212"/>
                <a:gd name="T78" fmla="*/ 34 w 249"/>
                <a:gd name="T79" fmla="*/ 3 h 212"/>
                <a:gd name="T80" fmla="*/ 53 w 249"/>
                <a:gd name="T81" fmla="*/ 1 h 212"/>
                <a:gd name="T82" fmla="*/ 70 w 249"/>
                <a:gd name="T83" fmla="*/ 0 h 212"/>
                <a:gd name="T84" fmla="*/ 85 w 249"/>
                <a:gd name="T85" fmla="*/ 0 h 212"/>
                <a:gd name="T86" fmla="*/ 95 w 249"/>
                <a:gd name="T87" fmla="*/ 1 h 212"/>
                <a:gd name="T88" fmla="*/ 99 w 249"/>
                <a:gd name="T89"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212">
                  <a:moveTo>
                    <a:pt x="99" y="1"/>
                  </a:moveTo>
                  <a:lnTo>
                    <a:pt x="119" y="4"/>
                  </a:lnTo>
                  <a:lnTo>
                    <a:pt x="135" y="13"/>
                  </a:lnTo>
                  <a:lnTo>
                    <a:pt x="149" y="26"/>
                  </a:lnTo>
                  <a:lnTo>
                    <a:pt x="160" y="42"/>
                  </a:lnTo>
                  <a:lnTo>
                    <a:pt x="168" y="60"/>
                  </a:lnTo>
                  <a:lnTo>
                    <a:pt x="177" y="79"/>
                  </a:lnTo>
                  <a:lnTo>
                    <a:pt x="184" y="96"/>
                  </a:lnTo>
                  <a:lnTo>
                    <a:pt x="193" y="112"/>
                  </a:lnTo>
                  <a:lnTo>
                    <a:pt x="196" y="117"/>
                  </a:lnTo>
                  <a:lnTo>
                    <a:pt x="201" y="127"/>
                  </a:lnTo>
                  <a:lnTo>
                    <a:pt x="210" y="142"/>
                  </a:lnTo>
                  <a:lnTo>
                    <a:pt x="221" y="161"/>
                  </a:lnTo>
                  <a:lnTo>
                    <a:pt x="232" y="178"/>
                  </a:lnTo>
                  <a:lnTo>
                    <a:pt x="240" y="194"/>
                  </a:lnTo>
                  <a:lnTo>
                    <a:pt x="246" y="206"/>
                  </a:lnTo>
                  <a:lnTo>
                    <a:pt x="249" y="212"/>
                  </a:lnTo>
                  <a:lnTo>
                    <a:pt x="240" y="210"/>
                  </a:lnTo>
                  <a:lnTo>
                    <a:pt x="227" y="197"/>
                  </a:lnTo>
                  <a:lnTo>
                    <a:pt x="213" y="177"/>
                  </a:lnTo>
                  <a:lnTo>
                    <a:pt x="196" y="151"/>
                  </a:lnTo>
                  <a:lnTo>
                    <a:pt x="180" y="124"/>
                  </a:lnTo>
                  <a:lnTo>
                    <a:pt x="164" y="93"/>
                  </a:lnTo>
                  <a:lnTo>
                    <a:pt x="152" y="68"/>
                  </a:lnTo>
                  <a:lnTo>
                    <a:pt x="144" y="45"/>
                  </a:lnTo>
                  <a:lnTo>
                    <a:pt x="131" y="36"/>
                  </a:lnTo>
                  <a:lnTo>
                    <a:pt x="115" y="27"/>
                  </a:lnTo>
                  <a:lnTo>
                    <a:pt x="99" y="21"/>
                  </a:lnTo>
                  <a:lnTo>
                    <a:pt x="83" y="17"/>
                  </a:lnTo>
                  <a:lnTo>
                    <a:pt x="66" y="14"/>
                  </a:lnTo>
                  <a:lnTo>
                    <a:pt x="49" y="14"/>
                  </a:lnTo>
                  <a:lnTo>
                    <a:pt x="31" y="17"/>
                  </a:lnTo>
                  <a:lnTo>
                    <a:pt x="15" y="23"/>
                  </a:lnTo>
                  <a:lnTo>
                    <a:pt x="13" y="23"/>
                  </a:lnTo>
                  <a:lnTo>
                    <a:pt x="7" y="24"/>
                  </a:lnTo>
                  <a:lnTo>
                    <a:pt x="1" y="23"/>
                  </a:lnTo>
                  <a:lnTo>
                    <a:pt x="0" y="20"/>
                  </a:lnTo>
                  <a:lnTo>
                    <a:pt x="7" y="11"/>
                  </a:lnTo>
                  <a:lnTo>
                    <a:pt x="18" y="6"/>
                  </a:lnTo>
                  <a:lnTo>
                    <a:pt x="34" y="3"/>
                  </a:lnTo>
                  <a:lnTo>
                    <a:pt x="53" y="1"/>
                  </a:lnTo>
                  <a:lnTo>
                    <a:pt x="70" y="0"/>
                  </a:lnTo>
                  <a:lnTo>
                    <a:pt x="85" y="0"/>
                  </a:lnTo>
                  <a:lnTo>
                    <a:pt x="95" y="1"/>
                  </a:lnTo>
                  <a:lnTo>
                    <a:pt x="99"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1" name="Freeform 73"/>
            <p:cNvSpPr>
              <a:spLocks/>
            </p:cNvSpPr>
            <p:nvPr/>
          </p:nvSpPr>
          <p:spPr bwMode="auto">
            <a:xfrm>
              <a:off x="1993" y="2183"/>
              <a:ext cx="248" cy="655"/>
            </a:xfrm>
            <a:custGeom>
              <a:avLst/>
              <a:gdLst>
                <a:gd name="T0" fmla="*/ 229 w 248"/>
                <a:gd name="T1" fmla="*/ 20 h 655"/>
                <a:gd name="T2" fmla="*/ 196 w 248"/>
                <a:gd name="T3" fmla="*/ 60 h 655"/>
                <a:gd name="T4" fmla="*/ 167 w 248"/>
                <a:gd name="T5" fmla="*/ 102 h 655"/>
                <a:gd name="T6" fmla="*/ 144 w 248"/>
                <a:gd name="T7" fmla="*/ 147 h 655"/>
                <a:gd name="T8" fmla="*/ 131 w 248"/>
                <a:gd name="T9" fmla="*/ 179 h 655"/>
                <a:gd name="T10" fmla="*/ 110 w 248"/>
                <a:gd name="T11" fmla="*/ 230 h 655"/>
                <a:gd name="T12" fmla="*/ 79 w 248"/>
                <a:gd name="T13" fmla="*/ 302 h 655"/>
                <a:gd name="T14" fmla="*/ 51 w 248"/>
                <a:gd name="T15" fmla="*/ 364 h 655"/>
                <a:gd name="T16" fmla="*/ 49 w 248"/>
                <a:gd name="T17" fmla="*/ 380 h 655"/>
                <a:gd name="T18" fmla="*/ 68 w 248"/>
                <a:gd name="T19" fmla="*/ 386 h 655"/>
                <a:gd name="T20" fmla="*/ 87 w 248"/>
                <a:gd name="T21" fmla="*/ 396 h 655"/>
                <a:gd name="T22" fmla="*/ 104 w 248"/>
                <a:gd name="T23" fmla="*/ 412 h 655"/>
                <a:gd name="T24" fmla="*/ 130 w 248"/>
                <a:gd name="T25" fmla="*/ 443 h 655"/>
                <a:gd name="T26" fmla="*/ 161 w 248"/>
                <a:gd name="T27" fmla="*/ 490 h 655"/>
                <a:gd name="T28" fmla="*/ 183 w 248"/>
                <a:gd name="T29" fmla="*/ 540 h 655"/>
                <a:gd name="T30" fmla="*/ 195 w 248"/>
                <a:gd name="T31" fmla="*/ 595 h 655"/>
                <a:gd name="T32" fmla="*/ 190 w 248"/>
                <a:gd name="T33" fmla="*/ 631 h 655"/>
                <a:gd name="T34" fmla="*/ 172 w 248"/>
                <a:gd name="T35" fmla="*/ 649 h 655"/>
                <a:gd name="T36" fmla="*/ 169 w 248"/>
                <a:gd name="T37" fmla="*/ 631 h 655"/>
                <a:gd name="T38" fmla="*/ 173 w 248"/>
                <a:gd name="T39" fmla="*/ 596 h 655"/>
                <a:gd name="T40" fmla="*/ 117 w 248"/>
                <a:gd name="T41" fmla="*/ 462 h 655"/>
                <a:gd name="T42" fmla="*/ 95 w 248"/>
                <a:gd name="T43" fmla="*/ 435 h 655"/>
                <a:gd name="T44" fmla="*/ 68 w 248"/>
                <a:gd name="T45" fmla="*/ 415 h 655"/>
                <a:gd name="T46" fmla="*/ 35 w 248"/>
                <a:gd name="T47" fmla="*/ 402 h 655"/>
                <a:gd name="T48" fmla="*/ 0 w 248"/>
                <a:gd name="T49" fmla="*/ 393 h 655"/>
                <a:gd name="T50" fmla="*/ 16 w 248"/>
                <a:gd name="T51" fmla="*/ 357 h 655"/>
                <a:gd name="T52" fmla="*/ 49 w 248"/>
                <a:gd name="T53" fmla="*/ 289 h 655"/>
                <a:gd name="T54" fmla="*/ 89 w 248"/>
                <a:gd name="T55" fmla="*/ 212 h 655"/>
                <a:gd name="T56" fmla="*/ 120 w 248"/>
                <a:gd name="T57" fmla="*/ 145 h 655"/>
                <a:gd name="T58" fmla="*/ 147 w 248"/>
                <a:gd name="T59" fmla="*/ 92 h 655"/>
                <a:gd name="T60" fmla="*/ 182 w 248"/>
                <a:gd name="T61" fmla="*/ 45 h 655"/>
                <a:gd name="T62" fmla="*/ 218 w 248"/>
                <a:gd name="T63" fmla="*/ 10 h 655"/>
                <a:gd name="T64" fmla="*/ 248 w 248"/>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655">
                  <a:moveTo>
                    <a:pt x="248" y="0"/>
                  </a:moveTo>
                  <a:lnTo>
                    <a:pt x="229" y="20"/>
                  </a:lnTo>
                  <a:lnTo>
                    <a:pt x="212" y="40"/>
                  </a:lnTo>
                  <a:lnTo>
                    <a:pt x="196" y="60"/>
                  </a:lnTo>
                  <a:lnTo>
                    <a:pt x="180" y="81"/>
                  </a:lnTo>
                  <a:lnTo>
                    <a:pt x="167" y="102"/>
                  </a:lnTo>
                  <a:lnTo>
                    <a:pt x="154" y="124"/>
                  </a:lnTo>
                  <a:lnTo>
                    <a:pt x="144" y="147"/>
                  </a:lnTo>
                  <a:lnTo>
                    <a:pt x="134" y="171"/>
                  </a:lnTo>
                  <a:lnTo>
                    <a:pt x="131" y="179"/>
                  </a:lnTo>
                  <a:lnTo>
                    <a:pt x="123" y="200"/>
                  </a:lnTo>
                  <a:lnTo>
                    <a:pt x="110" y="230"/>
                  </a:lnTo>
                  <a:lnTo>
                    <a:pt x="95" y="266"/>
                  </a:lnTo>
                  <a:lnTo>
                    <a:pt x="79" y="302"/>
                  </a:lnTo>
                  <a:lnTo>
                    <a:pt x="64" y="337"/>
                  </a:lnTo>
                  <a:lnTo>
                    <a:pt x="51" y="364"/>
                  </a:lnTo>
                  <a:lnTo>
                    <a:pt x="41" y="380"/>
                  </a:lnTo>
                  <a:lnTo>
                    <a:pt x="49" y="380"/>
                  </a:lnTo>
                  <a:lnTo>
                    <a:pt x="59" y="383"/>
                  </a:lnTo>
                  <a:lnTo>
                    <a:pt x="68" y="386"/>
                  </a:lnTo>
                  <a:lnTo>
                    <a:pt x="78" y="390"/>
                  </a:lnTo>
                  <a:lnTo>
                    <a:pt x="87" y="396"/>
                  </a:lnTo>
                  <a:lnTo>
                    <a:pt x="95" y="403"/>
                  </a:lnTo>
                  <a:lnTo>
                    <a:pt x="104" y="412"/>
                  </a:lnTo>
                  <a:lnTo>
                    <a:pt x="113" y="422"/>
                  </a:lnTo>
                  <a:lnTo>
                    <a:pt x="130" y="443"/>
                  </a:lnTo>
                  <a:lnTo>
                    <a:pt x="147" y="465"/>
                  </a:lnTo>
                  <a:lnTo>
                    <a:pt x="161" y="490"/>
                  </a:lnTo>
                  <a:lnTo>
                    <a:pt x="174" y="514"/>
                  </a:lnTo>
                  <a:lnTo>
                    <a:pt x="183" y="540"/>
                  </a:lnTo>
                  <a:lnTo>
                    <a:pt x="192" y="567"/>
                  </a:lnTo>
                  <a:lnTo>
                    <a:pt x="195" y="595"/>
                  </a:lnTo>
                  <a:lnTo>
                    <a:pt x="196" y="623"/>
                  </a:lnTo>
                  <a:lnTo>
                    <a:pt x="190" y="631"/>
                  </a:lnTo>
                  <a:lnTo>
                    <a:pt x="182" y="641"/>
                  </a:lnTo>
                  <a:lnTo>
                    <a:pt x="172" y="649"/>
                  </a:lnTo>
                  <a:lnTo>
                    <a:pt x="163" y="655"/>
                  </a:lnTo>
                  <a:lnTo>
                    <a:pt x="169" y="631"/>
                  </a:lnTo>
                  <a:lnTo>
                    <a:pt x="173" y="612"/>
                  </a:lnTo>
                  <a:lnTo>
                    <a:pt x="173" y="596"/>
                  </a:lnTo>
                  <a:lnTo>
                    <a:pt x="172" y="583"/>
                  </a:lnTo>
                  <a:lnTo>
                    <a:pt x="117" y="462"/>
                  </a:lnTo>
                  <a:lnTo>
                    <a:pt x="107" y="448"/>
                  </a:lnTo>
                  <a:lnTo>
                    <a:pt x="95" y="435"/>
                  </a:lnTo>
                  <a:lnTo>
                    <a:pt x="81" y="423"/>
                  </a:lnTo>
                  <a:lnTo>
                    <a:pt x="68" y="415"/>
                  </a:lnTo>
                  <a:lnTo>
                    <a:pt x="52" y="407"/>
                  </a:lnTo>
                  <a:lnTo>
                    <a:pt x="35" y="402"/>
                  </a:lnTo>
                  <a:lnTo>
                    <a:pt x="19" y="397"/>
                  </a:lnTo>
                  <a:lnTo>
                    <a:pt x="0" y="393"/>
                  </a:lnTo>
                  <a:lnTo>
                    <a:pt x="5" y="380"/>
                  </a:lnTo>
                  <a:lnTo>
                    <a:pt x="16" y="357"/>
                  </a:lnTo>
                  <a:lnTo>
                    <a:pt x="30" y="325"/>
                  </a:lnTo>
                  <a:lnTo>
                    <a:pt x="49" y="289"/>
                  </a:lnTo>
                  <a:lnTo>
                    <a:pt x="69" y="251"/>
                  </a:lnTo>
                  <a:lnTo>
                    <a:pt x="89" y="212"/>
                  </a:lnTo>
                  <a:lnTo>
                    <a:pt x="107" y="176"/>
                  </a:lnTo>
                  <a:lnTo>
                    <a:pt x="120" y="145"/>
                  </a:lnTo>
                  <a:lnTo>
                    <a:pt x="131" y="119"/>
                  </a:lnTo>
                  <a:lnTo>
                    <a:pt x="147" y="92"/>
                  </a:lnTo>
                  <a:lnTo>
                    <a:pt x="163" y="68"/>
                  </a:lnTo>
                  <a:lnTo>
                    <a:pt x="182" y="45"/>
                  </a:lnTo>
                  <a:lnTo>
                    <a:pt x="200" y="24"/>
                  </a:lnTo>
                  <a:lnTo>
                    <a:pt x="218" y="10"/>
                  </a:lnTo>
                  <a:lnTo>
                    <a:pt x="234" y="1"/>
                  </a:lnTo>
                  <a:lnTo>
                    <a:pt x="24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2" name="Freeform 74"/>
            <p:cNvSpPr>
              <a:spLocks/>
            </p:cNvSpPr>
            <p:nvPr/>
          </p:nvSpPr>
          <p:spPr bwMode="auto">
            <a:xfrm>
              <a:off x="1940" y="2220"/>
              <a:ext cx="163" cy="118"/>
            </a:xfrm>
            <a:custGeom>
              <a:avLst/>
              <a:gdLst>
                <a:gd name="T0" fmla="*/ 157 w 163"/>
                <a:gd name="T1" fmla="*/ 6 h 118"/>
                <a:gd name="T2" fmla="*/ 163 w 163"/>
                <a:gd name="T3" fmla="*/ 18 h 118"/>
                <a:gd name="T4" fmla="*/ 163 w 163"/>
                <a:gd name="T5" fmla="*/ 35 h 118"/>
                <a:gd name="T6" fmla="*/ 161 w 163"/>
                <a:gd name="T7" fmla="*/ 54 h 118"/>
                <a:gd name="T8" fmla="*/ 160 w 163"/>
                <a:gd name="T9" fmla="*/ 61 h 118"/>
                <a:gd name="T10" fmla="*/ 157 w 163"/>
                <a:gd name="T11" fmla="*/ 54 h 118"/>
                <a:gd name="T12" fmla="*/ 153 w 163"/>
                <a:gd name="T13" fmla="*/ 45 h 118"/>
                <a:gd name="T14" fmla="*/ 148 w 163"/>
                <a:gd name="T15" fmla="*/ 36 h 118"/>
                <a:gd name="T16" fmla="*/ 147 w 163"/>
                <a:gd name="T17" fmla="*/ 26 h 118"/>
                <a:gd name="T18" fmla="*/ 130 w 163"/>
                <a:gd name="T19" fmla="*/ 28 h 118"/>
                <a:gd name="T20" fmla="*/ 114 w 163"/>
                <a:gd name="T21" fmla="*/ 28 h 118"/>
                <a:gd name="T22" fmla="*/ 98 w 163"/>
                <a:gd name="T23" fmla="*/ 28 h 118"/>
                <a:gd name="T24" fmla="*/ 82 w 163"/>
                <a:gd name="T25" fmla="*/ 26 h 118"/>
                <a:gd name="T26" fmla="*/ 66 w 163"/>
                <a:gd name="T27" fmla="*/ 26 h 118"/>
                <a:gd name="T28" fmla="*/ 50 w 163"/>
                <a:gd name="T29" fmla="*/ 23 h 118"/>
                <a:gd name="T30" fmla="*/ 36 w 163"/>
                <a:gd name="T31" fmla="*/ 21 h 118"/>
                <a:gd name="T32" fmla="*/ 20 w 163"/>
                <a:gd name="T33" fmla="*/ 18 h 118"/>
                <a:gd name="T34" fmla="*/ 17 w 163"/>
                <a:gd name="T35" fmla="*/ 38 h 118"/>
                <a:gd name="T36" fmla="*/ 16 w 163"/>
                <a:gd name="T37" fmla="*/ 62 h 118"/>
                <a:gd name="T38" fmla="*/ 17 w 163"/>
                <a:gd name="T39" fmla="*/ 81 h 118"/>
                <a:gd name="T40" fmla="*/ 17 w 163"/>
                <a:gd name="T41" fmla="*/ 90 h 118"/>
                <a:gd name="T42" fmla="*/ 21 w 163"/>
                <a:gd name="T43" fmla="*/ 90 h 118"/>
                <a:gd name="T44" fmla="*/ 32 w 163"/>
                <a:gd name="T45" fmla="*/ 91 h 118"/>
                <a:gd name="T46" fmla="*/ 46 w 163"/>
                <a:gd name="T47" fmla="*/ 94 h 118"/>
                <a:gd name="T48" fmla="*/ 65 w 163"/>
                <a:gd name="T49" fmla="*/ 95 h 118"/>
                <a:gd name="T50" fmla="*/ 83 w 163"/>
                <a:gd name="T51" fmla="*/ 98 h 118"/>
                <a:gd name="T52" fmla="*/ 104 w 163"/>
                <a:gd name="T53" fmla="*/ 100 h 118"/>
                <a:gd name="T54" fmla="*/ 122 w 163"/>
                <a:gd name="T55" fmla="*/ 100 h 118"/>
                <a:gd name="T56" fmla="*/ 137 w 163"/>
                <a:gd name="T57" fmla="*/ 98 h 118"/>
                <a:gd name="T58" fmla="*/ 137 w 163"/>
                <a:gd name="T59" fmla="*/ 118 h 118"/>
                <a:gd name="T60" fmla="*/ 119 w 163"/>
                <a:gd name="T61" fmla="*/ 117 h 118"/>
                <a:gd name="T62" fmla="*/ 101 w 163"/>
                <a:gd name="T63" fmla="*/ 117 h 118"/>
                <a:gd name="T64" fmla="*/ 82 w 163"/>
                <a:gd name="T65" fmla="*/ 116 h 118"/>
                <a:gd name="T66" fmla="*/ 65 w 163"/>
                <a:gd name="T67" fmla="*/ 116 h 118"/>
                <a:gd name="T68" fmla="*/ 47 w 163"/>
                <a:gd name="T69" fmla="*/ 116 h 118"/>
                <a:gd name="T70" fmla="*/ 30 w 163"/>
                <a:gd name="T71" fmla="*/ 113 h 118"/>
                <a:gd name="T72" fmla="*/ 14 w 163"/>
                <a:gd name="T73" fmla="*/ 108 h 118"/>
                <a:gd name="T74" fmla="*/ 0 w 163"/>
                <a:gd name="T75" fmla="*/ 103 h 118"/>
                <a:gd name="T76" fmla="*/ 0 w 163"/>
                <a:gd name="T77" fmla="*/ 75 h 118"/>
                <a:gd name="T78" fmla="*/ 3 w 163"/>
                <a:gd name="T79" fmla="*/ 42 h 118"/>
                <a:gd name="T80" fmla="*/ 6 w 163"/>
                <a:gd name="T81" fmla="*/ 13 h 118"/>
                <a:gd name="T82" fmla="*/ 6 w 163"/>
                <a:gd name="T83" fmla="*/ 0 h 118"/>
                <a:gd name="T84" fmla="*/ 24 w 163"/>
                <a:gd name="T85" fmla="*/ 5 h 118"/>
                <a:gd name="T86" fmla="*/ 42 w 163"/>
                <a:gd name="T87" fmla="*/ 8 h 118"/>
                <a:gd name="T88" fmla="*/ 60 w 163"/>
                <a:gd name="T89" fmla="*/ 9 h 118"/>
                <a:gd name="T90" fmla="*/ 79 w 163"/>
                <a:gd name="T91" fmla="*/ 12 h 118"/>
                <a:gd name="T92" fmla="*/ 98 w 163"/>
                <a:gd name="T93" fmla="*/ 12 h 118"/>
                <a:gd name="T94" fmla="*/ 117 w 163"/>
                <a:gd name="T95" fmla="*/ 12 h 118"/>
                <a:gd name="T96" fmla="*/ 137 w 163"/>
                <a:gd name="T97" fmla="*/ 9 h 118"/>
                <a:gd name="T98" fmla="*/ 157 w 163"/>
                <a:gd name="T99"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118">
                  <a:moveTo>
                    <a:pt x="157" y="6"/>
                  </a:moveTo>
                  <a:lnTo>
                    <a:pt x="163" y="18"/>
                  </a:lnTo>
                  <a:lnTo>
                    <a:pt x="163" y="35"/>
                  </a:lnTo>
                  <a:lnTo>
                    <a:pt x="161" y="54"/>
                  </a:lnTo>
                  <a:lnTo>
                    <a:pt x="160" y="61"/>
                  </a:lnTo>
                  <a:lnTo>
                    <a:pt x="157" y="54"/>
                  </a:lnTo>
                  <a:lnTo>
                    <a:pt x="153" y="45"/>
                  </a:lnTo>
                  <a:lnTo>
                    <a:pt x="148" y="36"/>
                  </a:lnTo>
                  <a:lnTo>
                    <a:pt x="147" y="26"/>
                  </a:lnTo>
                  <a:lnTo>
                    <a:pt x="130" y="28"/>
                  </a:lnTo>
                  <a:lnTo>
                    <a:pt x="114" y="28"/>
                  </a:lnTo>
                  <a:lnTo>
                    <a:pt x="98" y="28"/>
                  </a:lnTo>
                  <a:lnTo>
                    <a:pt x="82" y="26"/>
                  </a:lnTo>
                  <a:lnTo>
                    <a:pt x="66" y="26"/>
                  </a:lnTo>
                  <a:lnTo>
                    <a:pt x="50" y="23"/>
                  </a:lnTo>
                  <a:lnTo>
                    <a:pt x="36" y="21"/>
                  </a:lnTo>
                  <a:lnTo>
                    <a:pt x="20" y="18"/>
                  </a:lnTo>
                  <a:lnTo>
                    <a:pt x="17" y="38"/>
                  </a:lnTo>
                  <a:lnTo>
                    <a:pt x="16" y="62"/>
                  </a:lnTo>
                  <a:lnTo>
                    <a:pt x="17" y="81"/>
                  </a:lnTo>
                  <a:lnTo>
                    <a:pt x="17" y="90"/>
                  </a:lnTo>
                  <a:lnTo>
                    <a:pt x="21" y="90"/>
                  </a:lnTo>
                  <a:lnTo>
                    <a:pt x="32" y="91"/>
                  </a:lnTo>
                  <a:lnTo>
                    <a:pt x="46" y="94"/>
                  </a:lnTo>
                  <a:lnTo>
                    <a:pt x="65" y="95"/>
                  </a:lnTo>
                  <a:lnTo>
                    <a:pt x="83" y="98"/>
                  </a:lnTo>
                  <a:lnTo>
                    <a:pt x="104" y="100"/>
                  </a:lnTo>
                  <a:lnTo>
                    <a:pt x="122" y="100"/>
                  </a:lnTo>
                  <a:lnTo>
                    <a:pt x="137" y="98"/>
                  </a:lnTo>
                  <a:lnTo>
                    <a:pt x="137" y="118"/>
                  </a:lnTo>
                  <a:lnTo>
                    <a:pt x="119" y="117"/>
                  </a:lnTo>
                  <a:lnTo>
                    <a:pt x="101" y="117"/>
                  </a:lnTo>
                  <a:lnTo>
                    <a:pt x="82" y="116"/>
                  </a:lnTo>
                  <a:lnTo>
                    <a:pt x="65" y="116"/>
                  </a:lnTo>
                  <a:lnTo>
                    <a:pt x="47" y="116"/>
                  </a:lnTo>
                  <a:lnTo>
                    <a:pt x="30" y="113"/>
                  </a:lnTo>
                  <a:lnTo>
                    <a:pt x="14" y="108"/>
                  </a:lnTo>
                  <a:lnTo>
                    <a:pt x="0" y="103"/>
                  </a:lnTo>
                  <a:lnTo>
                    <a:pt x="0" y="75"/>
                  </a:lnTo>
                  <a:lnTo>
                    <a:pt x="3" y="42"/>
                  </a:lnTo>
                  <a:lnTo>
                    <a:pt x="6" y="13"/>
                  </a:lnTo>
                  <a:lnTo>
                    <a:pt x="6" y="0"/>
                  </a:lnTo>
                  <a:lnTo>
                    <a:pt x="24" y="5"/>
                  </a:lnTo>
                  <a:lnTo>
                    <a:pt x="42" y="8"/>
                  </a:lnTo>
                  <a:lnTo>
                    <a:pt x="60" y="9"/>
                  </a:lnTo>
                  <a:lnTo>
                    <a:pt x="79" y="12"/>
                  </a:lnTo>
                  <a:lnTo>
                    <a:pt x="98" y="12"/>
                  </a:lnTo>
                  <a:lnTo>
                    <a:pt x="117" y="12"/>
                  </a:lnTo>
                  <a:lnTo>
                    <a:pt x="137" y="9"/>
                  </a:lnTo>
                  <a:lnTo>
                    <a:pt x="157" y="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3" name="Freeform 75"/>
            <p:cNvSpPr>
              <a:spLocks/>
            </p:cNvSpPr>
            <p:nvPr/>
          </p:nvSpPr>
          <p:spPr bwMode="auto">
            <a:xfrm>
              <a:off x="1352" y="2295"/>
              <a:ext cx="136" cy="59"/>
            </a:xfrm>
            <a:custGeom>
              <a:avLst/>
              <a:gdLst>
                <a:gd name="T0" fmla="*/ 136 w 136"/>
                <a:gd name="T1" fmla="*/ 12 h 59"/>
                <a:gd name="T2" fmla="*/ 128 w 136"/>
                <a:gd name="T3" fmla="*/ 13 h 59"/>
                <a:gd name="T4" fmla="*/ 115 w 136"/>
                <a:gd name="T5" fmla="*/ 15 h 59"/>
                <a:gd name="T6" fmla="*/ 100 w 136"/>
                <a:gd name="T7" fmla="*/ 15 h 59"/>
                <a:gd name="T8" fmla="*/ 82 w 136"/>
                <a:gd name="T9" fmla="*/ 13 h 59"/>
                <a:gd name="T10" fmla="*/ 64 w 136"/>
                <a:gd name="T11" fmla="*/ 13 h 59"/>
                <a:gd name="T12" fmla="*/ 46 w 136"/>
                <a:gd name="T13" fmla="*/ 15 h 59"/>
                <a:gd name="T14" fmla="*/ 33 w 136"/>
                <a:gd name="T15" fmla="*/ 16 h 59"/>
                <a:gd name="T16" fmla="*/ 23 w 136"/>
                <a:gd name="T17" fmla="*/ 20 h 59"/>
                <a:gd name="T18" fmla="*/ 19 w 136"/>
                <a:gd name="T19" fmla="*/ 28 h 59"/>
                <a:gd name="T20" fmla="*/ 15 w 136"/>
                <a:gd name="T21" fmla="*/ 42 h 59"/>
                <a:gd name="T22" fmla="*/ 10 w 136"/>
                <a:gd name="T23" fmla="*/ 54 h 59"/>
                <a:gd name="T24" fmla="*/ 9 w 136"/>
                <a:gd name="T25" fmla="*/ 59 h 59"/>
                <a:gd name="T26" fmla="*/ 2 w 136"/>
                <a:gd name="T27" fmla="*/ 54 h 59"/>
                <a:gd name="T28" fmla="*/ 0 w 136"/>
                <a:gd name="T29" fmla="*/ 43 h 59"/>
                <a:gd name="T30" fmla="*/ 2 w 136"/>
                <a:gd name="T31" fmla="*/ 33 h 59"/>
                <a:gd name="T32" fmla="*/ 2 w 136"/>
                <a:gd name="T33" fmla="*/ 23 h 59"/>
                <a:gd name="T34" fmla="*/ 7 w 136"/>
                <a:gd name="T35" fmla="*/ 15 h 59"/>
                <a:gd name="T36" fmla="*/ 16 w 136"/>
                <a:gd name="T37" fmla="*/ 9 h 59"/>
                <a:gd name="T38" fmla="*/ 25 w 136"/>
                <a:gd name="T39" fmla="*/ 5 h 59"/>
                <a:gd name="T40" fmla="*/ 33 w 136"/>
                <a:gd name="T41" fmla="*/ 2 h 59"/>
                <a:gd name="T42" fmla="*/ 46 w 136"/>
                <a:gd name="T43" fmla="*/ 2 h 59"/>
                <a:gd name="T44" fmla="*/ 61 w 136"/>
                <a:gd name="T45" fmla="*/ 0 h 59"/>
                <a:gd name="T46" fmla="*/ 74 w 136"/>
                <a:gd name="T47" fmla="*/ 0 h 59"/>
                <a:gd name="T48" fmla="*/ 88 w 136"/>
                <a:gd name="T49" fmla="*/ 0 h 59"/>
                <a:gd name="T50" fmla="*/ 101 w 136"/>
                <a:gd name="T51" fmla="*/ 0 h 59"/>
                <a:gd name="T52" fmla="*/ 113 w 136"/>
                <a:gd name="T53" fmla="*/ 2 h 59"/>
                <a:gd name="T54" fmla="*/ 126 w 136"/>
                <a:gd name="T55" fmla="*/ 6 h 59"/>
                <a:gd name="T56" fmla="*/ 136 w 136"/>
                <a:gd name="T57"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59">
                  <a:moveTo>
                    <a:pt x="136" y="12"/>
                  </a:moveTo>
                  <a:lnTo>
                    <a:pt x="128" y="13"/>
                  </a:lnTo>
                  <a:lnTo>
                    <a:pt x="115" y="15"/>
                  </a:lnTo>
                  <a:lnTo>
                    <a:pt x="100" y="15"/>
                  </a:lnTo>
                  <a:lnTo>
                    <a:pt x="82" y="13"/>
                  </a:lnTo>
                  <a:lnTo>
                    <a:pt x="64" y="13"/>
                  </a:lnTo>
                  <a:lnTo>
                    <a:pt x="46" y="15"/>
                  </a:lnTo>
                  <a:lnTo>
                    <a:pt x="33" y="16"/>
                  </a:lnTo>
                  <a:lnTo>
                    <a:pt x="23" y="20"/>
                  </a:lnTo>
                  <a:lnTo>
                    <a:pt x="19" y="28"/>
                  </a:lnTo>
                  <a:lnTo>
                    <a:pt x="15" y="42"/>
                  </a:lnTo>
                  <a:lnTo>
                    <a:pt x="10" y="54"/>
                  </a:lnTo>
                  <a:lnTo>
                    <a:pt x="9" y="59"/>
                  </a:lnTo>
                  <a:lnTo>
                    <a:pt x="2" y="54"/>
                  </a:lnTo>
                  <a:lnTo>
                    <a:pt x="0" y="43"/>
                  </a:lnTo>
                  <a:lnTo>
                    <a:pt x="2" y="33"/>
                  </a:lnTo>
                  <a:lnTo>
                    <a:pt x="2" y="23"/>
                  </a:lnTo>
                  <a:lnTo>
                    <a:pt x="7" y="15"/>
                  </a:lnTo>
                  <a:lnTo>
                    <a:pt x="16" y="9"/>
                  </a:lnTo>
                  <a:lnTo>
                    <a:pt x="25" y="5"/>
                  </a:lnTo>
                  <a:lnTo>
                    <a:pt x="33" y="2"/>
                  </a:lnTo>
                  <a:lnTo>
                    <a:pt x="46" y="2"/>
                  </a:lnTo>
                  <a:lnTo>
                    <a:pt x="61" y="0"/>
                  </a:lnTo>
                  <a:lnTo>
                    <a:pt x="74" y="0"/>
                  </a:lnTo>
                  <a:lnTo>
                    <a:pt x="88" y="0"/>
                  </a:lnTo>
                  <a:lnTo>
                    <a:pt x="101" y="0"/>
                  </a:lnTo>
                  <a:lnTo>
                    <a:pt x="113" y="2"/>
                  </a:lnTo>
                  <a:lnTo>
                    <a:pt x="126" y="6"/>
                  </a:lnTo>
                  <a:lnTo>
                    <a:pt x="136" y="1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4" name="Freeform 76"/>
            <p:cNvSpPr>
              <a:spLocks/>
            </p:cNvSpPr>
            <p:nvPr/>
          </p:nvSpPr>
          <p:spPr bwMode="auto">
            <a:xfrm>
              <a:off x="1361" y="2341"/>
              <a:ext cx="124" cy="54"/>
            </a:xfrm>
            <a:custGeom>
              <a:avLst/>
              <a:gdLst>
                <a:gd name="T0" fmla="*/ 122 w 124"/>
                <a:gd name="T1" fmla="*/ 0 h 54"/>
                <a:gd name="T2" fmla="*/ 124 w 124"/>
                <a:gd name="T3" fmla="*/ 6 h 54"/>
                <a:gd name="T4" fmla="*/ 106 w 124"/>
                <a:gd name="T5" fmla="*/ 8 h 54"/>
                <a:gd name="T6" fmla="*/ 91 w 124"/>
                <a:gd name="T7" fmla="*/ 10 h 54"/>
                <a:gd name="T8" fmla="*/ 73 w 124"/>
                <a:gd name="T9" fmla="*/ 13 h 54"/>
                <a:gd name="T10" fmla="*/ 57 w 124"/>
                <a:gd name="T11" fmla="*/ 16 h 54"/>
                <a:gd name="T12" fmla="*/ 43 w 124"/>
                <a:gd name="T13" fmla="*/ 22 h 54"/>
                <a:gd name="T14" fmla="*/ 29 w 124"/>
                <a:gd name="T15" fmla="*/ 29 h 54"/>
                <a:gd name="T16" fmla="*/ 17 w 124"/>
                <a:gd name="T17" fmla="*/ 39 h 54"/>
                <a:gd name="T18" fmla="*/ 9 w 124"/>
                <a:gd name="T19" fmla="*/ 52 h 54"/>
                <a:gd name="T20" fmla="*/ 0 w 124"/>
                <a:gd name="T21" fmla="*/ 54 h 54"/>
                <a:gd name="T22" fmla="*/ 1 w 124"/>
                <a:gd name="T23" fmla="*/ 44 h 54"/>
                <a:gd name="T24" fmla="*/ 4 w 124"/>
                <a:gd name="T25" fmla="*/ 36 h 54"/>
                <a:gd name="T26" fmla="*/ 7 w 124"/>
                <a:gd name="T27" fmla="*/ 29 h 54"/>
                <a:gd name="T28" fmla="*/ 13 w 124"/>
                <a:gd name="T29" fmla="*/ 22 h 54"/>
                <a:gd name="T30" fmla="*/ 20 w 124"/>
                <a:gd name="T31" fmla="*/ 18 h 54"/>
                <a:gd name="T32" fmla="*/ 29 w 124"/>
                <a:gd name="T33" fmla="*/ 13 h 54"/>
                <a:gd name="T34" fmla="*/ 37 w 124"/>
                <a:gd name="T35" fmla="*/ 9 h 54"/>
                <a:gd name="T36" fmla="*/ 49 w 124"/>
                <a:gd name="T37" fmla="*/ 5 h 54"/>
                <a:gd name="T38" fmla="*/ 59 w 124"/>
                <a:gd name="T39" fmla="*/ 3 h 54"/>
                <a:gd name="T40" fmla="*/ 68 w 124"/>
                <a:gd name="T41" fmla="*/ 2 h 54"/>
                <a:gd name="T42" fmla="*/ 78 w 124"/>
                <a:gd name="T43" fmla="*/ 2 h 54"/>
                <a:gd name="T44" fmla="*/ 86 w 124"/>
                <a:gd name="T45" fmla="*/ 0 h 54"/>
                <a:gd name="T46" fmla="*/ 95 w 124"/>
                <a:gd name="T47" fmla="*/ 0 h 54"/>
                <a:gd name="T48" fmla="*/ 104 w 124"/>
                <a:gd name="T49" fmla="*/ 0 h 54"/>
                <a:gd name="T50" fmla="*/ 114 w 124"/>
                <a:gd name="T51" fmla="*/ 0 h 54"/>
                <a:gd name="T52" fmla="*/ 122 w 124"/>
                <a:gd name="T5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54">
                  <a:moveTo>
                    <a:pt x="122" y="0"/>
                  </a:moveTo>
                  <a:lnTo>
                    <a:pt x="124" y="6"/>
                  </a:lnTo>
                  <a:lnTo>
                    <a:pt x="106" y="8"/>
                  </a:lnTo>
                  <a:lnTo>
                    <a:pt x="91" y="10"/>
                  </a:lnTo>
                  <a:lnTo>
                    <a:pt x="73" y="13"/>
                  </a:lnTo>
                  <a:lnTo>
                    <a:pt x="57" y="16"/>
                  </a:lnTo>
                  <a:lnTo>
                    <a:pt x="43" y="22"/>
                  </a:lnTo>
                  <a:lnTo>
                    <a:pt x="29" y="29"/>
                  </a:lnTo>
                  <a:lnTo>
                    <a:pt x="17" y="39"/>
                  </a:lnTo>
                  <a:lnTo>
                    <a:pt x="9" y="52"/>
                  </a:lnTo>
                  <a:lnTo>
                    <a:pt x="0" y="54"/>
                  </a:lnTo>
                  <a:lnTo>
                    <a:pt x="1" y="44"/>
                  </a:lnTo>
                  <a:lnTo>
                    <a:pt x="4" y="36"/>
                  </a:lnTo>
                  <a:lnTo>
                    <a:pt x="7" y="29"/>
                  </a:lnTo>
                  <a:lnTo>
                    <a:pt x="13" y="22"/>
                  </a:lnTo>
                  <a:lnTo>
                    <a:pt x="20" y="18"/>
                  </a:lnTo>
                  <a:lnTo>
                    <a:pt x="29" y="13"/>
                  </a:lnTo>
                  <a:lnTo>
                    <a:pt x="37" y="9"/>
                  </a:lnTo>
                  <a:lnTo>
                    <a:pt x="49" y="5"/>
                  </a:lnTo>
                  <a:lnTo>
                    <a:pt x="59" y="3"/>
                  </a:lnTo>
                  <a:lnTo>
                    <a:pt x="68" y="2"/>
                  </a:lnTo>
                  <a:lnTo>
                    <a:pt x="78" y="2"/>
                  </a:lnTo>
                  <a:lnTo>
                    <a:pt x="86" y="0"/>
                  </a:lnTo>
                  <a:lnTo>
                    <a:pt x="95" y="0"/>
                  </a:lnTo>
                  <a:lnTo>
                    <a:pt x="104" y="0"/>
                  </a:lnTo>
                  <a:lnTo>
                    <a:pt x="114" y="0"/>
                  </a:lnTo>
                  <a:lnTo>
                    <a:pt x="122"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5" name="Freeform 77"/>
            <p:cNvSpPr>
              <a:spLocks/>
            </p:cNvSpPr>
            <p:nvPr/>
          </p:nvSpPr>
          <p:spPr bwMode="auto">
            <a:xfrm>
              <a:off x="1967" y="2272"/>
              <a:ext cx="117" cy="23"/>
            </a:xfrm>
            <a:custGeom>
              <a:avLst/>
              <a:gdLst>
                <a:gd name="T0" fmla="*/ 58 w 117"/>
                <a:gd name="T1" fmla="*/ 5 h 23"/>
                <a:gd name="T2" fmla="*/ 64 w 117"/>
                <a:gd name="T3" fmla="*/ 6 h 23"/>
                <a:gd name="T4" fmla="*/ 71 w 117"/>
                <a:gd name="T5" fmla="*/ 7 h 23"/>
                <a:gd name="T6" fmla="*/ 79 w 117"/>
                <a:gd name="T7" fmla="*/ 10 h 23"/>
                <a:gd name="T8" fmla="*/ 88 w 117"/>
                <a:gd name="T9" fmla="*/ 12 h 23"/>
                <a:gd name="T10" fmla="*/ 98 w 117"/>
                <a:gd name="T11" fmla="*/ 15 h 23"/>
                <a:gd name="T12" fmla="*/ 105 w 117"/>
                <a:gd name="T13" fmla="*/ 16 h 23"/>
                <a:gd name="T14" fmla="*/ 113 w 117"/>
                <a:gd name="T15" fmla="*/ 19 h 23"/>
                <a:gd name="T16" fmla="*/ 117 w 117"/>
                <a:gd name="T17" fmla="*/ 20 h 23"/>
                <a:gd name="T18" fmla="*/ 114 w 117"/>
                <a:gd name="T19" fmla="*/ 22 h 23"/>
                <a:gd name="T20" fmla="*/ 108 w 117"/>
                <a:gd name="T21" fmla="*/ 23 h 23"/>
                <a:gd name="T22" fmla="*/ 103 w 117"/>
                <a:gd name="T23" fmla="*/ 23 h 23"/>
                <a:gd name="T24" fmla="*/ 95 w 117"/>
                <a:gd name="T25" fmla="*/ 23 h 23"/>
                <a:gd name="T26" fmla="*/ 88 w 117"/>
                <a:gd name="T27" fmla="*/ 22 h 23"/>
                <a:gd name="T28" fmla="*/ 81 w 117"/>
                <a:gd name="T29" fmla="*/ 22 h 23"/>
                <a:gd name="T30" fmla="*/ 75 w 117"/>
                <a:gd name="T31" fmla="*/ 22 h 23"/>
                <a:gd name="T32" fmla="*/ 72 w 117"/>
                <a:gd name="T33" fmla="*/ 22 h 23"/>
                <a:gd name="T34" fmla="*/ 62 w 117"/>
                <a:gd name="T35" fmla="*/ 15 h 23"/>
                <a:gd name="T36" fmla="*/ 51 w 117"/>
                <a:gd name="T37" fmla="*/ 18 h 23"/>
                <a:gd name="T38" fmla="*/ 41 w 117"/>
                <a:gd name="T39" fmla="*/ 20 h 23"/>
                <a:gd name="T40" fmla="*/ 31 w 117"/>
                <a:gd name="T41" fmla="*/ 10 h 23"/>
                <a:gd name="T42" fmla="*/ 22 w 117"/>
                <a:gd name="T43" fmla="*/ 10 h 23"/>
                <a:gd name="T44" fmla="*/ 16 w 117"/>
                <a:gd name="T45" fmla="*/ 15 h 23"/>
                <a:gd name="T46" fmla="*/ 9 w 117"/>
                <a:gd name="T47" fmla="*/ 20 h 23"/>
                <a:gd name="T48" fmla="*/ 0 w 117"/>
                <a:gd name="T49" fmla="*/ 20 h 23"/>
                <a:gd name="T50" fmla="*/ 2 w 117"/>
                <a:gd name="T51" fmla="*/ 16 h 23"/>
                <a:gd name="T52" fmla="*/ 6 w 117"/>
                <a:gd name="T53" fmla="*/ 12 h 23"/>
                <a:gd name="T54" fmla="*/ 10 w 117"/>
                <a:gd name="T55" fmla="*/ 7 h 23"/>
                <a:gd name="T56" fmla="*/ 15 w 117"/>
                <a:gd name="T57" fmla="*/ 3 h 23"/>
                <a:gd name="T58" fmla="*/ 22 w 117"/>
                <a:gd name="T59" fmla="*/ 0 h 23"/>
                <a:gd name="T60" fmla="*/ 28 w 117"/>
                <a:gd name="T61" fmla="*/ 0 h 23"/>
                <a:gd name="T62" fmla="*/ 32 w 117"/>
                <a:gd name="T63" fmla="*/ 3 h 23"/>
                <a:gd name="T64" fmla="*/ 38 w 117"/>
                <a:gd name="T65" fmla="*/ 6 h 23"/>
                <a:gd name="T66" fmla="*/ 42 w 117"/>
                <a:gd name="T67" fmla="*/ 7 h 23"/>
                <a:gd name="T68" fmla="*/ 48 w 117"/>
                <a:gd name="T69" fmla="*/ 9 h 23"/>
                <a:gd name="T70" fmla="*/ 52 w 117"/>
                <a:gd name="T71" fmla="*/ 9 h 23"/>
                <a:gd name="T72" fmla="*/ 58 w 117"/>
                <a:gd name="T7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23">
                  <a:moveTo>
                    <a:pt x="58" y="5"/>
                  </a:moveTo>
                  <a:lnTo>
                    <a:pt x="64" y="6"/>
                  </a:lnTo>
                  <a:lnTo>
                    <a:pt x="71" y="7"/>
                  </a:lnTo>
                  <a:lnTo>
                    <a:pt x="79" y="10"/>
                  </a:lnTo>
                  <a:lnTo>
                    <a:pt x="88" y="12"/>
                  </a:lnTo>
                  <a:lnTo>
                    <a:pt x="98" y="15"/>
                  </a:lnTo>
                  <a:lnTo>
                    <a:pt x="105" y="16"/>
                  </a:lnTo>
                  <a:lnTo>
                    <a:pt x="113" y="19"/>
                  </a:lnTo>
                  <a:lnTo>
                    <a:pt x="117" y="20"/>
                  </a:lnTo>
                  <a:lnTo>
                    <a:pt x="114" y="22"/>
                  </a:lnTo>
                  <a:lnTo>
                    <a:pt x="108" y="23"/>
                  </a:lnTo>
                  <a:lnTo>
                    <a:pt x="103" y="23"/>
                  </a:lnTo>
                  <a:lnTo>
                    <a:pt x="95" y="23"/>
                  </a:lnTo>
                  <a:lnTo>
                    <a:pt x="88" y="22"/>
                  </a:lnTo>
                  <a:lnTo>
                    <a:pt x="81" y="22"/>
                  </a:lnTo>
                  <a:lnTo>
                    <a:pt x="75" y="22"/>
                  </a:lnTo>
                  <a:lnTo>
                    <a:pt x="72" y="22"/>
                  </a:lnTo>
                  <a:lnTo>
                    <a:pt x="62" y="15"/>
                  </a:lnTo>
                  <a:lnTo>
                    <a:pt x="51" y="18"/>
                  </a:lnTo>
                  <a:lnTo>
                    <a:pt x="41" y="20"/>
                  </a:lnTo>
                  <a:lnTo>
                    <a:pt x="31" y="10"/>
                  </a:lnTo>
                  <a:lnTo>
                    <a:pt x="22" y="10"/>
                  </a:lnTo>
                  <a:lnTo>
                    <a:pt x="16" y="15"/>
                  </a:lnTo>
                  <a:lnTo>
                    <a:pt x="9" y="20"/>
                  </a:lnTo>
                  <a:lnTo>
                    <a:pt x="0" y="20"/>
                  </a:lnTo>
                  <a:lnTo>
                    <a:pt x="2" y="16"/>
                  </a:lnTo>
                  <a:lnTo>
                    <a:pt x="6" y="12"/>
                  </a:lnTo>
                  <a:lnTo>
                    <a:pt x="10" y="7"/>
                  </a:lnTo>
                  <a:lnTo>
                    <a:pt x="15" y="3"/>
                  </a:lnTo>
                  <a:lnTo>
                    <a:pt x="22" y="0"/>
                  </a:lnTo>
                  <a:lnTo>
                    <a:pt x="28" y="0"/>
                  </a:lnTo>
                  <a:lnTo>
                    <a:pt x="32" y="3"/>
                  </a:lnTo>
                  <a:lnTo>
                    <a:pt x="38" y="6"/>
                  </a:lnTo>
                  <a:lnTo>
                    <a:pt x="42" y="7"/>
                  </a:lnTo>
                  <a:lnTo>
                    <a:pt x="48" y="9"/>
                  </a:lnTo>
                  <a:lnTo>
                    <a:pt x="52" y="9"/>
                  </a:lnTo>
                  <a:lnTo>
                    <a:pt x="58" y="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6" name="Freeform 78"/>
            <p:cNvSpPr>
              <a:spLocks/>
            </p:cNvSpPr>
            <p:nvPr/>
          </p:nvSpPr>
          <p:spPr bwMode="auto">
            <a:xfrm>
              <a:off x="1361" y="2383"/>
              <a:ext cx="124" cy="88"/>
            </a:xfrm>
            <a:custGeom>
              <a:avLst/>
              <a:gdLst>
                <a:gd name="T0" fmla="*/ 122 w 124"/>
                <a:gd name="T1" fmla="*/ 4 h 88"/>
                <a:gd name="T2" fmla="*/ 124 w 124"/>
                <a:gd name="T3" fmla="*/ 10 h 88"/>
                <a:gd name="T4" fmla="*/ 109 w 124"/>
                <a:gd name="T5" fmla="*/ 10 h 88"/>
                <a:gd name="T6" fmla="*/ 94 w 124"/>
                <a:gd name="T7" fmla="*/ 12 h 88"/>
                <a:gd name="T8" fmla="*/ 78 w 124"/>
                <a:gd name="T9" fmla="*/ 13 h 88"/>
                <a:gd name="T10" fmla="*/ 63 w 124"/>
                <a:gd name="T11" fmla="*/ 16 h 88"/>
                <a:gd name="T12" fmla="*/ 49 w 124"/>
                <a:gd name="T13" fmla="*/ 22 h 88"/>
                <a:gd name="T14" fmla="*/ 37 w 124"/>
                <a:gd name="T15" fmla="*/ 27 h 88"/>
                <a:gd name="T16" fmla="*/ 27 w 124"/>
                <a:gd name="T17" fmla="*/ 38 h 88"/>
                <a:gd name="T18" fmla="*/ 20 w 124"/>
                <a:gd name="T19" fmla="*/ 49 h 88"/>
                <a:gd name="T20" fmla="*/ 17 w 124"/>
                <a:gd name="T21" fmla="*/ 56 h 88"/>
                <a:gd name="T22" fmla="*/ 17 w 124"/>
                <a:gd name="T23" fmla="*/ 63 h 88"/>
                <a:gd name="T24" fmla="*/ 20 w 124"/>
                <a:gd name="T25" fmla="*/ 71 h 88"/>
                <a:gd name="T26" fmla="*/ 24 w 124"/>
                <a:gd name="T27" fmla="*/ 76 h 88"/>
                <a:gd name="T28" fmla="*/ 27 w 124"/>
                <a:gd name="T29" fmla="*/ 82 h 88"/>
                <a:gd name="T30" fmla="*/ 27 w 124"/>
                <a:gd name="T31" fmla="*/ 85 h 88"/>
                <a:gd name="T32" fmla="*/ 24 w 124"/>
                <a:gd name="T33" fmla="*/ 88 h 88"/>
                <a:gd name="T34" fmla="*/ 16 w 124"/>
                <a:gd name="T35" fmla="*/ 86 h 88"/>
                <a:gd name="T36" fmla="*/ 10 w 124"/>
                <a:gd name="T37" fmla="*/ 79 h 88"/>
                <a:gd name="T38" fmla="*/ 7 w 124"/>
                <a:gd name="T39" fmla="*/ 71 h 88"/>
                <a:gd name="T40" fmla="*/ 4 w 124"/>
                <a:gd name="T41" fmla="*/ 63 h 88"/>
                <a:gd name="T42" fmla="*/ 0 w 124"/>
                <a:gd name="T43" fmla="*/ 55 h 88"/>
                <a:gd name="T44" fmla="*/ 3 w 124"/>
                <a:gd name="T45" fmla="*/ 43 h 88"/>
                <a:gd name="T46" fmla="*/ 9 w 124"/>
                <a:gd name="T47" fmla="*/ 33 h 88"/>
                <a:gd name="T48" fmla="*/ 16 w 124"/>
                <a:gd name="T49" fmla="*/ 25 h 88"/>
                <a:gd name="T50" fmla="*/ 23 w 124"/>
                <a:gd name="T51" fmla="*/ 19 h 88"/>
                <a:gd name="T52" fmla="*/ 32 w 124"/>
                <a:gd name="T53" fmla="*/ 15 h 88"/>
                <a:gd name="T54" fmla="*/ 42 w 124"/>
                <a:gd name="T55" fmla="*/ 10 h 88"/>
                <a:gd name="T56" fmla="*/ 50 w 124"/>
                <a:gd name="T57" fmla="*/ 7 h 88"/>
                <a:gd name="T58" fmla="*/ 60 w 124"/>
                <a:gd name="T59" fmla="*/ 3 h 88"/>
                <a:gd name="T60" fmla="*/ 68 w 124"/>
                <a:gd name="T61" fmla="*/ 3 h 88"/>
                <a:gd name="T62" fmla="*/ 76 w 124"/>
                <a:gd name="T63" fmla="*/ 2 h 88"/>
                <a:gd name="T64" fmla="*/ 85 w 124"/>
                <a:gd name="T65" fmla="*/ 0 h 88"/>
                <a:gd name="T66" fmla="*/ 92 w 124"/>
                <a:gd name="T67" fmla="*/ 0 h 88"/>
                <a:gd name="T68" fmla="*/ 101 w 124"/>
                <a:gd name="T69" fmla="*/ 0 h 88"/>
                <a:gd name="T70" fmla="*/ 108 w 124"/>
                <a:gd name="T71" fmla="*/ 0 h 88"/>
                <a:gd name="T72" fmla="*/ 115 w 124"/>
                <a:gd name="T73" fmla="*/ 2 h 88"/>
                <a:gd name="T74" fmla="*/ 122 w 124"/>
                <a:gd name="T75"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88">
                  <a:moveTo>
                    <a:pt x="122" y="4"/>
                  </a:moveTo>
                  <a:lnTo>
                    <a:pt x="124" y="10"/>
                  </a:lnTo>
                  <a:lnTo>
                    <a:pt x="109" y="10"/>
                  </a:lnTo>
                  <a:lnTo>
                    <a:pt x="94" y="12"/>
                  </a:lnTo>
                  <a:lnTo>
                    <a:pt x="78" y="13"/>
                  </a:lnTo>
                  <a:lnTo>
                    <a:pt x="63" y="16"/>
                  </a:lnTo>
                  <a:lnTo>
                    <a:pt x="49" y="22"/>
                  </a:lnTo>
                  <a:lnTo>
                    <a:pt x="37" y="27"/>
                  </a:lnTo>
                  <a:lnTo>
                    <a:pt x="27" y="38"/>
                  </a:lnTo>
                  <a:lnTo>
                    <a:pt x="20" y="49"/>
                  </a:lnTo>
                  <a:lnTo>
                    <a:pt x="17" y="56"/>
                  </a:lnTo>
                  <a:lnTo>
                    <a:pt x="17" y="63"/>
                  </a:lnTo>
                  <a:lnTo>
                    <a:pt x="20" y="71"/>
                  </a:lnTo>
                  <a:lnTo>
                    <a:pt x="24" y="76"/>
                  </a:lnTo>
                  <a:lnTo>
                    <a:pt x="27" y="82"/>
                  </a:lnTo>
                  <a:lnTo>
                    <a:pt x="27" y="85"/>
                  </a:lnTo>
                  <a:lnTo>
                    <a:pt x="24" y="88"/>
                  </a:lnTo>
                  <a:lnTo>
                    <a:pt x="16" y="86"/>
                  </a:lnTo>
                  <a:lnTo>
                    <a:pt x="10" y="79"/>
                  </a:lnTo>
                  <a:lnTo>
                    <a:pt x="7" y="71"/>
                  </a:lnTo>
                  <a:lnTo>
                    <a:pt x="4" y="63"/>
                  </a:lnTo>
                  <a:lnTo>
                    <a:pt x="0" y="55"/>
                  </a:lnTo>
                  <a:lnTo>
                    <a:pt x="3" y="43"/>
                  </a:lnTo>
                  <a:lnTo>
                    <a:pt x="9" y="33"/>
                  </a:lnTo>
                  <a:lnTo>
                    <a:pt x="16" y="25"/>
                  </a:lnTo>
                  <a:lnTo>
                    <a:pt x="23" y="19"/>
                  </a:lnTo>
                  <a:lnTo>
                    <a:pt x="32" y="15"/>
                  </a:lnTo>
                  <a:lnTo>
                    <a:pt x="42" y="10"/>
                  </a:lnTo>
                  <a:lnTo>
                    <a:pt x="50" y="7"/>
                  </a:lnTo>
                  <a:lnTo>
                    <a:pt x="60" y="3"/>
                  </a:lnTo>
                  <a:lnTo>
                    <a:pt x="68" y="3"/>
                  </a:lnTo>
                  <a:lnTo>
                    <a:pt x="76" y="2"/>
                  </a:lnTo>
                  <a:lnTo>
                    <a:pt x="85" y="0"/>
                  </a:lnTo>
                  <a:lnTo>
                    <a:pt x="92" y="0"/>
                  </a:lnTo>
                  <a:lnTo>
                    <a:pt x="101" y="0"/>
                  </a:lnTo>
                  <a:lnTo>
                    <a:pt x="108" y="0"/>
                  </a:lnTo>
                  <a:lnTo>
                    <a:pt x="115" y="2"/>
                  </a:lnTo>
                  <a:lnTo>
                    <a:pt x="122" y="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7" name="Freeform 79"/>
            <p:cNvSpPr>
              <a:spLocks/>
            </p:cNvSpPr>
            <p:nvPr/>
          </p:nvSpPr>
          <p:spPr bwMode="auto">
            <a:xfrm>
              <a:off x="1397" y="2428"/>
              <a:ext cx="732" cy="381"/>
            </a:xfrm>
            <a:custGeom>
              <a:avLst/>
              <a:gdLst>
                <a:gd name="T0" fmla="*/ 96 w 732"/>
                <a:gd name="T1" fmla="*/ 27 h 381"/>
                <a:gd name="T2" fmla="*/ 115 w 732"/>
                <a:gd name="T3" fmla="*/ 69 h 381"/>
                <a:gd name="T4" fmla="*/ 141 w 732"/>
                <a:gd name="T5" fmla="*/ 106 h 381"/>
                <a:gd name="T6" fmla="*/ 177 w 732"/>
                <a:gd name="T7" fmla="*/ 132 h 381"/>
                <a:gd name="T8" fmla="*/ 214 w 732"/>
                <a:gd name="T9" fmla="*/ 144 h 381"/>
                <a:gd name="T10" fmla="*/ 259 w 732"/>
                <a:gd name="T11" fmla="*/ 164 h 381"/>
                <a:gd name="T12" fmla="*/ 321 w 732"/>
                <a:gd name="T13" fmla="*/ 193 h 381"/>
                <a:gd name="T14" fmla="*/ 395 w 732"/>
                <a:gd name="T15" fmla="*/ 229 h 381"/>
                <a:gd name="T16" fmla="*/ 472 w 732"/>
                <a:gd name="T17" fmla="*/ 266 h 381"/>
                <a:gd name="T18" fmla="*/ 547 w 732"/>
                <a:gd name="T19" fmla="*/ 301 h 381"/>
                <a:gd name="T20" fmla="*/ 613 w 732"/>
                <a:gd name="T21" fmla="*/ 328 h 381"/>
                <a:gd name="T22" fmla="*/ 665 w 732"/>
                <a:gd name="T23" fmla="*/ 347 h 381"/>
                <a:gd name="T24" fmla="*/ 690 w 732"/>
                <a:gd name="T25" fmla="*/ 350 h 381"/>
                <a:gd name="T26" fmla="*/ 706 w 732"/>
                <a:gd name="T27" fmla="*/ 348 h 381"/>
                <a:gd name="T28" fmla="*/ 720 w 732"/>
                <a:gd name="T29" fmla="*/ 350 h 381"/>
                <a:gd name="T30" fmla="*/ 730 w 732"/>
                <a:gd name="T31" fmla="*/ 351 h 381"/>
                <a:gd name="T32" fmla="*/ 716 w 732"/>
                <a:gd name="T33" fmla="*/ 367 h 381"/>
                <a:gd name="T34" fmla="*/ 683 w 732"/>
                <a:gd name="T35" fmla="*/ 381 h 381"/>
                <a:gd name="T36" fmla="*/ 648 w 732"/>
                <a:gd name="T37" fmla="*/ 380 h 381"/>
                <a:gd name="T38" fmla="*/ 606 w 732"/>
                <a:gd name="T39" fmla="*/ 365 h 381"/>
                <a:gd name="T40" fmla="*/ 572 w 732"/>
                <a:gd name="T41" fmla="*/ 351 h 381"/>
                <a:gd name="T42" fmla="*/ 534 w 732"/>
                <a:gd name="T43" fmla="*/ 331 h 381"/>
                <a:gd name="T44" fmla="*/ 480 w 732"/>
                <a:gd name="T45" fmla="*/ 304 h 381"/>
                <a:gd name="T46" fmla="*/ 415 w 732"/>
                <a:gd name="T47" fmla="*/ 269 h 381"/>
                <a:gd name="T48" fmla="*/ 348 w 732"/>
                <a:gd name="T49" fmla="*/ 234 h 381"/>
                <a:gd name="T50" fmla="*/ 287 w 732"/>
                <a:gd name="T51" fmla="*/ 201 h 381"/>
                <a:gd name="T52" fmla="*/ 239 w 732"/>
                <a:gd name="T53" fmla="*/ 177 h 381"/>
                <a:gd name="T54" fmla="*/ 212 w 732"/>
                <a:gd name="T55" fmla="*/ 161 h 381"/>
                <a:gd name="T56" fmla="*/ 199 w 732"/>
                <a:gd name="T57" fmla="*/ 152 h 381"/>
                <a:gd name="T58" fmla="*/ 177 w 732"/>
                <a:gd name="T59" fmla="*/ 145 h 381"/>
                <a:gd name="T60" fmla="*/ 153 w 732"/>
                <a:gd name="T61" fmla="*/ 142 h 381"/>
                <a:gd name="T62" fmla="*/ 130 w 732"/>
                <a:gd name="T63" fmla="*/ 137 h 381"/>
                <a:gd name="T64" fmla="*/ 109 w 732"/>
                <a:gd name="T65" fmla="*/ 119 h 381"/>
                <a:gd name="T66" fmla="*/ 91 w 732"/>
                <a:gd name="T67" fmla="*/ 93 h 381"/>
                <a:gd name="T68" fmla="*/ 78 w 732"/>
                <a:gd name="T69" fmla="*/ 66 h 381"/>
                <a:gd name="T70" fmla="*/ 69 w 732"/>
                <a:gd name="T71" fmla="*/ 36 h 381"/>
                <a:gd name="T72" fmla="*/ 59 w 732"/>
                <a:gd name="T73" fmla="*/ 17 h 381"/>
                <a:gd name="T74" fmla="*/ 42 w 732"/>
                <a:gd name="T75" fmla="*/ 17 h 381"/>
                <a:gd name="T76" fmla="*/ 24 w 732"/>
                <a:gd name="T77" fmla="*/ 20 h 381"/>
                <a:gd name="T78" fmla="*/ 7 w 732"/>
                <a:gd name="T79" fmla="*/ 20 h 381"/>
                <a:gd name="T80" fmla="*/ 1 w 732"/>
                <a:gd name="T81" fmla="*/ 13 h 381"/>
                <a:gd name="T82" fmla="*/ 21 w 732"/>
                <a:gd name="T83" fmla="*/ 6 h 381"/>
                <a:gd name="T84" fmla="*/ 50 w 732"/>
                <a:gd name="T85" fmla="*/ 0 h 381"/>
                <a:gd name="T86" fmla="*/ 79 w 732"/>
                <a:gd name="T87" fmla="*/ 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2" h="381">
                  <a:moveTo>
                    <a:pt x="89" y="6"/>
                  </a:moveTo>
                  <a:lnTo>
                    <a:pt x="96" y="27"/>
                  </a:lnTo>
                  <a:lnTo>
                    <a:pt x="105" y="49"/>
                  </a:lnTo>
                  <a:lnTo>
                    <a:pt x="115" y="69"/>
                  </a:lnTo>
                  <a:lnTo>
                    <a:pt x="127" y="89"/>
                  </a:lnTo>
                  <a:lnTo>
                    <a:pt x="141" y="106"/>
                  </a:lnTo>
                  <a:lnTo>
                    <a:pt x="157" y="121"/>
                  </a:lnTo>
                  <a:lnTo>
                    <a:pt x="177" y="132"/>
                  </a:lnTo>
                  <a:lnTo>
                    <a:pt x="202" y="138"/>
                  </a:lnTo>
                  <a:lnTo>
                    <a:pt x="214" y="144"/>
                  </a:lnTo>
                  <a:lnTo>
                    <a:pt x="235" y="152"/>
                  </a:lnTo>
                  <a:lnTo>
                    <a:pt x="259" y="164"/>
                  </a:lnTo>
                  <a:lnTo>
                    <a:pt x="289" y="177"/>
                  </a:lnTo>
                  <a:lnTo>
                    <a:pt x="321" y="193"/>
                  </a:lnTo>
                  <a:lnTo>
                    <a:pt x="357" y="210"/>
                  </a:lnTo>
                  <a:lnTo>
                    <a:pt x="395" y="229"/>
                  </a:lnTo>
                  <a:lnTo>
                    <a:pt x="433" y="247"/>
                  </a:lnTo>
                  <a:lnTo>
                    <a:pt x="472" y="266"/>
                  </a:lnTo>
                  <a:lnTo>
                    <a:pt x="511" y="283"/>
                  </a:lnTo>
                  <a:lnTo>
                    <a:pt x="547" y="301"/>
                  </a:lnTo>
                  <a:lnTo>
                    <a:pt x="582" y="315"/>
                  </a:lnTo>
                  <a:lnTo>
                    <a:pt x="613" y="328"/>
                  </a:lnTo>
                  <a:lnTo>
                    <a:pt x="642" y="340"/>
                  </a:lnTo>
                  <a:lnTo>
                    <a:pt x="665" y="347"/>
                  </a:lnTo>
                  <a:lnTo>
                    <a:pt x="683" y="351"/>
                  </a:lnTo>
                  <a:lnTo>
                    <a:pt x="690" y="350"/>
                  </a:lnTo>
                  <a:lnTo>
                    <a:pt x="697" y="350"/>
                  </a:lnTo>
                  <a:lnTo>
                    <a:pt x="706" y="348"/>
                  </a:lnTo>
                  <a:lnTo>
                    <a:pt x="714" y="348"/>
                  </a:lnTo>
                  <a:lnTo>
                    <a:pt x="720" y="350"/>
                  </a:lnTo>
                  <a:lnTo>
                    <a:pt x="726" y="350"/>
                  </a:lnTo>
                  <a:lnTo>
                    <a:pt x="730" y="351"/>
                  </a:lnTo>
                  <a:lnTo>
                    <a:pt x="732" y="354"/>
                  </a:lnTo>
                  <a:lnTo>
                    <a:pt x="716" y="367"/>
                  </a:lnTo>
                  <a:lnTo>
                    <a:pt x="700" y="376"/>
                  </a:lnTo>
                  <a:lnTo>
                    <a:pt x="683" y="381"/>
                  </a:lnTo>
                  <a:lnTo>
                    <a:pt x="667" y="381"/>
                  </a:lnTo>
                  <a:lnTo>
                    <a:pt x="648" y="380"/>
                  </a:lnTo>
                  <a:lnTo>
                    <a:pt x="629" y="374"/>
                  </a:lnTo>
                  <a:lnTo>
                    <a:pt x="606" y="365"/>
                  </a:lnTo>
                  <a:lnTo>
                    <a:pt x="582" y="355"/>
                  </a:lnTo>
                  <a:lnTo>
                    <a:pt x="572" y="351"/>
                  </a:lnTo>
                  <a:lnTo>
                    <a:pt x="556" y="342"/>
                  </a:lnTo>
                  <a:lnTo>
                    <a:pt x="534" y="331"/>
                  </a:lnTo>
                  <a:lnTo>
                    <a:pt x="508" y="318"/>
                  </a:lnTo>
                  <a:lnTo>
                    <a:pt x="480" y="304"/>
                  </a:lnTo>
                  <a:lnTo>
                    <a:pt x="448" y="286"/>
                  </a:lnTo>
                  <a:lnTo>
                    <a:pt x="415" y="269"/>
                  </a:lnTo>
                  <a:lnTo>
                    <a:pt x="382" y="252"/>
                  </a:lnTo>
                  <a:lnTo>
                    <a:pt x="348" y="234"/>
                  </a:lnTo>
                  <a:lnTo>
                    <a:pt x="317" y="217"/>
                  </a:lnTo>
                  <a:lnTo>
                    <a:pt x="287" y="201"/>
                  </a:lnTo>
                  <a:lnTo>
                    <a:pt x="261" y="188"/>
                  </a:lnTo>
                  <a:lnTo>
                    <a:pt x="239" y="177"/>
                  </a:lnTo>
                  <a:lnTo>
                    <a:pt x="222" y="167"/>
                  </a:lnTo>
                  <a:lnTo>
                    <a:pt x="212" y="161"/>
                  </a:lnTo>
                  <a:lnTo>
                    <a:pt x="207" y="160"/>
                  </a:lnTo>
                  <a:lnTo>
                    <a:pt x="199" y="152"/>
                  </a:lnTo>
                  <a:lnTo>
                    <a:pt x="187" y="148"/>
                  </a:lnTo>
                  <a:lnTo>
                    <a:pt x="177" y="145"/>
                  </a:lnTo>
                  <a:lnTo>
                    <a:pt x="166" y="144"/>
                  </a:lnTo>
                  <a:lnTo>
                    <a:pt x="153" y="142"/>
                  </a:lnTo>
                  <a:lnTo>
                    <a:pt x="141" y="139"/>
                  </a:lnTo>
                  <a:lnTo>
                    <a:pt x="130" y="137"/>
                  </a:lnTo>
                  <a:lnTo>
                    <a:pt x="119" y="131"/>
                  </a:lnTo>
                  <a:lnTo>
                    <a:pt x="109" y="119"/>
                  </a:lnTo>
                  <a:lnTo>
                    <a:pt x="99" y="106"/>
                  </a:lnTo>
                  <a:lnTo>
                    <a:pt x="91" y="93"/>
                  </a:lnTo>
                  <a:lnTo>
                    <a:pt x="85" y="79"/>
                  </a:lnTo>
                  <a:lnTo>
                    <a:pt x="78" y="66"/>
                  </a:lnTo>
                  <a:lnTo>
                    <a:pt x="73" y="50"/>
                  </a:lnTo>
                  <a:lnTo>
                    <a:pt x="69" y="36"/>
                  </a:lnTo>
                  <a:lnTo>
                    <a:pt x="66" y="20"/>
                  </a:lnTo>
                  <a:lnTo>
                    <a:pt x="59" y="17"/>
                  </a:lnTo>
                  <a:lnTo>
                    <a:pt x="50" y="17"/>
                  </a:lnTo>
                  <a:lnTo>
                    <a:pt x="42" y="17"/>
                  </a:lnTo>
                  <a:lnTo>
                    <a:pt x="33" y="18"/>
                  </a:lnTo>
                  <a:lnTo>
                    <a:pt x="24" y="20"/>
                  </a:lnTo>
                  <a:lnTo>
                    <a:pt x="16" y="20"/>
                  </a:lnTo>
                  <a:lnTo>
                    <a:pt x="7" y="20"/>
                  </a:lnTo>
                  <a:lnTo>
                    <a:pt x="0" y="17"/>
                  </a:lnTo>
                  <a:lnTo>
                    <a:pt x="1" y="13"/>
                  </a:lnTo>
                  <a:lnTo>
                    <a:pt x="10" y="8"/>
                  </a:lnTo>
                  <a:lnTo>
                    <a:pt x="21" y="6"/>
                  </a:lnTo>
                  <a:lnTo>
                    <a:pt x="36" y="3"/>
                  </a:lnTo>
                  <a:lnTo>
                    <a:pt x="50" y="0"/>
                  </a:lnTo>
                  <a:lnTo>
                    <a:pt x="66" y="0"/>
                  </a:lnTo>
                  <a:lnTo>
                    <a:pt x="79" y="1"/>
                  </a:lnTo>
                  <a:lnTo>
                    <a:pt x="89" y="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8" name="Freeform 80"/>
            <p:cNvSpPr>
              <a:spLocks/>
            </p:cNvSpPr>
            <p:nvPr/>
          </p:nvSpPr>
          <p:spPr bwMode="auto">
            <a:xfrm>
              <a:off x="1633" y="2477"/>
              <a:ext cx="428" cy="164"/>
            </a:xfrm>
            <a:custGeom>
              <a:avLst/>
              <a:gdLst>
                <a:gd name="T0" fmla="*/ 428 w 428"/>
                <a:gd name="T1" fmla="*/ 164 h 164"/>
                <a:gd name="T2" fmla="*/ 341 w 428"/>
                <a:gd name="T3" fmla="*/ 132 h 164"/>
                <a:gd name="T4" fmla="*/ 0 w 428"/>
                <a:gd name="T5" fmla="*/ 1 h 164"/>
                <a:gd name="T6" fmla="*/ 45 w 428"/>
                <a:gd name="T7" fmla="*/ 0 h 164"/>
                <a:gd name="T8" fmla="*/ 49 w 428"/>
                <a:gd name="T9" fmla="*/ 1 h 164"/>
                <a:gd name="T10" fmla="*/ 59 w 428"/>
                <a:gd name="T11" fmla="*/ 5 h 164"/>
                <a:gd name="T12" fmla="*/ 76 w 428"/>
                <a:gd name="T13" fmla="*/ 11 h 164"/>
                <a:gd name="T14" fmla="*/ 99 w 428"/>
                <a:gd name="T15" fmla="*/ 20 h 164"/>
                <a:gd name="T16" fmla="*/ 127 w 428"/>
                <a:gd name="T17" fmla="*/ 28 h 164"/>
                <a:gd name="T18" fmla="*/ 157 w 428"/>
                <a:gd name="T19" fmla="*/ 40 h 164"/>
                <a:gd name="T20" fmla="*/ 189 w 428"/>
                <a:gd name="T21" fmla="*/ 53 h 164"/>
                <a:gd name="T22" fmla="*/ 223 w 428"/>
                <a:gd name="T23" fmla="*/ 66 h 164"/>
                <a:gd name="T24" fmla="*/ 258 w 428"/>
                <a:gd name="T25" fmla="*/ 79 h 164"/>
                <a:gd name="T26" fmla="*/ 291 w 428"/>
                <a:gd name="T27" fmla="*/ 93 h 164"/>
                <a:gd name="T28" fmla="*/ 324 w 428"/>
                <a:gd name="T29" fmla="*/ 106 h 164"/>
                <a:gd name="T30" fmla="*/ 353 w 428"/>
                <a:gd name="T31" fmla="*/ 121 h 164"/>
                <a:gd name="T32" fmla="*/ 380 w 428"/>
                <a:gd name="T33" fmla="*/ 132 h 164"/>
                <a:gd name="T34" fmla="*/ 402 w 428"/>
                <a:gd name="T35" fmla="*/ 144 h 164"/>
                <a:gd name="T36" fmla="*/ 418 w 428"/>
                <a:gd name="T37" fmla="*/ 155 h 164"/>
                <a:gd name="T38" fmla="*/ 428 w 428"/>
                <a:gd name="T3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164">
                  <a:moveTo>
                    <a:pt x="428" y="164"/>
                  </a:moveTo>
                  <a:lnTo>
                    <a:pt x="341" y="132"/>
                  </a:lnTo>
                  <a:lnTo>
                    <a:pt x="0" y="1"/>
                  </a:lnTo>
                  <a:lnTo>
                    <a:pt x="45" y="0"/>
                  </a:lnTo>
                  <a:lnTo>
                    <a:pt x="49" y="1"/>
                  </a:lnTo>
                  <a:lnTo>
                    <a:pt x="59" y="5"/>
                  </a:lnTo>
                  <a:lnTo>
                    <a:pt x="76" y="11"/>
                  </a:lnTo>
                  <a:lnTo>
                    <a:pt x="99" y="20"/>
                  </a:lnTo>
                  <a:lnTo>
                    <a:pt x="127" y="28"/>
                  </a:lnTo>
                  <a:lnTo>
                    <a:pt x="157" y="40"/>
                  </a:lnTo>
                  <a:lnTo>
                    <a:pt x="189" y="53"/>
                  </a:lnTo>
                  <a:lnTo>
                    <a:pt x="223" y="66"/>
                  </a:lnTo>
                  <a:lnTo>
                    <a:pt x="258" y="79"/>
                  </a:lnTo>
                  <a:lnTo>
                    <a:pt x="291" y="93"/>
                  </a:lnTo>
                  <a:lnTo>
                    <a:pt x="324" y="106"/>
                  </a:lnTo>
                  <a:lnTo>
                    <a:pt x="353" y="121"/>
                  </a:lnTo>
                  <a:lnTo>
                    <a:pt x="380" y="132"/>
                  </a:lnTo>
                  <a:lnTo>
                    <a:pt x="402" y="144"/>
                  </a:lnTo>
                  <a:lnTo>
                    <a:pt x="418" y="155"/>
                  </a:lnTo>
                  <a:lnTo>
                    <a:pt x="428" y="16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89" name="Freeform 81"/>
            <p:cNvSpPr>
              <a:spLocks/>
            </p:cNvSpPr>
            <p:nvPr/>
          </p:nvSpPr>
          <p:spPr bwMode="auto">
            <a:xfrm>
              <a:off x="1459" y="2508"/>
              <a:ext cx="148" cy="177"/>
            </a:xfrm>
            <a:custGeom>
              <a:avLst/>
              <a:gdLst>
                <a:gd name="T0" fmla="*/ 0 w 148"/>
                <a:gd name="T1" fmla="*/ 0 h 177"/>
                <a:gd name="T2" fmla="*/ 10 w 148"/>
                <a:gd name="T3" fmla="*/ 15 h 177"/>
                <a:gd name="T4" fmla="*/ 19 w 148"/>
                <a:gd name="T5" fmla="*/ 31 h 177"/>
                <a:gd name="T6" fmla="*/ 27 w 148"/>
                <a:gd name="T7" fmla="*/ 46 h 177"/>
                <a:gd name="T8" fmla="*/ 34 w 148"/>
                <a:gd name="T9" fmla="*/ 64 h 177"/>
                <a:gd name="T10" fmla="*/ 40 w 148"/>
                <a:gd name="T11" fmla="*/ 81 h 177"/>
                <a:gd name="T12" fmla="*/ 46 w 148"/>
                <a:gd name="T13" fmla="*/ 98 h 177"/>
                <a:gd name="T14" fmla="*/ 50 w 148"/>
                <a:gd name="T15" fmla="*/ 116 h 177"/>
                <a:gd name="T16" fmla="*/ 53 w 148"/>
                <a:gd name="T17" fmla="*/ 134 h 177"/>
                <a:gd name="T18" fmla="*/ 66 w 148"/>
                <a:gd name="T19" fmla="*/ 133 h 177"/>
                <a:gd name="T20" fmla="*/ 79 w 148"/>
                <a:gd name="T21" fmla="*/ 127 h 177"/>
                <a:gd name="T22" fmla="*/ 92 w 148"/>
                <a:gd name="T23" fmla="*/ 120 h 177"/>
                <a:gd name="T24" fmla="*/ 104 w 148"/>
                <a:gd name="T25" fmla="*/ 111 h 177"/>
                <a:gd name="T26" fmla="*/ 115 w 148"/>
                <a:gd name="T27" fmla="*/ 103 h 177"/>
                <a:gd name="T28" fmla="*/ 127 w 148"/>
                <a:gd name="T29" fmla="*/ 95 h 177"/>
                <a:gd name="T30" fmla="*/ 137 w 148"/>
                <a:gd name="T31" fmla="*/ 91 h 177"/>
                <a:gd name="T32" fmla="*/ 148 w 148"/>
                <a:gd name="T33" fmla="*/ 93 h 177"/>
                <a:gd name="T34" fmla="*/ 145 w 148"/>
                <a:gd name="T35" fmla="*/ 98 h 177"/>
                <a:gd name="T36" fmla="*/ 135 w 148"/>
                <a:gd name="T37" fmla="*/ 108 h 177"/>
                <a:gd name="T38" fmla="*/ 119 w 148"/>
                <a:gd name="T39" fmla="*/ 120 h 177"/>
                <a:gd name="T40" fmla="*/ 101 w 148"/>
                <a:gd name="T41" fmla="*/ 134 h 177"/>
                <a:gd name="T42" fmla="*/ 80 w 148"/>
                <a:gd name="T43" fmla="*/ 147 h 177"/>
                <a:gd name="T44" fmla="*/ 59 w 148"/>
                <a:gd name="T45" fmla="*/ 160 h 177"/>
                <a:gd name="T46" fmla="*/ 42 w 148"/>
                <a:gd name="T47" fmla="*/ 170 h 177"/>
                <a:gd name="T48" fmla="*/ 27 w 148"/>
                <a:gd name="T49" fmla="*/ 177 h 177"/>
                <a:gd name="T50" fmla="*/ 27 w 148"/>
                <a:gd name="T51" fmla="*/ 118 h 177"/>
                <a:gd name="T52" fmla="*/ 19 w 148"/>
                <a:gd name="T53" fmla="*/ 61 h 177"/>
                <a:gd name="T54" fmla="*/ 6 w 148"/>
                <a:gd name="T55" fmla="*/ 18 h 177"/>
                <a:gd name="T56" fmla="*/ 0 w 148"/>
                <a:gd name="T5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0" y="0"/>
                  </a:moveTo>
                  <a:lnTo>
                    <a:pt x="10" y="15"/>
                  </a:lnTo>
                  <a:lnTo>
                    <a:pt x="19" y="31"/>
                  </a:lnTo>
                  <a:lnTo>
                    <a:pt x="27" y="46"/>
                  </a:lnTo>
                  <a:lnTo>
                    <a:pt x="34" y="64"/>
                  </a:lnTo>
                  <a:lnTo>
                    <a:pt x="40" y="81"/>
                  </a:lnTo>
                  <a:lnTo>
                    <a:pt x="46" y="98"/>
                  </a:lnTo>
                  <a:lnTo>
                    <a:pt x="50" y="116"/>
                  </a:lnTo>
                  <a:lnTo>
                    <a:pt x="53" y="134"/>
                  </a:lnTo>
                  <a:lnTo>
                    <a:pt x="66" y="133"/>
                  </a:lnTo>
                  <a:lnTo>
                    <a:pt x="79" y="127"/>
                  </a:lnTo>
                  <a:lnTo>
                    <a:pt x="92" y="120"/>
                  </a:lnTo>
                  <a:lnTo>
                    <a:pt x="104" y="111"/>
                  </a:lnTo>
                  <a:lnTo>
                    <a:pt x="115" y="103"/>
                  </a:lnTo>
                  <a:lnTo>
                    <a:pt x="127" y="95"/>
                  </a:lnTo>
                  <a:lnTo>
                    <a:pt x="137" y="91"/>
                  </a:lnTo>
                  <a:lnTo>
                    <a:pt x="148" y="93"/>
                  </a:lnTo>
                  <a:lnTo>
                    <a:pt x="145" y="98"/>
                  </a:lnTo>
                  <a:lnTo>
                    <a:pt x="135" y="108"/>
                  </a:lnTo>
                  <a:lnTo>
                    <a:pt x="119" y="120"/>
                  </a:lnTo>
                  <a:lnTo>
                    <a:pt x="101" y="134"/>
                  </a:lnTo>
                  <a:lnTo>
                    <a:pt x="80" y="147"/>
                  </a:lnTo>
                  <a:lnTo>
                    <a:pt x="59" y="160"/>
                  </a:lnTo>
                  <a:lnTo>
                    <a:pt x="42" y="170"/>
                  </a:lnTo>
                  <a:lnTo>
                    <a:pt x="27" y="177"/>
                  </a:lnTo>
                  <a:lnTo>
                    <a:pt x="27" y="118"/>
                  </a:lnTo>
                  <a:lnTo>
                    <a:pt x="19" y="61"/>
                  </a:lnTo>
                  <a:lnTo>
                    <a:pt x="6" y="18"/>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0" name="Freeform 82"/>
            <p:cNvSpPr>
              <a:spLocks/>
            </p:cNvSpPr>
            <p:nvPr/>
          </p:nvSpPr>
          <p:spPr bwMode="auto">
            <a:xfrm>
              <a:off x="1588" y="2639"/>
              <a:ext cx="271" cy="880"/>
            </a:xfrm>
            <a:custGeom>
              <a:avLst/>
              <a:gdLst>
                <a:gd name="T0" fmla="*/ 85 w 271"/>
                <a:gd name="T1" fmla="*/ 880 h 880"/>
                <a:gd name="T2" fmla="*/ 71 w 271"/>
                <a:gd name="T3" fmla="*/ 830 h 880"/>
                <a:gd name="T4" fmla="*/ 67 w 271"/>
                <a:gd name="T5" fmla="*/ 730 h 880"/>
                <a:gd name="T6" fmla="*/ 67 w 271"/>
                <a:gd name="T7" fmla="*/ 635 h 880"/>
                <a:gd name="T8" fmla="*/ 68 w 271"/>
                <a:gd name="T9" fmla="*/ 592 h 880"/>
                <a:gd name="T10" fmla="*/ 65 w 271"/>
                <a:gd name="T11" fmla="*/ 589 h 880"/>
                <a:gd name="T12" fmla="*/ 60 w 271"/>
                <a:gd name="T13" fmla="*/ 585 h 880"/>
                <a:gd name="T14" fmla="*/ 51 w 271"/>
                <a:gd name="T15" fmla="*/ 582 h 880"/>
                <a:gd name="T16" fmla="*/ 41 w 271"/>
                <a:gd name="T17" fmla="*/ 579 h 880"/>
                <a:gd name="T18" fmla="*/ 31 w 271"/>
                <a:gd name="T19" fmla="*/ 576 h 880"/>
                <a:gd name="T20" fmla="*/ 19 w 271"/>
                <a:gd name="T21" fmla="*/ 573 h 880"/>
                <a:gd name="T22" fmla="*/ 9 w 271"/>
                <a:gd name="T23" fmla="*/ 572 h 880"/>
                <a:gd name="T24" fmla="*/ 0 w 271"/>
                <a:gd name="T25" fmla="*/ 571 h 880"/>
                <a:gd name="T26" fmla="*/ 3 w 271"/>
                <a:gd name="T27" fmla="*/ 470 h 880"/>
                <a:gd name="T28" fmla="*/ 12 w 271"/>
                <a:gd name="T29" fmla="*/ 275 h 880"/>
                <a:gd name="T30" fmla="*/ 23 w 271"/>
                <a:gd name="T31" fmla="*/ 87 h 880"/>
                <a:gd name="T32" fmla="*/ 28 w 271"/>
                <a:gd name="T33" fmla="*/ 2 h 880"/>
                <a:gd name="T34" fmla="*/ 38 w 271"/>
                <a:gd name="T35" fmla="*/ 0 h 880"/>
                <a:gd name="T36" fmla="*/ 39 w 271"/>
                <a:gd name="T37" fmla="*/ 101 h 880"/>
                <a:gd name="T38" fmla="*/ 39 w 271"/>
                <a:gd name="T39" fmla="*/ 290 h 880"/>
                <a:gd name="T40" fmla="*/ 36 w 271"/>
                <a:gd name="T41" fmla="*/ 474 h 880"/>
                <a:gd name="T42" fmla="*/ 34 w 271"/>
                <a:gd name="T43" fmla="*/ 561 h 880"/>
                <a:gd name="T44" fmla="*/ 60 w 271"/>
                <a:gd name="T45" fmla="*/ 563 h 880"/>
                <a:gd name="T46" fmla="*/ 87 w 271"/>
                <a:gd name="T47" fmla="*/ 568 h 880"/>
                <a:gd name="T48" fmla="*/ 114 w 271"/>
                <a:gd name="T49" fmla="*/ 575 h 880"/>
                <a:gd name="T50" fmla="*/ 142 w 271"/>
                <a:gd name="T51" fmla="*/ 581 h 880"/>
                <a:gd name="T52" fmla="*/ 169 w 271"/>
                <a:gd name="T53" fmla="*/ 588 h 880"/>
                <a:gd name="T54" fmla="*/ 195 w 271"/>
                <a:gd name="T55" fmla="*/ 592 h 880"/>
                <a:gd name="T56" fmla="*/ 221 w 271"/>
                <a:gd name="T57" fmla="*/ 594 h 880"/>
                <a:gd name="T58" fmla="*/ 247 w 271"/>
                <a:gd name="T59" fmla="*/ 592 h 880"/>
                <a:gd name="T60" fmla="*/ 242 w 271"/>
                <a:gd name="T61" fmla="*/ 319 h 880"/>
                <a:gd name="T62" fmla="*/ 240 w 271"/>
                <a:gd name="T63" fmla="*/ 180 h 880"/>
                <a:gd name="T64" fmla="*/ 238 w 271"/>
                <a:gd name="T65" fmla="*/ 130 h 880"/>
                <a:gd name="T66" fmla="*/ 245 w 271"/>
                <a:gd name="T67" fmla="*/ 123 h 880"/>
                <a:gd name="T68" fmla="*/ 257 w 271"/>
                <a:gd name="T69" fmla="*/ 198 h 880"/>
                <a:gd name="T70" fmla="*/ 265 w 271"/>
                <a:gd name="T71" fmla="*/ 365 h 880"/>
                <a:gd name="T72" fmla="*/ 270 w 271"/>
                <a:gd name="T73" fmla="*/ 533 h 880"/>
                <a:gd name="T74" fmla="*/ 271 w 271"/>
                <a:gd name="T75" fmla="*/ 617 h 880"/>
                <a:gd name="T76" fmla="*/ 250 w 271"/>
                <a:gd name="T77" fmla="*/ 622 h 880"/>
                <a:gd name="T78" fmla="*/ 222 w 271"/>
                <a:gd name="T79" fmla="*/ 624 h 880"/>
                <a:gd name="T80" fmla="*/ 195 w 271"/>
                <a:gd name="T81" fmla="*/ 621 h 880"/>
                <a:gd name="T82" fmla="*/ 168 w 271"/>
                <a:gd name="T83" fmla="*/ 617 h 880"/>
                <a:gd name="T84" fmla="*/ 142 w 271"/>
                <a:gd name="T85" fmla="*/ 611 h 880"/>
                <a:gd name="T86" fmla="*/ 120 w 271"/>
                <a:gd name="T87" fmla="*/ 604 h 880"/>
                <a:gd name="T88" fmla="*/ 107 w 271"/>
                <a:gd name="T89" fmla="*/ 599 h 880"/>
                <a:gd name="T90" fmla="*/ 101 w 271"/>
                <a:gd name="T91" fmla="*/ 598 h 880"/>
                <a:gd name="T92" fmla="*/ 94 w 271"/>
                <a:gd name="T93" fmla="*/ 669 h 880"/>
                <a:gd name="T94" fmla="*/ 90 w 271"/>
                <a:gd name="T95" fmla="*/ 762 h 880"/>
                <a:gd name="T96" fmla="*/ 87 w 271"/>
                <a:gd name="T97" fmla="*/ 844 h 880"/>
                <a:gd name="T98" fmla="*/ 85 w 271"/>
                <a:gd name="T99"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 h="880">
                  <a:moveTo>
                    <a:pt x="85" y="880"/>
                  </a:moveTo>
                  <a:lnTo>
                    <a:pt x="71" y="830"/>
                  </a:lnTo>
                  <a:lnTo>
                    <a:pt x="67" y="730"/>
                  </a:lnTo>
                  <a:lnTo>
                    <a:pt x="67" y="635"/>
                  </a:lnTo>
                  <a:lnTo>
                    <a:pt x="68" y="592"/>
                  </a:lnTo>
                  <a:lnTo>
                    <a:pt x="65" y="589"/>
                  </a:lnTo>
                  <a:lnTo>
                    <a:pt x="60" y="585"/>
                  </a:lnTo>
                  <a:lnTo>
                    <a:pt x="51" y="582"/>
                  </a:lnTo>
                  <a:lnTo>
                    <a:pt x="41" y="579"/>
                  </a:lnTo>
                  <a:lnTo>
                    <a:pt x="31" y="576"/>
                  </a:lnTo>
                  <a:lnTo>
                    <a:pt x="19" y="573"/>
                  </a:lnTo>
                  <a:lnTo>
                    <a:pt x="9" y="572"/>
                  </a:lnTo>
                  <a:lnTo>
                    <a:pt x="0" y="571"/>
                  </a:lnTo>
                  <a:lnTo>
                    <a:pt x="3" y="470"/>
                  </a:lnTo>
                  <a:lnTo>
                    <a:pt x="12" y="275"/>
                  </a:lnTo>
                  <a:lnTo>
                    <a:pt x="23" y="87"/>
                  </a:lnTo>
                  <a:lnTo>
                    <a:pt x="28" y="2"/>
                  </a:lnTo>
                  <a:lnTo>
                    <a:pt x="38" y="0"/>
                  </a:lnTo>
                  <a:lnTo>
                    <a:pt x="39" y="101"/>
                  </a:lnTo>
                  <a:lnTo>
                    <a:pt x="39" y="290"/>
                  </a:lnTo>
                  <a:lnTo>
                    <a:pt x="36" y="474"/>
                  </a:lnTo>
                  <a:lnTo>
                    <a:pt x="34" y="561"/>
                  </a:lnTo>
                  <a:lnTo>
                    <a:pt x="60" y="563"/>
                  </a:lnTo>
                  <a:lnTo>
                    <a:pt x="87" y="568"/>
                  </a:lnTo>
                  <a:lnTo>
                    <a:pt x="114" y="575"/>
                  </a:lnTo>
                  <a:lnTo>
                    <a:pt x="142" y="581"/>
                  </a:lnTo>
                  <a:lnTo>
                    <a:pt x="169" y="588"/>
                  </a:lnTo>
                  <a:lnTo>
                    <a:pt x="195" y="592"/>
                  </a:lnTo>
                  <a:lnTo>
                    <a:pt x="221" y="594"/>
                  </a:lnTo>
                  <a:lnTo>
                    <a:pt x="247" y="592"/>
                  </a:lnTo>
                  <a:lnTo>
                    <a:pt x="242" y="319"/>
                  </a:lnTo>
                  <a:lnTo>
                    <a:pt x="240" y="180"/>
                  </a:lnTo>
                  <a:lnTo>
                    <a:pt x="238" y="130"/>
                  </a:lnTo>
                  <a:lnTo>
                    <a:pt x="245" y="123"/>
                  </a:lnTo>
                  <a:lnTo>
                    <a:pt x="257" y="198"/>
                  </a:lnTo>
                  <a:lnTo>
                    <a:pt x="265" y="365"/>
                  </a:lnTo>
                  <a:lnTo>
                    <a:pt x="270" y="533"/>
                  </a:lnTo>
                  <a:lnTo>
                    <a:pt x="271" y="617"/>
                  </a:lnTo>
                  <a:lnTo>
                    <a:pt x="250" y="622"/>
                  </a:lnTo>
                  <a:lnTo>
                    <a:pt x="222" y="624"/>
                  </a:lnTo>
                  <a:lnTo>
                    <a:pt x="195" y="621"/>
                  </a:lnTo>
                  <a:lnTo>
                    <a:pt x="168" y="617"/>
                  </a:lnTo>
                  <a:lnTo>
                    <a:pt x="142" y="611"/>
                  </a:lnTo>
                  <a:lnTo>
                    <a:pt x="120" y="604"/>
                  </a:lnTo>
                  <a:lnTo>
                    <a:pt x="107" y="599"/>
                  </a:lnTo>
                  <a:lnTo>
                    <a:pt x="101" y="598"/>
                  </a:lnTo>
                  <a:lnTo>
                    <a:pt x="94" y="669"/>
                  </a:lnTo>
                  <a:lnTo>
                    <a:pt x="90" y="762"/>
                  </a:lnTo>
                  <a:lnTo>
                    <a:pt x="87" y="844"/>
                  </a:lnTo>
                  <a:lnTo>
                    <a:pt x="85" y="88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1" name="Freeform 83"/>
            <p:cNvSpPr>
              <a:spLocks/>
            </p:cNvSpPr>
            <p:nvPr/>
          </p:nvSpPr>
          <p:spPr bwMode="auto">
            <a:xfrm>
              <a:off x="2281" y="2685"/>
              <a:ext cx="79" cy="502"/>
            </a:xfrm>
            <a:custGeom>
              <a:avLst/>
              <a:gdLst>
                <a:gd name="T0" fmla="*/ 79 w 79"/>
                <a:gd name="T1" fmla="*/ 489 h 502"/>
                <a:gd name="T2" fmla="*/ 72 w 79"/>
                <a:gd name="T3" fmla="*/ 493 h 502"/>
                <a:gd name="T4" fmla="*/ 62 w 79"/>
                <a:gd name="T5" fmla="*/ 497 h 502"/>
                <a:gd name="T6" fmla="*/ 54 w 79"/>
                <a:gd name="T7" fmla="*/ 500 h 502"/>
                <a:gd name="T8" fmla="*/ 49 w 79"/>
                <a:gd name="T9" fmla="*/ 502 h 502"/>
                <a:gd name="T10" fmla="*/ 0 w 79"/>
                <a:gd name="T11" fmla="*/ 51 h 502"/>
                <a:gd name="T12" fmla="*/ 3 w 79"/>
                <a:gd name="T13" fmla="*/ 38 h 502"/>
                <a:gd name="T14" fmla="*/ 5 w 79"/>
                <a:gd name="T15" fmla="*/ 25 h 502"/>
                <a:gd name="T16" fmla="*/ 7 w 79"/>
                <a:gd name="T17" fmla="*/ 12 h 502"/>
                <a:gd name="T18" fmla="*/ 10 w 79"/>
                <a:gd name="T19" fmla="*/ 0 h 502"/>
                <a:gd name="T20" fmla="*/ 15 w 79"/>
                <a:gd name="T21" fmla="*/ 24 h 502"/>
                <a:gd name="T22" fmla="*/ 22 w 79"/>
                <a:gd name="T23" fmla="*/ 80 h 502"/>
                <a:gd name="T24" fmla="*/ 33 w 79"/>
                <a:gd name="T25" fmla="*/ 157 h 502"/>
                <a:gd name="T26" fmla="*/ 46 w 79"/>
                <a:gd name="T27" fmla="*/ 247 h 502"/>
                <a:gd name="T28" fmla="*/ 58 w 79"/>
                <a:gd name="T29" fmla="*/ 336 h 502"/>
                <a:gd name="T30" fmla="*/ 69 w 79"/>
                <a:gd name="T31" fmla="*/ 414 h 502"/>
                <a:gd name="T32" fmla="*/ 77 w 79"/>
                <a:gd name="T33" fmla="*/ 468 h 502"/>
                <a:gd name="T34" fmla="*/ 79 w 79"/>
                <a:gd name="T35" fmla="*/ 48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502">
                  <a:moveTo>
                    <a:pt x="79" y="489"/>
                  </a:moveTo>
                  <a:lnTo>
                    <a:pt x="72" y="493"/>
                  </a:lnTo>
                  <a:lnTo>
                    <a:pt x="62" y="497"/>
                  </a:lnTo>
                  <a:lnTo>
                    <a:pt x="54" y="500"/>
                  </a:lnTo>
                  <a:lnTo>
                    <a:pt x="49" y="502"/>
                  </a:lnTo>
                  <a:lnTo>
                    <a:pt x="0" y="51"/>
                  </a:lnTo>
                  <a:lnTo>
                    <a:pt x="3" y="38"/>
                  </a:lnTo>
                  <a:lnTo>
                    <a:pt x="5" y="25"/>
                  </a:lnTo>
                  <a:lnTo>
                    <a:pt x="7" y="12"/>
                  </a:lnTo>
                  <a:lnTo>
                    <a:pt x="10" y="0"/>
                  </a:lnTo>
                  <a:lnTo>
                    <a:pt x="15" y="24"/>
                  </a:lnTo>
                  <a:lnTo>
                    <a:pt x="22" y="80"/>
                  </a:lnTo>
                  <a:lnTo>
                    <a:pt x="33" y="157"/>
                  </a:lnTo>
                  <a:lnTo>
                    <a:pt x="46" y="247"/>
                  </a:lnTo>
                  <a:lnTo>
                    <a:pt x="58" y="336"/>
                  </a:lnTo>
                  <a:lnTo>
                    <a:pt x="69" y="414"/>
                  </a:lnTo>
                  <a:lnTo>
                    <a:pt x="77" y="468"/>
                  </a:lnTo>
                  <a:lnTo>
                    <a:pt x="79" y="48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2" name="Freeform 84"/>
            <p:cNvSpPr>
              <a:spLocks/>
            </p:cNvSpPr>
            <p:nvPr/>
          </p:nvSpPr>
          <p:spPr bwMode="auto">
            <a:xfrm>
              <a:off x="1646" y="2822"/>
              <a:ext cx="115" cy="259"/>
            </a:xfrm>
            <a:custGeom>
              <a:avLst/>
              <a:gdLst>
                <a:gd name="T0" fmla="*/ 114 w 115"/>
                <a:gd name="T1" fmla="*/ 12 h 259"/>
                <a:gd name="T2" fmla="*/ 114 w 115"/>
                <a:gd name="T3" fmla="*/ 61 h 259"/>
                <a:gd name="T4" fmla="*/ 115 w 115"/>
                <a:gd name="T5" fmla="*/ 110 h 259"/>
                <a:gd name="T6" fmla="*/ 115 w 115"/>
                <a:gd name="T7" fmla="*/ 160 h 259"/>
                <a:gd name="T8" fmla="*/ 112 w 115"/>
                <a:gd name="T9" fmla="*/ 209 h 259"/>
                <a:gd name="T10" fmla="*/ 104 w 115"/>
                <a:gd name="T11" fmla="*/ 221 h 259"/>
                <a:gd name="T12" fmla="*/ 94 w 115"/>
                <a:gd name="T13" fmla="*/ 231 h 259"/>
                <a:gd name="T14" fmla="*/ 84 w 115"/>
                <a:gd name="T15" fmla="*/ 239 h 259"/>
                <a:gd name="T16" fmla="*/ 71 w 115"/>
                <a:gd name="T17" fmla="*/ 246 h 259"/>
                <a:gd name="T18" fmla="*/ 59 w 115"/>
                <a:gd name="T19" fmla="*/ 252 h 259"/>
                <a:gd name="T20" fmla="*/ 45 w 115"/>
                <a:gd name="T21" fmla="*/ 257 h 259"/>
                <a:gd name="T22" fmla="*/ 30 w 115"/>
                <a:gd name="T23" fmla="*/ 259 h 259"/>
                <a:gd name="T24" fmla="*/ 16 w 115"/>
                <a:gd name="T25" fmla="*/ 259 h 259"/>
                <a:gd name="T26" fmla="*/ 19 w 115"/>
                <a:gd name="T27" fmla="*/ 257 h 259"/>
                <a:gd name="T28" fmla="*/ 26 w 115"/>
                <a:gd name="T29" fmla="*/ 252 h 259"/>
                <a:gd name="T30" fmla="*/ 35 w 115"/>
                <a:gd name="T31" fmla="*/ 246 h 259"/>
                <a:gd name="T32" fmla="*/ 46 w 115"/>
                <a:gd name="T33" fmla="*/ 238 h 259"/>
                <a:gd name="T34" fmla="*/ 59 w 115"/>
                <a:gd name="T35" fmla="*/ 229 h 259"/>
                <a:gd name="T36" fmla="*/ 71 w 115"/>
                <a:gd name="T37" fmla="*/ 219 h 259"/>
                <a:gd name="T38" fmla="*/ 81 w 115"/>
                <a:gd name="T39" fmla="*/ 209 h 259"/>
                <a:gd name="T40" fmla="*/ 89 w 115"/>
                <a:gd name="T41" fmla="*/ 198 h 259"/>
                <a:gd name="T42" fmla="*/ 94 w 115"/>
                <a:gd name="T43" fmla="*/ 159 h 259"/>
                <a:gd name="T44" fmla="*/ 95 w 115"/>
                <a:gd name="T45" fmla="*/ 117 h 259"/>
                <a:gd name="T46" fmla="*/ 95 w 115"/>
                <a:gd name="T47" fmla="*/ 74 h 259"/>
                <a:gd name="T48" fmla="*/ 97 w 115"/>
                <a:gd name="T49" fmla="*/ 33 h 259"/>
                <a:gd name="T50" fmla="*/ 84 w 115"/>
                <a:gd name="T51" fmla="*/ 32 h 259"/>
                <a:gd name="T52" fmla="*/ 71 w 115"/>
                <a:gd name="T53" fmla="*/ 31 h 259"/>
                <a:gd name="T54" fmla="*/ 58 w 115"/>
                <a:gd name="T55" fmla="*/ 28 h 259"/>
                <a:gd name="T56" fmla="*/ 46 w 115"/>
                <a:gd name="T57" fmla="*/ 25 h 259"/>
                <a:gd name="T58" fmla="*/ 33 w 115"/>
                <a:gd name="T59" fmla="*/ 22 h 259"/>
                <a:gd name="T60" fmla="*/ 22 w 115"/>
                <a:gd name="T61" fmla="*/ 16 h 259"/>
                <a:gd name="T62" fmla="*/ 10 w 115"/>
                <a:gd name="T63" fmla="*/ 9 h 259"/>
                <a:gd name="T64" fmla="*/ 0 w 115"/>
                <a:gd name="T65" fmla="*/ 0 h 259"/>
                <a:gd name="T66" fmla="*/ 10 w 115"/>
                <a:gd name="T67" fmla="*/ 3 h 259"/>
                <a:gd name="T68" fmla="*/ 23 w 115"/>
                <a:gd name="T69" fmla="*/ 6 h 259"/>
                <a:gd name="T70" fmla="*/ 38 w 115"/>
                <a:gd name="T71" fmla="*/ 7 h 259"/>
                <a:gd name="T72" fmla="*/ 53 w 115"/>
                <a:gd name="T73" fmla="*/ 9 h 259"/>
                <a:gd name="T74" fmla="*/ 69 w 115"/>
                <a:gd name="T75" fmla="*/ 10 h 259"/>
                <a:gd name="T76" fmla="*/ 85 w 115"/>
                <a:gd name="T77" fmla="*/ 12 h 259"/>
                <a:gd name="T78" fmla="*/ 101 w 115"/>
                <a:gd name="T79" fmla="*/ 12 h 259"/>
                <a:gd name="T80" fmla="*/ 114 w 115"/>
                <a:gd name="T81" fmla="*/ 1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59">
                  <a:moveTo>
                    <a:pt x="114" y="12"/>
                  </a:moveTo>
                  <a:lnTo>
                    <a:pt x="114" y="61"/>
                  </a:lnTo>
                  <a:lnTo>
                    <a:pt x="115" y="110"/>
                  </a:lnTo>
                  <a:lnTo>
                    <a:pt x="115" y="160"/>
                  </a:lnTo>
                  <a:lnTo>
                    <a:pt x="112" y="209"/>
                  </a:lnTo>
                  <a:lnTo>
                    <a:pt x="104" y="221"/>
                  </a:lnTo>
                  <a:lnTo>
                    <a:pt x="94" y="231"/>
                  </a:lnTo>
                  <a:lnTo>
                    <a:pt x="84" y="239"/>
                  </a:lnTo>
                  <a:lnTo>
                    <a:pt x="71" y="246"/>
                  </a:lnTo>
                  <a:lnTo>
                    <a:pt x="59" y="252"/>
                  </a:lnTo>
                  <a:lnTo>
                    <a:pt x="45" y="257"/>
                  </a:lnTo>
                  <a:lnTo>
                    <a:pt x="30" y="259"/>
                  </a:lnTo>
                  <a:lnTo>
                    <a:pt x="16" y="259"/>
                  </a:lnTo>
                  <a:lnTo>
                    <a:pt x="19" y="257"/>
                  </a:lnTo>
                  <a:lnTo>
                    <a:pt x="26" y="252"/>
                  </a:lnTo>
                  <a:lnTo>
                    <a:pt x="35" y="246"/>
                  </a:lnTo>
                  <a:lnTo>
                    <a:pt x="46" y="238"/>
                  </a:lnTo>
                  <a:lnTo>
                    <a:pt x="59" y="229"/>
                  </a:lnTo>
                  <a:lnTo>
                    <a:pt x="71" y="219"/>
                  </a:lnTo>
                  <a:lnTo>
                    <a:pt x="81" y="209"/>
                  </a:lnTo>
                  <a:lnTo>
                    <a:pt x="89" y="198"/>
                  </a:lnTo>
                  <a:lnTo>
                    <a:pt x="94" y="159"/>
                  </a:lnTo>
                  <a:lnTo>
                    <a:pt x="95" y="117"/>
                  </a:lnTo>
                  <a:lnTo>
                    <a:pt x="95" y="74"/>
                  </a:lnTo>
                  <a:lnTo>
                    <a:pt x="97" y="33"/>
                  </a:lnTo>
                  <a:lnTo>
                    <a:pt x="84" y="32"/>
                  </a:lnTo>
                  <a:lnTo>
                    <a:pt x="71" y="31"/>
                  </a:lnTo>
                  <a:lnTo>
                    <a:pt x="58" y="28"/>
                  </a:lnTo>
                  <a:lnTo>
                    <a:pt x="46" y="25"/>
                  </a:lnTo>
                  <a:lnTo>
                    <a:pt x="33" y="22"/>
                  </a:lnTo>
                  <a:lnTo>
                    <a:pt x="22" y="16"/>
                  </a:lnTo>
                  <a:lnTo>
                    <a:pt x="10" y="9"/>
                  </a:lnTo>
                  <a:lnTo>
                    <a:pt x="0" y="0"/>
                  </a:lnTo>
                  <a:lnTo>
                    <a:pt x="10" y="3"/>
                  </a:lnTo>
                  <a:lnTo>
                    <a:pt x="23" y="6"/>
                  </a:lnTo>
                  <a:lnTo>
                    <a:pt x="38" y="7"/>
                  </a:lnTo>
                  <a:lnTo>
                    <a:pt x="53" y="9"/>
                  </a:lnTo>
                  <a:lnTo>
                    <a:pt x="69" y="10"/>
                  </a:lnTo>
                  <a:lnTo>
                    <a:pt x="85" y="12"/>
                  </a:lnTo>
                  <a:lnTo>
                    <a:pt x="101" y="12"/>
                  </a:lnTo>
                  <a:lnTo>
                    <a:pt x="114" y="1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3" name="Freeform 85"/>
            <p:cNvSpPr>
              <a:spLocks/>
            </p:cNvSpPr>
            <p:nvPr/>
          </p:nvSpPr>
          <p:spPr bwMode="auto">
            <a:xfrm>
              <a:off x="1920" y="2867"/>
              <a:ext cx="256" cy="242"/>
            </a:xfrm>
            <a:custGeom>
              <a:avLst/>
              <a:gdLst>
                <a:gd name="T0" fmla="*/ 50 w 256"/>
                <a:gd name="T1" fmla="*/ 186 h 242"/>
                <a:gd name="T2" fmla="*/ 73 w 256"/>
                <a:gd name="T3" fmla="*/ 199 h 242"/>
                <a:gd name="T4" fmla="*/ 92 w 256"/>
                <a:gd name="T5" fmla="*/ 206 h 242"/>
                <a:gd name="T6" fmla="*/ 122 w 256"/>
                <a:gd name="T7" fmla="*/ 214 h 242"/>
                <a:gd name="T8" fmla="*/ 155 w 256"/>
                <a:gd name="T9" fmla="*/ 222 h 242"/>
                <a:gd name="T10" fmla="*/ 184 w 256"/>
                <a:gd name="T11" fmla="*/ 210 h 242"/>
                <a:gd name="T12" fmla="*/ 217 w 256"/>
                <a:gd name="T13" fmla="*/ 191 h 242"/>
                <a:gd name="T14" fmla="*/ 246 w 256"/>
                <a:gd name="T15" fmla="*/ 176 h 242"/>
                <a:gd name="T16" fmla="*/ 253 w 256"/>
                <a:gd name="T17" fmla="*/ 184 h 242"/>
                <a:gd name="T18" fmla="*/ 236 w 256"/>
                <a:gd name="T19" fmla="*/ 207 h 242"/>
                <a:gd name="T20" fmla="*/ 207 w 256"/>
                <a:gd name="T21" fmla="*/ 225 h 242"/>
                <a:gd name="T22" fmla="*/ 174 w 256"/>
                <a:gd name="T23" fmla="*/ 237 h 242"/>
                <a:gd name="T24" fmla="*/ 139 w 256"/>
                <a:gd name="T25" fmla="*/ 242 h 242"/>
                <a:gd name="T26" fmla="*/ 90 w 256"/>
                <a:gd name="T27" fmla="*/ 227 h 242"/>
                <a:gd name="T28" fmla="*/ 43 w 256"/>
                <a:gd name="T29" fmla="*/ 203 h 242"/>
                <a:gd name="T30" fmla="*/ 11 w 256"/>
                <a:gd name="T31" fmla="*/ 183 h 242"/>
                <a:gd name="T32" fmla="*/ 7 w 256"/>
                <a:gd name="T33" fmla="*/ 154 h 242"/>
                <a:gd name="T34" fmla="*/ 3 w 256"/>
                <a:gd name="T35" fmla="*/ 36 h 242"/>
                <a:gd name="T36" fmla="*/ 7 w 256"/>
                <a:gd name="T37" fmla="*/ 0 h 242"/>
                <a:gd name="T38" fmla="*/ 30 w 256"/>
                <a:gd name="T39" fmla="*/ 0 h 242"/>
                <a:gd name="T40" fmla="*/ 63 w 256"/>
                <a:gd name="T41" fmla="*/ 1 h 242"/>
                <a:gd name="T42" fmla="*/ 102 w 256"/>
                <a:gd name="T43" fmla="*/ 4 h 242"/>
                <a:gd name="T44" fmla="*/ 142 w 256"/>
                <a:gd name="T45" fmla="*/ 6 h 242"/>
                <a:gd name="T46" fmla="*/ 180 w 256"/>
                <a:gd name="T47" fmla="*/ 7 h 242"/>
                <a:gd name="T48" fmla="*/ 210 w 256"/>
                <a:gd name="T49" fmla="*/ 7 h 242"/>
                <a:gd name="T50" fmla="*/ 229 w 256"/>
                <a:gd name="T51" fmla="*/ 7 h 242"/>
                <a:gd name="T52" fmla="*/ 237 w 256"/>
                <a:gd name="T53" fmla="*/ 23 h 242"/>
                <a:gd name="T54" fmla="*/ 247 w 256"/>
                <a:gd name="T55" fmla="*/ 114 h 242"/>
                <a:gd name="T56" fmla="*/ 214 w 256"/>
                <a:gd name="T57" fmla="*/ 27 h 242"/>
                <a:gd name="T58" fmla="*/ 181 w 256"/>
                <a:gd name="T59" fmla="*/ 20 h 242"/>
                <a:gd name="T60" fmla="*/ 115 w 256"/>
                <a:gd name="T61" fmla="*/ 17 h 242"/>
                <a:gd name="T62" fmla="*/ 52 w 256"/>
                <a:gd name="T63" fmla="*/ 17 h 242"/>
                <a:gd name="T64" fmla="*/ 23 w 256"/>
                <a:gd name="T65" fmla="*/ 1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2">
                  <a:moveTo>
                    <a:pt x="34" y="174"/>
                  </a:moveTo>
                  <a:lnTo>
                    <a:pt x="50" y="186"/>
                  </a:lnTo>
                  <a:lnTo>
                    <a:pt x="63" y="193"/>
                  </a:lnTo>
                  <a:lnTo>
                    <a:pt x="73" y="199"/>
                  </a:lnTo>
                  <a:lnTo>
                    <a:pt x="82" y="203"/>
                  </a:lnTo>
                  <a:lnTo>
                    <a:pt x="92" y="206"/>
                  </a:lnTo>
                  <a:lnTo>
                    <a:pt x="105" y="210"/>
                  </a:lnTo>
                  <a:lnTo>
                    <a:pt x="122" y="214"/>
                  </a:lnTo>
                  <a:lnTo>
                    <a:pt x="145" y="222"/>
                  </a:lnTo>
                  <a:lnTo>
                    <a:pt x="155" y="222"/>
                  </a:lnTo>
                  <a:lnTo>
                    <a:pt x="168" y="217"/>
                  </a:lnTo>
                  <a:lnTo>
                    <a:pt x="184" y="210"/>
                  </a:lnTo>
                  <a:lnTo>
                    <a:pt x="201" y="201"/>
                  </a:lnTo>
                  <a:lnTo>
                    <a:pt x="217" y="191"/>
                  </a:lnTo>
                  <a:lnTo>
                    <a:pt x="233" y="183"/>
                  </a:lnTo>
                  <a:lnTo>
                    <a:pt x="246" y="176"/>
                  </a:lnTo>
                  <a:lnTo>
                    <a:pt x="256" y="173"/>
                  </a:lnTo>
                  <a:lnTo>
                    <a:pt x="253" y="184"/>
                  </a:lnTo>
                  <a:lnTo>
                    <a:pt x="247" y="196"/>
                  </a:lnTo>
                  <a:lnTo>
                    <a:pt x="236" y="207"/>
                  </a:lnTo>
                  <a:lnTo>
                    <a:pt x="223" y="216"/>
                  </a:lnTo>
                  <a:lnTo>
                    <a:pt x="207" y="225"/>
                  </a:lnTo>
                  <a:lnTo>
                    <a:pt x="191" y="232"/>
                  </a:lnTo>
                  <a:lnTo>
                    <a:pt x="174" y="237"/>
                  </a:lnTo>
                  <a:lnTo>
                    <a:pt x="160" y="242"/>
                  </a:lnTo>
                  <a:lnTo>
                    <a:pt x="139" y="242"/>
                  </a:lnTo>
                  <a:lnTo>
                    <a:pt x="116" y="237"/>
                  </a:lnTo>
                  <a:lnTo>
                    <a:pt x="90" y="227"/>
                  </a:lnTo>
                  <a:lnTo>
                    <a:pt x="66" y="214"/>
                  </a:lnTo>
                  <a:lnTo>
                    <a:pt x="43" y="203"/>
                  </a:lnTo>
                  <a:lnTo>
                    <a:pt x="24" y="191"/>
                  </a:lnTo>
                  <a:lnTo>
                    <a:pt x="11" y="183"/>
                  </a:lnTo>
                  <a:lnTo>
                    <a:pt x="7" y="180"/>
                  </a:lnTo>
                  <a:lnTo>
                    <a:pt x="7" y="154"/>
                  </a:lnTo>
                  <a:lnTo>
                    <a:pt x="5" y="98"/>
                  </a:lnTo>
                  <a:lnTo>
                    <a:pt x="3" y="36"/>
                  </a:lnTo>
                  <a:lnTo>
                    <a:pt x="0" y="0"/>
                  </a:lnTo>
                  <a:lnTo>
                    <a:pt x="7" y="0"/>
                  </a:lnTo>
                  <a:lnTo>
                    <a:pt x="17" y="0"/>
                  </a:lnTo>
                  <a:lnTo>
                    <a:pt x="30" y="0"/>
                  </a:lnTo>
                  <a:lnTo>
                    <a:pt x="46" y="1"/>
                  </a:lnTo>
                  <a:lnTo>
                    <a:pt x="63" y="1"/>
                  </a:lnTo>
                  <a:lnTo>
                    <a:pt x="83" y="3"/>
                  </a:lnTo>
                  <a:lnTo>
                    <a:pt x="102" y="4"/>
                  </a:lnTo>
                  <a:lnTo>
                    <a:pt x="124" y="4"/>
                  </a:lnTo>
                  <a:lnTo>
                    <a:pt x="142" y="6"/>
                  </a:lnTo>
                  <a:lnTo>
                    <a:pt x="162" y="7"/>
                  </a:lnTo>
                  <a:lnTo>
                    <a:pt x="180" y="7"/>
                  </a:lnTo>
                  <a:lnTo>
                    <a:pt x="197" y="7"/>
                  </a:lnTo>
                  <a:lnTo>
                    <a:pt x="210" y="7"/>
                  </a:lnTo>
                  <a:lnTo>
                    <a:pt x="222" y="7"/>
                  </a:lnTo>
                  <a:lnTo>
                    <a:pt x="229" y="7"/>
                  </a:lnTo>
                  <a:lnTo>
                    <a:pt x="233" y="6"/>
                  </a:lnTo>
                  <a:lnTo>
                    <a:pt x="237" y="23"/>
                  </a:lnTo>
                  <a:lnTo>
                    <a:pt x="245" y="63"/>
                  </a:lnTo>
                  <a:lnTo>
                    <a:pt x="247" y="114"/>
                  </a:lnTo>
                  <a:lnTo>
                    <a:pt x="237" y="161"/>
                  </a:lnTo>
                  <a:lnTo>
                    <a:pt x="214" y="27"/>
                  </a:lnTo>
                  <a:lnTo>
                    <a:pt x="204" y="23"/>
                  </a:lnTo>
                  <a:lnTo>
                    <a:pt x="181" y="20"/>
                  </a:lnTo>
                  <a:lnTo>
                    <a:pt x="150" y="19"/>
                  </a:lnTo>
                  <a:lnTo>
                    <a:pt x="115" y="17"/>
                  </a:lnTo>
                  <a:lnTo>
                    <a:pt x="82" y="17"/>
                  </a:lnTo>
                  <a:lnTo>
                    <a:pt x="52" y="17"/>
                  </a:lnTo>
                  <a:lnTo>
                    <a:pt x="30" y="17"/>
                  </a:lnTo>
                  <a:lnTo>
                    <a:pt x="23" y="17"/>
                  </a:lnTo>
                  <a:lnTo>
                    <a:pt x="34" y="17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4" name="Freeform 86"/>
            <p:cNvSpPr>
              <a:spLocks/>
            </p:cNvSpPr>
            <p:nvPr/>
          </p:nvSpPr>
          <p:spPr bwMode="auto">
            <a:xfrm>
              <a:off x="1891" y="3194"/>
              <a:ext cx="482" cy="118"/>
            </a:xfrm>
            <a:custGeom>
              <a:avLst/>
              <a:gdLst>
                <a:gd name="T0" fmla="*/ 187 w 482"/>
                <a:gd name="T1" fmla="*/ 65 h 118"/>
                <a:gd name="T2" fmla="*/ 212 w 482"/>
                <a:gd name="T3" fmla="*/ 60 h 118"/>
                <a:gd name="T4" fmla="*/ 253 w 482"/>
                <a:gd name="T5" fmla="*/ 50 h 118"/>
                <a:gd name="T6" fmla="*/ 305 w 482"/>
                <a:gd name="T7" fmla="*/ 39 h 118"/>
                <a:gd name="T8" fmla="*/ 360 w 482"/>
                <a:gd name="T9" fmla="*/ 26 h 118"/>
                <a:gd name="T10" fmla="*/ 413 w 482"/>
                <a:gd name="T11" fmla="*/ 14 h 118"/>
                <a:gd name="T12" fmla="*/ 455 w 482"/>
                <a:gd name="T13" fmla="*/ 6 h 118"/>
                <a:gd name="T14" fmla="*/ 480 w 482"/>
                <a:gd name="T15" fmla="*/ 0 h 118"/>
                <a:gd name="T16" fmla="*/ 478 w 482"/>
                <a:gd name="T17" fmla="*/ 11 h 118"/>
                <a:gd name="T18" fmla="*/ 461 w 482"/>
                <a:gd name="T19" fmla="*/ 27 h 118"/>
                <a:gd name="T20" fmla="*/ 435 w 482"/>
                <a:gd name="T21" fmla="*/ 39 h 118"/>
                <a:gd name="T22" fmla="*/ 403 w 482"/>
                <a:gd name="T23" fmla="*/ 50 h 118"/>
                <a:gd name="T24" fmla="*/ 389 w 482"/>
                <a:gd name="T25" fmla="*/ 72 h 118"/>
                <a:gd name="T26" fmla="*/ 383 w 482"/>
                <a:gd name="T27" fmla="*/ 111 h 118"/>
                <a:gd name="T28" fmla="*/ 370 w 482"/>
                <a:gd name="T29" fmla="*/ 106 h 118"/>
                <a:gd name="T30" fmla="*/ 370 w 482"/>
                <a:gd name="T31" fmla="*/ 76 h 118"/>
                <a:gd name="T32" fmla="*/ 363 w 482"/>
                <a:gd name="T33" fmla="*/ 60 h 118"/>
                <a:gd name="T34" fmla="*/ 341 w 482"/>
                <a:gd name="T35" fmla="*/ 59 h 118"/>
                <a:gd name="T36" fmla="*/ 317 w 482"/>
                <a:gd name="T37" fmla="*/ 62 h 118"/>
                <a:gd name="T38" fmla="*/ 294 w 482"/>
                <a:gd name="T39" fmla="*/ 66 h 118"/>
                <a:gd name="T40" fmla="*/ 285 w 482"/>
                <a:gd name="T41" fmla="*/ 69 h 118"/>
                <a:gd name="T42" fmla="*/ 268 w 482"/>
                <a:gd name="T43" fmla="*/ 75 h 118"/>
                <a:gd name="T44" fmla="*/ 240 w 482"/>
                <a:gd name="T45" fmla="*/ 80 h 118"/>
                <a:gd name="T46" fmla="*/ 202 w 482"/>
                <a:gd name="T47" fmla="*/ 88 h 118"/>
                <a:gd name="T48" fmla="*/ 157 w 482"/>
                <a:gd name="T49" fmla="*/ 92 h 118"/>
                <a:gd name="T50" fmla="*/ 109 w 482"/>
                <a:gd name="T51" fmla="*/ 93 h 118"/>
                <a:gd name="T52" fmla="*/ 63 w 482"/>
                <a:gd name="T53" fmla="*/ 86 h 118"/>
                <a:gd name="T54" fmla="*/ 19 w 482"/>
                <a:gd name="T55" fmla="*/ 72 h 118"/>
                <a:gd name="T56" fmla="*/ 7 w 482"/>
                <a:gd name="T57" fmla="*/ 59 h 118"/>
                <a:gd name="T58" fmla="*/ 42 w 482"/>
                <a:gd name="T59" fmla="*/ 63 h 118"/>
                <a:gd name="T60" fmla="*/ 95 w 482"/>
                <a:gd name="T61" fmla="*/ 69 h 118"/>
                <a:gd name="T62" fmla="*/ 155 w 482"/>
                <a:gd name="T63"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 h="118">
                  <a:moveTo>
                    <a:pt x="184" y="66"/>
                  </a:moveTo>
                  <a:lnTo>
                    <a:pt x="187" y="65"/>
                  </a:lnTo>
                  <a:lnTo>
                    <a:pt x="197" y="63"/>
                  </a:lnTo>
                  <a:lnTo>
                    <a:pt x="212" y="60"/>
                  </a:lnTo>
                  <a:lnTo>
                    <a:pt x="230" y="56"/>
                  </a:lnTo>
                  <a:lnTo>
                    <a:pt x="253" y="50"/>
                  </a:lnTo>
                  <a:lnTo>
                    <a:pt x="278" y="44"/>
                  </a:lnTo>
                  <a:lnTo>
                    <a:pt x="305" y="39"/>
                  </a:lnTo>
                  <a:lnTo>
                    <a:pt x="333" y="33"/>
                  </a:lnTo>
                  <a:lnTo>
                    <a:pt x="360" y="26"/>
                  </a:lnTo>
                  <a:lnTo>
                    <a:pt x="387" y="20"/>
                  </a:lnTo>
                  <a:lnTo>
                    <a:pt x="413" y="14"/>
                  </a:lnTo>
                  <a:lnTo>
                    <a:pt x="435" y="10"/>
                  </a:lnTo>
                  <a:lnTo>
                    <a:pt x="455" y="6"/>
                  </a:lnTo>
                  <a:lnTo>
                    <a:pt x="469" y="3"/>
                  </a:lnTo>
                  <a:lnTo>
                    <a:pt x="480" y="0"/>
                  </a:lnTo>
                  <a:lnTo>
                    <a:pt x="482" y="0"/>
                  </a:lnTo>
                  <a:lnTo>
                    <a:pt x="478" y="11"/>
                  </a:lnTo>
                  <a:lnTo>
                    <a:pt x="471" y="20"/>
                  </a:lnTo>
                  <a:lnTo>
                    <a:pt x="461" y="27"/>
                  </a:lnTo>
                  <a:lnTo>
                    <a:pt x="449" y="34"/>
                  </a:lnTo>
                  <a:lnTo>
                    <a:pt x="435" y="39"/>
                  </a:lnTo>
                  <a:lnTo>
                    <a:pt x="419" y="44"/>
                  </a:lnTo>
                  <a:lnTo>
                    <a:pt x="403" y="50"/>
                  </a:lnTo>
                  <a:lnTo>
                    <a:pt x="389" y="56"/>
                  </a:lnTo>
                  <a:lnTo>
                    <a:pt x="389" y="72"/>
                  </a:lnTo>
                  <a:lnTo>
                    <a:pt x="387" y="92"/>
                  </a:lnTo>
                  <a:lnTo>
                    <a:pt x="383" y="111"/>
                  </a:lnTo>
                  <a:lnTo>
                    <a:pt x="377" y="118"/>
                  </a:lnTo>
                  <a:lnTo>
                    <a:pt x="370" y="106"/>
                  </a:lnTo>
                  <a:lnTo>
                    <a:pt x="370" y="92"/>
                  </a:lnTo>
                  <a:lnTo>
                    <a:pt x="370" y="76"/>
                  </a:lnTo>
                  <a:lnTo>
                    <a:pt x="370" y="62"/>
                  </a:lnTo>
                  <a:lnTo>
                    <a:pt x="363" y="60"/>
                  </a:lnTo>
                  <a:lnTo>
                    <a:pt x="353" y="59"/>
                  </a:lnTo>
                  <a:lnTo>
                    <a:pt x="341" y="59"/>
                  </a:lnTo>
                  <a:lnTo>
                    <a:pt x="328" y="60"/>
                  </a:lnTo>
                  <a:lnTo>
                    <a:pt x="317" y="62"/>
                  </a:lnTo>
                  <a:lnTo>
                    <a:pt x="305" y="65"/>
                  </a:lnTo>
                  <a:lnTo>
                    <a:pt x="294" y="66"/>
                  </a:lnTo>
                  <a:lnTo>
                    <a:pt x="287" y="69"/>
                  </a:lnTo>
                  <a:lnTo>
                    <a:pt x="285" y="69"/>
                  </a:lnTo>
                  <a:lnTo>
                    <a:pt x="278" y="72"/>
                  </a:lnTo>
                  <a:lnTo>
                    <a:pt x="268" y="75"/>
                  </a:lnTo>
                  <a:lnTo>
                    <a:pt x="255" y="78"/>
                  </a:lnTo>
                  <a:lnTo>
                    <a:pt x="240" y="80"/>
                  </a:lnTo>
                  <a:lnTo>
                    <a:pt x="222" y="85"/>
                  </a:lnTo>
                  <a:lnTo>
                    <a:pt x="202" y="88"/>
                  </a:lnTo>
                  <a:lnTo>
                    <a:pt x="180" y="90"/>
                  </a:lnTo>
                  <a:lnTo>
                    <a:pt x="157" y="92"/>
                  </a:lnTo>
                  <a:lnTo>
                    <a:pt x="134" y="93"/>
                  </a:lnTo>
                  <a:lnTo>
                    <a:pt x="109" y="93"/>
                  </a:lnTo>
                  <a:lnTo>
                    <a:pt x="86" y="90"/>
                  </a:lnTo>
                  <a:lnTo>
                    <a:pt x="63" y="86"/>
                  </a:lnTo>
                  <a:lnTo>
                    <a:pt x="40" y="80"/>
                  </a:lnTo>
                  <a:lnTo>
                    <a:pt x="19" y="72"/>
                  </a:lnTo>
                  <a:lnTo>
                    <a:pt x="0" y="60"/>
                  </a:lnTo>
                  <a:lnTo>
                    <a:pt x="7" y="59"/>
                  </a:lnTo>
                  <a:lnTo>
                    <a:pt x="22" y="60"/>
                  </a:lnTo>
                  <a:lnTo>
                    <a:pt x="42" y="63"/>
                  </a:lnTo>
                  <a:lnTo>
                    <a:pt x="66" y="66"/>
                  </a:lnTo>
                  <a:lnTo>
                    <a:pt x="95" y="69"/>
                  </a:lnTo>
                  <a:lnTo>
                    <a:pt x="125" y="70"/>
                  </a:lnTo>
                  <a:lnTo>
                    <a:pt x="155" y="69"/>
                  </a:lnTo>
                  <a:lnTo>
                    <a:pt x="184" y="6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5" name="Freeform 87"/>
            <p:cNvSpPr>
              <a:spLocks/>
            </p:cNvSpPr>
            <p:nvPr/>
          </p:nvSpPr>
          <p:spPr bwMode="auto">
            <a:xfrm>
              <a:off x="1008" y="3129"/>
              <a:ext cx="1786" cy="727"/>
            </a:xfrm>
            <a:custGeom>
              <a:avLst/>
              <a:gdLst>
                <a:gd name="T0" fmla="*/ 1648 w 1786"/>
                <a:gd name="T1" fmla="*/ 466 h 727"/>
                <a:gd name="T2" fmla="*/ 1603 w 1786"/>
                <a:gd name="T3" fmla="*/ 441 h 727"/>
                <a:gd name="T4" fmla="*/ 1543 w 1786"/>
                <a:gd name="T5" fmla="*/ 407 h 727"/>
                <a:gd name="T6" fmla="*/ 1471 w 1786"/>
                <a:gd name="T7" fmla="*/ 370 h 727"/>
                <a:gd name="T8" fmla="*/ 1396 w 1786"/>
                <a:gd name="T9" fmla="*/ 330 h 727"/>
                <a:gd name="T10" fmla="*/ 1324 w 1786"/>
                <a:gd name="T11" fmla="*/ 294 h 727"/>
                <a:gd name="T12" fmla="*/ 1259 w 1786"/>
                <a:gd name="T13" fmla="*/ 262 h 727"/>
                <a:gd name="T14" fmla="*/ 1211 w 1786"/>
                <a:gd name="T15" fmla="*/ 240 h 727"/>
                <a:gd name="T16" fmla="*/ 1718 w 1786"/>
                <a:gd name="T17" fmla="*/ 49 h 727"/>
                <a:gd name="T18" fmla="*/ 101 w 1786"/>
                <a:gd name="T19" fmla="*/ 599 h 727"/>
                <a:gd name="T20" fmla="*/ 979 w 1786"/>
                <a:gd name="T21" fmla="*/ 311 h 727"/>
                <a:gd name="T22" fmla="*/ 982 w 1786"/>
                <a:gd name="T23" fmla="*/ 312 h 727"/>
                <a:gd name="T24" fmla="*/ 984 w 1786"/>
                <a:gd name="T25" fmla="*/ 314 h 727"/>
                <a:gd name="T26" fmla="*/ 1026 w 1786"/>
                <a:gd name="T27" fmla="*/ 331 h 727"/>
                <a:gd name="T28" fmla="*/ 1112 w 1786"/>
                <a:gd name="T29" fmla="*/ 376 h 727"/>
                <a:gd name="T30" fmla="*/ 1227 w 1786"/>
                <a:gd name="T31" fmla="*/ 436 h 727"/>
                <a:gd name="T32" fmla="*/ 1357 w 1786"/>
                <a:gd name="T33" fmla="*/ 507 h 727"/>
                <a:gd name="T34" fmla="*/ 1486 w 1786"/>
                <a:gd name="T35" fmla="*/ 580 h 727"/>
                <a:gd name="T36" fmla="*/ 1603 w 1786"/>
                <a:gd name="T37" fmla="*/ 646 h 727"/>
                <a:gd name="T38" fmla="*/ 1689 w 1786"/>
                <a:gd name="T39" fmla="*/ 698 h 727"/>
                <a:gd name="T40" fmla="*/ 1734 w 1786"/>
                <a:gd name="T41" fmla="*/ 727 h 727"/>
                <a:gd name="T42" fmla="*/ 1727 w 1786"/>
                <a:gd name="T43" fmla="*/ 718 h 727"/>
                <a:gd name="T44" fmla="*/ 1708 w 1786"/>
                <a:gd name="T45" fmla="*/ 695 h 727"/>
                <a:gd name="T46" fmla="*/ 1688 w 1786"/>
                <a:gd name="T47" fmla="*/ 672 h 727"/>
                <a:gd name="T48" fmla="*/ 1678 w 1786"/>
                <a:gd name="T49" fmla="*/ 661 h 727"/>
                <a:gd name="T50" fmla="*/ 1635 w 1786"/>
                <a:gd name="T51" fmla="*/ 636 h 727"/>
                <a:gd name="T52" fmla="*/ 1557 w 1786"/>
                <a:gd name="T53" fmla="*/ 593 h 727"/>
                <a:gd name="T54" fmla="*/ 1458 w 1786"/>
                <a:gd name="T55" fmla="*/ 537 h 727"/>
                <a:gd name="T56" fmla="*/ 1345 w 1786"/>
                <a:gd name="T57" fmla="*/ 475 h 727"/>
                <a:gd name="T58" fmla="*/ 1233 w 1786"/>
                <a:gd name="T59" fmla="*/ 415 h 727"/>
                <a:gd name="T60" fmla="*/ 1132 w 1786"/>
                <a:gd name="T61" fmla="*/ 361 h 727"/>
                <a:gd name="T62" fmla="*/ 1051 w 1786"/>
                <a:gd name="T63" fmla="*/ 321 h 727"/>
                <a:gd name="T64" fmla="*/ 1005 w 1786"/>
                <a:gd name="T65" fmla="*/ 302 h 727"/>
                <a:gd name="T66" fmla="*/ 1180 w 1786"/>
                <a:gd name="T67" fmla="*/ 249 h 727"/>
                <a:gd name="T68" fmla="*/ 1229 w 1786"/>
                <a:gd name="T69" fmla="*/ 269 h 727"/>
                <a:gd name="T70" fmla="*/ 1303 w 1786"/>
                <a:gd name="T71" fmla="*/ 305 h 727"/>
                <a:gd name="T72" fmla="*/ 1393 w 1786"/>
                <a:gd name="T73" fmla="*/ 351 h 727"/>
                <a:gd name="T74" fmla="*/ 1488 w 1786"/>
                <a:gd name="T75" fmla="*/ 402 h 727"/>
                <a:gd name="T76" fmla="*/ 1580 w 1786"/>
                <a:gd name="T77" fmla="*/ 455 h 727"/>
                <a:gd name="T78" fmla="*/ 1658 w 1786"/>
                <a:gd name="T79" fmla="*/ 504 h 727"/>
                <a:gd name="T80" fmla="*/ 1715 w 1786"/>
                <a:gd name="T81" fmla="*/ 547 h 727"/>
                <a:gd name="T82" fmla="*/ 1733 w 1786"/>
                <a:gd name="T83" fmla="*/ 564 h 727"/>
                <a:gd name="T84" fmla="*/ 1721 w 1786"/>
                <a:gd name="T85" fmla="*/ 544 h 727"/>
                <a:gd name="T86" fmla="*/ 1700 w 1786"/>
                <a:gd name="T87" fmla="*/ 513 h 727"/>
                <a:gd name="T88" fmla="*/ 1674 w 1786"/>
                <a:gd name="T89" fmla="*/ 48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6" h="727">
                  <a:moveTo>
                    <a:pt x="1662" y="474"/>
                  </a:moveTo>
                  <a:lnTo>
                    <a:pt x="1648" y="466"/>
                  </a:lnTo>
                  <a:lnTo>
                    <a:pt x="1628" y="455"/>
                  </a:lnTo>
                  <a:lnTo>
                    <a:pt x="1603" y="441"/>
                  </a:lnTo>
                  <a:lnTo>
                    <a:pt x="1574" y="425"/>
                  </a:lnTo>
                  <a:lnTo>
                    <a:pt x="1543" y="407"/>
                  </a:lnTo>
                  <a:lnTo>
                    <a:pt x="1508" y="389"/>
                  </a:lnTo>
                  <a:lnTo>
                    <a:pt x="1471" y="370"/>
                  </a:lnTo>
                  <a:lnTo>
                    <a:pt x="1433" y="350"/>
                  </a:lnTo>
                  <a:lnTo>
                    <a:pt x="1396" y="330"/>
                  </a:lnTo>
                  <a:lnTo>
                    <a:pt x="1358" y="311"/>
                  </a:lnTo>
                  <a:lnTo>
                    <a:pt x="1324" y="294"/>
                  </a:lnTo>
                  <a:lnTo>
                    <a:pt x="1291" y="276"/>
                  </a:lnTo>
                  <a:lnTo>
                    <a:pt x="1259" y="262"/>
                  </a:lnTo>
                  <a:lnTo>
                    <a:pt x="1233" y="249"/>
                  </a:lnTo>
                  <a:lnTo>
                    <a:pt x="1211" y="240"/>
                  </a:lnTo>
                  <a:lnTo>
                    <a:pt x="1194" y="235"/>
                  </a:lnTo>
                  <a:lnTo>
                    <a:pt x="1718" y="49"/>
                  </a:lnTo>
                  <a:lnTo>
                    <a:pt x="1786" y="0"/>
                  </a:lnTo>
                  <a:lnTo>
                    <a:pt x="101" y="599"/>
                  </a:lnTo>
                  <a:lnTo>
                    <a:pt x="0" y="674"/>
                  </a:lnTo>
                  <a:lnTo>
                    <a:pt x="979" y="311"/>
                  </a:lnTo>
                  <a:lnTo>
                    <a:pt x="981" y="312"/>
                  </a:lnTo>
                  <a:lnTo>
                    <a:pt x="982" y="312"/>
                  </a:lnTo>
                  <a:lnTo>
                    <a:pt x="982" y="314"/>
                  </a:lnTo>
                  <a:lnTo>
                    <a:pt x="984" y="314"/>
                  </a:lnTo>
                  <a:lnTo>
                    <a:pt x="998" y="320"/>
                  </a:lnTo>
                  <a:lnTo>
                    <a:pt x="1026" y="331"/>
                  </a:lnTo>
                  <a:lnTo>
                    <a:pt x="1064" y="351"/>
                  </a:lnTo>
                  <a:lnTo>
                    <a:pt x="1112" y="376"/>
                  </a:lnTo>
                  <a:lnTo>
                    <a:pt x="1167" y="405"/>
                  </a:lnTo>
                  <a:lnTo>
                    <a:pt x="1227" y="436"/>
                  </a:lnTo>
                  <a:lnTo>
                    <a:pt x="1291" y="471"/>
                  </a:lnTo>
                  <a:lnTo>
                    <a:pt x="1357" y="507"/>
                  </a:lnTo>
                  <a:lnTo>
                    <a:pt x="1423" y="544"/>
                  </a:lnTo>
                  <a:lnTo>
                    <a:pt x="1486" y="580"/>
                  </a:lnTo>
                  <a:lnTo>
                    <a:pt x="1547" y="615"/>
                  </a:lnTo>
                  <a:lnTo>
                    <a:pt x="1603" y="646"/>
                  </a:lnTo>
                  <a:lnTo>
                    <a:pt x="1651" y="674"/>
                  </a:lnTo>
                  <a:lnTo>
                    <a:pt x="1689" y="698"/>
                  </a:lnTo>
                  <a:lnTo>
                    <a:pt x="1718" y="716"/>
                  </a:lnTo>
                  <a:lnTo>
                    <a:pt x="1734" y="727"/>
                  </a:lnTo>
                  <a:lnTo>
                    <a:pt x="1733" y="726"/>
                  </a:lnTo>
                  <a:lnTo>
                    <a:pt x="1727" y="718"/>
                  </a:lnTo>
                  <a:lnTo>
                    <a:pt x="1718" y="708"/>
                  </a:lnTo>
                  <a:lnTo>
                    <a:pt x="1708" y="695"/>
                  </a:lnTo>
                  <a:lnTo>
                    <a:pt x="1698" y="684"/>
                  </a:lnTo>
                  <a:lnTo>
                    <a:pt x="1688" y="672"/>
                  </a:lnTo>
                  <a:lnTo>
                    <a:pt x="1681" y="664"/>
                  </a:lnTo>
                  <a:lnTo>
                    <a:pt x="1678" y="661"/>
                  </a:lnTo>
                  <a:lnTo>
                    <a:pt x="1661" y="651"/>
                  </a:lnTo>
                  <a:lnTo>
                    <a:pt x="1635" y="636"/>
                  </a:lnTo>
                  <a:lnTo>
                    <a:pt x="1600" y="616"/>
                  </a:lnTo>
                  <a:lnTo>
                    <a:pt x="1557" y="593"/>
                  </a:lnTo>
                  <a:lnTo>
                    <a:pt x="1509" y="566"/>
                  </a:lnTo>
                  <a:lnTo>
                    <a:pt x="1458" y="537"/>
                  </a:lnTo>
                  <a:lnTo>
                    <a:pt x="1401" y="507"/>
                  </a:lnTo>
                  <a:lnTo>
                    <a:pt x="1345" y="475"/>
                  </a:lnTo>
                  <a:lnTo>
                    <a:pt x="1289" y="445"/>
                  </a:lnTo>
                  <a:lnTo>
                    <a:pt x="1233" y="415"/>
                  </a:lnTo>
                  <a:lnTo>
                    <a:pt x="1181" y="387"/>
                  </a:lnTo>
                  <a:lnTo>
                    <a:pt x="1132" y="361"/>
                  </a:lnTo>
                  <a:lnTo>
                    <a:pt x="1089" y="340"/>
                  </a:lnTo>
                  <a:lnTo>
                    <a:pt x="1051" y="321"/>
                  </a:lnTo>
                  <a:lnTo>
                    <a:pt x="1024" y="310"/>
                  </a:lnTo>
                  <a:lnTo>
                    <a:pt x="1005" y="302"/>
                  </a:lnTo>
                  <a:lnTo>
                    <a:pt x="1167" y="245"/>
                  </a:lnTo>
                  <a:lnTo>
                    <a:pt x="1180" y="249"/>
                  </a:lnTo>
                  <a:lnTo>
                    <a:pt x="1201" y="258"/>
                  </a:lnTo>
                  <a:lnTo>
                    <a:pt x="1229" y="269"/>
                  </a:lnTo>
                  <a:lnTo>
                    <a:pt x="1263" y="287"/>
                  </a:lnTo>
                  <a:lnTo>
                    <a:pt x="1303" y="305"/>
                  </a:lnTo>
                  <a:lnTo>
                    <a:pt x="1347" y="327"/>
                  </a:lnTo>
                  <a:lnTo>
                    <a:pt x="1393" y="351"/>
                  </a:lnTo>
                  <a:lnTo>
                    <a:pt x="1440" y="376"/>
                  </a:lnTo>
                  <a:lnTo>
                    <a:pt x="1488" y="402"/>
                  </a:lnTo>
                  <a:lnTo>
                    <a:pt x="1534" y="429"/>
                  </a:lnTo>
                  <a:lnTo>
                    <a:pt x="1580" y="455"/>
                  </a:lnTo>
                  <a:lnTo>
                    <a:pt x="1622" y="481"/>
                  </a:lnTo>
                  <a:lnTo>
                    <a:pt x="1658" y="504"/>
                  </a:lnTo>
                  <a:lnTo>
                    <a:pt x="1691" y="527"/>
                  </a:lnTo>
                  <a:lnTo>
                    <a:pt x="1715" y="547"/>
                  </a:lnTo>
                  <a:lnTo>
                    <a:pt x="1733" y="564"/>
                  </a:lnTo>
                  <a:lnTo>
                    <a:pt x="1733" y="564"/>
                  </a:lnTo>
                  <a:lnTo>
                    <a:pt x="1730" y="557"/>
                  </a:lnTo>
                  <a:lnTo>
                    <a:pt x="1721" y="544"/>
                  </a:lnTo>
                  <a:lnTo>
                    <a:pt x="1711" y="530"/>
                  </a:lnTo>
                  <a:lnTo>
                    <a:pt x="1700" y="513"/>
                  </a:lnTo>
                  <a:lnTo>
                    <a:pt x="1687" y="497"/>
                  </a:lnTo>
                  <a:lnTo>
                    <a:pt x="1674" y="482"/>
                  </a:lnTo>
                  <a:lnTo>
                    <a:pt x="1662" y="47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6" name="Freeform 88"/>
            <p:cNvSpPr>
              <a:spLocks/>
            </p:cNvSpPr>
            <p:nvPr/>
          </p:nvSpPr>
          <p:spPr bwMode="auto">
            <a:xfrm>
              <a:off x="1393" y="2081"/>
              <a:ext cx="15" cy="160"/>
            </a:xfrm>
            <a:custGeom>
              <a:avLst/>
              <a:gdLst>
                <a:gd name="T0" fmla="*/ 15 w 15"/>
                <a:gd name="T1" fmla="*/ 160 h 160"/>
                <a:gd name="T2" fmla="*/ 15 w 15"/>
                <a:gd name="T3" fmla="*/ 0 h 160"/>
                <a:gd name="T4" fmla="*/ 0 w 15"/>
                <a:gd name="T5" fmla="*/ 18 h 160"/>
                <a:gd name="T6" fmla="*/ 0 w 15"/>
                <a:gd name="T7" fmla="*/ 160 h 160"/>
                <a:gd name="T8" fmla="*/ 15 w 15"/>
                <a:gd name="T9" fmla="*/ 160 h 160"/>
              </a:gdLst>
              <a:ahLst/>
              <a:cxnLst>
                <a:cxn ang="0">
                  <a:pos x="T0" y="T1"/>
                </a:cxn>
                <a:cxn ang="0">
                  <a:pos x="T2" y="T3"/>
                </a:cxn>
                <a:cxn ang="0">
                  <a:pos x="T4" y="T5"/>
                </a:cxn>
                <a:cxn ang="0">
                  <a:pos x="T6" y="T7"/>
                </a:cxn>
                <a:cxn ang="0">
                  <a:pos x="T8" y="T9"/>
                </a:cxn>
              </a:cxnLst>
              <a:rect l="0" t="0" r="r" b="b"/>
              <a:pathLst>
                <a:path w="15" h="160">
                  <a:moveTo>
                    <a:pt x="15" y="160"/>
                  </a:moveTo>
                  <a:lnTo>
                    <a:pt x="15" y="0"/>
                  </a:lnTo>
                  <a:lnTo>
                    <a:pt x="0" y="18"/>
                  </a:lnTo>
                  <a:lnTo>
                    <a:pt x="0" y="160"/>
                  </a:lnTo>
                  <a:lnTo>
                    <a:pt x="15" y="16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7" name="Freeform 89"/>
            <p:cNvSpPr>
              <a:spLocks/>
            </p:cNvSpPr>
            <p:nvPr/>
          </p:nvSpPr>
          <p:spPr bwMode="auto">
            <a:xfrm>
              <a:off x="1393" y="2464"/>
              <a:ext cx="15" cy="1153"/>
            </a:xfrm>
            <a:custGeom>
              <a:avLst/>
              <a:gdLst>
                <a:gd name="T0" fmla="*/ 0 w 15"/>
                <a:gd name="T1" fmla="*/ 16 h 1153"/>
                <a:gd name="T2" fmla="*/ 0 w 15"/>
                <a:gd name="T3" fmla="*/ 1153 h 1153"/>
                <a:gd name="T4" fmla="*/ 15 w 15"/>
                <a:gd name="T5" fmla="*/ 1134 h 1153"/>
                <a:gd name="T6" fmla="*/ 15 w 15"/>
                <a:gd name="T7" fmla="*/ 0 h 1153"/>
                <a:gd name="T8" fmla="*/ 0 w 15"/>
                <a:gd name="T9" fmla="*/ 16 h 1153"/>
              </a:gdLst>
              <a:ahLst/>
              <a:cxnLst>
                <a:cxn ang="0">
                  <a:pos x="T0" y="T1"/>
                </a:cxn>
                <a:cxn ang="0">
                  <a:pos x="T2" y="T3"/>
                </a:cxn>
                <a:cxn ang="0">
                  <a:pos x="T4" y="T5"/>
                </a:cxn>
                <a:cxn ang="0">
                  <a:pos x="T6" y="T7"/>
                </a:cxn>
                <a:cxn ang="0">
                  <a:pos x="T8" y="T9"/>
                </a:cxn>
              </a:cxnLst>
              <a:rect l="0" t="0" r="r" b="b"/>
              <a:pathLst>
                <a:path w="15" h="1153">
                  <a:moveTo>
                    <a:pt x="0" y="16"/>
                  </a:moveTo>
                  <a:lnTo>
                    <a:pt x="0" y="1153"/>
                  </a:lnTo>
                  <a:lnTo>
                    <a:pt x="15" y="1134"/>
                  </a:lnTo>
                  <a:lnTo>
                    <a:pt x="15" y="0"/>
                  </a:lnTo>
                  <a:lnTo>
                    <a:pt x="0" y="1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8" name="Freeform 90"/>
            <p:cNvSpPr>
              <a:spLocks/>
            </p:cNvSpPr>
            <p:nvPr/>
          </p:nvSpPr>
          <p:spPr bwMode="auto">
            <a:xfrm>
              <a:off x="1437" y="2045"/>
              <a:ext cx="16" cy="193"/>
            </a:xfrm>
            <a:custGeom>
              <a:avLst/>
              <a:gdLst>
                <a:gd name="T0" fmla="*/ 16 w 16"/>
                <a:gd name="T1" fmla="*/ 193 h 193"/>
                <a:gd name="T2" fmla="*/ 16 w 16"/>
                <a:gd name="T3" fmla="*/ 13 h 193"/>
                <a:gd name="T4" fmla="*/ 0 w 16"/>
                <a:gd name="T5" fmla="*/ 0 h 193"/>
                <a:gd name="T6" fmla="*/ 0 w 16"/>
                <a:gd name="T7" fmla="*/ 193 h 193"/>
                <a:gd name="T8" fmla="*/ 16 w 16"/>
                <a:gd name="T9" fmla="*/ 193 h 193"/>
              </a:gdLst>
              <a:ahLst/>
              <a:cxnLst>
                <a:cxn ang="0">
                  <a:pos x="T0" y="T1"/>
                </a:cxn>
                <a:cxn ang="0">
                  <a:pos x="T2" y="T3"/>
                </a:cxn>
                <a:cxn ang="0">
                  <a:pos x="T4" y="T5"/>
                </a:cxn>
                <a:cxn ang="0">
                  <a:pos x="T6" y="T7"/>
                </a:cxn>
                <a:cxn ang="0">
                  <a:pos x="T8" y="T9"/>
                </a:cxn>
              </a:cxnLst>
              <a:rect l="0" t="0" r="r" b="b"/>
              <a:pathLst>
                <a:path w="16" h="193">
                  <a:moveTo>
                    <a:pt x="16" y="193"/>
                  </a:moveTo>
                  <a:lnTo>
                    <a:pt x="16" y="13"/>
                  </a:lnTo>
                  <a:lnTo>
                    <a:pt x="0" y="0"/>
                  </a:lnTo>
                  <a:lnTo>
                    <a:pt x="0" y="193"/>
                  </a:lnTo>
                  <a:lnTo>
                    <a:pt x="16" y="19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99" name="Freeform 91"/>
            <p:cNvSpPr>
              <a:spLocks/>
            </p:cNvSpPr>
            <p:nvPr/>
          </p:nvSpPr>
          <p:spPr bwMode="auto">
            <a:xfrm>
              <a:off x="1437" y="2467"/>
              <a:ext cx="16" cy="1144"/>
            </a:xfrm>
            <a:custGeom>
              <a:avLst/>
              <a:gdLst>
                <a:gd name="T0" fmla="*/ 0 w 16"/>
                <a:gd name="T1" fmla="*/ 0 h 1144"/>
                <a:gd name="T2" fmla="*/ 0 w 16"/>
                <a:gd name="T3" fmla="*/ 1144 h 1144"/>
                <a:gd name="T4" fmla="*/ 16 w 16"/>
                <a:gd name="T5" fmla="*/ 1131 h 1144"/>
                <a:gd name="T6" fmla="*/ 16 w 16"/>
                <a:gd name="T7" fmla="*/ 0 h 1144"/>
                <a:gd name="T8" fmla="*/ 0 w 16"/>
                <a:gd name="T9" fmla="*/ 0 h 1144"/>
              </a:gdLst>
              <a:ahLst/>
              <a:cxnLst>
                <a:cxn ang="0">
                  <a:pos x="T0" y="T1"/>
                </a:cxn>
                <a:cxn ang="0">
                  <a:pos x="T2" y="T3"/>
                </a:cxn>
                <a:cxn ang="0">
                  <a:pos x="T4" y="T5"/>
                </a:cxn>
                <a:cxn ang="0">
                  <a:pos x="T6" y="T7"/>
                </a:cxn>
                <a:cxn ang="0">
                  <a:pos x="T8" y="T9"/>
                </a:cxn>
              </a:cxnLst>
              <a:rect l="0" t="0" r="r" b="b"/>
              <a:pathLst>
                <a:path w="16" h="1144">
                  <a:moveTo>
                    <a:pt x="0" y="0"/>
                  </a:moveTo>
                  <a:lnTo>
                    <a:pt x="0" y="1144"/>
                  </a:lnTo>
                  <a:lnTo>
                    <a:pt x="16" y="1131"/>
                  </a:lnTo>
                  <a:lnTo>
                    <a:pt x="16"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100" name="Freeform 92"/>
            <p:cNvSpPr>
              <a:spLocks/>
            </p:cNvSpPr>
            <p:nvPr/>
          </p:nvSpPr>
          <p:spPr bwMode="auto">
            <a:xfrm>
              <a:off x="1404" y="1009"/>
              <a:ext cx="16" cy="175"/>
            </a:xfrm>
            <a:custGeom>
              <a:avLst/>
              <a:gdLst>
                <a:gd name="T0" fmla="*/ 0 w 16"/>
                <a:gd name="T1" fmla="*/ 0 h 175"/>
                <a:gd name="T2" fmla="*/ 0 w 16"/>
                <a:gd name="T3" fmla="*/ 175 h 175"/>
                <a:gd name="T4" fmla="*/ 16 w 16"/>
                <a:gd name="T5" fmla="*/ 156 h 175"/>
                <a:gd name="T6" fmla="*/ 16 w 16"/>
                <a:gd name="T7" fmla="*/ 6 h 175"/>
                <a:gd name="T8" fmla="*/ 0 w 16"/>
                <a:gd name="T9" fmla="*/ 0 h 175"/>
              </a:gdLst>
              <a:ahLst/>
              <a:cxnLst>
                <a:cxn ang="0">
                  <a:pos x="T0" y="T1"/>
                </a:cxn>
                <a:cxn ang="0">
                  <a:pos x="T2" y="T3"/>
                </a:cxn>
                <a:cxn ang="0">
                  <a:pos x="T4" y="T5"/>
                </a:cxn>
                <a:cxn ang="0">
                  <a:pos x="T6" y="T7"/>
                </a:cxn>
                <a:cxn ang="0">
                  <a:pos x="T8" y="T9"/>
                </a:cxn>
              </a:cxnLst>
              <a:rect l="0" t="0" r="r" b="b"/>
              <a:pathLst>
                <a:path w="16" h="175">
                  <a:moveTo>
                    <a:pt x="0" y="0"/>
                  </a:moveTo>
                  <a:lnTo>
                    <a:pt x="0" y="175"/>
                  </a:lnTo>
                  <a:lnTo>
                    <a:pt x="16" y="156"/>
                  </a:lnTo>
                  <a:lnTo>
                    <a:pt x="16" y="6"/>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101" name="Freeform 93"/>
            <p:cNvSpPr>
              <a:spLocks/>
            </p:cNvSpPr>
            <p:nvPr/>
          </p:nvSpPr>
          <p:spPr bwMode="auto">
            <a:xfrm>
              <a:off x="1450" y="1008"/>
              <a:ext cx="16" cy="170"/>
            </a:xfrm>
            <a:custGeom>
              <a:avLst/>
              <a:gdLst>
                <a:gd name="T0" fmla="*/ 0 w 16"/>
                <a:gd name="T1" fmla="*/ 0 h 170"/>
                <a:gd name="T2" fmla="*/ 0 w 16"/>
                <a:gd name="T3" fmla="*/ 170 h 170"/>
                <a:gd name="T4" fmla="*/ 16 w 16"/>
                <a:gd name="T5" fmla="*/ 170 h 170"/>
                <a:gd name="T6" fmla="*/ 16 w 16"/>
                <a:gd name="T7" fmla="*/ 7 h 170"/>
                <a:gd name="T8" fmla="*/ 0 w 16"/>
                <a:gd name="T9" fmla="*/ 0 h 170"/>
              </a:gdLst>
              <a:ahLst/>
              <a:cxnLst>
                <a:cxn ang="0">
                  <a:pos x="T0" y="T1"/>
                </a:cxn>
                <a:cxn ang="0">
                  <a:pos x="T2" y="T3"/>
                </a:cxn>
                <a:cxn ang="0">
                  <a:pos x="T4" y="T5"/>
                </a:cxn>
                <a:cxn ang="0">
                  <a:pos x="T6" y="T7"/>
                </a:cxn>
                <a:cxn ang="0">
                  <a:pos x="T8" y="T9"/>
                </a:cxn>
              </a:cxnLst>
              <a:rect l="0" t="0" r="r" b="b"/>
              <a:pathLst>
                <a:path w="16" h="170">
                  <a:moveTo>
                    <a:pt x="0" y="0"/>
                  </a:moveTo>
                  <a:lnTo>
                    <a:pt x="0" y="170"/>
                  </a:lnTo>
                  <a:lnTo>
                    <a:pt x="16" y="170"/>
                  </a:lnTo>
                  <a:lnTo>
                    <a:pt x="16" y="7"/>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102" name="Freeform 94"/>
            <p:cNvSpPr>
              <a:spLocks/>
            </p:cNvSpPr>
            <p:nvPr/>
          </p:nvSpPr>
          <p:spPr bwMode="auto">
            <a:xfrm>
              <a:off x="1408" y="1246"/>
              <a:ext cx="64" cy="105"/>
            </a:xfrm>
            <a:custGeom>
              <a:avLst/>
              <a:gdLst>
                <a:gd name="T0" fmla="*/ 28 w 64"/>
                <a:gd name="T1" fmla="*/ 0 h 105"/>
                <a:gd name="T2" fmla="*/ 22 w 64"/>
                <a:gd name="T3" fmla="*/ 1 h 105"/>
                <a:gd name="T4" fmla="*/ 18 w 64"/>
                <a:gd name="T5" fmla="*/ 2 h 105"/>
                <a:gd name="T6" fmla="*/ 12 w 64"/>
                <a:gd name="T7" fmla="*/ 5 h 105"/>
                <a:gd name="T8" fmla="*/ 6 w 64"/>
                <a:gd name="T9" fmla="*/ 10 h 105"/>
                <a:gd name="T10" fmla="*/ 9 w 64"/>
                <a:gd name="T11" fmla="*/ 8 h 105"/>
                <a:gd name="T12" fmla="*/ 12 w 64"/>
                <a:gd name="T13" fmla="*/ 8 h 105"/>
                <a:gd name="T14" fmla="*/ 15 w 64"/>
                <a:gd name="T15" fmla="*/ 7 h 105"/>
                <a:gd name="T16" fmla="*/ 18 w 64"/>
                <a:gd name="T17" fmla="*/ 7 h 105"/>
                <a:gd name="T18" fmla="*/ 31 w 64"/>
                <a:gd name="T19" fmla="*/ 10 h 105"/>
                <a:gd name="T20" fmla="*/ 41 w 64"/>
                <a:gd name="T21" fmla="*/ 18 h 105"/>
                <a:gd name="T22" fmla="*/ 48 w 64"/>
                <a:gd name="T23" fmla="*/ 33 h 105"/>
                <a:gd name="T24" fmla="*/ 51 w 64"/>
                <a:gd name="T25" fmla="*/ 49 h 105"/>
                <a:gd name="T26" fmla="*/ 48 w 64"/>
                <a:gd name="T27" fmla="*/ 66 h 105"/>
                <a:gd name="T28" fmla="*/ 41 w 64"/>
                <a:gd name="T29" fmla="*/ 79 h 105"/>
                <a:gd name="T30" fmla="*/ 31 w 64"/>
                <a:gd name="T31" fmla="*/ 89 h 105"/>
                <a:gd name="T32" fmla="*/ 18 w 64"/>
                <a:gd name="T33" fmla="*/ 92 h 105"/>
                <a:gd name="T34" fmla="*/ 13 w 64"/>
                <a:gd name="T35" fmla="*/ 92 h 105"/>
                <a:gd name="T36" fmla="*/ 10 w 64"/>
                <a:gd name="T37" fmla="*/ 90 h 105"/>
                <a:gd name="T38" fmla="*/ 6 w 64"/>
                <a:gd name="T39" fmla="*/ 89 h 105"/>
                <a:gd name="T40" fmla="*/ 2 w 64"/>
                <a:gd name="T41" fmla="*/ 86 h 105"/>
                <a:gd name="T42" fmla="*/ 0 w 64"/>
                <a:gd name="T43" fmla="*/ 86 h 105"/>
                <a:gd name="T44" fmla="*/ 6 w 64"/>
                <a:gd name="T45" fmla="*/ 93 h 105"/>
                <a:gd name="T46" fmla="*/ 12 w 64"/>
                <a:gd name="T47" fmla="*/ 99 h 105"/>
                <a:gd name="T48" fmla="*/ 19 w 64"/>
                <a:gd name="T49" fmla="*/ 103 h 105"/>
                <a:gd name="T50" fmla="*/ 28 w 64"/>
                <a:gd name="T51" fmla="*/ 105 h 105"/>
                <a:gd name="T52" fmla="*/ 42 w 64"/>
                <a:gd name="T53" fmla="*/ 100 h 105"/>
                <a:gd name="T54" fmla="*/ 54 w 64"/>
                <a:gd name="T55" fmla="*/ 89 h 105"/>
                <a:gd name="T56" fmla="*/ 61 w 64"/>
                <a:gd name="T57" fmla="*/ 73 h 105"/>
                <a:gd name="T58" fmla="*/ 64 w 64"/>
                <a:gd name="T59" fmla="*/ 53 h 105"/>
                <a:gd name="T60" fmla="*/ 61 w 64"/>
                <a:gd name="T61" fmla="*/ 31 h 105"/>
                <a:gd name="T62" fmla="*/ 54 w 64"/>
                <a:gd name="T63" fmla="*/ 15 h 105"/>
                <a:gd name="T64" fmla="*/ 42 w 64"/>
                <a:gd name="T65" fmla="*/ 4 h 105"/>
                <a:gd name="T66" fmla="*/ 28 w 64"/>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05">
                  <a:moveTo>
                    <a:pt x="28" y="0"/>
                  </a:moveTo>
                  <a:lnTo>
                    <a:pt x="22" y="1"/>
                  </a:lnTo>
                  <a:lnTo>
                    <a:pt x="18" y="2"/>
                  </a:lnTo>
                  <a:lnTo>
                    <a:pt x="12" y="5"/>
                  </a:lnTo>
                  <a:lnTo>
                    <a:pt x="6" y="10"/>
                  </a:lnTo>
                  <a:lnTo>
                    <a:pt x="9" y="8"/>
                  </a:lnTo>
                  <a:lnTo>
                    <a:pt x="12" y="8"/>
                  </a:lnTo>
                  <a:lnTo>
                    <a:pt x="15" y="7"/>
                  </a:lnTo>
                  <a:lnTo>
                    <a:pt x="18" y="7"/>
                  </a:lnTo>
                  <a:lnTo>
                    <a:pt x="31" y="10"/>
                  </a:lnTo>
                  <a:lnTo>
                    <a:pt x="41" y="18"/>
                  </a:lnTo>
                  <a:lnTo>
                    <a:pt x="48" y="33"/>
                  </a:lnTo>
                  <a:lnTo>
                    <a:pt x="51" y="49"/>
                  </a:lnTo>
                  <a:lnTo>
                    <a:pt x="48" y="66"/>
                  </a:lnTo>
                  <a:lnTo>
                    <a:pt x="41" y="79"/>
                  </a:lnTo>
                  <a:lnTo>
                    <a:pt x="31" y="89"/>
                  </a:lnTo>
                  <a:lnTo>
                    <a:pt x="18" y="92"/>
                  </a:lnTo>
                  <a:lnTo>
                    <a:pt x="13" y="92"/>
                  </a:lnTo>
                  <a:lnTo>
                    <a:pt x="10" y="90"/>
                  </a:lnTo>
                  <a:lnTo>
                    <a:pt x="6" y="89"/>
                  </a:lnTo>
                  <a:lnTo>
                    <a:pt x="2" y="86"/>
                  </a:lnTo>
                  <a:lnTo>
                    <a:pt x="0" y="86"/>
                  </a:lnTo>
                  <a:lnTo>
                    <a:pt x="6" y="93"/>
                  </a:lnTo>
                  <a:lnTo>
                    <a:pt x="12" y="99"/>
                  </a:lnTo>
                  <a:lnTo>
                    <a:pt x="19" y="103"/>
                  </a:lnTo>
                  <a:lnTo>
                    <a:pt x="28" y="105"/>
                  </a:lnTo>
                  <a:lnTo>
                    <a:pt x="42" y="100"/>
                  </a:lnTo>
                  <a:lnTo>
                    <a:pt x="54" y="89"/>
                  </a:lnTo>
                  <a:lnTo>
                    <a:pt x="61" y="73"/>
                  </a:lnTo>
                  <a:lnTo>
                    <a:pt x="64" y="53"/>
                  </a:lnTo>
                  <a:lnTo>
                    <a:pt x="61" y="31"/>
                  </a:lnTo>
                  <a:lnTo>
                    <a:pt x="54" y="15"/>
                  </a:lnTo>
                  <a:lnTo>
                    <a:pt x="42" y="4"/>
                  </a:lnTo>
                  <a:lnTo>
                    <a:pt x="2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621662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srgbClr val="FFFFFF"/>
                </a:solidFill>
              </a:rPr>
              <a:t>Nursing </a:t>
            </a:r>
            <a:r>
              <a:rPr lang="en-US" b="1" dirty="0" smtClean="0">
                <a:solidFill>
                  <a:srgbClr val="FFFFFF"/>
                </a:solidFill>
              </a:rPr>
              <a:t>Fundamentals</a:t>
            </a:r>
            <a:r>
              <a:rPr lang="en-US" dirty="0" smtClean="0">
                <a:solidFill>
                  <a:srgbClr val="FFFFFF"/>
                </a:solidFill>
              </a:rPr>
              <a:t> 7243</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EFCDB5AF-8441-4674-BD37-4FA38DDA75D2}" type="slidenum">
              <a:rPr lang="en-US">
                <a:solidFill>
                  <a:srgbClr val="FFFFFF"/>
                </a:solidFill>
              </a:rPr>
              <a:pPr/>
              <a:t>25</a:t>
            </a:fld>
            <a:endParaRPr lang="en-US" dirty="0">
              <a:solidFill>
                <a:srgbClr val="FFFFFF"/>
              </a:solidFill>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9" name="Rectangle 8"/>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rPr>
              <a:t>*</a:t>
            </a:r>
            <a:r>
              <a:rPr lang="en-US" sz="3600" b="1" u="sng" dirty="0" smtClean="0">
                <a:solidFill>
                  <a:srgbClr val="FFFFFF"/>
                </a:solidFill>
              </a:rPr>
              <a:t>Fluid Needs</a:t>
            </a:r>
            <a:endParaRPr lang="en-US" sz="3600" b="1" u="sng" dirty="0">
              <a:solidFill>
                <a:srgbClr val="FFFFFF"/>
              </a:solidFill>
              <a:effectLst>
                <a:outerShdw blurRad="38100" dist="38100" dir="2700000" algn="tl">
                  <a:srgbClr val="000000">
                    <a:alpha val="43137"/>
                  </a:srgbClr>
                </a:outerShdw>
              </a:effectLst>
            </a:endParaRPr>
          </a:p>
        </p:txBody>
      </p:sp>
      <p:sp>
        <p:nvSpPr>
          <p:cNvPr id="4" name="TextBox 3"/>
          <p:cNvSpPr txBox="1"/>
          <p:nvPr/>
        </p:nvSpPr>
        <p:spPr>
          <a:xfrm>
            <a:off x="228600" y="1219200"/>
            <a:ext cx="6705600" cy="584775"/>
          </a:xfrm>
          <a:prstGeom prst="rect">
            <a:avLst/>
          </a:prstGeom>
          <a:noFill/>
        </p:spPr>
        <p:txBody>
          <a:bodyPr wrap="square" rtlCol="0">
            <a:spAutoFit/>
          </a:bodyPr>
          <a:lstStyle/>
          <a:p>
            <a:r>
              <a:rPr lang="en-US" sz="3200" b="1" u="sng" dirty="0" smtClean="0"/>
              <a:t>Under normal conditions:</a:t>
            </a:r>
            <a:endParaRPr lang="en-US" sz="3200" b="1" u="sng" dirty="0"/>
          </a:p>
        </p:txBody>
      </p:sp>
      <p:sp>
        <p:nvSpPr>
          <p:cNvPr id="8" name="TextBox 7"/>
          <p:cNvSpPr txBox="1"/>
          <p:nvPr/>
        </p:nvSpPr>
        <p:spPr>
          <a:xfrm>
            <a:off x="304800" y="1806582"/>
            <a:ext cx="4876800" cy="4385816"/>
          </a:xfrm>
          <a:prstGeom prst="rect">
            <a:avLst/>
          </a:prstGeom>
          <a:noFill/>
        </p:spPr>
        <p:txBody>
          <a:bodyPr wrap="square" rtlCol="0">
            <a:spAutoFit/>
          </a:bodyPr>
          <a:lstStyle/>
          <a:p>
            <a:pPr algn="ctr"/>
            <a:r>
              <a:rPr lang="en-US" sz="23900" b="1" u="sng" dirty="0" smtClean="0">
                <a:solidFill>
                  <a:srgbClr val="00B0F0"/>
                </a:solidFill>
                <a:effectLst>
                  <a:outerShdw blurRad="38100" dist="38100" dir="2700000" algn="tl">
                    <a:srgbClr val="000000">
                      <a:alpha val="43137"/>
                    </a:srgbClr>
                  </a:outerShdw>
                </a:effectLst>
              </a:rPr>
              <a:t>64</a:t>
            </a:r>
            <a:r>
              <a:rPr lang="en-US" sz="23900" b="1" u="sng" dirty="0" smtClean="0">
                <a:effectLst>
                  <a:outerShdw blurRad="38100" dist="38100" dir="2700000" algn="tl">
                    <a:srgbClr val="000000">
                      <a:alpha val="43137"/>
                    </a:srgbClr>
                  </a:outerShdw>
                </a:effectLst>
              </a:rPr>
              <a:t> </a:t>
            </a:r>
            <a:r>
              <a:rPr lang="en-US" sz="4000" b="1" u="sng" dirty="0" smtClean="0">
                <a:solidFill>
                  <a:srgbClr val="002060"/>
                </a:solidFill>
                <a:effectLst>
                  <a:outerShdw blurRad="38100" dist="38100" dir="2700000" algn="tl">
                    <a:srgbClr val="000000">
                      <a:alpha val="43137"/>
                    </a:srgbClr>
                  </a:outerShdw>
                </a:effectLst>
              </a:rPr>
              <a:t>ounces daily</a:t>
            </a:r>
            <a:endParaRPr lang="en-US" sz="4000" b="1" u="sng" dirty="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5907088" y="1379603"/>
            <a:ext cx="2514600" cy="646331"/>
          </a:xfrm>
          <a:prstGeom prst="rect">
            <a:avLst/>
          </a:prstGeom>
          <a:no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Eight 8-ounce glasses of water/fluids a day</a:t>
            </a:r>
            <a:endParaRPr lang="en-US" b="1" dirty="0">
              <a:solidFill>
                <a:srgbClr val="0000FF"/>
              </a:solidFill>
              <a:effectLst>
                <a:outerShdw blurRad="38100" dist="38100" dir="2700000" algn="tl">
                  <a:srgbClr val="000000">
                    <a:alpha val="43137"/>
                  </a:srgbClr>
                </a:outerShdw>
              </a:effectLst>
            </a:endParaRPr>
          </a:p>
        </p:txBody>
      </p:sp>
      <p:pic>
        <p:nvPicPr>
          <p:cNvPr id="15362" name="Picture 2" descr="C:\Documents and Settings\amoore\Local Settings\Temporary Internet Files\Content.IE5\8FT7EIVD\MC90044175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9175"/>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577" y="2782006"/>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577" y="3949171"/>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82055"/>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797" y="4522259"/>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401" y="3387373"/>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065" y="3387373"/>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112" y="2286000"/>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1262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srgbClr val="FFFFFF"/>
                </a:solidFill>
              </a:rPr>
              <a:t>Nursing </a:t>
            </a:r>
            <a:r>
              <a:rPr lang="en-US" b="1" dirty="0" smtClean="0">
                <a:solidFill>
                  <a:srgbClr val="FFFFFF"/>
                </a:solidFill>
              </a:rPr>
              <a:t>Fundamentals</a:t>
            </a:r>
            <a:r>
              <a:rPr lang="en-US" dirty="0" smtClean="0">
                <a:solidFill>
                  <a:srgbClr val="FFFFFF"/>
                </a:solidFill>
              </a:rPr>
              <a:t> 7243</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EFCDB5AF-8441-4674-BD37-4FA38DDA75D2}" type="slidenum">
              <a:rPr lang="en-US">
                <a:solidFill>
                  <a:srgbClr val="FFFFFF"/>
                </a:solidFill>
              </a:rPr>
              <a:pPr/>
              <a:t>26</a:t>
            </a:fld>
            <a:endParaRPr lang="en-US" dirty="0">
              <a:solidFill>
                <a:srgbClr val="FFFFFF"/>
              </a:solidFill>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9" name="Rectangle 8"/>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rPr>
              <a:t>*</a:t>
            </a:r>
            <a:r>
              <a:rPr lang="en-US" sz="3600" b="1" u="sng" dirty="0" smtClean="0">
                <a:solidFill>
                  <a:srgbClr val="FFFFFF"/>
                </a:solidFill>
              </a:rPr>
              <a:t>Fluid Imbalances</a:t>
            </a:r>
            <a:endParaRPr lang="en-US" sz="3600" b="1" u="sng" dirty="0">
              <a:solidFill>
                <a:srgbClr val="FFFFFF"/>
              </a:solidFill>
              <a:effectLst>
                <a:outerShdw blurRad="38100" dist="38100" dir="2700000" algn="tl">
                  <a:srgbClr val="000000">
                    <a:alpha val="43137"/>
                  </a:srgbClr>
                </a:outerShdw>
              </a:effectLst>
            </a:endParaRPr>
          </a:p>
        </p:txBody>
      </p:sp>
      <p:sp>
        <p:nvSpPr>
          <p:cNvPr id="3" name="TextBox 2"/>
          <p:cNvSpPr txBox="1"/>
          <p:nvPr/>
        </p:nvSpPr>
        <p:spPr>
          <a:xfrm>
            <a:off x="685800" y="1524000"/>
            <a:ext cx="7543800" cy="3785652"/>
          </a:xfrm>
          <a:prstGeom prst="rect">
            <a:avLst/>
          </a:prstGeom>
          <a:noFill/>
        </p:spPr>
        <p:txBody>
          <a:bodyPr wrap="square" rtlCol="0">
            <a:spAutoFit/>
          </a:bodyPr>
          <a:lstStyle/>
          <a:p>
            <a:r>
              <a:rPr lang="en-US" sz="4800" b="1" u="sng" dirty="0" smtClean="0">
                <a:solidFill>
                  <a:srgbClr val="002060"/>
                </a:solidFill>
                <a:effectLst>
                  <a:outerShdw blurRad="38100" dist="38100" dir="2700000" algn="tl">
                    <a:srgbClr val="000000">
                      <a:alpha val="43137"/>
                    </a:srgbClr>
                  </a:outerShdw>
                </a:effectLst>
              </a:rPr>
              <a:t>Edema</a:t>
            </a:r>
            <a:r>
              <a:rPr lang="en-US" sz="4800" b="1" u="sng" dirty="0" smtClean="0">
                <a:effectLst>
                  <a:outerShdw blurRad="38100" dist="38100" dir="2700000" algn="tl">
                    <a:srgbClr val="000000">
                      <a:alpha val="43137"/>
                    </a:srgbClr>
                  </a:outerShdw>
                </a:effectLst>
              </a:rPr>
              <a:t> – </a:t>
            </a:r>
            <a:r>
              <a:rPr lang="en-US" sz="4800" b="1" u="sng" dirty="0" smtClean="0">
                <a:solidFill>
                  <a:srgbClr val="FF0000"/>
                </a:solidFill>
                <a:effectLst>
                  <a:outerShdw blurRad="38100" dist="38100" dir="2700000" algn="tl">
                    <a:srgbClr val="000000">
                      <a:alpha val="43137"/>
                    </a:srgbClr>
                  </a:outerShdw>
                </a:effectLst>
              </a:rPr>
              <a:t>too much fluid </a:t>
            </a:r>
            <a:r>
              <a:rPr lang="en-US" sz="4800" b="1" u="sng" dirty="0" smtClean="0">
                <a:effectLst>
                  <a:outerShdw blurRad="38100" dist="38100" dir="2700000" algn="tl">
                    <a:srgbClr val="000000">
                      <a:alpha val="43137"/>
                    </a:srgbClr>
                  </a:outerShdw>
                </a:effectLst>
              </a:rPr>
              <a:t>in the body</a:t>
            </a:r>
          </a:p>
          <a:p>
            <a:endParaRPr lang="en-US" sz="4800" b="1" dirty="0" smtClean="0">
              <a:effectLst>
                <a:outerShdw blurRad="38100" dist="38100" dir="2700000" algn="tl">
                  <a:srgbClr val="000000">
                    <a:alpha val="43137"/>
                  </a:srgbClr>
                </a:outerShdw>
              </a:effectLst>
            </a:endParaRPr>
          </a:p>
          <a:p>
            <a:r>
              <a:rPr lang="en-US" sz="4800" b="1" u="sng" dirty="0" smtClean="0">
                <a:solidFill>
                  <a:srgbClr val="002060"/>
                </a:solidFill>
                <a:effectLst>
                  <a:outerShdw blurRad="38100" dist="38100" dir="2700000" algn="tl">
                    <a:srgbClr val="000000">
                      <a:alpha val="43137"/>
                    </a:srgbClr>
                  </a:outerShdw>
                </a:effectLst>
              </a:rPr>
              <a:t>Dehydration</a:t>
            </a:r>
            <a:r>
              <a:rPr lang="en-US" sz="4800" b="1" u="sng" dirty="0" smtClean="0">
                <a:effectLst>
                  <a:outerShdw blurRad="38100" dist="38100" dir="2700000" algn="tl">
                    <a:srgbClr val="000000">
                      <a:alpha val="43137"/>
                    </a:srgbClr>
                  </a:outerShdw>
                </a:effectLst>
              </a:rPr>
              <a:t> – </a:t>
            </a:r>
            <a:r>
              <a:rPr lang="en-US" sz="4800" b="1" u="sng" dirty="0" smtClean="0">
                <a:solidFill>
                  <a:srgbClr val="FF0000"/>
                </a:solidFill>
                <a:effectLst>
                  <a:outerShdw blurRad="38100" dist="38100" dir="2700000" algn="tl">
                    <a:srgbClr val="000000">
                      <a:alpha val="43137"/>
                    </a:srgbClr>
                  </a:outerShdw>
                </a:effectLst>
              </a:rPr>
              <a:t>too little fluid</a:t>
            </a:r>
            <a:r>
              <a:rPr lang="en-US" sz="4800" b="1" u="sng" dirty="0" smtClean="0">
                <a:effectLst>
                  <a:outerShdw blurRad="38100" dist="38100" dir="2700000" algn="tl">
                    <a:srgbClr val="000000">
                      <a:alpha val="43137"/>
                    </a:srgbClr>
                  </a:outerShdw>
                </a:effectLst>
              </a:rPr>
              <a:t> in the body</a:t>
            </a:r>
            <a:endParaRPr lang="en-US" sz="4800" b="1" u="sng" dirty="0">
              <a:effectLst>
                <a:outerShdw blurRad="38100" dist="38100" dir="2700000" algn="tl">
                  <a:srgbClr val="000000">
                    <a:alpha val="43137"/>
                  </a:srgbClr>
                </a:outerShdw>
              </a:effectLst>
            </a:endParaRPr>
          </a:p>
        </p:txBody>
      </p:sp>
      <p:pic>
        <p:nvPicPr>
          <p:cNvPr id="16386" name="Picture 2" descr="C:\Documents and Settings\amoore\Local Settings\Temporary Internet Files\Content.IE5\8FT7EIVD\MC9000484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603735"/>
            <a:ext cx="705917" cy="70591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154" y="2371724"/>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479" y="2371725"/>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565" y="2397126"/>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949" y="2371726"/>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274" y="2371726"/>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2008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4"/>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1" name="Slide Number Placeholder 5"/>
          <p:cNvSpPr>
            <a:spLocks noGrp="1"/>
          </p:cNvSpPr>
          <p:nvPr>
            <p:ph type="sldNum" sz="quarter" idx="12"/>
          </p:nvPr>
        </p:nvSpPr>
        <p:spPr/>
        <p:txBody>
          <a:bodyPr/>
          <a:lstStyle/>
          <a:p>
            <a:fld id="{C21F2C6F-22F7-4F0B-AEA7-2C155C01D9C4}" type="slidenum">
              <a:rPr lang="en-US">
                <a:solidFill>
                  <a:srgbClr val="FFFFFF"/>
                </a:solidFill>
              </a:rPr>
              <a:pPr/>
              <a:t>27</a:t>
            </a:fld>
            <a:endParaRPr lang="en-US" dirty="0">
              <a:solidFill>
                <a:srgbClr val="FFFFFF"/>
              </a:solidFill>
            </a:endParaRPr>
          </a:p>
        </p:txBody>
      </p:sp>
      <p:sp>
        <p:nvSpPr>
          <p:cNvPr id="94211" name="Rectangle 3"/>
          <p:cNvSpPr>
            <a:spLocks noGrp="1" noChangeArrowheads="1"/>
          </p:cNvSpPr>
          <p:nvPr>
            <p:ph type="body" idx="1"/>
          </p:nvPr>
        </p:nvSpPr>
        <p:spPr>
          <a:xfrm>
            <a:off x="363892" y="1600200"/>
            <a:ext cx="8301038" cy="4376738"/>
          </a:xfrm>
        </p:spPr>
        <p:txBody>
          <a:bodyPr/>
          <a:lstStyle/>
          <a:p>
            <a:pPr marL="0" indent="0">
              <a:lnSpc>
                <a:spcPct val="95000"/>
              </a:lnSpc>
              <a:buNone/>
            </a:pPr>
            <a:r>
              <a:rPr lang="en-US" sz="4800" b="1" u="sng" dirty="0" smtClean="0">
                <a:solidFill>
                  <a:srgbClr val="FFC000"/>
                </a:solidFill>
              </a:rPr>
              <a:t>Fluid </a:t>
            </a:r>
            <a:r>
              <a:rPr lang="en-US" sz="4800" b="1" u="sng" dirty="0">
                <a:solidFill>
                  <a:srgbClr val="FFC000"/>
                </a:solidFill>
              </a:rPr>
              <a:t>intake exceeds fluid </a:t>
            </a:r>
            <a:r>
              <a:rPr lang="en-US" sz="4800" b="1" u="sng" dirty="0" smtClean="0">
                <a:solidFill>
                  <a:srgbClr val="FFC000"/>
                </a:solidFill>
              </a:rPr>
              <a:t>output - fluid retention</a:t>
            </a:r>
            <a:endParaRPr lang="en-US" sz="4800" b="1" u="sng" dirty="0">
              <a:solidFill>
                <a:srgbClr val="FFC000"/>
              </a:solidFill>
            </a:endParaRPr>
          </a:p>
          <a:p>
            <a:pPr marL="457200" lvl="1" indent="0">
              <a:lnSpc>
                <a:spcPct val="95000"/>
              </a:lnSpc>
              <a:buNone/>
            </a:pPr>
            <a:endParaRPr lang="en-US" sz="1800" b="1" dirty="0" smtClean="0">
              <a:solidFill>
                <a:srgbClr val="C00000"/>
              </a:solidFill>
              <a:effectLst>
                <a:outerShdw blurRad="38100" dist="38100" dir="2700000" algn="tl">
                  <a:srgbClr val="000000">
                    <a:alpha val="43137"/>
                  </a:srgbClr>
                </a:outerShdw>
              </a:effectLst>
            </a:endParaRPr>
          </a:p>
          <a:p>
            <a:pPr marL="457200" lvl="1" indent="0">
              <a:lnSpc>
                <a:spcPct val="95000"/>
              </a:lnSpc>
              <a:buNone/>
            </a:pPr>
            <a:r>
              <a:rPr lang="en-US" sz="3600" b="1" u="sng" dirty="0" smtClean="0">
                <a:solidFill>
                  <a:srgbClr val="C00000"/>
                </a:solidFill>
                <a:effectLst>
                  <a:outerShdw blurRad="38100" dist="38100" dir="2700000" algn="tl">
                    <a:srgbClr val="000000">
                      <a:alpha val="43137"/>
                    </a:srgbClr>
                  </a:outerShdw>
                </a:effectLst>
              </a:rPr>
              <a:t>Caused by</a:t>
            </a:r>
            <a:r>
              <a:rPr lang="en-US" sz="3600" u="sng" dirty="0" smtClean="0">
                <a:solidFill>
                  <a:srgbClr val="C00000"/>
                </a:solidFill>
              </a:rPr>
              <a:t>:</a:t>
            </a:r>
          </a:p>
          <a:p>
            <a:pPr lvl="2">
              <a:lnSpc>
                <a:spcPct val="95000"/>
              </a:lnSpc>
            </a:pPr>
            <a:r>
              <a:rPr lang="en-US" sz="3200" b="1" u="sng" dirty="0" smtClean="0">
                <a:solidFill>
                  <a:srgbClr val="002060"/>
                </a:solidFill>
                <a:effectLst>
                  <a:outerShdw blurRad="38100" dist="38100" dir="2700000" algn="tl">
                    <a:srgbClr val="000000">
                      <a:alpha val="43137"/>
                    </a:srgbClr>
                  </a:outerShdw>
                </a:effectLst>
              </a:rPr>
              <a:t>Kidney </a:t>
            </a:r>
            <a:r>
              <a:rPr lang="en-US" sz="3200" b="1" u="sng" dirty="0">
                <a:solidFill>
                  <a:srgbClr val="002060"/>
                </a:solidFill>
                <a:effectLst>
                  <a:outerShdw blurRad="38100" dist="38100" dir="2700000" algn="tl">
                    <a:srgbClr val="000000">
                      <a:alpha val="43137"/>
                    </a:srgbClr>
                  </a:outerShdw>
                </a:effectLst>
              </a:rPr>
              <a:t>or </a:t>
            </a:r>
            <a:r>
              <a:rPr lang="en-US" sz="3200" b="1" u="sng" dirty="0" smtClean="0">
                <a:solidFill>
                  <a:srgbClr val="002060"/>
                </a:solidFill>
                <a:effectLst>
                  <a:outerShdw blurRad="38100" dist="38100" dir="2700000" algn="tl">
                    <a:srgbClr val="000000">
                      <a:alpha val="43137"/>
                    </a:srgbClr>
                  </a:outerShdw>
                </a:effectLst>
              </a:rPr>
              <a:t>failure </a:t>
            </a:r>
          </a:p>
          <a:p>
            <a:pPr lvl="2">
              <a:lnSpc>
                <a:spcPct val="95000"/>
              </a:lnSpc>
            </a:pPr>
            <a:r>
              <a:rPr lang="en-US" sz="3200" b="1" u="sng" dirty="0" smtClean="0">
                <a:solidFill>
                  <a:srgbClr val="002060"/>
                </a:solidFill>
                <a:effectLst>
                  <a:outerShdw blurRad="38100" dist="38100" dir="2700000" algn="tl">
                    <a:srgbClr val="000000">
                      <a:alpha val="43137"/>
                    </a:srgbClr>
                  </a:outerShdw>
                </a:effectLst>
              </a:rPr>
              <a:t>Heart failure</a:t>
            </a:r>
            <a:endParaRPr lang="en-US" sz="3200" b="1" u="sng" dirty="0">
              <a:solidFill>
                <a:srgbClr val="002060"/>
              </a:solidFill>
              <a:effectLst>
                <a:outerShdw blurRad="38100" dist="38100" dir="2700000" algn="tl">
                  <a:srgbClr val="000000">
                    <a:alpha val="43137"/>
                  </a:srgbClr>
                </a:outerShdw>
              </a:effectLst>
            </a:endParaRPr>
          </a:p>
          <a:p>
            <a:pPr lvl="2">
              <a:lnSpc>
                <a:spcPct val="95000"/>
              </a:lnSpc>
            </a:pPr>
            <a:r>
              <a:rPr lang="en-US" sz="3200" b="1" u="sng" dirty="0" smtClean="0">
                <a:solidFill>
                  <a:srgbClr val="002060"/>
                </a:solidFill>
                <a:effectLst>
                  <a:outerShdw blurRad="38100" dist="38100" dir="2700000" algn="tl">
                    <a:srgbClr val="000000">
                      <a:alpha val="43137"/>
                    </a:srgbClr>
                  </a:outerShdw>
                </a:effectLst>
              </a:rPr>
              <a:t>Excessive </a:t>
            </a:r>
            <a:r>
              <a:rPr lang="en-US" sz="3200" b="1" u="sng" dirty="0">
                <a:solidFill>
                  <a:srgbClr val="002060"/>
                </a:solidFill>
                <a:effectLst>
                  <a:outerShdw blurRad="38100" dist="38100" dir="2700000" algn="tl">
                    <a:srgbClr val="000000">
                      <a:alpha val="43137"/>
                    </a:srgbClr>
                  </a:outerShdw>
                </a:effectLst>
              </a:rPr>
              <a:t>salt intake</a:t>
            </a:r>
          </a:p>
        </p:txBody>
      </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93" name="Rectangle 92"/>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smtClean="0">
                <a:solidFill>
                  <a:srgbClr val="FF0000"/>
                </a:solidFill>
              </a:rPr>
              <a:t>*</a:t>
            </a:r>
            <a:r>
              <a:rPr lang="en-US" sz="5400" b="1" u="sng" dirty="0" smtClean="0"/>
              <a:t>Edema</a:t>
            </a:r>
            <a:endParaRPr lang="en-US" sz="5400" b="1" u="sng" dirty="0">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78" r="44199"/>
          <a:stretch/>
        </p:blipFill>
        <p:spPr bwMode="auto">
          <a:xfrm>
            <a:off x="5943600" y="3276600"/>
            <a:ext cx="2531608" cy="28471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679251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4"/>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88" name="Slide Number Placeholder 5"/>
          <p:cNvSpPr>
            <a:spLocks noGrp="1"/>
          </p:cNvSpPr>
          <p:nvPr>
            <p:ph type="sldNum" sz="quarter" idx="12"/>
          </p:nvPr>
        </p:nvSpPr>
        <p:spPr/>
        <p:txBody>
          <a:bodyPr/>
          <a:lstStyle/>
          <a:p>
            <a:fld id="{9EB304DC-0CEF-4650-89F9-D996BA939CB2}" type="slidenum">
              <a:rPr lang="en-US">
                <a:solidFill>
                  <a:srgbClr val="FFFFFF"/>
                </a:solidFill>
              </a:rPr>
              <a:pPr/>
              <a:t>28</a:t>
            </a:fld>
            <a:endParaRPr lang="en-US">
              <a:solidFill>
                <a:srgbClr val="FFFFFF"/>
              </a:solidFill>
            </a:endParaRPr>
          </a:p>
        </p:txBody>
      </p:sp>
      <p:sp>
        <p:nvSpPr>
          <p:cNvPr id="95235" name="Rectangle 3"/>
          <p:cNvSpPr>
            <a:spLocks noGrp="1" noChangeArrowheads="1"/>
          </p:cNvSpPr>
          <p:nvPr>
            <p:ph type="body" idx="1"/>
          </p:nvPr>
        </p:nvSpPr>
        <p:spPr>
          <a:xfrm>
            <a:off x="419100" y="1471482"/>
            <a:ext cx="8305800" cy="3627437"/>
          </a:xfrm>
        </p:spPr>
        <p:txBody>
          <a:bodyPr/>
          <a:lstStyle/>
          <a:p>
            <a:pPr marL="0" indent="0">
              <a:buNone/>
            </a:pPr>
            <a:r>
              <a:rPr lang="en-US" sz="6000" b="1" u="sng" dirty="0" smtClean="0">
                <a:solidFill>
                  <a:srgbClr val="FFC000"/>
                </a:solidFill>
                <a:effectLst>
                  <a:outerShdw blurRad="38100" dist="38100" dir="2700000" algn="tl">
                    <a:srgbClr val="000000">
                      <a:alpha val="43137"/>
                    </a:srgbClr>
                  </a:outerShdw>
                </a:effectLst>
              </a:rPr>
              <a:t>Fluid </a:t>
            </a:r>
            <a:r>
              <a:rPr lang="en-US" sz="6000" b="1" u="sng" dirty="0">
                <a:solidFill>
                  <a:srgbClr val="FFC000"/>
                </a:solidFill>
                <a:effectLst>
                  <a:outerShdw blurRad="38100" dist="38100" dir="2700000" algn="tl">
                    <a:srgbClr val="000000">
                      <a:alpha val="43137"/>
                    </a:srgbClr>
                  </a:outerShdw>
                </a:effectLst>
              </a:rPr>
              <a:t>output exceeds fluid intake </a:t>
            </a:r>
          </a:p>
          <a:p>
            <a:r>
              <a:rPr lang="en-US" sz="3600" b="1" i="1" u="sng" dirty="0">
                <a:solidFill>
                  <a:srgbClr val="66FF33"/>
                </a:solidFill>
                <a:effectLst>
                  <a:outerShdw blurRad="38100" dist="38100" dir="2700000" algn="tl">
                    <a:srgbClr val="000000">
                      <a:alpha val="43137"/>
                    </a:srgbClr>
                  </a:outerShdw>
                </a:effectLst>
              </a:rPr>
              <a:t>Common problem of long-term care residents</a:t>
            </a:r>
          </a:p>
        </p:txBody>
      </p:sp>
      <p:grpSp>
        <p:nvGrpSpPr>
          <p:cNvPr id="95236" name="Group 4"/>
          <p:cNvGrpSpPr>
            <a:grpSpLocks/>
          </p:cNvGrpSpPr>
          <p:nvPr/>
        </p:nvGrpSpPr>
        <p:grpSpPr bwMode="auto">
          <a:xfrm>
            <a:off x="6637180" y="4285761"/>
            <a:ext cx="1961301" cy="1856061"/>
            <a:chOff x="1635" y="1394"/>
            <a:chExt cx="4902" cy="4104"/>
          </a:xfrm>
        </p:grpSpPr>
        <p:sp>
          <p:nvSpPr>
            <p:cNvPr id="95237" name="Freeform 5"/>
            <p:cNvSpPr>
              <a:spLocks/>
            </p:cNvSpPr>
            <p:nvPr/>
          </p:nvSpPr>
          <p:spPr bwMode="auto">
            <a:xfrm>
              <a:off x="3172" y="1394"/>
              <a:ext cx="3365" cy="4089"/>
            </a:xfrm>
            <a:custGeom>
              <a:avLst/>
              <a:gdLst>
                <a:gd name="T0" fmla="*/ 58 w 3365"/>
                <a:gd name="T1" fmla="*/ 4089 h 4089"/>
                <a:gd name="T2" fmla="*/ 160 w 3365"/>
                <a:gd name="T3" fmla="*/ 4086 h 4089"/>
                <a:gd name="T4" fmla="*/ 402 w 3365"/>
                <a:gd name="T5" fmla="*/ 4073 h 4089"/>
                <a:gd name="T6" fmla="*/ 689 w 3365"/>
                <a:gd name="T7" fmla="*/ 3997 h 4089"/>
                <a:gd name="T8" fmla="*/ 1050 w 3365"/>
                <a:gd name="T9" fmla="*/ 3955 h 4089"/>
                <a:gd name="T10" fmla="*/ 1772 w 3365"/>
                <a:gd name="T11" fmla="*/ 3961 h 4089"/>
                <a:gd name="T12" fmla="*/ 2494 w 3365"/>
                <a:gd name="T13" fmla="*/ 3925 h 4089"/>
                <a:gd name="T14" fmla="*/ 3233 w 3365"/>
                <a:gd name="T15" fmla="*/ 3933 h 4089"/>
                <a:gd name="T16" fmla="*/ 3318 w 3365"/>
                <a:gd name="T17" fmla="*/ 3730 h 4089"/>
                <a:gd name="T18" fmla="*/ 3285 w 3365"/>
                <a:gd name="T19" fmla="*/ 3426 h 4089"/>
                <a:gd name="T20" fmla="*/ 3136 w 3365"/>
                <a:gd name="T21" fmla="*/ 2914 h 4089"/>
                <a:gd name="T22" fmla="*/ 2850 w 3365"/>
                <a:gd name="T23" fmla="*/ 2589 h 4089"/>
                <a:gd name="T24" fmla="*/ 2598 w 3365"/>
                <a:gd name="T25" fmla="*/ 2409 h 4089"/>
                <a:gd name="T26" fmla="*/ 2550 w 3365"/>
                <a:gd name="T27" fmla="*/ 2320 h 4089"/>
                <a:gd name="T28" fmla="*/ 2498 w 3365"/>
                <a:gd name="T29" fmla="*/ 2241 h 4089"/>
                <a:gd name="T30" fmla="*/ 2540 w 3365"/>
                <a:gd name="T31" fmla="*/ 2146 h 4089"/>
                <a:gd name="T32" fmla="*/ 2598 w 3365"/>
                <a:gd name="T33" fmla="*/ 2035 h 4089"/>
                <a:gd name="T34" fmla="*/ 2719 w 3365"/>
                <a:gd name="T35" fmla="*/ 1721 h 4089"/>
                <a:gd name="T36" fmla="*/ 2791 w 3365"/>
                <a:gd name="T37" fmla="*/ 1575 h 4089"/>
                <a:gd name="T38" fmla="*/ 2845 w 3365"/>
                <a:gd name="T39" fmla="*/ 1365 h 4089"/>
                <a:gd name="T40" fmla="*/ 2898 w 3365"/>
                <a:gd name="T41" fmla="*/ 1188 h 4089"/>
                <a:gd name="T42" fmla="*/ 2822 w 3365"/>
                <a:gd name="T43" fmla="*/ 788 h 4089"/>
                <a:gd name="T44" fmla="*/ 2488 w 3365"/>
                <a:gd name="T45" fmla="*/ 263 h 4089"/>
                <a:gd name="T46" fmla="*/ 1807 w 3365"/>
                <a:gd name="T47" fmla="*/ 0 h 4089"/>
                <a:gd name="T48" fmla="*/ 1530 w 3365"/>
                <a:gd name="T49" fmla="*/ 94 h 4089"/>
                <a:gd name="T50" fmla="*/ 1383 w 3365"/>
                <a:gd name="T51" fmla="*/ 245 h 4089"/>
                <a:gd name="T52" fmla="*/ 1351 w 3365"/>
                <a:gd name="T53" fmla="*/ 272 h 4089"/>
                <a:gd name="T54" fmla="*/ 1308 w 3365"/>
                <a:gd name="T55" fmla="*/ 179 h 4089"/>
                <a:gd name="T56" fmla="*/ 1282 w 3365"/>
                <a:gd name="T57" fmla="*/ 226 h 4089"/>
                <a:gd name="T58" fmla="*/ 1359 w 3365"/>
                <a:gd name="T59" fmla="*/ 300 h 4089"/>
                <a:gd name="T60" fmla="*/ 1288 w 3365"/>
                <a:gd name="T61" fmla="*/ 386 h 4089"/>
                <a:gd name="T62" fmla="*/ 1085 w 3365"/>
                <a:gd name="T63" fmla="*/ 604 h 4089"/>
                <a:gd name="T64" fmla="*/ 914 w 3365"/>
                <a:gd name="T65" fmla="*/ 820 h 4089"/>
                <a:gd name="T66" fmla="*/ 809 w 3365"/>
                <a:gd name="T67" fmla="*/ 1009 h 4089"/>
                <a:gd name="T68" fmla="*/ 808 w 3365"/>
                <a:gd name="T69" fmla="*/ 1095 h 4089"/>
                <a:gd name="T70" fmla="*/ 652 w 3365"/>
                <a:gd name="T71" fmla="*/ 981 h 4089"/>
                <a:gd name="T72" fmla="*/ 419 w 3365"/>
                <a:gd name="T73" fmla="*/ 866 h 4089"/>
                <a:gd name="T74" fmla="*/ 187 w 3365"/>
                <a:gd name="T75" fmla="*/ 875 h 4089"/>
                <a:gd name="T76" fmla="*/ 32 w 3365"/>
                <a:gd name="T77" fmla="*/ 876 h 4089"/>
                <a:gd name="T78" fmla="*/ 40 w 3365"/>
                <a:gd name="T79" fmla="*/ 1549 h 4089"/>
                <a:gd name="T80" fmla="*/ 230 w 3365"/>
                <a:gd name="T81" fmla="*/ 1564 h 4089"/>
                <a:gd name="T82" fmla="*/ 434 w 3365"/>
                <a:gd name="T83" fmla="*/ 1562 h 4089"/>
                <a:gd name="T84" fmla="*/ 639 w 3365"/>
                <a:gd name="T85" fmla="*/ 1469 h 4089"/>
                <a:gd name="T86" fmla="*/ 706 w 3365"/>
                <a:gd name="T87" fmla="*/ 1380 h 4089"/>
                <a:gd name="T88" fmla="*/ 740 w 3365"/>
                <a:gd name="T89" fmla="*/ 1441 h 4089"/>
                <a:gd name="T90" fmla="*/ 703 w 3365"/>
                <a:gd name="T91" fmla="*/ 1623 h 4089"/>
                <a:gd name="T92" fmla="*/ 1037 w 3365"/>
                <a:gd name="T93" fmla="*/ 1777 h 4089"/>
                <a:gd name="T94" fmla="*/ 1198 w 3365"/>
                <a:gd name="T95" fmla="*/ 1958 h 4089"/>
                <a:gd name="T96" fmla="*/ 1188 w 3365"/>
                <a:gd name="T97" fmla="*/ 2097 h 4089"/>
                <a:gd name="T98" fmla="*/ 1192 w 3365"/>
                <a:gd name="T99" fmla="*/ 2261 h 4089"/>
                <a:gd name="T100" fmla="*/ 1157 w 3365"/>
                <a:gd name="T101" fmla="*/ 2374 h 4089"/>
                <a:gd name="T102" fmla="*/ 1065 w 3365"/>
                <a:gd name="T103" fmla="*/ 2409 h 4089"/>
                <a:gd name="T104" fmla="*/ 1006 w 3365"/>
                <a:gd name="T105" fmla="*/ 2440 h 4089"/>
                <a:gd name="T106" fmla="*/ 883 w 3365"/>
                <a:gd name="T107" fmla="*/ 2430 h 4089"/>
                <a:gd name="T108" fmla="*/ 680 w 3365"/>
                <a:gd name="T109" fmla="*/ 2486 h 4089"/>
                <a:gd name="T110" fmla="*/ 361 w 3365"/>
                <a:gd name="T111" fmla="*/ 2532 h 4089"/>
                <a:gd name="T112" fmla="*/ 0 w 3365"/>
                <a:gd name="T113" fmla="*/ 2666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5" h="4089">
                  <a:moveTo>
                    <a:pt x="0" y="2666"/>
                  </a:moveTo>
                  <a:lnTo>
                    <a:pt x="0" y="4086"/>
                  </a:lnTo>
                  <a:lnTo>
                    <a:pt x="18" y="4088"/>
                  </a:lnTo>
                  <a:lnTo>
                    <a:pt x="38" y="4089"/>
                  </a:lnTo>
                  <a:lnTo>
                    <a:pt x="58" y="4089"/>
                  </a:lnTo>
                  <a:lnTo>
                    <a:pt x="79" y="4089"/>
                  </a:lnTo>
                  <a:lnTo>
                    <a:pt x="99" y="4088"/>
                  </a:lnTo>
                  <a:lnTo>
                    <a:pt x="120" y="4086"/>
                  </a:lnTo>
                  <a:lnTo>
                    <a:pt x="140" y="4086"/>
                  </a:lnTo>
                  <a:lnTo>
                    <a:pt x="160" y="4086"/>
                  </a:lnTo>
                  <a:lnTo>
                    <a:pt x="207" y="4084"/>
                  </a:lnTo>
                  <a:lnTo>
                    <a:pt x="256" y="4084"/>
                  </a:lnTo>
                  <a:lnTo>
                    <a:pt x="304" y="4083"/>
                  </a:lnTo>
                  <a:lnTo>
                    <a:pt x="353" y="4079"/>
                  </a:lnTo>
                  <a:lnTo>
                    <a:pt x="402" y="4073"/>
                  </a:lnTo>
                  <a:lnTo>
                    <a:pt x="452" y="4066"/>
                  </a:lnTo>
                  <a:lnTo>
                    <a:pt x="501" y="4056"/>
                  </a:lnTo>
                  <a:lnTo>
                    <a:pt x="550" y="4045"/>
                  </a:lnTo>
                  <a:lnTo>
                    <a:pt x="619" y="4017"/>
                  </a:lnTo>
                  <a:lnTo>
                    <a:pt x="689" y="3997"/>
                  </a:lnTo>
                  <a:lnTo>
                    <a:pt x="758" y="3981"/>
                  </a:lnTo>
                  <a:lnTo>
                    <a:pt x="831" y="3969"/>
                  </a:lnTo>
                  <a:lnTo>
                    <a:pt x="901" y="3960"/>
                  </a:lnTo>
                  <a:lnTo>
                    <a:pt x="975" y="3956"/>
                  </a:lnTo>
                  <a:lnTo>
                    <a:pt x="1050" y="3955"/>
                  </a:lnTo>
                  <a:lnTo>
                    <a:pt x="1129" y="3955"/>
                  </a:lnTo>
                  <a:lnTo>
                    <a:pt x="1288" y="3961"/>
                  </a:lnTo>
                  <a:lnTo>
                    <a:pt x="1449" y="3966"/>
                  </a:lnTo>
                  <a:lnTo>
                    <a:pt x="1610" y="3964"/>
                  </a:lnTo>
                  <a:lnTo>
                    <a:pt x="1772" y="3961"/>
                  </a:lnTo>
                  <a:lnTo>
                    <a:pt x="1935" y="3953"/>
                  </a:lnTo>
                  <a:lnTo>
                    <a:pt x="2097" y="3945"/>
                  </a:lnTo>
                  <a:lnTo>
                    <a:pt x="2261" y="3935"/>
                  </a:lnTo>
                  <a:lnTo>
                    <a:pt x="2427" y="3925"/>
                  </a:lnTo>
                  <a:lnTo>
                    <a:pt x="2494" y="3925"/>
                  </a:lnTo>
                  <a:lnTo>
                    <a:pt x="2614" y="3930"/>
                  </a:lnTo>
                  <a:lnTo>
                    <a:pt x="2765" y="3935"/>
                  </a:lnTo>
                  <a:lnTo>
                    <a:pt x="2932" y="3940"/>
                  </a:lnTo>
                  <a:lnTo>
                    <a:pt x="3093" y="3938"/>
                  </a:lnTo>
                  <a:lnTo>
                    <a:pt x="3233" y="3933"/>
                  </a:lnTo>
                  <a:lnTo>
                    <a:pt x="3328" y="3918"/>
                  </a:lnTo>
                  <a:lnTo>
                    <a:pt x="3365" y="3896"/>
                  </a:lnTo>
                  <a:lnTo>
                    <a:pt x="3344" y="3845"/>
                  </a:lnTo>
                  <a:lnTo>
                    <a:pt x="3329" y="3791"/>
                  </a:lnTo>
                  <a:lnTo>
                    <a:pt x="3318" y="3730"/>
                  </a:lnTo>
                  <a:lnTo>
                    <a:pt x="3313" y="3667"/>
                  </a:lnTo>
                  <a:lnTo>
                    <a:pt x="3306" y="3602"/>
                  </a:lnTo>
                  <a:lnTo>
                    <a:pt x="3301" y="3539"/>
                  </a:lnTo>
                  <a:lnTo>
                    <a:pt x="3293" y="3480"/>
                  </a:lnTo>
                  <a:lnTo>
                    <a:pt x="3285" y="3426"/>
                  </a:lnTo>
                  <a:lnTo>
                    <a:pt x="3260" y="3316"/>
                  </a:lnTo>
                  <a:lnTo>
                    <a:pt x="3238" y="3211"/>
                  </a:lnTo>
                  <a:lnTo>
                    <a:pt x="3208" y="3108"/>
                  </a:lnTo>
                  <a:lnTo>
                    <a:pt x="3177" y="3011"/>
                  </a:lnTo>
                  <a:lnTo>
                    <a:pt x="3136" y="2914"/>
                  </a:lnTo>
                  <a:lnTo>
                    <a:pt x="3087" y="2824"/>
                  </a:lnTo>
                  <a:lnTo>
                    <a:pt x="3026" y="2737"/>
                  </a:lnTo>
                  <a:lnTo>
                    <a:pt x="2955" y="2657"/>
                  </a:lnTo>
                  <a:lnTo>
                    <a:pt x="2904" y="2622"/>
                  </a:lnTo>
                  <a:lnTo>
                    <a:pt x="2850" y="2589"/>
                  </a:lnTo>
                  <a:lnTo>
                    <a:pt x="2791" y="2557"/>
                  </a:lnTo>
                  <a:lnTo>
                    <a:pt x="2735" y="2524"/>
                  </a:lnTo>
                  <a:lnTo>
                    <a:pt x="2680" y="2488"/>
                  </a:lnTo>
                  <a:lnTo>
                    <a:pt x="2634" y="2450"/>
                  </a:lnTo>
                  <a:lnTo>
                    <a:pt x="2598" y="2409"/>
                  </a:lnTo>
                  <a:lnTo>
                    <a:pt x="2576" y="2368"/>
                  </a:lnTo>
                  <a:lnTo>
                    <a:pt x="2566" y="2368"/>
                  </a:lnTo>
                  <a:lnTo>
                    <a:pt x="2557" y="2368"/>
                  </a:lnTo>
                  <a:lnTo>
                    <a:pt x="2555" y="2342"/>
                  </a:lnTo>
                  <a:lnTo>
                    <a:pt x="2550" y="2320"/>
                  </a:lnTo>
                  <a:lnTo>
                    <a:pt x="2540" y="2301"/>
                  </a:lnTo>
                  <a:lnTo>
                    <a:pt x="2529" y="2286"/>
                  </a:lnTo>
                  <a:lnTo>
                    <a:pt x="2516" y="2269"/>
                  </a:lnTo>
                  <a:lnTo>
                    <a:pt x="2506" y="2256"/>
                  </a:lnTo>
                  <a:lnTo>
                    <a:pt x="2498" y="2241"/>
                  </a:lnTo>
                  <a:lnTo>
                    <a:pt x="2496" y="2228"/>
                  </a:lnTo>
                  <a:lnTo>
                    <a:pt x="2506" y="2207"/>
                  </a:lnTo>
                  <a:lnTo>
                    <a:pt x="2517" y="2187"/>
                  </a:lnTo>
                  <a:lnTo>
                    <a:pt x="2529" y="2166"/>
                  </a:lnTo>
                  <a:lnTo>
                    <a:pt x="2540" y="2146"/>
                  </a:lnTo>
                  <a:lnTo>
                    <a:pt x="2548" y="2123"/>
                  </a:lnTo>
                  <a:lnTo>
                    <a:pt x="2558" y="2102"/>
                  </a:lnTo>
                  <a:lnTo>
                    <a:pt x="2566" y="2079"/>
                  </a:lnTo>
                  <a:lnTo>
                    <a:pt x="2576" y="2058"/>
                  </a:lnTo>
                  <a:lnTo>
                    <a:pt x="2598" y="2035"/>
                  </a:lnTo>
                  <a:lnTo>
                    <a:pt x="2622" y="1990"/>
                  </a:lnTo>
                  <a:lnTo>
                    <a:pt x="2647" y="1930"/>
                  </a:lnTo>
                  <a:lnTo>
                    <a:pt x="2673" y="1861"/>
                  </a:lnTo>
                  <a:lnTo>
                    <a:pt x="2696" y="1789"/>
                  </a:lnTo>
                  <a:lnTo>
                    <a:pt x="2719" y="1721"/>
                  </a:lnTo>
                  <a:lnTo>
                    <a:pt x="2737" y="1664"/>
                  </a:lnTo>
                  <a:lnTo>
                    <a:pt x="2757" y="1628"/>
                  </a:lnTo>
                  <a:lnTo>
                    <a:pt x="2770" y="1618"/>
                  </a:lnTo>
                  <a:lnTo>
                    <a:pt x="2776" y="1618"/>
                  </a:lnTo>
                  <a:lnTo>
                    <a:pt x="2791" y="1575"/>
                  </a:lnTo>
                  <a:lnTo>
                    <a:pt x="2806" y="1534"/>
                  </a:lnTo>
                  <a:lnTo>
                    <a:pt x="2816" y="1492"/>
                  </a:lnTo>
                  <a:lnTo>
                    <a:pt x="2827" y="1451"/>
                  </a:lnTo>
                  <a:lnTo>
                    <a:pt x="2836" y="1408"/>
                  </a:lnTo>
                  <a:lnTo>
                    <a:pt x="2845" y="1365"/>
                  </a:lnTo>
                  <a:lnTo>
                    <a:pt x="2854" y="1321"/>
                  </a:lnTo>
                  <a:lnTo>
                    <a:pt x="2865" y="1278"/>
                  </a:lnTo>
                  <a:lnTo>
                    <a:pt x="2880" y="1273"/>
                  </a:lnTo>
                  <a:lnTo>
                    <a:pt x="2896" y="1268"/>
                  </a:lnTo>
                  <a:lnTo>
                    <a:pt x="2898" y="1188"/>
                  </a:lnTo>
                  <a:lnTo>
                    <a:pt x="2895" y="1108"/>
                  </a:lnTo>
                  <a:lnTo>
                    <a:pt x="2883" y="1026"/>
                  </a:lnTo>
                  <a:lnTo>
                    <a:pt x="2868" y="947"/>
                  </a:lnTo>
                  <a:lnTo>
                    <a:pt x="2845" y="866"/>
                  </a:lnTo>
                  <a:lnTo>
                    <a:pt x="2822" y="788"/>
                  </a:lnTo>
                  <a:lnTo>
                    <a:pt x="2795" y="712"/>
                  </a:lnTo>
                  <a:lnTo>
                    <a:pt x="2767" y="640"/>
                  </a:lnTo>
                  <a:lnTo>
                    <a:pt x="2683" y="497"/>
                  </a:lnTo>
                  <a:lnTo>
                    <a:pt x="2591" y="373"/>
                  </a:lnTo>
                  <a:lnTo>
                    <a:pt x="2488" y="263"/>
                  </a:lnTo>
                  <a:lnTo>
                    <a:pt x="2376" y="174"/>
                  </a:lnTo>
                  <a:lnTo>
                    <a:pt x="2251" y="100"/>
                  </a:lnTo>
                  <a:lnTo>
                    <a:pt x="2115" y="48"/>
                  </a:lnTo>
                  <a:lnTo>
                    <a:pt x="1968" y="13"/>
                  </a:lnTo>
                  <a:lnTo>
                    <a:pt x="1807" y="0"/>
                  </a:lnTo>
                  <a:lnTo>
                    <a:pt x="1743" y="8"/>
                  </a:lnTo>
                  <a:lnTo>
                    <a:pt x="1685" y="23"/>
                  </a:lnTo>
                  <a:lnTo>
                    <a:pt x="1631" y="41"/>
                  </a:lnTo>
                  <a:lnTo>
                    <a:pt x="1580" y="66"/>
                  </a:lnTo>
                  <a:lnTo>
                    <a:pt x="1530" y="94"/>
                  </a:lnTo>
                  <a:lnTo>
                    <a:pt x="1484" y="128"/>
                  </a:lnTo>
                  <a:lnTo>
                    <a:pt x="1439" y="169"/>
                  </a:lnTo>
                  <a:lnTo>
                    <a:pt x="1398" y="220"/>
                  </a:lnTo>
                  <a:lnTo>
                    <a:pt x="1390" y="233"/>
                  </a:lnTo>
                  <a:lnTo>
                    <a:pt x="1383" y="245"/>
                  </a:lnTo>
                  <a:lnTo>
                    <a:pt x="1379" y="254"/>
                  </a:lnTo>
                  <a:lnTo>
                    <a:pt x="1374" y="266"/>
                  </a:lnTo>
                  <a:lnTo>
                    <a:pt x="1365" y="281"/>
                  </a:lnTo>
                  <a:lnTo>
                    <a:pt x="1359" y="290"/>
                  </a:lnTo>
                  <a:lnTo>
                    <a:pt x="1351" y="272"/>
                  </a:lnTo>
                  <a:lnTo>
                    <a:pt x="1344" y="253"/>
                  </a:lnTo>
                  <a:lnTo>
                    <a:pt x="1338" y="231"/>
                  </a:lnTo>
                  <a:lnTo>
                    <a:pt x="1331" y="212"/>
                  </a:lnTo>
                  <a:lnTo>
                    <a:pt x="1320" y="192"/>
                  </a:lnTo>
                  <a:lnTo>
                    <a:pt x="1308" y="179"/>
                  </a:lnTo>
                  <a:lnTo>
                    <a:pt x="1290" y="169"/>
                  </a:lnTo>
                  <a:lnTo>
                    <a:pt x="1269" y="171"/>
                  </a:lnTo>
                  <a:lnTo>
                    <a:pt x="1265" y="185"/>
                  </a:lnTo>
                  <a:lnTo>
                    <a:pt x="1270" y="207"/>
                  </a:lnTo>
                  <a:lnTo>
                    <a:pt x="1282" y="226"/>
                  </a:lnTo>
                  <a:lnTo>
                    <a:pt x="1298" y="249"/>
                  </a:lnTo>
                  <a:lnTo>
                    <a:pt x="1315" y="268"/>
                  </a:lnTo>
                  <a:lnTo>
                    <a:pt x="1331" y="284"/>
                  </a:lnTo>
                  <a:lnTo>
                    <a:pt x="1346" y="295"/>
                  </a:lnTo>
                  <a:lnTo>
                    <a:pt x="1359" y="300"/>
                  </a:lnTo>
                  <a:lnTo>
                    <a:pt x="1357" y="312"/>
                  </a:lnTo>
                  <a:lnTo>
                    <a:pt x="1357" y="325"/>
                  </a:lnTo>
                  <a:lnTo>
                    <a:pt x="1352" y="335"/>
                  </a:lnTo>
                  <a:lnTo>
                    <a:pt x="1347" y="350"/>
                  </a:lnTo>
                  <a:lnTo>
                    <a:pt x="1288" y="386"/>
                  </a:lnTo>
                  <a:lnTo>
                    <a:pt x="1236" y="423"/>
                  </a:lnTo>
                  <a:lnTo>
                    <a:pt x="1188" y="461"/>
                  </a:lnTo>
                  <a:lnTo>
                    <a:pt x="1149" y="505"/>
                  </a:lnTo>
                  <a:lnTo>
                    <a:pt x="1113" y="551"/>
                  </a:lnTo>
                  <a:lnTo>
                    <a:pt x="1085" y="604"/>
                  </a:lnTo>
                  <a:lnTo>
                    <a:pt x="1062" y="661"/>
                  </a:lnTo>
                  <a:lnTo>
                    <a:pt x="1049" y="730"/>
                  </a:lnTo>
                  <a:lnTo>
                    <a:pt x="1011" y="763"/>
                  </a:lnTo>
                  <a:lnTo>
                    <a:pt x="965" y="794"/>
                  </a:lnTo>
                  <a:lnTo>
                    <a:pt x="914" y="820"/>
                  </a:lnTo>
                  <a:lnTo>
                    <a:pt x="868" y="850"/>
                  </a:lnTo>
                  <a:lnTo>
                    <a:pt x="826" y="880"/>
                  </a:lnTo>
                  <a:lnTo>
                    <a:pt x="799" y="916"/>
                  </a:lnTo>
                  <a:lnTo>
                    <a:pt x="791" y="957"/>
                  </a:lnTo>
                  <a:lnTo>
                    <a:pt x="809" y="1009"/>
                  </a:lnTo>
                  <a:lnTo>
                    <a:pt x="839" y="1044"/>
                  </a:lnTo>
                  <a:lnTo>
                    <a:pt x="850" y="1068"/>
                  </a:lnTo>
                  <a:lnTo>
                    <a:pt x="845" y="1085"/>
                  </a:lnTo>
                  <a:lnTo>
                    <a:pt x="832" y="1095"/>
                  </a:lnTo>
                  <a:lnTo>
                    <a:pt x="808" y="1095"/>
                  </a:lnTo>
                  <a:lnTo>
                    <a:pt x="781" y="1091"/>
                  </a:lnTo>
                  <a:lnTo>
                    <a:pt x="752" y="1081"/>
                  </a:lnTo>
                  <a:lnTo>
                    <a:pt x="729" y="1070"/>
                  </a:lnTo>
                  <a:lnTo>
                    <a:pt x="689" y="1024"/>
                  </a:lnTo>
                  <a:lnTo>
                    <a:pt x="652" y="981"/>
                  </a:lnTo>
                  <a:lnTo>
                    <a:pt x="611" y="944"/>
                  </a:lnTo>
                  <a:lnTo>
                    <a:pt x="570" y="911"/>
                  </a:lnTo>
                  <a:lnTo>
                    <a:pt x="522" y="884"/>
                  </a:lnTo>
                  <a:lnTo>
                    <a:pt x="473" y="870"/>
                  </a:lnTo>
                  <a:lnTo>
                    <a:pt x="419" y="866"/>
                  </a:lnTo>
                  <a:lnTo>
                    <a:pt x="360" y="880"/>
                  </a:lnTo>
                  <a:lnTo>
                    <a:pt x="333" y="878"/>
                  </a:lnTo>
                  <a:lnTo>
                    <a:pt x="292" y="876"/>
                  </a:lnTo>
                  <a:lnTo>
                    <a:pt x="242" y="875"/>
                  </a:lnTo>
                  <a:lnTo>
                    <a:pt x="187" y="875"/>
                  </a:lnTo>
                  <a:lnTo>
                    <a:pt x="132" y="875"/>
                  </a:lnTo>
                  <a:lnTo>
                    <a:pt x="87" y="875"/>
                  </a:lnTo>
                  <a:lnTo>
                    <a:pt x="53" y="875"/>
                  </a:lnTo>
                  <a:lnTo>
                    <a:pt x="40" y="880"/>
                  </a:lnTo>
                  <a:lnTo>
                    <a:pt x="32" y="876"/>
                  </a:lnTo>
                  <a:lnTo>
                    <a:pt x="23" y="875"/>
                  </a:lnTo>
                  <a:lnTo>
                    <a:pt x="12" y="870"/>
                  </a:lnTo>
                  <a:lnTo>
                    <a:pt x="0" y="870"/>
                  </a:lnTo>
                  <a:lnTo>
                    <a:pt x="0" y="1549"/>
                  </a:lnTo>
                  <a:lnTo>
                    <a:pt x="40" y="1549"/>
                  </a:lnTo>
                  <a:lnTo>
                    <a:pt x="79" y="1549"/>
                  </a:lnTo>
                  <a:lnTo>
                    <a:pt x="117" y="1551"/>
                  </a:lnTo>
                  <a:lnTo>
                    <a:pt x="156" y="1556"/>
                  </a:lnTo>
                  <a:lnTo>
                    <a:pt x="192" y="1559"/>
                  </a:lnTo>
                  <a:lnTo>
                    <a:pt x="230" y="1564"/>
                  </a:lnTo>
                  <a:lnTo>
                    <a:pt x="265" y="1570"/>
                  </a:lnTo>
                  <a:lnTo>
                    <a:pt x="299" y="1579"/>
                  </a:lnTo>
                  <a:lnTo>
                    <a:pt x="345" y="1572"/>
                  </a:lnTo>
                  <a:lnTo>
                    <a:pt x="391" y="1567"/>
                  </a:lnTo>
                  <a:lnTo>
                    <a:pt x="434" y="1562"/>
                  </a:lnTo>
                  <a:lnTo>
                    <a:pt x="476" y="1557"/>
                  </a:lnTo>
                  <a:lnTo>
                    <a:pt x="516" y="1544"/>
                  </a:lnTo>
                  <a:lnTo>
                    <a:pt x="557" y="1528"/>
                  </a:lnTo>
                  <a:lnTo>
                    <a:pt x="596" y="1503"/>
                  </a:lnTo>
                  <a:lnTo>
                    <a:pt x="639" y="1469"/>
                  </a:lnTo>
                  <a:lnTo>
                    <a:pt x="657" y="1441"/>
                  </a:lnTo>
                  <a:lnTo>
                    <a:pt x="673" y="1421"/>
                  </a:lnTo>
                  <a:lnTo>
                    <a:pt x="683" y="1405"/>
                  </a:lnTo>
                  <a:lnTo>
                    <a:pt x="693" y="1395"/>
                  </a:lnTo>
                  <a:lnTo>
                    <a:pt x="706" y="1380"/>
                  </a:lnTo>
                  <a:lnTo>
                    <a:pt x="719" y="1369"/>
                  </a:lnTo>
                  <a:lnTo>
                    <a:pt x="737" y="1395"/>
                  </a:lnTo>
                  <a:lnTo>
                    <a:pt x="747" y="1414"/>
                  </a:lnTo>
                  <a:lnTo>
                    <a:pt x="747" y="1428"/>
                  </a:lnTo>
                  <a:lnTo>
                    <a:pt x="740" y="1441"/>
                  </a:lnTo>
                  <a:lnTo>
                    <a:pt x="729" y="1452"/>
                  </a:lnTo>
                  <a:lnTo>
                    <a:pt x="716" y="1469"/>
                  </a:lnTo>
                  <a:lnTo>
                    <a:pt x="701" y="1493"/>
                  </a:lnTo>
                  <a:lnTo>
                    <a:pt x="689" y="1529"/>
                  </a:lnTo>
                  <a:lnTo>
                    <a:pt x="703" y="1623"/>
                  </a:lnTo>
                  <a:lnTo>
                    <a:pt x="744" y="1684"/>
                  </a:lnTo>
                  <a:lnTo>
                    <a:pt x="803" y="1720"/>
                  </a:lnTo>
                  <a:lnTo>
                    <a:pt x="877" y="1741"/>
                  </a:lnTo>
                  <a:lnTo>
                    <a:pt x="957" y="1756"/>
                  </a:lnTo>
                  <a:lnTo>
                    <a:pt x="1037" y="1777"/>
                  </a:lnTo>
                  <a:lnTo>
                    <a:pt x="1113" y="1815"/>
                  </a:lnTo>
                  <a:lnTo>
                    <a:pt x="1178" y="1879"/>
                  </a:lnTo>
                  <a:lnTo>
                    <a:pt x="1185" y="1903"/>
                  </a:lnTo>
                  <a:lnTo>
                    <a:pt x="1193" y="1931"/>
                  </a:lnTo>
                  <a:lnTo>
                    <a:pt x="1198" y="1958"/>
                  </a:lnTo>
                  <a:lnTo>
                    <a:pt x="1205" y="1987"/>
                  </a:lnTo>
                  <a:lnTo>
                    <a:pt x="1206" y="2015"/>
                  </a:lnTo>
                  <a:lnTo>
                    <a:pt x="1205" y="2043"/>
                  </a:lnTo>
                  <a:lnTo>
                    <a:pt x="1198" y="2069"/>
                  </a:lnTo>
                  <a:lnTo>
                    <a:pt x="1188" y="2097"/>
                  </a:lnTo>
                  <a:lnTo>
                    <a:pt x="1185" y="2128"/>
                  </a:lnTo>
                  <a:lnTo>
                    <a:pt x="1185" y="2163"/>
                  </a:lnTo>
                  <a:lnTo>
                    <a:pt x="1185" y="2194"/>
                  </a:lnTo>
                  <a:lnTo>
                    <a:pt x="1188" y="2228"/>
                  </a:lnTo>
                  <a:lnTo>
                    <a:pt x="1192" y="2261"/>
                  </a:lnTo>
                  <a:lnTo>
                    <a:pt x="1195" y="2296"/>
                  </a:lnTo>
                  <a:lnTo>
                    <a:pt x="1196" y="2330"/>
                  </a:lnTo>
                  <a:lnTo>
                    <a:pt x="1198" y="2368"/>
                  </a:lnTo>
                  <a:lnTo>
                    <a:pt x="1180" y="2373"/>
                  </a:lnTo>
                  <a:lnTo>
                    <a:pt x="1157" y="2374"/>
                  </a:lnTo>
                  <a:lnTo>
                    <a:pt x="1134" y="2373"/>
                  </a:lnTo>
                  <a:lnTo>
                    <a:pt x="1111" y="2373"/>
                  </a:lnTo>
                  <a:lnTo>
                    <a:pt x="1088" y="2374"/>
                  </a:lnTo>
                  <a:lnTo>
                    <a:pt x="1073" y="2388"/>
                  </a:lnTo>
                  <a:lnTo>
                    <a:pt x="1065" y="2409"/>
                  </a:lnTo>
                  <a:lnTo>
                    <a:pt x="1068" y="2447"/>
                  </a:lnTo>
                  <a:lnTo>
                    <a:pt x="1057" y="2447"/>
                  </a:lnTo>
                  <a:lnTo>
                    <a:pt x="1042" y="2447"/>
                  </a:lnTo>
                  <a:lnTo>
                    <a:pt x="1024" y="2443"/>
                  </a:lnTo>
                  <a:lnTo>
                    <a:pt x="1006" y="2440"/>
                  </a:lnTo>
                  <a:lnTo>
                    <a:pt x="986" y="2435"/>
                  </a:lnTo>
                  <a:lnTo>
                    <a:pt x="967" y="2430"/>
                  </a:lnTo>
                  <a:lnTo>
                    <a:pt x="950" y="2427"/>
                  </a:lnTo>
                  <a:lnTo>
                    <a:pt x="939" y="2427"/>
                  </a:lnTo>
                  <a:lnTo>
                    <a:pt x="883" y="2430"/>
                  </a:lnTo>
                  <a:lnTo>
                    <a:pt x="837" y="2438"/>
                  </a:lnTo>
                  <a:lnTo>
                    <a:pt x="794" y="2452"/>
                  </a:lnTo>
                  <a:lnTo>
                    <a:pt x="758" y="2466"/>
                  </a:lnTo>
                  <a:lnTo>
                    <a:pt x="719" y="2478"/>
                  </a:lnTo>
                  <a:lnTo>
                    <a:pt x="680" y="2486"/>
                  </a:lnTo>
                  <a:lnTo>
                    <a:pt x="632" y="2486"/>
                  </a:lnTo>
                  <a:lnTo>
                    <a:pt x="580" y="2478"/>
                  </a:lnTo>
                  <a:lnTo>
                    <a:pt x="504" y="2486"/>
                  </a:lnTo>
                  <a:lnTo>
                    <a:pt x="434" y="2506"/>
                  </a:lnTo>
                  <a:lnTo>
                    <a:pt x="361" y="2532"/>
                  </a:lnTo>
                  <a:lnTo>
                    <a:pt x="292" y="2565"/>
                  </a:lnTo>
                  <a:lnTo>
                    <a:pt x="220" y="2594"/>
                  </a:lnTo>
                  <a:lnTo>
                    <a:pt x="150" y="2625"/>
                  </a:lnTo>
                  <a:lnTo>
                    <a:pt x="76" y="2648"/>
                  </a:lnTo>
                  <a:lnTo>
                    <a:pt x="0" y="2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38" name="Freeform 6"/>
            <p:cNvSpPr>
              <a:spLocks/>
            </p:cNvSpPr>
            <p:nvPr/>
          </p:nvSpPr>
          <p:spPr bwMode="auto">
            <a:xfrm>
              <a:off x="1635" y="2118"/>
              <a:ext cx="1568" cy="3380"/>
            </a:xfrm>
            <a:custGeom>
              <a:avLst/>
              <a:gdLst>
                <a:gd name="T0" fmla="*/ 1532 w 1568"/>
                <a:gd name="T1" fmla="*/ 135 h 3380"/>
                <a:gd name="T2" fmla="*/ 1503 w 1568"/>
                <a:gd name="T3" fmla="*/ 102 h 3380"/>
                <a:gd name="T4" fmla="*/ 1376 w 1568"/>
                <a:gd name="T5" fmla="*/ 75 h 3380"/>
                <a:gd name="T6" fmla="*/ 1306 w 1568"/>
                <a:gd name="T7" fmla="*/ 135 h 3380"/>
                <a:gd name="T8" fmla="*/ 1194 w 1568"/>
                <a:gd name="T9" fmla="*/ 41 h 3380"/>
                <a:gd name="T10" fmla="*/ 1111 w 1568"/>
                <a:gd name="T11" fmla="*/ 62 h 3380"/>
                <a:gd name="T12" fmla="*/ 1058 w 1568"/>
                <a:gd name="T13" fmla="*/ 123 h 3380"/>
                <a:gd name="T14" fmla="*/ 978 w 1568"/>
                <a:gd name="T15" fmla="*/ 2 h 3380"/>
                <a:gd name="T16" fmla="*/ 840 w 1568"/>
                <a:gd name="T17" fmla="*/ 92 h 3380"/>
                <a:gd name="T18" fmla="*/ 718 w 1568"/>
                <a:gd name="T19" fmla="*/ 8 h 3380"/>
                <a:gd name="T20" fmla="*/ 630 w 1568"/>
                <a:gd name="T21" fmla="*/ 143 h 3380"/>
                <a:gd name="T22" fmla="*/ 549 w 1568"/>
                <a:gd name="T23" fmla="*/ 144 h 3380"/>
                <a:gd name="T24" fmla="*/ 469 w 1568"/>
                <a:gd name="T25" fmla="*/ 162 h 3380"/>
                <a:gd name="T26" fmla="*/ 408 w 1568"/>
                <a:gd name="T27" fmla="*/ 445 h 3380"/>
                <a:gd name="T28" fmla="*/ 430 w 1568"/>
                <a:gd name="T29" fmla="*/ 742 h 3380"/>
                <a:gd name="T30" fmla="*/ 413 w 1568"/>
                <a:gd name="T31" fmla="*/ 824 h 3380"/>
                <a:gd name="T32" fmla="*/ 420 w 1568"/>
                <a:gd name="T33" fmla="*/ 939 h 3380"/>
                <a:gd name="T34" fmla="*/ 420 w 1568"/>
                <a:gd name="T35" fmla="*/ 1065 h 3380"/>
                <a:gd name="T36" fmla="*/ 392 w 1568"/>
                <a:gd name="T37" fmla="*/ 1195 h 3380"/>
                <a:gd name="T38" fmla="*/ 372 w 1568"/>
                <a:gd name="T39" fmla="*/ 1283 h 3380"/>
                <a:gd name="T40" fmla="*/ 356 w 1568"/>
                <a:gd name="T41" fmla="*/ 1327 h 3380"/>
                <a:gd name="T42" fmla="*/ 231 w 1568"/>
                <a:gd name="T43" fmla="*/ 1654 h 3380"/>
                <a:gd name="T44" fmla="*/ 33 w 1568"/>
                <a:gd name="T45" fmla="*/ 2286 h 3380"/>
                <a:gd name="T46" fmla="*/ 0 w 1568"/>
                <a:gd name="T47" fmla="*/ 2704 h 3380"/>
                <a:gd name="T48" fmla="*/ 3 w 1568"/>
                <a:gd name="T49" fmla="*/ 2811 h 3380"/>
                <a:gd name="T50" fmla="*/ 20 w 1568"/>
                <a:gd name="T51" fmla="*/ 2906 h 3380"/>
                <a:gd name="T52" fmla="*/ 5 w 1568"/>
                <a:gd name="T53" fmla="*/ 2995 h 3380"/>
                <a:gd name="T54" fmla="*/ 15 w 1568"/>
                <a:gd name="T55" fmla="*/ 3241 h 3380"/>
                <a:gd name="T56" fmla="*/ 195 w 1568"/>
                <a:gd name="T57" fmla="*/ 3377 h 3380"/>
                <a:gd name="T58" fmla="*/ 523 w 1568"/>
                <a:gd name="T59" fmla="*/ 3354 h 3380"/>
                <a:gd name="T60" fmla="*/ 928 w 1568"/>
                <a:gd name="T61" fmla="*/ 3265 h 3380"/>
                <a:gd name="T62" fmla="*/ 1217 w 1568"/>
                <a:gd name="T63" fmla="*/ 3101 h 3380"/>
                <a:gd name="T64" fmla="*/ 1283 w 1568"/>
                <a:gd name="T65" fmla="*/ 3077 h 3380"/>
                <a:gd name="T66" fmla="*/ 1353 w 1568"/>
                <a:gd name="T67" fmla="*/ 3073 h 3380"/>
                <a:gd name="T68" fmla="*/ 1455 w 1568"/>
                <a:gd name="T69" fmla="*/ 3065 h 3380"/>
                <a:gd name="T70" fmla="*/ 1568 w 1568"/>
                <a:gd name="T71" fmla="*/ 3106 h 3380"/>
                <a:gd name="T72" fmla="*/ 1555 w 1568"/>
                <a:gd name="T73" fmla="*/ 3219 h 3380"/>
                <a:gd name="T74" fmla="*/ 1498 w 1568"/>
                <a:gd name="T75" fmla="*/ 3323 h 3380"/>
                <a:gd name="T76" fmla="*/ 1537 w 1568"/>
                <a:gd name="T77" fmla="*/ 3344 h 3380"/>
                <a:gd name="T78" fmla="*/ 1568 w 1568"/>
                <a:gd name="T79" fmla="*/ 1939 h 3380"/>
                <a:gd name="T80" fmla="*/ 1460 w 1568"/>
                <a:gd name="T81" fmla="*/ 1990 h 3380"/>
                <a:gd name="T82" fmla="*/ 1368 w 1568"/>
                <a:gd name="T83" fmla="*/ 2049 h 3380"/>
                <a:gd name="T84" fmla="*/ 1230 w 1568"/>
                <a:gd name="T85" fmla="*/ 2151 h 3380"/>
                <a:gd name="T86" fmla="*/ 1079 w 1568"/>
                <a:gd name="T87" fmla="*/ 2230 h 3380"/>
                <a:gd name="T88" fmla="*/ 891 w 1568"/>
                <a:gd name="T89" fmla="*/ 2386 h 3380"/>
                <a:gd name="T90" fmla="*/ 650 w 1568"/>
                <a:gd name="T91" fmla="*/ 2489 h 3380"/>
                <a:gd name="T92" fmla="*/ 684 w 1568"/>
                <a:gd name="T93" fmla="*/ 2264 h 3380"/>
                <a:gd name="T94" fmla="*/ 730 w 1568"/>
                <a:gd name="T95" fmla="*/ 2040 h 3380"/>
                <a:gd name="T96" fmla="*/ 776 w 1568"/>
                <a:gd name="T97" fmla="*/ 1661 h 3380"/>
                <a:gd name="T98" fmla="*/ 899 w 1568"/>
                <a:gd name="T99" fmla="*/ 1281 h 3380"/>
                <a:gd name="T100" fmla="*/ 922 w 1568"/>
                <a:gd name="T101" fmla="*/ 1237 h 3380"/>
                <a:gd name="T102" fmla="*/ 986 w 1568"/>
                <a:gd name="T103" fmla="*/ 1167 h 3380"/>
                <a:gd name="T104" fmla="*/ 1058 w 1568"/>
                <a:gd name="T105" fmla="*/ 1116 h 3380"/>
                <a:gd name="T106" fmla="*/ 1114 w 1568"/>
                <a:gd name="T107" fmla="*/ 1060 h 3380"/>
                <a:gd name="T108" fmla="*/ 1207 w 1568"/>
                <a:gd name="T109" fmla="*/ 996 h 3380"/>
                <a:gd name="T110" fmla="*/ 1340 w 1568"/>
                <a:gd name="T111" fmla="*/ 886 h 3380"/>
                <a:gd name="T112" fmla="*/ 1427 w 1568"/>
                <a:gd name="T113" fmla="*/ 825 h 3380"/>
                <a:gd name="T114" fmla="*/ 1521 w 1568"/>
                <a:gd name="T115" fmla="*/ 822 h 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8" h="3380">
                  <a:moveTo>
                    <a:pt x="1568" y="822"/>
                  </a:moveTo>
                  <a:lnTo>
                    <a:pt x="1568" y="143"/>
                  </a:lnTo>
                  <a:lnTo>
                    <a:pt x="1545" y="138"/>
                  </a:lnTo>
                  <a:lnTo>
                    <a:pt x="1532" y="135"/>
                  </a:lnTo>
                  <a:lnTo>
                    <a:pt x="1524" y="130"/>
                  </a:lnTo>
                  <a:lnTo>
                    <a:pt x="1521" y="125"/>
                  </a:lnTo>
                  <a:lnTo>
                    <a:pt x="1513" y="115"/>
                  </a:lnTo>
                  <a:lnTo>
                    <a:pt x="1503" y="102"/>
                  </a:lnTo>
                  <a:lnTo>
                    <a:pt x="1485" y="84"/>
                  </a:lnTo>
                  <a:lnTo>
                    <a:pt x="1458" y="62"/>
                  </a:lnTo>
                  <a:lnTo>
                    <a:pt x="1411" y="62"/>
                  </a:lnTo>
                  <a:lnTo>
                    <a:pt x="1376" y="75"/>
                  </a:lnTo>
                  <a:lnTo>
                    <a:pt x="1350" y="95"/>
                  </a:lnTo>
                  <a:lnTo>
                    <a:pt x="1334" y="116"/>
                  </a:lnTo>
                  <a:lnTo>
                    <a:pt x="1317" y="131"/>
                  </a:lnTo>
                  <a:lnTo>
                    <a:pt x="1306" y="135"/>
                  </a:lnTo>
                  <a:lnTo>
                    <a:pt x="1293" y="120"/>
                  </a:lnTo>
                  <a:lnTo>
                    <a:pt x="1278" y="82"/>
                  </a:lnTo>
                  <a:lnTo>
                    <a:pt x="1230" y="56"/>
                  </a:lnTo>
                  <a:lnTo>
                    <a:pt x="1194" y="41"/>
                  </a:lnTo>
                  <a:lnTo>
                    <a:pt x="1168" y="33"/>
                  </a:lnTo>
                  <a:lnTo>
                    <a:pt x="1147" y="34"/>
                  </a:lnTo>
                  <a:lnTo>
                    <a:pt x="1127" y="43"/>
                  </a:lnTo>
                  <a:lnTo>
                    <a:pt x="1111" y="62"/>
                  </a:lnTo>
                  <a:lnTo>
                    <a:pt x="1091" y="87"/>
                  </a:lnTo>
                  <a:lnTo>
                    <a:pt x="1070" y="123"/>
                  </a:lnTo>
                  <a:lnTo>
                    <a:pt x="1063" y="123"/>
                  </a:lnTo>
                  <a:lnTo>
                    <a:pt x="1058" y="123"/>
                  </a:lnTo>
                  <a:lnTo>
                    <a:pt x="1053" y="67"/>
                  </a:lnTo>
                  <a:lnTo>
                    <a:pt x="1037" y="29"/>
                  </a:lnTo>
                  <a:lnTo>
                    <a:pt x="1009" y="8"/>
                  </a:lnTo>
                  <a:lnTo>
                    <a:pt x="978" y="2"/>
                  </a:lnTo>
                  <a:lnTo>
                    <a:pt x="940" y="7"/>
                  </a:lnTo>
                  <a:lnTo>
                    <a:pt x="904" y="26"/>
                  </a:lnTo>
                  <a:lnTo>
                    <a:pt x="868" y="54"/>
                  </a:lnTo>
                  <a:lnTo>
                    <a:pt x="840" y="92"/>
                  </a:lnTo>
                  <a:lnTo>
                    <a:pt x="817" y="39"/>
                  </a:lnTo>
                  <a:lnTo>
                    <a:pt x="789" y="10"/>
                  </a:lnTo>
                  <a:lnTo>
                    <a:pt x="753" y="0"/>
                  </a:lnTo>
                  <a:lnTo>
                    <a:pt x="718" y="8"/>
                  </a:lnTo>
                  <a:lnTo>
                    <a:pt x="684" y="28"/>
                  </a:lnTo>
                  <a:lnTo>
                    <a:pt x="656" y="59"/>
                  </a:lnTo>
                  <a:lnTo>
                    <a:pt x="636" y="98"/>
                  </a:lnTo>
                  <a:lnTo>
                    <a:pt x="630" y="143"/>
                  </a:lnTo>
                  <a:lnTo>
                    <a:pt x="609" y="143"/>
                  </a:lnTo>
                  <a:lnTo>
                    <a:pt x="589" y="143"/>
                  </a:lnTo>
                  <a:lnTo>
                    <a:pt x="569" y="143"/>
                  </a:lnTo>
                  <a:lnTo>
                    <a:pt x="549" y="144"/>
                  </a:lnTo>
                  <a:lnTo>
                    <a:pt x="528" y="146"/>
                  </a:lnTo>
                  <a:lnTo>
                    <a:pt x="507" y="151"/>
                  </a:lnTo>
                  <a:lnTo>
                    <a:pt x="487" y="154"/>
                  </a:lnTo>
                  <a:lnTo>
                    <a:pt x="469" y="162"/>
                  </a:lnTo>
                  <a:lnTo>
                    <a:pt x="449" y="200"/>
                  </a:lnTo>
                  <a:lnTo>
                    <a:pt x="433" y="266"/>
                  </a:lnTo>
                  <a:lnTo>
                    <a:pt x="418" y="349"/>
                  </a:lnTo>
                  <a:lnTo>
                    <a:pt x="408" y="445"/>
                  </a:lnTo>
                  <a:lnTo>
                    <a:pt x="402" y="537"/>
                  </a:lnTo>
                  <a:lnTo>
                    <a:pt x="403" y="625"/>
                  </a:lnTo>
                  <a:lnTo>
                    <a:pt x="412" y="694"/>
                  </a:lnTo>
                  <a:lnTo>
                    <a:pt x="430" y="742"/>
                  </a:lnTo>
                  <a:lnTo>
                    <a:pt x="430" y="755"/>
                  </a:lnTo>
                  <a:lnTo>
                    <a:pt x="430" y="761"/>
                  </a:lnTo>
                  <a:lnTo>
                    <a:pt x="418" y="793"/>
                  </a:lnTo>
                  <a:lnTo>
                    <a:pt x="413" y="824"/>
                  </a:lnTo>
                  <a:lnTo>
                    <a:pt x="410" y="852"/>
                  </a:lnTo>
                  <a:lnTo>
                    <a:pt x="412" y="881"/>
                  </a:lnTo>
                  <a:lnTo>
                    <a:pt x="415" y="909"/>
                  </a:lnTo>
                  <a:lnTo>
                    <a:pt x="420" y="939"/>
                  </a:lnTo>
                  <a:lnTo>
                    <a:pt x="428" y="968"/>
                  </a:lnTo>
                  <a:lnTo>
                    <a:pt x="440" y="1001"/>
                  </a:lnTo>
                  <a:lnTo>
                    <a:pt x="428" y="1032"/>
                  </a:lnTo>
                  <a:lnTo>
                    <a:pt x="420" y="1065"/>
                  </a:lnTo>
                  <a:lnTo>
                    <a:pt x="412" y="1098"/>
                  </a:lnTo>
                  <a:lnTo>
                    <a:pt x="405" y="1131"/>
                  </a:lnTo>
                  <a:lnTo>
                    <a:pt x="399" y="1162"/>
                  </a:lnTo>
                  <a:lnTo>
                    <a:pt x="392" y="1195"/>
                  </a:lnTo>
                  <a:lnTo>
                    <a:pt x="385" y="1227"/>
                  </a:lnTo>
                  <a:lnTo>
                    <a:pt x="380" y="1262"/>
                  </a:lnTo>
                  <a:lnTo>
                    <a:pt x="376" y="1272"/>
                  </a:lnTo>
                  <a:lnTo>
                    <a:pt x="372" y="1283"/>
                  </a:lnTo>
                  <a:lnTo>
                    <a:pt x="367" y="1295"/>
                  </a:lnTo>
                  <a:lnTo>
                    <a:pt x="364" y="1306"/>
                  </a:lnTo>
                  <a:lnTo>
                    <a:pt x="359" y="1316"/>
                  </a:lnTo>
                  <a:lnTo>
                    <a:pt x="356" y="1327"/>
                  </a:lnTo>
                  <a:lnTo>
                    <a:pt x="353" y="1339"/>
                  </a:lnTo>
                  <a:lnTo>
                    <a:pt x="349" y="1350"/>
                  </a:lnTo>
                  <a:lnTo>
                    <a:pt x="290" y="1501"/>
                  </a:lnTo>
                  <a:lnTo>
                    <a:pt x="231" y="1654"/>
                  </a:lnTo>
                  <a:lnTo>
                    <a:pt x="172" y="1810"/>
                  </a:lnTo>
                  <a:lnTo>
                    <a:pt x="118" y="1967"/>
                  </a:lnTo>
                  <a:lnTo>
                    <a:pt x="70" y="2125"/>
                  </a:lnTo>
                  <a:lnTo>
                    <a:pt x="33" y="2286"/>
                  </a:lnTo>
                  <a:lnTo>
                    <a:pt x="8" y="2447"/>
                  </a:lnTo>
                  <a:lnTo>
                    <a:pt x="0" y="2609"/>
                  </a:lnTo>
                  <a:lnTo>
                    <a:pt x="0" y="2680"/>
                  </a:lnTo>
                  <a:lnTo>
                    <a:pt x="0" y="2704"/>
                  </a:lnTo>
                  <a:lnTo>
                    <a:pt x="0" y="2730"/>
                  </a:lnTo>
                  <a:lnTo>
                    <a:pt x="0" y="2757"/>
                  </a:lnTo>
                  <a:lnTo>
                    <a:pt x="1" y="2785"/>
                  </a:lnTo>
                  <a:lnTo>
                    <a:pt x="3" y="2811"/>
                  </a:lnTo>
                  <a:lnTo>
                    <a:pt x="8" y="2839"/>
                  </a:lnTo>
                  <a:lnTo>
                    <a:pt x="13" y="2868"/>
                  </a:lnTo>
                  <a:lnTo>
                    <a:pt x="21" y="2899"/>
                  </a:lnTo>
                  <a:lnTo>
                    <a:pt x="20" y="2906"/>
                  </a:lnTo>
                  <a:lnTo>
                    <a:pt x="16" y="2919"/>
                  </a:lnTo>
                  <a:lnTo>
                    <a:pt x="13" y="2936"/>
                  </a:lnTo>
                  <a:lnTo>
                    <a:pt x="10" y="2962"/>
                  </a:lnTo>
                  <a:lnTo>
                    <a:pt x="5" y="2995"/>
                  </a:lnTo>
                  <a:lnTo>
                    <a:pt x="1" y="3041"/>
                  </a:lnTo>
                  <a:lnTo>
                    <a:pt x="0" y="3096"/>
                  </a:lnTo>
                  <a:lnTo>
                    <a:pt x="0" y="3169"/>
                  </a:lnTo>
                  <a:lnTo>
                    <a:pt x="15" y="3241"/>
                  </a:lnTo>
                  <a:lnTo>
                    <a:pt x="44" y="3297"/>
                  </a:lnTo>
                  <a:lnTo>
                    <a:pt x="85" y="3338"/>
                  </a:lnTo>
                  <a:lnTo>
                    <a:pt x="138" y="3364"/>
                  </a:lnTo>
                  <a:lnTo>
                    <a:pt x="195" y="3377"/>
                  </a:lnTo>
                  <a:lnTo>
                    <a:pt x="264" y="3380"/>
                  </a:lnTo>
                  <a:lnTo>
                    <a:pt x="335" y="3372"/>
                  </a:lnTo>
                  <a:lnTo>
                    <a:pt x="410" y="3359"/>
                  </a:lnTo>
                  <a:lnTo>
                    <a:pt x="523" y="3354"/>
                  </a:lnTo>
                  <a:lnTo>
                    <a:pt x="633" y="3344"/>
                  </a:lnTo>
                  <a:lnTo>
                    <a:pt x="737" y="3324"/>
                  </a:lnTo>
                  <a:lnTo>
                    <a:pt x="835" y="3300"/>
                  </a:lnTo>
                  <a:lnTo>
                    <a:pt x="928" y="3265"/>
                  </a:lnTo>
                  <a:lnTo>
                    <a:pt x="1024" y="3223"/>
                  </a:lnTo>
                  <a:lnTo>
                    <a:pt x="1116" y="3169"/>
                  </a:lnTo>
                  <a:lnTo>
                    <a:pt x="1209" y="3108"/>
                  </a:lnTo>
                  <a:lnTo>
                    <a:pt x="1217" y="3101"/>
                  </a:lnTo>
                  <a:lnTo>
                    <a:pt x="1232" y="3096"/>
                  </a:lnTo>
                  <a:lnTo>
                    <a:pt x="1248" y="3090"/>
                  </a:lnTo>
                  <a:lnTo>
                    <a:pt x="1266" y="3083"/>
                  </a:lnTo>
                  <a:lnTo>
                    <a:pt x="1283" y="3077"/>
                  </a:lnTo>
                  <a:lnTo>
                    <a:pt x="1299" y="3072"/>
                  </a:lnTo>
                  <a:lnTo>
                    <a:pt x="1311" y="3068"/>
                  </a:lnTo>
                  <a:lnTo>
                    <a:pt x="1319" y="3068"/>
                  </a:lnTo>
                  <a:lnTo>
                    <a:pt x="1353" y="3073"/>
                  </a:lnTo>
                  <a:lnTo>
                    <a:pt x="1383" y="3073"/>
                  </a:lnTo>
                  <a:lnTo>
                    <a:pt x="1408" y="3072"/>
                  </a:lnTo>
                  <a:lnTo>
                    <a:pt x="1432" y="3070"/>
                  </a:lnTo>
                  <a:lnTo>
                    <a:pt x="1455" y="3065"/>
                  </a:lnTo>
                  <a:lnTo>
                    <a:pt x="1485" y="3062"/>
                  </a:lnTo>
                  <a:lnTo>
                    <a:pt x="1521" y="3059"/>
                  </a:lnTo>
                  <a:lnTo>
                    <a:pt x="1568" y="3059"/>
                  </a:lnTo>
                  <a:lnTo>
                    <a:pt x="1568" y="3106"/>
                  </a:lnTo>
                  <a:lnTo>
                    <a:pt x="1568" y="3144"/>
                  </a:lnTo>
                  <a:lnTo>
                    <a:pt x="1568" y="3172"/>
                  </a:lnTo>
                  <a:lnTo>
                    <a:pt x="1565" y="3198"/>
                  </a:lnTo>
                  <a:lnTo>
                    <a:pt x="1555" y="3219"/>
                  </a:lnTo>
                  <a:lnTo>
                    <a:pt x="1540" y="3246"/>
                  </a:lnTo>
                  <a:lnTo>
                    <a:pt x="1519" y="3277"/>
                  </a:lnTo>
                  <a:lnTo>
                    <a:pt x="1488" y="3318"/>
                  </a:lnTo>
                  <a:lnTo>
                    <a:pt x="1498" y="3323"/>
                  </a:lnTo>
                  <a:lnTo>
                    <a:pt x="1508" y="3329"/>
                  </a:lnTo>
                  <a:lnTo>
                    <a:pt x="1517" y="3334"/>
                  </a:lnTo>
                  <a:lnTo>
                    <a:pt x="1527" y="3341"/>
                  </a:lnTo>
                  <a:lnTo>
                    <a:pt x="1537" y="3344"/>
                  </a:lnTo>
                  <a:lnTo>
                    <a:pt x="1547" y="3349"/>
                  </a:lnTo>
                  <a:lnTo>
                    <a:pt x="1557" y="3354"/>
                  </a:lnTo>
                  <a:lnTo>
                    <a:pt x="1568" y="3359"/>
                  </a:lnTo>
                  <a:lnTo>
                    <a:pt x="1568" y="1939"/>
                  </a:lnTo>
                  <a:lnTo>
                    <a:pt x="1536" y="1948"/>
                  </a:lnTo>
                  <a:lnTo>
                    <a:pt x="1508" y="1959"/>
                  </a:lnTo>
                  <a:lnTo>
                    <a:pt x="1481" y="1974"/>
                  </a:lnTo>
                  <a:lnTo>
                    <a:pt x="1460" y="1990"/>
                  </a:lnTo>
                  <a:lnTo>
                    <a:pt x="1437" y="2005"/>
                  </a:lnTo>
                  <a:lnTo>
                    <a:pt x="1416" y="2022"/>
                  </a:lnTo>
                  <a:lnTo>
                    <a:pt x="1391" y="2035"/>
                  </a:lnTo>
                  <a:lnTo>
                    <a:pt x="1368" y="2049"/>
                  </a:lnTo>
                  <a:lnTo>
                    <a:pt x="1322" y="2074"/>
                  </a:lnTo>
                  <a:lnTo>
                    <a:pt x="1288" y="2100"/>
                  </a:lnTo>
                  <a:lnTo>
                    <a:pt x="1257" y="2125"/>
                  </a:lnTo>
                  <a:lnTo>
                    <a:pt x="1230" y="2151"/>
                  </a:lnTo>
                  <a:lnTo>
                    <a:pt x="1199" y="2172"/>
                  </a:lnTo>
                  <a:lnTo>
                    <a:pt x="1168" y="2194"/>
                  </a:lnTo>
                  <a:lnTo>
                    <a:pt x="1127" y="2212"/>
                  </a:lnTo>
                  <a:lnTo>
                    <a:pt x="1079" y="2230"/>
                  </a:lnTo>
                  <a:lnTo>
                    <a:pt x="1060" y="2268"/>
                  </a:lnTo>
                  <a:lnTo>
                    <a:pt x="1019" y="2307"/>
                  </a:lnTo>
                  <a:lnTo>
                    <a:pt x="960" y="2346"/>
                  </a:lnTo>
                  <a:lnTo>
                    <a:pt x="891" y="2386"/>
                  </a:lnTo>
                  <a:lnTo>
                    <a:pt x="817" y="2419"/>
                  </a:lnTo>
                  <a:lnTo>
                    <a:pt x="748" y="2450"/>
                  </a:lnTo>
                  <a:lnTo>
                    <a:pt x="689" y="2473"/>
                  </a:lnTo>
                  <a:lnTo>
                    <a:pt x="650" y="2489"/>
                  </a:lnTo>
                  <a:lnTo>
                    <a:pt x="653" y="2433"/>
                  </a:lnTo>
                  <a:lnTo>
                    <a:pt x="663" y="2379"/>
                  </a:lnTo>
                  <a:lnTo>
                    <a:pt x="673" y="2322"/>
                  </a:lnTo>
                  <a:lnTo>
                    <a:pt x="684" y="2264"/>
                  </a:lnTo>
                  <a:lnTo>
                    <a:pt x="695" y="2205"/>
                  </a:lnTo>
                  <a:lnTo>
                    <a:pt x="709" y="2148"/>
                  </a:lnTo>
                  <a:lnTo>
                    <a:pt x="718" y="2092"/>
                  </a:lnTo>
                  <a:lnTo>
                    <a:pt x="730" y="2040"/>
                  </a:lnTo>
                  <a:lnTo>
                    <a:pt x="740" y="1956"/>
                  </a:lnTo>
                  <a:lnTo>
                    <a:pt x="750" y="1864"/>
                  </a:lnTo>
                  <a:lnTo>
                    <a:pt x="759" y="1764"/>
                  </a:lnTo>
                  <a:lnTo>
                    <a:pt x="776" y="1661"/>
                  </a:lnTo>
                  <a:lnTo>
                    <a:pt x="794" y="1554"/>
                  </a:lnTo>
                  <a:lnTo>
                    <a:pt x="820" y="1454"/>
                  </a:lnTo>
                  <a:lnTo>
                    <a:pt x="855" y="1362"/>
                  </a:lnTo>
                  <a:lnTo>
                    <a:pt x="899" y="1281"/>
                  </a:lnTo>
                  <a:lnTo>
                    <a:pt x="380" y="1262"/>
                  </a:lnTo>
                  <a:lnTo>
                    <a:pt x="899" y="1281"/>
                  </a:lnTo>
                  <a:lnTo>
                    <a:pt x="909" y="1257"/>
                  </a:lnTo>
                  <a:lnTo>
                    <a:pt x="922" y="1237"/>
                  </a:lnTo>
                  <a:lnTo>
                    <a:pt x="935" y="1216"/>
                  </a:lnTo>
                  <a:lnTo>
                    <a:pt x="951" y="1199"/>
                  </a:lnTo>
                  <a:lnTo>
                    <a:pt x="966" y="1181"/>
                  </a:lnTo>
                  <a:lnTo>
                    <a:pt x="986" y="1167"/>
                  </a:lnTo>
                  <a:lnTo>
                    <a:pt x="1006" y="1152"/>
                  </a:lnTo>
                  <a:lnTo>
                    <a:pt x="1029" y="1142"/>
                  </a:lnTo>
                  <a:lnTo>
                    <a:pt x="1043" y="1129"/>
                  </a:lnTo>
                  <a:lnTo>
                    <a:pt x="1058" y="1116"/>
                  </a:lnTo>
                  <a:lnTo>
                    <a:pt x="1073" y="1103"/>
                  </a:lnTo>
                  <a:lnTo>
                    <a:pt x="1088" y="1090"/>
                  </a:lnTo>
                  <a:lnTo>
                    <a:pt x="1101" y="1075"/>
                  </a:lnTo>
                  <a:lnTo>
                    <a:pt x="1114" y="1060"/>
                  </a:lnTo>
                  <a:lnTo>
                    <a:pt x="1125" y="1045"/>
                  </a:lnTo>
                  <a:lnTo>
                    <a:pt x="1138" y="1032"/>
                  </a:lnTo>
                  <a:lnTo>
                    <a:pt x="1171" y="1016"/>
                  </a:lnTo>
                  <a:lnTo>
                    <a:pt x="1207" y="996"/>
                  </a:lnTo>
                  <a:lnTo>
                    <a:pt x="1242" y="971"/>
                  </a:lnTo>
                  <a:lnTo>
                    <a:pt x="1278" y="945"/>
                  </a:lnTo>
                  <a:lnTo>
                    <a:pt x="1309" y="916"/>
                  </a:lnTo>
                  <a:lnTo>
                    <a:pt x="1340" y="886"/>
                  </a:lnTo>
                  <a:lnTo>
                    <a:pt x="1365" y="858"/>
                  </a:lnTo>
                  <a:lnTo>
                    <a:pt x="1388" y="832"/>
                  </a:lnTo>
                  <a:lnTo>
                    <a:pt x="1406" y="827"/>
                  </a:lnTo>
                  <a:lnTo>
                    <a:pt x="1427" y="825"/>
                  </a:lnTo>
                  <a:lnTo>
                    <a:pt x="1449" y="822"/>
                  </a:lnTo>
                  <a:lnTo>
                    <a:pt x="1473" y="822"/>
                  </a:lnTo>
                  <a:lnTo>
                    <a:pt x="1496" y="822"/>
                  </a:lnTo>
                  <a:lnTo>
                    <a:pt x="1521" y="822"/>
                  </a:lnTo>
                  <a:lnTo>
                    <a:pt x="1544" y="822"/>
                  </a:lnTo>
                  <a:lnTo>
                    <a:pt x="1568" y="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39" name="Freeform 7"/>
            <p:cNvSpPr>
              <a:spLocks/>
            </p:cNvSpPr>
            <p:nvPr/>
          </p:nvSpPr>
          <p:spPr bwMode="auto">
            <a:xfrm>
              <a:off x="2713" y="3860"/>
              <a:ext cx="1718" cy="1599"/>
            </a:xfrm>
            <a:custGeom>
              <a:avLst/>
              <a:gdLst>
                <a:gd name="T0" fmla="*/ 489 w 1718"/>
                <a:gd name="T1" fmla="*/ 1594 h 1599"/>
                <a:gd name="T2" fmla="*/ 430 w 1718"/>
                <a:gd name="T3" fmla="*/ 1577 h 1599"/>
                <a:gd name="T4" fmla="*/ 463 w 1718"/>
                <a:gd name="T5" fmla="*/ 1535 h 1599"/>
                <a:gd name="T6" fmla="*/ 482 w 1718"/>
                <a:gd name="T7" fmla="*/ 1410 h 1599"/>
                <a:gd name="T8" fmla="*/ 489 w 1718"/>
                <a:gd name="T9" fmla="*/ 1239 h 1599"/>
                <a:gd name="T10" fmla="*/ 556 w 1718"/>
                <a:gd name="T11" fmla="*/ 1088 h 1599"/>
                <a:gd name="T12" fmla="*/ 660 w 1718"/>
                <a:gd name="T13" fmla="*/ 880 h 1599"/>
                <a:gd name="T14" fmla="*/ 609 w 1718"/>
                <a:gd name="T15" fmla="*/ 890 h 1599"/>
                <a:gd name="T16" fmla="*/ 559 w 1718"/>
                <a:gd name="T17" fmla="*/ 909 h 1599"/>
                <a:gd name="T18" fmla="*/ 597 w 1718"/>
                <a:gd name="T19" fmla="*/ 911 h 1599"/>
                <a:gd name="T20" fmla="*/ 619 w 1718"/>
                <a:gd name="T21" fmla="*/ 931 h 1599"/>
                <a:gd name="T22" fmla="*/ 543 w 1718"/>
                <a:gd name="T23" fmla="*/ 939 h 1599"/>
                <a:gd name="T24" fmla="*/ 499 w 1718"/>
                <a:gd name="T25" fmla="*/ 970 h 1599"/>
                <a:gd name="T26" fmla="*/ 561 w 1718"/>
                <a:gd name="T27" fmla="*/ 967 h 1599"/>
                <a:gd name="T28" fmla="*/ 599 w 1718"/>
                <a:gd name="T29" fmla="*/ 970 h 1599"/>
                <a:gd name="T30" fmla="*/ 492 w 1718"/>
                <a:gd name="T31" fmla="*/ 988 h 1599"/>
                <a:gd name="T32" fmla="*/ 418 w 1718"/>
                <a:gd name="T33" fmla="*/ 1019 h 1599"/>
                <a:gd name="T34" fmla="*/ 481 w 1718"/>
                <a:gd name="T35" fmla="*/ 1018 h 1599"/>
                <a:gd name="T36" fmla="*/ 569 w 1718"/>
                <a:gd name="T37" fmla="*/ 1009 h 1599"/>
                <a:gd name="T38" fmla="*/ 450 w 1718"/>
                <a:gd name="T39" fmla="*/ 1041 h 1599"/>
                <a:gd name="T40" fmla="*/ 369 w 1718"/>
                <a:gd name="T41" fmla="*/ 1070 h 1599"/>
                <a:gd name="T42" fmla="*/ 471 w 1718"/>
                <a:gd name="T43" fmla="*/ 1073 h 1599"/>
                <a:gd name="T44" fmla="*/ 518 w 1718"/>
                <a:gd name="T45" fmla="*/ 1100 h 1599"/>
                <a:gd name="T46" fmla="*/ 363 w 1718"/>
                <a:gd name="T47" fmla="*/ 1121 h 1599"/>
                <a:gd name="T48" fmla="*/ 318 w 1718"/>
                <a:gd name="T49" fmla="*/ 1167 h 1599"/>
                <a:gd name="T50" fmla="*/ 446 w 1718"/>
                <a:gd name="T51" fmla="*/ 1146 h 1599"/>
                <a:gd name="T52" fmla="*/ 427 w 1718"/>
                <a:gd name="T53" fmla="*/ 1172 h 1599"/>
                <a:gd name="T54" fmla="*/ 259 w 1718"/>
                <a:gd name="T55" fmla="*/ 1219 h 1599"/>
                <a:gd name="T56" fmla="*/ 220 w 1718"/>
                <a:gd name="T57" fmla="*/ 1234 h 1599"/>
                <a:gd name="T58" fmla="*/ 169 w 1718"/>
                <a:gd name="T59" fmla="*/ 955 h 1599"/>
                <a:gd name="T60" fmla="*/ 10 w 1718"/>
                <a:gd name="T61" fmla="*/ 520 h 1599"/>
                <a:gd name="T62" fmla="*/ 118 w 1718"/>
                <a:gd name="T63" fmla="*/ 442 h 1599"/>
                <a:gd name="T64" fmla="*/ 310 w 1718"/>
                <a:gd name="T65" fmla="*/ 330 h 1599"/>
                <a:gd name="T66" fmla="*/ 397 w 1718"/>
                <a:gd name="T67" fmla="*/ 253 h 1599"/>
                <a:gd name="T68" fmla="*/ 637 w 1718"/>
                <a:gd name="T69" fmla="*/ 186 h 1599"/>
                <a:gd name="T70" fmla="*/ 1037 w 1718"/>
                <a:gd name="T71" fmla="*/ 56 h 1599"/>
                <a:gd name="T72" fmla="*/ 1281 w 1718"/>
                <a:gd name="T73" fmla="*/ 18 h 1599"/>
                <a:gd name="T74" fmla="*/ 1447 w 1718"/>
                <a:gd name="T75" fmla="*/ 17 h 1599"/>
                <a:gd name="T76" fmla="*/ 1391 w 1718"/>
                <a:gd name="T77" fmla="*/ 38 h 1599"/>
                <a:gd name="T78" fmla="*/ 1375 w 1718"/>
                <a:gd name="T79" fmla="*/ 64 h 1599"/>
                <a:gd name="T80" fmla="*/ 1439 w 1718"/>
                <a:gd name="T81" fmla="*/ 132 h 1599"/>
                <a:gd name="T82" fmla="*/ 1601 w 1718"/>
                <a:gd name="T83" fmla="*/ 117 h 1599"/>
                <a:gd name="T84" fmla="*/ 1703 w 1718"/>
                <a:gd name="T85" fmla="*/ 281 h 1599"/>
                <a:gd name="T86" fmla="*/ 1698 w 1718"/>
                <a:gd name="T87" fmla="*/ 532 h 1599"/>
                <a:gd name="T88" fmla="*/ 1519 w 1718"/>
                <a:gd name="T89" fmla="*/ 745 h 1599"/>
                <a:gd name="T90" fmla="*/ 1455 w 1718"/>
                <a:gd name="T91" fmla="*/ 952 h 1599"/>
                <a:gd name="T92" fmla="*/ 1447 w 1718"/>
                <a:gd name="T93" fmla="*/ 1139 h 1599"/>
                <a:gd name="T94" fmla="*/ 1442 w 1718"/>
                <a:gd name="T95" fmla="*/ 1269 h 1599"/>
                <a:gd name="T96" fmla="*/ 1449 w 1718"/>
                <a:gd name="T97" fmla="*/ 1408 h 1599"/>
                <a:gd name="T98" fmla="*/ 1457 w 1718"/>
                <a:gd name="T99" fmla="*/ 1459 h 1599"/>
                <a:gd name="T100" fmla="*/ 1016 w 1718"/>
                <a:gd name="T101" fmla="*/ 1546 h 1599"/>
                <a:gd name="T102" fmla="*/ 701 w 1718"/>
                <a:gd name="T103" fmla="*/ 1599 h 1599"/>
                <a:gd name="T104" fmla="*/ 574 w 1718"/>
                <a:gd name="T105" fmla="*/ 1599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8" h="1599">
                  <a:moveTo>
                    <a:pt x="550" y="1599"/>
                  </a:moveTo>
                  <a:lnTo>
                    <a:pt x="533" y="1597"/>
                  </a:lnTo>
                  <a:lnTo>
                    <a:pt x="518" y="1595"/>
                  </a:lnTo>
                  <a:lnTo>
                    <a:pt x="504" y="1594"/>
                  </a:lnTo>
                  <a:lnTo>
                    <a:pt x="489" y="1594"/>
                  </a:lnTo>
                  <a:lnTo>
                    <a:pt x="474" y="1590"/>
                  </a:lnTo>
                  <a:lnTo>
                    <a:pt x="459" y="1589"/>
                  </a:lnTo>
                  <a:lnTo>
                    <a:pt x="445" y="1589"/>
                  </a:lnTo>
                  <a:lnTo>
                    <a:pt x="430" y="1589"/>
                  </a:lnTo>
                  <a:lnTo>
                    <a:pt x="430" y="1577"/>
                  </a:lnTo>
                  <a:lnTo>
                    <a:pt x="433" y="1567"/>
                  </a:lnTo>
                  <a:lnTo>
                    <a:pt x="438" y="1558"/>
                  </a:lnTo>
                  <a:lnTo>
                    <a:pt x="446" y="1549"/>
                  </a:lnTo>
                  <a:lnTo>
                    <a:pt x="453" y="1541"/>
                  </a:lnTo>
                  <a:lnTo>
                    <a:pt x="463" y="1535"/>
                  </a:lnTo>
                  <a:lnTo>
                    <a:pt x="471" y="1526"/>
                  </a:lnTo>
                  <a:lnTo>
                    <a:pt x="479" y="1520"/>
                  </a:lnTo>
                  <a:lnTo>
                    <a:pt x="481" y="1480"/>
                  </a:lnTo>
                  <a:lnTo>
                    <a:pt x="482" y="1444"/>
                  </a:lnTo>
                  <a:lnTo>
                    <a:pt x="482" y="1410"/>
                  </a:lnTo>
                  <a:lnTo>
                    <a:pt x="484" y="1375"/>
                  </a:lnTo>
                  <a:lnTo>
                    <a:pt x="484" y="1341"/>
                  </a:lnTo>
                  <a:lnTo>
                    <a:pt x="484" y="1306"/>
                  </a:lnTo>
                  <a:lnTo>
                    <a:pt x="484" y="1272"/>
                  </a:lnTo>
                  <a:lnTo>
                    <a:pt x="489" y="1239"/>
                  </a:lnTo>
                  <a:lnTo>
                    <a:pt x="497" y="1238"/>
                  </a:lnTo>
                  <a:lnTo>
                    <a:pt x="499" y="1229"/>
                  </a:lnTo>
                  <a:lnTo>
                    <a:pt x="505" y="1188"/>
                  </a:lnTo>
                  <a:lnTo>
                    <a:pt x="527" y="1141"/>
                  </a:lnTo>
                  <a:lnTo>
                    <a:pt x="556" y="1088"/>
                  </a:lnTo>
                  <a:lnTo>
                    <a:pt x="589" y="1036"/>
                  </a:lnTo>
                  <a:lnTo>
                    <a:pt x="620" y="983"/>
                  </a:lnTo>
                  <a:lnTo>
                    <a:pt x="646" y="937"/>
                  </a:lnTo>
                  <a:lnTo>
                    <a:pt x="660" y="901"/>
                  </a:lnTo>
                  <a:lnTo>
                    <a:pt x="660" y="880"/>
                  </a:lnTo>
                  <a:lnTo>
                    <a:pt x="643" y="880"/>
                  </a:lnTo>
                  <a:lnTo>
                    <a:pt x="628" y="880"/>
                  </a:lnTo>
                  <a:lnTo>
                    <a:pt x="625" y="883"/>
                  </a:lnTo>
                  <a:lnTo>
                    <a:pt x="619" y="886"/>
                  </a:lnTo>
                  <a:lnTo>
                    <a:pt x="609" y="890"/>
                  </a:lnTo>
                  <a:lnTo>
                    <a:pt x="600" y="895"/>
                  </a:lnTo>
                  <a:lnTo>
                    <a:pt x="587" y="898"/>
                  </a:lnTo>
                  <a:lnTo>
                    <a:pt x="577" y="901"/>
                  </a:lnTo>
                  <a:lnTo>
                    <a:pt x="568" y="904"/>
                  </a:lnTo>
                  <a:lnTo>
                    <a:pt x="559" y="909"/>
                  </a:lnTo>
                  <a:lnTo>
                    <a:pt x="559" y="914"/>
                  </a:lnTo>
                  <a:lnTo>
                    <a:pt x="559" y="921"/>
                  </a:lnTo>
                  <a:lnTo>
                    <a:pt x="574" y="918"/>
                  </a:lnTo>
                  <a:lnTo>
                    <a:pt x="589" y="914"/>
                  </a:lnTo>
                  <a:lnTo>
                    <a:pt x="597" y="911"/>
                  </a:lnTo>
                  <a:lnTo>
                    <a:pt x="607" y="909"/>
                  </a:lnTo>
                  <a:lnTo>
                    <a:pt x="617" y="909"/>
                  </a:lnTo>
                  <a:lnTo>
                    <a:pt x="628" y="909"/>
                  </a:lnTo>
                  <a:lnTo>
                    <a:pt x="619" y="919"/>
                  </a:lnTo>
                  <a:lnTo>
                    <a:pt x="619" y="931"/>
                  </a:lnTo>
                  <a:lnTo>
                    <a:pt x="602" y="932"/>
                  </a:lnTo>
                  <a:lnTo>
                    <a:pt x="587" y="934"/>
                  </a:lnTo>
                  <a:lnTo>
                    <a:pt x="573" y="936"/>
                  </a:lnTo>
                  <a:lnTo>
                    <a:pt x="558" y="937"/>
                  </a:lnTo>
                  <a:lnTo>
                    <a:pt x="543" y="939"/>
                  </a:lnTo>
                  <a:lnTo>
                    <a:pt x="528" y="944"/>
                  </a:lnTo>
                  <a:lnTo>
                    <a:pt x="514" y="949"/>
                  </a:lnTo>
                  <a:lnTo>
                    <a:pt x="499" y="960"/>
                  </a:lnTo>
                  <a:lnTo>
                    <a:pt x="499" y="965"/>
                  </a:lnTo>
                  <a:lnTo>
                    <a:pt x="499" y="970"/>
                  </a:lnTo>
                  <a:lnTo>
                    <a:pt x="509" y="968"/>
                  </a:lnTo>
                  <a:lnTo>
                    <a:pt x="522" y="968"/>
                  </a:lnTo>
                  <a:lnTo>
                    <a:pt x="533" y="968"/>
                  </a:lnTo>
                  <a:lnTo>
                    <a:pt x="548" y="968"/>
                  </a:lnTo>
                  <a:lnTo>
                    <a:pt x="561" y="967"/>
                  </a:lnTo>
                  <a:lnTo>
                    <a:pt x="574" y="965"/>
                  </a:lnTo>
                  <a:lnTo>
                    <a:pt x="586" y="962"/>
                  </a:lnTo>
                  <a:lnTo>
                    <a:pt x="599" y="960"/>
                  </a:lnTo>
                  <a:lnTo>
                    <a:pt x="599" y="968"/>
                  </a:lnTo>
                  <a:lnTo>
                    <a:pt x="599" y="970"/>
                  </a:lnTo>
                  <a:lnTo>
                    <a:pt x="576" y="973"/>
                  </a:lnTo>
                  <a:lnTo>
                    <a:pt x="555" y="977"/>
                  </a:lnTo>
                  <a:lnTo>
                    <a:pt x="533" y="980"/>
                  </a:lnTo>
                  <a:lnTo>
                    <a:pt x="514" y="985"/>
                  </a:lnTo>
                  <a:lnTo>
                    <a:pt x="492" y="988"/>
                  </a:lnTo>
                  <a:lnTo>
                    <a:pt x="471" y="991"/>
                  </a:lnTo>
                  <a:lnTo>
                    <a:pt x="450" y="995"/>
                  </a:lnTo>
                  <a:lnTo>
                    <a:pt x="430" y="1000"/>
                  </a:lnTo>
                  <a:lnTo>
                    <a:pt x="418" y="1009"/>
                  </a:lnTo>
                  <a:lnTo>
                    <a:pt x="418" y="1019"/>
                  </a:lnTo>
                  <a:lnTo>
                    <a:pt x="423" y="1029"/>
                  </a:lnTo>
                  <a:lnTo>
                    <a:pt x="430" y="1031"/>
                  </a:lnTo>
                  <a:lnTo>
                    <a:pt x="446" y="1026"/>
                  </a:lnTo>
                  <a:lnTo>
                    <a:pt x="464" y="1021"/>
                  </a:lnTo>
                  <a:lnTo>
                    <a:pt x="481" y="1018"/>
                  </a:lnTo>
                  <a:lnTo>
                    <a:pt x="499" y="1014"/>
                  </a:lnTo>
                  <a:lnTo>
                    <a:pt x="514" y="1011"/>
                  </a:lnTo>
                  <a:lnTo>
                    <a:pt x="532" y="1009"/>
                  </a:lnTo>
                  <a:lnTo>
                    <a:pt x="550" y="1009"/>
                  </a:lnTo>
                  <a:lnTo>
                    <a:pt x="569" y="1009"/>
                  </a:lnTo>
                  <a:lnTo>
                    <a:pt x="558" y="1016"/>
                  </a:lnTo>
                  <a:lnTo>
                    <a:pt x="538" y="1023"/>
                  </a:lnTo>
                  <a:lnTo>
                    <a:pt x="512" y="1029"/>
                  </a:lnTo>
                  <a:lnTo>
                    <a:pt x="482" y="1037"/>
                  </a:lnTo>
                  <a:lnTo>
                    <a:pt x="450" y="1041"/>
                  </a:lnTo>
                  <a:lnTo>
                    <a:pt x="423" y="1046"/>
                  </a:lnTo>
                  <a:lnTo>
                    <a:pt x="400" y="1049"/>
                  </a:lnTo>
                  <a:lnTo>
                    <a:pt x="389" y="1050"/>
                  </a:lnTo>
                  <a:lnTo>
                    <a:pt x="374" y="1064"/>
                  </a:lnTo>
                  <a:lnTo>
                    <a:pt x="369" y="1070"/>
                  </a:lnTo>
                  <a:lnTo>
                    <a:pt x="382" y="1075"/>
                  </a:lnTo>
                  <a:lnTo>
                    <a:pt x="400" y="1078"/>
                  </a:lnTo>
                  <a:lnTo>
                    <a:pt x="422" y="1077"/>
                  </a:lnTo>
                  <a:lnTo>
                    <a:pt x="446" y="1077"/>
                  </a:lnTo>
                  <a:lnTo>
                    <a:pt x="471" y="1073"/>
                  </a:lnTo>
                  <a:lnTo>
                    <a:pt x="495" y="1072"/>
                  </a:lnTo>
                  <a:lnTo>
                    <a:pt x="517" y="1070"/>
                  </a:lnTo>
                  <a:lnTo>
                    <a:pt x="540" y="1070"/>
                  </a:lnTo>
                  <a:lnTo>
                    <a:pt x="528" y="1085"/>
                  </a:lnTo>
                  <a:lnTo>
                    <a:pt x="518" y="1100"/>
                  </a:lnTo>
                  <a:lnTo>
                    <a:pt x="494" y="1101"/>
                  </a:lnTo>
                  <a:lnTo>
                    <a:pt x="464" y="1105"/>
                  </a:lnTo>
                  <a:lnTo>
                    <a:pt x="430" y="1108"/>
                  </a:lnTo>
                  <a:lnTo>
                    <a:pt x="395" y="1114"/>
                  </a:lnTo>
                  <a:lnTo>
                    <a:pt x="363" y="1121"/>
                  </a:lnTo>
                  <a:lnTo>
                    <a:pt x="335" y="1134"/>
                  </a:lnTo>
                  <a:lnTo>
                    <a:pt x="317" y="1149"/>
                  </a:lnTo>
                  <a:lnTo>
                    <a:pt x="310" y="1170"/>
                  </a:lnTo>
                  <a:lnTo>
                    <a:pt x="312" y="1169"/>
                  </a:lnTo>
                  <a:lnTo>
                    <a:pt x="318" y="1167"/>
                  </a:lnTo>
                  <a:lnTo>
                    <a:pt x="328" y="1164"/>
                  </a:lnTo>
                  <a:lnTo>
                    <a:pt x="348" y="1162"/>
                  </a:lnTo>
                  <a:lnTo>
                    <a:pt x="371" y="1157"/>
                  </a:lnTo>
                  <a:lnTo>
                    <a:pt x="405" y="1152"/>
                  </a:lnTo>
                  <a:lnTo>
                    <a:pt x="446" y="1146"/>
                  </a:lnTo>
                  <a:lnTo>
                    <a:pt x="499" y="1139"/>
                  </a:lnTo>
                  <a:lnTo>
                    <a:pt x="497" y="1154"/>
                  </a:lnTo>
                  <a:lnTo>
                    <a:pt x="489" y="1160"/>
                  </a:lnTo>
                  <a:lnTo>
                    <a:pt x="461" y="1165"/>
                  </a:lnTo>
                  <a:lnTo>
                    <a:pt x="427" y="1172"/>
                  </a:lnTo>
                  <a:lnTo>
                    <a:pt x="387" y="1177"/>
                  </a:lnTo>
                  <a:lnTo>
                    <a:pt x="349" y="1185"/>
                  </a:lnTo>
                  <a:lnTo>
                    <a:pt x="312" y="1192"/>
                  </a:lnTo>
                  <a:lnTo>
                    <a:pt x="282" y="1205"/>
                  </a:lnTo>
                  <a:lnTo>
                    <a:pt x="259" y="1219"/>
                  </a:lnTo>
                  <a:lnTo>
                    <a:pt x="249" y="1239"/>
                  </a:lnTo>
                  <a:lnTo>
                    <a:pt x="238" y="1238"/>
                  </a:lnTo>
                  <a:lnTo>
                    <a:pt x="231" y="1236"/>
                  </a:lnTo>
                  <a:lnTo>
                    <a:pt x="225" y="1234"/>
                  </a:lnTo>
                  <a:lnTo>
                    <a:pt x="220" y="1234"/>
                  </a:lnTo>
                  <a:lnTo>
                    <a:pt x="212" y="1234"/>
                  </a:lnTo>
                  <a:lnTo>
                    <a:pt x="200" y="1239"/>
                  </a:lnTo>
                  <a:lnTo>
                    <a:pt x="190" y="1152"/>
                  </a:lnTo>
                  <a:lnTo>
                    <a:pt x="180" y="1057"/>
                  </a:lnTo>
                  <a:lnTo>
                    <a:pt x="169" y="955"/>
                  </a:lnTo>
                  <a:lnTo>
                    <a:pt x="153" y="854"/>
                  </a:lnTo>
                  <a:lnTo>
                    <a:pt x="128" y="752"/>
                  </a:lnTo>
                  <a:lnTo>
                    <a:pt x="98" y="662"/>
                  </a:lnTo>
                  <a:lnTo>
                    <a:pt x="59" y="581"/>
                  </a:lnTo>
                  <a:lnTo>
                    <a:pt x="10" y="520"/>
                  </a:lnTo>
                  <a:lnTo>
                    <a:pt x="0" y="516"/>
                  </a:lnTo>
                  <a:lnTo>
                    <a:pt x="0" y="511"/>
                  </a:lnTo>
                  <a:lnTo>
                    <a:pt x="44" y="489"/>
                  </a:lnTo>
                  <a:lnTo>
                    <a:pt x="84" y="466"/>
                  </a:lnTo>
                  <a:lnTo>
                    <a:pt x="118" y="442"/>
                  </a:lnTo>
                  <a:lnTo>
                    <a:pt x="154" y="417"/>
                  </a:lnTo>
                  <a:lnTo>
                    <a:pt x="187" y="391"/>
                  </a:lnTo>
                  <a:lnTo>
                    <a:pt x="223" y="368"/>
                  </a:lnTo>
                  <a:lnTo>
                    <a:pt x="264" y="347"/>
                  </a:lnTo>
                  <a:lnTo>
                    <a:pt x="310" y="330"/>
                  </a:lnTo>
                  <a:lnTo>
                    <a:pt x="322" y="310"/>
                  </a:lnTo>
                  <a:lnTo>
                    <a:pt x="338" y="294"/>
                  </a:lnTo>
                  <a:lnTo>
                    <a:pt x="356" y="279"/>
                  </a:lnTo>
                  <a:lnTo>
                    <a:pt x="377" y="266"/>
                  </a:lnTo>
                  <a:lnTo>
                    <a:pt x="397" y="253"/>
                  </a:lnTo>
                  <a:lnTo>
                    <a:pt x="422" y="243"/>
                  </a:lnTo>
                  <a:lnTo>
                    <a:pt x="445" y="235"/>
                  </a:lnTo>
                  <a:lnTo>
                    <a:pt x="469" y="232"/>
                  </a:lnTo>
                  <a:lnTo>
                    <a:pt x="555" y="214"/>
                  </a:lnTo>
                  <a:lnTo>
                    <a:pt x="637" y="186"/>
                  </a:lnTo>
                  <a:lnTo>
                    <a:pt x="715" y="151"/>
                  </a:lnTo>
                  <a:lnTo>
                    <a:pt x="794" y="117"/>
                  </a:lnTo>
                  <a:lnTo>
                    <a:pt x="871" y="84"/>
                  </a:lnTo>
                  <a:lnTo>
                    <a:pt x="952" y="63"/>
                  </a:lnTo>
                  <a:lnTo>
                    <a:pt x="1037" y="56"/>
                  </a:lnTo>
                  <a:lnTo>
                    <a:pt x="1129" y="71"/>
                  </a:lnTo>
                  <a:lnTo>
                    <a:pt x="1171" y="59"/>
                  </a:lnTo>
                  <a:lnTo>
                    <a:pt x="1211" y="46"/>
                  </a:lnTo>
                  <a:lnTo>
                    <a:pt x="1245" y="31"/>
                  </a:lnTo>
                  <a:lnTo>
                    <a:pt x="1281" y="18"/>
                  </a:lnTo>
                  <a:lnTo>
                    <a:pt x="1316" y="5"/>
                  </a:lnTo>
                  <a:lnTo>
                    <a:pt x="1355" y="0"/>
                  </a:lnTo>
                  <a:lnTo>
                    <a:pt x="1401" y="0"/>
                  </a:lnTo>
                  <a:lnTo>
                    <a:pt x="1457" y="12"/>
                  </a:lnTo>
                  <a:lnTo>
                    <a:pt x="1447" y="17"/>
                  </a:lnTo>
                  <a:lnTo>
                    <a:pt x="1439" y="23"/>
                  </a:lnTo>
                  <a:lnTo>
                    <a:pt x="1427" y="28"/>
                  </a:lnTo>
                  <a:lnTo>
                    <a:pt x="1416" y="33"/>
                  </a:lnTo>
                  <a:lnTo>
                    <a:pt x="1403" y="35"/>
                  </a:lnTo>
                  <a:lnTo>
                    <a:pt x="1391" y="38"/>
                  </a:lnTo>
                  <a:lnTo>
                    <a:pt x="1378" y="40"/>
                  </a:lnTo>
                  <a:lnTo>
                    <a:pt x="1368" y="41"/>
                  </a:lnTo>
                  <a:lnTo>
                    <a:pt x="1368" y="53"/>
                  </a:lnTo>
                  <a:lnTo>
                    <a:pt x="1373" y="59"/>
                  </a:lnTo>
                  <a:lnTo>
                    <a:pt x="1375" y="64"/>
                  </a:lnTo>
                  <a:lnTo>
                    <a:pt x="1378" y="71"/>
                  </a:lnTo>
                  <a:lnTo>
                    <a:pt x="1383" y="79"/>
                  </a:lnTo>
                  <a:lnTo>
                    <a:pt x="1388" y="81"/>
                  </a:lnTo>
                  <a:lnTo>
                    <a:pt x="1411" y="112"/>
                  </a:lnTo>
                  <a:lnTo>
                    <a:pt x="1439" y="132"/>
                  </a:lnTo>
                  <a:lnTo>
                    <a:pt x="1467" y="138"/>
                  </a:lnTo>
                  <a:lnTo>
                    <a:pt x="1500" y="140"/>
                  </a:lnTo>
                  <a:lnTo>
                    <a:pt x="1532" y="133"/>
                  </a:lnTo>
                  <a:lnTo>
                    <a:pt x="1567" y="125"/>
                  </a:lnTo>
                  <a:lnTo>
                    <a:pt x="1601" y="117"/>
                  </a:lnTo>
                  <a:lnTo>
                    <a:pt x="1637" y="112"/>
                  </a:lnTo>
                  <a:lnTo>
                    <a:pt x="1667" y="151"/>
                  </a:lnTo>
                  <a:lnTo>
                    <a:pt x="1687" y="194"/>
                  </a:lnTo>
                  <a:lnTo>
                    <a:pt x="1696" y="235"/>
                  </a:lnTo>
                  <a:lnTo>
                    <a:pt x="1703" y="281"/>
                  </a:lnTo>
                  <a:lnTo>
                    <a:pt x="1703" y="325"/>
                  </a:lnTo>
                  <a:lnTo>
                    <a:pt x="1705" y="374"/>
                  </a:lnTo>
                  <a:lnTo>
                    <a:pt x="1708" y="425"/>
                  </a:lnTo>
                  <a:lnTo>
                    <a:pt x="1718" y="481"/>
                  </a:lnTo>
                  <a:lnTo>
                    <a:pt x="1698" y="532"/>
                  </a:lnTo>
                  <a:lnTo>
                    <a:pt x="1670" y="580"/>
                  </a:lnTo>
                  <a:lnTo>
                    <a:pt x="1632" y="622"/>
                  </a:lnTo>
                  <a:lnTo>
                    <a:pt x="1595" y="663"/>
                  </a:lnTo>
                  <a:lnTo>
                    <a:pt x="1554" y="703"/>
                  </a:lnTo>
                  <a:lnTo>
                    <a:pt x="1519" y="745"/>
                  </a:lnTo>
                  <a:lnTo>
                    <a:pt x="1488" y="790"/>
                  </a:lnTo>
                  <a:lnTo>
                    <a:pt x="1468" y="840"/>
                  </a:lnTo>
                  <a:lnTo>
                    <a:pt x="1463" y="877"/>
                  </a:lnTo>
                  <a:lnTo>
                    <a:pt x="1459" y="914"/>
                  </a:lnTo>
                  <a:lnTo>
                    <a:pt x="1455" y="952"/>
                  </a:lnTo>
                  <a:lnTo>
                    <a:pt x="1452" y="990"/>
                  </a:lnTo>
                  <a:lnTo>
                    <a:pt x="1449" y="1026"/>
                  </a:lnTo>
                  <a:lnTo>
                    <a:pt x="1447" y="1064"/>
                  </a:lnTo>
                  <a:lnTo>
                    <a:pt x="1447" y="1101"/>
                  </a:lnTo>
                  <a:lnTo>
                    <a:pt x="1447" y="1139"/>
                  </a:lnTo>
                  <a:lnTo>
                    <a:pt x="1447" y="1151"/>
                  </a:lnTo>
                  <a:lnTo>
                    <a:pt x="1445" y="1180"/>
                  </a:lnTo>
                  <a:lnTo>
                    <a:pt x="1444" y="1210"/>
                  </a:lnTo>
                  <a:lnTo>
                    <a:pt x="1442" y="1239"/>
                  </a:lnTo>
                  <a:lnTo>
                    <a:pt x="1442" y="1269"/>
                  </a:lnTo>
                  <a:lnTo>
                    <a:pt x="1442" y="1298"/>
                  </a:lnTo>
                  <a:lnTo>
                    <a:pt x="1442" y="1329"/>
                  </a:lnTo>
                  <a:lnTo>
                    <a:pt x="1442" y="1359"/>
                  </a:lnTo>
                  <a:lnTo>
                    <a:pt x="1447" y="1390"/>
                  </a:lnTo>
                  <a:lnTo>
                    <a:pt x="1449" y="1408"/>
                  </a:lnTo>
                  <a:lnTo>
                    <a:pt x="1452" y="1423"/>
                  </a:lnTo>
                  <a:lnTo>
                    <a:pt x="1454" y="1434"/>
                  </a:lnTo>
                  <a:lnTo>
                    <a:pt x="1455" y="1443"/>
                  </a:lnTo>
                  <a:lnTo>
                    <a:pt x="1455" y="1451"/>
                  </a:lnTo>
                  <a:lnTo>
                    <a:pt x="1457" y="1459"/>
                  </a:lnTo>
                  <a:lnTo>
                    <a:pt x="1363" y="1466"/>
                  </a:lnTo>
                  <a:lnTo>
                    <a:pt x="1275" y="1482"/>
                  </a:lnTo>
                  <a:lnTo>
                    <a:pt x="1188" y="1500"/>
                  </a:lnTo>
                  <a:lnTo>
                    <a:pt x="1103" y="1525"/>
                  </a:lnTo>
                  <a:lnTo>
                    <a:pt x="1016" y="1546"/>
                  </a:lnTo>
                  <a:lnTo>
                    <a:pt x="929" y="1569"/>
                  </a:lnTo>
                  <a:lnTo>
                    <a:pt x="838" y="1585"/>
                  </a:lnTo>
                  <a:lnTo>
                    <a:pt x="748" y="1599"/>
                  </a:lnTo>
                  <a:lnTo>
                    <a:pt x="724" y="1599"/>
                  </a:lnTo>
                  <a:lnTo>
                    <a:pt x="701" y="1599"/>
                  </a:lnTo>
                  <a:lnTo>
                    <a:pt x="676" y="1599"/>
                  </a:lnTo>
                  <a:lnTo>
                    <a:pt x="651" y="1599"/>
                  </a:lnTo>
                  <a:lnTo>
                    <a:pt x="625" y="1599"/>
                  </a:lnTo>
                  <a:lnTo>
                    <a:pt x="600" y="1599"/>
                  </a:lnTo>
                  <a:lnTo>
                    <a:pt x="574" y="1599"/>
                  </a:lnTo>
                  <a:lnTo>
                    <a:pt x="550" y="1599"/>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0" name="Freeform 8"/>
            <p:cNvSpPr>
              <a:spLocks/>
            </p:cNvSpPr>
            <p:nvPr/>
          </p:nvSpPr>
          <p:spPr bwMode="auto">
            <a:xfrm>
              <a:off x="1665" y="2792"/>
              <a:ext cx="1322" cy="2647"/>
            </a:xfrm>
            <a:custGeom>
              <a:avLst/>
              <a:gdLst>
                <a:gd name="T0" fmla="*/ 70 w 1322"/>
                <a:gd name="T1" fmla="*/ 2598 h 2647"/>
                <a:gd name="T2" fmla="*/ 13 w 1322"/>
                <a:gd name="T3" fmla="*/ 2317 h 2647"/>
                <a:gd name="T4" fmla="*/ 1 w 1322"/>
                <a:gd name="T5" fmla="*/ 1968 h 2647"/>
                <a:gd name="T6" fmla="*/ 54 w 1322"/>
                <a:gd name="T7" fmla="*/ 1493 h 2647"/>
                <a:gd name="T8" fmla="*/ 241 w 1322"/>
                <a:gd name="T9" fmla="*/ 893 h 2647"/>
                <a:gd name="T10" fmla="*/ 405 w 1322"/>
                <a:gd name="T11" fmla="*/ 317 h 2647"/>
                <a:gd name="T12" fmla="*/ 398 w 1322"/>
                <a:gd name="T13" fmla="*/ 100 h 2647"/>
                <a:gd name="T14" fmla="*/ 557 w 1322"/>
                <a:gd name="T15" fmla="*/ 136 h 2647"/>
                <a:gd name="T16" fmla="*/ 654 w 1322"/>
                <a:gd name="T17" fmla="*/ 146 h 2647"/>
                <a:gd name="T18" fmla="*/ 698 w 1322"/>
                <a:gd name="T19" fmla="*/ 161 h 2647"/>
                <a:gd name="T20" fmla="*/ 743 w 1322"/>
                <a:gd name="T21" fmla="*/ 166 h 2647"/>
                <a:gd name="T22" fmla="*/ 787 w 1322"/>
                <a:gd name="T23" fmla="*/ 179 h 2647"/>
                <a:gd name="T24" fmla="*/ 828 w 1322"/>
                <a:gd name="T25" fmla="*/ 177 h 2647"/>
                <a:gd name="T26" fmla="*/ 846 w 1322"/>
                <a:gd name="T27" fmla="*/ 204 h 2647"/>
                <a:gd name="T28" fmla="*/ 872 w 1322"/>
                <a:gd name="T29" fmla="*/ 195 h 2647"/>
                <a:gd name="T30" fmla="*/ 902 w 1322"/>
                <a:gd name="T31" fmla="*/ 213 h 2647"/>
                <a:gd name="T32" fmla="*/ 972 w 1322"/>
                <a:gd name="T33" fmla="*/ 164 h 2647"/>
                <a:gd name="T34" fmla="*/ 948 w 1322"/>
                <a:gd name="T35" fmla="*/ 291 h 2647"/>
                <a:gd name="T36" fmla="*/ 1035 w 1322"/>
                <a:gd name="T37" fmla="*/ 169 h 2647"/>
                <a:gd name="T38" fmla="*/ 1087 w 1322"/>
                <a:gd name="T39" fmla="*/ 199 h 2647"/>
                <a:gd name="T40" fmla="*/ 1146 w 1322"/>
                <a:gd name="T41" fmla="*/ 117 h 2647"/>
                <a:gd name="T42" fmla="*/ 1319 w 1322"/>
                <a:gd name="T43" fmla="*/ 13 h 2647"/>
                <a:gd name="T44" fmla="*/ 1307 w 1322"/>
                <a:gd name="T45" fmla="*/ 110 h 2647"/>
                <a:gd name="T46" fmla="*/ 1258 w 1322"/>
                <a:gd name="T47" fmla="*/ 187 h 2647"/>
                <a:gd name="T48" fmla="*/ 1112 w 1322"/>
                <a:gd name="T49" fmla="*/ 297 h 2647"/>
                <a:gd name="T50" fmla="*/ 928 w 1322"/>
                <a:gd name="T51" fmla="*/ 460 h 2647"/>
                <a:gd name="T52" fmla="*/ 779 w 1322"/>
                <a:gd name="T53" fmla="*/ 510 h 2647"/>
                <a:gd name="T54" fmla="*/ 710 w 1322"/>
                <a:gd name="T55" fmla="*/ 486 h 2647"/>
                <a:gd name="T56" fmla="*/ 808 w 1322"/>
                <a:gd name="T57" fmla="*/ 528 h 2647"/>
                <a:gd name="T58" fmla="*/ 723 w 1322"/>
                <a:gd name="T59" fmla="*/ 804 h 2647"/>
                <a:gd name="T60" fmla="*/ 630 w 1322"/>
                <a:gd name="T61" fmla="*/ 1423 h 2647"/>
                <a:gd name="T62" fmla="*/ 544 w 1322"/>
                <a:gd name="T63" fmla="*/ 1889 h 2647"/>
                <a:gd name="T64" fmla="*/ 964 w 1322"/>
                <a:gd name="T65" fmla="*/ 1671 h 2647"/>
                <a:gd name="T66" fmla="*/ 1128 w 1322"/>
                <a:gd name="T67" fmla="*/ 1744 h 2647"/>
                <a:gd name="T68" fmla="*/ 1110 w 1322"/>
                <a:gd name="T69" fmla="*/ 1825 h 2647"/>
                <a:gd name="T70" fmla="*/ 1133 w 1322"/>
                <a:gd name="T71" fmla="*/ 1831 h 2647"/>
                <a:gd name="T72" fmla="*/ 1128 w 1322"/>
                <a:gd name="T73" fmla="*/ 1874 h 2647"/>
                <a:gd name="T74" fmla="*/ 1053 w 1322"/>
                <a:gd name="T75" fmla="*/ 1931 h 2647"/>
                <a:gd name="T76" fmla="*/ 1168 w 1322"/>
                <a:gd name="T77" fmla="*/ 1889 h 2647"/>
                <a:gd name="T78" fmla="*/ 1038 w 1322"/>
                <a:gd name="T79" fmla="*/ 1969 h 2647"/>
                <a:gd name="T80" fmla="*/ 1082 w 1322"/>
                <a:gd name="T81" fmla="*/ 1986 h 2647"/>
                <a:gd name="T82" fmla="*/ 1174 w 1322"/>
                <a:gd name="T83" fmla="*/ 1979 h 2647"/>
                <a:gd name="T84" fmla="*/ 997 w 1322"/>
                <a:gd name="T85" fmla="*/ 2087 h 2647"/>
                <a:gd name="T86" fmla="*/ 1105 w 1322"/>
                <a:gd name="T87" fmla="*/ 2068 h 2647"/>
                <a:gd name="T88" fmla="*/ 1187 w 1322"/>
                <a:gd name="T89" fmla="*/ 2068 h 2647"/>
                <a:gd name="T90" fmla="*/ 938 w 1322"/>
                <a:gd name="T91" fmla="*/ 2179 h 2647"/>
                <a:gd name="T92" fmla="*/ 1045 w 1322"/>
                <a:gd name="T93" fmla="*/ 2166 h 2647"/>
                <a:gd name="T94" fmla="*/ 1187 w 1322"/>
                <a:gd name="T95" fmla="*/ 2125 h 2647"/>
                <a:gd name="T96" fmla="*/ 989 w 1322"/>
                <a:gd name="T97" fmla="*/ 2240 h 2647"/>
                <a:gd name="T98" fmla="*/ 1023 w 1322"/>
                <a:gd name="T99" fmla="*/ 2265 h 2647"/>
                <a:gd name="T100" fmla="*/ 1197 w 1322"/>
                <a:gd name="T101" fmla="*/ 2207 h 2647"/>
                <a:gd name="T102" fmla="*/ 910 w 1322"/>
                <a:gd name="T103" fmla="*/ 2370 h 2647"/>
                <a:gd name="T104" fmla="*/ 897 w 1322"/>
                <a:gd name="T105" fmla="*/ 2424 h 2647"/>
                <a:gd name="T106" fmla="*/ 1094 w 1322"/>
                <a:gd name="T107" fmla="*/ 2304 h 2647"/>
                <a:gd name="T108" fmla="*/ 1115 w 1322"/>
                <a:gd name="T109" fmla="*/ 2333 h 2647"/>
                <a:gd name="T110" fmla="*/ 772 w 1322"/>
                <a:gd name="T111" fmla="*/ 2545 h 2647"/>
                <a:gd name="T112" fmla="*/ 439 w 1322"/>
                <a:gd name="T113" fmla="*/ 2607 h 2647"/>
                <a:gd name="T114" fmla="*/ 234 w 1322"/>
                <a:gd name="T115" fmla="*/ 264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2" h="2647">
                  <a:moveTo>
                    <a:pt x="210" y="2647"/>
                  </a:moveTo>
                  <a:lnTo>
                    <a:pt x="196" y="2634"/>
                  </a:lnTo>
                  <a:lnTo>
                    <a:pt x="178" y="2627"/>
                  </a:lnTo>
                  <a:lnTo>
                    <a:pt x="154" y="2622"/>
                  </a:lnTo>
                  <a:lnTo>
                    <a:pt x="129" y="2619"/>
                  </a:lnTo>
                  <a:lnTo>
                    <a:pt x="100" y="2611"/>
                  </a:lnTo>
                  <a:lnTo>
                    <a:pt x="70" y="2598"/>
                  </a:lnTo>
                  <a:lnTo>
                    <a:pt x="42" y="2576"/>
                  </a:lnTo>
                  <a:lnTo>
                    <a:pt x="19" y="2547"/>
                  </a:lnTo>
                  <a:lnTo>
                    <a:pt x="13" y="2506"/>
                  </a:lnTo>
                  <a:lnTo>
                    <a:pt x="9" y="2461"/>
                  </a:lnTo>
                  <a:lnTo>
                    <a:pt x="9" y="2414"/>
                  </a:lnTo>
                  <a:lnTo>
                    <a:pt x="11" y="2366"/>
                  </a:lnTo>
                  <a:lnTo>
                    <a:pt x="13" y="2317"/>
                  </a:lnTo>
                  <a:lnTo>
                    <a:pt x="16" y="2271"/>
                  </a:lnTo>
                  <a:lnTo>
                    <a:pt x="18" y="2227"/>
                  </a:lnTo>
                  <a:lnTo>
                    <a:pt x="19" y="2187"/>
                  </a:lnTo>
                  <a:lnTo>
                    <a:pt x="11" y="2133"/>
                  </a:lnTo>
                  <a:lnTo>
                    <a:pt x="8" y="2079"/>
                  </a:lnTo>
                  <a:lnTo>
                    <a:pt x="3" y="2023"/>
                  </a:lnTo>
                  <a:lnTo>
                    <a:pt x="1" y="1968"/>
                  </a:lnTo>
                  <a:lnTo>
                    <a:pt x="0" y="1910"/>
                  </a:lnTo>
                  <a:lnTo>
                    <a:pt x="0" y="1856"/>
                  </a:lnTo>
                  <a:lnTo>
                    <a:pt x="0" y="1802"/>
                  </a:lnTo>
                  <a:lnTo>
                    <a:pt x="0" y="1749"/>
                  </a:lnTo>
                  <a:lnTo>
                    <a:pt x="13" y="1662"/>
                  </a:lnTo>
                  <a:lnTo>
                    <a:pt x="32" y="1577"/>
                  </a:lnTo>
                  <a:lnTo>
                    <a:pt x="54" y="1493"/>
                  </a:lnTo>
                  <a:lnTo>
                    <a:pt x="82" y="1410"/>
                  </a:lnTo>
                  <a:lnTo>
                    <a:pt x="106" y="1326"/>
                  </a:lnTo>
                  <a:lnTo>
                    <a:pt x="132" y="1244"/>
                  </a:lnTo>
                  <a:lnTo>
                    <a:pt x="157" y="1162"/>
                  </a:lnTo>
                  <a:lnTo>
                    <a:pt x="178" y="1080"/>
                  </a:lnTo>
                  <a:lnTo>
                    <a:pt x="210" y="986"/>
                  </a:lnTo>
                  <a:lnTo>
                    <a:pt x="241" y="893"/>
                  </a:lnTo>
                  <a:lnTo>
                    <a:pt x="270" y="801"/>
                  </a:lnTo>
                  <a:lnTo>
                    <a:pt x="300" y="711"/>
                  </a:lnTo>
                  <a:lnTo>
                    <a:pt x="326" y="619"/>
                  </a:lnTo>
                  <a:lnTo>
                    <a:pt x="354" y="528"/>
                  </a:lnTo>
                  <a:lnTo>
                    <a:pt x="380" y="438"/>
                  </a:lnTo>
                  <a:lnTo>
                    <a:pt x="408" y="350"/>
                  </a:lnTo>
                  <a:lnTo>
                    <a:pt x="405" y="317"/>
                  </a:lnTo>
                  <a:lnTo>
                    <a:pt x="400" y="287"/>
                  </a:lnTo>
                  <a:lnTo>
                    <a:pt x="393" y="258"/>
                  </a:lnTo>
                  <a:lnTo>
                    <a:pt x="388" y="231"/>
                  </a:lnTo>
                  <a:lnTo>
                    <a:pt x="382" y="202"/>
                  </a:lnTo>
                  <a:lnTo>
                    <a:pt x="382" y="172"/>
                  </a:lnTo>
                  <a:lnTo>
                    <a:pt x="387" y="138"/>
                  </a:lnTo>
                  <a:lnTo>
                    <a:pt x="398" y="100"/>
                  </a:lnTo>
                  <a:lnTo>
                    <a:pt x="416" y="102"/>
                  </a:lnTo>
                  <a:lnTo>
                    <a:pt x="438" y="108"/>
                  </a:lnTo>
                  <a:lnTo>
                    <a:pt x="457" y="117"/>
                  </a:lnTo>
                  <a:lnTo>
                    <a:pt x="482" y="126"/>
                  </a:lnTo>
                  <a:lnTo>
                    <a:pt x="505" y="133"/>
                  </a:lnTo>
                  <a:lnTo>
                    <a:pt x="531" y="138"/>
                  </a:lnTo>
                  <a:lnTo>
                    <a:pt x="557" y="136"/>
                  </a:lnTo>
                  <a:lnTo>
                    <a:pt x="589" y="131"/>
                  </a:lnTo>
                  <a:lnTo>
                    <a:pt x="600" y="131"/>
                  </a:lnTo>
                  <a:lnTo>
                    <a:pt x="608" y="133"/>
                  </a:lnTo>
                  <a:lnTo>
                    <a:pt x="615" y="140"/>
                  </a:lnTo>
                  <a:lnTo>
                    <a:pt x="628" y="151"/>
                  </a:lnTo>
                  <a:lnTo>
                    <a:pt x="641" y="148"/>
                  </a:lnTo>
                  <a:lnTo>
                    <a:pt x="654" y="146"/>
                  </a:lnTo>
                  <a:lnTo>
                    <a:pt x="659" y="143"/>
                  </a:lnTo>
                  <a:lnTo>
                    <a:pt x="669" y="141"/>
                  </a:lnTo>
                  <a:lnTo>
                    <a:pt x="677" y="141"/>
                  </a:lnTo>
                  <a:lnTo>
                    <a:pt x="689" y="141"/>
                  </a:lnTo>
                  <a:lnTo>
                    <a:pt x="689" y="151"/>
                  </a:lnTo>
                  <a:lnTo>
                    <a:pt x="689" y="161"/>
                  </a:lnTo>
                  <a:lnTo>
                    <a:pt x="698" y="161"/>
                  </a:lnTo>
                  <a:lnTo>
                    <a:pt x="708" y="163"/>
                  </a:lnTo>
                  <a:lnTo>
                    <a:pt x="717" y="161"/>
                  </a:lnTo>
                  <a:lnTo>
                    <a:pt x="726" y="159"/>
                  </a:lnTo>
                  <a:lnTo>
                    <a:pt x="741" y="153"/>
                  </a:lnTo>
                  <a:lnTo>
                    <a:pt x="758" y="151"/>
                  </a:lnTo>
                  <a:lnTo>
                    <a:pt x="749" y="158"/>
                  </a:lnTo>
                  <a:lnTo>
                    <a:pt x="743" y="166"/>
                  </a:lnTo>
                  <a:lnTo>
                    <a:pt x="738" y="176"/>
                  </a:lnTo>
                  <a:lnTo>
                    <a:pt x="738" y="190"/>
                  </a:lnTo>
                  <a:lnTo>
                    <a:pt x="743" y="190"/>
                  </a:lnTo>
                  <a:lnTo>
                    <a:pt x="758" y="200"/>
                  </a:lnTo>
                  <a:lnTo>
                    <a:pt x="767" y="194"/>
                  </a:lnTo>
                  <a:lnTo>
                    <a:pt x="777" y="187"/>
                  </a:lnTo>
                  <a:lnTo>
                    <a:pt x="787" y="179"/>
                  </a:lnTo>
                  <a:lnTo>
                    <a:pt x="797" y="171"/>
                  </a:lnTo>
                  <a:lnTo>
                    <a:pt x="807" y="163"/>
                  </a:lnTo>
                  <a:lnTo>
                    <a:pt x="817" y="156"/>
                  </a:lnTo>
                  <a:lnTo>
                    <a:pt x="826" y="151"/>
                  </a:lnTo>
                  <a:lnTo>
                    <a:pt x="838" y="151"/>
                  </a:lnTo>
                  <a:lnTo>
                    <a:pt x="835" y="164"/>
                  </a:lnTo>
                  <a:lnTo>
                    <a:pt x="828" y="177"/>
                  </a:lnTo>
                  <a:lnTo>
                    <a:pt x="823" y="184"/>
                  </a:lnTo>
                  <a:lnTo>
                    <a:pt x="820" y="194"/>
                  </a:lnTo>
                  <a:lnTo>
                    <a:pt x="818" y="205"/>
                  </a:lnTo>
                  <a:lnTo>
                    <a:pt x="818" y="220"/>
                  </a:lnTo>
                  <a:lnTo>
                    <a:pt x="828" y="215"/>
                  </a:lnTo>
                  <a:lnTo>
                    <a:pt x="838" y="210"/>
                  </a:lnTo>
                  <a:lnTo>
                    <a:pt x="846" y="204"/>
                  </a:lnTo>
                  <a:lnTo>
                    <a:pt x="856" y="199"/>
                  </a:lnTo>
                  <a:lnTo>
                    <a:pt x="872" y="184"/>
                  </a:lnTo>
                  <a:lnTo>
                    <a:pt x="889" y="171"/>
                  </a:lnTo>
                  <a:lnTo>
                    <a:pt x="899" y="171"/>
                  </a:lnTo>
                  <a:lnTo>
                    <a:pt x="889" y="177"/>
                  </a:lnTo>
                  <a:lnTo>
                    <a:pt x="881" y="186"/>
                  </a:lnTo>
                  <a:lnTo>
                    <a:pt x="872" y="195"/>
                  </a:lnTo>
                  <a:lnTo>
                    <a:pt x="867" y="205"/>
                  </a:lnTo>
                  <a:lnTo>
                    <a:pt x="863" y="213"/>
                  </a:lnTo>
                  <a:lnTo>
                    <a:pt x="864" y="223"/>
                  </a:lnTo>
                  <a:lnTo>
                    <a:pt x="867" y="231"/>
                  </a:lnTo>
                  <a:lnTo>
                    <a:pt x="877" y="241"/>
                  </a:lnTo>
                  <a:lnTo>
                    <a:pt x="890" y="227"/>
                  </a:lnTo>
                  <a:lnTo>
                    <a:pt x="902" y="213"/>
                  </a:lnTo>
                  <a:lnTo>
                    <a:pt x="913" y="200"/>
                  </a:lnTo>
                  <a:lnTo>
                    <a:pt x="925" y="187"/>
                  </a:lnTo>
                  <a:lnTo>
                    <a:pt x="935" y="174"/>
                  </a:lnTo>
                  <a:lnTo>
                    <a:pt x="950" y="164"/>
                  </a:lnTo>
                  <a:lnTo>
                    <a:pt x="966" y="154"/>
                  </a:lnTo>
                  <a:lnTo>
                    <a:pt x="987" y="151"/>
                  </a:lnTo>
                  <a:lnTo>
                    <a:pt x="972" y="164"/>
                  </a:lnTo>
                  <a:lnTo>
                    <a:pt x="956" y="182"/>
                  </a:lnTo>
                  <a:lnTo>
                    <a:pt x="938" y="200"/>
                  </a:lnTo>
                  <a:lnTo>
                    <a:pt x="925" y="223"/>
                  </a:lnTo>
                  <a:lnTo>
                    <a:pt x="915" y="243"/>
                  </a:lnTo>
                  <a:lnTo>
                    <a:pt x="915" y="264"/>
                  </a:lnTo>
                  <a:lnTo>
                    <a:pt x="923" y="279"/>
                  </a:lnTo>
                  <a:lnTo>
                    <a:pt x="948" y="291"/>
                  </a:lnTo>
                  <a:lnTo>
                    <a:pt x="951" y="274"/>
                  </a:lnTo>
                  <a:lnTo>
                    <a:pt x="959" y="253"/>
                  </a:lnTo>
                  <a:lnTo>
                    <a:pt x="969" y="228"/>
                  </a:lnTo>
                  <a:lnTo>
                    <a:pt x="982" y="205"/>
                  </a:lnTo>
                  <a:lnTo>
                    <a:pt x="997" y="184"/>
                  </a:lnTo>
                  <a:lnTo>
                    <a:pt x="1015" y="172"/>
                  </a:lnTo>
                  <a:lnTo>
                    <a:pt x="1035" y="169"/>
                  </a:lnTo>
                  <a:lnTo>
                    <a:pt x="1058" y="181"/>
                  </a:lnTo>
                  <a:lnTo>
                    <a:pt x="1068" y="181"/>
                  </a:lnTo>
                  <a:lnTo>
                    <a:pt x="1077" y="181"/>
                  </a:lnTo>
                  <a:lnTo>
                    <a:pt x="1077" y="186"/>
                  </a:lnTo>
                  <a:lnTo>
                    <a:pt x="1077" y="190"/>
                  </a:lnTo>
                  <a:lnTo>
                    <a:pt x="1082" y="195"/>
                  </a:lnTo>
                  <a:lnTo>
                    <a:pt x="1087" y="199"/>
                  </a:lnTo>
                  <a:lnTo>
                    <a:pt x="1094" y="199"/>
                  </a:lnTo>
                  <a:lnTo>
                    <a:pt x="1107" y="200"/>
                  </a:lnTo>
                  <a:lnTo>
                    <a:pt x="1107" y="190"/>
                  </a:lnTo>
                  <a:lnTo>
                    <a:pt x="1107" y="181"/>
                  </a:lnTo>
                  <a:lnTo>
                    <a:pt x="1117" y="181"/>
                  </a:lnTo>
                  <a:lnTo>
                    <a:pt x="1128" y="148"/>
                  </a:lnTo>
                  <a:lnTo>
                    <a:pt x="1146" y="117"/>
                  </a:lnTo>
                  <a:lnTo>
                    <a:pt x="1166" y="87"/>
                  </a:lnTo>
                  <a:lnTo>
                    <a:pt x="1191" y="59"/>
                  </a:lnTo>
                  <a:lnTo>
                    <a:pt x="1215" y="35"/>
                  </a:lnTo>
                  <a:lnTo>
                    <a:pt x="1246" y="16"/>
                  </a:lnTo>
                  <a:lnTo>
                    <a:pt x="1279" y="3"/>
                  </a:lnTo>
                  <a:lnTo>
                    <a:pt x="1317" y="0"/>
                  </a:lnTo>
                  <a:lnTo>
                    <a:pt x="1319" y="13"/>
                  </a:lnTo>
                  <a:lnTo>
                    <a:pt x="1322" y="26"/>
                  </a:lnTo>
                  <a:lnTo>
                    <a:pt x="1322" y="38"/>
                  </a:lnTo>
                  <a:lnTo>
                    <a:pt x="1322" y="51"/>
                  </a:lnTo>
                  <a:lnTo>
                    <a:pt x="1320" y="62"/>
                  </a:lnTo>
                  <a:lnTo>
                    <a:pt x="1317" y="77"/>
                  </a:lnTo>
                  <a:lnTo>
                    <a:pt x="1312" y="92"/>
                  </a:lnTo>
                  <a:lnTo>
                    <a:pt x="1307" y="110"/>
                  </a:lnTo>
                  <a:lnTo>
                    <a:pt x="1302" y="113"/>
                  </a:lnTo>
                  <a:lnTo>
                    <a:pt x="1301" y="122"/>
                  </a:lnTo>
                  <a:lnTo>
                    <a:pt x="1296" y="131"/>
                  </a:lnTo>
                  <a:lnTo>
                    <a:pt x="1288" y="141"/>
                  </a:lnTo>
                  <a:lnTo>
                    <a:pt x="1283" y="158"/>
                  </a:lnTo>
                  <a:lnTo>
                    <a:pt x="1273" y="174"/>
                  </a:lnTo>
                  <a:lnTo>
                    <a:pt x="1258" y="187"/>
                  </a:lnTo>
                  <a:lnTo>
                    <a:pt x="1242" y="202"/>
                  </a:lnTo>
                  <a:lnTo>
                    <a:pt x="1222" y="213"/>
                  </a:lnTo>
                  <a:lnTo>
                    <a:pt x="1202" y="227"/>
                  </a:lnTo>
                  <a:lnTo>
                    <a:pt x="1182" y="238"/>
                  </a:lnTo>
                  <a:lnTo>
                    <a:pt x="1168" y="251"/>
                  </a:lnTo>
                  <a:lnTo>
                    <a:pt x="1140" y="274"/>
                  </a:lnTo>
                  <a:lnTo>
                    <a:pt x="1112" y="297"/>
                  </a:lnTo>
                  <a:lnTo>
                    <a:pt x="1084" y="318"/>
                  </a:lnTo>
                  <a:lnTo>
                    <a:pt x="1058" y="343"/>
                  </a:lnTo>
                  <a:lnTo>
                    <a:pt x="1028" y="364"/>
                  </a:lnTo>
                  <a:lnTo>
                    <a:pt x="1000" y="391"/>
                  </a:lnTo>
                  <a:lnTo>
                    <a:pt x="972" y="417"/>
                  </a:lnTo>
                  <a:lnTo>
                    <a:pt x="948" y="450"/>
                  </a:lnTo>
                  <a:lnTo>
                    <a:pt x="928" y="460"/>
                  </a:lnTo>
                  <a:lnTo>
                    <a:pt x="908" y="471"/>
                  </a:lnTo>
                  <a:lnTo>
                    <a:pt x="887" y="481"/>
                  </a:lnTo>
                  <a:lnTo>
                    <a:pt x="866" y="491"/>
                  </a:lnTo>
                  <a:lnTo>
                    <a:pt x="843" y="497"/>
                  </a:lnTo>
                  <a:lnTo>
                    <a:pt x="822" y="504"/>
                  </a:lnTo>
                  <a:lnTo>
                    <a:pt x="800" y="507"/>
                  </a:lnTo>
                  <a:lnTo>
                    <a:pt x="779" y="510"/>
                  </a:lnTo>
                  <a:lnTo>
                    <a:pt x="767" y="502"/>
                  </a:lnTo>
                  <a:lnTo>
                    <a:pt x="758" y="497"/>
                  </a:lnTo>
                  <a:lnTo>
                    <a:pt x="748" y="491"/>
                  </a:lnTo>
                  <a:lnTo>
                    <a:pt x="741" y="489"/>
                  </a:lnTo>
                  <a:lnTo>
                    <a:pt x="731" y="486"/>
                  </a:lnTo>
                  <a:lnTo>
                    <a:pt x="721" y="486"/>
                  </a:lnTo>
                  <a:lnTo>
                    <a:pt x="710" y="486"/>
                  </a:lnTo>
                  <a:lnTo>
                    <a:pt x="698" y="491"/>
                  </a:lnTo>
                  <a:lnTo>
                    <a:pt x="705" y="502"/>
                  </a:lnTo>
                  <a:lnTo>
                    <a:pt x="720" y="512"/>
                  </a:lnTo>
                  <a:lnTo>
                    <a:pt x="738" y="519"/>
                  </a:lnTo>
                  <a:lnTo>
                    <a:pt x="761" y="525"/>
                  </a:lnTo>
                  <a:lnTo>
                    <a:pt x="784" y="527"/>
                  </a:lnTo>
                  <a:lnTo>
                    <a:pt x="808" y="528"/>
                  </a:lnTo>
                  <a:lnTo>
                    <a:pt x="830" y="528"/>
                  </a:lnTo>
                  <a:lnTo>
                    <a:pt x="848" y="530"/>
                  </a:lnTo>
                  <a:lnTo>
                    <a:pt x="815" y="579"/>
                  </a:lnTo>
                  <a:lnTo>
                    <a:pt x="787" y="633"/>
                  </a:lnTo>
                  <a:lnTo>
                    <a:pt x="762" y="688"/>
                  </a:lnTo>
                  <a:lnTo>
                    <a:pt x="743" y="747"/>
                  </a:lnTo>
                  <a:lnTo>
                    <a:pt x="723" y="804"/>
                  </a:lnTo>
                  <a:lnTo>
                    <a:pt x="708" y="863"/>
                  </a:lnTo>
                  <a:lnTo>
                    <a:pt x="694" y="921"/>
                  </a:lnTo>
                  <a:lnTo>
                    <a:pt x="679" y="980"/>
                  </a:lnTo>
                  <a:lnTo>
                    <a:pt x="669" y="1088"/>
                  </a:lnTo>
                  <a:lnTo>
                    <a:pt x="659" y="1198"/>
                  </a:lnTo>
                  <a:lnTo>
                    <a:pt x="644" y="1310"/>
                  </a:lnTo>
                  <a:lnTo>
                    <a:pt x="630" y="1423"/>
                  </a:lnTo>
                  <a:lnTo>
                    <a:pt x="608" y="1534"/>
                  </a:lnTo>
                  <a:lnTo>
                    <a:pt x="585" y="1648"/>
                  </a:lnTo>
                  <a:lnTo>
                    <a:pt x="557" y="1757"/>
                  </a:lnTo>
                  <a:lnTo>
                    <a:pt x="528" y="1869"/>
                  </a:lnTo>
                  <a:lnTo>
                    <a:pt x="533" y="1874"/>
                  </a:lnTo>
                  <a:lnTo>
                    <a:pt x="538" y="1889"/>
                  </a:lnTo>
                  <a:lnTo>
                    <a:pt x="544" y="1889"/>
                  </a:lnTo>
                  <a:lnTo>
                    <a:pt x="559" y="1889"/>
                  </a:lnTo>
                  <a:lnTo>
                    <a:pt x="590" y="1856"/>
                  </a:lnTo>
                  <a:lnTo>
                    <a:pt x="648" y="1818"/>
                  </a:lnTo>
                  <a:lnTo>
                    <a:pt x="721" y="1777"/>
                  </a:lnTo>
                  <a:lnTo>
                    <a:pt x="805" y="1738"/>
                  </a:lnTo>
                  <a:lnTo>
                    <a:pt x="887" y="1700"/>
                  </a:lnTo>
                  <a:lnTo>
                    <a:pt x="964" y="1671"/>
                  </a:lnTo>
                  <a:lnTo>
                    <a:pt x="1027" y="1652"/>
                  </a:lnTo>
                  <a:lnTo>
                    <a:pt x="1068" y="1649"/>
                  </a:lnTo>
                  <a:lnTo>
                    <a:pt x="1077" y="1664"/>
                  </a:lnTo>
                  <a:lnTo>
                    <a:pt x="1092" y="1682"/>
                  </a:lnTo>
                  <a:lnTo>
                    <a:pt x="1105" y="1702"/>
                  </a:lnTo>
                  <a:lnTo>
                    <a:pt x="1119" y="1725"/>
                  </a:lnTo>
                  <a:lnTo>
                    <a:pt x="1128" y="1744"/>
                  </a:lnTo>
                  <a:lnTo>
                    <a:pt x="1138" y="1767"/>
                  </a:lnTo>
                  <a:lnTo>
                    <a:pt x="1145" y="1787"/>
                  </a:lnTo>
                  <a:lnTo>
                    <a:pt x="1148" y="1808"/>
                  </a:lnTo>
                  <a:lnTo>
                    <a:pt x="1135" y="1812"/>
                  </a:lnTo>
                  <a:lnTo>
                    <a:pt x="1125" y="1815"/>
                  </a:lnTo>
                  <a:lnTo>
                    <a:pt x="1115" y="1820"/>
                  </a:lnTo>
                  <a:lnTo>
                    <a:pt x="1110" y="1825"/>
                  </a:lnTo>
                  <a:lnTo>
                    <a:pt x="1104" y="1830"/>
                  </a:lnTo>
                  <a:lnTo>
                    <a:pt x="1100" y="1838"/>
                  </a:lnTo>
                  <a:lnTo>
                    <a:pt x="1097" y="1846"/>
                  </a:lnTo>
                  <a:lnTo>
                    <a:pt x="1097" y="1858"/>
                  </a:lnTo>
                  <a:lnTo>
                    <a:pt x="1109" y="1853"/>
                  </a:lnTo>
                  <a:lnTo>
                    <a:pt x="1122" y="1843"/>
                  </a:lnTo>
                  <a:lnTo>
                    <a:pt x="1133" y="1831"/>
                  </a:lnTo>
                  <a:lnTo>
                    <a:pt x="1148" y="1828"/>
                  </a:lnTo>
                  <a:lnTo>
                    <a:pt x="1153" y="1833"/>
                  </a:lnTo>
                  <a:lnTo>
                    <a:pt x="1156" y="1838"/>
                  </a:lnTo>
                  <a:lnTo>
                    <a:pt x="1156" y="1844"/>
                  </a:lnTo>
                  <a:lnTo>
                    <a:pt x="1158" y="1858"/>
                  </a:lnTo>
                  <a:lnTo>
                    <a:pt x="1145" y="1864"/>
                  </a:lnTo>
                  <a:lnTo>
                    <a:pt x="1128" y="1874"/>
                  </a:lnTo>
                  <a:lnTo>
                    <a:pt x="1107" y="1884"/>
                  </a:lnTo>
                  <a:lnTo>
                    <a:pt x="1086" y="1894"/>
                  </a:lnTo>
                  <a:lnTo>
                    <a:pt x="1064" y="1904"/>
                  </a:lnTo>
                  <a:lnTo>
                    <a:pt x="1050" y="1915"/>
                  </a:lnTo>
                  <a:lnTo>
                    <a:pt x="1038" y="1926"/>
                  </a:lnTo>
                  <a:lnTo>
                    <a:pt x="1038" y="1938"/>
                  </a:lnTo>
                  <a:lnTo>
                    <a:pt x="1053" y="1931"/>
                  </a:lnTo>
                  <a:lnTo>
                    <a:pt x="1068" y="1926"/>
                  </a:lnTo>
                  <a:lnTo>
                    <a:pt x="1082" y="1920"/>
                  </a:lnTo>
                  <a:lnTo>
                    <a:pt x="1097" y="1913"/>
                  </a:lnTo>
                  <a:lnTo>
                    <a:pt x="1112" y="1905"/>
                  </a:lnTo>
                  <a:lnTo>
                    <a:pt x="1130" y="1899"/>
                  </a:lnTo>
                  <a:lnTo>
                    <a:pt x="1148" y="1892"/>
                  </a:lnTo>
                  <a:lnTo>
                    <a:pt x="1168" y="1889"/>
                  </a:lnTo>
                  <a:lnTo>
                    <a:pt x="1168" y="1902"/>
                  </a:lnTo>
                  <a:lnTo>
                    <a:pt x="1168" y="1908"/>
                  </a:lnTo>
                  <a:lnTo>
                    <a:pt x="1141" y="1922"/>
                  </a:lnTo>
                  <a:lnTo>
                    <a:pt x="1115" y="1935"/>
                  </a:lnTo>
                  <a:lnTo>
                    <a:pt x="1087" y="1946"/>
                  </a:lnTo>
                  <a:lnTo>
                    <a:pt x="1063" y="1958"/>
                  </a:lnTo>
                  <a:lnTo>
                    <a:pt x="1038" y="1969"/>
                  </a:lnTo>
                  <a:lnTo>
                    <a:pt x="1018" y="1984"/>
                  </a:lnTo>
                  <a:lnTo>
                    <a:pt x="1004" y="1999"/>
                  </a:lnTo>
                  <a:lnTo>
                    <a:pt x="997" y="2018"/>
                  </a:lnTo>
                  <a:lnTo>
                    <a:pt x="1015" y="2015"/>
                  </a:lnTo>
                  <a:lnTo>
                    <a:pt x="1036" y="2007"/>
                  </a:lnTo>
                  <a:lnTo>
                    <a:pt x="1058" y="1997"/>
                  </a:lnTo>
                  <a:lnTo>
                    <a:pt x="1082" y="1986"/>
                  </a:lnTo>
                  <a:lnTo>
                    <a:pt x="1104" y="1972"/>
                  </a:lnTo>
                  <a:lnTo>
                    <a:pt x="1125" y="1961"/>
                  </a:lnTo>
                  <a:lnTo>
                    <a:pt x="1146" y="1951"/>
                  </a:lnTo>
                  <a:lnTo>
                    <a:pt x="1168" y="1948"/>
                  </a:lnTo>
                  <a:lnTo>
                    <a:pt x="1168" y="1959"/>
                  </a:lnTo>
                  <a:lnTo>
                    <a:pt x="1173" y="1971"/>
                  </a:lnTo>
                  <a:lnTo>
                    <a:pt x="1174" y="1979"/>
                  </a:lnTo>
                  <a:lnTo>
                    <a:pt x="1178" y="1989"/>
                  </a:lnTo>
                  <a:lnTo>
                    <a:pt x="1153" y="2000"/>
                  </a:lnTo>
                  <a:lnTo>
                    <a:pt x="1125" y="2015"/>
                  </a:lnTo>
                  <a:lnTo>
                    <a:pt x="1091" y="2030"/>
                  </a:lnTo>
                  <a:lnTo>
                    <a:pt x="1058" y="2050"/>
                  </a:lnTo>
                  <a:lnTo>
                    <a:pt x="1025" y="2068"/>
                  </a:lnTo>
                  <a:lnTo>
                    <a:pt x="997" y="2087"/>
                  </a:lnTo>
                  <a:lnTo>
                    <a:pt x="976" y="2107"/>
                  </a:lnTo>
                  <a:lnTo>
                    <a:pt x="968" y="2128"/>
                  </a:lnTo>
                  <a:lnTo>
                    <a:pt x="986" y="2123"/>
                  </a:lnTo>
                  <a:lnTo>
                    <a:pt x="1010" y="2114"/>
                  </a:lnTo>
                  <a:lnTo>
                    <a:pt x="1040" y="2100"/>
                  </a:lnTo>
                  <a:lnTo>
                    <a:pt x="1074" y="2086"/>
                  </a:lnTo>
                  <a:lnTo>
                    <a:pt x="1105" y="2068"/>
                  </a:lnTo>
                  <a:lnTo>
                    <a:pt x="1137" y="2051"/>
                  </a:lnTo>
                  <a:lnTo>
                    <a:pt x="1164" y="2036"/>
                  </a:lnTo>
                  <a:lnTo>
                    <a:pt x="1187" y="2028"/>
                  </a:lnTo>
                  <a:lnTo>
                    <a:pt x="1187" y="2036"/>
                  </a:lnTo>
                  <a:lnTo>
                    <a:pt x="1187" y="2048"/>
                  </a:lnTo>
                  <a:lnTo>
                    <a:pt x="1187" y="2058"/>
                  </a:lnTo>
                  <a:lnTo>
                    <a:pt x="1187" y="2068"/>
                  </a:lnTo>
                  <a:lnTo>
                    <a:pt x="1153" y="2073"/>
                  </a:lnTo>
                  <a:lnTo>
                    <a:pt x="1120" y="2086"/>
                  </a:lnTo>
                  <a:lnTo>
                    <a:pt x="1082" y="2100"/>
                  </a:lnTo>
                  <a:lnTo>
                    <a:pt x="1046" y="2120"/>
                  </a:lnTo>
                  <a:lnTo>
                    <a:pt x="1009" y="2140"/>
                  </a:lnTo>
                  <a:lnTo>
                    <a:pt x="972" y="2161"/>
                  </a:lnTo>
                  <a:lnTo>
                    <a:pt x="938" y="2179"/>
                  </a:lnTo>
                  <a:lnTo>
                    <a:pt x="908" y="2197"/>
                  </a:lnTo>
                  <a:lnTo>
                    <a:pt x="908" y="2210"/>
                  </a:lnTo>
                  <a:lnTo>
                    <a:pt x="908" y="2219"/>
                  </a:lnTo>
                  <a:lnTo>
                    <a:pt x="938" y="2214"/>
                  </a:lnTo>
                  <a:lnTo>
                    <a:pt x="971" y="2202"/>
                  </a:lnTo>
                  <a:lnTo>
                    <a:pt x="1005" y="2184"/>
                  </a:lnTo>
                  <a:lnTo>
                    <a:pt x="1045" y="2166"/>
                  </a:lnTo>
                  <a:lnTo>
                    <a:pt x="1081" y="2143"/>
                  </a:lnTo>
                  <a:lnTo>
                    <a:pt x="1120" y="2125"/>
                  </a:lnTo>
                  <a:lnTo>
                    <a:pt x="1158" y="2109"/>
                  </a:lnTo>
                  <a:lnTo>
                    <a:pt x="1197" y="2099"/>
                  </a:lnTo>
                  <a:lnTo>
                    <a:pt x="1194" y="2110"/>
                  </a:lnTo>
                  <a:lnTo>
                    <a:pt x="1192" y="2118"/>
                  </a:lnTo>
                  <a:lnTo>
                    <a:pt x="1187" y="2125"/>
                  </a:lnTo>
                  <a:lnTo>
                    <a:pt x="1187" y="2138"/>
                  </a:lnTo>
                  <a:lnTo>
                    <a:pt x="1153" y="2153"/>
                  </a:lnTo>
                  <a:lnTo>
                    <a:pt x="1119" y="2168"/>
                  </a:lnTo>
                  <a:lnTo>
                    <a:pt x="1086" y="2184"/>
                  </a:lnTo>
                  <a:lnTo>
                    <a:pt x="1053" y="2204"/>
                  </a:lnTo>
                  <a:lnTo>
                    <a:pt x="1020" y="2220"/>
                  </a:lnTo>
                  <a:lnTo>
                    <a:pt x="989" y="2240"/>
                  </a:lnTo>
                  <a:lnTo>
                    <a:pt x="958" y="2258"/>
                  </a:lnTo>
                  <a:lnTo>
                    <a:pt x="928" y="2278"/>
                  </a:lnTo>
                  <a:lnTo>
                    <a:pt x="928" y="2292"/>
                  </a:lnTo>
                  <a:lnTo>
                    <a:pt x="928" y="2307"/>
                  </a:lnTo>
                  <a:lnTo>
                    <a:pt x="958" y="2297"/>
                  </a:lnTo>
                  <a:lnTo>
                    <a:pt x="991" y="2284"/>
                  </a:lnTo>
                  <a:lnTo>
                    <a:pt x="1023" y="2265"/>
                  </a:lnTo>
                  <a:lnTo>
                    <a:pt x="1058" y="2245"/>
                  </a:lnTo>
                  <a:lnTo>
                    <a:pt x="1092" y="2222"/>
                  </a:lnTo>
                  <a:lnTo>
                    <a:pt x="1127" y="2204"/>
                  </a:lnTo>
                  <a:lnTo>
                    <a:pt x="1161" y="2187"/>
                  </a:lnTo>
                  <a:lnTo>
                    <a:pt x="1197" y="2178"/>
                  </a:lnTo>
                  <a:lnTo>
                    <a:pt x="1197" y="2192"/>
                  </a:lnTo>
                  <a:lnTo>
                    <a:pt x="1197" y="2207"/>
                  </a:lnTo>
                  <a:lnTo>
                    <a:pt x="1156" y="2228"/>
                  </a:lnTo>
                  <a:lnTo>
                    <a:pt x="1117" y="2251"/>
                  </a:lnTo>
                  <a:lnTo>
                    <a:pt x="1074" y="2273"/>
                  </a:lnTo>
                  <a:lnTo>
                    <a:pt x="1033" y="2297"/>
                  </a:lnTo>
                  <a:lnTo>
                    <a:pt x="991" y="2320"/>
                  </a:lnTo>
                  <a:lnTo>
                    <a:pt x="950" y="2345"/>
                  </a:lnTo>
                  <a:lnTo>
                    <a:pt x="910" y="2370"/>
                  </a:lnTo>
                  <a:lnTo>
                    <a:pt x="877" y="2397"/>
                  </a:lnTo>
                  <a:lnTo>
                    <a:pt x="872" y="2412"/>
                  </a:lnTo>
                  <a:lnTo>
                    <a:pt x="867" y="2427"/>
                  </a:lnTo>
                  <a:lnTo>
                    <a:pt x="876" y="2425"/>
                  </a:lnTo>
                  <a:lnTo>
                    <a:pt x="884" y="2425"/>
                  </a:lnTo>
                  <a:lnTo>
                    <a:pt x="890" y="2424"/>
                  </a:lnTo>
                  <a:lnTo>
                    <a:pt x="897" y="2424"/>
                  </a:lnTo>
                  <a:lnTo>
                    <a:pt x="905" y="2417"/>
                  </a:lnTo>
                  <a:lnTo>
                    <a:pt x="918" y="2407"/>
                  </a:lnTo>
                  <a:lnTo>
                    <a:pt x="951" y="2386"/>
                  </a:lnTo>
                  <a:lnTo>
                    <a:pt x="986" y="2366"/>
                  </a:lnTo>
                  <a:lnTo>
                    <a:pt x="1022" y="2345"/>
                  </a:lnTo>
                  <a:lnTo>
                    <a:pt x="1058" y="2325"/>
                  </a:lnTo>
                  <a:lnTo>
                    <a:pt x="1094" y="2304"/>
                  </a:lnTo>
                  <a:lnTo>
                    <a:pt x="1132" y="2286"/>
                  </a:lnTo>
                  <a:lnTo>
                    <a:pt x="1168" y="2269"/>
                  </a:lnTo>
                  <a:lnTo>
                    <a:pt x="1207" y="2258"/>
                  </a:lnTo>
                  <a:lnTo>
                    <a:pt x="1207" y="2273"/>
                  </a:lnTo>
                  <a:lnTo>
                    <a:pt x="1207" y="2287"/>
                  </a:lnTo>
                  <a:lnTo>
                    <a:pt x="1169" y="2306"/>
                  </a:lnTo>
                  <a:lnTo>
                    <a:pt x="1115" y="2333"/>
                  </a:lnTo>
                  <a:lnTo>
                    <a:pt x="1050" y="2366"/>
                  </a:lnTo>
                  <a:lnTo>
                    <a:pt x="982" y="2406"/>
                  </a:lnTo>
                  <a:lnTo>
                    <a:pt x="917" y="2443"/>
                  </a:lnTo>
                  <a:lnTo>
                    <a:pt x="864" y="2481"/>
                  </a:lnTo>
                  <a:lnTo>
                    <a:pt x="828" y="2516"/>
                  </a:lnTo>
                  <a:lnTo>
                    <a:pt x="818" y="2547"/>
                  </a:lnTo>
                  <a:lnTo>
                    <a:pt x="772" y="2545"/>
                  </a:lnTo>
                  <a:lnTo>
                    <a:pt x="733" y="2550"/>
                  </a:lnTo>
                  <a:lnTo>
                    <a:pt x="692" y="2557"/>
                  </a:lnTo>
                  <a:lnTo>
                    <a:pt x="651" y="2570"/>
                  </a:lnTo>
                  <a:lnTo>
                    <a:pt x="605" y="2580"/>
                  </a:lnTo>
                  <a:lnTo>
                    <a:pt x="556" y="2591"/>
                  </a:lnTo>
                  <a:lnTo>
                    <a:pt x="500" y="2601"/>
                  </a:lnTo>
                  <a:lnTo>
                    <a:pt x="439" y="2607"/>
                  </a:lnTo>
                  <a:lnTo>
                    <a:pt x="410" y="2607"/>
                  </a:lnTo>
                  <a:lnTo>
                    <a:pt x="382" y="2612"/>
                  </a:lnTo>
                  <a:lnTo>
                    <a:pt x="352" y="2619"/>
                  </a:lnTo>
                  <a:lnTo>
                    <a:pt x="323" y="2627"/>
                  </a:lnTo>
                  <a:lnTo>
                    <a:pt x="293" y="2634"/>
                  </a:lnTo>
                  <a:lnTo>
                    <a:pt x="264" y="2640"/>
                  </a:lnTo>
                  <a:lnTo>
                    <a:pt x="234" y="2644"/>
                  </a:lnTo>
                  <a:lnTo>
                    <a:pt x="210" y="2647"/>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1" name="Freeform 9"/>
            <p:cNvSpPr>
              <a:spLocks/>
            </p:cNvSpPr>
            <p:nvPr/>
          </p:nvSpPr>
          <p:spPr bwMode="auto">
            <a:xfrm>
              <a:off x="4188" y="3801"/>
              <a:ext cx="2300" cy="1538"/>
            </a:xfrm>
            <a:custGeom>
              <a:avLst/>
              <a:gdLst>
                <a:gd name="T0" fmla="*/ 236 w 2300"/>
                <a:gd name="T1" fmla="*/ 1526 h 1538"/>
                <a:gd name="T2" fmla="*/ 57 w 2300"/>
                <a:gd name="T3" fmla="*/ 1518 h 1538"/>
                <a:gd name="T4" fmla="*/ 0 w 2300"/>
                <a:gd name="T5" fmla="*/ 1418 h 1538"/>
                <a:gd name="T6" fmla="*/ 2 w 2300"/>
                <a:gd name="T7" fmla="*/ 1290 h 1538"/>
                <a:gd name="T8" fmla="*/ 11 w 2300"/>
                <a:gd name="T9" fmla="*/ 1095 h 1538"/>
                <a:gd name="T10" fmla="*/ 51 w 2300"/>
                <a:gd name="T11" fmla="*/ 857 h 1538"/>
                <a:gd name="T12" fmla="*/ 235 w 2300"/>
                <a:gd name="T13" fmla="*/ 599 h 1538"/>
                <a:gd name="T14" fmla="*/ 376 w 2300"/>
                <a:gd name="T15" fmla="*/ 302 h 1538"/>
                <a:gd name="T16" fmla="*/ 497 w 2300"/>
                <a:gd name="T17" fmla="*/ 166 h 1538"/>
                <a:gd name="T18" fmla="*/ 514 w 2300"/>
                <a:gd name="T19" fmla="*/ 176 h 1538"/>
                <a:gd name="T20" fmla="*/ 502 w 2300"/>
                <a:gd name="T21" fmla="*/ 217 h 1538"/>
                <a:gd name="T22" fmla="*/ 504 w 2300"/>
                <a:gd name="T23" fmla="*/ 248 h 1538"/>
                <a:gd name="T24" fmla="*/ 536 w 2300"/>
                <a:gd name="T25" fmla="*/ 218 h 1538"/>
                <a:gd name="T26" fmla="*/ 566 w 2300"/>
                <a:gd name="T27" fmla="*/ 135 h 1538"/>
                <a:gd name="T28" fmla="*/ 592 w 2300"/>
                <a:gd name="T29" fmla="*/ 100 h 1538"/>
                <a:gd name="T30" fmla="*/ 573 w 2300"/>
                <a:gd name="T31" fmla="*/ 163 h 1538"/>
                <a:gd name="T32" fmla="*/ 561 w 2300"/>
                <a:gd name="T33" fmla="*/ 220 h 1538"/>
                <a:gd name="T34" fmla="*/ 582 w 2300"/>
                <a:gd name="T35" fmla="*/ 220 h 1538"/>
                <a:gd name="T36" fmla="*/ 612 w 2300"/>
                <a:gd name="T37" fmla="*/ 153 h 1538"/>
                <a:gd name="T38" fmla="*/ 641 w 2300"/>
                <a:gd name="T39" fmla="*/ 71 h 1538"/>
                <a:gd name="T40" fmla="*/ 637 w 2300"/>
                <a:gd name="T41" fmla="*/ 117 h 1538"/>
                <a:gd name="T42" fmla="*/ 622 w 2300"/>
                <a:gd name="T43" fmla="*/ 184 h 1538"/>
                <a:gd name="T44" fmla="*/ 638 w 2300"/>
                <a:gd name="T45" fmla="*/ 200 h 1538"/>
                <a:gd name="T46" fmla="*/ 661 w 2300"/>
                <a:gd name="T47" fmla="*/ 145 h 1538"/>
                <a:gd name="T48" fmla="*/ 683 w 2300"/>
                <a:gd name="T49" fmla="*/ 86 h 1538"/>
                <a:gd name="T50" fmla="*/ 717 w 2300"/>
                <a:gd name="T51" fmla="*/ 71 h 1538"/>
                <a:gd name="T52" fmla="*/ 720 w 2300"/>
                <a:gd name="T53" fmla="*/ 100 h 1538"/>
                <a:gd name="T54" fmla="*/ 712 w 2300"/>
                <a:gd name="T55" fmla="*/ 138 h 1538"/>
                <a:gd name="T56" fmla="*/ 737 w 2300"/>
                <a:gd name="T57" fmla="*/ 154 h 1538"/>
                <a:gd name="T58" fmla="*/ 756 w 2300"/>
                <a:gd name="T59" fmla="*/ 90 h 1538"/>
                <a:gd name="T60" fmla="*/ 788 w 2300"/>
                <a:gd name="T61" fmla="*/ 115 h 1538"/>
                <a:gd name="T62" fmla="*/ 791 w 2300"/>
                <a:gd name="T63" fmla="*/ 174 h 1538"/>
                <a:gd name="T64" fmla="*/ 814 w 2300"/>
                <a:gd name="T65" fmla="*/ 143 h 1538"/>
                <a:gd name="T66" fmla="*/ 820 w 2300"/>
                <a:gd name="T67" fmla="*/ 107 h 1538"/>
                <a:gd name="T68" fmla="*/ 840 w 2300"/>
                <a:gd name="T69" fmla="*/ 115 h 1538"/>
                <a:gd name="T70" fmla="*/ 847 w 2300"/>
                <a:gd name="T71" fmla="*/ 169 h 1538"/>
                <a:gd name="T72" fmla="*/ 878 w 2300"/>
                <a:gd name="T73" fmla="*/ 125 h 1538"/>
                <a:gd name="T74" fmla="*/ 894 w 2300"/>
                <a:gd name="T75" fmla="*/ 127 h 1538"/>
                <a:gd name="T76" fmla="*/ 896 w 2300"/>
                <a:gd name="T77" fmla="*/ 166 h 1538"/>
                <a:gd name="T78" fmla="*/ 925 w 2300"/>
                <a:gd name="T79" fmla="*/ 161 h 1538"/>
                <a:gd name="T80" fmla="*/ 934 w 2300"/>
                <a:gd name="T81" fmla="*/ 146 h 1538"/>
                <a:gd name="T82" fmla="*/ 960 w 2300"/>
                <a:gd name="T83" fmla="*/ 159 h 1538"/>
                <a:gd name="T84" fmla="*/ 998 w 2300"/>
                <a:gd name="T85" fmla="*/ 153 h 1538"/>
                <a:gd name="T86" fmla="*/ 1078 w 2300"/>
                <a:gd name="T87" fmla="*/ 210 h 1538"/>
                <a:gd name="T88" fmla="*/ 1142 w 2300"/>
                <a:gd name="T89" fmla="*/ 269 h 1538"/>
                <a:gd name="T90" fmla="*/ 1168 w 2300"/>
                <a:gd name="T91" fmla="*/ 310 h 1538"/>
                <a:gd name="T92" fmla="*/ 1196 w 2300"/>
                <a:gd name="T93" fmla="*/ 350 h 1538"/>
                <a:gd name="T94" fmla="*/ 1327 w 2300"/>
                <a:gd name="T95" fmla="*/ 225 h 1538"/>
                <a:gd name="T96" fmla="*/ 1486 w 2300"/>
                <a:gd name="T97" fmla="*/ 51 h 1538"/>
                <a:gd name="T98" fmla="*/ 1564 w 2300"/>
                <a:gd name="T99" fmla="*/ 28 h 1538"/>
                <a:gd name="T100" fmla="*/ 1680 w 2300"/>
                <a:gd name="T101" fmla="*/ 120 h 1538"/>
                <a:gd name="T102" fmla="*/ 1864 w 2300"/>
                <a:gd name="T103" fmla="*/ 235 h 1538"/>
                <a:gd name="T104" fmla="*/ 2062 w 2300"/>
                <a:gd name="T105" fmla="*/ 479 h 1538"/>
                <a:gd name="T106" fmla="*/ 2174 w 2300"/>
                <a:gd name="T107" fmla="*/ 783 h 1538"/>
                <a:gd name="T108" fmla="*/ 2281 w 2300"/>
                <a:gd name="T109" fmla="*/ 1242 h 1538"/>
                <a:gd name="T110" fmla="*/ 2194 w 2300"/>
                <a:gd name="T111" fmla="*/ 1485 h 1538"/>
                <a:gd name="T112" fmla="*/ 1811 w 2300"/>
                <a:gd name="T113" fmla="*/ 1502 h 1538"/>
                <a:gd name="T114" fmla="*/ 1373 w 2300"/>
                <a:gd name="T115" fmla="*/ 1489 h 1538"/>
                <a:gd name="T116" fmla="*/ 789 w 2300"/>
                <a:gd name="T117" fmla="*/ 1521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0" h="1538">
                  <a:moveTo>
                    <a:pt x="353" y="1538"/>
                  </a:moveTo>
                  <a:lnTo>
                    <a:pt x="315" y="1533"/>
                  </a:lnTo>
                  <a:lnTo>
                    <a:pt x="277" y="1530"/>
                  </a:lnTo>
                  <a:lnTo>
                    <a:pt x="236" y="1526"/>
                  </a:lnTo>
                  <a:lnTo>
                    <a:pt x="194" y="1523"/>
                  </a:lnTo>
                  <a:lnTo>
                    <a:pt x="148" y="1520"/>
                  </a:lnTo>
                  <a:lnTo>
                    <a:pt x="103" y="1518"/>
                  </a:lnTo>
                  <a:lnTo>
                    <a:pt x="57" y="1518"/>
                  </a:lnTo>
                  <a:lnTo>
                    <a:pt x="13" y="1518"/>
                  </a:lnTo>
                  <a:lnTo>
                    <a:pt x="7" y="1484"/>
                  </a:lnTo>
                  <a:lnTo>
                    <a:pt x="2" y="1451"/>
                  </a:lnTo>
                  <a:lnTo>
                    <a:pt x="0" y="1418"/>
                  </a:lnTo>
                  <a:lnTo>
                    <a:pt x="0" y="1388"/>
                  </a:lnTo>
                  <a:lnTo>
                    <a:pt x="0" y="1356"/>
                  </a:lnTo>
                  <a:lnTo>
                    <a:pt x="2" y="1323"/>
                  </a:lnTo>
                  <a:lnTo>
                    <a:pt x="2" y="1290"/>
                  </a:lnTo>
                  <a:lnTo>
                    <a:pt x="3" y="1259"/>
                  </a:lnTo>
                  <a:lnTo>
                    <a:pt x="13" y="1259"/>
                  </a:lnTo>
                  <a:lnTo>
                    <a:pt x="13" y="1170"/>
                  </a:lnTo>
                  <a:lnTo>
                    <a:pt x="11" y="1095"/>
                  </a:lnTo>
                  <a:lnTo>
                    <a:pt x="10" y="1027"/>
                  </a:lnTo>
                  <a:lnTo>
                    <a:pt x="15" y="968"/>
                  </a:lnTo>
                  <a:lnTo>
                    <a:pt x="26" y="911"/>
                  </a:lnTo>
                  <a:lnTo>
                    <a:pt x="51" y="857"/>
                  </a:lnTo>
                  <a:lnTo>
                    <a:pt x="92" y="799"/>
                  </a:lnTo>
                  <a:lnTo>
                    <a:pt x="153" y="740"/>
                  </a:lnTo>
                  <a:lnTo>
                    <a:pt x="195" y="671"/>
                  </a:lnTo>
                  <a:lnTo>
                    <a:pt x="235" y="599"/>
                  </a:lnTo>
                  <a:lnTo>
                    <a:pt x="269" y="524"/>
                  </a:lnTo>
                  <a:lnTo>
                    <a:pt x="304" y="448"/>
                  </a:lnTo>
                  <a:lnTo>
                    <a:pt x="338" y="373"/>
                  </a:lnTo>
                  <a:lnTo>
                    <a:pt x="376" y="302"/>
                  </a:lnTo>
                  <a:lnTo>
                    <a:pt x="420" y="237"/>
                  </a:lnTo>
                  <a:lnTo>
                    <a:pt x="472" y="181"/>
                  </a:lnTo>
                  <a:lnTo>
                    <a:pt x="484" y="173"/>
                  </a:lnTo>
                  <a:lnTo>
                    <a:pt x="497" y="166"/>
                  </a:lnTo>
                  <a:lnTo>
                    <a:pt x="507" y="161"/>
                  </a:lnTo>
                  <a:lnTo>
                    <a:pt x="522" y="161"/>
                  </a:lnTo>
                  <a:lnTo>
                    <a:pt x="517" y="168"/>
                  </a:lnTo>
                  <a:lnTo>
                    <a:pt x="514" y="176"/>
                  </a:lnTo>
                  <a:lnTo>
                    <a:pt x="510" y="186"/>
                  </a:lnTo>
                  <a:lnTo>
                    <a:pt x="507" y="195"/>
                  </a:lnTo>
                  <a:lnTo>
                    <a:pt x="504" y="205"/>
                  </a:lnTo>
                  <a:lnTo>
                    <a:pt x="502" y="217"/>
                  </a:lnTo>
                  <a:lnTo>
                    <a:pt x="502" y="228"/>
                  </a:lnTo>
                  <a:lnTo>
                    <a:pt x="502" y="240"/>
                  </a:lnTo>
                  <a:lnTo>
                    <a:pt x="502" y="245"/>
                  </a:lnTo>
                  <a:lnTo>
                    <a:pt x="504" y="248"/>
                  </a:lnTo>
                  <a:lnTo>
                    <a:pt x="510" y="248"/>
                  </a:lnTo>
                  <a:lnTo>
                    <a:pt x="522" y="250"/>
                  </a:lnTo>
                  <a:lnTo>
                    <a:pt x="528" y="235"/>
                  </a:lnTo>
                  <a:lnTo>
                    <a:pt x="536" y="218"/>
                  </a:lnTo>
                  <a:lnTo>
                    <a:pt x="543" y="197"/>
                  </a:lnTo>
                  <a:lnTo>
                    <a:pt x="551" y="177"/>
                  </a:lnTo>
                  <a:lnTo>
                    <a:pt x="558" y="154"/>
                  </a:lnTo>
                  <a:lnTo>
                    <a:pt x="566" y="135"/>
                  </a:lnTo>
                  <a:lnTo>
                    <a:pt x="573" y="115"/>
                  </a:lnTo>
                  <a:lnTo>
                    <a:pt x="582" y="100"/>
                  </a:lnTo>
                  <a:lnTo>
                    <a:pt x="587" y="100"/>
                  </a:lnTo>
                  <a:lnTo>
                    <a:pt x="592" y="100"/>
                  </a:lnTo>
                  <a:lnTo>
                    <a:pt x="587" y="117"/>
                  </a:lnTo>
                  <a:lnTo>
                    <a:pt x="582" y="133"/>
                  </a:lnTo>
                  <a:lnTo>
                    <a:pt x="578" y="148"/>
                  </a:lnTo>
                  <a:lnTo>
                    <a:pt x="573" y="163"/>
                  </a:lnTo>
                  <a:lnTo>
                    <a:pt x="568" y="176"/>
                  </a:lnTo>
                  <a:lnTo>
                    <a:pt x="564" y="191"/>
                  </a:lnTo>
                  <a:lnTo>
                    <a:pt x="561" y="205"/>
                  </a:lnTo>
                  <a:lnTo>
                    <a:pt x="561" y="220"/>
                  </a:lnTo>
                  <a:lnTo>
                    <a:pt x="561" y="225"/>
                  </a:lnTo>
                  <a:lnTo>
                    <a:pt x="561" y="230"/>
                  </a:lnTo>
                  <a:lnTo>
                    <a:pt x="574" y="228"/>
                  </a:lnTo>
                  <a:lnTo>
                    <a:pt x="582" y="220"/>
                  </a:lnTo>
                  <a:lnTo>
                    <a:pt x="589" y="204"/>
                  </a:lnTo>
                  <a:lnTo>
                    <a:pt x="597" y="187"/>
                  </a:lnTo>
                  <a:lnTo>
                    <a:pt x="604" y="169"/>
                  </a:lnTo>
                  <a:lnTo>
                    <a:pt x="612" y="153"/>
                  </a:lnTo>
                  <a:lnTo>
                    <a:pt x="619" y="132"/>
                  </a:lnTo>
                  <a:lnTo>
                    <a:pt x="627" y="112"/>
                  </a:lnTo>
                  <a:lnTo>
                    <a:pt x="633" y="90"/>
                  </a:lnTo>
                  <a:lnTo>
                    <a:pt x="641" y="71"/>
                  </a:lnTo>
                  <a:lnTo>
                    <a:pt x="651" y="71"/>
                  </a:lnTo>
                  <a:lnTo>
                    <a:pt x="646" y="86"/>
                  </a:lnTo>
                  <a:lnTo>
                    <a:pt x="641" y="100"/>
                  </a:lnTo>
                  <a:lnTo>
                    <a:pt x="637" y="117"/>
                  </a:lnTo>
                  <a:lnTo>
                    <a:pt x="632" y="135"/>
                  </a:lnTo>
                  <a:lnTo>
                    <a:pt x="627" y="151"/>
                  </a:lnTo>
                  <a:lnTo>
                    <a:pt x="623" y="168"/>
                  </a:lnTo>
                  <a:lnTo>
                    <a:pt x="622" y="184"/>
                  </a:lnTo>
                  <a:lnTo>
                    <a:pt x="622" y="200"/>
                  </a:lnTo>
                  <a:lnTo>
                    <a:pt x="627" y="200"/>
                  </a:lnTo>
                  <a:lnTo>
                    <a:pt x="632" y="200"/>
                  </a:lnTo>
                  <a:lnTo>
                    <a:pt x="638" y="200"/>
                  </a:lnTo>
                  <a:lnTo>
                    <a:pt x="651" y="200"/>
                  </a:lnTo>
                  <a:lnTo>
                    <a:pt x="655" y="181"/>
                  </a:lnTo>
                  <a:lnTo>
                    <a:pt x="658" y="163"/>
                  </a:lnTo>
                  <a:lnTo>
                    <a:pt x="661" y="145"/>
                  </a:lnTo>
                  <a:lnTo>
                    <a:pt x="666" y="130"/>
                  </a:lnTo>
                  <a:lnTo>
                    <a:pt x="671" y="115"/>
                  </a:lnTo>
                  <a:lnTo>
                    <a:pt x="676" y="100"/>
                  </a:lnTo>
                  <a:lnTo>
                    <a:pt x="683" y="86"/>
                  </a:lnTo>
                  <a:lnTo>
                    <a:pt x="692" y="71"/>
                  </a:lnTo>
                  <a:lnTo>
                    <a:pt x="699" y="71"/>
                  </a:lnTo>
                  <a:lnTo>
                    <a:pt x="707" y="71"/>
                  </a:lnTo>
                  <a:lnTo>
                    <a:pt x="717" y="71"/>
                  </a:lnTo>
                  <a:lnTo>
                    <a:pt x="732" y="71"/>
                  </a:lnTo>
                  <a:lnTo>
                    <a:pt x="727" y="81"/>
                  </a:lnTo>
                  <a:lnTo>
                    <a:pt x="724" y="90"/>
                  </a:lnTo>
                  <a:lnTo>
                    <a:pt x="720" y="100"/>
                  </a:lnTo>
                  <a:lnTo>
                    <a:pt x="717" y="110"/>
                  </a:lnTo>
                  <a:lnTo>
                    <a:pt x="714" y="118"/>
                  </a:lnTo>
                  <a:lnTo>
                    <a:pt x="712" y="128"/>
                  </a:lnTo>
                  <a:lnTo>
                    <a:pt x="712" y="138"/>
                  </a:lnTo>
                  <a:lnTo>
                    <a:pt x="712" y="150"/>
                  </a:lnTo>
                  <a:lnTo>
                    <a:pt x="720" y="161"/>
                  </a:lnTo>
                  <a:lnTo>
                    <a:pt x="730" y="163"/>
                  </a:lnTo>
                  <a:lnTo>
                    <a:pt x="737" y="154"/>
                  </a:lnTo>
                  <a:lnTo>
                    <a:pt x="743" y="141"/>
                  </a:lnTo>
                  <a:lnTo>
                    <a:pt x="748" y="123"/>
                  </a:lnTo>
                  <a:lnTo>
                    <a:pt x="753" y="105"/>
                  </a:lnTo>
                  <a:lnTo>
                    <a:pt x="756" y="90"/>
                  </a:lnTo>
                  <a:lnTo>
                    <a:pt x="761" y="81"/>
                  </a:lnTo>
                  <a:lnTo>
                    <a:pt x="779" y="84"/>
                  </a:lnTo>
                  <a:lnTo>
                    <a:pt x="788" y="99"/>
                  </a:lnTo>
                  <a:lnTo>
                    <a:pt x="788" y="115"/>
                  </a:lnTo>
                  <a:lnTo>
                    <a:pt x="786" y="136"/>
                  </a:lnTo>
                  <a:lnTo>
                    <a:pt x="781" y="154"/>
                  </a:lnTo>
                  <a:lnTo>
                    <a:pt x="783" y="168"/>
                  </a:lnTo>
                  <a:lnTo>
                    <a:pt x="791" y="174"/>
                  </a:lnTo>
                  <a:lnTo>
                    <a:pt x="812" y="171"/>
                  </a:lnTo>
                  <a:lnTo>
                    <a:pt x="812" y="161"/>
                  </a:lnTo>
                  <a:lnTo>
                    <a:pt x="812" y="153"/>
                  </a:lnTo>
                  <a:lnTo>
                    <a:pt x="814" y="143"/>
                  </a:lnTo>
                  <a:lnTo>
                    <a:pt x="817" y="135"/>
                  </a:lnTo>
                  <a:lnTo>
                    <a:pt x="817" y="125"/>
                  </a:lnTo>
                  <a:lnTo>
                    <a:pt x="819" y="115"/>
                  </a:lnTo>
                  <a:lnTo>
                    <a:pt x="820" y="107"/>
                  </a:lnTo>
                  <a:lnTo>
                    <a:pt x="822" y="100"/>
                  </a:lnTo>
                  <a:lnTo>
                    <a:pt x="835" y="100"/>
                  </a:lnTo>
                  <a:lnTo>
                    <a:pt x="842" y="100"/>
                  </a:lnTo>
                  <a:lnTo>
                    <a:pt x="840" y="115"/>
                  </a:lnTo>
                  <a:lnTo>
                    <a:pt x="840" y="130"/>
                  </a:lnTo>
                  <a:lnTo>
                    <a:pt x="837" y="145"/>
                  </a:lnTo>
                  <a:lnTo>
                    <a:pt x="832" y="161"/>
                  </a:lnTo>
                  <a:lnTo>
                    <a:pt x="847" y="169"/>
                  </a:lnTo>
                  <a:lnTo>
                    <a:pt x="861" y="171"/>
                  </a:lnTo>
                  <a:lnTo>
                    <a:pt x="868" y="154"/>
                  </a:lnTo>
                  <a:lnTo>
                    <a:pt x="874" y="140"/>
                  </a:lnTo>
                  <a:lnTo>
                    <a:pt x="878" y="125"/>
                  </a:lnTo>
                  <a:lnTo>
                    <a:pt x="881" y="110"/>
                  </a:lnTo>
                  <a:lnTo>
                    <a:pt x="886" y="118"/>
                  </a:lnTo>
                  <a:lnTo>
                    <a:pt x="901" y="120"/>
                  </a:lnTo>
                  <a:lnTo>
                    <a:pt x="894" y="127"/>
                  </a:lnTo>
                  <a:lnTo>
                    <a:pt x="891" y="135"/>
                  </a:lnTo>
                  <a:lnTo>
                    <a:pt x="891" y="145"/>
                  </a:lnTo>
                  <a:lnTo>
                    <a:pt x="891" y="161"/>
                  </a:lnTo>
                  <a:lnTo>
                    <a:pt x="896" y="166"/>
                  </a:lnTo>
                  <a:lnTo>
                    <a:pt x="901" y="169"/>
                  </a:lnTo>
                  <a:lnTo>
                    <a:pt x="909" y="169"/>
                  </a:lnTo>
                  <a:lnTo>
                    <a:pt x="922" y="171"/>
                  </a:lnTo>
                  <a:lnTo>
                    <a:pt x="925" y="161"/>
                  </a:lnTo>
                  <a:lnTo>
                    <a:pt x="927" y="151"/>
                  </a:lnTo>
                  <a:lnTo>
                    <a:pt x="927" y="143"/>
                  </a:lnTo>
                  <a:lnTo>
                    <a:pt x="932" y="140"/>
                  </a:lnTo>
                  <a:lnTo>
                    <a:pt x="934" y="146"/>
                  </a:lnTo>
                  <a:lnTo>
                    <a:pt x="940" y="153"/>
                  </a:lnTo>
                  <a:lnTo>
                    <a:pt x="945" y="154"/>
                  </a:lnTo>
                  <a:lnTo>
                    <a:pt x="952" y="158"/>
                  </a:lnTo>
                  <a:lnTo>
                    <a:pt x="960" y="159"/>
                  </a:lnTo>
                  <a:lnTo>
                    <a:pt x="971" y="161"/>
                  </a:lnTo>
                  <a:lnTo>
                    <a:pt x="971" y="154"/>
                  </a:lnTo>
                  <a:lnTo>
                    <a:pt x="971" y="150"/>
                  </a:lnTo>
                  <a:lnTo>
                    <a:pt x="998" y="153"/>
                  </a:lnTo>
                  <a:lnTo>
                    <a:pt x="1022" y="161"/>
                  </a:lnTo>
                  <a:lnTo>
                    <a:pt x="1042" y="174"/>
                  </a:lnTo>
                  <a:lnTo>
                    <a:pt x="1062" y="192"/>
                  </a:lnTo>
                  <a:lnTo>
                    <a:pt x="1078" y="210"/>
                  </a:lnTo>
                  <a:lnTo>
                    <a:pt x="1096" y="228"/>
                  </a:lnTo>
                  <a:lnTo>
                    <a:pt x="1111" y="245"/>
                  </a:lnTo>
                  <a:lnTo>
                    <a:pt x="1130" y="259"/>
                  </a:lnTo>
                  <a:lnTo>
                    <a:pt x="1142" y="269"/>
                  </a:lnTo>
                  <a:lnTo>
                    <a:pt x="1152" y="279"/>
                  </a:lnTo>
                  <a:lnTo>
                    <a:pt x="1158" y="289"/>
                  </a:lnTo>
                  <a:lnTo>
                    <a:pt x="1165" y="301"/>
                  </a:lnTo>
                  <a:lnTo>
                    <a:pt x="1168" y="310"/>
                  </a:lnTo>
                  <a:lnTo>
                    <a:pt x="1175" y="322"/>
                  </a:lnTo>
                  <a:lnTo>
                    <a:pt x="1180" y="335"/>
                  </a:lnTo>
                  <a:lnTo>
                    <a:pt x="1191" y="350"/>
                  </a:lnTo>
                  <a:lnTo>
                    <a:pt x="1196" y="350"/>
                  </a:lnTo>
                  <a:lnTo>
                    <a:pt x="1201" y="350"/>
                  </a:lnTo>
                  <a:lnTo>
                    <a:pt x="1242" y="304"/>
                  </a:lnTo>
                  <a:lnTo>
                    <a:pt x="1285" y="264"/>
                  </a:lnTo>
                  <a:lnTo>
                    <a:pt x="1327" y="225"/>
                  </a:lnTo>
                  <a:lnTo>
                    <a:pt x="1372" y="186"/>
                  </a:lnTo>
                  <a:lnTo>
                    <a:pt x="1411" y="143"/>
                  </a:lnTo>
                  <a:lnTo>
                    <a:pt x="1450" y="100"/>
                  </a:lnTo>
                  <a:lnTo>
                    <a:pt x="1486" y="51"/>
                  </a:lnTo>
                  <a:lnTo>
                    <a:pt x="1521" y="0"/>
                  </a:lnTo>
                  <a:lnTo>
                    <a:pt x="1531" y="0"/>
                  </a:lnTo>
                  <a:lnTo>
                    <a:pt x="1541" y="0"/>
                  </a:lnTo>
                  <a:lnTo>
                    <a:pt x="1564" y="28"/>
                  </a:lnTo>
                  <a:lnTo>
                    <a:pt x="1590" y="54"/>
                  </a:lnTo>
                  <a:lnTo>
                    <a:pt x="1618" y="77"/>
                  </a:lnTo>
                  <a:lnTo>
                    <a:pt x="1649" y="100"/>
                  </a:lnTo>
                  <a:lnTo>
                    <a:pt x="1680" y="120"/>
                  </a:lnTo>
                  <a:lnTo>
                    <a:pt x="1716" y="141"/>
                  </a:lnTo>
                  <a:lnTo>
                    <a:pt x="1751" y="161"/>
                  </a:lnTo>
                  <a:lnTo>
                    <a:pt x="1790" y="181"/>
                  </a:lnTo>
                  <a:lnTo>
                    <a:pt x="1864" y="235"/>
                  </a:lnTo>
                  <a:lnTo>
                    <a:pt x="1928" y="291"/>
                  </a:lnTo>
                  <a:lnTo>
                    <a:pt x="1980" y="350"/>
                  </a:lnTo>
                  <a:lnTo>
                    <a:pt x="2026" y="412"/>
                  </a:lnTo>
                  <a:lnTo>
                    <a:pt x="2062" y="479"/>
                  </a:lnTo>
                  <a:lnTo>
                    <a:pt x="2097" y="553"/>
                  </a:lnTo>
                  <a:lnTo>
                    <a:pt x="2128" y="635"/>
                  </a:lnTo>
                  <a:lnTo>
                    <a:pt x="2159" y="729"/>
                  </a:lnTo>
                  <a:lnTo>
                    <a:pt x="2174" y="783"/>
                  </a:lnTo>
                  <a:lnTo>
                    <a:pt x="2200" y="876"/>
                  </a:lnTo>
                  <a:lnTo>
                    <a:pt x="2228" y="991"/>
                  </a:lnTo>
                  <a:lnTo>
                    <a:pt x="2258" y="1118"/>
                  </a:lnTo>
                  <a:lnTo>
                    <a:pt x="2281" y="1242"/>
                  </a:lnTo>
                  <a:lnTo>
                    <a:pt x="2297" y="1352"/>
                  </a:lnTo>
                  <a:lnTo>
                    <a:pt x="2300" y="1434"/>
                  </a:lnTo>
                  <a:lnTo>
                    <a:pt x="2289" y="1479"/>
                  </a:lnTo>
                  <a:lnTo>
                    <a:pt x="2194" y="1485"/>
                  </a:lnTo>
                  <a:lnTo>
                    <a:pt x="2098" y="1492"/>
                  </a:lnTo>
                  <a:lnTo>
                    <a:pt x="2003" y="1497"/>
                  </a:lnTo>
                  <a:lnTo>
                    <a:pt x="1908" y="1502"/>
                  </a:lnTo>
                  <a:lnTo>
                    <a:pt x="1811" y="1502"/>
                  </a:lnTo>
                  <a:lnTo>
                    <a:pt x="1715" y="1502"/>
                  </a:lnTo>
                  <a:lnTo>
                    <a:pt x="1618" y="1497"/>
                  </a:lnTo>
                  <a:lnTo>
                    <a:pt x="1521" y="1489"/>
                  </a:lnTo>
                  <a:lnTo>
                    <a:pt x="1373" y="1489"/>
                  </a:lnTo>
                  <a:lnTo>
                    <a:pt x="1227" y="1495"/>
                  </a:lnTo>
                  <a:lnTo>
                    <a:pt x="1081" y="1503"/>
                  </a:lnTo>
                  <a:lnTo>
                    <a:pt x="935" y="1513"/>
                  </a:lnTo>
                  <a:lnTo>
                    <a:pt x="789" y="1521"/>
                  </a:lnTo>
                  <a:lnTo>
                    <a:pt x="643" y="1530"/>
                  </a:lnTo>
                  <a:lnTo>
                    <a:pt x="497" y="1534"/>
                  </a:lnTo>
                  <a:lnTo>
                    <a:pt x="353" y="1538"/>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2" name="Freeform 10"/>
            <p:cNvSpPr>
              <a:spLocks/>
            </p:cNvSpPr>
            <p:nvPr/>
          </p:nvSpPr>
          <p:spPr bwMode="auto">
            <a:xfrm>
              <a:off x="4429" y="4610"/>
              <a:ext cx="351" cy="599"/>
            </a:xfrm>
            <a:custGeom>
              <a:avLst/>
              <a:gdLst>
                <a:gd name="T0" fmla="*/ 31 w 351"/>
                <a:gd name="T1" fmla="*/ 599 h 599"/>
                <a:gd name="T2" fmla="*/ 10 w 351"/>
                <a:gd name="T3" fmla="*/ 565 h 599"/>
                <a:gd name="T4" fmla="*/ 0 w 351"/>
                <a:gd name="T5" fmla="*/ 520 h 599"/>
                <a:gd name="T6" fmla="*/ 0 w 351"/>
                <a:gd name="T7" fmla="*/ 466 h 599"/>
                <a:gd name="T8" fmla="*/ 10 w 351"/>
                <a:gd name="T9" fmla="*/ 410 h 599"/>
                <a:gd name="T10" fmla="*/ 23 w 351"/>
                <a:gd name="T11" fmla="*/ 353 h 599"/>
                <a:gd name="T12" fmla="*/ 41 w 351"/>
                <a:gd name="T13" fmla="*/ 302 h 599"/>
                <a:gd name="T14" fmla="*/ 61 w 351"/>
                <a:gd name="T15" fmla="*/ 259 h 599"/>
                <a:gd name="T16" fmla="*/ 81 w 351"/>
                <a:gd name="T17" fmla="*/ 230 h 599"/>
                <a:gd name="T18" fmla="*/ 115 w 351"/>
                <a:gd name="T19" fmla="*/ 199 h 599"/>
                <a:gd name="T20" fmla="*/ 151 w 351"/>
                <a:gd name="T21" fmla="*/ 172 h 599"/>
                <a:gd name="T22" fmla="*/ 184 w 351"/>
                <a:gd name="T23" fmla="*/ 146 h 599"/>
                <a:gd name="T24" fmla="*/ 217 w 351"/>
                <a:gd name="T25" fmla="*/ 122 h 599"/>
                <a:gd name="T26" fmla="*/ 246 w 351"/>
                <a:gd name="T27" fmla="*/ 94 h 599"/>
                <a:gd name="T28" fmla="*/ 276 w 351"/>
                <a:gd name="T29" fmla="*/ 66 h 599"/>
                <a:gd name="T30" fmla="*/ 302 w 351"/>
                <a:gd name="T31" fmla="*/ 35 h 599"/>
                <a:gd name="T32" fmla="*/ 330 w 351"/>
                <a:gd name="T33" fmla="*/ 0 h 599"/>
                <a:gd name="T34" fmla="*/ 340 w 351"/>
                <a:gd name="T35" fmla="*/ 0 h 599"/>
                <a:gd name="T36" fmla="*/ 351 w 351"/>
                <a:gd name="T37" fmla="*/ 10 h 599"/>
                <a:gd name="T38" fmla="*/ 320 w 351"/>
                <a:gd name="T39" fmla="*/ 43 h 599"/>
                <a:gd name="T40" fmla="*/ 295 w 351"/>
                <a:gd name="T41" fmla="*/ 74 h 599"/>
                <a:gd name="T42" fmla="*/ 271 w 351"/>
                <a:gd name="T43" fmla="*/ 100 h 599"/>
                <a:gd name="T44" fmla="*/ 246 w 351"/>
                <a:gd name="T45" fmla="*/ 127 h 599"/>
                <a:gd name="T46" fmla="*/ 220 w 351"/>
                <a:gd name="T47" fmla="*/ 150 h 599"/>
                <a:gd name="T48" fmla="*/ 190 w 351"/>
                <a:gd name="T49" fmla="*/ 174 h 599"/>
                <a:gd name="T50" fmla="*/ 158 w 351"/>
                <a:gd name="T51" fmla="*/ 199 h 599"/>
                <a:gd name="T52" fmla="*/ 122 w 351"/>
                <a:gd name="T53" fmla="*/ 230 h 599"/>
                <a:gd name="T54" fmla="*/ 95 w 351"/>
                <a:gd name="T55" fmla="*/ 264 h 599"/>
                <a:gd name="T56" fmla="*/ 76 w 351"/>
                <a:gd name="T57" fmla="*/ 307 h 599"/>
                <a:gd name="T58" fmla="*/ 58 w 351"/>
                <a:gd name="T59" fmla="*/ 350 h 599"/>
                <a:gd name="T60" fmla="*/ 46 w 351"/>
                <a:gd name="T61" fmla="*/ 399 h 599"/>
                <a:gd name="T62" fmla="*/ 38 w 351"/>
                <a:gd name="T63" fmla="*/ 448 h 599"/>
                <a:gd name="T64" fmla="*/ 35 w 351"/>
                <a:gd name="T65" fmla="*/ 499 h 599"/>
                <a:gd name="T66" fmla="*/ 35 w 351"/>
                <a:gd name="T67" fmla="*/ 548 h 599"/>
                <a:gd name="T68" fmla="*/ 41 w 351"/>
                <a:gd name="T69" fmla="*/ 599 h 599"/>
                <a:gd name="T70" fmla="*/ 36 w 351"/>
                <a:gd name="T71" fmla="*/ 599 h 599"/>
                <a:gd name="T72" fmla="*/ 31 w 351"/>
                <a:gd name="T7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599">
                  <a:moveTo>
                    <a:pt x="31" y="599"/>
                  </a:moveTo>
                  <a:lnTo>
                    <a:pt x="10" y="565"/>
                  </a:lnTo>
                  <a:lnTo>
                    <a:pt x="0" y="520"/>
                  </a:lnTo>
                  <a:lnTo>
                    <a:pt x="0" y="466"/>
                  </a:lnTo>
                  <a:lnTo>
                    <a:pt x="10" y="410"/>
                  </a:lnTo>
                  <a:lnTo>
                    <a:pt x="23" y="353"/>
                  </a:lnTo>
                  <a:lnTo>
                    <a:pt x="41" y="302"/>
                  </a:lnTo>
                  <a:lnTo>
                    <a:pt x="61" y="259"/>
                  </a:lnTo>
                  <a:lnTo>
                    <a:pt x="81" y="230"/>
                  </a:lnTo>
                  <a:lnTo>
                    <a:pt x="115" y="199"/>
                  </a:lnTo>
                  <a:lnTo>
                    <a:pt x="151" y="172"/>
                  </a:lnTo>
                  <a:lnTo>
                    <a:pt x="184" y="146"/>
                  </a:lnTo>
                  <a:lnTo>
                    <a:pt x="217" y="122"/>
                  </a:lnTo>
                  <a:lnTo>
                    <a:pt x="246" y="94"/>
                  </a:lnTo>
                  <a:lnTo>
                    <a:pt x="276" y="66"/>
                  </a:lnTo>
                  <a:lnTo>
                    <a:pt x="302" y="35"/>
                  </a:lnTo>
                  <a:lnTo>
                    <a:pt x="330" y="0"/>
                  </a:lnTo>
                  <a:lnTo>
                    <a:pt x="340" y="0"/>
                  </a:lnTo>
                  <a:lnTo>
                    <a:pt x="351" y="10"/>
                  </a:lnTo>
                  <a:lnTo>
                    <a:pt x="320" y="43"/>
                  </a:lnTo>
                  <a:lnTo>
                    <a:pt x="295" y="74"/>
                  </a:lnTo>
                  <a:lnTo>
                    <a:pt x="271" y="100"/>
                  </a:lnTo>
                  <a:lnTo>
                    <a:pt x="246" y="127"/>
                  </a:lnTo>
                  <a:lnTo>
                    <a:pt x="220" y="150"/>
                  </a:lnTo>
                  <a:lnTo>
                    <a:pt x="190" y="174"/>
                  </a:lnTo>
                  <a:lnTo>
                    <a:pt x="158" y="199"/>
                  </a:lnTo>
                  <a:lnTo>
                    <a:pt x="122" y="230"/>
                  </a:lnTo>
                  <a:lnTo>
                    <a:pt x="95" y="264"/>
                  </a:lnTo>
                  <a:lnTo>
                    <a:pt x="76" y="307"/>
                  </a:lnTo>
                  <a:lnTo>
                    <a:pt x="58" y="350"/>
                  </a:lnTo>
                  <a:lnTo>
                    <a:pt x="46" y="399"/>
                  </a:lnTo>
                  <a:lnTo>
                    <a:pt x="38" y="448"/>
                  </a:lnTo>
                  <a:lnTo>
                    <a:pt x="35" y="499"/>
                  </a:lnTo>
                  <a:lnTo>
                    <a:pt x="35" y="548"/>
                  </a:lnTo>
                  <a:lnTo>
                    <a:pt x="41" y="599"/>
                  </a:lnTo>
                  <a:lnTo>
                    <a:pt x="36" y="599"/>
                  </a:lnTo>
                  <a:lnTo>
                    <a:pt x="31" y="5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3" name="Freeform 11"/>
            <p:cNvSpPr>
              <a:spLocks/>
            </p:cNvSpPr>
            <p:nvPr/>
          </p:nvSpPr>
          <p:spPr bwMode="auto">
            <a:xfrm>
              <a:off x="3899" y="4650"/>
              <a:ext cx="161" cy="390"/>
            </a:xfrm>
            <a:custGeom>
              <a:avLst/>
              <a:gdLst>
                <a:gd name="T0" fmla="*/ 12 w 161"/>
                <a:gd name="T1" fmla="*/ 390 h 390"/>
                <a:gd name="T2" fmla="*/ 0 w 161"/>
                <a:gd name="T3" fmla="*/ 349 h 390"/>
                <a:gd name="T4" fmla="*/ 3 w 161"/>
                <a:gd name="T5" fmla="*/ 301 h 390"/>
                <a:gd name="T6" fmla="*/ 17 w 161"/>
                <a:gd name="T7" fmla="*/ 246 h 390"/>
                <a:gd name="T8" fmla="*/ 40 w 161"/>
                <a:gd name="T9" fmla="*/ 190 h 390"/>
                <a:gd name="T10" fmla="*/ 64 w 161"/>
                <a:gd name="T11" fmla="*/ 132 h 390"/>
                <a:gd name="T12" fmla="*/ 92 w 161"/>
                <a:gd name="T13" fmla="*/ 80 h 390"/>
                <a:gd name="T14" fmla="*/ 118 w 161"/>
                <a:gd name="T15" fmla="*/ 34 h 390"/>
                <a:gd name="T16" fmla="*/ 141 w 161"/>
                <a:gd name="T17" fmla="*/ 0 h 390"/>
                <a:gd name="T18" fmla="*/ 151 w 161"/>
                <a:gd name="T19" fmla="*/ 0 h 390"/>
                <a:gd name="T20" fmla="*/ 161 w 161"/>
                <a:gd name="T21" fmla="*/ 0 h 390"/>
                <a:gd name="T22" fmla="*/ 158 w 161"/>
                <a:gd name="T23" fmla="*/ 11 h 390"/>
                <a:gd name="T24" fmla="*/ 151 w 161"/>
                <a:gd name="T25" fmla="*/ 26 h 390"/>
                <a:gd name="T26" fmla="*/ 141 w 161"/>
                <a:gd name="T27" fmla="*/ 41 h 390"/>
                <a:gd name="T28" fmla="*/ 133 w 161"/>
                <a:gd name="T29" fmla="*/ 59 h 390"/>
                <a:gd name="T30" fmla="*/ 120 w 161"/>
                <a:gd name="T31" fmla="*/ 75 h 390"/>
                <a:gd name="T32" fmla="*/ 110 w 161"/>
                <a:gd name="T33" fmla="*/ 91 h 390"/>
                <a:gd name="T34" fmla="*/ 100 w 161"/>
                <a:gd name="T35" fmla="*/ 105 h 390"/>
                <a:gd name="T36" fmla="*/ 92 w 161"/>
                <a:gd name="T37" fmla="*/ 119 h 390"/>
                <a:gd name="T38" fmla="*/ 84 w 161"/>
                <a:gd name="T39" fmla="*/ 147 h 390"/>
                <a:gd name="T40" fmla="*/ 76 w 161"/>
                <a:gd name="T41" fmla="*/ 185 h 390"/>
                <a:gd name="T42" fmla="*/ 67 w 161"/>
                <a:gd name="T43" fmla="*/ 223 h 390"/>
                <a:gd name="T44" fmla="*/ 61 w 161"/>
                <a:gd name="T45" fmla="*/ 265 h 390"/>
                <a:gd name="T46" fmla="*/ 51 w 161"/>
                <a:gd name="T47" fmla="*/ 303 h 390"/>
                <a:gd name="T48" fmla="*/ 41 w 161"/>
                <a:gd name="T49" fmla="*/ 339 h 390"/>
                <a:gd name="T50" fmla="*/ 31 w 161"/>
                <a:gd name="T51" fmla="*/ 367 h 390"/>
                <a:gd name="T52" fmla="*/ 22 w 161"/>
                <a:gd name="T53" fmla="*/ 390 h 390"/>
                <a:gd name="T54" fmla="*/ 17 w 161"/>
                <a:gd name="T55" fmla="*/ 390 h 390"/>
                <a:gd name="T56" fmla="*/ 12 w 161"/>
                <a:gd name="T5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1" h="390">
                  <a:moveTo>
                    <a:pt x="12" y="390"/>
                  </a:moveTo>
                  <a:lnTo>
                    <a:pt x="0" y="349"/>
                  </a:lnTo>
                  <a:lnTo>
                    <a:pt x="3" y="301"/>
                  </a:lnTo>
                  <a:lnTo>
                    <a:pt x="17" y="246"/>
                  </a:lnTo>
                  <a:lnTo>
                    <a:pt x="40" y="190"/>
                  </a:lnTo>
                  <a:lnTo>
                    <a:pt x="64" y="132"/>
                  </a:lnTo>
                  <a:lnTo>
                    <a:pt x="92" y="80"/>
                  </a:lnTo>
                  <a:lnTo>
                    <a:pt x="118" y="34"/>
                  </a:lnTo>
                  <a:lnTo>
                    <a:pt x="141" y="0"/>
                  </a:lnTo>
                  <a:lnTo>
                    <a:pt x="151" y="0"/>
                  </a:lnTo>
                  <a:lnTo>
                    <a:pt x="161" y="0"/>
                  </a:lnTo>
                  <a:lnTo>
                    <a:pt x="158" y="11"/>
                  </a:lnTo>
                  <a:lnTo>
                    <a:pt x="151" y="26"/>
                  </a:lnTo>
                  <a:lnTo>
                    <a:pt x="141" y="41"/>
                  </a:lnTo>
                  <a:lnTo>
                    <a:pt x="133" y="59"/>
                  </a:lnTo>
                  <a:lnTo>
                    <a:pt x="120" y="75"/>
                  </a:lnTo>
                  <a:lnTo>
                    <a:pt x="110" y="91"/>
                  </a:lnTo>
                  <a:lnTo>
                    <a:pt x="100" y="105"/>
                  </a:lnTo>
                  <a:lnTo>
                    <a:pt x="92" y="119"/>
                  </a:lnTo>
                  <a:lnTo>
                    <a:pt x="84" y="147"/>
                  </a:lnTo>
                  <a:lnTo>
                    <a:pt x="76" y="185"/>
                  </a:lnTo>
                  <a:lnTo>
                    <a:pt x="67" y="223"/>
                  </a:lnTo>
                  <a:lnTo>
                    <a:pt x="61" y="265"/>
                  </a:lnTo>
                  <a:lnTo>
                    <a:pt x="51" y="303"/>
                  </a:lnTo>
                  <a:lnTo>
                    <a:pt x="41" y="339"/>
                  </a:lnTo>
                  <a:lnTo>
                    <a:pt x="31" y="367"/>
                  </a:lnTo>
                  <a:lnTo>
                    <a:pt x="22" y="390"/>
                  </a:lnTo>
                  <a:lnTo>
                    <a:pt x="17" y="390"/>
                  </a:lnTo>
                  <a:lnTo>
                    <a:pt x="12"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4" name="Freeform 12"/>
            <p:cNvSpPr>
              <a:spLocks/>
            </p:cNvSpPr>
            <p:nvPr/>
          </p:nvSpPr>
          <p:spPr bwMode="auto">
            <a:xfrm>
              <a:off x="5428" y="4215"/>
              <a:ext cx="589" cy="825"/>
            </a:xfrm>
            <a:custGeom>
              <a:avLst/>
              <a:gdLst>
                <a:gd name="T0" fmla="*/ 32 w 589"/>
                <a:gd name="T1" fmla="*/ 815 h 825"/>
                <a:gd name="T2" fmla="*/ 25 w 589"/>
                <a:gd name="T3" fmla="*/ 815 h 825"/>
                <a:gd name="T4" fmla="*/ 20 w 589"/>
                <a:gd name="T5" fmla="*/ 815 h 825"/>
                <a:gd name="T6" fmla="*/ 9 w 589"/>
                <a:gd name="T7" fmla="*/ 786 h 825"/>
                <a:gd name="T8" fmla="*/ 2 w 589"/>
                <a:gd name="T9" fmla="*/ 753 h 825"/>
                <a:gd name="T10" fmla="*/ 0 w 589"/>
                <a:gd name="T11" fmla="*/ 714 h 825"/>
                <a:gd name="T12" fmla="*/ 5 w 589"/>
                <a:gd name="T13" fmla="*/ 674 h 825"/>
                <a:gd name="T14" fmla="*/ 9 w 589"/>
                <a:gd name="T15" fmla="*/ 631 h 825"/>
                <a:gd name="T16" fmla="*/ 13 w 589"/>
                <a:gd name="T17" fmla="*/ 594 h 825"/>
                <a:gd name="T18" fmla="*/ 17 w 589"/>
                <a:gd name="T19" fmla="*/ 561 h 825"/>
                <a:gd name="T20" fmla="*/ 20 w 589"/>
                <a:gd name="T21" fmla="*/ 535 h 825"/>
                <a:gd name="T22" fmla="*/ 43 w 589"/>
                <a:gd name="T23" fmla="*/ 443 h 825"/>
                <a:gd name="T24" fmla="*/ 86 w 589"/>
                <a:gd name="T25" fmla="*/ 343 h 825"/>
                <a:gd name="T26" fmla="*/ 143 w 589"/>
                <a:gd name="T27" fmla="*/ 241 h 825"/>
                <a:gd name="T28" fmla="*/ 215 w 589"/>
                <a:gd name="T29" fmla="*/ 149 h 825"/>
                <a:gd name="T30" fmla="*/ 296 w 589"/>
                <a:gd name="T31" fmla="*/ 70 h 825"/>
                <a:gd name="T32" fmla="*/ 388 w 589"/>
                <a:gd name="T33" fmla="*/ 18 h 825"/>
                <a:gd name="T34" fmla="*/ 486 w 589"/>
                <a:gd name="T35" fmla="*/ 0 h 825"/>
                <a:gd name="T36" fmla="*/ 589 w 589"/>
                <a:gd name="T37" fmla="*/ 26 h 825"/>
                <a:gd name="T38" fmla="*/ 584 w 589"/>
                <a:gd name="T39" fmla="*/ 26 h 825"/>
                <a:gd name="T40" fmla="*/ 580 w 589"/>
                <a:gd name="T41" fmla="*/ 36 h 825"/>
                <a:gd name="T42" fmla="*/ 529 w 589"/>
                <a:gd name="T43" fmla="*/ 28 h 825"/>
                <a:gd name="T44" fmla="*/ 483 w 589"/>
                <a:gd name="T45" fmla="*/ 28 h 825"/>
                <a:gd name="T46" fmla="*/ 442 w 589"/>
                <a:gd name="T47" fmla="*/ 33 h 825"/>
                <a:gd name="T48" fmla="*/ 402 w 589"/>
                <a:gd name="T49" fmla="*/ 46 h 825"/>
                <a:gd name="T50" fmla="*/ 363 w 589"/>
                <a:gd name="T51" fmla="*/ 62 h 825"/>
                <a:gd name="T52" fmla="*/ 327 w 589"/>
                <a:gd name="T53" fmla="*/ 85 h 825"/>
                <a:gd name="T54" fmla="*/ 287 w 589"/>
                <a:gd name="T55" fmla="*/ 113 h 825"/>
                <a:gd name="T56" fmla="*/ 250 w 589"/>
                <a:gd name="T57" fmla="*/ 146 h 825"/>
                <a:gd name="T58" fmla="*/ 250 w 589"/>
                <a:gd name="T59" fmla="*/ 156 h 825"/>
                <a:gd name="T60" fmla="*/ 250 w 589"/>
                <a:gd name="T61" fmla="*/ 165 h 825"/>
                <a:gd name="T62" fmla="*/ 222 w 589"/>
                <a:gd name="T63" fmla="*/ 177 h 825"/>
                <a:gd name="T64" fmla="*/ 197 w 589"/>
                <a:gd name="T65" fmla="*/ 203 h 825"/>
                <a:gd name="T66" fmla="*/ 173 w 589"/>
                <a:gd name="T67" fmla="*/ 238 h 825"/>
                <a:gd name="T68" fmla="*/ 150 w 589"/>
                <a:gd name="T69" fmla="*/ 280 h 825"/>
                <a:gd name="T70" fmla="*/ 127 w 589"/>
                <a:gd name="T71" fmla="*/ 325 h 825"/>
                <a:gd name="T72" fmla="*/ 109 w 589"/>
                <a:gd name="T73" fmla="*/ 367 h 825"/>
                <a:gd name="T74" fmla="*/ 92 w 589"/>
                <a:gd name="T75" fmla="*/ 405 h 825"/>
                <a:gd name="T76" fmla="*/ 81 w 589"/>
                <a:gd name="T77" fmla="*/ 435 h 825"/>
                <a:gd name="T78" fmla="*/ 68 w 589"/>
                <a:gd name="T79" fmla="*/ 482 h 825"/>
                <a:gd name="T80" fmla="*/ 59 w 589"/>
                <a:gd name="T81" fmla="*/ 530 h 825"/>
                <a:gd name="T82" fmla="*/ 55 w 589"/>
                <a:gd name="T83" fmla="*/ 577 h 825"/>
                <a:gd name="T84" fmla="*/ 53 w 589"/>
                <a:gd name="T85" fmla="*/ 627 h 825"/>
                <a:gd name="T86" fmla="*/ 51 w 589"/>
                <a:gd name="T87" fmla="*/ 674 h 825"/>
                <a:gd name="T88" fmla="*/ 50 w 589"/>
                <a:gd name="T89" fmla="*/ 723 h 825"/>
                <a:gd name="T90" fmla="*/ 46 w 589"/>
                <a:gd name="T91" fmla="*/ 773 h 825"/>
                <a:gd name="T92" fmla="*/ 41 w 589"/>
                <a:gd name="T93" fmla="*/ 825 h 825"/>
                <a:gd name="T94" fmla="*/ 36 w 589"/>
                <a:gd name="T95" fmla="*/ 820 h 825"/>
                <a:gd name="T96" fmla="*/ 32 w 589"/>
                <a:gd name="T97" fmla="*/ 81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9" h="825">
                  <a:moveTo>
                    <a:pt x="32" y="815"/>
                  </a:moveTo>
                  <a:lnTo>
                    <a:pt x="25" y="815"/>
                  </a:lnTo>
                  <a:lnTo>
                    <a:pt x="20" y="815"/>
                  </a:lnTo>
                  <a:lnTo>
                    <a:pt x="9" y="786"/>
                  </a:lnTo>
                  <a:lnTo>
                    <a:pt x="2" y="753"/>
                  </a:lnTo>
                  <a:lnTo>
                    <a:pt x="0" y="714"/>
                  </a:lnTo>
                  <a:lnTo>
                    <a:pt x="5" y="674"/>
                  </a:lnTo>
                  <a:lnTo>
                    <a:pt x="9" y="631"/>
                  </a:lnTo>
                  <a:lnTo>
                    <a:pt x="13" y="594"/>
                  </a:lnTo>
                  <a:lnTo>
                    <a:pt x="17" y="561"/>
                  </a:lnTo>
                  <a:lnTo>
                    <a:pt x="20" y="535"/>
                  </a:lnTo>
                  <a:lnTo>
                    <a:pt x="43" y="443"/>
                  </a:lnTo>
                  <a:lnTo>
                    <a:pt x="86" y="343"/>
                  </a:lnTo>
                  <a:lnTo>
                    <a:pt x="143" y="241"/>
                  </a:lnTo>
                  <a:lnTo>
                    <a:pt x="215" y="149"/>
                  </a:lnTo>
                  <a:lnTo>
                    <a:pt x="296" y="70"/>
                  </a:lnTo>
                  <a:lnTo>
                    <a:pt x="388" y="18"/>
                  </a:lnTo>
                  <a:lnTo>
                    <a:pt x="486" y="0"/>
                  </a:lnTo>
                  <a:lnTo>
                    <a:pt x="589" y="26"/>
                  </a:lnTo>
                  <a:lnTo>
                    <a:pt x="584" y="26"/>
                  </a:lnTo>
                  <a:lnTo>
                    <a:pt x="580" y="36"/>
                  </a:lnTo>
                  <a:lnTo>
                    <a:pt x="529" y="28"/>
                  </a:lnTo>
                  <a:lnTo>
                    <a:pt x="483" y="28"/>
                  </a:lnTo>
                  <a:lnTo>
                    <a:pt x="442" y="33"/>
                  </a:lnTo>
                  <a:lnTo>
                    <a:pt x="402" y="46"/>
                  </a:lnTo>
                  <a:lnTo>
                    <a:pt x="363" y="62"/>
                  </a:lnTo>
                  <a:lnTo>
                    <a:pt x="327" y="85"/>
                  </a:lnTo>
                  <a:lnTo>
                    <a:pt x="287" y="113"/>
                  </a:lnTo>
                  <a:lnTo>
                    <a:pt x="250" y="146"/>
                  </a:lnTo>
                  <a:lnTo>
                    <a:pt x="250" y="156"/>
                  </a:lnTo>
                  <a:lnTo>
                    <a:pt x="250" y="165"/>
                  </a:lnTo>
                  <a:lnTo>
                    <a:pt x="222" y="177"/>
                  </a:lnTo>
                  <a:lnTo>
                    <a:pt x="197" y="203"/>
                  </a:lnTo>
                  <a:lnTo>
                    <a:pt x="173" y="238"/>
                  </a:lnTo>
                  <a:lnTo>
                    <a:pt x="150" y="280"/>
                  </a:lnTo>
                  <a:lnTo>
                    <a:pt x="127" y="325"/>
                  </a:lnTo>
                  <a:lnTo>
                    <a:pt x="109" y="367"/>
                  </a:lnTo>
                  <a:lnTo>
                    <a:pt x="92" y="405"/>
                  </a:lnTo>
                  <a:lnTo>
                    <a:pt x="81" y="435"/>
                  </a:lnTo>
                  <a:lnTo>
                    <a:pt x="68" y="482"/>
                  </a:lnTo>
                  <a:lnTo>
                    <a:pt x="59" y="530"/>
                  </a:lnTo>
                  <a:lnTo>
                    <a:pt x="55" y="577"/>
                  </a:lnTo>
                  <a:lnTo>
                    <a:pt x="53" y="627"/>
                  </a:lnTo>
                  <a:lnTo>
                    <a:pt x="51" y="674"/>
                  </a:lnTo>
                  <a:lnTo>
                    <a:pt x="50" y="723"/>
                  </a:lnTo>
                  <a:lnTo>
                    <a:pt x="46" y="773"/>
                  </a:lnTo>
                  <a:lnTo>
                    <a:pt x="41" y="825"/>
                  </a:lnTo>
                  <a:lnTo>
                    <a:pt x="36" y="820"/>
                  </a:lnTo>
                  <a:lnTo>
                    <a:pt x="32" y="8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5" name="Freeform 13"/>
            <p:cNvSpPr>
              <a:spLocks/>
            </p:cNvSpPr>
            <p:nvPr/>
          </p:nvSpPr>
          <p:spPr bwMode="auto">
            <a:xfrm>
              <a:off x="3289" y="4380"/>
              <a:ext cx="52" cy="340"/>
            </a:xfrm>
            <a:custGeom>
              <a:avLst/>
              <a:gdLst>
                <a:gd name="T0" fmla="*/ 43 w 52"/>
                <a:gd name="T1" fmla="*/ 340 h 340"/>
                <a:gd name="T2" fmla="*/ 23 w 52"/>
                <a:gd name="T3" fmla="*/ 312 h 340"/>
                <a:gd name="T4" fmla="*/ 11 w 52"/>
                <a:gd name="T5" fmla="*/ 278 h 340"/>
                <a:gd name="T6" fmla="*/ 3 w 52"/>
                <a:gd name="T7" fmla="*/ 235 h 340"/>
                <a:gd name="T8" fmla="*/ 1 w 52"/>
                <a:gd name="T9" fmla="*/ 192 h 340"/>
                <a:gd name="T10" fmla="*/ 0 w 52"/>
                <a:gd name="T11" fmla="*/ 145 h 340"/>
                <a:gd name="T12" fmla="*/ 5 w 52"/>
                <a:gd name="T13" fmla="*/ 102 h 340"/>
                <a:gd name="T14" fmla="*/ 8 w 52"/>
                <a:gd name="T15" fmla="*/ 63 h 340"/>
                <a:gd name="T16" fmla="*/ 13 w 52"/>
                <a:gd name="T17" fmla="*/ 30 h 340"/>
                <a:gd name="T18" fmla="*/ 23 w 52"/>
                <a:gd name="T19" fmla="*/ 15 h 340"/>
                <a:gd name="T20" fmla="*/ 33 w 52"/>
                <a:gd name="T21" fmla="*/ 0 h 340"/>
                <a:gd name="T22" fmla="*/ 38 w 52"/>
                <a:gd name="T23" fmla="*/ 0 h 340"/>
                <a:gd name="T24" fmla="*/ 43 w 52"/>
                <a:gd name="T25" fmla="*/ 0 h 340"/>
                <a:gd name="T26" fmla="*/ 31 w 52"/>
                <a:gd name="T27" fmla="*/ 45 h 340"/>
                <a:gd name="T28" fmla="*/ 24 w 52"/>
                <a:gd name="T29" fmla="*/ 89 h 340"/>
                <a:gd name="T30" fmla="*/ 20 w 52"/>
                <a:gd name="T31" fmla="*/ 128 h 340"/>
                <a:gd name="T32" fmla="*/ 21 w 52"/>
                <a:gd name="T33" fmla="*/ 168 h 340"/>
                <a:gd name="T34" fmla="*/ 23 w 52"/>
                <a:gd name="T35" fmla="*/ 206 h 340"/>
                <a:gd name="T36" fmla="*/ 29 w 52"/>
                <a:gd name="T37" fmla="*/ 245 h 340"/>
                <a:gd name="T38" fmla="*/ 38 w 52"/>
                <a:gd name="T39" fmla="*/ 284 h 340"/>
                <a:gd name="T40" fmla="*/ 52 w 52"/>
                <a:gd name="T41" fmla="*/ 330 h 340"/>
                <a:gd name="T42" fmla="*/ 43 w 52"/>
                <a:gd name="T43" fmla="*/ 338 h 340"/>
                <a:gd name="T44" fmla="*/ 43 w 52"/>
                <a:gd name="T4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340">
                  <a:moveTo>
                    <a:pt x="43" y="340"/>
                  </a:moveTo>
                  <a:lnTo>
                    <a:pt x="23" y="312"/>
                  </a:lnTo>
                  <a:lnTo>
                    <a:pt x="11" y="278"/>
                  </a:lnTo>
                  <a:lnTo>
                    <a:pt x="3" y="235"/>
                  </a:lnTo>
                  <a:lnTo>
                    <a:pt x="1" y="192"/>
                  </a:lnTo>
                  <a:lnTo>
                    <a:pt x="0" y="145"/>
                  </a:lnTo>
                  <a:lnTo>
                    <a:pt x="5" y="102"/>
                  </a:lnTo>
                  <a:lnTo>
                    <a:pt x="8" y="63"/>
                  </a:lnTo>
                  <a:lnTo>
                    <a:pt x="13" y="30"/>
                  </a:lnTo>
                  <a:lnTo>
                    <a:pt x="23" y="15"/>
                  </a:lnTo>
                  <a:lnTo>
                    <a:pt x="33" y="0"/>
                  </a:lnTo>
                  <a:lnTo>
                    <a:pt x="38" y="0"/>
                  </a:lnTo>
                  <a:lnTo>
                    <a:pt x="43" y="0"/>
                  </a:lnTo>
                  <a:lnTo>
                    <a:pt x="31" y="45"/>
                  </a:lnTo>
                  <a:lnTo>
                    <a:pt x="24" y="89"/>
                  </a:lnTo>
                  <a:lnTo>
                    <a:pt x="20" y="128"/>
                  </a:lnTo>
                  <a:lnTo>
                    <a:pt x="21" y="168"/>
                  </a:lnTo>
                  <a:lnTo>
                    <a:pt x="23" y="206"/>
                  </a:lnTo>
                  <a:lnTo>
                    <a:pt x="29" y="245"/>
                  </a:lnTo>
                  <a:lnTo>
                    <a:pt x="38" y="284"/>
                  </a:lnTo>
                  <a:lnTo>
                    <a:pt x="52" y="330"/>
                  </a:lnTo>
                  <a:lnTo>
                    <a:pt x="43" y="338"/>
                  </a:lnTo>
                  <a:lnTo>
                    <a:pt x="43"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6" name="Freeform 14"/>
            <p:cNvSpPr>
              <a:spLocks/>
            </p:cNvSpPr>
            <p:nvPr/>
          </p:nvSpPr>
          <p:spPr bwMode="auto">
            <a:xfrm>
              <a:off x="3441" y="4420"/>
              <a:ext cx="230" cy="290"/>
            </a:xfrm>
            <a:custGeom>
              <a:avLst/>
              <a:gdLst>
                <a:gd name="T0" fmla="*/ 0 w 230"/>
                <a:gd name="T1" fmla="*/ 290 h 290"/>
                <a:gd name="T2" fmla="*/ 5 w 230"/>
                <a:gd name="T3" fmla="*/ 243 h 290"/>
                <a:gd name="T4" fmla="*/ 22 w 230"/>
                <a:gd name="T5" fmla="*/ 198 h 290"/>
                <a:gd name="T6" fmla="*/ 45 w 230"/>
                <a:gd name="T7" fmla="*/ 154 h 290"/>
                <a:gd name="T8" fmla="*/ 78 w 230"/>
                <a:gd name="T9" fmla="*/ 115 h 290"/>
                <a:gd name="T10" fmla="*/ 112 w 230"/>
                <a:gd name="T11" fmla="*/ 77 h 290"/>
                <a:gd name="T12" fmla="*/ 151 w 230"/>
                <a:gd name="T13" fmla="*/ 44 h 290"/>
                <a:gd name="T14" fmla="*/ 191 w 230"/>
                <a:gd name="T15" fmla="*/ 18 h 290"/>
                <a:gd name="T16" fmla="*/ 230 w 230"/>
                <a:gd name="T17" fmla="*/ 0 h 290"/>
                <a:gd name="T18" fmla="*/ 228 w 230"/>
                <a:gd name="T19" fmla="*/ 10 h 290"/>
                <a:gd name="T20" fmla="*/ 220 w 230"/>
                <a:gd name="T21" fmla="*/ 21 h 290"/>
                <a:gd name="T22" fmla="*/ 184 w 230"/>
                <a:gd name="T23" fmla="*/ 41 h 290"/>
                <a:gd name="T24" fmla="*/ 151 w 230"/>
                <a:gd name="T25" fmla="*/ 67 h 290"/>
                <a:gd name="T26" fmla="*/ 117 w 230"/>
                <a:gd name="T27" fmla="*/ 97 h 290"/>
                <a:gd name="T28" fmla="*/ 89 w 230"/>
                <a:gd name="T29" fmla="*/ 133 h 290"/>
                <a:gd name="T30" fmla="*/ 61 w 230"/>
                <a:gd name="T31" fmla="*/ 169 h 290"/>
                <a:gd name="T32" fmla="*/ 41 w 230"/>
                <a:gd name="T33" fmla="*/ 208 h 290"/>
                <a:gd name="T34" fmla="*/ 27 w 230"/>
                <a:gd name="T35" fmla="*/ 248 h 290"/>
                <a:gd name="T36" fmla="*/ 20 w 230"/>
                <a:gd name="T37" fmla="*/ 290 h 290"/>
                <a:gd name="T38" fmla="*/ 5 w 230"/>
                <a:gd name="T39" fmla="*/ 290 h 290"/>
                <a:gd name="T40" fmla="*/ 0 w 230"/>
                <a:gd name="T4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90">
                  <a:moveTo>
                    <a:pt x="0" y="290"/>
                  </a:moveTo>
                  <a:lnTo>
                    <a:pt x="5" y="243"/>
                  </a:lnTo>
                  <a:lnTo>
                    <a:pt x="22" y="198"/>
                  </a:lnTo>
                  <a:lnTo>
                    <a:pt x="45" y="154"/>
                  </a:lnTo>
                  <a:lnTo>
                    <a:pt x="78" y="115"/>
                  </a:lnTo>
                  <a:lnTo>
                    <a:pt x="112" y="77"/>
                  </a:lnTo>
                  <a:lnTo>
                    <a:pt x="151" y="44"/>
                  </a:lnTo>
                  <a:lnTo>
                    <a:pt x="191" y="18"/>
                  </a:lnTo>
                  <a:lnTo>
                    <a:pt x="230" y="0"/>
                  </a:lnTo>
                  <a:lnTo>
                    <a:pt x="228" y="10"/>
                  </a:lnTo>
                  <a:lnTo>
                    <a:pt x="220" y="21"/>
                  </a:lnTo>
                  <a:lnTo>
                    <a:pt x="184" y="41"/>
                  </a:lnTo>
                  <a:lnTo>
                    <a:pt x="151" y="67"/>
                  </a:lnTo>
                  <a:lnTo>
                    <a:pt x="117" y="97"/>
                  </a:lnTo>
                  <a:lnTo>
                    <a:pt x="89" y="133"/>
                  </a:lnTo>
                  <a:lnTo>
                    <a:pt x="61" y="169"/>
                  </a:lnTo>
                  <a:lnTo>
                    <a:pt x="41" y="208"/>
                  </a:lnTo>
                  <a:lnTo>
                    <a:pt x="27" y="248"/>
                  </a:lnTo>
                  <a:lnTo>
                    <a:pt x="20" y="290"/>
                  </a:lnTo>
                  <a:lnTo>
                    <a:pt x="5" y="290"/>
                  </a:lnTo>
                  <a:lnTo>
                    <a:pt x="0"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7" name="Freeform 15"/>
            <p:cNvSpPr>
              <a:spLocks/>
            </p:cNvSpPr>
            <p:nvPr/>
          </p:nvSpPr>
          <p:spPr bwMode="auto">
            <a:xfrm>
              <a:off x="3364" y="4530"/>
              <a:ext cx="38" cy="161"/>
            </a:xfrm>
            <a:custGeom>
              <a:avLst/>
              <a:gdLst>
                <a:gd name="T0" fmla="*/ 9 w 38"/>
                <a:gd name="T1" fmla="*/ 161 h 161"/>
                <a:gd name="T2" fmla="*/ 2 w 38"/>
                <a:gd name="T3" fmla="*/ 151 h 161"/>
                <a:gd name="T4" fmla="*/ 0 w 38"/>
                <a:gd name="T5" fmla="*/ 133 h 161"/>
                <a:gd name="T6" fmla="*/ 0 w 38"/>
                <a:gd name="T7" fmla="*/ 110 h 161"/>
                <a:gd name="T8" fmla="*/ 5 w 38"/>
                <a:gd name="T9" fmla="*/ 83 h 161"/>
                <a:gd name="T10" fmla="*/ 10 w 38"/>
                <a:gd name="T11" fmla="*/ 56 h 161"/>
                <a:gd name="T12" fmla="*/ 17 w 38"/>
                <a:gd name="T13" fmla="*/ 31 h 161"/>
                <a:gd name="T14" fmla="*/ 22 w 38"/>
                <a:gd name="T15" fmla="*/ 11 h 161"/>
                <a:gd name="T16" fmla="*/ 28 w 38"/>
                <a:gd name="T17" fmla="*/ 0 h 161"/>
                <a:gd name="T18" fmla="*/ 33 w 38"/>
                <a:gd name="T19" fmla="*/ 0 h 161"/>
                <a:gd name="T20" fmla="*/ 38 w 38"/>
                <a:gd name="T21" fmla="*/ 0 h 161"/>
                <a:gd name="T22" fmla="*/ 33 w 38"/>
                <a:gd name="T23" fmla="*/ 38 h 161"/>
                <a:gd name="T24" fmla="*/ 31 w 38"/>
                <a:gd name="T25" fmla="*/ 69 h 161"/>
                <a:gd name="T26" fmla="*/ 28 w 38"/>
                <a:gd name="T27" fmla="*/ 90 h 161"/>
                <a:gd name="T28" fmla="*/ 28 w 38"/>
                <a:gd name="T29" fmla="*/ 108 h 161"/>
                <a:gd name="T30" fmla="*/ 28 w 38"/>
                <a:gd name="T31" fmla="*/ 118 h 161"/>
                <a:gd name="T32" fmla="*/ 28 w 38"/>
                <a:gd name="T33" fmla="*/ 129 h 161"/>
                <a:gd name="T34" fmla="*/ 28 w 38"/>
                <a:gd name="T35" fmla="*/ 139 h 161"/>
                <a:gd name="T36" fmla="*/ 28 w 38"/>
                <a:gd name="T37" fmla="*/ 151 h 161"/>
                <a:gd name="T38" fmla="*/ 18 w 38"/>
                <a:gd name="T39" fmla="*/ 151 h 161"/>
                <a:gd name="T40" fmla="*/ 9 w 38"/>
                <a:gd name="T4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61">
                  <a:moveTo>
                    <a:pt x="9" y="161"/>
                  </a:moveTo>
                  <a:lnTo>
                    <a:pt x="2" y="151"/>
                  </a:lnTo>
                  <a:lnTo>
                    <a:pt x="0" y="133"/>
                  </a:lnTo>
                  <a:lnTo>
                    <a:pt x="0" y="110"/>
                  </a:lnTo>
                  <a:lnTo>
                    <a:pt x="5" y="83"/>
                  </a:lnTo>
                  <a:lnTo>
                    <a:pt x="10" y="56"/>
                  </a:lnTo>
                  <a:lnTo>
                    <a:pt x="17" y="31"/>
                  </a:lnTo>
                  <a:lnTo>
                    <a:pt x="22" y="11"/>
                  </a:lnTo>
                  <a:lnTo>
                    <a:pt x="28" y="0"/>
                  </a:lnTo>
                  <a:lnTo>
                    <a:pt x="33" y="0"/>
                  </a:lnTo>
                  <a:lnTo>
                    <a:pt x="38" y="0"/>
                  </a:lnTo>
                  <a:lnTo>
                    <a:pt x="33" y="38"/>
                  </a:lnTo>
                  <a:lnTo>
                    <a:pt x="31" y="69"/>
                  </a:lnTo>
                  <a:lnTo>
                    <a:pt x="28" y="90"/>
                  </a:lnTo>
                  <a:lnTo>
                    <a:pt x="28" y="108"/>
                  </a:lnTo>
                  <a:lnTo>
                    <a:pt x="28" y="118"/>
                  </a:lnTo>
                  <a:lnTo>
                    <a:pt x="28" y="129"/>
                  </a:lnTo>
                  <a:lnTo>
                    <a:pt x="28" y="139"/>
                  </a:lnTo>
                  <a:lnTo>
                    <a:pt x="28" y="151"/>
                  </a:lnTo>
                  <a:lnTo>
                    <a:pt x="18" y="151"/>
                  </a:lnTo>
                  <a:lnTo>
                    <a:pt x="9"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8" name="Freeform 16"/>
            <p:cNvSpPr>
              <a:spLocks/>
            </p:cNvSpPr>
            <p:nvPr/>
          </p:nvSpPr>
          <p:spPr bwMode="auto">
            <a:xfrm>
              <a:off x="5627" y="4019"/>
              <a:ext cx="271" cy="151"/>
            </a:xfrm>
            <a:custGeom>
              <a:avLst/>
              <a:gdLst>
                <a:gd name="T0" fmla="*/ 2 w 271"/>
                <a:gd name="T1" fmla="*/ 151 h 151"/>
                <a:gd name="T2" fmla="*/ 0 w 271"/>
                <a:gd name="T3" fmla="*/ 130 h 151"/>
                <a:gd name="T4" fmla="*/ 20 w 271"/>
                <a:gd name="T5" fmla="*/ 105 h 151"/>
                <a:gd name="T6" fmla="*/ 54 w 271"/>
                <a:gd name="T7" fmla="*/ 76 h 151"/>
                <a:gd name="T8" fmla="*/ 98 w 271"/>
                <a:gd name="T9" fmla="*/ 48 h 151"/>
                <a:gd name="T10" fmla="*/ 146 w 271"/>
                <a:gd name="T11" fmla="*/ 22 h 151"/>
                <a:gd name="T12" fmla="*/ 193 w 271"/>
                <a:gd name="T13" fmla="*/ 7 h 151"/>
                <a:gd name="T14" fmla="*/ 236 w 271"/>
                <a:gd name="T15" fmla="*/ 0 h 151"/>
                <a:gd name="T16" fmla="*/ 271 w 271"/>
                <a:gd name="T17" fmla="*/ 12 h 151"/>
                <a:gd name="T18" fmla="*/ 233 w 271"/>
                <a:gd name="T19" fmla="*/ 22 h 151"/>
                <a:gd name="T20" fmla="*/ 198 w 271"/>
                <a:gd name="T21" fmla="*/ 35 h 151"/>
                <a:gd name="T22" fmla="*/ 167 w 271"/>
                <a:gd name="T23" fmla="*/ 50 h 151"/>
                <a:gd name="T24" fmla="*/ 138 w 271"/>
                <a:gd name="T25" fmla="*/ 66 h 151"/>
                <a:gd name="T26" fmla="*/ 108 w 271"/>
                <a:gd name="T27" fmla="*/ 83 h 151"/>
                <a:gd name="T28" fmla="*/ 79 w 271"/>
                <a:gd name="T29" fmla="*/ 104 h 151"/>
                <a:gd name="T30" fmla="*/ 49 w 271"/>
                <a:gd name="T31" fmla="*/ 125 h 151"/>
                <a:gd name="T32" fmla="*/ 21 w 271"/>
                <a:gd name="T33" fmla="*/ 151 h 151"/>
                <a:gd name="T34" fmla="*/ 11 w 271"/>
                <a:gd name="T35" fmla="*/ 151 h 151"/>
                <a:gd name="T36" fmla="*/ 2 w 271"/>
                <a:gd name="T3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51">
                  <a:moveTo>
                    <a:pt x="2" y="151"/>
                  </a:moveTo>
                  <a:lnTo>
                    <a:pt x="0" y="130"/>
                  </a:lnTo>
                  <a:lnTo>
                    <a:pt x="20" y="105"/>
                  </a:lnTo>
                  <a:lnTo>
                    <a:pt x="54" y="76"/>
                  </a:lnTo>
                  <a:lnTo>
                    <a:pt x="98" y="48"/>
                  </a:lnTo>
                  <a:lnTo>
                    <a:pt x="146" y="22"/>
                  </a:lnTo>
                  <a:lnTo>
                    <a:pt x="193" y="7"/>
                  </a:lnTo>
                  <a:lnTo>
                    <a:pt x="236" y="0"/>
                  </a:lnTo>
                  <a:lnTo>
                    <a:pt x="271" y="12"/>
                  </a:lnTo>
                  <a:lnTo>
                    <a:pt x="233" y="22"/>
                  </a:lnTo>
                  <a:lnTo>
                    <a:pt x="198" y="35"/>
                  </a:lnTo>
                  <a:lnTo>
                    <a:pt x="167" y="50"/>
                  </a:lnTo>
                  <a:lnTo>
                    <a:pt x="138" y="66"/>
                  </a:lnTo>
                  <a:lnTo>
                    <a:pt x="108" y="83"/>
                  </a:lnTo>
                  <a:lnTo>
                    <a:pt x="79" y="104"/>
                  </a:lnTo>
                  <a:lnTo>
                    <a:pt x="49" y="125"/>
                  </a:lnTo>
                  <a:lnTo>
                    <a:pt x="21" y="151"/>
                  </a:lnTo>
                  <a:lnTo>
                    <a:pt x="11" y="151"/>
                  </a:lnTo>
                  <a:lnTo>
                    <a:pt x="2"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49" name="Freeform 17"/>
            <p:cNvSpPr>
              <a:spLocks/>
            </p:cNvSpPr>
            <p:nvPr/>
          </p:nvSpPr>
          <p:spPr bwMode="auto">
            <a:xfrm>
              <a:off x="3891" y="1744"/>
              <a:ext cx="1464" cy="2387"/>
            </a:xfrm>
            <a:custGeom>
              <a:avLst/>
              <a:gdLst>
                <a:gd name="T0" fmla="*/ 574 w 1464"/>
                <a:gd name="T1" fmla="*/ 2367 h 2387"/>
                <a:gd name="T2" fmla="*/ 594 w 1464"/>
                <a:gd name="T3" fmla="*/ 2336 h 2387"/>
                <a:gd name="T4" fmla="*/ 550 w 1464"/>
                <a:gd name="T5" fmla="*/ 2316 h 2387"/>
                <a:gd name="T6" fmla="*/ 550 w 1464"/>
                <a:gd name="T7" fmla="*/ 2211 h 2387"/>
                <a:gd name="T8" fmla="*/ 518 w 1464"/>
                <a:gd name="T9" fmla="*/ 2082 h 2387"/>
                <a:gd name="T10" fmla="*/ 518 w 1464"/>
                <a:gd name="T11" fmla="*/ 1655 h 2387"/>
                <a:gd name="T12" fmla="*/ 80 w 1464"/>
                <a:gd name="T13" fmla="*/ 1329 h 2387"/>
                <a:gd name="T14" fmla="*/ 120 w 1464"/>
                <a:gd name="T15" fmla="*/ 1035 h 2387"/>
                <a:gd name="T16" fmla="*/ 61 w 1464"/>
                <a:gd name="T17" fmla="*/ 1048 h 2387"/>
                <a:gd name="T18" fmla="*/ 197 w 1464"/>
                <a:gd name="T19" fmla="*/ 915 h 2387"/>
                <a:gd name="T20" fmla="*/ 203 w 1464"/>
                <a:gd name="T21" fmla="*/ 822 h 2387"/>
                <a:gd name="T22" fmla="*/ 167 w 1464"/>
                <a:gd name="T23" fmla="*/ 743 h 2387"/>
                <a:gd name="T24" fmla="*/ 108 w 1464"/>
                <a:gd name="T25" fmla="*/ 610 h 2387"/>
                <a:gd name="T26" fmla="*/ 374 w 1464"/>
                <a:gd name="T27" fmla="*/ 311 h 2387"/>
                <a:gd name="T28" fmla="*/ 689 w 1464"/>
                <a:gd name="T29" fmla="*/ 0 h 2387"/>
                <a:gd name="T30" fmla="*/ 878 w 1464"/>
                <a:gd name="T31" fmla="*/ 23 h 2387"/>
                <a:gd name="T32" fmla="*/ 919 w 1464"/>
                <a:gd name="T33" fmla="*/ 78 h 2387"/>
                <a:gd name="T34" fmla="*/ 932 w 1464"/>
                <a:gd name="T35" fmla="*/ 41 h 2387"/>
                <a:gd name="T36" fmla="*/ 1048 w 1464"/>
                <a:gd name="T37" fmla="*/ 64 h 2387"/>
                <a:gd name="T38" fmla="*/ 1045 w 1464"/>
                <a:gd name="T39" fmla="*/ 144 h 2387"/>
                <a:gd name="T40" fmla="*/ 1045 w 1464"/>
                <a:gd name="T41" fmla="*/ 239 h 2387"/>
                <a:gd name="T42" fmla="*/ 1030 w 1464"/>
                <a:gd name="T43" fmla="*/ 402 h 2387"/>
                <a:gd name="T44" fmla="*/ 1029 w 1464"/>
                <a:gd name="T45" fmla="*/ 579 h 2387"/>
                <a:gd name="T46" fmla="*/ 1025 w 1464"/>
                <a:gd name="T47" fmla="*/ 715 h 2387"/>
                <a:gd name="T48" fmla="*/ 1145 w 1464"/>
                <a:gd name="T49" fmla="*/ 764 h 2387"/>
                <a:gd name="T50" fmla="*/ 1455 w 1464"/>
                <a:gd name="T51" fmla="*/ 802 h 2387"/>
                <a:gd name="T52" fmla="*/ 1262 w 1464"/>
                <a:gd name="T53" fmla="*/ 1058 h 2387"/>
                <a:gd name="T54" fmla="*/ 1124 w 1464"/>
                <a:gd name="T55" fmla="*/ 1078 h 2387"/>
                <a:gd name="T56" fmla="*/ 1081 w 1464"/>
                <a:gd name="T57" fmla="*/ 1079 h 2387"/>
                <a:gd name="T58" fmla="*/ 1219 w 1464"/>
                <a:gd name="T59" fmla="*/ 1119 h 2387"/>
                <a:gd name="T60" fmla="*/ 1383 w 1464"/>
                <a:gd name="T61" fmla="*/ 1007 h 2387"/>
                <a:gd name="T62" fmla="*/ 1298 w 1464"/>
                <a:gd name="T63" fmla="*/ 1196 h 2387"/>
                <a:gd name="T64" fmla="*/ 1321 w 1464"/>
                <a:gd name="T65" fmla="*/ 1393 h 2387"/>
                <a:gd name="T66" fmla="*/ 1308 w 1464"/>
                <a:gd name="T67" fmla="*/ 1478 h 2387"/>
                <a:gd name="T68" fmla="*/ 1332 w 1464"/>
                <a:gd name="T69" fmla="*/ 1498 h 2387"/>
                <a:gd name="T70" fmla="*/ 1268 w 1464"/>
                <a:gd name="T71" fmla="*/ 1539 h 2387"/>
                <a:gd name="T72" fmla="*/ 1326 w 1464"/>
                <a:gd name="T73" fmla="*/ 1531 h 2387"/>
                <a:gd name="T74" fmla="*/ 1301 w 1464"/>
                <a:gd name="T75" fmla="*/ 1562 h 2387"/>
                <a:gd name="T76" fmla="*/ 1244 w 1464"/>
                <a:gd name="T77" fmla="*/ 1603 h 2387"/>
                <a:gd name="T78" fmla="*/ 1368 w 1464"/>
                <a:gd name="T79" fmla="*/ 1578 h 2387"/>
                <a:gd name="T80" fmla="*/ 1265 w 1464"/>
                <a:gd name="T81" fmla="*/ 1637 h 2387"/>
                <a:gd name="T82" fmla="*/ 1226 w 1464"/>
                <a:gd name="T83" fmla="*/ 1727 h 2387"/>
                <a:gd name="T84" fmla="*/ 1239 w 1464"/>
                <a:gd name="T85" fmla="*/ 1759 h 2387"/>
                <a:gd name="T86" fmla="*/ 1388 w 1464"/>
                <a:gd name="T87" fmla="*/ 1708 h 2387"/>
                <a:gd name="T88" fmla="*/ 1268 w 1464"/>
                <a:gd name="T89" fmla="*/ 1772 h 2387"/>
                <a:gd name="T90" fmla="*/ 1255 w 1464"/>
                <a:gd name="T91" fmla="*/ 1809 h 2387"/>
                <a:gd name="T92" fmla="*/ 1403 w 1464"/>
                <a:gd name="T93" fmla="*/ 1791 h 2387"/>
                <a:gd name="T94" fmla="*/ 1204 w 1464"/>
                <a:gd name="T95" fmla="*/ 1870 h 2387"/>
                <a:gd name="T96" fmla="*/ 1339 w 1464"/>
                <a:gd name="T97" fmla="*/ 1850 h 2387"/>
                <a:gd name="T98" fmla="*/ 1427 w 1464"/>
                <a:gd name="T99" fmla="*/ 1857 h 2387"/>
                <a:gd name="T100" fmla="*/ 1129 w 1464"/>
                <a:gd name="T101" fmla="*/ 1954 h 2387"/>
                <a:gd name="T102" fmla="*/ 1170 w 1464"/>
                <a:gd name="T103" fmla="*/ 1975 h 2387"/>
                <a:gd name="T104" fmla="*/ 1065 w 1464"/>
                <a:gd name="T105" fmla="*/ 2028 h 2387"/>
                <a:gd name="T106" fmla="*/ 748 w 1464"/>
                <a:gd name="T107" fmla="*/ 2211 h 2387"/>
                <a:gd name="T108" fmla="*/ 628 w 1464"/>
                <a:gd name="T109" fmla="*/ 2385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4" h="2387">
                  <a:moveTo>
                    <a:pt x="628" y="2387"/>
                  </a:moveTo>
                  <a:lnTo>
                    <a:pt x="619" y="2379"/>
                  </a:lnTo>
                  <a:lnTo>
                    <a:pt x="610" y="2376"/>
                  </a:lnTo>
                  <a:lnTo>
                    <a:pt x="602" y="2371"/>
                  </a:lnTo>
                  <a:lnTo>
                    <a:pt x="594" y="2369"/>
                  </a:lnTo>
                  <a:lnTo>
                    <a:pt x="584" y="2367"/>
                  </a:lnTo>
                  <a:lnTo>
                    <a:pt x="574" y="2367"/>
                  </a:lnTo>
                  <a:lnTo>
                    <a:pt x="566" y="2367"/>
                  </a:lnTo>
                  <a:lnTo>
                    <a:pt x="559" y="2367"/>
                  </a:lnTo>
                  <a:lnTo>
                    <a:pt x="568" y="2361"/>
                  </a:lnTo>
                  <a:lnTo>
                    <a:pt x="569" y="2348"/>
                  </a:lnTo>
                  <a:lnTo>
                    <a:pt x="582" y="2348"/>
                  </a:lnTo>
                  <a:lnTo>
                    <a:pt x="589" y="2348"/>
                  </a:lnTo>
                  <a:lnTo>
                    <a:pt x="594" y="2336"/>
                  </a:lnTo>
                  <a:lnTo>
                    <a:pt x="596" y="2328"/>
                  </a:lnTo>
                  <a:lnTo>
                    <a:pt x="591" y="2321"/>
                  </a:lnTo>
                  <a:lnTo>
                    <a:pt x="584" y="2320"/>
                  </a:lnTo>
                  <a:lnTo>
                    <a:pt x="573" y="2316"/>
                  </a:lnTo>
                  <a:lnTo>
                    <a:pt x="563" y="2316"/>
                  </a:lnTo>
                  <a:lnTo>
                    <a:pt x="553" y="2316"/>
                  </a:lnTo>
                  <a:lnTo>
                    <a:pt x="550" y="2316"/>
                  </a:lnTo>
                  <a:lnTo>
                    <a:pt x="550" y="2300"/>
                  </a:lnTo>
                  <a:lnTo>
                    <a:pt x="550" y="2285"/>
                  </a:lnTo>
                  <a:lnTo>
                    <a:pt x="550" y="2271"/>
                  </a:lnTo>
                  <a:lnTo>
                    <a:pt x="550" y="2256"/>
                  </a:lnTo>
                  <a:lnTo>
                    <a:pt x="550" y="2241"/>
                  </a:lnTo>
                  <a:lnTo>
                    <a:pt x="550" y="2226"/>
                  </a:lnTo>
                  <a:lnTo>
                    <a:pt x="550" y="2211"/>
                  </a:lnTo>
                  <a:lnTo>
                    <a:pt x="550" y="2197"/>
                  </a:lnTo>
                  <a:lnTo>
                    <a:pt x="548" y="2195"/>
                  </a:lnTo>
                  <a:lnTo>
                    <a:pt x="546" y="2195"/>
                  </a:lnTo>
                  <a:lnTo>
                    <a:pt x="540" y="2192"/>
                  </a:lnTo>
                  <a:lnTo>
                    <a:pt x="530" y="2187"/>
                  </a:lnTo>
                  <a:lnTo>
                    <a:pt x="523" y="2133"/>
                  </a:lnTo>
                  <a:lnTo>
                    <a:pt x="518" y="2082"/>
                  </a:lnTo>
                  <a:lnTo>
                    <a:pt x="514" y="2029"/>
                  </a:lnTo>
                  <a:lnTo>
                    <a:pt x="509" y="1978"/>
                  </a:lnTo>
                  <a:lnTo>
                    <a:pt x="504" y="1926"/>
                  </a:lnTo>
                  <a:lnTo>
                    <a:pt x="500" y="1875"/>
                  </a:lnTo>
                  <a:lnTo>
                    <a:pt x="499" y="1826"/>
                  </a:lnTo>
                  <a:lnTo>
                    <a:pt x="499" y="1778"/>
                  </a:lnTo>
                  <a:lnTo>
                    <a:pt x="518" y="1655"/>
                  </a:lnTo>
                  <a:lnTo>
                    <a:pt x="509" y="1563"/>
                  </a:lnTo>
                  <a:lnTo>
                    <a:pt x="474" y="1496"/>
                  </a:lnTo>
                  <a:lnTo>
                    <a:pt x="420" y="1448"/>
                  </a:lnTo>
                  <a:lnTo>
                    <a:pt x="348" y="1411"/>
                  </a:lnTo>
                  <a:lnTo>
                    <a:pt x="264" y="1383"/>
                  </a:lnTo>
                  <a:lnTo>
                    <a:pt x="172" y="1357"/>
                  </a:lnTo>
                  <a:lnTo>
                    <a:pt x="80" y="1329"/>
                  </a:lnTo>
                  <a:lnTo>
                    <a:pt x="21" y="1275"/>
                  </a:lnTo>
                  <a:lnTo>
                    <a:pt x="0" y="1227"/>
                  </a:lnTo>
                  <a:lnTo>
                    <a:pt x="5" y="1183"/>
                  </a:lnTo>
                  <a:lnTo>
                    <a:pt x="30" y="1145"/>
                  </a:lnTo>
                  <a:lnTo>
                    <a:pt x="62" y="1106"/>
                  </a:lnTo>
                  <a:lnTo>
                    <a:pt x="95" y="1071"/>
                  </a:lnTo>
                  <a:lnTo>
                    <a:pt x="120" y="1035"/>
                  </a:lnTo>
                  <a:lnTo>
                    <a:pt x="130" y="999"/>
                  </a:lnTo>
                  <a:lnTo>
                    <a:pt x="115" y="999"/>
                  </a:lnTo>
                  <a:lnTo>
                    <a:pt x="100" y="999"/>
                  </a:lnTo>
                  <a:lnTo>
                    <a:pt x="92" y="1010"/>
                  </a:lnTo>
                  <a:lnTo>
                    <a:pt x="84" y="1023"/>
                  </a:lnTo>
                  <a:lnTo>
                    <a:pt x="72" y="1033"/>
                  </a:lnTo>
                  <a:lnTo>
                    <a:pt x="61" y="1048"/>
                  </a:lnTo>
                  <a:lnTo>
                    <a:pt x="41" y="1019"/>
                  </a:lnTo>
                  <a:lnTo>
                    <a:pt x="44" y="994"/>
                  </a:lnTo>
                  <a:lnTo>
                    <a:pt x="64" y="973"/>
                  </a:lnTo>
                  <a:lnTo>
                    <a:pt x="95" y="956"/>
                  </a:lnTo>
                  <a:lnTo>
                    <a:pt x="130" y="940"/>
                  </a:lnTo>
                  <a:lnTo>
                    <a:pt x="166" y="927"/>
                  </a:lnTo>
                  <a:lnTo>
                    <a:pt x="197" y="915"/>
                  </a:lnTo>
                  <a:lnTo>
                    <a:pt x="220" y="909"/>
                  </a:lnTo>
                  <a:lnTo>
                    <a:pt x="235" y="894"/>
                  </a:lnTo>
                  <a:lnTo>
                    <a:pt x="249" y="879"/>
                  </a:lnTo>
                  <a:lnTo>
                    <a:pt x="235" y="853"/>
                  </a:lnTo>
                  <a:lnTo>
                    <a:pt x="223" y="838"/>
                  </a:lnTo>
                  <a:lnTo>
                    <a:pt x="212" y="828"/>
                  </a:lnTo>
                  <a:lnTo>
                    <a:pt x="203" y="822"/>
                  </a:lnTo>
                  <a:lnTo>
                    <a:pt x="194" y="813"/>
                  </a:lnTo>
                  <a:lnTo>
                    <a:pt x="189" y="804"/>
                  </a:lnTo>
                  <a:lnTo>
                    <a:pt x="184" y="786"/>
                  </a:lnTo>
                  <a:lnTo>
                    <a:pt x="180" y="759"/>
                  </a:lnTo>
                  <a:lnTo>
                    <a:pt x="169" y="759"/>
                  </a:lnTo>
                  <a:lnTo>
                    <a:pt x="159" y="759"/>
                  </a:lnTo>
                  <a:lnTo>
                    <a:pt x="167" y="743"/>
                  </a:lnTo>
                  <a:lnTo>
                    <a:pt x="177" y="728"/>
                  </a:lnTo>
                  <a:lnTo>
                    <a:pt x="180" y="718"/>
                  </a:lnTo>
                  <a:lnTo>
                    <a:pt x="185" y="708"/>
                  </a:lnTo>
                  <a:lnTo>
                    <a:pt x="189" y="699"/>
                  </a:lnTo>
                  <a:lnTo>
                    <a:pt x="190" y="689"/>
                  </a:lnTo>
                  <a:lnTo>
                    <a:pt x="126" y="649"/>
                  </a:lnTo>
                  <a:lnTo>
                    <a:pt x="108" y="610"/>
                  </a:lnTo>
                  <a:lnTo>
                    <a:pt x="126" y="569"/>
                  </a:lnTo>
                  <a:lnTo>
                    <a:pt x="169" y="530"/>
                  </a:lnTo>
                  <a:lnTo>
                    <a:pt x="223" y="490"/>
                  </a:lnTo>
                  <a:lnTo>
                    <a:pt x="281" y="451"/>
                  </a:lnTo>
                  <a:lnTo>
                    <a:pt x="330" y="413"/>
                  </a:lnTo>
                  <a:lnTo>
                    <a:pt x="359" y="380"/>
                  </a:lnTo>
                  <a:lnTo>
                    <a:pt x="374" y="311"/>
                  </a:lnTo>
                  <a:lnTo>
                    <a:pt x="400" y="254"/>
                  </a:lnTo>
                  <a:lnTo>
                    <a:pt x="433" y="201"/>
                  </a:lnTo>
                  <a:lnTo>
                    <a:pt x="474" y="155"/>
                  </a:lnTo>
                  <a:lnTo>
                    <a:pt x="520" y="111"/>
                  </a:lnTo>
                  <a:lnTo>
                    <a:pt x="573" y="73"/>
                  </a:lnTo>
                  <a:lnTo>
                    <a:pt x="628" y="36"/>
                  </a:lnTo>
                  <a:lnTo>
                    <a:pt x="689" y="0"/>
                  </a:lnTo>
                  <a:lnTo>
                    <a:pt x="707" y="1"/>
                  </a:lnTo>
                  <a:lnTo>
                    <a:pt x="730" y="4"/>
                  </a:lnTo>
                  <a:lnTo>
                    <a:pt x="753" y="8"/>
                  </a:lnTo>
                  <a:lnTo>
                    <a:pt x="781" y="11"/>
                  </a:lnTo>
                  <a:lnTo>
                    <a:pt x="809" y="14"/>
                  </a:lnTo>
                  <a:lnTo>
                    <a:pt x="842" y="18"/>
                  </a:lnTo>
                  <a:lnTo>
                    <a:pt x="878" y="23"/>
                  </a:lnTo>
                  <a:lnTo>
                    <a:pt x="919" y="31"/>
                  </a:lnTo>
                  <a:lnTo>
                    <a:pt x="911" y="37"/>
                  </a:lnTo>
                  <a:lnTo>
                    <a:pt x="904" y="45"/>
                  </a:lnTo>
                  <a:lnTo>
                    <a:pt x="899" y="55"/>
                  </a:lnTo>
                  <a:lnTo>
                    <a:pt x="899" y="70"/>
                  </a:lnTo>
                  <a:lnTo>
                    <a:pt x="911" y="75"/>
                  </a:lnTo>
                  <a:lnTo>
                    <a:pt x="919" y="78"/>
                  </a:lnTo>
                  <a:lnTo>
                    <a:pt x="924" y="78"/>
                  </a:lnTo>
                  <a:lnTo>
                    <a:pt x="930" y="78"/>
                  </a:lnTo>
                  <a:lnTo>
                    <a:pt x="937" y="78"/>
                  </a:lnTo>
                  <a:lnTo>
                    <a:pt x="948" y="80"/>
                  </a:lnTo>
                  <a:lnTo>
                    <a:pt x="948" y="68"/>
                  </a:lnTo>
                  <a:lnTo>
                    <a:pt x="942" y="55"/>
                  </a:lnTo>
                  <a:lnTo>
                    <a:pt x="932" y="41"/>
                  </a:lnTo>
                  <a:lnTo>
                    <a:pt x="929" y="31"/>
                  </a:lnTo>
                  <a:lnTo>
                    <a:pt x="947" y="31"/>
                  </a:lnTo>
                  <a:lnTo>
                    <a:pt x="968" y="34"/>
                  </a:lnTo>
                  <a:lnTo>
                    <a:pt x="988" y="37"/>
                  </a:lnTo>
                  <a:lnTo>
                    <a:pt x="1011" y="45"/>
                  </a:lnTo>
                  <a:lnTo>
                    <a:pt x="1029" y="52"/>
                  </a:lnTo>
                  <a:lnTo>
                    <a:pt x="1048" y="64"/>
                  </a:lnTo>
                  <a:lnTo>
                    <a:pt x="1063" y="75"/>
                  </a:lnTo>
                  <a:lnTo>
                    <a:pt x="1078" y="90"/>
                  </a:lnTo>
                  <a:lnTo>
                    <a:pt x="1066" y="103"/>
                  </a:lnTo>
                  <a:lnTo>
                    <a:pt x="1057" y="114"/>
                  </a:lnTo>
                  <a:lnTo>
                    <a:pt x="1050" y="124"/>
                  </a:lnTo>
                  <a:lnTo>
                    <a:pt x="1047" y="134"/>
                  </a:lnTo>
                  <a:lnTo>
                    <a:pt x="1045" y="144"/>
                  </a:lnTo>
                  <a:lnTo>
                    <a:pt x="1048" y="154"/>
                  </a:lnTo>
                  <a:lnTo>
                    <a:pt x="1055" y="165"/>
                  </a:lnTo>
                  <a:lnTo>
                    <a:pt x="1068" y="180"/>
                  </a:lnTo>
                  <a:lnTo>
                    <a:pt x="1063" y="198"/>
                  </a:lnTo>
                  <a:lnTo>
                    <a:pt x="1058" y="215"/>
                  </a:lnTo>
                  <a:lnTo>
                    <a:pt x="1052" y="226"/>
                  </a:lnTo>
                  <a:lnTo>
                    <a:pt x="1045" y="239"/>
                  </a:lnTo>
                  <a:lnTo>
                    <a:pt x="1037" y="249"/>
                  </a:lnTo>
                  <a:lnTo>
                    <a:pt x="1029" y="259"/>
                  </a:lnTo>
                  <a:lnTo>
                    <a:pt x="1019" y="272"/>
                  </a:lnTo>
                  <a:lnTo>
                    <a:pt x="1009" y="290"/>
                  </a:lnTo>
                  <a:lnTo>
                    <a:pt x="1012" y="331"/>
                  </a:lnTo>
                  <a:lnTo>
                    <a:pt x="1021" y="367"/>
                  </a:lnTo>
                  <a:lnTo>
                    <a:pt x="1030" y="402"/>
                  </a:lnTo>
                  <a:lnTo>
                    <a:pt x="1043" y="434"/>
                  </a:lnTo>
                  <a:lnTo>
                    <a:pt x="1052" y="464"/>
                  </a:lnTo>
                  <a:lnTo>
                    <a:pt x="1058" y="498"/>
                  </a:lnTo>
                  <a:lnTo>
                    <a:pt x="1057" y="534"/>
                  </a:lnTo>
                  <a:lnTo>
                    <a:pt x="1048" y="579"/>
                  </a:lnTo>
                  <a:lnTo>
                    <a:pt x="1039" y="579"/>
                  </a:lnTo>
                  <a:lnTo>
                    <a:pt x="1029" y="579"/>
                  </a:lnTo>
                  <a:lnTo>
                    <a:pt x="1029" y="569"/>
                  </a:lnTo>
                  <a:lnTo>
                    <a:pt x="999" y="612"/>
                  </a:lnTo>
                  <a:lnTo>
                    <a:pt x="988" y="654"/>
                  </a:lnTo>
                  <a:lnTo>
                    <a:pt x="986" y="689"/>
                  </a:lnTo>
                  <a:lnTo>
                    <a:pt x="996" y="715"/>
                  </a:lnTo>
                  <a:lnTo>
                    <a:pt x="1009" y="723"/>
                  </a:lnTo>
                  <a:lnTo>
                    <a:pt x="1025" y="715"/>
                  </a:lnTo>
                  <a:lnTo>
                    <a:pt x="1039" y="684"/>
                  </a:lnTo>
                  <a:lnTo>
                    <a:pt x="1048" y="630"/>
                  </a:lnTo>
                  <a:lnTo>
                    <a:pt x="1065" y="676"/>
                  </a:lnTo>
                  <a:lnTo>
                    <a:pt x="1083" y="715"/>
                  </a:lnTo>
                  <a:lnTo>
                    <a:pt x="1103" y="743"/>
                  </a:lnTo>
                  <a:lnTo>
                    <a:pt x="1124" y="761"/>
                  </a:lnTo>
                  <a:lnTo>
                    <a:pt x="1145" y="764"/>
                  </a:lnTo>
                  <a:lnTo>
                    <a:pt x="1173" y="756"/>
                  </a:lnTo>
                  <a:lnTo>
                    <a:pt x="1203" y="735"/>
                  </a:lnTo>
                  <a:lnTo>
                    <a:pt x="1239" y="699"/>
                  </a:lnTo>
                  <a:lnTo>
                    <a:pt x="1311" y="685"/>
                  </a:lnTo>
                  <a:lnTo>
                    <a:pt x="1375" y="705"/>
                  </a:lnTo>
                  <a:lnTo>
                    <a:pt x="1423" y="745"/>
                  </a:lnTo>
                  <a:lnTo>
                    <a:pt x="1455" y="802"/>
                  </a:lnTo>
                  <a:lnTo>
                    <a:pt x="1464" y="863"/>
                  </a:lnTo>
                  <a:lnTo>
                    <a:pt x="1447" y="923"/>
                  </a:lnTo>
                  <a:lnTo>
                    <a:pt x="1403" y="974"/>
                  </a:lnTo>
                  <a:lnTo>
                    <a:pt x="1327" y="1009"/>
                  </a:lnTo>
                  <a:lnTo>
                    <a:pt x="1301" y="1025"/>
                  </a:lnTo>
                  <a:lnTo>
                    <a:pt x="1281" y="1043"/>
                  </a:lnTo>
                  <a:lnTo>
                    <a:pt x="1262" y="1058"/>
                  </a:lnTo>
                  <a:lnTo>
                    <a:pt x="1244" y="1073"/>
                  </a:lnTo>
                  <a:lnTo>
                    <a:pt x="1222" y="1083"/>
                  </a:lnTo>
                  <a:lnTo>
                    <a:pt x="1199" y="1091"/>
                  </a:lnTo>
                  <a:lnTo>
                    <a:pt x="1171" y="1096"/>
                  </a:lnTo>
                  <a:lnTo>
                    <a:pt x="1139" y="1099"/>
                  </a:lnTo>
                  <a:lnTo>
                    <a:pt x="1130" y="1086"/>
                  </a:lnTo>
                  <a:lnTo>
                    <a:pt x="1124" y="1078"/>
                  </a:lnTo>
                  <a:lnTo>
                    <a:pt x="1121" y="1071"/>
                  </a:lnTo>
                  <a:lnTo>
                    <a:pt x="1119" y="1064"/>
                  </a:lnTo>
                  <a:lnTo>
                    <a:pt x="1119" y="1056"/>
                  </a:lnTo>
                  <a:lnTo>
                    <a:pt x="1119" y="1048"/>
                  </a:lnTo>
                  <a:lnTo>
                    <a:pt x="1103" y="1048"/>
                  </a:lnTo>
                  <a:lnTo>
                    <a:pt x="1088" y="1048"/>
                  </a:lnTo>
                  <a:lnTo>
                    <a:pt x="1081" y="1079"/>
                  </a:lnTo>
                  <a:lnTo>
                    <a:pt x="1086" y="1102"/>
                  </a:lnTo>
                  <a:lnTo>
                    <a:pt x="1099" y="1117"/>
                  </a:lnTo>
                  <a:lnTo>
                    <a:pt x="1119" y="1127"/>
                  </a:lnTo>
                  <a:lnTo>
                    <a:pt x="1142" y="1128"/>
                  </a:lnTo>
                  <a:lnTo>
                    <a:pt x="1168" y="1128"/>
                  </a:lnTo>
                  <a:lnTo>
                    <a:pt x="1193" y="1124"/>
                  </a:lnTo>
                  <a:lnTo>
                    <a:pt x="1219" y="1119"/>
                  </a:lnTo>
                  <a:lnTo>
                    <a:pt x="1237" y="1104"/>
                  </a:lnTo>
                  <a:lnTo>
                    <a:pt x="1260" y="1086"/>
                  </a:lnTo>
                  <a:lnTo>
                    <a:pt x="1283" y="1066"/>
                  </a:lnTo>
                  <a:lnTo>
                    <a:pt x="1309" y="1048"/>
                  </a:lnTo>
                  <a:lnTo>
                    <a:pt x="1334" y="1030"/>
                  </a:lnTo>
                  <a:lnTo>
                    <a:pt x="1359" y="1017"/>
                  </a:lnTo>
                  <a:lnTo>
                    <a:pt x="1383" y="1007"/>
                  </a:lnTo>
                  <a:lnTo>
                    <a:pt x="1408" y="1009"/>
                  </a:lnTo>
                  <a:lnTo>
                    <a:pt x="1386" y="1040"/>
                  </a:lnTo>
                  <a:lnTo>
                    <a:pt x="1367" y="1071"/>
                  </a:lnTo>
                  <a:lnTo>
                    <a:pt x="1347" y="1102"/>
                  </a:lnTo>
                  <a:lnTo>
                    <a:pt x="1329" y="1133"/>
                  </a:lnTo>
                  <a:lnTo>
                    <a:pt x="1311" y="1163"/>
                  </a:lnTo>
                  <a:lnTo>
                    <a:pt x="1298" y="1196"/>
                  </a:lnTo>
                  <a:lnTo>
                    <a:pt x="1290" y="1230"/>
                  </a:lnTo>
                  <a:lnTo>
                    <a:pt x="1288" y="1268"/>
                  </a:lnTo>
                  <a:lnTo>
                    <a:pt x="1295" y="1296"/>
                  </a:lnTo>
                  <a:lnTo>
                    <a:pt x="1301" y="1324"/>
                  </a:lnTo>
                  <a:lnTo>
                    <a:pt x="1308" y="1348"/>
                  </a:lnTo>
                  <a:lnTo>
                    <a:pt x="1316" y="1373"/>
                  </a:lnTo>
                  <a:lnTo>
                    <a:pt x="1321" y="1393"/>
                  </a:lnTo>
                  <a:lnTo>
                    <a:pt x="1327" y="1414"/>
                  </a:lnTo>
                  <a:lnTo>
                    <a:pt x="1332" y="1432"/>
                  </a:lnTo>
                  <a:lnTo>
                    <a:pt x="1339" y="1448"/>
                  </a:lnTo>
                  <a:lnTo>
                    <a:pt x="1324" y="1453"/>
                  </a:lnTo>
                  <a:lnTo>
                    <a:pt x="1314" y="1458"/>
                  </a:lnTo>
                  <a:lnTo>
                    <a:pt x="1308" y="1465"/>
                  </a:lnTo>
                  <a:lnTo>
                    <a:pt x="1308" y="1478"/>
                  </a:lnTo>
                  <a:lnTo>
                    <a:pt x="1319" y="1481"/>
                  </a:lnTo>
                  <a:lnTo>
                    <a:pt x="1331" y="1481"/>
                  </a:lnTo>
                  <a:lnTo>
                    <a:pt x="1339" y="1478"/>
                  </a:lnTo>
                  <a:lnTo>
                    <a:pt x="1349" y="1478"/>
                  </a:lnTo>
                  <a:lnTo>
                    <a:pt x="1349" y="1488"/>
                  </a:lnTo>
                  <a:lnTo>
                    <a:pt x="1349" y="1498"/>
                  </a:lnTo>
                  <a:lnTo>
                    <a:pt x="1332" y="1498"/>
                  </a:lnTo>
                  <a:lnTo>
                    <a:pt x="1319" y="1498"/>
                  </a:lnTo>
                  <a:lnTo>
                    <a:pt x="1306" y="1498"/>
                  </a:lnTo>
                  <a:lnTo>
                    <a:pt x="1296" y="1503"/>
                  </a:lnTo>
                  <a:lnTo>
                    <a:pt x="1286" y="1506"/>
                  </a:lnTo>
                  <a:lnTo>
                    <a:pt x="1278" y="1514"/>
                  </a:lnTo>
                  <a:lnTo>
                    <a:pt x="1272" y="1524"/>
                  </a:lnTo>
                  <a:lnTo>
                    <a:pt x="1268" y="1539"/>
                  </a:lnTo>
                  <a:lnTo>
                    <a:pt x="1276" y="1539"/>
                  </a:lnTo>
                  <a:lnTo>
                    <a:pt x="1278" y="1549"/>
                  </a:lnTo>
                  <a:lnTo>
                    <a:pt x="1288" y="1544"/>
                  </a:lnTo>
                  <a:lnTo>
                    <a:pt x="1298" y="1540"/>
                  </a:lnTo>
                  <a:lnTo>
                    <a:pt x="1308" y="1537"/>
                  </a:lnTo>
                  <a:lnTo>
                    <a:pt x="1317" y="1534"/>
                  </a:lnTo>
                  <a:lnTo>
                    <a:pt x="1326" y="1531"/>
                  </a:lnTo>
                  <a:lnTo>
                    <a:pt x="1336" y="1529"/>
                  </a:lnTo>
                  <a:lnTo>
                    <a:pt x="1345" y="1529"/>
                  </a:lnTo>
                  <a:lnTo>
                    <a:pt x="1359" y="1529"/>
                  </a:lnTo>
                  <a:lnTo>
                    <a:pt x="1349" y="1537"/>
                  </a:lnTo>
                  <a:lnTo>
                    <a:pt x="1334" y="1547"/>
                  </a:lnTo>
                  <a:lnTo>
                    <a:pt x="1317" y="1553"/>
                  </a:lnTo>
                  <a:lnTo>
                    <a:pt x="1301" y="1562"/>
                  </a:lnTo>
                  <a:lnTo>
                    <a:pt x="1283" y="1567"/>
                  </a:lnTo>
                  <a:lnTo>
                    <a:pt x="1267" y="1573"/>
                  </a:lnTo>
                  <a:lnTo>
                    <a:pt x="1250" y="1580"/>
                  </a:lnTo>
                  <a:lnTo>
                    <a:pt x="1239" y="1588"/>
                  </a:lnTo>
                  <a:lnTo>
                    <a:pt x="1237" y="1598"/>
                  </a:lnTo>
                  <a:lnTo>
                    <a:pt x="1229" y="1608"/>
                  </a:lnTo>
                  <a:lnTo>
                    <a:pt x="1244" y="1603"/>
                  </a:lnTo>
                  <a:lnTo>
                    <a:pt x="1262" y="1598"/>
                  </a:lnTo>
                  <a:lnTo>
                    <a:pt x="1281" y="1593"/>
                  </a:lnTo>
                  <a:lnTo>
                    <a:pt x="1301" y="1588"/>
                  </a:lnTo>
                  <a:lnTo>
                    <a:pt x="1319" y="1583"/>
                  </a:lnTo>
                  <a:lnTo>
                    <a:pt x="1339" y="1580"/>
                  </a:lnTo>
                  <a:lnTo>
                    <a:pt x="1354" y="1578"/>
                  </a:lnTo>
                  <a:lnTo>
                    <a:pt x="1368" y="1578"/>
                  </a:lnTo>
                  <a:lnTo>
                    <a:pt x="1368" y="1588"/>
                  </a:lnTo>
                  <a:lnTo>
                    <a:pt x="1368" y="1598"/>
                  </a:lnTo>
                  <a:lnTo>
                    <a:pt x="1344" y="1603"/>
                  </a:lnTo>
                  <a:lnTo>
                    <a:pt x="1321" y="1609"/>
                  </a:lnTo>
                  <a:lnTo>
                    <a:pt x="1298" y="1616"/>
                  </a:lnTo>
                  <a:lnTo>
                    <a:pt x="1280" y="1626"/>
                  </a:lnTo>
                  <a:lnTo>
                    <a:pt x="1265" y="1637"/>
                  </a:lnTo>
                  <a:lnTo>
                    <a:pt x="1258" y="1654"/>
                  </a:lnTo>
                  <a:lnTo>
                    <a:pt x="1258" y="1677"/>
                  </a:lnTo>
                  <a:lnTo>
                    <a:pt x="1268" y="1708"/>
                  </a:lnTo>
                  <a:lnTo>
                    <a:pt x="1255" y="1713"/>
                  </a:lnTo>
                  <a:lnTo>
                    <a:pt x="1245" y="1719"/>
                  </a:lnTo>
                  <a:lnTo>
                    <a:pt x="1234" y="1722"/>
                  </a:lnTo>
                  <a:lnTo>
                    <a:pt x="1226" y="1727"/>
                  </a:lnTo>
                  <a:lnTo>
                    <a:pt x="1216" y="1732"/>
                  </a:lnTo>
                  <a:lnTo>
                    <a:pt x="1211" y="1739"/>
                  </a:lnTo>
                  <a:lnTo>
                    <a:pt x="1208" y="1747"/>
                  </a:lnTo>
                  <a:lnTo>
                    <a:pt x="1208" y="1759"/>
                  </a:lnTo>
                  <a:lnTo>
                    <a:pt x="1217" y="1767"/>
                  </a:lnTo>
                  <a:lnTo>
                    <a:pt x="1229" y="1768"/>
                  </a:lnTo>
                  <a:lnTo>
                    <a:pt x="1239" y="1759"/>
                  </a:lnTo>
                  <a:lnTo>
                    <a:pt x="1255" y="1750"/>
                  </a:lnTo>
                  <a:lnTo>
                    <a:pt x="1276" y="1741"/>
                  </a:lnTo>
                  <a:lnTo>
                    <a:pt x="1301" y="1732"/>
                  </a:lnTo>
                  <a:lnTo>
                    <a:pt x="1324" y="1724"/>
                  </a:lnTo>
                  <a:lnTo>
                    <a:pt x="1349" y="1718"/>
                  </a:lnTo>
                  <a:lnTo>
                    <a:pt x="1370" y="1711"/>
                  </a:lnTo>
                  <a:lnTo>
                    <a:pt x="1388" y="1708"/>
                  </a:lnTo>
                  <a:lnTo>
                    <a:pt x="1388" y="1722"/>
                  </a:lnTo>
                  <a:lnTo>
                    <a:pt x="1388" y="1737"/>
                  </a:lnTo>
                  <a:lnTo>
                    <a:pt x="1363" y="1744"/>
                  </a:lnTo>
                  <a:lnTo>
                    <a:pt x="1340" y="1750"/>
                  </a:lnTo>
                  <a:lnTo>
                    <a:pt x="1316" y="1757"/>
                  </a:lnTo>
                  <a:lnTo>
                    <a:pt x="1293" y="1765"/>
                  </a:lnTo>
                  <a:lnTo>
                    <a:pt x="1268" y="1772"/>
                  </a:lnTo>
                  <a:lnTo>
                    <a:pt x="1247" y="1782"/>
                  </a:lnTo>
                  <a:lnTo>
                    <a:pt x="1226" y="1793"/>
                  </a:lnTo>
                  <a:lnTo>
                    <a:pt x="1208" y="1808"/>
                  </a:lnTo>
                  <a:lnTo>
                    <a:pt x="1208" y="1813"/>
                  </a:lnTo>
                  <a:lnTo>
                    <a:pt x="1208" y="1818"/>
                  </a:lnTo>
                  <a:lnTo>
                    <a:pt x="1231" y="1814"/>
                  </a:lnTo>
                  <a:lnTo>
                    <a:pt x="1255" y="1809"/>
                  </a:lnTo>
                  <a:lnTo>
                    <a:pt x="1280" y="1801"/>
                  </a:lnTo>
                  <a:lnTo>
                    <a:pt x="1306" y="1793"/>
                  </a:lnTo>
                  <a:lnTo>
                    <a:pt x="1331" y="1785"/>
                  </a:lnTo>
                  <a:lnTo>
                    <a:pt x="1355" y="1780"/>
                  </a:lnTo>
                  <a:lnTo>
                    <a:pt x="1377" y="1777"/>
                  </a:lnTo>
                  <a:lnTo>
                    <a:pt x="1398" y="1778"/>
                  </a:lnTo>
                  <a:lnTo>
                    <a:pt x="1403" y="1791"/>
                  </a:lnTo>
                  <a:lnTo>
                    <a:pt x="1408" y="1798"/>
                  </a:lnTo>
                  <a:lnTo>
                    <a:pt x="1388" y="1805"/>
                  </a:lnTo>
                  <a:lnTo>
                    <a:pt x="1357" y="1816"/>
                  </a:lnTo>
                  <a:lnTo>
                    <a:pt x="1317" y="1826"/>
                  </a:lnTo>
                  <a:lnTo>
                    <a:pt x="1278" y="1841"/>
                  </a:lnTo>
                  <a:lnTo>
                    <a:pt x="1237" y="1854"/>
                  </a:lnTo>
                  <a:lnTo>
                    <a:pt x="1204" y="1870"/>
                  </a:lnTo>
                  <a:lnTo>
                    <a:pt x="1183" y="1888"/>
                  </a:lnTo>
                  <a:lnTo>
                    <a:pt x="1178" y="1908"/>
                  </a:lnTo>
                  <a:lnTo>
                    <a:pt x="1204" y="1900"/>
                  </a:lnTo>
                  <a:lnTo>
                    <a:pt x="1237" y="1890"/>
                  </a:lnTo>
                  <a:lnTo>
                    <a:pt x="1270" y="1877"/>
                  </a:lnTo>
                  <a:lnTo>
                    <a:pt x="1306" y="1865"/>
                  </a:lnTo>
                  <a:lnTo>
                    <a:pt x="1339" y="1850"/>
                  </a:lnTo>
                  <a:lnTo>
                    <a:pt x="1372" y="1842"/>
                  </a:lnTo>
                  <a:lnTo>
                    <a:pt x="1401" y="1836"/>
                  </a:lnTo>
                  <a:lnTo>
                    <a:pt x="1427" y="1837"/>
                  </a:lnTo>
                  <a:lnTo>
                    <a:pt x="1427" y="1847"/>
                  </a:lnTo>
                  <a:lnTo>
                    <a:pt x="1427" y="1854"/>
                  </a:lnTo>
                  <a:lnTo>
                    <a:pt x="1427" y="1855"/>
                  </a:lnTo>
                  <a:lnTo>
                    <a:pt x="1427" y="1857"/>
                  </a:lnTo>
                  <a:lnTo>
                    <a:pt x="1408" y="1854"/>
                  </a:lnTo>
                  <a:lnTo>
                    <a:pt x="1373" y="1862"/>
                  </a:lnTo>
                  <a:lnTo>
                    <a:pt x="1324" y="1877"/>
                  </a:lnTo>
                  <a:lnTo>
                    <a:pt x="1272" y="1896"/>
                  </a:lnTo>
                  <a:lnTo>
                    <a:pt x="1216" y="1916"/>
                  </a:lnTo>
                  <a:lnTo>
                    <a:pt x="1168" y="1937"/>
                  </a:lnTo>
                  <a:lnTo>
                    <a:pt x="1129" y="1954"/>
                  </a:lnTo>
                  <a:lnTo>
                    <a:pt x="1109" y="1967"/>
                  </a:lnTo>
                  <a:lnTo>
                    <a:pt x="1109" y="1972"/>
                  </a:lnTo>
                  <a:lnTo>
                    <a:pt x="1109" y="1988"/>
                  </a:lnTo>
                  <a:lnTo>
                    <a:pt x="1121" y="1990"/>
                  </a:lnTo>
                  <a:lnTo>
                    <a:pt x="1135" y="1988"/>
                  </a:lnTo>
                  <a:lnTo>
                    <a:pt x="1150" y="1982"/>
                  </a:lnTo>
                  <a:lnTo>
                    <a:pt x="1170" y="1975"/>
                  </a:lnTo>
                  <a:lnTo>
                    <a:pt x="1188" y="1964"/>
                  </a:lnTo>
                  <a:lnTo>
                    <a:pt x="1208" y="1955"/>
                  </a:lnTo>
                  <a:lnTo>
                    <a:pt x="1227" y="1949"/>
                  </a:lnTo>
                  <a:lnTo>
                    <a:pt x="1249" y="1947"/>
                  </a:lnTo>
                  <a:lnTo>
                    <a:pt x="1183" y="1978"/>
                  </a:lnTo>
                  <a:lnTo>
                    <a:pt x="1122" y="2006"/>
                  </a:lnTo>
                  <a:lnTo>
                    <a:pt x="1065" y="2028"/>
                  </a:lnTo>
                  <a:lnTo>
                    <a:pt x="1012" y="2051"/>
                  </a:lnTo>
                  <a:lnTo>
                    <a:pt x="960" y="2072"/>
                  </a:lnTo>
                  <a:lnTo>
                    <a:pt x="911" y="2098"/>
                  </a:lnTo>
                  <a:lnTo>
                    <a:pt x="860" y="2133"/>
                  </a:lnTo>
                  <a:lnTo>
                    <a:pt x="809" y="2177"/>
                  </a:lnTo>
                  <a:lnTo>
                    <a:pt x="776" y="2192"/>
                  </a:lnTo>
                  <a:lnTo>
                    <a:pt x="748" y="2211"/>
                  </a:lnTo>
                  <a:lnTo>
                    <a:pt x="724" y="2233"/>
                  </a:lnTo>
                  <a:lnTo>
                    <a:pt x="704" y="2257"/>
                  </a:lnTo>
                  <a:lnTo>
                    <a:pt x="683" y="2282"/>
                  </a:lnTo>
                  <a:lnTo>
                    <a:pt x="664" y="2312"/>
                  </a:lnTo>
                  <a:lnTo>
                    <a:pt x="645" y="2343"/>
                  </a:lnTo>
                  <a:lnTo>
                    <a:pt x="628" y="2377"/>
                  </a:lnTo>
                  <a:lnTo>
                    <a:pt x="628" y="2385"/>
                  </a:lnTo>
                  <a:lnTo>
                    <a:pt x="628" y="2387"/>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0" name="Freeform 18"/>
            <p:cNvSpPr>
              <a:spLocks/>
            </p:cNvSpPr>
            <p:nvPr/>
          </p:nvSpPr>
          <p:spPr bwMode="auto">
            <a:xfrm>
              <a:off x="5779" y="4054"/>
              <a:ext cx="128" cy="77"/>
            </a:xfrm>
            <a:custGeom>
              <a:avLst/>
              <a:gdLst>
                <a:gd name="T0" fmla="*/ 9 w 128"/>
                <a:gd name="T1" fmla="*/ 77 h 77"/>
                <a:gd name="T2" fmla="*/ 0 w 128"/>
                <a:gd name="T3" fmla="*/ 62 h 77"/>
                <a:gd name="T4" fmla="*/ 5 w 128"/>
                <a:gd name="T5" fmla="*/ 46 h 77"/>
                <a:gd name="T6" fmla="*/ 19 w 128"/>
                <a:gd name="T7" fmla="*/ 28 h 77"/>
                <a:gd name="T8" fmla="*/ 41 w 128"/>
                <a:gd name="T9" fmla="*/ 15 h 77"/>
                <a:gd name="T10" fmla="*/ 64 w 128"/>
                <a:gd name="T11" fmla="*/ 3 h 77"/>
                <a:gd name="T12" fmla="*/ 91 w 128"/>
                <a:gd name="T13" fmla="*/ 0 h 77"/>
                <a:gd name="T14" fmla="*/ 112 w 128"/>
                <a:gd name="T15" fmla="*/ 6 h 77"/>
                <a:gd name="T16" fmla="*/ 128 w 128"/>
                <a:gd name="T17" fmla="*/ 28 h 77"/>
                <a:gd name="T18" fmla="*/ 104 w 128"/>
                <a:gd name="T19" fmla="*/ 28 h 77"/>
                <a:gd name="T20" fmla="*/ 86 w 128"/>
                <a:gd name="T21" fmla="*/ 33 h 77"/>
                <a:gd name="T22" fmla="*/ 69 w 128"/>
                <a:gd name="T23" fmla="*/ 39 h 77"/>
                <a:gd name="T24" fmla="*/ 58 w 128"/>
                <a:gd name="T25" fmla="*/ 48 h 77"/>
                <a:gd name="T26" fmla="*/ 45 w 128"/>
                <a:gd name="T27" fmla="*/ 56 h 77"/>
                <a:gd name="T28" fmla="*/ 33 w 128"/>
                <a:gd name="T29" fmla="*/ 64 h 77"/>
                <a:gd name="T30" fmla="*/ 22 w 128"/>
                <a:gd name="T31" fmla="*/ 70 h 77"/>
                <a:gd name="T32" fmla="*/ 9 w 128"/>
                <a:gd name="T3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77">
                  <a:moveTo>
                    <a:pt x="9" y="77"/>
                  </a:moveTo>
                  <a:lnTo>
                    <a:pt x="0" y="62"/>
                  </a:lnTo>
                  <a:lnTo>
                    <a:pt x="5" y="46"/>
                  </a:lnTo>
                  <a:lnTo>
                    <a:pt x="19" y="28"/>
                  </a:lnTo>
                  <a:lnTo>
                    <a:pt x="41" y="15"/>
                  </a:lnTo>
                  <a:lnTo>
                    <a:pt x="64" y="3"/>
                  </a:lnTo>
                  <a:lnTo>
                    <a:pt x="91" y="0"/>
                  </a:lnTo>
                  <a:lnTo>
                    <a:pt x="112" y="6"/>
                  </a:lnTo>
                  <a:lnTo>
                    <a:pt x="128" y="28"/>
                  </a:lnTo>
                  <a:lnTo>
                    <a:pt x="104" y="28"/>
                  </a:lnTo>
                  <a:lnTo>
                    <a:pt x="86" y="33"/>
                  </a:lnTo>
                  <a:lnTo>
                    <a:pt x="69" y="39"/>
                  </a:lnTo>
                  <a:lnTo>
                    <a:pt x="58" y="48"/>
                  </a:lnTo>
                  <a:lnTo>
                    <a:pt x="45" y="56"/>
                  </a:lnTo>
                  <a:lnTo>
                    <a:pt x="33" y="64"/>
                  </a:lnTo>
                  <a:lnTo>
                    <a:pt x="22" y="70"/>
                  </a:lnTo>
                  <a:lnTo>
                    <a:pt x="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1" name="Freeform 19"/>
            <p:cNvSpPr>
              <a:spLocks/>
            </p:cNvSpPr>
            <p:nvPr/>
          </p:nvSpPr>
          <p:spPr bwMode="auto">
            <a:xfrm>
              <a:off x="4910" y="3578"/>
              <a:ext cx="781" cy="524"/>
            </a:xfrm>
            <a:custGeom>
              <a:avLst/>
              <a:gdLst>
                <a:gd name="T0" fmla="*/ 469 w 781"/>
                <a:gd name="T1" fmla="*/ 524 h 524"/>
                <a:gd name="T2" fmla="*/ 431 w 781"/>
                <a:gd name="T3" fmla="*/ 464 h 524"/>
                <a:gd name="T4" fmla="*/ 384 w 781"/>
                <a:gd name="T5" fmla="*/ 415 h 524"/>
                <a:gd name="T6" fmla="*/ 328 w 781"/>
                <a:gd name="T7" fmla="*/ 374 h 524"/>
                <a:gd name="T8" fmla="*/ 267 w 781"/>
                <a:gd name="T9" fmla="*/ 343 h 524"/>
                <a:gd name="T10" fmla="*/ 198 w 781"/>
                <a:gd name="T11" fmla="*/ 317 h 524"/>
                <a:gd name="T12" fmla="*/ 131 w 781"/>
                <a:gd name="T13" fmla="*/ 295 h 524"/>
                <a:gd name="T14" fmla="*/ 64 w 781"/>
                <a:gd name="T15" fmla="*/ 277 h 524"/>
                <a:gd name="T16" fmla="*/ 0 w 781"/>
                <a:gd name="T17" fmla="*/ 263 h 524"/>
                <a:gd name="T18" fmla="*/ 0 w 781"/>
                <a:gd name="T19" fmla="*/ 253 h 524"/>
                <a:gd name="T20" fmla="*/ 0 w 781"/>
                <a:gd name="T21" fmla="*/ 243 h 524"/>
                <a:gd name="T22" fmla="*/ 66 w 781"/>
                <a:gd name="T23" fmla="*/ 218 h 524"/>
                <a:gd name="T24" fmla="*/ 131 w 781"/>
                <a:gd name="T25" fmla="*/ 192 h 524"/>
                <a:gd name="T26" fmla="*/ 195 w 781"/>
                <a:gd name="T27" fmla="*/ 163 h 524"/>
                <a:gd name="T28" fmla="*/ 261 w 781"/>
                <a:gd name="T29" fmla="*/ 135 h 524"/>
                <a:gd name="T30" fmla="*/ 323 w 781"/>
                <a:gd name="T31" fmla="*/ 102 h 524"/>
                <a:gd name="T32" fmla="*/ 385 w 781"/>
                <a:gd name="T33" fmla="*/ 69 h 524"/>
                <a:gd name="T34" fmla="*/ 446 w 781"/>
                <a:gd name="T35" fmla="*/ 36 h 524"/>
                <a:gd name="T36" fmla="*/ 509 w 781"/>
                <a:gd name="T37" fmla="*/ 3 h 524"/>
                <a:gd name="T38" fmla="*/ 551 w 781"/>
                <a:gd name="T39" fmla="*/ 0 h 524"/>
                <a:gd name="T40" fmla="*/ 600 w 781"/>
                <a:gd name="T41" fmla="*/ 7 h 524"/>
                <a:gd name="T42" fmla="*/ 651 w 781"/>
                <a:gd name="T43" fmla="*/ 21 h 524"/>
                <a:gd name="T44" fmla="*/ 699 w 781"/>
                <a:gd name="T45" fmla="*/ 46 h 524"/>
                <a:gd name="T46" fmla="*/ 738 w 781"/>
                <a:gd name="T47" fmla="*/ 76 h 524"/>
                <a:gd name="T48" fmla="*/ 768 w 781"/>
                <a:gd name="T49" fmla="*/ 113 h 524"/>
                <a:gd name="T50" fmla="*/ 781 w 781"/>
                <a:gd name="T51" fmla="*/ 156 h 524"/>
                <a:gd name="T52" fmla="*/ 778 w 781"/>
                <a:gd name="T53" fmla="*/ 204 h 524"/>
                <a:gd name="T54" fmla="*/ 755 w 781"/>
                <a:gd name="T55" fmla="*/ 233 h 524"/>
                <a:gd name="T56" fmla="*/ 722 w 781"/>
                <a:gd name="T57" fmla="*/ 277 h 524"/>
                <a:gd name="T58" fmla="*/ 679 w 781"/>
                <a:gd name="T59" fmla="*/ 328 h 524"/>
                <a:gd name="T60" fmla="*/ 633 w 781"/>
                <a:gd name="T61" fmla="*/ 386 h 524"/>
                <a:gd name="T62" fmla="*/ 586 w 781"/>
                <a:gd name="T63" fmla="*/ 437 h 524"/>
                <a:gd name="T64" fmla="*/ 540 w 781"/>
                <a:gd name="T65" fmla="*/ 481 h 524"/>
                <a:gd name="T66" fmla="*/ 499 w 781"/>
                <a:gd name="T67" fmla="*/ 512 h 524"/>
                <a:gd name="T68" fmla="*/ 469 w 781"/>
                <a:gd name="T69"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524">
                  <a:moveTo>
                    <a:pt x="469" y="524"/>
                  </a:moveTo>
                  <a:lnTo>
                    <a:pt x="431" y="464"/>
                  </a:lnTo>
                  <a:lnTo>
                    <a:pt x="384" y="415"/>
                  </a:lnTo>
                  <a:lnTo>
                    <a:pt x="328" y="374"/>
                  </a:lnTo>
                  <a:lnTo>
                    <a:pt x="267" y="343"/>
                  </a:lnTo>
                  <a:lnTo>
                    <a:pt x="198" y="317"/>
                  </a:lnTo>
                  <a:lnTo>
                    <a:pt x="131" y="295"/>
                  </a:lnTo>
                  <a:lnTo>
                    <a:pt x="64" y="277"/>
                  </a:lnTo>
                  <a:lnTo>
                    <a:pt x="0" y="263"/>
                  </a:lnTo>
                  <a:lnTo>
                    <a:pt x="0" y="253"/>
                  </a:lnTo>
                  <a:lnTo>
                    <a:pt x="0" y="243"/>
                  </a:lnTo>
                  <a:lnTo>
                    <a:pt x="66" y="218"/>
                  </a:lnTo>
                  <a:lnTo>
                    <a:pt x="131" y="192"/>
                  </a:lnTo>
                  <a:lnTo>
                    <a:pt x="195" y="163"/>
                  </a:lnTo>
                  <a:lnTo>
                    <a:pt x="261" y="135"/>
                  </a:lnTo>
                  <a:lnTo>
                    <a:pt x="323" y="102"/>
                  </a:lnTo>
                  <a:lnTo>
                    <a:pt x="385" y="69"/>
                  </a:lnTo>
                  <a:lnTo>
                    <a:pt x="446" y="36"/>
                  </a:lnTo>
                  <a:lnTo>
                    <a:pt x="509" y="3"/>
                  </a:lnTo>
                  <a:lnTo>
                    <a:pt x="551" y="0"/>
                  </a:lnTo>
                  <a:lnTo>
                    <a:pt x="600" y="7"/>
                  </a:lnTo>
                  <a:lnTo>
                    <a:pt x="651" y="21"/>
                  </a:lnTo>
                  <a:lnTo>
                    <a:pt x="699" y="46"/>
                  </a:lnTo>
                  <a:lnTo>
                    <a:pt x="738" y="76"/>
                  </a:lnTo>
                  <a:lnTo>
                    <a:pt x="768" y="113"/>
                  </a:lnTo>
                  <a:lnTo>
                    <a:pt x="781" y="156"/>
                  </a:lnTo>
                  <a:lnTo>
                    <a:pt x="778" y="204"/>
                  </a:lnTo>
                  <a:lnTo>
                    <a:pt x="755" y="233"/>
                  </a:lnTo>
                  <a:lnTo>
                    <a:pt x="722" y="277"/>
                  </a:lnTo>
                  <a:lnTo>
                    <a:pt x="679" y="328"/>
                  </a:lnTo>
                  <a:lnTo>
                    <a:pt x="633" y="386"/>
                  </a:lnTo>
                  <a:lnTo>
                    <a:pt x="586" y="437"/>
                  </a:lnTo>
                  <a:lnTo>
                    <a:pt x="540" y="481"/>
                  </a:lnTo>
                  <a:lnTo>
                    <a:pt x="499" y="512"/>
                  </a:lnTo>
                  <a:lnTo>
                    <a:pt x="469" y="524"/>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2" name="Freeform 20"/>
            <p:cNvSpPr>
              <a:spLocks/>
            </p:cNvSpPr>
            <p:nvPr/>
          </p:nvSpPr>
          <p:spPr bwMode="auto">
            <a:xfrm>
              <a:off x="5729" y="3862"/>
              <a:ext cx="269" cy="189"/>
            </a:xfrm>
            <a:custGeom>
              <a:avLst/>
              <a:gdLst>
                <a:gd name="T0" fmla="*/ 259 w 269"/>
                <a:gd name="T1" fmla="*/ 189 h 189"/>
                <a:gd name="T2" fmla="*/ 233 w 269"/>
                <a:gd name="T3" fmla="*/ 174 h 189"/>
                <a:gd name="T4" fmla="*/ 200 w 269"/>
                <a:gd name="T5" fmla="*/ 154 h 189"/>
                <a:gd name="T6" fmla="*/ 159 w 269"/>
                <a:gd name="T7" fmla="*/ 130 h 189"/>
                <a:gd name="T8" fmla="*/ 118 w 269"/>
                <a:gd name="T9" fmla="*/ 107 h 189"/>
                <a:gd name="T10" fmla="*/ 77 w 269"/>
                <a:gd name="T11" fmla="*/ 79 h 189"/>
                <a:gd name="T12" fmla="*/ 41 w 269"/>
                <a:gd name="T13" fmla="*/ 52 h 189"/>
                <a:gd name="T14" fmla="*/ 13 w 269"/>
                <a:gd name="T15" fmla="*/ 28 h 189"/>
                <a:gd name="T16" fmla="*/ 0 w 269"/>
                <a:gd name="T17" fmla="*/ 10 h 189"/>
                <a:gd name="T18" fmla="*/ 5 w 269"/>
                <a:gd name="T19" fmla="*/ 5 h 189"/>
                <a:gd name="T20" fmla="*/ 9 w 269"/>
                <a:gd name="T21" fmla="*/ 0 h 189"/>
                <a:gd name="T22" fmla="*/ 75 w 269"/>
                <a:gd name="T23" fmla="*/ 43 h 189"/>
                <a:gd name="T24" fmla="*/ 131 w 269"/>
                <a:gd name="T25" fmla="*/ 77 h 189"/>
                <a:gd name="T26" fmla="*/ 177 w 269"/>
                <a:gd name="T27" fmla="*/ 105 h 189"/>
                <a:gd name="T28" fmla="*/ 213 w 269"/>
                <a:gd name="T29" fmla="*/ 128 h 189"/>
                <a:gd name="T30" fmla="*/ 239 w 269"/>
                <a:gd name="T31" fmla="*/ 144 h 189"/>
                <a:gd name="T32" fmla="*/ 257 w 269"/>
                <a:gd name="T33" fmla="*/ 161 h 189"/>
                <a:gd name="T34" fmla="*/ 267 w 269"/>
                <a:gd name="T35" fmla="*/ 174 h 189"/>
                <a:gd name="T36" fmla="*/ 269 w 269"/>
                <a:gd name="T37" fmla="*/ 189 h 189"/>
                <a:gd name="T38" fmla="*/ 267 w 269"/>
                <a:gd name="T39" fmla="*/ 189 h 189"/>
                <a:gd name="T40" fmla="*/ 259 w 269"/>
                <a:gd name="T4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189">
                  <a:moveTo>
                    <a:pt x="259" y="189"/>
                  </a:moveTo>
                  <a:lnTo>
                    <a:pt x="233" y="174"/>
                  </a:lnTo>
                  <a:lnTo>
                    <a:pt x="200" y="154"/>
                  </a:lnTo>
                  <a:lnTo>
                    <a:pt x="159" y="130"/>
                  </a:lnTo>
                  <a:lnTo>
                    <a:pt x="118" y="107"/>
                  </a:lnTo>
                  <a:lnTo>
                    <a:pt x="77" y="79"/>
                  </a:lnTo>
                  <a:lnTo>
                    <a:pt x="41" y="52"/>
                  </a:lnTo>
                  <a:lnTo>
                    <a:pt x="13" y="28"/>
                  </a:lnTo>
                  <a:lnTo>
                    <a:pt x="0" y="10"/>
                  </a:lnTo>
                  <a:lnTo>
                    <a:pt x="5" y="5"/>
                  </a:lnTo>
                  <a:lnTo>
                    <a:pt x="9" y="0"/>
                  </a:lnTo>
                  <a:lnTo>
                    <a:pt x="75" y="43"/>
                  </a:lnTo>
                  <a:lnTo>
                    <a:pt x="131" y="77"/>
                  </a:lnTo>
                  <a:lnTo>
                    <a:pt x="177" y="105"/>
                  </a:lnTo>
                  <a:lnTo>
                    <a:pt x="213" y="128"/>
                  </a:lnTo>
                  <a:lnTo>
                    <a:pt x="239" y="144"/>
                  </a:lnTo>
                  <a:lnTo>
                    <a:pt x="257" y="161"/>
                  </a:lnTo>
                  <a:lnTo>
                    <a:pt x="267" y="174"/>
                  </a:lnTo>
                  <a:lnTo>
                    <a:pt x="269" y="189"/>
                  </a:lnTo>
                  <a:lnTo>
                    <a:pt x="267" y="189"/>
                  </a:lnTo>
                  <a:lnTo>
                    <a:pt x="25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3" name="Freeform 21"/>
            <p:cNvSpPr>
              <a:spLocks/>
            </p:cNvSpPr>
            <p:nvPr/>
          </p:nvSpPr>
          <p:spPr bwMode="auto">
            <a:xfrm>
              <a:off x="4131" y="3882"/>
              <a:ext cx="109" cy="100"/>
            </a:xfrm>
            <a:custGeom>
              <a:avLst/>
              <a:gdLst>
                <a:gd name="T0" fmla="*/ 39 w 109"/>
                <a:gd name="T1" fmla="*/ 100 h 100"/>
                <a:gd name="T2" fmla="*/ 24 w 109"/>
                <a:gd name="T3" fmla="*/ 90 h 100"/>
                <a:gd name="T4" fmla="*/ 11 w 109"/>
                <a:gd name="T5" fmla="*/ 77 h 100"/>
                <a:gd name="T6" fmla="*/ 3 w 109"/>
                <a:gd name="T7" fmla="*/ 62 h 100"/>
                <a:gd name="T8" fmla="*/ 0 w 109"/>
                <a:gd name="T9" fmla="*/ 49 h 100"/>
                <a:gd name="T10" fmla="*/ 9 w 109"/>
                <a:gd name="T11" fmla="*/ 41 h 100"/>
                <a:gd name="T12" fmla="*/ 24 w 109"/>
                <a:gd name="T13" fmla="*/ 32 h 100"/>
                <a:gd name="T14" fmla="*/ 39 w 109"/>
                <a:gd name="T15" fmla="*/ 23 h 100"/>
                <a:gd name="T16" fmla="*/ 54 w 109"/>
                <a:gd name="T17" fmla="*/ 16 h 100"/>
                <a:gd name="T18" fmla="*/ 68 w 109"/>
                <a:gd name="T19" fmla="*/ 8 h 100"/>
                <a:gd name="T20" fmla="*/ 83 w 109"/>
                <a:gd name="T21" fmla="*/ 3 h 100"/>
                <a:gd name="T22" fmla="*/ 96 w 109"/>
                <a:gd name="T23" fmla="*/ 0 h 100"/>
                <a:gd name="T24" fmla="*/ 109 w 109"/>
                <a:gd name="T25" fmla="*/ 0 h 100"/>
                <a:gd name="T26" fmla="*/ 105 w 109"/>
                <a:gd name="T27" fmla="*/ 14 h 100"/>
                <a:gd name="T28" fmla="*/ 101 w 109"/>
                <a:gd name="T29" fmla="*/ 31 h 100"/>
                <a:gd name="T30" fmla="*/ 96 w 109"/>
                <a:gd name="T31" fmla="*/ 47 h 100"/>
                <a:gd name="T32" fmla="*/ 93 w 109"/>
                <a:gd name="T33" fmla="*/ 64 h 100"/>
                <a:gd name="T34" fmla="*/ 83 w 109"/>
                <a:gd name="T35" fmla="*/ 77 h 100"/>
                <a:gd name="T36" fmla="*/ 73 w 109"/>
                <a:gd name="T37" fmla="*/ 88 h 100"/>
                <a:gd name="T38" fmla="*/ 57 w 109"/>
                <a:gd name="T39" fmla="*/ 96 h 100"/>
                <a:gd name="T40" fmla="*/ 39 w 109"/>
                <a:gd name="T4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100">
                  <a:moveTo>
                    <a:pt x="39" y="100"/>
                  </a:moveTo>
                  <a:lnTo>
                    <a:pt x="24" y="90"/>
                  </a:lnTo>
                  <a:lnTo>
                    <a:pt x="11" y="77"/>
                  </a:lnTo>
                  <a:lnTo>
                    <a:pt x="3" y="62"/>
                  </a:lnTo>
                  <a:lnTo>
                    <a:pt x="0" y="49"/>
                  </a:lnTo>
                  <a:lnTo>
                    <a:pt x="9" y="41"/>
                  </a:lnTo>
                  <a:lnTo>
                    <a:pt x="24" y="32"/>
                  </a:lnTo>
                  <a:lnTo>
                    <a:pt x="39" y="23"/>
                  </a:lnTo>
                  <a:lnTo>
                    <a:pt x="54" y="16"/>
                  </a:lnTo>
                  <a:lnTo>
                    <a:pt x="68" y="8"/>
                  </a:lnTo>
                  <a:lnTo>
                    <a:pt x="83" y="3"/>
                  </a:lnTo>
                  <a:lnTo>
                    <a:pt x="96" y="0"/>
                  </a:lnTo>
                  <a:lnTo>
                    <a:pt x="109" y="0"/>
                  </a:lnTo>
                  <a:lnTo>
                    <a:pt x="105" y="14"/>
                  </a:lnTo>
                  <a:lnTo>
                    <a:pt x="101" y="31"/>
                  </a:lnTo>
                  <a:lnTo>
                    <a:pt x="96" y="47"/>
                  </a:lnTo>
                  <a:lnTo>
                    <a:pt x="93" y="64"/>
                  </a:lnTo>
                  <a:lnTo>
                    <a:pt x="83" y="77"/>
                  </a:lnTo>
                  <a:lnTo>
                    <a:pt x="73" y="88"/>
                  </a:lnTo>
                  <a:lnTo>
                    <a:pt x="57" y="96"/>
                  </a:lnTo>
                  <a:lnTo>
                    <a:pt x="39" y="10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4" name="Freeform 22"/>
            <p:cNvSpPr>
              <a:spLocks/>
            </p:cNvSpPr>
            <p:nvPr/>
          </p:nvSpPr>
          <p:spPr bwMode="auto">
            <a:xfrm>
              <a:off x="4311" y="3791"/>
              <a:ext cx="79" cy="171"/>
            </a:xfrm>
            <a:custGeom>
              <a:avLst/>
              <a:gdLst>
                <a:gd name="T0" fmla="*/ 69 w 79"/>
                <a:gd name="T1" fmla="*/ 171 h 171"/>
                <a:gd name="T2" fmla="*/ 59 w 79"/>
                <a:gd name="T3" fmla="*/ 151 h 171"/>
                <a:gd name="T4" fmla="*/ 49 w 79"/>
                <a:gd name="T5" fmla="*/ 133 h 171"/>
                <a:gd name="T6" fmla="*/ 36 w 79"/>
                <a:gd name="T7" fmla="*/ 110 h 171"/>
                <a:gd name="T8" fmla="*/ 26 w 79"/>
                <a:gd name="T9" fmla="*/ 87 h 171"/>
                <a:gd name="T10" fmla="*/ 15 w 79"/>
                <a:gd name="T11" fmla="*/ 63 h 171"/>
                <a:gd name="T12" fmla="*/ 7 w 79"/>
                <a:gd name="T13" fmla="*/ 41 h 171"/>
                <a:gd name="T14" fmla="*/ 0 w 79"/>
                <a:gd name="T15" fmla="*/ 18 h 171"/>
                <a:gd name="T16" fmla="*/ 0 w 79"/>
                <a:gd name="T17" fmla="*/ 0 h 171"/>
                <a:gd name="T18" fmla="*/ 15 w 79"/>
                <a:gd name="T19" fmla="*/ 0 h 171"/>
                <a:gd name="T20" fmla="*/ 30 w 79"/>
                <a:gd name="T21" fmla="*/ 0 h 171"/>
                <a:gd name="T22" fmla="*/ 44 w 79"/>
                <a:gd name="T23" fmla="*/ 0 h 171"/>
                <a:gd name="T24" fmla="*/ 59 w 79"/>
                <a:gd name="T25" fmla="*/ 0 h 171"/>
                <a:gd name="T26" fmla="*/ 64 w 79"/>
                <a:gd name="T27" fmla="*/ 15 h 171"/>
                <a:gd name="T28" fmla="*/ 69 w 79"/>
                <a:gd name="T29" fmla="*/ 35 h 171"/>
                <a:gd name="T30" fmla="*/ 72 w 79"/>
                <a:gd name="T31" fmla="*/ 56 h 171"/>
                <a:gd name="T32" fmla="*/ 75 w 79"/>
                <a:gd name="T33" fmla="*/ 81 h 171"/>
                <a:gd name="T34" fmla="*/ 75 w 79"/>
                <a:gd name="T35" fmla="*/ 104 h 171"/>
                <a:gd name="T36" fmla="*/ 77 w 79"/>
                <a:gd name="T37" fmla="*/ 127 h 171"/>
                <a:gd name="T38" fmla="*/ 77 w 79"/>
                <a:gd name="T39" fmla="*/ 150 h 171"/>
                <a:gd name="T40" fmla="*/ 79 w 79"/>
                <a:gd name="T41" fmla="*/ 171 h 171"/>
                <a:gd name="T42" fmla="*/ 74 w 79"/>
                <a:gd name="T43" fmla="*/ 171 h 171"/>
                <a:gd name="T44" fmla="*/ 69 w 79"/>
                <a:gd name="T4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171">
                  <a:moveTo>
                    <a:pt x="69" y="171"/>
                  </a:moveTo>
                  <a:lnTo>
                    <a:pt x="59" y="151"/>
                  </a:lnTo>
                  <a:lnTo>
                    <a:pt x="49" y="133"/>
                  </a:lnTo>
                  <a:lnTo>
                    <a:pt x="36" y="110"/>
                  </a:lnTo>
                  <a:lnTo>
                    <a:pt x="26" y="87"/>
                  </a:lnTo>
                  <a:lnTo>
                    <a:pt x="15" y="63"/>
                  </a:lnTo>
                  <a:lnTo>
                    <a:pt x="7" y="41"/>
                  </a:lnTo>
                  <a:lnTo>
                    <a:pt x="0" y="18"/>
                  </a:lnTo>
                  <a:lnTo>
                    <a:pt x="0" y="0"/>
                  </a:lnTo>
                  <a:lnTo>
                    <a:pt x="15" y="0"/>
                  </a:lnTo>
                  <a:lnTo>
                    <a:pt x="30" y="0"/>
                  </a:lnTo>
                  <a:lnTo>
                    <a:pt x="44" y="0"/>
                  </a:lnTo>
                  <a:lnTo>
                    <a:pt x="59" y="0"/>
                  </a:lnTo>
                  <a:lnTo>
                    <a:pt x="64" y="15"/>
                  </a:lnTo>
                  <a:lnTo>
                    <a:pt x="69" y="35"/>
                  </a:lnTo>
                  <a:lnTo>
                    <a:pt x="72" y="56"/>
                  </a:lnTo>
                  <a:lnTo>
                    <a:pt x="75" y="81"/>
                  </a:lnTo>
                  <a:lnTo>
                    <a:pt x="75" y="104"/>
                  </a:lnTo>
                  <a:lnTo>
                    <a:pt x="77" y="127"/>
                  </a:lnTo>
                  <a:lnTo>
                    <a:pt x="77" y="150"/>
                  </a:lnTo>
                  <a:lnTo>
                    <a:pt x="79" y="171"/>
                  </a:lnTo>
                  <a:lnTo>
                    <a:pt x="74" y="171"/>
                  </a:lnTo>
                  <a:lnTo>
                    <a:pt x="69" y="171"/>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5" name="Freeform 23"/>
            <p:cNvSpPr>
              <a:spLocks/>
            </p:cNvSpPr>
            <p:nvPr/>
          </p:nvSpPr>
          <p:spPr bwMode="auto">
            <a:xfrm>
              <a:off x="4270" y="3811"/>
              <a:ext cx="61" cy="151"/>
            </a:xfrm>
            <a:custGeom>
              <a:avLst/>
              <a:gdLst>
                <a:gd name="T0" fmla="*/ 0 w 61"/>
                <a:gd name="T1" fmla="*/ 151 h 151"/>
                <a:gd name="T2" fmla="*/ 0 w 61"/>
                <a:gd name="T3" fmla="*/ 126 h 151"/>
                <a:gd name="T4" fmla="*/ 0 w 61"/>
                <a:gd name="T5" fmla="*/ 107 h 151"/>
                <a:gd name="T6" fmla="*/ 0 w 61"/>
                <a:gd name="T7" fmla="*/ 85 h 151"/>
                <a:gd name="T8" fmla="*/ 0 w 61"/>
                <a:gd name="T9" fmla="*/ 67 h 151"/>
                <a:gd name="T10" fmla="*/ 0 w 61"/>
                <a:gd name="T11" fmla="*/ 48 h 151"/>
                <a:gd name="T12" fmla="*/ 0 w 61"/>
                <a:gd name="T13" fmla="*/ 31 h 151"/>
                <a:gd name="T14" fmla="*/ 0 w 61"/>
                <a:gd name="T15" fmla="*/ 15 h 151"/>
                <a:gd name="T16" fmla="*/ 0 w 61"/>
                <a:gd name="T17" fmla="*/ 0 h 151"/>
                <a:gd name="T18" fmla="*/ 7 w 61"/>
                <a:gd name="T19" fmla="*/ 15 h 151"/>
                <a:gd name="T20" fmla="*/ 15 w 61"/>
                <a:gd name="T21" fmla="*/ 30 h 151"/>
                <a:gd name="T22" fmla="*/ 21 w 61"/>
                <a:gd name="T23" fmla="*/ 44 h 151"/>
                <a:gd name="T24" fmla="*/ 30 w 61"/>
                <a:gd name="T25" fmla="*/ 59 h 151"/>
                <a:gd name="T26" fmla="*/ 36 w 61"/>
                <a:gd name="T27" fmla="*/ 74 h 151"/>
                <a:gd name="T28" fmla="*/ 44 w 61"/>
                <a:gd name="T29" fmla="*/ 89 h 151"/>
                <a:gd name="T30" fmla="*/ 53 w 61"/>
                <a:gd name="T31" fmla="*/ 103 h 151"/>
                <a:gd name="T32" fmla="*/ 61 w 61"/>
                <a:gd name="T33" fmla="*/ 120 h 151"/>
                <a:gd name="T34" fmla="*/ 61 w 61"/>
                <a:gd name="T35" fmla="*/ 125 h 151"/>
                <a:gd name="T36" fmla="*/ 61 w 61"/>
                <a:gd name="T37" fmla="*/ 130 h 151"/>
                <a:gd name="T38" fmla="*/ 44 w 61"/>
                <a:gd name="T39" fmla="*/ 130 h 151"/>
                <a:gd name="T40" fmla="*/ 30 w 61"/>
                <a:gd name="T41" fmla="*/ 135 h 151"/>
                <a:gd name="T42" fmla="*/ 15 w 61"/>
                <a:gd name="T43" fmla="*/ 141 h 151"/>
                <a:gd name="T44" fmla="*/ 0 w 61"/>
                <a:gd name="T4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151">
                  <a:moveTo>
                    <a:pt x="0" y="151"/>
                  </a:moveTo>
                  <a:lnTo>
                    <a:pt x="0" y="126"/>
                  </a:lnTo>
                  <a:lnTo>
                    <a:pt x="0" y="107"/>
                  </a:lnTo>
                  <a:lnTo>
                    <a:pt x="0" y="85"/>
                  </a:lnTo>
                  <a:lnTo>
                    <a:pt x="0" y="67"/>
                  </a:lnTo>
                  <a:lnTo>
                    <a:pt x="0" y="48"/>
                  </a:lnTo>
                  <a:lnTo>
                    <a:pt x="0" y="31"/>
                  </a:lnTo>
                  <a:lnTo>
                    <a:pt x="0" y="15"/>
                  </a:lnTo>
                  <a:lnTo>
                    <a:pt x="0" y="0"/>
                  </a:lnTo>
                  <a:lnTo>
                    <a:pt x="7" y="15"/>
                  </a:lnTo>
                  <a:lnTo>
                    <a:pt x="15" y="30"/>
                  </a:lnTo>
                  <a:lnTo>
                    <a:pt x="21" y="44"/>
                  </a:lnTo>
                  <a:lnTo>
                    <a:pt x="30" y="59"/>
                  </a:lnTo>
                  <a:lnTo>
                    <a:pt x="36" y="74"/>
                  </a:lnTo>
                  <a:lnTo>
                    <a:pt x="44" y="89"/>
                  </a:lnTo>
                  <a:lnTo>
                    <a:pt x="53" y="103"/>
                  </a:lnTo>
                  <a:lnTo>
                    <a:pt x="61" y="120"/>
                  </a:lnTo>
                  <a:lnTo>
                    <a:pt x="61" y="125"/>
                  </a:lnTo>
                  <a:lnTo>
                    <a:pt x="61" y="130"/>
                  </a:lnTo>
                  <a:lnTo>
                    <a:pt x="44" y="130"/>
                  </a:lnTo>
                  <a:lnTo>
                    <a:pt x="30" y="135"/>
                  </a:lnTo>
                  <a:lnTo>
                    <a:pt x="15" y="141"/>
                  </a:lnTo>
                  <a:lnTo>
                    <a:pt x="0" y="151"/>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6" name="Freeform 24"/>
            <p:cNvSpPr>
              <a:spLocks/>
            </p:cNvSpPr>
            <p:nvPr/>
          </p:nvSpPr>
          <p:spPr bwMode="auto">
            <a:xfrm>
              <a:off x="4570" y="1427"/>
              <a:ext cx="1457" cy="2186"/>
            </a:xfrm>
            <a:custGeom>
              <a:avLst/>
              <a:gdLst>
                <a:gd name="T0" fmla="*/ 1036 w 1457"/>
                <a:gd name="T1" fmla="*/ 2166 h 2186"/>
                <a:gd name="T2" fmla="*/ 983 w 1457"/>
                <a:gd name="T3" fmla="*/ 2135 h 2186"/>
                <a:gd name="T4" fmla="*/ 935 w 1457"/>
                <a:gd name="T5" fmla="*/ 2117 h 2186"/>
                <a:gd name="T6" fmla="*/ 881 w 1457"/>
                <a:gd name="T7" fmla="*/ 2115 h 2186"/>
                <a:gd name="T8" fmla="*/ 830 w 1457"/>
                <a:gd name="T9" fmla="*/ 2133 h 2186"/>
                <a:gd name="T10" fmla="*/ 809 w 1457"/>
                <a:gd name="T11" fmla="*/ 2145 h 2186"/>
                <a:gd name="T12" fmla="*/ 794 w 1457"/>
                <a:gd name="T13" fmla="*/ 2153 h 2186"/>
                <a:gd name="T14" fmla="*/ 766 w 1457"/>
                <a:gd name="T15" fmla="*/ 2103 h 2186"/>
                <a:gd name="T16" fmla="*/ 737 w 1457"/>
                <a:gd name="T17" fmla="*/ 1997 h 2186"/>
                <a:gd name="T18" fmla="*/ 717 w 1457"/>
                <a:gd name="T19" fmla="*/ 1890 h 2186"/>
                <a:gd name="T20" fmla="*/ 698 w 1457"/>
                <a:gd name="T21" fmla="*/ 1784 h 2186"/>
                <a:gd name="T22" fmla="*/ 676 w 1457"/>
                <a:gd name="T23" fmla="*/ 1701 h 2186"/>
                <a:gd name="T24" fmla="*/ 657 w 1457"/>
                <a:gd name="T25" fmla="*/ 1641 h 2186"/>
                <a:gd name="T26" fmla="*/ 645 w 1457"/>
                <a:gd name="T27" fmla="*/ 1582 h 2186"/>
                <a:gd name="T28" fmla="*/ 650 w 1457"/>
                <a:gd name="T29" fmla="*/ 1524 h 2186"/>
                <a:gd name="T30" fmla="*/ 686 w 1457"/>
                <a:gd name="T31" fmla="*/ 1442 h 2186"/>
                <a:gd name="T32" fmla="*/ 748 w 1457"/>
                <a:gd name="T33" fmla="*/ 1339 h 2186"/>
                <a:gd name="T34" fmla="*/ 798 w 1457"/>
                <a:gd name="T35" fmla="*/ 1235 h 2186"/>
                <a:gd name="T36" fmla="*/ 812 w 1457"/>
                <a:gd name="T37" fmla="*/ 1130 h 2186"/>
                <a:gd name="T38" fmla="*/ 758 w 1457"/>
                <a:gd name="T39" fmla="*/ 1032 h 2186"/>
                <a:gd name="T40" fmla="*/ 680 w 1457"/>
                <a:gd name="T41" fmla="*/ 981 h 2186"/>
                <a:gd name="T42" fmla="*/ 606 w 1457"/>
                <a:gd name="T43" fmla="*/ 978 h 2186"/>
                <a:gd name="T44" fmla="*/ 529 w 1457"/>
                <a:gd name="T45" fmla="*/ 1019 h 2186"/>
                <a:gd name="T46" fmla="*/ 470 w 1457"/>
                <a:gd name="T47" fmla="*/ 1048 h 2186"/>
                <a:gd name="T48" fmla="*/ 435 w 1457"/>
                <a:gd name="T49" fmla="*/ 999 h 2186"/>
                <a:gd name="T50" fmla="*/ 414 w 1457"/>
                <a:gd name="T51" fmla="*/ 930 h 2186"/>
                <a:gd name="T52" fmla="*/ 410 w 1457"/>
                <a:gd name="T53" fmla="*/ 873 h 2186"/>
                <a:gd name="T54" fmla="*/ 414 w 1457"/>
                <a:gd name="T55" fmla="*/ 817 h 2186"/>
                <a:gd name="T56" fmla="*/ 394 w 1457"/>
                <a:gd name="T57" fmla="*/ 743 h 2186"/>
                <a:gd name="T58" fmla="*/ 373 w 1457"/>
                <a:gd name="T59" fmla="*/ 674 h 2186"/>
                <a:gd name="T60" fmla="*/ 368 w 1457"/>
                <a:gd name="T61" fmla="*/ 614 h 2186"/>
                <a:gd name="T62" fmla="*/ 458 w 1457"/>
                <a:gd name="T63" fmla="*/ 512 h 2186"/>
                <a:gd name="T64" fmla="*/ 435 w 1457"/>
                <a:gd name="T65" fmla="*/ 394 h 2186"/>
                <a:gd name="T66" fmla="*/ 269 w 1457"/>
                <a:gd name="T67" fmla="*/ 317 h 2186"/>
                <a:gd name="T68" fmla="*/ 74 w 1457"/>
                <a:gd name="T69" fmla="*/ 284 h 2186"/>
                <a:gd name="T70" fmla="*/ 12 w 1457"/>
                <a:gd name="T71" fmla="*/ 236 h 2186"/>
                <a:gd name="T72" fmla="*/ 68 w 1457"/>
                <a:gd name="T73" fmla="*/ 154 h 2186"/>
                <a:gd name="T74" fmla="*/ 148 w 1457"/>
                <a:gd name="T75" fmla="*/ 90 h 2186"/>
                <a:gd name="T76" fmla="*/ 241 w 1457"/>
                <a:gd name="T77" fmla="*/ 39 h 2186"/>
                <a:gd name="T78" fmla="*/ 535 w 1457"/>
                <a:gd name="T79" fmla="*/ 0 h 2186"/>
                <a:gd name="T80" fmla="*/ 957 w 1457"/>
                <a:gd name="T81" fmla="*/ 157 h 2186"/>
                <a:gd name="T82" fmla="*/ 1264 w 1457"/>
                <a:gd name="T83" fmla="*/ 499 h 2186"/>
                <a:gd name="T84" fmla="*/ 1431 w 1457"/>
                <a:gd name="T85" fmla="*/ 942 h 2186"/>
                <a:gd name="T86" fmla="*/ 1447 w 1457"/>
                <a:gd name="T87" fmla="*/ 1185 h 2186"/>
                <a:gd name="T88" fmla="*/ 1433 w 1457"/>
                <a:gd name="T89" fmla="*/ 1226 h 2186"/>
                <a:gd name="T90" fmla="*/ 1421 w 1457"/>
                <a:gd name="T91" fmla="*/ 1308 h 2186"/>
                <a:gd name="T92" fmla="*/ 1408 w 1457"/>
                <a:gd name="T93" fmla="*/ 1391 h 2186"/>
                <a:gd name="T94" fmla="*/ 1395 w 1457"/>
                <a:gd name="T95" fmla="*/ 1473 h 2186"/>
                <a:gd name="T96" fmla="*/ 1362 w 1457"/>
                <a:gd name="T97" fmla="*/ 1523 h 2186"/>
                <a:gd name="T98" fmla="*/ 1324 w 1457"/>
                <a:gd name="T99" fmla="*/ 1572 h 2186"/>
                <a:gd name="T100" fmla="*/ 1296 w 1457"/>
                <a:gd name="T101" fmla="*/ 1649 h 2186"/>
                <a:gd name="T102" fmla="*/ 1272 w 1457"/>
                <a:gd name="T103" fmla="*/ 1729 h 2186"/>
                <a:gd name="T104" fmla="*/ 1250 w 1457"/>
                <a:gd name="T105" fmla="*/ 1788 h 2186"/>
                <a:gd name="T106" fmla="*/ 1234 w 1457"/>
                <a:gd name="T107" fmla="*/ 1844 h 2186"/>
                <a:gd name="T108" fmla="*/ 1216 w 1457"/>
                <a:gd name="T109" fmla="*/ 1903 h 2186"/>
                <a:gd name="T110" fmla="*/ 1198 w 1457"/>
                <a:gd name="T111" fmla="*/ 1959 h 2186"/>
                <a:gd name="T112" fmla="*/ 1170 w 1457"/>
                <a:gd name="T113" fmla="*/ 2003 h 2186"/>
                <a:gd name="T114" fmla="*/ 1141 w 1457"/>
                <a:gd name="T115" fmla="*/ 2049 h 2186"/>
                <a:gd name="T116" fmla="*/ 1116 w 1457"/>
                <a:gd name="T117" fmla="*/ 2102 h 2186"/>
                <a:gd name="T118" fmla="*/ 1091 w 1457"/>
                <a:gd name="T119" fmla="*/ 2158 h 2186"/>
                <a:gd name="T120" fmla="*/ 1077 w 1457"/>
                <a:gd name="T121" fmla="*/ 2186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7" h="2186">
                  <a:moveTo>
                    <a:pt x="1068" y="2186"/>
                  </a:moveTo>
                  <a:lnTo>
                    <a:pt x="1036" y="2166"/>
                  </a:lnTo>
                  <a:lnTo>
                    <a:pt x="1009" y="2149"/>
                  </a:lnTo>
                  <a:lnTo>
                    <a:pt x="983" y="2135"/>
                  </a:lnTo>
                  <a:lnTo>
                    <a:pt x="962" y="2125"/>
                  </a:lnTo>
                  <a:lnTo>
                    <a:pt x="935" y="2117"/>
                  </a:lnTo>
                  <a:lnTo>
                    <a:pt x="911" y="2113"/>
                  </a:lnTo>
                  <a:lnTo>
                    <a:pt x="881" y="2115"/>
                  </a:lnTo>
                  <a:lnTo>
                    <a:pt x="849" y="2125"/>
                  </a:lnTo>
                  <a:lnTo>
                    <a:pt x="830" y="2133"/>
                  </a:lnTo>
                  <a:lnTo>
                    <a:pt x="819" y="2141"/>
                  </a:lnTo>
                  <a:lnTo>
                    <a:pt x="809" y="2145"/>
                  </a:lnTo>
                  <a:lnTo>
                    <a:pt x="804" y="2149"/>
                  </a:lnTo>
                  <a:lnTo>
                    <a:pt x="794" y="2153"/>
                  </a:lnTo>
                  <a:lnTo>
                    <a:pt x="789" y="2154"/>
                  </a:lnTo>
                  <a:lnTo>
                    <a:pt x="766" y="2103"/>
                  </a:lnTo>
                  <a:lnTo>
                    <a:pt x="750" y="2051"/>
                  </a:lnTo>
                  <a:lnTo>
                    <a:pt x="737" y="1997"/>
                  </a:lnTo>
                  <a:lnTo>
                    <a:pt x="727" y="1944"/>
                  </a:lnTo>
                  <a:lnTo>
                    <a:pt x="717" y="1890"/>
                  </a:lnTo>
                  <a:lnTo>
                    <a:pt x="707" y="1836"/>
                  </a:lnTo>
                  <a:lnTo>
                    <a:pt x="698" y="1784"/>
                  </a:lnTo>
                  <a:lnTo>
                    <a:pt x="689" y="1736"/>
                  </a:lnTo>
                  <a:lnTo>
                    <a:pt x="676" y="1701"/>
                  </a:lnTo>
                  <a:lnTo>
                    <a:pt x="666" y="1670"/>
                  </a:lnTo>
                  <a:lnTo>
                    <a:pt x="657" y="1641"/>
                  </a:lnTo>
                  <a:lnTo>
                    <a:pt x="652" y="1611"/>
                  </a:lnTo>
                  <a:lnTo>
                    <a:pt x="645" y="1582"/>
                  </a:lnTo>
                  <a:lnTo>
                    <a:pt x="645" y="1554"/>
                  </a:lnTo>
                  <a:lnTo>
                    <a:pt x="650" y="1524"/>
                  </a:lnTo>
                  <a:lnTo>
                    <a:pt x="660" y="1496"/>
                  </a:lnTo>
                  <a:lnTo>
                    <a:pt x="686" y="1442"/>
                  </a:lnTo>
                  <a:lnTo>
                    <a:pt x="717" y="1391"/>
                  </a:lnTo>
                  <a:lnTo>
                    <a:pt x="748" y="1339"/>
                  </a:lnTo>
                  <a:lnTo>
                    <a:pt x="776" y="1288"/>
                  </a:lnTo>
                  <a:lnTo>
                    <a:pt x="798" y="1235"/>
                  </a:lnTo>
                  <a:lnTo>
                    <a:pt x="811" y="1185"/>
                  </a:lnTo>
                  <a:lnTo>
                    <a:pt x="812" y="1130"/>
                  </a:lnTo>
                  <a:lnTo>
                    <a:pt x="799" y="1076"/>
                  </a:lnTo>
                  <a:lnTo>
                    <a:pt x="758" y="1032"/>
                  </a:lnTo>
                  <a:lnTo>
                    <a:pt x="719" y="1001"/>
                  </a:lnTo>
                  <a:lnTo>
                    <a:pt x="680" y="981"/>
                  </a:lnTo>
                  <a:lnTo>
                    <a:pt x="643" y="976"/>
                  </a:lnTo>
                  <a:lnTo>
                    <a:pt x="606" y="978"/>
                  </a:lnTo>
                  <a:lnTo>
                    <a:pt x="568" y="994"/>
                  </a:lnTo>
                  <a:lnTo>
                    <a:pt x="529" y="1019"/>
                  </a:lnTo>
                  <a:lnTo>
                    <a:pt x="489" y="1057"/>
                  </a:lnTo>
                  <a:lnTo>
                    <a:pt x="470" y="1048"/>
                  </a:lnTo>
                  <a:lnTo>
                    <a:pt x="451" y="1029"/>
                  </a:lnTo>
                  <a:lnTo>
                    <a:pt x="435" y="999"/>
                  </a:lnTo>
                  <a:lnTo>
                    <a:pt x="424" y="966"/>
                  </a:lnTo>
                  <a:lnTo>
                    <a:pt x="414" y="930"/>
                  </a:lnTo>
                  <a:lnTo>
                    <a:pt x="409" y="899"/>
                  </a:lnTo>
                  <a:lnTo>
                    <a:pt x="410" y="873"/>
                  </a:lnTo>
                  <a:lnTo>
                    <a:pt x="419" y="856"/>
                  </a:lnTo>
                  <a:lnTo>
                    <a:pt x="414" y="817"/>
                  </a:lnTo>
                  <a:lnTo>
                    <a:pt x="406" y="781"/>
                  </a:lnTo>
                  <a:lnTo>
                    <a:pt x="394" y="743"/>
                  </a:lnTo>
                  <a:lnTo>
                    <a:pt x="384" y="709"/>
                  </a:lnTo>
                  <a:lnTo>
                    <a:pt x="373" y="674"/>
                  </a:lnTo>
                  <a:lnTo>
                    <a:pt x="368" y="643"/>
                  </a:lnTo>
                  <a:lnTo>
                    <a:pt x="368" y="614"/>
                  </a:lnTo>
                  <a:lnTo>
                    <a:pt x="379" y="587"/>
                  </a:lnTo>
                  <a:lnTo>
                    <a:pt x="458" y="512"/>
                  </a:lnTo>
                  <a:lnTo>
                    <a:pt x="473" y="448"/>
                  </a:lnTo>
                  <a:lnTo>
                    <a:pt x="435" y="394"/>
                  </a:lnTo>
                  <a:lnTo>
                    <a:pt x="364" y="351"/>
                  </a:lnTo>
                  <a:lnTo>
                    <a:pt x="269" y="317"/>
                  </a:lnTo>
                  <a:lnTo>
                    <a:pt x="169" y="295"/>
                  </a:lnTo>
                  <a:lnTo>
                    <a:pt x="74" y="284"/>
                  </a:lnTo>
                  <a:lnTo>
                    <a:pt x="0" y="287"/>
                  </a:lnTo>
                  <a:lnTo>
                    <a:pt x="12" y="236"/>
                  </a:lnTo>
                  <a:lnTo>
                    <a:pt x="36" y="193"/>
                  </a:lnTo>
                  <a:lnTo>
                    <a:pt x="68" y="154"/>
                  </a:lnTo>
                  <a:lnTo>
                    <a:pt x="107" y="121"/>
                  </a:lnTo>
                  <a:lnTo>
                    <a:pt x="148" y="90"/>
                  </a:lnTo>
                  <a:lnTo>
                    <a:pt x="196" y="64"/>
                  </a:lnTo>
                  <a:lnTo>
                    <a:pt x="241" y="39"/>
                  </a:lnTo>
                  <a:lnTo>
                    <a:pt x="289" y="18"/>
                  </a:lnTo>
                  <a:lnTo>
                    <a:pt x="535" y="0"/>
                  </a:lnTo>
                  <a:lnTo>
                    <a:pt x="760" y="51"/>
                  </a:lnTo>
                  <a:lnTo>
                    <a:pt x="957" y="157"/>
                  </a:lnTo>
                  <a:lnTo>
                    <a:pt x="1127" y="312"/>
                  </a:lnTo>
                  <a:lnTo>
                    <a:pt x="1264" y="499"/>
                  </a:lnTo>
                  <a:lnTo>
                    <a:pt x="1367" y="714"/>
                  </a:lnTo>
                  <a:lnTo>
                    <a:pt x="1431" y="942"/>
                  </a:lnTo>
                  <a:lnTo>
                    <a:pt x="1457" y="1176"/>
                  </a:lnTo>
                  <a:lnTo>
                    <a:pt x="1447" y="1185"/>
                  </a:lnTo>
                  <a:lnTo>
                    <a:pt x="1438" y="1186"/>
                  </a:lnTo>
                  <a:lnTo>
                    <a:pt x="1433" y="1226"/>
                  </a:lnTo>
                  <a:lnTo>
                    <a:pt x="1428" y="1268"/>
                  </a:lnTo>
                  <a:lnTo>
                    <a:pt x="1421" y="1308"/>
                  </a:lnTo>
                  <a:lnTo>
                    <a:pt x="1416" y="1350"/>
                  </a:lnTo>
                  <a:lnTo>
                    <a:pt x="1408" y="1391"/>
                  </a:lnTo>
                  <a:lnTo>
                    <a:pt x="1401" y="1432"/>
                  </a:lnTo>
                  <a:lnTo>
                    <a:pt x="1395" y="1473"/>
                  </a:lnTo>
                  <a:lnTo>
                    <a:pt x="1388" y="1516"/>
                  </a:lnTo>
                  <a:lnTo>
                    <a:pt x="1362" y="1523"/>
                  </a:lnTo>
                  <a:lnTo>
                    <a:pt x="1342" y="1542"/>
                  </a:lnTo>
                  <a:lnTo>
                    <a:pt x="1324" y="1572"/>
                  </a:lnTo>
                  <a:lnTo>
                    <a:pt x="1311" y="1610"/>
                  </a:lnTo>
                  <a:lnTo>
                    <a:pt x="1296" y="1649"/>
                  </a:lnTo>
                  <a:lnTo>
                    <a:pt x="1285" y="1692"/>
                  </a:lnTo>
                  <a:lnTo>
                    <a:pt x="1272" y="1729"/>
                  </a:lnTo>
                  <a:lnTo>
                    <a:pt x="1259" y="1765"/>
                  </a:lnTo>
                  <a:lnTo>
                    <a:pt x="1250" y="1788"/>
                  </a:lnTo>
                  <a:lnTo>
                    <a:pt x="1242" y="1815"/>
                  </a:lnTo>
                  <a:lnTo>
                    <a:pt x="1234" y="1844"/>
                  </a:lnTo>
                  <a:lnTo>
                    <a:pt x="1226" y="1874"/>
                  </a:lnTo>
                  <a:lnTo>
                    <a:pt x="1216" y="1903"/>
                  </a:lnTo>
                  <a:lnTo>
                    <a:pt x="1208" y="1933"/>
                  </a:lnTo>
                  <a:lnTo>
                    <a:pt x="1198" y="1959"/>
                  </a:lnTo>
                  <a:lnTo>
                    <a:pt x="1188" y="1985"/>
                  </a:lnTo>
                  <a:lnTo>
                    <a:pt x="1170" y="2003"/>
                  </a:lnTo>
                  <a:lnTo>
                    <a:pt x="1155" y="2026"/>
                  </a:lnTo>
                  <a:lnTo>
                    <a:pt x="1141" y="2049"/>
                  </a:lnTo>
                  <a:lnTo>
                    <a:pt x="1129" y="2077"/>
                  </a:lnTo>
                  <a:lnTo>
                    <a:pt x="1116" y="2102"/>
                  </a:lnTo>
                  <a:lnTo>
                    <a:pt x="1104" y="2130"/>
                  </a:lnTo>
                  <a:lnTo>
                    <a:pt x="1091" y="2158"/>
                  </a:lnTo>
                  <a:lnTo>
                    <a:pt x="1078" y="2186"/>
                  </a:lnTo>
                  <a:lnTo>
                    <a:pt x="1077" y="2186"/>
                  </a:lnTo>
                  <a:lnTo>
                    <a:pt x="1068" y="218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7" name="Freeform 25"/>
            <p:cNvSpPr>
              <a:spLocks/>
            </p:cNvSpPr>
            <p:nvPr/>
          </p:nvSpPr>
          <p:spPr bwMode="auto">
            <a:xfrm>
              <a:off x="5199" y="3383"/>
              <a:ext cx="70" cy="59"/>
            </a:xfrm>
            <a:custGeom>
              <a:avLst/>
              <a:gdLst>
                <a:gd name="T0" fmla="*/ 0 w 70"/>
                <a:gd name="T1" fmla="*/ 59 h 59"/>
                <a:gd name="T2" fmla="*/ 0 w 70"/>
                <a:gd name="T3" fmla="*/ 44 h 59"/>
                <a:gd name="T4" fmla="*/ 0 w 70"/>
                <a:gd name="T5" fmla="*/ 34 h 59"/>
                <a:gd name="T6" fmla="*/ 0 w 70"/>
                <a:gd name="T7" fmla="*/ 26 h 59"/>
                <a:gd name="T8" fmla="*/ 0 w 70"/>
                <a:gd name="T9" fmla="*/ 19 h 59"/>
                <a:gd name="T10" fmla="*/ 18 w 70"/>
                <a:gd name="T11" fmla="*/ 11 h 59"/>
                <a:gd name="T12" fmla="*/ 34 w 70"/>
                <a:gd name="T13" fmla="*/ 8 h 59"/>
                <a:gd name="T14" fmla="*/ 44 w 70"/>
                <a:gd name="T15" fmla="*/ 3 h 59"/>
                <a:gd name="T16" fmla="*/ 54 w 70"/>
                <a:gd name="T17" fmla="*/ 1 h 59"/>
                <a:gd name="T18" fmla="*/ 62 w 70"/>
                <a:gd name="T19" fmla="*/ 0 h 59"/>
                <a:gd name="T20" fmla="*/ 70 w 70"/>
                <a:gd name="T21" fmla="*/ 0 h 59"/>
                <a:gd name="T22" fmla="*/ 70 w 70"/>
                <a:gd name="T23" fmla="*/ 15 h 59"/>
                <a:gd name="T24" fmla="*/ 70 w 70"/>
                <a:gd name="T25" fmla="*/ 29 h 59"/>
                <a:gd name="T26" fmla="*/ 60 w 70"/>
                <a:gd name="T27" fmla="*/ 34 h 59"/>
                <a:gd name="T28" fmla="*/ 52 w 70"/>
                <a:gd name="T29" fmla="*/ 41 h 59"/>
                <a:gd name="T30" fmla="*/ 42 w 70"/>
                <a:gd name="T31" fmla="*/ 44 h 59"/>
                <a:gd name="T32" fmla="*/ 34 w 70"/>
                <a:gd name="T33" fmla="*/ 47 h 59"/>
                <a:gd name="T34" fmla="*/ 24 w 70"/>
                <a:gd name="T35" fmla="*/ 49 h 59"/>
                <a:gd name="T36" fmla="*/ 14 w 70"/>
                <a:gd name="T37" fmla="*/ 52 h 59"/>
                <a:gd name="T38" fmla="*/ 6 w 70"/>
                <a:gd name="T39" fmla="*/ 54 h 59"/>
                <a:gd name="T40" fmla="*/ 0 w 70"/>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0" y="59"/>
                  </a:moveTo>
                  <a:lnTo>
                    <a:pt x="0" y="44"/>
                  </a:lnTo>
                  <a:lnTo>
                    <a:pt x="0" y="34"/>
                  </a:lnTo>
                  <a:lnTo>
                    <a:pt x="0" y="26"/>
                  </a:lnTo>
                  <a:lnTo>
                    <a:pt x="0" y="19"/>
                  </a:lnTo>
                  <a:lnTo>
                    <a:pt x="18" y="11"/>
                  </a:lnTo>
                  <a:lnTo>
                    <a:pt x="34" y="8"/>
                  </a:lnTo>
                  <a:lnTo>
                    <a:pt x="44" y="3"/>
                  </a:lnTo>
                  <a:lnTo>
                    <a:pt x="54" y="1"/>
                  </a:lnTo>
                  <a:lnTo>
                    <a:pt x="62" y="0"/>
                  </a:lnTo>
                  <a:lnTo>
                    <a:pt x="70" y="0"/>
                  </a:lnTo>
                  <a:lnTo>
                    <a:pt x="70" y="15"/>
                  </a:lnTo>
                  <a:lnTo>
                    <a:pt x="70" y="29"/>
                  </a:lnTo>
                  <a:lnTo>
                    <a:pt x="60" y="34"/>
                  </a:lnTo>
                  <a:lnTo>
                    <a:pt x="52" y="41"/>
                  </a:lnTo>
                  <a:lnTo>
                    <a:pt x="42" y="44"/>
                  </a:lnTo>
                  <a:lnTo>
                    <a:pt x="34" y="47"/>
                  </a:lnTo>
                  <a:lnTo>
                    <a:pt x="24" y="49"/>
                  </a:lnTo>
                  <a:lnTo>
                    <a:pt x="14" y="52"/>
                  </a:lnTo>
                  <a:lnTo>
                    <a:pt x="6" y="54"/>
                  </a:lnTo>
                  <a:lnTo>
                    <a:pt x="0" y="59"/>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8" name="Freeform 26"/>
            <p:cNvSpPr>
              <a:spLocks/>
            </p:cNvSpPr>
            <p:nvPr/>
          </p:nvSpPr>
          <p:spPr bwMode="auto">
            <a:xfrm>
              <a:off x="5609" y="2914"/>
              <a:ext cx="120" cy="447"/>
            </a:xfrm>
            <a:custGeom>
              <a:avLst/>
              <a:gdLst>
                <a:gd name="T0" fmla="*/ 100 w 120"/>
                <a:gd name="T1" fmla="*/ 447 h 447"/>
                <a:gd name="T2" fmla="*/ 98 w 120"/>
                <a:gd name="T3" fmla="*/ 446 h 447"/>
                <a:gd name="T4" fmla="*/ 90 w 120"/>
                <a:gd name="T5" fmla="*/ 438 h 447"/>
                <a:gd name="T6" fmla="*/ 88 w 120"/>
                <a:gd name="T7" fmla="*/ 370 h 447"/>
                <a:gd name="T8" fmla="*/ 88 w 120"/>
                <a:gd name="T9" fmla="*/ 315 h 447"/>
                <a:gd name="T10" fmla="*/ 87 w 120"/>
                <a:gd name="T11" fmla="*/ 262 h 447"/>
                <a:gd name="T12" fmla="*/ 82 w 120"/>
                <a:gd name="T13" fmla="*/ 216 h 447"/>
                <a:gd name="T14" fmla="*/ 70 w 120"/>
                <a:gd name="T15" fmla="*/ 170 h 447"/>
                <a:gd name="T16" fmla="*/ 56 w 120"/>
                <a:gd name="T17" fmla="*/ 124 h 447"/>
                <a:gd name="T18" fmla="*/ 31 w 120"/>
                <a:gd name="T19" fmla="*/ 73 h 447"/>
                <a:gd name="T20" fmla="*/ 0 w 120"/>
                <a:gd name="T21" fmla="*/ 19 h 447"/>
                <a:gd name="T22" fmla="*/ 3 w 120"/>
                <a:gd name="T23" fmla="*/ 0 h 447"/>
                <a:gd name="T24" fmla="*/ 15 w 120"/>
                <a:gd name="T25" fmla="*/ 3 h 447"/>
                <a:gd name="T26" fmla="*/ 31 w 120"/>
                <a:gd name="T27" fmla="*/ 21 h 447"/>
                <a:gd name="T28" fmla="*/ 51 w 120"/>
                <a:gd name="T29" fmla="*/ 50 h 447"/>
                <a:gd name="T30" fmla="*/ 69 w 120"/>
                <a:gd name="T31" fmla="*/ 83 h 447"/>
                <a:gd name="T32" fmla="*/ 87 w 120"/>
                <a:gd name="T33" fmla="*/ 116 h 447"/>
                <a:gd name="T34" fmla="*/ 100 w 120"/>
                <a:gd name="T35" fmla="*/ 142 h 447"/>
                <a:gd name="T36" fmla="*/ 110 w 120"/>
                <a:gd name="T37" fmla="*/ 159 h 447"/>
                <a:gd name="T38" fmla="*/ 110 w 120"/>
                <a:gd name="T39" fmla="*/ 173 h 447"/>
                <a:gd name="T40" fmla="*/ 113 w 120"/>
                <a:gd name="T41" fmla="*/ 211 h 447"/>
                <a:gd name="T42" fmla="*/ 116 w 120"/>
                <a:gd name="T43" fmla="*/ 260 h 447"/>
                <a:gd name="T44" fmla="*/ 120 w 120"/>
                <a:gd name="T45" fmla="*/ 318 h 447"/>
                <a:gd name="T46" fmla="*/ 118 w 120"/>
                <a:gd name="T47" fmla="*/ 372 h 447"/>
                <a:gd name="T48" fmla="*/ 116 w 120"/>
                <a:gd name="T49" fmla="*/ 416 h 447"/>
                <a:gd name="T50" fmla="*/ 110 w 120"/>
                <a:gd name="T51" fmla="*/ 443 h 447"/>
                <a:gd name="T52" fmla="*/ 100 w 120"/>
                <a:gd name="T5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447">
                  <a:moveTo>
                    <a:pt x="100" y="447"/>
                  </a:moveTo>
                  <a:lnTo>
                    <a:pt x="98" y="446"/>
                  </a:lnTo>
                  <a:lnTo>
                    <a:pt x="90" y="438"/>
                  </a:lnTo>
                  <a:lnTo>
                    <a:pt x="88" y="370"/>
                  </a:lnTo>
                  <a:lnTo>
                    <a:pt x="88" y="315"/>
                  </a:lnTo>
                  <a:lnTo>
                    <a:pt x="87" y="262"/>
                  </a:lnTo>
                  <a:lnTo>
                    <a:pt x="82" y="216"/>
                  </a:lnTo>
                  <a:lnTo>
                    <a:pt x="70" y="170"/>
                  </a:lnTo>
                  <a:lnTo>
                    <a:pt x="56" y="124"/>
                  </a:lnTo>
                  <a:lnTo>
                    <a:pt x="31" y="73"/>
                  </a:lnTo>
                  <a:lnTo>
                    <a:pt x="0" y="19"/>
                  </a:lnTo>
                  <a:lnTo>
                    <a:pt x="3" y="0"/>
                  </a:lnTo>
                  <a:lnTo>
                    <a:pt x="15" y="3"/>
                  </a:lnTo>
                  <a:lnTo>
                    <a:pt x="31" y="21"/>
                  </a:lnTo>
                  <a:lnTo>
                    <a:pt x="51" y="50"/>
                  </a:lnTo>
                  <a:lnTo>
                    <a:pt x="69" y="83"/>
                  </a:lnTo>
                  <a:lnTo>
                    <a:pt x="87" y="116"/>
                  </a:lnTo>
                  <a:lnTo>
                    <a:pt x="100" y="142"/>
                  </a:lnTo>
                  <a:lnTo>
                    <a:pt x="110" y="159"/>
                  </a:lnTo>
                  <a:lnTo>
                    <a:pt x="110" y="173"/>
                  </a:lnTo>
                  <a:lnTo>
                    <a:pt x="113" y="211"/>
                  </a:lnTo>
                  <a:lnTo>
                    <a:pt x="116" y="260"/>
                  </a:lnTo>
                  <a:lnTo>
                    <a:pt x="120" y="318"/>
                  </a:lnTo>
                  <a:lnTo>
                    <a:pt x="118" y="372"/>
                  </a:lnTo>
                  <a:lnTo>
                    <a:pt x="116" y="416"/>
                  </a:lnTo>
                  <a:lnTo>
                    <a:pt x="110" y="443"/>
                  </a:lnTo>
                  <a:lnTo>
                    <a:pt x="10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59" name="Freeform 27"/>
            <p:cNvSpPr>
              <a:spLocks/>
            </p:cNvSpPr>
            <p:nvPr/>
          </p:nvSpPr>
          <p:spPr bwMode="auto">
            <a:xfrm>
              <a:off x="5077" y="2973"/>
              <a:ext cx="71" cy="219"/>
            </a:xfrm>
            <a:custGeom>
              <a:avLst/>
              <a:gdLst>
                <a:gd name="T0" fmla="*/ 33 w 71"/>
                <a:gd name="T1" fmla="*/ 219 h 219"/>
                <a:gd name="T2" fmla="*/ 18 w 71"/>
                <a:gd name="T3" fmla="*/ 201 h 219"/>
                <a:gd name="T4" fmla="*/ 10 w 71"/>
                <a:gd name="T5" fmla="*/ 178 h 219"/>
                <a:gd name="T6" fmla="*/ 4 w 71"/>
                <a:gd name="T7" fmla="*/ 149 h 219"/>
                <a:gd name="T8" fmla="*/ 2 w 71"/>
                <a:gd name="T9" fmla="*/ 116 h 219"/>
                <a:gd name="T10" fmla="*/ 0 w 71"/>
                <a:gd name="T11" fmla="*/ 82 h 219"/>
                <a:gd name="T12" fmla="*/ 0 w 71"/>
                <a:gd name="T13" fmla="*/ 50 h 219"/>
                <a:gd name="T14" fmla="*/ 0 w 71"/>
                <a:gd name="T15" fmla="*/ 21 h 219"/>
                <a:gd name="T16" fmla="*/ 2 w 71"/>
                <a:gd name="T17" fmla="*/ 0 h 219"/>
                <a:gd name="T18" fmla="*/ 25 w 71"/>
                <a:gd name="T19" fmla="*/ 8 h 219"/>
                <a:gd name="T20" fmla="*/ 45 w 71"/>
                <a:gd name="T21" fmla="*/ 32 h 219"/>
                <a:gd name="T22" fmla="*/ 59 w 71"/>
                <a:gd name="T23" fmla="*/ 65 h 219"/>
                <a:gd name="T24" fmla="*/ 69 w 71"/>
                <a:gd name="T25" fmla="*/ 105 h 219"/>
                <a:gd name="T26" fmla="*/ 71 w 71"/>
                <a:gd name="T27" fmla="*/ 144 h 219"/>
                <a:gd name="T28" fmla="*/ 66 w 71"/>
                <a:gd name="T29" fmla="*/ 180 h 219"/>
                <a:gd name="T30" fmla="*/ 53 w 71"/>
                <a:gd name="T31" fmla="*/ 206 h 219"/>
                <a:gd name="T32" fmla="*/ 33 w 71"/>
                <a:gd name="T3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19">
                  <a:moveTo>
                    <a:pt x="33" y="219"/>
                  </a:moveTo>
                  <a:lnTo>
                    <a:pt x="18" y="201"/>
                  </a:lnTo>
                  <a:lnTo>
                    <a:pt x="10" y="178"/>
                  </a:lnTo>
                  <a:lnTo>
                    <a:pt x="4" y="149"/>
                  </a:lnTo>
                  <a:lnTo>
                    <a:pt x="2" y="116"/>
                  </a:lnTo>
                  <a:lnTo>
                    <a:pt x="0" y="82"/>
                  </a:lnTo>
                  <a:lnTo>
                    <a:pt x="0" y="50"/>
                  </a:lnTo>
                  <a:lnTo>
                    <a:pt x="0" y="21"/>
                  </a:lnTo>
                  <a:lnTo>
                    <a:pt x="2" y="0"/>
                  </a:lnTo>
                  <a:lnTo>
                    <a:pt x="25" y="8"/>
                  </a:lnTo>
                  <a:lnTo>
                    <a:pt x="45" y="32"/>
                  </a:lnTo>
                  <a:lnTo>
                    <a:pt x="59" y="65"/>
                  </a:lnTo>
                  <a:lnTo>
                    <a:pt x="69" y="105"/>
                  </a:lnTo>
                  <a:lnTo>
                    <a:pt x="71" y="144"/>
                  </a:lnTo>
                  <a:lnTo>
                    <a:pt x="66" y="180"/>
                  </a:lnTo>
                  <a:lnTo>
                    <a:pt x="53" y="206"/>
                  </a:lnTo>
                  <a:lnTo>
                    <a:pt x="33"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0" name="Freeform 28"/>
            <p:cNvSpPr>
              <a:spLocks/>
            </p:cNvSpPr>
            <p:nvPr/>
          </p:nvSpPr>
          <p:spPr bwMode="auto">
            <a:xfrm>
              <a:off x="4470" y="3142"/>
              <a:ext cx="100" cy="50"/>
            </a:xfrm>
            <a:custGeom>
              <a:avLst/>
              <a:gdLst>
                <a:gd name="T0" fmla="*/ 90 w 100"/>
                <a:gd name="T1" fmla="*/ 50 h 50"/>
                <a:gd name="T2" fmla="*/ 63 w 100"/>
                <a:gd name="T3" fmla="*/ 42 h 50"/>
                <a:gd name="T4" fmla="*/ 43 w 100"/>
                <a:gd name="T5" fmla="*/ 37 h 50"/>
                <a:gd name="T6" fmla="*/ 28 w 100"/>
                <a:gd name="T7" fmla="*/ 34 h 50"/>
                <a:gd name="T8" fmla="*/ 18 w 100"/>
                <a:gd name="T9" fmla="*/ 31 h 50"/>
                <a:gd name="T10" fmla="*/ 7 w 100"/>
                <a:gd name="T11" fmla="*/ 26 h 50"/>
                <a:gd name="T12" fmla="*/ 0 w 100"/>
                <a:gd name="T13" fmla="*/ 21 h 50"/>
                <a:gd name="T14" fmla="*/ 0 w 100"/>
                <a:gd name="T15" fmla="*/ 9 h 50"/>
                <a:gd name="T16" fmla="*/ 0 w 100"/>
                <a:gd name="T17" fmla="*/ 0 h 50"/>
                <a:gd name="T18" fmla="*/ 8 w 100"/>
                <a:gd name="T19" fmla="*/ 0 h 50"/>
                <a:gd name="T20" fmla="*/ 23 w 100"/>
                <a:gd name="T21" fmla="*/ 1 h 50"/>
                <a:gd name="T22" fmla="*/ 40 w 100"/>
                <a:gd name="T23" fmla="*/ 3 h 50"/>
                <a:gd name="T24" fmla="*/ 58 w 100"/>
                <a:gd name="T25" fmla="*/ 9 h 50"/>
                <a:gd name="T26" fmla="*/ 72 w 100"/>
                <a:gd name="T27" fmla="*/ 14 h 50"/>
                <a:gd name="T28" fmla="*/ 85 w 100"/>
                <a:gd name="T29" fmla="*/ 24 h 50"/>
                <a:gd name="T30" fmla="*/ 95 w 100"/>
                <a:gd name="T31" fmla="*/ 36 h 50"/>
                <a:gd name="T32" fmla="*/ 100 w 100"/>
                <a:gd name="T33" fmla="*/ 50 h 50"/>
                <a:gd name="T34" fmla="*/ 90 w 100"/>
                <a:gd name="T3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50">
                  <a:moveTo>
                    <a:pt x="90" y="50"/>
                  </a:moveTo>
                  <a:lnTo>
                    <a:pt x="63" y="42"/>
                  </a:lnTo>
                  <a:lnTo>
                    <a:pt x="43" y="37"/>
                  </a:lnTo>
                  <a:lnTo>
                    <a:pt x="28" y="34"/>
                  </a:lnTo>
                  <a:lnTo>
                    <a:pt x="18" y="31"/>
                  </a:lnTo>
                  <a:lnTo>
                    <a:pt x="7" y="26"/>
                  </a:lnTo>
                  <a:lnTo>
                    <a:pt x="0" y="21"/>
                  </a:lnTo>
                  <a:lnTo>
                    <a:pt x="0" y="9"/>
                  </a:lnTo>
                  <a:lnTo>
                    <a:pt x="0" y="0"/>
                  </a:lnTo>
                  <a:lnTo>
                    <a:pt x="8" y="0"/>
                  </a:lnTo>
                  <a:lnTo>
                    <a:pt x="23" y="1"/>
                  </a:lnTo>
                  <a:lnTo>
                    <a:pt x="40" y="3"/>
                  </a:lnTo>
                  <a:lnTo>
                    <a:pt x="58" y="9"/>
                  </a:lnTo>
                  <a:lnTo>
                    <a:pt x="72" y="14"/>
                  </a:lnTo>
                  <a:lnTo>
                    <a:pt x="85" y="24"/>
                  </a:lnTo>
                  <a:lnTo>
                    <a:pt x="95" y="36"/>
                  </a:lnTo>
                  <a:lnTo>
                    <a:pt x="100" y="50"/>
                  </a:lnTo>
                  <a:lnTo>
                    <a:pt x="9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1" name="Freeform 29"/>
            <p:cNvSpPr>
              <a:spLocks/>
            </p:cNvSpPr>
            <p:nvPr/>
          </p:nvSpPr>
          <p:spPr bwMode="auto">
            <a:xfrm>
              <a:off x="4880" y="2912"/>
              <a:ext cx="160" cy="280"/>
            </a:xfrm>
            <a:custGeom>
              <a:avLst/>
              <a:gdLst>
                <a:gd name="T0" fmla="*/ 99 w 160"/>
                <a:gd name="T1" fmla="*/ 280 h 280"/>
                <a:gd name="T2" fmla="*/ 87 w 160"/>
                <a:gd name="T3" fmla="*/ 254 h 280"/>
                <a:gd name="T4" fmla="*/ 82 w 160"/>
                <a:gd name="T5" fmla="*/ 228 h 280"/>
                <a:gd name="T6" fmla="*/ 77 w 160"/>
                <a:gd name="T7" fmla="*/ 198 h 280"/>
                <a:gd name="T8" fmla="*/ 74 w 160"/>
                <a:gd name="T9" fmla="*/ 169 h 280"/>
                <a:gd name="T10" fmla="*/ 71 w 160"/>
                <a:gd name="T11" fmla="*/ 136 h 280"/>
                <a:gd name="T12" fmla="*/ 69 w 160"/>
                <a:gd name="T13" fmla="*/ 107 h 280"/>
                <a:gd name="T14" fmla="*/ 64 w 160"/>
                <a:gd name="T15" fmla="*/ 77 h 280"/>
                <a:gd name="T16" fmla="*/ 59 w 160"/>
                <a:gd name="T17" fmla="*/ 51 h 280"/>
                <a:gd name="T18" fmla="*/ 45 w 160"/>
                <a:gd name="T19" fmla="*/ 46 h 280"/>
                <a:gd name="T20" fmla="*/ 33 w 160"/>
                <a:gd name="T21" fmla="*/ 43 h 280"/>
                <a:gd name="T22" fmla="*/ 23 w 160"/>
                <a:gd name="T23" fmla="*/ 38 h 280"/>
                <a:gd name="T24" fmla="*/ 18 w 160"/>
                <a:gd name="T25" fmla="*/ 33 h 280"/>
                <a:gd name="T26" fmla="*/ 12 w 160"/>
                <a:gd name="T27" fmla="*/ 24 h 280"/>
                <a:gd name="T28" fmla="*/ 7 w 160"/>
                <a:gd name="T29" fmla="*/ 18 h 280"/>
                <a:gd name="T30" fmla="*/ 4 w 160"/>
                <a:gd name="T31" fmla="*/ 8 h 280"/>
                <a:gd name="T32" fmla="*/ 0 w 160"/>
                <a:gd name="T33" fmla="*/ 0 h 280"/>
                <a:gd name="T34" fmla="*/ 15 w 160"/>
                <a:gd name="T35" fmla="*/ 0 h 280"/>
                <a:gd name="T36" fmla="*/ 30 w 160"/>
                <a:gd name="T37" fmla="*/ 3 h 280"/>
                <a:gd name="T38" fmla="*/ 41 w 160"/>
                <a:gd name="T39" fmla="*/ 8 h 280"/>
                <a:gd name="T40" fmla="*/ 54 w 160"/>
                <a:gd name="T41" fmla="*/ 13 h 280"/>
                <a:gd name="T42" fmla="*/ 66 w 160"/>
                <a:gd name="T43" fmla="*/ 16 h 280"/>
                <a:gd name="T44" fmla="*/ 81 w 160"/>
                <a:gd name="T45" fmla="*/ 21 h 280"/>
                <a:gd name="T46" fmla="*/ 97 w 160"/>
                <a:gd name="T47" fmla="*/ 21 h 280"/>
                <a:gd name="T48" fmla="*/ 120 w 160"/>
                <a:gd name="T49" fmla="*/ 21 h 280"/>
                <a:gd name="T50" fmla="*/ 128 w 160"/>
                <a:gd name="T51" fmla="*/ 26 h 280"/>
                <a:gd name="T52" fmla="*/ 140 w 160"/>
                <a:gd name="T53" fmla="*/ 31 h 280"/>
                <a:gd name="T54" fmla="*/ 150 w 160"/>
                <a:gd name="T55" fmla="*/ 34 h 280"/>
                <a:gd name="T56" fmla="*/ 160 w 160"/>
                <a:gd name="T57" fmla="*/ 41 h 280"/>
                <a:gd name="T58" fmla="*/ 155 w 160"/>
                <a:gd name="T59" fmla="*/ 51 h 280"/>
                <a:gd name="T60" fmla="*/ 150 w 160"/>
                <a:gd name="T61" fmla="*/ 61 h 280"/>
                <a:gd name="T62" fmla="*/ 130 w 160"/>
                <a:gd name="T63" fmla="*/ 82 h 280"/>
                <a:gd name="T64" fmla="*/ 123 w 160"/>
                <a:gd name="T65" fmla="*/ 113 h 280"/>
                <a:gd name="T66" fmla="*/ 125 w 160"/>
                <a:gd name="T67" fmla="*/ 148 h 280"/>
                <a:gd name="T68" fmla="*/ 132 w 160"/>
                <a:gd name="T69" fmla="*/ 185 h 280"/>
                <a:gd name="T70" fmla="*/ 135 w 160"/>
                <a:gd name="T71" fmla="*/ 218 h 280"/>
                <a:gd name="T72" fmla="*/ 133 w 160"/>
                <a:gd name="T73" fmla="*/ 248 h 280"/>
                <a:gd name="T74" fmla="*/ 122 w 160"/>
                <a:gd name="T75" fmla="*/ 269 h 280"/>
                <a:gd name="T76" fmla="*/ 99 w 160"/>
                <a:gd name="T7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80">
                  <a:moveTo>
                    <a:pt x="99" y="280"/>
                  </a:moveTo>
                  <a:lnTo>
                    <a:pt x="87" y="254"/>
                  </a:lnTo>
                  <a:lnTo>
                    <a:pt x="82" y="228"/>
                  </a:lnTo>
                  <a:lnTo>
                    <a:pt x="77" y="198"/>
                  </a:lnTo>
                  <a:lnTo>
                    <a:pt x="74" y="169"/>
                  </a:lnTo>
                  <a:lnTo>
                    <a:pt x="71" y="136"/>
                  </a:lnTo>
                  <a:lnTo>
                    <a:pt x="69" y="107"/>
                  </a:lnTo>
                  <a:lnTo>
                    <a:pt x="64" y="77"/>
                  </a:lnTo>
                  <a:lnTo>
                    <a:pt x="59" y="51"/>
                  </a:lnTo>
                  <a:lnTo>
                    <a:pt x="45" y="46"/>
                  </a:lnTo>
                  <a:lnTo>
                    <a:pt x="33" y="43"/>
                  </a:lnTo>
                  <a:lnTo>
                    <a:pt x="23" y="38"/>
                  </a:lnTo>
                  <a:lnTo>
                    <a:pt x="18" y="33"/>
                  </a:lnTo>
                  <a:lnTo>
                    <a:pt x="12" y="24"/>
                  </a:lnTo>
                  <a:lnTo>
                    <a:pt x="7" y="18"/>
                  </a:lnTo>
                  <a:lnTo>
                    <a:pt x="4" y="8"/>
                  </a:lnTo>
                  <a:lnTo>
                    <a:pt x="0" y="0"/>
                  </a:lnTo>
                  <a:lnTo>
                    <a:pt x="15" y="0"/>
                  </a:lnTo>
                  <a:lnTo>
                    <a:pt x="30" y="3"/>
                  </a:lnTo>
                  <a:lnTo>
                    <a:pt x="41" y="8"/>
                  </a:lnTo>
                  <a:lnTo>
                    <a:pt x="54" y="13"/>
                  </a:lnTo>
                  <a:lnTo>
                    <a:pt x="66" y="16"/>
                  </a:lnTo>
                  <a:lnTo>
                    <a:pt x="81" y="21"/>
                  </a:lnTo>
                  <a:lnTo>
                    <a:pt x="97" y="21"/>
                  </a:lnTo>
                  <a:lnTo>
                    <a:pt x="120" y="21"/>
                  </a:lnTo>
                  <a:lnTo>
                    <a:pt x="128" y="26"/>
                  </a:lnTo>
                  <a:lnTo>
                    <a:pt x="140" y="31"/>
                  </a:lnTo>
                  <a:lnTo>
                    <a:pt x="150" y="34"/>
                  </a:lnTo>
                  <a:lnTo>
                    <a:pt x="160" y="41"/>
                  </a:lnTo>
                  <a:lnTo>
                    <a:pt x="155" y="51"/>
                  </a:lnTo>
                  <a:lnTo>
                    <a:pt x="150" y="61"/>
                  </a:lnTo>
                  <a:lnTo>
                    <a:pt x="130" y="82"/>
                  </a:lnTo>
                  <a:lnTo>
                    <a:pt x="123" y="113"/>
                  </a:lnTo>
                  <a:lnTo>
                    <a:pt x="125" y="148"/>
                  </a:lnTo>
                  <a:lnTo>
                    <a:pt x="132" y="185"/>
                  </a:lnTo>
                  <a:lnTo>
                    <a:pt x="135" y="218"/>
                  </a:lnTo>
                  <a:lnTo>
                    <a:pt x="133" y="248"/>
                  </a:lnTo>
                  <a:lnTo>
                    <a:pt x="122" y="269"/>
                  </a:lnTo>
                  <a:lnTo>
                    <a:pt x="99" y="2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2" name="Freeform 30"/>
            <p:cNvSpPr>
              <a:spLocks/>
            </p:cNvSpPr>
            <p:nvPr/>
          </p:nvSpPr>
          <p:spPr bwMode="auto">
            <a:xfrm>
              <a:off x="4551" y="3112"/>
              <a:ext cx="141" cy="61"/>
            </a:xfrm>
            <a:custGeom>
              <a:avLst/>
              <a:gdLst>
                <a:gd name="T0" fmla="*/ 119 w 141"/>
                <a:gd name="T1" fmla="*/ 61 h 61"/>
                <a:gd name="T2" fmla="*/ 103 w 141"/>
                <a:gd name="T3" fmla="*/ 56 h 61"/>
                <a:gd name="T4" fmla="*/ 88 w 141"/>
                <a:gd name="T5" fmla="*/ 53 h 61"/>
                <a:gd name="T6" fmla="*/ 73 w 141"/>
                <a:gd name="T7" fmla="*/ 48 h 61"/>
                <a:gd name="T8" fmla="*/ 59 w 141"/>
                <a:gd name="T9" fmla="*/ 44 h 61"/>
                <a:gd name="T10" fmla="*/ 44 w 141"/>
                <a:gd name="T11" fmla="*/ 39 h 61"/>
                <a:gd name="T12" fmla="*/ 29 w 141"/>
                <a:gd name="T13" fmla="*/ 36 h 61"/>
                <a:gd name="T14" fmla="*/ 14 w 141"/>
                <a:gd name="T15" fmla="*/ 33 h 61"/>
                <a:gd name="T16" fmla="*/ 0 w 141"/>
                <a:gd name="T17" fmla="*/ 30 h 61"/>
                <a:gd name="T18" fmla="*/ 0 w 141"/>
                <a:gd name="T19" fmla="*/ 15 h 61"/>
                <a:gd name="T20" fmla="*/ 0 w 141"/>
                <a:gd name="T21" fmla="*/ 0 h 61"/>
                <a:gd name="T22" fmla="*/ 14 w 141"/>
                <a:gd name="T23" fmla="*/ 3 h 61"/>
                <a:gd name="T24" fmla="*/ 37 w 141"/>
                <a:gd name="T25" fmla="*/ 7 h 61"/>
                <a:gd name="T26" fmla="*/ 64 w 141"/>
                <a:gd name="T27" fmla="*/ 12 h 61"/>
                <a:gd name="T28" fmla="*/ 91 w 141"/>
                <a:gd name="T29" fmla="*/ 18 h 61"/>
                <a:gd name="T30" fmla="*/ 114 w 141"/>
                <a:gd name="T31" fmla="*/ 23 h 61"/>
                <a:gd name="T32" fmla="*/ 132 w 141"/>
                <a:gd name="T33" fmla="*/ 35 h 61"/>
                <a:gd name="T34" fmla="*/ 141 w 141"/>
                <a:gd name="T35" fmla="*/ 44 h 61"/>
                <a:gd name="T36" fmla="*/ 139 w 141"/>
                <a:gd name="T37" fmla="*/ 61 h 61"/>
                <a:gd name="T38" fmla="*/ 132 w 141"/>
                <a:gd name="T39" fmla="*/ 61 h 61"/>
                <a:gd name="T40" fmla="*/ 119 w 141"/>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1">
                  <a:moveTo>
                    <a:pt x="119" y="61"/>
                  </a:moveTo>
                  <a:lnTo>
                    <a:pt x="103" y="56"/>
                  </a:lnTo>
                  <a:lnTo>
                    <a:pt x="88" y="53"/>
                  </a:lnTo>
                  <a:lnTo>
                    <a:pt x="73" y="48"/>
                  </a:lnTo>
                  <a:lnTo>
                    <a:pt x="59" y="44"/>
                  </a:lnTo>
                  <a:lnTo>
                    <a:pt x="44" y="39"/>
                  </a:lnTo>
                  <a:lnTo>
                    <a:pt x="29" y="36"/>
                  </a:lnTo>
                  <a:lnTo>
                    <a:pt x="14" y="33"/>
                  </a:lnTo>
                  <a:lnTo>
                    <a:pt x="0" y="30"/>
                  </a:lnTo>
                  <a:lnTo>
                    <a:pt x="0" y="15"/>
                  </a:lnTo>
                  <a:lnTo>
                    <a:pt x="0" y="0"/>
                  </a:lnTo>
                  <a:lnTo>
                    <a:pt x="14" y="3"/>
                  </a:lnTo>
                  <a:lnTo>
                    <a:pt x="37" y="7"/>
                  </a:lnTo>
                  <a:lnTo>
                    <a:pt x="64" y="12"/>
                  </a:lnTo>
                  <a:lnTo>
                    <a:pt x="91" y="18"/>
                  </a:lnTo>
                  <a:lnTo>
                    <a:pt x="114" y="23"/>
                  </a:lnTo>
                  <a:lnTo>
                    <a:pt x="132" y="35"/>
                  </a:lnTo>
                  <a:lnTo>
                    <a:pt x="141" y="44"/>
                  </a:lnTo>
                  <a:lnTo>
                    <a:pt x="139" y="61"/>
                  </a:lnTo>
                  <a:lnTo>
                    <a:pt x="132" y="61"/>
                  </a:lnTo>
                  <a:lnTo>
                    <a:pt x="11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3" name="Freeform 31"/>
            <p:cNvSpPr>
              <a:spLocks/>
            </p:cNvSpPr>
            <p:nvPr/>
          </p:nvSpPr>
          <p:spPr bwMode="auto">
            <a:xfrm>
              <a:off x="5099" y="3012"/>
              <a:ext cx="29" cy="153"/>
            </a:xfrm>
            <a:custGeom>
              <a:avLst/>
              <a:gdLst>
                <a:gd name="T0" fmla="*/ 11 w 29"/>
                <a:gd name="T1" fmla="*/ 151 h 153"/>
                <a:gd name="T2" fmla="*/ 6 w 29"/>
                <a:gd name="T3" fmla="*/ 141 h 153"/>
                <a:gd name="T4" fmla="*/ 3 w 29"/>
                <a:gd name="T5" fmla="*/ 126 h 153"/>
                <a:gd name="T6" fmla="*/ 0 w 29"/>
                <a:gd name="T7" fmla="*/ 105 h 153"/>
                <a:gd name="T8" fmla="*/ 0 w 29"/>
                <a:gd name="T9" fmla="*/ 82 h 153"/>
                <a:gd name="T10" fmla="*/ 0 w 29"/>
                <a:gd name="T11" fmla="*/ 57 h 153"/>
                <a:gd name="T12" fmla="*/ 0 w 29"/>
                <a:gd name="T13" fmla="*/ 34 h 153"/>
                <a:gd name="T14" fmla="*/ 0 w 29"/>
                <a:gd name="T15" fmla="*/ 13 h 153"/>
                <a:gd name="T16" fmla="*/ 0 w 29"/>
                <a:gd name="T17" fmla="*/ 0 h 153"/>
                <a:gd name="T18" fmla="*/ 1 w 29"/>
                <a:gd name="T19" fmla="*/ 10 h 153"/>
                <a:gd name="T20" fmla="*/ 8 w 29"/>
                <a:gd name="T21" fmla="*/ 31 h 153"/>
                <a:gd name="T22" fmla="*/ 14 w 29"/>
                <a:gd name="T23" fmla="*/ 57 h 153"/>
                <a:gd name="T24" fmla="*/ 23 w 29"/>
                <a:gd name="T25" fmla="*/ 90 h 153"/>
                <a:gd name="T26" fmla="*/ 27 w 29"/>
                <a:gd name="T27" fmla="*/ 116 h 153"/>
                <a:gd name="T28" fmla="*/ 29 w 29"/>
                <a:gd name="T29" fmla="*/ 139 h 153"/>
                <a:gd name="T30" fmla="*/ 23 w 29"/>
                <a:gd name="T31" fmla="*/ 153 h 153"/>
                <a:gd name="T32" fmla="*/ 11 w 29"/>
                <a:gd name="T33" fmla="*/ 1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53">
                  <a:moveTo>
                    <a:pt x="11" y="151"/>
                  </a:moveTo>
                  <a:lnTo>
                    <a:pt x="6" y="141"/>
                  </a:lnTo>
                  <a:lnTo>
                    <a:pt x="3" y="126"/>
                  </a:lnTo>
                  <a:lnTo>
                    <a:pt x="0" y="105"/>
                  </a:lnTo>
                  <a:lnTo>
                    <a:pt x="0" y="82"/>
                  </a:lnTo>
                  <a:lnTo>
                    <a:pt x="0" y="57"/>
                  </a:lnTo>
                  <a:lnTo>
                    <a:pt x="0" y="34"/>
                  </a:lnTo>
                  <a:lnTo>
                    <a:pt x="0" y="13"/>
                  </a:lnTo>
                  <a:lnTo>
                    <a:pt x="0" y="0"/>
                  </a:lnTo>
                  <a:lnTo>
                    <a:pt x="1" y="10"/>
                  </a:lnTo>
                  <a:lnTo>
                    <a:pt x="8" y="31"/>
                  </a:lnTo>
                  <a:lnTo>
                    <a:pt x="14" y="57"/>
                  </a:lnTo>
                  <a:lnTo>
                    <a:pt x="23" y="90"/>
                  </a:lnTo>
                  <a:lnTo>
                    <a:pt x="27" y="116"/>
                  </a:lnTo>
                  <a:lnTo>
                    <a:pt x="29" y="139"/>
                  </a:lnTo>
                  <a:lnTo>
                    <a:pt x="23" y="153"/>
                  </a:lnTo>
                  <a:lnTo>
                    <a:pt x="11" y="151"/>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4" name="Freeform 32"/>
            <p:cNvSpPr>
              <a:spLocks/>
            </p:cNvSpPr>
            <p:nvPr/>
          </p:nvSpPr>
          <p:spPr bwMode="auto">
            <a:xfrm>
              <a:off x="4930" y="2943"/>
              <a:ext cx="70" cy="210"/>
            </a:xfrm>
            <a:custGeom>
              <a:avLst/>
              <a:gdLst>
                <a:gd name="T0" fmla="*/ 70 w 70"/>
                <a:gd name="T1" fmla="*/ 210 h 210"/>
                <a:gd name="T2" fmla="*/ 59 w 70"/>
                <a:gd name="T3" fmla="*/ 190 h 210"/>
                <a:gd name="T4" fmla="*/ 50 w 70"/>
                <a:gd name="T5" fmla="*/ 167 h 210"/>
                <a:gd name="T6" fmla="*/ 44 w 70"/>
                <a:gd name="T7" fmla="*/ 140 h 210"/>
                <a:gd name="T8" fmla="*/ 39 w 70"/>
                <a:gd name="T9" fmla="*/ 113 h 210"/>
                <a:gd name="T10" fmla="*/ 34 w 70"/>
                <a:gd name="T11" fmla="*/ 84 h 210"/>
                <a:gd name="T12" fmla="*/ 31 w 70"/>
                <a:gd name="T13" fmla="*/ 59 h 210"/>
                <a:gd name="T14" fmla="*/ 24 w 70"/>
                <a:gd name="T15" fmla="*/ 36 h 210"/>
                <a:gd name="T16" fmla="*/ 19 w 70"/>
                <a:gd name="T17" fmla="*/ 20 h 210"/>
                <a:gd name="T18" fmla="*/ 9 w 70"/>
                <a:gd name="T19" fmla="*/ 10 h 210"/>
                <a:gd name="T20" fmla="*/ 0 w 70"/>
                <a:gd name="T21" fmla="*/ 10 h 210"/>
                <a:gd name="T22" fmla="*/ 0 w 70"/>
                <a:gd name="T23" fmla="*/ 5 h 210"/>
                <a:gd name="T24" fmla="*/ 0 w 70"/>
                <a:gd name="T25" fmla="*/ 0 h 210"/>
                <a:gd name="T26" fmla="*/ 6 w 70"/>
                <a:gd name="T27" fmla="*/ 0 h 210"/>
                <a:gd name="T28" fmla="*/ 14 w 70"/>
                <a:gd name="T29" fmla="*/ 0 h 210"/>
                <a:gd name="T30" fmla="*/ 24 w 70"/>
                <a:gd name="T31" fmla="*/ 0 h 210"/>
                <a:gd name="T32" fmla="*/ 34 w 70"/>
                <a:gd name="T33" fmla="*/ 0 h 210"/>
                <a:gd name="T34" fmla="*/ 42 w 70"/>
                <a:gd name="T35" fmla="*/ 0 h 210"/>
                <a:gd name="T36" fmla="*/ 52 w 70"/>
                <a:gd name="T37" fmla="*/ 3 h 210"/>
                <a:gd name="T38" fmla="*/ 60 w 70"/>
                <a:gd name="T39" fmla="*/ 5 h 210"/>
                <a:gd name="T40" fmla="*/ 70 w 70"/>
                <a:gd name="T41" fmla="*/ 10 h 210"/>
                <a:gd name="T42" fmla="*/ 70 w 70"/>
                <a:gd name="T43" fmla="*/ 20 h 210"/>
                <a:gd name="T44" fmla="*/ 70 w 70"/>
                <a:gd name="T45" fmla="*/ 30 h 210"/>
                <a:gd name="T46" fmla="*/ 60 w 70"/>
                <a:gd name="T47" fmla="*/ 43 h 210"/>
                <a:gd name="T48" fmla="*/ 55 w 70"/>
                <a:gd name="T49" fmla="*/ 64 h 210"/>
                <a:gd name="T50" fmla="*/ 54 w 70"/>
                <a:gd name="T51" fmla="*/ 87 h 210"/>
                <a:gd name="T52" fmla="*/ 57 w 70"/>
                <a:gd name="T53" fmla="*/ 115 h 210"/>
                <a:gd name="T54" fmla="*/ 60 w 70"/>
                <a:gd name="T55" fmla="*/ 141 h 210"/>
                <a:gd name="T56" fmla="*/ 65 w 70"/>
                <a:gd name="T57" fmla="*/ 167 h 210"/>
                <a:gd name="T58" fmla="*/ 67 w 70"/>
                <a:gd name="T59" fmla="*/ 190 h 210"/>
                <a:gd name="T60" fmla="*/ 70 w 70"/>
                <a:gd name="T6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210">
                  <a:moveTo>
                    <a:pt x="70" y="210"/>
                  </a:moveTo>
                  <a:lnTo>
                    <a:pt x="59" y="190"/>
                  </a:lnTo>
                  <a:lnTo>
                    <a:pt x="50" y="167"/>
                  </a:lnTo>
                  <a:lnTo>
                    <a:pt x="44" y="140"/>
                  </a:lnTo>
                  <a:lnTo>
                    <a:pt x="39" y="113"/>
                  </a:lnTo>
                  <a:lnTo>
                    <a:pt x="34" y="84"/>
                  </a:lnTo>
                  <a:lnTo>
                    <a:pt x="31" y="59"/>
                  </a:lnTo>
                  <a:lnTo>
                    <a:pt x="24" y="36"/>
                  </a:lnTo>
                  <a:lnTo>
                    <a:pt x="19" y="20"/>
                  </a:lnTo>
                  <a:lnTo>
                    <a:pt x="9" y="10"/>
                  </a:lnTo>
                  <a:lnTo>
                    <a:pt x="0" y="10"/>
                  </a:lnTo>
                  <a:lnTo>
                    <a:pt x="0" y="5"/>
                  </a:lnTo>
                  <a:lnTo>
                    <a:pt x="0" y="0"/>
                  </a:lnTo>
                  <a:lnTo>
                    <a:pt x="6" y="0"/>
                  </a:lnTo>
                  <a:lnTo>
                    <a:pt x="14" y="0"/>
                  </a:lnTo>
                  <a:lnTo>
                    <a:pt x="24" y="0"/>
                  </a:lnTo>
                  <a:lnTo>
                    <a:pt x="34" y="0"/>
                  </a:lnTo>
                  <a:lnTo>
                    <a:pt x="42" y="0"/>
                  </a:lnTo>
                  <a:lnTo>
                    <a:pt x="52" y="3"/>
                  </a:lnTo>
                  <a:lnTo>
                    <a:pt x="60" y="5"/>
                  </a:lnTo>
                  <a:lnTo>
                    <a:pt x="70" y="10"/>
                  </a:lnTo>
                  <a:lnTo>
                    <a:pt x="70" y="20"/>
                  </a:lnTo>
                  <a:lnTo>
                    <a:pt x="70" y="30"/>
                  </a:lnTo>
                  <a:lnTo>
                    <a:pt x="60" y="43"/>
                  </a:lnTo>
                  <a:lnTo>
                    <a:pt x="55" y="64"/>
                  </a:lnTo>
                  <a:lnTo>
                    <a:pt x="54" y="87"/>
                  </a:lnTo>
                  <a:lnTo>
                    <a:pt x="57" y="115"/>
                  </a:lnTo>
                  <a:lnTo>
                    <a:pt x="60" y="141"/>
                  </a:lnTo>
                  <a:lnTo>
                    <a:pt x="65" y="167"/>
                  </a:lnTo>
                  <a:lnTo>
                    <a:pt x="67" y="190"/>
                  </a:lnTo>
                  <a:lnTo>
                    <a:pt x="70" y="21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5" name="Freeform 33"/>
            <p:cNvSpPr>
              <a:spLocks/>
            </p:cNvSpPr>
            <p:nvPr/>
          </p:nvSpPr>
          <p:spPr bwMode="auto">
            <a:xfrm>
              <a:off x="2321" y="3010"/>
              <a:ext cx="102" cy="143"/>
            </a:xfrm>
            <a:custGeom>
              <a:avLst/>
              <a:gdLst>
                <a:gd name="T0" fmla="*/ 23 w 102"/>
                <a:gd name="T1" fmla="*/ 143 h 143"/>
                <a:gd name="T2" fmla="*/ 5 w 102"/>
                <a:gd name="T3" fmla="*/ 117 h 143"/>
                <a:gd name="T4" fmla="*/ 0 w 102"/>
                <a:gd name="T5" fmla="*/ 92 h 143"/>
                <a:gd name="T6" fmla="*/ 3 w 102"/>
                <a:gd name="T7" fmla="*/ 68 h 143"/>
                <a:gd name="T8" fmla="*/ 16 w 102"/>
                <a:gd name="T9" fmla="*/ 45 h 143"/>
                <a:gd name="T10" fmla="*/ 33 w 102"/>
                <a:gd name="T11" fmla="*/ 25 h 143"/>
                <a:gd name="T12" fmla="*/ 54 w 102"/>
                <a:gd name="T13" fmla="*/ 10 h 143"/>
                <a:gd name="T14" fmla="*/ 77 w 102"/>
                <a:gd name="T15" fmla="*/ 0 h 143"/>
                <a:gd name="T16" fmla="*/ 102 w 102"/>
                <a:gd name="T17" fmla="*/ 2 h 143"/>
                <a:gd name="T18" fmla="*/ 102 w 102"/>
                <a:gd name="T19" fmla="*/ 12 h 143"/>
                <a:gd name="T20" fmla="*/ 102 w 102"/>
                <a:gd name="T21" fmla="*/ 23 h 143"/>
                <a:gd name="T22" fmla="*/ 82 w 102"/>
                <a:gd name="T23" fmla="*/ 30 h 143"/>
                <a:gd name="T24" fmla="*/ 67 w 102"/>
                <a:gd name="T25" fmla="*/ 41 h 143"/>
                <a:gd name="T26" fmla="*/ 54 w 102"/>
                <a:gd name="T27" fmla="*/ 53 h 143"/>
                <a:gd name="T28" fmla="*/ 44 w 102"/>
                <a:gd name="T29" fmla="*/ 68 h 143"/>
                <a:gd name="T30" fmla="*/ 36 w 102"/>
                <a:gd name="T31" fmla="*/ 82 h 143"/>
                <a:gd name="T32" fmla="*/ 31 w 102"/>
                <a:gd name="T33" fmla="*/ 100 h 143"/>
                <a:gd name="T34" fmla="*/ 29 w 102"/>
                <a:gd name="T35" fmla="*/ 120 h 143"/>
                <a:gd name="T36" fmla="*/ 33 w 102"/>
                <a:gd name="T37" fmla="*/ 143 h 143"/>
                <a:gd name="T38" fmla="*/ 28 w 102"/>
                <a:gd name="T39" fmla="*/ 143 h 143"/>
                <a:gd name="T40" fmla="*/ 23 w 102"/>
                <a:gd name="T4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43">
                  <a:moveTo>
                    <a:pt x="23" y="143"/>
                  </a:moveTo>
                  <a:lnTo>
                    <a:pt x="5" y="117"/>
                  </a:lnTo>
                  <a:lnTo>
                    <a:pt x="0" y="92"/>
                  </a:lnTo>
                  <a:lnTo>
                    <a:pt x="3" y="68"/>
                  </a:lnTo>
                  <a:lnTo>
                    <a:pt x="16" y="45"/>
                  </a:lnTo>
                  <a:lnTo>
                    <a:pt x="33" y="25"/>
                  </a:lnTo>
                  <a:lnTo>
                    <a:pt x="54" y="10"/>
                  </a:lnTo>
                  <a:lnTo>
                    <a:pt x="77" y="0"/>
                  </a:lnTo>
                  <a:lnTo>
                    <a:pt x="102" y="2"/>
                  </a:lnTo>
                  <a:lnTo>
                    <a:pt x="102" y="12"/>
                  </a:lnTo>
                  <a:lnTo>
                    <a:pt x="102" y="23"/>
                  </a:lnTo>
                  <a:lnTo>
                    <a:pt x="82" y="30"/>
                  </a:lnTo>
                  <a:lnTo>
                    <a:pt x="67" y="41"/>
                  </a:lnTo>
                  <a:lnTo>
                    <a:pt x="54" y="53"/>
                  </a:lnTo>
                  <a:lnTo>
                    <a:pt x="44" y="68"/>
                  </a:lnTo>
                  <a:lnTo>
                    <a:pt x="36" y="82"/>
                  </a:lnTo>
                  <a:lnTo>
                    <a:pt x="31" y="100"/>
                  </a:lnTo>
                  <a:lnTo>
                    <a:pt x="29" y="120"/>
                  </a:lnTo>
                  <a:lnTo>
                    <a:pt x="33" y="143"/>
                  </a:lnTo>
                  <a:lnTo>
                    <a:pt x="28" y="143"/>
                  </a:lnTo>
                  <a:lnTo>
                    <a:pt x="23"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6" name="Freeform 34"/>
            <p:cNvSpPr>
              <a:spLocks/>
            </p:cNvSpPr>
            <p:nvPr/>
          </p:nvSpPr>
          <p:spPr bwMode="auto">
            <a:xfrm>
              <a:off x="4629" y="3092"/>
              <a:ext cx="120" cy="50"/>
            </a:xfrm>
            <a:custGeom>
              <a:avLst/>
              <a:gdLst>
                <a:gd name="T0" fmla="*/ 81 w 120"/>
                <a:gd name="T1" fmla="*/ 50 h 50"/>
                <a:gd name="T2" fmla="*/ 59 w 120"/>
                <a:gd name="T3" fmla="*/ 41 h 50"/>
                <a:gd name="T4" fmla="*/ 45 w 120"/>
                <a:gd name="T5" fmla="*/ 38 h 50"/>
                <a:gd name="T6" fmla="*/ 33 w 120"/>
                <a:gd name="T7" fmla="*/ 33 h 50"/>
                <a:gd name="T8" fmla="*/ 25 w 120"/>
                <a:gd name="T9" fmla="*/ 32 h 50"/>
                <a:gd name="T10" fmla="*/ 12 w 120"/>
                <a:gd name="T11" fmla="*/ 30 h 50"/>
                <a:gd name="T12" fmla="*/ 0 w 120"/>
                <a:gd name="T13" fmla="*/ 30 h 50"/>
                <a:gd name="T14" fmla="*/ 0 w 120"/>
                <a:gd name="T15" fmla="*/ 15 h 50"/>
                <a:gd name="T16" fmla="*/ 0 w 120"/>
                <a:gd name="T17" fmla="*/ 0 h 50"/>
                <a:gd name="T18" fmla="*/ 10 w 120"/>
                <a:gd name="T19" fmla="*/ 0 h 50"/>
                <a:gd name="T20" fmla="*/ 27 w 120"/>
                <a:gd name="T21" fmla="*/ 2 h 50"/>
                <a:gd name="T22" fmla="*/ 45 w 120"/>
                <a:gd name="T23" fmla="*/ 4 h 50"/>
                <a:gd name="T24" fmla="*/ 68 w 120"/>
                <a:gd name="T25" fmla="*/ 9 h 50"/>
                <a:gd name="T26" fmla="*/ 86 w 120"/>
                <a:gd name="T27" fmla="*/ 13 h 50"/>
                <a:gd name="T28" fmla="*/ 104 w 120"/>
                <a:gd name="T29" fmla="*/ 20 h 50"/>
                <a:gd name="T30" fmla="*/ 115 w 120"/>
                <a:gd name="T31" fmla="*/ 28 h 50"/>
                <a:gd name="T32" fmla="*/ 120 w 120"/>
                <a:gd name="T33" fmla="*/ 40 h 50"/>
                <a:gd name="T34" fmla="*/ 110 w 120"/>
                <a:gd name="T35" fmla="*/ 45 h 50"/>
                <a:gd name="T36" fmla="*/ 100 w 120"/>
                <a:gd name="T37" fmla="*/ 48 h 50"/>
                <a:gd name="T38" fmla="*/ 89 w 120"/>
                <a:gd name="T39" fmla="*/ 48 h 50"/>
                <a:gd name="T40" fmla="*/ 81 w 120"/>
                <a:gd name="T4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50">
                  <a:moveTo>
                    <a:pt x="81" y="50"/>
                  </a:moveTo>
                  <a:lnTo>
                    <a:pt x="59" y="41"/>
                  </a:lnTo>
                  <a:lnTo>
                    <a:pt x="45" y="38"/>
                  </a:lnTo>
                  <a:lnTo>
                    <a:pt x="33" y="33"/>
                  </a:lnTo>
                  <a:lnTo>
                    <a:pt x="25" y="32"/>
                  </a:lnTo>
                  <a:lnTo>
                    <a:pt x="12" y="30"/>
                  </a:lnTo>
                  <a:lnTo>
                    <a:pt x="0" y="30"/>
                  </a:lnTo>
                  <a:lnTo>
                    <a:pt x="0" y="15"/>
                  </a:lnTo>
                  <a:lnTo>
                    <a:pt x="0" y="0"/>
                  </a:lnTo>
                  <a:lnTo>
                    <a:pt x="10" y="0"/>
                  </a:lnTo>
                  <a:lnTo>
                    <a:pt x="27" y="2"/>
                  </a:lnTo>
                  <a:lnTo>
                    <a:pt x="45" y="4"/>
                  </a:lnTo>
                  <a:lnTo>
                    <a:pt x="68" y="9"/>
                  </a:lnTo>
                  <a:lnTo>
                    <a:pt x="86" y="13"/>
                  </a:lnTo>
                  <a:lnTo>
                    <a:pt x="104" y="20"/>
                  </a:lnTo>
                  <a:lnTo>
                    <a:pt x="115" y="28"/>
                  </a:lnTo>
                  <a:lnTo>
                    <a:pt x="120" y="40"/>
                  </a:lnTo>
                  <a:lnTo>
                    <a:pt x="110" y="45"/>
                  </a:lnTo>
                  <a:lnTo>
                    <a:pt x="100" y="48"/>
                  </a:lnTo>
                  <a:lnTo>
                    <a:pt x="89" y="48"/>
                  </a:lnTo>
                  <a:lnTo>
                    <a:pt x="8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7" name="Freeform 35"/>
            <p:cNvSpPr>
              <a:spLocks/>
            </p:cNvSpPr>
            <p:nvPr/>
          </p:nvSpPr>
          <p:spPr bwMode="auto">
            <a:xfrm>
              <a:off x="4690" y="3063"/>
              <a:ext cx="90" cy="39"/>
            </a:xfrm>
            <a:custGeom>
              <a:avLst/>
              <a:gdLst>
                <a:gd name="T0" fmla="*/ 80 w 90"/>
                <a:gd name="T1" fmla="*/ 39 h 39"/>
                <a:gd name="T2" fmla="*/ 67 w 90"/>
                <a:gd name="T3" fmla="*/ 38 h 39"/>
                <a:gd name="T4" fmla="*/ 57 w 90"/>
                <a:gd name="T5" fmla="*/ 36 h 39"/>
                <a:gd name="T6" fmla="*/ 48 w 90"/>
                <a:gd name="T7" fmla="*/ 34 h 39"/>
                <a:gd name="T8" fmla="*/ 39 w 90"/>
                <a:gd name="T9" fmla="*/ 34 h 39"/>
                <a:gd name="T10" fmla="*/ 30 w 90"/>
                <a:gd name="T11" fmla="*/ 31 h 39"/>
                <a:gd name="T12" fmla="*/ 20 w 90"/>
                <a:gd name="T13" fmla="*/ 29 h 39"/>
                <a:gd name="T14" fmla="*/ 10 w 90"/>
                <a:gd name="T15" fmla="*/ 29 h 39"/>
                <a:gd name="T16" fmla="*/ 0 w 90"/>
                <a:gd name="T17" fmla="*/ 29 h 39"/>
                <a:gd name="T18" fmla="*/ 0 w 90"/>
                <a:gd name="T19" fmla="*/ 15 h 39"/>
                <a:gd name="T20" fmla="*/ 0 w 90"/>
                <a:gd name="T21" fmla="*/ 0 h 39"/>
                <a:gd name="T22" fmla="*/ 13 w 90"/>
                <a:gd name="T23" fmla="*/ 1 h 39"/>
                <a:gd name="T24" fmla="*/ 26 w 90"/>
                <a:gd name="T25" fmla="*/ 5 h 39"/>
                <a:gd name="T26" fmla="*/ 36 w 90"/>
                <a:gd name="T27" fmla="*/ 6 h 39"/>
                <a:gd name="T28" fmla="*/ 48 w 90"/>
                <a:gd name="T29" fmla="*/ 10 h 39"/>
                <a:gd name="T30" fmla="*/ 57 w 90"/>
                <a:gd name="T31" fmla="*/ 10 h 39"/>
                <a:gd name="T32" fmla="*/ 67 w 90"/>
                <a:gd name="T33" fmla="*/ 13 h 39"/>
                <a:gd name="T34" fmla="*/ 77 w 90"/>
                <a:gd name="T35" fmla="*/ 15 h 39"/>
                <a:gd name="T36" fmla="*/ 90 w 90"/>
                <a:gd name="T37" fmla="*/ 20 h 39"/>
                <a:gd name="T38" fmla="*/ 90 w 90"/>
                <a:gd name="T39" fmla="*/ 29 h 39"/>
                <a:gd name="T40" fmla="*/ 90 w 90"/>
                <a:gd name="T41" fmla="*/ 39 h 39"/>
                <a:gd name="T42" fmla="*/ 89 w 90"/>
                <a:gd name="T43" fmla="*/ 39 h 39"/>
                <a:gd name="T44" fmla="*/ 80 w 90"/>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9">
                  <a:moveTo>
                    <a:pt x="80" y="39"/>
                  </a:moveTo>
                  <a:lnTo>
                    <a:pt x="67" y="38"/>
                  </a:lnTo>
                  <a:lnTo>
                    <a:pt x="57" y="36"/>
                  </a:lnTo>
                  <a:lnTo>
                    <a:pt x="48" y="34"/>
                  </a:lnTo>
                  <a:lnTo>
                    <a:pt x="39" y="34"/>
                  </a:lnTo>
                  <a:lnTo>
                    <a:pt x="30" y="31"/>
                  </a:lnTo>
                  <a:lnTo>
                    <a:pt x="20" y="29"/>
                  </a:lnTo>
                  <a:lnTo>
                    <a:pt x="10" y="29"/>
                  </a:lnTo>
                  <a:lnTo>
                    <a:pt x="0" y="29"/>
                  </a:lnTo>
                  <a:lnTo>
                    <a:pt x="0" y="15"/>
                  </a:lnTo>
                  <a:lnTo>
                    <a:pt x="0" y="0"/>
                  </a:lnTo>
                  <a:lnTo>
                    <a:pt x="13" y="1"/>
                  </a:lnTo>
                  <a:lnTo>
                    <a:pt x="26" y="5"/>
                  </a:lnTo>
                  <a:lnTo>
                    <a:pt x="36" y="6"/>
                  </a:lnTo>
                  <a:lnTo>
                    <a:pt x="48" y="10"/>
                  </a:lnTo>
                  <a:lnTo>
                    <a:pt x="57" y="10"/>
                  </a:lnTo>
                  <a:lnTo>
                    <a:pt x="67" y="13"/>
                  </a:lnTo>
                  <a:lnTo>
                    <a:pt x="77" y="15"/>
                  </a:lnTo>
                  <a:lnTo>
                    <a:pt x="90" y="20"/>
                  </a:lnTo>
                  <a:lnTo>
                    <a:pt x="90" y="29"/>
                  </a:lnTo>
                  <a:lnTo>
                    <a:pt x="90" y="39"/>
                  </a:lnTo>
                  <a:lnTo>
                    <a:pt x="89" y="39"/>
                  </a:lnTo>
                  <a:lnTo>
                    <a:pt x="8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8" name="Freeform 36"/>
            <p:cNvSpPr>
              <a:spLocks/>
            </p:cNvSpPr>
            <p:nvPr/>
          </p:nvSpPr>
          <p:spPr bwMode="auto">
            <a:xfrm>
              <a:off x="4071" y="2941"/>
              <a:ext cx="709" cy="122"/>
            </a:xfrm>
            <a:custGeom>
              <a:avLst/>
              <a:gdLst>
                <a:gd name="T0" fmla="*/ 360 w 709"/>
                <a:gd name="T1" fmla="*/ 122 h 122"/>
                <a:gd name="T2" fmla="*/ 314 w 709"/>
                <a:gd name="T3" fmla="*/ 109 h 122"/>
                <a:gd name="T4" fmla="*/ 270 w 709"/>
                <a:gd name="T5" fmla="*/ 97 h 122"/>
                <a:gd name="T6" fmla="*/ 227 w 709"/>
                <a:gd name="T7" fmla="*/ 87 h 122"/>
                <a:gd name="T8" fmla="*/ 184 w 709"/>
                <a:gd name="T9" fmla="*/ 79 h 122"/>
                <a:gd name="T10" fmla="*/ 140 w 709"/>
                <a:gd name="T11" fmla="*/ 74 h 122"/>
                <a:gd name="T12" fmla="*/ 97 w 709"/>
                <a:gd name="T13" fmla="*/ 74 h 122"/>
                <a:gd name="T14" fmla="*/ 53 w 709"/>
                <a:gd name="T15" fmla="*/ 79 h 122"/>
                <a:gd name="T16" fmla="*/ 10 w 709"/>
                <a:gd name="T17" fmla="*/ 92 h 122"/>
                <a:gd name="T18" fmla="*/ 4 w 709"/>
                <a:gd name="T19" fmla="*/ 84 h 122"/>
                <a:gd name="T20" fmla="*/ 0 w 709"/>
                <a:gd name="T21" fmla="*/ 79 h 122"/>
                <a:gd name="T22" fmla="*/ 0 w 709"/>
                <a:gd name="T23" fmla="*/ 73 h 122"/>
                <a:gd name="T24" fmla="*/ 0 w 709"/>
                <a:gd name="T25" fmla="*/ 61 h 122"/>
                <a:gd name="T26" fmla="*/ 33 w 709"/>
                <a:gd name="T27" fmla="*/ 45 h 122"/>
                <a:gd name="T28" fmla="*/ 83 w 709"/>
                <a:gd name="T29" fmla="*/ 41 h 122"/>
                <a:gd name="T30" fmla="*/ 143 w 709"/>
                <a:gd name="T31" fmla="*/ 46 h 122"/>
                <a:gd name="T32" fmla="*/ 210 w 709"/>
                <a:gd name="T33" fmla="*/ 58 h 122"/>
                <a:gd name="T34" fmla="*/ 279 w 709"/>
                <a:gd name="T35" fmla="*/ 69 h 122"/>
                <a:gd name="T36" fmla="*/ 350 w 709"/>
                <a:gd name="T37" fmla="*/ 82 h 122"/>
                <a:gd name="T38" fmla="*/ 414 w 709"/>
                <a:gd name="T39" fmla="*/ 89 h 122"/>
                <a:gd name="T40" fmla="*/ 470 w 709"/>
                <a:gd name="T41" fmla="*/ 92 h 122"/>
                <a:gd name="T42" fmla="*/ 496 w 709"/>
                <a:gd name="T43" fmla="*/ 81 h 122"/>
                <a:gd name="T44" fmla="*/ 527 w 709"/>
                <a:gd name="T45" fmla="*/ 66 h 122"/>
                <a:gd name="T46" fmla="*/ 562 w 709"/>
                <a:gd name="T47" fmla="*/ 50 h 122"/>
                <a:gd name="T48" fmla="*/ 596 w 709"/>
                <a:gd name="T49" fmla="*/ 35 h 122"/>
                <a:gd name="T50" fmla="*/ 627 w 709"/>
                <a:gd name="T51" fmla="*/ 18 h 122"/>
                <a:gd name="T52" fmla="*/ 658 w 709"/>
                <a:gd name="T53" fmla="*/ 9 h 122"/>
                <a:gd name="T54" fmla="*/ 686 w 709"/>
                <a:gd name="T55" fmla="*/ 0 h 122"/>
                <a:gd name="T56" fmla="*/ 709 w 709"/>
                <a:gd name="T57" fmla="*/ 2 h 122"/>
                <a:gd name="T58" fmla="*/ 668 w 709"/>
                <a:gd name="T59" fmla="*/ 40 h 122"/>
                <a:gd name="T60" fmla="*/ 629 w 709"/>
                <a:gd name="T61" fmla="*/ 69 h 122"/>
                <a:gd name="T62" fmla="*/ 588 w 709"/>
                <a:gd name="T63" fmla="*/ 89 h 122"/>
                <a:gd name="T64" fmla="*/ 545 w 709"/>
                <a:gd name="T65" fmla="*/ 105 h 122"/>
                <a:gd name="T66" fmla="*/ 499 w 709"/>
                <a:gd name="T67" fmla="*/ 114 h 122"/>
                <a:gd name="T68" fmla="*/ 453 w 709"/>
                <a:gd name="T69" fmla="*/ 119 h 122"/>
                <a:gd name="T70" fmla="*/ 406 w 709"/>
                <a:gd name="T71" fmla="*/ 120 h 122"/>
                <a:gd name="T72" fmla="*/ 360 w 709"/>
                <a:gd name="T7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122">
                  <a:moveTo>
                    <a:pt x="360" y="122"/>
                  </a:moveTo>
                  <a:lnTo>
                    <a:pt x="314" y="109"/>
                  </a:lnTo>
                  <a:lnTo>
                    <a:pt x="270" y="97"/>
                  </a:lnTo>
                  <a:lnTo>
                    <a:pt x="227" y="87"/>
                  </a:lnTo>
                  <a:lnTo>
                    <a:pt x="184" y="79"/>
                  </a:lnTo>
                  <a:lnTo>
                    <a:pt x="140" y="74"/>
                  </a:lnTo>
                  <a:lnTo>
                    <a:pt x="97" y="74"/>
                  </a:lnTo>
                  <a:lnTo>
                    <a:pt x="53" y="79"/>
                  </a:lnTo>
                  <a:lnTo>
                    <a:pt x="10" y="92"/>
                  </a:lnTo>
                  <a:lnTo>
                    <a:pt x="4" y="84"/>
                  </a:lnTo>
                  <a:lnTo>
                    <a:pt x="0" y="79"/>
                  </a:lnTo>
                  <a:lnTo>
                    <a:pt x="0" y="73"/>
                  </a:lnTo>
                  <a:lnTo>
                    <a:pt x="0" y="61"/>
                  </a:lnTo>
                  <a:lnTo>
                    <a:pt x="33" y="45"/>
                  </a:lnTo>
                  <a:lnTo>
                    <a:pt x="83" y="41"/>
                  </a:lnTo>
                  <a:lnTo>
                    <a:pt x="143" y="46"/>
                  </a:lnTo>
                  <a:lnTo>
                    <a:pt x="210" y="58"/>
                  </a:lnTo>
                  <a:lnTo>
                    <a:pt x="279" y="69"/>
                  </a:lnTo>
                  <a:lnTo>
                    <a:pt x="350" y="82"/>
                  </a:lnTo>
                  <a:lnTo>
                    <a:pt x="414" y="89"/>
                  </a:lnTo>
                  <a:lnTo>
                    <a:pt x="470" y="92"/>
                  </a:lnTo>
                  <a:lnTo>
                    <a:pt x="496" y="81"/>
                  </a:lnTo>
                  <a:lnTo>
                    <a:pt x="527" y="66"/>
                  </a:lnTo>
                  <a:lnTo>
                    <a:pt x="562" y="50"/>
                  </a:lnTo>
                  <a:lnTo>
                    <a:pt x="596" y="35"/>
                  </a:lnTo>
                  <a:lnTo>
                    <a:pt x="627" y="18"/>
                  </a:lnTo>
                  <a:lnTo>
                    <a:pt x="658" y="9"/>
                  </a:lnTo>
                  <a:lnTo>
                    <a:pt x="686" y="0"/>
                  </a:lnTo>
                  <a:lnTo>
                    <a:pt x="709" y="2"/>
                  </a:lnTo>
                  <a:lnTo>
                    <a:pt x="668" y="40"/>
                  </a:lnTo>
                  <a:lnTo>
                    <a:pt x="629" y="69"/>
                  </a:lnTo>
                  <a:lnTo>
                    <a:pt x="588" y="89"/>
                  </a:lnTo>
                  <a:lnTo>
                    <a:pt x="545" y="105"/>
                  </a:lnTo>
                  <a:lnTo>
                    <a:pt x="499" y="114"/>
                  </a:lnTo>
                  <a:lnTo>
                    <a:pt x="453" y="119"/>
                  </a:lnTo>
                  <a:lnTo>
                    <a:pt x="406" y="120"/>
                  </a:lnTo>
                  <a:lnTo>
                    <a:pt x="36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69" name="Freeform 37"/>
            <p:cNvSpPr>
              <a:spLocks/>
            </p:cNvSpPr>
            <p:nvPr/>
          </p:nvSpPr>
          <p:spPr bwMode="auto">
            <a:xfrm>
              <a:off x="5668" y="2523"/>
              <a:ext cx="171" cy="530"/>
            </a:xfrm>
            <a:custGeom>
              <a:avLst/>
              <a:gdLst>
                <a:gd name="T0" fmla="*/ 151 w 171"/>
                <a:gd name="T1" fmla="*/ 530 h 530"/>
                <a:gd name="T2" fmla="*/ 144 w 171"/>
                <a:gd name="T3" fmla="*/ 463 h 530"/>
                <a:gd name="T4" fmla="*/ 139 w 171"/>
                <a:gd name="T5" fmla="*/ 394 h 530"/>
                <a:gd name="T6" fmla="*/ 131 w 171"/>
                <a:gd name="T7" fmla="*/ 323 h 530"/>
                <a:gd name="T8" fmla="*/ 120 w 171"/>
                <a:gd name="T9" fmla="*/ 254 h 530"/>
                <a:gd name="T10" fmla="*/ 100 w 171"/>
                <a:gd name="T11" fmla="*/ 184 h 530"/>
                <a:gd name="T12" fmla="*/ 75 w 171"/>
                <a:gd name="T13" fmla="*/ 120 h 530"/>
                <a:gd name="T14" fmla="*/ 41 w 171"/>
                <a:gd name="T15" fmla="*/ 61 h 530"/>
                <a:gd name="T16" fmla="*/ 0 w 171"/>
                <a:gd name="T17" fmla="*/ 10 h 530"/>
                <a:gd name="T18" fmla="*/ 0 w 171"/>
                <a:gd name="T19" fmla="*/ 0 h 530"/>
                <a:gd name="T20" fmla="*/ 15 w 171"/>
                <a:gd name="T21" fmla="*/ 0 h 530"/>
                <a:gd name="T22" fmla="*/ 31 w 171"/>
                <a:gd name="T23" fmla="*/ 0 h 530"/>
                <a:gd name="T24" fmla="*/ 67 w 171"/>
                <a:gd name="T25" fmla="*/ 61 h 530"/>
                <a:gd name="T26" fmla="*/ 100 w 171"/>
                <a:gd name="T27" fmla="*/ 123 h 530"/>
                <a:gd name="T28" fmla="*/ 125 w 171"/>
                <a:gd name="T29" fmla="*/ 184 h 530"/>
                <a:gd name="T30" fmla="*/ 144 w 171"/>
                <a:gd name="T31" fmla="*/ 246 h 530"/>
                <a:gd name="T32" fmla="*/ 157 w 171"/>
                <a:gd name="T33" fmla="*/ 308 h 530"/>
                <a:gd name="T34" fmla="*/ 167 w 171"/>
                <a:gd name="T35" fmla="*/ 377 h 530"/>
                <a:gd name="T36" fmla="*/ 171 w 171"/>
                <a:gd name="T37" fmla="*/ 450 h 530"/>
                <a:gd name="T38" fmla="*/ 171 w 171"/>
                <a:gd name="T39" fmla="*/ 530 h 530"/>
                <a:gd name="T40" fmla="*/ 161 w 171"/>
                <a:gd name="T41" fmla="*/ 530 h 530"/>
                <a:gd name="T42" fmla="*/ 151 w 171"/>
                <a:gd name="T43" fmla="*/ 5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530">
                  <a:moveTo>
                    <a:pt x="151" y="530"/>
                  </a:moveTo>
                  <a:lnTo>
                    <a:pt x="144" y="463"/>
                  </a:lnTo>
                  <a:lnTo>
                    <a:pt x="139" y="394"/>
                  </a:lnTo>
                  <a:lnTo>
                    <a:pt x="131" y="323"/>
                  </a:lnTo>
                  <a:lnTo>
                    <a:pt x="120" y="254"/>
                  </a:lnTo>
                  <a:lnTo>
                    <a:pt x="100" y="184"/>
                  </a:lnTo>
                  <a:lnTo>
                    <a:pt x="75" y="120"/>
                  </a:lnTo>
                  <a:lnTo>
                    <a:pt x="41" y="61"/>
                  </a:lnTo>
                  <a:lnTo>
                    <a:pt x="0" y="10"/>
                  </a:lnTo>
                  <a:lnTo>
                    <a:pt x="0" y="0"/>
                  </a:lnTo>
                  <a:lnTo>
                    <a:pt x="15" y="0"/>
                  </a:lnTo>
                  <a:lnTo>
                    <a:pt x="31" y="0"/>
                  </a:lnTo>
                  <a:lnTo>
                    <a:pt x="67" y="61"/>
                  </a:lnTo>
                  <a:lnTo>
                    <a:pt x="100" y="123"/>
                  </a:lnTo>
                  <a:lnTo>
                    <a:pt x="125" y="184"/>
                  </a:lnTo>
                  <a:lnTo>
                    <a:pt x="144" y="246"/>
                  </a:lnTo>
                  <a:lnTo>
                    <a:pt x="157" y="308"/>
                  </a:lnTo>
                  <a:lnTo>
                    <a:pt x="167" y="377"/>
                  </a:lnTo>
                  <a:lnTo>
                    <a:pt x="171" y="450"/>
                  </a:lnTo>
                  <a:lnTo>
                    <a:pt x="171" y="530"/>
                  </a:lnTo>
                  <a:lnTo>
                    <a:pt x="161" y="530"/>
                  </a:lnTo>
                  <a:lnTo>
                    <a:pt x="151"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0" name="Freeform 38"/>
            <p:cNvSpPr>
              <a:spLocks/>
            </p:cNvSpPr>
            <p:nvPr/>
          </p:nvSpPr>
          <p:spPr bwMode="auto">
            <a:xfrm>
              <a:off x="5668" y="2733"/>
              <a:ext cx="130" cy="279"/>
            </a:xfrm>
            <a:custGeom>
              <a:avLst/>
              <a:gdLst>
                <a:gd name="T0" fmla="*/ 110 w 130"/>
                <a:gd name="T1" fmla="*/ 279 h 279"/>
                <a:gd name="T2" fmla="*/ 105 w 130"/>
                <a:gd name="T3" fmla="*/ 277 h 279"/>
                <a:gd name="T4" fmla="*/ 100 w 130"/>
                <a:gd name="T5" fmla="*/ 269 h 279"/>
                <a:gd name="T6" fmla="*/ 100 w 130"/>
                <a:gd name="T7" fmla="*/ 245 h 279"/>
                <a:gd name="T8" fmla="*/ 92 w 130"/>
                <a:gd name="T9" fmla="*/ 213 h 279"/>
                <a:gd name="T10" fmla="*/ 75 w 130"/>
                <a:gd name="T11" fmla="*/ 177 h 279"/>
                <a:gd name="T12" fmla="*/ 57 w 130"/>
                <a:gd name="T13" fmla="*/ 139 h 279"/>
                <a:gd name="T14" fmla="*/ 34 w 130"/>
                <a:gd name="T15" fmla="*/ 100 h 279"/>
                <a:gd name="T16" fmla="*/ 18 w 130"/>
                <a:gd name="T17" fmla="*/ 64 h 279"/>
                <a:gd name="T18" fmla="*/ 3 w 130"/>
                <a:gd name="T19" fmla="*/ 31 h 279"/>
                <a:gd name="T20" fmla="*/ 0 w 130"/>
                <a:gd name="T21" fmla="*/ 10 h 279"/>
                <a:gd name="T22" fmla="*/ 10 w 130"/>
                <a:gd name="T23" fmla="*/ 5 h 279"/>
                <a:gd name="T24" fmla="*/ 20 w 130"/>
                <a:gd name="T25" fmla="*/ 0 h 279"/>
                <a:gd name="T26" fmla="*/ 39 w 130"/>
                <a:gd name="T27" fmla="*/ 18 h 279"/>
                <a:gd name="T28" fmla="*/ 59 w 130"/>
                <a:gd name="T29" fmla="*/ 48 h 279"/>
                <a:gd name="T30" fmla="*/ 74 w 130"/>
                <a:gd name="T31" fmla="*/ 80 h 279"/>
                <a:gd name="T32" fmla="*/ 89 w 130"/>
                <a:gd name="T33" fmla="*/ 120 h 279"/>
                <a:gd name="T34" fmla="*/ 100 w 130"/>
                <a:gd name="T35" fmla="*/ 161 h 279"/>
                <a:gd name="T36" fmla="*/ 111 w 130"/>
                <a:gd name="T37" fmla="*/ 202 h 279"/>
                <a:gd name="T38" fmla="*/ 120 w 130"/>
                <a:gd name="T39" fmla="*/ 241 h 279"/>
                <a:gd name="T40" fmla="*/ 130 w 130"/>
                <a:gd name="T41" fmla="*/ 279 h 279"/>
                <a:gd name="T42" fmla="*/ 120 w 130"/>
                <a:gd name="T43" fmla="*/ 279 h 279"/>
                <a:gd name="T44" fmla="*/ 110 w 130"/>
                <a:gd name="T4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279">
                  <a:moveTo>
                    <a:pt x="110" y="279"/>
                  </a:moveTo>
                  <a:lnTo>
                    <a:pt x="105" y="277"/>
                  </a:lnTo>
                  <a:lnTo>
                    <a:pt x="100" y="269"/>
                  </a:lnTo>
                  <a:lnTo>
                    <a:pt x="100" y="245"/>
                  </a:lnTo>
                  <a:lnTo>
                    <a:pt x="92" y="213"/>
                  </a:lnTo>
                  <a:lnTo>
                    <a:pt x="75" y="177"/>
                  </a:lnTo>
                  <a:lnTo>
                    <a:pt x="57" y="139"/>
                  </a:lnTo>
                  <a:lnTo>
                    <a:pt x="34" y="100"/>
                  </a:lnTo>
                  <a:lnTo>
                    <a:pt x="18" y="64"/>
                  </a:lnTo>
                  <a:lnTo>
                    <a:pt x="3" y="31"/>
                  </a:lnTo>
                  <a:lnTo>
                    <a:pt x="0" y="10"/>
                  </a:lnTo>
                  <a:lnTo>
                    <a:pt x="10" y="5"/>
                  </a:lnTo>
                  <a:lnTo>
                    <a:pt x="20" y="0"/>
                  </a:lnTo>
                  <a:lnTo>
                    <a:pt x="39" y="18"/>
                  </a:lnTo>
                  <a:lnTo>
                    <a:pt x="59" y="48"/>
                  </a:lnTo>
                  <a:lnTo>
                    <a:pt x="74" y="80"/>
                  </a:lnTo>
                  <a:lnTo>
                    <a:pt x="89" y="120"/>
                  </a:lnTo>
                  <a:lnTo>
                    <a:pt x="100" y="161"/>
                  </a:lnTo>
                  <a:lnTo>
                    <a:pt x="111" y="202"/>
                  </a:lnTo>
                  <a:lnTo>
                    <a:pt x="120" y="241"/>
                  </a:lnTo>
                  <a:lnTo>
                    <a:pt x="130" y="279"/>
                  </a:lnTo>
                  <a:lnTo>
                    <a:pt x="120" y="279"/>
                  </a:lnTo>
                  <a:lnTo>
                    <a:pt x="11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1" name="Freeform 39"/>
            <p:cNvSpPr>
              <a:spLocks/>
            </p:cNvSpPr>
            <p:nvPr/>
          </p:nvSpPr>
          <p:spPr bwMode="auto">
            <a:xfrm>
              <a:off x="2111" y="2269"/>
              <a:ext cx="1929" cy="664"/>
            </a:xfrm>
            <a:custGeom>
              <a:avLst/>
              <a:gdLst>
                <a:gd name="T0" fmla="*/ 1324 w 1929"/>
                <a:gd name="T1" fmla="*/ 643 h 664"/>
                <a:gd name="T2" fmla="*/ 1201 w 1929"/>
                <a:gd name="T3" fmla="*/ 645 h 664"/>
                <a:gd name="T4" fmla="*/ 1104 w 1929"/>
                <a:gd name="T5" fmla="*/ 577 h 664"/>
                <a:gd name="T6" fmla="*/ 1137 w 1929"/>
                <a:gd name="T7" fmla="*/ 226 h 664"/>
                <a:gd name="T8" fmla="*/ 1111 w 1929"/>
                <a:gd name="T9" fmla="*/ 344 h 664"/>
                <a:gd name="T10" fmla="*/ 1045 w 1929"/>
                <a:gd name="T11" fmla="*/ 635 h 664"/>
                <a:gd name="T12" fmla="*/ 983 w 1929"/>
                <a:gd name="T13" fmla="*/ 618 h 664"/>
                <a:gd name="T14" fmla="*/ 919 w 1929"/>
                <a:gd name="T15" fmla="*/ 605 h 664"/>
                <a:gd name="T16" fmla="*/ 910 w 1929"/>
                <a:gd name="T17" fmla="*/ 503 h 664"/>
                <a:gd name="T18" fmla="*/ 851 w 1929"/>
                <a:gd name="T19" fmla="*/ 480 h 664"/>
                <a:gd name="T20" fmla="*/ 815 w 1929"/>
                <a:gd name="T21" fmla="*/ 449 h 664"/>
                <a:gd name="T22" fmla="*/ 792 w 1929"/>
                <a:gd name="T23" fmla="*/ 456 h 664"/>
                <a:gd name="T24" fmla="*/ 766 w 1929"/>
                <a:gd name="T25" fmla="*/ 469 h 664"/>
                <a:gd name="T26" fmla="*/ 741 w 1929"/>
                <a:gd name="T27" fmla="*/ 425 h 664"/>
                <a:gd name="T28" fmla="*/ 732 w 1929"/>
                <a:gd name="T29" fmla="*/ 492 h 664"/>
                <a:gd name="T30" fmla="*/ 714 w 1929"/>
                <a:gd name="T31" fmla="*/ 439 h 664"/>
                <a:gd name="T32" fmla="*/ 687 w 1929"/>
                <a:gd name="T33" fmla="*/ 457 h 664"/>
                <a:gd name="T34" fmla="*/ 689 w 1929"/>
                <a:gd name="T35" fmla="*/ 528 h 664"/>
                <a:gd name="T36" fmla="*/ 659 w 1929"/>
                <a:gd name="T37" fmla="*/ 469 h 664"/>
                <a:gd name="T38" fmla="*/ 631 w 1929"/>
                <a:gd name="T39" fmla="*/ 487 h 664"/>
                <a:gd name="T40" fmla="*/ 630 w 1929"/>
                <a:gd name="T41" fmla="*/ 603 h 664"/>
                <a:gd name="T42" fmla="*/ 610 w 1929"/>
                <a:gd name="T43" fmla="*/ 503 h 664"/>
                <a:gd name="T44" fmla="*/ 574 w 1929"/>
                <a:gd name="T45" fmla="*/ 525 h 664"/>
                <a:gd name="T46" fmla="*/ 577 w 1929"/>
                <a:gd name="T47" fmla="*/ 623 h 664"/>
                <a:gd name="T48" fmla="*/ 546 w 1929"/>
                <a:gd name="T49" fmla="*/ 536 h 664"/>
                <a:gd name="T50" fmla="*/ 517 w 1929"/>
                <a:gd name="T51" fmla="*/ 489 h 664"/>
                <a:gd name="T52" fmla="*/ 528 w 1929"/>
                <a:gd name="T53" fmla="*/ 610 h 664"/>
                <a:gd name="T54" fmla="*/ 510 w 1929"/>
                <a:gd name="T55" fmla="*/ 612 h 664"/>
                <a:gd name="T56" fmla="*/ 495 w 1929"/>
                <a:gd name="T57" fmla="*/ 554 h 664"/>
                <a:gd name="T58" fmla="*/ 467 w 1929"/>
                <a:gd name="T59" fmla="*/ 559 h 664"/>
                <a:gd name="T60" fmla="*/ 462 w 1929"/>
                <a:gd name="T61" fmla="*/ 623 h 664"/>
                <a:gd name="T62" fmla="*/ 426 w 1929"/>
                <a:gd name="T63" fmla="*/ 584 h 664"/>
                <a:gd name="T64" fmla="*/ 410 w 1929"/>
                <a:gd name="T65" fmla="*/ 628 h 664"/>
                <a:gd name="T66" fmla="*/ 397 w 1929"/>
                <a:gd name="T67" fmla="*/ 472 h 664"/>
                <a:gd name="T68" fmla="*/ 351 w 1929"/>
                <a:gd name="T69" fmla="*/ 228 h 664"/>
                <a:gd name="T70" fmla="*/ 346 w 1929"/>
                <a:gd name="T71" fmla="*/ 364 h 664"/>
                <a:gd name="T72" fmla="*/ 354 w 1929"/>
                <a:gd name="T73" fmla="*/ 618 h 664"/>
                <a:gd name="T74" fmla="*/ 184 w 1929"/>
                <a:gd name="T75" fmla="*/ 618 h 664"/>
                <a:gd name="T76" fmla="*/ 0 w 1929"/>
                <a:gd name="T77" fmla="*/ 579 h 664"/>
                <a:gd name="T78" fmla="*/ 24 w 1929"/>
                <a:gd name="T79" fmla="*/ 259 h 664"/>
                <a:gd name="T80" fmla="*/ 11 w 1929"/>
                <a:gd name="T81" fmla="*/ 39 h 664"/>
                <a:gd name="T82" fmla="*/ 102 w 1929"/>
                <a:gd name="T83" fmla="*/ 24 h 664"/>
                <a:gd name="T84" fmla="*/ 161 w 1929"/>
                <a:gd name="T85" fmla="*/ 149 h 664"/>
                <a:gd name="T86" fmla="*/ 167 w 1929"/>
                <a:gd name="T87" fmla="*/ 395 h 664"/>
                <a:gd name="T88" fmla="*/ 179 w 1929"/>
                <a:gd name="T89" fmla="*/ 439 h 664"/>
                <a:gd name="T90" fmla="*/ 185 w 1929"/>
                <a:gd name="T91" fmla="*/ 154 h 664"/>
                <a:gd name="T92" fmla="*/ 156 w 1929"/>
                <a:gd name="T93" fmla="*/ 60 h 664"/>
                <a:gd name="T94" fmla="*/ 249 w 1929"/>
                <a:gd name="T95" fmla="*/ 18 h 664"/>
                <a:gd name="T96" fmla="*/ 479 w 1929"/>
                <a:gd name="T97" fmla="*/ 3 h 664"/>
                <a:gd name="T98" fmla="*/ 718 w 1929"/>
                <a:gd name="T99" fmla="*/ 0 h 664"/>
                <a:gd name="T100" fmla="*/ 1002 w 1929"/>
                <a:gd name="T101" fmla="*/ 28 h 664"/>
                <a:gd name="T102" fmla="*/ 1221 w 1929"/>
                <a:gd name="T103" fmla="*/ 37 h 664"/>
                <a:gd name="T104" fmla="*/ 1371 w 1929"/>
                <a:gd name="T105" fmla="*/ 34 h 664"/>
                <a:gd name="T106" fmla="*/ 1496 w 1929"/>
                <a:gd name="T107" fmla="*/ 39 h 664"/>
                <a:gd name="T108" fmla="*/ 1677 w 1929"/>
                <a:gd name="T109" fmla="*/ 106 h 664"/>
                <a:gd name="T110" fmla="*/ 1770 w 1929"/>
                <a:gd name="T111" fmla="*/ 206 h 664"/>
                <a:gd name="T112" fmla="*/ 1890 w 1929"/>
                <a:gd name="T113" fmla="*/ 249 h 664"/>
                <a:gd name="T114" fmla="*/ 1919 w 1929"/>
                <a:gd name="T115" fmla="*/ 325 h 664"/>
                <a:gd name="T116" fmla="*/ 1760 w 1929"/>
                <a:gd name="T117" fmla="*/ 480 h 664"/>
                <a:gd name="T118" fmla="*/ 1504 w 1929"/>
                <a:gd name="T119" fmla="*/ 643 h 664"/>
                <a:gd name="T120" fmla="*/ 1434 w 1929"/>
                <a:gd name="T1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9" h="664">
                  <a:moveTo>
                    <a:pt x="1421" y="664"/>
                  </a:moveTo>
                  <a:lnTo>
                    <a:pt x="1403" y="659"/>
                  </a:lnTo>
                  <a:lnTo>
                    <a:pt x="1385" y="654"/>
                  </a:lnTo>
                  <a:lnTo>
                    <a:pt x="1365" y="649"/>
                  </a:lnTo>
                  <a:lnTo>
                    <a:pt x="1345" y="646"/>
                  </a:lnTo>
                  <a:lnTo>
                    <a:pt x="1324" y="643"/>
                  </a:lnTo>
                  <a:lnTo>
                    <a:pt x="1304" y="645"/>
                  </a:lnTo>
                  <a:lnTo>
                    <a:pt x="1286" y="646"/>
                  </a:lnTo>
                  <a:lnTo>
                    <a:pt x="1271" y="654"/>
                  </a:lnTo>
                  <a:lnTo>
                    <a:pt x="1245" y="651"/>
                  </a:lnTo>
                  <a:lnTo>
                    <a:pt x="1222" y="649"/>
                  </a:lnTo>
                  <a:lnTo>
                    <a:pt x="1201" y="645"/>
                  </a:lnTo>
                  <a:lnTo>
                    <a:pt x="1181" y="640"/>
                  </a:lnTo>
                  <a:lnTo>
                    <a:pt x="1160" y="635"/>
                  </a:lnTo>
                  <a:lnTo>
                    <a:pt x="1138" y="631"/>
                  </a:lnTo>
                  <a:lnTo>
                    <a:pt x="1114" y="630"/>
                  </a:lnTo>
                  <a:lnTo>
                    <a:pt x="1091" y="633"/>
                  </a:lnTo>
                  <a:lnTo>
                    <a:pt x="1104" y="577"/>
                  </a:lnTo>
                  <a:lnTo>
                    <a:pt x="1119" y="521"/>
                  </a:lnTo>
                  <a:lnTo>
                    <a:pt x="1132" y="462"/>
                  </a:lnTo>
                  <a:lnTo>
                    <a:pt x="1142" y="403"/>
                  </a:lnTo>
                  <a:lnTo>
                    <a:pt x="1145" y="343"/>
                  </a:lnTo>
                  <a:lnTo>
                    <a:pt x="1145" y="284"/>
                  </a:lnTo>
                  <a:lnTo>
                    <a:pt x="1137" y="226"/>
                  </a:lnTo>
                  <a:lnTo>
                    <a:pt x="1120" y="174"/>
                  </a:lnTo>
                  <a:lnTo>
                    <a:pt x="1116" y="174"/>
                  </a:lnTo>
                  <a:lnTo>
                    <a:pt x="1111" y="174"/>
                  </a:lnTo>
                  <a:lnTo>
                    <a:pt x="1111" y="231"/>
                  </a:lnTo>
                  <a:lnTo>
                    <a:pt x="1112" y="288"/>
                  </a:lnTo>
                  <a:lnTo>
                    <a:pt x="1111" y="344"/>
                  </a:lnTo>
                  <a:lnTo>
                    <a:pt x="1111" y="400"/>
                  </a:lnTo>
                  <a:lnTo>
                    <a:pt x="1106" y="454"/>
                  </a:lnTo>
                  <a:lnTo>
                    <a:pt x="1097" y="512"/>
                  </a:lnTo>
                  <a:lnTo>
                    <a:pt x="1081" y="569"/>
                  </a:lnTo>
                  <a:lnTo>
                    <a:pt x="1061" y="633"/>
                  </a:lnTo>
                  <a:lnTo>
                    <a:pt x="1045" y="635"/>
                  </a:lnTo>
                  <a:lnTo>
                    <a:pt x="1033" y="636"/>
                  </a:lnTo>
                  <a:lnTo>
                    <a:pt x="1024" y="635"/>
                  </a:lnTo>
                  <a:lnTo>
                    <a:pt x="1015" y="633"/>
                  </a:lnTo>
                  <a:lnTo>
                    <a:pt x="1006" y="628"/>
                  </a:lnTo>
                  <a:lnTo>
                    <a:pt x="996" y="625"/>
                  </a:lnTo>
                  <a:lnTo>
                    <a:pt x="983" y="618"/>
                  </a:lnTo>
                  <a:lnTo>
                    <a:pt x="971" y="613"/>
                  </a:lnTo>
                  <a:lnTo>
                    <a:pt x="956" y="615"/>
                  </a:lnTo>
                  <a:lnTo>
                    <a:pt x="942" y="623"/>
                  </a:lnTo>
                  <a:lnTo>
                    <a:pt x="927" y="630"/>
                  </a:lnTo>
                  <a:lnTo>
                    <a:pt x="912" y="633"/>
                  </a:lnTo>
                  <a:lnTo>
                    <a:pt x="919" y="605"/>
                  </a:lnTo>
                  <a:lnTo>
                    <a:pt x="925" y="584"/>
                  </a:lnTo>
                  <a:lnTo>
                    <a:pt x="930" y="566"/>
                  </a:lnTo>
                  <a:lnTo>
                    <a:pt x="935" y="551"/>
                  </a:lnTo>
                  <a:lnTo>
                    <a:pt x="932" y="535"/>
                  </a:lnTo>
                  <a:lnTo>
                    <a:pt x="925" y="520"/>
                  </a:lnTo>
                  <a:lnTo>
                    <a:pt x="910" y="503"/>
                  </a:lnTo>
                  <a:lnTo>
                    <a:pt x="891" y="484"/>
                  </a:lnTo>
                  <a:lnTo>
                    <a:pt x="879" y="482"/>
                  </a:lnTo>
                  <a:lnTo>
                    <a:pt x="873" y="482"/>
                  </a:lnTo>
                  <a:lnTo>
                    <a:pt x="864" y="482"/>
                  </a:lnTo>
                  <a:lnTo>
                    <a:pt x="860" y="482"/>
                  </a:lnTo>
                  <a:lnTo>
                    <a:pt x="851" y="480"/>
                  </a:lnTo>
                  <a:lnTo>
                    <a:pt x="845" y="479"/>
                  </a:lnTo>
                  <a:lnTo>
                    <a:pt x="833" y="475"/>
                  </a:lnTo>
                  <a:lnTo>
                    <a:pt x="822" y="474"/>
                  </a:lnTo>
                  <a:lnTo>
                    <a:pt x="817" y="462"/>
                  </a:lnTo>
                  <a:lnTo>
                    <a:pt x="817" y="456"/>
                  </a:lnTo>
                  <a:lnTo>
                    <a:pt x="815" y="449"/>
                  </a:lnTo>
                  <a:lnTo>
                    <a:pt x="814" y="448"/>
                  </a:lnTo>
                  <a:lnTo>
                    <a:pt x="810" y="444"/>
                  </a:lnTo>
                  <a:lnTo>
                    <a:pt x="807" y="444"/>
                  </a:lnTo>
                  <a:lnTo>
                    <a:pt x="800" y="444"/>
                  </a:lnTo>
                  <a:lnTo>
                    <a:pt x="792" y="444"/>
                  </a:lnTo>
                  <a:lnTo>
                    <a:pt x="792" y="456"/>
                  </a:lnTo>
                  <a:lnTo>
                    <a:pt x="792" y="464"/>
                  </a:lnTo>
                  <a:lnTo>
                    <a:pt x="792" y="471"/>
                  </a:lnTo>
                  <a:lnTo>
                    <a:pt x="792" y="484"/>
                  </a:lnTo>
                  <a:lnTo>
                    <a:pt x="776" y="484"/>
                  </a:lnTo>
                  <a:lnTo>
                    <a:pt x="771" y="484"/>
                  </a:lnTo>
                  <a:lnTo>
                    <a:pt x="766" y="469"/>
                  </a:lnTo>
                  <a:lnTo>
                    <a:pt x="766" y="459"/>
                  </a:lnTo>
                  <a:lnTo>
                    <a:pt x="764" y="451"/>
                  </a:lnTo>
                  <a:lnTo>
                    <a:pt x="764" y="446"/>
                  </a:lnTo>
                  <a:lnTo>
                    <a:pt x="759" y="436"/>
                  </a:lnTo>
                  <a:lnTo>
                    <a:pt x="751" y="425"/>
                  </a:lnTo>
                  <a:lnTo>
                    <a:pt x="741" y="425"/>
                  </a:lnTo>
                  <a:lnTo>
                    <a:pt x="732" y="425"/>
                  </a:lnTo>
                  <a:lnTo>
                    <a:pt x="732" y="446"/>
                  </a:lnTo>
                  <a:lnTo>
                    <a:pt x="732" y="464"/>
                  </a:lnTo>
                  <a:lnTo>
                    <a:pt x="732" y="474"/>
                  </a:lnTo>
                  <a:lnTo>
                    <a:pt x="732" y="484"/>
                  </a:lnTo>
                  <a:lnTo>
                    <a:pt x="732" y="492"/>
                  </a:lnTo>
                  <a:lnTo>
                    <a:pt x="732" y="494"/>
                  </a:lnTo>
                  <a:lnTo>
                    <a:pt x="727" y="480"/>
                  </a:lnTo>
                  <a:lnTo>
                    <a:pt x="725" y="469"/>
                  </a:lnTo>
                  <a:lnTo>
                    <a:pt x="720" y="457"/>
                  </a:lnTo>
                  <a:lnTo>
                    <a:pt x="718" y="449"/>
                  </a:lnTo>
                  <a:lnTo>
                    <a:pt x="714" y="439"/>
                  </a:lnTo>
                  <a:lnTo>
                    <a:pt x="709" y="434"/>
                  </a:lnTo>
                  <a:lnTo>
                    <a:pt x="700" y="431"/>
                  </a:lnTo>
                  <a:lnTo>
                    <a:pt x="692" y="434"/>
                  </a:lnTo>
                  <a:lnTo>
                    <a:pt x="687" y="438"/>
                  </a:lnTo>
                  <a:lnTo>
                    <a:pt x="687" y="448"/>
                  </a:lnTo>
                  <a:lnTo>
                    <a:pt x="687" y="457"/>
                  </a:lnTo>
                  <a:lnTo>
                    <a:pt x="689" y="471"/>
                  </a:lnTo>
                  <a:lnTo>
                    <a:pt x="691" y="484"/>
                  </a:lnTo>
                  <a:lnTo>
                    <a:pt x="694" y="497"/>
                  </a:lnTo>
                  <a:lnTo>
                    <a:pt x="697" y="510"/>
                  </a:lnTo>
                  <a:lnTo>
                    <a:pt x="702" y="523"/>
                  </a:lnTo>
                  <a:lnTo>
                    <a:pt x="689" y="528"/>
                  </a:lnTo>
                  <a:lnTo>
                    <a:pt x="682" y="533"/>
                  </a:lnTo>
                  <a:lnTo>
                    <a:pt x="676" y="533"/>
                  </a:lnTo>
                  <a:lnTo>
                    <a:pt x="671" y="535"/>
                  </a:lnTo>
                  <a:lnTo>
                    <a:pt x="668" y="510"/>
                  </a:lnTo>
                  <a:lnTo>
                    <a:pt x="664" y="489"/>
                  </a:lnTo>
                  <a:lnTo>
                    <a:pt x="659" y="469"/>
                  </a:lnTo>
                  <a:lnTo>
                    <a:pt x="654" y="454"/>
                  </a:lnTo>
                  <a:lnTo>
                    <a:pt x="646" y="444"/>
                  </a:lnTo>
                  <a:lnTo>
                    <a:pt x="641" y="444"/>
                  </a:lnTo>
                  <a:lnTo>
                    <a:pt x="635" y="453"/>
                  </a:lnTo>
                  <a:lnTo>
                    <a:pt x="631" y="474"/>
                  </a:lnTo>
                  <a:lnTo>
                    <a:pt x="631" y="487"/>
                  </a:lnTo>
                  <a:lnTo>
                    <a:pt x="633" y="505"/>
                  </a:lnTo>
                  <a:lnTo>
                    <a:pt x="635" y="526"/>
                  </a:lnTo>
                  <a:lnTo>
                    <a:pt x="636" y="551"/>
                  </a:lnTo>
                  <a:lnTo>
                    <a:pt x="635" y="571"/>
                  </a:lnTo>
                  <a:lnTo>
                    <a:pt x="635" y="590"/>
                  </a:lnTo>
                  <a:lnTo>
                    <a:pt x="630" y="603"/>
                  </a:lnTo>
                  <a:lnTo>
                    <a:pt x="622" y="613"/>
                  </a:lnTo>
                  <a:lnTo>
                    <a:pt x="618" y="597"/>
                  </a:lnTo>
                  <a:lnTo>
                    <a:pt x="617" y="577"/>
                  </a:lnTo>
                  <a:lnTo>
                    <a:pt x="615" y="553"/>
                  </a:lnTo>
                  <a:lnTo>
                    <a:pt x="615" y="528"/>
                  </a:lnTo>
                  <a:lnTo>
                    <a:pt x="610" y="503"/>
                  </a:lnTo>
                  <a:lnTo>
                    <a:pt x="604" y="485"/>
                  </a:lnTo>
                  <a:lnTo>
                    <a:pt x="590" y="474"/>
                  </a:lnTo>
                  <a:lnTo>
                    <a:pt x="572" y="474"/>
                  </a:lnTo>
                  <a:lnTo>
                    <a:pt x="572" y="489"/>
                  </a:lnTo>
                  <a:lnTo>
                    <a:pt x="572" y="507"/>
                  </a:lnTo>
                  <a:lnTo>
                    <a:pt x="574" y="525"/>
                  </a:lnTo>
                  <a:lnTo>
                    <a:pt x="577" y="544"/>
                  </a:lnTo>
                  <a:lnTo>
                    <a:pt x="577" y="564"/>
                  </a:lnTo>
                  <a:lnTo>
                    <a:pt x="579" y="584"/>
                  </a:lnTo>
                  <a:lnTo>
                    <a:pt x="581" y="603"/>
                  </a:lnTo>
                  <a:lnTo>
                    <a:pt x="582" y="623"/>
                  </a:lnTo>
                  <a:lnTo>
                    <a:pt x="577" y="623"/>
                  </a:lnTo>
                  <a:lnTo>
                    <a:pt x="572" y="633"/>
                  </a:lnTo>
                  <a:lnTo>
                    <a:pt x="564" y="615"/>
                  </a:lnTo>
                  <a:lnTo>
                    <a:pt x="559" y="597"/>
                  </a:lnTo>
                  <a:lnTo>
                    <a:pt x="554" y="577"/>
                  </a:lnTo>
                  <a:lnTo>
                    <a:pt x="551" y="558"/>
                  </a:lnTo>
                  <a:lnTo>
                    <a:pt x="546" y="536"/>
                  </a:lnTo>
                  <a:lnTo>
                    <a:pt x="543" y="517"/>
                  </a:lnTo>
                  <a:lnTo>
                    <a:pt x="536" y="498"/>
                  </a:lnTo>
                  <a:lnTo>
                    <a:pt x="531" y="484"/>
                  </a:lnTo>
                  <a:lnTo>
                    <a:pt x="530" y="484"/>
                  </a:lnTo>
                  <a:lnTo>
                    <a:pt x="522" y="484"/>
                  </a:lnTo>
                  <a:lnTo>
                    <a:pt x="517" y="489"/>
                  </a:lnTo>
                  <a:lnTo>
                    <a:pt x="512" y="494"/>
                  </a:lnTo>
                  <a:lnTo>
                    <a:pt x="517" y="531"/>
                  </a:lnTo>
                  <a:lnTo>
                    <a:pt x="522" y="561"/>
                  </a:lnTo>
                  <a:lnTo>
                    <a:pt x="525" y="582"/>
                  </a:lnTo>
                  <a:lnTo>
                    <a:pt x="528" y="600"/>
                  </a:lnTo>
                  <a:lnTo>
                    <a:pt x="528" y="610"/>
                  </a:lnTo>
                  <a:lnTo>
                    <a:pt x="530" y="618"/>
                  </a:lnTo>
                  <a:lnTo>
                    <a:pt x="530" y="625"/>
                  </a:lnTo>
                  <a:lnTo>
                    <a:pt x="531" y="633"/>
                  </a:lnTo>
                  <a:lnTo>
                    <a:pt x="517" y="623"/>
                  </a:lnTo>
                  <a:lnTo>
                    <a:pt x="512" y="623"/>
                  </a:lnTo>
                  <a:lnTo>
                    <a:pt x="510" y="612"/>
                  </a:lnTo>
                  <a:lnTo>
                    <a:pt x="508" y="602"/>
                  </a:lnTo>
                  <a:lnTo>
                    <a:pt x="507" y="592"/>
                  </a:lnTo>
                  <a:lnTo>
                    <a:pt x="505" y="584"/>
                  </a:lnTo>
                  <a:lnTo>
                    <a:pt x="502" y="574"/>
                  </a:lnTo>
                  <a:lnTo>
                    <a:pt x="499" y="564"/>
                  </a:lnTo>
                  <a:lnTo>
                    <a:pt x="495" y="554"/>
                  </a:lnTo>
                  <a:lnTo>
                    <a:pt x="492" y="544"/>
                  </a:lnTo>
                  <a:lnTo>
                    <a:pt x="482" y="535"/>
                  </a:lnTo>
                  <a:lnTo>
                    <a:pt x="472" y="535"/>
                  </a:lnTo>
                  <a:lnTo>
                    <a:pt x="467" y="539"/>
                  </a:lnTo>
                  <a:lnTo>
                    <a:pt x="467" y="549"/>
                  </a:lnTo>
                  <a:lnTo>
                    <a:pt x="467" y="559"/>
                  </a:lnTo>
                  <a:lnTo>
                    <a:pt x="467" y="574"/>
                  </a:lnTo>
                  <a:lnTo>
                    <a:pt x="467" y="587"/>
                  </a:lnTo>
                  <a:lnTo>
                    <a:pt x="469" y="602"/>
                  </a:lnTo>
                  <a:lnTo>
                    <a:pt x="471" y="613"/>
                  </a:lnTo>
                  <a:lnTo>
                    <a:pt x="472" y="623"/>
                  </a:lnTo>
                  <a:lnTo>
                    <a:pt x="462" y="623"/>
                  </a:lnTo>
                  <a:lnTo>
                    <a:pt x="453" y="623"/>
                  </a:lnTo>
                  <a:lnTo>
                    <a:pt x="451" y="613"/>
                  </a:lnTo>
                  <a:lnTo>
                    <a:pt x="451" y="603"/>
                  </a:lnTo>
                  <a:lnTo>
                    <a:pt x="448" y="592"/>
                  </a:lnTo>
                  <a:lnTo>
                    <a:pt x="443" y="584"/>
                  </a:lnTo>
                  <a:lnTo>
                    <a:pt x="426" y="584"/>
                  </a:lnTo>
                  <a:lnTo>
                    <a:pt x="421" y="584"/>
                  </a:lnTo>
                  <a:lnTo>
                    <a:pt x="415" y="592"/>
                  </a:lnTo>
                  <a:lnTo>
                    <a:pt x="412" y="603"/>
                  </a:lnTo>
                  <a:lnTo>
                    <a:pt x="412" y="613"/>
                  </a:lnTo>
                  <a:lnTo>
                    <a:pt x="412" y="623"/>
                  </a:lnTo>
                  <a:lnTo>
                    <a:pt x="410" y="628"/>
                  </a:lnTo>
                  <a:lnTo>
                    <a:pt x="408" y="630"/>
                  </a:lnTo>
                  <a:lnTo>
                    <a:pt x="402" y="628"/>
                  </a:lnTo>
                  <a:lnTo>
                    <a:pt x="392" y="623"/>
                  </a:lnTo>
                  <a:lnTo>
                    <a:pt x="397" y="571"/>
                  </a:lnTo>
                  <a:lnTo>
                    <a:pt x="399" y="521"/>
                  </a:lnTo>
                  <a:lnTo>
                    <a:pt x="397" y="472"/>
                  </a:lnTo>
                  <a:lnTo>
                    <a:pt x="394" y="425"/>
                  </a:lnTo>
                  <a:lnTo>
                    <a:pt x="385" y="375"/>
                  </a:lnTo>
                  <a:lnTo>
                    <a:pt x="377" y="329"/>
                  </a:lnTo>
                  <a:lnTo>
                    <a:pt x="366" y="280"/>
                  </a:lnTo>
                  <a:lnTo>
                    <a:pt x="353" y="234"/>
                  </a:lnTo>
                  <a:lnTo>
                    <a:pt x="351" y="228"/>
                  </a:lnTo>
                  <a:lnTo>
                    <a:pt x="349" y="224"/>
                  </a:lnTo>
                  <a:lnTo>
                    <a:pt x="343" y="224"/>
                  </a:lnTo>
                  <a:lnTo>
                    <a:pt x="333" y="224"/>
                  </a:lnTo>
                  <a:lnTo>
                    <a:pt x="333" y="270"/>
                  </a:lnTo>
                  <a:lnTo>
                    <a:pt x="339" y="318"/>
                  </a:lnTo>
                  <a:lnTo>
                    <a:pt x="346" y="364"/>
                  </a:lnTo>
                  <a:lnTo>
                    <a:pt x="356" y="411"/>
                  </a:lnTo>
                  <a:lnTo>
                    <a:pt x="362" y="457"/>
                  </a:lnTo>
                  <a:lnTo>
                    <a:pt x="369" y="507"/>
                  </a:lnTo>
                  <a:lnTo>
                    <a:pt x="372" y="558"/>
                  </a:lnTo>
                  <a:lnTo>
                    <a:pt x="372" y="613"/>
                  </a:lnTo>
                  <a:lnTo>
                    <a:pt x="354" y="618"/>
                  </a:lnTo>
                  <a:lnTo>
                    <a:pt x="330" y="623"/>
                  </a:lnTo>
                  <a:lnTo>
                    <a:pt x="298" y="626"/>
                  </a:lnTo>
                  <a:lnTo>
                    <a:pt x="267" y="628"/>
                  </a:lnTo>
                  <a:lnTo>
                    <a:pt x="234" y="626"/>
                  </a:lnTo>
                  <a:lnTo>
                    <a:pt x="207" y="623"/>
                  </a:lnTo>
                  <a:lnTo>
                    <a:pt x="184" y="618"/>
                  </a:lnTo>
                  <a:lnTo>
                    <a:pt x="172" y="613"/>
                  </a:lnTo>
                  <a:lnTo>
                    <a:pt x="103" y="618"/>
                  </a:lnTo>
                  <a:lnTo>
                    <a:pt x="54" y="622"/>
                  </a:lnTo>
                  <a:lnTo>
                    <a:pt x="23" y="617"/>
                  </a:lnTo>
                  <a:lnTo>
                    <a:pt x="6" y="605"/>
                  </a:lnTo>
                  <a:lnTo>
                    <a:pt x="0" y="579"/>
                  </a:lnTo>
                  <a:lnTo>
                    <a:pt x="3" y="539"/>
                  </a:lnTo>
                  <a:lnTo>
                    <a:pt x="10" y="480"/>
                  </a:lnTo>
                  <a:lnTo>
                    <a:pt x="23" y="403"/>
                  </a:lnTo>
                  <a:lnTo>
                    <a:pt x="24" y="351"/>
                  </a:lnTo>
                  <a:lnTo>
                    <a:pt x="26" y="305"/>
                  </a:lnTo>
                  <a:lnTo>
                    <a:pt x="24" y="259"/>
                  </a:lnTo>
                  <a:lnTo>
                    <a:pt x="23" y="216"/>
                  </a:lnTo>
                  <a:lnTo>
                    <a:pt x="18" y="172"/>
                  </a:lnTo>
                  <a:lnTo>
                    <a:pt x="15" y="129"/>
                  </a:lnTo>
                  <a:lnTo>
                    <a:pt x="8" y="87"/>
                  </a:lnTo>
                  <a:lnTo>
                    <a:pt x="3" y="44"/>
                  </a:lnTo>
                  <a:lnTo>
                    <a:pt x="11" y="39"/>
                  </a:lnTo>
                  <a:lnTo>
                    <a:pt x="24" y="36"/>
                  </a:lnTo>
                  <a:lnTo>
                    <a:pt x="39" y="32"/>
                  </a:lnTo>
                  <a:lnTo>
                    <a:pt x="57" y="29"/>
                  </a:lnTo>
                  <a:lnTo>
                    <a:pt x="72" y="26"/>
                  </a:lnTo>
                  <a:lnTo>
                    <a:pt x="88" y="24"/>
                  </a:lnTo>
                  <a:lnTo>
                    <a:pt x="102" y="24"/>
                  </a:lnTo>
                  <a:lnTo>
                    <a:pt x="113" y="24"/>
                  </a:lnTo>
                  <a:lnTo>
                    <a:pt x="113" y="34"/>
                  </a:lnTo>
                  <a:lnTo>
                    <a:pt x="113" y="44"/>
                  </a:lnTo>
                  <a:lnTo>
                    <a:pt x="134" y="70"/>
                  </a:lnTo>
                  <a:lnTo>
                    <a:pt x="151" y="108"/>
                  </a:lnTo>
                  <a:lnTo>
                    <a:pt x="161" y="149"/>
                  </a:lnTo>
                  <a:lnTo>
                    <a:pt x="167" y="197"/>
                  </a:lnTo>
                  <a:lnTo>
                    <a:pt x="169" y="244"/>
                  </a:lnTo>
                  <a:lnTo>
                    <a:pt x="172" y="292"/>
                  </a:lnTo>
                  <a:lnTo>
                    <a:pt x="172" y="334"/>
                  </a:lnTo>
                  <a:lnTo>
                    <a:pt x="172" y="374"/>
                  </a:lnTo>
                  <a:lnTo>
                    <a:pt x="167" y="395"/>
                  </a:lnTo>
                  <a:lnTo>
                    <a:pt x="166" y="413"/>
                  </a:lnTo>
                  <a:lnTo>
                    <a:pt x="162" y="426"/>
                  </a:lnTo>
                  <a:lnTo>
                    <a:pt x="162" y="436"/>
                  </a:lnTo>
                  <a:lnTo>
                    <a:pt x="162" y="446"/>
                  </a:lnTo>
                  <a:lnTo>
                    <a:pt x="162" y="454"/>
                  </a:lnTo>
                  <a:lnTo>
                    <a:pt x="179" y="439"/>
                  </a:lnTo>
                  <a:lnTo>
                    <a:pt x="192" y="407"/>
                  </a:lnTo>
                  <a:lnTo>
                    <a:pt x="197" y="359"/>
                  </a:lnTo>
                  <a:lnTo>
                    <a:pt x="198" y="305"/>
                  </a:lnTo>
                  <a:lnTo>
                    <a:pt x="193" y="246"/>
                  </a:lnTo>
                  <a:lnTo>
                    <a:pt x="190" y="195"/>
                  </a:lnTo>
                  <a:lnTo>
                    <a:pt x="185" y="154"/>
                  </a:lnTo>
                  <a:lnTo>
                    <a:pt x="182" y="134"/>
                  </a:lnTo>
                  <a:lnTo>
                    <a:pt x="177" y="118"/>
                  </a:lnTo>
                  <a:lnTo>
                    <a:pt x="172" y="103"/>
                  </a:lnTo>
                  <a:lnTo>
                    <a:pt x="167" y="88"/>
                  </a:lnTo>
                  <a:lnTo>
                    <a:pt x="162" y="75"/>
                  </a:lnTo>
                  <a:lnTo>
                    <a:pt x="156" y="60"/>
                  </a:lnTo>
                  <a:lnTo>
                    <a:pt x="151" y="47"/>
                  </a:lnTo>
                  <a:lnTo>
                    <a:pt x="146" y="34"/>
                  </a:lnTo>
                  <a:lnTo>
                    <a:pt x="143" y="24"/>
                  </a:lnTo>
                  <a:lnTo>
                    <a:pt x="175" y="23"/>
                  </a:lnTo>
                  <a:lnTo>
                    <a:pt x="213" y="21"/>
                  </a:lnTo>
                  <a:lnTo>
                    <a:pt x="249" y="18"/>
                  </a:lnTo>
                  <a:lnTo>
                    <a:pt x="289" y="14"/>
                  </a:lnTo>
                  <a:lnTo>
                    <a:pt x="326" y="9"/>
                  </a:lnTo>
                  <a:lnTo>
                    <a:pt x="366" y="6"/>
                  </a:lnTo>
                  <a:lnTo>
                    <a:pt x="403" y="5"/>
                  </a:lnTo>
                  <a:lnTo>
                    <a:pt x="443" y="5"/>
                  </a:lnTo>
                  <a:lnTo>
                    <a:pt x="479" y="3"/>
                  </a:lnTo>
                  <a:lnTo>
                    <a:pt x="517" y="1"/>
                  </a:lnTo>
                  <a:lnTo>
                    <a:pt x="556" y="0"/>
                  </a:lnTo>
                  <a:lnTo>
                    <a:pt x="597" y="0"/>
                  </a:lnTo>
                  <a:lnTo>
                    <a:pt x="636" y="0"/>
                  </a:lnTo>
                  <a:lnTo>
                    <a:pt x="677" y="0"/>
                  </a:lnTo>
                  <a:lnTo>
                    <a:pt x="718" y="0"/>
                  </a:lnTo>
                  <a:lnTo>
                    <a:pt x="761" y="5"/>
                  </a:lnTo>
                  <a:lnTo>
                    <a:pt x="802" y="16"/>
                  </a:lnTo>
                  <a:lnTo>
                    <a:pt x="850" y="24"/>
                  </a:lnTo>
                  <a:lnTo>
                    <a:pt x="899" y="28"/>
                  </a:lnTo>
                  <a:lnTo>
                    <a:pt x="951" y="29"/>
                  </a:lnTo>
                  <a:lnTo>
                    <a:pt x="1002" y="28"/>
                  </a:lnTo>
                  <a:lnTo>
                    <a:pt x="1053" y="26"/>
                  </a:lnTo>
                  <a:lnTo>
                    <a:pt x="1102" y="24"/>
                  </a:lnTo>
                  <a:lnTo>
                    <a:pt x="1152" y="24"/>
                  </a:lnTo>
                  <a:lnTo>
                    <a:pt x="1170" y="29"/>
                  </a:lnTo>
                  <a:lnTo>
                    <a:pt x="1193" y="34"/>
                  </a:lnTo>
                  <a:lnTo>
                    <a:pt x="1221" y="37"/>
                  </a:lnTo>
                  <a:lnTo>
                    <a:pt x="1250" y="39"/>
                  </a:lnTo>
                  <a:lnTo>
                    <a:pt x="1278" y="39"/>
                  </a:lnTo>
                  <a:lnTo>
                    <a:pt x="1307" y="39"/>
                  </a:lnTo>
                  <a:lnTo>
                    <a:pt x="1330" y="36"/>
                  </a:lnTo>
                  <a:lnTo>
                    <a:pt x="1350" y="34"/>
                  </a:lnTo>
                  <a:lnTo>
                    <a:pt x="1371" y="34"/>
                  </a:lnTo>
                  <a:lnTo>
                    <a:pt x="1393" y="34"/>
                  </a:lnTo>
                  <a:lnTo>
                    <a:pt x="1414" y="34"/>
                  </a:lnTo>
                  <a:lnTo>
                    <a:pt x="1435" y="34"/>
                  </a:lnTo>
                  <a:lnTo>
                    <a:pt x="1455" y="34"/>
                  </a:lnTo>
                  <a:lnTo>
                    <a:pt x="1475" y="37"/>
                  </a:lnTo>
                  <a:lnTo>
                    <a:pt x="1496" y="39"/>
                  </a:lnTo>
                  <a:lnTo>
                    <a:pt x="1521" y="44"/>
                  </a:lnTo>
                  <a:lnTo>
                    <a:pt x="1545" y="36"/>
                  </a:lnTo>
                  <a:lnTo>
                    <a:pt x="1577" y="41"/>
                  </a:lnTo>
                  <a:lnTo>
                    <a:pt x="1609" y="55"/>
                  </a:lnTo>
                  <a:lnTo>
                    <a:pt x="1645" y="80"/>
                  </a:lnTo>
                  <a:lnTo>
                    <a:pt x="1677" y="106"/>
                  </a:lnTo>
                  <a:lnTo>
                    <a:pt x="1705" y="134"/>
                  </a:lnTo>
                  <a:lnTo>
                    <a:pt x="1727" y="162"/>
                  </a:lnTo>
                  <a:lnTo>
                    <a:pt x="1741" y="185"/>
                  </a:lnTo>
                  <a:lnTo>
                    <a:pt x="1746" y="185"/>
                  </a:lnTo>
                  <a:lnTo>
                    <a:pt x="1750" y="185"/>
                  </a:lnTo>
                  <a:lnTo>
                    <a:pt x="1770" y="206"/>
                  </a:lnTo>
                  <a:lnTo>
                    <a:pt x="1790" y="223"/>
                  </a:lnTo>
                  <a:lnTo>
                    <a:pt x="1808" y="233"/>
                  </a:lnTo>
                  <a:lnTo>
                    <a:pt x="1828" y="241"/>
                  </a:lnTo>
                  <a:lnTo>
                    <a:pt x="1846" y="244"/>
                  </a:lnTo>
                  <a:lnTo>
                    <a:pt x="1867" y="247"/>
                  </a:lnTo>
                  <a:lnTo>
                    <a:pt x="1890" y="249"/>
                  </a:lnTo>
                  <a:lnTo>
                    <a:pt x="1919" y="254"/>
                  </a:lnTo>
                  <a:lnTo>
                    <a:pt x="1924" y="279"/>
                  </a:lnTo>
                  <a:lnTo>
                    <a:pt x="1929" y="297"/>
                  </a:lnTo>
                  <a:lnTo>
                    <a:pt x="1929" y="308"/>
                  </a:lnTo>
                  <a:lnTo>
                    <a:pt x="1928" y="318"/>
                  </a:lnTo>
                  <a:lnTo>
                    <a:pt x="1919" y="325"/>
                  </a:lnTo>
                  <a:lnTo>
                    <a:pt x="1908" y="333"/>
                  </a:lnTo>
                  <a:lnTo>
                    <a:pt x="1892" y="341"/>
                  </a:lnTo>
                  <a:lnTo>
                    <a:pt x="1870" y="354"/>
                  </a:lnTo>
                  <a:lnTo>
                    <a:pt x="1841" y="385"/>
                  </a:lnTo>
                  <a:lnTo>
                    <a:pt x="1805" y="431"/>
                  </a:lnTo>
                  <a:lnTo>
                    <a:pt x="1760" y="480"/>
                  </a:lnTo>
                  <a:lnTo>
                    <a:pt x="1713" y="533"/>
                  </a:lnTo>
                  <a:lnTo>
                    <a:pt x="1662" y="579"/>
                  </a:lnTo>
                  <a:lnTo>
                    <a:pt x="1611" y="615"/>
                  </a:lnTo>
                  <a:lnTo>
                    <a:pt x="1563" y="638"/>
                  </a:lnTo>
                  <a:lnTo>
                    <a:pt x="1521" y="643"/>
                  </a:lnTo>
                  <a:lnTo>
                    <a:pt x="1504" y="643"/>
                  </a:lnTo>
                  <a:lnTo>
                    <a:pt x="1493" y="645"/>
                  </a:lnTo>
                  <a:lnTo>
                    <a:pt x="1480" y="648"/>
                  </a:lnTo>
                  <a:lnTo>
                    <a:pt x="1470" y="653"/>
                  </a:lnTo>
                  <a:lnTo>
                    <a:pt x="1458" y="656"/>
                  </a:lnTo>
                  <a:lnTo>
                    <a:pt x="1447" y="659"/>
                  </a:lnTo>
                  <a:lnTo>
                    <a:pt x="1434" y="663"/>
                  </a:lnTo>
                  <a:lnTo>
                    <a:pt x="1421" y="66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2" name="Freeform 40"/>
            <p:cNvSpPr>
              <a:spLocks/>
            </p:cNvSpPr>
            <p:nvPr/>
          </p:nvSpPr>
          <p:spPr bwMode="auto">
            <a:xfrm>
              <a:off x="2040" y="2364"/>
              <a:ext cx="61" cy="489"/>
            </a:xfrm>
            <a:custGeom>
              <a:avLst/>
              <a:gdLst>
                <a:gd name="T0" fmla="*/ 23 w 61"/>
                <a:gd name="T1" fmla="*/ 489 h 489"/>
                <a:gd name="T2" fmla="*/ 10 w 61"/>
                <a:gd name="T3" fmla="*/ 449 h 489"/>
                <a:gd name="T4" fmla="*/ 4 w 61"/>
                <a:gd name="T5" fmla="*/ 389 h 489"/>
                <a:gd name="T6" fmla="*/ 0 w 61"/>
                <a:gd name="T7" fmla="*/ 313 h 489"/>
                <a:gd name="T8" fmla="*/ 4 w 61"/>
                <a:gd name="T9" fmla="*/ 231 h 489"/>
                <a:gd name="T10" fmla="*/ 7 w 61"/>
                <a:gd name="T11" fmla="*/ 149 h 489"/>
                <a:gd name="T12" fmla="*/ 17 w 61"/>
                <a:gd name="T13" fmla="*/ 79 h 489"/>
                <a:gd name="T14" fmla="*/ 28 w 61"/>
                <a:gd name="T15" fmla="*/ 26 h 489"/>
                <a:gd name="T16" fmla="*/ 43 w 61"/>
                <a:gd name="T17" fmla="*/ 0 h 489"/>
                <a:gd name="T18" fmla="*/ 54 w 61"/>
                <a:gd name="T19" fmla="*/ 41 h 489"/>
                <a:gd name="T20" fmla="*/ 61 w 61"/>
                <a:gd name="T21" fmla="*/ 106 h 489"/>
                <a:gd name="T22" fmla="*/ 61 w 61"/>
                <a:gd name="T23" fmla="*/ 189 h 489"/>
                <a:gd name="T24" fmla="*/ 59 w 61"/>
                <a:gd name="T25" fmla="*/ 277 h 489"/>
                <a:gd name="T26" fmla="*/ 51 w 61"/>
                <a:gd name="T27" fmla="*/ 359 h 489"/>
                <a:gd name="T28" fmla="*/ 43 w 61"/>
                <a:gd name="T29" fmla="*/ 430 h 489"/>
                <a:gd name="T30" fmla="*/ 33 w 61"/>
                <a:gd name="T31" fmla="*/ 476 h 489"/>
                <a:gd name="T32" fmla="*/ 23 w 61"/>
                <a:gd name="T33"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489">
                  <a:moveTo>
                    <a:pt x="23" y="489"/>
                  </a:moveTo>
                  <a:lnTo>
                    <a:pt x="10" y="449"/>
                  </a:lnTo>
                  <a:lnTo>
                    <a:pt x="4" y="389"/>
                  </a:lnTo>
                  <a:lnTo>
                    <a:pt x="0" y="313"/>
                  </a:lnTo>
                  <a:lnTo>
                    <a:pt x="4" y="231"/>
                  </a:lnTo>
                  <a:lnTo>
                    <a:pt x="7" y="149"/>
                  </a:lnTo>
                  <a:lnTo>
                    <a:pt x="17" y="79"/>
                  </a:lnTo>
                  <a:lnTo>
                    <a:pt x="28" y="26"/>
                  </a:lnTo>
                  <a:lnTo>
                    <a:pt x="43" y="0"/>
                  </a:lnTo>
                  <a:lnTo>
                    <a:pt x="54" y="41"/>
                  </a:lnTo>
                  <a:lnTo>
                    <a:pt x="61" y="106"/>
                  </a:lnTo>
                  <a:lnTo>
                    <a:pt x="61" y="189"/>
                  </a:lnTo>
                  <a:lnTo>
                    <a:pt x="59" y="277"/>
                  </a:lnTo>
                  <a:lnTo>
                    <a:pt x="51" y="359"/>
                  </a:lnTo>
                  <a:lnTo>
                    <a:pt x="43" y="430"/>
                  </a:lnTo>
                  <a:lnTo>
                    <a:pt x="33" y="476"/>
                  </a:lnTo>
                  <a:lnTo>
                    <a:pt x="23" y="48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3" name="Freeform 41"/>
            <p:cNvSpPr>
              <a:spLocks/>
            </p:cNvSpPr>
            <p:nvPr/>
          </p:nvSpPr>
          <p:spPr bwMode="auto">
            <a:xfrm>
              <a:off x="3612" y="2374"/>
              <a:ext cx="53" cy="479"/>
            </a:xfrm>
            <a:custGeom>
              <a:avLst/>
              <a:gdLst>
                <a:gd name="T0" fmla="*/ 10 w 53"/>
                <a:gd name="T1" fmla="*/ 479 h 479"/>
                <a:gd name="T2" fmla="*/ 5 w 53"/>
                <a:gd name="T3" fmla="*/ 469 h 479"/>
                <a:gd name="T4" fmla="*/ 0 w 53"/>
                <a:gd name="T5" fmla="*/ 469 h 479"/>
                <a:gd name="T6" fmla="*/ 0 w 53"/>
                <a:gd name="T7" fmla="*/ 457 h 479"/>
                <a:gd name="T8" fmla="*/ 0 w 53"/>
                <a:gd name="T9" fmla="*/ 449 h 479"/>
                <a:gd name="T10" fmla="*/ 0 w 53"/>
                <a:gd name="T11" fmla="*/ 439 h 479"/>
                <a:gd name="T12" fmla="*/ 3 w 53"/>
                <a:gd name="T13" fmla="*/ 430 h 479"/>
                <a:gd name="T14" fmla="*/ 5 w 53"/>
                <a:gd name="T15" fmla="*/ 415 h 479"/>
                <a:gd name="T16" fmla="*/ 12 w 53"/>
                <a:gd name="T17" fmla="*/ 397 h 479"/>
                <a:gd name="T18" fmla="*/ 18 w 53"/>
                <a:gd name="T19" fmla="*/ 370 h 479"/>
                <a:gd name="T20" fmla="*/ 30 w 53"/>
                <a:gd name="T21" fmla="*/ 339 h 479"/>
                <a:gd name="T22" fmla="*/ 28 w 53"/>
                <a:gd name="T23" fmla="*/ 290 h 479"/>
                <a:gd name="T24" fmla="*/ 26 w 53"/>
                <a:gd name="T25" fmla="*/ 247 h 479"/>
                <a:gd name="T26" fmla="*/ 21 w 53"/>
                <a:gd name="T27" fmla="*/ 205 h 479"/>
                <a:gd name="T28" fmla="*/ 18 w 53"/>
                <a:gd name="T29" fmla="*/ 165 h 479"/>
                <a:gd name="T30" fmla="*/ 13 w 53"/>
                <a:gd name="T31" fmla="*/ 124 h 479"/>
                <a:gd name="T32" fmla="*/ 8 w 53"/>
                <a:gd name="T33" fmla="*/ 83 h 479"/>
                <a:gd name="T34" fmla="*/ 3 w 53"/>
                <a:gd name="T35" fmla="*/ 42 h 479"/>
                <a:gd name="T36" fmla="*/ 0 w 53"/>
                <a:gd name="T37" fmla="*/ 0 h 479"/>
                <a:gd name="T38" fmla="*/ 30 w 53"/>
                <a:gd name="T39" fmla="*/ 21 h 479"/>
                <a:gd name="T40" fmla="*/ 46 w 53"/>
                <a:gd name="T41" fmla="*/ 77 h 479"/>
                <a:gd name="T42" fmla="*/ 53 w 53"/>
                <a:gd name="T43" fmla="*/ 156 h 479"/>
                <a:gd name="T44" fmla="*/ 53 w 53"/>
                <a:gd name="T45" fmla="*/ 246 h 479"/>
                <a:gd name="T46" fmla="*/ 44 w 53"/>
                <a:gd name="T47" fmla="*/ 334 h 479"/>
                <a:gd name="T48" fmla="*/ 33 w 53"/>
                <a:gd name="T49" fmla="*/ 412 h 479"/>
                <a:gd name="T50" fmla="*/ 21 w 53"/>
                <a:gd name="T51" fmla="*/ 462 h 479"/>
                <a:gd name="T52" fmla="*/ 10 w 53"/>
                <a:gd name="T53" fmla="*/ 47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479">
                  <a:moveTo>
                    <a:pt x="10" y="479"/>
                  </a:moveTo>
                  <a:lnTo>
                    <a:pt x="5" y="469"/>
                  </a:lnTo>
                  <a:lnTo>
                    <a:pt x="0" y="469"/>
                  </a:lnTo>
                  <a:lnTo>
                    <a:pt x="0" y="457"/>
                  </a:lnTo>
                  <a:lnTo>
                    <a:pt x="0" y="449"/>
                  </a:lnTo>
                  <a:lnTo>
                    <a:pt x="0" y="439"/>
                  </a:lnTo>
                  <a:lnTo>
                    <a:pt x="3" y="430"/>
                  </a:lnTo>
                  <a:lnTo>
                    <a:pt x="5" y="415"/>
                  </a:lnTo>
                  <a:lnTo>
                    <a:pt x="12" y="397"/>
                  </a:lnTo>
                  <a:lnTo>
                    <a:pt x="18" y="370"/>
                  </a:lnTo>
                  <a:lnTo>
                    <a:pt x="30" y="339"/>
                  </a:lnTo>
                  <a:lnTo>
                    <a:pt x="28" y="290"/>
                  </a:lnTo>
                  <a:lnTo>
                    <a:pt x="26" y="247"/>
                  </a:lnTo>
                  <a:lnTo>
                    <a:pt x="21" y="205"/>
                  </a:lnTo>
                  <a:lnTo>
                    <a:pt x="18" y="165"/>
                  </a:lnTo>
                  <a:lnTo>
                    <a:pt x="13" y="124"/>
                  </a:lnTo>
                  <a:lnTo>
                    <a:pt x="8" y="83"/>
                  </a:lnTo>
                  <a:lnTo>
                    <a:pt x="3" y="42"/>
                  </a:lnTo>
                  <a:lnTo>
                    <a:pt x="0" y="0"/>
                  </a:lnTo>
                  <a:lnTo>
                    <a:pt x="30" y="21"/>
                  </a:lnTo>
                  <a:lnTo>
                    <a:pt x="46" y="77"/>
                  </a:lnTo>
                  <a:lnTo>
                    <a:pt x="53" y="156"/>
                  </a:lnTo>
                  <a:lnTo>
                    <a:pt x="53" y="246"/>
                  </a:lnTo>
                  <a:lnTo>
                    <a:pt x="44" y="334"/>
                  </a:lnTo>
                  <a:lnTo>
                    <a:pt x="33" y="412"/>
                  </a:lnTo>
                  <a:lnTo>
                    <a:pt x="21" y="462"/>
                  </a:lnTo>
                  <a:lnTo>
                    <a:pt x="1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4" name="Freeform 42"/>
            <p:cNvSpPr>
              <a:spLocks/>
            </p:cNvSpPr>
            <p:nvPr/>
          </p:nvSpPr>
          <p:spPr bwMode="auto">
            <a:xfrm>
              <a:off x="5120" y="2487"/>
              <a:ext cx="218" cy="285"/>
            </a:xfrm>
            <a:custGeom>
              <a:avLst/>
              <a:gdLst>
                <a:gd name="T0" fmla="*/ 0 w 218"/>
                <a:gd name="T1" fmla="*/ 285 h 285"/>
                <a:gd name="T2" fmla="*/ 0 w 218"/>
                <a:gd name="T3" fmla="*/ 276 h 285"/>
                <a:gd name="T4" fmla="*/ 13 w 218"/>
                <a:gd name="T5" fmla="*/ 264 h 285"/>
                <a:gd name="T6" fmla="*/ 26 w 218"/>
                <a:gd name="T7" fmla="*/ 253 h 285"/>
                <a:gd name="T8" fmla="*/ 38 w 218"/>
                <a:gd name="T9" fmla="*/ 241 h 285"/>
                <a:gd name="T10" fmla="*/ 49 w 218"/>
                <a:gd name="T11" fmla="*/ 230 h 285"/>
                <a:gd name="T12" fmla="*/ 59 w 218"/>
                <a:gd name="T13" fmla="*/ 218 h 285"/>
                <a:gd name="T14" fmla="*/ 70 w 218"/>
                <a:gd name="T15" fmla="*/ 207 h 285"/>
                <a:gd name="T16" fmla="*/ 84 w 218"/>
                <a:gd name="T17" fmla="*/ 195 h 285"/>
                <a:gd name="T18" fmla="*/ 98 w 218"/>
                <a:gd name="T19" fmla="*/ 185 h 285"/>
                <a:gd name="T20" fmla="*/ 143 w 218"/>
                <a:gd name="T21" fmla="*/ 169 h 285"/>
                <a:gd name="T22" fmla="*/ 172 w 218"/>
                <a:gd name="T23" fmla="*/ 139 h 285"/>
                <a:gd name="T24" fmla="*/ 187 w 218"/>
                <a:gd name="T25" fmla="*/ 105 h 285"/>
                <a:gd name="T26" fmla="*/ 189 w 218"/>
                <a:gd name="T27" fmla="*/ 70 h 285"/>
                <a:gd name="T28" fmla="*/ 174 w 218"/>
                <a:gd name="T29" fmla="*/ 41 h 285"/>
                <a:gd name="T30" fmla="*/ 146 w 218"/>
                <a:gd name="T31" fmla="*/ 26 h 285"/>
                <a:gd name="T32" fmla="*/ 103 w 218"/>
                <a:gd name="T33" fmla="*/ 28 h 285"/>
                <a:gd name="T34" fmla="*/ 49 w 218"/>
                <a:gd name="T35" fmla="*/ 56 h 285"/>
                <a:gd name="T36" fmla="*/ 34 w 218"/>
                <a:gd name="T37" fmla="*/ 61 h 285"/>
                <a:gd name="T38" fmla="*/ 20 w 218"/>
                <a:gd name="T39" fmla="*/ 66 h 285"/>
                <a:gd name="T40" fmla="*/ 15 w 218"/>
                <a:gd name="T41" fmla="*/ 56 h 285"/>
                <a:gd name="T42" fmla="*/ 10 w 218"/>
                <a:gd name="T43" fmla="*/ 56 h 285"/>
                <a:gd name="T44" fmla="*/ 46 w 218"/>
                <a:gd name="T45" fmla="*/ 28 h 285"/>
                <a:gd name="T46" fmla="*/ 84 w 218"/>
                <a:gd name="T47" fmla="*/ 10 h 285"/>
                <a:gd name="T48" fmla="*/ 118 w 218"/>
                <a:gd name="T49" fmla="*/ 0 h 285"/>
                <a:gd name="T50" fmla="*/ 151 w 218"/>
                <a:gd name="T51" fmla="*/ 0 h 285"/>
                <a:gd name="T52" fmla="*/ 177 w 218"/>
                <a:gd name="T53" fmla="*/ 10 h 285"/>
                <a:gd name="T54" fmla="*/ 198 w 218"/>
                <a:gd name="T55" fmla="*/ 31 h 285"/>
                <a:gd name="T56" fmla="*/ 212 w 218"/>
                <a:gd name="T57" fmla="*/ 66 h 285"/>
                <a:gd name="T58" fmla="*/ 218 w 218"/>
                <a:gd name="T59" fmla="*/ 116 h 285"/>
                <a:gd name="T60" fmla="*/ 212 w 218"/>
                <a:gd name="T61" fmla="*/ 136 h 285"/>
                <a:gd name="T62" fmla="*/ 207 w 218"/>
                <a:gd name="T63" fmla="*/ 152 h 285"/>
                <a:gd name="T64" fmla="*/ 197 w 218"/>
                <a:gd name="T65" fmla="*/ 167 h 285"/>
                <a:gd name="T66" fmla="*/ 187 w 218"/>
                <a:gd name="T67" fmla="*/ 179 h 285"/>
                <a:gd name="T68" fmla="*/ 172 w 218"/>
                <a:gd name="T69" fmla="*/ 187 h 285"/>
                <a:gd name="T70" fmla="*/ 157 w 218"/>
                <a:gd name="T71" fmla="*/ 195 h 285"/>
                <a:gd name="T72" fmla="*/ 139 w 218"/>
                <a:gd name="T73" fmla="*/ 200 h 285"/>
                <a:gd name="T74" fmla="*/ 120 w 218"/>
                <a:gd name="T75" fmla="*/ 207 h 285"/>
                <a:gd name="T76" fmla="*/ 107 w 218"/>
                <a:gd name="T77" fmla="*/ 216 h 285"/>
                <a:gd name="T78" fmla="*/ 95 w 218"/>
                <a:gd name="T79" fmla="*/ 231 h 285"/>
                <a:gd name="T80" fmla="*/ 82 w 218"/>
                <a:gd name="T81" fmla="*/ 243 h 285"/>
                <a:gd name="T82" fmla="*/ 69 w 218"/>
                <a:gd name="T83" fmla="*/ 256 h 285"/>
                <a:gd name="T84" fmla="*/ 52 w 218"/>
                <a:gd name="T85" fmla="*/ 266 h 285"/>
                <a:gd name="T86" fmla="*/ 38 w 218"/>
                <a:gd name="T87" fmla="*/ 276 h 285"/>
                <a:gd name="T88" fmla="*/ 20 w 218"/>
                <a:gd name="T89" fmla="*/ 282 h 285"/>
                <a:gd name="T90" fmla="*/ 0 w 218"/>
                <a:gd name="T9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85">
                  <a:moveTo>
                    <a:pt x="0" y="285"/>
                  </a:moveTo>
                  <a:lnTo>
                    <a:pt x="0" y="276"/>
                  </a:lnTo>
                  <a:lnTo>
                    <a:pt x="13" y="264"/>
                  </a:lnTo>
                  <a:lnTo>
                    <a:pt x="26" y="253"/>
                  </a:lnTo>
                  <a:lnTo>
                    <a:pt x="38" y="241"/>
                  </a:lnTo>
                  <a:lnTo>
                    <a:pt x="49" y="230"/>
                  </a:lnTo>
                  <a:lnTo>
                    <a:pt x="59" y="218"/>
                  </a:lnTo>
                  <a:lnTo>
                    <a:pt x="70" y="207"/>
                  </a:lnTo>
                  <a:lnTo>
                    <a:pt x="84" y="195"/>
                  </a:lnTo>
                  <a:lnTo>
                    <a:pt x="98" y="185"/>
                  </a:lnTo>
                  <a:lnTo>
                    <a:pt x="143" y="169"/>
                  </a:lnTo>
                  <a:lnTo>
                    <a:pt x="172" y="139"/>
                  </a:lnTo>
                  <a:lnTo>
                    <a:pt x="187" y="105"/>
                  </a:lnTo>
                  <a:lnTo>
                    <a:pt x="189" y="70"/>
                  </a:lnTo>
                  <a:lnTo>
                    <a:pt x="174" y="41"/>
                  </a:lnTo>
                  <a:lnTo>
                    <a:pt x="146" y="26"/>
                  </a:lnTo>
                  <a:lnTo>
                    <a:pt x="103" y="28"/>
                  </a:lnTo>
                  <a:lnTo>
                    <a:pt x="49" y="56"/>
                  </a:lnTo>
                  <a:lnTo>
                    <a:pt x="34" y="61"/>
                  </a:lnTo>
                  <a:lnTo>
                    <a:pt x="20" y="66"/>
                  </a:lnTo>
                  <a:lnTo>
                    <a:pt x="15" y="56"/>
                  </a:lnTo>
                  <a:lnTo>
                    <a:pt x="10" y="56"/>
                  </a:lnTo>
                  <a:lnTo>
                    <a:pt x="46" y="28"/>
                  </a:lnTo>
                  <a:lnTo>
                    <a:pt x="84" y="10"/>
                  </a:lnTo>
                  <a:lnTo>
                    <a:pt x="118" y="0"/>
                  </a:lnTo>
                  <a:lnTo>
                    <a:pt x="151" y="0"/>
                  </a:lnTo>
                  <a:lnTo>
                    <a:pt x="177" y="10"/>
                  </a:lnTo>
                  <a:lnTo>
                    <a:pt x="198" y="31"/>
                  </a:lnTo>
                  <a:lnTo>
                    <a:pt x="212" y="66"/>
                  </a:lnTo>
                  <a:lnTo>
                    <a:pt x="218" y="116"/>
                  </a:lnTo>
                  <a:lnTo>
                    <a:pt x="212" y="136"/>
                  </a:lnTo>
                  <a:lnTo>
                    <a:pt x="207" y="152"/>
                  </a:lnTo>
                  <a:lnTo>
                    <a:pt x="197" y="167"/>
                  </a:lnTo>
                  <a:lnTo>
                    <a:pt x="187" y="179"/>
                  </a:lnTo>
                  <a:lnTo>
                    <a:pt x="172" y="187"/>
                  </a:lnTo>
                  <a:lnTo>
                    <a:pt x="157" y="195"/>
                  </a:lnTo>
                  <a:lnTo>
                    <a:pt x="139" y="200"/>
                  </a:lnTo>
                  <a:lnTo>
                    <a:pt x="120" y="207"/>
                  </a:lnTo>
                  <a:lnTo>
                    <a:pt x="107" y="216"/>
                  </a:lnTo>
                  <a:lnTo>
                    <a:pt x="95" y="231"/>
                  </a:lnTo>
                  <a:lnTo>
                    <a:pt x="82" y="243"/>
                  </a:lnTo>
                  <a:lnTo>
                    <a:pt x="69" y="256"/>
                  </a:lnTo>
                  <a:lnTo>
                    <a:pt x="52" y="266"/>
                  </a:lnTo>
                  <a:lnTo>
                    <a:pt x="38" y="276"/>
                  </a:lnTo>
                  <a:lnTo>
                    <a:pt x="20" y="282"/>
                  </a:lnTo>
                  <a:lnTo>
                    <a:pt x="0"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5" name="Freeform 43"/>
            <p:cNvSpPr>
              <a:spLocks/>
            </p:cNvSpPr>
            <p:nvPr/>
          </p:nvSpPr>
          <p:spPr bwMode="auto">
            <a:xfrm>
              <a:off x="4160" y="2562"/>
              <a:ext cx="44" cy="122"/>
            </a:xfrm>
            <a:custGeom>
              <a:avLst/>
              <a:gdLst>
                <a:gd name="T0" fmla="*/ 0 w 44"/>
                <a:gd name="T1" fmla="*/ 122 h 122"/>
                <a:gd name="T2" fmla="*/ 0 w 44"/>
                <a:gd name="T3" fmla="*/ 117 h 122"/>
                <a:gd name="T4" fmla="*/ 2 w 44"/>
                <a:gd name="T5" fmla="*/ 107 h 122"/>
                <a:gd name="T6" fmla="*/ 5 w 44"/>
                <a:gd name="T7" fmla="*/ 91 h 122"/>
                <a:gd name="T8" fmla="*/ 8 w 44"/>
                <a:gd name="T9" fmla="*/ 73 h 122"/>
                <a:gd name="T10" fmla="*/ 10 w 44"/>
                <a:gd name="T11" fmla="*/ 51 h 122"/>
                <a:gd name="T12" fmla="*/ 12 w 44"/>
                <a:gd name="T13" fmla="*/ 32 h 122"/>
                <a:gd name="T14" fmla="*/ 12 w 44"/>
                <a:gd name="T15" fmla="*/ 13 h 122"/>
                <a:gd name="T16" fmla="*/ 10 w 44"/>
                <a:gd name="T17" fmla="*/ 0 h 122"/>
                <a:gd name="T18" fmla="*/ 25 w 44"/>
                <a:gd name="T19" fmla="*/ 0 h 122"/>
                <a:gd name="T20" fmla="*/ 41 w 44"/>
                <a:gd name="T21" fmla="*/ 12 h 122"/>
                <a:gd name="T22" fmla="*/ 43 w 44"/>
                <a:gd name="T23" fmla="*/ 23 h 122"/>
                <a:gd name="T24" fmla="*/ 44 w 44"/>
                <a:gd name="T25" fmla="*/ 40 h 122"/>
                <a:gd name="T26" fmla="*/ 43 w 44"/>
                <a:gd name="T27" fmla="*/ 55 h 122"/>
                <a:gd name="T28" fmla="*/ 39 w 44"/>
                <a:gd name="T29" fmla="*/ 73 h 122"/>
                <a:gd name="T30" fmla="*/ 33 w 44"/>
                <a:gd name="T31" fmla="*/ 87 h 122"/>
                <a:gd name="T32" fmla="*/ 25 w 44"/>
                <a:gd name="T33" fmla="*/ 102 h 122"/>
                <a:gd name="T34" fmla="*/ 13 w 44"/>
                <a:gd name="T35" fmla="*/ 114 h 122"/>
                <a:gd name="T36" fmla="*/ 0 w 4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122">
                  <a:moveTo>
                    <a:pt x="0" y="122"/>
                  </a:moveTo>
                  <a:lnTo>
                    <a:pt x="0" y="117"/>
                  </a:lnTo>
                  <a:lnTo>
                    <a:pt x="2" y="107"/>
                  </a:lnTo>
                  <a:lnTo>
                    <a:pt x="5" y="91"/>
                  </a:lnTo>
                  <a:lnTo>
                    <a:pt x="8" y="73"/>
                  </a:lnTo>
                  <a:lnTo>
                    <a:pt x="10" y="51"/>
                  </a:lnTo>
                  <a:lnTo>
                    <a:pt x="12" y="32"/>
                  </a:lnTo>
                  <a:lnTo>
                    <a:pt x="12" y="13"/>
                  </a:lnTo>
                  <a:lnTo>
                    <a:pt x="10" y="0"/>
                  </a:lnTo>
                  <a:lnTo>
                    <a:pt x="25" y="0"/>
                  </a:lnTo>
                  <a:lnTo>
                    <a:pt x="41" y="12"/>
                  </a:lnTo>
                  <a:lnTo>
                    <a:pt x="43" y="23"/>
                  </a:lnTo>
                  <a:lnTo>
                    <a:pt x="44" y="40"/>
                  </a:lnTo>
                  <a:lnTo>
                    <a:pt x="43" y="55"/>
                  </a:lnTo>
                  <a:lnTo>
                    <a:pt x="39" y="73"/>
                  </a:lnTo>
                  <a:lnTo>
                    <a:pt x="33" y="87"/>
                  </a:lnTo>
                  <a:lnTo>
                    <a:pt x="25" y="102"/>
                  </a:lnTo>
                  <a:lnTo>
                    <a:pt x="13" y="114"/>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6" name="Freeform 44"/>
            <p:cNvSpPr>
              <a:spLocks/>
            </p:cNvSpPr>
            <p:nvPr/>
          </p:nvSpPr>
          <p:spPr bwMode="auto">
            <a:xfrm>
              <a:off x="4934" y="2513"/>
              <a:ext cx="64" cy="159"/>
            </a:xfrm>
            <a:custGeom>
              <a:avLst/>
              <a:gdLst>
                <a:gd name="T0" fmla="*/ 15 w 64"/>
                <a:gd name="T1" fmla="*/ 159 h 159"/>
                <a:gd name="T2" fmla="*/ 7 w 64"/>
                <a:gd name="T3" fmla="*/ 141 h 159"/>
                <a:gd name="T4" fmla="*/ 4 w 64"/>
                <a:gd name="T5" fmla="*/ 122 h 159"/>
                <a:gd name="T6" fmla="*/ 0 w 64"/>
                <a:gd name="T7" fmla="*/ 99 h 159"/>
                <a:gd name="T8" fmla="*/ 0 w 64"/>
                <a:gd name="T9" fmla="*/ 76 h 159"/>
                <a:gd name="T10" fmla="*/ 0 w 64"/>
                <a:gd name="T11" fmla="*/ 51 h 159"/>
                <a:gd name="T12" fmla="*/ 4 w 64"/>
                <a:gd name="T13" fmla="*/ 31 h 159"/>
                <a:gd name="T14" fmla="*/ 7 w 64"/>
                <a:gd name="T15" fmla="*/ 13 h 159"/>
                <a:gd name="T16" fmla="*/ 15 w 64"/>
                <a:gd name="T17" fmla="*/ 0 h 159"/>
                <a:gd name="T18" fmla="*/ 32 w 64"/>
                <a:gd name="T19" fmla="*/ 7 h 159"/>
                <a:gd name="T20" fmla="*/ 46 w 64"/>
                <a:gd name="T21" fmla="*/ 25 h 159"/>
                <a:gd name="T22" fmla="*/ 56 w 64"/>
                <a:gd name="T23" fmla="*/ 49 h 159"/>
                <a:gd name="T24" fmla="*/ 64 w 64"/>
                <a:gd name="T25" fmla="*/ 79 h 159"/>
                <a:gd name="T26" fmla="*/ 63 w 64"/>
                <a:gd name="T27" fmla="*/ 107 h 159"/>
                <a:gd name="T28" fmla="*/ 55 w 64"/>
                <a:gd name="T29" fmla="*/ 133 h 159"/>
                <a:gd name="T30" fmla="*/ 40 w 64"/>
                <a:gd name="T31" fmla="*/ 151 h 159"/>
                <a:gd name="T32" fmla="*/ 15 w 64"/>
                <a:gd name="T3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59">
                  <a:moveTo>
                    <a:pt x="15" y="159"/>
                  </a:moveTo>
                  <a:lnTo>
                    <a:pt x="7" y="141"/>
                  </a:lnTo>
                  <a:lnTo>
                    <a:pt x="4" y="122"/>
                  </a:lnTo>
                  <a:lnTo>
                    <a:pt x="0" y="99"/>
                  </a:lnTo>
                  <a:lnTo>
                    <a:pt x="0" y="76"/>
                  </a:lnTo>
                  <a:lnTo>
                    <a:pt x="0" y="51"/>
                  </a:lnTo>
                  <a:lnTo>
                    <a:pt x="4" y="31"/>
                  </a:lnTo>
                  <a:lnTo>
                    <a:pt x="7" y="13"/>
                  </a:lnTo>
                  <a:lnTo>
                    <a:pt x="15" y="0"/>
                  </a:lnTo>
                  <a:lnTo>
                    <a:pt x="32" y="7"/>
                  </a:lnTo>
                  <a:lnTo>
                    <a:pt x="46" y="25"/>
                  </a:lnTo>
                  <a:lnTo>
                    <a:pt x="56" y="49"/>
                  </a:lnTo>
                  <a:lnTo>
                    <a:pt x="64" y="79"/>
                  </a:lnTo>
                  <a:lnTo>
                    <a:pt x="63" y="107"/>
                  </a:lnTo>
                  <a:lnTo>
                    <a:pt x="55" y="133"/>
                  </a:lnTo>
                  <a:lnTo>
                    <a:pt x="40" y="151"/>
                  </a:lnTo>
                  <a:lnTo>
                    <a:pt x="15"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7" name="Freeform 45"/>
            <p:cNvSpPr>
              <a:spLocks/>
            </p:cNvSpPr>
            <p:nvPr/>
          </p:nvSpPr>
          <p:spPr bwMode="auto">
            <a:xfrm>
              <a:off x="3991" y="2594"/>
              <a:ext cx="120" cy="78"/>
            </a:xfrm>
            <a:custGeom>
              <a:avLst/>
              <a:gdLst>
                <a:gd name="T0" fmla="*/ 0 w 120"/>
                <a:gd name="T1" fmla="*/ 78 h 78"/>
                <a:gd name="T2" fmla="*/ 5 w 120"/>
                <a:gd name="T3" fmla="*/ 62 h 78"/>
                <a:gd name="T4" fmla="*/ 16 w 120"/>
                <a:gd name="T5" fmla="*/ 50 h 78"/>
                <a:gd name="T6" fmla="*/ 30 w 120"/>
                <a:gd name="T7" fmla="*/ 41 h 78"/>
                <a:gd name="T8" fmla="*/ 44 w 120"/>
                <a:gd name="T9" fmla="*/ 34 h 78"/>
                <a:gd name="T10" fmla="*/ 58 w 120"/>
                <a:gd name="T11" fmla="*/ 27 h 78"/>
                <a:gd name="T12" fmla="*/ 72 w 120"/>
                <a:gd name="T13" fmla="*/ 21 h 78"/>
                <a:gd name="T14" fmla="*/ 82 w 120"/>
                <a:gd name="T15" fmla="*/ 11 h 78"/>
                <a:gd name="T16" fmla="*/ 90 w 120"/>
                <a:gd name="T17" fmla="*/ 0 h 78"/>
                <a:gd name="T18" fmla="*/ 103 w 120"/>
                <a:gd name="T19" fmla="*/ 0 h 78"/>
                <a:gd name="T20" fmla="*/ 110 w 120"/>
                <a:gd name="T21" fmla="*/ 0 h 78"/>
                <a:gd name="T22" fmla="*/ 110 w 120"/>
                <a:gd name="T23" fmla="*/ 9 h 78"/>
                <a:gd name="T24" fmla="*/ 120 w 120"/>
                <a:gd name="T25" fmla="*/ 19 h 78"/>
                <a:gd name="T26" fmla="*/ 103 w 120"/>
                <a:gd name="T27" fmla="*/ 26 h 78"/>
                <a:gd name="T28" fmla="*/ 89 w 120"/>
                <a:gd name="T29" fmla="*/ 34 h 78"/>
                <a:gd name="T30" fmla="*/ 74 w 120"/>
                <a:gd name="T31" fmla="*/ 42 h 78"/>
                <a:gd name="T32" fmla="*/ 59 w 120"/>
                <a:gd name="T33" fmla="*/ 52 h 78"/>
                <a:gd name="T34" fmla="*/ 44 w 120"/>
                <a:gd name="T35" fmla="*/ 59 h 78"/>
                <a:gd name="T36" fmla="*/ 30 w 120"/>
                <a:gd name="T37" fmla="*/ 67 h 78"/>
                <a:gd name="T38" fmla="*/ 15 w 120"/>
                <a:gd name="T39" fmla="*/ 72 h 78"/>
                <a:gd name="T40" fmla="*/ 0 w 120"/>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78">
                  <a:moveTo>
                    <a:pt x="0" y="78"/>
                  </a:moveTo>
                  <a:lnTo>
                    <a:pt x="5" y="62"/>
                  </a:lnTo>
                  <a:lnTo>
                    <a:pt x="16" y="50"/>
                  </a:lnTo>
                  <a:lnTo>
                    <a:pt x="30" y="41"/>
                  </a:lnTo>
                  <a:lnTo>
                    <a:pt x="44" y="34"/>
                  </a:lnTo>
                  <a:lnTo>
                    <a:pt x="58" y="27"/>
                  </a:lnTo>
                  <a:lnTo>
                    <a:pt x="72" y="21"/>
                  </a:lnTo>
                  <a:lnTo>
                    <a:pt x="82" y="11"/>
                  </a:lnTo>
                  <a:lnTo>
                    <a:pt x="90" y="0"/>
                  </a:lnTo>
                  <a:lnTo>
                    <a:pt x="103" y="0"/>
                  </a:lnTo>
                  <a:lnTo>
                    <a:pt x="110" y="0"/>
                  </a:lnTo>
                  <a:lnTo>
                    <a:pt x="110" y="9"/>
                  </a:lnTo>
                  <a:lnTo>
                    <a:pt x="120" y="19"/>
                  </a:lnTo>
                  <a:lnTo>
                    <a:pt x="103" y="26"/>
                  </a:lnTo>
                  <a:lnTo>
                    <a:pt x="89" y="34"/>
                  </a:lnTo>
                  <a:lnTo>
                    <a:pt x="74" y="42"/>
                  </a:lnTo>
                  <a:lnTo>
                    <a:pt x="59" y="52"/>
                  </a:lnTo>
                  <a:lnTo>
                    <a:pt x="44" y="59"/>
                  </a:lnTo>
                  <a:lnTo>
                    <a:pt x="30" y="67"/>
                  </a:lnTo>
                  <a:lnTo>
                    <a:pt x="15" y="72"/>
                  </a:lnTo>
                  <a:lnTo>
                    <a:pt x="0" y="78"/>
                  </a:lnTo>
                  <a:close/>
                </a:path>
              </a:pathLst>
            </a:custGeom>
            <a:solidFill>
              <a:srgbClr val="BA5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8" name="Freeform 46"/>
            <p:cNvSpPr>
              <a:spLocks/>
            </p:cNvSpPr>
            <p:nvPr/>
          </p:nvSpPr>
          <p:spPr bwMode="auto">
            <a:xfrm>
              <a:off x="4954" y="2553"/>
              <a:ext cx="23" cy="109"/>
            </a:xfrm>
            <a:custGeom>
              <a:avLst/>
              <a:gdLst>
                <a:gd name="T0" fmla="*/ 5 w 23"/>
                <a:gd name="T1" fmla="*/ 109 h 109"/>
                <a:gd name="T2" fmla="*/ 0 w 23"/>
                <a:gd name="T3" fmla="*/ 95 h 109"/>
                <a:gd name="T4" fmla="*/ 0 w 23"/>
                <a:gd name="T5" fmla="*/ 80 h 109"/>
                <a:gd name="T6" fmla="*/ 0 w 23"/>
                <a:gd name="T7" fmla="*/ 65 h 109"/>
                <a:gd name="T8" fmla="*/ 0 w 23"/>
                <a:gd name="T9" fmla="*/ 50 h 109"/>
                <a:gd name="T10" fmla="*/ 0 w 23"/>
                <a:gd name="T11" fmla="*/ 36 h 109"/>
                <a:gd name="T12" fmla="*/ 2 w 23"/>
                <a:gd name="T13" fmla="*/ 22 h 109"/>
                <a:gd name="T14" fmla="*/ 3 w 23"/>
                <a:gd name="T15" fmla="*/ 9 h 109"/>
                <a:gd name="T16" fmla="*/ 5 w 23"/>
                <a:gd name="T17" fmla="*/ 0 h 109"/>
                <a:gd name="T18" fmla="*/ 13 w 23"/>
                <a:gd name="T19" fmla="*/ 4 h 109"/>
                <a:gd name="T20" fmla="*/ 20 w 23"/>
                <a:gd name="T21" fmla="*/ 18 h 109"/>
                <a:gd name="T22" fmla="*/ 22 w 23"/>
                <a:gd name="T23" fmla="*/ 31 h 109"/>
                <a:gd name="T24" fmla="*/ 23 w 23"/>
                <a:gd name="T25" fmla="*/ 50 h 109"/>
                <a:gd name="T26" fmla="*/ 20 w 23"/>
                <a:gd name="T27" fmla="*/ 67 h 109"/>
                <a:gd name="T28" fmla="*/ 17 w 23"/>
                <a:gd name="T29" fmla="*/ 85 h 109"/>
                <a:gd name="T30" fmla="*/ 10 w 23"/>
                <a:gd name="T31" fmla="*/ 98 h 109"/>
                <a:gd name="T32" fmla="*/ 5 w 23"/>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9">
                  <a:moveTo>
                    <a:pt x="5" y="109"/>
                  </a:moveTo>
                  <a:lnTo>
                    <a:pt x="0" y="95"/>
                  </a:lnTo>
                  <a:lnTo>
                    <a:pt x="0" y="80"/>
                  </a:lnTo>
                  <a:lnTo>
                    <a:pt x="0" y="65"/>
                  </a:lnTo>
                  <a:lnTo>
                    <a:pt x="0" y="50"/>
                  </a:lnTo>
                  <a:lnTo>
                    <a:pt x="0" y="36"/>
                  </a:lnTo>
                  <a:lnTo>
                    <a:pt x="2" y="22"/>
                  </a:lnTo>
                  <a:lnTo>
                    <a:pt x="3" y="9"/>
                  </a:lnTo>
                  <a:lnTo>
                    <a:pt x="5" y="0"/>
                  </a:lnTo>
                  <a:lnTo>
                    <a:pt x="13" y="4"/>
                  </a:lnTo>
                  <a:lnTo>
                    <a:pt x="20" y="18"/>
                  </a:lnTo>
                  <a:lnTo>
                    <a:pt x="22" y="31"/>
                  </a:lnTo>
                  <a:lnTo>
                    <a:pt x="23" y="50"/>
                  </a:lnTo>
                  <a:lnTo>
                    <a:pt x="20" y="67"/>
                  </a:lnTo>
                  <a:lnTo>
                    <a:pt x="17" y="85"/>
                  </a:lnTo>
                  <a:lnTo>
                    <a:pt x="10" y="98"/>
                  </a:lnTo>
                  <a:lnTo>
                    <a:pt x="5" y="109"/>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79" name="Freeform 47"/>
            <p:cNvSpPr>
              <a:spLocks/>
            </p:cNvSpPr>
            <p:nvPr/>
          </p:nvSpPr>
          <p:spPr bwMode="auto">
            <a:xfrm>
              <a:off x="5159" y="2598"/>
              <a:ext cx="51" cy="45"/>
            </a:xfrm>
            <a:custGeom>
              <a:avLst/>
              <a:gdLst>
                <a:gd name="T0" fmla="*/ 49 w 51"/>
                <a:gd name="T1" fmla="*/ 45 h 45"/>
                <a:gd name="T2" fmla="*/ 41 w 51"/>
                <a:gd name="T3" fmla="*/ 40 h 45"/>
                <a:gd name="T4" fmla="*/ 33 w 51"/>
                <a:gd name="T5" fmla="*/ 35 h 45"/>
                <a:gd name="T6" fmla="*/ 23 w 51"/>
                <a:gd name="T7" fmla="*/ 30 h 45"/>
                <a:gd name="T8" fmla="*/ 17 w 51"/>
                <a:gd name="T9" fmla="*/ 25 h 45"/>
                <a:gd name="T10" fmla="*/ 4 w 51"/>
                <a:gd name="T11" fmla="*/ 14 h 45"/>
                <a:gd name="T12" fmla="*/ 0 w 51"/>
                <a:gd name="T13" fmla="*/ 5 h 45"/>
                <a:gd name="T14" fmla="*/ 13 w 51"/>
                <a:gd name="T15" fmla="*/ 0 h 45"/>
                <a:gd name="T16" fmla="*/ 25 w 51"/>
                <a:gd name="T17" fmla="*/ 0 h 45"/>
                <a:gd name="T18" fmla="*/ 35 w 51"/>
                <a:gd name="T19" fmla="*/ 0 h 45"/>
                <a:gd name="T20" fmla="*/ 43 w 51"/>
                <a:gd name="T21" fmla="*/ 5 h 45"/>
                <a:gd name="T22" fmla="*/ 46 w 51"/>
                <a:gd name="T23" fmla="*/ 10 h 45"/>
                <a:gd name="T24" fmla="*/ 51 w 51"/>
                <a:gd name="T25" fmla="*/ 20 h 45"/>
                <a:gd name="T26" fmla="*/ 49 w 51"/>
                <a:gd name="T27" fmla="*/ 30 h 45"/>
                <a:gd name="T28" fmla="*/ 49 w 51"/>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5">
                  <a:moveTo>
                    <a:pt x="49" y="45"/>
                  </a:moveTo>
                  <a:lnTo>
                    <a:pt x="41" y="40"/>
                  </a:lnTo>
                  <a:lnTo>
                    <a:pt x="33" y="35"/>
                  </a:lnTo>
                  <a:lnTo>
                    <a:pt x="23" y="30"/>
                  </a:lnTo>
                  <a:lnTo>
                    <a:pt x="17" y="25"/>
                  </a:lnTo>
                  <a:lnTo>
                    <a:pt x="4" y="14"/>
                  </a:lnTo>
                  <a:lnTo>
                    <a:pt x="0" y="5"/>
                  </a:lnTo>
                  <a:lnTo>
                    <a:pt x="13" y="0"/>
                  </a:lnTo>
                  <a:lnTo>
                    <a:pt x="25" y="0"/>
                  </a:lnTo>
                  <a:lnTo>
                    <a:pt x="35" y="0"/>
                  </a:lnTo>
                  <a:lnTo>
                    <a:pt x="43" y="5"/>
                  </a:lnTo>
                  <a:lnTo>
                    <a:pt x="46" y="10"/>
                  </a:lnTo>
                  <a:lnTo>
                    <a:pt x="51" y="20"/>
                  </a:lnTo>
                  <a:lnTo>
                    <a:pt x="49" y="30"/>
                  </a:lnTo>
                  <a:lnTo>
                    <a:pt x="4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0" name="Freeform 48"/>
            <p:cNvSpPr>
              <a:spLocks/>
            </p:cNvSpPr>
            <p:nvPr/>
          </p:nvSpPr>
          <p:spPr bwMode="auto">
            <a:xfrm>
              <a:off x="2698" y="2283"/>
              <a:ext cx="66" cy="330"/>
            </a:xfrm>
            <a:custGeom>
              <a:avLst/>
              <a:gdLst>
                <a:gd name="T0" fmla="*/ 5 w 66"/>
                <a:gd name="T1" fmla="*/ 330 h 330"/>
                <a:gd name="T2" fmla="*/ 0 w 66"/>
                <a:gd name="T3" fmla="*/ 302 h 330"/>
                <a:gd name="T4" fmla="*/ 0 w 66"/>
                <a:gd name="T5" fmla="*/ 274 h 330"/>
                <a:gd name="T6" fmla="*/ 3 w 66"/>
                <a:gd name="T7" fmla="*/ 247 h 330"/>
                <a:gd name="T8" fmla="*/ 13 w 66"/>
                <a:gd name="T9" fmla="*/ 220 h 330"/>
                <a:gd name="T10" fmla="*/ 22 w 66"/>
                <a:gd name="T11" fmla="*/ 192 h 330"/>
                <a:gd name="T12" fmla="*/ 31 w 66"/>
                <a:gd name="T13" fmla="*/ 168 h 330"/>
                <a:gd name="T14" fmla="*/ 38 w 66"/>
                <a:gd name="T15" fmla="*/ 142 h 330"/>
                <a:gd name="T16" fmla="*/ 44 w 66"/>
                <a:gd name="T17" fmla="*/ 120 h 330"/>
                <a:gd name="T18" fmla="*/ 43 w 66"/>
                <a:gd name="T19" fmla="*/ 105 h 330"/>
                <a:gd name="T20" fmla="*/ 41 w 66"/>
                <a:gd name="T21" fmla="*/ 92 h 330"/>
                <a:gd name="T22" fmla="*/ 38 w 66"/>
                <a:gd name="T23" fmla="*/ 76 h 330"/>
                <a:gd name="T24" fmla="*/ 35 w 66"/>
                <a:gd name="T25" fmla="*/ 59 h 330"/>
                <a:gd name="T26" fmla="*/ 30 w 66"/>
                <a:gd name="T27" fmla="*/ 41 h 330"/>
                <a:gd name="T28" fmla="*/ 26 w 66"/>
                <a:gd name="T29" fmla="*/ 27 h 330"/>
                <a:gd name="T30" fmla="*/ 25 w 66"/>
                <a:gd name="T31" fmla="*/ 12 h 330"/>
                <a:gd name="T32" fmla="*/ 25 w 66"/>
                <a:gd name="T33" fmla="*/ 0 h 330"/>
                <a:gd name="T34" fmla="*/ 48 w 66"/>
                <a:gd name="T35" fmla="*/ 27 h 330"/>
                <a:gd name="T36" fmla="*/ 61 w 66"/>
                <a:gd name="T37" fmla="*/ 68 h 330"/>
                <a:gd name="T38" fmla="*/ 66 w 66"/>
                <a:gd name="T39" fmla="*/ 117 h 330"/>
                <a:gd name="T40" fmla="*/ 63 w 66"/>
                <a:gd name="T41" fmla="*/ 173 h 330"/>
                <a:gd name="T42" fmla="*/ 53 w 66"/>
                <a:gd name="T43" fmla="*/ 225 h 330"/>
                <a:gd name="T44" fmla="*/ 40 w 66"/>
                <a:gd name="T45" fmla="*/ 273 h 330"/>
                <a:gd name="T46" fmla="*/ 22 w 66"/>
                <a:gd name="T47" fmla="*/ 309 h 330"/>
                <a:gd name="T48" fmla="*/ 5 w 66"/>
                <a:gd name="T4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330">
                  <a:moveTo>
                    <a:pt x="5" y="330"/>
                  </a:moveTo>
                  <a:lnTo>
                    <a:pt x="0" y="302"/>
                  </a:lnTo>
                  <a:lnTo>
                    <a:pt x="0" y="274"/>
                  </a:lnTo>
                  <a:lnTo>
                    <a:pt x="3" y="247"/>
                  </a:lnTo>
                  <a:lnTo>
                    <a:pt x="13" y="220"/>
                  </a:lnTo>
                  <a:lnTo>
                    <a:pt x="22" y="192"/>
                  </a:lnTo>
                  <a:lnTo>
                    <a:pt x="31" y="168"/>
                  </a:lnTo>
                  <a:lnTo>
                    <a:pt x="38" y="142"/>
                  </a:lnTo>
                  <a:lnTo>
                    <a:pt x="44" y="120"/>
                  </a:lnTo>
                  <a:lnTo>
                    <a:pt x="43" y="105"/>
                  </a:lnTo>
                  <a:lnTo>
                    <a:pt x="41" y="92"/>
                  </a:lnTo>
                  <a:lnTo>
                    <a:pt x="38" y="76"/>
                  </a:lnTo>
                  <a:lnTo>
                    <a:pt x="35" y="59"/>
                  </a:lnTo>
                  <a:lnTo>
                    <a:pt x="30" y="41"/>
                  </a:lnTo>
                  <a:lnTo>
                    <a:pt x="26" y="27"/>
                  </a:lnTo>
                  <a:lnTo>
                    <a:pt x="25" y="12"/>
                  </a:lnTo>
                  <a:lnTo>
                    <a:pt x="25" y="0"/>
                  </a:lnTo>
                  <a:lnTo>
                    <a:pt x="48" y="27"/>
                  </a:lnTo>
                  <a:lnTo>
                    <a:pt x="61" y="68"/>
                  </a:lnTo>
                  <a:lnTo>
                    <a:pt x="66" y="117"/>
                  </a:lnTo>
                  <a:lnTo>
                    <a:pt x="63" y="173"/>
                  </a:lnTo>
                  <a:lnTo>
                    <a:pt x="53" y="225"/>
                  </a:lnTo>
                  <a:lnTo>
                    <a:pt x="40" y="273"/>
                  </a:lnTo>
                  <a:lnTo>
                    <a:pt x="22" y="309"/>
                  </a:lnTo>
                  <a:lnTo>
                    <a:pt x="5"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1" name="Freeform 49"/>
            <p:cNvSpPr>
              <a:spLocks/>
            </p:cNvSpPr>
            <p:nvPr/>
          </p:nvSpPr>
          <p:spPr bwMode="auto">
            <a:xfrm>
              <a:off x="2324" y="2306"/>
              <a:ext cx="59" cy="268"/>
            </a:xfrm>
            <a:custGeom>
              <a:avLst/>
              <a:gdLst>
                <a:gd name="T0" fmla="*/ 30 w 59"/>
                <a:gd name="T1" fmla="*/ 268 h 268"/>
                <a:gd name="T2" fmla="*/ 26 w 59"/>
                <a:gd name="T3" fmla="*/ 255 h 268"/>
                <a:gd name="T4" fmla="*/ 26 w 59"/>
                <a:gd name="T5" fmla="*/ 240 h 268"/>
                <a:gd name="T6" fmla="*/ 26 w 59"/>
                <a:gd name="T7" fmla="*/ 220 h 268"/>
                <a:gd name="T8" fmla="*/ 30 w 59"/>
                <a:gd name="T9" fmla="*/ 202 h 268"/>
                <a:gd name="T10" fmla="*/ 33 w 59"/>
                <a:gd name="T11" fmla="*/ 181 h 268"/>
                <a:gd name="T12" fmla="*/ 36 w 59"/>
                <a:gd name="T13" fmla="*/ 161 h 268"/>
                <a:gd name="T14" fmla="*/ 38 w 59"/>
                <a:gd name="T15" fmla="*/ 146 h 268"/>
                <a:gd name="T16" fmla="*/ 39 w 59"/>
                <a:gd name="T17" fmla="*/ 137 h 268"/>
                <a:gd name="T18" fmla="*/ 35 w 59"/>
                <a:gd name="T19" fmla="*/ 117 h 268"/>
                <a:gd name="T20" fmla="*/ 31 w 59"/>
                <a:gd name="T21" fmla="*/ 100 h 268"/>
                <a:gd name="T22" fmla="*/ 26 w 59"/>
                <a:gd name="T23" fmla="*/ 82 h 268"/>
                <a:gd name="T24" fmla="*/ 23 w 59"/>
                <a:gd name="T25" fmla="*/ 68 h 268"/>
                <a:gd name="T26" fmla="*/ 17 w 59"/>
                <a:gd name="T27" fmla="*/ 51 h 268"/>
                <a:gd name="T28" fmla="*/ 12 w 59"/>
                <a:gd name="T29" fmla="*/ 36 h 268"/>
                <a:gd name="T30" fmla="*/ 5 w 59"/>
                <a:gd name="T31" fmla="*/ 22 h 268"/>
                <a:gd name="T32" fmla="*/ 0 w 59"/>
                <a:gd name="T33" fmla="*/ 7 h 268"/>
                <a:gd name="T34" fmla="*/ 13 w 59"/>
                <a:gd name="T35" fmla="*/ 0 h 268"/>
                <a:gd name="T36" fmla="*/ 28 w 59"/>
                <a:gd name="T37" fmla="*/ 17 h 268"/>
                <a:gd name="T38" fmla="*/ 41 w 59"/>
                <a:gd name="T39" fmla="*/ 50 h 268"/>
                <a:gd name="T40" fmla="*/ 53 w 59"/>
                <a:gd name="T41" fmla="*/ 96 h 268"/>
                <a:gd name="T42" fmla="*/ 58 w 59"/>
                <a:gd name="T43" fmla="*/ 145 h 268"/>
                <a:gd name="T44" fmla="*/ 59 w 59"/>
                <a:gd name="T45" fmla="*/ 194 h 268"/>
                <a:gd name="T46" fmla="*/ 53 w 59"/>
                <a:gd name="T47" fmla="*/ 235 h 268"/>
                <a:gd name="T48" fmla="*/ 39 w 59"/>
                <a:gd name="T49" fmla="*/ 268 h 268"/>
                <a:gd name="T50" fmla="*/ 38 w 59"/>
                <a:gd name="T51" fmla="*/ 268 h 268"/>
                <a:gd name="T52" fmla="*/ 30 w 59"/>
                <a:gd name="T5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268">
                  <a:moveTo>
                    <a:pt x="30" y="268"/>
                  </a:moveTo>
                  <a:lnTo>
                    <a:pt x="26" y="255"/>
                  </a:lnTo>
                  <a:lnTo>
                    <a:pt x="26" y="240"/>
                  </a:lnTo>
                  <a:lnTo>
                    <a:pt x="26" y="220"/>
                  </a:lnTo>
                  <a:lnTo>
                    <a:pt x="30" y="202"/>
                  </a:lnTo>
                  <a:lnTo>
                    <a:pt x="33" y="181"/>
                  </a:lnTo>
                  <a:lnTo>
                    <a:pt x="36" y="161"/>
                  </a:lnTo>
                  <a:lnTo>
                    <a:pt x="38" y="146"/>
                  </a:lnTo>
                  <a:lnTo>
                    <a:pt x="39" y="137"/>
                  </a:lnTo>
                  <a:lnTo>
                    <a:pt x="35" y="117"/>
                  </a:lnTo>
                  <a:lnTo>
                    <a:pt x="31" y="100"/>
                  </a:lnTo>
                  <a:lnTo>
                    <a:pt x="26" y="82"/>
                  </a:lnTo>
                  <a:lnTo>
                    <a:pt x="23" y="68"/>
                  </a:lnTo>
                  <a:lnTo>
                    <a:pt x="17" y="51"/>
                  </a:lnTo>
                  <a:lnTo>
                    <a:pt x="12" y="36"/>
                  </a:lnTo>
                  <a:lnTo>
                    <a:pt x="5" y="22"/>
                  </a:lnTo>
                  <a:lnTo>
                    <a:pt x="0" y="7"/>
                  </a:lnTo>
                  <a:lnTo>
                    <a:pt x="13" y="0"/>
                  </a:lnTo>
                  <a:lnTo>
                    <a:pt x="28" y="17"/>
                  </a:lnTo>
                  <a:lnTo>
                    <a:pt x="41" y="50"/>
                  </a:lnTo>
                  <a:lnTo>
                    <a:pt x="53" y="96"/>
                  </a:lnTo>
                  <a:lnTo>
                    <a:pt x="58" y="145"/>
                  </a:lnTo>
                  <a:lnTo>
                    <a:pt x="59" y="194"/>
                  </a:lnTo>
                  <a:lnTo>
                    <a:pt x="53" y="235"/>
                  </a:lnTo>
                  <a:lnTo>
                    <a:pt x="39" y="268"/>
                  </a:lnTo>
                  <a:lnTo>
                    <a:pt x="38" y="268"/>
                  </a:lnTo>
                  <a:lnTo>
                    <a:pt x="30"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2" name="Freeform 50"/>
            <p:cNvSpPr>
              <a:spLocks/>
            </p:cNvSpPr>
            <p:nvPr/>
          </p:nvSpPr>
          <p:spPr bwMode="auto">
            <a:xfrm>
              <a:off x="2633" y="2454"/>
              <a:ext cx="41" cy="89"/>
            </a:xfrm>
            <a:custGeom>
              <a:avLst/>
              <a:gdLst>
                <a:gd name="T0" fmla="*/ 29 w 41"/>
                <a:gd name="T1" fmla="*/ 89 h 89"/>
                <a:gd name="T2" fmla="*/ 24 w 41"/>
                <a:gd name="T3" fmla="*/ 89 h 89"/>
                <a:gd name="T4" fmla="*/ 19 w 41"/>
                <a:gd name="T5" fmla="*/ 89 h 89"/>
                <a:gd name="T6" fmla="*/ 14 w 41"/>
                <a:gd name="T7" fmla="*/ 77 h 89"/>
                <a:gd name="T8" fmla="*/ 11 w 41"/>
                <a:gd name="T9" fmla="*/ 66 h 89"/>
                <a:gd name="T10" fmla="*/ 8 w 41"/>
                <a:gd name="T11" fmla="*/ 54 h 89"/>
                <a:gd name="T12" fmla="*/ 4 w 41"/>
                <a:gd name="T13" fmla="*/ 44 h 89"/>
                <a:gd name="T14" fmla="*/ 1 w 41"/>
                <a:gd name="T15" fmla="*/ 33 h 89"/>
                <a:gd name="T16" fmla="*/ 0 w 41"/>
                <a:gd name="T17" fmla="*/ 21 h 89"/>
                <a:gd name="T18" fmla="*/ 0 w 41"/>
                <a:gd name="T19" fmla="*/ 10 h 89"/>
                <a:gd name="T20" fmla="*/ 0 w 41"/>
                <a:gd name="T21" fmla="*/ 0 h 89"/>
                <a:gd name="T22" fmla="*/ 9 w 41"/>
                <a:gd name="T23" fmla="*/ 0 h 89"/>
                <a:gd name="T24" fmla="*/ 18 w 41"/>
                <a:gd name="T25" fmla="*/ 7 h 89"/>
                <a:gd name="T26" fmla="*/ 24 w 41"/>
                <a:gd name="T27" fmla="*/ 15 h 89"/>
                <a:gd name="T28" fmla="*/ 27 w 41"/>
                <a:gd name="T29" fmla="*/ 25 h 89"/>
                <a:gd name="T30" fmla="*/ 32 w 41"/>
                <a:gd name="T31" fmla="*/ 36 h 89"/>
                <a:gd name="T32" fmla="*/ 32 w 41"/>
                <a:gd name="T33" fmla="*/ 46 h 89"/>
                <a:gd name="T34" fmla="*/ 34 w 41"/>
                <a:gd name="T35" fmla="*/ 59 h 89"/>
                <a:gd name="T36" fmla="*/ 36 w 41"/>
                <a:gd name="T37" fmla="*/ 74 h 89"/>
                <a:gd name="T38" fmla="*/ 41 w 41"/>
                <a:gd name="T39" fmla="*/ 89 h 89"/>
                <a:gd name="T40" fmla="*/ 39 w 41"/>
                <a:gd name="T41" fmla="*/ 89 h 89"/>
                <a:gd name="T42" fmla="*/ 29 w 41"/>
                <a:gd name="T4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89">
                  <a:moveTo>
                    <a:pt x="29" y="89"/>
                  </a:moveTo>
                  <a:lnTo>
                    <a:pt x="24" y="89"/>
                  </a:lnTo>
                  <a:lnTo>
                    <a:pt x="19" y="89"/>
                  </a:lnTo>
                  <a:lnTo>
                    <a:pt x="14" y="77"/>
                  </a:lnTo>
                  <a:lnTo>
                    <a:pt x="11" y="66"/>
                  </a:lnTo>
                  <a:lnTo>
                    <a:pt x="8" y="54"/>
                  </a:lnTo>
                  <a:lnTo>
                    <a:pt x="4" y="44"/>
                  </a:lnTo>
                  <a:lnTo>
                    <a:pt x="1" y="33"/>
                  </a:lnTo>
                  <a:lnTo>
                    <a:pt x="0" y="21"/>
                  </a:lnTo>
                  <a:lnTo>
                    <a:pt x="0" y="10"/>
                  </a:lnTo>
                  <a:lnTo>
                    <a:pt x="0" y="0"/>
                  </a:lnTo>
                  <a:lnTo>
                    <a:pt x="9" y="0"/>
                  </a:lnTo>
                  <a:lnTo>
                    <a:pt x="18" y="7"/>
                  </a:lnTo>
                  <a:lnTo>
                    <a:pt x="24" y="15"/>
                  </a:lnTo>
                  <a:lnTo>
                    <a:pt x="27" y="25"/>
                  </a:lnTo>
                  <a:lnTo>
                    <a:pt x="32" y="36"/>
                  </a:lnTo>
                  <a:lnTo>
                    <a:pt x="32" y="46"/>
                  </a:lnTo>
                  <a:lnTo>
                    <a:pt x="34" y="59"/>
                  </a:lnTo>
                  <a:lnTo>
                    <a:pt x="36" y="74"/>
                  </a:lnTo>
                  <a:lnTo>
                    <a:pt x="41" y="89"/>
                  </a:lnTo>
                  <a:lnTo>
                    <a:pt x="39" y="89"/>
                  </a:lnTo>
                  <a:lnTo>
                    <a:pt x="29"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3" name="Freeform 51"/>
            <p:cNvSpPr>
              <a:spLocks/>
            </p:cNvSpPr>
            <p:nvPr/>
          </p:nvSpPr>
          <p:spPr bwMode="auto">
            <a:xfrm>
              <a:off x="3402" y="2344"/>
              <a:ext cx="39" cy="199"/>
            </a:xfrm>
            <a:custGeom>
              <a:avLst/>
              <a:gdLst>
                <a:gd name="T0" fmla="*/ 20 w 39"/>
                <a:gd name="T1" fmla="*/ 199 h 199"/>
                <a:gd name="T2" fmla="*/ 15 w 39"/>
                <a:gd name="T3" fmla="*/ 186 h 199"/>
                <a:gd name="T4" fmla="*/ 13 w 39"/>
                <a:gd name="T5" fmla="*/ 163 h 199"/>
                <a:gd name="T6" fmla="*/ 10 w 39"/>
                <a:gd name="T7" fmla="*/ 133 h 199"/>
                <a:gd name="T8" fmla="*/ 10 w 39"/>
                <a:gd name="T9" fmla="*/ 102 h 199"/>
                <a:gd name="T10" fmla="*/ 7 w 39"/>
                <a:gd name="T11" fmla="*/ 69 h 199"/>
                <a:gd name="T12" fmla="*/ 5 w 39"/>
                <a:gd name="T13" fmla="*/ 39 h 199"/>
                <a:gd name="T14" fmla="*/ 2 w 39"/>
                <a:gd name="T15" fmla="*/ 15 h 199"/>
                <a:gd name="T16" fmla="*/ 0 w 39"/>
                <a:gd name="T17" fmla="*/ 0 h 199"/>
                <a:gd name="T18" fmla="*/ 13 w 39"/>
                <a:gd name="T19" fmla="*/ 0 h 199"/>
                <a:gd name="T20" fmla="*/ 20 w 39"/>
                <a:gd name="T21" fmla="*/ 0 h 199"/>
                <a:gd name="T22" fmla="*/ 28 w 39"/>
                <a:gd name="T23" fmla="*/ 13 h 199"/>
                <a:gd name="T24" fmla="*/ 35 w 39"/>
                <a:gd name="T25" fmla="*/ 38 h 199"/>
                <a:gd name="T26" fmla="*/ 38 w 39"/>
                <a:gd name="T27" fmla="*/ 64 h 199"/>
                <a:gd name="T28" fmla="*/ 39 w 39"/>
                <a:gd name="T29" fmla="*/ 95 h 199"/>
                <a:gd name="T30" fmla="*/ 38 w 39"/>
                <a:gd name="T31" fmla="*/ 125 h 199"/>
                <a:gd name="T32" fmla="*/ 36 w 39"/>
                <a:gd name="T33" fmla="*/ 154 h 199"/>
                <a:gd name="T34" fmla="*/ 33 w 39"/>
                <a:gd name="T35" fmla="*/ 179 h 199"/>
                <a:gd name="T36" fmla="*/ 30 w 39"/>
                <a:gd name="T37" fmla="*/ 199 h 199"/>
                <a:gd name="T38" fmla="*/ 25 w 39"/>
                <a:gd name="T39" fmla="*/ 199 h 199"/>
                <a:gd name="T40" fmla="*/ 20 w 39"/>
                <a:gd name="T4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99">
                  <a:moveTo>
                    <a:pt x="20" y="199"/>
                  </a:moveTo>
                  <a:lnTo>
                    <a:pt x="15" y="186"/>
                  </a:lnTo>
                  <a:lnTo>
                    <a:pt x="13" y="163"/>
                  </a:lnTo>
                  <a:lnTo>
                    <a:pt x="10" y="133"/>
                  </a:lnTo>
                  <a:lnTo>
                    <a:pt x="10" y="102"/>
                  </a:lnTo>
                  <a:lnTo>
                    <a:pt x="7" y="69"/>
                  </a:lnTo>
                  <a:lnTo>
                    <a:pt x="5" y="39"/>
                  </a:lnTo>
                  <a:lnTo>
                    <a:pt x="2" y="15"/>
                  </a:lnTo>
                  <a:lnTo>
                    <a:pt x="0" y="0"/>
                  </a:lnTo>
                  <a:lnTo>
                    <a:pt x="13" y="0"/>
                  </a:lnTo>
                  <a:lnTo>
                    <a:pt x="20" y="0"/>
                  </a:lnTo>
                  <a:lnTo>
                    <a:pt x="28" y="13"/>
                  </a:lnTo>
                  <a:lnTo>
                    <a:pt x="35" y="38"/>
                  </a:lnTo>
                  <a:lnTo>
                    <a:pt x="38" y="64"/>
                  </a:lnTo>
                  <a:lnTo>
                    <a:pt x="39" y="95"/>
                  </a:lnTo>
                  <a:lnTo>
                    <a:pt x="38" y="125"/>
                  </a:lnTo>
                  <a:lnTo>
                    <a:pt x="36" y="154"/>
                  </a:lnTo>
                  <a:lnTo>
                    <a:pt x="33" y="179"/>
                  </a:lnTo>
                  <a:lnTo>
                    <a:pt x="30" y="199"/>
                  </a:lnTo>
                  <a:lnTo>
                    <a:pt x="25" y="199"/>
                  </a:lnTo>
                  <a:lnTo>
                    <a:pt x="2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4" name="Freeform 52"/>
            <p:cNvSpPr>
              <a:spLocks/>
            </p:cNvSpPr>
            <p:nvPr/>
          </p:nvSpPr>
          <p:spPr bwMode="auto">
            <a:xfrm>
              <a:off x="4895" y="2344"/>
              <a:ext cx="30" cy="110"/>
            </a:xfrm>
            <a:custGeom>
              <a:avLst/>
              <a:gdLst>
                <a:gd name="T0" fmla="*/ 5 w 30"/>
                <a:gd name="T1" fmla="*/ 110 h 110"/>
                <a:gd name="T2" fmla="*/ 0 w 30"/>
                <a:gd name="T3" fmla="*/ 97 h 110"/>
                <a:gd name="T4" fmla="*/ 0 w 30"/>
                <a:gd name="T5" fmla="*/ 84 h 110"/>
                <a:gd name="T6" fmla="*/ 0 w 30"/>
                <a:gd name="T7" fmla="*/ 71 h 110"/>
                <a:gd name="T8" fmla="*/ 2 w 30"/>
                <a:gd name="T9" fmla="*/ 59 h 110"/>
                <a:gd name="T10" fmla="*/ 3 w 30"/>
                <a:gd name="T11" fmla="*/ 44 h 110"/>
                <a:gd name="T12" fmla="*/ 7 w 30"/>
                <a:gd name="T13" fmla="*/ 33 h 110"/>
                <a:gd name="T14" fmla="*/ 10 w 30"/>
                <a:gd name="T15" fmla="*/ 20 h 110"/>
                <a:gd name="T16" fmla="*/ 15 w 30"/>
                <a:gd name="T17" fmla="*/ 10 h 110"/>
                <a:gd name="T18" fmla="*/ 25 w 30"/>
                <a:gd name="T19" fmla="*/ 10 h 110"/>
                <a:gd name="T20" fmla="*/ 23 w 30"/>
                <a:gd name="T21" fmla="*/ 5 h 110"/>
                <a:gd name="T22" fmla="*/ 15 w 30"/>
                <a:gd name="T23" fmla="*/ 0 h 110"/>
                <a:gd name="T24" fmla="*/ 23 w 30"/>
                <a:gd name="T25" fmla="*/ 0 h 110"/>
                <a:gd name="T26" fmla="*/ 25 w 30"/>
                <a:gd name="T27" fmla="*/ 0 h 110"/>
                <a:gd name="T28" fmla="*/ 26 w 30"/>
                <a:gd name="T29" fmla="*/ 10 h 110"/>
                <a:gd name="T30" fmla="*/ 30 w 30"/>
                <a:gd name="T31" fmla="*/ 25 h 110"/>
                <a:gd name="T32" fmla="*/ 30 w 30"/>
                <a:gd name="T33" fmla="*/ 38 h 110"/>
                <a:gd name="T34" fmla="*/ 30 w 30"/>
                <a:gd name="T35" fmla="*/ 53 h 110"/>
                <a:gd name="T36" fmla="*/ 28 w 30"/>
                <a:gd name="T37" fmla="*/ 64 h 110"/>
                <a:gd name="T38" fmla="*/ 25 w 30"/>
                <a:gd name="T39" fmla="*/ 77 h 110"/>
                <a:gd name="T40" fmla="*/ 20 w 30"/>
                <a:gd name="T41" fmla="*/ 89 h 110"/>
                <a:gd name="T42" fmla="*/ 15 w 30"/>
                <a:gd name="T43" fmla="*/ 99 h 110"/>
                <a:gd name="T44" fmla="*/ 10 w 30"/>
                <a:gd name="T45" fmla="*/ 103 h 110"/>
                <a:gd name="T46" fmla="*/ 5 w 30"/>
                <a:gd name="T4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10">
                  <a:moveTo>
                    <a:pt x="5" y="110"/>
                  </a:moveTo>
                  <a:lnTo>
                    <a:pt x="0" y="97"/>
                  </a:lnTo>
                  <a:lnTo>
                    <a:pt x="0" y="84"/>
                  </a:lnTo>
                  <a:lnTo>
                    <a:pt x="0" y="71"/>
                  </a:lnTo>
                  <a:lnTo>
                    <a:pt x="2" y="59"/>
                  </a:lnTo>
                  <a:lnTo>
                    <a:pt x="3" y="44"/>
                  </a:lnTo>
                  <a:lnTo>
                    <a:pt x="7" y="33"/>
                  </a:lnTo>
                  <a:lnTo>
                    <a:pt x="10" y="20"/>
                  </a:lnTo>
                  <a:lnTo>
                    <a:pt x="15" y="10"/>
                  </a:lnTo>
                  <a:lnTo>
                    <a:pt x="25" y="10"/>
                  </a:lnTo>
                  <a:lnTo>
                    <a:pt x="23" y="5"/>
                  </a:lnTo>
                  <a:lnTo>
                    <a:pt x="15" y="0"/>
                  </a:lnTo>
                  <a:lnTo>
                    <a:pt x="23" y="0"/>
                  </a:lnTo>
                  <a:lnTo>
                    <a:pt x="25" y="0"/>
                  </a:lnTo>
                  <a:lnTo>
                    <a:pt x="26" y="10"/>
                  </a:lnTo>
                  <a:lnTo>
                    <a:pt x="30" y="25"/>
                  </a:lnTo>
                  <a:lnTo>
                    <a:pt x="30" y="38"/>
                  </a:lnTo>
                  <a:lnTo>
                    <a:pt x="30" y="53"/>
                  </a:lnTo>
                  <a:lnTo>
                    <a:pt x="28" y="64"/>
                  </a:lnTo>
                  <a:lnTo>
                    <a:pt x="25" y="77"/>
                  </a:lnTo>
                  <a:lnTo>
                    <a:pt x="20" y="89"/>
                  </a:lnTo>
                  <a:lnTo>
                    <a:pt x="15" y="99"/>
                  </a:lnTo>
                  <a:lnTo>
                    <a:pt x="10" y="103"/>
                  </a:lnTo>
                  <a:lnTo>
                    <a:pt x="5" y="11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5" name="Freeform 53"/>
            <p:cNvSpPr>
              <a:spLocks/>
            </p:cNvSpPr>
            <p:nvPr/>
          </p:nvSpPr>
          <p:spPr bwMode="auto">
            <a:xfrm>
              <a:off x="4050" y="2382"/>
              <a:ext cx="120" cy="51"/>
            </a:xfrm>
            <a:custGeom>
              <a:avLst/>
              <a:gdLst>
                <a:gd name="T0" fmla="*/ 100 w 120"/>
                <a:gd name="T1" fmla="*/ 51 h 51"/>
                <a:gd name="T2" fmla="*/ 95 w 120"/>
                <a:gd name="T3" fmla="*/ 47 h 51"/>
                <a:gd name="T4" fmla="*/ 85 w 120"/>
                <a:gd name="T5" fmla="*/ 44 h 51"/>
                <a:gd name="T6" fmla="*/ 74 w 120"/>
                <a:gd name="T7" fmla="*/ 38 h 51"/>
                <a:gd name="T8" fmla="*/ 71 w 120"/>
                <a:gd name="T9" fmla="*/ 31 h 51"/>
                <a:gd name="T10" fmla="*/ 56 w 120"/>
                <a:gd name="T11" fmla="*/ 29 h 51"/>
                <a:gd name="T12" fmla="*/ 46 w 120"/>
                <a:gd name="T13" fmla="*/ 29 h 51"/>
                <a:gd name="T14" fmla="*/ 38 w 120"/>
                <a:gd name="T15" fmla="*/ 28 h 51"/>
                <a:gd name="T16" fmla="*/ 31 w 120"/>
                <a:gd name="T17" fmla="*/ 28 h 51"/>
                <a:gd name="T18" fmla="*/ 25 w 120"/>
                <a:gd name="T19" fmla="*/ 24 h 51"/>
                <a:gd name="T20" fmla="*/ 18 w 120"/>
                <a:gd name="T21" fmla="*/ 21 h 51"/>
                <a:gd name="T22" fmla="*/ 8 w 120"/>
                <a:gd name="T23" fmla="*/ 16 h 51"/>
                <a:gd name="T24" fmla="*/ 0 w 120"/>
                <a:gd name="T25" fmla="*/ 11 h 51"/>
                <a:gd name="T26" fmla="*/ 13 w 120"/>
                <a:gd name="T27" fmla="*/ 5 h 51"/>
                <a:gd name="T28" fmla="*/ 33 w 120"/>
                <a:gd name="T29" fmla="*/ 1 h 51"/>
                <a:gd name="T30" fmla="*/ 53 w 120"/>
                <a:gd name="T31" fmla="*/ 0 h 51"/>
                <a:gd name="T32" fmla="*/ 76 w 120"/>
                <a:gd name="T33" fmla="*/ 5 h 51"/>
                <a:gd name="T34" fmla="*/ 94 w 120"/>
                <a:gd name="T35" fmla="*/ 10 h 51"/>
                <a:gd name="T36" fmla="*/ 110 w 120"/>
                <a:gd name="T37" fmla="*/ 20 h 51"/>
                <a:gd name="T38" fmla="*/ 118 w 120"/>
                <a:gd name="T39" fmla="*/ 33 h 51"/>
                <a:gd name="T40" fmla="*/ 120 w 120"/>
                <a:gd name="T41" fmla="*/ 51 h 51"/>
                <a:gd name="T42" fmla="*/ 110 w 120"/>
                <a:gd name="T43" fmla="*/ 51 h 51"/>
                <a:gd name="T44" fmla="*/ 100 w 120"/>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51">
                  <a:moveTo>
                    <a:pt x="100" y="51"/>
                  </a:moveTo>
                  <a:lnTo>
                    <a:pt x="95" y="47"/>
                  </a:lnTo>
                  <a:lnTo>
                    <a:pt x="85" y="44"/>
                  </a:lnTo>
                  <a:lnTo>
                    <a:pt x="74" y="38"/>
                  </a:lnTo>
                  <a:lnTo>
                    <a:pt x="71" y="31"/>
                  </a:lnTo>
                  <a:lnTo>
                    <a:pt x="56" y="29"/>
                  </a:lnTo>
                  <a:lnTo>
                    <a:pt x="46" y="29"/>
                  </a:lnTo>
                  <a:lnTo>
                    <a:pt x="38" y="28"/>
                  </a:lnTo>
                  <a:lnTo>
                    <a:pt x="31" y="28"/>
                  </a:lnTo>
                  <a:lnTo>
                    <a:pt x="25" y="24"/>
                  </a:lnTo>
                  <a:lnTo>
                    <a:pt x="18" y="21"/>
                  </a:lnTo>
                  <a:lnTo>
                    <a:pt x="8" y="16"/>
                  </a:lnTo>
                  <a:lnTo>
                    <a:pt x="0" y="11"/>
                  </a:lnTo>
                  <a:lnTo>
                    <a:pt x="13" y="5"/>
                  </a:lnTo>
                  <a:lnTo>
                    <a:pt x="33" y="1"/>
                  </a:lnTo>
                  <a:lnTo>
                    <a:pt x="53" y="0"/>
                  </a:lnTo>
                  <a:lnTo>
                    <a:pt x="76" y="5"/>
                  </a:lnTo>
                  <a:lnTo>
                    <a:pt x="94" y="10"/>
                  </a:lnTo>
                  <a:lnTo>
                    <a:pt x="110" y="20"/>
                  </a:lnTo>
                  <a:lnTo>
                    <a:pt x="118" y="33"/>
                  </a:lnTo>
                  <a:lnTo>
                    <a:pt x="120" y="51"/>
                  </a:lnTo>
                  <a:lnTo>
                    <a:pt x="110" y="51"/>
                  </a:lnTo>
                  <a:lnTo>
                    <a:pt x="10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6" name="Freeform 54"/>
            <p:cNvSpPr>
              <a:spLocks/>
            </p:cNvSpPr>
            <p:nvPr/>
          </p:nvSpPr>
          <p:spPr bwMode="auto">
            <a:xfrm>
              <a:off x="4551" y="2380"/>
              <a:ext cx="198" cy="36"/>
            </a:xfrm>
            <a:custGeom>
              <a:avLst/>
              <a:gdLst>
                <a:gd name="T0" fmla="*/ 0 w 198"/>
                <a:gd name="T1" fmla="*/ 33 h 36"/>
                <a:gd name="T2" fmla="*/ 0 w 198"/>
                <a:gd name="T3" fmla="*/ 23 h 36"/>
                <a:gd name="T4" fmla="*/ 0 w 198"/>
                <a:gd name="T5" fmla="*/ 13 h 36"/>
                <a:gd name="T6" fmla="*/ 14 w 198"/>
                <a:gd name="T7" fmla="*/ 8 h 36"/>
                <a:gd name="T8" fmla="*/ 41 w 198"/>
                <a:gd name="T9" fmla="*/ 3 h 36"/>
                <a:gd name="T10" fmla="*/ 72 w 198"/>
                <a:gd name="T11" fmla="*/ 0 h 36"/>
                <a:gd name="T12" fmla="*/ 106 w 198"/>
                <a:gd name="T13" fmla="*/ 0 h 36"/>
                <a:gd name="T14" fmla="*/ 137 w 198"/>
                <a:gd name="T15" fmla="*/ 0 h 36"/>
                <a:gd name="T16" fmla="*/ 167 w 198"/>
                <a:gd name="T17" fmla="*/ 7 h 36"/>
                <a:gd name="T18" fmla="*/ 187 w 198"/>
                <a:gd name="T19" fmla="*/ 17 h 36"/>
                <a:gd name="T20" fmla="*/ 198 w 198"/>
                <a:gd name="T21" fmla="*/ 33 h 36"/>
                <a:gd name="T22" fmla="*/ 177 w 198"/>
                <a:gd name="T23" fmla="*/ 33 h 36"/>
                <a:gd name="T24" fmla="*/ 152 w 198"/>
                <a:gd name="T25" fmla="*/ 33 h 36"/>
                <a:gd name="T26" fmla="*/ 124 w 198"/>
                <a:gd name="T27" fmla="*/ 35 h 36"/>
                <a:gd name="T28" fmla="*/ 98 w 198"/>
                <a:gd name="T29" fmla="*/ 36 h 36"/>
                <a:gd name="T30" fmla="*/ 68 w 198"/>
                <a:gd name="T31" fmla="*/ 36 h 36"/>
                <a:gd name="T32" fmla="*/ 44 w 198"/>
                <a:gd name="T33" fmla="*/ 36 h 36"/>
                <a:gd name="T34" fmla="*/ 19 w 198"/>
                <a:gd name="T35" fmla="*/ 35 h 36"/>
                <a:gd name="T36" fmla="*/ 0 w 198"/>
                <a:gd name="T3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6">
                  <a:moveTo>
                    <a:pt x="0" y="33"/>
                  </a:moveTo>
                  <a:lnTo>
                    <a:pt x="0" y="23"/>
                  </a:lnTo>
                  <a:lnTo>
                    <a:pt x="0" y="13"/>
                  </a:lnTo>
                  <a:lnTo>
                    <a:pt x="14" y="8"/>
                  </a:lnTo>
                  <a:lnTo>
                    <a:pt x="41" y="3"/>
                  </a:lnTo>
                  <a:lnTo>
                    <a:pt x="72" y="0"/>
                  </a:lnTo>
                  <a:lnTo>
                    <a:pt x="106" y="0"/>
                  </a:lnTo>
                  <a:lnTo>
                    <a:pt x="137" y="0"/>
                  </a:lnTo>
                  <a:lnTo>
                    <a:pt x="167" y="7"/>
                  </a:lnTo>
                  <a:lnTo>
                    <a:pt x="187" y="17"/>
                  </a:lnTo>
                  <a:lnTo>
                    <a:pt x="198" y="33"/>
                  </a:lnTo>
                  <a:lnTo>
                    <a:pt x="177" y="33"/>
                  </a:lnTo>
                  <a:lnTo>
                    <a:pt x="152" y="33"/>
                  </a:lnTo>
                  <a:lnTo>
                    <a:pt x="124" y="35"/>
                  </a:lnTo>
                  <a:lnTo>
                    <a:pt x="98" y="36"/>
                  </a:lnTo>
                  <a:lnTo>
                    <a:pt x="68" y="36"/>
                  </a:lnTo>
                  <a:lnTo>
                    <a:pt x="44" y="36"/>
                  </a:lnTo>
                  <a:lnTo>
                    <a:pt x="19" y="35"/>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7" name="Freeform 55"/>
            <p:cNvSpPr>
              <a:spLocks/>
            </p:cNvSpPr>
            <p:nvPr/>
          </p:nvSpPr>
          <p:spPr bwMode="auto">
            <a:xfrm>
              <a:off x="4150" y="2334"/>
              <a:ext cx="90" cy="69"/>
            </a:xfrm>
            <a:custGeom>
              <a:avLst/>
              <a:gdLst>
                <a:gd name="T0" fmla="*/ 61 w 90"/>
                <a:gd name="T1" fmla="*/ 69 h 69"/>
                <a:gd name="T2" fmla="*/ 54 w 90"/>
                <a:gd name="T3" fmla="*/ 59 h 69"/>
                <a:gd name="T4" fmla="*/ 48 w 90"/>
                <a:gd name="T5" fmla="*/ 49 h 69"/>
                <a:gd name="T6" fmla="*/ 38 w 90"/>
                <a:gd name="T7" fmla="*/ 36 h 69"/>
                <a:gd name="T8" fmla="*/ 30 w 90"/>
                <a:gd name="T9" fmla="*/ 27 h 69"/>
                <a:gd name="T10" fmla="*/ 20 w 90"/>
                <a:gd name="T11" fmla="*/ 15 h 69"/>
                <a:gd name="T12" fmla="*/ 12 w 90"/>
                <a:gd name="T13" fmla="*/ 7 h 69"/>
                <a:gd name="T14" fmla="*/ 4 w 90"/>
                <a:gd name="T15" fmla="*/ 0 h 69"/>
                <a:gd name="T16" fmla="*/ 0 w 90"/>
                <a:gd name="T17" fmla="*/ 0 h 69"/>
                <a:gd name="T18" fmla="*/ 13 w 90"/>
                <a:gd name="T19" fmla="*/ 0 h 69"/>
                <a:gd name="T20" fmla="*/ 28 w 90"/>
                <a:gd name="T21" fmla="*/ 4 h 69"/>
                <a:gd name="T22" fmla="*/ 41 w 90"/>
                <a:gd name="T23" fmla="*/ 7 h 69"/>
                <a:gd name="T24" fmla="*/ 56 w 90"/>
                <a:gd name="T25" fmla="*/ 15 h 69"/>
                <a:gd name="T26" fmla="*/ 66 w 90"/>
                <a:gd name="T27" fmla="*/ 22 h 69"/>
                <a:gd name="T28" fmla="*/ 77 w 90"/>
                <a:gd name="T29" fmla="*/ 33 h 69"/>
                <a:gd name="T30" fmla="*/ 84 w 90"/>
                <a:gd name="T31" fmla="*/ 45 h 69"/>
                <a:gd name="T32" fmla="*/ 90 w 90"/>
                <a:gd name="T33" fmla="*/ 59 h 69"/>
                <a:gd name="T34" fmla="*/ 77 w 90"/>
                <a:gd name="T35" fmla="*/ 64 h 69"/>
                <a:gd name="T36" fmla="*/ 71 w 90"/>
                <a:gd name="T37" fmla="*/ 68 h 69"/>
                <a:gd name="T38" fmla="*/ 66 w 90"/>
                <a:gd name="T39" fmla="*/ 68 h 69"/>
                <a:gd name="T40" fmla="*/ 61 w 90"/>
                <a:gd name="T4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9">
                  <a:moveTo>
                    <a:pt x="61" y="69"/>
                  </a:moveTo>
                  <a:lnTo>
                    <a:pt x="54" y="59"/>
                  </a:lnTo>
                  <a:lnTo>
                    <a:pt x="48" y="49"/>
                  </a:lnTo>
                  <a:lnTo>
                    <a:pt x="38" y="36"/>
                  </a:lnTo>
                  <a:lnTo>
                    <a:pt x="30" y="27"/>
                  </a:lnTo>
                  <a:lnTo>
                    <a:pt x="20" y="15"/>
                  </a:lnTo>
                  <a:lnTo>
                    <a:pt x="12" y="7"/>
                  </a:lnTo>
                  <a:lnTo>
                    <a:pt x="4" y="0"/>
                  </a:lnTo>
                  <a:lnTo>
                    <a:pt x="0" y="0"/>
                  </a:lnTo>
                  <a:lnTo>
                    <a:pt x="13" y="0"/>
                  </a:lnTo>
                  <a:lnTo>
                    <a:pt x="28" y="4"/>
                  </a:lnTo>
                  <a:lnTo>
                    <a:pt x="41" y="7"/>
                  </a:lnTo>
                  <a:lnTo>
                    <a:pt x="56" y="15"/>
                  </a:lnTo>
                  <a:lnTo>
                    <a:pt x="66" y="22"/>
                  </a:lnTo>
                  <a:lnTo>
                    <a:pt x="77" y="33"/>
                  </a:lnTo>
                  <a:lnTo>
                    <a:pt x="84" y="45"/>
                  </a:lnTo>
                  <a:lnTo>
                    <a:pt x="90" y="59"/>
                  </a:lnTo>
                  <a:lnTo>
                    <a:pt x="77" y="64"/>
                  </a:lnTo>
                  <a:lnTo>
                    <a:pt x="71" y="68"/>
                  </a:lnTo>
                  <a:lnTo>
                    <a:pt x="66" y="68"/>
                  </a:lnTo>
                  <a:lnTo>
                    <a:pt x="61"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8" name="Freeform 56"/>
            <p:cNvSpPr>
              <a:spLocks/>
            </p:cNvSpPr>
            <p:nvPr/>
          </p:nvSpPr>
          <p:spPr bwMode="auto">
            <a:xfrm>
              <a:off x="5159" y="2264"/>
              <a:ext cx="140" cy="39"/>
            </a:xfrm>
            <a:custGeom>
              <a:avLst/>
              <a:gdLst>
                <a:gd name="T0" fmla="*/ 71 w 140"/>
                <a:gd name="T1" fmla="*/ 39 h 39"/>
                <a:gd name="T2" fmla="*/ 54 w 140"/>
                <a:gd name="T3" fmla="*/ 31 h 39"/>
                <a:gd name="T4" fmla="*/ 40 w 140"/>
                <a:gd name="T5" fmla="*/ 24 h 39"/>
                <a:gd name="T6" fmla="*/ 25 w 140"/>
                <a:gd name="T7" fmla="*/ 16 h 39"/>
                <a:gd name="T8" fmla="*/ 10 w 140"/>
                <a:gd name="T9" fmla="*/ 10 h 39"/>
                <a:gd name="T10" fmla="*/ 5 w 140"/>
                <a:gd name="T11" fmla="*/ 8 h 39"/>
                <a:gd name="T12" fmla="*/ 0 w 140"/>
                <a:gd name="T13" fmla="*/ 0 h 39"/>
                <a:gd name="T14" fmla="*/ 12 w 140"/>
                <a:gd name="T15" fmla="*/ 0 h 39"/>
                <a:gd name="T16" fmla="*/ 30 w 140"/>
                <a:gd name="T17" fmla="*/ 0 h 39"/>
                <a:gd name="T18" fmla="*/ 48 w 140"/>
                <a:gd name="T19" fmla="*/ 1 h 39"/>
                <a:gd name="T20" fmla="*/ 69 w 140"/>
                <a:gd name="T21" fmla="*/ 5 h 39"/>
                <a:gd name="T22" fmla="*/ 89 w 140"/>
                <a:gd name="T23" fmla="*/ 8 h 39"/>
                <a:gd name="T24" fmla="*/ 109 w 140"/>
                <a:gd name="T25" fmla="*/ 11 h 39"/>
                <a:gd name="T26" fmla="*/ 125 w 140"/>
                <a:gd name="T27" fmla="*/ 14 h 39"/>
                <a:gd name="T28" fmla="*/ 140 w 140"/>
                <a:gd name="T29" fmla="*/ 19 h 39"/>
                <a:gd name="T30" fmla="*/ 136 w 140"/>
                <a:gd name="T31" fmla="*/ 28 h 39"/>
                <a:gd name="T32" fmla="*/ 130 w 140"/>
                <a:gd name="T33" fmla="*/ 34 h 39"/>
                <a:gd name="T34" fmla="*/ 118 w 140"/>
                <a:gd name="T35" fmla="*/ 37 h 39"/>
                <a:gd name="T36" fmla="*/ 109 w 140"/>
                <a:gd name="T37" fmla="*/ 39 h 39"/>
                <a:gd name="T38" fmla="*/ 95 w 140"/>
                <a:gd name="T39" fmla="*/ 39 h 39"/>
                <a:gd name="T40" fmla="*/ 84 w 140"/>
                <a:gd name="T41" fmla="*/ 39 h 39"/>
                <a:gd name="T42" fmla="*/ 74 w 140"/>
                <a:gd name="T43" fmla="*/ 39 h 39"/>
                <a:gd name="T44" fmla="*/ 71 w 140"/>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39">
                  <a:moveTo>
                    <a:pt x="71" y="39"/>
                  </a:moveTo>
                  <a:lnTo>
                    <a:pt x="54" y="31"/>
                  </a:lnTo>
                  <a:lnTo>
                    <a:pt x="40" y="24"/>
                  </a:lnTo>
                  <a:lnTo>
                    <a:pt x="25" y="16"/>
                  </a:lnTo>
                  <a:lnTo>
                    <a:pt x="10" y="10"/>
                  </a:lnTo>
                  <a:lnTo>
                    <a:pt x="5" y="8"/>
                  </a:lnTo>
                  <a:lnTo>
                    <a:pt x="0" y="0"/>
                  </a:lnTo>
                  <a:lnTo>
                    <a:pt x="12" y="0"/>
                  </a:lnTo>
                  <a:lnTo>
                    <a:pt x="30" y="0"/>
                  </a:lnTo>
                  <a:lnTo>
                    <a:pt x="48" y="1"/>
                  </a:lnTo>
                  <a:lnTo>
                    <a:pt x="69" y="5"/>
                  </a:lnTo>
                  <a:lnTo>
                    <a:pt x="89" y="8"/>
                  </a:lnTo>
                  <a:lnTo>
                    <a:pt x="109" y="11"/>
                  </a:lnTo>
                  <a:lnTo>
                    <a:pt x="125" y="14"/>
                  </a:lnTo>
                  <a:lnTo>
                    <a:pt x="140" y="19"/>
                  </a:lnTo>
                  <a:lnTo>
                    <a:pt x="136" y="28"/>
                  </a:lnTo>
                  <a:lnTo>
                    <a:pt x="130" y="34"/>
                  </a:lnTo>
                  <a:lnTo>
                    <a:pt x="118" y="37"/>
                  </a:lnTo>
                  <a:lnTo>
                    <a:pt x="109" y="39"/>
                  </a:lnTo>
                  <a:lnTo>
                    <a:pt x="95" y="39"/>
                  </a:lnTo>
                  <a:lnTo>
                    <a:pt x="84" y="39"/>
                  </a:lnTo>
                  <a:lnTo>
                    <a:pt x="74" y="39"/>
                  </a:lnTo>
                  <a:lnTo>
                    <a:pt x="7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89" name="Freeform 57"/>
            <p:cNvSpPr>
              <a:spLocks/>
            </p:cNvSpPr>
            <p:nvPr/>
          </p:nvSpPr>
          <p:spPr bwMode="auto">
            <a:xfrm>
              <a:off x="2972" y="2203"/>
              <a:ext cx="113" cy="71"/>
            </a:xfrm>
            <a:custGeom>
              <a:avLst/>
              <a:gdLst>
                <a:gd name="T0" fmla="*/ 110 w 113"/>
                <a:gd name="T1" fmla="*/ 71 h 71"/>
                <a:gd name="T2" fmla="*/ 95 w 113"/>
                <a:gd name="T3" fmla="*/ 66 h 71"/>
                <a:gd name="T4" fmla="*/ 81 w 113"/>
                <a:gd name="T5" fmla="*/ 64 h 71"/>
                <a:gd name="T6" fmla="*/ 67 w 113"/>
                <a:gd name="T7" fmla="*/ 61 h 71"/>
                <a:gd name="T8" fmla="*/ 54 w 113"/>
                <a:gd name="T9" fmla="*/ 61 h 71"/>
                <a:gd name="T10" fmla="*/ 40 w 113"/>
                <a:gd name="T11" fmla="*/ 61 h 71"/>
                <a:gd name="T12" fmla="*/ 26 w 113"/>
                <a:gd name="T13" fmla="*/ 61 h 71"/>
                <a:gd name="T14" fmla="*/ 13 w 113"/>
                <a:gd name="T15" fmla="*/ 61 h 71"/>
                <a:gd name="T16" fmla="*/ 0 w 113"/>
                <a:gd name="T17" fmla="*/ 61 h 71"/>
                <a:gd name="T18" fmla="*/ 0 w 113"/>
                <a:gd name="T19" fmla="*/ 51 h 71"/>
                <a:gd name="T20" fmla="*/ 0 w 113"/>
                <a:gd name="T21" fmla="*/ 41 h 71"/>
                <a:gd name="T22" fmla="*/ 30 w 113"/>
                <a:gd name="T23" fmla="*/ 10 h 71"/>
                <a:gd name="T24" fmla="*/ 58 w 113"/>
                <a:gd name="T25" fmla="*/ 0 h 71"/>
                <a:gd name="T26" fmla="*/ 77 w 113"/>
                <a:gd name="T27" fmla="*/ 3 h 71"/>
                <a:gd name="T28" fmla="*/ 95 w 113"/>
                <a:gd name="T29" fmla="*/ 18 h 71"/>
                <a:gd name="T30" fmla="*/ 107 w 113"/>
                <a:gd name="T31" fmla="*/ 34 h 71"/>
                <a:gd name="T32" fmla="*/ 113 w 113"/>
                <a:gd name="T33" fmla="*/ 54 h 71"/>
                <a:gd name="T34" fmla="*/ 113 w 113"/>
                <a:gd name="T35" fmla="*/ 66 h 71"/>
                <a:gd name="T36" fmla="*/ 110 w 113"/>
                <a:gd name="T3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71">
                  <a:moveTo>
                    <a:pt x="110" y="71"/>
                  </a:moveTo>
                  <a:lnTo>
                    <a:pt x="95" y="66"/>
                  </a:lnTo>
                  <a:lnTo>
                    <a:pt x="81" y="64"/>
                  </a:lnTo>
                  <a:lnTo>
                    <a:pt x="67" y="61"/>
                  </a:lnTo>
                  <a:lnTo>
                    <a:pt x="54" y="61"/>
                  </a:lnTo>
                  <a:lnTo>
                    <a:pt x="40" y="61"/>
                  </a:lnTo>
                  <a:lnTo>
                    <a:pt x="26" y="61"/>
                  </a:lnTo>
                  <a:lnTo>
                    <a:pt x="13" y="61"/>
                  </a:lnTo>
                  <a:lnTo>
                    <a:pt x="0" y="61"/>
                  </a:lnTo>
                  <a:lnTo>
                    <a:pt x="0" y="51"/>
                  </a:lnTo>
                  <a:lnTo>
                    <a:pt x="0" y="41"/>
                  </a:lnTo>
                  <a:lnTo>
                    <a:pt x="30" y="10"/>
                  </a:lnTo>
                  <a:lnTo>
                    <a:pt x="58" y="0"/>
                  </a:lnTo>
                  <a:lnTo>
                    <a:pt x="77" y="3"/>
                  </a:lnTo>
                  <a:lnTo>
                    <a:pt x="95" y="18"/>
                  </a:lnTo>
                  <a:lnTo>
                    <a:pt x="107" y="34"/>
                  </a:lnTo>
                  <a:lnTo>
                    <a:pt x="113" y="54"/>
                  </a:lnTo>
                  <a:lnTo>
                    <a:pt x="113" y="66"/>
                  </a:lnTo>
                  <a:lnTo>
                    <a:pt x="110" y="71"/>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0" name="Freeform 58"/>
            <p:cNvSpPr>
              <a:spLocks/>
            </p:cNvSpPr>
            <p:nvPr/>
          </p:nvSpPr>
          <p:spPr bwMode="auto">
            <a:xfrm>
              <a:off x="2273" y="2149"/>
              <a:ext cx="132" cy="115"/>
            </a:xfrm>
            <a:custGeom>
              <a:avLst/>
              <a:gdLst>
                <a:gd name="T0" fmla="*/ 0 w 132"/>
                <a:gd name="T1" fmla="*/ 115 h 115"/>
                <a:gd name="T2" fmla="*/ 12 w 132"/>
                <a:gd name="T3" fmla="*/ 69 h 115"/>
                <a:gd name="T4" fmla="*/ 35 w 132"/>
                <a:gd name="T5" fmla="*/ 34 h 115"/>
                <a:gd name="T6" fmla="*/ 61 w 132"/>
                <a:gd name="T7" fmla="*/ 10 h 115"/>
                <a:gd name="T8" fmla="*/ 89 w 132"/>
                <a:gd name="T9" fmla="*/ 0 h 115"/>
                <a:gd name="T10" fmla="*/ 112 w 132"/>
                <a:gd name="T11" fmla="*/ 1 h 115"/>
                <a:gd name="T12" fmla="*/ 128 w 132"/>
                <a:gd name="T13" fmla="*/ 20 h 115"/>
                <a:gd name="T14" fmla="*/ 132 w 132"/>
                <a:gd name="T15" fmla="*/ 52 h 115"/>
                <a:gd name="T16" fmla="*/ 120 w 132"/>
                <a:gd name="T17" fmla="*/ 105 h 115"/>
                <a:gd name="T18" fmla="*/ 104 w 132"/>
                <a:gd name="T19" fmla="*/ 103 h 115"/>
                <a:gd name="T20" fmla="*/ 87 w 132"/>
                <a:gd name="T21" fmla="*/ 103 h 115"/>
                <a:gd name="T22" fmla="*/ 71 w 132"/>
                <a:gd name="T23" fmla="*/ 102 h 115"/>
                <a:gd name="T24" fmla="*/ 56 w 132"/>
                <a:gd name="T25" fmla="*/ 102 h 115"/>
                <a:gd name="T26" fmla="*/ 40 w 132"/>
                <a:gd name="T27" fmla="*/ 102 h 115"/>
                <a:gd name="T28" fmla="*/ 25 w 132"/>
                <a:gd name="T29" fmla="*/ 103 h 115"/>
                <a:gd name="T30" fmla="*/ 10 w 132"/>
                <a:gd name="T31" fmla="*/ 108 h 115"/>
                <a:gd name="T32" fmla="*/ 0 w 132"/>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15">
                  <a:moveTo>
                    <a:pt x="0" y="115"/>
                  </a:moveTo>
                  <a:lnTo>
                    <a:pt x="12" y="69"/>
                  </a:lnTo>
                  <a:lnTo>
                    <a:pt x="35" y="34"/>
                  </a:lnTo>
                  <a:lnTo>
                    <a:pt x="61" y="10"/>
                  </a:lnTo>
                  <a:lnTo>
                    <a:pt x="89" y="0"/>
                  </a:lnTo>
                  <a:lnTo>
                    <a:pt x="112" y="1"/>
                  </a:lnTo>
                  <a:lnTo>
                    <a:pt x="128" y="20"/>
                  </a:lnTo>
                  <a:lnTo>
                    <a:pt x="132" y="52"/>
                  </a:lnTo>
                  <a:lnTo>
                    <a:pt x="120" y="105"/>
                  </a:lnTo>
                  <a:lnTo>
                    <a:pt x="104" y="103"/>
                  </a:lnTo>
                  <a:lnTo>
                    <a:pt x="87" y="103"/>
                  </a:lnTo>
                  <a:lnTo>
                    <a:pt x="71" y="102"/>
                  </a:lnTo>
                  <a:lnTo>
                    <a:pt x="56" y="102"/>
                  </a:lnTo>
                  <a:lnTo>
                    <a:pt x="40" y="102"/>
                  </a:lnTo>
                  <a:lnTo>
                    <a:pt x="25" y="103"/>
                  </a:lnTo>
                  <a:lnTo>
                    <a:pt x="10" y="108"/>
                  </a:lnTo>
                  <a:lnTo>
                    <a:pt x="0" y="115"/>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1" name="Freeform 59"/>
            <p:cNvSpPr>
              <a:spLocks/>
            </p:cNvSpPr>
            <p:nvPr/>
          </p:nvSpPr>
          <p:spPr bwMode="auto">
            <a:xfrm>
              <a:off x="4795" y="2105"/>
              <a:ext cx="59" cy="149"/>
            </a:xfrm>
            <a:custGeom>
              <a:avLst/>
              <a:gdLst>
                <a:gd name="T0" fmla="*/ 25 w 59"/>
                <a:gd name="T1" fmla="*/ 149 h 149"/>
                <a:gd name="T2" fmla="*/ 12 w 59"/>
                <a:gd name="T3" fmla="*/ 131 h 149"/>
                <a:gd name="T4" fmla="*/ 5 w 59"/>
                <a:gd name="T5" fmla="*/ 113 h 149"/>
                <a:gd name="T6" fmla="*/ 0 w 59"/>
                <a:gd name="T7" fmla="*/ 93 h 149"/>
                <a:gd name="T8" fmla="*/ 2 w 59"/>
                <a:gd name="T9" fmla="*/ 73 h 149"/>
                <a:gd name="T10" fmla="*/ 5 w 59"/>
                <a:gd name="T11" fmla="*/ 52 h 149"/>
                <a:gd name="T12" fmla="*/ 10 w 59"/>
                <a:gd name="T13" fmla="*/ 32 h 149"/>
                <a:gd name="T14" fmla="*/ 16 w 59"/>
                <a:gd name="T15" fmla="*/ 14 h 149"/>
                <a:gd name="T16" fmla="*/ 25 w 59"/>
                <a:gd name="T17" fmla="*/ 0 h 149"/>
                <a:gd name="T18" fmla="*/ 34 w 59"/>
                <a:gd name="T19" fmla="*/ 0 h 149"/>
                <a:gd name="T20" fmla="*/ 38 w 59"/>
                <a:gd name="T21" fmla="*/ 13 h 149"/>
                <a:gd name="T22" fmla="*/ 46 w 59"/>
                <a:gd name="T23" fmla="*/ 34 h 149"/>
                <a:gd name="T24" fmla="*/ 53 w 59"/>
                <a:gd name="T25" fmla="*/ 57 h 149"/>
                <a:gd name="T26" fmla="*/ 59 w 59"/>
                <a:gd name="T27" fmla="*/ 85 h 149"/>
                <a:gd name="T28" fmla="*/ 59 w 59"/>
                <a:gd name="T29" fmla="*/ 108 h 149"/>
                <a:gd name="T30" fmla="*/ 56 w 59"/>
                <a:gd name="T31" fmla="*/ 129 h 149"/>
                <a:gd name="T32" fmla="*/ 44 w 59"/>
                <a:gd name="T33" fmla="*/ 142 h 149"/>
                <a:gd name="T34" fmla="*/ 25 w 59"/>
                <a:gd name="T3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49">
                  <a:moveTo>
                    <a:pt x="25" y="149"/>
                  </a:moveTo>
                  <a:lnTo>
                    <a:pt x="12" y="131"/>
                  </a:lnTo>
                  <a:lnTo>
                    <a:pt x="5" y="113"/>
                  </a:lnTo>
                  <a:lnTo>
                    <a:pt x="0" y="93"/>
                  </a:lnTo>
                  <a:lnTo>
                    <a:pt x="2" y="73"/>
                  </a:lnTo>
                  <a:lnTo>
                    <a:pt x="5" y="52"/>
                  </a:lnTo>
                  <a:lnTo>
                    <a:pt x="10" y="32"/>
                  </a:lnTo>
                  <a:lnTo>
                    <a:pt x="16" y="14"/>
                  </a:lnTo>
                  <a:lnTo>
                    <a:pt x="25" y="0"/>
                  </a:lnTo>
                  <a:lnTo>
                    <a:pt x="34" y="0"/>
                  </a:lnTo>
                  <a:lnTo>
                    <a:pt x="38" y="13"/>
                  </a:lnTo>
                  <a:lnTo>
                    <a:pt x="46" y="34"/>
                  </a:lnTo>
                  <a:lnTo>
                    <a:pt x="53" y="57"/>
                  </a:lnTo>
                  <a:lnTo>
                    <a:pt x="59" y="85"/>
                  </a:lnTo>
                  <a:lnTo>
                    <a:pt x="59" y="108"/>
                  </a:lnTo>
                  <a:lnTo>
                    <a:pt x="56" y="129"/>
                  </a:lnTo>
                  <a:lnTo>
                    <a:pt x="44" y="142"/>
                  </a:lnTo>
                  <a:lnTo>
                    <a:pt x="25"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2" name="Freeform 60"/>
            <p:cNvSpPr>
              <a:spLocks/>
            </p:cNvSpPr>
            <p:nvPr/>
          </p:nvSpPr>
          <p:spPr bwMode="auto">
            <a:xfrm>
              <a:off x="2473" y="2154"/>
              <a:ext cx="158" cy="100"/>
            </a:xfrm>
            <a:custGeom>
              <a:avLst/>
              <a:gdLst>
                <a:gd name="T0" fmla="*/ 0 w 158"/>
                <a:gd name="T1" fmla="*/ 100 h 100"/>
                <a:gd name="T2" fmla="*/ 9 w 158"/>
                <a:gd name="T3" fmla="*/ 54 h 100"/>
                <a:gd name="T4" fmla="*/ 35 w 158"/>
                <a:gd name="T5" fmla="*/ 23 h 100"/>
                <a:gd name="T6" fmla="*/ 68 w 158"/>
                <a:gd name="T7" fmla="*/ 5 h 100"/>
                <a:gd name="T8" fmla="*/ 104 w 158"/>
                <a:gd name="T9" fmla="*/ 0 h 100"/>
                <a:gd name="T10" fmla="*/ 133 w 158"/>
                <a:gd name="T11" fmla="*/ 5 h 100"/>
                <a:gd name="T12" fmla="*/ 155 w 158"/>
                <a:gd name="T13" fmla="*/ 19 h 100"/>
                <a:gd name="T14" fmla="*/ 158 w 158"/>
                <a:gd name="T15" fmla="*/ 44 h 100"/>
                <a:gd name="T16" fmla="*/ 140 w 158"/>
                <a:gd name="T17" fmla="*/ 80 h 100"/>
                <a:gd name="T18" fmla="*/ 125 w 158"/>
                <a:gd name="T19" fmla="*/ 85 h 100"/>
                <a:gd name="T20" fmla="*/ 115 w 158"/>
                <a:gd name="T21" fmla="*/ 88 h 100"/>
                <a:gd name="T22" fmla="*/ 102 w 158"/>
                <a:gd name="T23" fmla="*/ 88 h 100"/>
                <a:gd name="T24" fmla="*/ 91 w 158"/>
                <a:gd name="T25" fmla="*/ 90 h 100"/>
                <a:gd name="T26" fmla="*/ 79 w 158"/>
                <a:gd name="T27" fmla="*/ 74 h 100"/>
                <a:gd name="T28" fmla="*/ 63 w 158"/>
                <a:gd name="T29" fmla="*/ 62 h 100"/>
                <a:gd name="T30" fmla="*/ 51 w 158"/>
                <a:gd name="T31" fmla="*/ 57 h 100"/>
                <a:gd name="T32" fmla="*/ 41 w 158"/>
                <a:gd name="T33" fmla="*/ 56 h 100"/>
                <a:gd name="T34" fmla="*/ 30 w 158"/>
                <a:gd name="T35" fmla="*/ 56 h 100"/>
                <a:gd name="T36" fmla="*/ 20 w 158"/>
                <a:gd name="T37" fmla="*/ 59 h 100"/>
                <a:gd name="T38" fmla="*/ 20 w 158"/>
                <a:gd name="T39" fmla="*/ 64 h 100"/>
                <a:gd name="T40" fmla="*/ 25 w 158"/>
                <a:gd name="T41" fmla="*/ 70 h 100"/>
                <a:gd name="T42" fmla="*/ 32 w 158"/>
                <a:gd name="T43" fmla="*/ 77 h 100"/>
                <a:gd name="T44" fmla="*/ 40 w 158"/>
                <a:gd name="T45" fmla="*/ 90 h 100"/>
                <a:gd name="T46" fmla="*/ 25 w 158"/>
                <a:gd name="T47" fmla="*/ 90 h 100"/>
                <a:gd name="T48" fmla="*/ 15 w 158"/>
                <a:gd name="T49" fmla="*/ 90 h 100"/>
                <a:gd name="T50" fmla="*/ 7 w 158"/>
                <a:gd name="T51" fmla="*/ 93 h 100"/>
                <a:gd name="T52" fmla="*/ 0 w 158"/>
                <a:gd name="T5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00">
                  <a:moveTo>
                    <a:pt x="0" y="100"/>
                  </a:moveTo>
                  <a:lnTo>
                    <a:pt x="9" y="54"/>
                  </a:lnTo>
                  <a:lnTo>
                    <a:pt x="35" y="23"/>
                  </a:lnTo>
                  <a:lnTo>
                    <a:pt x="68" y="5"/>
                  </a:lnTo>
                  <a:lnTo>
                    <a:pt x="104" y="0"/>
                  </a:lnTo>
                  <a:lnTo>
                    <a:pt x="133" y="5"/>
                  </a:lnTo>
                  <a:lnTo>
                    <a:pt x="155" y="19"/>
                  </a:lnTo>
                  <a:lnTo>
                    <a:pt x="158" y="44"/>
                  </a:lnTo>
                  <a:lnTo>
                    <a:pt x="140" y="80"/>
                  </a:lnTo>
                  <a:lnTo>
                    <a:pt x="125" y="85"/>
                  </a:lnTo>
                  <a:lnTo>
                    <a:pt x="115" y="88"/>
                  </a:lnTo>
                  <a:lnTo>
                    <a:pt x="102" y="88"/>
                  </a:lnTo>
                  <a:lnTo>
                    <a:pt x="91" y="90"/>
                  </a:lnTo>
                  <a:lnTo>
                    <a:pt x="79" y="74"/>
                  </a:lnTo>
                  <a:lnTo>
                    <a:pt x="63" y="62"/>
                  </a:lnTo>
                  <a:lnTo>
                    <a:pt x="51" y="57"/>
                  </a:lnTo>
                  <a:lnTo>
                    <a:pt x="41" y="56"/>
                  </a:lnTo>
                  <a:lnTo>
                    <a:pt x="30" y="56"/>
                  </a:lnTo>
                  <a:lnTo>
                    <a:pt x="20" y="59"/>
                  </a:lnTo>
                  <a:lnTo>
                    <a:pt x="20" y="64"/>
                  </a:lnTo>
                  <a:lnTo>
                    <a:pt x="25" y="70"/>
                  </a:lnTo>
                  <a:lnTo>
                    <a:pt x="32" y="77"/>
                  </a:lnTo>
                  <a:lnTo>
                    <a:pt x="40" y="90"/>
                  </a:lnTo>
                  <a:lnTo>
                    <a:pt x="25" y="90"/>
                  </a:lnTo>
                  <a:lnTo>
                    <a:pt x="15" y="90"/>
                  </a:lnTo>
                  <a:lnTo>
                    <a:pt x="7" y="93"/>
                  </a:lnTo>
                  <a:lnTo>
                    <a:pt x="0" y="100"/>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3" name="Freeform 61"/>
            <p:cNvSpPr>
              <a:spLocks/>
            </p:cNvSpPr>
            <p:nvPr/>
          </p:nvSpPr>
          <p:spPr bwMode="auto">
            <a:xfrm>
              <a:off x="2713" y="2183"/>
              <a:ext cx="149" cy="61"/>
            </a:xfrm>
            <a:custGeom>
              <a:avLst/>
              <a:gdLst>
                <a:gd name="T0" fmla="*/ 69 w 149"/>
                <a:gd name="T1" fmla="*/ 61 h 61"/>
                <a:gd name="T2" fmla="*/ 56 w 149"/>
                <a:gd name="T3" fmla="*/ 61 h 61"/>
                <a:gd name="T4" fmla="*/ 44 w 149"/>
                <a:gd name="T5" fmla="*/ 61 h 61"/>
                <a:gd name="T6" fmla="*/ 36 w 149"/>
                <a:gd name="T7" fmla="*/ 61 h 61"/>
                <a:gd name="T8" fmla="*/ 28 w 149"/>
                <a:gd name="T9" fmla="*/ 61 h 61"/>
                <a:gd name="T10" fmla="*/ 15 w 149"/>
                <a:gd name="T11" fmla="*/ 61 h 61"/>
                <a:gd name="T12" fmla="*/ 0 w 149"/>
                <a:gd name="T13" fmla="*/ 61 h 61"/>
                <a:gd name="T14" fmla="*/ 3 w 149"/>
                <a:gd name="T15" fmla="*/ 31 h 61"/>
                <a:gd name="T16" fmla="*/ 15 w 149"/>
                <a:gd name="T17" fmla="*/ 13 h 61"/>
                <a:gd name="T18" fmla="*/ 33 w 149"/>
                <a:gd name="T19" fmla="*/ 2 h 61"/>
                <a:gd name="T20" fmla="*/ 56 w 149"/>
                <a:gd name="T21" fmla="*/ 0 h 61"/>
                <a:gd name="T22" fmla="*/ 79 w 149"/>
                <a:gd name="T23" fmla="*/ 2 h 61"/>
                <a:gd name="T24" fmla="*/ 105 w 149"/>
                <a:gd name="T25" fmla="*/ 9 h 61"/>
                <a:gd name="T26" fmla="*/ 128 w 149"/>
                <a:gd name="T27" fmla="*/ 18 h 61"/>
                <a:gd name="T28" fmla="*/ 149 w 149"/>
                <a:gd name="T29" fmla="*/ 30 h 61"/>
                <a:gd name="T30" fmla="*/ 149 w 149"/>
                <a:gd name="T31" fmla="*/ 45 h 61"/>
                <a:gd name="T32" fmla="*/ 149 w 149"/>
                <a:gd name="T33" fmla="*/ 61 h 61"/>
                <a:gd name="T34" fmla="*/ 146 w 149"/>
                <a:gd name="T35" fmla="*/ 61 h 61"/>
                <a:gd name="T36" fmla="*/ 143 w 149"/>
                <a:gd name="T37" fmla="*/ 61 h 61"/>
                <a:gd name="T38" fmla="*/ 136 w 149"/>
                <a:gd name="T39" fmla="*/ 61 h 61"/>
                <a:gd name="T40" fmla="*/ 128 w 149"/>
                <a:gd name="T41" fmla="*/ 61 h 61"/>
                <a:gd name="T42" fmla="*/ 115 w 149"/>
                <a:gd name="T43" fmla="*/ 61 h 61"/>
                <a:gd name="T44" fmla="*/ 102 w 149"/>
                <a:gd name="T45" fmla="*/ 61 h 61"/>
                <a:gd name="T46" fmla="*/ 85 w 149"/>
                <a:gd name="T47" fmla="*/ 61 h 61"/>
                <a:gd name="T48" fmla="*/ 69 w 149"/>
                <a:gd name="T4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61">
                  <a:moveTo>
                    <a:pt x="69" y="61"/>
                  </a:moveTo>
                  <a:lnTo>
                    <a:pt x="56" y="61"/>
                  </a:lnTo>
                  <a:lnTo>
                    <a:pt x="44" y="61"/>
                  </a:lnTo>
                  <a:lnTo>
                    <a:pt x="36" y="61"/>
                  </a:lnTo>
                  <a:lnTo>
                    <a:pt x="28" y="61"/>
                  </a:lnTo>
                  <a:lnTo>
                    <a:pt x="15" y="61"/>
                  </a:lnTo>
                  <a:lnTo>
                    <a:pt x="0" y="61"/>
                  </a:lnTo>
                  <a:lnTo>
                    <a:pt x="3" y="31"/>
                  </a:lnTo>
                  <a:lnTo>
                    <a:pt x="15" y="13"/>
                  </a:lnTo>
                  <a:lnTo>
                    <a:pt x="33" y="2"/>
                  </a:lnTo>
                  <a:lnTo>
                    <a:pt x="56" y="0"/>
                  </a:lnTo>
                  <a:lnTo>
                    <a:pt x="79" y="2"/>
                  </a:lnTo>
                  <a:lnTo>
                    <a:pt x="105" y="9"/>
                  </a:lnTo>
                  <a:lnTo>
                    <a:pt x="128" y="18"/>
                  </a:lnTo>
                  <a:lnTo>
                    <a:pt x="149" y="30"/>
                  </a:lnTo>
                  <a:lnTo>
                    <a:pt x="149" y="45"/>
                  </a:lnTo>
                  <a:lnTo>
                    <a:pt x="149" y="61"/>
                  </a:lnTo>
                  <a:lnTo>
                    <a:pt x="146" y="61"/>
                  </a:lnTo>
                  <a:lnTo>
                    <a:pt x="143" y="61"/>
                  </a:lnTo>
                  <a:lnTo>
                    <a:pt x="136" y="61"/>
                  </a:lnTo>
                  <a:lnTo>
                    <a:pt x="128" y="61"/>
                  </a:lnTo>
                  <a:lnTo>
                    <a:pt x="115" y="61"/>
                  </a:lnTo>
                  <a:lnTo>
                    <a:pt x="102" y="61"/>
                  </a:lnTo>
                  <a:lnTo>
                    <a:pt x="85" y="61"/>
                  </a:lnTo>
                  <a:lnTo>
                    <a:pt x="69" y="61"/>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4" name="Freeform 62"/>
            <p:cNvSpPr>
              <a:spLocks/>
            </p:cNvSpPr>
            <p:nvPr/>
          </p:nvSpPr>
          <p:spPr bwMode="auto">
            <a:xfrm>
              <a:off x="4810" y="2134"/>
              <a:ext cx="24" cy="112"/>
            </a:xfrm>
            <a:custGeom>
              <a:avLst/>
              <a:gdLst>
                <a:gd name="T0" fmla="*/ 10 w 24"/>
                <a:gd name="T1" fmla="*/ 110 h 112"/>
                <a:gd name="T2" fmla="*/ 3 w 24"/>
                <a:gd name="T3" fmla="*/ 100 h 112"/>
                <a:gd name="T4" fmla="*/ 0 w 24"/>
                <a:gd name="T5" fmla="*/ 87 h 112"/>
                <a:gd name="T6" fmla="*/ 0 w 24"/>
                <a:gd name="T7" fmla="*/ 72 h 112"/>
                <a:gd name="T8" fmla="*/ 1 w 24"/>
                <a:gd name="T9" fmla="*/ 58 h 112"/>
                <a:gd name="T10" fmla="*/ 3 w 24"/>
                <a:gd name="T11" fmla="*/ 41 h 112"/>
                <a:gd name="T12" fmla="*/ 6 w 24"/>
                <a:gd name="T13" fmla="*/ 26 h 112"/>
                <a:gd name="T14" fmla="*/ 8 w 24"/>
                <a:gd name="T15" fmla="*/ 12 h 112"/>
                <a:gd name="T16" fmla="*/ 10 w 24"/>
                <a:gd name="T17" fmla="*/ 0 h 112"/>
                <a:gd name="T18" fmla="*/ 10 w 24"/>
                <a:gd name="T19" fmla="*/ 5 h 112"/>
                <a:gd name="T20" fmla="*/ 19 w 24"/>
                <a:gd name="T21" fmla="*/ 10 h 112"/>
                <a:gd name="T22" fmla="*/ 19 w 24"/>
                <a:gd name="T23" fmla="*/ 16 h 112"/>
                <a:gd name="T24" fmla="*/ 21 w 24"/>
                <a:gd name="T25" fmla="*/ 31 h 112"/>
                <a:gd name="T26" fmla="*/ 23 w 24"/>
                <a:gd name="T27" fmla="*/ 49 h 112"/>
                <a:gd name="T28" fmla="*/ 24 w 24"/>
                <a:gd name="T29" fmla="*/ 71 h 112"/>
                <a:gd name="T30" fmla="*/ 23 w 24"/>
                <a:gd name="T31" fmla="*/ 89 h 112"/>
                <a:gd name="T32" fmla="*/ 23 w 24"/>
                <a:gd name="T33" fmla="*/ 103 h 112"/>
                <a:gd name="T34" fmla="*/ 18 w 24"/>
                <a:gd name="T35" fmla="*/ 112 h 112"/>
                <a:gd name="T36" fmla="*/ 10 w 24"/>
                <a:gd name="T3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12">
                  <a:moveTo>
                    <a:pt x="10" y="110"/>
                  </a:moveTo>
                  <a:lnTo>
                    <a:pt x="3" y="100"/>
                  </a:lnTo>
                  <a:lnTo>
                    <a:pt x="0" y="87"/>
                  </a:lnTo>
                  <a:lnTo>
                    <a:pt x="0" y="72"/>
                  </a:lnTo>
                  <a:lnTo>
                    <a:pt x="1" y="58"/>
                  </a:lnTo>
                  <a:lnTo>
                    <a:pt x="3" y="41"/>
                  </a:lnTo>
                  <a:lnTo>
                    <a:pt x="6" y="26"/>
                  </a:lnTo>
                  <a:lnTo>
                    <a:pt x="8" y="12"/>
                  </a:lnTo>
                  <a:lnTo>
                    <a:pt x="10" y="0"/>
                  </a:lnTo>
                  <a:lnTo>
                    <a:pt x="10" y="5"/>
                  </a:lnTo>
                  <a:lnTo>
                    <a:pt x="19" y="10"/>
                  </a:lnTo>
                  <a:lnTo>
                    <a:pt x="19" y="16"/>
                  </a:lnTo>
                  <a:lnTo>
                    <a:pt x="21" y="31"/>
                  </a:lnTo>
                  <a:lnTo>
                    <a:pt x="23" y="49"/>
                  </a:lnTo>
                  <a:lnTo>
                    <a:pt x="24" y="71"/>
                  </a:lnTo>
                  <a:lnTo>
                    <a:pt x="23" y="89"/>
                  </a:lnTo>
                  <a:lnTo>
                    <a:pt x="23" y="103"/>
                  </a:lnTo>
                  <a:lnTo>
                    <a:pt x="18" y="112"/>
                  </a:lnTo>
                  <a:lnTo>
                    <a:pt x="10" y="11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5" name="Freeform 63"/>
            <p:cNvSpPr>
              <a:spLocks/>
            </p:cNvSpPr>
            <p:nvPr/>
          </p:nvSpPr>
          <p:spPr bwMode="auto">
            <a:xfrm>
              <a:off x="5140" y="2139"/>
              <a:ext cx="239" cy="85"/>
            </a:xfrm>
            <a:custGeom>
              <a:avLst/>
              <a:gdLst>
                <a:gd name="T0" fmla="*/ 229 w 239"/>
                <a:gd name="T1" fmla="*/ 85 h 85"/>
                <a:gd name="T2" fmla="*/ 208 w 239"/>
                <a:gd name="T3" fmla="*/ 75 h 85"/>
                <a:gd name="T4" fmla="*/ 178 w 239"/>
                <a:gd name="T5" fmla="*/ 66 h 85"/>
                <a:gd name="T6" fmla="*/ 141 w 239"/>
                <a:gd name="T7" fmla="*/ 54 h 85"/>
                <a:gd name="T8" fmla="*/ 101 w 239"/>
                <a:gd name="T9" fmla="*/ 44 h 85"/>
                <a:gd name="T10" fmla="*/ 62 w 239"/>
                <a:gd name="T11" fmla="*/ 33 h 85"/>
                <a:gd name="T12" fmla="*/ 31 w 239"/>
                <a:gd name="T13" fmla="*/ 21 h 85"/>
                <a:gd name="T14" fmla="*/ 8 w 239"/>
                <a:gd name="T15" fmla="*/ 11 h 85"/>
                <a:gd name="T16" fmla="*/ 0 w 239"/>
                <a:gd name="T17" fmla="*/ 5 h 85"/>
                <a:gd name="T18" fmla="*/ 21 w 239"/>
                <a:gd name="T19" fmla="*/ 0 h 85"/>
                <a:gd name="T20" fmla="*/ 50 w 239"/>
                <a:gd name="T21" fmla="*/ 2 h 85"/>
                <a:gd name="T22" fmla="*/ 83 w 239"/>
                <a:gd name="T23" fmla="*/ 8 h 85"/>
                <a:gd name="T24" fmla="*/ 121 w 239"/>
                <a:gd name="T25" fmla="*/ 20 h 85"/>
                <a:gd name="T26" fmla="*/ 155 w 239"/>
                <a:gd name="T27" fmla="*/ 33 h 85"/>
                <a:gd name="T28" fmla="*/ 190 w 239"/>
                <a:gd name="T29" fmla="*/ 46 h 85"/>
                <a:gd name="T30" fmla="*/ 218 w 239"/>
                <a:gd name="T31" fmla="*/ 59 h 85"/>
                <a:gd name="T32" fmla="*/ 239 w 239"/>
                <a:gd name="T33" fmla="*/ 74 h 85"/>
                <a:gd name="T34" fmla="*/ 239 w 239"/>
                <a:gd name="T35" fmla="*/ 85 h 85"/>
                <a:gd name="T36" fmla="*/ 234 w 239"/>
                <a:gd name="T37" fmla="*/ 85 h 85"/>
                <a:gd name="T38" fmla="*/ 229 w 239"/>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85">
                  <a:moveTo>
                    <a:pt x="229" y="85"/>
                  </a:moveTo>
                  <a:lnTo>
                    <a:pt x="208" y="75"/>
                  </a:lnTo>
                  <a:lnTo>
                    <a:pt x="178" y="66"/>
                  </a:lnTo>
                  <a:lnTo>
                    <a:pt x="141" y="54"/>
                  </a:lnTo>
                  <a:lnTo>
                    <a:pt x="101" y="44"/>
                  </a:lnTo>
                  <a:lnTo>
                    <a:pt x="62" y="33"/>
                  </a:lnTo>
                  <a:lnTo>
                    <a:pt x="31" y="21"/>
                  </a:lnTo>
                  <a:lnTo>
                    <a:pt x="8" y="11"/>
                  </a:lnTo>
                  <a:lnTo>
                    <a:pt x="0" y="5"/>
                  </a:lnTo>
                  <a:lnTo>
                    <a:pt x="21" y="0"/>
                  </a:lnTo>
                  <a:lnTo>
                    <a:pt x="50" y="2"/>
                  </a:lnTo>
                  <a:lnTo>
                    <a:pt x="83" y="8"/>
                  </a:lnTo>
                  <a:lnTo>
                    <a:pt x="121" y="20"/>
                  </a:lnTo>
                  <a:lnTo>
                    <a:pt x="155" y="33"/>
                  </a:lnTo>
                  <a:lnTo>
                    <a:pt x="190" y="46"/>
                  </a:lnTo>
                  <a:lnTo>
                    <a:pt x="218" y="59"/>
                  </a:lnTo>
                  <a:lnTo>
                    <a:pt x="239" y="74"/>
                  </a:lnTo>
                  <a:lnTo>
                    <a:pt x="239" y="85"/>
                  </a:lnTo>
                  <a:lnTo>
                    <a:pt x="234" y="85"/>
                  </a:lnTo>
                  <a:lnTo>
                    <a:pt x="229"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6" name="Freeform 64"/>
            <p:cNvSpPr>
              <a:spLocks/>
            </p:cNvSpPr>
            <p:nvPr/>
          </p:nvSpPr>
          <p:spPr bwMode="auto">
            <a:xfrm>
              <a:off x="4321" y="2134"/>
              <a:ext cx="249" cy="79"/>
            </a:xfrm>
            <a:custGeom>
              <a:avLst/>
              <a:gdLst>
                <a:gd name="T0" fmla="*/ 220 w 249"/>
                <a:gd name="T1" fmla="*/ 79 h 79"/>
                <a:gd name="T2" fmla="*/ 200 w 249"/>
                <a:gd name="T3" fmla="*/ 77 h 79"/>
                <a:gd name="T4" fmla="*/ 180 w 249"/>
                <a:gd name="T5" fmla="*/ 76 h 79"/>
                <a:gd name="T6" fmla="*/ 162 w 249"/>
                <a:gd name="T7" fmla="*/ 74 h 79"/>
                <a:gd name="T8" fmla="*/ 144 w 249"/>
                <a:gd name="T9" fmla="*/ 72 h 79"/>
                <a:gd name="T10" fmla="*/ 125 w 249"/>
                <a:gd name="T11" fmla="*/ 69 h 79"/>
                <a:gd name="T12" fmla="*/ 105 w 249"/>
                <a:gd name="T13" fmla="*/ 66 h 79"/>
                <a:gd name="T14" fmla="*/ 87 w 249"/>
                <a:gd name="T15" fmla="*/ 62 h 79"/>
                <a:gd name="T16" fmla="*/ 69 w 249"/>
                <a:gd name="T17" fmla="*/ 59 h 79"/>
                <a:gd name="T18" fmla="*/ 59 w 249"/>
                <a:gd name="T19" fmla="*/ 59 h 79"/>
                <a:gd name="T20" fmla="*/ 51 w 249"/>
                <a:gd name="T21" fmla="*/ 59 h 79"/>
                <a:gd name="T22" fmla="*/ 39 w 249"/>
                <a:gd name="T23" fmla="*/ 61 h 79"/>
                <a:gd name="T24" fmla="*/ 29 w 249"/>
                <a:gd name="T25" fmla="*/ 62 h 79"/>
                <a:gd name="T26" fmla="*/ 20 w 249"/>
                <a:gd name="T27" fmla="*/ 62 h 79"/>
                <a:gd name="T28" fmla="*/ 11 w 249"/>
                <a:gd name="T29" fmla="*/ 62 h 79"/>
                <a:gd name="T30" fmla="*/ 3 w 249"/>
                <a:gd name="T31" fmla="*/ 61 h 79"/>
                <a:gd name="T32" fmla="*/ 0 w 249"/>
                <a:gd name="T33" fmla="*/ 59 h 79"/>
                <a:gd name="T34" fmla="*/ 0 w 249"/>
                <a:gd name="T35" fmla="*/ 54 h 79"/>
                <a:gd name="T36" fmla="*/ 0 w 249"/>
                <a:gd name="T37" fmla="*/ 49 h 79"/>
                <a:gd name="T38" fmla="*/ 0 w 249"/>
                <a:gd name="T39" fmla="*/ 43 h 79"/>
                <a:gd name="T40" fmla="*/ 10 w 249"/>
                <a:gd name="T41" fmla="*/ 30 h 79"/>
                <a:gd name="T42" fmla="*/ 18 w 249"/>
                <a:gd name="T43" fmla="*/ 25 h 79"/>
                <a:gd name="T44" fmla="*/ 26 w 249"/>
                <a:gd name="T45" fmla="*/ 20 h 79"/>
                <a:gd name="T46" fmla="*/ 33 w 249"/>
                <a:gd name="T47" fmla="*/ 15 h 79"/>
                <a:gd name="T48" fmla="*/ 39 w 249"/>
                <a:gd name="T49" fmla="*/ 10 h 79"/>
                <a:gd name="T50" fmla="*/ 46 w 249"/>
                <a:gd name="T51" fmla="*/ 5 h 79"/>
                <a:gd name="T52" fmla="*/ 54 w 249"/>
                <a:gd name="T53" fmla="*/ 2 h 79"/>
                <a:gd name="T54" fmla="*/ 64 w 249"/>
                <a:gd name="T55" fmla="*/ 0 h 79"/>
                <a:gd name="T56" fmla="*/ 79 w 249"/>
                <a:gd name="T57" fmla="*/ 0 h 79"/>
                <a:gd name="T58" fmla="*/ 80 w 249"/>
                <a:gd name="T59" fmla="*/ 8 h 79"/>
                <a:gd name="T60" fmla="*/ 77 w 249"/>
                <a:gd name="T61" fmla="*/ 20 h 79"/>
                <a:gd name="T62" fmla="*/ 70 w 249"/>
                <a:gd name="T63" fmla="*/ 30 h 79"/>
                <a:gd name="T64" fmla="*/ 69 w 249"/>
                <a:gd name="T65" fmla="*/ 39 h 79"/>
                <a:gd name="T66" fmla="*/ 88 w 249"/>
                <a:gd name="T67" fmla="*/ 43 h 79"/>
                <a:gd name="T68" fmla="*/ 116 w 249"/>
                <a:gd name="T69" fmla="*/ 46 h 79"/>
                <a:gd name="T70" fmla="*/ 144 w 249"/>
                <a:gd name="T71" fmla="*/ 49 h 79"/>
                <a:gd name="T72" fmla="*/ 174 w 249"/>
                <a:gd name="T73" fmla="*/ 54 h 79"/>
                <a:gd name="T74" fmla="*/ 200 w 249"/>
                <a:gd name="T75" fmla="*/ 58 h 79"/>
                <a:gd name="T76" fmla="*/ 223 w 249"/>
                <a:gd name="T77" fmla="*/ 61 h 79"/>
                <a:gd name="T78" fmla="*/ 239 w 249"/>
                <a:gd name="T79" fmla="*/ 64 h 79"/>
                <a:gd name="T80" fmla="*/ 249 w 249"/>
                <a:gd name="T81" fmla="*/ 69 h 79"/>
                <a:gd name="T82" fmla="*/ 249 w 249"/>
                <a:gd name="T83" fmla="*/ 79 h 79"/>
                <a:gd name="T84" fmla="*/ 243 w 249"/>
                <a:gd name="T85" fmla="*/ 79 h 79"/>
                <a:gd name="T86" fmla="*/ 238 w 249"/>
                <a:gd name="T87" fmla="*/ 79 h 79"/>
                <a:gd name="T88" fmla="*/ 231 w 249"/>
                <a:gd name="T89" fmla="*/ 79 h 79"/>
                <a:gd name="T90" fmla="*/ 220 w 249"/>
                <a:gd name="T9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9" h="79">
                  <a:moveTo>
                    <a:pt x="220" y="79"/>
                  </a:moveTo>
                  <a:lnTo>
                    <a:pt x="200" y="77"/>
                  </a:lnTo>
                  <a:lnTo>
                    <a:pt x="180" y="76"/>
                  </a:lnTo>
                  <a:lnTo>
                    <a:pt x="162" y="74"/>
                  </a:lnTo>
                  <a:lnTo>
                    <a:pt x="144" y="72"/>
                  </a:lnTo>
                  <a:lnTo>
                    <a:pt x="125" y="69"/>
                  </a:lnTo>
                  <a:lnTo>
                    <a:pt x="105" y="66"/>
                  </a:lnTo>
                  <a:lnTo>
                    <a:pt x="87" y="62"/>
                  </a:lnTo>
                  <a:lnTo>
                    <a:pt x="69" y="59"/>
                  </a:lnTo>
                  <a:lnTo>
                    <a:pt x="59" y="59"/>
                  </a:lnTo>
                  <a:lnTo>
                    <a:pt x="51" y="59"/>
                  </a:lnTo>
                  <a:lnTo>
                    <a:pt x="39" y="61"/>
                  </a:lnTo>
                  <a:lnTo>
                    <a:pt x="29" y="62"/>
                  </a:lnTo>
                  <a:lnTo>
                    <a:pt x="20" y="62"/>
                  </a:lnTo>
                  <a:lnTo>
                    <a:pt x="11" y="62"/>
                  </a:lnTo>
                  <a:lnTo>
                    <a:pt x="3" y="61"/>
                  </a:lnTo>
                  <a:lnTo>
                    <a:pt x="0" y="59"/>
                  </a:lnTo>
                  <a:lnTo>
                    <a:pt x="0" y="54"/>
                  </a:lnTo>
                  <a:lnTo>
                    <a:pt x="0" y="49"/>
                  </a:lnTo>
                  <a:lnTo>
                    <a:pt x="0" y="43"/>
                  </a:lnTo>
                  <a:lnTo>
                    <a:pt x="10" y="30"/>
                  </a:lnTo>
                  <a:lnTo>
                    <a:pt x="18" y="25"/>
                  </a:lnTo>
                  <a:lnTo>
                    <a:pt x="26" y="20"/>
                  </a:lnTo>
                  <a:lnTo>
                    <a:pt x="33" y="15"/>
                  </a:lnTo>
                  <a:lnTo>
                    <a:pt x="39" y="10"/>
                  </a:lnTo>
                  <a:lnTo>
                    <a:pt x="46" y="5"/>
                  </a:lnTo>
                  <a:lnTo>
                    <a:pt x="54" y="2"/>
                  </a:lnTo>
                  <a:lnTo>
                    <a:pt x="64" y="0"/>
                  </a:lnTo>
                  <a:lnTo>
                    <a:pt x="79" y="0"/>
                  </a:lnTo>
                  <a:lnTo>
                    <a:pt x="80" y="8"/>
                  </a:lnTo>
                  <a:lnTo>
                    <a:pt x="77" y="20"/>
                  </a:lnTo>
                  <a:lnTo>
                    <a:pt x="70" y="30"/>
                  </a:lnTo>
                  <a:lnTo>
                    <a:pt x="69" y="39"/>
                  </a:lnTo>
                  <a:lnTo>
                    <a:pt x="88" y="43"/>
                  </a:lnTo>
                  <a:lnTo>
                    <a:pt x="116" y="46"/>
                  </a:lnTo>
                  <a:lnTo>
                    <a:pt x="144" y="49"/>
                  </a:lnTo>
                  <a:lnTo>
                    <a:pt x="174" y="54"/>
                  </a:lnTo>
                  <a:lnTo>
                    <a:pt x="200" y="58"/>
                  </a:lnTo>
                  <a:lnTo>
                    <a:pt x="223" y="61"/>
                  </a:lnTo>
                  <a:lnTo>
                    <a:pt x="239" y="64"/>
                  </a:lnTo>
                  <a:lnTo>
                    <a:pt x="249" y="69"/>
                  </a:lnTo>
                  <a:lnTo>
                    <a:pt x="249" y="79"/>
                  </a:lnTo>
                  <a:lnTo>
                    <a:pt x="243" y="79"/>
                  </a:lnTo>
                  <a:lnTo>
                    <a:pt x="238" y="79"/>
                  </a:lnTo>
                  <a:lnTo>
                    <a:pt x="231" y="79"/>
                  </a:lnTo>
                  <a:lnTo>
                    <a:pt x="22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7" name="Freeform 65"/>
            <p:cNvSpPr>
              <a:spLocks/>
            </p:cNvSpPr>
            <p:nvPr/>
          </p:nvSpPr>
          <p:spPr bwMode="auto">
            <a:xfrm>
              <a:off x="5149" y="2021"/>
              <a:ext cx="320" cy="162"/>
            </a:xfrm>
            <a:custGeom>
              <a:avLst/>
              <a:gdLst>
                <a:gd name="T0" fmla="*/ 299 w 320"/>
                <a:gd name="T1" fmla="*/ 162 h 162"/>
                <a:gd name="T2" fmla="*/ 263 w 320"/>
                <a:gd name="T3" fmla="*/ 129 h 162"/>
                <a:gd name="T4" fmla="*/ 228 w 320"/>
                <a:gd name="T5" fmla="*/ 102 h 162"/>
                <a:gd name="T6" fmla="*/ 194 w 320"/>
                <a:gd name="T7" fmla="*/ 79 h 162"/>
                <a:gd name="T8" fmla="*/ 161 w 320"/>
                <a:gd name="T9" fmla="*/ 62 h 162"/>
                <a:gd name="T10" fmla="*/ 125 w 320"/>
                <a:gd name="T11" fmla="*/ 46 h 162"/>
                <a:gd name="T12" fmla="*/ 87 w 320"/>
                <a:gd name="T13" fmla="*/ 34 h 162"/>
                <a:gd name="T14" fmla="*/ 45 w 320"/>
                <a:gd name="T15" fmla="*/ 26 h 162"/>
                <a:gd name="T16" fmla="*/ 0 w 320"/>
                <a:gd name="T17" fmla="*/ 23 h 162"/>
                <a:gd name="T18" fmla="*/ 0 w 320"/>
                <a:gd name="T19" fmla="*/ 13 h 162"/>
                <a:gd name="T20" fmla="*/ 0 w 320"/>
                <a:gd name="T21" fmla="*/ 3 h 162"/>
                <a:gd name="T22" fmla="*/ 38 w 320"/>
                <a:gd name="T23" fmla="*/ 0 h 162"/>
                <a:gd name="T24" fmla="*/ 82 w 320"/>
                <a:gd name="T25" fmla="*/ 6 h 162"/>
                <a:gd name="T26" fmla="*/ 128 w 320"/>
                <a:gd name="T27" fmla="*/ 20 h 162"/>
                <a:gd name="T28" fmla="*/ 174 w 320"/>
                <a:gd name="T29" fmla="*/ 39 h 162"/>
                <a:gd name="T30" fmla="*/ 217 w 320"/>
                <a:gd name="T31" fmla="*/ 62 h 162"/>
                <a:gd name="T32" fmla="*/ 258 w 320"/>
                <a:gd name="T33" fmla="*/ 90 h 162"/>
                <a:gd name="T34" fmla="*/ 291 w 320"/>
                <a:gd name="T35" fmla="*/ 120 h 162"/>
                <a:gd name="T36" fmla="*/ 320 w 320"/>
                <a:gd name="T37" fmla="*/ 152 h 162"/>
                <a:gd name="T38" fmla="*/ 309 w 320"/>
                <a:gd name="T39" fmla="*/ 161 h 162"/>
                <a:gd name="T40" fmla="*/ 299 w 320"/>
                <a:gd name="T4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162">
                  <a:moveTo>
                    <a:pt x="299" y="162"/>
                  </a:moveTo>
                  <a:lnTo>
                    <a:pt x="263" y="129"/>
                  </a:lnTo>
                  <a:lnTo>
                    <a:pt x="228" y="102"/>
                  </a:lnTo>
                  <a:lnTo>
                    <a:pt x="194" y="79"/>
                  </a:lnTo>
                  <a:lnTo>
                    <a:pt x="161" y="62"/>
                  </a:lnTo>
                  <a:lnTo>
                    <a:pt x="125" y="46"/>
                  </a:lnTo>
                  <a:lnTo>
                    <a:pt x="87" y="34"/>
                  </a:lnTo>
                  <a:lnTo>
                    <a:pt x="45" y="26"/>
                  </a:lnTo>
                  <a:lnTo>
                    <a:pt x="0" y="23"/>
                  </a:lnTo>
                  <a:lnTo>
                    <a:pt x="0" y="13"/>
                  </a:lnTo>
                  <a:lnTo>
                    <a:pt x="0" y="3"/>
                  </a:lnTo>
                  <a:lnTo>
                    <a:pt x="38" y="0"/>
                  </a:lnTo>
                  <a:lnTo>
                    <a:pt x="82" y="6"/>
                  </a:lnTo>
                  <a:lnTo>
                    <a:pt x="128" y="20"/>
                  </a:lnTo>
                  <a:lnTo>
                    <a:pt x="174" y="39"/>
                  </a:lnTo>
                  <a:lnTo>
                    <a:pt x="217" y="62"/>
                  </a:lnTo>
                  <a:lnTo>
                    <a:pt x="258" y="90"/>
                  </a:lnTo>
                  <a:lnTo>
                    <a:pt x="291" y="120"/>
                  </a:lnTo>
                  <a:lnTo>
                    <a:pt x="320" y="152"/>
                  </a:lnTo>
                  <a:lnTo>
                    <a:pt x="309" y="161"/>
                  </a:lnTo>
                  <a:lnTo>
                    <a:pt x="299"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8" name="Freeform 66"/>
            <p:cNvSpPr>
              <a:spLocks/>
            </p:cNvSpPr>
            <p:nvPr/>
          </p:nvSpPr>
          <p:spPr bwMode="auto">
            <a:xfrm>
              <a:off x="5110" y="1903"/>
              <a:ext cx="448" cy="251"/>
            </a:xfrm>
            <a:custGeom>
              <a:avLst/>
              <a:gdLst>
                <a:gd name="T0" fmla="*/ 438 w 448"/>
                <a:gd name="T1" fmla="*/ 251 h 251"/>
                <a:gd name="T2" fmla="*/ 415 w 448"/>
                <a:gd name="T3" fmla="*/ 231 h 251"/>
                <a:gd name="T4" fmla="*/ 392 w 448"/>
                <a:gd name="T5" fmla="*/ 211 h 251"/>
                <a:gd name="T6" fmla="*/ 369 w 448"/>
                <a:gd name="T7" fmla="*/ 190 h 251"/>
                <a:gd name="T8" fmla="*/ 348 w 448"/>
                <a:gd name="T9" fmla="*/ 170 h 251"/>
                <a:gd name="T10" fmla="*/ 325 w 448"/>
                <a:gd name="T11" fmla="*/ 149 h 251"/>
                <a:gd name="T12" fmla="*/ 304 w 448"/>
                <a:gd name="T13" fmla="*/ 129 h 251"/>
                <a:gd name="T14" fmla="*/ 281 w 448"/>
                <a:gd name="T15" fmla="*/ 110 h 251"/>
                <a:gd name="T16" fmla="*/ 259 w 448"/>
                <a:gd name="T17" fmla="*/ 92 h 251"/>
                <a:gd name="T18" fmla="*/ 225 w 448"/>
                <a:gd name="T19" fmla="*/ 75 h 251"/>
                <a:gd name="T20" fmla="*/ 195 w 448"/>
                <a:gd name="T21" fmla="*/ 64 h 251"/>
                <a:gd name="T22" fmla="*/ 164 w 448"/>
                <a:gd name="T23" fmla="*/ 54 h 251"/>
                <a:gd name="T24" fmla="*/ 136 w 448"/>
                <a:gd name="T25" fmla="*/ 47 h 251"/>
                <a:gd name="T26" fmla="*/ 103 w 448"/>
                <a:gd name="T27" fmla="*/ 39 h 251"/>
                <a:gd name="T28" fmla="*/ 72 w 448"/>
                <a:gd name="T29" fmla="*/ 34 h 251"/>
                <a:gd name="T30" fmla="*/ 38 w 448"/>
                <a:gd name="T31" fmla="*/ 28 h 251"/>
                <a:gd name="T32" fmla="*/ 0 w 448"/>
                <a:gd name="T33" fmla="*/ 21 h 251"/>
                <a:gd name="T34" fmla="*/ 0 w 448"/>
                <a:gd name="T35" fmla="*/ 11 h 251"/>
                <a:gd name="T36" fmla="*/ 15 w 448"/>
                <a:gd name="T37" fmla="*/ 1 h 251"/>
                <a:gd name="T38" fmla="*/ 38 w 448"/>
                <a:gd name="T39" fmla="*/ 0 h 251"/>
                <a:gd name="T40" fmla="*/ 67 w 448"/>
                <a:gd name="T41" fmla="*/ 0 h 251"/>
                <a:gd name="T42" fmla="*/ 102 w 448"/>
                <a:gd name="T43" fmla="*/ 6 h 251"/>
                <a:gd name="T44" fmla="*/ 135 w 448"/>
                <a:gd name="T45" fmla="*/ 13 h 251"/>
                <a:gd name="T46" fmla="*/ 167 w 448"/>
                <a:gd name="T47" fmla="*/ 23 h 251"/>
                <a:gd name="T48" fmla="*/ 195 w 448"/>
                <a:gd name="T49" fmla="*/ 31 h 251"/>
                <a:gd name="T50" fmla="*/ 218 w 448"/>
                <a:gd name="T51" fmla="*/ 41 h 251"/>
                <a:gd name="T52" fmla="*/ 249 w 448"/>
                <a:gd name="T53" fmla="*/ 56 h 251"/>
                <a:gd name="T54" fmla="*/ 279 w 448"/>
                <a:gd name="T55" fmla="*/ 77 h 251"/>
                <a:gd name="T56" fmla="*/ 307 w 448"/>
                <a:gd name="T57" fmla="*/ 100 h 251"/>
                <a:gd name="T58" fmla="*/ 336 w 448"/>
                <a:gd name="T59" fmla="*/ 126 h 251"/>
                <a:gd name="T60" fmla="*/ 363 w 448"/>
                <a:gd name="T61" fmla="*/ 151 h 251"/>
                <a:gd name="T62" fmla="*/ 391 w 448"/>
                <a:gd name="T63" fmla="*/ 180 h 251"/>
                <a:gd name="T64" fmla="*/ 418 w 448"/>
                <a:gd name="T65" fmla="*/ 210 h 251"/>
                <a:gd name="T66" fmla="*/ 448 w 448"/>
                <a:gd name="T67" fmla="*/ 241 h 251"/>
                <a:gd name="T68" fmla="*/ 446 w 448"/>
                <a:gd name="T69" fmla="*/ 249 h 251"/>
                <a:gd name="T70" fmla="*/ 438 w 448"/>
                <a:gd name="T7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8" h="251">
                  <a:moveTo>
                    <a:pt x="438" y="251"/>
                  </a:moveTo>
                  <a:lnTo>
                    <a:pt x="415" y="231"/>
                  </a:lnTo>
                  <a:lnTo>
                    <a:pt x="392" y="211"/>
                  </a:lnTo>
                  <a:lnTo>
                    <a:pt x="369" y="190"/>
                  </a:lnTo>
                  <a:lnTo>
                    <a:pt x="348" y="170"/>
                  </a:lnTo>
                  <a:lnTo>
                    <a:pt x="325" y="149"/>
                  </a:lnTo>
                  <a:lnTo>
                    <a:pt x="304" y="129"/>
                  </a:lnTo>
                  <a:lnTo>
                    <a:pt x="281" y="110"/>
                  </a:lnTo>
                  <a:lnTo>
                    <a:pt x="259" y="92"/>
                  </a:lnTo>
                  <a:lnTo>
                    <a:pt x="225" y="75"/>
                  </a:lnTo>
                  <a:lnTo>
                    <a:pt x="195" y="64"/>
                  </a:lnTo>
                  <a:lnTo>
                    <a:pt x="164" y="54"/>
                  </a:lnTo>
                  <a:lnTo>
                    <a:pt x="136" y="47"/>
                  </a:lnTo>
                  <a:lnTo>
                    <a:pt x="103" y="39"/>
                  </a:lnTo>
                  <a:lnTo>
                    <a:pt x="72" y="34"/>
                  </a:lnTo>
                  <a:lnTo>
                    <a:pt x="38" y="28"/>
                  </a:lnTo>
                  <a:lnTo>
                    <a:pt x="0" y="21"/>
                  </a:lnTo>
                  <a:lnTo>
                    <a:pt x="0" y="11"/>
                  </a:lnTo>
                  <a:lnTo>
                    <a:pt x="15" y="1"/>
                  </a:lnTo>
                  <a:lnTo>
                    <a:pt x="38" y="0"/>
                  </a:lnTo>
                  <a:lnTo>
                    <a:pt x="67" y="0"/>
                  </a:lnTo>
                  <a:lnTo>
                    <a:pt x="102" y="6"/>
                  </a:lnTo>
                  <a:lnTo>
                    <a:pt x="135" y="13"/>
                  </a:lnTo>
                  <a:lnTo>
                    <a:pt x="167" y="23"/>
                  </a:lnTo>
                  <a:lnTo>
                    <a:pt x="195" y="31"/>
                  </a:lnTo>
                  <a:lnTo>
                    <a:pt x="218" y="41"/>
                  </a:lnTo>
                  <a:lnTo>
                    <a:pt x="249" y="56"/>
                  </a:lnTo>
                  <a:lnTo>
                    <a:pt x="279" y="77"/>
                  </a:lnTo>
                  <a:lnTo>
                    <a:pt x="307" y="100"/>
                  </a:lnTo>
                  <a:lnTo>
                    <a:pt x="336" y="126"/>
                  </a:lnTo>
                  <a:lnTo>
                    <a:pt x="363" y="151"/>
                  </a:lnTo>
                  <a:lnTo>
                    <a:pt x="391" y="180"/>
                  </a:lnTo>
                  <a:lnTo>
                    <a:pt x="418" y="210"/>
                  </a:lnTo>
                  <a:lnTo>
                    <a:pt x="448" y="241"/>
                  </a:lnTo>
                  <a:lnTo>
                    <a:pt x="446" y="249"/>
                  </a:lnTo>
                  <a:lnTo>
                    <a:pt x="438"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299" name="Freeform 67"/>
            <p:cNvSpPr>
              <a:spLocks/>
            </p:cNvSpPr>
            <p:nvPr/>
          </p:nvSpPr>
          <p:spPr bwMode="auto">
            <a:xfrm>
              <a:off x="4300" y="1996"/>
              <a:ext cx="339" cy="97"/>
            </a:xfrm>
            <a:custGeom>
              <a:avLst/>
              <a:gdLst>
                <a:gd name="T0" fmla="*/ 310 w 339"/>
                <a:gd name="T1" fmla="*/ 97 h 97"/>
                <a:gd name="T2" fmla="*/ 269 w 339"/>
                <a:gd name="T3" fmla="*/ 82 h 97"/>
                <a:gd name="T4" fmla="*/ 233 w 339"/>
                <a:gd name="T5" fmla="*/ 74 h 97"/>
                <a:gd name="T6" fmla="*/ 198 w 339"/>
                <a:gd name="T7" fmla="*/ 68 h 97"/>
                <a:gd name="T8" fmla="*/ 165 w 339"/>
                <a:gd name="T9" fmla="*/ 66 h 97"/>
                <a:gd name="T10" fmla="*/ 129 w 339"/>
                <a:gd name="T11" fmla="*/ 64 h 97"/>
                <a:gd name="T12" fmla="*/ 95 w 339"/>
                <a:gd name="T13" fmla="*/ 69 h 97"/>
                <a:gd name="T14" fmla="*/ 59 w 339"/>
                <a:gd name="T15" fmla="*/ 76 h 97"/>
                <a:gd name="T16" fmla="*/ 21 w 339"/>
                <a:gd name="T17" fmla="*/ 87 h 97"/>
                <a:gd name="T18" fmla="*/ 9 w 339"/>
                <a:gd name="T19" fmla="*/ 81 h 97"/>
                <a:gd name="T20" fmla="*/ 3 w 339"/>
                <a:gd name="T21" fmla="*/ 74 h 97"/>
                <a:gd name="T22" fmla="*/ 0 w 339"/>
                <a:gd name="T23" fmla="*/ 64 h 97"/>
                <a:gd name="T24" fmla="*/ 0 w 339"/>
                <a:gd name="T25" fmla="*/ 54 h 97"/>
                <a:gd name="T26" fmla="*/ 0 w 339"/>
                <a:gd name="T27" fmla="*/ 41 h 97"/>
                <a:gd name="T28" fmla="*/ 3 w 339"/>
                <a:gd name="T29" fmla="*/ 31 h 97"/>
                <a:gd name="T30" fmla="*/ 6 w 339"/>
                <a:gd name="T31" fmla="*/ 18 h 97"/>
                <a:gd name="T32" fmla="*/ 11 w 339"/>
                <a:gd name="T33" fmla="*/ 8 h 97"/>
                <a:gd name="T34" fmla="*/ 31 w 339"/>
                <a:gd name="T35" fmla="*/ 2 h 97"/>
                <a:gd name="T36" fmla="*/ 73 w 339"/>
                <a:gd name="T37" fmla="*/ 0 h 97"/>
                <a:gd name="T38" fmla="*/ 128 w 339"/>
                <a:gd name="T39" fmla="*/ 4 h 97"/>
                <a:gd name="T40" fmla="*/ 190 w 339"/>
                <a:gd name="T41" fmla="*/ 12 h 97"/>
                <a:gd name="T42" fmla="*/ 249 w 339"/>
                <a:gd name="T43" fmla="*/ 23 h 97"/>
                <a:gd name="T44" fmla="*/ 298 w 339"/>
                <a:gd name="T45" fmla="*/ 41 h 97"/>
                <a:gd name="T46" fmla="*/ 331 w 339"/>
                <a:gd name="T47" fmla="*/ 66 h 97"/>
                <a:gd name="T48" fmla="*/ 339 w 339"/>
                <a:gd name="T49" fmla="*/ 97 h 97"/>
                <a:gd name="T50" fmla="*/ 324 w 339"/>
                <a:gd name="T51" fmla="*/ 97 h 97"/>
                <a:gd name="T52" fmla="*/ 319 w 339"/>
                <a:gd name="T53" fmla="*/ 97 h 97"/>
                <a:gd name="T54" fmla="*/ 310 w 339"/>
                <a:gd name="T5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97">
                  <a:moveTo>
                    <a:pt x="310" y="97"/>
                  </a:moveTo>
                  <a:lnTo>
                    <a:pt x="269" y="82"/>
                  </a:lnTo>
                  <a:lnTo>
                    <a:pt x="233" y="74"/>
                  </a:lnTo>
                  <a:lnTo>
                    <a:pt x="198" y="68"/>
                  </a:lnTo>
                  <a:lnTo>
                    <a:pt x="165" y="66"/>
                  </a:lnTo>
                  <a:lnTo>
                    <a:pt x="129" y="64"/>
                  </a:lnTo>
                  <a:lnTo>
                    <a:pt x="95" y="69"/>
                  </a:lnTo>
                  <a:lnTo>
                    <a:pt x="59" y="76"/>
                  </a:lnTo>
                  <a:lnTo>
                    <a:pt x="21" y="87"/>
                  </a:lnTo>
                  <a:lnTo>
                    <a:pt x="9" y="81"/>
                  </a:lnTo>
                  <a:lnTo>
                    <a:pt x="3" y="74"/>
                  </a:lnTo>
                  <a:lnTo>
                    <a:pt x="0" y="64"/>
                  </a:lnTo>
                  <a:lnTo>
                    <a:pt x="0" y="54"/>
                  </a:lnTo>
                  <a:lnTo>
                    <a:pt x="0" y="41"/>
                  </a:lnTo>
                  <a:lnTo>
                    <a:pt x="3" y="31"/>
                  </a:lnTo>
                  <a:lnTo>
                    <a:pt x="6" y="18"/>
                  </a:lnTo>
                  <a:lnTo>
                    <a:pt x="11" y="8"/>
                  </a:lnTo>
                  <a:lnTo>
                    <a:pt x="31" y="2"/>
                  </a:lnTo>
                  <a:lnTo>
                    <a:pt x="73" y="0"/>
                  </a:lnTo>
                  <a:lnTo>
                    <a:pt x="128" y="4"/>
                  </a:lnTo>
                  <a:lnTo>
                    <a:pt x="190" y="12"/>
                  </a:lnTo>
                  <a:lnTo>
                    <a:pt x="249" y="23"/>
                  </a:lnTo>
                  <a:lnTo>
                    <a:pt x="298" y="41"/>
                  </a:lnTo>
                  <a:lnTo>
                    <a:pt x="331" y="66"/>
                  </a:lnTo>
                  <a:lnTo>
                    <a:pt x="339" y="97"/>
                  </a:lnTo>
                  <a:lnTo>
                    <a:pt x="324" y="97"/>
                  </a:lnTo>
                  <a:lnTo>
                    <a:pt x="319" y="97"/>
                  </a:lnTo>
                  <a:lnTo>
                    <a:pt x="31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0" name="Freeform 68"/>
            <p:cNvSpPr>
              <a:spLocks/>
            </p:cNvSpPr>
            <p:nvPr/>
          </p:nvSpPr>
          <p:spPr bwMode="auto">
            <a:xfrm>
              <a:off x="4700" y="1960"/>
              <a:ext cx="61" cy="133"/>
            </a:xfrm>
            <a:custGeom>
              <a:avLst/>
              <a:gdLst>
                <a:gd name="T0" fmla="*/ 10 w 61"/>
                <a:gd name="T1" fmla="*/ 133 h 133"/>
                <a:gd name="T2" fmla="*/ 8 w 61"/>
                <a:gd name="T3" fmla="*/ 133 h 133"/>
                <a:gd name="T4" fmla="*/ 0 w 61"/>
                <a:gd name="T5" fmla="*/ 133 h 133"/>
                <a:gd name="T6" fmla="*/ 0 w 61"/>
                <a:gd name="T7" fmla="*/ 115 h 133"/>
                <a:gd name="T8" fmla="*/ 0 w 61"/>
                <a:gd name="T9" fmla="*/ 92 h 133"/>
                <a:gd name="T10" fmla="*/ 2 w 61"/>
                <a:gd name="T11" fmla="*/ 69 h 133"/>
                <a:gd name="T12" fmla="*/ 6 w 61"/>
                <a:gd name="T13" fmla="*/ 46 h 133"/>
                <a:gd name="T14" fmla="*/ 13 w 61"/>
                <a:gd name="T15" fmla="*/ 23 h 133"/>
                <a:gd name="T16" fmla="*/ 24 w 61"/>
                <a:gd name="T17" fmla="*/ 8 h 133"/>
                <a:gd name="T18" fmla="*/ 39 w 61"/>
                <a:gd name="T19" fmla="*/ 0 h 133"/>
                <a:gd name="T20" fmla="*/ 59 w 61"/>
                <a:gd name="T21" fmla="*/ 3 h 133"/>
                <a:gd name="T22" fmla="*/ 59 w 61"/>
                <a:gd name="T23" fmla="*/ 21 h 133"/>
                <a:gd name="T24" fmla="*/ 61 w 61"/>
                <a:gd name="T25" fmla="*/ 43 h 133"/>
                <a:gd name="T26" fmla="*/ 61 w 61"/>
                <a:gd name="T27" fmla="*/ 63 h 133"/>
                <a:gd name="T28" fmla="*/ 61 w 61"/>
                <a:gd name="T29" fmla="*/ 82 h 133"/>
                <a:gd name="T30" fmla="*/ 56 w 61"/>
                <a:gd name="T31" fmla="*/ 100 h 133"/>
                <a:gd name="T32" fmla="*/ 46 w 61"/>
                <a:gd name="T33" fmla="*/ 115 h 133"/>
                <a:gd name="T34" fmla="*/ 29 w 61"/>
                <a:gd name="T35" fmla="*/ 125 h 133"/>
                <a:gd name="T36" fmla="*/ 10 w 61"/>
                <a:gd name="T3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3">
                  <a:moveTo>
                    <a:pt x="10" y="133"/>
                  </a:moveTo>
                  <a:lnTo>
                    <a:pt x="8" y="133"/>
                  </a:lnTo>
                  <a:lnTo>
                    <a:pt x="0" y="133"/>
                  </a:lnTo>
                  <a:lnTo>
                    <a:pt x="0" y="115"/>
                  </a:lnTo>
                  <a:lnTo>
                    <a:pt x="0" y="92"/>
                  </a:lnTo>
                  <a:lnTo>
                    <a:pt x="2" y="69"/>
                  </a:lnTo>
                  <a:lnTo>
                    <a:pt x="6" y="46"/>
                  </a:lnTo>
                  <a:lnTo>
                    <a:pt x="13" y="23"/>
                  </a:lnTo>
                  <a:lnTo>
                    <a:pt x="24" y="8"/>
                  </a:lnTo>
                  <a:lnTo>
                    <a:pt x="39" y="0"/>
                  </a:lnTo>
                  <a:lnTo>
                    <a:pt x="59" y="3"/>
                  </a:lnTo>
                  <a:lnTo>
                    <a:pt x="59" y="21"/>
                  </a:lnTo>
                  <a:lnTo>
                    <a:pt x="61" y="43"/>
                  </a:lnTo>
                  <a:lnTo>
                    <a:pt x="61" y="63"/>
                  </a:lnTo>
                  <a:lnTo>
                    <a:pt x="61" y="82"/>
                  </a:lnTo>
                  <a:lnTo>
                    <a:pt x="56" y="100"/>
                  </a:lnTo>
                  <a:lnTo>
                    <a:pt x="46" y="115"/>
                  </a:lnTo>
                  <a:lnTo>
                    <a:pt x="29" y="125"/>
                  </a:lnTo>
                  <a:lnTo>
                    <a:pt x="1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1" name="Freeform 69"/>
            <p:cNvSpPr>
              <a:spLocks/>
            </p:cNvSpPr>
            <p:nvPr/>
          </p:nvSpPr>
          <p:spPr bwMode="auto">
            <a:xfrm>
              <a:off x="4720" y="1985"/>
              <a:ext cx="32" cy="88"/>
            </a:xfrm>
            <a:custGeom>
              <a:avLst/>
              <a:gdLst>
                <a:gd name="T0" fmla="*/ 0 w 32"/>
                <a:gd name="T1" fmla="*/ 88 h 88"/>
                <a:gd name="T2" fmla="*/ 1 w 32"/>
                <a:gd name="T3" fmla="*/ 36 h 88"/>
                <a:gd name="T4" fmla="*/ 8 w 32"/>
                <a:gd name="T5" fmla="*/ 10 h 88"/>
                <a:gd name="T6" fmla="*/ 16 w 32"/>
                <a:gd name="T7" fmla="*/ 0 h 88"/>
                <a:gd name="T8" fmla="*/ 26 w 32"/>
                <a:gd name="T9" fmla="*/ 6 h 88"/>
                <a:gd name="T10" fmla="*/ 31 w 32"/>
                <a:gd name="T11" fmla="*/ 21 h 88"/>
                <a:gd name="T12" fmla="*/ 32 w 32"/>
                <a:gd name="T13" fmla="*/ 42 h 88"/>
                <a:gd name="T14" fmla="*/ 26 w 32"/>
                <a:gd name="T15" fmla="*/ 65 h 88"/>
                <a:gd name="T16" fmla="*/ 9 w 32"/>
                <a:gd name="T17" fmla="*/ 88 h 88"/>
                <a:gd name="T18" fmla="*/ 4 w 32"/>
                <a:gd name="T19" fmla="*/ 88 h 88"/>
                <a:gd name="T20" fmla="*/ 0 w 32"/>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88">
                  <a:moveTo>
                    <a:pt x="0" y="88"/>
                  </a:moveTo>
                  <a:lnTo>
                    <a:pt x="1" y="36"/>
                  </a:lnTo>
                  <a:lnTo>
                    <a:pt x="8" y="10"/>
                  </a:lnTo>
                  <a:lnTo>
                    <a:pt x="16" y="0"/>
                  </a:lnTo>
                  <a:lnTo>
                    <a:pt x="26" y="6"/>
                  </a:lnTo>
                  <a:lnTo>
                    <a:pt x="31" y="21"/>
                  </a:lnTo>
                  <a:lnTo>
                    <a:pt x="32" y="42"/>
                  </a:lnTo>
                  <a:lnTo>
                    <a:pt x="26" y="65"/>
                  </a:lnTo>
                  <a:lnTo>
                    <a:pt x="9" y="88"/>
                  </a:lnTo>
                  <a:lnTo>
                    <a:pt x="4" y="88"/>
                  </a:lnTo>
                  <a:lnTo>
                    <a:pt x="0" y="88"/>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2" name="Freeform 70"/>
            <p:cNvSpPr>
              <a:spLocks/>
            </p:cNvSpPr>
            <p:nvPr/>
          </p:nvSpPr>
          <p:spPr bwMode="auto">
            <a:xfrm>
              <a:off x="4331" y="2021"/>
              <a:ext cx="129" cy="33"/>
            </a:xfrm>
            <a:custGeom>
              <a:avLst/>
              <a:gdLst>
                <a:gd name="T0" fmla="*/ 0 w 129"/>
                <a:gd name="T1" fmla="*/ 33 h 33"/>
                <a:gd name="T2" fmla="*/ 0 w 129"/>
                <a:gd name="T3" fmla="*/ 18 h 33"/>
                <a:gd name="T4" fmla="*/ 0 w 129"/>
                <a:gd name="T5" fmla="*/ 3 h 33"/>
                <a:gd name="T6" fmla="*/ 14 w 129"/>
                <a:gd name="T7" fmla="*/ 0 h 33"/>
                <a:gd name="T8" fmla="*/ 29 w 129"/>
                <a:gd name="T9" fmla="*/ 0 h 33"/>
                <a:gd name="T10" fmla="*/ 46 w 129"/>
                <a:gd name="T11" fmla="*/ 0 h 33"/>
                <a:gd name="T12" fmla="*/ 64 w 129"/>
                <a:gd name="T13" fmla="*/ 3 h 33"/>
                <a:gd name="T14" fmla="*/ 80 w 129"/>
                <a:gd name="T15" fmla="*/ 6 h 33"/>
                <a:gd name="T16" fmla="*/ 97 w 129"/>
                <a:gd name="T17" fmla="*/ 10 h 33"/>
                <a:gd name="T18" fmla="*/ 113 w 129"/>
                <a:gd name="T19" fmla="*/ 11 h 33"/>
                <a:gd name="T20" fmla="*/ 129 w 129"/>
                <a:gd name="T21" fmla="*/ 13 h 33"/>
                <a:gd name="T22" fmla="*/ 123 w 129"/>
                <a:gd name="T23" fmla="*/ 13 h 33"/>
                <a:gd name="T24" fmla="*/ 111 w 129"/>
                <a:gd name="T25" fmla="*/ 13 h 33"/>
                <a:gd name="T26" fmla="*/ 92 w 129"/>
                <a:gd name="T27" fmla="*/ 15 h 33"/>
                <a:gd name="T28" fmla="*/ 72 w 129"/>
                <a:gd name="T29" fmla="*/ 18 h 33"/>
                <a:gd name="T30" fmla="*/ 47 w 129"/>
                <a:gd name="T31" fmla="*/ 21 h 33"/>
                <a:gd name="T32" fmla="*/ 28 w 129"/>
                <a:gd name="T33" fmla="*/ 24 h 33"/>
                <a:gd name="T34" fmla="*/ 10 w 129"/>
                <a:gd name="T35" fmla="*/ 28 h 33"/>
                <a:gd name="T36" fmla="*/ 0 w 129"/>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3">
                  <a:moveTo>
                    <a:pt x="0" y="33"/>
                  </a:moveTo>
                  <a:lnTo>
                    <a:pt x="0" y="18"/>
                  </a:lnTo>
                  <a:lnTo>
                    <a:pt x="0" y="3"/>
                  </a:lnTo>
                  <a:lnTo>
                    <a:pt x="14" y="0"/>
                  </a:lnTo>
                  <a:lnTo>
                    <a:pt x="29" y="0"/>
                  </a:lnTo>
                  <a:lnTo>
                    <a:pt x="46" y="0"/>
                  </a:lnTo>
                  <a:lnTo>
                    <a:pt x="64" y="3"/>
                  </a:lnTo>
                  <a:lnTo>
                    <a:pt x="80" y="6"/>
                  </a:lnTo>
                  <a:lnTo>
                    <a:pt x="97" y="10"/>
                  </a:lnTo>
                  <a:lnTo>
                    <a:pt x="113" y="11"/>
                  </a:lnTo>
                  <a:lnTo>
                    <a:pt x="129" y="13"/>
                  </a:lnTo>
                  <a:lnTo>
                    <a:pt x="123" y="13"/>
                  </a:lnTo>
                  <a:lnTo>
                    <a:pt x="111" y="13"/>
                  </a:lnTo>
                  <a:lnTo>
                    <a:pt x="92" y="15"/>
                  </a:lnTo>
                  <a:lnTo>
                    <a:pt x="72" y="18"/>
                  </a:lnTo>
                  <a:lnTo>
                    <a:pt x="47" y="21"/>
                  </a:lnTo>
                  <a:lnTo>
                    <a:pt x="28" y="24"/>
                  </a:lnTo>
                  <a:lnTo>
                    <a:pt x="10" y="28"/>
                  </a:lnTo>
                  <a:lnTo>
                    <a:pt x="0" y="3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3" name="Freeform 71"/>
            <p:cNvSpPr>
              <a:spLocks/>
            </p:cNvSpPr>
            <p:nvPr/>
          </p:nvSpPr>
          <p:spPr bwMode="auto">
            <a:xfrm>
              <a:off x="4820" y="1853"/>
              <a:ext cx="72" cy="142"/>
            </a:xfrm>
            <a:custGeom>
              <a:avLst/>
              <a:gdLst>
                <a:gd name="T0" fmla="*/ 19 w 72"/>
                <a:gd name="T1" fmla="*/ 142 h 142"/>
                <a:gd name="T2" fmla="*/ 13 w 72"/>
                <a:gd name="T3" fmla="*/ 137 h 142"/>
                <a:gd name="T4" fmla="*/ 0 w 72"/>
                <a:gd name="T5" fmla="*/ 132 h 142"/>
                <a:gd name="T6" fmla="*/ 1 w 72"/>
                <a:gd name="T7" fmla="*/ 115 h 142"/>
                <a:gd name="T8" fmla="*/ 5 w 72"/>
                <a:gd name="T9" fmla="*/ 104 h 142"/>
                <a:gd name="T10" fmla="*/ 6 w 72"/>
                <a:gd name="T11" fmla="*/ 92 h 142"/>
                <a:gd name="T12" fmla="*/ 9 w 72"/>
                <a:gd name="T13" fmla="*/ 81 h 142"/>
                <a:gd name="T14" fmla="*/ 13 w 72"/>
                <a:gd name="T15" fmla="*/ 66 h 142"/>
                <a:gd name="T16" fmla="*/ 16 w 72"/>
                <a:gd name="T17" fmla="*/ 51 h 142"/>
                <a:gd name="T18" fmla="*/ 21 w 72"/>
                <a:gd name="T19" fmla="*/ 32 h 142"/>
                <a:gd name="T20" fmla="*/ 29 w 72"/>
                <a:gd name="T21" fmla="*/ 10 h 142"/>
                <a:gd name="T22" fmla="*/ 29 w 72"/>
                <a:gd name="T23" fmla="*/ 9 h 142"/>
                <a:gd name="T24" fmla="*/ 31 w 72"/>
                <a:gd name="T25" fmla="*/ 9 h 142"/>
                <a:gd name="T26" fmla="*/ 37 w 72"/>
                <a:gd name="T27" fmla="*/ 5 h 142"/>
                <a:gd name="T28" fmla="*/ 49 w 72"/>
                <a:gd name="T29" fmla="*/ 0 h 142"/>
                <a:gd name="T30" fmla="*/ 55 w 72"/>
                <a:gd name="T31" fmla="*/ 19 h 142"/>
                <a:gd name="T32" fmla="*/ 64 w 72"/>
                <a:gd name="T33" fmla="*/ 43 h 142"/>
                <a:gd name="T34" fmla="*/ 69 w 72"/>
                <a:gd name="T35" fmla="*/ 66 h 142"/>
                <a:gd name="T36" fmla="*/ 72 w 72"/>
                <a:gd name="T37" fmla="*/ 89 h 142"/>
                <a:gd name="T38" fmla="*/ 69 w 72"/>
                <a:gd name="T39" fmla="*/ 109 h 142"/>
                <a:gd name="T40" fmla="*/ 60 w 72"/>
                <a:gd name="T41" fmla="*/ 125 h 142"/>
                <a:gd name="T42" fmla="*/ 44 w 72"/>
                <a:gd name="T43" fmla="*/ 137 h 142"/>
                <a:gd name="T44" fmla="*/ 19 w 72"/>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42">
                  <a:moveTo>
                    <a:pt x="19" y="142"/>
                  </a:moveTo>
                  <a:lnTo>
                    <a:pt x="13" y="137"/>
                  </a:lnTo>
                  <a:lnTo>
                    <a:pt x="0" y="132"/>
                  </a:lnTo>
                  <a:lnTo>
                    <a:pt x="1" y="115"/>
                  </a:lnTo>
                  <a:lnTo>
                    <a:pt x="5" y="104"/>
                  </a:lnTo>
                  <a:lnTo>
                    <a:pt x="6" y="92"/>
                  </a:lnTo>
                  <a:lnTo>
                    <a:pt x="9" y="81"/>
                  </a:lnTo>
                  <a:lnTo>
                    <a:pt x="13" y="66"/>
                  </a:lnTo>
                  <a:lnTo>
                    <a:pt x="16" y="51"/>
                  </a:lnTo>
                  <a:lnTo>
                    <a:pt x="21" y="32"/>
                  </a:lnTo>
                  <a:lnTo>
                    <a:pt x="29" y="10"/>
                  </a:lnTo>
                  <a:lnTo>
                    <a:pt x="29" y="9"/>
                  </a:lnTo>
                  <a:lnTo>
                    <a:pt x="31" y="9"/>
                  </a:lnTo>
                  <a:lnTo>
                    <a:pt x="37" y="5"/>
                  </a:lnTo>
                  <a:lnTo>
                    <a:pt x="49" y="0"/>
                  </a:lnTo>
                  <a:lnTo>
                    <a:pt x="55" y="19"/>
                  </a:lnTo>
                  <a:lnTo>
                    <a:pt x="64" y="43"/>
                  </a:lnTo>
                  <a:lnTo>
                    <a:pt x="69" y="66"/>
                  </a:lnTo>
                  <a:lnTo>
                    <a:pt x="72" y="89"/>
                  </a:lnTo>
                  <a:lnTo>
                    <a:pt x="69" y="109"/>
                  </a:lnTo>
                  <a:lnTo>
                    <a:pt x="60" y="125"/>
                  </a:lnTo>
                  <a:lnTo>
                    <a:pt x="44" y="137"/>
                  </a:lnTo>
                  <a:lnTo>
                    <a:pt x="19"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4" name="Freeform 72"/>
            <p:cNvSpPr>
              <a:spLocks/>
            </p:cNvSpPr>
            <p:nvPr/>
          </p:nvSpPr>
          <p:spPr bwMode="auto">
            <a:xfrm>
              <a:off x="4849" y="1895"/>
              <a:ext cx="23" cy="90"/>
            </a:xfrm>
            <a:custGeom>
              <a:avLst/>
              <a:gdLst>
                <a:gd name="T0" fmla="*/ 0 w 23"/>
                <a:gd name="T1" fmla="*/ 90 h 90"/>
                <a:gd name="T2" fmla="*/ 0 w 23"/>
                <a:gd name="T3" fmla="*/ 73 h 90"/>
                <a:gd name="T4" fmla="*/ 0 w 23"/>
                <a:gd name="T5" fmla="*/ 64 h 90"/>
                <a:gd name="T6" fmla="*/ 0 w 23"/>
                <a:gd name="T7" fmla="*/ 55 h 90"/>
                <a:gd name="T8" fmla="*/ 0 w 23"/>
                <a:gd name="T9" fmla="*/ 49 h 90"/>
                <a:gd name="T10" fmla="*/ 0 w 23"/>
                <a:gd name="T11" fmla="*/ 41 h 90"/>
                <a:gd name="T12" fmla="*/ 3 w 23"/>
                <a:gd name="T13" fmla="*/ 32 h 90"/>
                <a:gd name="T14" fmla="*/ 5 w 23"/>
                <a:gd name="T15" fmla="*/ 21 h 90"/>
                <a:gd name="T16" fmla="*/ 10 w 23"/>
                <a:gd name="T17" fmla="*/ 9 h 90"/>
                <a:gd name="T18" fmla="*/ 10 w 23"/>
                <a:gd name="T19" fmla="*/ 8 h 90"/>
                <a:gd name="T20" fmla="*/ 20 w 23"/>
                <a:gd name="T21" fmla="*/ 0 h 90"/>
                <a:gd name="T22" fmla="*/ 22 w 23"/>
                <a:gd name="T23" fmla="*/ 13 h 90"/>
                <a:gd name="T24" fmla="*/ 23 w 23"/>
                <a:gd name="T25" fmla="*/ 26 h 90"/>
                <a:gd name="T26" fmla="*/ 22 w 23"/>
                <a:gd name="T27" fmla="*/ 36 h 90"/>
                <a:gd name="T28" fmla="*/ 22 w 23"/>
                <a:gd name="T29" fmla="*/ 47 h 90"/>
                <a:gd name="T30" fmla="*/ 17 w 23"/>
                <a:gd name="T31" fmla="*/ 57 h 90"/>
                <a:gd name="T32" fmla="*/ 12 w 23"/>
                <a:gd name="T33" fmla="*/ 67 h 90"/>
                <a:gd name="T34" fmla="*/ 5 w 23"/>
                <a:gd name="T35" fmla="*/ 77 h 90"/>
                <a:gd name="T36" fmla="*/ 0 w 23"/>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90">
                  <a:moveTo>
                    <a:pt x="0" y="90"/>
                  </a:moveTo>
                  <a:lnTo>
                    <a:pt x="0" y="73"/>
                  </a:lnTo>
                  <a:lnTo>
                    <a:pt x="0" y="64"/>
                  </a:lnTo>
                  <a:lnTo>
                    <a:pt x="0" y="55"/>
                  </a:lnTo>
                  <a:lnTo>
                    <a:pt x="0" y="49"/>
                  </a:lnTo>
                  <a:lnTo>
                    <a:pt x="0" y="41"/>
                  </a:lnTo>
                  <a:lnTo>
                    <a:pt x="3" y="32"/>
                  </a:lnTo>
                  <a:lnTo>
                    <a:pt x="5" y="21"/>
                  </a:lnTo>
                  <a:lnTo>
                    <a:pt x="10" y="9"/>
                  </a:lnTo>
                  <a:lnTo>
                    <a:pt x="10" y="8"/>
                  </a:lnTo>
                  <a:lnTo>
                    <a:pt x="20" y="0"/>
                  </a:lnTo>
                  <a:lnTo>
                    <a:pt x="22" y="13"/>
                  </a:lnTo>
                  <a:lnTo>
                    <a:pt x="23" y="26"/>
                  </a:lnTo>
                  <a:lnTo>
                    <a:pt x="22" y="36"/>
                  </a:lnTo>
                  <a:lnTo>
                    <a:pt x="22" y="47"/>
                  </a:lnTo>
                  <a:lnTo>
                    <a:pt x="17" y="57"/>
                  </a:lnTo>
                  <a:lnTo>
                    <a:pt x="12" y="67"/>
                  </a:lnTo>
                  <a:lnTo>
                    <a:pt x="5" y="77"/>
                  </a:lnTo>
                  <a:lnTo>
                    <a:pt x="0" y="9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5" name="Freeform 73"/>
            <p:cNvSpPr>
              <a:spLocks/>
            </p:cNvSpPr>
            <p:nvPr/>
          </p:nvSpPr>
          <p:spPr bwMode="auto">
            <a:xfrm>
              <a:off x="4949" y="1853"/>
              <a:ext cx="59" cy="106"/>
            </a:xfrm>
            <a:custGeom>
              <a:avLst/>
              <a:gdLst>
                <a:gd name="T0" fmla="*/ 30 w 59"/>
                <a:gd name="T1" fmla="*/ 101 h 106"/>
                <a:gd name="T2" fmla="*/ 25 w 59"/>
                <a:gd name="T3" fmla="*/ 89 h 106"/>
                <a:gd name="T4" fmla="*/ 23 w 59"/>
                <a:gd name="T5" fmla="*/ 83 h 106"/>
                <a:gd name="T6" fmla="*/ 20 w 59"/>
                <a:gd name="T7" fmla="*/ 76 h 106"/>
                <a:gd name="T8" fmla="*/ 18 w 59"/>
                <a:gd name="T9" fmla="*/ 71 h 106"/>
                <a:gd name="T10" fmla="*/ 12 w 59"/>
                <a:gd name="T11" fmla="*/ 63 h 106"/>
                <a:gd name="T12" fmla="*/ 0 w 59"/>
                <a:gd name="T13" fmla="*/ 51 h 106"/>
                <a:gd name="T14" fmla="*/ 2 w 59"/>
                <a:gd name="T15" fmla="*/ 40 h 106"/>
                <a:gd name="T16" fmla="*/ 5 w 59"/>
                <a:gd name="T17" fmla="*/ 30 h 106"/>
                <a:gd name="T18" fmla="*/ 8 w 59"/>
                <a:gd name="T19" fmla="*/ 20 h 106"/>
                <a:gd name="T20" fmla="*/ 13 w 59"/>
                <a:gd name="T21" fmla="*/ 14 h 106"/>
                <a:gd name="T22" fmla="*/ 18 w 59"/>
                <a:gd name="T23" fmla="*/ 7 h 106"/>
                <a:gd name="T24" fmla="*/ 27 w 59"/>
                <a:gd name="T25" fmla="*/ 4 h 106"/>
                <a:gd name="T26" fmla="*/ 36 w 59"/>
                <a:gd name="T27" fmla="*/ 0 h 106"/>
                <a:gd name="T28" fmla="*/ 51 w 59"/>
                <a:gd name="T29" fmla="*/ 0 h 106"/>
                <a:gd name="T30" fmla="*/ 56 w 59"/>
                <a:gd name="T31" fmla="*/ 14 h 106"/>
                <a:gd name="T32" fmla="*/ 59 w 59"/>
                <a:gd name="T33" fmla="*/ 32 h 106"/>
                <a:gd name="T34" fmla="*/ 59 w 59"/>
                <a:gd name="T35" fmla="*/ 51 h 106"/>
                <a:gd name="T36" fmla="*/ 59 w 59"/>
                <a:gd name="T37" fmla="*/ 73 h 106"/>
                <a:gd name="T38" fmla="*/ 53 w 59"/>
                <a:gd name="T39" fmla="*/ 89 h 106"/>
                <a:gd name="T40" fmla="*/ 48 w 59"/>
                <a:gd name="T41" fmla="*/ 101 h 106"/>
                <a:gd name="T42" fmla="*/ 38 w 59"/>
                <a:gd name="T43" fmla="*/ 106 h 106"/>
                <a:gd name="T44" fmla="*/ 30 w 59"/>
                <a:gd name="T4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106">
                  <a:moveTo>
                    <a:pt x="30" y="101"/>
                  </a:moveTo>
                  <a:lnTo>
                    <a:pt x="25" y="89"/>
                  </a:lnTo>
                  <a:lnTo>
                    <a:pt x="23" y="83"/>
                  </a:lnTo>
                  <a:lnTo>
                    <a:pt x="20" y="76"/>
                  </a:lnTo>
                  <a:lnTo>
                    <a:pt x="18" y="71"/>
                  </a:lnTo>
                  <a:lnTo>
                    <a:pt x="12" y="63"/>
                  </a:lnTo>
                  <a:lnTo>
                    <a:pt x="0" y="51"/>
                  </a:lnTo>
                  <a:lnTo>
                    <a:pt x="2" y="40"/>
                  </a:lnTo>
                  <a:lnTo>
                    <a:pt x="5" y="30"/>
                  </a:lnTo>
                  <a:lnTo>
                    <a:pt x="8" y="20"/>
                  </a:lnTo>
                  <a:lnTo>
                    <a:pt x="13" y="14"/>
                  </a:lnTo>
                  <a:lnTo>
                    <a:pt x="18" y="7"/>
                  </a:lnTo>
                  <a:lnTo>
                    <a:pt x="27" y="4"/>
                  </a:lnTo>
                  <a:lnTo>
                    <a:pt x="36" y="0"/>
                  </a:lnTo>
                  <a:lnTo>
                    <a:pt x="51" y="0"/>
                  </a:lnTo>
                  <a:lnTo>
                    <a:pt x="56" y="14"/>
                  </a:lnTo>
                  <a:lnTo>
                    <a:pt x="59" y="32"/>
                  </a:lnTo>
                  <a:lnTo>
                    <a:pt x="59" y="51"/>
                  </a:lnTo>
                  <a:lnTo>
                    <a:pt x="59" y="73"/>
                  </a:lnTo>
                  <a:lnTo>
                    <a:pt x="53" y="89"/>
                  </a:lnTo>
                  <a:lnTo>
                    <a:pt x="48" y="101"/>
                  </a:lnTo>
                  <a:lnTo>
                    <a:pt x="38" y="106"/>
                  </a:lnTo>
                  <a:lnTo>
                    <a:pt x="30" y="101"/>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6" name="Freeform 74"/>
            <p:cNvSpPr>
              <a:spLocks/>
            </p:cNvSpPr>
            <p:nvPr/>
          </p:nvSpPr>
          <p:spPr bwMode="auto">
            <a:xfrm>
              <a:off x="4652" y="1834"/>
              <a:ext cx="72" cy="120"/>
            </a:xfrm>
            <a:custGeom>
              <a:avLst/>
              <a:gdLst>
                <a:gd name="T0" fmla="*/ 18 w 72"/>
                <a:gd name="T1" fmla="*/ 120 h 120"/>
                <a:gd name="T2" fmla="*/ 7 w 72"/>
                <a:gd name="T3" fmla="*/ 105 h 120"/>
                <a:gd name="T4" fmla="*/ 2 w 72"/>
                <a:gd name="T5" fmla="*/ 88 h 120"/>
                <a:gd name="T6" fmla="*/ 0 w 72"/>
                <a:gd name="T7" fmla="*/ 70 h 120"/>
                <a:gd name="T8" fmla="*/ 4 w 72"/>
                <a:gd name="T9" fmla="*/ 52 h 120"/>
                <a:gd name="T10" fmla="*/ 10 w 72"/>
                <a:gd name="T11" fmla="*/ 33 h 120"/>
                <a:gd name="T12" fmla="*/ 22 w 72"/>
                <a:gd name="T13" fmla="*/ 18 h 120"/>
                <a:gd name="T14" fmla="*/ 36 w 72"/>
                <a:gd name="T15" fmla="*/ 5 h 120"/>
                <a:gd name="T16" fmla="*/ 58 w 72"/>
                <a:gd name="T17" fmla="*/ 0 h 120"/>
                <a:gd name="T18" fmla="*/ 66 w 72"/>
                <a:gd name="T19" fmla="*/ 15 h 120"/>
                <a:gd name="T20" fmla="*/ 71 w 72"/>
                <a:gd name="T21" fmla="*/ 31 h 120"/>
                <a:gd name="T22" fmla="*/ 72 w 72"/>
                <a:gd name="T23" fmla="*/ 49 h 120"/>
                <a:gd name="T24" fmla="*/ 71 w 72"/>
                <a:gd name="T25" fmla="*/ 67 h 120"/>
                <a:gd name="T26" fmla="*/ 63 w 72"/>
                <a:gd name="T27" fmla="*/ 82 h 120"/>
                <a:gd name="T28" fmla="*/ 53 w 72"/>
                <a:gd name="T29" fmla="*/ 98 h 120"/>
                <a:gd name="T30" fmla="*/ 38 w 72"/>
                <a:gd name="T31" fmla="*/ 110 h 120"/>
                <a:gd name="T32" fmla="*/ 18 w 72"/>
                <a:gd name="T3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0">
                  <a:moveTo>
                    <a:pt x="18" y="120"/>
                  </a:moveTo>
                  <a:lnTo>
                    <a:pt x="7" y="105"/>
                  </a:lnTo>
                  <a:lnTo>
                    <a:pt x="2" y="88"/>
                  </a:lnTo>
                  <a:lnTo>
                    <a:pt x="0" y="70"/>
                  </a:lnTo>
                  <a:lnTo>
                    <a:pt x="4" y="52"/>
                  </a:lnTo>
                  <a:lnTo>
                    <a:pt x="10" y="33"/>
                  </a:lnTo>
                  <a:lnTo>
                    <a:pt x="22" y="18"/>
                  </a:lnTo>
                  <a:lnTo>
                    <a:pt x="36" y="5"/>
                  </a:lnTo>
                  <a:lnTo>
                    <a:pt x="58" y="0"/>
                  </a:lnTo>
                  <a:lnTo>
                    <a:pt x="66" y="15"/>
                  </a:lnTo>
                  <a:lnTo>
                    <a:pt x="71" y="31"/>
                  </a:lnTo>
                  <a:lnTo>
                    <a:pt x="72" y="49"/>
                  </a:lnTo>
                  <a:lnTo>
                    <a:pt x="71" y="67"/>
                  </a:lnTo>
                  <a:lnTo>
                    <a:pt x="63" y="82"/>
                  </a:lnTo>
                  <a:lnTo>
                    <a:pt x="53" y="98"/>
                  </a:lnTo>
                  <a:lnTo>
                    <a:pt x="38" y="110"/>
                  </a:lnTo>
                  <a:lnTo>
                    <a:pt x="1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7" name="Freeform 75"/>
            <p:cNvSpPr>
              <a:spLocks/>
            </p:cNvSpPr>
            <p:nvPr/>
          </p:nvSpPr>
          <p:spPr bwMode="auto">
            <a:xfrm>
              <a:off x="4670" y="1844"/>
              <a:ext cx="35" cy="90"/>
            </a:xfrm>
            <a:custGeom>
              <a:avLst/>
              <a:gdLst>
                <a:gd name="T0" fmla="*/ 0 w 35"/>
                <a:gd name="T1" fmla="*/ 90 h 90"/>
                <a:gd name="T2" fmla="*/ 0 w 35"/>
                <a:gd name="T3" fmla="*/ 78 h 90"/>
                <a:gd name="T4" fmla="*/ 0 w 35"/>
                <a:gd name="T5" fmla="*/ 67 h 90"/>
                <a:gd name="T6" fmla="*/ 0 w 35"/>
                <a:gd name="T7" fmla="*/ 55 h 90"/>
                <a:gd name="T8" fmla="*/ 2 w 35"/>
                <a:gd name="T9" fmla="*/ 44 h 90"/>
                <a:gd name="T10" fmla="*/ 4 w 35"/>
                <a:gd name="T11" fmla="*/ 32 h 90"/>
                <a:gd name="T12" fmla="*/ 9 w 35"/>
                <a:gd name="T13" fmla="*/ 21 h 90"/>
                <a:gd name="T14" fmla="*/ 12 w 35"/>
                <a:gd name="T15" fmla="*/ 9 h 90"/>
                <a:gd name="T16" fmla="*/ 20 w 35"/>
                <a:gd name="T17" fmla="*/ 0 h 90"/>
                <a:gd name="T18" fmla="*/ 25 w 35"/>
                <a:gd name="T19" fmla="*/ 0 h 90"/>
                <a:gd name="T20" fmla="*/ 30 w 35"/>
                <a:gd name="T21" fmla="*/ 0 h 90"/>
                <a:gd name="T22" fmla="*/ 32 w 35"/>
                <a:gd name="T23" fmla="*/ 14 h 90"/>
                <a:gd name="T24" fmla="*/ 35 w 35"/>
                <a:gd name="T25" fmla="*/ 29 h 90"/>
                <a:gd name="T26" fmla="*/ 35 w 35"/>
                <a:gd name="T27" fmla="*/ 39 h 90"/>
                <a:gd name="T28" fmla="*/ 35 w 35"/>
                <a:gd name="T29" fmla="*/ 49 h 90"/>
                <a:gd name="T30" fmla="*/ 33 w 35"/>
                <a:gd name="T31" fmla="*/ 55 h 90"/>
                <a:gd name="T32" fmla="*/ 30 w 35"/>
                <a:gd name="T33" fmla="*/ 65 h 90"/>
                <a:gd name="T34" fmla="*/ 25 w 35"/>
                <a:gd name="T35" fmla="*/ 75 h 90"/>
                <a:gd name="T36" fmla="*/ 20 w 35"/>
                <a:gd name="T37" fmla="*/ 90 h 90"/>
                <a:gd name="T38" fmla="*/ 10 w 35"/>
                <a:gd name="T39" fmla="*/ 90 h 90"/>
                <a:gd name="T40" fmla="*/ 0 w 35"/>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90">
                  <a:moveTo>
                    <a:pt x="0" y="90"/>
                  </a:moveTo>
                  <a:lnTo>
                    <a:pt x="0" y="78"/>
                  </a:lnTo>
                  <a:lnTo>
                    <a:pt x="0" y="67"/>
                  </a:lnTo>
                  <a:lnTo>
                    <a:pt x="0" y="55"/>
                  </a:lnTo>
                  <a:lnTo>
                    <a:pt x="2" y="44"/>
                  </a:lnTo>
                  <a:lnTo>
                    <a:pt x="4" y="32"/>
                  </a:lnTo>
                  <a:lnTo>
                    <a:pt x="9" y="21"/>
                  </a:lnTo>
                  <a:lnTo>
                    <a:pt x="12" y="9"/>
                  </a:lnTo>
                  <a:lnTo>
                    <a:pt x="20" y="0"/>
                  </a:lnTo>
                  <a:lnTo>
                    <a:pt x="25" y="0"/>
                  </a:lnTo>
                  <a:lnTo>
                    <a:pt x="30" y="0"/>
                  </a:lnTo>
                  <a:lnTo>
                    <a:pt x="32" y="14"/>
                  </a:lnTo>
                  <a:lnTo>
                    <a:pt x="35" y="29"/>
                  </a:lnTo>
                  <a:lnTo>
                    <a:pt x="35" y="39"/>
                  </a:lnTo>
                  <a:lnTo>
                    <a:pt x="35" y="49"/>
                  </a:lnTo>
                  <a:lnTo>
                    <a:pt x="33" y="55"/>
                  </a:lnTo>
                  <a:lnTo>
                    <a:pt x="30" y="65"/>
                  </a:lnTo>
                  <a:lnTo>
                    <a:pt x="25" y="75"/>
                  </a:lnTo>
                  <a:lnTo>
                    <a:pt x="20" y="90"/>
                  </a:lnTo>
                  <a:lnTo>
                    <a:pt x="10" y="90"/>
                  </a:lnTo>
                  <a:lnTo>
                    <a:pt x="0" y="9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8" name="Freeform 76"/>
            <p:cNvSpPr>
              <a:spLocks/>
            </p:cNvSpPr>
            <p:nvPr/>
          </p:nvSpPr>
          <p:spPr bwMode="auto">
            <a:xfrm>
              <a:off x="4875" y="1806"/>
              <a:ext cx="64" cy="57"/>
            </a:xfrm>
            <a:custGeom>
              <a:avLst/>
              <a:gdLst>
                <a:gd name="T0" fmla="*/ 25 w 64"/>
                <a:gd name="T1" fmla="*/ 57 h 57"/>
                <a:gd name="T2" fmla="*/ 9 w 64"/>
                <a:gd name="T3" fmla="*/ 46 h 57"/>
                <a:gd name="T4" fmla="*/ 2 w 64"/>
                <a:gd name="T5" fmla="*/ 34 h 57"/>
                <a:gd name="T6" fmla="*/ 0 w 64"/>
                <a:gd name="T7" fmla="*/ 20 h 57"/>
                <a:gd name="T8" fmla="*/ 7 w 64"/>
                <a:gd name="T9" fmla="*/ 8 h 57"/>
                <a:gd name="T10" fmla="*/ 15 w 64"/>
                <a:gd name="T11" fmla="*/ 0 h 57"/>
                <a:gd name="T12" fmla="*/ 30 w 64"/>
                <a:gd name="T13" fmla="*/ 0 h 57"/>
                <a:gd name="T14" fmla="*/ 45 w 64"/>
                <a:gd name="T15" fmla="*/ 6 h 57"/>
                <a:gd name="T16" fmla="*/ 64 w 64"/>
                <a:gd name="T17" fmla="*/ 28 h 57"/>
                <a:gd name="T18" fmla="*/ 59 w 64"/>
                <a:gd name="T19" fmla="*/ 36 h 57"/>
                <a:gd name="T20" fmla="*/ 58 w 64"/>
                <a:gd name="T21" fmla="*/ 44 h 57"/>
                <a:gd name="T22" fmla="*/ 53 w 64"/>
                <a:gd name="T23" fmla="*/ 47 h 57"/>
                <a:gd name="T24" fmla="*/ 51 w 64"/>
                <a:gd name="T25" fmla="*/ 52 h 57"/>
                <a:gd name="T26" fmla="*/ 46 w 64"/>
                <a:gd name="T27" fmla="*/ 54 h 57"/>
                <a:gd name="T28" fmla="*/ 41 w 64"/>
                <a:gd name="T29" fmla="*/ 56 h 57"/>
                <a:gd name="T30" fmla="*/ 33 w 64"/>
                <a:gd name="T31" fmla="*/ 56 h 57"/>
                <a:gd name="T32" fmla="*/ 25 w 64"/>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57">
                  <a:moveTo>
                    <a:pt x="25" y="57"/>
                  </a:moveTo>
                  <a:lnTo>
                    <a:pt x="9" y="46"/>
                  </a:lnTo>
                  <a:lnTo>
                    <a:pt x="2" y="34"/>
                  </a:lnTo>
                  <a:lnTo>
                    <a:pt x="0" y="20"/>
                  </a:lnTo>
                  <a:lnTo>
                    <a:pt x="7" y="8"/>
                  </a:lnTo>
                  <a:lnTo>
                    <a:pt x="15" y="0"/>
                  </a:lnTo>
                  <a:lnTo>
                    <a:pt x="30" y="0"/>
                  </a:lnTo>
                  <a:lnTo>
                    <a:pt x="45" y="6"/>
                  </a:lnTo>
                  <a:lnTo>
                    <a:pt x="64" y="28"/>
                  </a:lnTo>
                  <a:lnTo>
                    <a:pt x="59" y="36"/>
                  </a:lnTo>
                  <a:lnTo>
                    <a:pt x="58" y="44"/>
                  </a:lnTo>
                  <a:lnTo>
                    <a:pt x="53" y="47"/>
                  </a:lnTo>
                  <a:lnTo>
                    <a:pt x="51" y="52"/>
                  </a:lnTo>
                  <a:lnTo>
                    <a:pt x="46" y="54"/>
                  </a:lnTo>
                  <a:lnTo>
                    <a:pt x="41" y="56"/>
                  </a:lnTo>
                  <a:lnTo>
                    <a:pt x="33" y="56"/>
                  </a:lnTo>
                  <a:lnTo>
                    <a:pt x="2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09" name="Freeform 77"/>
            <p:cNvSpPr>
              <a:spLocks/>
            </p:cNvSpPr>
            <p:nvPr/>
          </p:nvSpPr>
          <p:spPr bwMode="auto">
            <a:xfrm>
              <a:off x="4900" y="1824"/>
              <a:ext cx="20" cy="29"/>
            </a:xfrm>
            <a:custGeom>
              <a:avLst/>
              <a:gdLst>
                <a:gd name="T0" fmla="*/ 0 w 20"/>
                <a:gd name="T1" fmla="*/ 29 h 29"/>
                <a:gd name="T2" fmla="*/ 0 w 20"/>
                <a:gd name="T3" fmla="*/ 15 h 29"/>
                <a:gd name="T4" fmla="*/ 0 w 20"/>
                <a:gd name="T5" fmla="*/ 0 h 29"/>
                <a:gd name="T6" fmla="*/ 8 w 20"/>
                <a:gd name="T7" fmla="*/ 5 h 29"/>
                <a:gd name="T8" fmla="*/ 10 w 20"/>
                <a:gd name="T9" fmla="*/ 10 h 29"/>
                <a:gd name="T10" fmla="*/ 15 w 20"/>
                <a:gd name="T11" fmla="*/ 10 h 29"/>
                <a:gd name="T12" fmla="*/ 20 w 20"/>
                <a:gd name="T13" fmla="*/ 10 h 29"/>
                <a:gd name="T14" fmla="*/ 18 w 20"/>
                <a:gd name="T15" fmla="*/ 16 h 29"/>
                <a:gd name="T16" fmla="*/ 16 w 20"/>
                <a:gd name="T17" fmla="*/ 23 h 29"/>
                <a:gd name="T18" fmla="*/ 10 w 20"/>
                <a:gd name="T19" fmla="*/ 26 h 29"/>
                <a:gd name="T20" fmla="*/ 0 w 20"/>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9">
                  <a:moveTo>
                    <a:pt x="0" y="29"/>
                  </a:moveTo>
                  <a:lnTo>
                    <a:pt x="0" y="15"/>
                  </a:lnTo>
                  <a:lnTo>
                    <a:pt x="0" y="0"/>
                  </a:lnTo>
                  <a:lnTo>
                    <a:pt x="8" y="5"/>
                  </a:lnTo>
                  <a:lnTo>
                    <a:pt x="10" y="10"/>
                  </a:lnTo>
                  <a:lnTo>
                    <a:pt x="15" y="10"/>
                  </a:lnTo>
                  <a:lnTo>
                    <a:pt x="20" y="10"/>
                  </a:lnTo>
                  <a:lnTo>
                    <a:pt x="18" y="16"/>
                  </a:lnTo>
                  <a:lnTo>
                    <a:pt x="16" y="23"/>
                  </a:lnTo>
                  <a:lnTo>
                    <a:pt x="10" y="26"/>
                  </a:lnTo>
                  <a:lnTo>
                    <a:pt x="0" y="29"/>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0" name="Freeform 78"/>
            <p:cNvSpPr>
              <a:spLocks/>
            </p:cNvSpPr>
            <p:nvPr/>
          </p:nvSpPr>
          <p:spPr bwMode="auto">
            <a:xfrm>
              <a:off x="4574" y="1785"/>
              <a:ext cx="55" cy="59"/>
            </a:xfrm>
            <a:custGeom>
              <a:avLst/>
              <a:gdLst>
                <a:gd name="T0" fmla="*/ 16 w 55"/>
                <a:gd name="T1" fmla="*/ 59 h 59"/>
                <a:gd name="T2" fmla="*/ 1 w 55"/>
                <a:gd name="T3" fmla="*/ 39 h 59"/>
                <a:gd name="T4" fmla="*/ 0 w 55"/>
                <a:gd name="T5" fmla="*/ 24 h 59"/>
                <a:gd name="T6" fmla="*/ 3 w 55"/>
                <a:gd name="T7" fmla="*/ 11 h 59"/>
                <a:gd name="T8" fmla="*/ 13 w 55"/>
                <a:gd name="T9" fmla="*/ 4 h 59"/>
                <a:gd name="T10" fmla="*/ 24 w 55"/>
                <a:gd name="T11" fmla="*/ 0 h 59"/>
                <a:gd name="T12" fmla="*/ 37 w 55"/>
                <a:gd name="T13" fmla="*/ 4 h 59"/>
                <a:gd name="T14" fmla="*/ 47 w 55"/>
                <a:gd name="T15" fmla="*/ 16 h 59"/>
                <a:gd name="T16" fmla="*/ 55 w 55"/>
                <a:gd name="T17" fmla="*/ 39 h 59"/>
                <a:gd name="T18" fmla="*/ 42 w 55"/>
                <a:gd name="T19" fmla="*/ 49 h 59"/>
                <a:gd name="T20" fmla="*/ 36 w 55"/>
                <a:gd name="T21" fmla="*/ 55 h 59"/>
                <a:gd name="T22" fmla="*/ 27 w 55"/>
                <a:gd name="T23" fmla="*/ 57 h 59"/>
                <a:gd name="T24" fmla="*/ 16 w 55"/>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9">
                  <a:moveTo>
                    <a:pt x="16" y="59"/>
                  </a:moveTo>
                  <a:lnTo>
                    <a:pt x="1" y="39"/>
                  </a:lnTo>
                  <a:lnTo>
                    <a:pt x="0" y="24"/>
                  </a:lnTo>
                  <a:lnTo>
                    <a:pt x="3" y="11"/>
                  </a:lnTo>
                  <a:lnTo>
                    <a:pt x="13" y="4"/>
                  </a:lnTo>
                  <a:lnTo>
                    <a:pt x="24" y="0"/>
                  </a:lnTo>
                  <a:lnTo>
                    <a:pt x="37" y="4"/>
                  </a:lnTo>
                  <a:lnTo>
                    <a:pt x="47" y="16"/>
                  </a:lnTo>
                  <a:lnTo>
                    <a:pt x="55" y="39"/>
                  </a:lnTo>
                  <a:lnTo>
                    <a:pt x="42" y="49"/>
                  </a:lnTo>
                  <a:lnTo>
                    <a:pt x="36" y="55"/>
                  </a:lnTo>
                  <a:lnTo>
                    <a:pt x="27" y="57"/>
                  </a:lnTo>
                  <a:lnTo>
                    <a:pt x="16"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1" name="Freeform 79"/>
            <p:cNvSpPr>
              <a:spLocks/>
            </p:cNvSpPr>
            <p:nvPr/>
          </p:nvSpPr>
          <p:spPr bwMode="auto">
            <a:xfrm>
              <a:off x="4585" y="1804"/>
              <a:ext cx="25" cy="30"/>
            </a:xfrm>
            <a:custGeom>
              <a:avLst/>
              <a:gdLst>
                <a:gd name="T0" fmla="*/ 5 w 25"/>
                <a:gd name="T1" fmla="*/ 30 h 30"/>
                <a:gd name="T2" fmla="*/ 0 w 25"/>
                <a:gd name="T3" fmla="*/ 15 h 30"/>
                <a:gd name="T4" fmla="*/ 5 w 25"/>
                <a:gd name="T5" fmla="*/ 0 h 30"/>
                <a:gd name="T6" fmla="*/ 13 w 25"/>
                <a:gd name="T7" fmla="*/ 0 h 30"/>
                <a:gd name="T8" fmla="*/ 15 w 25"/>
                <a:gd name="T9" fmla="*/ 0 h 30"/>
                <a:gd name="T10" fmla="*/ 20 w 25"/>
                <a:gd name="T11" fmla="*/ 5 h 30"/>
                <a:gd name="T12" fmla="*/ 23 w 25"/>
                <a:gd name="T13" fmla="*/ 10 h 30"/>
                <a:gd name="T14" fmla="*/ 23 w 25"/>
                <a:gd name="T15" fmla="*/ 17 h 30"/>
                <a:gd name="T16" fmla="*/ 25 w 25"/>
                <a:gd name="T17" fmla="*/ 30 h 30"/>
                <a:gd name="T18" fmla="*/ 15 w 25"/>
                <a:gd name="T19" fmla="*/ 30 h 30"/>
                <a:gd name="T20" fmla="*/ 5 w 25"/>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5" y="30"/>
                  </a:moveTo>
                  <a:lnTo>
                    <a:pt x="0" y="15"/>
                  </a:lnTo>
                  <a:lnTo>
                    <a:pt x="5" y="0"/>
                  </a:lnTo>
                  <a:lnTo>
                    <a:pt x="13" y="0"/>
                  </a:lnTo>
                  <a:lnTo>
                    <a:pt x="15" y="0"/>
                  </a:lnTo>
                  <a:lnTo>
                    <a:pt x="20" y="5"/>
                  </a:lnTo>
                  <a:lnTo>
                    <a:pt x="23" y="10"/>
                  </a:lnTo>
                  <a:lnTo>
                    <a:pt x="23" y="17"/>
                  </a:lnTo>
                  <a:lnTo>
                    <a:pt x="25" y="30"/>
                  </a:lnTo>
                  <a:lnTo>
                    <a:pt x="15" y="30"/>
                  </a:lnTo>
                  <a:lnTo>
                    <a:pt x="5" y="3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2" name="Freeform 80"/>
            <p:cNvSpPr>
              <a:spLocks/>
            </p:cNvSpPr>
            <p:nvPr/>
          </p:nvSpPr>
          <p:spPr bwMode="auto">
            <a:xfrm>
              <a:off x="4690" y="1775"/>
              <a:ext cx="39" cy="49"/>
            </a:xfrm>
            <a:custGeom>
              <a:avLst/>
              <a:gdLst>
                <a:gd name="T0" fmla="*/ 10 w 39"/>
                <a:gd name="T1" fmla="*/ 49 h 49"/>
                <a:gd name="T2" fmla="*/ 3 w 39"/>
                <a:gd name="T3" fmla="*/ 34 h 49"/>
                <a:gd name="T4" fmla="*/ 0 w 39"/>
                <a:gd name="T5" fmla="*/ 24 h 49"/>
                <a:gd name="T6" fmla="*/ 0 w 39"/>
                <a:gd name="T7" fmla="*/ 16 h 49"/>
                <a:gd name="T8" fmla="*/ 0 w 39"/>
                <a:gd name="T9" fmla="*/ 10 h 49"/>
                <a:gd name="T10" fmla="*/ 15 w 39"/>
                <a:gd name="T11" fmla="*/ 0 h 49"/>
                <a:gd name="T12" fmla="*/ 30 w 39"/>
                <a:gd name="T13" fmla="*/ 0 h 49"/>
                <a:gd name="T14" fmla="*/ 34 w 39"/>
                <a:gd name="T15" fmla="*/ 5 h 49"/>
                <a:gd name="T16" fmla="*/ 38 w 39"/>
                <a:gd name="T17" fmla="*/ 10 h 49"/>
                <a:gd name="T18" fmla="*/ 38 w 39"/>
                <a:gd name="T19" fmla="*/ 16 h 49"/>
                <a:gd name="T20" fmla="*/ 39 w 39"/>
                <a:gd name="T21" fmla="*/ 29 h 49"/>
                <a:gd name="T22" fmla="*/ 25 w 39"/>
                <a:gd name="T23" fmla="*/ 42 h 49"/>
                <a:gd name="T24" fmla="*/ 10 w 39"/>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9">
                  <a:moveTo>
                    <a:pt x="10" y="49"/>
                  </a:moveTo>
                  <a:lnTo>
                    <a:pt x="3" y="34"/>
                  </a:lnTo>
                  <a:lnTo>
                    <a:pt x="0" y="24"/>
                  </a:lnTo>
                  <a:lnTo>
                    <a:pt x="0" y="16"/>
                  </a:lnTo>
                  <a:lnTo>
                    <a:pt x="0" y="10"/>
                  </a:lnTo>
                  <a:lnTo>
                    <a:pt x="15" y="0"/>
                  </a:lnTo>
                  <a:lnTo>
                    <a:pt x="30" y="0"/>
                  </a:lnTo>
                  <a:lnTo>
                    <a:pt x="34" y="5"/>
                  </a:lnTo>
                  <a:lnTo>
                    <a:pt x="38" y="10"/>
                  </a:lnTo>
                  <a:lnTo>
                    <a:pt x="38" y="16"/>
                  </a:lnTo>
                  <a:lnTo>
                    <a:pt x="39" y="29"/>
                  </a:lnTo>
                  <a:lnTo>
                    <a:pt x="25" y="42"/>
                  </a:lnTo>
                  <a:lnTo>
                    <a:pt x="1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3" name="Freeform 81"/>
            <p:cNvSpPr>
              <a:spLocks/>
            </p:cNvSpPr>
            <p:nvPr/>
          </p:nvSpPr>
          <p:spPr bwMode="auto">
            <a:xfrm>
              <a:off x="4360" y="1725"/>
              <a:ext cx="110" cy="50"/>
            </a:xfrm>
            <a:custGeom>
              <a:avLst/>
              <a:gdLst>
                <a:gd name="T0" fmla="*/ 0 w 110"/>
                <a:gd name="T1" fmla="*/ 50 h 50"/>
                <a:gd name="T2" fmla="*/ 0 w 110"/>
                <a:gd name="T3" fmla="*/ 40 h 50"/>
                <a:gd name="T4" fmla="*/ 0 w 110"/>
                <a:gd name="T5" fmla="*/ 28 h 50"/>
                <a:gd name="T6" fmla="*/ 0 w 110"/>
                <a:gd name="T7" fmla="*/ 17 h 50"/>
                <a:gd name="T8" fmla="*/ 0 w 110"/>
                <a:gd name="T9" fmla="*/ 9 h 50"/>
                <a:gd name="T10" fmla="*/ 8 w 110"/>
                <a:gd name="T11" fmla="*/ 2 h 50"/>
                <a:gd name="T12" fmla="*/ 20 w 110"/>
                <a:gd name="T13" fmla="*/ 0 h 50"/>
                <a:gd name="T14" fmla="*/ 35 w 110"/>
                <a:gd name="T15" fmla="*/ 2 h 50"/>
                <a:gd name="T16" fmla="*/ 51 w 110"/>
                <a:gd name="T17" fmla="*/ 7 h 50"/>
                <a:gd name="T18" fmla="*/ 66 w 110"/>
                <a:gd name="T19" fmla="*/ 12 h 50"/>
                <a:gd name="T20" fmla="*/ 82 w 110"/>
                <a:gd name="T21" fmla="*/ 19 h 50"/>
                <a:gd name="T22" fmla="*/ 95 w 110"/>
                <a:gd name="T23" fmla="*/ 23 h 50"/>
                <a:gd name="T24" fmla="*/ 110 w 110"/>
                <a:gd name="T25" fmla="*/ 30 h 50"/>
                <a:gd name="T26" fmla="*/ 109 w 110"/>
                <a:gd name="T27" fmla="*/ 30 h 50"/>
                <a:gd name="T28" fmla="*/ 100 w 110"/>
                <a:gd name="T29" fmla="*/ 40 h 50"/>
                <a:gd name="T30" fmla="*/ 87 w 110"/>
                <a:gd name="T31" fmla="*/ 40 h 50"/>
                <a:gd name="T32" fmla="*/ 76 w 110"/>
                <a:gd name="T33" fmla="*/ 40 h 50"/>
                <a:gd name="T34" fmla="*/ 63 w 110"/>
                <a:gd name="T35" fmla="*/ 42 h 50"/>
                <a:gd name="T36" fmla="*/ 49 w 110"/>
                <a:gd name="T37" fmla="*/ 45 h 50"/>
                <a:gd name="T38" fmla="*/ 35 w 110"/>
                <a:gd name="T39" fmla="*/ 45 h 50"/>
                <a:gd name="T40" fmla="*/ 23 w 110"/>
                <a:gd name="T41" fmla="*/ 46 h 50"/>
                <a:gd name="T42" fmla="*/ 10 w 110"/>
                <a:gd name="T43" fmla="*/ 48 h 50"/>
                <a:gd name="T44" fmla="*/ 0 w 110"/>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50">
                  <a:moveTo>
                    <a:pt x="0" y="50"/>
                  </a:moveTo>
                  <a:lnTo>
                    <a:pt x="0" y="40"/>
                  </a:lnTo>
                  <a:lnTo>
                    <a:pt x="0" y="28"/>
                  </a:lnTo>
                  <a:lnTo>
                    <a:pt x="0" y="17"/>
                  </a:lnTo>
                  <a:lnTo>
                    <a:pt x="0" y="9"/>
                  </a:lnTo>
                  <a:lnTo>
                    <a:pt x="8" y="2"/>
                  </a:lnTo>
                  <a:lnTo>
                    <a:pt x="20" y="0"/>
                  </a:lnTo>
                  <a:lnTo>
                    <a:pt x="35" y="2"/>
                  </a:lnTo>
                  <a:lnTo>
                    <a:pt x="51" y="7"/>
                  </a:lnTo>
                  <a:lnTo>
                    <a:pt x="66" y="12"/>
                  </a:lnTo>
                  <a:lnTo>
                    <a:pt x="82" y="19"/>
                  </a:lnTo>
                  <a:lnTo>
                    <a:pt x="95" y="23"/>
                  </a:lnTo>
                  <a:lnTo>
                    <a:pt x="110" y="30"/>
                  </a:lnTo>
                  <a:lnTo>
                    <a:pt x="109" y="30"/>
                  </a:lnTo>
                  <a:lnTo>
                    <a:pt x="100" y="40"/>
                  </a:lnTo>
                  <a:lnTo>
                    <a:pt x="87" y="40"/>
                  </a:lnTo>
                  <a:lnTo>
                    <a:pt x="76" y="40"/>
                  </a:lnTo>
                  <a:lnTo>
                    <a:pt x="63" y="42"/>
                  </a:lnTo>
                  <a:lnTo>
                    <a:pt x="49" y="45"/>
                  </a:lnTo>
                  <a:lnTo>
                    <a:pt x="35" y="45"/>
                  </a:lnTo>
                  <a:lnTo>
                    <a:pt x="23" y="46"/>
                  </a:lnTo>
                  <a:lnTo>
                    <a:pt x="10" y="48"/>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4" name="Freeform 82"/>
            <p:cNvSpPr>
              <a:spLocks/>
            </p:cNvSpPr>
            <p:nvPr/>
          </p:nvSpPr>
          <p:spPr bwMode="auto">
            <a:xfrm>
              <a:off x="4370" y="1734"/>
              <a:ext cx="51" cy="31"/>
            </a:xfrm>
            <a:custGeom>
              <a:avLst/>
              <a:gdLst>
                <a:gd name="T0" fmla="*/ 0 w 51"/>
                <a:gd name="T1" fmla="*/ 31 h 31"/>
                <a:gd name="T2" fmla="*/ 0 w 51"/>
                <a:gd name="T3" fmla="*/ 14 h 31"/>
                <a:gd name="T4" fmla="*/ 0 w 51"/>
                <a:gd name="T5" fmla="*/ 0 h 31"/>
                <a:gd name="T6" fmla="*/ 13 w 51"/>
                <a:gd name="T7" fmla="*/ 0 h 31"/>
                <a:gd name="T8" fmla="*/ 28 w 51"/>
                <a:gd name="T9" fmla="*/ 0 h 31"/>
                <a:gd name="T10" fmla="*/ 39 w 51"/>
                <a:gd name="T11" fmla="*/ 3 h 31"/>
                <a:gd name="T12" fmla="*/ 51 w 51"/>
                <a:gd name="T13" fmla="*/ 10 h 31"/>
                <a:gd name="T14" fmla="*/ 38 w 51"/>
                <a:gd name="T15" fmla="*/ 16 h 31"/>
                <a:gd name="T16" fmla="*/ 25 w 51"/>
                <a:gd name="T17" fmla="*/ 24 h 31"/>
                <a:gd name="T18" fmla="*/ 10 w 51"/>
                <a:gd name="T19" fmla="*/ 28 h 31"/>
                <a:gd name="T20" fmla="*/ 0 w 51"/>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1">
                  <a:moveTo>
                    <a:pt x="0" y="31"/>
                  </a:moveTo>
                  <a:lnTo>
                    <a:pt x="0" y="14"/>
                  </a:lnTo>
                  <a:lnTo>
                    <a:pt x="0" y="0"/>
                  </a:lnTo>
                  <a:lnTo>
                    <a:pt x="13" y="0"/>
                  </a:lnTo>
                  <a:lnTo>
                    <a:pt x="28" y="0"/>
                  </a:lnTo>
                  <a:lnTo>
                    <a:pt x="39" y="3"/>
                  </a:lnTo>
                  <a:lnTo>
                    <a:pt x="51" y="10"/>
                  </a:lnTo>
                  <a:lnTo>
                    <a:pt x="38" y="16"/>
                  </a:lnTo>
                  <a:lnTo>
                    <a:pt x="25" y="24"/>
                  </a:lnTo>
                  <a:lnTo>
                    <a:pt x="10" y="28"/>
                  </a:lnTo>
                  <a:lnTo>
                    <a:pt x="0" y="31"/>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5" name="Freeform 83"/>
            <p:cNvSpPr>
              <a:spLocks/>
            </p:cNvSpPr>
            <p:nvPr/>
          </p:nvSpPr>
          <p:spPr bwMode="auto">
            <a:xfrm>
              <a:off x="4670" y="1517"/>
              <a:ext cx="230" cy="177"/>
            </a:xfrm>
            <a:custGeom>
              <a:avLst/>
              <a:gdLst>
                <a:gd name="T0" fmla="*/ 0 w 230"/>
                <a:gd name="T1" fmla="*/ 177 h 177"/>
                <a:gd name="T2" fmla="*/ 0 w 230"/>
                <a:gd name="T3" fmla="*/ 176 h 177"/>
                <a:gd name="T4" fmla="*/ 0 w 230"/>
                <a:gd name="T5" fmla="*/ 174 h 177"/>
                <a:gd name="T6" fmla="*/ 0 w 230"/>
                <a:gd name="T7" fmla="*/ 167 h 177"/>
                <a:gd name="T8" fmla="*/ 0 w 230"/>
                <a:gd name="T9" fmla="*/ 158 h 177"/>
                <a:gd name="T10" fmla="*/ 13 w 230"/>
                <a:gd name="T11" fmla="*/ 136 h 177"/>
                <a:gd name="T12" fmla="*/ 36 w 230"/>
                <a:gd name="T13" fmla="*/ 110 h 177"/>
                <a:gd name="T14" fmla="*/ 63 w 230"/>
                <a:gd name="T15" fmla="*/ 79 h 177"/>
                <a:gd name="T16" fmla="*/ 96 w 230"/>
                <a:gd name="T17" fmla="*/ 51 h 177"/>
                <a:gd name="T18" fmla="*/ 128 w 230"/>
                <a:gd name="T19" fmla="*/ 25 h 177"/>
                <a:gd name="T20" fmla="*/ 163 w 230"/>
                <a:gd name="T21" fmla="*/ 7 h 177"/>
                <a:gd name="T22" fmla="*/ 196 w 230"/>
                <a:gd name="T23" fmla="*/ 0 h 177"/>
                <a:gd name="T24" fmla="*/ 230 w 230"/>
                <a:gd name="T25" fmla="*/ 8 h 177"/>
                <a:gd name="T26" fmla="*/ 230 w 230"/>
                <a:gd name="T27" fmla="*/ 13 h 177"/>
                <a:gd name="T28" fmla="*/ 230 w 230"/>
                <a:gd name="T29" fmla="*/ 18 h 177"/>
                <a:gd name="T30" fmla="*/ 199 w 230"/>
                <a:gd name="T31" fmla="*/ 21 h 177"/>
                <a:gd name="T32" fmla="*/ 169 w 230"/>
                <a:gd name="T33" fmla="*/ 33 h 177"/>
                <a:gd name="T34" fmla="*/ 140 w 230"/>
                <a:gd name="T35" fmla="*/ 51 h 177"/>
                <a:gd name="T36" fmla="*/ 114 w 230"/>
                <a:gd name="T37" fmla="*/ 74 h 177"/>
                <a:gd name="T38" fmla="*/ 87 w 230"/>
                <a:gd name="T39" fmla="*/ 99 h 177"/>
                <a:gd name="T40" fmla="*/ 66 w 230"/>
                <a:gd name="T41" fmla="*/ 125 h 177"/>
                <a:gd name="T42" fmla="*/ 45 w 230"/>
                <a:gd name="T43" fmla="*/ 151 h 177"/>
                <a:gd name="T44" fmla="*/ 30 w 230"/>
                <a:gd name="T45" fmla="*/ 177 h 177"/>
                <a:gd name="T46" fmla="*/ 15 w 230"/>
                <a:gd name="T47" fmla="*/ 177 h 177"/>
                <a:gd name="T48" fmla="*/ 0 w 230"/>
                <a:gd name="T4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177">
                  <a:moveTo>
                    <a:pt x="0" y="177"/>
                  </a:moveTo>
                  <a:lnTo>
                    <a:pt x="0" y="176"/>
                  </a:lnTo>
                  <a:lnTo>
                    <a:pt x="0" y="174"/>
                  </a:lnTo>
                  <a:lnTo>
                    <a:pt x="0" y="167"/>
                  </a:lnTo>
                  <a:lnTo>
                    <a:pt x="0" y="158"/>
                  </a:lnTo>
                  <a:lnTo>
                    <a:pt x="13" y="136"/>
                  </a:lnTo>
                  <a:lnTo>
                    <a:pt x="36" y="110"/>
                  </a:lnTo>
                  <a:lnTo>
                    <a:pt x="63" y="79"/>
                  </a:lnTo>
                  <a:lnTo>
                    <a:pt x="96" y="51"/>
                  </a:lnTo>
                  <a:lnTo>
                    <a:pt x="128" y="25"/>
                  </a:lnTo>
                  <a:lnTo>
                    <a:pt x="163" y="7"/>
                  </a:lnTo>
                  <a:lnTo>
                    <a:pt x="196" y="0"/>
                  </a:lnTo>
                  <a:lnTo>
                    <a:pt x="230" y="8"/>
                  </a:lnTo>
                  <a:lnTo>
                    <a:pt x="230" y="13"/>
                  </a:lnTo>
                  <a:lnTo>
                    <a:pt x="230" y="18"/>
                  </a:lnTo>
                  <a:lnTo>
                    <a:pt x="199" y="21"/>
                  </a:lnTo>
                  <a:lnTo>
                    <a:pt x="169" y="33"/>
                  </a:lnTo>
                  <a:lnTo>
                    <a:pt x="140" y="51"/>
                  </a:lnTo>
                  <a:lnTo>
                    <a:pt x="114" y="74"/>
                  </a:lnTo>
                  <a:lnTo>
                    <a:pt x="87" y="99"/>
                  </a:lnTo>
                  <a:lnTo>
                    <a:pt x="66" y="125"/>
                  </a:lnTo>
                  <a:lnTo>
                    <a:pt x="45" y="151"/>
                  </a:lnTo>
                  <a:lnTo>
                    <a:pt x="30" y="177"/>
                  </a:lnTo>
                  <a:lnTo>
                    <a:pt x="15" y="177"/>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6" name="Freeform 84"/>
            <p:cNvSpPr>
              <a:spLocks/>
            </p:cNvSpPr>
            <p:nvPr/>
          </p:nvSpPr>
          <p:spPr bwMode="auto">
            <a:xfrm>
              <a:off x="4759" y="1614"/>
              <a:ext cx="121" cy="70"/>
            </a:xfrm>
            <a:custGeom>
              <a:avLst/>
              <a:gdLst>
                <a:gd name="T0" fmla="*/ 11 w 121"/>
                <a:gd name="T1" fmla="*/ 70 h 70"/>
                <a:gd name="T2" fmla="*/ 0 w 121"/>
                <a:gd name="T3" fmla="*/ 61 h 70"/>
                <a:gd name="T4" fmla="*/ 13 w 121"/>
                <a:gd name="T5" fmla="*/ 48 h 70"/>
                <a:gd name="T6" fmla="*/ 28 w 121"/>
                <a:gd name="T7" fmla="*/ 38 h 70"/>
                <a:gd name="T8" fmla="*/ 41 w 121"/>
                <a:gd name="T9" fmla="*/ 26 h 70"/>
                <a:gd name="T10" fmla="*/ 54 w 121"/>
                <a:gd name="T11" fmla="*/ 18 h 70"/>
                <a:gd name="T12" fmla="*/ 67 w 121"/>
                <a:gd name="T13" fmla="*/ 8 h 70"/>
                <a:gd name="T14" fmla="*/ 80 w 121"/>
                <a:gd name="T15" fmla="*/ 3 h 70"/>
                <a:gd name="T16" fmla="*/ 95 w 121"/>
                <a:gd name="T17" fmla="*/ 0 h 70"/>
                <a:gd name="T18" fmla="*/ 110 w 121"/>
                <a:gd name="T19" fmla="*/ 0 h 70"/>
                <a:gd name="T20" fmla="*/ 120 w 121"/>
                <a:gd name="T21" fmla="*/ 0 h 70"/>
                <a:gd name="T22" fmla="*/ 121 w 121"/>
                <a:gd name="T23" fmla="*/ 10 h 70"/>
                <a:gd name="T24" fmla="*/ 105 w 121"/>
                <a:gd name="T25" fmla="*/ 20 h 70"/>
                <a:gd name="T26" fmla="*/ 90 w 121"/>
                <a:gd name="T27" fmla="*/ 31 h 70"/>
                <a:gd name="T28" fmla="*/ 77 w 121"/>
                <a:gd name="T29" fmla="*/ 41 h 70"/>
                <a:gd name="T30" fmla="*/ 66 w 121"/>
                <a:gd name="T31" fmla="*/ 51 h 70"/>
                <a:gd name="T32" fmla="*/ 51 w 121"/>
                <a:gd name="T33" fmla="*/ 57 h 70"/>
                <a:gd name="T34" fmla="*/ 38 w 121"/>
                <a:gd name="T35" fmla="*/ 64 h 70"/>
                <a:gd name="T36" fmla="*/ 25 w 121"/>
                <a:gd name="T37" fmla="*/ 67 h 70"/>
                <a:gd name="T38" fmla="*/ 11 w 121"/>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70">
                  <a:moveTo>
                    <a:pt x="11" y="70"/>
                  </a:moveTo>
                  <a:lnTo>
                    <a:pt x="0" y="61"/>
                  </a:lnTo>
                  <a:lnTo>
                    <a:pt x="13" y="48"/>
                  </a:lnTo>
                  <a:lnTo>
                    <a:pt x="28" y="38"/>
                  </a:lnTo>
                  <a:lnTo>
                    <a:pt x="41" y="26"/>
                  </a:lnTo>
                  <a:lnTo>
                    <a:pt x="54" y="18"/>
                  </a:lnTo>
                  <a:lnTo>
                    <a:pt x="67" y="8"/>
                  </a:lnTo>
                  <a:lnTo>
                    <a:pt x="80" y="3"/>
                  </a:lnTo>
                  <a:lnTo>
                    <a:pt x="95" y="0"/>
                  </a:lnTo>
                  <a:lnTo>
                    <a:pt x="110" y="0"/>
                  </a:lnTo>
                  <a:lnTo>
                    <a:pt x="120" y="0"/>
                  </a:lnTo>
                  <a:lnTo>
                    <a:pt x="121" y="10"/>
                  </a:lnTo>
                  <a:lnTo>
                    <a:pt x="105" y="20"/>
                  </a:lnTo>
                  <a:lnTo>
                    <a:pt x="90" y="31"/>
                  </a:lnTo>
                  <a:lnTo>
                    <a:pt x="77" y="41"/>
                  </a:lnTo>
                  <a:lnTo>
                    <a:pt x="66" y="51"/>
                  </a:lnTo>
                  <a:lnTo>
                    <a:pt x="51" y="57"/>
                  </a:lnTo>
                  <a:lnTo>
                    <a:pt x="38" y="64"/>
                  </a:lnTo>
                  <a:lnTo>
                    <a:pt x="25" y="67"/>
                  </a:lnTo>
                  <a:lnTo>
                    <a:pt x="1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5317" name="Freeform 85"/>
            <p:cNvSpPr>
              <a:spLocks/>
            </p:cNvSpPr>
            <p:nvPr/>
          </p:nvSpPr>
          <p:spPr bwMode="auto">
            <a:xfrm>
              <a:off x="4450" y="1584"/>
              <a:ext cx="50" cy="50"/>
            </a:xfrm>
            <a:custGeom>
              <a:avLst/>
              <a:gdLst>
                <a:gd name="T0" fmla="*/ 40 w 50"/>
                <a:gd name="T1" fmla="*/ 50 h 50"/>
                <a:gd name="T2" fmla="*/ 30 w 50"/>
                <a:gd name="T3" fmla="*/ 41 h 50"/>
                <a:gd name="T4" fmla="*/ 20 w 50"/>
                <a:gd name="T5" fmla="*/ 35 h 50"/>
                <a:gd name="T6" fmla="*/ 9 w 50"/>
                <a:gd name="T7" fmla="*/ 27 h 50"/>
                <a:gd name="T8" fmla="*/ 0 w 50"/>
                <a:gd name="T9" fmla="*/ 20 h 50"/>
                <a:gd name="T10" fmla="*/ 0 w 50"/>
                <a:gd name="T11" fmla="*/ 10 h 50"/>
                <a:gd name="T12" fmla="*/ 0 w 50"/>
                <a:gd name="T13" fmla="*/ 0 h 50"/>
                <a:gd name="T14" fmla="*/ 10 w 50"/>
                <a:gd name="T15" fmla="*/ 0 h 50"/>
                <a:gd name="T16" fmla="*/ 20 w 50"/>
                <a:gd name="T17" fmla="*/ 0 h 50"/>
                <a:gd name="T18" fmla="*/ 28 w 50"/>
                <a:gd name="T19" fmla="*/ 9 h 50"/>
                <a:gd name="T20" fmla="*/ 38 w 50"/>
                <a:gd name="T21" fmla="*/ 20 h 50"/>
                <a:gd name="T22" fmla="*/ 46 w 50"/>
                <a:gd name="T23" fmla="*/ 35 h 50"/>
                <a:gd name="T24" fmla="*/ 50 w 50"/>
                <a:gd name="T25" fmla="*/ 50 h 50"/>
                <a:gd name="T26" fmla="*/ 45 w 50"/>
                <a:gd name="T27" fmla="*/ 50 h 50"/>
                <a:gd name="T28" fmla="*/ 40 w 50"/>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40" y="50"/>
                  </a:moveTo>
                  <a:lnTo>
                    <a:pt x="30" y="41"/>
                  </a:lnTo>
                  <a:lnTo>
                    <a:pt x="20" y="35"/>
                  </a:lnTo>
                  <a:lnTo>
                    <a:pt x="9" y="27"/>
                  </a:lnTo>
                  <a:lnTo>
                    <a:pt x="0" y="20"/>
                  </a:lnTo>
                  <a:lnTo>
                    <a:pt x="0" y="10"/>
                  </a:lnTo>
                  <a:lnTo>
                    <a:pt x="0" y="0"/>
                  </a:lnTo>
                  <a:lnTo>
                    <a:pt x="10" y="0"/>
                  </a:lnTo>
                  <a:lnTo>
                    <a:pt x="20" y="0"/>
                  </a:lnTo>
                  <a:lnTo>
                    <a:pt x="28" y="9"/>
                  </a:lnTo>
                  <a:lnTo>
                    <a:pt x="38" y="20"/>
                  </a:lnTo>
                  <a:lnTo>
                    <a:pt x="46" y="35"/>
                  </a:lnTo>
                  <a:lnTo>
                    <a:pt x="50" y="50"/>
                  </a:lnTo>
                  <a:lnTo>
                    <a:pt x="45" y="50"/>
                  </a:lnTo>
                  <a:lnTo>
                    <a:pt x="40" y="50"/>
                  </a:lnTo>
                  <a:close/>
                </a:path>
              </a:pathLst>
            </a:custGeom>
            <a:solidFill>
              <a:srgbClr val="CCB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89" name="Rectangle 88"/>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smtClean="0">
                <a:solidFill>
                  <a:srgbClr val="FF0000"/>
                </a:solidFill>
              </a:rPr>
              <a:t>*</a:t>
            </a:r>
            <a:r>
              <a:rPr lang="en-US" sz="5400" b="1" u="sng" dirty="0" smtClean="0">
                <a:solidFill>
                  <a:srgbClr val="FFFFFF"/>
                </a:solidFill>
              </a:rPr>
              <a:t>Dehydration</a:t>
            </a:r>
            <a:endParaRPr lang="en-US" sz="5400" b="1" u="sng"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90543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5"/>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61" name="Slide Number Placeholder 6"/>
          <p:cNvSpPr>
            <a:spLocks noGrp="1"/>
          </p:cNvSpPr>
          <p:nvPr>
            <p:ph type="sldNum" sz="quarter" idx="12"/>
          </p:nvPr>
        </p:nvSpPr>
        <p:spPr/>
        <p:txBody>
          <a:bodyPr/>
          <a:lstStyle/>
          <a:p>
            <a:fld id="{BACBDAE8-280F-41AE-9F90-A211FA8B6407}" type="slidenum">
              <a:rPr lang="en-US">
                <a:solidFill>
                  <a:srgbClr val="FFFFFF"/>
                </a:solidFill>
              </a:rPr>
              <a:pPr/>
              <a:t>29</a:t>
            </a:fld>
            <a:endParaRPr lang="en-US">
              <a:solidFill>
                <a:srgbClr val="FFFFFF"/>
              </a:solidFill>
            </a:endParaRPr>
          </a:p>
        </p:txBody>
      </p:sp>
      <p:sp>
        <p:nvSpPr>
          <p:cNvPr id="96259" name="Rectangle 3"/>
          <p:cNvSpPr>
            <a:spLocks noGrp="1" noChangeArrowheads="1"/>
          </p:cNvSpPr>
          <p:nvPr>
            <p:ph type="body" sz="half" idx="1"/>
          </p:nvPr>
        </p:nvSpPr>
        <p:spPr>
          <a:xfrm>
            <a:off x="457200" y="1600200"/>
            <a:ext cx="7681913" cy="4525963"/>
          </a:xfrm>
        </p:spPr>
        <p:txBody>
          <a:bodyPr/>
          <a:lstStyle/>
          <a:p>
            <a:pPr>
              <a:lnSpc>
                <a:spcPct val="90000"/>
              </a:lnSpc>
            </a:pPr>
            <a:r>
              <a:rPr lang="en-US" sz="4400" b="1" u="sng" dirty="0">
                <a:solidFill>
                  <a:srgbClr val="002060"/>
                </a:solidFill>
                <a:effectLst>
                  <a:outerShdw blurRad="38100" dist="38100" dir="2700000" algn="tl">
                    <a:srgbClr val="000000">
                      <a:alpha val="43137"/>
                    </a:srgbClr>
                  </a:outerShdw>
                </a:effectLst>
              </a:rPr>
              <a:t>Causes of dehydration</a:t>
            </a:r>
          </a:p>
          <a:p>
            <a:pPr lvl="1">
              <a:lnSpc>
                <a:spcPct val="90000"/>
              </a:lnSpc>
            </a:pPr>
            <a:r>
              <a:rPr lang="en-US" sz="3600" b="1" u="sng" dirty="0">
                <a:effectLst>
                  <a:outerShdw blurRad="38100" dist="38100" dir="2700000" algn="tl">
                    <a:srgbClr val="000000">
                      <a:alpha val="43137"/>
                    </a:srgbClr>
                  </a:outerShdw>
                </a:effectLst>
              </a:rPr>
              <a:t>poor fluid intake</a:t>
            </a:r>
          </a:p>
          <a:p>
            <a:pPr lvl="1">
              <a:lnSpc>
                <a:spcPct val="90000"/>
              </a:lnSpc>
            </a:pPr>
            <a:r>
              <a:rPr lang="en-US" sz="3600" b="1" u="sng" dirty="0">
                <a:solidFill>
                  <a:srgbClr val="FFC000"/>
                </a:solidFill>
                <a:effectLst>
                  <a:outerShdw blurRad="38100" dist="38100" dir="2700000" algn="tl">
                    <a:srgbClr val="000000">
                      <a:alpha val="43137"/>
                    </a:srgbClr>
                  </a:outerShdw>
                </a:effectLst>
              </a:rPr>
              <a:t>diarrhea</a:t>
            </a:r>
          </a:p>
          <a:p>
            <a:pPr lvl="1">
              <a:lnSpc>
                <a:spcPct val="90000"/>
              </a:lnSpc>
            </a:pPr>
            <a:r>
              <a:rPr lang="en-US" sz="3600" b="1" u="sng" dirty="0">
                <a:solidFill>
                  <a:srgbClr val="C00000"/>
                </a:solidFill>
                <a:effectLst>
                  <a:outerShdw blurRad="38100" dist="38100" dir="2700000" algn="tl">
                    <a:srgbClr val="000000">
                      <a:alpha val="43137"/>
                    </a:srgbClr>
                  </a:outerShdw>
                </a:effectLst>
              </a:rPr>
              <a:t>bleeding </a:t>
            </a:r>
          </a:p>
          <a:p>
            <a:pPr lvl="1">
              <a:lnSpc>
                <a:spcPct val="90000"/>
              </a:lnSpc>
            </a:pPr>
            <a:r>
              <a:rPr lang="en-US" sz="3600" b="1" u="sng" dirty="0">
                <a:solidFill>
                  <a:srgbClr val="002060"/>
                </a:solidFill>
                <a:effectLst>
                  <a:outerShdw blurRad="38100" dist="38100" dir="2700000" algn="tl">
                    <a:srgbClr val="000000">
                      <a:alpha val="43137"/>
                    </a:srgbClr>
                  </a:outerShdw>
                </a:effectLst>
              </a:rPr>
              <a:t>vomiting</a:t>
            </a:r>
          </a:p>
          <a:p>
            <a:pPr lvl="1">
              <a:lnSpc>
                <a:spcPct val="90000"/>
              </a:lnSpc>
            </a:pPr>
            <a:r>
              <a:rPr lang="en-US" sz="3600" b="1" u="sng" dirty="0">
                <a:solidFill>
                  <a:srgbClr val="66FF33"/>
                </a:solidFill>
                <a:effectLst>
                  <a:outerShdw blurRad="38100" dist="38100" dir="2700000" algn="tl">
                    <a:srgbClr val="000000">
                      <a:alpha val="43137"/>
                    </a:srgbClr>
                  </a:outerShdw>
                </a:effectLst>
              </a:rPr>
              <a:t>excessive perspiration</a:t>
            </a:r>
          </a:p>
        </p:txBody>
      </p:sp>
      <p:grpSp>
        <p:nvGrpSpPr>
          <p:cNvPr id="96400" name="Group 144"/>
          <p:cNvGrpSpPr>
            <a:grpSpLocks/>
          </p:cNvGrpSpPr>
          <p:nvPr/>
        </p:nvGrpSpPr>
        <p:grpSpPr bwMode="auto">
          <a:xfrm>
            <a:off x="5253281" y="2768343"/>
            <a:ext cx="3028277" cy="1625600"/>
            <a:chOff x="2924" y="1042"/>
            <a:chExt cx="2640" cy="1489"/>
          </a:xfrm>
        </p:grpSpPr>
        <p:sp>
          <p:nvSpPr>
            <p:cNvPr id="96346" name="Freeform 90"/>
            <p:cNvSpPr>
              <a:spLocks/>
            </p:cNvSpPr>
            <p:nvPr/>
          </p:nvSpPr>
          <p:spPr bwMode="auto">
            <a:xfrm>
              <a:off x="2924" y="1042"/>
              <a:ext cx="2640" cy="1489"/>
            </a:xfrm>
            <a:custGeom>
              <a:avLst/>
              <a:gdLst>
                <a:gd name="T0" fmla="*/ 2240 w 5843"/>
                <a:gd name="T1" fmla="*/ 216 h 2657"/>
                <a:gd name="T2" fmla="*/ 2236 w 5843"/>
                <a:gd name="T3" fmla="*/ 309 h 2657"/>
                <a:gd name="T4" fmla="*/ 2236 w 5843"/>
                <a:gd name="T5" fmla="*/ 355 h 2657"/>
                <a:gd name="T6" fmla="*/ 2236 w 5843"/>
                <a:gd name="T7" fmla="*/ 728 h 2657"/>
                <a:gd name="T8" fmla="*/ 2158 w 5843"/>
                <a:gd name="T9" fmla="*/ 889 h 2657"/>
                <a:gd name="T10" fmla="*/ 2121 w 5843"/>
                <a:gd name="T11" fmla="*/ 967 h 2657"/>
                <a:gd name="T12" fmla="*/ 2121 w 5843"/>
                <a:gd name="T13" fmla="*/ 1045 h 2657"/>
                <a:gd name="T14" fmla="*/ 2130 w 5843"/>
                <a:gd name="T15" fmla="*/ 1114 h 2657"/>
                <a:gd name="T16" fmla="*/ 2429 w 5843"/>
                <a:gd name="T17" fmla="*/ 1248 h 2657"/>
                <a:gd name="T18" fmla="*/ 3004 w 5843"/>
                <a:gd name="T19" fmla="*/ 1639 h 2657"/>
                <a:gd name="T20" fmla="*/ 3257 w 5843"/>
                <a:gd name="T21" fmla="*/ 1741 h 2657"/>
                <a:gd name="T22" fmla="*/ 3368 w 5843"/>
                <a:gd name="T23" fmla="*/ 1796 h 2657"/>
                <a:gd name="T24" fmla="*/ 3703 w 5843"/>
                <a:gd name="T25" fmla="*/ 1929 h 2657"/>
                <a:gd name="T26" fmla="*/ 4242 w 5843"/>
                <a:gd name="T27" fmla="*/ 2335 h 2657"/>
                <a:gd name="T28" fmla="*/ 4361 w 5843"/>
                <a:gd name="T29" fmla="*/ 2371 h 2657"/>
                <a:gd name="T30" fmla="*/ 4430 w 5843"/>
                <a:gd name="T31" fmla="*/ 2422 h 2657"/>
                <a:gd name="T32" fmla="*/ 4762 w 5843"/>
                <a:gd name="T33" fmla="*/ 2394 h 2657"/>
                <a:gd name="T34" fmla="*/ 5111 w 5843"/>
                <a:gd name="T35" fmla="*/ 2362 h 2657"/>
                <a:gd name="T36" fmla="*/ 5176 w 5843"/>
                <a:gd name="T37" fmla="*/ 2394 h 2657"/>
                <a:gd name="T38" fmla="*/ 5415 w 5843"/>
                <a:gd name="T39" fmla="*/ 2496 h 2657"/>
                <a:gd name="T40" fmla="*/ 5700 w 5843"/>
                <a:gd name="T41" fmla="*/ 2574 h 2657"/>
                <a:gd name="T42" fmla="*/ 1532 w 5843"/>
                <a:gd name="T43" fmla="*/ 2579 h 2657"/>
                <a:gd name="T44" fmla="*/ 1845 w 5843"/>
                <a:gd name="T45" fmla="*/ 2500 h 2657"/>
                <a:gd name="T46" fmla="*/ 2102 w 5843"/>
                <a:gd name="T47" fmla="*/ 2440 h 2657"/>
                <a:gd name="T48" fmla="*/ 2070 w 5843"/>
                <a:gd name="T49" fmla="*/ 2031 h 2657"/>
                <a:gd name="T50" fmla="*/ 1826 w 5843"/>
                <a:gd name="T51" fmla="*/ 1690 h 2657"/>
                <a:gd name="T52" fmla="*/ 1132 w 5843"/>
                <a:gd name="T53" fmla="*/ 1644 h 2657"/>
                <a:gd name="T54" fmla="*/ 906 w 5843"/>
                <a:gd name="T55" fmla="*/ 1538 h 2657"/>
                <a:gd name="T56" fmla="*/ 828 w 5843"/>
                <a:gd name="T57" fmla="*/ 1510 h 2657"/>
                <a:gd name="T58" fmla="*/ 593 w 5843"/>
                <a:gd name="T59" fmla="*/ 1294 h 2657"/>
                <a:gd name="T60" fmla="*/ 294 w 5843"/>
                <a:gd name="T61" fmla="*/ 1276 h 2657"/>
                <a:gd name="T62" fmla="*/ 198 w 5843"/>
                <a:gd name="T63" fmla="*/ 1234 h 2657"/>
                <a:gd name="T64" fmla="*/ 129 w 5843"/>
                <a:gd name="T65" fmla="*/ 1183 h 2657"/>
                <a:gd name="T66" fmla="*/ 97 w 5843"/>
                <a:gd name="T67" fmla="*/ 1119 h 2657"/>
                <a:gd name="T68" fmla="*/ 78 w 5843"/>
                <a:gd name="T69" fmla="*/ 999 h 2657"/>
                <a:gd name="T70" fmla="*/ 83 w 5843"/>
                <a:gd name="T71" fmla="*/ 820 h 2657"/>
                <a:gd name="T72" fmla="*/ 340 w 5843"/>
                <a:gd name="T73" fmla="*/ 801 h 2657"/>
                <a:gd name="T74" fmla="*/ 409 w 5843"/>
                <a:gd name="T75" fmla="*/ 921 h 2657"/>
                <a:gd name="T76" fmla="*/ 566 w 5843"/>
                <a:gd name="T77" fmla="*/ 1022 h 2657"/>
                <a:gd name="T78" fmla="*/ 754 w 5843"/>
                <a:gd name="T79" fmla="*/ 1142 h 2657"/>
                <a:gd name="T80" fmla="*/ 920 w 5843"/>
                <a:gd name="T81" fmla="*/ 1137 h 2657"/>
                <a:gd name="T82" fmla="*/ 1021 w 5843"/>
                <a:gd name="T83" fmla="*/ 1197 h 2657"/>
                <a:gd name="T84" fmla="*/ 1132 w 5843"/>
                <a:gd name="T85" fmla="*/ 1252 h 2657"/>
                <a:gd name="T86" fmla="*/ 1261 w 5843"/>
                <a:gd name="T87" fmla="*/ 1322 h 2657"/>
                <a:gd name="T88" fmla="*/ 1895 w 5843"/>
                <a:gd name="T89" fmla="*/ 1276 h 2657"/>
                <a:gd name="T90" fmla="*/ 1794 w 5843"/>
                <a:gd name="T91" fmla="*/ 1202 h 2657"/>
                <a:gd name="T92" fmla="*/ 1615 w 5843"/>
                <a:gd name="T93" fmla="*/ 1160 h 2657"/>
                <a:gd name="T94" fmla="*/ 1527 w 5843"/>
                <a:gd name="T95" fmla="*/ 1124 h 2657"/>
                <a:gd name="T96" fmla="*/ 1527 w 5843"/>
                <a:gd name="T97" fmla="*/ 1031 h 2657"/>
                <a:gd name="T98" fmla="*/ 1412 w 5843"/>
                <a:gd name="T99" fmla="*/ 930 h 2657"/>
                <a:gd name="T100" fmla="*/ 1339 w 5843"/>
                <a:gd name="T101" fmla="*/ 774 h 2657"/>
                <a:gd name="T102" fmla="*/ 1320 w 5843"/>
                <a:gd name="T103" fmla="*/ 635 h 2657"/>
                <a:gd name="T104" fmla="*/ 1297 w 5843"/>
                <a:gd name="T105" fmla="*/ 516 h 2657"/>
                <a:gd name="T106" fmla="*/ 1523 w 5843"/>
                <a:gd name="T107" fmla="*/ 396 h 2657"/>
                <a:gd name="T108" fmla="*/ 1514 w 5843"/>
                <a:gd name="T109" fmla="*/ 299 h 2657"/>
                <a:gd name="T110" fmla="*/ 1541 w 5843"/>
                <a:gd name="T111" fmla="*/ 249 h 2657"/>
                <a:gd name="T112" fmla="*/ 1624 w 5843"/>
                <a:gd name="T113" fmla="*/ 120 h 2657"/>
                <a:gd name="T114" fmla="*/ 1624 w 5843"/>
                <a:gd name="T115" fmla="*/ 101 h 2657"/>
                <a:gd name="T116" fmla="*/ 1541 w 5843"/>
                <a:gd name="T117" fmla="*/ 120 h 2657"/>
                <a:gd name="T118" fmla="*/ 1872 w 5843"/>
                <a:gd name="T119" fmla="*/ 9 h 2657"/>
                <a:gd name="T120" fmla="*/ 2107 w 5843"/>
                <a:gd name="T121" fmla="*/ 166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43" h="2657">
                  <a:moveTo>
                    <a:pt x="2107" y="166"/>
                  </a:moveTo>
                  <a:lnTo>
                    <a:pt x="2176" y="253"/>
                  </a:lnTo>
                  <a:lnTo>
                    <a:pt x="2176" y="253"/>
                  </a:lnTo>
                  <a:lnTo>
                    <a:pt x="2185" y="249"/>
                  </a:lnTo>
                  <a:lnTo>
                    <a:pt x="2190" y="239"/>
                  </a:lnTo>
                  <a:lnTo>
                    <a:pt x="2199" y="235"/>
                  </a:lnTo>
                  <a:lnTo>
                    <a:pt x="2204" y="230"/>
                  </a:lnTo>
                  <a:lnTo>
                    <a:pt x="2213" y="226"/>
                  </a:lnTo>
                  <a:lnTo>
                    <a:pt x="2217" y="221"/>
                  </a:lnTo>
                  <a:lnTo>
                    <a:pt x="2227" y="216"/>
                  </a:lnTo>
                  <a:lnTo>
                    <a:pt x="2240" y="216"/>
                  </a:lnTo>
                  <a:lnTo>
                    <a:pt x="2240" y="216"/>
                  </a:lnTo>
                  <a:lnTo>
                    <a:pt x="2245" y="230"/>
                  </a:lnTo>
                  <a:lnTo>
                    <a:pt x="2245" y="239"/>
                  </a:lnTo>
                  <a:lnTo>
                    <a:pt x="2240" y="249"/>
                  </a:lnTo>
                  <a:lnTo>
                    <a:pt x="2236" y="258"/>
                  </a:lnTo>
                  <a:lnTo>
                    <a:pt x="2231" y="267"/>
                  </a:lnTo>
                  <a:lnTo>
                    <a:pt x="2222" y="276"/>
                  </a:lnTo>
                  <a:lnTo>
                    <a:pt x="2217" y="285"/>
                  </a:lnTo>
                  <a:lnTo>
                    <a:pt x="2217" y="295"/>
                  </a:lnTo>
                  <a:lnTo>
                    <a:pt x="2217" y="295"/>
                  </a:lnTo>
                  <a:lnTo>
                    <a:pt x="2222" y="299"/>
                  </a:lnTo>
                  <a:lnTo>
                    <a:pt x="2231" y="304"/>
                  </a:lnTo>
                  <a:lnTo>
                    <a:pt x="2236" y="309"/>
                  </a:lnTo>
                  <a:lnTo>
                    <a:pt x="2245" y="313"/>
                  </a:lnTo>
                  <a:lnTo>
                    <a:pt x="2250" y="318"/>
                  </a:lnTo>
                  <a:lnTo>
                    <a:pt x="2254" y="322"/>
                  </a:lnTo>
                  <a:lnTo>
                    <a:pt x="2259" y="332"/>
                  </a:lnTo>
                  <a:lnTo>
                    <a:pt x="2263" y="336"/>
                  </a:lnTo>
                  <a:lnTo>
                    <a:pt x="2263" y="336"/>
                  </a:lnTo>
                  <a:lnTo>
                    <a:pt x="2254" y="341"/>
                  </a:lnTo>
                  <a:lnTo>
                    <a:pt x="2250" y="341"/>
                  </a:lnTo>
                  <a:lnTo>
                    <a:pt x="2245" y="345"/>
                  </a:lnTo>
                  <a:lnTo>
                    <a:pt x="2240" y="345"/>
                  </a:lnTo>
                  <a:lnTo>
                    <a:pt x="2240" y="350"/>
                  </a:lnTo>
                  <a:lnTo>
                    <a:pt x="2236" y="355"/>
                  </a:lnTo>
                  <a:lnTo>
                    <a:pt x="2236" y="359"/>
                  </a:lnTo>
                  <a:lnTo>
                    <a:pt x="2240" y="368"/>
                  </a:lnTo>
                  <a:lnTo>
                    <a:pt x="2240" y="368"/>
                  </a:lnTo>
                  <a:lnTo>
                    <a:pt x="2263" y="410"/>
                  </a:lnTo>
                  <a:lnTo>
                    <a:pt x="2277" y="456"/>
                  </a:lnTo>
                  <a:lnTo>
                    <a:pt x="2277" y="502"/>
                  </a:lnTo>
                  <a:lnTo>
                    <a:pt x="2273" y="548"/>
                  </a:lnTo>
                  <a:lnTo>
                    <a:pt x="2263" y="594"/>
                  </a:lnTo>
                  <a:lnTo>
                    <a:pt x="2254" y="640"/>
                  </a:lnTo>
                  <a:lnTo>
                    <a:pt x="2245" y="681"/>
                  </a:lnTo>
                  <a:lnTo>
                    <a:pt x="2236" y="728"/>
                  </a:lnTo>
                  <a:lnTo>
                    <a:pt x="2236" y="728"/>
                  </a:lnTo>
                  <a:lnTo>
                    <a:pt x="2231" y="741"/>
                  </a:lnTo>
                  <a:lnTo>
                    <a:pt x="2222" y="760"/>
                  </a:lnTo>
                  <a:lnTo>
                    <a:pt x="2217" y="774"/>
                  </a:lnTo>
                  <a:lnTo>
                    <a:pt x="2213" y="787"/>
                  </a:lnTo>
                  <a:lnTo>
                    <a:pt x="2204" y="806"/>
                  </a:lnTo>
                  <a:lnTo>
                    <a:pt x="2194" y="815"/>
                  </a:lnTo>
                  <a:lnTo>
                    <a:pt x="2185" y="829"/>
                  </a:lnTo>
                  <a:lnTo>
                    <a:pt x="2176" y="838"/>
                  </a:lnTo>
                  <a:lnTo>
                    <a:pt x="2176" y="838"/>
                  </a:lnTo>
                  <a:lnTo>
                    <a:pt x="2167" y="856"/>
                  </a:lnTo>
                  <a:lnTo>
                    <a:pt x="2162" y="870"/>
                  </a:lnTo>
                  <a:lnTo>
                    <a:pt x="2158" y="889"/>
                  </a:lnTo>
                  <a:lnTo>
                    <a:pt x="2153" y="903"/>
                  </a:lnTo>
                  <a:lnTo>
                    <a:pt x="2148" y="921"/>
                  </a:lnTo>
                  <a:lnTo>
                    <a:pt x="2144" y="939"/>
                  </a:lnTo>
                  <a:lnTo>
                    <a:pt x="2139" y="953"/>
                  </a:lnTo>
                  <a:lnTo>
                    <a:pt x="2139" y="972"/>
                  </a:lnTo>
                  <a:lnTo>
                    <a:pt x="2139" y="972"/>
                  </a:lnTo>
                  <a:lnTo>
                    <a:pt x="2135" y="972"/>
                  </a:lnTo>
                  <a:lnTo>
                    <a:pt x="2130" y="972"/>
                  </a:lnTo>
                  <a:lnTo>
                    <a:pt x="2130" y="972"/>
                  </a:lnTo>
                  <a:lnTo>
                    <a:pt x="2125" y="972"/>
                  </a:lnTo>
                  <a:lnTo>
                    <a:pt x="2121" y="967"/>
                  </a:lnTo>
                  <a:lnTo>
                    <a:pt x="2121" y="967"/>
                  </a:lnTo>
                  <a:lnTo>
                    <a:pt x="2121" y="972"/>
                  </a:lnTo>
                  <a:lnTo>
                    <a:pt x="2116" y="976"/>
                  </a:lnTo>
                  <a:lnTo>
                    <a:pt x="2116" y="976"/>
                  </a:lnTo>
                  <a:lnTo>
                    <a:pt x="2116" y="985"/>
                  </a:lnTo>
                  <a:lnTo>
                    <a:pt x="2116" y="995"/>
                  </a:lnTo>
                  <a:lnTo>
                    <a:pt x="2116" y="1004"/>
                  </a:lnTo>
                  <a:lnTo>
                    <a:pt x="2116" y="1013"/>
                  </a:lnTo>
                  <a:lnTo>
                    <a:pt x="2116" y="1018"/>
                  </a:lnTo>
                  <a:lnTo>
                    <a:pt x="2121" y="1027"/>
                  </a:lnTo>
                  <a:lnTo>
                    <a:pt x="2121" y="1036"/>
                  </a:lnTo>
                  <a:lnTo>
                    <a:pt x="2121" y="1045"/>
                  </a:lnTo>
                  <a:lnTo>
                    <a:pt x="2121" y="1045"/>
                  </a:lnTo>
                  <a:lnTo>
                    <a:pt x="2116" y="1050"/>
                  </a:lnTo>
                  <a:lnTo>
                    <a:pt x="2102" y="1036"/>
                  </a:lnTo>
                  <a:lnTo>
                    <a:pt x="2102" y="1036"/>
                  </a:lnTo>
                  <a:lnTo>
                    <a:pt x="2102" y="1050"/>
                  </a:lnTo>
                  <a:lnTo>
                    <a:pt x="2102" y="1059"/>
                  </a:lnTo>
                  <a:lnTo>
                    <a:pt x="2107" y="1068"/>
                  </a:lnTo>
                  <a:lnTo>
                    <a:pt x="2107" y="1078"/>
                  </a:lnTo>
                  <a:lnTo>
                    <a:pt x="2112" y="1087"/>
                  </a:lnTo>
                  <a:lnTo>
                    <a:pt x="2116" y="1096"/>
                  </a:lnTo>
                  <a:lnTo>
                    <a:pt x="2121" y="1105"/>
                  </a:lnTo>
                  <a:lnTo>
                    <a:pt x="2130" y="1114"/>
                  </a:lnTo>
                  <a:lnTo>
                    <a:pt x="2130" y="1114"/>
                  </a:lnTo>
                  <a:lnTo>
                    <a:pt x="2153" y="1110"/>
                  </a:lnTo>
                  <a:lnTo>
                    <a:pt x="2176" y="1114"/>
                  </a:lnTo>
                  <a:lnTo>
                    <a:pt x="2194" y="1128"/>
                  </a:lnTo>
                  <a:lnTo>
                    <a:pt x="2213" y="1147"/>
                  </a:lnTo>
                  <a:lnTo>
                    <a:pt x="2227" y="1165"/>
                  </a:lnTo>
                  <a:lnTo>
                    <a:pt x="2245" y="1183"/>
                  </a:lnTo>
                  <a:lnTo>
                    <a:pt x="2259" y="1202"/>
                  </a:lnTo>
                  <a:lnTo>
                    <a:pt x="2277" y="1216"/>
                  </a:lnTo>
                  <a:lnTo>
                    <a:pt x="2277" y="1216"/>
                  </a:lnTo>
                  <a:lnTo>
                    <a:pt x="2328" y="1229"/>
                  </a:lnTo>
                  <a:lnTo>
                    <a:pt x="2379" y="1239"/>
                  </a:lnTo>
                  <a:lnTo>
                    <a:pt x="2429" y="1248"/>
                  </a:lnTo>
                  <a:lnTo>
                    <a:pt x="2480" y="1262"/>
                  </a:lnTo>
                  <a:lnTo>
                    <a:pt x="2526" y="1280"/>
                  </a:lnTo>
                  <a:lnTo>
                    <a:pt x="2572" y="1303"/>
                  </a:lnTo>
                  <a:lnTo>
                    <a:pt x="2618" y="1331"/>
                  </a:lnTo>
                  <a:lnTo>
                    <a:pt x="2659" y="1368"/>
                  </a:lnTo>
                  <a:lnTo>
                    <a:pt x="2659" y="1368"/>
                  </a:lnTo>
                  <a:lnTo>
                    <a:pt x="2714" y="1418"/>
                  </a:lnTo>
                  <a:lnTo>
                    <a:pt x="2770" y="1464"/>
                  </a:lnTo>
                  <a:lnTo>
                    <a:pt x="2825" y="1515"/>
                  </a:lnTo>
                  <a:lnTo>
                    <a:pt x="2885" y="1556"/>
                  </a:lnTo>
                  <a:lnTo>
                    <a:pt x="2944" y="1602"/>
                  </a:lnTo>
                  <a:lnTo>
                    <a:pt x="3004" y="1639"/>
                  </a:lnTo>
                  <a:lnTo>
                    <a:pt x="3064" y="1676"/>
                  </a:lnTo>
                  <a:lnTo>
                    <a:pt x="3128" y="1713"/>
                  </a:lnTo>
                  <a:lnTo>
                    <a:pt x="3128" y="1713"/>
                  </a:lnTo>
                  <a:lnTo>
                    <a:pt x="3142" y="1718"/>
                  </a:lnTo>
                  <a:lnTo>
                    <a:pt x="3156" y="1718"/>
                  </a:lnTo>
                  <a:lnTo>
                    <a:pt x="3174" y="1722"/>
                  </a:lnTo>
                  <a:lnTo>
                    <a:pt x="3188" y="1727"/>
                  </a:lnTo>
                  <a:lnTo>
                    <a:pt x="3207" y="1731"/>
                  </a:lnTo>
                  <a:lnTo>
                    <a:pt x="3220" y="1731"/>
                  </a:lnTo>
                  <a:lnTo>
                    <a:pt x="3239" y="1736"/>
                  </a:lnTo>
                  <a:lnTo>
                    <a:pt x="3257" y="1741"/>
                  </a:lnTo>
                  <a:lnTo>
                    <a:pt x="3257" y="1741"/>
                  </a:lnTo>
                  <a:lnTo>
                    <a:pt x="3271" y="1741"/>
                  </a:lnTo>
                  <a:lnTo>
                    <a:pt x="3285" y="1745"/>
                  </a:lnTo>
                  <a:lnTo>
                    <a:pt x="3299" y="1754"/>
                  </a:lnTo>
                  <a:lnTo>
                    <a:pt x="3308" y="1759"/>
                  </a:lnTo>
                  <a:lnTo>
                    <a:pt x="3322" y="1768"/>
                  </a:lnTo>
                  <a:lnTo>
                    <a:pt x="3331" y="1777"/>
                  </a:lnTo>
                  <a:lnTo>
                    <a:pt x="3345" y="1787"/>
                  </a:lnTo>
                  <a:lnTo>
                    <a:pt x="3358" y="1796"/>
                  </a:lnTo>
                  <a:lnTo>
                    <a:pt x="3358" y="1796"/>
                  </a:lnTo>
                  <a:lnTo>
                    <a:pt x="3358" y="1796"/>
                  </a:lnTo>
                  <a:lnTo>
                    <a:pt x="3363" y="1796"/>
                  </a:lnTo>
                  <a:lnTo>
                    <a:pt x="3368" y="1796"/>
                  </a:lnTo>
                  <a:lnTo>
                    <a:pt x="3372" y="1800"/>
                  </a:lnTo>
                  <a:lnTo>
                    <a:pt x="3377" y="1800"/>
                  </a:lnTo>
                  <a:lnTo>
                    <a:pt x="3381" y="1800"/>
                  </a:lnTo>
                  <a:lnTo>
                    <a:pt x="3386" y="1805"/>
                  </a:lnTo>
                  <a:lnTo>
                    <a:pt x="3391" y="1805"/>
                  </a:lnTo>
                  <a:lnTo>
                    <a:pt x="3391" y="1805"/>
                  </a:lnTo>
                  <a:lnTo>
                    <a:pt x="3446" y="1814"/>
                  </a:lnTo>
                  <a:lnTo>
                    <a:pt x="3501" y="1823"/>
                  </a:lnTo>
                  <a:lnTo>
                    <a:pt x="3561" y="1837"/>
                  </a:lnTo>
                  <a:lnTo>
                    <a:pt x="3611" y="1860"/>
                  </a:lnTo>
                  <a:lnTo>
                    <a:pt x="3662" y="1893"/>
                  </a:lnTo>
                  <a:lnTo>
                    <a:pt x="3703" y="1929"/>
                  </a:lnTo>
                  <a:lnTo>
                    <a:pt x="3736" y="1975"/>
                  </a:lnTo>
                  <a:lnTo>
                    <a:pt x="3763" y="2031"/>
                  </a:lnTo>
                  <a:lnTo>
                    <a:pt x="3763" y="2031"/>
                  </a:lnTo>
                  <a:lnTo>
                    <a:pt x="3763" y="2072"/>
                  </a:lnTo>
                  <a:lnTo>
                    <a:pt x="3763" y="2072"/>
                  </a:lnTo>
                  <a:lnTo>
                    <a:pt x="3832" y="2109"/>
                  </a:lnTo>
                  <a:lnTo>
                    <a:pt x="3901" y="2146"/>
                  </a:lnTo>
                  <a:lnTo>
                    <a:pt x="3970" y="2183"/>
                  </a:lnTo>
                  <a:lnTo>
                    <a:pt x="4035" y="2219"/>
                  </a:lnTo>
                  <a:lnTo>
                    <a:pt x="4104" y="2256"/>
                  </a:lnTo>
                  <a:lnTo>
                    <a:pt x="4173" y="2293"/>
                  </a:lnTo>
                  <a:lnTo>
                    <a:pt x="4242" y="2335"/>
                  </a:lnTo>
                  <a:lnTo>
                    <a:pt x="4306" y="2376"/>
                  </a:lnTo>
                  <a:lnTo>
                    <a:pt x="4306" y="2376"/>
                  </a:lnTo>
                  <a:lnTo>
                    <a:pt x="4315" y="2376"/>
                  </a:lnTo>
                  <a:lnTo>
                    <a:pt x="4320" y="2376"/>
                  </a:lnTo>
                  <a:lnTo>
                    <a:pt x="4325" y="2371"/>
                  </a:lnTo>
                  <a:lnTo>
                    <a:pt x="4334" y="2371"/>
                  </a:lnTo>
                  <a:lnTo>
                    <a:pt x="4338" y="2367"/>
                  </a:lnTo>
                  <a:lnTo>
                    <a:pt x="4343" y="2367"/>
                  </a:lnTo>
                  <a:lnTo>
                    <a:pt x="4348" y="2367"/>
                  </a:lnTo>
                  <a:lnTo>
                    <a:pt x="4357" y="2367"/>
                  </a:lnTo>
                  <a:lnTo>
                    <a:pt x="4357" y="2367"/>
                  </a:lnTo>
                  <a:lnTo>
                    <a:pt x="4361" y="2371"/>
                  </a:lnTo>
                  <a:lnTo>
                    <a:pt x="4371" y="2381"/>
                  </a:lnTo>
                  <a:lnTo>
                    <a:pt x="4375" y="2390"/>
                  </a:lnTo>
                  <a:lnTo>
                    <a:pt x="4380" y="2399"/>
                  </a:lnTo>
                  <a:lnTo>
                    <a:pt x="4389" y="2404"/>
                  </a:lnTo>
                  <a:lnTo>
                    <a:pt x="4394" y="2408"/>
                  </a:lnTo>
                  <a:lnTo>
                    <a:pt x="4407" y="2408"/>
                  </a:lnTo>
                  <a:lnTo>
                    <a:pt x="4417" y="2404"/>
                  </a:lnTo>
                  <a:lnTo>
                    <a:pt x="4417" y="2404"/>
                  </a:lnTo>
                  <a:lnTo>
                    <a:pt x="4426" y="2413"/>
                  </a:lnTo>
                  <a:lnTo>
                    <a:pt x="4421" y="2417"/>
                  </a:lnTo>
                  <a:lnTo>
                    <a:pt x="4421" y="2417"/>
                  </a:lnTo>
                  <a:lnTo>
                    <a:pt x="4430" y="2422"/>
                  </a:lnTo>
                  <a:lnTo>
                    <a:pt x="4440" y="2422"/>
                  </a:lnTo>
                  <a:lnTo>
                    <a:pt x="4453" y="2422"/>
                  </a:lnTo>
                  <a:lnTo>
                    <a:pt x="4463" y="2417"/>
                  </a:lnTo>
                  <a:lnTo>
                    <a:pt x="4476" y="2417"/>
                  </a:lnTo>
                  <a:lnTo>
                    <a:pt x="4490" y="2417"/>
                  </a:lnTo>
                  <a:lnTo>
                    <a:pt x="4499" y="2417"/>
                  </a:lnTo>
                  <a:lnTo>
                    <a:pt x="4513" y="2417"/>
                  </a:lnTo>
                  <a:lnTo>
                    <a:pt x="4513" y="2417"/>
                  </a:lnTo>
                  <a:lnTo>
                    <a:pt x="4573" y="2413"/>
                  </a:lnTo>
                  <a:lnTo>
                    <a:pt x="4637" y="2404"/>
                  </a:lnTo>
                  <a:lnTo>
                    <a:pt x="4697" y="2399"/>
                  </a:lnTo>
                  <a:lnTo>
                    <a:pt x="4762" y="2394"/>
                  </a:lnTo>
                  <a:lnTo>
                    <a:pt x="4821" y="2385"/>
                  </a:lnTo>
                  <a:lnTo>
                    <a:pt x="4881" y="2376"/>
                  </a:lnTo>
                  <a:lnTo>
                    <a:pt x="4941" y="2367"/>
                  </a:lnTo>
                  <a:lnTo>
                    <a:pt x="5001" y="2353"/>
                  </a:lnTo>
                  <a:lnTo>
                    <a:pt x="5001" y="2353"/>
                  </a:lnTo>
                  <a:lnTo>
                    <a:pt x="5015" y="2348"/>
                  </a:lnTo>
                  <a:lnTo>
                    <a:pt x="5033" y="2348"/>
                  </a:lnTo>
                  <a:lnTo>
                    <a:pt x="5051" y="2348"/>
                  </a:lnTo>
                  <a:lnTo>
                    <a:pt x="5065" y="2353"/>
                  </a:lnTo>
                  <a:lnTo>
                    <a:pt x="5079" y="2353"/>
                  </a:lnTo>
                  <a:lnTo>
                    <a:pt x="5097" y="2358"/>
                  </a:lnTo>
                  <a:lnTo>
                    <a:pt x="5111" y="2362"/>
                  </a:lnTo>
                  <a:lnTo>
                    <a:pt x="5130" y="2367"/>
                  </a:lnTo>
                  <a:lnTo>
                    <a:pt x="5130" y="2367"/>
                  </a:lnTo>
                  <a:lnTo>
                    <a:pt x="5130" y="2371"/>
                  </a:lnTo>
                  <a:lnTo>
                    <a:pt x="5130" y="2376"/>
                  </a:lnTo>
                  <a:lnTo>
                    <a:pt x="5130" y="2381"/>
                  </a:lnTo>
                  <a:lnTo>
                    <a:pt x="5134" y="2385"/>
                  </a:lnTo>
                  <a:lnTo>
                    <a:pt x="5139" y="2390"/>
                  </a:lnTo>
                  <a:lnTo>
                    <a:pt x="5143" y="2394"/>
                  </a:lnTo>
                  <a:lnTo>
                    <a:pt x="5148" y="2399"/>
                  </a:lnTo>
                  <a:lnTo>
                    <a:pt x="5153" y="2404"/>
                  </a:lnTo>
                  <a:lnTo>
                    <a:pt x="5153" y="2404"/>
                  </a:lnTo>
                  <a:lnTo>
                    <a:pt x="5176" y="2394"/>
                  </a:lnTo>
                  <a:lnTo>
                    <a:pt x="5203" y="2394"/>
                  </a:lnTo>
                  <a:lnTo>
                    <a:pt x="5231" y="2394"/>
                  </a:lnTo>
                  <a:lnTo>
                    <a:pt x="5258" y="2399"/>
                  </a:lnTo>
                  <a:lnTo>
                    <a:pt x="5286" y="2408"/>
                  </a:lnTo>
                  <a:lnTo>
                    <a:pt x="5309" y="2417"/>
                  </a:lnTo>
                  <a:lnTo>
                    <a:pt x="5337" y="2436"/>
                  </a:lnTo>
                  <a:lnTo>
                    <a:pt x="5355" y="2454"/>
                  </a:lnTo>
                  <a:lnTo>
                    <a:pt x="5355" y="2454"/>
                  </a:lnTo>
                  <a:lnTo>
                    <a:pt x="5351" y="2482"/>
                  </a:lnTo>
                  <a:lnTo>
                    <a:pt x="5351" y="2482"/>
                  </a:lnTo>
                  <a:lnTo>
                    <a:pt x="5383" y="2491"/>
                  </a:lnTo>
                  <a:lnTo>
                    <a:pt x="5415" y="2496"/>
                  </a:lnTo>
                  <a:lnTo>
                    <a:pt x="5447" y="2496"/>
                  </a:lnTo>
                  <a:lnTo>
                    <a:pt x="5484" y="2496"/>
                  </a:lnTo>
                  <a:lnTo>
                    <a:pt x="5516" y="2496"/>
                  </a:lnTo>
                  <a:lnTo>
                    <a:pt x="5548" y="2496"/>
                  </a:lnTo>
                  <a:lnTo>
                    <a:pt x="5581" y="2505"/>
                  </a:lnTo>
                  <a:lnTo>
                    <a:pt x="5613" y="2514"/>
                  </a:lnTo>
                  <a:lnTo>
                    <a:pt x="5613" y="2514"/>
                  </a:lnTo>
                  <a:lnTo>
                    <a:pt x="5631" y="2523"/>
                  </a:lnTo>
                  <a:lnTo>
                    <a:pt x="5650" y="2537"/>
                  </a:lnTo>
                  <a:lnTo>
                    <a:pt x="5668" y="2546"/>
                  </a:lnTo>
                  <a:lnTo>
                    <a:pt x="5682" y="2560"/>
                  </a:lnTo>
                  <a:lnTo>
                    <a:pt x="5700" y="2574"/>
                  </a:lnTo>
                  <a:lnTo>
                    <a:pt x="5714" y="2592"/>
                  </a:lnTo>
                  <a:lnTo>
                    <a:pt x="5723" y="2611"/>
                  </a:lnTo>
                  <a:lnTo>
                    <a:pt x="5728" y="2629"/>
                  </a:lnTo>
                  <a:lnTo>
                    <a:pt x="5728" y="2629"/>
                  </a:lnTo>
                  <a:lnTo>
                    <a:pt x="5843" y="2629"/>
                  </a:lnTo>
                  <a:lnTo>
                    <a:pt x="5843" y="2657"/>
                  </a:lnTo>
                  <a:lnTo>
                    <a:pt x="0" y="2657"/>
                  </a:lnTo>
                  <a:lnTo>
                    <a:pt x="0" y="2634"/>
                  </a:lnTo>
                  <a:lnTo>
                    <a:pt x="1500" y="2634"/>
                  </a:lnTo>
                  <a:lnTo>
                    <a:pt x="1500" y="2634"/>
                  </a:lnTo>
                  <a:lnTo>
                    <a:pt x="1514" y="2606"/>
                  </a:lnTo>
                  <a:lnTo>
                    <a:pt x="1532" y="2579"/>
                  </a:lnTo>
                  <a:lnTo>
                    <a:pt x="1555" y="2560"/>
                  </a:lnTo>
                  <a:lnTo>
                    <a:pt x="1583" y="2542"/>
                  </a:lnTo>
                  <a:lnTo>
                    <a:pt x="1610" y="2523"/>
                  </a:lnTo>
                  <a:lnTo>
                    <a:pt x="1638" y="2510"/>
                  </a:lnTo>
                  <a:lnTo>
                    <a:pt x="1665" y="2491"/>
                  </a:lnTo>
                  <a:lnTo>
                    <a:pt x="1688" y="2473"/>
                  </a:lnTo>
                  <a:lnTo>
                    <a:pt x="1688" y="2473"/>
                  </a:lnTo>
                  <a:lnTo>
                    <a:pt x="1721" y="2468"/>
                  </a:lnTo>
                  <a:lnTo>
                    <a:pt x="1753" y="2468"/>
                  </a:lnTo>
                  <a:lnTo>
                    <a:pt x="1785" y="2473"/>
                  </a:lnTo>
                  <a:lnTo>
                    <a:pt x="1813" y="2487"/>
                  </a:lnTo>
                  <a:lnTo>
                    <a:pt x="1845" y="2500"/>
                  </a:lnTo>
                  <a:lnTo>
                    <a:pt x="1872" y="2514"/>
                  </a:lnTo>
                  <a:lnTo>
                    <a:pt x="1905" y="2523"/>
                  </a:lnTo>
                  <a:lnTo>
                    <a:pt x="1937" y="2528"/>
                  </a:lnTo>
                  <a:lnTo>
                    <a:pt x="1937" y="2528"/>
                  </a:lnTo>
                  <a:lnTo>
                    <a:pt x="1978" y="2519"/>
                  </a:lnTo>
                  <a:lnTo>
                    <a:pt x="1978" y="2519"/>
                  </a:lnTo>
                  <a:lnTo>
                    <a:pt x="2001" y="2510"/>
                  </a:lnTo>
                  <a:lnTo>
                    <a:pt x="2024" y="2496"/>
                  </a:lnTo>
                  <a:lnTo>
                    <a:pt x="2043" y="2482"/>
                  </a:lnTo>
                  <a:lnTo>
                    <a:pt x="2066" y="2468"/>
                  </a:lnTo>
                  <a:lnTo>
                    <a:pt x="2084" y="2454"/>
                  </a:lnTo>
                  <a:lnTo>
                    <a:pt x="2102" y="2440"/>
                  </a:lnTo>
                  <a:lnTo>
                    <a:pt x="2125" y="2427"/>
                  </a:lnTo>
                  <a:lnTo>
                    <a:pt x="2144" y="2413"/>
                  </a:lnTo>
                  <a:lnTo>
                    <a:pt x="2144" y="2413"/>
                  </a:lnTo>
                  <a:lnTo>
                    <a:pt x="2121" y="2367"/>
                  </a:lnTo>
                  <a:lnTo>
                    <a:pt x="2107" y="2321"/>
                  </a:lnTo>
                  <a:lnTo>
                    <a:pt x="2098" y="2275"/>
                  </a:lnTo>
                  <a:lnTo>
                    <a:pt x="2093" y="2224"/>
                  </a:lnTo>
                  <a:lnTo>
                    <a:pt x="2089" y="2178"/>
                  </a:lnTo>
                  <a:lnTo>
                    <a:pt x="2084" y="2127"/>
                  </a:lnTo>
                  <a:lnTo>
                    <a:pt x="2079" y="2077"/>
                  </a:lnTo>
                  <a:lnTo>
                    <a:pt x="2070" y="2031"/>
                  </a:lnTo>
                  <a:lnTo>
                    <a:pt x="2070" y="2031"/>
                  </a:lnTo>
                  <a:lnTo>
                    <a:pt x="2066" y="1989"/>
                  </a:lnTo>
                  <a:lnTo>
                    <a:pt x="2061" y="1952"/>
                  </a:lnTo>
                  <a:lnTo>
                    <a:pt x="2056" y="1911"/>
                  </a:lnTo>
                  <a:lnTo>
                    <a:pt x="2047" y="1874"/>
                  </a:lnTo>
                  <a:lnTo>
                    <a:pt x="2038" y="1837"/>
                  </a:lnTo>
                  <a:lnTo>
                    <a:pt x="2029" y="1800"/>
                  </a:lnTo>
                  <a:lnTo>
                    <a:pt x="2010" y="1764"/>
                  </a:lnTo>
                  <a:lnTo>
                    <a:pt x="1987" y="1731"/>
                  </a:lnTo>
                  <a:lnTo>
                    <a:pt x="1987" y="1731"/>
                  </a:lnTo>
                  <a:lnTo>
                    <a:pt x="1937" y="1713"/>
                  </a:lnTo>
                  <a:lnTo>
                    <a:pt x="1882" y="1699"/>
                  </a:lnTo>
                  <a:lnTo>
                    <a:pt x="1826" y="1690"/>
                  </a:lnTo>
                  <a:lnTo>
                    <a:pt x="1771" y="1685"/>
                  </a:lnTo>
                  <a:lnTo>
                    <a:pt x="1716" y="1681"/>
                  </a:lnTo>
                  <a:lnTo>
                    <a:pt x="1656" y="1681"/>
                  </a:lnTo>
                  <a:lnTo>
                    <a:pt x="1601" y="1676"/>
                  </a:lnTo>
                  <a:lnTo>
                    <a:pt x="1541" y="1672"/>
                  </a:lnTo>
                  <a:lnTo>
                    <a:pt x="1541" y="1672"/>
                  </a:lnTo>
                  <a:lnTo>
                    <a:pt x="1472" y="1672"/>
                  </a:lnTo>
                  <a:lnTo>
                    <a:pt x="1403" y="1672"/>
                  </a:lnTo>
                  <a:lnTo>
                    <a:pt x="1334" y="1672"/>
                  </a:lnTo>
                  <a:lnTo>
                    <a:pt x="1265" y="1672"/>
                  </a:lnTo>
                  <a:lnTo>
                    <a:pt x="1196" y="1662"/>
                  </a:lnTo>
                  <a:lnTo>
                    <a:pt x="1132" y="1644"/>
                  </a:lnTo>
                  <a:lnTo>
                    <a:pt x="1072" y="1616"/>
                  </a:lnTo>
                  <a:lnTo>
                    <a:pt x="1017" y="1575"/>
                  </a:lnTo>
                  <a:lnTo>
                    <a:pt x="1017" y="1575"/>
                  </a:lnTo>
                  <a:lnTo>
                    <a:pt x="1003" y="1575"/>
                  </a:lnTo>
                  <a:lnTo>
                    <a:pt x="989" y="1570"/>
                  </a:lnTo>
                  <a:lnTo>
                    <a:pt x="975" y="1566"/>
                  </a:lnTo>
                  <a:lnTo>
                    <a:pt x="962" y="1561"/>
                  </a:lnTo>
                  <a:lnTo>
                    <a:pt x="948" y="1552"/>
                  </a:lnTo>
                  <a:lnTo>
                    <a:pt x="934" y="1547"/>
                  </a:lnTo>
                  <a:lnTo>
                    <a:pt x="920" y="1538"/>
                  </a:lnTo>
                  <a:lnTo>
                    <a:pt x="906" y="1538"/>
                  </a:lnTo>
                  <a:lnTo>
                    <a:pt x="906" y="1538"/>
                  </a:lnTo>
                  <a:lnTo>
                    <a:pt x="902" y="1538"/>
                  </a:lnTo>
                  <a:lnTo>
                    <a:pt x="893" y="1538"/>
                  </a:lnTo>
                  <a:lnTo>
                    <a:pt x="883" y="1543"/>
                  </a:lnTo>
                  <a:lnTo>
                    <a:pt x="879" y="1543"/>
                  </a:lnTo>
                  <a:lnTo>
                    <a:pt x="870" y="1543"/>
                  </a:lnTo>
                  <a:lnTo>
                    <a:pt x="860" y="1538"/>
                  </a:lnTo>
                  <a:lnTo>
                    <a:pt x="851" y="1538"/>
                  </a:lnTo>
                  <a:lnTo>
                    <a:pt x="847" y="1538"/>
                  </a:lnTo>
                  <a:lnTo>
                    <a:pt x="847" y="1538"/>
                  </a:lnTo>
                  <a:lnTo>
                    <a:pt x="837" y="1529"/>
                  </a:lnTo>
                  <a:lnTo>
                    <a:pt x="833" y="1520"/>
                  </a:lnTo>
                  <a:lnTo>
                    <a:pt x="828" y="1510"/>
                  </a:lnTo>
                  <a:lnTo>
                    <a:pt x="824" y="1501"/>
                  </a:lnTo>
                  <a:lnTo>
                    <a:pt x="819" y="1492"/>
                  </a:lnTo>
                  <a:lnTo>
                    <a:pt x="819" y="1483"/>
                  </a:lnTo>
                  <a:lnTo>
                    <a:pt x="819" y="1474"/>
                  </a:lnTo>
                  <a:lnTo>
                    <a:pt x="819" y="1460"/>
                  </a:lnTo>
                  <a:lnTo>
                    <a:pt x="819" y="1460"/>
                  </a:lnTo>
                  <a:lnTo>
                    <a:pt x="782" y="1437"/>
                  </a:lnTo>
                  <a:lnTo>
                    <a:pt x="741" y="1414"/>
                  </a:lnTo>
                  <a:lnTo>
                    <a:pt x="704" y="1381"/>
                  </a:lnTo>
                  <a:lnTo>
                    <a:pt x="667" y="1354"/>
                  </a:lnTo>
                  <a:lnTo>
                    <a:pt x="630" y="1322"/>
                  </a:lnTo>
                  <a:lnTo>
                    <a:pt x="593" y="1294"/>
                  </a:lnTo>
                  <a:lnTo>
                    <a:pt x="557" y="1266"/>
                  </a:lnTo>
                  <a:lnTo>
                    <a:pt x="515" y="1239"/>
                  </a:lnTo>
                  <a:lnTo>
                    <a:pt x="515" y="1239"/>
                  </a:lnTo>
                  <a:lnTo>
                    <a:pt x="492" y="1257"/>
                  </a:lnTo>
                  <a:lnTo>
                    <a:pt x="465" y="1262"/>
                  </a:lnTo>
                  <a:lnTo>
                    <a:pt x="437" y="1266"/>
                  </a:lnTo>
                  <a:lnTo>
                    <a:pt x="409" y="1266"/>
                  </a:lnTo>
                  <a:lnTo>
                    <a:pt x="377" y="1266"/>
                  </a:lnTo>
                  <a:lnTo>
                    <a:pt x="350" y="1266"/>
                  </a:lnTo>
                  <a:lnTo>
                    <a:pt x="317" y="1271"/>
                  </a:lnTo>
                  <a:lnTo>
                    <a:pt x="294" y="1276"/>
                  </a:lnTo>
                  <a:lnTo>
                    <a:pt x="294" y="1276"/>
                  </a:lnTo>
                  <a:lnTo>
                    <a:pt x="281" y="1276"/>
                  </a:lnTo>
                  <a:lnTo>
                    <a:pt x="267" y="1276"/>
                  </a:lnTo>
                  <a:lnTo>
                    <a:pt x="253" y="1276"/>
                  </a:lnTo>
                  <a:lnTo>
                    <a:pt x="239" y="1276"/>
                  </a:lnTo>
                  <a:lnTo>
                    <a:pt x="230" y="1276"/>
                  </a:lnTo>
                  <a:lnTo>
                    <a:pt x="221" y="1271"/>
                  </a:lnTo>
                  <a:lnTo>
                    <a:pt x="207" y="1262"/>
                  </a:lnTo>
                  <a:lnTo>
                    <a:pt x="198" y="1252"/>
                  </a:lnTo>
                  <a:lnTo>
                    <a:pt x="198" y="1252"/>
                  </a:lnTo>
                  <a:lnTo>
                    <a:pt x="198" y="1243"/>
                  </a:lnTo>
                  <a:lnTo>
                    <a:pt x="198" y="1239"/>
                  </a:lnTo>
                  <a:lnTo>
                    <a:pt x="198" y="1234"/>
                  </a:lnTo>
                  <a:lnTo>
                    <a:pt x="193" y="1229"/>
                  </a:lnTo>
                  <a:lnTo>
                    <a:pt x="189" y="1225"/>
                  </a:lnTo>
                  <a:lnTo>
                    <a:pt x="184" y="1220"/>
                  </a:lnTo>
                  <a:lnTo>
                    <a:pt x="179" y="1220"/>
                  </a:lnTo>
                  <a:lnTo>
                    <a:pt x="170" y="1220"/>
                  </a:lnTo>
                  <a:lnTo>
                    <a:pt x="170" y="1220"/>
                  </a:lnTo>
                  <a:lnTo>
                    <a:pt x="166" y="1211"/>
                  </a:lnTo>
                  <a:lnTo>
                    <a:pt x="156" y="1206"/>
                  </a:lnTo>
                  <a:lnTo>
                    <a:pt x="152" y="1202"/>
                  </a:lnTo>
                  <a:lnTo>
                    <a:pt x="143" y="1197"/>
                  </a:lnTo>
                  <a:lnTo>
                    <a:pt x="138" y="1193"/>
                  </a:lnTo>
                  <a:lnTo>
                    <a:pt x="129" y="1183"/>
                  </a:lnTo>
                  <a:lnTo>
                    <a:pt x="124" y="1179"/>
                  </a:lnTo>
                  <a:lnTo>
                    <a:pt x="120" y="1170"/>
                  </a:lnTo>
                  <a:lnTo>
                    <a:pt x="120" y="1170"/>
                  </a:lnTo>
                  <a:lnTo>
                    <a:pt x="129" y="1151"/>
                  </a:lnTo>
                  <a:lnTo>
                    <a:pt x="129" y="1151"/>
                  </a:lnTo>
                  <a:lnTo>
                    <a:pt x="120" y="1151"/>
                  </a:lnTo>
                  <a:lnTo>
                    <a:pt x="115" y="1147"/>
                  </a:lnTo>
                  <a:lnTo>
                    <a:pt x="110" y="1142"/>
                  </a:lnTo>
                  <a:lnTo>
                    <a:pt x="106" y="1137"/>
                  </a:lnTo>
                  <a:lnTo>
                    <a:pt x="101" y="1133"/>
                  </a:lnTo>
                  <a:lnTo>
                    <a:pt x="97" y="1128"/>
                  </a:lnTo>
                  <a:lnTo>
                    <a:pt x="97" y="1119"/>
                  </a:lnTo>
                  <a:lnTo>
                    <a:pt x="97" y="1110"/>
                  </a:lnTo>
                  <a:lnTo>
                    <a:pt x="97" y="1110"/>
                  </a:lnTo>
                  <a:lnTo>
                    <a:pt x="101" y="1096"/>
                  </a:lnTo>
                  <a:lnTo>
                    <a:pt x="97" y="1082"/>
                  </a:lnTo>
                  <a:lnTo>
                    <a:pt x="87" y="1068"/>
                  </a:lnTo>
                  <a:lnTo>
                    <a:pt x="78" y="1059"/>
                  </a:lnTo>
                  <a:lnTo>
                    <a:pt x="69" y="1045"/>
                  </a:lnTo>
                  <a:lnTo>
                    <a:pt x="64" y="1031"/>
                  </a:lnTo>
                  <a:lnTo>
                    <a:pt x="64" y="1018"/>
                  </a:lnTo>
                  <a:lnTo>
                    <a:pt x="74" y="1004"/>
                  </a:lnTo>
                  <a:lnTo>
                    <a:pt x="74" y="1004"/>
                  </a:lnTo>
                  <a:lnTo>
                    <a:pt x="78" y="999"/>
                  </a:lnTo>
                  <a:lnTo>
                    <a:pt x="83" y="990"/>
                  </a:lnTo>
                  <a:lnTo>
                    <a:pt x="87" y="985"/>
                  </a:lnTo>
                  <a:lnTo>
                    <a:pt x="92" y="976"/>
                  </a:lnTo>
                  <a:lnTo>
                    <a:pt x="97" y="972"/>
                  </a:lnTo>
                  <a:lnTo>
                    <a:pt x="101" y="962"/>
                  </a:lnTo>
                  <a:lnTo>
                    <a:pt x="106" y="958"/>
                  </a:lnTo>
                  <a:lnTo>
                    <a:pt x="110" y="953"/>
                  </a:lnTo>
                  <a:lnTo>
                    <a:pt x="110" y="953"/>
                  </a:lnTo>
                  <a:lnTo>
                    <a:pt x="55" y="833"/>
                  </a:lnTo>
                  <a:lnTo>
                    <a:pt x="55" y="833"/>
                  </a:lnTo>
                  <a:lnTo>
                    <a:pt x="69" y="824"/>
                  </a:lnTo>
                  <a:lnTo>
                    <a:pt x="83" y="820"/>
                  </a:lnTo>
                  <a:lnTo>
                    <a:pt x="101" y="815"/>
                  </a:lnTo>
                  <a:lnTo>
                    <a:pt x="120" y="815"/>
                  </a:lnTo>
                  <a:lnTo>
                    <a:pt x="133" y="810"/>
                  </a:lnTo>
                  <a:lnTo>
                    <a:pt x="152" y="810"/>
                  </a:lnTo>
                  <a:lnTo>
                    <a:pt x="170" y="810"/>
                  </a:lnTo>
                  <a:lnTo>
                    <a:pt x="184" y="806"/>
                  </a:lnTo>
                  <a:lnTo>
                    <a:pt x="184" y="806"/>
                  </a:lnTo>
                  <a:lnTo>
                    <a:pt x="221" y="806"/>
                  </a:lnTo>
                  <a:lnTo>
                    <a:pt x="248" y="801"/>
                  </a:lnTo>
                  <a:lnTo>
                    <a:pt x="281" y="801"/>
                  </a:lnTo>
                  <a:lnTo>
                    <a:pt x="308" y="801"/>
                  </a:lnTo>
                  <a:lnTo>
                    <a:pt x="340" y="801"/>
                  </a:lnTo>
                  <a:lnTo>
                    <a:pt x="368" y="806"/>
                  </a:lnTo>
                  <a:lnTo>
                    <a:pt x="396" y="815"/>
                  </a:lnTo>
                  <a:lnTo>
                    <a:pt x="423" y="824"/>
                  </a:lnTo>
                  <a:lnTo>
                    <a:pt x="423" y="824"/>
                  </a:lnTo>
                  <a:lnTo>
                    <a:pt x="423" y="838"/>
                  </a:lnTo>
                  <a:lnTo>
                    <a:pt x="419" y="847"/>
                  </a:lnTo>
                  <a:lnTo>
                    <a:pt x="419" y="861"/>
                  </a:lnTo>
                  <a:lnTo>
                    <a:pt x="414" y="870"/>
                  </a:lnTo>
                  <a:lnTo>
                    <a:pt x="414" y="884"/>
                  </a:lnTo>
                  <a:lnTo>
                    <a:pt x="409" y="898"/>
                  </a:lnTo>
                  <a:lnTo>
                    <a:pt x="409" y="907"/>
                  </a:lnTo>
                  <a:lnTo>
                    <a:pt x="409" y="921"/>
                  </a:lnTo>
                  <a:lnTo>
                    <a:pt x="409" y="921"/>
                  </a:lnTo>
                  <a:lnTo>
                    <a:pt x="428" y="930"/>
                  </a:lnTo>
                  <a:lnTo>
                    <a:pt x="451" y="935"/>
                  </a:lnTo>
                  <a:lnTo>
                    <a:pt x="469" y="939"/>
                  </a:lnTo>
                  <a:lnTo>
                    <a:pt x="492" y="944"/>
                  </a:lnTo>
                  <a:lnTo>
                    <a:pt x="511" y="953"/>
                  </a:lnTo>
                  <a:lnTo>
                    <a:pt x="529" y="962"/>
                  </a:lnTo>
                  <a:lnTo>
                    <a:pt x="543" y="976"/>
                  </a:lnTo>
                  <a:lnTo>
                    <a:pt x="557" y="995"/>
                  </a:lnTo>
                  <a:lnTo>
                    <a:pt x="557" y="995"/>
                  </a:lnTo>
                  <a:lnTo>
                    <a:pt x="561" y="1008"/>
                  </a:lnTo>
                  <a:lnTo>
                    <a:pt x="566" y="1022"/>
                  </a:lnTo>
                  <a:lnTo>
                    <a:pt x="566" y="1031"/>
                  </a:lnTo>
                  <a:lnTo>
                    <a:pt x="566" y="1045"/>
                  </a:lnTo>
                  <a:lnTo>
                    <a:pt x="570" y="1059"/>
                  </a:lnTo>
                  <a:lnTo>
                    <a:pt x="575" y="1073"/>
                  </a:lnTo>
                  <a:lnTo>
                    <a:pt x="580" y="1082"/>
                  </a:lnTo>
                  <a:lnTo>
                    <a:pt x="589" y="1091"/>
                  </a:lnTo>
                  <a:lnTo>
                    <a:pt x="589" y="1091"/>
                  </a:lnTo>
                  <a:lnTo>
                    <a:pt x="626" y="1101"/>
                  </a:lnTo>
                  <a:lnTo>
                    <a:pt x="658" y="1110"/>
                  </a:lnTo>
                  <a:lnTo>
                    <a:pt x="690" y="1119"/>
                  </a:lnTo>
                  <a:lnTo>
                    <a:pt x="722" y="1133"/>
                  </a:lnTo>
                  <a:lnTo>
                    <a:pt x="754" y="1142"/>
                  </a:lnTo>
                  <a:lnTo>
                    <a:pt x="791" y="1151"/>
                  </a:lnTo>
                  <a:lnTo>
                    <a:pt x="824" y="1156"/>
                  </a:lnTo>
                  <a:lnTo>
                    <a:pt x="860" y="1165"/>
                  </a:lnTo>
                  <a:lnTo>
                    <a:pt x="860" y="1165"/>
                  </a:lnTo>
                  <a:lnTo>
                    <a:pt x="865" y="1156"/>
                  </a:lnTo>
                  <a:lnTo>
                    <a:pt x="874" y="1151"/>
                  </a:lnTo>
                  <a:lnTo>
                    <a:pt x="879" y="1142"/>
                  </a:lnTo>
                  <a:lnTo>
                    <a:pt x="883" y="1137"/>
                  </a:lnTo>
                  <a:lnTo>
                    <a:pt x="893" y="1133"/>
                  </a:lnTo>
                  <a:lnTo>
                    <a:pt x="902" y="1133"/>
                  </a:lnTo>
                  <a:lnTo>
                    <a:pt x="906" y="1133"/>
                  </a:lnTo>
                  <a:lnTo>
                    <a:pt x="920" y="1137"/>
                  </a:lnTo>
                  <a:lnTo>
                    <a:pt x="920" y="1137"/>
                  </a:lnTo>
                  <a:lnTo>
                    <a:pt x="934" y="1137"/>
                  </a:lnTo>
                  <a:lnTo>
                    <a:pt x="943" y="1147"/>
                  </a:lnTo>
                  <a:lnTo>
                    <a:pt x="957" y="1151"/>
                  </a:lnTo>
                  <a:lnTo>
                    <a:pt x="962" y="1165"/>
                  </a:lnTo>
                  <a:lnTo>
                    <a:pt x="971" y="1174"/>
                  </a:lnTo>
                  <a:lnTo>
                    <a:pt x="980" y="1183"/>
                  </a:lnTo>
                  <a:lnTo>
                    <a:pt x="994" y="1188"/>
                  </a:lnTo>
                  <a:lnTo>
                    <a:pt x="1003" y="1193"/>
                  </a:lnTo>
                  <a:lnTo>
                    <a:pt x="1003" y="1193"/>
                  </a:lnTo>
                  <a:lnTo>
                    <a:pt x="1012" y="1193"/>
                  </a:lnTo>
                  <a:lnTo>
                    <a:pt x="1021" y="1197"/>
                  </a:lnTo>
                  <a:lnTo>
                    <a:pt x="1026" y="1202"/>
                  </a:lnTo>
                  <a:lnTo>
                    <a:pt x="1035" y="1211"/>
                  </a:lnTo>
                  <a:lnTo>
                    <a:pt x="1044" y="1220"/>
                  </a:lnTo>
                  <a:lnTo>
                    <a:pt x="1049" y="1225"/>
                  </a:lnTo>
                  <a:lnTo>
                    <a:pt x="1058" y="1229"/>
                  </a:lnTo>
                  <a:lnTo>
                    <a:pt x="1067" y="1234"/>
                  </a:lnTo>
                  <a:lnTo>
                    <a:pt x="1067" y="1234"/>
                  </a:lnTo>
                  <a:lnTo>
                    <a:pt x="1077" y="1248"/>
                  </a:lnTo>
                  <a:lnTo>
                    <a:pt x="1086" y="1252"/>
                  </a:lnTo>
                  <a:lnTo>
                    <a:pt x="1100" y="1252"/>
                  </a:lnTo>
                  <a:lnTo>
                    <a:pt x="1113" y="1252"/>
                  </a:lnTo>
                  <a:lnTo>
                    <a:pt x="1132" y="1252"/>
                  </a:lnTo>
                  <a:lnTo>
                    <a:pt x="1146" y="1252"/>
                  </a:lnTo>
                  <a:lnTo>
                    <a:pt x="1159" y="1257"/>
                  </a:lnTo>
                  <a:lnTo>
                    <a:pt x="1173" y="1266"/>
                  </a:lnTo>
                  <a:lnTo>
                    <a:pt x="1173" y="1266"/>
                  </a:lnTo>
                  <a:lnTo>
                    <a:pt x="1182" y="1271"/>
                  </a:lnTo>
                  <a:lnTo>
                    <a:pt x="1196" y="1280"/>
                  </a:lnTo>
                  <a:lnTo>
                    <a:pt x="1205" y="1285"/>
                  </a:lnTo>
                  <a:lnTo>
                    <a:pt x="1219" y="1289"/>
                  </a:lnTo>
                  <a:lnTo>
                    <a:pt x="1228" y="1294"/>
                  </a:lnTo>
                  <a:lnTo>
                    <a:pt x="1242" y="1303"/>
                  </a:lnTo>
                  <a:lnTo>
                    <a:pt x="1251" y="1312"/>
                  </a:lnTo>
                  <a:lnTo>
                    <a:pt x="1261" y="1322"/>
                  </a:lnTo>
                  <a:lnTo>
                    <a:pt x="1261" y="1322"/>
                  </a:lnTo>
                  <a:lnTo>
                    <a:pt x="1339" y="1335"/>
                  </a:lnTo>
                  <a:lnTo>
                    <a:pt x="1417" y="1340"/>
                  </a:lnTo>
                  <a:lnTo>
                    <a:pt x="1500" y="1340"/>
                  </a:lnTo>
                  <a:lnTo>
                    <a:pt x="1578" y="1331"/>
                  </a:lnTo>
                  <a:lnTo>
                    <a:pt x="1656" y="1322"/>
                  </a:lnTo>
                  <a:lnTo>
                    <a:pt x="1739" y="1308"/>
                  </a:lnTo>
                  <a:lnTo>
                    <a:pt x="1813" y="1289"/>
                  </a:lnTo>
                  <a:lnTo>
                    <a:pt x="1891" y="1271"/>
                  </a:lnTo>
                  <a:lnTo>
                    <a:pt x="1891" y="1271"/>
                  </a:lnTo>
                  <a:lnTo>
                    <a:pt x="1895" y="1276"/>
                  </a:lnTo>
                  <a:lnTo>
                    <a:pt x="1895" y="1276"/>
                  </a:lnTo>
                  <a:lnTo>
                    <a:pt x="1891" y="1271"/>
                  </a:lnTo>
                  <a:lnTo>
                    <a:pt x="1886" y="1257"/>
                  </a:lnTo>
                  <a:lnTo>
                    <a:pt x="1877" y="1248"/>
                  </a:lnTo>
                  <a:lnTo>
                    <a:pt x="1868" y="1239"/>
                  </a:lnTo>
                  <a:lnTo>
                    <a:pt x="1859" y="1229"/>
                  </a:lnTo>
                  <a:lnTo>
                    <a:pt x="1849" y="1225"/>
                  </a:lnTo>
                  <a:lnTo>
                    <a:pt x="1840" y="1216"/>
                  </a:lnTo>
                  <a:lnTo>
                    <a:pt x="1831" y="1206"/>
                  </a:lnTo>
                  <a:lnTo>
                    <a:pt x="1831" y="1206"/>
                  </a:lnTo>
                  <a:lnTo>
                    <a:pt x="1817" y="1197"/>
                  </a:lnTo>
                  <a:lnTo>
                    <a:pt x="1803" y="1197"/>
                  </a:lnTo>
                  <a:lnTo>
                    <a:pt x="1794" y="1202"/>
                  </a:lnTo>
                  <a:lnTo>
                    <a:pt x="1780" y="1206"/>
                  </a:lnTo>
                  <a:lnTo>
                    <a:pt x="1767" y="1216"/>
                  </a:lnTo>
                  <a:lnTo>
                    <a:pt x="1748" y="1225"/>
                  </a:lnTo>
                  <a:lnTo>
                    <a:pt x="1734" y="1229"/>
                  </a:lnTo>
                  <a:lnTo>
                    <a:pt x="1721" y="1234"/>
                  </a:lnTo>
                  <a:lnTo>
                    <a:pt x="1721" y="1234"/>
                  </a:lnTo>
                  <a:lnTo>
                    <a:pt x="1698" y="1229"/>
                  </a:lnTo>
                  <a:lnTo>
                    <a:pt x="1679" y="1225"/>
                  </a:lnTo>
                  <a:lnTo>
                    <a:pt x="1661" y="1211"/>
                  </a:lnTo>
                  <a:lnTo>
                    <a:pt x="1642" y="1197"/>
                  </a:lnTo>
                  <a:lnTo>
                    <a:pt x="1624" y="1179"/>
                  </a:lnTo>
                  <a:lnTo>
                    <a:pt x="1615" y="1160"/>
                  </a:lnTo>
                  <a:lnTo>
                    <a:pt x="1601" y="1142"/>
                  </a:lnTo>
                  <a:lnTo>
                    <a:pt x="1592" y="1124"/>
                  </a:lnTo>
                  <a:lnTo>
                    <a:pt x="1592" y="1124"/>
                  </a:lnTo>
                  <a:lnTo>
                    <a:pt x="1583" y="1124"/>
                  </a:lnTo>
                  <a:lnTo>
                    <a:pt x="1573" y="1128"/>
                  </a:lnTo>
                  <a:lnTo>
                    <a:pt x="1569" y="1128"/>
                  </a:lnTo>
                  <a:lnTo>
                    <a:pt x="1560" y="1128"/>
                  </a:lnTo>
                  <a:lnTo>
                    <a:pt x="1550" y="1128"/>
                  </a:lnTo>
                  <a:lnTo>
                    <a:pt x="1541" y="1128"/>
                  </a:lnTo>
                  <a:lnTo>
                    <a:pt x="1532" y="1124"/>
                  </a:lnTo>
                  <a:lnTo>
                    <a:pt x="1527" y="1124"/>
                  </a:lnTo>
                  <a:lnTo>
                    <a:pt x="1527" y="1124"/>
                  </a:lnTo>
                  <a:lnTo>
                    <a:pt x="1523" y="1114"/>
                  </a:lnTo>
                  <a:lnTo>
                    <a:pt x="1514" y="1105"/>
                  </a:lnTo>
                  <a:lnTo>
                    <a:pt x="1514" y="1101"/>
                  </a:lnTo>
                  <a:lnTo>
                    <a:pt x="1514" y="1091"/>
                  </a:lnTo>
                  <a:lnTo>
                    <a:pt x="1514" y="1082"/>
                  </a:lnTo>
                  <a:lnTo>
                    <a:pt x="1514" y="1073"/>
                  </a:lnTo>
                  <a:lnTo>
                    <a:pt x="1514" y="1064"/>
                  </a:lnTo>
                  <a:lnTo>
                    <a:pt x="1514" y="1054"/>
                  </a:lnTo>
                  <a:lnTo>
                    <a:pt x="1514" y="1054"/>
                  </a:lnTo>
                  <a:lnTo>
                    <a:pt x="1518" y="1045"/>
                  </a:lnTo>
                  <a:lnTo>
                    <a:pt x="1523" y="1041"/>
                  </a:lnTo>
                  <a:lnTo>
                    <a:pt x="1527" y="1031"/>
                  </a:lnTo>
                  <a:lnTo>
                    <a:pt x="1532" y="1027"/>
                  </a:lnTo>
                  <a:lnTo>
                    <a:pt x="1537" y="1018"/>
                  </a:lnTo>
                  <a:lnTo>
                    <a:pt x="1537" y="1013"/>
                  </a:lnTo>
                  <a:lnTo>
                    <a:pt x="1541" y="1004"/>
                  </a:lnTo>
                  <a:lnTo>
                    <a:pt x="1541" y="995"/>
                  </a:lnTo>
                  <a:lnTo>
                    <a:pt x="1541" y="995"/>
                  </a:lnTo>
                  <a:lnTo>
                    <a:pt x="1527" y="976"/>
                  </a:lnTo>
                  <a:lnTo>
                    <a:pt x="1504" y="962"/>
                  </a:lnTo>
                  <a:lnTo>
                    <a:pt x="1481" y="953"/>
                  </a:lnTo>
                  <a:lnTo>
                    <a:pt x="1454" y="949"/>
                  </a:lnTo>
                  <a:lnTo>
                    <a:pt x="1431" y="939"/>
                  </a:lnTo>
                  <a:lnTo>
                    <a:pt x="1412" y="930"/>
                  </a:lnTo>
                  <a:lnTo>
                    <a:pt x="1399" y="912"/>
                  </a:lnTo>
                  <a:lnTo>
                    <a:pt x="1394" y="879"/>
                  </a:lnTo>
                  <a:lnTo>
                    <a:pt x="1394" y="879"/>
                  </a:lnTo>
                  <a:lnTo>
                    <a:pt x="1385" y="870"/>
                  </a:lnTo>
                  <a:lnTo>
                    <a:pt x="1371" y="861"/>
                  </a:lnTo>
                  <a:lnTo>
                    <a:pt x="1362" y="847"/>
                  </a:lnTo>
                  <a:lnTo>
                    <a:pt x="1348" y="838"/>
                  </a:lnTo>
                  <a:lnTo>
                    <a:pt x="1343" y="824"/>
                  </a:lnTo>
                  <a:lnTo>
                    <a:pt x="1339" y="810"/>
                  </a:lnTo>
                  <a:lnTo>
                    <a:pt x="1334" y="792"/>
                  </a:lnTo>
                  <a:lnTo>
                    <a:pt x="1339" y="774"/>
                  </a:lnTo>
                  <a:lnTo>
                    <a:pt x="1339" y="774"/>
                  </a:lnTo>
                  <a:lnTo>
                    <a:pt x="1343" y="764"/>
                  </a:lnTo>
                  <a:lnTo>
                    <a:pt x="1353" y="751"/>
                  </a:lnTo>
                  <a:lnTo>
                    <a:pt x="1353" y="737"/>
                  </a:lnTo>
                  <a:lnTo>
                    <a:pt x="1357" y="723"/>
                  </a:lnTo>
                  <a:lnTo>
                    <a:pt x="1362" y="709"/>
                  </a:lnTo>
                  <a:lnTo>
                    <a:pt x="1362" y="695"/>
                  </a:lnTo>
                  <a:lnTo>
                    <a:pt x="1366" y="681"/>
                  </a:lnTo>
                  <a:lnTo>
                    <a:pt x="1366" y="668"/>
                  </a:lnTo>
                  <a:lnTo>
                    <a:pt x="1366" y="668"/>
                  </a:lnTo>
                  <a:lnTo>
                    <a:pt x="1353" y="658"/>
                  </a:lnTo>
                  <a:lnTo>
                    <a:pt x="1339" y="649"/>
                  </a:lnTo>
                  <a:lnTo>
                    <a:pt x="1320" y="635"/>
                  </a:lnTo>
                  <a:lnTo>
                    <a:pt x="1311" y="622"/>
                  </a:lnTo>
                  <a:lnTo>
                    <a:pt x="1297" y="608"/>
                  </a:lnTo>
                  <a:lnTo>
                    <a:pt x="1293" y="594"/>
                  </a:lnTo>
                  <a:lnTo>
                    <a:pt x="1288" y="576"/>
                  </a:lnTo>
                  <a:lnTo>
                    <a:pt x="1284" y="557"/>
                  </a:lnTo>
                  <a:lnTo>
                    <a:pt x="1284" y="557"/>
                  </a:lnTo>
                  <a:lnTo>
                    <a:pt x="1284" y="553"/>
                  </a:lnTo>
                  <a:lnTo>
                    <a:pt x="1284" y="543"/>
                  </a:lnTo>
                  <a:lnTo>
                    <a:pt x="1288" y="534"/>
                  </a:lnTo>
                  <a:lnTo>
                    <a:pt x="1288" y="530"/>
                  </a:lnTo>
                  <a:lnTo>
                    <a:pt x="1293" y="520"/>
                  </a:lnTo>
                  <a:lnTo>
                    <a:pt x="1297" y="516"/>
                  </a:lnTo>
                  <a:lnTo>
                    <a:pt x="1297" y="507"/>
                  </a:lnTo>
                  <a:lnTo>
                    <a:pt x="1302" y="502"/>
                  </a:lnTo>
                  <a:lnTo>
                    <a:pt x="1302" y="502"/>
                  </a:lnTo>
                  <a:lnTo>
                    <a:pt x="1330" y="488"/>
                  </a:lnTo>
                  <a:lnTo>
                    <a:pt x="1362" y="479"/>
                  </a:lnTo>
                  <a:lnTo>
                    <a:pt x="1394" y="470"/>
                  </a:lnTo>
                  <a:lnTo>
                    <a:pt x="1426" y="465"/>
                  </a:lnTo>
                  <a:lnTo>
                    <a:pt x="1454" y="456"/>
                  </a:lnTo>
                  <a:lnTo>
                    <a:pt x="1481" y="442"/>
                  </a:lnTo>
                  <a:lnTo>
                    <a:pt x="1504" y="424"/>
                  </a:lnTo>
                  <a:lnTo>
                    <a:pt x="1523" y="396"/>
                  </a:lnTo>
                  <a:lnTo>
                    <a:pt x="1523" y="396"/>
                  </a:lnTo>
                  <a:lnTo>
                    <a:pt x="1527" y="382"/>
                  </a:lnTo>
                  <a:lnTo>
                    <a:pt x="1532" y="373"/>
                  </a:lnTo>
                  <a:lnTo>
                    <a:pt x="1537" y="359"/>
                  </a:lnTo>
                  <a:lnTo>
                    <a:pt x="1541" y="350"/>
                  </a:lnTo>
                  <a:lnTo>
                    <a:pt x="1541" y="336"/>
                  </a:lnTo>
                  <a:lnTo>
                    <a:pt x="1541" y="327"/>
                  </a:lnTo>
                  <a:lnTo>
                    <a:pt x="1532" y="318"/>
                  </a:lnTo>
                  <a:lnTo>
                    <a:pt x="1518" y="309"/>
                  </a:lnTo>
                  <a:lnTo>
                    <a:pt x="1518" y="309"/>
                  </a:lnTo>
                  <a:lnTo>
                    <a:pt x="1518" y="304"/>
                  </a:lnTo>
                  <a:lnTo>
                    <a:pt x="1518" y="304"/>
                  </a:lnTo>
                  <a:lnTo>
                    <a:pt x="1514" y="299"/>
                  </a:lnTo>
                  <a:lnTo>
                    <a:pt x="1514" y="295"/>
                  </a:lnTo>
                  <a:lnTo>
                    <a:pt x="1514" y="290"/>
                  </a:lnTo>
                  <a:lnTo>
                    <a:pt x="1509" y="285"/>
                  </a:lnTo>
                  <a:lnTo>
                    <a:pt x="1509" y="281"/>
                  </a:lnTo>
                  <a:lnTo>
                    <a:pt x="1509" y="276"/>
                  </a:lnTo>
                  <a:lnTo>
                    <a:pt x="1509" y="276"/>
                  </a:lnTo>
                  <a:lnTo>
                    <a:pt x="1518" y="281"/>
                  </a:lnTo>
                  <a:lnTo>
                    <a:pt x="1527" y="281"/>
                  </a:lnTo>
                  <a:lnTo>
                    <a:pt x="1532" y="272"/>
                  </a:lnTo>
                  <a:lnTo>
                    <a:pt x="1537" y="267"/>
                  </a:lnTo>
                  <a:lnTo>
                    <a:pt x="1537" y="258"/>
                  </a:lnTo>
                  <a:lnTo>
                    <a:pt x="1541" y="249"/>
                  </a:lnTo>
                  <a:lnTo>
                    <a:pt x="1546" y="239"/>
                  </a:lnTo>
                  <a:lnTo>
                    <a:pt x="1550" y="230"/>
                  </a:lnTo>
                  <a:lnTo>
                    <a:pt x="1550" y="230"/>
                  </a:lnTo>
                  <a:lnTo>
                    <a:pt x="1606" y="175"/>
                  </a:lnTo>
                  <a:lnTo>
                    <a:pt x="1606" y="175"/>
                  </a:lnTo>
                  <a:lnTo>
                    <a:pt x="1601" y="170"/>
                  </a:lnTo>
                  <a:lnTo>
                    <a:pt x="1601" y="161"/>
                  </a:lnTo>
                  <a:lnTo>
                    <a:pt x="1606" y="152"/>
                  </a:lnTo>
                  <a:lnTo>
                    <a:pt x="1610" y="143"/>
                  </a:lnTo>
                  <a:lnTo>
                    <a:pt x="1615" y="134"/>
                  </a:lnTo>
                  <a:lnTo>
                    <a:pt x="1619" y="124"/>
                  </a:lnTo>
                  <a:lnTo>
                    <a:pt x="1624" y="120"/>
                  </a:lnTo>
                  <a:lnTo>
                    <a:pt x="1629" y="111"/>
                  </a:lnTo>
                  <a:lnTo>
                    <a:pt x="1629" y="111"/>
                  </a:lnTo>
                  <a:lnTo>
                    <a:pt x="1629" y="111"/>
                  </a:lnTo>
                  <a:lnTo>
                    <a:pt x="1633" y="106"/>
                  </a:lnTo>
                  <a:lnTo>
                    <a:pt x="1633" y="106"/>
                  </a:lnTo>
                  <a:lnTo>
                    <a:pt x="1633" y="106"/>
                  </a:lnTo>
                  <a:lnTo>
                    <a:pt x="1638" y="101"/>
                  </a:lnTo>
                  <a:lnTo>
                    <a:pt x="1638" y="101"/>
                  </a:lnTo>
                  <a:lnTo>
                    <a:pt x="1638" y="101"/>
                  </a:lnTo>
                  <a:lnTo>
                    <a:pt x="1638" y="97"/>
                  </a:lnTo>
                  <a:lnTo>
                    <a:pt x="1638" y="97"/>
                  </a:lnTo>
                  <a:lnTo>
                    <a:pt x="1624" y="101"/>
                  </a:lnTo>
                  <a:lnTo>
                    <a:pt x="1606" y="106"/>
                  </a:lnTo>
                  <a:lnTo>
                    <a:pt x="1592" y="115"/>
                  </a:lnTo>
                  <a:lnTo>
                    <a:pt x="1578" y="124"/>
                  </a:lnTo>
                  <a:lnTo>
                    <a:pt x="1569" y="138"/>
                  </a:lnTo>
                  <a:lnTo>
                    <a:pt x="1555" y="147"/>
                  </a:lnTo>
                  <a:lnTo>
                    <a:pt x="1541" y="161"/>
                  </a:lnTo>
                  <a:lnTo>
                    <a:pt x="1527" y="170"/>
                  </a:lnTo>
                  <a:lnTo>
                    <a:pt x="1527" y="170"/>
                  </a:lnTo>
                  <a:lnTo>
                    <a:pt x="1532" y="157"/>
                  </a:lnTo>
                  <a:lnTo>
                    <a:pt x="1532" y="147"/>
                  </a:lnTo>
                  <a:lnTo>
                    <a:pt x="1537" y="134"/>
                  </a:lnTo>
                  <a:lnTo>
                    <a:pt x="1541" y="120"/>
                  </a:lnTo>
                  <a:lnTo>
                    <a:pt x="1550" y="106"/>
                  </a:lnTo>
                  <a:lnTo>
                    <a:pt x="1555" y="97"/>
                  </a:lnTo>
                  <a:lnTo>
                    <a:pt x="1564" y="83"/>
                  </a:lnTo>
                  <a:lnTo>
                    <a:pt x="1573" y="74"/>
                  </a:lnTo>
                  <a:lnTo>
                    <a:pt x="1573" y="74"/>
                  </a:lnTo>
                  <a:lnTo>
                    <a:pt x="1610" y="55"/>
                  </a:lnTo>
                  <a:lnTo>
                    <a:pt x="1652" y="41"/>
                  </a:lnTo>
                  <a:lnTo>
                    <a:pt x="1698" y="23"/>
                  </a:lnTo>
                  <a:lnTo>
                    <a:pt x="1739" y="9"/>
                  </a:lnTo>
                  <a:lnTo>
                    <a:pt x="1780" y="0"/>
                  </a:lnTo>
                  <a:lnTo>
                    <a:pt x="1826" y="0"/>
                  </a:lnTo>
                  <a:lnTo>
                    <a:pt x="1872" y="9"/>
                  </a:lnTo>
                  <a:lnTo>
                    <a:pt x="1918" y="23"/>
                  </a:lnTo>
                  <a:lnTo>
                    <a:pt x="1918" y="23"/>
                  </a:lnTo>
                  <a:lnTo>
                    <a:pt x="1941" y="32"/>
                  </a:lnTo>
                  <a:lnTo>
                    <a:pt x="1974" y="46"/>
                  </a:lnTo>
                  <a:lnTo>
                    <a:pt x="2001" y="60"/>
                  </a:lnTo>
                  <a:lnTo>
                    <a:pt x="2024" y="74"/>
                  </a:lnTo>
                  <a:lnTo>
                    <a:pt x="2052" y="97"/>
                  </a:lnTo>
                  <a:lnTo>
                    <a:pt x="2075" y="115"/>
                  </a:lnTo>
                  <a:lnTo>
                    <a:pt x="2093" y="138"/>
                  </a:lnTo>
                  <a:lnTo>
                    <a:pt x="2107" y="166"/>
                  </a:lnTo>
                  <a:lnTo>
                    <a:pt x="2107" y="166"/>
                  </a:lnTo>
                  <a:lnTo>
                    <a:pt x="2107" y="166"/>
                  </a:lnTo>
                  <a:lnTo>
                    <a:pt x="2107" y="166"/>
                  </a:lnTo>
                  <a:lnTo>
                    <a:pt x="2107"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47" name="Freeform 91"/>
            <p:cNvSpPr>
              <a:spLocks/>
            </p:cNvSpPr>
            <p:nvPr/>
          </p:nvSpPr>
          <p:spPr bwMode="auto">
            <a:xfrm>
              <a:off x="3666" y="1052"/>
              <a:ext cx="280" cy="532"/>
            </a:xfrm>
            <a:custGeom>
              <a:avLst/>
              <a:gdLst>
                <a:gd name="T0" fmla="*/ 506 w 621"/>
                <a:gd name="T1" fmla="*/ 235 h 949"/>
                <a:gd name="T2" fmla="*/ 520 w 621"/>
                <a:gd name="T3" fmla="*/ 254 h 949"/>
                <a:gd name="T4" fmla="*/ 575 w 621"/>
                <a:gd name="T5" fmla="*/ 221 h 949"/>
                <a:gd name="T6" fmla="*/ 557 w 621"/>
                <a:gd name="T7" fmla="*/ 277 h 949"/>
                <a:gd name="T8" fmla="*/ 575 w 621"/>
                <a:gd name="T9" fmla="*/ 309 h 949"/>
                <a:gd name="T10" fmla="*/ 585 w 621"/>
                <a:gd name="T11" fmla="*/ 350 h 949"/>
                <a:gd name="T12" fmla="*/ 612 w 621"/>
                <a:gd name="T13" fmla="*/ 558 h 949"/>
                <a:gd name="T14" fmla="*/ 612 w 621"/>
                <a:gd name="T15" fmla="*/ 530 h 949"/>
                <a:gd name="T16" fmla="*/ 598 w 621"/>
                <a:gd name="T17" fmla="*/ 590 h 949"/>
                <a:gd name="T18" fmla="*/ 557 w 621"/>
                <a:gd name="T19" fmla="*/ 756 h 949"/>
                <a:gd name="T20" fmla="*/ 506 w 621"/>
                <a:gd name="T21" fmla="*/ 843 h 949"/>
                <a:gd name="T22" fmla="*/ 451 w 621"/>
                <a:gd name="T23" fmla="*/ 935 h 949"/>
                <a:gd name="T24" fmla="*/ 437 w 621"/>
                <a:gd name="T25" fmla="*/ 898 h 949"/>
                <a:gd name="T26" fmla="*/ 497 w 621"/>
                <a:gd name="T27" fmla="*/ 792 h 949"/>
                <a:gd name="T28" fmla="*/ 493 w 621"/>
                <a:gd name="T29" fmla="*/ 687 h 949"/>
                <a:gd name="T30" fmla="*/ 447 w 621"/>
                <a:gd name="T31" fmla="*/ 659 h 949"/>
                <a:gd name="T32" fmla="*/ 378 w 621"/>
                <a:gd name="T33" fmla="*/ 668 h 949"/>
                <a:gd name="T34" fmla="*/ 373 w 621"/>
                <a:gd name="T35" fmla="*/ 627 h 949"/>
                <a:gd name="T36" fmla="*/ 355 w 621"/>
                <a:gd name="T37" fmla="*/ 636 h 949"/>
                <a:gd name="T38" fmla="*/ 359 w 621"/>
                <a:gd name="T39" fmla="*/ 673 h 949"/>
                <a:gd name="T40" fmla="*/ 345 w 621"/>
                <a:gd name="T41" fmla="*/ 691 h 949"/>
                <a:gd name="T42" fmla="*/ 336 w 621"/>
                <a:gd name="T43" fmla="*/ 590 h 949"/>
                <a:gd name="T44" fmla="*/ 318 w 621"/>
                <a:gd name="T45" fmla="*/ 617 h 949"/>
                <a:gd name="T46" fmla="*/ 322 w 621"/>
                <a:gd name="T47" fmla="*/ 723 h 949"/>
                <a:gd name="T48" fmla="*/ 304 w 621"/>
                <a:gd name="T49" fmla="*/ 613 h 949"/>
                <a:gd name="T50" fmla="*/ 299 w 621"/>
                <a:gd name="T51" fmla="*/ 558 h 949"/>
                <a:gd name="T52" fmla="*/ 281 w 621"/>
                <a:gd name="T53" fmla="*/ 659 h 949"/>
                <a:gd name="T54" fmla="*/ 272 w 621"/>
                <a:gd name="T55" fmla="*/ 668 h 949"/>
                <a:gd name="T56" fmla="*/ 267 w 621"/>
                <a:gd name="T57" fmla="*/ 590 h 949"/>
                <a:gd name="T58" fmla="*/ 281 w 621"/>
                <a:gd name="T59" fmla="*/ 521 h 949"/>
                <a:gd name="T60" fmla="*/ 249 w 621"/>
                <a:gd name="T61" fmla="*/ 585 h 949"/>
                <a:gd name="T62" fmla="*/ 263 w 621"/>
                <a:gd name="T63" fmla="*/ 498 h 949"/>
                <a:gd name="T64" fmla="*/ 249 w 621"/>
                <a:gd name="T65" fmla="*/ 479 h 949"/>
                <a:gd name="T66" fmla="*/ 212 w 621"/>
                <a:gd name="T67" fmla="*/ 521 h 949"/>
                <a:gd name="T68" fmla="*/ 240 w 621"/>
                <a:gd name="T69" fmla="*/ 341 h 949"/>
                <a:gd name="T70" fmla="*/ 235 w 621"/>
                <a:gd name="T71" fmla="*/ 337 h 949"/>
                <a:gd name="T72" fmla="*/ 212 w 621"/>
                <a:gd name="T73" fmla="*/ 364 h 949"/>
                <a:gd name="T74" fmla="*/ 212 w 621"/>
                <a:gd name="T75" fmla="*/ 360 h 949"/>
                <a:gd name="T76" fmla="*/ 230 w 621"/>
                <a:gd name="T77" fmla="*/ 258 h 949"/>
                <a:gd name="T78" fmla="*/ 217 w 621"/>
                <a:gd name="T79" fmla="*/ 249 h 949"/>
                <a:gd name="T80" fmla="*/ 198 w 621"/>
                <a:gd name="T81" fmla="*/ 286 h 949"/>
                <a:gd name="T82" fmla="*/ 194 w 621"/>
                <a:gd name="T83" fmla="*/ 254 h 949"/>
                <a:gd name="T84" fmla="*/ 217 w 621"/>
                <a:gd name="T85" fmla="*/ 162 h 949"/>
                <a:gd name="T86" fmla="*/ 194 w 621"/>
                <a:gd name="T87" fmla="*/ 157 h 949"/>
                <a:gd name="T88" fmla="*/ 194 w 621"/>
                <a:gd name="T89" fmla="*/ 125 h 949"/>
                <a:gd name="T90" fmla="*/ 166 w 621"/>
                <a:gd name="T91" fmla="*/ 143 h 949"/>
                <a:gd name="T92" fmla="*/ 203 w 621"/>
                <a:gd name="T93" fmla="*/ 102 h 949"/>
                <a:gd name="T94" fmla="*/ 166 w 621"/>
                <a:gd name="T95" fmla="*/ 106 h 949"/>
                <a:gd name="T96" fmla="*/ 106 w 621"/>
                <a:gd name="T97" fmla="*/ 134 h 949"/>
                <a:gd name="T98" fmla="*/ 138 w 621"/>
                <a:gd name="T99" fmla="*/ 79 h 949"/>
                <a:gd name="T100" fmla="*/ 125 w 621"/>
                <a:gd name="T101" fmla="*/ 69 h 949"/>
                <a:gd name="T102" fmla="*/ 106 w 621"/>
                <a:gd name="T103" fmla="*/ 60 h 949"/>
                <a:gd name="T104" fmla="*/ 79 w 621"/>
                <a:gd name="T105" fmla="*/ 56 h 949"/>
                <a:gd name="T106" fmla="*/ 0 w 621"/>
                <a:gd name="T107" fmla="*/ 56 h 949"/>
                <a:gd name="T108" fmla="*/ 46 w 621"/>
                <a:gd name="T109" fmla="*/ 42 h 949"/>
                <a:gd name="T110" fmla="*/ 92 w 621"/>
                <a:gd name="T111" fmla="*/ 23 h 949"/>
                <a:gd name="T112" fmla="*/ 138 w 621"/>
                <a:gd name="T113" fmla="*/ 10 h 949"/>
                <a:gd name="T114" fmla="*/ 401 w 621"/>
                <a:gd name="T115" fmla="*/ 102 h 949"/>
                <a:gd name="T116" fmla="*/ 502 w 621"/>
                <a:gd name="T117" fmla="*/ 23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1" h="949">
                  <a:moveTo>
                    <a:pt x="502" y="235"/>
                  </a:moveTo>
                  <a:lnTo>
                    <a:pt x="502" y="235"/>
                  </a:lnTo>
                  <a:lnTo>
                    <a:pt x="502" y="235"/>
                  </a:lnTo>
                  <a:lnTo>
                    <a:pt x="502" y="235"/>
                  </a:lnTo>
                  <a:lnTo>
                    <a:pt x="506" y="235"/>
                  </a:lnTo>
                  <a:lnTo>
                    <a:pt x="506" y="235"/>
                  </a:lnTo>
                  <a:lnTo>
                    <a:pt x="506" y="235"/>
                  </a:lnTo>
                  <a:lnTo>
                    <a:pt x="506" y="235"/>
                  </a:lnTo>
                  <a:lnTo>
                    <a:pt x="506" y="231"/>
                  </a:lnTo>
                  <a:lnTo>
                    <a:pt x="506" y="231"/>
                  </a:lnTo>
                  <a:lnTo>
                    <a:pt x="511" y="240"/>
                  </a:lnTo>
                  <a:lnTo>
                    <a:pt x="511" y="244"/>
                  </a:lnTo>
                  <a:lnTo>
                    <a:pt x="516" y="249"/>
                  </a:lnTo>
                  <a:lnTo>
                    <a:pt x="520" y="254"/>
                  </a:lnTo>
                  <a:lnTo>
                    <a:pt x="525" y="258"/>
                  </a:lnTo>
                  <a:lnTo>
                    <a:pt x="529" y="258"/>
                  </a:lnTo>
                  <a:lnTo>
                    <a:pt x="534" y="258"/>
                  </a:lnTo>
                  <a:lnTo>
                    <a:pt x="543" y="258"/>
                  </a:lnTo>
                  <a:lnTo>
                    <a:pt x="543" y="258"/>
                  </a:lnTo>
                  <a:lnTo>
                    <a:pt x="575" y="221"/>
                  </a:lnTo>
                  <a:lnTo>
                    <a:pt x="575" y="221"/>
                  </a:lnTo>
                  <a:lnTo>
                    <a:pt x="575" y="231"/>
                  </a:lnTo>
                  <a:lnTo>
                    <a:pt x="571" y="235"/>
                  </a:lnTo>
                  <a:lnTo>
                    <a:pt x="571" y="244"/>
                  </a:lnTo>
                  <a:lnTo>
                    <a:pt x="566" y="254"/>
                  </a:lnTo>
                  <a:lnTo>
                    <a:pt x="562" y="258"/>
                  </a:lnTo>
                  <a:lnTo>
                    <a:pt x="557" y="267"/>
                  </a:lnTo>
                  <a:lnTo>
                    <a:pt x="557" y="277"/>
                  </a:lnTo>
                  <a:lnTo>
                    <a:pt x="557" y="286"/>
                  </a:lnTo>
                  <a:lnTo>
                    <a:pt x="557" y="286"/>
                  </a:lnTo>
                  <a:lnTo>
                    <a:pt x="585" y="309"/>
                  </a:lnTo>
                  <a:lnTo>
                    <a:pt x="585" y="309"/>
                  </a:lnTo>
                  <a:lnTo>
                    <a:pt x="580" y="309"/>
                  </a:lnTo>
                  <a:lnTo>
                    <a:pt x="580" y="309"/>
                  </a:lnTo>
                  <a:lnTo>
                    <a:pt x="575" y="309"/>
                  </a:lnTo>
                  <a:lnTo>
                    <a:pt x="575" y="314"/>
                  </a:lnTo>
                  <a:lnTo>
                    <a:pt x="575" y="314"/>
                  </a:lnTo>
                  <a:lnTo>
                    <a:pt x="575" y="318"/>
                  </a:lnTo>
                  <a:lnTo>
                    <a:pt x="571" y="318"/>
                  </a:lnTo>
                  <a:lnTo>
                    <a:pt x="571" y="323"/>
                  </a:lnTo>
                  <a:lnTo>
                    <a:pt x="571" y="323"/>
                  </a:lnTo>
                  <a:lnTo>
                    <a:pt x="585" y="350"/>
                  </a:lnTo>
                  <a:lnTo>
                    <a:pt x="594" y="378"/>
                  </a:lnTo>
                  <a:lnTo>
                    <a:pt x="603" y="406"/>
                  </a:lnTo>
                  <a:lnTo>
                    <a:pt x="612" y="433"/>
                  </a:lnTo>
                  <a:lnTo>
                    <a:pt x="617" y="465"/>
                  </a:lnTo>
                  <a:lnTo>
                    <a:pt x="621" y="493"/>
                  </a:lnTo>
                  <a:lnTo>
                    <a:pt x="617" y="525"/>
                  </a:lnTo>
                  <a:lnTo>
                    <a:pt x="612" y="558"/>
                  </a:lnTo>
                  <a:lnTo>
                    <a:pt x="612" y="558"/>
                  </a:lnTo>
                  <a:lnTo>
                    <a:pt x="608" y="553"/>
                  </a:lnTo>
                  <a:lnTo>
                    <a:pt x="608" y="548"/>
                  </a:lnTo>
                  <a:lnTo>
                    <a:pt x="612" y="544"/>
                  </a:lnTo>
                  <a:lnTo>
                    <a:pt x="612" y="539"/>
                  </a:lnTo>
                  <a:lnTo>
                    <a:pt x="612" y="535"/>
                  </a:lnTo>
                  <a:lnTo>
                    <a:pt x="612" y="530"/>
                  </a:lnTo>
                  <a:lnTo>
                    <a:pt x="608" y="525"/>
                  </a:lnTo>
                  <a:lnTo>
                    <a:pt x="608" y="521"/>
                  </a:lnTo>
                  <a:lnTo>
                    <a:pt x="608" y="521"/>
                  </a:lnTo>
                  <a:lnTo>
                    <a:pt x="603" y="530"/>
                  </a:lnTo>
                  <a:lnTo>
                    <a:pt x="603" y="530"/>
                  </a:lnTo>
                  <a:lnTo>
                    <a:pt x="598" y="562"/>
                  </a:lnTo>
                  <a:lnTo>
                    <a:pt x="598" y="590"/>
                  </a:lnTo>
                  <a:lnTo>
                    <a:pt x="594" y="617"/>
                  </a:lnTo>
                  <a:lnTo>
                    <a:pt x="589" y="645"/>
                  </a:lnTo>
                  <a:lnTo>
                    <a:pt x="585" y="677"/>
                  </a:lnTo>
                  <a:lnTo>
                    <a:pt x="575" y="700"/>
                  </a:lnTo>
                  <a:lnTo>
                    <a:pt x="566" y="728"/>
                  </a:lnTo>
                  <a:lnTo>
                    <a:pt x="557" y="756"/>
                  </a:lnTo>
                  <a:lnTo>
                    <a:pt x="557" y="756"/>
                  </a:lnTo>
                  <a:lnTo>
                    <a:pt x="543" y="765"/>
                  </a:lnTo>
                  <a:lnTo>
                    <a:pt x="534" y="774"/>
                  </a:lnTo>
                  <a:lnTo>
                    <a:pt x="525" y="788"/>
                  </a:lnTo>
                  <a:lnTo>
                    <a:pt x="520" y="802"/>
                  </a:lnTo>
                  <a:lnTo>
                    <a:pt x="516" y="815"/>
                  </a:lnTo>
                  <a:lnTo>
                    <a:pt x="511" y="829"/>
                  </a:lnTo>
                  <a:lnTo>
                    <a:pt x="506" y="843"/>
                  </a:lnTo>
                  <a:lnTo>
                    <a:pt x="497" y="857"/>
                  </a:lnTo>
                  <a:lnTo>
                    <a:pt x="497" y="857"/>
                  </a:lnTo>
                  <a:lnTo>
                    <a:pt x="479" y="857"/>
                  </a:lnTo>
                  <a:lnTo>
                    <a:pt x="460" y="949"/>
                  </a:lnTo>
                  <a:lnTo>
                    <a:pt x="460" y="949"/>
                  </a:lnTo>
                  <a:lnTo>
                    <a:pt x="456" y="940"/>
                  </a:lnTo>
                  <a:lnTo>
                    <a:pt x="451" y="935"/>
                  </a:lnTo>
                  <a:lnTo>
                    <a:pt x="451" y="926"/>
                  </a:lnTo>
                  <a:lnTo>
                    <a:pt x="456" y="917"/>
                  </a:lnTo>
                  <a:lnTo>
                    <a:pt x="456" y="912"/>
                  </a:lnTo>
                  <a:lnTo>
                    <a:pt x="451" y="903"/>
                  </a:lnTo>
                  <a:lnTo>
                    <a:pt x="447" y="898"/>
                  </a:lnTo>
                  <a:lnTo>
                    <a:pt x="437" y="898"/>
                  </a:lnTo>
                  <a:lnTo>
                    <a:pt x="437" y="898"/>
                  </a:lnTo>
                  <a:lnTo>
                    <a:pt x="424" y="908"/>
                  </a:lnTo>
                  <a:lnTo>
                    <a:pt x="424" y="908"/>
                  </a:lnTo>
                  <a:lnTo>
                    <a:pt x="442" y="885"/>
                  </a:lnTo>
                  <a:lnTo>
                    <a:pt x="460" y="861"/>
                  </a:lnTo>
                  <a:lnTo>
                    <a:pt x="479" y="843"/>
                  </a:lnTo>
                  <a:lnTo>
                    <a:pt x="488" y="815"/>
                  </a:lnTo>
                  <a:lnTo>
                    <a:pt x="497" y="792"/>
                  </a:lnTo>
                  <a:lnTo>
                    <a:pt x="506" y="769"/>
                  </a:lnTo>
                  <a:lnTo>
                    <a:pt x="506" y="742"/>
                  </a:lnTo>
                  <a:lnTo>
                    <a:pt x="502" y="710"/>
                  </a:lnTo>
                  <a:lnTo>
                    <a:pt x="502" y="710"/>
                  </a:lnTo>
                  <a:lnTo>
                    <a:pt x="497" y="705"/>
                  </a:lnTo>
                  <a:lnTo>
                    <a:pt x="497" y="696"/>
                  </a:lnTo>
                  <a:lnTo>
                    <a:pt x="493" y="687"/>
                  </a:lnTo>
                  <a:lnTo>
                    <a:pt x="483" y="682"/>
                  </a:lnTo>
                  <a:lnTo>
                    <a:pt x="479" y="673"/>
                  </a:lnTo>
                  <a:lnTo>
                    <a:pt x="470" y="668"/>
                  </a:lnTo>
                  <a:lnTo>
                    <a:pt x="465" y="663"/>
                  </a:lnTo>
                  <a:lnTo>
                    <a:pt x="456" y="659"/>
                  </a:lnTo>
                  <a:lnTo>
                    <a:pt x="456" y="659"/>
                  </a:lnTo>
                  <a:lnTo>
                    <a:pt x="447" y="659"/>
                  </a:lnTo>
                  <a:lnTo>
                    <a:pt x="433" y="654"/>
                  </a:lnTo>
                  <a:lnTo>
                    <a:pt x="424" y="654"/>
                  </a:lnTo>
                  <a:lnTo>
                    <a:pt x="414" y="654"/>
                  </a:lnTo>
                  <a:lnTo>
                    <a:pt x="405" y="659"/>
                  </a:lnTo>
                  <a:lnTo>
                    <a:pt x="396" y="659"/>
                  </a:lnTo>
                  <a:lnTo>
                    <a:pt x="387" y="663"/>
                  </a:lnTo>
                  <a:lnTo>
                    <a:pt x="378" y="668"/>
                  </a:lnTo>
                  <a:lnTo>
                    <a:pt x="378" y="668"/>
                  </a:lnTo>
                  <a:lnTo>
                    <a:pt x="378" y="659"/>
                  </a:lnTo>
                  <a:lnTo>
                    <a:pt x="378" y="654"/>
                  </a:lnTo>
                  <a:lnTo>
                    <a:pt x="378" y="645"/>
                  </a:lnTo>
                  <a:lnTo>
                    <a:pt x="378" y="640"/>
                  </a:lnTo>
                  <a:lnTo>
                    <a:pt x="378" y="631"/>
                  </a:lnTo>
                  <a:lnTo>
                    <a:pt x="373" y="627"/>
                  </a:lnTo>
                  <a:lnTo>
                    <a:pt x="373" y="622"/>
                  </a:lnTo>
                  <a:lnTo>
                    <a:pt x="368" y="613"/>
                  </a:lnTo>
                  <a:lnTo>
                    <a:pt x="368" y="613"/>
                  </a:lnTo>
                  <a:lnTo>
                    <a:pt x="364" y="617"/>
                  </a:lnTo>
                  <a:lnTo>
                    <a:pt x="359" y="627"/>
                  </a:lnTo>
                  <a:lnTo>
                    <a:pt x="359" y="631"/>
                  </a:lnTo>
                  <a:lnTo>
                    <a:pt x="355" y="636"/>
                  </a:lnTo>
                  <a:lnTo>
                    <a:pt x="355" y="645"/>
                  </a:lnTo>
                  <a:lnTo>
                    <a:pt x="355" y="650"/>
                  </a:lnTo>
                  <a:lnTo>
                    <a:pt x="359" y="659"/>
                  </a:lnTo>
                  <a:lnTo>
                    <a:pt x="359" y="668"/>
                  </a:lnTo>
                  <a:lnTo>
                    <a:pt x="359" y="668"/>
                  </a:lnTo>
                  <a:lnTo>
                    <a:pt x="359" y="668"/>
                  </a:lnTo>
                  <a:lnTo>
                    <a:pt x="359" y="673"/>
                  </a:lnTo>
                  <a:lnTo>
                    <a:pt x="359" y="677"/>
                  </a:lnTo>
                  <a:lnTo>
                    <a:pt x="359" y="682"/>
                  </a:lnTo>
                  <a:lnTo>
                    <a:pt x="359" y="682"/>
                  </a:lnTo>
                  <a:lnTo>
                    <a:pt x="355" y="687"/>
                  </a:lnTo>
                  <a:lnTo>
                    <a:pt x="350" y="691"/>
                  </a:lnTo>
                  <a:lnTo>
                    <a:pt x="345" y="691"/>
                  </a:lnTo>
                  <a:lnTo>
                    <a:pt x="345" y="691"/>
                  </a:lnTo>
                  <a:lnTo>
                    <a:pt x="341" y="677"/>
                  </a:lnTo>
                  <a:lnTo>
                    <a:pt x="341" y="663"/>
                  </a:lnTo>
                  <a:lnTo>
                    <a:pt x="336" y="650"/>
                  </a:lnTo>
                  <a:lnTo>
                    <a:pt x="336" y="636"/>
                  </a:lnTo>
                  <a:lnTo>
                    <a:pt x="336" y="622"/>
                  </a:lnTo>
                  <a:lnTo>
                    <a:pt x="336" y="608"/>
                  </a:lnTo>
                  <a:lnTo>
                    <a:pt x="336" y="590"/>
                  </a:lnTo>
                  <a:lnTo>
                    <a:pt x="336" y="576"/>
                  </a:lnTo>
                  <a:lnTo>
                    <a:pt x="336" y="576"/>
                  </a:lnTo>
                  <a:lnTo>
                    <a:pt x="327" y="567"/>
                  </a:lnTo>
                  <a:lnTo>
                    <a:pt x="327" y="567"/>
                  </a:lnTo>
                  <a:lnTo>
                    <a:pt x="322" y="585"/>
                  </a:lnTo>
                  <a:lnTo>
                    <a:pt x="318" y="599"/>
                  </a:lnTo>
                  <a:lnTo>
                    <a:pt x="318" y="617"/>
                  </a:lnTo>
                  <a:lnTo>
                    <a:pt x="318" y="636"/>
                  </a:lnTo>
                  <a:lnTo>
                    <a:pt x="318" y="659"/>
                  </a:lnTo>
                  <a:lnTo>
                    <a:pt x="322" y="677"/>
                  </a:lnTo>
                  <a:lnTo>
                    <a:pt x="327" y="696"/>
                  </a:lnTo>
                  <a:lnTo>
                    <a:pt x="332" y="710"/>
                  </a:lnTo>
                  <a:lnTo>
                    <a:pt x="332" y="710"/>
                  </a:lnTo>
                  <a:lnTo>
                    <a:pt x="322" y="723"/>
                  </a:lnTo>
                  <a:lnTo>
                    <a:pt x="309" y="710"/>
                  </a:lnTo>
                  <a:lnTo>
                    <a:pt x="309" y="710"/>
                  </a:lnTo>
                  <a:lnTo>
                    <a:pt x="309" y="687"/>
                  </a:lnTo>
                  <a:lnTo>
                    <a:pt x="309" y="668"/>
                  </a:lnTo>
                  <a:lnTo>
                    <a:pt x="304" y="650"/>
                  </a:lnTo>
                  <a:lnTo>
                    <a:pt x="304" y="631"/>
                  </a:lnTo>
                  <a:lnTo>
                    <a:pt x="304" y="613"/>
                  </a:lnTo>
                  <a:lnTo>
                    <a:pt x="304" y="590"/>
                  </a:lnTo>
                  <a:lnTo>
                    <a:pt x="304" y="571"/>
                  </a:lnTo>
                  <a:lnTo>
                    <a:pt x="309" y="548"/>
                  </a:lnTo>
                  <a:lnTo>
                    <a:pt x="309" y="548"/>
                  </a:lnTo>
                  <a:lnTo>
                    <a:pt x="304" y="544"/>
                  </a:lnTo>
                  <a:lnTo>
                    <a:pt x="304" y="544"/>
                  </a:lnTo>
                  <a:lnTo>
                    <a:pt x="299" y="558"/>
                  </a:lnTo>
                  <a:lnTo>
                    <a:pt x="295" y="571"/>
                  </a:lnTo>
                  <a:lnTo>
                    <a:pt x="290" y="585"/>
                  </a:lnTo>
                  <a:lnTo>
                    <a:pt x="290" y="599"/>
                  </a:lnTo>
                  <a:lnTo>
                    <a:pt x="286" y="613"/>
                  </a:lnTo>
                  <a:lnTo>
                    <a:pt x="286" y="627"/>
                  </a:lnTo>
                  <a:lnTo>
                    <a:pt x="281" y="645"/>
                  </a:lnTo>
                  <a:lnTo>
                    <a:pt x="281" y="659"/>
                  </a:lnTo>
                  <a:lnTo>
                    <a:pt x="281" y="659"/>
                  </a:lnTo>
                  <a:lnTo>
                    <a:pt x="281" y="659"/>
                  </a:lnTo>
                  <a:lnTo>
                    <a:pt x="276" y="659"/>
                  </a:lnTo>
                  <a:lnTo>
                    <a:pt x="276" y="663"/>
                  </a:lnTo>
                  <a:lnTo>
                    <a:pt x="276" y="663"/>
                  </a:lnTo>
                  <a:lnTo>
                    <a:pt x="272" y="663"/>
                  </a:lnTo>
                  <a:lnTo>
                    <a:pt x="272" y="668"/>
                  </a:lnTo>
                  <a:lnTo>
                    <a:pt x="267" y="668"/>
                  </a:lnTo>
                  <a:lnTo>
                    <a:pt x="267" y="668"/>
                  </a:lnTo>
                  <a:lnTo>
                    <a:pt x="267" y="668"/>
                  </a:lnTo>
                  <a:lnTo>
                    <a:pt x="267" y="650"/>
                  </a:lnTo>
                  <a:lnTo>
                    <a:pt x="267" y="631"/>
                  </a:lnTo>
                  <a:lnTo>
                    <a:pt x="267" y="608"/>
                  </a:lnTo>
                  <a:lnTo>
                    <a:pt x="267" y="590"/>
                  </a:lnTo>
                  <a:lnTo>
                    <a:pt x="272" y="571"/>
                  </a:lnTo>
                  <a:lnTo>
                    <a:pt x="272" y="553"/>
                  </a:lnTo>
                  <a:lnTo>
                    <a:pt x="276" y="539"/>
                  </a:lnTo>
                  <a:lnTo>
                    <a:pt x="286" y="521"/>
                  </a:lnTo>
                  <a:lnTo>
                    <a:pt x="286" y="521"/>
                  </a:lnTo>
                  <a:lnTo>
                    <a:pt x="281" y="521"/>
                  </a:lnTo>
                  <a:lnTo>
                    <a:pt x="281" y="521"/>
                  </a:lnTo>
                  <a:lnTo>
                    <a:pt x="276" y="530"/>
                  </a:lnTo>
                  <a:lnTo>
                    <a:pt x="272" y="539"/>
                  </a:lnTo>
                  <a:lnTo>
                    <a:pt x="267" y="544"/>
                  </a:lnTo>
                  <a:lnTo>
                    <a:pt x="263" y="558"/>
                  </a:lnTo>
                  <a:lnTo>
                    <a:pt x="258" y="567"/>
                  </a:lnTo>
                  <a:lnTo>
                    <a:pt x="253" y="576"/>
                  </a:lnTo>
                  <a:lnTo>
                    <a:pt x="249" y="585"/>
                  </a:lnTo>
                  <a:lnTo>
                    <a:pt x="244" y="594"/>
                  </a:lnTo>
                  <a:lnTo>
                    <a:pt x="244" y="594"/>
                  </a:lnTo>
                  <a:lnTo>
                    <a:pt x="244" y="576"/>
                  </a:lnTo>
                  <a:lnTo>
                    <a:pt x="249" y="558"/>
                  </a:lnTo>
                  <a:lnTo>
                    <a:pt x="253" y="535"/>
                  </a:lnTo>
                  <a:lnTo>
                    <a:pt x="258" y="516"/>
                  </a:lnTo>
                  <a:lnTo>
                    <a:pt x="263" y="498"/>
                  </a:lnTo>
                  <a:lnTo>
                    <a:pt x="267" y="479"/>
                  </a:lnTo>
                  <a:lnTo>
                    <a:pt x="272" y="461"/>
                  </a:lnTo>
                  <a:lnTo>
                    <a:pt x="276" y="442"/>
                  </a:lnTo>
                  <a:lnTo>
                    <a:pt x="276" y="442"/>
                  </a:lnTo>
                  <a:lnTo>
                    <a:pt x="267" y="456"/>
                  </a:lnTo>
                  <a:lnTo>
                    <a:pt x="258" y="465"/>
                  </a:lnTo>
                  <a:lnTo>
                    <a:pt x="249" y="479"/>
                  </a:lnTo>
                  <a:lnTo>
                    <a:pt x="240" y="493"/>
                  </a:lnTo>
                  <a:lnTo>
                    <a:pt x="230" y="507"/>
                  </a:lnTo>
                  <a:lnTo>
                    <a:pt x="226" y="521"/>
                  </a:lnTo>
                  <a:lnTo>
                    <a:pt x="221" y="535"/>
                  </a:lnTo>
                  <a:lnTo>
                    <a:pt x="212" y="548"/>
                  </a:lnTo>
                  <a:lnTo>
                    <a:pt x="212" y="548"/>
                  </a:lnTo>
                  <a:lnTo>
                    <a:pt x="212" y="521"/>
                  </a:lnTo>
                  <a:lnTo>
                    <a:pt x="212" y="493"/>
                  </a:lnTo>
                  <a:lnTo>
                    <a:pt x="217" y="470"/>
                  </a:lnTo>
                  <a:lnTo>
                    <a:pt x="217" y="442"/>
                  </a:lnTo>
                  <a:lnTo>
                    <a:pt x="221" y="415"/>
                  </a:lnTo>
                  <a:lnTo>
                    <a:pt x="226" y="392"/>
                  </a:lnTo>
                  <a:lnTo>
                    <a:pt x="230" y="364"/>
                  </a:lnTo>
                  <a:lnTo>
                    <a:pt x="240" y="341"/>
                  </a:lnTo>
                  <a:lnTo>
                    <a:pt x="240" y="341"/>
                  </a:lnTo>
                  <a:lnTo>
                    <a:pt x="240" y="341"/>
                  </a:lnTo>
                  <a:lnTo>
                    <a:pt x="240" y="341"/>
                  </a:lnTo>
                  <a:lnTo>
                    <a:pt x="235" y="337"/>
                  </a:lnTo>
                  <a:lnTo>
                    <a:pt x="235" y="337"/>
                  </a:lnTo>
                  <a:lnTo>
                    <a:pt x="235" y="337"/>
                  </a:lnTo>
                  <a:lnTo>
                    <a:pt x="235" y="337"/>
                  </a:lnTo>
                  <a:lnTo>
                    <a:pt x="230" y="337"/>
                  </a:lnTo>
                  <a:lnTo>
                    <a:pt x="230" y="337"/>
                  </a:lnTo>
                  <a:lnTo>
                    <a:pt x="230" y="337"/>
                  </a:lnTo>
                  <a:lnTo>
                    <a:pt x="226" y="341"/>
                  </a:lnTo>
                  <a:lnTo>
                    <a:pt x="221" y="350"/>
                  </a:lnTo>
                  <a:lnTo>
                    <a:pt x="217" y="360"/>
                  </a:lnTo>
                  <a:lnTo>
                    <a:pt x="212" y="364"/>
                  </a:lnTo>
                  <a:lnTo>
                    <a:pt x="212" y="373"/>
                  </a:lnTo>
                  <a:lnTo>
                    <a:pt x="207" y="383"/>
                  </a:lnTo>
                  <a:lnTo>
                    <a:pt x="207" y="387"/>
                  </a:lnTo>
                  <a:lnTo>
                    <a:pt x="203" y="396"/>
                  </a:lnTo>
                  <a:lnTo>
                    <a:pt x="203" y="396"/>
                  </a:lnTo>
                  <a:lnTo>
                    <a:pt x="207" y="378"/>
                  </a:lnTo>
                  <a:lnTo>
                    <a:pt x="212" y="360"/>
                  </a:lnTo>
                  <a:lnTo>
                    <a:pt x="212" y="341"/>
                  </a:lnTo>
                  <a:lnTo>
                    <a:pt x="217" y="327"/>
                  </a:lnTo>
                  <a:lnTo>
                    <a:pt x="217" y="309"/>
                  </a:lnTo>
                  <a:lnTo>
                    <a:pt x="221" y="291"/>
                  </a:lnTo>
                  <a:lnTo>
                    <a:pt x="226" y="272"/>
                  </a:lnTo>
                  <a:lnTo>
                    <a:pt x="230" y="258"/>
                  </a:lnTo>
                  <a:lnTo>
                    <a:pt x="230" y="258"/>
                  </a:lnTo>
                  <a:lnTo>
                    <a:pt x="230" y="254"/>
                  </a:lnTo>
                  <a:lnTo>
                    <a:pt x="230" y="254"/>
                  </a:lnTo>
                  <a:lnTo>
                    <a:pt x="226" y="249"/>
                  </a:lnTo>
                  <a:lnTo>
                    <a:pt x="226" y="249"/>
                  </a:lnTo>
                  <a:lnTo>
                    <a:pt x="221" y="249"/>
                  </a:lnTo>
                  <a:lnTo>
                    <a:pt x="221" y="249"/>
                  </a:lnTo>
                  <a:lnTo>
                    <a:pt x="217" y="249"/>
                  </a:lnTo>
                  <a:lnTo>
                    <a:pt x="212" y="249"/>
                  </a:lnTo>
                  <a:lnTo>
                    <a:pt x="212" y="249"/>
                  </a:lnTo>
                  <a:lnTo>
                    <a:pt x="212" y="258"/>
                  </a:lnTo>
                  <a:lnTo>
                    <a:pt x="207" y="267"/>
                  </a:lnTo>
                  <a:lnTo>
                    <a:pt x="203" y="272"/>
                  </a:lnTo>
                  <a:lnTo>
                    <a:pt x="203" y="277"/>
                  </a:lnTo>
                  <a:lnTo>
                    <a:pt x="198" y="286"/>
                  </a:lnTo>
                  <a:lnTo>
                    <a:pt x="194" y="291"/>
                  </a:lnTo>
                  <a:lnTo>
                    <a:pt x="189" y="295"/>
                  </a:lnTo>
                  <a:lnTo>
                    <a:pt x="184" y="304"/>
                  </a:lnTo>
                  <a:lnTo>
                    <a:pt x="184" y="304"/>
                  </a:lnTo>
                  <a:lnTo>
                    <a:pt x="184" y="286"/>
                  </a:lnTo>
                  <a:lnTo>
                    <a:pt x="189" y="272"/>
                  </a:lnTo>
                  <a:lnTo>
                    <a:pt x="194" y="254"/>
                  </a:lnTo>
                  <a:lnTo>
                    <a:pt x="203" y="240"/>
                  </a:lnTo>
                  <a:lnTo>
                    <a:pt x="207" y="221"/>
                  </a:lnTo>
                  <a:lnTo>
                    <a:pt x="217" y="208"/>
                  </a:lnTo>
                  <a:lnTo>
                    <a:pt x="221" y="189"/>
                  </a:lnTo>
                  <a:lnTo>
                    <a:pt x="230" y="175"/>
                  </a:lnTo>
                  <a:lnTo>
                    <a:pt x="230" y="175"/>
                  </a:lnTo>
                  <a:lnTo>
                    <a:pt x="217" y="162"/>
                  </a:lnTo>
                  <a:lnTo>
                    <a:pt x="171" y="208"/>
                  </a:lnTo>
                  <a:lnTo>
                    <a:pt x="171" y="208"/>
                  </a:lnTo>
                  <a:lnTo>
                    <a:pt x="175" y="198"/>
                  </a:lnTo>
                  <a:lnTo>
                    <a:pt x="180" y="185"/>
                  </a:lnTo>
                  <a:lnTo>
                    <a:pt x="184" y="175"/>
                  </a:lnTo>
                  <a:lnTo>
                    <a:pt x="189" y="166"/>
                  </a:lnTo>
                  <a:lnTo>
                    <a:pt x="194" y="157"/>
                  </a:lnTo>
                  <a:lnTo>
                    <a:pt x="203" y="148"/>
                  </a:lnTo>
                  <a:lnTo>
                    <a:pt x="207" y="139"/>
                  </a:lnTo>
                  <a:lnTo>
                    <a:pt x="212" y="129"/>
                  </a:lnTo>
                  <a:lnTo>
                    <a:pt x="212" y="129"/>
                  </a:lnTo>
                  <a:lnTo>
                    <a:pt x="207" y="125"/>
                  </a:lnTo>
                  <a:lnTo>
                    <a:pt x="203" y="120"/>
                  </a:lnTo>
                  <a:lnTo>
                    <a:pt x="194" y="125"/>
                  </a:lnTo>
                  <a:lnTo>
                    <a:pt x="189" y="129"/>
                  </a:lnTo>
                  <a:lnTo>
                    <a:pt x="180" y="134"/>
                  </a:lnTo>
                  <a:lnTo>
                    <a:pt x="175" y="139"/>
                  </a:lnTo>
                  <a:lnTo>
                    <a:pt x="171" y="148"/>
                  </a:lnTo>
                  <a:lnTo>
                    <a:pt x="161" y="148"/>
                  </a:lnTo>
                  <a:lnTo>
                    <a:pt x="161" y="148"/>
                  </a:lnTo>
                  <a:lnTo>
                    <a:pt x="166" y="143"/>
                  </a:lnTo>
                  <a:lnTo>
                    <a:pt x="171" y="134"/>
                  </a:lnTo>
                  <a:lnTo>
                    <a:pt x="175" y="129"/>
                  </a:lnTo>
                  <a:lnTo>
                    <a:pt x="180" y="125"/>
                  </a:lnTo>
                  <a:lnTo>
                    <a:pt x="184" y="120"/>
                  </a:lnTo>
                  <a:lnTo>
                    <a:pt x="194" y="116"/>
                  </a:lnTo>
                  <a:lnTo>
                    <a:pt x="198" y="106"/>
                  </a:lnTo>
                  <a:lnTo>
                    <a:pt x="203" y="102"/>
                  </a:lnTo>
                  <a:lnTo>
                    <a:pt x="203" y="102"/>
                  </a:lnTo>
                  <a:lnTo>
                    <a:pt x="198" y="97"/>
                  </a:lnTo>
                  <a:lnTo>
                    <a:pt x="189" y="97"/>
                  </a:lnTo>
                  <a:lnTo>
                    <a:pt x="184" y="97"/>
                  </a:lnTo>
                  <a:lnTo>
                    <a:pt x="180" y="102"/>
                  </a:lnTo>
                  <a:lnTo>
                    <a:pt x="175" y="102"/>
                  </a:lnTo>
                  <a:lnTo>
                    <a:pt x="166" y="106"/>
                  </a:lnTo>
                  <a:lnTo>
                    <a:pt x="161" y="106"/>
                  </a:lnTo>
                  <a:lnTo>
                    <a:pt x="157" y="106"/>
                  </a:lnTo>
                  <a:lnTo>
                    <a:pt x="157" y="106"/>
                  </a:lnTo>
                  <a:lnTo>
                    <a:pt x="97" y="152"/>
                  </a:lnTo>
                  <a:lnTo>
                    <a:pt x="97" y="152"/>
                  </a:lnTo>
                  <a:lnTo>
                    <a:pt x="102" y="143"/>
                  </a:lnTo>
                  <a:lnTo>
                    <a:pt x="106" y="134"/>
                  </a:lnTo>
                  <a:lnTo>
                    <a:pt x="111" y="120"/>
                  </a:lnTo>
                  <a:lnTo>
                    <a:pt x="115" y="111"/>
                  </a:lnTo>
                  <a:lnTo>
                    <a:pt x="120" y="102"/>
                  </a:lnTo>
                  <a:lnTo>
                    <a:pt x="125" y="93"/>
                  </a:lnTo>
                  <a:lnTo>
                    <a:pt x="134" y="88"/>
                  </a:lnTo>
                  <a:lnTo>
                    <a:pt x="138" y="79"/>
                  </a:lnTo>
                  <a:lnTo>
                    <a:pt x="138" y="79"/>
                  </a:lnTo>
                  <a:lnTo>
                    <a:pt x="138" y="74"/>
                  </a:lnTo>
                  <a:lnTo>
                    <a:pt x="138" y="74"/>
                  </a:lnTo>
                  <a:lnTo>
                    <a:pt x="134" y="74"/>
                  </a:lnTo>
                  <a:lnTo>
                    <a:pt x="134" y="69"/>
                  </a:lnTo>
                  <a:lnTo>
                    <a:pt x="129" y="69"/>
                  </a:lnTo>
                  <a:lnTo>
                    <a:pt x="129" y="69"/>
                  </a:lnTo>
                  <a:lnTo>
                    <a:pt x="125" y="69"/>
                  </a:lnTo>
                  <a:lnTo>
                    <a:pt x="125" y="65"/>
                  </a:lnTo>
                  <a:lnTo>
                    <a:pt x="125" y="65"/>
                  </a:lnTo>
                  <a:lnTo>
                    <a:pt x="102" y="69"/>
                  </a:lnTo>
                  <a:lnTo>
                    <a:pt x="102" y="69"/>
                  </a:lnTo>
                  <a:lnTo>
                    <a:pt x="106" y="65"/>
                  </a:lnTo>
                  <a:lnTo>
                    <a:pt x="106" y="65"/>
                  </a:lnTo>
                  <a:lnTo>
                    <a:pt x="106" y="60"/>
                  </a:lnTo>
                  <a:lnTo>
                    <a:pt x="102" y="56"/>
                  </a:lnTo>
                  <a:lnTo>
                    <a:pt x="102" y="56"/>
                  </a:lnTo>
                  <a:lnTo>
                    <a:pt x="97" y="51"/>
                  </a:lnTo>
                  <a:lnTo>
                    <a:pt x="97" y="51"/>
                  </a:lnTo>
                  <a:lnTo>
                    <a:pt x="92" y="51"/>
                  </a:lnTo>
                  <a:lnTo>
                    <a:pt x="92" y="51"/>
                  </a:lnTo>
                  <a:lnTo>
                    <a:pt x="79" y="56"/>
                  </a:lnTo>
                  <a:lnTo>
                    <a:pt x="69" y="60"/>
                  </a:lnTo>
                  <a:lnTo>
                    <a:pt x="56" y="60"/>
                  </a:lnTo>
                  <a:lnTo>
                    <a:pt x="46" y="65"/>
                  </a:lnTo>
                  <a:lnTo>
                    <a:pt x="37" y="65"/>
                  </a:lnTo>
                  <a:lnTo>
                    <a:pt x="23" y="60"/>
                  </a:lnTo>
                  <a:lnTo>
                    <a:pt x="14" y="60"/>
                  </a:lnTo>
                  <a:lnTo>
                    <a:pt x="0" y="56"/>
                  </a:lnTo>
                  <a:lnTo>
                    <a:pt x="0" y="56"/>
                  </a:lnTo>
                  <a:lnTo>
                    <a:pt x="10" y="56"/>
                  </a:lnTo>
                  <a:lnTo>
                    <a:pt x="14" y="51"/>
                  </a:lnTo>
                  <a:lnTo>
                    <a:pt x="23" y="51"/>
                  </a:lnTo>
                  <a:lnTo>
                    <a:pt x="33" y="46"/>
                  </a:lnTo>
                  <a:lnTo>
                    <a:pt x="42" y="42"/>
                  </a:lnTo>
                  <a:lnTo>
                    <a:pt x="46" y="42"/>
                  </a:lnTo>
                  <a:lnTo>
                    <a:pt x="56" y="37"/>
                  </a:lnTo>
                  <a:lnTo>
                    <a:pt x="60" y="33"/>
                  </a:lnTo>
                  <a:lnTo>
                    <a:pt x="60" y="33"/>
                  </a:lnTo>
                  <a:lnTo>
                    <a:pt x="69" y="28"/>
                  </a:lnTo>
                  <a:lnTo>
                    <a:pt x="74" y="28"/>
                  </a:lnTo>
                  <a:lnTo>
                    <a:pt x="83" y="28"/>
                  </a:lnTo>
                  <a:lnTo>
                    <a:pt x="92" y="23"/>
                  </a:lnTo>
                  <a:lnTo>
                    <a:pt x="97" y="23"/>
                  </a:lnTo>
                  <a:lnTo>
                    <a:pt x="106" y="19"/>
                  </a:lnTo>
                  <a:lnTo>
                    <a:pt x="111" y="14"/>
                  </a:lnTo>
                  <a:lnTo>
                    <a:pt x="115" y="10"/>
                  </a:lnTo>
                  <a:lnTo>
                    <a:pt x="115" y="10"/>
                  </a:lnTo>
                  <a:lnTo>
                    <a:pt x="97" y="10"/>
                  </a:lnTo>
                  <a:lnTo>
                    <a:pt x="138" y="10"/>
                  </a:lnTo>
                  <a:lnTo>
                    <a:pt x="138" y="0"/>
                  </a:lnTo>
                  <a:lnTo>
                    <a:pt x="138" y="0"/>
                  </a:lnTo>
                  <a:lnTo>
                    <a:pt x="198" y="10"/>
                  </a:lnTo>
                  <a:lnTo>
                    <a:pt x="253" y="23"/>
                  </a:lnTo>
                  <a:lnTo>
                    <a:pt x="304" y="42"/>
                  </a:lnTo>
                  <a:lnTo>
                    <a:pt x="355" y="65"/>
                  </a:lnTo>
                  <a:lnTo>
                    <a:pt x="401" y="102"/>
                  </a:lnTo>
                  <a:lnTo>
                    <a:pt x="442" y="139"/>
                  </a:lnTo>
                  <a:lnTo>
                    <a:pt x="474" y="185"/>
                  </a:lnTo>
                  <a:lnTo>
                    <a:pt x="502" y="235"/>
                  </a:lnTo>
                  <a:lnTo>
                    <a:pt x="502" y="235"/>
                  </a:lnTo>
                  <a:lnTo>
                    <a:pt x="502" y="235"/>
                  </a:lnTo>
                  <a:lnTo>
                    <a:pt x="502" y="235"/>
                  </a:lnTo>
                  <a:lnTo>
                    <a:pt x="502" y="2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48" name="Freeform 92"/>
            <p:cNvSpPr>
              <a:spLocks/>
            </p:cNvSpPr>
            <p:nvPr/>
          </p:nvSpPr>
          <p:spPr bwMode="auto">
            <a:xfrm>
              <a:off x="3512" y="1109"/>
              <a:ext cx="381" cy="748"/>
            </a:xfrm>
            <a:custGeom>
              <a:avLst/>
              <a:gdLst>
                <a:gd name="T0" fmla="*/ 465 w 842"/>
                <a:gd name="T1" fmla="*/ 69 h 1335"/>
                <a:gd name="T2" fmla="*/ 455 w 842"/>
                <a:gd name="T3" fmla="*/ 124 h 1335"/>
                <a:gd name="T4" fmla="*/ 501 w 842"/>
                <a:gd name="T5" fmla="*/ 69 h 1335"/>
                <a:gd name="T6" fmla="*/ 488 w 842"/>
                <a:gd name="T7" fmla="*/ 119 h 1335"/>
                <a:gd name="T8" fmla="*/ 474 w 842"/>
                <a:gd name="T9" fmla="*/ 184 h 1335"/>
                <a:gd name="T10" fmla="*/ 483 w 842"/>
                <a:gd name="T11" fmla="*/ 184 h 1335"/>
                <a:gd name="T12" fmla="*/ 515 w 842"/>
                <a:gd name="T13" fmla="*/ 124 h 1335"/>
                <a:gd name="T14" fmla="*/ 501 w 842"/>
                <a:gd name="T15" fmla="*/ 225 h 1335"/>
                <a:gd name="T16" fmla="*/ 501 w 842"/>
                <a:gd name="T17" fmla="*/ 294 h 1335"/>
                <a:gd name="T18" fmla="*/ 511 w 842"/>
                <a:gd name="T19" fmla="*/ 290 h 1335"/>
                <a:gd name="T20" fmla="*/ 515 w 842"/>
                <a:gd name="T21" fmla="*/ 253 h 1335"/>
                <a:gd name="T22" fmla="*/ 524 w 842"/>
                <a:gd name="T23" fmla="*/ 327 h 1335"/>
                <a:gd name="T24" fmla="*/ 534 w 842"/>
                <a:gd name="T25" fmla="*/ 442 h 1335"/>
                <a:gd name="T26" fmla="*/ 561 w 842"/>
                <a:gd name="T27" fmla="*/ 502 h 1335"/>
                <a:gd name="T28" fmla="*/ 580 w 842"/>
                <a:gd name="T29" fmla="*/ 548 h 1335"/>
                <a:gd name="T30" fmla="*/ 575 w 842"/>
                <a:gd name="T31" fmla="*/ 598 h 1335"/>
                <a:gd name="T32" fmla="*/ 575 w 842"/>
                <a:gd name="T33" fmla="*/ 635 h 1335"/>
                <a:gd name="T34" fmla="*/ 575 w 842"/>
                <a:gd name="T35" fmla="*/ 672 h 1335"/>
                <a:gd name="T36" fmla="*/ 612 w 842"/>
                <a:gd name="T37" fmla="*/ 700 h 1335"/>
                <a:gd name="T38" fmla="*/ 639 w 842"/>
                <a:gd name="T39" fmla="*/ 695 h 1335"/>
                <a:gd name="T40" fmla="*/ 695 w 842"/>
                <a:gd name="T41" fmla="*/ 612 h 1335"/>
                <a:gd name="T42" fmla="*/ 782 w 842"/>
                <a:gd name="T43" fmla="*/ 575 h 1335"/>
                <a:gd name="T44" fmla="*/ 819 w 842"/>
                <a:gd name="T45" fmla="*/ 612 h 1335"/>
                <a:gd name="T46" fmla="*/ 713 w 842"/>
                <a:gd name="T47" fmla="*/ 842 h 1335"/>
                <a:gd name="T48" fmla="*/ 685 w 842"/>
                <a:gd name="T49" fmla="*/ 893 h 1335"/>
                <a:gd name="T50" fmla="*/ 662 w 842"/>
                <a:gd name="T51" fmla="*/ 884 h 1335"/>
                <a:gd name="T52" fmla="*/ 644 w 842"/>
                <a:gd name="T53" fmla="*/ 907 h 1335"/>
                <a:gd name="T54" fmla="*/ 630 w 842"/>
                <a:gd name="T55" fmla="*/ 981 h 1335"/>
                <a:gd name="T56" fmla="*/ 635 w 842"/>
                <a:gd name="T57" fmla="*/ 985 h 1335"/>
                <a:gd name="T58" fmla="*/ 653 w 842"/>
                <a:gd name="T59" fmla="*/ 948 h 1335"/>
                <a:gd name="T60" fmla="*/ 681 w 842"/>
                <a:gd name="T61" fmla="*/ 911 h 1335"/>
                <a:gd name="T62" fmla="*/ 722 w 842"/>
                <a:gd name="T63" fmla="*/ 893 h 1335"/>
                <a:gd name="T64" fmla="*/ 814 w 842"/>
                <a:gd name="T65" fmla="*/ 1027 h 1335"/>
                <a:gd name="T66" fmla="*/ 819 w 842"/>
                <a:gd name="T67" fmla="*/ 1137 h 1335"/>
                <a:gd name="T68" fmla="*/ 722 w 842"/>
                <a:gd name="T69" fmla="*/ 1289 h 1335"/>
                <a:gd name="T70" fmla="*/ 704 w 842"/>
                <a:gd name="T71" fmla="*/ 1303 h 1335"/>
                <a:gd name="T72" fmla="*/ 676 w 842"/>
                <a:gd name="T73" fmla="*/ 1261 h 1335"/>
                <a:gd name="T74" fmla="*/ 538 w 842"/>
                <a:gd name="T75" fmla="*/ 1068 h 1335"/>
                <a:gd name="T76" fmla="*/ 460 w 842"/>
                <a:gd name="T77" fmla="*/ 1077 h 1335"/>
                <a:gd name="T78" fmla="*/ 359 w 842"/>
                <a:gd name="T79" fmla="*/ 1059 h 1335"/>
                <a:gd name="T80" fmla="*/ 313 w 842"/>
                <a:gd name="T81" fmla="*/ 999 h 1335"/>
                <a:gd name="T82" fmla="*/ 336 w 842"/>
                <a:gd name="T83" fmla="*/ 990 h 1335"/>
                <a:gd name="T84" fmla="*/ 267 w 842"/>
                <a:gd name="T85" fmla="*/ 990 h 1335"/>
                <a:gd name="T86" fmla="*/ 230 w 842"/>
                <a:gd name="T87" fmla="*/ 944 h 1335"/>
                <a:gd name="T88" fmla="*/ 262 w 842"/>
                <a:gd name="T89" fmla="*/ 907 h 1335"/>
                <a:gd name="T90" fmla="*/ 267 w 842"/>
                <a:gd name="T91" fmla="*/ 948 h 1335"/>
                <a:gd name="T92" fmla="*/ 285 w 842"/>
                <a:gd name="T93" fmla="*/ 902 h 1335"/>
                <a:gd name="T94" fmla="*/ 175 w 842"/>
                <a:gd name="T95" fmla="*/ 778 h 1335"/>
                <a:gd name="T96" fmla="*/ 60 w 842"/>
                <a:gd name="T97" fmla="*/ 658 h 1335"/>
                <a:gd name="T98" fmla="*/ 83 w 842"/>
                <a:gd name="T99" fmla="*/ 561 h 1335"/>
                <a:gd name="T100" fmla="*/ 115 w 842"/>
                <a:gd name="T101" fmla="*/ 571 h 1335"/>
                <a:gd name="T102" fmla="*/ 32 w 842"/>
                <a:gd name="T103" fmla="*/ 492 h 1335"/>
                <a:gd name="T104" fmla="*/ 9 w 842"/>
                <a:gd name="T105" fmla="*/ 414 h 1335"/>
                <a:gd name="T106" fmla="*/ 60 w 842"/>
                <a:gd name="T107" fmla="*/ 382 h 1335"/>
                <a:gd name="T108" fmla="*/ 244 w 842"/>
                <a:gd name="T109" fmla="*/ 294 h 1335"/>
                <a:gd name="T110" fmla="*/ 267 w 842"/>
                <a:gd name="T111" fmla="*/ 207 h 1335"/>
                <a:gd name="T112" fmla="*/ 253 w 842"/>
                <a:gd name="T113" fmla="*/ 161 h 1335"/>
                <a:gd name="T114" fmla="*/ 290 w 842"/>
                <a:gd name="T115" fmla="*/ 92 h 1335"/>
                <a:gd name="T116" fmla="*/ 437 w 842"/>
                <a:gd name="T117" fmla="*/ 0 h 1335"/>
                <a:gd name="T118" fmla="*/ 414 w 842"/>
                <a:gd name="T119" fmla="*/ 6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1335">
                  <a:moveTo>
                    <a:pt x="414" y="78"/>
                  </a:moveTo>
                  <a:lnTo>
                    <a:pt x="428" y="87"/>
                  </a:lnTo>
                  <a:lnTo>
                    <a:pt x="478" y="41"/>
                  </a:lnTo>
                  <a:lnTo>
                    <a:pt x="478" y="41"/>
                  </a:lnTo>
                  <a:lnTo>
                    <a:pt x="474" y="50"/>
                  </a:lnTo>
                  <a:lnTo>
                    <a:pt x="469" y="60"/>
                  </a:lnTo>
                  <a:lnTo>
                    <a:pt x="465" y="69"/>
                  </a:lnTo>
                  <a:lnTo>
                    <a:pt x="460" y="83"/>
                  </a:lnTo>
                  <a:lnTo>
                    <a:pt x="455" y="92"/>
                  </a:lnTo>
                  <a:lnTo>
                    <a:pt x="451" y="101"/>
                  </a:lnTo>
                  <a:lnTo>
                    <a:pt x="446" y="115"/>
                  </a:lnTo>
                  <a:lnTo>
                    <a:pt x="446" y="124"/>
                  </a:lnTo>
                  <a:lnTo>
                    <a:pt x="446" y="124"/>
                  </a:lnTo>
                  <a:lnTo>
                    <a:pt x="455" y="124"/>
                  </a:lnTo>
                  <a:lnTo>
                    <a:pt x="465" y="119"/>
                  </a:lnTo>
                  <a:lnTo>
                    <a:pt x="469" y="110"/>
                  </a:lnTo>
                  <a:lnTo>
                    <a:pt x="478" y="101"/>
                  </a:lnTo>
                  <a:lnTo>
                    <a:pt x="483" y="92"/>
                  </a:lnTo>
                  <a:lnTo>
                    <a:pt x="488" y="83"/>
                  </a:lnTo>
                  <a:lnTo>
                    <a:pt x="492" y="73"/>
                  </a:lnTo>
                  <a:lnTo>
                    <a:pt x="501" y="69"/>
                  </a:lnTo>
                  <a:lnTo>
                    <a:pt x="501" y="69"/>
                  </a:lnTo>
                  <a:lnTo>
                    <a:pt x="511" y="60"/>
                  </a:lnTo>
                  <a:lnTo>
                    <a:pt x="511" y="60"/>
                  </a:lnTo>
                  <a:lnTo>
                    <a:pt x="506" y="73"/>
                  </a:lnTo>
                  <a:lnTo>
                    <a:pt x="501" y="92"/>
                  </a:lnTo>
                  <a:lnTo>
                    <a:pt x="492" y="106"/>
                  </a:lnTo>
                  <a:lnTo>
                    <a:pt x="488" y="119"/>
                  </a:lnTo>
                  <a:lnTo>
                    <a:pt x="483" y="133"/>
                  </a:lnTo>
                  <a:lnTo>
                    <a:pt x="478" y="147"/>
                  </a:lnTo>
                  <a:lnTo>
                    <a:pt x="474" y="165"/>
                  </a:lnTo>
                  <a:lnTo>
                    <a:pt x="474" y="179"/>
                  </a:lnTo>
                  <a:lnTo>
                    <a:pt x="474" y="179"/>
                  </a:lnTo>
                  <a:lnTo>
                    <a:pt x="474" y="179"/>
                  </a:lnTo>
                  <a:lnTo>
                    <a:pt x="474" y="184"/>
                  </a:lnTo>
                  <a:lnTo>
                    <a:pt x="478" y="184"/>
                  </a:lnTo>
                  <a:lnTo>
                    <a:pt x="478" y="184"/>
                  </a:lnTo>
                  <a:lnTo>
                    <a:pt x="478" y="184"/>
                  </a:lnTo>
                  <a:lnTo>
                    <a:pt x="478" y="184"/>
                  </a:lnTo>
                  <a:lnTo>
                    <a:pt x="483" y="184"/>
                  </a:lnTo>
                  <a:lnTo>
                    <a:pt x="483" y="184"/>
                  </a:lnTo>
                  <a:lnTo>
                    <a:pt x="483" y="184"/>
                  </a:lnTo>
                  <a:lnTo>
                    <a:pt x="488" y="179"/>
                  </a:lnTo>
                  <a:lnTo>
                    <a:pt x="492" y="170"/>
                  </a:lnTo>
                  <a:lnTo>
                    <a:pt x="497" y="161"/>
                  </a:lnTo>
                  <a:lnTo>
                    <a:pt x="501" y="152"/>
                  </a:lnTo>
                  <a:lnTo>
                    <a:pt x="506" y="142"/>
                  </a:lnTo>
                  <a:lnTo>
                    <a:pt x="511" y="133"/>
                  </a:lnTo>
                  <a:lnTo>
                    <a:pt x="515" y="124"/>
                  </a:lnTo>
                  <a:lnTo>
                    <a:pt x="524" y="119"/>
                  </a:lnTo>
                  <a:lnTo>
                    <a:pt x="524" y="119"/>
                  </a:lnTo>
                  <a:lnTo>
                    <a:pt x="520" y="138"/>
                  </a:lnTo>
                  <a:lnTo>
                    <a:pt x="515" y="156"/>
                  </a:lnTo>
                  <a:lnTo>
                    <a:pt x="511" y="179"/>
                  </a:lnTo>
                  <a:lnTo>
                    <a:pt x="506" y="202"/>
                  </a:lnTo>
                  <a:lnTo>
                    <a:pt x="501" y="225"/>
                  </a:lnTo>
                  <a:lnTo>
                    <a:pt x="501" y="248"/>
                  </a:lnTo>
                  <a:lnTo>
                    <a:pt x="497" y="267"/>
                  </a:lnTo>
                  <a:lnTo>
                    <a:pt x="497" y="290"/>
                  </a:lnTo>
                  <a:lnTo>
                    <a:pt x="497" y="290"/>
                  </a:lnTo>
                  <a:lnTo>
                    <a:pt x="497" y="290"/>
                  </a:lnTo>
                  <a:lnTo>
                    <a:pt x="497" y="294"/>
                  </a:lnTo>
                  <a:lnTo>
                    <a:pt x="501" y="294"/>
                  </a:lnTo>
                  <a:lnTo>
                    <a:pt x="501" y="294"/>
                  </a:lnTo>
                  <a:lnTo>
                    <a:pt x="501" y="294"/>
                  </a:lnTo>
                  <a:lnTo>
                    <a:pt x="506" y="294"/>
                  </a:lnTo>
                  <a:lnTo>
                    <a:pt x="506" y="294"/>
                  </a:lnTo>
                  <a:lnTo>
                    <a:pt x="511" y="294"/>
                  </a:lnTo>
                  <a:lnTo>
                    <a:pt x="511" y="294"/>
                  </a:lnTo>
                  <a:lnTo>
                    <a:pt x="511" y="290"/>
                  </a:lnTo>
                  <a:lnTo>
                    <a:pt x="515" y="285"/>
                  </a:lnTo>
                  <a:lnTo>
                    <a:pt x="515" y="281"/>
                  </a:lnTo>
                  <a:lnTo>
                    <a:pt x="515" y="276"/>
                  </a:lnTo>
                  <a:lnTo>
                    <a:pt x="515" y="267"/>
                  </a:lnTo>
                  <a:lnTo>
                    <a:pt x="515" y="262"/>
                  </a:lnTo>
                  <a:lnTo>
                    <a:pt x="515" y="258"/>
                  </a:lnTo>
                  <a:lnTo>
                    <a:pt x="515" y="253"/>
                  </a:lnTo>
                  <a:lnTo>
                    <a:pt x="515" y="253"/>
                  </a:lnTo>
                  <a:lnTo>
                    <a:pt x="534" y="230"/>
                  </a:lnTo>
                  <a:lnTo>
                    <a:pt x="534" y="230"/>
                  </a:lnTo>
                  <a:lnTo>
                    <a:pt x="529" y="258"/>
                  </a:lnTo>
                  <a:lnTo>
                    <a:pt x="529" y="281"/>
                  </a:lnTo>
                  <a:lnTo>
                    <a:pt x="524" y="304"/>
                  </a:lnTo>
                  <a:lnTo>
                    <a:pt x="524" y="327"/>
                  </a:lnTo>
                  <a:lnTo>
                    <a:pt x="524" y="350"/>
                  </a:lnTo>
                  <a:lnTo>
                    <a:pt x="524" y="373"/>
                  </a:lnTo>
                  <a:lnTo>
                    <a:pt x="529" y="396"/>
                  </a:lnTo>
                  <a:lnTo>
                    <a:pt x="534" y="419"/>
                  </a:lnTo>
                  <a:lnTo>
                    <a:pt x="534" y="419"/>
                  </a:lnTo>
                  <a:lnTo>
                    <a:pt x="534" y="433"/>
                  </a:lnTo>
                  <a:lnTo>
                    <a:pt x="534" y="442"/>
                  </a:lnTo>
                  <a:lnTo>
                    <a:pt x="534" y="456"/>
                  </a:lnTo>
                  <a:lnTo>
                    <a:pt x="538" y="469"/>
                  </a:lnTo>
                  <a:lnTo>
                    <a:pt x="538" y="479"/>
                  </a:lnTo>
                  <a:lnTo>
                    <a:pt x="543" y="488"/>
                  </a:lnTo>
                  <a:lnTo>
                    <a:pt x="547" y="497"/>
                  </a:lnTo>
                  <a:lnTo>
                    <a:pt x="561" y="502"/>
                  </a:lnTo>
                  <a:lnTo>
                    <a:pt x="561" y="502"/>
                  </a:lnTo>
                  <a:lnTo>
                    <a:pt x="557" y="511"/>
                  </a:lnTo>
                  <a:lnTo>
                    <a:pt x="557" y="520"/>
                  </a:lnTo>
                  <a:lnTo>
                    <a:pt x="566" y="525"/>
                  </a:lnTo>
                  <a:lnTo>
                    <a:pt x="570" y="534"/>
                  </a:lnTo>
                  <a:lnTo>
                    <a:pt x="575" y="534"/>
                  </a:lnTo>
                  <a:lnTo>
                    <a:pt x="580" y="543"/>
                  </a:lnTo>
                  <a:lnTo>
                    <a:pt x="580" y="548"/>
                  </a:lnTo>
                  <a:lnTo>
                    <a:pt x="570" y="557"/>
                  </a:lnTo>
                  <a:lnTo>
                    <a:pt x="570" y="557"/>
                  </a:lnTo>
                  <a:lnTo>
                    <a:pt x="570" y="566"/>
                  </a:lnTo>
                  <a:lnTo>
                    <a:pt x="570" y="575"/>
                  </a:lnTo>
                  <a:lnTo>
                    <a:pt x="570" y="580"/>
                  </a:lnTo>
                  <a:lnTo>
                    <a:pt x="570" y="589"/>
                  </a:lnTo>
                  <a:lnTo>
                    <a:pt x="575" y="598"/>
                  </a:lnTo>
                  <a:lnTo>
                    <a:pt x="575" y="603"/>
                  </a:lnTo>
                  <a:lnTo>
                    <a:pt x="580" y="612"/>
                  </a:lnTo>
                  <a:lnTo>
                    <a:pt x="584" y="621"/>
                  </a:lnTo>
                  <a:lnTo>
                    <a:pt x="584" y="621"/>
                  </a:lnTo>
                  <a:lnTo>
                    <a:pt x="575" y="621"/>
                  </a:lnTo>
                  <a:lnTo>
                    <a:pt x="575" y="631"/>
                  </a:lnTo>
                  <a:lnTo>
                    <a:pt x="575" y="635"/>
                  </a:lnTo>
                  <a:lnTo>
                    <a:pt x="575" y="640"/>
                  </a:lnTo>
                  <a:lnTo>
                    <a:pt x="575" y="649"/>
                  </a:lnTo>
                  <a:lnTo>
                    <a:pt x="580" y="654"/>
                  </a:lnTo>
                  <a:lnTo>
                    <a:pt x="580" y="663"/>
                  </a:lnTo>
                  <a:lnTo>
                    <a:pt x="575" y="667"/>
                  </a:lnTo>
                  <a:lnTo>
                    <a:pt x="575" y="667"/>
                  </a:lnTo>
                  <a:lnTo>
                    <a:pt x="575" y="672"/>
                  </a:lnTo>
                  <a:lnTo>
                    <a:pt x="580" y="677"/>
                  </a:lnTo>
                  <a:lnTo>
                    <a:pt x="584" y="681"/>
                  </a:lnTo>
                  <a:lnTo>
                    <a:pt x="589" y="686"/>
                  </a:lnTo>
                  <a:lnTo>
                    <a:pt x="593" y="690"/>
                  </a:lnTo>
                  <a:lnTo>
                    <a:pt x="603" y="695"/>
                  </a:lnTo>
                  <a:lnTo>
                    <a:pt x="607" y="700"/>
                  </a:lnTo>
                  <a:lnTo>
                    <a:pt x="612" y="700"/>
                  </a:lnTo>
                  <a:lnTo>
                    <a:pt x="612" y="700"/>
                  </a:lnTo>
                  <a:lnTo>
                    <a:pt x="616" y="700"/>
                  </a:lnTo>
                  <a:lnTo>
                    <a:pt x="621" y="695"/>
                  </a:lnTo>
                  <a:lnTo>
                    <a:pt x="626" y="695"/>
                  </a:lnTo>
                  <a:lnTo>
                    <a:pt x="635" y="695"/>
                  </a:lnTo>
                  <a:lnTo>
                    <a:pt x="639" y="695"/>
                  </a:lnTo>
                  <a:lnTo>
                    <a:pt x="639" y="695"/>
                  </a:lnTo>
                  <a:lnTo>
                    <a:pt x="639" y="690"/>
                  </a:lnTo>
                  <a:lnTo>
                    <a:pt x="639" y="681"/>
                  </a:lnTo>
                  <a:lnTo>
                    <a:pt x="639" y="681"/>
                  </a:lnTo>
                  <a:lnTo>
                    <a:pt x="653" y="663"/>
                  </a:lnTo>
                  <a:lnTo>
                    <a:pt x="662" y="644"/>
                  </a:lnTo>
                  <a:lnTo>
                    <a:pt x="676" y="631"/>
                  </a:lnTo>
                  <a:lnTo>
                    <a:pt x="695" y="612"/>
                  </a:lnTo>
                  <a:lnTo>
                    <a:pt x="708" y="598"/>
                  </a:lnTo>
                  <a:lnTo>
                    <a:pt x="727" y="589"/>
                  </a:lnTo>
                  <a:lnTo>
                    <a:pt x="741" y="575"/>
                  </a:lnTo>
                  <a:lnTo>
                    <a:pt x="764" y="571"/>
                  </a:lnTo>
                  <a:lnTo>
                    <a:pt x="764" y="571"/>
                  </a:lnTo>
                  <a:lnTo>
                    <a:pt x="773" y="575"/>
                  </a:lnTo>
                  <a:lnTo>
                    <a:pt x="782" y="575"/>
                  </a:lnTo>
                  <a:lnTo>
                    <a:pt x="791" y="580"/>
                  </a:lnTo>
                  <a:lnTo>
                    <a:pt x="796" y="585"/>
                  </a:lnTo>
                  <a:lnTo>
                    <a:pt x="805" y="589"/>
                  </a:lnTo>
                  <a:lnTo>
                    <a:pt x="814" y="594"/>
                  </a:lnTo>
                  <a:lnTo>
                    <a:pt x="819" y="603"/>
                  </a:lnTo>
                  <a:lnTo>
                    <a:pt x="819" y="612"/>
                  </a:lnTo>
                  <a:lnTo>
                    <a:pt x="819" y="612"/>
                  </a:lnTo>
                  <a:lnTo>
                    <a:pt x="828" y="654"/>
                  </a:lnTo>
                  <a:lnTo>
                    <a:pt x="819" y="686"/>
                  </a:lnTo>
                  <a:lnTo>
                    <a:pt x="800" y="718"/>
                  </a:lnTo>
                  <a:lnTo>
                    <a:pt x="777" y="750"/>
                  </a:lnTo>
                  <a:lnTo>
                    <a:pt x="754" y="778"/>
                  </a:lnTo>
                  <a:lnTo>
                    <a:pt x="731" y="810"/>
                  </a:lnTo>
                  <a:lnTo>
                    <a:pt x="713" y="842"/>
                  </a:lnTo>
                  <a:lnTo>
                    <a:pt x="704" y="875"/>
                  </a:lnTo>
                  <a:lnTo>
                    <a:pt x="704" y="875"/>
                  </a:lnTo>
                  <a:lnTo>
                    <a:pt x="704" y="879"/>
                  </a:lnTo>
                  <a:lnTo>
                    <a:pt x="699" y="884"/>
                  </a:lnTo>
                  <a:lnTo>
                    <a:pt x="695" y="888"/>
                  </a:lnTo>
                  <a:lnTo>
                    <a:pt x="690" y="888"/>
                  </a:lnTo>
                  <a:lnTo>
                    <a:pt x="685" y="893"/>
                  </a:lnTo>
                  <a:lnTo>
                    <a:pt x="681" y="893"/>
                  </a:lnTo>
                  <a:lnTo>
                    <a:pt x="676" y="893"/>
                  </a:lnTo>
                  <a:lnTo>
                    <a:pt x="672" y="893"/>
                  </a:lnTo>
                  <a:lnTo>
                    <a:pt x="672" y="893"/>
                  </a:lnTo>
                  <a:lnTo>
                    <a:pt x="667" y="888"/>
                  </a:lnTo>
                  <a:lnTo>
                    <a:pt x="662" y="888"/>
                  </a:lnTo>
                  <a:lnTo>
                    <a:pt x="662" y="884"/>
                  </a:lnTo>
                  <a:lnTo>
                    <a:pt x="658" y="884"/>
                  </a:lnTo>
                  <a:lnTo>
                    <a:pt x="653" y="888"/>
                  </a:lnTo>
                  <a:lnTo>
                    <a:pt x="649" y="888"/>
                  </a:lnTo>
                  <a:lnTo>
                    <a:pt x="649" y="893"/>
                  </a:lnTo>
                  <a:lnTo>
                    <a:pt x="644" y="893"/>
                  </a:lnTo>
                  <a:lnTo>
                    <a:pt x="644" y="893"/>
                  </a:lnTo>
                  <a:lnTo>
                    <a:pt x="644" y="907"/>
                  </a:lnTo>
                  <a:lnTo>
                    <a:pt x="639" y="916"/>
                  </a:lnTo>
                  <a:lnTo>
                    <a:pt x="639" y="925"/>
                  </a:lnTo>
                  <a:lnTo>
                    <a:pt x="635" y="939"/>
                  </a:lnTo>
                  <a:lnTo>
                    <a:pt x="635" y="948"/>
                  </a:lnTo>
                  <a:lnTo>
                    <a:pt x="630" y="958"/>
                  </a:lnTo>
                  <a:lnTo>
                    <a:pt x="630" y="967"/>
                  </a:lnTo>
                  <a:lnTo>
                    <a:pt x="630" y="981"/>
                  </a:lnTo>
                  <a:lnTo>
                    <a:pt x="630" y="981"/>
                  </a:lnTo>
                  <a:lnTo>
                    <a:pt x="630" y="981"/>
                  </a:lnTo>
                  <a:lnTo>
                    <a:pt x="630" y="981"/>
                  </a:lnTo>
                  <a:lnTo>
                    <a:pt x="630" y="981"/>
                  </a:lnTo>
                  <a:lnTo>
                    <a:pt x="635" y="981"/>
                  </a:lnTo>
                  <a:lnTo>
                    <a:pt x="635" y="985"/>
                  </a:lnTo>
                  <a:lnTo>
                    <a:pt x="635" y="985"/>
                  </a:lnTo>
                  <a:lnTo>
                    <a:pt x="639" y="985"/>
                  </a:lnTo>
                  <a:lnTo>
                    <a:pt x="639" y="985"/>
                  </a:lnTo>
                  <a:lnTo>
                    <a:pt x="639" y="985"/>
                  </a:lnTo>
                  <a:lnTo>
                    <a:pt x="644" y="976"/>
                  </a:lnTo>
                  <a:lnTo>
                    <a:pt x="649" y="967"/>
                  </a:lnTo>
                  <a:lnTo>
                    <a:pt x="649" y="958"/>
                  </a:lnTo>
                  <a:lnTo>
                    <a:pt x="653" y="948"/>
                  </a:lnTo>
                  <a:lnTo>
                    <a:pt x="658" y="939"/>
                  </a:lnTo>
                  <a:lnTo>
                    <a:pt x="658" y="925"/>
                  </a:lnTo>
                  <a:lnTo>
                    <a:pt x="662" y="916"/>
                  </a:lnTo>
                  <a:lnTo>
                    <a:pt x="667" y="911"/>
                  </a:lnTo>
                  <a:lnTo>
                    <a:pt x="667" y="911"/>
                  </a:lnTo>
                  <a:lnTo>
                    <a:pt x="672" y="911"/>
                  </a:lnTo>
                  <a:lnTo>
                    <a:pt x="681" y="911"/>
                  </a:lnTo>
                  <a:lnTo>
                    <a:pt x="685" y="911"/>
                  </a:lnTo>
                  <a:lnTo>
                    <a:pt x="695" y="911"/>
                  </a:lnTo>
                  <a:lnTo>
                    <a:pt x="704" y="907"/>
                  </a:lnTo>
                  <a:lnTo>
                    <a:pt x="708" y="902"/>
                  </a:lnTo>
                  <a:lnTo>
                    <a:pt x="713" y="898"/>
                  </a:lnTo>
                  <a:lnTo>
                    <a:pt x="722" y="893"/>
                  </a:lnTo>
                  <a:lnTo>
                    <a:pt x="722" y="893"/>
                  </a:lnTo>
                  <a:lnTo>
                    <a:pt x="750" y="829"/>
                  </a:lnTo>
                  <a:lnTo>
                    <a:pt x="777" y="971"/>
                  </a:lnTo>
                  <a:lnTo>
                    <a:pt x="791" y="971"/>
                  </a:lnTo>
                  <a:lnTo>
                    <a:pt x="791" y="971"/>
                  </a:lnTo>
                  <a:lnTo>
                    <a:pt x="796" y="990"/>
                  </a:lnTo>
                  <a:lnTo>
                    <a:pt x="805" y="1008"/>
                  </a:lnTo>
                  <a:lnTo>
                    <a:pt x="814" y="1027"/>
                  </a:lnTo>
                  <a:lnTo>
                    <a:pt x="823" y="1045"/>
                  </a:lnTo>
                  <a:lnTo>
                    <a:pt x="833" y="1059"/>
                  </a:lnTo>
                  <a:lnTo>
                    <a:pt x="837" y="1077"/>
                  </a:lnTo>
                  <a:lnTo>
                    <a:pt x="842" y="1096"/>
                  </a:lnTo>
                  <a:lnTo>
                    <a:pt x="837" y="1114"/>
                  </a:lnTo>
                  <a:lnTo>
                    <a:pt x="837" y="1114"/>
                  </a:lnTo>
                  <a:lnTo>
                    <a:pt x="819" y="1137"/>
                  </a:lnTo>
                  <a:lnTo>
                    <a:pt x="805" y="1160"/>
                  </a:lnTo>
                  <a:lnTo>
                    <a:pt x="787" y="1179"/>
                  </a:lnTo>
                  <a:lnTo>
                    <a:pt x="773" y="1197"/>
                  </a:lnTo>
                  <a:lnTo>
                    <a:pt x="754" y="1220"/>
                  </a:lnTo>
                  <a:lnTo>
                    <a:pt x="741" y="1243"/>
                  </a:lnTo>
                  <a:lnTo>
                    <a:pt x="727" y="1266"/>
                  </a:lnTo>
                  <a:lnTo>
                    <a:pt x="722" y="1289"/>
                  </a:lnTo>
                  <a:lnTo>
                    <a:pt x="722" y="1289"/>
                  </a:lnTo>
                  <a:lnTo>
                    <a:pt x="713" y="1284"/>
                  </a:lnTo>
                  <a:lnTo>
                    <a:pt x="713" y="1289"/>
                  </a:lnTo>
                  <a:lnTo>
                    <a:pt x="708" y="1289"/>
                  </a:lnTo>
                  <a:lnTo>
                    <a:pt x="708" y="1294"/>
                  </a:lnTo>
                  <a:lnTo>
                    <a:pt x="704" y="1298"/>
                  </a:lnTo>
                  <a:lnTo>
                    <a:pt x="704" y="1303"/>
                  </a:lnTo>
                  <a:lnTo>
                    <a:pt x="704" y="1307"/>
                  </a:lnTo>
                  <a:lnTo>
                    <a:pt x="704" y="1312"/>
                  </a:lnTo>
                  <a:lnTo>
                    <a:pt x="704" y="1312"/>
                  </a:lnTo>
                  <a:lnTo>
                    <a:pt x="704" y="1335"/>
                  </a:lnTo>
                  <a:lnTo>
                    <a:pt x="704" y="1335"/>
                  </a:lnTo>
                  <a:lnTo>
                    <a:pt x="690" y="1298"/>
                  </a:lnTo>
                  <a:lnTo>
                    <a:pt x="676" y="1261"/>
                  </a:lnTo>
                  <a:lnTo>
                    <a:pt x="662" y="1225"/>
                  </a:lnTo>
                  <a:lnTo>
                    <a:pt x="644" y="1188"/>
                  </a:lnTo>
                  <a:lnTo>
                    <a:pt x="621" y="1156"/>
                  </a:lnTo>
                  <a:lnTo>
                    <a:pt x="598" y="1123"/>
                  </a:lnTo>
                  <a:lnTo>
                    <a:pt x="570" y="1096"/>
                  </a:lnTo>
                  <a:lnTo>
                    <a:pt x="538" y="1068"/>
                  </a:lnTo>
                  <a:lnTo>
                    <a:pt x="538" y="1068"/>
                  </a:lnTo>
                  <a:lnTo>
                    <a:pt x="552" y="1054"/>
                  </a:lnTo>
                  <a:lnTo>
                    <a:pt x="543" y="1045"/>
                  </a:lnTo>
                  <a:lnTo>
                    <a:pt x="543" y="1045"/>
                  </a:lnTo>
                  <a:lnTo>
                    <a:pt x="520" y="1050"/>
                  </a:lnTo>
                  <a:lnTo>
                    <a:pt x="501" y="1059"/>
                  </a:lnTo>
                  <a:lnTo>
                    <a:pt x="483" y="1068"/>
                  </a:lnTo>
                  <a:lnTo>
                    <a:pt x="460" y="1077"/>
                  </a:lnTo>
                  <a:lnTo>
                    <a:pt x="442" y="1086"/>
                  </a:lnTo>
                  <a:lnTo>
                    <a:pt x="423" y="1086"/>
                  </a:lnTo>
                  <a:lnTo>
                    <a:pt x="400" y="1086"/>
                  </a:lnTo>
                  <a:lnTo>
                    <a:pt x="382" y="1077"/>
                  </a:lnTo>
                  <a:lnTo>
                    <a:pt x="382" y="1077"/>
                  </a:lnTo>
                  <a:lnTo>
                    <a:pt x="368" y="1068"/>
                  </a:lnTo>
                  <a:lnTo>
                    <a:pt x="359" y="1059"/>
                  </a:lnTo>
                  <a:lnTo>
                    <a:pt x="350" y="1050"/>
                  </a:lnTo>
                  <a:lnTo>
                    <a:pt x="340" y="1040"/>
                  </a:lnTo>
                  <a:lnTo>
                    <a:pt x="331" y="1031"/>
                  </a:lnTo>
                  <a:lnTo>
                    <a:pt x="322" y="1022"/>
                  </a:lnTo>
                  <a:lnTo>
                    <a:pt x="317" y="1013"/>
                  </a:lnTo>
                  <a:lnTo>
                    <a:pt x="313" y="999"/>
                  </a:lnTo>
                  <a:lnTo>
                    <a:pt x="313" y="999"/>
                  </a:lnTo>
                  <a:lnTo>
                    <a:pt x="313" y="994"/>
                  </a:lnTo>
                  <a:lnTo>
                    <a:pt x="317" y="994"/>
                  </a:lnTo>
                  <a:lnTo>
                    <a:pt x="322" y="994"/>
                  </a:lnTo>
                  <a:lnTo>
                    <a:pt x="327" y="994"/>
                  </a:lnTo>
                  <a:lnTo>
                    <a:pt x="331" y="994"/>
                  </a:lnTo>
                  <a:lnTo>
                    <a:pt x="336" y="994"/>
                  </a:lnTo>
                  <a:lnTo>
                    <a:pt x="336" y="990"/>
                  </a:lnTo>
                  <a:lnTo>
                    <a:pt x="336" y="985"/>
                  </a:lnTo>
                  <a:lnTo>
                    <a:pt x="336" y="985"/>
                  </a:lnTo>
                  <a:lnTo>
                    <a:pt x="322" y="976"/>
                  </a:lnTo>
                  <a:lnTo>
                    <a:pt x="308" y="976"/>
                  </a:lnTo>
                  <a:lnTo>
                    <a:pt x="294" y="981"/>
                  </a:lnTo>
                  <a:lnTo>
                    <a:pt x="281" y="985"/>
                  </a:lnTo>
                  <a:lnTo>
                    <a:pt x="267" y="990"/>
                  </a:lnTo>
                  <a:lnTo>
                    <a:pt x="253" y="990"/>
                  </a:lnTo>
                  <a:lnTo>
                    <a:pt x="244" y="985"/>
                  </a:lnTo>
                  <a:lnTo>
                    <a:pt x="235" y="971"/>
                  </a:lnTo>
                  <a:lnTo>
                    <a:pt x="235" y="971"/>
                  </a:lnTo>
                  <a:lnTo>
                    <a:pt x="230" y="962"/>
                  </a:lnTo>
                  <a:lnTo>
                    <a:pt x="230" y="953"/>
                  </a:lnTo>
                  <a:lnTo>
                    <a:pt x="230" y="944"/>
                  </a:lnTo>
                  <a:lnTo>
                    <a:pt x="235" y="934"/>
                  </a:lnTo>
                  <a:lnTo>
                    <a:pt x="239" y="925"/>
                  </a:lnTo>
                  <a:lnTo>
                    <a:pt x="244" y="916"/>
                  </a:lnTo>
                  <a:lnTo>
                    <a:pt x="248" y="911"/>
                  </a:lnTo>
                  <a:lnTo>
                    <a:pt x="258" y="902"/>
                  </a:lnTo>
                  <a:lnTo>
                    <a:pt x="258" y="902"/>
                  </a:lnTo>
                  <a:lnTo>
                    <a:pt x="262" y="907"/>
                  </a:lnTo>
                  <a:lnTo>
                    <a:pt x="258" y="916"/>
                  </a:lnTo>
                  <a:lnTo>
                    <a:pt x="258" y="921"/>
                  </a:lnTo>
                  <a:lnTo>
                    <a:pt x="253" y="930"/>
                  </a:lnTo>
                  <a:lnTo>
                    <a:pt x="253" y="934"/>
                  </a:lnTo>
                  <a:lnTo>
                    <a:pt x="253" y="944"/>
                  </a:lnTo>
                  <a:lnTo>
                    <a:pt x="258" y="944"/>
                  </a:lnTo>
                  <a:lnTo>
                    <a:pt x="267" y="948"/>
                  </a:lnTo>
                  <a:lnTo>
                    <a:pt x="267" y="948"/>
                  </a:lnTo>
                  <a:lnTo>
                    <a:pt x="276" y="939"/>
                  </a:lnTo>
                  <a:lnTo>
                    <a:pt x="281" y="934"/>
                  </a:lnTo>
                  <a:lnTo>
                    <a:pt x="285" y="925"/>
                  </a:lnTo>
                  <a:lnTo>
                    <a:pt x="285" y="916"/>
                  </a:lnTo>
                  <a:lnTo>
                    <a:pt x="285" y="907"/>
                  </a:lnTo>
                  <a:lnTo>
                    <a:pt x="285" y="902"/>
                  </a:lnTo>
                  <a:lnTo>
                    <a:pt x="281" y="893"/>
                  </a:lnTo>
                  <a:lnTo>
                    <a:pt x="276" y="884"/>
                  </a:lnTo>
                  <a:lnTo>
                    <a:pt x="276" y="884"/>
                  </a:lnTo>
                  <a:lnTo>
                    <a:pt x="262" y="847"/>
                  </a:lnTo>
                  <a:lnTo>
                    <a:pt x="235" y="819"/>
                  </a:lnTo>
                  <a:lnTo>
                    <a:pt x="207" y="796"/>
                  </a:lnTo>
                  <a:lnTo>
                    <a:pt x="175" y="778"/>
                  </a:lnTo>
                  <a:lnTo>
                    <a:pt x="143" y="759"/>
                  </a:lnTo>
                  <a:lnTo>
                    <a:pt x="110" y="741"/>
                  </a:lnTo>
                  <a:lnTo>
                    <a:pt x="83" y="718"/>
                  </a:lnTo>
                  <a:lnTo>
                    <a:pt x="60" y="690"/>
                  </a:lnTo>
                  <a:lnTo>
                    <a:pt x="60" y="690"/>
                  </a:lnTo>
                  <a:lnTo>
                    <a:pt x="60" y="677"/>
                  </a:lnTo>
                  <a:lnTo>
                    <a:pt x="60" y="658"/>
                  </a:lnTo>
                  <a:lnTo>
                    <a:pt x="64" y="644"/>
                  </a:lnTo>
                  <a:lnTo>
                    <a:pt x="69" y="626"/>
                  </a:lnTo>
                  <a:lnTo>
                    <a:pt x="74" y="612"/>
                  </a:lnTo>
                  <a:lnTo>
                    <a:pt x="78" y="594"/>
                  </a:lnTo>
                  <a:lnTo>
                    <a:pt x="83" y="580"/>
                  </a:lnTo>
                  <a:lnTo>
                    <a:pt x="83" y="561"/>
                  </a:lnTo>
                  <a:lnTo>
                    <a:pt x="83" y="561"/>
                  </a:lnTo>
                  <a:lnTo>
                    <a:pt x="87" y="561"/>
                  </a:lnTo>
                  <a:lnTo>
                    <a:pt x="97" y="561"/>
                  </a:lnTo>
                  <a:lnTo>
                    <a:pt x="101" y="566"/>
                  </a:lnTo>
                  <a:lnTo>
                    <a:pt x="106" y="566"/>
                  </a:lnTo>
                  <a:lnTo>
                    <a:pt x="110" y="571"/>
                  </a:lnTo>
                  <a:lnTo>
                    <a:pt x="115" y="571"/>
                  </a:lnTo>
                  <a:lnTo>
                    <a:pt x="115" y="571"/>
                  </a:lnTo>
                  <a:lnTo>
                    <a:pt x="115" y="561"/>
                  </a:lnTo>
                  <a:lnTo>
                    <a:pt x="115" y="561"/>
                  </a:lnTo>
                  <a:lnTo>
                    <a:pt x="101" y="548"/>
                  </a:lnTo>
                  <a:lnTo>
                    <a:pt x="83" y="534"/>
                  </a:lnTo>
                  <a:lnTo>
                    <a:pt x="64" y="525"/>
                  </a:lnTo>
                  <a:lnTo>
                    <a:pt x="46" y="511"/>
                  </a:lnTo>
                  <a:lnTo>
                    <a:pt x="32" y="492"/>
                  </a:lnTo>
                  <a:lnTo>
                    <a:pt x="18" y="479"/>
                  </a:lnTo>
                  <a:lnTo>
                    <a:pt x="9" y="460"/>
                  </a:lnTo>
                  <a:lnTo>
                    <a:pt x="0" y="437"/>
                  </a:lnTo>
                  <a:lnTo>
                    <a:pt x="0" y="437"/>
                  </a:lnTo>
                  <a:lnTo>
                    <a:pt x="5" y="433"/>
                  </a:lnTo>
                  <a:lnTo>
                    <a:pt x="5" y="423"/>
                  </a:lnTo>
                  <a:lnTo>
                    <a:pt x="9" y="414"/>
                  </a:lnTo>
                  <a:lnTo>
                    <a:pt x="9" y="410"/>
                  </a:lnTo>
                  <a:lnTo>
                    <a:pt x="14" y="400"/>
                  </a:lnTo>
                  <a:lnTo>
                    <a:pt x="18" y="396"/>
                  </a:lnTo>
                  <a:lnTo>
                    <a:pt x="23" y="391"/>
                  </a:lnTo>
                  <a:lnTo>
                    <a:pt x="32" y="387"/>
                  </a:lnTo>
                  <a:lnTo>
                    <a:pt x="32" y="387"/>
                  </a:lnTo>
                  <a:lnTo>
                    <a:pt x="60" y="382"/>
                  </a:lnTo>
                  <a:lnTo>
                    <a:pt x="87" y="373"/>
                  </a:lnTo>
                  <a:lnTo>
                    <a:pt x="115" y="368"/>
                  </a:lnTo>
                  <a:lnTo>
                    <a:pt x="143" y="359"/>
                  </a:lnTo>
                  <a:lnTo>
                    <a:pt x="170" y="345"/>
                  </a:lnTo>
                  <a:lnTo>
                    <a:pt x="198" y="331"/>
                  </a:lnTo>
                  <a:lnTo>
                    <a:pt x="221" y="317"/>
                  </a:lnTo>
                  <a:lnTo>
                    <a:pt x="244" y="294"/>
                  </a:lnTo>
                  <a:lnTo>
                    <a:pt x="244" y="294"/>
                  </a:lnTo>
                  <a:lnTo>
                    <a:pt x="253" y="281"/>
                  </a:lnTo>
                  <a:lnTo>
                    <a:pt x="258" y="271"/>
                  </a:lnTo>
                  <a:lnTo>
                    <a:pt x="262" y="253"/>
                  </a:lnTo>
                  <a:lnTo>
                    <a:pt x="267" y="239"/>
                  </a:lnTo>
                  <a:lnTo>
                    <a:pt x="267" y="225"/>
                  </a:lnTo>
                  <a:lnTo>
                    <a:pt x="267" y="207"/>
                  </a:lnTo>
                  <a:lnTo>
                    <a:pt x="267" y="193"/>
                  </a:lnTo>
                  <a:lnTo>
                    <a:pt x="262" y="175"/>
                  </a:lnTo>
                  <a:lnTo>
                    <a:pt x="262" y="175"/>
                  </a:lnTo>
                  <a:lnTo>
                    <a:pt x="258" y="175"/>
                  </a:lnTo>
                  <a:lnTo>
                    <a:pt x="253" y="170"/>
                  </a:lnTo>
                  <a:lnTo>
                    <a:pt x="253" y="165"/>
                  </a:lnTo>
                  <a:lnTo>
                    <a:pt x="253" y="161"/>
                  </a:lnTo>
                  <a:lnTo>
                    <a:pt x="253" y="156"/>
                  </a:lnTo>
                  <a:lnTo>
                    <a:pt x="253" y="152"/>
                  </a:lnTo>
                  <a:lnTo>
                    <a:pt x="253" y="147"/>
                  </a:lnTo>
                  <a:lnTo>
                    <a:pt x="258" y="142"/>
                  </a:lnTo>
                  <a:lnTo>
                    <a:pt x="258" y="142"/>
                  </a:lnTo>
                  <a:lnTo>
                    <a:pt x="271" y="115"/>
                  </a:lnTo>
                  <a:lnTo>
                    <a:pt x="290" y="92"/>
                  </a:lnTo>
                  <a:lnTo>
                    <a:pt x="308" y="73"/>
                  </a:lnTo>
                  <a:lnTo>
                    <a:pt x="331" y="55"/>
                  </a:lnTo>
                  <a:lnTo>
                    <a:pt x="359" y="41"/>
                  </a:lnTo>
                  <a:lnTo>
                    <a:pt x="382" y="27"/>
                  </a:lnTo>
                  <a:lnTo>
                    <a:pt x="409" y="14"/>
                  </a:lnTo>
                  <a:lnTo>
                    <a:pt x="437" y="0"/>
                  </a:lnTo>
                  <a:lnTo>
                    <a:pt x="437" y="0"/>
                  </a:lnTo>
                  <a:lnTo>
                    <a:pt x="432" y="9"/>
                  </a:lnTo>
                  <a:lnTo>
                    <a:pt x="428" y="18"/>
                  </a:lnTo>
                  <a:lnTo>
                    <a:pt x="428" y="27"/>
                  </a:lnTo>
                  <a:lnTo>
                    <a:pt x="423" y="37"/>
                  </a:lnTo>
                  <a:lnTo>
                    <a:pt x="419" y="50"/>
                  </a:lnTo>
                  <a:lnTo>
                    <a:pt x="419" y="60"/>
                  </a:lnTo>
                  <a:lnTo>
                    <a:pt x="414" y="69"/>
                  </a:lnTo>
                  <a:lnTo>
                    <a:pt x="414" y="78"/>
                  </a:lnTo>
                  <a:lnTo>
                    <a:pt x="414" y="78"/>
                  </a:lnTo>
                  <a:lnTo>
                    <a:pt x="414" y="78"/>
                  </a:lnTo>
                  <a:lnTo>
                    <a:pt x="414" y="78"/>
                  </a:lnTo>
                  <a:lnTo>
                    <a:pt x="414" y="78"/>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49" name="Freeform 93"/>
            <p:cNvSpPr>
              <a:spLocks/>
            </p:cNvSpPr>
            <p:nvPr/>
          </p:nvSpPr>
          <p:spPr bwMode="auto">
            <a:xfrm>
              <a:off x="3639" y="1182"/>
              <a:ext cx="58" cy="64"/>
            </a:xfrm>
            <a:custGeom>
              <a:avLst/>
              <a:gdLst>
                <a:gd name="T0" fmla="*/ 128 w 128"/>
                <a:gd name="T1" fmla="*/ 115 h 115"/>
                <a:gd name="T2" fmla="*/ 119 w 128"/>
                <a:gd name="T3" fmla="*/ 106 h 115"/>
                <a:gd name="T4" fmla="*/ 105 w 128"/>
                <a:gd name="T5" fmla="*/ 96 h 115"/>
                <a:gd name="T6" fmla="*/ 96 w 128"/>
                <a:gd name="T7" fmla="*/ 87 h 115"/>
                <a:gd name="T8" fmla="*/ 82 w 128"/>
                <a:gd name="T9" fmla="*/ 73 h 115"/>
                <a:gd name="T10" fmla="*/ 73 w 128"/>
                <a:gd name="T11" fmla="*/ 64 h 115"/>
                <a:gd name="T12" fmla="*/ 59 w 128"/>
                <a:gd name="T13" fmla="*/ 55 h 115"/>
                <a:gd name="T14" fmla="*/ 46 w 128"/>
                <a:gd name="T15" fmla="*/ 50 h 115"/>
                <a:gd name="T16" fmla="*/ 32 w 128"/>
                <a:gd name="T17" fmla="*/ 41 h 115"/>
                <a:gd name="T18" fmla="*/ 32 w 128"/>
                <a:gd name="T19" fmla="*/ 41 h 115"/>
                <a:gd name="T20" fmla="*/ 27 w 128"/>
                <a:gd name="T21" fmla="*/ 46 h 115"/>
                <a:gd name="T22" fmla="*/ 27 w 128"/>
                <a:gd name="T23" fmla="*/ 46 h 115"/>
                <a:gd name="T24" fmla="*/ 23 w 128"/>
                <a:gd name="T25" fmla="*/ 46 h 115"/>
                <a:gd name="T26" fmla="*/ 18 w 128"/>
                <a:gd name="T27" fmla="*/ 46 h 115"/>
                <a:gd name="T28" fmla="*/ 18 w 128"/>
                <a:gd name="T29" fmla="*/ 50 h 115"/>
                <a:gd name="T30" fmla="*/ 18 w 128"/>
                <a:gd name="T31" fmla="*/ 50 h 115"/>
                <a:gd name="T32" fmla="*/ 18 w 128"/>
                <a:gd name="T33" fmla="*/ 55 h 115"/>
                <a:gd name="T34" fmla="*/ 18 w 128"/>
                <a:gd name="T35" fmla="*/ 60 h 115"/>
                <a:gd name="T36" fmla="*/ 18 w 128"/>
                <a:gd name="T37" fmla="*/ 60 h 115"/>
                <a:gd name="T38" fmla="*/ 18 w 128"/>
                <a:gd name="T39" fmla="*/ 64 h 115"/>
                <a:gd name="T40" fmla="*/ 4 w 128"/>
                <a:gd name="T41" fmla="*/ 64 h 115"/>
                <a:gd name="T42" fmla="*/ 4 w 128"/>
                <a:gd name="T43" fmla="*/ 64 h 115"/>
                <a:gd name="T44" fmla="*/ 0 w 128"/>
                <a:gd name="T45" fmla="*/ 55 h 115"/>
                <a:gd name="T46" fmla="*/ 0 w 128"/>
                <a:gd name="T47" fmla="*/ 46 h 115"/>
                <a:gd name="T48" fmla="*/ 4 w 128"/>
                <a:gd name="T49" fmla="*/ 36 h 115"/>
                <a:gd name="T50" fmla="*/ 9 w 128"/>
                <a:gd name="T51" fmla="*/ 32 h 115"/>
                <a:gd name="T52" fmla="*/ 13 w 128"/>
                <a:gd name="T53" fmla="*/ 23 h 115"/>
                <a:gd name="T54" fmla="*/ 13 w 128"/>
                <a:gd name="T55" fmla="*/ 13 h 115"/>
                <a:gd name="T56" fmla="*/ 18 w 128"/>
                <a:gd name="T57" fmla="*/ 9 h 115"/>
                <a:gd name="T58" fmla="*/ 23 w 128"/>
                <a:gd name="T59" fmla="*/ 0 h 115"/>
                <a:gd name="T60" fmla="*/ 23 w 128"/>
                <a:gd name="T61" fmla="*/ 0 h 115"/>
                <a:gd name="T62" fmla="*/ 41 w 128"/>
                <a:gd name="T63" fmla="*/ 4 h 115"/>
                <a:gd name="T64" fmla="*/ 59 w 128"/>
                <a:gd name="T65" fmla="*/ 13 h 115"/>
                <a:gd name="T66" fmla="*/ 78 w 128"/>
                <a:gd name="T67" fmla="*/ 27 h 115"/>
                <a:gd name="T68" fmla="*/ 92 w 128"/>
                <a:gd name="T69" fmla="*/ 41 h 115"/>
                <a:gd name="T70" fmla="*/ 101 w 128"/>
                <a:gd name="T71" fmla="*/ 60 h 115"/>
                <a:gd name="T72" fmla="*/ 110 w 128"/>
                <a:gd name="T73" fmla="*/ 78 h 115"/>
                <a:gd name="T74" fmla="*/ 119 w 128"/>
                <a:gd name="T75" fmla="*/ 96 h 115"/>
                <a:gd name="T76" fmla="*/ 128 w 128"/>
                <a:gd name="T77" fmla="*/ 115 h 115"/>
                <a:gd name="T78" fmla="*/ 128 w 128"/>
                <a:gd name="T79" fmla="*/ 115 h 115"/>
                <a:gd name="T80" fmla="*/ 128 w 128"/>
                <a:gd name="T81" fmla="*/ 115 h 115"/>
                <a:gd name="T82" fmla="*/ 128 w 128"/>
                <a:gd name="T83" fmla="*/ 115 h 115"/>
                <a:gd name="T84" fmla="*/ 128 w 128"/>
                <a:gd name="T8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15">
                  <a:moveTo>
                    <a:pt x="128" y="115"/>
                  </a:moveTo>
                  <a:lnTo>
                    <a:pt x="119" y="106"/>
                  </a:lnTo>
                  <a:lnTo>
                    <a:pt x="105" y="96"/>
                  </a:lnTo>
                  <a:lnTo>
                    <a:pt x="96" y="87"/>
                  </a:lnTo>
                  <a:lnTo>
                    <a:pt x="82" y="73"/>
                  </a:lnTo>
                  <a:lnTo>
                    <a:pt x="73" y="64"/>
                  </a:lnTo>
                  <a:lnTo>
                    <a:pt x="59" y="55"/>
                  </a:lnTo>
                  <a:lnTo>
                    <a:pt x="46" y="50"/>
                  </a:lnTo>
                  <a:lnTo>
                    <a:pt x="32" y="41"/>
                  </a:lnTo>
                  <a:lnTo>
                    <a:pt x="32" y="41"/>
                  </a:lnTo>
                  <a:lnTo>
                    <a:pt x="27" y="46"/>
                  </a:lnTo>
                  <a:lnTo>
                    <a:pt x="27" y="46"/>
                  </a:lnTo>
                  <a:lnTo>
                    <a:pt x="23" y="46"/>
                  </a:lnTo>
                  <a:lnTo>
                    <a:pt x="18" y="46"/>
                  </a:lnTo>
                  <a:lnTo>
                    <a:pt x="18" y="50"/>
                  </a:lnTo>
                  <a:lnTo>
                    <a:pt x="18" y="50"/>
                  </a:lnTo>
                  <a:lnTo>
                    <a:pt x="18" y="55"/>
                  </a:lnTo>
                  <a:lnTo>
                    <a:pt x="18" y="60"/>
                  </a:lnTo>
                  <a:lnTo>
                    <a:pt x="18" y="60"/>
                  </a:lnTo>
                  <a:lnTo>
                    <a:pt x="18" y="64"/>
                  </a:lnTo>
                  <a:lnTo>
                    <a:pt x="4" y="64"/>
                  </a:lnTo>
                  <a:lnTo>
                    <a:pt x="4" y="64"/>
                  </a:lnTo>
                  <a:lnTo>
                    <a:pt x="0" y="55"/>
                  </a:lnTo>
                  <a:lnTo>
                    <a:pt x="0" y="46"/>
                  </a:lnTo>
                  <a:lnTo>
                    <a:pt x="4" y="36"/>
                  </a:lnTo>
                  <a:lnTo>
                    <a:pt x="9" y="32"/>
                  </a:lnTo>
                  <a:lnTo>
                    <a:pt x="13" y="23"/>
                  </a:lnTo>
                  <a:lnTo>
                    <a:pt x="13" y="13"/>
                  </a:lnTo>
                  <a:lnTo>
                    <a:pt x="18" y="9"/>
                  </a:lnTo>
                  <a:lnTo>
                    <a:pt x="23" y="0"/>
                  </a:lnTo>
                  <a:lnTo>
                    <a:pt x="23" y="0"/>
                  </a:lnTo>
                  <a:lnTo>
                    <a:pt x="41" y="4"/>
                  </a:lnTo>
                  <a:lnTo>
                    <a:pt x="59" y="13"/>
                  </a:lnTo>
                  <a:lnTo>
                    <a:pt x="78" y="27"/>
                  </a:lnTo>
                  <a:lnTo>
                    <a:pt x="92" y="41"/>
                  </a:lnTo>
                  <a:lnTo>
                    <a:pt x="101" y="60"/>
                  </a:lnTo>
                  <a:lnTo>
                    <a:pt x="110" y="78"/>
                  </a:lnTo>
                  <a:lnTo>
                    <a:pt x="119" y="96"/>
                  </a:lnTo>
                  <a:lnTo>
                    <a:pt x="128" y="115"/>
                  </a:lnTo>
                  <a:lnTo>
                    <a:pt x="128" y="115"/>
                  </a:lnTo>
                  <a:lnTo>
                    <a:pt x="128" y="115"/>
                  </a:lnTo>
                  <a:lnTo>
                    <a:pt x="128" y="115"/>
                  </a:lnTo>
                  <a:lnTo>
                    <a:pt x="128"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0" name="Freeform 94"/>
            <p:cNvSpPr>
              <a:spLocks/>
            </p:cNvSpPr>
            <p:nvPr/>
          </p:nvSpPr>
          <p:spPr bwMode="auto">
            <a:xfrm>
              <a:off x="3616" y="1228"/>
              <a:ext cx="77" cy="255"/>
            </a:xfrm>
            <a:custGeom>
              <a:avLst/>
              <a:gdLst>
                <a:gd name="T0" fmla="*/ 124 w 170"/>
                <a:gd name="T1" fmla="*/ 13 h 455"/>
                <a:gd name="T2" fmla="*/ 133 w 170"/>
                <a:gd name="T3" fmla="*/ 32 h 455"/>
                <a:gd name="T4" fmla="*/ 147 w 170"/>
                <a:gd name="T5" fmla="*/ 50 h 455"/>
                <a:gd name="T6" fmla="*/ 152 w 170"/>
                <a:gd name="T7" fmla="*/ 73 h 455"/>
                <a:gd name="T8" fmla="*/ 156 w 170"/>
                <a:gd name="T9" fmla="*/ 87 h 455"/>
                <a:gd name="T10" fmla="*/ 143 w 170"/>
                <a:gd name="T11" fmla="*/ 69 h 455"/>
                <a:gd name="T12" fmla="*/ 133 w 170"/>
                <a:gd name="T13" fmla="*/ 50 h 455"/>
                <a:gd name="T14" fmla="*/ 120 w 170"/>
                <a:gd name="T15" fmla="*/ 32 h 455"/>
                <a:gd name="T16" fmla="*/ 106 w 170"/>
                <a:gd name="T17" fmla="*/ 13 h 455"/>
                <a:gd name="T18" fmla="*/ 97 w 170"/>
                <a:gd name="T19" fmla="*/ 18 h 455"/>
                <a:gd name="T20" fmla="*/ 83 w 170"/>
                <a:gd name="T21" fmla="*/ 27 h 455"/>
                <a:gd name="T22" fmla="*/ 69 w 170"/>
                <a:gd name="T23" fmla="*/ 46 h 455"/>
                <a:gd name="T24" fmla="*/ 55 w 170"/>
                <a:gd name="T25" fmla="*/ 59 h 455"/>
                <a:gd name="T26" fmla="*/ 51 w 170"/>
                <a:gd name="T27" fmla="*/ 69 h 455"/>
                <a:gd name="T28" fmla="*/ 97 w 170"/>
                <a:gd name="T29" fmla="*/ 92 h 455"/>
                <a:gd name="T30" fmla="*/ 129 w 170"/>
                <a:gd name="T31" fmla="*/ 128 h 455"/>
                <a:gd name="T32" fmla="*/ 156 w 170"/>
                <a:gd name="T33" fmla="*/ 170 h 455"/>
                <a:gd name="T34" fmla="*/ 170 w 170"/>
                <a:gd name="T35" fmla="*/ 216 h 455"/>
                <a:gd name="T36" fmla="*/ 161 w 170"/>
                <a:gd name="T37" fmla="*/ 202 h 455"/>
                <a:gd name="T38" fmla="*/ 156 w 170"/>
                <a:gd name="T39" fmla="*/ 221 h 455"/>
                <a:gd name="T40" fmla="*/ 152 w 170"/>
                <a:gd name="T41" fmla="*/ 257 h 455"/>
                <a:gd name="T42" fmla="*/ 143 w 170"/>
                <a:gd name="T43" fmla="*/ 294 h 455"/>
                <a:gd name="T44" fmla="*/ 124 w 170"/>
                <a:gd name="T45" fmla="*/ 322 h 455"/>
                <a:gd name="T46" fmla="*/ 106 w 170"/>
                <a:gd name="T47" fmla="*/ 336 h 455"/>
                <a:gd name="T48" fmla="*/ 78 w 170"/>
                <a:gd name="T49" fmla="*/ 326 h 455"/>
                <a:gd name="T50" fmla="*/ 64 w 170"/>
                <a:gd name="T51" fmla="*/ 303 h 455"/>
                <a:gd name="T52" fmla="*/ 51 w 170"/>
                <a:gd name="T53" fmla="*/ 276 h 455"/>
                <a:gd name="T54" fmla="*/ 37 w 170"/>
                <a:gd name="T55" fmla="*/ 253 h 455"/>
                <a:gd name="T56" fmla="*/ 37 w 170"/>
                <a:gd name="T57" fmla="*/ 276 h 455"/>
                <a:gd name="T58" fmla="*/ 41 w 170"/>
                <a:gd name="T59" fmla="*/ 317 h 455"/>
                <a:gd name="T60" fmla="*/ 55 w 170"/>
                <a:gd name="T61" fmla="*/ 359 h 455"/>
                <a:gd name="T62" fmla="*/ 78 w 170"/>
                <a:gd name="T63" fmla="*/ 396 h 455"/>
                <a:gd name="T64" fmla="*/ 97 w 170"/>
                <a:gd name="T65" fmla="*/ 409 h 455"/>
                <a:gd name="T66" fmla="*/ 124 w 170"/>
                <a:gd name="T67" fmla="*/ 405 h 455"/>
                <a:gd name="T68" fmla="*/ 124 w 170"/>
                <a:gd name="T69" fmla="*/ 414 h 455"/>
                <a:gd name="T70" fmla="*/ 120 w 170"/>
                <a:gd name="T71" fmla="*/ 414 h 455"/>
                <a:gd name="T72" fmla="*/ 110 w 170"/>
                <a:gd name="T73" fmla="*/ 414 h 455"/>
                <a:gd name="T74" fmla="*/ 106 w 170"/>
                <a:gd name="T75" fmla="*/ 419 h 455"/>
                <a:gd name="T76" fmla="*/ 78 w 170"/>
                <a:gd name="T77" fmla="*/ 405 h 455"/>
                <a:gd name="T78" fmla="*/ 46 w 170"/>
                <a:gd name="T79" fmla="*/ 363 h 455"/>
                <a:gd name="T80" fmla="*/ 28 w 170"/>
                <a:gd name="T81" fmla="*/ 303 h 455"/>
                <a:gd name="T82" fmla="*/ 18 w 170"/>
                <a:gd name="T83" fmla="*/ 244 h 455"/>
                <a:gd name="T84" fmla="*/ 14 w 170"/>
                <a:gd name="T85" fmla="*/ 216 h 455"/>
                <a:gd name="T86" fmla="*/ 14 w 170"/>
                <a:gd name="T87" fmla="*/ 280 h 455"/>
                <a:gd name="T88" fmla="*/ 18 w 170"/>
                <a:gd name="T89" fmla="*/ 340 h 455"/>
                <a:gd name="T90" fmla="*/ 28 w 170"/>
                <a:gd name="T91" fmla="*/ 400 h 455"/>
                <a:gd name="T92" fmla="*/ 46 w 170"/>
                <a:gd name="T93" fmla="*/ 455 h 455"/>
                <a:gd name="T94" fmla="*/ 32 w 170"/>
                <a:gd name="T95" fmla="*/ 423 h 455"/>
                <a:gd name="T96" fmla="*/ 9 w 170"/>
                <a:gd name="T97" fmla="*/ 354 h 455"/>
                <a:gd name="T98" fmla="*/ 0 w 170"/>
                <a:gd name="T99" fmla="*/ 280 h 455"/>
                <a:gd name="T100" fmla="*/ 5 w 170"/>
                <a:gd name="T101" fmla="*/ 207 h 455"/>
                <a:gd name="T102" fmla="*/ 9 w 170"/>
                <a:gd name="T103" fmla="*/ 175 h 455"/>
                <a:gd name="T104" fmla="*/ 18 w 170"/>
                <a:gd name="T105" fmla="*/ 151 h 455"/>
                <a:gd name="T106" fmla="*/ 28 w 170"/>
                <a:gd name="T107" fmla="*/ 128 h 455"/>
                <a:gd name="T108" fmla="*/ 32 w 170"/>
                <a:gd name="T109" fmla="*/ 101 h 455"/>
                <a:gd name="T110" fmla="*/ 32 w 170"/>
                <a:gd name="T111" fmla="*/ 78 h 455"/>
                <a:gd name="T112" fmla="*/ 37 w 170"/>
                <a:gd name="T113" fmla="*/ 64 h 455"/>
                <a:gd name="T114" fmla="*/ 51 w 170"/>
                <a:gd name="T115" fmla="*/ 36 h 455"/>
                <a:gd name="T116" fmla="*/ 74 w 170"/>
                <a:gd name="T117" fmla="*/ 13 h 455"/>
                <a:gd name="T118" fmla="*/ 101 w 170"/>
                <a:gd name="T119" fmla="*/ 0 h 455"/>
                <a:gd name="T120" fmla="*/ 120 w 170"/>
                <a:gd name="T121" fmla="*/ 0 h 455"/>
                <a:gd name="T122" fmla="*/ 120 w 170"/>
                <a:gd name="T12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455">
                  <a:moveTo>
                    <a:pt x="120" y="0"/>
                  </a:moveTo>
                  <a:lnTo>
                    <a:pt x="124" y="13"/>
                  </a:lnTo>
                  <a:lnTo>
                    <a:pt x="129" y="23"/>
                  </a:lnTo>
                  <a:lnTo>
                    <a:pt x="133" y="32"/>
                  </a:lnTo>
                  <a:lnTo>
                    <a:pt x="138" y="41"/>
                  </a:lnTo>
                  <a:lnTo>
                    <a:pt x="147" y="50"/>
                  </a:lnTo>
                  <a:lnTo>
                    <a:pt x="152" y="64"/>
                  </a:lnTo>
                  <a:lnTo>
                    <a:pt x="152" y="73"/>
                  </a:lnTo>
                  <a:lnTo>
                    <a:pt x="156" y="87"/>
                  </a:lnTo>
                  <a:lnTo>
                    <a:pt x="156" y="87"/>
                  </a:lnTo>
                  <a:lnTo>
                    <a:pt x="152" y="78"/>
                  </a:lnTo>
                  <a:lnTo>
                    <a:pt x="143" y="69"/>
                  </a:lnTo>
                  <a:lnTo>
                    <a:pt x="138" y="59"/>
                  </a:lnTo>
                  <a:lnTo>
                    <a:pt x="133" y="50"/>
                  </a:lnTo>
                  <a:lnTo>
                    <a:pt x="129" y="41"/>
                  </a:lnTo>
                  <a:lnTo>
                    <a:pt x="120" y="32"/>
                  </a:lnTo>
                  <a:lnTo>
                    <a:pt x="115" y="23"/>
                  </a:lnTo>
                  <a:lnTo>
                    <a:pt x="106" y="13"/>
                  </a:lnTo>
                  <a:lnTo>
                    <a:pt x="106" y="13"/>
                  </a:lnTo>
                  <a:lnTo>
                    <a:pt x="97" y="18"/>
                  </a:lnTo>
                  <a:lnTo>
                    <a:pt x="87" y="23"/>
                  </a:lnTo>
                  <a:lnTo>
                    <a:pt x="83" y="27"/>
                  </a:lnTo>
                  <a:lnTo>
                    <a:pt x="74" y="36"/>
                  </a:lnTo>
                  <a:lnTo>
                    <a:pt x="69" y="46"/>
                  </a:lnTo>
                  <a:lnTo>
                    <a:pt x="60" y="50"/>
                  </a:lnTo>
                  <a:lnTo>
                    <a:pt x="55" y="59"/>
                  </a:lnTo>
                  <a:lnTo>
                    <a:pt x="51" y="69"/>
                  </a:lnTo>
                  <a:lnTo>
                    <a:pt x="51" y="69"/>
                  </a:lnTo>
                  <a:lnTo>
                    <a:pt x="74" y="78"/>
                  </a:lnTo>
                  <a:lnTo>
                    <a:pt x="97" y="92"/>
                  </a:lnTo>
                  <a:lnTo>
                    <a:pt x="115" y="110"/>
                  </a:lnTo>
                  <a:lnTo>
                    <a:pt x="129" y="128"/>
                  </a:lnTo>
                  <a:lnTo>
                    <a:pt x="143" y="147"/>
                  </a:lnTo>
                  <a:lnTo>
                    <a:pt x="156" y="170"/>
                  </a:lnTo>
                  <a:lnTo>
                    <a:pt x="166" y="193"/>
                  </a:lnTo>
                  <a:lnTo>
                    <a:pt x="170" y="216"/>
                  </a:lnTo>
                  <a:lnTo>
                    <a:pt x="170" y="216"/>
                  </a:lnTo>
                  <a:lnTo>
                    <a:pt x="161" y="202"/>
                  </a:lnTo>
                  <a:lnTo>
                    <a:pt x="161" y="202"/>
                  </a:lnTo>
                  <a:lnTo>
                    <a:pt x="156" y="221"/>
                  </a:lnTo>
                  <a:lnTo>
                    <a:pt x="156" y="239"/>
                  </a:lnTo>
                  <a:lnTo>
                    <a:pt x="152" y="257"/>
                  </a:lnTo>
                  <a:lnTo>
                    <a:pt x="152" y="276"/>
                  </a:lnTo>
                  <a:lnTo>
                    <a:pt x="143" y="294"/>
                  </a:lnTo>
                  <a:lnTo>
                    <a:pt x="138" y="313"/>
                  </a:lnTo>
                  <a:lnTo>
                    <a:pt x="124" y="322"/>
                  </a:lnTo>
                  <a:lnTo>
                    <a:pt x="106" y="336"/>
                  </a:lnTo>
                  <a:lnTo>
                    <a:pt x="106" y="336"/>
                  </a:lnTo>
                  <a:lnTo>
                    <a:pt x="92" y="331"/>
                  </a:lnTo>
                  <a:lnTo>
                    <a:pt x="78" y="326"/>
                  </a:lnTo>
                  <a:lnTo>
                    <a:pt x="69" y="317"/>
                  </a:lnTo>
                  <a:lnTo>
                    <a:pt x="64" y="303"/>
                  </a:lnTo>
                  <a:lnTo>
                    <a:pt x="55" y="290"/>
                  </a:lnTo>
                  <a:lnTo>
                    <a:pt x="51" y="276"/>
                  </a:lnTo>
                  <a:lnTo>
                    <a:pt x="46" y="262"/>
                  </a:lnTo>
                  <a:lnTo>
                    <a:pt x="37" y="253"/>
                  </a:lnTo>
                  <a:lnTo>
                    <a:pt x="37" y="253"/>
                  </a:lnTo>
                  <a:lnTo>
                    <a:pt x="37" y="276"/>
                  </a:lnTo>
                  <a:lnTo>
                    <a:pt x="37" y="294"/>
                  </a:lnTo>
                  <a:lnTo>
                    <a:pt x="41" y="317"/>
                  </a:lnTo>
                  <a:lnTo>
                    <a:pt x="46" y="340"/>
                  </a:lnTo>
                  <a:lnTo>
                    <a:pt x="55" y="359"/>
                  </a:lnTo>
                  <a:lnTo>
                    <a:pt x="64" y="377"/>
                  </a:lnTo>
                  <a:lnTo>
                    <a:pt x="78" y="396"/>
                  </a:lnTo>
                  <a:lnTo>
                    <a:pt x="97" y="409"/>
                  </a:lnTo>
                  <a:lnTo>
                    <a:pt x="97" y="409"/>
                  </a:lnTo>
                  <a:lnTo>
                    <a:pt x="124" y="405"/>
                  </a:lnTo>
                  <a:lnTo>
                    <a:pt x="124" y="405"/>
                  </a:lnTo>
                  <a:lnTo>
                    <a:pt x="124" y="409"/>
                  </a:lnTo>
                  <a:lnTo>
                    <a:pt x="124" y="414"/>
                  </a:lnTo>
                  <a:lnTo>
                    <a:pt x="124" y="414"/>
                  </a:lnTo>
                  <a:lnTo>
                    <a:pt x="120" y="414"/>
                  </a:lnTo>
                  <a:lnTo>
                    <a:pt x="115" y="414"/>
                  </a:lnTo>
                  <a:lnTo>
                    <a:pt x="110" y="414"/>
                  </a:lnTo>
                  <a:lnTo>
                    <a:pt x="110" y="419"/>
                  </a:lnTo>
                  <a:lnTo>
                    <a:pt x="106" y="419"/>
                  </a:lnTo>
                  <a:lnTo>
                    <a:pt x="106" y="419"/>
                  </a:lnTo>
                  <a:lnTo>
                    <a:pt x="78" y="405"/>
                  </a:lnTo>
                  <a:lnTo>
                    <a:pt x="60" y="386"/>
                  </a:lnTo>
                  <a:lnTo>
                    <a:pt x="46" y="363"/>
                  </a:lnTo>
                  <a:lnTo>
                    <a:pt x="32" y="336"/>
                  </a:lnTo>
                  <a:lnTo>
                    <a:pt x="28" y="303"/>
                  </a:lnTo>
                  <a:lnTo>
                    <a:pt x="23" y="276"/>
                  </a:lnTo>
                  <a:lnTo>
                    <a:pt x="18" y="244"/>
                  </a:lnTo>
                  <a:lnTo>
                    <a:pt x="14" y="216"/>
                  </a:lnTo>
                  <a:lnTo>
                    <a:pt x="14" y="216"/>
                  </a:lnTo>
                  <a:lnTo>
                    <a:pt x="14" y="248"/>
                  </a:lnTo>
                  <a:lnTo>
                    <a:pt x="14" y="280"/>
                  </a:lnTo>
                  <a:lnTo>
                    <a:pt x="14" y="313"/>
                  </a:lnTo>
                  <a:lnTo>
                    <a:pt x="18" y="340"/>
                  </a:lnTo>
                  <a:lnTo>
                    <a:pt x="18" y="373"/>
                  </a:lnTo>
                  <a:lnTo>
                    <a:pt x="28" y="400"/>
                  </a:lnTo>
                  <a:lnTo>
                    <a:pt x="37" y="432"/>
                  </a:lnTo>
                  <a:lnTo>
                    <a:pt x="46" y="455"/>
                  </a:lnTo>
                  <a:lnTo>
                    <a:pt x="46" y="455"/>
                  </a:lnTo>
                  <a:lnTo>
                    <a:pt x="32" y="423"/>
                  </a:lnTo>
                  <a:lnTo>
                    <a:pt x="18" y="391"/>
                  </a:lnTo>
                  <a:lnTo>
                    <a:pt x="9" y="354"/>
                  </a:lnTo>
                  <a:lnTo>
                    <a:pt x="5" y="317"/>
                  </a:lnTo>
                  <a:lnTo>
                    <a:pt x="0" y="280"/>
                  </a:lnTo>
                  <a:lnTo>
                    <a:pt x="0" y="244"/>
                  </a:lnTo>
                  <a:lnTo>
                    <a:pt x="5" y="207"/>
                  </a:lnTo>
                  <a:lnTo>
                    <a:pt x="9" y="175"/>
                  </a:lnTo>
                  <a:lnTo>
                    <a:pt x="9" y="175"/>
                  </a:lnTo>
                  <a:lnTo>
                    <a:pt x="14" y="161"/>
                  </a:lnTo>
                  <a:lnTo>
                    <a:pt x="18" y="151"/>
                  </a:lnTo>
                  <a:lnTo>
                    <a:pt x="23" y="138"/>
                  </a:lnTo>
                  <a:lnTo>
                    <a:pt x="28" y="128"/>
                  </a:lnTo>
                  <a:lnTo>
                    <a:pt x="32" y="115"/>
                  </a:lnTo>
                  <a:lnTo>
                    <a:pt x="32" y="101"/>
                  </a:lnTo>
                  <a:lnTo>
                    <a:pt x="32" y="92"/>
                  </a:lnTo>
                  <a:lnTo>
                    <a:pt x="32" y="78"/>
                  </a:lnTo>
                  <a:lnTo>
                    <a:pt x="32" y="78"/>
                  </a:lnTo>
                  <a:lnTo>
                    <a:pt x="37" y="64"/>
                  </a:lnTo>
                  <a:lnTo>
                    <a:pt x="46" y="50"/>
                  </a:lnTo>
                  <a:lnTo>
                    <a:pt x="51" y="36"/>
                  </a:lnTo>
                  <a:lnTo>
                    <a:pt x="64" y="23"/>
                  </a:lnTo>
                  <a:lnTo>
                    <a:pt x="74" y="13"/>
                  </a:lnTo>
                  <a:lnTo>
                    <a:pt x="87" y="4"/>
                  </a:lnTo>
                  <a:lnTo>
                    <a:pt x="101" y="0"/>
                  </a:lnTo>
                  <a:lnTo>
                    <a:pt x="120" y="0"/>
                  </a:lnTo>
                  <a:lnTo>
                    <a:pt x="120" y="0"/>
                  </a:lnTo>
                  <a:lnTo>
                    <a:pt x="120" y="0"/>
                  </a:lnTo>
                  <a:lnTo>
                    <a:pt x="12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1" name="Freeform 95"/>
            <p:cNvSpPr>
              <a:spLocks/>
            </p:cNvSpPr>
            <p:nvPr/>
          </p:nvSpPr>
          <p:spPr bwMode="auto">
            <a:xfrm>
              <a:off x="3637" y="1290"/>
              <a:ext cx="44" cy="113"/>
            </a:xfrm>
            <a:custGeom>
              <a:avLst/>
              <a:gdLst>
                <a:gd name="T0" fmla="*/ 97 w 97"/>
                <a:gd name="T1" fmla="*/ 83 h 203"/>
                <a:gd name="T2" fmla="*/ 92 w 97"/>
                <a:gd name="T3" fmla="*/ 101 h 203"/>
                <a:gd name="T4" fmla="*/ 97 w 97"/>
                <a:gd name="T5" fmla="*/ 120 h 203"/>
                <a:gd name="T6" fmla="*/ 97 w 97"/>
                <a:gd name="T7" fmla="*/ 134 h 203"/>
                <a:gd name="T8" fmla="*/ 97 w 97"/>
                <a:gd name="T9" fmla="*/ 152 h 203"/>
                <a:gd name="T10" fmla="*/ 92 w 97"/>
                <a:gd name="T11" fmla="*/ 166 h 203"/>
                <a:gd name="T12" fmla="*/ 87 w 97"/>
                <a:gd name="T13" fmla="*/ 180 h 203"/>
                <a:gd name="T14" fmla="*/ 78 w 97"/>
                <a:gd name="T15" fmla="*/ 193 h 203"/>
                <a:gd name="T16" fmla="*/ 60 w 97"/>
                <a:gd name="T17" fmla="*/ 203 h 203"/>
                <a:gd name="T18" fmla="*/ 60 w 97"/>
                <a:gd name="T19" fmla="*/ 203 h 203"/>
                <a:gd name="T20" fmla="*/ 51 w 97"/>
                <a:gd name="T21" fmla="*/ 203 h 203"/>
                <a:gd name="T22" fmla="*/ 41 w 97"/>
                <a:gd name="T23" fmla="*/ 193 h 203"/>
                <a:gd name="T24" fmla="*/ 32 w 97"/>
                <a:gd name="T25" fmla="*/ 184 h 203"/>
                <a:gd name="T26" fmla="*/ 28 w 97"/>
                <a:gd name="T27" fmla="*/ 175 h 203"/>
                <a:gd name="T28" fmla="*/ 23 w 97"/>
                <a:gd name="T29" fmla="*/ 166 h 203"/>
                <a:gd name="T30" fmla="*/ 18 w 97"/>
                <a:gd name="T31" fmla="*/ 157 h 203"/>
                <a:gd name="T32" fmla="*/ 14 w 97"/>
                <a:gd name="T33" fmla="*/ 147 h 203"/>
                <a:gd name="T34" fmla="*/ 9 w 97"/>
                <a:gd name="T35" fmla="*/ 138 h 203"/>
                <a:gd name="T36" fmla="*/ 9 w 97"/>
                <a:gd name="T37" fmla="*/ 138 h 203"/>
                <a:gd name="T38" fmla="*/ 0 w 97"/>
                <a:gd name="T39" fmla="*/ 97 h 203"/>
                <a:gd name="T40" fmla="*/ 0 w 97"/>
                <a:gd name="T41" fmla="*/ 97 h 203"/>
                <a:gd name="T42" fmla="*/ 0 w 97"/>
                <a:gd name="T43" fmla="*/ 97 h 203"/>
                <a:gd name="T44" fmla="*/ 5 w 97"/>
                <a:gd name="T45" fmla="*/ 97 h 203"/>
                <a:gd name="T46" fmla="*/ 5 w 97"/>
                <a:gd name="T47" fmla="*/ 97 h 203"/>
                <a:gd name="T48" fmla="*/ 5 w 97"/>
                <a:gd name="T49" fmla="*/ 97 h 203"/>
                <a:gd name="T50" fmla="*/ 9 w 97"/>
                <a:gd name="T51" fmla="*/ 97 h 203"/>
                <a:gd name="T52" fmla="*/ 9 w 97"/>
                <a:gd name="T53" fmla="*/ 97 h 203"/>
                <a:gd name="T54" fmla="*/ 14 w 97"/>
                <a:gd name="T55" fmla="*/ 97 h 203"/>
                <a:gd name="T56" fmla="*/ 14 w 97"/>
                <a:gd name="T57" fmla="*/ 97 h 203"/>
                <a:gd name="T58" fmla="*/ 14 w 97"/>
                <a:gd name="T59" fmla="*/ 97 h 203"/>
                <a:gd name="T60" fmla="*/ 23 w 97"/>
                <a:gd name="T61" fmla="*/ 88 h 203"/>
                <a:gd name="T62" fmla="*/ 28 w 97"/>
                <a:gd name="T63" fmla="*/ 78 h 203"/>
                <a:gd name="T64" fmla="*/ 32 w 97"/>
                <a:gd name="T65" fmla="*/ 65 h 203"/>
                <a:gd name="T66" fmla="*/ 37 w 97"/>
                <a:gd name="T67" fmla="*/ 51 h 203"/>
                <a:gd name="T68" fmla="*/ 37 w 97"/>
                <a:gd name="T69" fmla="*/ 37 h 203"/>
                <a:gd name="T70" fmla="*/ 37 w 97"/>
                <a:gd name="T71" fmla="*/ 28 h 203"/>
                <a:gd name="T72" fmla="*/ 37 w 97"/>
                <a:gd name="T73" fmla="*/ 14 h 203"/>
                <a:gd name="T74" fmla="*/ 37 w 97"/>
                <a:gd name="T75" fmla="*/ 0 h 203"/>
                <a:gd name="T76" fmla="*/ 37 w 97"/>
                <a:gd name="T77" fmla="*/ 0 h 203"/>
                <a:gd name="T78" fmla="*/ 46 w 97"/>
                <a:gd name="T79" fmla="*/ 5 h 203"/>
                <a:gd name="T80" fmla="*/ 55 w 97"/>
                <a:gd name="T81" fmla="*/ 14 h 203"/>
                <a:gd name="T82" fmla="*/ 64 w 97"/>
                <a:gd name="T83" fmla="*/ 23 h 203"/>
                <a:gd name="T84" fmla="*/ 78 w 97"/>
                <a:gd name="T85" fmla="*/ 37 h 203"/>
                <a:gd name="T86" fmla="*/ 83 w 97"/>
                <a:gd name="T87" fmla="*/ 46 h 203"/>
                <a:gd name="T88" fmla="*/ 92 w 97"/>
                <a:gd name="T89" fmla="*/ 60 h 203"/>
                <a:gd name="T90" fmla="*/ 97 w 97"/>
                <a:gd name="T91" fmla="*/ 69 h 203"/>
                <a:gd name="T92" fmla="*/ 97 w 97"/>
                <a:gd name="T93" fmla="*/ 83 h 203"/>
                <a:gd name="T94" fmla="*/ 97 w 97"/>
                <a:gd name="T95" fmla="*/ 83 h 203"/>
                <a:gd name="T96" fmla="*/ 97 w 97"/>
                <a:gd name="T97" fmla="*/ 83 h 203"/>
                <a:gd name="T98" fmla="*/ 97 w 97"/>
                <a:gd name="T99" fmla="*/ 83 h 203"/>
                <a:gd name="T100" fmla="*/ 97 w 97"/>
                <a:gd name="T101" fmla="*/ 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203">
                  <a:moveTo>
                    <a:pt x="97" y="83"/>
                  </a:moveTo>
                  <a:lnTo>
                    <a:pt x="92" y="101"/>
                  </a:lnTo>
                  <a:lnTo>
                    <a:pt x="97" y="120"/>
                  </a:lnTo>
                  <a:lnTo>
                    <a:pt x="97" y="134"/>
                  </a:lnTo>
                  <a:lnTo>
                    <a:pt x="97" y="152"/>
                  </a:lnTo>
                  <a:lnTo>
                    <a:pt x="92" y="166"/>
                  </a:lnTo>
                  <a:lnTo>
                    <a:pt x="87" y="180"/>
                  </a:lnTo>
                  <a:lnTo>
                    <a:pt x="78" y="193"/>
                  </a:lnTo>
                  <a:lnTo>
                    <a:pt x="60" y="203"/>
                  </a:lnTo>
                  <a:lnTo>
                    <a:pt x="60" y="203"/>
                  </a:lnTo>
                  <a:lnTo>
                    <a:pt x="51" y="203"/>
                  </a:lnTo>
                  <a:lnTo>
                    <a:pt x="41" y="193"/>
                  </a:lnTo>
                  <a:lnTo>
                    <a:pt x="32" y="184"/>
                  </a:lnTo>
                  <a:lnTo>
                    <a:pt x="28" y="175"/>
                  </a:lnTo>
                  <a:lnTo>
                    <a:pt x="23" y="166"/>
                  </a:lnTo>
                  <a:lnTo>
                    <a:pt x="18" y="157"/>
                  </a:lnTo>
                  <a:lnTo>
                    <a:pt x="14" y="147"/>
                  </a:lnTo>
                  <a:lnTo>
                    <a:pt x="9" y="138"/>
                  </a:lnTo>
                  <a:lnTo>
                    <a:pt x="9" y="138"/>
                  </a:lnTo>
                  <a:lnTo>
                    <a:pt x="0" y="97"/>
                  </a:lnTo>
                  <a:lnTo>
                    <a:pt x="0" y="97"/>
                  </a:lnTo>
                  <a:lnTo>
                    <a:pt x="0" y="97"/>
                  </a:lnTo>
                  <a:lnTo>
                    <a:pt x="5" y="97"/>
                  </a:lnTo>
                  <a:lnTo>
                    <a:pt x="5" y="97"/>
                  </a:lnTo>
                  <a:lnTo>
                    <a:pt x="5" y="97"/>
                  </a:lnTo>
                  <a:lnTo>
                    <a:pt x="9" y="97"/>
                  </a:lnTo>
                  <a:lnTo>
                    <a:pt x="9" y="97"/>
                  </a:lnTo>
                  <a:lnTo>
                    <a:pt x="14" y="97"/>
                  </a:lnTo>
                  <a:lnTo>
                    <a:pt x="14" y="97"/>
                  </a:lnTo>
                  <a:lnTo>
                    <a:pt x="14" y="97"/>
                  </a:lnTo>
                  <a:lnTo>
                    <a:pt x="23" y="88"/>
                  </a:lnTo>
                  <a:lnTo>
                    <a:pt x="28" y="78"/>
                  </a:lnTo>
                  <a:lnTo>
                    <a:pt x="32" y="65"/>
                  </a:lnTo>
                  <a:lnTo>
                    <a:pt x="37" y="51"/>
                  </a:lnTo>
                  <a:lnTo>
                    <a:pt x="37" y="37"/>
                  </a:lnTo>
                  <a:lnTo>
                    <a:pt x="37" y="28"/>
                  </a:lnTo>
                  <a:lnTo>
                    <a:pt x="37" y="14"/>
                  </a:lnTo>
                  <a:lnTo>
                    <a:pt x="37" y="0"/>
                  </a:lnTo>
                  <a:lnTo>
                    <a:pt x="37" y="0"/>
                  </a:lnTo>
                  <a:lnTo>
                    <a:pt x="46" y="5"/>
                  </a:lnTo>
                  <a:lnTo>
                    <a:pt x="55" y="14"/>
                  </a:lnTo>
                  <a:lnTo>
                    <a:pt x="64" y="23"/>
                  </a:lnTo>
                  <a:lnTo>
                    <a:pt x="78" y="37"/>
                  </a:lnTo>
                  <a:lnTo>
                    <a:pt x="83" y="46"/>
                  </a:lnTo>
                  <a:lnTo>
                    <a:pt x="92" y="60"/>
                  </a:lnTo>
                  <a:lnTo>
                    <a:pt x="97" y="69"/>
                  </a:lnTo>
                  <a:lnTo>
                    <a:pt x="97" y="83"/>
                  </a:lnTo>
                  <a:lnTo>
                    <a:pt x="97" y="83"/>
                  </a:lnTo>
                  <a:lnTo>
                    <a:pt x="97" y="83"/>
                  </a:lnTo>
                  <a:lnTo>
                    <a:pt x="97" y="83"/>
                  </a:lnTo>
                  <a:lnTo>
                    <a:pt x="97"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2" name="Freeform 96"/>
            <p:cNvSpPr>
              <a:spLocks/>
            </p:cNvSpPr>
            <p:nvPr/>
          </p:nvSpPr>
          <p:spPr bwMode="auto">
            <a:xfrm>
              <a:off x="3643" y="1295"/>
              <a:ext cx="4" cy="23"/>
            </a:xfrm>
            <a:custGeom>
              <a:avLst/>
              <a:gdLst>
                <a:gd name="T0" fmla="*/ 4 w 9"/>
                <a:gd name="T1" fmla="*/ 42 h 42"/>
                <a:gd name="T2" fmla="*/ 0 w 9"/>
                <a:gd name="T3" fmla="*/ 37 h 42"/>
                <a:gd name="T4" fmla="*/ 0 w 9"/>
                <a:gd name="T5" fmla="*/ 32 h 42"/>
                <a:gd name="T6" fmla="*/ 0 w 9"/>
                <a:gd name="T7" fmla="*/ 28 h 42"/>
                <a:gd name="T8" fmla="*/ 0 w 9"/>
                <a:gd name="T9" fmla="*/ 23 h 42"/>
                <a:gd name="T10" fmla="*/ 0 w 9"/>
                <a:gd name="T11" fmla="*/ 14 h 42"/>
                <a:gd name="T12" fmla="*/ 4 w 9"/>
                <a:gd name="T13" fmla="*/ 9 h 42"/>
                <a:gd name="T14" fmla="*/ 4 w 9"/>
                <a:gd name="T15" fmla="*/ 5 h 42"/>
                <a:gd name="T16" fmla="*/ 4 w 9"/>
                <a:gd name="T17" fmla="*/ 0 h 42"/>
                <a:gd name="T18" fmla="*/ 4 w 9"/>
                <a:gd name="T19" fmla="*/ 0 h 42"/>
                <a:gd name="T20" fmla="*/ 9 w 9"/>
                <a:gd name="T21" fmla="*/ 5 h 42"/>
                <a:gd name="T22" fmla="*/ 9 w 9"/>
                <a:gd name="T23" fmla="*/ 9 h 42"/>
                <a:gd name="T24" fmla="*/ 9 w 9"/>
                <a:gd name="T25" fmla="*/ 14 h 42"/>
                <a:gd name="T26" fmla="*/ 9 w 9"/>
                <a:gd name="T27" fmla="*/ 19 h 42"/>
                <a:gd name="T28" fmla="*/ 9 w 9"/>
                <a:gd name="T29" fmla="*/ 23 h 42"/>
                <a:gd name="T30" fmla="*/ 4 w 9"/>
                <a:gd name="T31" fmla="*/ 32 h 42"/>
                <a:gd name="T32" fmla="*/ 4 w 9"/>
                <a:gd name="T33" fmla="*/ 37 h 42"/>
                <a:gd name="T34" fmla="*/ 4 w 9"/>
                <a:gd name="T35" fmla="*/ 42 h 42"/>
                <a:gd name="T36" fmla="*/ 4 w 9"/>
                <a:gd name="T37" fmla="*/ 42 h 42"/>
                <a:gd name="T38" fmla="*/ 4 w 9"/>
                <a:gd name="T39" fmla="*/ 42 h 42"/>
                <a:gd name="T40" fmla="*/ 4 w 9"/>
                <a:gd name="T41" fmla="*/ 42 h 42"/>
                <a:gd name="T42" fmla="*/ 4 w 9"/>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42">
                  <a:moveTo>
                    <a:pt x="4" y="42"/>
                  </a:moveTo>
                  <a:lnTo>
                    <a:pt x="0" y="37"/>
                  </a:lnTo>
                  <a:lnTo>
                    <a:pt x="0" y="32"/>
                  </a:lnTo>
                  <a:lnTo>
                    <a:pt x="0" y="28"/>
                  </a:lnTo>
                  <a:lnTo>
                    <a:pt x="0" y="23"/>
                  </a:lnTo>
                  <a:lnTo>
                    <a:pt x="0" y="14"/>
                  </a:lnTo>
                  <a:lnTo>
                    <a:pt x="4" y="9"/>
                  </a:lnTo>
                  <a:lnTo>
                    <a:pt x="4" y="5"/>
                  </a:lnTo>
                  <a:lnTo>
                    <a:pt x="4" y="0"/>
                  </a:lnTo>
                  <a:lnTo>
                    <a:pt x="4" y="0"/>
                  </a:lnTo>
                  <a:lnTo>
                    <a:pt x="9" y="5"/>
                  </a:lnTo>
                  <a:lnTo>
                    <a:pt x="9" y="9"/>
                  </a:lnTo>
                  <a:lnTo>
                    <a:pt x="9" y="14"/>
                  </a:lnTo>
                  <a:lnTo>
                    <a:pt x="9" y="19"/>
                  </a:lnTo>
                  <a:lnTo>
                    <a:pt x="9" y="23"/>
                  </a:lnTo>
                  <a:lnTo>
                    <a:pt x="4" y="32"/>
                  </a:lnTo>
                  <a:lnTo>
                    <a:pt x="4" y="37"/>
                  </a:lnTo>
                  <a:lnTo>
                    <a:pt x="4" y="42"/>
                  </a:lnTo>
                  <a:lnTo>
                    <a:pt x="4" y="42"/>
                  </a:lnTo>
                  <a:lnTo>
                    <a:pt x="4" y="42"/>
                  </a:lnTo>
                  <a:lnTo>
                    <a:pt x="4" y="42"/>
                  </a:lnTo>
                  <a:lnTo>
                    <a:pt x="4"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3" name="Freeform 97"/>
            <p:cNvSpPr>
              <a:spLocks/>
            </p:cNvSpPr>
            <p:nvPr/>
          </p:nvSpPr>
          <p:spPr bwMode="auto">
            <a:xfrm>
              <a:off x="3543" y="1380"/>
              <a:ext cx="121" cy="240"/>
            </a:xfrm>
            <a:custGeom>
              <a:avLst/>
              <a:gdLst>
                <a:gd name="T0" fmla="*/ 83 w 267"/>
                <a:gd name="T1" fmla="*/ 37 h 428"/>
                <a:gd name="T2" fmla="*/ 87 w 267"/>
                <a:gd name="T3" fmla="*/ 55 h 428"/>
                <a:gd name="T4" fmla="*/ 92 w 267"/>
                <a:gd name="T5" fmla="*/ 78 h 428"/>
                <a:gd name="T6" fmla="*/ 97 w 267"/>
                <a:gd name="T7" fmla="*/ 102 h 428"/>
                <a:gd name="T8" fmla="*/ 101 w 267"/>
                <a:gd name="T9" fmla="*/ 125 h 428"/>
                <a:gd name="T10" fmla="*/ 106 w 267"/>
                <a:gd name="T11" fmla="*/ 148 h 428"/>
                <a:gd name="T12" fmla="*/ 110 w 267"/>
                <a:gd name="T13" fmla="*/ 166 h 428"/>
                <a:gd name="T14" fmla="*/ 120 w 267"/>
                <a:gd name="T15" fmla="*/ 184 h 428"/>
                <a:gd name="T16" fmla="*/ 133 w 267"/>
                <a:gd name="T17" fmla="*/ 203 h 428"/>
                <a:gd name="T18" fmla="*/ 133 w 267"/>
                <a:gd name="T19" fmla="*/ 203 h 428"/>
                <a:gd name="T20" fmla="*/ 161 w 267"/>
                <a:gd name="T21" fmla="*/ 230 h 428"/>
                <a:gd name="T22" fmla="*/ 179 w 267"/>
                <a:gd name="T23" fmla="*/ 253 h 428"/>
                <a:gd name="T24" fmla="*/ 202 w 267"/>
                <a:gd name="T25" fmla="*/ 281 h 428"/>
                <a:gd name="T26" fmla="*/ 216 w 267"/>
                <a:gd name="T27" fmla="*/ 313 h 428"/>
                <a:gd name="T28" fmla="*/ 230 w 267"/>
                <a:gd name="T29" fmla="*/ 341 h 428"/>
                <a:gd name="T30" fmla="*/ 244 w 267"/>
                <a:gd name="T31" fmla="*/ 369 h 428"/>
                <a:gd name="T32" fmla="*/ 258 w 267"/>
                <a:gd name="T33" fmla="*/ 401 h 428"/>
                <a:gd name="T34" fmla="*/ 267 w 267"/>
                <a:gd name="T35" fmla="*/ 428 h 428"/>
                <a:gd name="T36" fmla="*/ 267 w 267"/>
                <a:gd name="T37" fmla="*/ 428 h 428"/>
                <a:gd name="T38" fmla="*/ 248 w 267"/>
                <a:gd name="T39" fmla="*/ 401 h 428"/>
                <a:gd name="T40" fmla="*/ 235 w 267"/>
                <a:gd name="T41" fmla="*/ 369 h 428"/>
                <a:gd name="T42" fmla="*/ 216 w 267"/>
                <a:gd name="T43" fmla="*/ 341 h 428"/>
                <a:gd name="T44" fmla="*/ 202 w 267"/>
                <a:gd name="T45" fmla="*/ 313 h 428"/>
                <a:gd name="T46" fmla="*/ 179 w 267"/>
                <a:gd name="T47" fmla="*/ 286 h 428"/>
                <a:gd name="T48" fmla="*/ 161 w 267"/>
                <a:gd name="T49" fmla="*/ 258 h 428"/>
                <a:gd name="T50" fmla="*/ 138 w 267"/>
                <a:gd name="T51" fmla="*/ 230 h 428"/>
                <a:gd name="T52" fmla="*/ 115 w 267"/>
                <a:gd name="T53" fmla="*/ 207 h 428"/>
                <a:gd name="T54" fmla="*/ 115 w 267"/>
                <a:gd name="T55" fmla="*/ 207 h 428"/>
                <a:gd name="T56" fmla="*/ 97 w 267"/>
                <a:gd name="T57" fmla="*/ 180 h 428"/>
                <a:gd name="T58" fmla="*/ 87 w 267"/>
                <a:gd name="T59" fmla="*/ 152 h 428"/>
                <a:gd name="T60" fmla="*/ 83 w 267"/>
                <a:gd name="T61" fmla="*/ 120 h 428"/>
                <a:gd name="T62" fmla="*/ 78 w 267"/>
                <a:gd name="T63" fmla="*/ 88 h 428"/>
                <a:gd name="T64" fmla="*/ 74 w 267"/>
                <a:gd name="T65" fmla="*/ 60 h 428"/>
                <a:gd name="T66" fmla="*/ 60 w 267"/>
                <a:gd name="T67" fmla="*/ 32 h 428"/>
                <a:gd name="T68" fmla="*/ 37 w 267"/>
                <a:gd name="T69" fmla="*/ 19 h 428"/>
                <a:gd name="T70" fmla="*/ 0 w 267"/>
                <a:gd name="T71" fmla="*/ 9 h 428"/>
                <a:gd name="T72" fmla="*/ 0 w 267"/>
                <a:gd name="T73" fmla="*/ 9 h 428"/>
                <a:gd name="T74" fmla="*/ 0 w 267"/>
                <a:gd name="T75" fmla="*/ 5 h 428"/>
                <a:gd name="T76" fmla="*/ 0 w 267"/>
                <a:gd name="T77" fmla="*/ 5 h 428"/>
                <a:gd name="T78" fmla="*/ 5 w 267"/>
                <a:gd name="T79" fmla="*/ 0 h 428"/>
                <a:gd name="T80" fmla="*/ 9 w 267"/>
                <a:gd name="T81" fmla="*/ 0 h 428"/>
                <a:gd name="T82" fmla="*/ 18 w 267"/>
                <a:gd name="T83" fmla="*/ 0 h 428"/>
                <a:gd name="T84" fmla="*/ 23 w 267"/>
                <a:gd name="T85" fmla="*/ 0 h 428"/>
                <a:gd name="T86" fmla="*/ 28 w 267"/>
                <a:gd name="T87" fmla="*/ 5 h 428"/>
                <a:gd name="T88" fmla="*/ 32 w 267"/>
                <a:gd name="T89" fmla="*/ 5 h 428"/>
                <a:gd name="T90" fmla="*/ 32 w 267"/>
                <a:gd name="T91" fmla="*/ 5 h 428"/>
                <a:gd name="T92" fmla="*/ 37 w 267"/>
                <a:gd name="T93" fmla="*/ 5 h 428"/>
                <a:gd name="T94" fmla="*/ 46 w 267"/>
                <a:gd name="T95" fmla="*/ 9 h 428"/>
                <a:gd name="T96" fmla="*/ 51 w 267"/>
                <a:gd name="T97" fmla="*/ 14 h 428"/>
                <a:gd name="T98" fmla="*/ 55 w 267"/>
                <a:gd name="T99" fmla="*/ 19 h 428"/>
                <a:gd name="T100" fmla="*/ 60 w 267"/>
                <a:gd name="T101" fmla="*/ 23 h 428"/>
                <a:gd name="T102" fmla="*/ 69 w 267"/>
                <a:gd name="T103" fmla="*/ 32 h 428"/>
                <a:gd name="T104" fmla="*/ 74 w 267"/>
                <a:gd name="T105" fmla="*/ 32 h 428"/>
                <a:gd name="T106" fmla="*/ 83 w 267"/>
                <a:gd name="T107" fmla="*/ 37 h 428"/>
                <a:gd name="T108" fmla="*/ 83 w 267"/>
                <a:gd name="T109" fmla="*/ 37 h 428"/>
                <a:gd name="T110" fmla="*/ 83 w 267"/>
                <a:gd name="T111" fmla="*/ 37 h 428"/>
                <a:gd name="T112" fmla="*/ 83 w 267"/>
                <a:gd name="T113" fmla="*/ 37 h 428"/>
                <a:gd name="T114" fmla="*/ 83 w 267"/>
                <a:gd name="T115" fmla="*/ 3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428">
                  <a:moveTo>
                    <a:pt x="83" y="37"/>
                  </a:moveTo>
                  <a:lnTo>
                    <a:pt x="87" y="55"/>
                  </a:lnTo>
                  <a:lnTo>
                    <a:pt x="92" y="78"/>
                  </a:lnTo>
                  <a:lnTo>
                    <a:pt x="97" y="102"/>
                  </a:lnTo>
                  <a:lnTo>
                    <a:pt x="101" y="125"/>
                  </a:lnTo>
                  <a:lnTo>
                    <a:pt x="106" y="148"/>
                  </a:lnTo>
                  <a:lnTo>
                    <a:pt x="110" y="166"/>
                  </a:lnTo>
                  <a:lnTo>
                    <a:pt x="120" y="184"/>
                  </a:lnTo>
                  <a:lnTo>
                    <a:pt x="133" y="203"/>
                  </a:lnTo>
                  <a:lnTo>
                    <a:pt x="133" y="203"/>
                  </a:lnTo>
                  <a:lnTo>
                    <a:pt x="161" y="230"/>
                  </a:lnTo>
                  <a:lnTo>
                    <a:pt x="179" y="253"/>
                  </a:lnTo>
                  <a:lnTo>
                    <a:pt x="202" y="281"/>
                  </a:lnTo>
                  <a:lnTo>
                    <a:pt x="216" y="313"/>
                  </a:lnTo>
                  <a:lnTo>
                    <a:pt x="230" y="341"/>
                  </a:lnTo>
                  <a:lnTo>
                    <a:pt x="244" y="369"/>
                  </a:lnTo>
                  <a:lnTo>
                    <a:pt x="258" y="401"/>
                  </a:lnTo>
                  <a:lnTo>
                    <a:pt x="267" y="428"/>
                  </a:lnTo>
                  <a:lnTo>
                    <a:pt x="267" y="428"/>
                  </a:lnTo>
                  <a:lnTo>
                    <a:pt x="248" y="401"/>
                  </a:lnTo>
                  <a:lnTo>
                    <a:pt x="235" y="369"/>
                  </a:lnTo>
                  <a:lnTo>
                    <a:pt x="216" y="341"/>
                  </a:lnTo>
                  <a:lnTo>
                    <a:pt x="202" y="313"/>
                  </a:lnTo>
                  <a:lnTo>
                    <a:pt x="179" y="286"/>
                  </a:lnTo>
                  <a:lnTo>
                    <a:pt x="161" y="258"/>
                  </a:lnTo>
                  <a:lnTo>
                    <a:pt x="138" y="230"/>
                  </a:lnTo>
                  <a:lnTo>
                    <a:pt x="115" y="207"/>
                  </a:lnTo>
                  <a:lnTo>
                    <a:pt x="115" y="207"/>
                  </a:lnTo>
                  <a:lnTo>
                    <a:pt x="97" y="180"/>
                  </a:lnTo>
                  <a:lnTo>
                    <a:pt x="87" y="152"/>
                  </a:lnTo>
                  <a:lnTo>
                    <a:pt x="83" y="120"/>
                  </a:lnTo>
                  <a:lnTo>
                    <a:pt x="78" y="88"/>
                  </a:lnTo>
                  <a:lnTo>
                    <a:pt x="74" y="60"/>
                  </a:lnTo>
                  <a:lnTo>
                    <a:pt x="60" y="32"/>
                  </a:lnTo>
                  <a:lnTo>
                    <a:pt x="37" y="19"/>
                  </a:lnTo>
                  <a:lnTo>
                    <a:pt x="0" y="9"/>
                  </a:lnTo>
                  <a:lnTo>
                    <a:pt x="0" y="9"/>
                  </a:lnTo>
                  <a:lnTo>
                    <a:pt x="0" y="5"/>
                  </a:lnTo>
                  <a:lnTo>
                    <a:pt x="0" y="5"/>
                  </a:lnTo>
                  <a:lnTo>
                    <a:pt x="5" y="0"/>
                  </a:lnTo>
                  <a:lnTo>
                    <a:pt x="9" y="0"/>
                  </a:lnTo>
                  <a:lnTo>
                    <a:pt x="18" y="0"/>
                  </a:lnTo>
                  <a:lnTo>
                    <a:pt x="23" y="0"/>
                  </a:lnTo>
                  <a:lnTo>
                    <a:pt x="28" y="5"/>
                  </a:lnTo>
                  <a:lnTo>
                    <a:pt x="32" y="5"/>
                  </a:lnTo>
                  <a:lnTo>
                    <a:pt x="32" y="5"/>
                  </a:lnTo>
                  <a:lnTo>
                    <a:pt x="37" y="5"/>
                  </a:lnTo>
                  <a:lnTo>
                    <a:pt x="46" y="9"/>
                  </a:lnTo>
                  <a:lnTo>
                    <a:pt x="51" y="14"/>
                  </a:lnTo>
                  <a:lnTo>
                    <a:pt x="55" y="19"/>
                  </a:lnTo>
                  <a:lnTo>
                    <a:pt x="60" y="23"/>
                  </a:lnTo>
                  <a:lnTo>
                    <a:pt x="69" y="32"/>
                  </a:lnTo>
                  <a:lnTo>
                    <a:pt x="74" y="32"/>
                  </a:lnTo>
                  <a:lnTo>
                    <a:pt x="83" y="37"/>
                  </a:lnTo>
                  <a:lnTo>
                    <a:pt x="83" y="37"/>
                  </a:lnTo>
                  <a:lnTo>
                    <a:pt x="83" y="37"/>
                  </a:lnTo>
                  <a:lnTo>
                    <a:pt x="83" y="37"/>
                  </a:lnTo>
                  <a:lnTo>
                    <a:pt x="8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4" name="Freeform 98"/>
            <p:cNvSpPr>
              <a:spLocks/>
            </p:cNvSpPr>
            <p:nvPr/>
          </p:nvSpPr>
          <p:spPr bwMode="auto">
            <a:xfrm>
              <a:off x="3810" y="1450"/>
              <a:ext cx="52" cy="98"/>
            </a:xfrm>
            <a:custGeom>
              <a:avLst/>
              <a:gdLst>
                <a:gd name="T0" fmla="*/ 115 w 115"/>
                <a:gd name="T1" fmla="*/ 18 h 175"/>
                <a:gd name="T2" fmla="*/ 106 w 115"/>
                <a:gd name="T3" fmla="*/ 13 h 175"/>
                <a:gd name="T4" fmla="*/ 87 w 115"/>
                <a:gd name="T5" fmla="*/ 23 h 175"/>
                <a:gd name="T6" fmla="*/ 73 w 115"/>
                <a:gd name="T7" fmla="*/ 36 h 175"/>
                <a:gd name="T8" fmla="*/ 60 w 115"/>
                <a:gd name="T9" fmla="*/ 55 h 175"/>
                <a:gd name="T10" fmla="*/ 55 w 115"/>
                <a:gd name="T11" fmla="*/ 59 h 175"/>
                <a:gd name="T12" fmla="*/ 41 w 115"/>
                <a:gd name="T13" fmla="*/ 87 h 175"/>
                <a:gd name="T14" fmla="*/ 55 w 115"/>
                <a:gd name="T15" fmla="*/ 96 h 175"/>
                <a:gd name="T16" fmla="*/ 64 w 115"/>
                <a:gd name="T17" fmla="*/ 110 h 175"/>
                <a:gd name="T18" fmla="*/ 69 w 115"/>
                <a:gd name="T19" fmla="*/ 119 h 175"/>
                <a:gd name="T20" fmla="*/ 64 w 115"/>
                <a:gd name="T21" fmla="*/ 138 h 175"/>
                <a:gd name="T22" fmla="*/ 64 w 115"/>
                <a:gd name="T23" fmla="*/ 142 h 175"/>
                <a:gd name="T24" fmla="*/ 55 w 115"/>
                <a:gd name="T25" fmla="*/ 151 h 175"/>
                <a:gd name="T26" fmla="*/ 50 w 115"/>
                <a:gd name="T27" fmla="*/ 161 h 175"/>
                <a:gd name="T28" fmla="*/ 41 w 115"/>
                <a:gd name="T29" fmla="*/ 165 h 175"/>
                <a:gd name="T30" fmla="*/ 37 w 115"/>
                <a:gd name="T31" fmla="*/ 170 h 175"/>
                <a:gd name="T32" fmla="*/ 37 w 115"/>
                <a:gd name="T33" fmla="*/ 161 h 175"/>
                <a:gd name="T34" fmla="*/ 41 w 115"/>
                <a:gd name="T35" fmla="*/ 151 h 175"/>
                <a:gd name="T36" fmla="*/ 50 w 115"/>
                <a:gd name="T37" fmla="*/ 142 h 175"/>
                <a:gd name="T38" fmla="*/ 55 w 115"/>
                <a:gd name="T39" fmla="*/ 128 h 175"/>
                <a:gd name="T40" fmla="*/ 55 w 115"/>
                <a:gd name="T41" fmla="*/ 124 h 175"/>
                <a:gd name="T42" fmla="*/ 50 w 115"/>
                <a:gd name="T43" fmla="*/ 119 h 175"/>
                <a:gd name="T44" fmla="*/ 50 w 115"/>
                <a:gd name="T45" fmla="*/ 115 h 175"/>
                <a:gd name="T46" fmla="*/ 46 w 115"/>
                <a:gd name="T47" fmla="*/ 110 h 175"/>
                <a:gd name="T48" fmla="*/ 41 w 115"/>
                <a:gd name="T49" fmla="*/ 105 h 175"/>
                <a:gd name="T50" fmla="*/ 32 w 115"/>
                <a:gd name="T51" fmla="*/ 105 h 175"/>
                <a:gd name="T52" fmla="*/ 23 w 115"/>
                <a:gd name="T53" fmla="*/ 124 h 175"/>
                <a:gd name="T54" fmla="*/ 14 w 115"/>
                <a:gd name="T55" fmla="*/ 138 h 175"/>
                <a:gd name="T56" fmla="*/ 4 w 115"/>
                <a:gd name="T57" fmla="*/ 156 h 175"/>
                <a:gd name="T58" fmla="*/ 0 w 115"/>
                <a:gd name="T59" fmla="*/ 175 h 175"/>
                <a:gd name="T60" fmla="*/ 4 w 115"/>
                <a:gd name="T61" fmla="*/ 151 h 175"/>
                <a:gd name="T62" fmla="*/ 23 w 115"/>
                <a:gd name="T63" fmla="*/ 101 h 175"/>
                <a:gd name="T64" fmla="*/ 46 w 115"/>
                <a:gd name="T65" fmla="*/ 55 h 175"/>
                <a:gd name="T66" fmla="*/ 78 w 115"/>
                <a:gd name="T67" fmla="*/ 13 h 175"/>
                <a:gd name="T68" fmla="*/ 96 w 115"/>
                <a:gd name="T69" fmla="*/ 0 h 175"/>
                <a:gd name="T70" fmla="*/ 101 w 115"/>
                <a:gd name="T71" fmla="*/ 0 h 175"/>
                <a:gd name="T72" fmla="*/ 110 w 115"/>
                <a:gd name="T73" fmla="*/ 4 h 175"/>
                <a:gd name="T74" fmla="*/ 110 w 115"/>
                <a:gd name="T75" fmla="*/ 4 h 175"/>
                <a:gd name="T76" fmla="*/ 115 w 115"/>
                <a:gd name="T77" fmla="*/ 9 h 175"/>
                <a:gd name="T78" fmla="*/ 115 w 115"/>
                <a:gd name="T79" fmla="*/ 9 h 175"/>
                <a:gd name="T80" fmla="*/ 115 w 115"/>
                <a:gd name="T81" fmla="*/ 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5">
                  <a:moveTo>
                    <a:pt x="115" y="9"/>
                  </a:moveTo>
                  <a:lnTo>
                    <a:pt x="115" y="18"/>
                  </a:lnTo>
                  <a:lnTo>
                    <a:pt x="115" y="18"/>
                  </a:lnTo>
                  <a:lnTo>
                    <a:pt x="106" y="13"/>
                  </a:lnTo>
                  <a:lnTo>
                    <a:pt x="96" y="18"/>
                  </a:lnTo>
                  <a:lnTo>
                    <a:pt x="87" y="23"/>
                  </a:lnTo>
                  <a:lnTo>
                    <a:pt x="83" y="27"/>
                  </a:lnTo>
                  <a:lnTo>
                    <a:pt x="73" y="36"/>
                  </a:lnTo>
                  <a:lnTo>
                    <a:pt x="69" y="46"/>
                  </a:lnTo>
                  <a:lnTo>
                    <a:pt x="60" y="55"/>
                  </a:lnTo>
                  <a:lnTo>
                    <a:pt x="55" y="59"/>
                  </a:lnTo>
                  <a:lnTo>
                    <a:pt x="55" y="59"/>
                  </a:lnTo>
                  <a:lnTo>
                    <a:pt x="41" y="87"/>
                  </a:lnTo>
                  <a:lnTo>
                    <a:pt x="41" y="87"/>
                  </a:lnTo>
                  <a:lnTo>
                    <a:pt x="46" y="92"/>
                  </a:lnTo>
                  <a:lnTo>
                    <a:pt x="55" y="96"/>
                  </a:lnTo>
                  <a:lnTo>
                    <a:pt x="60" y="101"/>
                  </a:lnTo>
                  <a:lnTo>
                    <a:pt x="64" y="110"/>
                  </a:lnTo>
                  <a:lnTo>
                    <a:pt x="69" y="115"/>
                  </a:lnTo>
                  <a:lnTo>
                    <a:pt x="69" y="119"/>
                  </a:lnTo>
                  <a:lnTo>
                    <a:pt x="69" y="128"/>
                  </a:lnTo>
                  <a:lnTo>
                    <a:pt x="64" y="138"/>
                  </a:lnTo>
                  <a:lnTo>
                    <a:pt x="64" y="138"/>
                  </a:lnTo>
                  <a:lnTo>
                    <a:pt x="64" y="142"/>
                  </a:lnTo>
                  <a:lnTo>
                    <a:pt x="60" y="147"/>
                  </a:lnTo>
                  <a:lnTo>
                    <a:pt x="55" y="151"/>
                  </a:lnTo>
                  <a:lnTo>
                    <a:pt x="55" y="156"/>
                  </a:lnTo>
                  <a:lnTo>
                    <a:pt x="50" y="161"/>
                  </a:lnTo>
                  <a:lnTo>
                    <a:pt x="46" y="161"/>
                  </a:lnTo>
                  <a:lnTo>
                    <a:pt x="41" y="165"/>
                  </a:lnTo>
                  <a:lnTo>
                    <a:pt x="37" y="170"/>
                  </a:lnTo>
                  <a:lnTo>
                    <a:pt x="37" y="170"/>
                  </a:lnTo>
                  <a:lnTo>
                    <a:pt x="37" y="165"/>
                  </a:lnTo>
                  <a:lnTo>
                    <a:pt x="37" y="161"/>
                  </a:lnTo>
                  <a:lnTo>
                    <a:pt x="37" y="151"/>
                  </a:lnTo>
                  <a:lnTo>
                    <a:pt x="41" y="151"/>
                  </a:lnTo>
                  <a:lnTo>
                    <a:pt x="46" y="147"/>
                  </a:lnTo>
                  <a:lnTo>
                    <a:pt x="50" y="142"/>
                  </a:lnTo>
                  <a:lnTo>
                    <a:pt x="50" y="133"/>
                  </a:lnTo>
                  <a:lnTo>
                    <a:pt x="55" y="128"/>
                  </a:lnTo>
                  <a:lnTo>
                    <a:pt x="55" y="128"/>
                  </a:lnTo>
                  <a:lnTo>
                    <a:pt x="55" y="124"/>
                  </a:lnTo>
                  <a:lnTo>
                    <a:pt x="55" y="124"/>
                  </a:lnTo>
                  <a:lnTo>
                    <a:pt x="50" y="119"/>
                  </a:lnTo>
                  <a:lnTo>
                    <a:pt x="50" y="115"/>
                  </a:lnTo>
                  <a:lnTo>
                    <a:pt x="50" y="115"/>
                  </a:lnTo>
                  <a:lnTo>
                    <a:pt x="46" y="110"/>
                  </a:lnTo>
                  <a:lnTo>
                    <a:pt x="46" y="110"/>
                  </a:lnTo>
                  <a:lnTo>
                    <a:pt x="41" y="105"/>
                  </a:lnTo>
                  <a:lnTo>
                    <a:pt x="41" y="105"/>
                  </a:lnTo>
                  <a:lnTo>
                    <a:pt x="32" y="105"/>
                  </a:lnTo>
                  <a:lnTo>
                    <a:pt x="32" y="105"/>
                  </a:lnTo>
                  <a:lnTo>
                    <a:pt x="27" y="115"/>
                  </a:lnTo>
                  <a:lnTo>
                    <a:pt x="23" y="124"/>
                  </a:lnTo>
                  <a:lnTo>
                    <a:pt x="18" y="128"/>
                  </a:lnTo>
                  <a:lnTo>
                    <a:pt x="14" y="138"/>
                  </a:lnTo>
                  <a:lnTo>
                    <a:pt x="9" y="147"/>
                  </a:lnTo>
                  <a:lnTo>
                    <a:pt x="4" y="156"/>
                  </a:lnTo>
                  <a:lnTo>
                    <a:pt x="4" y="165"/>
                  </a:lnTo>
                  <a:lnTo>
                    <a:pt x="0" y="175"/>
                  </a:lnTo>
                  <a:lnTo>
                    <a:pt x="0" y="175"/>
                  </a:lnTo>
                  <a:lnTo>
                    <a:pt x="4" y="151"/>
                  </a:lnTo>
                  <a:lnTo>
                    <a:pt x="14" y="124"/>
                  </a:lnTo>
                  <a:lnTo>
                    <a:pt x="23" y="101"/>
                  </a:lnTo>
                  <a:lnTo>
                    <a:pt x="32" y="73"/>
                  </a:lnTo>
                  <a:lnTo>
                    <a:pt x="46" y="55"/>
                  </a:lnTo>
                  <a:lnTo>
                    <a:pt x="60" y="32"/>
                  </a:lnTo>
                  <a:lnTo>
                    <a:pt x="78" y="13"/>
                  </a:lnTo>
                  <a:lnTo>
                    <a:pt x="96" y="0"/>
                  </a:lnTo>
                  <a:lnTo>
                    <a:pt x="96" y="0"/>
                  </a:lnTo>
                  <a:lnTo>
                    <a:pt x="101" y="0"/>
                  </a:lnTo>
                  <a:lnTo>
                    <a:pt x="101" y="0"/>
                  </a:lnTo>
                  <a:lnTo>
                    <a:pt x="106" y="4"/>
                  </a:lnTo>
                  <a:lnTo>
                    <a:pt x="110" y="4"/>
                  </a:lnTo>
                  <a:lnTo>
                    <a:pt x="110" y="4"/>
                  </a:lnTo>
                  <a:lnTo>
                    <a:pt x="110" y="4"/>
                  </a:lnTo>
                  <a:lnTo>
                    <a:pt x="115" y="9"/>
                  </a:lnTo>
                  <a:lnTo>
                    <a:pt x="115" y="9"/>
                  </a:lnTo>
                  <a:lnTo>
                    <a:pt x="115" y="9"/>
                  </a:lnTo>
                  <a:lnTo>
                    <a:pt x="115" y="9"/>
                  </a:lnTo>
                  <a:lnTo>
                    <a:pt x="115" y="9"/>
                  </a:lnTo>
                  <a:lnTo>
                    <a:pt x="1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5" name="Freeform 99"/>
            <p:cNvSpPr>
              <a:spLocks/>
            </p:cNvSpPr>
            <p:nvPr/>
          </p:nvSpPr>
          <p:spPr bwMode="auto">
            <a:xfrm>
              <a:off x="2976" y="1499"/>
              <a:ext cx="114" cy="8"/>
            </a:xfrm>
            <a:custGeom>
              <a:avLst/>
              <a:gdLst>
                <a:gd name="T0" fmla="*/ 253 w 253"/>
                <a:gd name="T1" fmla="*/ 5 h 14"/>
                <a:gd name="T2" fmla="*/ 221 w 253"/>
                <a:gd name="T3" fmla="*/ 9 h 14"/>
                <a:gd name="T4" fmla="*/ 189 w 253"/>
                <a:gd name="T5" fmla="*/ 14 h 14"/>
                <a:gd name="T6" fmla="*/ 156 w 253"/>
                <a:gd name="T7" fmla="*/ 14 h 14"/>
                <a:gd name="T8" fmla="*/ 124 w 253"/>
                <a:gd name="T9" fmla="*/ 14 h 14"/>
                <a:gd name="T10" fmla="*/ 92 w 253"/>
                <a:gd name="T11" fmla="*/ 14 h 14"/>
                <a:gd name="T12" fmla="*/ 60 w 253"/>
                <a:gd name="T13" fmla="*/ 9 h 14"/>
                <a:gd name="T14" fmla="*/ 28 w 253"/>
                <a:gd name="T15" fmla="*/ 9 h 14"/>
                <a:gd name="T16" fmla="*/ 0 w 253"/>
                <a:gd name="T17" fmla="*/ 14 h 14"/>
                <a:gd name="T18" fmla="*/ 0 w 253"/>
                <a:gd name="T19" fmla="*/ 14 h 14"/>
                <a:gd name="T20" fmla="*/ 32 w 253"/>
                <a:gd name="T21" fmla="*/ 9 h 14"/>
                <a:gd name="T22" fmla="*/ 60 w 253"/>
                <a:gd name="T23" fmla="*/ 5 h 14"/>
                <a:gd name="T24" fmla="*/ 92 w 253"/>
                <a:gd name="T25" fmla="*/ 0 h 14"/>
                <a:gd name="T26" fmla="*/ 124 w 253"/>
                <a:gd name="T27" fmla="*/ 0 h 14"/>
                <a:gd name="T28" fmla="*/ 156 w 253"/>
                <a:gd name="T29" fmla="*/ 0 h 14"/>
                <a:gd name="T30" fmla="*/ 189 w 253"/>
                <a:gd name="T31" fmla="*/ 0 h 14"/>
                <a:gd name="T32" fmla="*/ 221 w 253"/>
                <a:gd name="T33" fmla="*/ 0 h 14"/>
                <a:gd name="T34" fmla="*/ 253 w 253"/>
                <a:gd name="T35" fmla="*/ 5 h 14"/>
                <a:gd name="T36" fmla="*/ 253 w 253"/>
                <a:gd name="T37" fmla="*/ 5 h 14"/>
                <a:gd name="T38" fmla="*/ 253 w 253"/>
                <a:gd name="T39" fmla="*/ 5 h 14"/>
                <a:gd name="T40" fmla="*/ 253 w 253"/>
                <a:gd name="T41" fmla="*/ 5 h 14"/>
                <a:gd name="T42" fmla="*/ 253 w 253"/>
                <a:gd name="T4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14">
                  <a:moveTo>
                    <a:pt x="253" y="5"/>
                  </a:moveTo>
                  <a:lnTo>
                    <a:pt x="221" y="9"/>
                  </a:lnTo>
                  <a:lnTo>
                    <a:pt x="189" y="14"/>
                  </a:lnTo>
                  <a:lnTo>
                    <a:pt x="156" y="14"/>
                  </a:lnTo>
                  <a:lnTo>
                    <a:pt x="124" y="14"/>
                  </a:lnTo>
                  <a:lnTo>
                    <a:pt x="92" y="14"/>
                  </a:lnTo>
                  <a:lnTo>
                    <a:pt x="60" y="9"/>
                  </a:lnTo>
                  <a:lnTo>
                    <a:pt x="28" y="9"/>
                  </a:lnTo>
                  <a:lnTo>
                    <a:pt x="0" y="14"/>
                  </a:lnTo>
                  <a:lnTo>
                    <a:pt x="0" y="14"/>
                  </a:lnTo>
                  <a:lnTo>
                    <a:pt x="32" y="9"/>
                  </a:lnTo>
                  <a:lnTo>
                    <a:pt x="60" y="5"/>
                  </a:lnTo>
                  <a:lnTo>
                    <a:pt x="92" y="0"/>
                  </a:lnTo>
                  <a:lnTo>
                    <a:pt x="124" y="0"/>
                  </a:lnTo>
                  <a:lnTo>
                    <a:pt x="156" y="0"/>
                  </a:lnTo>
                  <a:lnTo>
                    <a:pt x="189" y="0"/>
                  </a:lnTo>
                  <a:lnTo>
                    <a:pt x="221" y="0"/>
                  </a:lnTo>
                  <a:lnTo>
                    <a:pt x="253" y="5"/>
                  </a:lnTo>
                  <a:lnTo>
                    <a:pt x="253" y="5"/>
                  </a:lnTo>
                  <a:lnTo>
                    <a:pt x="253" y="5"/>
                  </a:lnTo>
                  <a:lnTo>
                    <a:pt x="253" y="5"/>
                  </a:lnTo>
                  <a:lnTo>
                    <a:pt x="25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6" name="Freeform 100"/>
            <p:cNvSpPr>
              <a:spLocks/>
            </p:cNvSpPr>
            <p:nvPr/>
          </p:nvSpPr>
          <p:spPr bwMode="auto">
            <a:xfrm>
              <a:off x="2963" y="1509"/>
              <a:ext cx="144" cy="191"/>
            </a:xfrm>
            <a:custGeom>
              <a:avLst/>
              <a:gdLst>
                <a:gd name="T0" fmla="*/ 318 w 318"/>
                <a:gd name="T1" fmla="*/ 10 h 341"/>
                <a:gd name="T2" fmla="*/ 318 w 318"/>
                <a:gd name="T3" fmla="*/ 28 h 341"/>
                <a:gd name="T4" fmla="*/ 318 w 318"/>
                <a:gd name="T5" fmla="*/ 51 h 341"/>
                <a:gd name="T6" fmla="*/ 313 w 318"/>
                <a:gd name="T7" fmla="*/ 70 h 341"/>
                <a:gd name="T8" fmla="*/ 309 w 318"/>
                <a:gd name="T9" fmla="*/ 79 h 341"/>
                <a:gd name="T10" fmla="*/ 276 w 318"/>
                <a:gd name="T11" fmla="*/ 93 h 341"/>
                <a:gd name="T12" fmla="*/ 253 w 318"/>
                <a:gd name="T13" fmla="*/ 111 h 341"/>
                <a:gd name="T14" fmla="*/ 221 w 318"/>
                <a:gd name="T15" fmla="*/ 129 h 341"/>
                <a:gd name="T16" fmla="*/ 189 w 318"/>
                <a:gd name="T17" fmla="*/ 139 h 341"/>
                <a:gd name="T18" fmla="*/ 184 w 318"/>
                <a:gd name="T19" fmla="*/ 143 h 341"/>
                <a:gd name="T20" fmla="*/ 180 w 318"/>
                <a:gd name="T21" fmla="*/ 152 h 341"/>
                <a:gd name="T22" fmla="*/ 175 w 318"/>
                <a:gd name="T23" fmla="*/ 162 h 341"/>
                <a:gd name="T24" fmla="*/ 180 w 318"/>
                <a:gd name="T25" fmla="*/ 171 h 341"/>
                <a:gd name="T26" fmla="*/ 180 w 318"/>
                <a:gd name="T27" fmla="*/ 171 h 341"/>
                <a:gd name="T28" fmla="*/ 198 w 318"/>
                <a:gd name="T29" fmla="*/ 194 h 341"/>
                <a:gd name="T30" fmla="*/ 226 w 318"/>
                <a:gd name="T31" fmla="*/ 203 h 341"/>
                <a:gd name="T32" fmla="*/ 253 w 318"/>
                <a:gd name="T33" fmla="*/ 208 h 341"/>
                <a:gd name="T34" fmla="*/ 281 w 318"/>
                <a:gd name="T35" fmla="*/ 208 h 341"/>
                <a:gd name="T36" fmla="*/ 276 w 318"/>
                <a:gd name="T37" fmla="*/ 226 h 341"/>
                <a:gd name="T38" fmla="*/ 267 w 318"/>
                <a:gd name="T39" fmla="*/ 258 h 341"/>
                <a:gd name="T40" fmla="*/ 258 w 318"/>
                <a:gd name="T41" fmla="*/ 291 h 341"/>
                <a:gd name="T42" fmla="*/ 249 w 318"/>
                <a:gd name="T43" fmla="*/ 323 h 341"/>
                <a:gd name="T44" fmla="*/ 244 w 318"/>
                <a:gd name="T45" fmla="*/ 337 h 341"/>
                <a:gd name="T46" fmla="*/ 240 w 318"/>
                <a:gd name="T47" fmla="*/ 341 h 341"/>
                <a:gd name="T48" fmla="*/ 235 w 318"/>
                <a:gd name="T49" fmla="*/ 332 h 341"/>
                <a:gd name="T50" fmla="*/ 235 w 318"/>
                <a:gd name="T51" fmla="*/ 323 h 341"/>
                <a:gd name="T52" fmla="*/ 230 w 318"/>
                <a:gd name="T53" fmla="*/ 314 h 341"/>
                <a:gd name="T54" fmla="*/ 226 w 318"/>
                <a:gd name="T55" fmla="*/ 304 h 341"/>
                <a:gd name="T56" fmla="*/ 221 w 318"/>
                <a:gd name="T57" fmla="*/ 300 h 341"/>
                <a:gd name="T58" fmla="*/ 217 w 318"/>
                <a:gd name="T59" fmla="*/ 295 h 341"/>
                <a:gd name="T60" fmla="*/ 207 w 318"/>
                <a:gd name="T61" fmla="*/ 295 h 341"/>
                <a:gd name="T62" fmla="*/ 198 w 318"/>
                <a:gd name="T63" fmla="*/ 295 h 341"/>
                <a:gd name="T64" fmla="*/ 198 w 318"/>
                <a:gd name="T65" fmla="*/ 295 h 341"/>
                <a:gd name="T66" fmla="*/ 198 w 318"/>
                <a:gd name="T67" fmla="*/ 277 h 341"/>
                <a:gd name="T68" fmla="*/ 198 w 318"/>
                <a:gd name="T69" fmla="*/ 254 h 341"/>
                <a:gd name="T70" fmla="*/ 189 w 318"/>
                <a:gd name="T71" fmla="*/ 240 h 341"/>
                <a:gd name="T72" fmla="*/ 171 w 318"/>
                <a:gd name="T73" fmla="*/ 231 h 341"/>
                <a:gd name="T74" fmla="*/ 157 w 318"/>
                <a:gd name="T75" fmla="*/ 231 h 341"/>
                <a:gd name="T76" fmla="*/ 138 w 318"/>
                <a:gd name="T77" fmla="*/ 221 h 341"/>
                <a:gd name="T78" fmla="*/ 134 w 318"/>
                <a:gd name="T79" fmla="*/ 198 h 341"/>
                <a:gd name="T80" fmla="*/ 125 w 318"/>
                <a:gd name="T81" fmla="*/ 175 h 341"/>
                <a:gd name="T82" fmla="*/ 115 w 318"/>
                <a:gd name="T83" fmla="*/ 166 h 341"/>
                <a:gd name="T84" fmla="*/ 102 w 318"/>
                <a:gd name="T85" fmla="*/ 157 h 341"/>
                <a:gd name="T86" fmla="*/ 83 w 318"/>
                <a:gd name="T87" fmla="*/ 148 h 341"/>
                <a:gd name="T88" fmla="*/ 69 w 318"/>
                <a:gd name="T89" fmla="*/ 139 h 341"/>
                <a:gd name="T90" fmla="*/ 46 w 318"/>
                <a:gd name="T91" fmla="*/ 139 h 341"/>
                <a:gd name="T92" fmla="*/ 42 w 318"/>
                <a:gd name="T93" fmla="*/ 125 h 341"/>
                <a:gd name="T94" fmla="*/ 28 w 318"/>
                <a:gd name="T95" fmla="*/ 93 h 341"/>
                <a:gd name="T96" fmla="*/ 14 w 318"/>
                <a:gd name="T97" fmla="*/ 65 h 341"/>
                <a:gd name="T98" fmla="*/ 5 w 318"/>
                <a:gd name="T99" fmla="*/ 33 h 341"/>
                <a:gd name="T100" fmla="*/ 0 w 318"/>
                <a:gd name="T101" fmla="*/ 14 h 341"/>
                <a:gd name="T102" fmla="*/ 5 w 318"/>
                <a:gd name="T103" fmla="*/ 10 h 341"/>
                <a:gd name="T104" fmla="*/ 83 w 318"/>
                <a:gd name="T105" fmla="*/ 10 h 341"/>
                <a:gd name="T106" fmla="*/ 161 w 318"/>
                <a:gd name="T107" fmla="*/ 14 h 341"/>
                <a:gd name="T108" fmla="*/ 240 w 318"/>
                <a:gd name="T109" fmla="*/ 10 h 341"/>
                <a:gd name="T110" fmla="*/ 318 w 318"/>
                <a:gd name="T111" fmla="*/ 0 h 341"/>
                <a:gd name="T112" fmla="*/ 318 w 318"/>
                <a:gd name="T113" fmla="*/ 0 h 341"/>
                <a:gd name="T114" fmla="*/ 318 w 318"/>
                <a:gd name="T11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341">
                  <a:moveTo>
                    <a:pt x="318" y="0"/>
                  </a:moveTo>
                  <a:lnTo>
                    <a:pt x="318" y="10"/>
                  </a:lnTo>
                  <a:lnTo>
                    <a:pt x="318" y="19"/>
                  </a:lnTo>
                  <a:lnTo>
                    <a:pt x="318" y="28"/>
                  </a:lnTo>
                  <a:lnTo>
                    <a:pt x="318" y="42"/>
                  </a:lnTo>
                  <a:lnTo>
                    <a:pt x="318" y="51"/>
                  </a:lnTo>
                  <a:lnTo>
                    <a:pt x="313" y="60"/>
                  </a:lnTo>
                  <a:lnTo>
                    <a:pt x="313" y="70"/>
                  </a:lnTo>
                  <a:lnTo>
                    <a:pt x="309" y="79"/>
                  </a:lnTo>
                  <a:lnTo>
                    <a:pt x="309" y="79"/>
                  </a:lnTo>
                  <a:lnTo>
                    <a:pt x="295" y="83"/>
                  </a:lnTo>
                  <a:lnTo>
                    <a:pt x="276" y="93"/>
                  </a:lnTo>
                  <a:lnTo>
                    <a:pt x="263" y="102"/>
                  </a:lnTo>
                  <a:lnTo>
                    <a:pt x="253" y="111"/>
                  </a:lnTo>
                  <a:lnTo>
                    <a:pt x="235" y="125"/>
                  </a:lnTo>
                  <a:lnTo>
                    <a:pt x="221" y="129"/>
                  </a:lnTo>
                  <a:lnTo>
                    <a:pt x="207" y="134"/>
                  </a:lnTo>
                  <a:lnTo>
                    <a:pt x="189" y="139"/>
                  </a:lnTo>
                  <a:lnTo>
                    <a:pt x="189" y="139"/>
                  </a:lnTo>
                  <a:lnTo>
                    <a:pt x="184" y="143"/>
                  </a:lnTo>
                  <a:lnTo>
                    <a:pt x="180" y="148"/>
                  </a:lnTo>
                  <a:lnTo>
                    <a:pt x="180" y="152"/>
                  </a:lnTo>
                  <a:lnTo>
                    <a:pt x="180" y="157"/>
                  </a:lnTo>
                  <a:lnTo>
                    <a:pt x="175" y="162"/>
                  </a:lnTo>
                  <a:lnTo>
                    <a:pt x="175" y="162"/>
                  </a:lnTo>
                  <a:lnTo>
                    <a:pt x="180" y="171"/>
                  </a:lnTo>
                  <a:lnTo>
                    <a:pt x="180" y="171"/>
                  </a:lnTo>
                  <a:lnTo>
                    <a:pt x="180" y="171"/>
                  </a:lnTo>
                  <a:lnTo>
                    <a:pt x="189" y="185"/>
                  </a:lnTo>
                  <a:lnTo>
                    <a:pt x="198" y="194"/>
                  </a:lnTo>
                  <a:lnTo>
                    <a:pt x="212" y="203"/>
                  </a:lnTo>
                  <a:lnTo>
                    <a:pt x="226" y="203"/>
                  </a:lnTo>
                  <a:lnTo>
                    <a:pt x="240" y="208"/>
                  </a:lnTo>
                  <a:lnTo>
                    <a:pt x="253" y="208"/>
                  </a:lnTo>
                  <a:lnTo>
                    <a:pt x="267" y="212"/>
                  </a:lnTo>
                  <a:lnTo>
                    <a:pt x="281" y="208"/>
                  </a:lnTo>
                  <a:lnTo>
                    <a:pt x="281" y="208"/>
                  </a:lnTo>
                  <a:lnTo>
                    <a:pt x="276" y="226"/>
                  </a:lnTo>
                  <a:lnTo>
                    <a:pt x="272" y="240"/>
                  </a:lnTo>
                  <a:lnTo>
                    <a:pt x="267" y="258"/>
                  </a:lnTo>
                  <a:lnTo>
                    <a:pt x="263" y="272"/>
                  </a:lnTo>
                  <a:lnTo>
                    <a:pt x="258" y="291"/>
                  </a:lnTo>
                  <a:lnTo>
                    <a:pt x="253" y="304"/>
                  </a:lnTo>
                  <a:lnTo>
                    <a:pt x="249" y="323"/>
                  </a:lnTo>
                  <a:lnTo>
                    <a:pt x="244" y="337"/>
                  </a:lnTo>
                  <a:lnTo>
                    <a:pt x="244" y="337"/>
                  </a:lnTo>
                  <a:lnTo>
                    <a:pt x="240" y="341"/>
                  </a:lnTo>
                  <a:lnTo>
                    <a:pt x="240" y="341"/>
                  </a:lnTo>
                  <a:lnTo>
                    <a:pt x="235" y="337"/>
                  </a:lnTo>
                  <a:lnTo>
                    <a:pt x="235" y="332"/>
                  </a:lnTo>
                  <a:lnTo>
                    <a:pt x="235" y="327"/>
                  </a:lnTo>
                  <a:lnTo>
                    <a:pt x="235" y="323"/>
                  </a:lnTo>
                  <a:lnTo>
                    <a:pt x="230" y="318"/>
                  </a:lnTo>
                  <a:lnTo>
                    <a:pt x="230" y="314"/>
                  </a:lnTo>
                  <a:lnTo>
                    <a:pt x="230" y="309"/>
                  </a:lnTo>
                  <a:lnTo>
                    <a:pt x="226" y="304"/>
                  </a:lnTo>
                  <a:lnTo>
                    <a:pt x="226" y="304"/>
                  </a:lnTo>
                  <a:lnTo>
                    <a:pt x="221" y="300"/>
                  </a:lnTo>
                  <a:lnTo>
                    <a:pt x="221" y="295"/>
                  </a:lnTo>
                  <a:lnTo>
                    <a:pt x="217" y="295"/>
                  </a:lnTo>
                  <a:lnTo>
                    <a:pt x="212" y="295"/>
                  </a:lnTo>
                  <a:lnTo>
                    <a:pt x="207" y="295"/>
                  </a:lnTo>
                  <a:lnTo>
                    <a:pt x="203" y="295"/>
                  </a:lnTo>
                  <a:lnTo>
                    <a:pt x="198" y="295"/>
                  </a:lnTo>
                  <a:lnTo>
                    <a:pt x="198" y="295"/>
                  </a:lnTo>
                  <a:lnTo>
                    <a:pt x="198" y="295"/>
                  </a:lnTo>
                  <a:lnTo>
                    <a:pt x="198" y="286"/>
                  </a:lnTo>
                  <a:lnTo>
                    <a:pt x="198" y="277"/>
                  </a:lnTo>
                  <a:lnTo>
                    <a:pt x="198" y="268"/>
                  </a:lnTo>
                  <a:lnTo>
                    <a:pt x="198" y="254"/>
                  </a:lnTo>
                  <a:lnTo>
                    <a:pt x="194" y="245"/>
                  </a:lnTo>
                  <a:lnTo>
                    <a:pt x="189" y="240"/>
                  </a:lnTo>
                  <a:lnTo>
                    <a:pt x="180" y="231"/>
                  </a:lnTo>
                  <a:lnTo>
                    <a:pt x="171" y="231"/>
                  </a:lnTo>
                  <a:lnTo>
                    <a:pt x="171" y="231"/>
                  </a:lnTo>
                  <a:lnTo>
                    <a:pt x="157" y="231"/>
                  </a:lnTo>
                  <a:lnTo>
                    <a:pt x="148" y="226"/>
                  </a:lnTo>
                  <a:lnTo>
                    <a:pt x="138" y="221"/>
                  </a:lnTo>
                  <a:lnTo>
                    <a:pt x="138" y="208"/>
                  </a:lnTo>
                  <a:lnTo>
                    <a:pt x="134" y="198"/>
                  </a:lnTo>
                  <a:lnTo>
                    <a:pt x="129" y="185"/>
                  </a:lnTo>
                  <a:lnTo>
                    <a:pt x="125" y="175"/>
                  </a:lnTo>
                  <a:lnTo>
                    <a:pt x="115" y="166"/>
                  </a:lnTo>
                  <a:lnTo>
                    <a:pt x="115" y="166"/>
                  </a:lnTo>
                  <a:lnTo>
                    <a:pt x="111" y="162"/>
                  </a:lnTo>
                  <a:lnTo>
                    <a:pt x="102" y="157"/>
                  </a:lnTo>
                  <a:lnTo>
                    <a:pt x="92" y="152"/>
                  </a:lnTo>
                  <a:lnTo>
                    <a:pt x="83" y="148"/>
                  </a:lnTo>
                  <a:lnTo>
                    <a:pt x="79" y="143"/>
                  </a:lnTo>
                  <a:lnTo>
                    <a:pt x="69" y="139"/>
                  </a:lnTo>
                  <a:lnTo>
                    <a:pt x="60" y="139"/>
                  </a:lnTo>
                  <a:lnTo>
                    <a:pt x="46" y="139"/>
                  </a:lnTo>
                  <a:lnTo>
                    <a:pt x="46" y="139"/>
                  </a:lnTo>
                  <a:lnTo>
                    <a:pt x="42" y="125"/>
                  </a:lnTo>
                  <a:lnTo>
                    <a:pt x="33" y="111"/>
                  </a:lnTo>
                  <a:lnTo>
                    <a:pt x="28" y="93"/>
                  </a:lnTo>
                  <a:lnTo>
                    <a:pt x="19" y="79"/>
                  </a:lnTo>
                  <a:lnTo>
                    <a:pt x="14" y="65"/>
                  </a:lnTo>
                  <a:lnTo>
                    <a:pt x="10" y="46"/>
                  </a:lnTo>
                  <a:lnTo>
                    <a:pt x="5" y="33"/>
                  </a:lnTo>
                  <a:lnTo>
                    <a:pt x="0" y="14"/>
                  </a:lnTo>
                  <a:lnTo>
                    <a:pt x="0" y="14"/>
                  </a:lnTo>
                  <a:lnTo>
                    <a:pt x="5" y="10"/>
                  </a:lnTo>
                  <a:lnTo>
                    <a:pt x="5" y="10"/>
                  </a:lnTo>
                  <a:lnTo>
                    <a:pt x="46" y="10"/>
                  </a:lnTo>
                  <a:lnTo>
                    <a:pt x="83" y="10"/>
                  </a:lnTo>
                  <a:lnTo>
                    <a:pt x="125" y="14"/>
                  </a:lnTo>
                  <a:lnTo>
                    <a:pt x="161" y="14"/>
                  </a:lnTo>
                  <a:lnTo>
                    <a:pt x="203" y="14"/>
                  </a:lnTo>
                  <a:lnTo>
                    <a:pt x="240" y="10"/>
                  </a:lnTo>
                  <a:lnTo>
                    <a:pt x="281" y="5"/>
                  </a:lnTo>
                  <a:lnTo>
                    <a:pt x="318" y="0"/>
                  </a:lnTo>
                  <a:lnTo>
                    <a:pt x="318" y="0"/>
                  </a:lnTo>
                  <a:lnTo>
                    <a:pt x="318" y="0"/>
                  </a:lnTo>
                  <a:lnTo>
                    <a:pt x="318"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7" name="Freeform 101"/>
            <p:cNvSpPr>
              <a:spLocks/>
            </p:cNvSpPr>
            <p:nvPr/>
          </p:nvSpPr>
          <p:spPr bwMode="auto">
            <a:xfrm>
              <a:off x="3564" y="1545"/>
              <a:ext cx="27" cy="18"/>
            </a:xfrm>
            <a:custGeom>
              <a:avLst/>
              <a:gdLst>
                <a:gd name="T0" fmla="*/ 60 w 60"/>
                <a:gd name="T1" fmla="*/ 32 h 32"/>
                <a:gd name="T2" fmla="*/ 51 w 60"/>
                <a:gd name="T3" fmla="*/ 28 h 32"/>
                <a:gd name="T4" fmla="*/ 41 w 60"/>
                <a:gd name="T5" fmla="*/ 28 h 32"/>
                <a:gd name="T6" fmla="*/ 32 w 60"/>
                <a:gd name="T7" fmla="*/ 28 h 32"/>
                <a:gd name="T8" fmla="*/ 23 w 60"/>
                <a:gd name="T9" fmla="*/ 23 h 32"/>
                <a:gd name="T10" fmla="*/ 14 w 60"/>
                <a:gd name="T11" fmla="*/ 18 h 32"/>
                <a:gd name="T12" fmla="*/ 9 w 60"/>
                <a:gd name="T13" fmla="*/ 14 h 32"/>
                <a:gd name="T14" fmla="*/ 5 w 60"/>
                <a:gd name="T15" fmla="*/ 9 h 32"/>
                <a:gd name="T16" fmla="*/ 0 w 60"/>
                <a:gd name="T17" fmla="*/ 0 h 32"/>
                <a:gd name="T18" fmla="*/ 0 w 60"/>
                <a:gd name="T19" fmla="*/ 0 h 32"/>
                <a:gd name="T20" fmla="*/ 9 w 60"/>
                <a:gd name="T21" fmla="*/ 0 h 32"/>
                <a:gd name="T22" fmla="*/ 18 w 60"/>
                <a:gd name="T23" fmla="*/ 5 h 32"/>
                <a:gd name="T24" fmla="*/ 23 w 60"/>
                <a:gd name="T25" fmla="*/ 9 h 32"/>
                <a:gd name="T26" fmla="*/ 32 w 60"/>
                <a:gd name="T27" fmla="*/ 14 h 32"/>
                <a:gd name="T28" fmla="*/ 37 w 60"/>
                <a:gd name="T29" fmla="*/ 18 h 32"/>
                <a:gd name="T30" fmla="*/ 46 w 60"/>
                <a:gd name="T31" fmla="*/ 23 h 32"/>
                <a:gd name="T32" fmla="*/ 51 w 60"/>
                <a:gd name="T33" fmla="*/ 28 h 32"/>
                <a:gd name="T34" fmla="*/ 60 w 60"/>
                <a:gd name="T35" fmla="*/ 32 h 32"/>
                <a:gd name="T36" fmla="*/ 60 w 60"/>
                <a:gd name="T37" fmla="*/ 32 h 32"/>
                <a:gd name="T38" fmla="*/ 60 w 60"/>
                <a:gd name="T39" fmla="*/ 32 h 32"/>
                <a:gd name="T40" fmla="*/ 60 w 60"/>
                <a:gd name="T41" fmla="*/ 32 h 32"/>
                <a:gd name="T42" fmla="*/ 60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60" y="32"/>
                  </a:moveTo>
                  <a:lnTo>
                    <a:pt x="51" y="28"/>
                  </a:lnTo>
                  <a:lnTo>
                    <a:pt x="41" y="28"/>
                  </a:lnTo>
                  <a:lnTo>
                    <a:pt x="32" y="28"/>
                  </a:lnTo>
                  <a:lnTo>
                    <a:pt x="23" y="23"/>
                  </a:lnTo>
                  <a:lnTo>
                    <a:pt x="14" y="18"/>
                  </a:lnTo>
                  <a:lnTo>
                    <a:pt x="9" y="14"/>
                  </a:lnTo>
                  <a:lnTo>
                    <a:pt x="5" y="9"/>
                  </a:lnTo>
                  <a:lnTo>
                    <a:pt x="0" y="0"/>
                  </a:lnTo>
                  <a:lnTo>
                    <a:pt x="0" y="0"/>
                  </a:lnTo>
                  <a:lnTo>
                    <a:pt x="9" y="0"/>
                  </a:lnTo>
                  <a:lnTo>
                    <a:pt x="18" y="5"/>
                  </a:lnTo>
                  <a:lnTo>
                    <a:pt x="23" y="9"/>
                  </a:lnTo>
                  <a:lnTo>
                    <a:pt x="32" y="14"/>
                  </a:lnTo>
                  <a:lnTo>
                    <a:pt x="37" y="18"/>
                  </a:lnTo>
                  <a:lnTo>
                    <a:pt x="46" y="23"/>
                  </a:lnTo>
                  <a:lnTo>
                    <a:pt x="51" y="28"/>
                  </a:lnTo>
                  <a:lnTo>
                    <a:pt x="60" y="32"/>
                  </a:lnTo>
                  <a:lnTo>
                    <a:pt x="60" y="32"/>
                  </a:lnTo>
                  <a:lnTo>
                    <a:pt x="60" y="32"/>
                  </a:lnTo>
                  <a:lnTo>
                    <a:pt x="60" y="32"/>
                  </a:lnTo>
                  <a:lnTo>
                    <a:pt x="6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8" name="Freeform 102"/>
            <p:cNvSpPr>
              <a:spLocks/>
            </p:cNvSpPr>
            <p:nvPr/>
          </p:nvSpPr>
          <p:spPr bwMode="auto">
            <a:xfrm>
              <a:off x="3053" y="1568"/>
              <a:ext cx="289" cy="294"/>
            </a:xfrm>
            <a:custGeom>
              <a:avLst/>
              <a:gdLst>
                <a:gd name="T0" fmla="*/ 258 w 640"/>
                <a:gd name="T1" fmla="*/ 79 h 525"/>
                <a:gd name="T2" fmla="*/ 272 w 640"/>
                <a:gd name="T3" fmla="*/ 134 h 525"/>
                <a:gd name="T4" fmla="*/ 313 w 640"/>
                <a:gd name="T5" fmla="*/ 171 h 525"/>
                <a:gd name="T6" fmla="*/ 387 w 640"/>
                <a:gd name="T7" fmla="*/ 189 h 525"/>
                <a:gd name="T8" fmla="*/ 493 w 640"/>
                <a:gd name="T9" fmla="*/ 221 h 525"/>
                <a:gd name="T10" fmla="*/ 598 w 640"/>
                <a:gd name="T11" fmla="*/ 240 h 525"/>
                <a:gd name="T12" fmla="*/ 626 w 640"/>
                <a:gd name="T13" fmla="*/ 309 h 525"/>
                <a:gd name="T14" fmla="*/ 640 w 640"/>
                <a:gd name="T15" fmla="*/ 424 h 525"/>
                <a:gd name="T16" fmla="*/ 594 w 640"/>
                <a:gd name="T17" fmla="*/ 525 h 525"/>
                <a:gd name="T18" fmla="*/ 502 w 640"/>
                <a:gd name="T19" fmla="*/ 479 h 525"/>
                <a:gd name="T20" fmla="*/ 373 w 640"/>
                <a:gd name="T21" fmla="*/ 383 h 525"/>
                <a:gd name="T22" fmla="*/ 244 w 640"/>
                <a:gd name="T23" fmla="*/ 286 h 525"/>
                <a:gd name="T24" fmla="*/ 244 w 640"/>
                <a:gd name="T25" fmla="*/ 286 h 525"/>
                <a:gd name="T26" fmla="*/ 249 w 640"/>
                <a:gd name="T27" fmla="*/ 281 h 525"/>
                <a:gd name="T28" fmla="*/ 249 w 640"/>
                <a:gd name="T29" fmla="*/ 277 h 525"/>
                <a:gd name="T30" fmla="*/ 235 w 640"/>
                <a:gd name="T31" fmla="*/ 272 h 525"/>
                <a:gd name="T32" fmla="*/ 221 w 640"/>
                <a:gd name="T33" fmla="*/ 281 h 525"/>
                <a:gd name="T34" fmla="*/ 203 w 640"/>
                <a:gd name="T35" fmla="*/ 290 h 525"/>
                <a:gd name="T36" fmla="*/ 207 w 640"/>
                <a:gd name="T37" fmla="*/ 290 h 525"/>
                <a:gd name="T38" fmla="*/ 170 w 640"/>
                <a:gd name="T39" fmla="*/ 309 h 525"/>
                <a:gd name="T40" fmla="*/ 134 w 640"/>
                <a:gd name="T41" fmla="*/ 309 h 525"/>
                <a:gd name="T42" fmla="*/ 111 w 640"/>
                <a:gd name="T43" fmla="*/ 309 h 525"/>
                <a:gd name="T44" fmla="*/ 111 w 640"/>
                <a:gd name="T45" fmla="*/ 281 h 525"/>
                <a:gd name="T46" fmla="*/ 101 w 640"/>
                <a:gd name="T47" fmla="*/ 258 h 525"/>
                <a:gd name="T48" fmla="*/ 92 w 640"/>
                <a:gd name="T49" fmla="*/ 244 h 525"/>
                <a:gd name="T50" fmla="*/ 92 w 640"/>
                <a:gd name="T51" fmla="*/ 143 h 525"/>
                <a:gd name="T52" fmla="*/ 129 w 640"/>
                <a:gd name="T53" fmla="*/ 166 h 525"/>
                <a:gd name="T54" fmla="*/ 175 w 640"/>
                <a:gd name="T55" fmla="*/ 185 h 525"/>
                <a:gd name="T56" fmla="*/ 203 w 640"/>
                <a:gd name="T57" fmla="*/ 194 h 525"/>
                <a:gd name="T58" fmla="*/ 161 w 640"/>
                <a:gd name="T59" fmla="*/ 162 h 525"/>
                <a:gd name="T60" fmla="*/ 115 w 640"/>
                <a:gd name="T61" fmla="*/ 134 h 525"/>
                <a:gd name="T62" fmla="*/ 106 w 640"/>
                <a:gd name="T63" fmla="*/ 97 h 525"/>
                <a:gd name="T64" fmla="*/ 120 w 640"/>
                <a:gd name="T65" fmla="*/ 88 h 525"/>
                <a:gd name="T66" fmla="*/ 129 w 640"/>
                <a:gd name="T67" fmla="*/ 79 h 525"/>
                <a:gd name="T68" fmla="*/ 138 w 640"/>
                <a:gd name="T69" fmla="*/ 69 h 525"/>
                <a:gd name="T70" fmla="*/ 83 w 640"/>
                <a:gd name="T71" fmla="*/ 79 h 525"/>
                <a:gd name="T72" fmla="*/ 28 w 640"/>
                <a:gd name="T73" fmla="*/ 79 h 525"/>
                <a:gd name="T74" fmla="*/ 0 w 640"/>
                <a:gd name="T75" fmla="*/ 56 h 525"/>
                <a:gd name="T76" fmla="*/ 9 w 640"/>
                <a:gd name="T77" fmla="*/ 46 h 525"/>
                <a:gd name="T78" fmla="*/ 23 w 640"/>
                <a:gd name="T79" fmla="*/ 42 h 525"/>
                <a:gd name="T80" fmla="*/ 32 w 640"/>
                <a:gd name="T81" fmla="*/ 37 h 525"/>
                <a:gd name="T82" fmla="*/ 74 w 640"/>
                <a:gd name="T83" fmla="*/ 23 h 525"/>
                <a:gd name="T84" fmla="*/ 106 w 640"/>
                <a:gd name="T85" fmla="*/ 0 h 525"/>
                <a:gd name="T86" fmla="*/ 138 w 640"/>
                <a:gd name="T87" fmla="*/ 10 h 525"/>
                <a:gd name="T88" fmla="*/ 175 w 640"/>
                <a:gd name="T89" fmla="*/ 19 h 525"/>
                <a:gd name="T90" fmla="*/ 216 w 640"/>
                <a:gd name="T91" fmla="*/ 28 h 525"/>
                <a:gd name="T92" fmla="*/ 239 w 640"/>
                <a:gd name="T93" fmla="*/ 46 h 525"/>
                <a:gd name="T94" fmla="*/ 239 w 640"/>
                <a:gd name="T95" fmla="*/ 4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0" h="525">
                  <a:moveTo>
                    <a:pt x="239" y="46"/>
                  </a:moveTo>
                  <a:lnTo>
                    <a:pt x="249" y="60"/>
                  </a:lnTo>
                  <a:lnTo>
                    <a:pt x="258" y="79"/>
                  </a:lnTo>
                  <a:lnTo>
                    <a:pt x="262" y="97"/>
                  </a:lnTo>
                  <a:lnTo>
                    <a:pt x="267" y="115"/>
                  </a:lnTo>
                  <a:lnTo>
                    <a:pt x="272" y="134"/>
                  </a:lnTo>
                  <a:lnTo>
                    <a:pt x="281" y="152"/>
                  </a:lnTo>
                  <a:lnTo>
                    <a:pt x="295" y="166"/>
                  </a:lnTo>
                  <a:lnTo>
                    <a:pt x="313" y="171"/>
                  </a:lnTo>
                  <a:lnTo>
                    <a:pt x="313" y="171"/>
                  </a:lnTo>
                  <a:lnTo>
                    <a:pt x="350" y="180"/>
                  </a:lnTo>
                  <a:lnTo>
                    <a:pt x="387" y="189"/>
                  </a:lnTo>
                  <a:lnTo>
                    <a:pt x="419" y="203"/>
                  </a:lnTo>
                  <a:lnTo>
                    <a:pt x="456" y="212"/>
                  </a:lnTo>
                  <a:lnTo>
                    <a:pt x="493" y="221"/>
                  </a:lnTo>
                  <a:lnTo>
                    <a:pt x="525" y="231"/>
                  </a:lnTo>
                  <a:lnTo>
                    <a:pt x="562" y="235"/>
                  </a:lnTo>
                  <a:lnTo>
                    <a:pt x="598" y="240"/>
                  </a:lnTo>
                  <a:lnTo>
                    <a:pt x="598" y="240"/>
                  </a:lnTo>
                  <a:lnTo>
                    <a:pt x="617" y="272"/>
                  </a:lnTo>
                  <a:lnTo>
                    <a:pt x="626" y="309"/>
                  </a:lnTo>
                  <a:lnTo>
                    <a:pt x="635" y="346"/>
                  </a:lnTo>
                  <a:lnTo>
                    <a:pt x="640" y="383"/>
                  </a:lnTo>
                  <a:lnTo>
                    <a:pt x="640" y="424"/>
                  </a:lnTo>
                  <a:lnTo>
                    <a:pt x="631" y="461"/>
                  </a:lnTo>
                  <a:lnTo>
                    <a:pt x="617" y="493"/>
                  </a:lnTo>
                  <a:lnTo>
                    <a:pt x="594" y="525"/>
                  </a:lnTo>
                  <a:lnTo>
                    <a:pt x="594" y="525"/>
                  </a:lnTo>
                  <a:lnTo>
                    <a:pt x="548" y="507"/>
                  </a:lnTo>
                  <a:lnTo>
                    <a:pt x="502" y="479"/>
                  </a:lnTo>
                  <a:lnTo>
                    <a:pt x="460" y="447"/>
                  </a:lnTo>
                  <a:lnTo>
                    <a:pt x="414" y="415"/>
                  </a:lnTo>
                  <a:lnTo>
                    <a:pt x="373" y="383"/>
                  </a:lnTo>
                  <a:lnTo>
                    <a:pt x="331" y="346"/>
                  </a:lnTo>
                  <a:lnTo>
                    <a:pt x="290" y="313"/>
                  </a:lnTo>
                  <a:lnTo>
                    <a:pt x="244" y="286"/>
                  </a:lnTo>
                  <a:lnTo>
                    <a:pt x="244" y="286"/>
                  </a:lnTo>
                  <a:lnTo>
                    <a:pt x="244" y="286"/>
                  </a:lnTo>
                  <a:lnTo>
                    <a:pt x="244" y="286"/>
                  </a:lnTo>
                  <a:lnTo>
                    <a:pt x="244" y="281"/>
                  </a:lnTo>
                  <a:lnTo>
                    <a:pt x="244" y="281"/>
                  </a:lnTo>
                  <a:lnTo>
                    <a:pt x="249" y="281"/>
                  </a:lnTo>
                  <a:lnTo>
                    <a:pt x="249" y="281"/>
                  </a:lnTo>
                  <a:lnTo>
                    <a:pt x="249" y="277"/>
                  </a:lnTo>
                  <a:lnTo>
                    <a:pt x="249" y="277"/>
                  </a:lnTo>
                  <a:lnTo>
                    <a:pt x="249" y="277"/>
                  </a:lnTo>
                  <a:lnTo>
                    <a:pt x="244" y="272"/>
                  </a:lnTo>
                  <a:lnTo>
                    <a:pt x="235" y="272"/>
                  </a:lnTo>
                  <a:lnTo>
                    <a:pt x="230" y="272"/>
                  </a:lnTo>
                  <a:lnTo>
                    <a:pt x="226" y="277"/>
                  </a:lnTo>
                  <a:lnTo>
                    <a:pt x="221" y="281"/>
                  </a:lnTo>
                  <a:lnTo>
                    <a:pt x="216" y="286"/>
                  </a:lnTo>
                  <a:lnTo>
                    <a:pt x="207" y="286"/>
                  </a:lnTo>
                  <a:lnTo>
                    <a:pt x="203" y="290"/>
                  </a:lnTo>
                  <a:lnTo>
                    <a:pt x="203" y="290"/>
                  </a:lnTo>
                  <a:lnTo>
                    <a:pt x="207" y="290"/>
                  </a:lnTo>
                  <a:lnTo>
                    <a:pt x="207" y="290"/>
                  </a:lnTo>
                  <a:lnTo>
                    <a:pt x="193" y="300"/>
                  </a:lnTo>
                  <a:lnTo>
                    <a:pt x="184" y="304"/>
                  </a:lnTo>
                  <a:lnTo>
                    <a:pt x="170" y="309"/>
                  </a:lnTo>
                  <a:lnTo>
                    <a:pt x="161" y="309"/>
                  </a:lnTo>
                  <a:lnTo>
                    <a:pt x="147" y="309"/>
                  </a:lnTo>
                  <a:lnTo>
                    <a:pt x="134" y="309"/>
                  </a:lnTo>
                  <a:lnTo>
                    <a:pt x="120" y="309"/>
                  </a:lnTo>
                  <a:lnTo>
                    <a:pt x="111" y="309"/>
                  </a:lnTo>
                  <a:lnTo>
                    <a:pt x="111" y="309"/>
                  </a:lnTo>
                  <a:lnTo>
                    <a:pt x="111" y="300"/>
                  </a:lnTo>
                  <a:lnTo>
                    <a:pt x="111" y="290"/>
                  </a:lnTo>
                  <a:lnTo>
                    <a:pt x="111" y="281"/>
                  </a:lnTo>
                  <a:lnTo>
                    <a:pt x="106" y="277"/>
                  </a:lnTo>
                  <a:lnTo>
                    <a:pt x="106" y="267"/>
                  </a:lnTo>
                  <a:lnTo>
                    <a:pt x="101" y="258"/>
                  </a:lnTo>
                  <a:lnTo>
                    <a:pt x="97" y="249"/>
                  </a:lnTo>
                  <a:lnTo>
                    <a:pt x="92" y="244"/>
                  </a:lnTo>
                  <a:lnTo>
                    <a:pt x="92" y="244"/>
                  </a:lnTo>
                  <a:lnTo>
                    <a:pt x="65" y="231"/>
                  </a:lnTo>
                  <a:lnTo>
                    <a:pt x="92" y="143"/>
                  </a:lnTo>
                  <a:lnTo>
                    <a:pt x="92" y="143"/>
                  </a:lnTo>
                  <a:lnTo>
                    <a:pt x="106" y="152"/>
                  </a:lnTo>
                  <a:lnTo>
                    <a:pt x="115" y="162"/>
                  </a:lnTo>
                  <a:lnTo>
                    <a:pt x="129" y="166"/>
                  </a:lnTo>
                  <a:lnTo>
                    <a:pt x="143" y="175"/>
                  </a:lnTo>
                  <a:lnTo>
                    <a:pt x="161" y="180"/>
                  </a:lnTo>
                  <a:lnTo>
                    <a:pt x="175" y="185"/>
                  </a:lnTo>
                  <a:lnTo>
                    <a:pt x="189" y="189"/>
                  </a:lnTo>
                  <a:lnTo>
                    <a:pt x="203" y="194"/>
                  </a:lnTo>
                  <a:lnTo>
                    <a:pt x="203" y="194"/>
                  </a:lnTo>
                  <a:lnTo>
                    <a:pt x="193" y="180"/>
                  </a:lnTo>
                  <a:lnTo>
                    <a:pt x="175" y="171"/>
                  </a:lnTo>
                  <a:lnTo>
                    <a:pt x="161" y="162"/>
                  </a:lnTo>
                  <a:lnTo>
                    <a:pt x="143" y="152"/>
                  </a:lnTo>
                  <a:lnTo>
                    <a:pt x="129" y="143"/>
                  </a:lnTo>
                  <a:lnTo>
                    <a:pt x="115" y="134"/>
                  </a:lnTo>
                  <a:lnTo>
                    <a:pt x="106" y="115"/>
                  </a:lnTo>
                  <a:lnTo>
                    <a:pt x="106" y="97"/>
                  </a:lnTo>
                  <a:lnTo>
                    <a:pt x="106" y="97"/>
                  </a:lnTo>
                  <a:lnTo>
                    <a:pt x="111" y="92"/>
                  </a:lnTo>
                  <a:lnTo>
                    <a:pt x="115" y="88"/>
                  </a:lnTo>
                  <a:lnTo>
                    <a:pt x="120" y="88"/>
                  </a:lnTo>
                  <a:lnTo>
                    <a:pt x="124" y="83"/>
                  </a:lnTo>
                  <a:lnTo>
                    <a:pt x="129" y="79"/>
                  </a:lnTo>
                  <a:lnTo>
                    <a:pt x="129" y="79"/>
                  </a:lnTo>
                  <a:lnTo>
                    <a:pt x="134" y="74"/>
                  </a:lnTo>
                  <a:lnTo>
                    <a:pt x="138" y="69"/>
                  </a:lnTo>
                  <a:lnTo>
                    <a:pt x="138" y="69"/>
                  </a:lnTo>
                  <a:lnTo>
                    <a:pt x="120" y="74"/>
                  </a:lnTo>
                  <a:lnTo>
                    <a:pt x="101" y="74"/>
                  </a:lnTo>
                  <a:lnTo>
                    <a:pt x="83" y="79"/>
                  </a:lnTo>
                  <a:lnTo>
                    <a:pt x="65" y="83"/>
                  </a:lnTo>
                  <a:lnTo>
                    <a:pt x="46" y="83"/>
                  </a:lnTo>
                  <a:lnTo>
                    <a:pt x="28" y="79"/>
                  </a:lnTo>
                  <a:lnTo>
                    <a:pt x="14" y="69"/>
                  </a:lnTo>
                  <a:lnTo>
                    <a:pt x="0" y="56"/>
                  </a:lnTo>
                  <a:lnTo>
                    <a:pt x="0" y="56"/>
                  </a:lnTo>
                  <a:lnTo>
                    <a:pt x="0" y="51"/>
                  </a:lnTo>
                  <a:lnTo>
                    <a:pt x="5" y="46"/>
                  </a:lnTo>
                  <a:lnTo>
                    <a:pt x="9" y="46"/>
                  </a:lnTo>
                  <a:lnTo>
                    <a:pt x="14" y="42"/>
                  </a:lnTo>
                  <a:lnTo>
                    <a:pt x="19" y="42"/>
                  </a:lnTo>
                  <a:lnTo>
                    <a:pt x="23" y="42"/>
                  </a:lnTo>
                  <a:lnTo>
                    <a:pt x="28" y="37"/>
                  </a:lnTo>
                  <a:lnTo>
                    <a:pt x="32" y="37"/>
                  </a:lnTo>
                  <a:lnTo>
                    <a:pt x="32" y="37"/>
                  </a:lnTo>
                  <a:lnTo>
                    <a:pt x="46" y="37"/>
                  </a:lnTo>
                  <a:lnTo>
                    <a:pt x="60" y="33"/>
                  </a:lnTo>
                  <a:lnTo>
                    <a:pt x="74" y="23"/>
                  </a:lnTo>
                  <a:lnTo>
                    <a:pt x="83" y="14"/>
                  </a:lnTo>
                  <a:lnTo>
                    <a:pt x="97" y="5"/>
                  </a:lnTo>
                  <a:lnTo>
                    <a:pt x="106" y="0"/>
                  </a:lnTo>
                  <a:lnTo>
                    <a:pt x="120" y="0"/>
                  </a:lnTo>
                  <a:lnTo>
                    <a:pt x="138" y="10"/>
                  </a:lnTo>
                  <a:lnTo>
                    <a:pt x="138" y="10"/>
                  </a:lnTo>
                  <a:lnTo>
                    <a:pt x="147" y="14"/>
                  </a:lnTo>
                  <a:lnTo>
                    <a:pt x="161" y="19"/>
                  </a:lnTo>
                  <a:lnTo>
                    <a:pt x="175" y="19"/>
                  </a:lnTo>
                  <a:lnTo>
                    <a:pt x="189" y="23"/>
                  </a:lnTo>
                  <a:lnTo>
                    <a:pt x="203" y="23"/>
                  </a:lnTo>
                  <a:lnTo>
                    <a:pt x="216" y="28"/>
                  </a:lnTo>
                  <a:lnTo>
                    <a:pt x="230" y="37"/>
                  </a:lnTo>
                  <a:lnTo>
                    <a:pt x="239" y="46"/>
                  </a:lnTo>
                  <a:lnTo>
                    <a:pt x="239" y="46"/>
                  </a:lnTo>
                  <a:lnTo>
                    <a:pt x="239" y="46"/>
                  </a:lnTo>
                  <a:lnTo>
                    <a:pt x="239" y="46"/>
                  </a:lnTo>
                  <a:lnTo>
                    <a:pt x="239" y="46"/>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59" name="Freeform 103"/>
            <p:cNvSpPr>
              <a:spLocks/>
            </p:cNvSpPr>
            <p:nvPr/>
          </p:nvSpPr>
          <p:spPr bwMode="auto">
            <a:xfrm>
              <a:off x="2962" y="1589"/>
              <a:ext cx="58" cy="54"/>
            </a:xfrm>
            <a:custGeom>
              <a:avLst/>
              <a:gdLst>
                <a:gd name="T0" fmla="*/ 60 w 129"/>
                <a:gd name="T1" fmla="*/ 23 h 97"/>
                <a:gd name="T2" fmla="*/ 69 w 129"/>
                <a:gd name="T3" fmla="*/ 19 h 97"/>
                <a:gd name="T4" fmla="*/ 78 w 129"/>
                <a:gd name="T5" fmla="*/ 19 h 97"/>
                <a:gd name="T6" fmla="*/ 87 w 129"/>
                <a:gd name="T7" fmla="*/ 23 h 97"/>
                <a:gd name="T8" fmla="*/ 96 w 129"/>
                <a:gd name="T9" fmla="*/ 28 h 97"/>
                <a:gd name="T10" fmla="*/ 101 w 129"/>
                <a:gd name="T11" fmla="*/ 37 h 97"/>
                <a:gd name="T12" fmla="*/ 110 w 129"/>
                <a:gd name="T13" fmla="*/ 42 h 97"/>
                <a:gd name="T14" fmla="*/ 115 w 129"/>
                <a:gd name="T15" fmla="*/ 51 h 97"/>
                <a:gd name="T16" fmla="*/ 124 w 129"/>
                <a:gd name="T17" fmla="*/ 60 h 97"/>
                <a:gd name="T18" fmla="*/ 124 w 129"/>
                <a:gd name="T19" fmla="*/ 60 h 97"/>
                <a:gd name="T20" fmla="*/ 129 w 129"/>
                <a:gd name="T21" fmla="*/ 92 h 97"/>
                <a:gd name="T22" fmla="*/ 129 w 129"/>
                <a:gd name="T23" fmla="*/ 92 h 97"/>
                <a:gd name="T24" fmla="*/ 115 w 129"/>
                <a:gd name="T25" fmla="*/ 97 h 97"/>
                <a:gd name="T26" fmla="*/ 101 w 129"/>
                <a:gd name="T27" fmla="*/ 97 h 97"/>
                <a:gd name="T28" fmla="*/ 92 w 129"/>
                <a:gd name="T29" fmla="*/ 97 h 97"/>
                <a:gd name="T30" fmla="*/ 78 w 129"/>
                <a:gd name="T31" fmla="*/ 97 h 97"/>
                <a:gd name="T32" fmla="*/ 69 w 129"/>
                <a:gd name="T33" fmla="*/ 97 h 97"/>
                <a:gd name="T34" fmla="*/ 55 w 129"/>
                <a:gd name="T35" fmla="*/ 92 h 97"/>
                <a:gd name="T36" fmla="*/ 41 w 129"/>
                <a:gd name="T37" fmla="*/ 92 h 97"/>
                <a:gd name="T38" fmla="*/ 32 w 129"/>
                <a:gd name="T39" fmla="*/ 92 h 97"/>
                <a:gd name="T40" fmla="*/ 32 w 129"/>
                <a:gd name="T41" fmla="*/ 92 h 97"/>
                <a:gd name="T42" fmla="*/ 0 w 129"/>
                <a:gd name="T43" fmla="*/ 55 h 97"/>
                <a:gd name="T44" fmla="*/ 0 w 129"/>
                <a:gd name="T45" fmla="*/ 55 h 97"/>
                <a:gd name="T46" fmla="*/ 4 w 129"/>
                <a:gd name="T47" fmla="*/ 46 h 97"/>
                <a:gd name="T48" fmla="*/ 4 w 129"/>
                <a:gd name="T49" fmla="*/ 37 h 97"/>
                <a:gd name="T50" fmla="*/ 9 w 129"/>
                <a:gd name="T51" fmla="*/ 28 h 97"/>
                <a:gd name="T52" fmla="*/ 14 w 129"/>
                <a:gd name="T53" fmla="*/ 23 h 97"/>
                <a:gd name="T54" fmla="*/ 18 w 129"/>
                <a:gd name="T55" fmla="*/ 14 h 97"/>
                <a:gd name="T56" fmla="*/ 23 w 129"/>
                <a:gd name="T57" fmla="*/ 9 h 97"/>
                <a:gd name="T58" fmla="*/ 32 w 129"/>
                <a:gd name="T59" fmla="*/ 5 h 97"/>
                <a:gd name="T60" fmla="*/ 37 w 129"/>
                <a:gd name="T61" fmla="*/ 0 h 97"/>
                <a:gd name="T62" fmla="*/ 37 w 129"/>
                <a:gd name="T63" fmla="*/ 0 h 97"/>
                <a:gd name="T64" fmla="*/ 37 w 129"/>
                <a:gd name="T65" fmla="*/ 5 h 97"/>
                <a:gd name="T66" fmla="*/ 41 w 129"/>
                <a:gd name="T67" fmla="*/ 9 h 97"/>
                <a:gd name="T68" fmla="*/ 41 w 129"/>
                <a:gd name="T69" fmla="*/ 14 h 97"/>
                <a:gd name="T70" fmla="*/ 41 w 129"/>
                <a:gd name="T71" fmla="*/ 14 h 97"/>
                <a:gd name="T72" fmla="*/ 46 w 129"/>
                <a:gd name="T73" fmla="*/ 19 h 97"/>
                <a:gd name="T74" fmla="*/ 50 w 129"/>
                <a:gd name="T75" fmla="*/ 19 h 97"/>
                <a:gd name="T76" fmla="*/ 55 w 129"/>
                <a:gd name="T77" fmla="*/ 19 h 97"/>
                <a:gd name="T78" fmla="*/ 60 w 129"/>
                <a:gd name="T79" fmla="*/ 23 h 97"/>
                <a:gd name="T80" fmla="*/ 60 w 129"/>
                <a:gd name="T81" fmla="*/ 23 h 97"/>
                <a:gd name="T82" fmla="*/ 60 w 129"/>
                <a:gd name="T83" fmla="*/ 23 h 97"/>
                <a:gd name="T84" fmla="*/ 60 w 129"/>
                <a:gd name="T85" fmla="*/ 23 h 97"/>
                <a:gd name="T86" fmla="*/ 60 w 129"/>
                <a:gd name="T87"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97">
                  <a:moveTo>
                    <a:pt x="60" y="23"/>
                  </a:moveTo>
                  <a:lnTo>
                    <a:pt x="69" y="19"/>
                  </a:lnTo>
                  <a:lnTo>
                    <a:pt x="78" y="19"/>
                  </a:lnTo>
                  <a:lnTo>
                    <a:pt x="87" y="23"/>
                  </a:lnTo>
                  <a:lnTo>
                    <a:pt x="96" y="28"/>
                  </a:lnTo>
                  <a:lnTo>
                    <a:pt x="101" y="37"/>
                  </a:lnTo>
                  <a:lnTo>
                    <a:pt x="110" y="42"/>
                  </a:lnTo>
                  <a:lnTo>
                    <a:pt x="115" y="51"/>
                  </a:lnTo>
                  <a:lnTo>
                    <a:pt x="124" y="60"/>
                  </a:lnTo>
                  <a:lnTo>
                    <a:pt x="124" y="60"/>
                  </a:lnTo>
                  <a:lnTo>
                    <a:pt x="129" y="92"/>
                  </a:lnTo>
                  <a:lnTo>
                    <a:pt x="129" y="92"/>
                  </a:lnTo>
                  <a:lnTo>
                    <a:pt x="115" y="97"/>
                  </a:lnTo>
                  <a:lnTo>
                    <a:pt x="101" y="97"/>
                  </a:lnTo>
                  <a:lnTo>
                    <a:pt x="92" y="97"/>
                  </a:lnTo>
                  <a:lnTo>
                    <a:pt x="78" y="97"/>
                  </a:lnTo>
                  <a:lnTo>
                    <a:pt x="69" y="97"/>
                  </a:lnTo>
                  <a:lnTo>
                    <a:pt x="55" y="92"/>
                  </a:lnTo>
                  <a:lnTo>
                    <a:pt x="41" y="92"/>
                  </a:lnTo>
                  <a:lnTo>
                    <a:pt x="32" y="92"/>
                  </a:lnTo>
                  <a:lnTo>
                    <a:pt x="32" y="92"/>
                  </a:lnTo>
                  <a:lnTo>
                    <a:pt x="0" y="55"/>
                  </a:lnTo>
                  <a:lnTo>
                    <a:pt x="0" y="55"/>
                  </a:lnTo>
                  <a:lnTo>
                    <a:pt x="4" y="46"/>
                  </a:lnTo>
                  <a:lnTo>
                    <a:pt x="4" y="37"/>
                  </a:lnTo>
                  <a:lnTo>
                    <a:pt x="9" y="28"/>
                  </a:lnTo>
                  <a:lnTo>
                    <a:pt x="14" y="23"/>
                  </a:lnTo>
                  <a:lnTo>
                    <a:pt x="18" y="14"/>
                  </a:lnTo>
                  <a:lnTo>
                    <a:pt x="23" y="9"/>
                  </a:lnTo>
                  <a:lnTo>
                    <a:pt x="32" y="5"/>
                  </a:lnTo>
                  <a:lnTo>
                    <a:pt x="37" y="0"/>
                  </a:lnTo>
                  <a:lnTo>
                    <a:pt x="37" y="0"/>
                  </a:lnTo>
                  <a:lnTo>
                    <a:pt x="37" y="5"/>
                  </a:lnTo>
                  <a:lnTo>
                    <a:pt x="41" y="9"/>
                  </a:lnTo>
                  <a:lnTo>
                    <a:pt x="41" y="14"/>
                  </a:lnTo>
                  <a:lnTo>
                    <a:pt x="41" y="14"/>
                  </a:lnTo>
                  <a:lnTo>
                    <a:pt x="46" y="19"/>
                  </a:lnTo>
                  <a:lnTo>
                    <a:pt x="50" y="19"/>
                  </a:lnTo>
                  <a:lnTo>
                    <a:pt x="55" y="19"/>
                  </a:lnTo>
                  <a:lnTo>
                    <a:pt x="60" y="23"/>
                  </a:lnTo>
                  <a:lnTo>
                    <a:pt x="60" y="23"/>
                  </a:lnTo>
                  <a:lnTo>
                    <a:pt x="60" y="23"/>
                  </a:lnTo>
                  <a:lnTo>
                    <a:pt x="60" y="23"/>
                  </a:lnTo>
                  <a:lnTo>
                    <a:pt x="60" y="23"/>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0" name="Freeform 104"/>
            <p:cNvSpPr>
              <a:spLocks/>
            </p:cNvSpPr>
            <p:nvPr/>
          </p:nvSpPr>
          <p:spPr bwMode="auto">
            <a:xfrm>
              <a:off x="2976" y="1646"/>
              <a:ext cx="66" cy="33"/>
            </a:xfrm>
            <a:custGeom>
              <a:avLst/>
              <a:gdLst>
                <a:gd name="T0" fmla="*/ 147 w 147"/>
                <a:gd name="T1" fmla="*/ 46 h 59"/>
                <a:gd name="T2" fmla="*/ 133 w 147"/>
                <a:gd name="T3" fmla="*/ 46 h 59"/>
                <a:gd name="T4" fmla="*/ 120 w 147"/>
                <a:gd name="T5" fmla="*/ 50 h 59"/>
                <a:gd name="T6" fmla="*/ 106 w 147"/>
                <a:gd name="T7" fmla="*/ 55 h 59"/>
                <a:gd name="T8" fmla="*/ 92 w 147"/>
                <a:gd name="T9" fmla="*/ 59 h 59"/>
                <a:gd name="T10" fmla="*/ 78 w 147"/>
                <a:gd name="T11" fmla="*/ 59 h 59"/>
                <a:gd name="T12" fmla="*/ 64 w 147"/>
                <a:gd name="T13" fmla="*/ 59 h 59"/>
                <a:gd name="T14" fmla="*/ 51 w 147"/>
                <a:gd name="T15" fmla="*/ 59 h 59"/>
                <a:gd name="T16" fmla="*/ 37 w 147"/>
                <a:gd name="T17" fmla="*/ 55 h 59"/>
                <a:gd name="T18" fmla="*/ 37 w 147"/>
                <a:gd name="T19" fmla="*/ 55 h 59"/>
                <a:gd name="T20" fmla="*/ 32 w 147"/>
                <a:gd name="T21" fmla="*/ 50 h 59"/>
                <a:gd name="T22" fmla="*/ 28 w 147"/>
                <a:gd name="T23" fmla="*/ 50 h 59"/>
                <a:gd name="T24" fmla="*/ 18 w 147"/>
                <a:gd name="T25" fmla="*/ 50 h 59"/>
                <a:gd name="T26" fmla="*/ 14 w 147"/>
                <a:gd name="T27" fmla="*/ 50 h 59"/>
                <a:gd name="T28" fmla="*/ 5 w 147"/>
                <a:gd name="T29" fmla="*/ 50 h 59"/>
                <a:gd name="T30" fmla="*/ 0 w 147"/>
                <a:gd name="T31" fmla="*/ 46 h 59"/>
                <a:gd name="T32" fmla="*/ 0 w 147"/>
                <a:gd name="T33" fmla="*/ 41 h 59"/>
                <a:gd name="T34" fmla="*/ 0 w 147"/>
                <a:gd name="T35" fmla="*/ 32 h 59"/>
                <a:gd name="T36" fmla="*/ 0 w 147"/>
                <a:gd name="T37" fmla="*/ 32 h 59"/>
                <a:gd name="T38" fmla="*/ 0 w 147"/>
                <a:gd name="T39" fmla="*/ 13 h 59"/>
                <a:gd name="T40" fmla="*/ 0 w 147"/>
                <a:gd name="T41" fmla="*/ 13 h 59"/>
                <a:gd name="T42" fmla="*/ 5 w 147"/>
                <a:gd name="T43" fmla="*/ 13 h 59"/>
                <a:gd name="T44" fmla="*/ 9 w 147"/>
                <a:gd name="T45" fmla="*/ 9 h 59"/>
                <a:gd name="T46" fmla="*/ 18 w 147"/>
                <a:gd name="T47" fmla="*/ 9 h 59"/>
                <a:gd name="T48" fmla="*/ 23 w 147"/>
                <a:gd name="T49" fmla="*/ 9 h 59"/>
                <a:gd name="T50" fmla="*/ 32 w 147"/>
                <a:gd name="T51" fmla="*/ 9 h 59"/>
                <a:gd name="T52" fmla="*/ 37 w 147"/>
                <a:gd name="T53" fmla="*/ 13 h 59"/>
                <a:gd name="T54" fmla="*/ 41 w 147"/>
                <a:gd name="T55" fmla="*/ 13 h 59"/>
                <a:gd name="T56" fmla="*/ 51 w 147"/>
                <a:gd name="T57" fmla="*/ 18 h 59"/>
                <a:gd name="T58" fmla="*/ 51 w 147"/>
                <a:gd name="T59" fmla="*/ 18 h 59"/>
                <a:gd name="T60" fmla="*/ 55 w 147"/>
                <a:gd name="T61" fmla="*/ 13 h 59"/>
                <a:gd name="T62" fmla="*/ 64 w 147"/>
                <a:gd name="T63" fmla="*/ 13 h 59"/>
                <a:gd name="T64" fmla="*/ 74 w 147"/>
                <a:gd name="T65" fmla="*/ 13 h 59"/>
                <a:gd name="T66" fmla="*/ 87 w 147"/>
                <a:gd name="T67" fmla="*/ 13 h 59"/>
                <a:gd name="T68" fmla="*/ 97 w 147"/>
                <a:gd name="T69" fmla="*/ 13 h 59"/>
                <a:gd name="T70" fmla="*/ 106 w 147"/>
                <a:gd name="T71" fmla="*/ 13 h 59"/>
                <a:gd name="T72" fmla="*/ 115 w 147"/>
                <a:gd name="T73" fmla="*/ 9 h 59"/>
                <a:gd name="T74" fmla="*/ 120 w 147"/>
                <a:gd name="T75" fmla="*/ 0 h 59"/>
                <a:gd name="T76" fmla="*/ 120 w 147"/>
                <a:gd name="T77" fmla="*/ 0 h 59"/>
                <a:gd name="T78" fmla="*/ 129 w 147"/>
                <a:gd name="T79" fmla="*/ 0 h 59"/>
                <a:gd name="T80" fmla="*/ 133 w 147"/>
                <a:gd name="T81" fmla="*/ 4 h 59"/>
                <a:gd name="T82" fmla="*/ 143 w 147"/>
                <a:gd name="T83" fmla="*/ 9 h 59"/>
                <a:gd name="T84" fmla="*/ 143 w 147"/>
                <a:gd name="T85" fmla="*/ 13 h 59"/>
                <a:gd name="T86" fmla="*/ 147 w 147"/>
                <a:gd name="T87" fmla="*/ 18 h 59"/>
                <a:gd name="T88" fmla="*/ 147 w 147"/>
                <a:gd name="T89" fmla="*/ 27 h 59"/>
                <a:gd name="T90" fmla="*/ 147 w 147"/>
                <a:gd name="T91" fmla="*/ 36 h 59"/>
                <a:gd name="T92" fmla="*/ 147 w 147"/>
                <a:gd name="T93" fmla="*/ 46 h 59"/>
                <a:gd name="T94" fmla="*/ 147 w 147"/>
                <a:gd name="T95" fmla="*/ 46 h 59"/>
                <a:gd name="T96" fmla="*/ 147 w 147"/>
                <a:gd name="T97" fmla="*/ 46 h 59"/>
                <a:gd name="T98" fmla="*/ 147 w 147"/>
                <a:gd name="T99" fmla="*/ 46 h 59"/>
                <a:gd name="T100" fmla="*/ 147 w 147"/>
                <a:gd name="T101"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59">
                  <a:moveTo>
                    <a:pt x="147" y="46"/>
                  </a:moveTo>
                  <a:lnTo>
                    <a:pt x="133" y="46"/>
                  </a:lnTo>
                  <a:lnTo>
                    <a:pt x="120" y="50"/>
                  </a:lnTo>
                  <a:lnTo>
                    <a:pt x="106" y="55"/>
                  </a:lnTo>
                  <a:lnTo>
                    <a:pt x="92" y="59"/>
                  </a:lnTo>
                  <a:lnTo>
                    <a:pt x="78" y="59"/>
                  </a:lnTo>
                  <a:lnTo>
                    <a:pt x="64" y="59"/>
                  </a:lnTo>
                  <a:lnTo>
                    <a:pt x="51" y="59"/>
                  </a:lnTo>
                  <a:lnTo>
                    <a:pt x="37" y="55"/>
                  </a:lnTo>
                  <a:lnTo>
                    <a:pt x="37" y="55"/>
                  </a:lnTo>
                  <a:lnTo>
                    <a:pt x="32" y="50"/>
                  </a:lnTo>
                  <a:lnTo>
                    <a:pt x="28" y="50"/>
                  </a:lnTo>
                  <a:lnTo>
                    <a:pt x="18" y="50"/>
                  </a:lnTo>
                  <a:lnTo>
                    <a:pt x="14" y="50"/>
                  </a:lnTo>
                  <a:lnTo>
                    <a:pt x="5" y="50"/>
                  </a:lnTo>
                  <a:lnTo>
                    <a:pt x="0" y="46"/>
                  </a:lnTo>
                  <a:lnTo>
                    <a:pt x="0" y="41"/>
                  </a:lnTo>
                  <a:lnTo>
                    <a:pt x="0" y="32"/>
                  </a:lnTo>
                  <a:lnTo>
                    <a:pt x="0" y="32"/>
                  </a:lnTo>
                  <a:lnTo>
                    <a:pt x="0" y="13"/>
                  </a:lnTo>
                  <a:lnTo>
                    <a:pt x="0" y="13"/>
                  </a:lnTo>
                  <a:lnTo>
                    <a:pt x="5" y="13"/>
                  </a:lnTo>
                  <a:lnTo>
                    <a:pt x="9" y="9"/>
                  </a:lnTo>
                  <a:lnTo>
                    <a:pt x="18" y="9"/>
                  </a:lnTo>
                  <a:lnTo>
                    <a:pt x="23" y="9"/>
                  </a:lnTo>
                  <a:lnTo>
                    <a:pt x="32" y="9"/>
                  </a:lnTo>
                  <a:lnTo>
                    <a:pt x="37" y="13"/>
                  </a:lnTo>
                  <a:lnTo>
                    <a:pt x="41" y="13"/>
                  </a:lnTo>
                  <a:lnTo>
                    <a:pt x="51" y="18"/>
                  </a:lnTo>
                  <a:lnTo>
                    <a:pt x="51" y="18"/>
                  </a:lnTo>
                  <a:lnTo>
                    <a:pt x="55" y="13"/>
                  </a:lnTo>
                  <a:lnTo>
                    <a:pt x="64" y="13"/>
                  </a:lnTo>
                  <a:lnTo>
                    <a:pt x="74" y="13"/>
                  </a:lnTo>
                  <a:lnTo>
                    <a:pt x="87" y="13"/>
                  </a:lnTo>
                  <a:lnTo>
                    <a:pt x="97" y="13"/>
                  </a:lnTo>
                  <a:lnTo>
                    <a:pt x="106" y="13"/>
                  </a:lnTo>
                  <a:lnTo>
                    <a:pt x="115" y="9"/>
                  </a:lnTo>
                  <a:lnTo>
                    <a:pt x="120" y="0"/>
                  </a:lnTo>
                  <a:lnTo>
                    <a:pt x="120" y="0"/>
                  </a:lnTo>
                  <a:lnTo>
                    <a:pt x="129" y="0"/>
                  </a:lnTo>
                  <a:lnTo>
                    <a:pt x="133" y="4"/>
                  </a:lnTo>
                  <a:lnTo>
                    <a:pt x="143" y="9"/>
                  </a:lnTo>
                  <a:lnTo>
                    <a:pt x="143" y="13"/>
                  </a:lnTo>
                  <a:lnTo>
                    <a:pt x="147" y="18"/>
                  </a:lnTo>
                  <a:lnTo>
                    <a:pt x="147" y="27"/>
                  </a:lnTo>
                  <a:lnTo>
                    <a:pt x="147" y="36"/>
                  </a:lnTo>
                  <a:lnTo>
                    <a:pt x="147" y="46"/>
                  </a:lnTo>
                  <a:lnTo>
                    <a:pt x="147" y="46"/>
                  </a:lnTo>
                  <a:lnTo>
                    <a:pt x="147" y="46"/>
                  </a:lnTo>
                  <a:lnTo>
                    <a:pt x="147" y="46"/>
                  </a:lnTo>
                  <a:lnTo>
                    <a:pt x="147" y="46"/>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1" name="Freeform 105"/>
            <p:cNvSpPr>
              <a:spLocks/>
            </p:cNvSpPr>
            <p:nvPr/>
          </p:nvSpPr>
          <p:spPr bwMode="auto">
            <a:xfrm>
              <a:off x="3841" y="1677"/>
              <a:ext cx="110" cy="224"/>
            </a:xfrm>
            <a:custGeom>
              <a:avLst/>
              <a:gdLst>
                <a:gd name="T0" fmla="*/ 239 w 244"/>
                <a:gd name="T1" fmla="*/ 124 h 400"/>
                <a:gd name="T2" fmla="*/ 225 w 244"/>
                <a:gd name="T3" fmla="*/ 147 h 400"/>
                <a:gd name="T4" fmla="*/ 202 w 244"/>
                <a:gd name="T5" fmla="*/ 170 h 400"/>
                <a:gd name="T6" fmla="*/ 179 w 244"/>
                <a:gd name="T7" fmla="*/ 198 h 400"/>
                <a:gd name="T8" fmla="*/ 170 w 244"/>
                <a:gd name="T9" fmla="*/ 207 h 400"/>
                <a:gd name="T10" fmla="*/ 147 w 244"/>
                <a:gd name="T11" fmla="*/ 244 h 400"/>
                <a:gd name="T12" fmla="*/ 124 w 244"/>
                <a:gd name="T13" fmla="*/ 281 h 400"/>
                <a:gd name="T14" fmla="*/ 110 w 244"/>
                <a:gd name="T15" fmla="*/ 317 h 400"/>
                <a:gd name="T16" fmla="*/ 106 w 244"/>
                <a:gd name="T17" fmla="*/ 359 h 400"/>
                <a:gd name="T18" fmla="*/ 96 w 244"/>
                <a:gd name="T19" fmla="*/ 350 h 400"/>
                <a:gd name="T20" fmla="*/ 78 w 244"/>
                <a:gd name="T21" fmla="*/ 331 h 400"/>
                <a:gd name="T22" fmla="*/ 60 w 244"/>
                <a:gd name="T23" fmla="*/ 313 h 400"/>
                <a:gd name="T24" fmla="*/ 37 w 244"/>
                <a:gd name="T25" fmla="*/ 304 h 400"/>
                <a:gd name="T26" fmla="*/ 23 w 244"/>
                <a:gd name="T27" fmla="*/ 304 h 400"/>
                <a:gd name="T28" fmla="*/ 23 w 244"/>
                <a:gd name="T29" fmla="*/ 308 h 400"/>
                <a:gd name="T30" fmla="*/ 18 w 244"/>
                <a:gd name="T31" fmla="*/ 313 h 400"/>
                <a:gd name="T32" fmla="*/ 18 w 244"/>
                <a:gd name="T33" fmla="*/ 313 h 400"/>
                <a:gd name="T34" fmla="*/ 18 w 244"/>
                <a:gd name="T35" fmla="*/ 317 h 400"/>
                <a:gd name="T36" fmla="*/ 37 w 244"/>
                <a:gd name="T37" fmla="*/ 327 h 400"/>
                <a:gd name="T38" fmla="*/ 14 w 244"/>
                <a:gd name="T39" fmla="*/ 400 h 400"/>
                <a:gd name="T40" fmla="*/ 0 w 244"/>
                <a:gd name="T41" fmla="*/ 313 h 400"/>
                <a:gd name="T42" fmla="*/ 41 w 244"/>
                <a:gd name="T43" fmla="*/ 235 h 400"/>
                <a:gd name="T44" fmla="*/ 96 w 244"/>
                <a:gd name="T45" fmla="*/ 156 h 400"/>
                <a:gd name="T46" fmla="*/ 142 w 244"/>
                <a:gd name="T47" fmla="*/ 78 h 400"/>
                <a:gd name="T48" fmla="*/ 142 w 244"/>
                <a:gd name="T49" fmla="*/ 69 h 400"/>
                <a:gd name="T50" fmla="*/ 142 w 244"/>
                <a:gd name="T51" fmla="*/ 55 h 400"/>
                <a:gd name="T52" fmla="*/ 142 w 244"/>
                <a:gd name="T53" fmla="*/ 41 h 400"/>
                <a:gd name="T54" fmla="*/ 138 w 244"/>
                <a:gd name="T55" fmla="*/ 27 h 400"/>
                <a:gd name="T56" fmla="*/ 129 w 244"/>
                <a:gd name="T57" fmla="*/ 23 h 400"/>
                <a:gd name="T58" fmla="*/ 129 w 244"/>
                <a:gd name="T59" fmla="*/ 18 h 400"/>
                <a:gd name="T60" fmla="*/ 124 w 244"/>
                <a:gd name="T61" fmla="*/ 18 h 400"/>
                <a:gd name="T62" fmla="*/ 119 w 244"/>
                <a:gd name="T63" fmla="*/ 18 h 400"/>
                <a:gd name="T64" fmla="*/ 115 w 244"/>
                <a:gd name="T65" fmla="*/ 18 h 400"/>
                <a:gd name="T66" fmla="*/ 110 w 244"/>
                <a:gd name="T67" fmla="*/ 0 h 400"/>
                <a:gd name="T68" fmla="*/ 133 w 244"/>
                <a:gd name="T69" fmla="*/ 4 h 400"/>
                <a:gd name="T70" fmla="*/ 165 w 244"/>
                <a:gd name="T71" fmla="*/ 27 h 400"/>
                <a:gd name="T72" fmla="*/ 193 w 244"/>
                <a:gd name="T73" fmla="*/ 64 h 400"/>
                <a:gd name="T74" fmla="*/ 225 w 244"/>
                <a:gd name="T75" fmla="*/ 96 h 400"/>
                <a:gd name="T76" fmla="*/ 244 w 244"/>
                <a:gd name="T77" fmla="*/ 110 h 400"/>
                <a:gd name="T78" fmla="*/ 244 w 244"/>
                <a:gd name="T79" fmla="*/ 1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400">
                  <a:moveTo>
                    <a:pt x="244" y="110"/>
                  </a:moveTo>
                  <a:lnTo>
                    <a:pt x="239" y="124"/>
                  </a:lnTo>
                  <a:lnTo>
                    <a:pt x="234" y="138"/>
                  </a:lnTo>
                  <a:lnTo>
                    <a:pt x="225" y="147"/>
                  </a:lnTo>
                  <a:lnTo>
                    <a:pt x="211" y="161"/>
                  </a:lnTo>
                  <a:lnTo>
                    <a:pt x="202" y="170"/>
                  </a:lnTo>
                  <a:lnTo>
                    <a:pt x="188" y="184"/>
                  </a:lnTo>
                  <a:lnTo>
                    <a:pt x="179" y="198"/>
                  </a:lnTo>
                  <a:lnTo>
                    <a:pt x="170" y="207"/>
                  </a:lnTo>
                  <a:lnTo>
                    <a:pt x="170" y="207"/>
                  </a:lnTo>
                  <a:lnTo>
                    <a:pt x="156" y="225"/>
                  </a:lnTo>
                  <a:lnTo>
                    <a:pt x="147" y="244"/>
                  </a:lnTo>
                  <a:lnTo>
                    <a:pt x="133" y="262"/>
                  </a:lnTo>
                  <a:lnTo>
                    <a:pt x="124" y="281"/>
                  </a:lnTo>
                  <a:lnTo>
                    <a:pt x="115" y="299"/>
                  </a:lnTo>
                  <a:lnTo>
                    <a:pt x="110" y="317"/>
                  </a:lnTo>
                  <a:lnTo>
                    <a:pt x="106" y="336"/>
                  </a:lnTo>
                  <a:lnTo>
                    <a:pt x="106" y="359"/>
                  </a:lnTo>
                  <a:lnTo>
                    <a:pt x="106" y="359"/>
                  </a:lnTo>
                  <a:lnTo>
                    <a:pt x="96" y="350"/>
                  </a:lnTo>
                  <a:lnTo>
                    <a:pt x="87" y="341"/>
                  </a:lnTo>
                  <a:lnTo>
                    <a:pt x="78" y="331"/>
                  </a:lnTo>
                  <a:lnTo>
                    <a:pt x="69" y="322"/>
                  </a:lnTo>
                  <a:lnTo>
                    <a:pt x="60" y="313"/>
                  </a:lnTo>
                  <a:lnTo>
                    <a:pt x="50" y="308"/>
                  </a:lnTo>
                  <a:lnTo>
                    <a:pt x="37" y="304"/>
                  </a:lnTo>
                  <a:lnTo>
                    <a:pt x="23" y="304"/>
                  </a:lnTo>
                  <a:lnTo>
                    <a:pt x="23" y="304"/>
                  </a:lnTo>
                  <a:lnTo>
                    <a:pt x="23" y="308"/>
                  </a:lnTo>
                  <a:lnTo>
                    <a:pt x="23" y="308"/>
                  </a:lnTo>
                  <a:lnTo>
                    <a:pt x="23" y="308"/>
                  </a:lnTo>
                  <a:lnTo>
                    <a:pt x="18" y="313"/>
                  </a:lnTo>
                  <a:lnTo>
                    <a:pt x="18" y="313"/>
                  </a:lnTo>
                  <a:lnTo>
                    <a:pt x="18" y="313"/>
                  </a:lnTo>
                  <a:lnTo>
                    <a:pt x="18" y="317"/>
                  </a:lnTo>
                  <a:lnTo>
                    <a:pt x="18" y="317"/>
                  </a:lnTo>
                  <a:lnTo>
                    <a:pt x="18" y="317"/>
                  </a:lnTo>
                  <a:lnTo>
                    <a:pt x="37" y="327"/>
                  </a:lnTo>
                  <a:lnTo>
                    <a:pt x="14" y="400"/>
                  </a:lnTo>
                  <a:lnTo>
                    <a:pt x="14" y="400"/>
                  </a:lnTo>
                  <a:lnTo>
                    <a:pt x="0" y="354"/>
                  </a:lnTo>
                  <a:lnTo>
                    <a:pt x="0" y="313"/>
                  </a:lnTo>
                  <a:lnTo>
                    <a:pt x="14" y="271"/>
                  </a:lnTo>
                  <a:lnTo>
                    <a:pt x="41" y="235"/>
                  </a:lnTo>
                  <a:lnTo>
                    <a:pt x="69" y="193"/>
                  </a:lnTo>
                  <a:lnTo>
                    <a:pt x="96" y="156"/>
                  </a:lnTo>
                  <a:lnTo>
                    <a:pt x="124" y="119"/>
                  </a:lnTo>
                  <a:lnTo>
                    <a:pt x="142" y="78"/>
                  </a:lnTo>
                  <a:lnTo>
                    <a:pt x="142" y="78"/>
                  </a:lnTo>
                  <a:lnTo>
                    <a:pt x="142" y="69"/>
                  </a:lnTo>
                  <a:lnTo>
                    <a:pt x="142" y="64"/>
                  </a:lnTo>
                  <a:lnTo>
                    <a:pt x="142" y="55"/>
                  </a:lnTo>
                  <a:lnTo>
                    <a:pt x="142" y="50"/>
                  </a:lnTo>
                  <a:lnTo>
                    <a:pt x="142" y="41"/>
                  </a:lnTo>
                  <a:lnTo>
                    <a:pt x="138" y="32"/>
                  </a:lnTo>
                  <a:lnTo>
                    <a:pt x="138" y="27"/>
                  </a:lnTo>
                  <a:lnTo>
                    <a:pt x="129" y="23"/>
                  </a:lnTo>
                  <a:lnTo>
                    <a:pt x="129" y="23"/>
                  </a:lnTo>
                  <a:lnTo>
                    <a:pt x="129" y="18"/>
                  </a:lnTo>
                  <a:lnTo>
                    <a:pt x="129" y="18"/>
                  </a:lnTo>
                  <a:lnTo>
                    <a:pt x="124" y="18"/>
                  </a:lnTo>
                  <a:lnTo>
                    <a:pt x="124" y="18"/>
                  </a:lnTo>
                  <a:lnTo>
                    <a:pt x="119" y="18"/>
                  </a:lnTo>
                  <a:lnTo>
                    <a:pt x="119" y="18"/>
                  </a:lnTo>
                  <a:lnTo>
                    <a:pt x="115" y="18"/>
                  </a:lnTo>
                  <a:lnTo>
                    <a:pt x="115" y="18"/>
                  </a:lnTo>
                  <a:lnTo>
                    <a:pt x="115" y="18"/>
                  </a:lnTo>
                  <a:lnTo>
                    <a:pt x="110" y="0"/>
                  </a:lnTo>
                  <a:lnTo>
                    <a:pt x="110" y="0"/>
                  </a:lnTo>
                  <a:lnTo>
                    <a:pt x="133" y="4"/>
                  </a:lnTo>
                  <a:lnTo>
                    <a:pt x="152" y="14"/>
                  </a:lnTo>
                  <a:lnTo>
                    <a:pt x="165" y="27"/>
                  </a:lnTo>
                  <a:lnTo>
                    <a:pt x="179" y="46"/>
                  </a:lnTo>
                  <a:lnTo>
                    <a:pt x="193" y="64"/>
                  </a:lnTo>
                  <a:lnTo>
                    <a:pt x="207" y="83"/>
                  </a:lnTo>
                  <a:lnTo>
                    <a:pt x="225" y="96"/>
                  </a:lnTo>
                  <a:lnTo>
                    <a:pt x="244" y="110"/>
                  </a:lnTo>
                  <a:lnTo>
                    <a:pt x="244" y="110"/>
                  </a:lnTo>
                  <a:lnTo>
                    <a:pt x="244" y="110"/>
                  </a:lnTo>
                  <a:lnTo>
                    <a:pt x="244" y="110"/>
                  </a:lnTo>
                  <a:lnTo>
                    <a:pt x="244"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2" name="Freeform 106"/>
            <p:cNvSpPr>
              <a:spLocks/>
            </p:cNvSpPr>
            <p:nvPr/>
          </p:nvSpPr>
          <p:spPr bwMode="auto">
            <a:xfrm>
              <a:off x="2986" y="1685"/>
              <a:ext cx="75" cy="33"/>
            </a:xfrm>
            <a:custGeom>
              <a:avLst/>
              <a:gdLst>
                <a:gd name="T0" fmla="*/ 161 w 166"/>
                <a:gd name="T1" fmla="*/ 9 h 59"/>
                <a:gd name="T2" fmla="*/ 166 w 166"/>
                <a:gd name="T3" fmla="*/ 18 h 59"/>
                <a:gd name="T4" fmla="*/ 161 w 166"/>
                <a:gd name="T5" fmla="*/ 23 h 59"/>
                <a:gd name="T6" fmla="*/ 156 w 166"/>
                <a:gd name="T7" fmla="*/ 32 h 59"/>
                <a:gd name="T8" fmla="*/ 152 w 166"/>
                <a:gd name="T9" fmla="*/ 36 h 59"/>
                <a:gd name="T10" fmla="*/ 147 w 166"/>
                <a:gd name="T11" fmla="*/ 41 h 59"/>
                <a:gd name="T12" fmla="*/ 138 w 166"/>
                <a:gd name="T13" fmla="*/ 46 h 59"/>
                <a:gd name="T14" fmla="*/ 133 w 166"/>
                <a:gd name="T15" fmla="*/ 50 h 59"/>
                <a:gd name="T16" fmla="*/ 129 w 166"/>
                <a:gd name="T17" fmla="*/ 50 h 59"/>
                <a:gd name="T18" fmla="*/ 129 w 166"/>
                <a:gd name="T19" fmla="*/ 50 h 59"/>
                <a:gd name="T20" fmla="*/ 115 w 166"/>
                <a:gd name="T21" fmla="*/ 55 h 59"/>
                <a:gd name="T22" fmla="*/ 106 w 166"/>
                <a:gd name="T23" fmla="*/ 55 h 59"/>
                <a:gd name="T24" fmla="*/ 92 w 166"/>
                <a:gd name="T25" fmla="*/ 59 h 59"/>
                <a:gd name="T26" fmla="*/ 83 w 166"/>
                <a:gd name="T27" fmla="*/ 59 h 59"/>
                <a:gd name="T28" fmla="*/ 69 w 166"/>
                <a:gd name="T29" fmla="*/ 59 h 59"/>
                <a:gd name="T30" fmla="*/ 60 w 166"/>
                <a:gd name="T31" fmla="*/ 59 h 59"/>
                <a:gd name="T32" fmla="*/ 46 w 166"/>
                <a:gd name="T33" fmla="*/ 59 h 59"/>
                <a:gd name="T34" fmla="*/ 37 w 166"/>
                <a:gd name="T35" fmla="*/ 55 h 59"/>
                <a:gd name="T36" fmla="*/ 37 w 166"/>
                <a:gd name="T37" fmla="*/ 55 h 59"/>
                <a:gd name="T38" fmla="*/ 32 w 166"/>
                <a:gd name="T39" fmla="*/ 50 h 59"/>
                <a:gd name="T40" fmla="*/ 23 w 166"/>
                <a:gd name="T41" fmla="*/ 46 h 59"/>
                <a:gd name="T42" fmla="*/ 18 w 166"/>
                <a:gd name="T43" fmla="*/ 36 h 59"/>
                <a:gd name="T44" fmla="*/ 9 w 166"/>
                <a:gd name="T45" fmla="*/ 32 h 59"/>
                <a:gd name="T46" fmla="*/ 5 w 166"/>
                <a:gd name="T47" fmla="*/ 27 h 59"/>
                <a:gd name="T48" fmla="*/ 0 w 166"/>
                <a:gd name="T49" fmla="*/ 18 h 59"/>
                <a:gd name="T50" fmla="*/ 0 w 166"/>
                <a:gd name="T51" fmla="*/ 13 h 59"/>
                <a:gd name="T52" fmla="*/ 0 w 166"/>
                <a:gd name="T53" fmla="*/ 4 h 59"/>
                <a:gd name="T54" fmla="*/ 0 w 166"/>
                <a:gd name="T55" fmla="*/ 4 h 59"/>
                <a:gd name="T56" fmla="*/ 23 w 166"/>
                <a:gd name="T57" fmla="*/ 13 h 59"/>
                <a:gd name="T58" fmla="*/ 46 w 166"/>
                <a:gd name="T59" fmla="*/ 18 h 59"/>
                <a:gd name="T60" fmla="*/ 64 w 166"/>
                <a:gd name="T61" fmla="*/ 13 h 59"/>
                <a:gd name="T62" fmla="*/ 83 w 166"/>
                <a:gd name="T63" fmla="*/ 9 h 59"/>
                <a:gd name="T64" fmla="*/ 106 w 166"/>
                <a:gd name="T65" fmla="*/ 4 h 59"/>
                <a:gd name="T66" fmla="*/ 124 w 166"/>
                <a:gd name="T67" fmla="*/ 0 h 59"/>
                <a:gd name="T68" fmla="*/ 143 w 166"/>
                <a:gd name="T69" fmla="*/ 0 h 59"/>
                <a:gd name="T70" fmla="*/ 161 w 166"/>
                <a:gd name="T71" fmla="*/ 9 h 59"/>
                <a:gd name="T72" fmla="*/ 161 w 166"/>
                <a:gd name="T73" fmla="*/ 9 h 59"/>
                <a:gd name="T74" fmla="*/ 161 w 166"/>
                <a:gd name="T75" fmla="*/ 9 h 59"/>
                <a:gd name="T76" fmla="*/ 161 w 166"/>
                <a:gd name="T77" fmla="*/ 9 h 59"/>
                <a:gd name="T78" fmla="*/ 161 w 166"/>
                <a:gd name="T7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59">
                  <a:moveTo>
                    <a:pt x="161" y="9"/>
                  </a:moveTo>
                  <a:lnTo>
                    <a:pt x="166" y="18"/>
                  </a:lnTo>
                  <a:lnTo>
                    <a:pt x="161" y="23"/>
                  </a:lnTo>
                  <a:lnTo>
                    <a:pt x="156" y="32"/>
                  </a:lnTo>
                  <a:lnTo>
                    <a:pt x="152" y="36"/>
                  </a:lnTo>
                  <a:lnTo>
                    <a:pt x="147" y="41"/>
                  </a:lnTo>
                  <a:lnTo>
                    <a:pt x="138" y="46"/>
                  </a:lnTo>
                  <a:lnTo>
                    <a:pt x="133" y="50"/>
                  </a:lnTo>
                  <a:lnTo>
                    <a:pt x="129" y="50"/>
                  </a:lnTo>
                  <a:lnTo>
                    <a:pt x="129" y="50"/>
                  </a:lnTo>
                  <a:lnTo>
                    <a:pt x="115" y="55"/>
                  </a:lnTo>
                  <a:lnTo>
                    <a:pt x="106" y="55"/>
                  </a:lnTo>
                  <a:lnTo>
                    <a:pt x="92" y="59"/>
                  </a:lnTo>
                  <a:lnTo>
                    <a:pt x="83" y="59"/>
                  </a:lnTo>
                  <a:lnTo>
                    <a:pt x="69" y="59"/>
                  </a:lnTo>
                  <a:lnTo>
                    <a:pt x="60" y="59"/>
                  </a:lnTo>
                  <a:lnTo>
                    <a:pt x="46" y="59"/>
                  </a:lnTo>
                  <a:lnTo>
                    <a:pt x="37" y="55"/>
                  </a:lnTo>
                  <a:lnTo>
                    <a:pt x="37" y="55"/>
                  </a:lnTo>
                  <a:lnTo>
                    <a:pt x="32" y="50"/>
                  </a:lnTo>
                  <a:lnTo>
                    <a:pt x="23" y="46"/>
                  </a:lnTo>
                  <a:lnTo>
                    <a:pt x="18" y="36"/>
                  </a:lnTo>
                  <a:lnTo>
                    <a:pt x="9" y="32"/>
                  </a:lnTo>
                  <a:lnTo>
                    <a:pt x="5" y="27"/>
                  </a:lnTo>
                  <a:lnTo>
                    <a:pt x="0" y="18"/>
                  </a:lnTo>
                  <a:lnTo>
                    <a:pt x="0" y="13"/>
                  </a:lnTo>
                  <a:lnTo>
                    <a:pt x="0" y="4"/>
                  </a:lnTo>
                  <a:lnTo>
                    <a:pt x="0" y="4"/>
                  </a:lnTo>
                  <a:lnTo>
                    <a:pt x="23" y="13"/>
                  </a:lnTo>
                  <a:lnTo>
                    <a:pt x="46" y="18"/>
                  </a:lnTo>
                  <a:lnTo>
                    <a:pt x="64" y="13"/>
                  </a:lnTo>
                  <a:lnTo>
                    <a:pt x="83" y="9"/>
                  </a:lnTo>
                  <a:lnTo>
                    <a:pt x="106" y="4"/>
                  </a:lnTo>
                  <a:lnTo>
                    <a:pt x="124" y="0"/>
                  </a:lnTo>
                  <a:lnTo>
                    <a:pt x="143" y="0"/>
                  </a:lnTo>
                  <a:lnTo>
                    <a:pt x="161" y="9"/>
                  </a:lnTo>
                  <a:lnTo>
                    <a:pt x="161" y="9"/>
                  </a:lnTo>
                  <a:lnTo>
                    <a:pt x="161" y="9"/>
                  </a:lnTo>
                  <a:lnTo>
                    <a:pt x="161" y="9"/>
                  </a:lnTo>
                  <a:lnTo>
                    <a:pt x="161" y="9"/>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3" name="Freeform 107"/>
            <p:cNvSpPr>
              <a:spLocks/>
            </p:cNvSpPr>
            <p:nvPr/>
          </p:nvSpPr>
          <p:spPr bwMode="auto">
            <a:xfrm>
              <a:off x="3304" y="1690"/>
              <a:ext cx="117" cy="224"/>
            </a:xfrm>
            <a:custGeom>
              <a:avLst/>
              <a:gdLst>
                <a:gd name="T0" fmla="*/ 143 w 258"/>
                <a:gd name="T1" fmla="*/ 143 h 400"/>
                <a:gd name="T2" fmla="*/ 147 w 258"/>
                <a:gd name="T3" fmla="*/ 161 h 400"/>
                <a:gd name="T4" fmla="*/ 147 w 258"/>
                <a:gd name="T5" fmla="*/ 179 h 400"/>
                <a:gd name="T6" fmla="*/ 147 w 258"/>
                <a:gd name="T7" fmla="*/ 198 h 400"/>
                <a:gd name="T8" fmla="*/ 152 w 258"/>
                <a:gd name="T9" fmla="*/ 207 h 400"/>
                <a:gd name="T10" fmla="*/ 156 w 258"/>
                <a:gd name="T11" fmla="*/ 184 h 400"/>
                <a:gd name="T12" fmla="*/ 156 w 258"/>
                <a:gd name="T13" fmla="*/ 156 h 400"/>
                <a:gd name="T14" fmla="*/ 156 w 258"/>
                <a:gd name="T15" fmla="*/ 129 h 400"/>
                <a:gd name="T16" fmla="*/ 152 w 258"/>
                <a:gd name="T17" fmla="*/ 106 h 400"/>
                <a:gd name="T18" fmla="*/ 152 w 258"/>
                <a:gd name="T19" fmla="*/ 96 h 400"/>
                <a:gd name="T20" fmla="*/ 147 w 258"/>
                <a:gd name="T21" fmla="*/ 87 h 400"/>
                <a:gd name="T22" fmla="*/ 147 w 258"/>
                <a:gd name="T23" fmla="*/ 73 h 400"/>
                <a:gd name="T24" fmla="*/ 147 w 258"/>
                <a:gd name="T25" fmla="*/ 64 h 400"/>
                <a:gd name="T26" fmla="*/ 143 w 258"/>
                <a:gd name="T27" fmla="*/ 60 h 400"/>
                <a:gd name="T28" fmla="*/ 239 w 258"/>
                <a:gd name="T29" fmla="*/ 115 h 400"/>
                <a:gd name="T30" fmla="*/ 248 w 258"/>
                <a:gd name="T31" fmla="*/ 152 h 400"/>
                <a:gd name="T32" fmla="*/ 258 w 258"/>
                <a:gd name="T33" fmla="*/ 221 h 400"/>
                <a:gd name="T34" fmla="*/ 248 w 258"/>
                <a:gd name="T35" fmla="*/ 294 h 400"/>
                <a:gd name="T36" fmla="*/ 221 w 258"/>
                <a:gd name="T37" fmla="*/ 359 h 400"/>
                <a:gd name="T38" fmla="*/ 198 w 258"/>
                <a:gd name="T39" fmla="*/ 387 h 400"/>
                <a:gd name="T40" fmla="*/ 170 w 258"/>
                <a:gd name="T41" fmla="*/ 400 h 400"/>
                <a:gd name="T42" fmla="*/ 143 w 258"/>
                <a:gd name="T43" fmla="*/ 396 h 400"/>
                <a:gd name="T44" fmla="*/ 115 w 258"/>
                <a:gd name="T45" fmla="*/ 377 h 400"/>
                <a:gd name="T46" fmla="*/ 87 w 258"/>
                <a:gd name="T47" fmla="*/ 368 h 400"/>
                <a:gd name="T48" fmla="*/ 83 w 258"/>
                <a:gd name="T49" fmla="*/ 359 h 400"/>
                <a:gd name="T50" fmla="*/ 64 w 258"/>
                <a:gd name="T51" fmla="*/ 359 h 400"/>
                <a:gd name="T52" fmla="*/ 46 w 258"/>
                <a:gd name="T53" fmla="*/ 364 h 400"/>
                <a:gd name="T54" fmla="*/ 23 w 258"/>
                <a:gd name="T55" fmla="*/ 364 h 400"/>
                <a:gd name="T56" fmla="*/ 14 w 258"/>
                <a:gd name="T57" fmla="*/ 359 h 400"/>
                <a:gd name="T58" fmla="*/ 5 w 258"/>
                <a:gd name="T59" fmla="*/ 354 h 400"/>
                <a:gd name="T60" fmla="*/ 0 w 258"/>
                <a:gd name="T61" fmla="*/ 341 h 400"/>
                <a:gd name="T62" fmla="*/ 0 w 258"/>
                <a:gd name="T63" fmla="*/ 331 h 400"/>
                <a:gd name="T64" fmla="*/ 0 w 258"/>
                <a:gd name="T65" fmla="*/ 322 h 400"/>
                <a:gd name="T66" fmla="*/ 5 w 258"/>
                <a:gd name="T67" fmla="*/ 322 h 400"/>
                <a:gd name="T68" fmla="*/ 14 w 258"/>
                <a:gd name="T69" fmla="*/ 327 h 400"/>
                <a:gd name="T70" fmla="*/ 23 w 258"/>
                <a:gd name="T71" fmla="*/ 331 h 400"/>
                <a:gd name="T72" fmla="*/ 28 w 258"/>
                <a:gd name="T73" fmla="*/ 341 h 400"/>
                <a:gd name="T74" fmla="*/ 28 w 258"/>
                <a:gd name="T75" fmla="*/ 345 h 400"/>
                <a:gd name="T76" fmla="*/ 60 w 258"/>
                <a:gd name="T77" fmla="*/ 327 h 400"/>
                <a:gd name="T78" fmla="*/ 74 w 258"/>
                <a:gd name="T79" fmla="*/ 294 h 400"/>
                <a:gd name="T80" fmla="*/ 83 w 258"/>
                <a:gd name="T81" fmla="*/ 258 h 400"/>
                <a:gd name="T82" fmla="*/ 92 w 258"/>
                <a:gd name="T83" fmla="*/ 221 h 400"/>
                <a:gd name="T84" fmla="*/ 92 w 258"/>
                <a:gd name="T85" fmla="*/ 193 h 400"/>
                <a:gd name="T86" fmla="*/ 92 w 258"/>
                <a:gd name="T87" fmla="*/ 133 h 400"/>
                <a:gd name="T88" fmla="*/ 83 w 258"/>
                <a:gd name="T89" fmla="*/ 78 h 400"/>
                <a:gd name="T90" fmla="*/ 69 w 258"/>
                <a:gd name="T91" fmla="*/ 23 h 400"/>
                <a:gd name="T92" fmla="*/ 60 w 258"/>
                <a:gd name="T93" fmla="*/ 0 h 400"/>
                <a:gd name="T94" fmla="*/ 97 w 258"/>
                <a:gd name="T95" fmla="*/ 14 h 400"/>
                <a:gd name="T96" fmla="*/ 120 w 258"/>
                <a:gd name="T97" fmla="*/ 50 h 400"/>
                <a:gd name="T98" fmla="*/ 133 w 258"/>
                <a:gd name="T99" fmla="*/ 92 h 400"/>
                <a:gd name="T100" fmla="*/ 143 w 258"/>
                <a:gd name="T101" fmla="*/ 133 h 400"/>
                <a:gd name="T102" fmla="*/ 143 w 258"/>
                <a:gd name="T103" fmla="*/ 133 h 400"/>
                <a:gd name="T104" fmla="*/ 143 w 258"/>
                <a:gd name="T105" fmla="*/ 1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400">
                  <a:moveTo>
                    <a:pt x="143" y="133"/>
                  </a:moveTo>
                  <a:lnTo>
                    <a:pt x="143" y="143"/>
                  </a:lnTo>
                  <a:lnTo>
                    <a:pt x="143" y="152"/>
                  </a:lnTo>
                  <a:lnTo>
                    <a:pt x="147" y="161"/>
                  </a:lnTo>
                  <a:lnTo>
                    <a:pt x="147" y="170"/>
                  </a:lnTo>
                  <a:lnTo>
                    <a:pt x="147" y="179"/>
                  </a:lnTo>
                  <a:lnTo>
                    <a:pt x="147" y="189"/>
                  </a:lnTo>
                  <a:lnTo>
                    <a:pt x="147" y="198"/>
                  </a:lnTo>
                  <a:lnTo>
                    <a:pt x="152" y="207"/>
                  </a:lnTo>
                  <a:lnTo>
                    <a:pt x="152" y="207"/>
                  </a:lnTo>
                  <a:lnTo>
                    <a:pt x="156" y="198"/>
                  </a:lnTo>
                  <a:lnTo>
                    <a:pt x="156" y="184"/>
                  </a:lnTo>
                  <a:lnTo>
                    <a:pt x="156" y="170"/>
                  </a:lnTo>
                  <a:lnTo>
                    <a:pt x="156" y="156"/>
                  </a:lnTo>
                  <a:lnTo>
                    <a:pt x="156" y="143"/>
                  </a:lnTo>
                  <a:lnTo>
                    <a:pt x="156" y="129"/>
                  </a:lnTo>
                  <a:lnTo>
                    <a:pt x="152" y="115"/>
                  </a:lnTo>
                  <a:lnTo>
                    <a:pt x="152" y="106"/>
                  </a:lnTo>
                  <a:lnTo>
                    <a:pt x="152" y="106"/>
                  </a:lnTo>
                  <a:lnTo>
                    <a:pt x="152" y="96"/>
                  </a:lnTo>
                  <a:lnTo>
                    <a:pt x="147" y="92"/>
                  </a:lnTo>
                  <a:lnTo>
                    <a:pt x="147" y="87"/>
                  </a:lnTo>
                  <a:lnTo>
                    <a:pt x="147" y="83"/>
                  </a:lnTo>
                  <a:lnTo>
                    <a:pt x="147" y="73"/>
                  </a:lnTo>
                  <a:lnTo>
                    <a:pt x="147" y="69"/>
                  </a:lnTo>
                  <a:lnTo>
                    <a:pt x="147" y="64"/>
                  </a:lnTo>
                  <a:lnTo>
                    <a:pt x="143" y="60"/>
                  </a:lnTo>
                  <a:lnTo>
                    <a:pt x="143" y="60"/>
                  </a:lnTo>
                  <a:lnTo>
                    <a:pt x="161" y="60"/>
                  </a:lnTo>
                  <a:lnTo>
                    <a:pt x="239" y="115"/>
                  </a:lnTo>
                  <a:lnTo>
                    <a:pt x="239" y="115"/>
                  </a:lnTo>
                  <a:lnTo>
                    <a:pt x="248" y="152"/>
                  </a:lnTo>
                  <a:lnTo>
                    <a:pt x="258" y="184"/>
                  </a:lnTo>
                  <a:lnTo>
                    <a:pt x="258" y="221"/>
                  </a:lnTo>
                  <a:lnTo>
                    <a:pt x="258" y="258"/>
                  </a:lnTo>
                  <a:lnTo>
                    <a:pt x="248" y="294"/>
                  </a:lnTo>
                  <a:lnTo>
                    <a:pt x="235" y="327"/>
                  </a:lnTo>
                  <a:lnTo>
                    <a:pt x="221" y="359"/>
                  </a:lnTo>
                  <a:lnTo>
                    <a:pt x="198" y="387"/>
                  </a:lnTo>
                  <a:lnTo>
                    <a:pt x="198" y="387"/>
                  </a:lnTo>
                  <a:lnTo>
                    <a:pt x="184" y="396"/>
                  </a:lnTo>
                  <a:lnTo>
                    <a:pt x="170" y="400"/>
                  </a:lnTo>
                  <a:lnTo>
                    <a:pt x="156" y="400"/>
                  </a:lnTo>
                  <a:lnTo>
                    <a:pt x="143" y="396"/>
                  </a:lnTo>
                  <a:lnTo>
                    <a:pt x="129" y="387"/>
                  </a:lnTo>
                  <a:lnTo>
                    <a:pt x="115" y="377"/>
                  </a:lnTo>
                  <a:lnTo>
                    <a:pt x="101" y="373"/>
                  </a:lnTo>
                  <a:lnTo>
                    <a:pt x="87" y="368"/>
                  </a:lnTo>
                  <a:lnTo>
                    <a:pt x="87" y="368"/>
                  </a:lnTo>
                  <a:lnTo>
                    <a:pt x="83" y="359"/>
                  </a:lnTo>
                  <a:lnTo>
                    <a:pt x="74" y="359"/>
                  </a:lnTo>
                  <a:lnTo>
                    <a:pt x="64" y="359"/>
                  </a:lnTo>
                  <a:lnTo>
                    <a:pt x="55" y="359"/>
                  </a:lnTo>
                  <a:lnTo>
                    <a:pt x="46" y="364"/>
                  </a:lnTo>
                  <a:lnTo>
                    <a:pt x="32" y="364"/>
                  </a:lnTo>
                  <a:lnTo>
                    <a:pt x="23" y="364"/>
                  </a:lnTo>
                  <a:lnTo>
                    <a:pt x="14" y="359"/>
                  </a:lnTo>
                  <a:lnTo>
                    <a:pt x="14" y="359"/>
                  </a:lnTo>
                  <a:lnTo>
                    <a:pt x="9" y="359"/>
                  </a:lnTo>
                  <a:lnTo>
                    <a:pt x="5" y="354"/>
                  </a:lnTo>
                  <a:lnTo>
                    <a:pt x="5" y="350"/>
                  </a:lnTo>
                  <a:lnTo>
                    <a:pt x="0" y="341"/>
                  </a:lnTo>
                  <a:lnTo>
                    <a:pt x="0" y="336"/>
                  </a:lnTo>
                  <a:lnTo>
                    <a:pt x="0" y="331"/>
                  </a:lnTo>
                  <a:lnTo>
                    <a:pt x="0" y="327"/>
                  </a:lnTo>
                  <a:lnTo>
                    <a:pt x="0" y="322"/>
                  </a:lnTo>
                  <a:lnTo>
                    <a:pt x="0" y="322"/>
                  </a:lnTo>
                  <a:lnTo>
                    <a:pt x="5" y="322"/>
                  </a:lnTo>
                  <a:lnTo>
                    <a:pt x="9" y="322"/>
                  </a:lnTo>
                  <a:lnTo>
                    <a:pt x="14" y="327"/>
                  </a:lnTo>
                  <a:lnTo>
                    <a:pt x="18" y="327"/>
                  </a:lnTo>
                  <a:lnTo>
                    <a:pt x="23" y="331"/>
                  </a:lnTo>
                  <a:lnTo>
                    <a:pt x="28" y="336"/>
                  </a:lnTo>
                  <a:lnTo>
                    <a:pt x="28" y="341"/>
                  </a:lnTo>
                  <a:lnTo>
                    <a:pt x="28" y="345"/>
                  </a:lnTo>
                  <a:lnTo>
                    <a:pt x="28" y="345"/>
                  </a:lnTo>
                  <a:lnTo>
                    <a:pt x="46" y="341"/>
                  </a:lnTo>
                  <a:lnTo>
                    <a:pt x="60" y="327"/>
                  </a:lnTo>
                  <a:lnTo>
                    <a:pt x="69" y="313"/>
                  </a:lnTo>
                  <a:lnTo>
                    <a:pt x="74" y="294"/>
                  </a:lnTo>
                  <a:lnTo>
                    <a:pt x="78" y="276"/>
                  </a:lnTo>
                  <a:lnTo>
                    <a:pt x="83" y="258"/>
                  </a:lnTo>
                  <a:lnTo>
                    <a:pt x="87" y="239"/>
                  </a:lnTo>
                  <a:lnTo>
                    <a:pt x="92" y="221"/>
                  </a:lnTo>
                  <a:lnTo>
                    <a:pt x="92" y="221"/>
                  </a:lnTo>
                  <a:lnTo>
                    <a:pt x="92" y="193"/>
                  </a:lnTo>
                  <a:lnTo>
                    <a:pt x="92" y="161"/>
                  </a:lnTo>
                  <a:lnTo>
                    <a:pt x="92" y="133"/>
                  </a:lnTo>
                  <a:lnTo>
                    <a:pt x="87" y="106"/>
                  </a:lnTo>
                  <a:lnTo>
                    <a:pt x="83" y="78"/>
                  </a:lnTo>
                  <a:lnTo>
                    <a:pt x="78" y="50"/>
                  </a:lnTo>
                  <a:lnTo>
                    <a:pt x="69" y="23"/>
                  </a:lnTo>
                  <a:lnTo>
                    <a:pt x="60" y="0"/>
                  </a:lnTo>
                  <a:lnTo>
                    <a:pt x="60" y="0"/>
                  </a:lnTo>
                  <a:lnTo>
                    <a:pt x="78" y="4"/>
                  </a:lnTo>
                  <a:lnTo>
                    <a:pt x="97" y="14"/>
                  </a:lnTo>
                  <a:lnTo>
                    <a:pt x="110" y="32"/>
                  </a:lnTo>
                  <a:lnTo>
                    <a:pt x="120" y="50"/>
                  </a:lnTo>
                  <a:lnTo>
                    <a:pt x="129" y="69"/>
                  </a:lnTo>
                  <a:lnTo>
                    <a:pt x="133" y="92"/>
                  </a:lnTo>
                  <a:lnTo>
                    <a:pt x="138" y="115"/>
                  </a:lnTo>
                  <a:lnTo>
                    <a:pt x="143" y="133"/>
                  </a:lnTo>
                  <a:lnTo>
                    <a:pt x="143" y="133"/>
                  </a:lnTo>
                  <a:lnTo>
                    <a:pt x="143" y="133"/>
                  </a:lnTo>
                  <a:lnTo>
                    <a:pt x="143" y="133"/>
                  </a:lnTo>
                  <a:lnTo>
                    <a:pt x="143"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4" name="Freeform 108"/>
            <p:cNvSpPr>
              <a:spLocks/>
            </p:cNvSpPr>
            <p:nvPr/>
          </p:nvSpPr>
          <p:spPr bwMode="auto">
            <a:xfrm>
              <a:off x="3022" y="1711"/>
              <a:ext cx="72" cy="38"/>
            </a:xfrm>
            <a:custGeom>
              <a:avLst/>
              <a:gdLst>
                <a:gd name="T0" fmla="*/ 161 w 161"/>
                <a:gd name="T1" fmla="*/ 23 h 69"/>
                <a:gd name="T2" fmla="*/ 157 w 161"/>
                <a:gd name="T3" fmla="*/ 36 h 69"/>
                <a:gd name="T4" fmla="*/ 147 w 161"/>
                <a:gd name="T5" fmla="*/ 46 h 69"/>
                <a:gd name="T6" fmla="*/ 138 w 161"/>
                <a:gd name="T7" fmla="*/ 50 h 69"/>
                <a:gd name="T8" fmla="*/ 124 w 161"/>
                <a:gd name="T9" fmla="*/ 55 h 69"/>
                <a:gd name="T10" fmla="*/ 111 w 161"/>
                <a:gd name="T11" fmla="*/ 59 h 69"/>
                <a:gd name="T12" fmla="*/ 97 w 161"/>
                <a:gd name="T13" fmla="*/ 59 h 69"/>
                <a:gd name="T14" fmla="*/ 83 w 161"/>
                <a:gd name="T15" fmla="*/ 64 h 69"/>
                <a:gd name="T16" fmla="*/ 74 w 161"/>
                <a:gd name="T17" fmla="*/ 69 h 69"/>
                <a:gd name="T18" fmla="*/ 74 w 161"/>
                <a:gd name="T19" fmla="*/ 69 h 69"/>
                <a:gd name="T20" fmla="*/ 60 w 161"/>
                <a:gd name="T21" fmla="*/ 64 h 69"/>
                <a:gd name="T22" fmla="*/ 51 w 161"/>
                <a:gd name="T23" fmla="*/ 64 h 69"/>
                <a:gd name="T24" fmla="*/ 37 w 161"/>
                <a:gd name="T25" fmla="*/ 64 h 69"/>
                <a:gd name="T26" fmla="*/ 23 w 161"/>
                <a:gd name="T27" fmla="*/ 64 h 69"/>
                <a:gd name="T28" fmla="*/ 14 w 161"/>
                <a:gd name="T29" fmla="*/ 64 h 69"/>
                <a:gd name="T30" fmla="*/ 5 w 161"/>
                <a:gd name="T31" fmla="*/ 59 h 69"/>
                <a:gd name="T32" fmla="*/ 0 w 161"/>
                <a:gd name="T33" fmla="*/ 50 h 69"/>
                <a:gd name="T34" fmla="*/ 0 w 161"/>
                <a:gd name="T35" fmla="*/ 36 h 69"/>
                <a:gd name="T36" fmla="*/ 0 w 161"/>
                <a:gd name="T37" fmla="*/ 36 h 69"/>
                <a:gd name="T38" fmla="*/ 0 w 161"/>
                <a:gd name="T39" fmla="*/ 32 h 69"/>
                <a:gd name="T40" fmla="*/ 0 w 161"/>
                <a:gd name="T41" fmla="*/ 32 h 69"/>
                <a:gd name="T42" fmla="*/ 19 w 161"/>
                <a:gd name="T43" fmla="*/ 32 h 69"/>
                <a:gd name="T44" fmla="*/ 42 w 161"/>
                <a:gd name="T45" fmla="*/ 23 h 69"/>
                <a:gd name="T46" fmla="*/ 65 w 161"/>
                <a:gd name="T47" fmla="*/ 13 h 69"/>
                <a:gd name="T48" fmla="*/ 83 w 161"/>
                <a:gd name="T49" fmla="*/ 4 h 69"/>
                <a:gd name="T50" fmla="*/ 101 w 161"/>
                <a:gd name="T51" fmla="*/ 0 h 69"/>
                <a:gd name="T52" fmla="*/ 124 w 161"/>
                <a:gd name="T53" fmla="*/ 0 h 69"/>
                <a:gd name="T54" fmla="*/ 143 w 161"/>
                <a:gd name="T55" fmla="*/ 4 h 69"/>
                <a:gd name="T56" fmla="*/ 161 w 161"/>
                <a:gd name="T57" fmla="*/ 23 h 69"/>
                <a:gd name="T58" fmla="*/ 161 w 161"/>
                <a:gd name="T59" fmla="*/ 23 h 69"/>
                <a:gd name="T60" fmla="*/ 161 w 161"/>
                <a:gd name="T61" fmla="*/ 23 h 69"/>
                <a:gd name="T62" fmla="*/ 161 w 161"/>
                <a:gd name="T63" fmla="*/ 23 h 69"/>
                <a:gd name="T64" fmla="*/ 161 w 161"/>
                <a:gd name="T65"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69">
                  <a:moveTo>
                    <a:pt x="161" y="23"/>
                  </a:moveTo>
                  <a:lnTo>
                    <a:pt x="157" y="36"/>
                  </a:lnTo>
                  <a:lnTo>
                    <a:pt x="147" y="46"/>
                  </a:lnTo>
                  <a:lnTo>
                    <a:pt x="138" y="50"/>
                  </a:lnTo>
                  <a:lnTo>
                    <a:pt x="124" y="55"/>
                  </a:lnTo>
                  <a:lnTo>
                    <a:pt x="111" y="59"/>
                  </a:lnTo>
                  <a:lnTo>
                    <a:pt x="97" y="59"/>
                  </a:lnTo>
                  <a:lnTo>
                    <a:pt x="83" y="64"/>
                  </a:lnTo>
                  <a:lnTo>
                    <a:pt x="74" y="69"/>
                  </a:lnTo>
                  <a:lnTo>
                    <a:pt x="74" y="69"/>
                  </a:lnTo>
                  <a:lnTo>
                    <a:pt x="60" y="64"/>
                  </a:lnTo>
                  <a:lnTo>
                    <a:pt x="51" y="64"/>
                  </a:lnTo>
                  <a:lnTo>
                    <a:pt x="37" y="64"/>
                  </a:lnTo>
                  <a:lnTo>
                    <a:pt x="23" y="64"/>
                  </a:lnTo>
                  <a:lnTo>
                    <a:pt x="14" y="64"/>
                  </a:lnTo>
                  <a:lnTo>
                    <a:pt x="5" y="59"/>
                  </a:lnTo>
                  <a:lnTo>
                    <a:pt x="0" y="50"/>
                  </a:lnTo>
                  <a:lnTo>
                    <a:pt x="0" y="36"/>
                  </a:lnTo>
                  <a:lnTo>
                    <a:pt x="0" y="36"/>
                  </a:lnTo>
                  <a:lnTo>
                    <a:pt x="0" y="32"/>
                  </a:lnTo>
                  <a:lnTo>
                    <a:pt x="0" y="32"/>
                  </a:lnTo>
                  <a:lnTo>
                    <a:pt x="19" y="32"/>
                  </a:lnTo>
                  <a:lnTo>
                    <a:pt x="42" y="23"/>
                  </a:lnTo>
                  <a:lnTo>
                    <a:pt x="65" y="13"/>
                  </a:lnTo>
                  <a:lnTo>
                    <a:pt x="83" y="4"/>
                  </a:lnTo>
                  <a:lnTo>
                    <a:pt x="101" y="0"/>
                  </a:lnTo>
                  <a:lnTo>
                    <a:pt x="124" y="0"/>
                  </a:lnTo>
                  <a:lnTo>
                    <a:pt x="143" y="4"/>
                  </a:lnTo>
                  <a:lnTo>
                    <a:pt x="161" y="23"/>
                  </a:lnTo>
                  <a:lnTo>
                    <a:pt x="161" y="23"/>
                  </a:lnTo>
                  <a:lnTo>
                    <a:pt x="161" y="23"/>
                  </a:lnTo>
                  <a:lnTo>
                    <a:pt x="161" y="23"/>
                  </a:lnTo>
                  <a:lnTo>
                    <a:pt x="161" y="23"/>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5" name="Freeform 109"/>
            <p:cNvSpPr>
              <a:spLocks/>
            </p:cNvSpPr>
            <p:nvPr/>
          </p:nvSpPr>
          <p:spPr bwMode="auto">
            <a:xfrm>
              <a:off x="3862" y="1736"/>
              <a:ext cx="571" cy="632"/>
            </a:xfrm>
            <a:custGeom>
              <a:avLst/>
              <a:gdLst>
                <a:gd name="T0" fmla="*/ 971 w 1265"/>
                <a:gd name="T1" fmla="*/ 456 h 1128"/>
                <a:gd name="T2" fmla="*/ 1150 w 1265"/>
                <a:gd name="T3" fmla="*/ 552 h 1128"/>
                <a:gd name="T4" fmla="*/ 1136 w 1265"/>
                <a:gd name="T5" fmla="*/ 525 h 1128"/>
                <a:gd name="T6" fmla="*/ 1214 w 1265"/>
                <a:gd name="T7" fmla="*/ 534 h 1128"/>
                <a:gd name="T8" fmla="*/ 1256 w 1265"/>
                <a:gd name="T9" fmla="*/ 649 h 1128"/>
                <a:gd name="T10" fmla="*/ 1187 w 1265"/>
                <a:gd name="T11" fmla="*/ 773 h 1128"/>
                <a:gd name="T12" fmla="*/ 1081 w 1265"/>
                <a:gd name="T13" fmla="*/ 870 h 1128"/>
                <a:gd name="T14" fmla="*/ 1012 w 1265"/>
                <a:gd name="T15" fmla="*/ 898 h 1128"/>
                <a:gd name="T16" fmla="*/ 938 w 1265"/>
                <a:gd name="T17" fmla="*/ 893 h 1128"/>
                <a:gd name="T18" fmla="*/ 911 w 1265"/>
                <a:gd name="T19" fmla="*/ 893 h 1128"/>
                <a:gd name="T20" fmla="*/ 989 w 1265"/>
                <a:gd name="T21" fmla="*/ 911 h 1128"/>
                <a:gd name="T22" fmla="*/ 777 w 1265"/>
                <a:gd name="T23" fmla="*/ 916 h 1128"/>
                <a:gd name="T24" fmla="*/ 727 w 1265"/>
                <a:gd name="T25" fmla="*/ 911 h 1128"/>
                <a:gd name="T26" fmla="*/ 911 w 1265"/>
                <a:gd name="T27" fmla="*/ 957 h 1128"/>
                <a:gd name="T28" fmla="*/ 695 w 1265"/>
                <a:gd name="T29" fmla="*/ 967 h 1128"/>
                <a:gd name="T30" fmla="*/ 561 w 1265"/>
                <a:gd name="T31" fmla="*/ 801 h 1128"/>
                <a:gd name="T32" fmla="*/ 538 w 1265"/>
                <a:gd name="T33" fmla="*/ 594 h 1128"/>
                <a:gd name="T34" fmla="*/ 575 w 1265"/>
                <a:gd name="T35" fmla="*/ 451 h 1128"/>
                <a:gd name="T36" fmla="*/ 529 w 1265"/>
                <a:gd name="T37" fmla="*/ 566 h 1128"/>
                <a:gd name="T38" fmla="*/ 511 w 1265"/>
                <a:gd name="T39" fmla="*/ 479 h 1128"/>
                <a:gd name="T40" fmla="*/ 511 w 1265"/>
                <a:gd name="T41" fmla="*/ 414 h 1128"/>
                <a:gd name="T42" fmla="*/ 497 w 1265"/>
                <a:gd name="T43" fmla="*/ 428 h 1128"/>
                <a:gd name="T44" fmla="*/ 497 w 1265"/>
                <a:gd name="T45" fmla="*/ 566 h 1128"/>
                <a:gd name="T46" fmla="*/ 547 w 1265"/>
                <a:gd name="T47" fmla="*/ 842 h 1128"/>
                <a:gd name="T48" fmla="*/ 589 w 1265"/>
                <a:gd name="T49" fmla="*/ 980 h 1128"/>
                <a:gd name="T50" fmla="*/ 566 w 1265"/>
                <a:gd name="T51" fmla="*/ 1059 h 1128"/>
                <a:gd name="T52" fmla="*/ 534 w 1265"/>
                <a:gd name="T53" fmla="*/ 1109 h 1128"/>
                <a:gd name="T54" fmla="*/ 386 w 1265"/>
                <a:gd name="T55" fmla="*/ 1027 h 1128"/>
                <a:gd name="T56" fmla="*/ 386 w 1265"/>
                <a:gd name="T57" fmla="*/ 985 h 1128"/>
                <a:gd name="T58" fmla="*/ 488 w 1265"/>
                <a:gd name="T59" fmla="*/ 1054 h 1128"/>
                <a:gd name="T60" fmla="*/ 469 w 1265"/>
                <a:gd name="T61" fmla="*/ 1017 h 1128"/>
                <a:gd name="T62" fmla="*/ 350 w 1265"/>
                <a:gd name="T63" fmla="*/ 962 h 1128"/>
                <a:gd name="T64" fmla="*/ 308 w 1265"/>
                <a:gd name="T65" fmla="*/ 944 h 1128"/>
                <a:gd name="T66" fmla="*/ 281 w 1265"/>
                <a:gd name="T67" fmla="*/ 893 h 1128"/>
                <a:gd name="T68" fmla="*/ 290 w 1265"/>
                <a:gd name="T69" fmla="*/ 741 h 1128"/>
                <a:gd name="T70" fmla="*/ 253 w 1265"/>
                <a:gd name="T71" fmla="*/ 479 h 1128"/>
                <a:gd name="T72" fmla="*/ 239 w 1265"/>
                <a:gd name="T73" fmla="*/ 405 h 1128"/>
                <a:gd name="T74" fmla="*/ 230 w 1265"/>
                <a:gd name="T75" fmla="*/ 451 h 1128"/>
                <a:gd name="T76" fmla="*/ 267 w 1265"/>
                <a:gd name="T77" fmla="*/ 713 h 1128"/>
                <a:gd name="T78" fmla="*/ 124 w 1265"/>
                <a:gd name="T79" fmla="*/ 340 h 1128"/>
                <a:gd name="T80" fmla="*/ 165 w 1265"/>
                <a:gd name="T81" fmla="*/ 161 h 1128"/>
                <a:gd name="T82" fmla="*/ 244 w 1265"/>
                <a:gd name="T83" fmla="*/ 119 h 1128"/>
                <a:gd name="T84" fmla="*/ 354 w 1265"/>
                <a:gd name="T85" fmla="*/ 129 h 1128"/>
                <a:gd name="T86" fmla="*/ 258 w 1265"/>
                <a:gd name="T87" fmla="*/ 101 h 1128"/>
                <a:gd name="T88" fmla="*/ 165 w 1265"/>
                <a:gd name="T89" fmla="*/ 133 h 1128"/>
                <a:gd name="T90" fmla="*/ 110 w 1265"/>
                <a:gd name="T91" fmla="*/ 230 h 1128"/>
                <a:gd name="T92" fmla="*/ 170 w 1265"/>
                <a:gd name="T93" fmla="*/ 571 h 1128"/>
                <a:gd name="T94" fmla="*/ 244 w 1265"/>
                <a:gd name="T95" fmla="*/ 732 h 1128"/>
                <a:gd name="T96" fmla="*/ 202 w 1265"/>
                <a:gd name="T97" fmla="*/ 741 h 1128"/>
                <a:gd name="T98" fmla="*/ 37 w 1265"/>
                <a:gd name="T99" fmla="*/ 580 h 1128"/>
                <a:gd name="T100" fmla="*/ 14 w 1265"/>
                <a:gd name="T101" fmla="*/ 525 h 1128"/>
                <a:gd name="T102" fmla="*/ 9 w 1265"/>
                <a:gd name="T103" fmla="*/ 350 h 1128"/>
                <a:gd name="T104" fmla="*/ 41 w 1265"/>
                <a:gd name="T105" fmla="*/ 262 h 1128"/>
                <a:gd name="T106" fmla="*/ 78 w 1265"/>
                <a:gd name="T107" fmla="*/ 230 h 1128"/>
                <a:gd name="T108" fmla="*/ 221 w 1265"/>
                <a:gd name="T109" fmla="*/ 23 h 1128"/>
                <a:gd name="T110" fmla="*/ 396 w 1265"/>
                <a:gd name="T111" fmla="*/ 46 h 1128"/>
                <a:gd name="T112" fmla="*/ 547 w 1265"/>
                <a:gd name="T113" fmla="*/ 12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5" h="1128">
                  <a:moveTo>
                    <a:pt x="547" y="129"/>
                  </a:moveTo>
                  <a:lnTo>
                    <a:pt x="616" y="193"/>
                  </a:lnTo>
                  <a:lnTo>
                    <a:pt x="685" y="253"/>
                  </a:lnTo>
                  <a:lnTo>
                    <a:pt x="754" y="308"/>
                  </a:lnTo>
                  <a:lnTo>
                    <a:pt x="828" y="363"/>
                  </a:lnTo>
                  <a:lnTo>
                    <a:pt x="897" y="409"/>
                  </a:lnTo>
                  <a:lnTo>
                    <a:pt x="971" y="456"/>
                  </a:lnTo>
                  <a:lnTo>
                    <a:pt x="1049" y="497"/>
                  </a:lnTo>
                  <a:lnTo>
                    <a:pt x="1127" y="534"/>
                  </a:lnTo>
                  <a:lnTo>
                    <a:pt x="1127" y="534"/>
                  </a:lnTo>
                  <a:lnTo>
                    <a:pt x="1150" y="557"/>
                  </a:lnTo>
                  <a:lnTo>
                    <a:pt x="1150" y="557"/>
                  </a:lnTo>
                  <a:lnTo>
                    <a:pt x="1150" y="552"/>
                  </a:lnTo>
                  <a:lnTo>
                    <a:pt x="1150" y="552"/>
                  </a:lnTo>
                  <a:lnTo>
                    <a:pt x="1150" y="548"/>
                  </a:lnTo>
                  <a:lnTo>
                    <a:pt x="1145" y="543"/>
                  </a:lnTo>
                  <a:lnTo>
                    <a:pt x="1141" y="538"/>
                  </a:lnTo>
                  <a:lnTo>
                    <a:pt x="1141" y="534"/>
                  </a:lnTo>
                  <a:lnTo>
                    <a:pt x="1136" y="529"/>
                  </a:lnTo>
                  <a:lnTo>
                    <a:pt x="1136" y="525"/>
                  </a:lnTo>
                  <a:lnTo>
                    <a:pt x="1136" y="525"/>
                  </a:lnTo>
                  <a:lnTo>
                    <a:pt x="1122" y="511"/>
                  </a:lnTo>
                  <a:lnTo>
                    <a:pt x="1122" y="511"/>
                  </a:lnTo>
                  <a:lnTo>
                    <a:pt x="1141" y="515"/>
                  </a:lnTo>
                  <a:lnTo>
                    <a:pt x="1159" y="515"/>
                  </a:lnTo>
                  <a:lnTo>
                    <a:pt x="1178" y="520"/>
                  </a:lnTo>
                  <a:lnTo>
                    <a:pt x="1196" y="525"/>
                  </a:lnTo>
                  <a:lnTo>
                    <a:pt x="1214" y="534"/>
                  </a:lnTo>
                  <a:lnTo>
                    <a:pt x="1228" y="543"/>
                  </a:lnTo>
                  <a:lnTo>
                    <a:pt x="1247" y="557"/>
                  </a:lnTo>
                  <a:lnTo>
                    <a:pt x="1256" y="575"/>
                  </a:lnTo>
                  <a:lnTo>
                    <a:pt x="1256" y="575"/>
                  </a:lnTo>
                  <a:lnTo>
                    <a:pt x="1265" y="598"/>
                  </a:lnTo>
                  <a:lnTo>
                    <a:pt x="1265" y="621"/>
                  </a:lnTo>
                  <a:lnTo>
                    <a:pt x="1256" y="649"/>
                  </a:lnTo>
                  <a:lnTo>
                    <a:pt x="1251" y="672"/>
                  </a:lnTo>
                  <a:lnTo>
                    <a:pt x="1237" y="695"/>
                  </a:lnTo>
                  <a:lnTo>
                    <a:pt x="1224" y="718"/>
                  </a:lnTo>
                  <a:lnTo>
                    <a:pt x="1214" y="736"/>
                  </a:lnTo>
                  <a:lnTo>
                    <a:pt x="1201" y="759"/>
                  </a:lnTo>
                  <a:lnTo>
                    <a:pt x="1201" y="759"/>
                  </a:lnTo>
                  <a:lnTo>
                    <a:pt x="1187" y="773"/>
                  </a:lnTo>
                  <a:lnTo>
                    <a:pt x="1173" y="792"/>
                  </a:lnTo>
                  <a:lnTo>
                    <a:pt x="1159" y="805"/>
                  </a:lnTo>
                  <a:lnTo>
                    <a:pt x="1145" y="819"/>
                  </a:lnTo>
                  <a:lnTo>
                    <a:pt x="1127" y="838"/>
                  </a:lnTo>
                  <a:lnTo>
                    <a:pt x="1113" y="847"/>
                  </a:lnTo>
                  <a:lnTo>
                    <a:pt x="1095" y="861"/>
                  </a:lnTo>
                  <a:lnTo>
                    <a:pt x="1081" y="870"/>
                  </a:lnTo>
                  <a:lnTo>
                    <a:pt x="1081" y="870"/>
                  </a:lnTo>
                  <a:lnTo>
                    <a:pt x="1067" y="870"/>
                  </a:lnTo>
                  <a:lnTo>
                    <a:pt x="1053" y="875"/>
                  </a:lnTo>
                  <a:lnTo>
                    <a:pt x="1044" y="879"/>
                  </a:lnTo>
                  <a:lnTo>
                    <a:pt x="1035" y="888"/>
                  </a:lnTo>
                  <a:lnTo>
                    <a:pt x="1026" y="893"/>
                  </a:lnTo>
                  <a:lnTo>
                    <a:pt x="1012" y="898"/>
                  </a:lnTo>
                  <a:lnTo>
                    <a:pt x="1003" y="902"/>
                  </a:lnTo>
                  <a:lnTo>
                    <a:pt x="994" y="902"/>
                  </a:lnTo>
                  <a:lnTo>
                    <a:pt x="994" y="902"/>
                  </a:lnTo>
                  <a:lnTo>
                    <a:pt x="980" y="902"/>
                  </a:lnTo>
                  <a:lnTo>
                    <a:pt x="966" y="898"/>
                  </a:lnTo>
                  <a:lnTo>
                    <a:pt x="952" y="898"/>
                  </a:lnTo>
                  <a:lnTo>
                    <a:pt x="938" y="893"/>
                  </a:lnTo>
                  <a:lnTo>
                    <a:pt x="925" y="888"/>
                  </a:lnTo>
                  <a:lnTo>
                    <a:pt x="911" y="888"/>
                  </a:lnTo>
                  <a:lnTo>
                    <a:pt x="897" y="884"/>
                  </a:lnTo>
                  <a:lnTo>
                    <a:pt x="883" y="884"/>
                  </a:lnTo>
                  <a:lnTo>
                    <a:pt x="883" y="884"/>
                  </a:lnTo>
                  <a:lnTo>
                    <a:pt x="897" y="893"/>
                  </a:lnTo>
                  <a:lnTo>
                    <a:pt x="911" y="893"/>
                  </a:lnTo>
                  <a:lnTo>
                    <a:pt x="920" y="898"/>
                  </a:lnTo>
                  <a:lnTo>
                    <a:pt x="934" y="902"/>
                  </a:lnTo>
                  <a:lnTo>
                    <a:pt x="948" y="907"/>
                  </a:lnTo>
                  <a:lnTo>
                    <a:pt x="961" y="911"/>
                  </a:lnTo>
                  <a:lnTo>
                    <a:pt x="975" y="911"/>
                  </a:lnTo>
                  <a:lnTo>
                    <a:pt x="989" y="911"/>
                  </a:lnTo>
                  <a:lnTo>
                    <a:pt x="989" y="911"/>
                  </a:lnTo>
                  <a:lnTo>
                    <a:pt x="934" y="948"/>
                  </a:lnTo>
                  <a:lnTo>
                    <a:pt x="934" y="948"/>
                  </a:lnTo>
                  <a:lnTo>
                    <a:pt x="902" y="944"/>
                  </a:lnTo>
                  <a:lnTo>
                    <a:pt x="869" y="939"/>
                  </a:lnTo>
                  <a:lnTo>
                    <a:pt x="837" y="934"/>
                  </a:lnTo>
                  <a:lnTo>
                    <a:pt x="810" y="925"/>
                  </a:lnTo>
                  <a:lnTo>
                    <a:pt x="777" y="916"/>
                  </a:lnTo>
                  <a:lnTo>
                    <a:pt x="750" y="907"/>
                  </a:lnTo>
                  <a:lnTo>
                    <a:pt x="718" y="898"/>
                  </a:lnTo>
                  <a:lnTo>
                    <a:pt x="690" y="893"/>
                  </a:lnTo>
                  <a:lnTo>
                    <a:pt x="690" y="893"/>
                  </a:lnTo>
                  <a:lnTo>
                    <a:pt x="704" y="907"/>
                  </a:lnTo>
                  <a:lnTo>
                    <a:pt x="704" y="907"/>
                  </a:lnTo>
                  <a:lnTo>
                    <a:pt x="727" y="911"/>
                  </a:lnTo>
                  <a:lnTo>
                    <a:pt x="754" y="921"/>
                  </a:lnTo>
                  <a:lnTo>
                    <a:pt x="777" y="930"/>
                  </a:lnTo>
                  <a:lnTo>
                    <a:pt x="805" y="939"/>
                  </a:lnTo>
                  <a:lnTo>
                    <a:pt x="828" y="944"/>
                  </a:lnTo>
                  <a:lnTo>
                    <a:pt x="856" y="948"/>
                  </a:lnTo>
                  <a:lnTo>
                    <a:pt x="883" y="953"/>
                  </a:lnTo>
                  <a:lnTo>
                    <a:pt x="911" y="957"/>
                  </a:lnTo>
                  <a:lnTo>
                    <a:pt x="911" y="957"/>
                  </a:lnTo>
                  <a:lnTo>
                    <a:pt x="879" y="985"/>
                  </a:lnTo>
                  <a:lnTo>
                    <a:pt x="842" y="994"/>
                  </a:lnTo>
                  <a:lnTo>
                    <a:pt x="805" y="999"/>
                  </a:lnTo>
                  <a:lnTo>
                    <a:pt x="768" y="990"/>
                  </a:lnTo>
                  <a:lnTo>
                    <a:pt x="731" y="980"/>
                  </a:lnTo>
                  <a:lnTo>
                    <a:pt x="695" y="967"/>
                  </a:lnTo>
                  <a:lnTo>
                    <a:pt x="653" y="953"/>
                  </a:lnTo>
                  <a:lnTo>
                    <a:pt x="616" y="948"/>
                  </a:lnTo>
                  <a:lnTo>
                    <a:pt x="616" y="948"/>
                  </a:lnTo>
                  <a:lnTo>
                    <a:pt x="598" y="911"/>
                  </a:lnTo>
                  <a:lnTo>
                    <a:pt x="584" y="875"/>
                  </a:lnTo>
                  <a:lnTo>
                    <a:pt x="570" y="838"/>
                  </a:lnTo>
                  <a:lnTo>
                    <a:pt x="561" y="801"/>
                  </a:lnTo>
                  <a:lnTo>
                    <a:pt x="552" y="759"/>
                  </a:lnTo>
                  <a:lnTo>
                    <a:pt x="543" y="723"/>
                  </a:lnTo>
                  <a:lnTo>
                    <a:pt x="538" y="681"/>
                  </a:lnTo>
                  <a:lnTo>
                    <a:pt x="529" y="644"/>
                  </a:lnTo>
                  <a:lnTo>
                    <a:pt x="529" y="644"/>
                  </a:lnTo>
                  <a:lnTo>
                    <a:pt x="534" y="617"/>
                  </a:lnTo>
                  <a:lnTo>
                    <a:pt x="538" y="594"/>
                  </a:lnTo>
                  <a:lnTo>
                    <a:pt x="552" y="571"/>
                  </a:lnTo>
                  <a:lnTo>
                    <a:pt x="561" y="548"/>
                  </a:lnTo>
                  <a:lnTo>
                    <a:pt x="570" y="525"/>
                  </a:lnTo>
                  <a:lnTo>
                    <a:pt x="575" y="502"/>
                  </a:lnTo>
                  <a:lnTo>
                    <a:pt x="580" y="474"/>
                  </a:lnTo>
                  <a:lnTo>
                    <a:pt x="575" y="451"/>
                  </a:lnTo>
                  <a:lnTo>
                    <a:pt x="575" y="451"/>
                  </a:lnTo>
                  <a:lnTo>
                    <a:pt x="570" y="469"/>
                  </a:lnTo>
                  <a:lnTo>
                    <a:pt x="566" y="488"/>
                  </a:lnTo>
                  <a:lnTo>
                    <a:pt x="561" y="502"/>
                  </a:lnTo>
                  <a:lnTo>
                    <a:pt x="552" y="520"/>
                  </a:lnTo>
                  <a:lnTo>
                    <a:pt x="547" y="534"/>
                  </a:lnTo>
                  <a:lnTo>
                    <a:pt x="538" y="552"/>
                  </a:lnTo>
                  <a:lnTo>
                    <a:pt x="529" y="566"/>
                  </a:lnTo>
                  <a:lnTo>
                    <a:pt x="520" y="584"/>
                  </a:lnTo>
                  <a:lnTo>
                    <a:pt x="520" y="584"/>
                  </a:lnTo>
                  <a:lnTo>
                    <a:pt x="520" y="566"/>
                  </a:lnTo>
                  <a:lnTo>
                    <a:pt x="520" y="543"/>
                  </a:lnTo>
                  <a:lnTo>
                    <a:pt x="515" y="525"/>
                  </a:lnTo>
                  <a:lnTo>
                    <a:pt x="511" y="502"/>
                  </a:lnTo>
                  <a:lnTo>
                    <a:pt x="511" y="479"/>
                  </a:lnTo>
                  <a:lnTo>
                    <a:pt x="511" y="460"/>
                  </a:lnTo>
                  <a:lnTo>
                    <a:pt x="511" y="437"/>
                  </a:lnTo>
                  <a:lnTo>
                    <a:pt x="515" y="419"/>
                  </a:lnTo>
                  <a:lnTo>
                    <a:pt x="515" y="419"/>
                  </a:lnTo>
                  <a:lnTo>
                    <a:pt x="515" y="414"/>
                  </a:lnTo>
                  <a:lnTo>
                    <a:pt x="511" y="414"/>
                  </a:lnTo>
                  <a:lnTo>
                    <a:pt x="511" y="414"/>
                  </a:lnTo>
                  <a:lnTo>
                    <a:pt x="511" y="409"/>
                  </a:lnTo>
                  <a:lnTo>
                    <a:pt x="511" y="409"/>
                  </a:lnTo>
                  <a:lnTo>
                    <a:pt x="506" y="409"/>
                  </a:lnTo>
                  <a:lnTo>
                    <a:pt x="506" y="409"/>
                  </a:lnTo>
                  <a:lnTo>
                    <a:pt x="501" y="409"/>
                  </a:lnTo>
                  <a:lnTo>
                    <a:pt x="501" y="409"/>
                  </a:lnTo>
                  <a:lnTo>
                    <a:pt x="497" y="428"/>
                  </a:lnTo>
                  <a:lnTo>
                    <a:pt x="492" y="446"/>
                  </a:lnTo>
                  <a:lnTo>
                    <a:pt x="492" y="465"/>
                  </a:lnTo>
                  <a:lnTo>
                    <a:pt x="492" y="488"/>
                  </a:lnTo>
                  <a:lnTo>
                    <a:pt x="497" y="506"/>
                  </a:lnTo>
                  <a:lnTo>
                    <a:pt x="497" y="529"/>
                  </a:lnTo>
                  <a:lnTo>
                    <a:pt x="497" y="548"/>
                  </a:lnTo>
                  <a:lnTo>
                    <a:pt x="497" y="566"/>
                  </a:lnTo>
                  <a:lnTo>
                    <a:pt x="497" y="566"/>
                  </a:lnTo>
                  <a:lnTo>
                    <a:pt x="506" y="612"/>
                  </a:lnTo>
                  <a:lnTo>
                    <a:pt x="511" y="658"/>
                  </a:lnTo>
                  <a:lnTo>
                    <a:pt x="520" y="704"/>
                  </a:lnTo>
                  <a:lnTo>
                    <a:pt x="529" y="750"/>
                  </a:lnTo>
                  <a:lnTo>
                    <a:pt x="534" y="796"/>
                  </a:lnTo>
                  <a:lnTo>
                    <a:pt x="547" y="842"/>
                  </a:lnTo>
                  <a:lnTo>
                    <a:pt x="561" y="884"/>
                  </a:lnTo>
                  <a:lnTo>
                    <a:pt x="580" y="925"/>
                  </a:lnTo>
                  <a:lnTo>
                    <a:pt x="580" y="925"/>
                  </a:lnTo>
                  <a:lnTo>
                    <a:pt x="589" y="939"/>
                  </a:lnTo>
                  <a:lnTo>
                    <a:pt x="593" y="953"/>
                  </a:lnTo>
                  <a:lnTo>
                    <a:pt x="593" y="967"/>
                  </a:lnTo>
                  <a:lnTo>
                    <a:pt x="589" y="980"/>
                  </a:lnTo>
                  <a:lnTo>
                    <a:pt x="584" y="994"/>
                  </a:lnTo>
                  <a:lnTo>
                    <a:pt x="575" y="1008"/>
                  </a:lnTo>
                  <a:lnTo>
                    <a:pt x="570" y="1022"/>
                  </a:lnTo>
                  <a:lnTo>
                    <a:pt x="561" y="1031"/>
                  </a:lnTo>
                  <a:lnTo>
                    <a:pt x="561" y="1031"/>
                  </a:lnTo>
                  <a:lnTo>
                    <a:pt x="566" y="1045"/>
                  </a:lnTo>
                  <a:lnTo>
                    <a:pt x="566" y="1059"/>
                  </a:lnTo>
                  <a:lnTo>
                    <a:pt x="561" y="1068"/>
                  </a:lnTo>
                  <a:lnTo>
                    <a:pt x="557" y="1077"/>
                  </a:lnTo>
                  <a:lnTo>
                    <a:pt x="552" y="1082"/>
                  </a:lnTo>
                  <a:lnTo>
                    <a:pt x="543" y="1091"/>
                  </a:lnTo>
                  <a:lnTo>
                    <a:pt x="538" y="1100"/>
                  </a:lnTo>
                  <a:lnTo>
                    <a:pt x="534" y="1109"/>
                  </a:lnTo>
                  <a:lnTo>
                    <a:pt x="534" y="1109"/>
                  </a:lnTo>
                  <a:lnTo>
                    <a:pt x="497" y="1128"/>
                  </a:lnTo>
                  <a:lnTo>
                    <a:pt x="497" y="1128"/>
                  </a:lnTo>
                  <a:lnTo>
                    <a:pt x="474" y="1114"/>
                  </a:lnTo>
                  <a:lnTo>
                    <a:pt x="451" y="1091"/>
                  </a:lnTo>
                  <a:lnTo>
                    <a:pt x="428" y="1073"/>
                  </a:lnTo>
                  <a:lnTo>
                    <a:pt x="409" y="1050"/>
                  </a:lnTo>
                  <a:lnTo>
                    <a:pt x="386" y="1027"/>
                  </a:lnTo>
                  <a:lnTo>
                    <a:pt x="363" y="1008"/>
                  </a:lnTo>
                  <a:lnTo>
                    <a:pt x="336" y="994"/>
                  </a:lnTo>
                  <a:lnTo>
                    <a:pt x="308" y="980"/>
                  </a:lnTo>
                  <a:lnTo>
                    <a:pt x="308" y="980"/>
                  </a:lnTo>
                  <a:lnTo>
                    <a:pt x="336" y="980"/>
                  </a:lnTo>
                  <a:lnTo>
                    <a:pt x="359" y="980"/>
                  </a:lnTo>
                  <a:lnTo>
                    <a:pt x="386" y="985"/>
                  </a:lnTo>
                  <a:lnTo>
                    <a:pt x="409" y="994"/>
                  </a:lnTo>
                  <a:lnTo>
                    <a:pt x="432" y="1008"/>
                  </a:lnTo>
                  <a:lnTo>
                    <a:pt x="451" y="1022"/>
                  </a:lnTo>
                  <a:lnTo>
                    <a:pt x="474" y="1040"/>
                  </a:lnTo>
                  <a:lnTo>
                    <a:pt x="492" y="1059"/>
                  </a:lnTo>
                  <a:lnTo>
                    <a:pt x="492" y="1059"/>
                  </a:lnTo>
                  <a:lnTo>
                    <a:pt x="488" y="1054"/>
                  </a:lnTo>
                  <a:lnTo>
                    <a:pt x="488" y="1050"/>
                  </a:lnTo>
                  <a:lnTo>
                    <a:pt x="483" y="1045"/>
                  </a:lnTo>
                  <a:lnTo>
                    <a:pt x="483" y="1036"/>
                  </a:lnTo>
                  <a:lnTo>
                    <a:pt x="478" y="1031"/>
                  </a:lnTo>
                  <a:lnTo>
                    <a:pt x="474" y="1027"/>
                  </a:lnTo>
                  <a:lnTo>
                    <a:pt x="469" y="1022"/>
                  </a:lnTo>
                  <a:lnTo>
                    <a:pt x="469" y="1017"/>
                  </a:lnTo>
                  <a:lnTo>
                    <a:pt x="469" y="1017"/>
                  </a:lnTo>
                  <a:lnTo>
                    <a:pt x="451" y="999"/>
                  </a:lnTo>
                  <a:lnTo>
                    <a:pt x="432" y="985"/>
                  </a:lnTo>
                  <a:lnTo>
                    <a:pt x="414" y="976"/>
                  </a:lnTo>
                  <a:lnTo>
                    <a:pt x="391" y="967"/>
                  </a:lnTo>
                  <a:lnTo>
                    <a:pt x="373" y="962"/>
                  </a:lnTo>
                  <a:lnTo>
                    <a:pt x="350" y="962"/>
                  </a:lnTo>
                  <a:lnTo>
                    <a:pt x="327" y="962"/>
                  </a:lnTo>
                  <a:lnTo>
                    <a:pt x="304" y="962"/>
                  </a:lnTo>
                  <a:lnTo>
                    <a:pt x="304" y="962"/>
                  </a:lnTo>
                  <a:lnTo>
                    <a:pt x="304" y="957"/>
                  </a:lnTo>
                  <a:lnTo>
                    <a:pt x="308" y="953"/>
                  </a:lnTo>
                  <a:lnTo>
                    <a:pt x="308" y="948"/>
                  </a:lnTo>
                  <a:lnTo>
                    <a:pt x="308" y="944"/>
                  </a:lnTo>
                  <a:lnTo>
                    <a:pt x="313" y="939"/>
                  </a:lnTo>
                  <a:lnTo>
                    <a:pt x="313" y="939"/>
                  </a:lnTo>
                  <a:lnTo>
                    <a:pt x="313" y="934"/>
                  </a:lnTo>
                  <a:lnTo>
                    <a:pt x="313" y="930"/>
                  </a:lnTo>
                  <a:lnTo>
                    <a:pt x="313" y="930"/>
                  </a:lnTo>
                  <a:lnTo>
                    <a:pt x="294" y="911"/>
                  </a:lnTo>
                  <a:lnTo>
                    <a:pt x="281" y="893"/>
                  </a:lnTo>
                  <a:lnTo>
                    <a:pt x="276" y="865"/>
                  </a:lnTo>
                  <a:lnTo>
                    <a:pt x="281" y="842"/>
                  </a:lnTo>
                  <a:lnTo>
                    <a:pt x="285" y="815"/>
                  </a:lnTo>
                  <a:lnTo>
                    <a:pt x="290" y="792"/>
                  </a:lnTo>
                  <a:lnTo>
                    <a:pt x="290" y="764"/>
                  </a:lnTo>
                  <a:lnTo>
                    <a:pt x="290" y="741"/>
                  </a:lnTo>
                  <a:lnTo>
                    <a:pt x="290" y="741"/>
                  </a:lnTo>
                  <a:lnTo>
                    <a:pt x="285" y="704"/>
                  </a:lnTo>
                  <a:lnTo>
                    <a:pt x="285" y="667"/>
                  </a:lnTo>
                  <a:lnTo>
                    <a:pt x="281" y="626"/>
                  </a:lnTo>
                  <a:lnTo>
                    <a:pt x="276" y="589"/>
                  </a:lnTo>
                  <a:lnTo>
                    <a:pt x="271" y="552"/>
                  </a:lnTo>
                  <a:lnTo>
                    <a:pt x="267" y="515"/>
                  </a:lnTo>
                  <a:lnTo>
                    <a:pt x="253" y="479"/>
                  </a:lnTo>
                  <a:lnTo>
                    <a:pt x="244" y="446"/>
                  </a:lnTo>
                  <a:lnTo>
                    <a:pt x="244" y="446"/>
                  </a:lnTo>
                  <a:lnTo>
                    <a:pt x="239" y="437"/>
                  </a:lnTo>
                  <a:lnTo>
                    <a:pt x="239" y="428"/>
                  </a:lnTo>
                  <a:lnTo>
                    <a:pt x="239" y="419"/>
                  </a:lnTo>
                  <a:lnTo>
                    <a:pt x="239" y="409"/>
                  </a:lnTo>
                  <a:lnTo>
                    <a:pt x="239" y="405"/>
                  </a:lnTo>
                  <a:lnTo>
                    <a:pt x="239" y="396"/>
                  </a:lnTo>
                  <a:lnTo>
                    <a:pt x="235" y="391"/>
                  </a:lnTo>
                  <a:lnTo>
                    <a:pt x="230" y="386"/>
                  </a:lnTo>
                  <a:lnTo>
                    <a:pt x="230" y="386"/>
                  </a:lnTo>
                  <a:lnTo>
                    <a:pt x="225" y="409"/>
                  </a:lnTo>
                  <a:lnTo>
                    <a:pt x="225" y="428"/>
                  </a:lnTo>
                  <a:lnTo>
                    <a:pt x="230" y="451"/>
                  </a:lnTo>
                  <a:lnTo>
                    <a:pt x="230" y="469"/>
                  </a:lnTo>
                  <a:lnTo>
                    <a:pt x="239" y="492"/>
                  </a:lnTo>
                  <a:lnTo>
                    <a:pt x="244" y="511"/>
                  </a:lnTo>
                  <a:lnTo>
                    <a:pt x="248" y="534"/>
                  </a:lnTo>
                  <a:lnTo>
                    <a:pt x="253" y="552"/>
                  </a:lnTo>
                  <a:lnTo>
                    <a:pt x="253" y="552"/>
                  </a:lnTo>
                  <a:lnTo>
                    <a:pt x="267" y="713"/>
                  </a:lnTo>
                  <a:lnTo>
                    <a:pt x="267" y="713"/>
                  </a:lnTo>
                  <a:lnTo>
                    <a:pt x="235" y="654"/>
                  </a:lnTo>
                  <a:lnTo>
                    <a:pt x="207" y="594"/>
                  </a:lnTo>
                  <a:lnTo>
                    <a:pt x="179" y="534"/>
                  </a:lnTo>
                  <a:lnTo>
                    <a:pt x="156" y="469"/>
                  </a:lnTo>
                  <a:lnTo>
                    <a:pt x="138" y="405"/>
                  </a:lnTo>
                  <a:lnTo>
                    <a:pt x="124" y="340"/>
                  </a:lnTo>
                  <a:lnTo>
                    <a:pt x="124" y="271"/>
                  </a:lnTo>
                  <a:lnTo>
                    <a:pt x="138" y="198"/>
                  </a:lnTo>
                  <a:lnTo>
                    <a:pt x="138" y="198"/>
                  </a:lnTo>
                  <a:lnTo>
                    <a:pt x="142" y="188"/>
                  </a:lnTo>
                  <a:lnTo>
                    <a:pt x="152" y="175"/>
                  </a:lnTo>
                  <a:lnTo>
                    <a:pt x="156" y="165"/>
                  </a:lnTo>
                  <a:lnTo>
                    <a:pt x="165" y="161"/>
                  </a:lnTo>
                  <a:lnTo>
                    <a:pt x="179" y="152"/>
                  </a:lnTo>
                  <a:lnTo>
                    <a:pt x="188" y="142"/>
                  </a:lnTo>
                  <a:lnTo>
                    <a:pt x="198" y="133"/>
                  </a:lnTo>
                  <a:lnTo>
                    <a:pt x="207" y="124"/>
                  </a:lnTo>
                  <a:lnTo>
                    <a:pt x="207" y="124"/>
                  </a:lnTo>
                  <a:lnTo>
                    <a:pt x="225" y="124"/>
                  </a:lnTo>
                  <a:lnTo>
                    <a:pt x="244" y="119"/>
                  </a:lnTo>
                  <a:lnTo>
                    <a:pt x="262" y="119"/>
                  </a:lnTo>
                  <a:lnTo>
                    <a:pt x="281" y="119"/>
                  </a:lnTo>
                  <a:lnTo>
                    <a:pt x="299" y="119"/>
                  </a:lnTo>
                  <a:lnTo>
                    <a:pt x="317" y="119"/>
                  </a:lnTo>
                  <a:lnTo>
                    <a:pt x="336" y="124"/>
                  </a:lnTo>
                  <a:lnTo>
                    <a:pt x="354" y="129"/>
                  </a:lnTo>
                  <a:lnTo>
                    <a:pt x="354" y="129"/>
                  </a:lnTo>
                  <a:lnTo>
                    <a:pt x="359" y="129"/>
                  </a:lnTo>
                  <a:lnTo>
                    <a:pt x="359" y="129"/>
                  </a:lnTo>
                  <a:lnTo>
                    <a:pt x="340" y="115"/>
                  </a:lnTo>
                  <a:lnTo>
                    <a:pt x="322" y="110"/>
                  </a:lnTo>
                  <a:lnTo>
                    <a:pt x="299" y="101"/>
                  </a:lnTo>
                  <a:lnTo>
                    <a:pt x="281" y="101"/>
                  </a:lnTo>
                  <a:lnTo>
                    <a:pt x="258" y="101"/>
                  </a:lnTo>
                  <a:lnTo>
                    <a:pt x="239" y="101"/>
                  </a:lnTo>
                  <a:lnTo>
                    <a:pt x="216" y="101"/>
                  </a:lnTo>
                  <a:lnTo>
                    <a:pt x="193" y="106"/>
                  </a:lnTo>
                  <a:lnTo>
                    <a:pt x="193" y="106"/>
                  </a:lnTo>
                  <a:lnTo>
                    <a:pt x="184" y="115"/>
                  </a:lnTo>
                  <a:lnTo>
                    <a:pt x="175" y="124"/>
                  </a:lnTo>
                  <a:lnTo>
                    <a:pt x="165" y="133"/>
                  </a:lnTo>
                  <a:lnTo>
                    <a:pt x="156" y="142"/>
                  </a:lnTo>
                  <a:lnTo>
                    <a:pt x="142" y="147"/>
                  </a:lnTo>
                  <a:lnTo>
                    <a:pt x="138" y="156"/>
                  </a:lnTo>
                  <a:lnTo>
                    <a:pt x="133" y="170"/>
                  </a:lnTo>
                  <a:lnTo>
                    <a:pt x="129" y="184"/>
                  </a:lnTo>
                  <a:lnTo>
                    <a:pt x="129" y="184"/>
                  </a:lnTo>
                  <a:lnTo>
                    <a:pt x="110" y="230"/>
                  </a:lnTo>
                  <a:lnTo>
                    <a:pt x="101" y="281"/>
                  </a:lnTo>
                  <a:lnTo>
                    <a:pt x="101" y="331"/>
                  </a:lnTo>
                  <a:lnTo>
                    <a:pt x="110" y="382"/>
                  </a:lnTo>
                  <a:lnTo>
                    <a:pt x="124" y="428"/>
                  </a:lnTo>
                  <a:lnTo>
                    <a:pt x="138" y="479"/>
                  </a:lnTo>
                  <a:lnTo>
                    <a:pt x="156" y="525"/>
                  </a:lnTo>
                  <a:lnTo>
                    <a:pt x="170" y="571"/>
                  </a:lnTo>
                  <a:lnTo>
                    <a:pt x="170" y="571"/>
                  </a:lnTo>
                  <a:lnTo>
                    <a:pt x="179" y="598"/>
                  </a:lnTo>
                  <a:lnTo>
                    <a:pt x="193" y="626"/>
                  </a:lnTo>
                  <a:lnTo>
                    <a:pt x="207" y="654"/>
                  </a:lnTo>
                  <a:lnTo>
                    <a:pt x="216" y="681"/>
                  </a:lnTo>
                  <a:lnTo>
                    <a:pt x="230" y="704"/>
                  </a:lnTo>
                  <a:lnTo>
                    <a:pt x="244" y="732"/>
                  </a:lnTo>
                  <a:lnTo>
                    <a:pt x="253" y="759"/>
                  </a:lnTo>
                  <a:lnTo>
                    <a:pt x="267" y="787"/>
                  </a:lnTo>
                  <a:lnTo>
                    <a:pt x="267" y="787"/>
                  </a:lnTo>
                  <a:lnTo>
                    <a:pt x="262" y="792"/>
                  </a:lnTo>
                  <a:lnTo>
                    <a:pt x="262" y="792"/>
                  </a:lnTo>
                  <a:lnTo>
                    <a:pt x="235" y="769"/>
                  </a:lnTo>
                  <a:lnTo>
                    <a:pt x="202" y="741"/>
                  </a:lnTo>
                  <a:lnTo>
                    <a:pt x="175" y="718"/>
                  </a:lnTo>
                  <a:lnTo>
                    <a:pt x="142" y="690"/>
                  </a:lnTo>
                  <a:lnTo>
                    <a:pt x="115" y="663"/>
                  </a:lnTo>
                  <a:lnTo>
                    <a:pt x="87" y="635"/>
                  </a:lnTo>
                  <a:lnTo>
                    <a:pt x="60" y="607"/>
                  </a:lnTo>
                  <a:lnTo>
                    <a:pt x="37" y="580"/>
                  </a:lnTo>
                  <a:lnTo>
                    <a:pt x="37" y="580"/>
                  </a:lnTo>
                  <a:lnTo>
                    <a:pt x="32" y="571"/>
                  </a:lnTo>
                  <a:lnTo>
                    <a:pt x="32" y="561"/>
                  </a:lnTo>
                  <a:lnTo>
                    <a:pt x="27" y="552"/>
                  </a:lnTo>
                  <a:lnTo>
                    <a:pt x="23" y="548"/>
                  </a:lnTo>
                  <a:lnTo>
                    <a:pt x="23" y="538"/>
                  </a:lnTo>
                  <a:lnTo>
                    <a:pt x="18" y="529"/>
                  </a:lnTo>
                  <a:lnTo>
                    <a:pt x="14" y="525"/>
                  </a:lnTo>
                  <a:lnTo>
                    <a:pt x="14" y="515"/>
                  </a:lnTo>
                  <a:lnTo>
                    <a:pt x="14" y="515"/>
                  </a:lnTo>
                  <a:lnTo>
                    <a:pt x="4" y="483"/>
                  </a:lnTo>
                  <a:lnTo>
                    <a:pt x="0" y="446"/>
                  </a:lnTo>
                  <a:lnTo>
                    <a:pt x="0" y="414"/>
                  </a:lnTo>
                  <a:lnTo>
                    <a:pt x="4" y="382"/>
                  </a:lnTo>
                  <a:lnTo>
                    <a:pt x="9" y="350"/>
                  </a:lnTo>
                  <a:lnTo>
                    <a:pt x="18" y="317"/>
                  </a:lnTo>
                  <a:lnTo>
                    <a:pt x="23" y="285"/>
                  </a:lnTo>
                  <a:lnTo>
                    <a:pt x="27" y="253"/>
                  </a:lnTo>
                  <a:lnTo>
                    <a:pt x="27" y="253"/>
                  </a:lnTo>
                  <a:lnTo>
                    <a:pt x="32" y="253"/>
                  </a:lnTo>
                  <a:lnTo>
                    <a:pt x="37" y="258"/>
                  </a:lnTo>
                  <a:lnTo>
                    <a:pt x="41" y="262"/>
                  </a:lnTo>
                  <a:lnTo>
                    <a:pt x="50" y="271"/>
                  </a:lnTo>
                  <a:lnTo>
                    <a:pt x="55" y="276"/>
                  </a:lnTo>
                  <a:lnTo>
                    <a:pt x="60" y="276"/>
                  </a:lnTo>
                  <a:lnTo>
                    <a:pt x="64" y="276"/>
                  </a:lnTo>
                  <a:lnTo>
                    <a:pt x="64" y="267"/>
                  </a:lnTo>
                  <a:lnTo>
                    <a:pt x="64" y="267"/>
                  </a:lnTo>
                  <a:lnTo>
                    <a:pt x="78" y="230"/>
                  </a:lnTo>
                  <a:lnTo>
                    <a:pt x="92" y="198"/>
                  </a:lnTo>
                  <a:lnTo>
                    <a:pt x="106" y="165"/>
                  </a:lnTo>
                  <a:lnTo>
                    <a:pt x="124" y="138"/>
                  </a:lnTo>
                  <a:lnTo>
                    <a:pt x="147" y="106"/>
                  </a:lnTo>
                  <a:lnTo>
                    <a:pt x="170" y="78"/>
                  </a:lnTo>
                  <a:lnTo>
                    <a:pt x="198" y="50"/>
                  </a:lnTo>
                  <a:lnTo>
                    <a:pt x="221" y="23"/>
                  </a:lnTo>
                  <a:lnTo>
                    <a:pt x="221" y="23"/>
                  </a:lnTo>
                  <a:lnTo>
                    <a:pt x="225" y="0"/>
                  </a:lnTo>
                  <a:lnTo>
                    <a:pt x="225" y="0"/>
                  </a:lnTo>
                  <a:lnTo>
                    <a:pt x="271" y="13"/>
                  </a:lnTo>
                  <a:lnTo>
                    <a:pt x="313" y="23"/>
                  </a:lnTo>
                  <a:lnTo>
                    <a:pt x="354" y="37"/>
                  </a:lnTo>
                  <a:lnTo>
                    <a:pt x="396" y="46"/>
                  </a:lnTo>
                  <a:lnTo>
                    <a:pt x="437" y="60"/>
                  </a:lnTo>
                  <a:lnTo>
                    <a:pt x="478" y="78"/>
                  </a:lnTo>
                  <a:lnTo>
                    <a:pt x="515" y="101"/>
                  </a:lnTo>
                  <a:lnTo>
                    <a:pt x="547" y="129"/>
                  </a:lnTo>
                  <a:lnTo>
                    <a:pt x="547" y="129"/>
                  </a:lnTo>
                  <a:lnTo>
                    <a:pt x="547" y="129"/>
                  </a:lnTo>
                  <a:lnTo>
                    <a:pt x="547" y="129"/>
                  </a:lnTo>
                  <a:lnTo>
                    <a:pt x="547"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6" name="Freeform 110"/>
            <p:cNvSpPr>
              <a:spLocks/>
            </p:cNvSpPr>
            <p:nvPr/>
          </p:nvSpPr>
          <p:spPr bwMode="auto">
            <a:xfrm>
              <a:off x="3394" y="1757"/>
              <a:ext cx="422" cy="242"/>
            </a:xfrm>
            <a:custGeom>
              <a:avLst/>
              <a:gdLst>
                <a:gd name="T0" fmla="*/ 142 w 934"/>
                <a:gd name="T1" fmla="*/ 23 h 432"/>
                <a:gd name="T2" fmla="*/ 147 w 934"/>
                <a:gd name="T3" fmla="*/ 32 h 432"/>
                <a:gd name="T4" fmla="*/ 156 w 934"/>
                <a:gd name="T5" fmla="*/ 36 h 432"/>
                <a:gd name="T6" fmla="*/ 161 w 934"/>
                <a:gd name="T7" fmla="*/ 36 h 432"/>
                <a:gd name="T8" fmla="*/ 184 w 934"/>
                <a:gd name="T9" fmla="*/ 101 h 432"/>
                <a:gd name="T10" fmla="*/ 188 w 934"/>
                <a:gd name="T11" fmla="*/ 179 h 432"/>
                <a:gd name="T12" fmla="*/ 184 w 934"/>
                <a:gd name="T13" fmla="*/ 225 h 432"/>
                <a:gd name="T14" fmla="*/ 202 w 934"/>
                <a:gd name="T15" fmla="*/ 161 h 432"/>
                <a:gd name="T16" fmla="*/ 198 w 934"/>
                <a:gd name="T17" fmla="*/ 92 h 432"/>
                <a:gd name="T18" fmla="*/ 184 w 934"/>
                <a:gd name="T19" fmla="*/ 46 h 432"/>
                <a:gd name="T20" fmla="*/ 230 w 934"/>
                <a:gd name="T21" fmla="*/ 87 h 432"/>
                <a:gd name="T22" fmla="*/ 257 w 934"/>
                <a:gd name="T23" fmla="*/ 142 h 432"/>
                <a:gd name="T24" fmla="*/ 276 w 934"/>
                <a:gd name="T25" fmla="*/ 184 h 432"/>
                <a:gd name="T26" fmla="*/ 276 w 934"/>
                <a:gd name="T27" fmla="*/ 170 h 432"/>
                <a:gd name="T28" fmla="*/ 267 w 934"/>
                <a:gd name="T29" fmla="*/ 124 h 432"/>
                <a:gd name="T30" fmla="*/ 253 w 934"/>
                <a:gd name="T31" fmla="*/ 82 h 432"/>
                <a:gd name="T32" fmla="*/ 317 w 934"/>
                <a:gd name="T33" fmla="*/ 78 h 432"/>
                <a:gd name="T34" fmla="*/ 529 w 934"/>
                <a:gd name="T35" fmla="*/ 73 h 432"/>
                <a:gd name="T36" fmla="*/ 736 w 934"/>
                <a:gd name="T37" fmla="*/ 41 h 432"/>
                <a:gd name="T38" fmla="*/ 814 w 934"/>
                <a:gd name="T39" fmla="*/ 23 h 432"/>
                <a:gd name="T40" fmla="*/ 842 w 934"/>
                <a:gd name="T41" fmla="*/ 18 h 432"/>
                <a:gd name="T42" fmla="*/ 865 w 934"/>
                <a:gd name="T43" fmla="*/ 23 h 432"/>
                <a:gd name="T44" fmla="*/ 874 w 934"/>
                <a:gd name="T45" fmla="*/ 55 h 432"/>
                <a:gd name="T46" fmla="*/ 855 w 934"/>
                <a:gd name="T47" fmla="*/ 128 h 432"/>
                <a:gd name="T48" fmla="*/ 814 w 934"/>
                <a:gd name="T49" fmla="*/ 193 h 432"/>
                <a:gd name="T50" fmla="*/ 805 w 934"/>
                <a:gd name="T51" fmla="*/ 239 h 432"/>
                <a:gd name="T52" fmla="*/ 846 w 934"/>
                <a:gd name="T53" fmla="*/ 299 h 432"/>
                <a:gd name="T54" fmla="*/ 888 w 934"/>
                <a:gd name="T55" fmla="*/ 354 h 432"/>
                <a:gd name="T56" fmla="*/ 892 w 934"/>
                <a:gd name="T57" fmla="*/ 377 h 432"/>
                <a:gd name="T58" fmla="*/ 897 w 934"/>
                <a:gd name="T59" fmla="*/ 382 h 432"/>
                <a:gd name="T60" fmla="*/ 901 w 934"/>
                <a:gd name="T61" fmla="*/ 382 h 432"/>
                <a:gd name="T62" fmla="*/ 924 w 934"/>
                <a:gd name="T63" fmla="*/ 363 h 432"/>
                <a:gd name="T64" fmla="*/ 929 w 934"/>
                <a:gd name="T65" fmla="*/ 377 h 432"/>
                <a:gd name="T66" fmla="*/ 924 w 934"/>
                <a:gd name="T67" fmla="*/ 405 h 432"/>
                <a:gd name="T68" fmla="*/ 934 w 934"/>
                <a:gd name="T69" fmla="*/ 432 h 432"/>
                <a:gd name="T70" fmla="*/ 883 w 934"/>
                <a:gd name="T71" fmla="*/ 414 h 432"/>
                <a:gd name="T72" fmla="*/ 809 w 934"/>
                <a:gd name="T73" fmla="*/ 386 h 432"/>
                <a:gd name="T74" fmla="*/ 731 w 934"/>
                <a:gd name="T75" fmla="*/ 368 h 432"/>
                <a:gd name="T76" fmla="*/ 796 w 934"/>
                <a:gd name="T77" fmla="*/ 400 h 432"/>
                <a:gd name="T78" fmla="*/ 593 w 934"/>
                <a:gd name="T79" fmla="*/ 382 h 432"/>
                <a:gd name="T80" fmla="*/ 386 w 934"/>
                <a:gd name="T81" fmla="*/ 377 h 432"/>
                <a:gd name="T82" fmla="*/ 244 w 934"/>
                <a:gd name="T83" fmla="*/ 377 h 432"/>
                <a:gd name="T84" fmla="*/ 142 w 934"/>
                <a:gd name="T85" fmla="*/ 363 h 432"/>
                <a:gd name="T86" fmla="*/ 55 w 934"/>
                <a:gd name="T87" fmla="*/ 326 h 432"/>
                <a:gd name="T88" fmla="*/ 0 w 934"/>
                <a:gd name="T89" fmla="*/ 290 h 432"/>
                <a:gd name="T90" fmla="*/ 64 w 934"/>
                <a:gd name="T91" fmla="*/ 193 h 432"/>
                <a:gd name="T92" fmla="*/ 78 w 934"/>
                <a:gd name="T93" fmla="*/ 78 h 432"/>
                <a:gd name="T94" fmla="*/ 64 w 934"/>
                <a:gd name="T95" fmla="*/ 0 h 432"/>
                <a:gd name="T96" fmla="*/ 92 w 934"/>
                <a:gd name="T97" fmla="*/ 0 h 432"/>
                <a:gd name="T98" fmla="*/ 124 w 934"/>
                <a:gd name="T99" fmla="*/ 4 h 432"/>
                <a:gd name="T100" fmla="*/ 142 w 934"/>
                <a:gd name="T101" fmla="*/ 13 h 432"/>
                <a:gd name="T102" fmla="*/ 142 w 934"/>
                <a:gd name="T103" fmla="*/ 1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4" h="432">
                  <a:moveTo>
                    <a:pt x="142" y="13"/>
                  </a:moveTo>
                  <a:lnTo>
                    <a:pt x="142" y="18"/>
                  </a:lnTo>
                  <a:lnTo>
                    <a:pt x="142" y="23"/>
                  </a:lnTo>
                  <a:lnTo>
                    <a:pt x="142" y="23"/>
                  </a:lnTo>
                  <a:lnTo>
                    <a:pt x="147" y="27"/>
                  </a:lnTo>
                  <a:lnTo>
                    <a:pt x="147" y="32"/>
                  </a:lnTo>
                  <a:lnTo>
                    <a:pt x="152" y="32"/>
                  </a:lnTo>
                  <a:lnTo>
                    <a:pt x="152" y="36"/>
                  </a:lnTo>
                  <a:lnTo>
                    <a:pt x="156" y="36"/>
                  </a:lnTo>
                  <a:lnTo>
                    <a:pt x="156" y="36"/>
                  </a:lnTo>
                  <a:lnTo>
                    <a:pt x="161" y="36"/>
                  </a:lnTo>
                  <a:lnTo>
                    <a:pt x="161" y="36"/>
                  </a:lnTo>
                  <a:lnTo>
                    <a:pt x="170" y="55"/>
                  </a:lnTo>
                  <a:lnTo>
                    <a:pt x="179" y="78"/>
                  </a:lnTo>
                  <a:lnTo>
                    <a:pt x="184" y="101"/>
                  </a:lnTo>
                  <a:lnTo>
                    <a:pt x="188" y="128"/>
                  </a:lnTo>
                  <a:lnTo>
                    <a:pt x="188" y="151"/>
                  </a:lnTo>
                  <a:lnTo>
                    <a:pt x="188" y="179"/>
                  </a:lnTo>
                  <a:lnTo>
                    <a:pt x="188" y="202"/>
                  </a:lnTo>
                  <a:lnTo>
                    <a:pt x="184" y="225"/>
                  </a:lnTo>
                  <a:lnTo>
                    <a:pt x="184" y="225"/>
                  </a:lnTo>
                  <a:lnTo>
                    <a:pt x="193" y="207"/>
                  </a:lnTo>
                  <a:lnTo>
                    <a:pt x="202" y="184"/>
                  </a:lnTo>
                  <a:lnTo>
                    <a:pt x="202" y="161"/>
                  </a:lnTo>
                  <a:lnTo>
                    <a:pt x="202" y="138"/>
                  </a:lnTo>
                  <a:lnTo>
                    <a:pt x="202" y="115"/>
                  </a:lnTo>
                  <a:lnTo>
                    <a:pt x="198" y="92"/>
                  </a:lnTo>
                  <a:lnTo>
                    <a:pt x="193" y="64"/>
                  </a:lnTo>
                  <a:lnTo>
                    <a:pt x="184" y="46"/>
                  </a:lnTo>
                  <a:lnTo>
                    <a:pt x="184" y="46"/>
                  </a:lnTo>
                  <a:lnTo>
                    <a:pt x="202" y="55"/>
                  </a:lnTo>
                  <a:lnTo>
                    <a:pt x="216" y="69"/>
                  </a:lnTo>
                  <a:lnTo>
                    <a:pt x="230" y="87"/>
                  </a:lnTo>
                  <a:lnTo>
                    <a:pt x="239" y="105"/>
                  </a:lnTo>
                  <a:lnTo>
                    <a:pt x="253" y="124"/>
                  </a:lnTo>
                  <a:lnTo>
                    <a:pt x="257" y="142"/>
                  </a:lnTo>
                  <a:lnTo>
                    <a:pt x="267" y="165"/>
                  </a:lnTo>
                  <a:lnTo>
                    <a:pt x="276" y="184"/>
                  </a:lnTo>
                  <a:lnTo>
                    <a:pt x="276" y="184"/>
                  </a:lnTo>
                  <a:lnTo>
                    <a:pt x="280" y="184"/>
                  </a:lnTo>
                  <a:lnTo>
                    <a:pt x="280" y="184"/>
                  </a:lnTo>
                  <a:lnTo>
                    <a:pt x="276" y="170"/>
                  </a:lnTo>
                  <a:lnTo>
                    <a:pt x="276" y="151"/>
                  </a:lnTo>
                  <a:lnTo>
                    <a:pt x="271" y="138"/>
                  </a:lnTo>
                  <a:lnTo>
                    <a:pt x="267" y="124"/>
                  </a:lnTo>
                  <a:lnTo>
                    <a:pt x="262" y="110"/>
                  </a:lnTo>
                  <a:lnTo>
                    <a:pt x="257" y="96"/>
                  </a:lnTo>
                  <a:lnTo>
                    <a:pt x="253" y="82"/>
                  </a:lnTo>
                  <a:lnTo>
                    <a:pt x="244" y="69"/>
                  </a:lnTo>
                  <a:lnTo>
                    <a:pt x="244" y="69"/>
                  </a:lnTo>
                  <a:lnTo>
                    <a:pt x="317" y="78"/>
                  </a:lnTo>
                  <a:lnTo>
                    <a:pt x="391" y="82"/>
                  </a:lnTo>
                  <a:lnTo>
                    <a:pt x="460" y="78"/>
                  </a:lnTo>
                  <a:lnTo>
                    <a:pt x="529" y="73"/>
                  </a:lnTo>
                  <a:lnTo>
                    <a:pt x="598" y="64"/>
                  </a:lnTo>
                  <a:lnTo>
                    <a:pt x="667" y="55"/>
                  </a:lnTo>
                  <a:lnTo>
                    <a:pt x="736" y="41"/>
                  </a:lnTo>
                  <a:lnTo>
                    <a:pt x="805" y="23"/>
                  </a:lnTo>
                  <a:lnTo>
                    <a:pt x="805" y="23"/>
                  </a:lnTo>
                  <a:lnTo>
                    <a:pt x="814" y="23"/>
                  </a:lnTo>
                  <a:lnTo>
                    <a:pt x="823" y="18"/>
                  </a:lnTo>
                  <a:lnTo>
                    <a:pt x="832" y="18"/>
                  </a:lnTo>
                  <a:lnTo>
                    <a:pt x="842" y="18"/>
                  </a:lnTo>
                  <a:lnTo>
                    <a:pt x="846" y="18"/>
                  </a:lnTo>
                  <a:lnTo>
                    <a:pt x="855" y="18"/>
                  </a:lnTo>
                  <a:lnTo>
                    <a:pt x="865" y="23"/>
                  </a:lnTo>
                  <a:lnTo>
                    <a:pt x="874" y="27"/>
                  </a:lnTo>
                  <a:lnTo>
                    <a:pt x="874" y="27"/>
                  </a:lnTo>
                  <a:lnTo>
                    <a:pt x="874" y="55"/>
                  </a:lnTo>
                  <a:lnTo>
                    <a:pt x="869" y="78"/>
                  </a:lnTo>
                  <a:lnTo>
                    <a:pt x="865" y="105"/>
                  </a:lnTo>
                  <a:lnTo>
                    <a:pt x="855" y="128"/>
                  </a:lnTo>
                  <a:lnTo>
                    <a:pt x="842" y="151"/>
                  </a:lnTo>
                  <a:lnTo>
                    <a:pt x="828" y="170"/>
                  </a:lnTo>
                  <a:lnTo>
                    <a:pt x="814" y="193"/>
                  </a:lnTo>
                  <a:lnTo>
                    <a:pt x="805" y="216"/>
                  </a:lnTo>
                  <a:lnTo>
                    <a:pt x="805" y="216"/>
                  </a:lnTo>
                  <a:lnTo>
                    <a:pt x="805" y="239"/>
                  </a:lnTo>
                  <a:lnTo>
                    <a:pt x="814" y="262"/>
                  </a:lnTo>
                  <a:lnTo>
                    <a:pt x="832" y="280"/>
                  </a:lnTo>
                  <a:lnTo>
                    <a:pt x="846" y="299"/>
                  </a:lnTo>
                  <a:lnTo>
                    <a:pt x="865" y="313"/>
                  </a:lnTo>
                  <a:lnTo>
                    <a:pt x="878" y="331"/>
                  </a:lnTo>
                  <a:lnTo>
                    <a:pt x="888" y="354"/>
                  </a:lnTo>
                  <a:lnTo>
                    <a:pt x="892" y="377"/>
                  </a:lnTo>
                  <a:lnTo>
                    <a:pt x="892" y="377"/>
                  </a:lnTo>
                  <a:lnTo>
                    <a:pt x="892" y="377"/>
                  </a:lnTo>
                  <a:lnTo>
                    <a:pt x="897" y="377"/>
                  </a:lnTo>
                  <a:lnTo>
                    <a:pt x="897" y="382"/>
                  </a:lnTo>
                  <a:lnTo>
                    <a:pt x="897" y="382"/>
                  </a:lnTo>
                  <a:lnTo>
                    <a:pt x="901" y="382"/>
                  </a:lnTo>
                  <a:lnTo>
                    <a:pt x="901" y="382"/>
                  </a:lnTo>
                  <a:lnTo>
                    <a:pt x="901" y="382"/>
                  </a:lnTo>
                  <a:lnTo>
                    <a:pt x="906" y="382"/>
                  </a:lnTo>
                  <a:lnTo>
                    <a:pt x="906" y="382"/>
                  </a:lnTo>
                  <a:lnTo>
                    <a:pt x="924" y="363"/>
                  </a:lnTo>
                  <a:lnTo>
                    <a:pt x="924" y="363"/>
                  </a:lnTo>
                  <a:lnTo>
                    <a:pt x="924" y="368"/>
                  </a:lnTo>
                  <a:lnTo>
                    <a:pt x="929" y="377"/>
                  </a:lnTo>
                  <a:lnTo>
                    <a:pt x="929" y="386"/>
                  </a:lnTo>
                  <a:lnTo>
                    <a:pt x="929" y="396"/>
                  </a:lnTo>
                  <a:lnTo>
                    <a:pt x="924" y="405"/>
                  </a:lnTo>
                  <a:lnTo>
                    <a:pt x="929" y="414"/>
                  </a:lnTo>
                  <a:lnTo>
                    <a:pt x="929" y="423"/>
                  </a:lnTo>
                  <a:lnTo>
                    <a:pt x="934" y="432"/>
                  </a:lnTo>
                  <a:lnTo>
                    <a:pt x="934" y="432"/>
                  </a:lnTo>
                  <a:lnTo>
                    <a:pt x="911" y="423"/>
                  </a:lnTo>
                  <a:lnTo>
                    <a:pt x="883" y="414"/>
                  </a:lnTo>
                  <a:lnTo>
                    <a:pt x="860" y="405"/>
                  </a:lnTo>
                  <a:lnTo>
                    <a:pt x="832" y="396"/>
                  </a:lnTo>
                  <a:lnTo>
                    <a:pt x="809" y="386"/>
                  </a:lnTo>
                  <a:lnTo>
                    <a:pt x="782" y="377"/>
                  </a:lnTo>
                  <a:lnTo>
                    <a:pt x="759" y="372"/>
                  </a:lnTo>
                  <a:lnTo>
                    <a:pt x="731" y="368"/>
                  </a:lnTo>
                  <a:lnTo>
                    <a:pt x="731" y="368"/>
                  </a:lnTo>
                  <a:lnTo>
                    <a:pt x="796" y="400"/>
                  </a:lnTo>
                  <a:lnTo>
                    <a:pt x="796" y="400"/>
                  </a:lnTo>
                  <a:lnTo>
                    <a:pt x="727" y="391"/>
                  </a:lnTo>
                  <a:lnTo>
                    <a:pt x="658" y="386"/>
                  </a:lnTo>
                  <a:lnTo>
                    <a:pt x="593" y="382"/>
                  </a:lnTo>
                  <a:lnTo>
                    <a:pt x="524" y="377"/>
                  </a:lnTo>
                  <a:lnTo>
                    <a:pt x="455" y="377"/>
                  </a:lnTo>
                  <a:lnTo>
                    <a:pt x="386" y="377"/>
                  </a:lnTo>
                  <a:lnTo>
                    <a:pt x="317" y="377"/>
                  </a:lnTo>
                  <a:lnTo>
                    <a:pt x="244" y="377"/>
                  </a:lnTo>
                  <a:lnTo>
                    <a:pt x="244" y="377"/>
                  </a:lnTo>
                  <a:lnTo>
                    <a:pt x="211" y="372"/>
                  </a:lnTo>
                  <a:lnTo>
                    <a:pt x="175" y="368"/>
                  </a:lnTo>
                  <a:lnTo>
                    <a:pt x="142" y="363"/>
                  </a:lnTo>
                  <a:lnTo>
                    <a:pt x="115" y="354"/>
                  </a:lnTo>
                  <a:lnTo>
                    <a:pt x="87" y="340"/>
                  </a:lnTo>
                  <a:lnTo>
                    <a:pt x="55" y="326"/>
                  </a:lnTo>
                  <a:lnTo>
                    <a:pt x="27" y="308"/>
                  </a:lnTo>
                  <a:lnTo>
                    <a:pt x="0" y="290"/>
                  </a:lnTo>
                  <a:lnTo>
                    <a:pt x="0" y="290"/>
                  </a:lnTo>
                  <a:lnTo>
                    <a:pt x="27" y="262"/>
                  </a:lnTo>
                  <a:lnTo>
                    <a:pt x="50" y="230"/>
                  </a:lnTo>
                  <a:lnTo>
                    <a:pt x="64" y="193"/>
                  </a:lnTo>
                  <a:lnTo>
                    <a:pt x="73" y="156"/>
                  </a:lnTo>
                  <a:lnTo>
                    <a:pt x="78" y="115"/>
                  </a:lnTo>
                  <a:lnTo>
                    <a:pt x="78" y="78"/>
                  </a:lnTo>
                  <a:lnTo>
                    <a:pt x="73" y="36"/>
                  </a:lnTo>
                  <a:lnTo>
                    <a:pt x="64" y="0"/>
                  </a:lnTo>
                  <a:lnTo>
                    <a:pt x="64" y="0"/>
                  </a:lnTo>
                  <a:lnTo>
                    <a:pt x="73" y="0"/>
                  </a:lnTo>
                  <a:lnTo>
                    <a:pt x="83" y="0"/>
                  </a:lnTo>
                  <a:lnTo>
                    <a:pt x="92" y="0"/>
                  </a:lnTo>
                  <a:lnTo>
                    <a:pt x="106" y="0"/>
                  </a:lnTo>
                  <a:lnTo>
                    <a:pt x="115" y="0"/>
                  </a:lnTo>
                  <a:lnTo>
                    <a:pt x="124" y="4"/>
                  </a:lnTo>
                  <a:lnTo>
                    <a:pt x="133" y="9"/>
                  </a:lnTo>
                  <a:lnTo>
                    <a:pt x="142" y="13"/>
                  </a:lnTo>
                  <a:lnTo>
                    <a:pt x="142" y="13"/>
                  </a:lnTo>
                  <a:lnTo>
                    <a:pt x="142" y="13"/>
                  </a:lnTo>
                  <a:lnTo>
                    <a:pt x="142" y="13"/>
                  </a:lnTo>
                  <a:lnTo>
                    <a:pt x="14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7" name="Freeform 111"/>
            <p:cNvSpPr>
              <a:spLocks/>
            </p:cNvSpPr>
            <p:nvPr/>
          </p:nvSpPr>
          <p:spPr bwMode="auto">
            <a:xfrm>
              <a:off x="3770" y="1788"/>
              <a:ext cx="73" cy="162"/>
            </a:xfrm>
            <a:custGeom>
              <a:avLst/>
              <a:gdLst>
                <a:gd name="T0" fmla="*/ 157 w 161"/>
                <a:gd name="T1" fmla="*/ 216 h 290"/>
                <a:gd name="T2" fmla="*/ 161 w 161"/>
                <a:gd name="T3" fmla="*/ 235 h 290"/>
                <a:gd name="T4" fmla="*/ 161 w 161"/>
                <a:gd name="T5" fmla="*/ 258 h 290"/>
                <a:gd name="T6" fmla="*/ 161 w 161"/>
                <a:gd name="T7" fmla="*/ 281 h 290"/>
                <a:gd name="T8" fmla="*/ 161 w 161"/>
                <a:gd name="T9" fmla="*/ 290 h 290"/>
                <a:gd name="T10" fmla="*/ 152 w 161"/>
                <a:gd name="T11" fmla="*/ 290 h 290"/>
                <a:gd name="T12" fmla="*/ 129 w 161"/>
                <a:gd name="T13" fmla="*/ 258 h 290"/>
                <a:gd name="T14" fmla="*/ 97 w 161"/>
                <a:gd name="T15" fmla="*/ 225 h 290"/>
                <a:gd name="T16" fmla="*/ 65 w 161"/>
                <a:gd name="T17" fmla="*/ 202 h 290"/>
                <a:gd name="T18" fmla="*/ 28 w 161"/>
                <a:gd name="T19" fmla="*/ 198 h 290"/>
                <a:gd name="T20" fmla="*/ 23 w 161"/>
                <a:gd name="T21" fmla="*/ 207 h 290"/>
                <a:gd name="T22" fmla="*/ 69 w 161"/>
                <a:gd name="T23" fmla="*/ 230 h 290"/>
                <a:gd name="T24" fmla="*/ 74 w 161"/>
                <a:gd name="T25" fmla="*/ 248 h 290"/>
                <a:gd name="T26" fmla="*/ 74 w 161"/>
                <a:gd name="T27" fmla="*/ 262 h 290"/>
                <a:gd name="T28" fmla="*/ 79 w 161"/>
                <a:gd name="T29" fmla="*/ 276 h 290"/>
                <a:gd name="T30" fmla="*/ 79 w 161"/>
                <a:gd name="T31" fmla="*/ 290 h 290"/>
                <a:gd name="T32" fmla="*/ 69 w 161"/>
                <a:gd name="T33" fmla="*/ 290 h 290"/>
                <a:gd name="T34" fmla="*/ 65 w 161"/>
                <a:gd name="T35" fmla="*/ 271 h 290"/>
                <a:gd name="T36" fmla="*/ 42 w 161"/>
                <a:gd name="T37" fmla="*/ 235 h 290"/>
                <a:gd name="T38" fmla="*/ 14 w 161"/>
                <a:gd name="T39" fmla="*/ 207 h 290"/>
                <a:gd name="T40" fmla="*/ 0 w 161"/>
                <a:gd name="T41" fmla="*/ 175 h 290"/>
                <a:gd name="T42" fmla="*/ 0 w 161"/>
                <a:gd name="T43" fmla="*/ 152 h 290"/>
                <a:gd name="T44" fmla="*/ 23 w 161"/>
                <a:gd name="T45" fmla="*/ 115 h 290"/>
                <a:gd name="T46" fmla="*/ 42 w 161"/>
                <a:gd name="T47" fmla="*/ 78 h 290"/>
                <a:gd name="T48" fmla="*/ 56 w 161"/>
                <a:gd name="T49" fmla="*/ 41 h 290"/>
                <a:gd name="T50" fmla="*/ 60 w 161"/>
                <a:gd name="T51" fmla="*/ 0 h 290"/>
                <a:gd name="T52" fmla="*/ 74 w 161"/>
                <a:gd name="T53" fmla="*/ 23 h 290"/>
                <a:gd name="T54" fmla="*/ 92 w 161"/>
                <a:gd name="T55" fmla="*/ 78 h 290"/>
                <a:gd name="T56" fmla="*/ 111 w 161"/>
                <a:gd name="T57" fmla="*/ 129 h 290"/>
                <a:gd name="T58" fmla="*/ 134 w 161"/>
                <a:gd name="T59" fmla="*/ 179 h 290"/>
                <a:gd name="T60" fmla="*/ 152 w 161"/>
                <a:gd name="T61" fmla="*/ 207 h 290"/>
                <a:gd name="T62" fmla="*/ 152 w 161"/>
                <a:gd name="T63" fmla="*/ 20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290">
                  <a:moveTo>
                    <a:pt x="152" y="207"/>
                  </a:moveTo>
                  <a:lnTo>
                    <a:pt x="157" y="216"/>
                  </a:lnTo>
                  <a:lnTo>
                    <a:pt x="161" y="225"/>
                  </a:lnTo>
                  <a:lnTo>
                    <a:pt x="161" y="235"/>
                  </a:lnTo>
                  <a:lnTo>
                    <a:pt x="161" y="248"/>
                  </a:lnTo>
                  <a:lnTo>
                    <a:pt x="161" y="258"/>
                  </a:lnTo>
                  <a:lnTo>
                    <a:pt x="161" y="271"/>
                  </a:lnTo>
                  <a:lnTo>
                    <a:pt x="161" y="281"/>
                  </a:lnTo>
                  <a:lnTo>
                    <a:pt x="161" y="290"/>
                  </a:lnTo>
                  <a:lnTo>
                    <a:pt x="161" y="290"/>
                  </a:lnTo>
                  <a:lnTo>
                    <a:pt x="152" y="290"/>
                  </a:lnTo>
                  <a:lnTo>
                    <a:pt x="152" y="290"/>
                  </a:lnTo>
                  <a:lnTo>
                    <a:pt x="138" y="276"/>
                  </a:lnTo>
                  <a:lnTo>
                    <a:pt x="129" y="258"/>
                  </a:lnTo>
                  <a:lnTo>
                    <a:pt x="115" y="239"/>
                  </a:lnTo>
                  <a:lnTo>
                    <a:pt x="97" y="225"/>
                  </a:lnTo>
                  <a:lnTo>
                    <a:pt x="83" y="212"/>
                  </a:lnTo>
                  <a:lnTo>
                    <a:pt x="65" y="202"/>
                  </a:lnTo>
                  <a:lnTo>
                    <a:pt x="46" y="198"/>
                  </a:lnTo>
                  <a:lnTo>
                    <a:pt x="28" y="198"/>
                  </a:lnTo>
                  <a:lnTo>
                    <a:pt x="28" y="198"/>
                  </a:lnTo>
                  <a:lnTo>
                    <a:pt x="23" y="207"/>
                  </a:lnTo>
                  <a:lnTo>
                    <a:pt x="69" y="230"/>
                  </a:lnTo>
                  <a:lnTo>
                    <a:pt x="69" y="230"/>
                  </a:lnTo>
                  <a:lnTo>
                    <a:pt x="69" y="239"/>
                  </a:lnTo>
                  <a:lnTo>
                    <a:pt x="74" y="248"/>
                  </a:lnTo>
                  <a:lnTo>
                    <a:pt x="74" y="253"/>
                  </a:lnTo>
                  <a:lnTo>
                    <a:pt x="74" y="262"/>
                  </a:lnTo>
                  <a:lnTo>
                    <a:pt x="79" y="267"/>
                  </a:lnTo>
                  <a:lnTo>
                    <a:pt x="79" y="276"/>
                  </a:lnTo>
                  <a:lnTo>
                    <a:pt x="79" y="281"/>
                  </a:lnTo>
                  <a:lnTo>
                    <a:pt x="79" y="290"/>
                  </a:lnTo>
                  <a:lnTo>
                    <a:pt x="79" y="290"/>
                  </a:lnTo>
                  <a:lnTo>
                    <a:pt x="69" y="290"/>
                  </a:lnTo>
                  <a:lnTo>
                    <a:pt x="69" y="290"/>
                  </a:lnTo>
                  <a:lnTo>
                    <a:pt x="65" y="271"/>
                  </a:lnTo>
                  <a:lnTo>
                    <a:pt x="56" y="253"/>
                  </a:lnTo>
                  <a:lnTo>
                    <a:pt x="42" y="235"/>
                  </a:lnTo>
                  <a:lnTo>
                    <a:pt x="28" y="221"/>
                  </a:lnTo>
                  <a:lnTo>
                    <a:pt x="14" y="207"/>
                  </a:lnTo>
                  <a:lnTo>
                    <a:pt x="5" y="189"/>
                  </a:lnTo>
                  <a:lnTo>
                    <a:pt x="0" y="175"/>
                  </a:lnTo>
                  <a:lnTo>
                    <a:pt x="0" y="152"/>
                  </a:lnTo>
                  <a:lnTo>
                    <a:pt x="0" y="152"/>
                  </a:lnTo>
                  <a:lnTo>
                    <a:pt x="14" y="133"/>
                  </a:lnTo>
                  <a:lnTo>
                    <a:pt x="23" y="115"/>
                  </a:lnTo>
                  <a:lnTo>
                    <a:pt x="33" y="96"/>
                  </a:lnTo>
                  <a:lnTo>
                    <a:pt x="42" y="78"/>
                  </a:lnTo>
                  <a:lnTo>
                    <a:pt x="46" y="60"/>
                  </a:lnTo>
                  <a:lnTo>
                    <a:pt x="56" y="41"/>
                  </a:lnTo>
                  <a:lnTo>
                    <a:pt x="60" y="23"/>
                  </a:lnTo>
                  <a:lnTo>
                    <a:pt x="60" y="0"/>
                  </a:lnTo>
                  <a:lnTo>
                    <a:pt x="60" y="0"/>
                  </a:lnTo>
                  <a:lnTo>
                    <a:pt x="74" y="23"/>
                  </a:lnTo>
                  <a:lnTo>
                    <a:pt x="83" y="50"/>
                  </a:lnTo>
                  <a:lnTo>
                    <a:pt x="92" y="78"/>
                  </a:lnTo>
                  <a:lnTo>
                    <a:pt x="102" y="106"/>
                  </a:lnTo>
                  <a:lnTo>
                    <a:pt x="111" y="129"/>
                  </a:lnTo>
                  <a:lnTo>
                    <a:pt x="125" y="156"/>
                  </a:lnTo>
                  <a:lnTo>
                    <a:pt x="134" y="179"/>
                  </a:lnTo>
                  <a:lnTo>
                    <a:pt x="152" y="207"/>
                  </a:lnTo>
                  <a:lnTo>
                    <a:pt x="152" y="207"/>
                  </a:lnTo>
                  <a:lnTo>
                    <a:pt x="152" y="207"/>
                  </a:lnTo>
                  <a:lnTo>
                    <a:pt x="152" y="207"/>
                  </a:lnTo>
                  <a:lnTo>
                    <a:pt x="152"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8" name="Freeform 112"/>
            <p:cNvSpPr>
              <a:spLocks/>
            </p:cNvSpPr>
            <p:nvPr/>
          </p:nvSpPr>
          <p:spPr bwMode="auto">
            <a:xfrm>
              <a:off x="3849" y="1868"/>
              <a:ext cx="19" cy="108"/>
            </a:xfrm>
            <a:custGeom>
              <a:avLst/>
              <a:gdLst>
                <a:gd name="T0" fmla="*/ 42 w 42"/>
                <a:gd name="T1" fmla="*/ 0 h 193"/>
                <a:gd name="T2" fmla="*/ 37 w 42"/>
                <a:gd name="T3" fmla="*/ 23 h 193"/>
                <a:gd name="T4" fmla="*/ 32 w 42"/>
                <a:gd name="T5" fmla="*/ 46 h 193"/>
                <a:gd name="T6" fmla="*/ 28 w 42"/>
                <a:gd name="T7" fmla="*/ 73 h 193"/>
                <a:gd name="T8" fmla="*/ 23 w 42"/>
                <a:gd name="T9" fmla="*/ 96 h 193"/>
                <a:gd name="T10" fmla="*/ 19 w 42"/>
                <a:gd name="T11" fmla="*/ 119 h 193"/>
                <a:gd name="T12" fmla="*/ 14 w 42"/>
                <a:gd name="T13" fmla="*/ 147 h 193"/>
                <a:gd name="T14" fmla="*/ 14 w 42"/>
                <a:gd name="T15" fmla="*/ 170 h 193"/>
                <a:gd name="T16" fmla="*/ 9 w 42"/>
                <a:gd name="T17" fmla="*/ 193 h 193"/>
                <a:gd name="T18" fmla="*/ 9 w 42"/>
                <a:gd name="T19" fmla="*/ 193 h 193"/>
                <a:gd name="T20" fmla="*/ 5 w 42"/>
                <a:gd name="T21" fmla="*/ 170 h 193"/>
                <a:gd name="T22" fmla="*/ 0 w 42"/>
                <a:gd name="T23" fmla="*/ 147 h 193"/>
                <a:gd name="T24" fmla="*/ 5 w 42"/>
                <a:gd name="T25" fmla="*/ 119 h 193"/>
                <a:gd name="T26" fmla="*/ 9 w 42"/>
                <a:gd name="T27" fmla="*/ 96 h 193"/>
                <a:gd name="T28" fmla="*/ 14 w 42"/>
                <a:gd name="T29" fmla="*/ 69 h 193"/>
                <a:gd name="T30" fmla="*/ 23 w 42"/>
                <a:gd name="T31" fmla="*/ 46 h 193"/>
                <a:gd name="T32" fmla="*/ 32 w 42"/>
                <a:gd name="T33" fmla="*/ 23 h 193"/>
                <a:gd name="T34" fmla="*/ 37 w 42"/>
                <a:gd name="T35" fmla="*/ 0 h 193"/>
                <a:gd name="T36" fmla="*/ 37 w 42"/>
                <a:gd name="T37" fmla="*/ 0 h 193"/>
                <a:gd name="T38" fmla="*/ 37 w 42"/>
                <a:gd name="T39" fmla="*/ 0 h 193"/>
                <a:gd name="T40" fmla="*/ 37 w 42"/>
                <a:gd name="T41" fmla="*/ 0 h 193"/>
                <a:gd name="T42" fmla="*/ 37 w 42"/>
                <a:gd name="T43" fmla="*/ 0 h 193"/>
                <a:gd name="T44" fmla="*/ 37 w 42"/>
                <a:gd name="T45" fmla="*/ 0 h 193"/>
                <a:gd name="T46" fmla="*/ 42 w 42"/>
                <a:gd name="T47" fmla="*/ 0 h 193"/>
                <a:gd name="T48" fmla="*/ 42 w 42"/>
                <a:gd name="T49" fmla="*/ 0 h 193"/>
                <a:gd name="T50" fmla="*/ 42 w 42"/>
                <a:gd name="T51" fmla="*/ 0 h 193"/>
                <a:gd name="T52" fmla="*/ 42 w 42"/>
                <a:gd name="T53" fmla="*/ 0 h 193"/>
                <a:gd name="T54" fmla="*/ 42 w 42"/>
                <a:gd name="T55" fmla="*/ 0 h 193"/>
                <a:gd name="T56" fmla="*/ 42 w 42"/>
                <a:gd name="T57" fmla="*/ 0 h 193"/>
                <a:gd name="T58" fmla="*/ 42 w 42"/>
                <a:gd name="T59" fmla="*/ 0 h 193"/>
                <a:gd name="T60" fmla="*/ 42 w 42"/>
                <a:gd name="T6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193">
                  <a:moveTo>
                    <a:pt x="42" y="0"/>
                  </a:moveTo>
                  <a:lnTo>
                    <a:pt x="37" y="23"/>
                  </a:lnTo>
                  <a:lnTo>
                    <a:pt x="32" y="46"/>
                  </a:lnTo>
                  <a:lnTo>
                    <a:pt x="28" y="73"/>
                  </a:lnTo>
                  <a:lnTo>
                    <a:pt x="23" y="96"/>
                  </a:lnTo>
                  <a:lnTo>
                    <a:pt x="19" y="119"/>
                  </a:lnTo>
                  <a:lnTo>
                    <a:pt x="14" y="147"/>
                  </a:lnTo>
                  <a:lnTo>
                    <a:pt x="14" y="170"/>
                  </a:lnTo>
                  <a:lnTo>
                    <a:pt x="9" y="193"/>
                  </a:lnTo>
                  <a:lnTo>
                    <a:pt x="9" y="193"/>
                  </a:lnTo>
                  <a:lnTo>
                    <a:pt x="5" y="170"/>
                  </a:lnTo>
                  <a:lnTo>
                    <a:pt x="0" y="147"/>
                  </a:lnTo>
                  <a:lnTo>
                    <a:pt x="5" y="119"/>
                  </a:lnTo>
                  <a:lnTo>
                    <a:pt x="9" y="96"/>
                  </a:lnTo>
                  <a:lnTo>
                    <a:pt x="14" y="69"/>
                  </a:lnTo>
                  <a:lnTo>
                    <a:pt x="23" y="46"/>
                  </a:lnTo>
                  <a:lnTo>
                    <a:pt x="32" y="23"/>
                  </a:lnTo>
                  <a:lnTo>
                    <a:pt x="37" y="0"/>
                  </a:lnTo>
                  <a:lnTo>
                    <a:pt x="37" y="0"/>
                  </a:lnTo>
                  <a:lnTo>
                    <a:pt x="37" y="0"/>
                  </a:lnTo>
                  <a:lnTo>
                    <a:pt x="37" y="0"/>
                  </a:lnTo>
                  <a:lnTo>
                    <a:pt x="37" y="0"/>
                  </a:lnTo>
                  <a:lnTo>
                    <a:pt x="37" y="0"/>
                  </a:lnTo>
                  <a:lnTo>
                    <a:pt x="42" y="0"/>
                  </a:lnTo>
                  <a:lnTo>
                    <a:pt x="42" y="0"/>
                  </a:lnTo>
                  <a:lnTo>
                    <a:pt x="42" y="0"/>
                  </a:lnTo>
                  <a:lnTo>
                    <a:pt x="42" y="0"/>
                  </a:lnTo>
                  <a:lnTo>
                    <a:pt x="42" y="0"/>
                  </a:lnTo>
                  <a:lnTo>
                    <a:pt x="42" y="0"/>
                  </a:lnTo>
                  <a:lnTo>
                    <a:pt x="42" y="0"/>
                  </a:lnTo>
                  <a:lnTo>
                    <a:pt x="4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69" name="Freeform 113"/>
            <p:cNvSpPr>
              <a:spLocks/>
            </p:cNvSpPr>
            <p:nvPr/>
          </p:nvSpPr>
          <p:spPr bwMode="auto">
            <a:xfrm>
              <a:off x="3811" y="1927"/>
              <a:ext cx="17" cy="31"/>
            </a:xfrm>
            <a:custGeom>
              <a:avLst/>
              <a:gdLst>
                <a:gd name="T0" fmla="*/ 37 w 37"/>
                <a:gd name="T1" fmla="*/ 46 h 56"/>
                <a:gd name="T2" fmla="*/ 37 w 37"/>
                <a:gd name="T3" fmla="*/ 46 h 56"/>
                <a:gd name="T4" fmla="*/ 33 w 37"/>
                <a:gd name="T5" fmla="*/ 51 h 56"/>
                <a:gd name="T6" fmla="*/ 33 w 37"/>
                <a:gd name="T7" fmla="*/ 51 h 56"/>
                <a:gd name="T8" fmla="*/ 28 w 37"/>
                <a:gd name="T9" fmla="*/ 51 h 56"/>
                <a:gd name="T10" fmla="*/ 23 w 37"/>
                <a:gd name="T11" fmla="*/ 51 h 56"/>
                <a:gd name="T12" fmla="*/ 19 w 37"/>
                <a:gd name="T13" fmla="*/ 56 h 56"/>
                <a:gd name="T14" fmla="*/ 19 w 37"/>
                <a:gd name="T15" fmla="*/ 56 h 56"/>
                <a:gd name="T16" fmla="*/ 19 w 37"/>
                <a:gd name="T17" fmla="*/ 56 h 56"/>
                <a:gd name="T18" fmla="*/ 14 w 37"/>
                <a:gd name="T19" fmla="*/ 51 h 56"/>
                <a:gd name="T20" fmla="*/ 14 w 37"/>
                <a:gd name="T21" fmla="*/ 46 h 56"/>
                <a:gd name="T22" fmla="*/ 10 w 37"/>
                <a:gd name="T23" fmla="*/ 42 h 56"/>
                <a:gd name="T24" fmla="*/ 5 w 37"/>
                <a:gd name="T25" fmla="*/ 33 h 56"/>
                <a:gd name="T26" fmla="*/ 5 w 37"/>
                <a:gd name="T27" fmla="*/ 23 h 56"/>
                <a:gd name="T28" fmla="*/ 0 w 37"/>
                <a:gd name="T29" fmla="*/ 19 h 56"/>
                <a:gd name="T30" fmla="*/ 0 w 37"/>
                <a:gd name="T31" fmla="*/ 10 h 56"/>
                <a:gd name="T32" fmla="*/ 0 w 37"/>
                <a:gd name="T33" fmla="*/ 0 h 56"/>
                <a:gd name="T34" fmla="*/ 0 w 37"/>
                <a:gd name="T35" fmla="*/ 0 h 56"/>
                <a:gd name="T36" fmla="*/ 10 w 37"/>
                <a:gd name="T37" fmla="*/ 5 h 56"/>
                <a:gd name="T38" fmla="*/ 14 w 37"/>
                <a:gd name="T39" fmla="*/ 10 h 56"/>
                <a:gd name="T40" fmla="*/ 19 w 37"/>
                <a:gd name="T41" fmla="*/ 14 h 56"/>
                <a:gd name="T42" fmla="*/ 19 w 37"/>
                <a:gd name="T43" fmla="*/ 23 h 56"/>
                <a:gd name="T44" fmla="*/ 23 w 37"/>
                <a:gd name="T45" fmla="*/ 28 h 56"/>
                <a:gd name="T46" fmla="*/ 28 w 37"/>
                <a:gd name="T47" fmla="*/ 37 h 56"/>
                <a:gd name="T48" fmla="*/ 33 w 37"/>
                <a:gd name="T49" fmla="*/ 42 h 56"/>
                <a:gd name="T50" fmla="*/ 37 w 37"/>
                <a:gd name="T51" fmla="*/ 46 h 56"/>
                <a:gd name="T52" fmla="*/ 37 w 37"/>
                <a:gd name="T53" fmla="*/ 46 h 56"/>
                <a:gd name="T54" fmla="*/ 37 w 37"/>
                <a:gd name="T55" fmla="*/ 46 h 56"/>
                <a:gd name="T56" fmla="*/ 37 w 37"/>
                <a:gd name="T57" fmla="*/ 46 h 56"/>
                <a:gd name="T58" fmla="*/ 37 w 37"/>
                <a:gd name="T5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56">
                  <a:moveTo>
                    <a:pt x="37" y="46"/>
                  </a:moveTo>
                  <a:lnTo>
                    <a:pt x="37" y="46"/>
                  </a:lnTo>
                  <a:lnTo>
                    <a:pt x="33" y="51"/>
                  </a:lnTo>
                  <a:lnTo>
                    <a:pt x="33" y="51"/>
                  </a:lnTo>
                  <a:lnTo>
                    <a:pt x="28" y="51"/>
                  </a:lnTo>
                  <a:lnTo>
                    <a:pt x="23" y="51"/>
                  </a:lnTo>
                  <a:lnTo>
                    <a:pt x="19" y="56"/>
                  </a:lnTo>
                  <a:lnTo>
                    <a:pt x="19" y="56"/>
                  </a:lnTo>
                  <a:lnTo>
                    <a:pt x="19" y="56"/>
                  </a:lnTo>
                  <a:lnTo>
                    <a:pt x="14" y="51"/>
                  </a:lnTo>
                  <a:lnTo>
                    <a:pt x="14" y="46"/>
                  </a:lnTo>
                  <a:lnTo>
                    <a:pt x="10" y="42"/>
                  </a:lnTo>
                  <a:lnTo>
                    <a:pt x="5" y="33"/>
                  </a:lnTo>
                  <a:lnTo>
                    <a:pt x="5" y="23"/>
                  </a:lnTo>
                  <a:lnTo>
                    <a:pt x="0" y="19"/>
                  </a:lnTo>
                  <a:lnTo>
                    <a:pt x="0" y="10"/>
                  </a:lnTo>
                  <a:lnTo>
                    <a:pt x="0" y="0"/>
                  </a:lnTo>
                  <a:lnTo>
                    <a:pt x="0" y="0"/>
                  </a:lnTo>
                  <a:lnTo>
                    <a:pt x="10" y="5"/>
                  </a:lnTo>
                  <a:lnTo>
                    <a:pt x="14" y="10"/>
                  </a:lnTo>
                  <a:lnTo>
                    <a:pt x="19" y="14"/>
                  </a:lnTo>
                  <a:lnTo>
                    <a:pt x="19" y="23"/>
                  </a:lnTo>
                  <a:lnTo>
                    <a:pt x="23" y="28"/>
                  </a:lnTo>
                  <a:lnTo>
                    <a:pt x="28" y="37"/>
                  </a:lnTo>
                  <a:lnTo>
                    <a:pt x="33" y="42"/>
                  </a:lnTo>
                  <a:lnTo>
                    <a:pt x="37" y="46"/>
                  </a:lnTo>
                  <a:lnTo>
                    <a:pt x="37" y="46"/>
                  </a:lnTo>
                  <a:lnTo>
                    <a:pt x="37" y="46"/>
                  </a:lnTo>
                  <a:lnTo>
                    <a:pt x="37" y="46"/>
                  </a:lnTo>
                  <a:lnTo>
                    <a:pt x="37" y="4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0" name="Freeform 114"/>
            <p:cNvSpPr>
              <a:spLocks/>
            </p:cNvSpPr>
            <p:nvPr/>
          </p:nvSpPr>
          <p:spPr bwMode="auto">
            <a:xfrm>
              <a:off x="3822" y="1963"/>
              <a:ext cx="35" cy="78"/>
            </a:xfrm>
            <a:custGeom>
              <a:avLst/>
              <a:gdLst>
                <a:gd name="T0" fmla="*/ 46 w 79"/>
                <a:gd name="T1" fmla="*/ 0 h 138"/>
                <a:gd name="T2" fmla="*/ 46 w 79"/>
                <a:gd name="T3" fmla="*/ 9 h 138"/>
                <a:gd name="T4" fmla="*/ 46 w 79"/>
                <a:gd name="T5" fmla="*/ 14 h 138"/>
                <a:gd name="T6" fmla="*/ 46 w 79"/>
                <a:gd name="T7" fmla="*/ 18 h 138"/>
                <a:gd name="T8" fmla="*/ 51 w 79"/>
                <a:gd name="T9" fmla="*/ 28 h 138"/>
                <a:gd name="T10" fmla="*/ 56 w 79"/>
                <a:gd name="T11" fmla="*/ 32 h 138"/>
                <a:gd name="T12" fmla="*/ 60 w 79"/>
                <a:gd name="T13" fmla="*/ 37 h 138"/>
                <a:gd name="T14" fmla="*/ 65 w 79"/>
                <a:gd name="T15" fmla="*/ 46 h 138"/>
                <a:gd name="T16" fmla="*/ 65 w 79"/>
                <a:gd name="T17" fmla="*/ 51 h 138"/>
                <a:gd name="T18" fmla="*/ 65 w 79"/>
                <a:gd name="T19" fmla="*/ 51 h 138"/>
                <a:gd name="T20" fmla="*/ 69 w 79"/>
                <a:gd name="T21" fmla="*/ 60 h 138"/>
                <a:gd name="T22" fmla="*/ 69 w 79"/>
                <a:gd name="T23" fmla="*/ 69 h 138"/>
                <a:gd name="T24" fmla="*/ 74 w 79"/>
                <a:gd name="T25" fmla="*/ 78 h 138"/>
                <a:gd name="T26" fmla="*/ 74 w 79"/>
                <a:gd name="T27" fmla="*/ 87 h 138"/>
                <a:gd name="T28" fmla="*/ 79 w 79"/>
                <a:gd name="T29" fmla="*/ 97 h 138"/>
                <a:gd name="T30" fmla="*/ 79 w 79"/>
                <a:gd name="T31" fmla="*/ 106 h 138"/>
                <a:gd name="T32" fmla="*/ 79 w 79"/>
                <a:gd name="T33" fmla="*/ 115 h 138"/>
                <a:gd name="T34" fmla="*/ 74 w 79"/>
                <a:gd name="T35" fmla="*/ 120 h 138"/>
                <a:gd name="T36" fmla="*/ 74 w 79"/>
                <a:gd name="T37" fmla="*/ 120 h 138"/>
                <a:gd name="T38" fmla="*/ 74 w 79"/>
                <a:gd name="T39" fmla="*/ 124 h 138"/>
                <a:gd name="T40" fmla="*/ 74 w 79"/>
                <a:gd name="T41" fmla="*/ 124 h 138"/>
                <a:gd name="T42" fmla="*/ 79 w 79"/>
                <a:gd name="T43" fmla="*/ 124 h 138"/>
                <a:gd name="T44" fmla="*/ 79 w 79"/>
                <a:gd name="T45" fmla="*/ 129 h 138"/>
                <a:gd name="T46" fmla="*/ 79 w 79"/>
                <a:gd name="T47" fmla="*/ 129 h 138"/>
                <a:gd name="T48" fmla="*/ 79 w 79"/>
                <a:gd name="T49" fmla="*/ 129 h 138"/>
                <a:gd name="T50" fmla="*/ 79 w 79"/>
                <a:gd name="T51" fmla="*/ 133 h 138"/>
                <a:gd name="T52" fmla="*/ 79 w 79"/>
                <a:gd name="T53" fmla="*/ 133 h 138"/>
                <a:gd name="T54" fmla="*/ 79 w 79"/>
                <a:gd name="T55" fmla="*/ 133 h 138"/>
                <a:gd name="T56" fmla="*/ 69 w 79"/>
                <a:gd name="T57" fmla="*/ 138 h 138"/>
                <a:gd name="T58" fmla="*/ 60 w 79"/>
                <a:gd name="T59" fmla="*/ 133 h 138"/>
                <a:gd name="T60" fmla="*/ 51 w 79"/>
                <a:gd name="T61" fmla="*/ 129 h 138"/>
                <a:gd name="T62" fmla="*/ 46 w 79"/>
                <a:gd name="T63" fmla="*/ 120 h 138"/>
                <a:gd name="T64" fmla="*/ 42 w 79"/>
                <a:gd name="T65" fmla="*/ 110 h 138"/>
                <a:gd name="T66" fmla="*/ 37 w 79"/>
                <a:gd name="T67" fmla="*/ 101 h 138"/>
                <a:gd name="T68" fmla="*/ 33 w 79"/>
                <a:gd name="T69" fmla="*/ 92 h 138"/>
                <a:gd name="T70" fmla="*/ 28 w 79"/>
                <a:gd name="T71" fmla="*/ 87 h 138"/>
                <a:gd name="T72" fmla="*/ 28 w 79"/>
                <a:gd name="T73" fmla="*/ 87 h 138"/>
                <a:gd name="T74" fmla="*/ 23 w 79"/>
                <a:gd name="T75" fmla="*/ 78 h 138"/>
                <a:gd name="T76" fmla="*/ 19 w 79"/>
                <a:gd name="T77" fmla="*/ 74 h 138"/>
                <a:gd name="T78" fmla="*/ 19 w 79"/>
                <a:gd name="T79" fmla="*/ 64 h 138"/>
                <a:gd name="T80" fmla="*/ 14 w 79"/>
                <a:gd name="T81" fmla="*/ 60 h 138"/>
                <a:gd name="T82" fmla="*/ 10 w 79"/>
                <a:gd name="T83" fmla="*/ 55 h 138"/>
                <a:gd name="T84" fmla="*/ 5 w 79"/>
                <a:gd name="T85" fmla="*/ 46 h 138"/>
                <a:gd name="T86" fmla="*/ 5 w 79"/>
                <a:gd name="T87" fmla="*/ 41 h 138"/>
                <a:gd name="T88" fmla="*/ 0 w 79"/>
                <a:gd name="T89" fmla="*/ 32 h 138"/>
                <a:gd name="T90" fmla="*/ 0 w 79"/>
                <a:gd name="T91" fmla="*/ 32 h 138"/>
                <a:gd name="T92" fmla="*/ 0 w 79"/>
                <a:gd name="T93" fmla="*/ 23 h 138"/>
                <a:gd name="T94" fmla="*/ 5 w 79"/>
                <a:gd name="T95" fmla="*/ 14 h 138"/>
                <a:gd name="T96" fmla="*/ 10 w 79"/>
                <a:gd name="T97" fmla="*/ 9 h 138"/>
                <a:gd name="T98" fmla="*/ 19 w 79"/>
                <a:gd name="T99" fmla="*/ 9 h 138"/>
                <a:gd name="T100" fmla="*/ 23 w 79"/>
                <a:gd name="T101" fmla="*/ 9 h 138"/>
                <a:gd name="T102" fmla="*/ 33 w 79"/>
                <a:gd name="T103" fmla="*/ 4 h 138"/>
                <a:gd name="T104" fmla="*/ 42 w 79"/>
                <a:gd name="T105" fmla="*/ 4 h 138"/>
                <a:gd name="T106" fmla="*/ 46 w 79"/>
                <a:gd name="T107" fmla="*/ 0 h 138"/>
                <a:gd name="T108" fmla="*/ 46 w 79"/>
                <a:gd name="T109" fmla="*/ 0 h 138"/>
                <a:gd name="T110" fmla="*/ 46 w 79"/>
                <a:gd name="T111" fmla="*/ 0 h 138"/>
                <a:gd name="T112" fmla="*/ 46 w 79"/>
                <a:gd name="T113" fmla="*/ 0 h 138"/>
                <a:gd name="T114" fmla="*/ 46 w 79"/>
                <a:gd name="T11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8">
                  <a:moveTo>
                    <a:pt x="46" y="0"/>
                  </a:moveTo>
                  <a:lnTo>
                    <a:pt x="46" y="9"/>
                  </a:lnTo>
                  <a:lnTo>
                    <a:pt x="46" y="14"/>
                  </a:lnTo>
                  <a:lnTo>
                    <a:pt x="46" y="18"/>
                  </a:lnTo>
                  <a:lnTo>
                    <a:pt x="51" y="28"/>
                  </a:lnTo>
                  <a:lnTo>
                    <a:pt x="56" y="32"/>
                  </a:lnTo>
                  <a:lnTo>
                    <a:pt x="60" y="37"/>
                  </a:lnTo>
                  <a:lnTo>
                    <a:pt x="65" y="46"/>
                  </a:lnTo>
                  <a:lnTo>
                    <a:pt x="65" y="51"/>
                  </a:lnTo>
                  <a:lnTo>
                    <a:pt x="65" y="51"/>
                  </a:lnTo>
                  <a:lnTo>
                    <a:pt x="69" y="60"/>
                  </a:lnTo>
                  <a:lnTo>
                    <a:pt x="69" y="69"/>
                  </a:lnTo>
                  <a:lnTo>
                    <a:pt x="74" y="78"/>
                  </a:lnTo>
                  <a:lnTo>
                    <a:pt x="74" y="87"/>
                  </a:lnTo>
                  <a:lnTo>
                    <a:pt x="79" y="97"/>
                  </a:lnTo>
                  <a:lnTo>
                    <a:pt x="79" y="106"/>
                  </a:lnTo>
                  <a:lnTo>
                    <a:pt x="79" y="115"/>
                  </a:lnTo>
                  <a:lnTo>
                    <a:pt x="74" y="120"/>
                  </a:lnTo>
                  <a:lnTo>
                    <a:pt x="74" y="120"/>
                  </a:lnTo>
                  <a:lnTo>
                    <a:pt x="74" y="124"/>
                  </a:lnTo>
                  <a:lnTo>
                    <a:pt x="74" y="124"/>
                  </a:lnTo>
                  <a:lnTo>
                    <a:pt x="79" y="124"/>
                  </a:lnTo>
                  <a:lnTo>
                    <a:pt x="79" y="129"/>
                  </a:lnTo>
                  <a:lnTo>
                    <a:pt x="79" y="129"/>
                  </a:lnTo>
                  <a:lnTo>
                    <a:pt x="79" y="129"/>
                  </a:lnTo>
                  <a:lnTo>
                    <a:pt x="79" y="133"/>
                  </a:lnTo>
                  <a:lnTo>
                    <a:pt x="79" y="133"/>
                  </a:lnTo>
                  <a:lnTo>
                    <a:pt x="79" y="133"/>
                  </a:lnTo>
                  <a:lnTo>
                    <a:pt x="69" y="138"/>
                  </a:lnTo>
                  <a:lnTo>
                    <a:pt x="60" y="133"/>
                  </a:lnTo>
                  <a:lnTo>
                    <a:pt x="51" y="129"/>
                  </a:lnTo>
                  <a:lnTo>
                    <a:pt x="46" y="120"/>
                  </a:lnTo>
                  <a:lnTo>
                    <a:pt x="42" y="110"/>
                  </a:lnTo>
                  <a:lnTo>
                    <a:pt x="37" y="101"/>
                  </a:lnTo>
                  <a:lnTo>
                    <a:pt x="33" y="92"/>
                  </a:lnTo>
                  <a:lnTo>
                    <a:pt x="28" y="87"/>
                  </a:lnTo>
                  <a:lnTo>
                    <a:pt x="28" y="87"/>
                  </a:lnTo>
                  <a:lnTo>
                    <a:pt x="23" y="78"/>
                  </a:lnTo>
                  <a:lnTo>
                    <a:pt x="19" y="74"/>
                  </a:lnTo>
                  <a:lnTo>
                    <a:pt x="19" y="64"/>
                  </a:lnTo>
                  <a:lnTo>
                    <a:pt x="14" y="60"/>
                  </a:lnTo>
                  <a:lnTo>
                    <a:pt x="10" y="55"/>
                  </a:lnTo>
                  <a:lnTo>
                    <a:pt x="5" y="46"/>
                  </a:lnTo>
                  <a:lnTo>
                    <a:pt x="5" y="41"/>
                  </a:lnTo>
                  <a:lnTo>
                    <a:pt x="0" y="32"/>
                  </a:lnTo>
                  <a:lnTo>
                    <a:pt x="0" y="32"/>
                  </a:lnTo>
                  <a:lnTo>
                    <a:pt x="0" y="23"/>
                  </a:lnTo>
                  <a:lnTo>
                    <a:pt x="5" y="14"/>
                  </a:lnTo>
                  <a:lnTo>
                    <a:pt x="10" y="9"/>
                  </a:lnTo>
                  <a:lnTo>
                    <a:pt x="19" y="9"/>
                  </a:lnTo>
                  <a:lnTo>
                    <a:pt x="23" y="9"/>
                  </a:lnTo>
                  <a:lnTo>
                    <a:pt x="33" y="4"/>
                  </a:lnTo>
                  <a:lnTo>
                    <a:pt x="42" y="4"/>
                  </a:lnTo>
                  <a:lnTo>
                    <a:pt x="46" y="0"/>
                  </a:lnTo>
                  <a:lnTo>
                    <a:pt x="46" y="0"/>
                  </a:lnTo>
                  <a:lnTo>
                    <a:pt x="46" y="0"/>
                  </a:lnTo>
                  <a:lnTo>
                    <a:pt x="46" y="0"/>
                  </a:lnTo>
                  <a:lnTo>
                    <a:pt x="4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1" name="Freeform 115"/>
            <p:cNvSpPr>
              <a:spLocks/>
            </p:cNvSpPr>
            <p:nvPr/>
          </p:nvSpPr>
          <p:spPr bwMode="auto">
            <a:xfrm>
              <a:off x="3851" y="2048"/>
              <a:ext cx="90" cy="338"/>
            </a:xfrm>
            <a:custGeom>
              <a:avLst/>
              <a:gdLst>
                <a:gd name="T0" fmla="*/ 198 w 198"/>
                <a:gd name="T1" fmla="*/ 465 h 603"/>
                <a:gd name="T2" fmla="*/ 198 w 198"/>
                <a:gd name="T3" fmla="*/ 474 h 603"/>
                <a:gd name="T4" fmla="*/ 193 w 198"/>
                <a:gd name="T5" fmla="*/ 479 h 603"/>
                <a:gd name="T6" fmla="*/ 193 w 198"/>
                <a:gd name="T7" fmla="*/ 488 h 603"/>
                <a:gd name="T8" fmla="*/ 193 w 198"/>
                <a:gd name="T9" fmla="*/ 488 h 603"/>
                <a:gd name="T10" fmla="*/ 170 w 198"/>
                <a:gd name="T11" fmla="*/ 497 h 603"/>
                <a:gd name="T12" fmla="*/ 147 w 198"/>
                <a:gd name="T13" fmla="*/ 506 h 603"/>
                <a:gd name="T14" fmla="*/ 124 w 198"/>
                <a:gd name="T15" fmla="*/ 520 h 603"/>
                <a:gd name="T16" fmla="*/ 115 w 198"/>
                <a:gd name="T17" fmla="*/ 543 h 603"/>
                <a:gd name="T18" fmla="*/ 110 w 198"/>
                <a:gd name="T19" fmla="*/ 552 h 603"/>
                <a:gd name="T20" fmla="*/ 110 w 198"/>
                <a:gd name="T21" fmla="*/ 566 h 603"/>
                <a:gd name="T22" fmla="*/ 110 w 198"/>
                <a:gd name="T23" fmla="*/ 580 h 603"/>
                <a:gd name="T24" fmla="*/ 110 w 198"/>
                <a:gd name="T25" fmla="*/ 594 h 603"/>
                <a:gd name="T26" fmla="*/ 110 w 198"/>
                <a:gd name="T27" fmla="*/ 603 h 603"/>
                <a:gd name="T28" fmla="*/ 110 w 198"/>
                <a:gd name="T29" fmla="*/ 603 h 603"/>
                <a:gd name="T30" fmla="*/ 73 w 198"/>
                <a:gd name="T31" fmla="*/ 511 h 603"/>
                <a:gd name="T32" fmla="*/ 60 w 198"/>
                <a:gd name="T33" fmla="*/ 405 h 603"/>
                <a:gd name="T34" fmla="*/ 50 w 198"/>
                <a:gd name="T35" fmla="*/ 299 h 603"/>
                <a:gd name="T36" fmla="*/ 37 w 198"/>
                <a:gd name="T37" fmla="*/ 193 h 603"/>
                <a:gd name="T38" fmla="*/ 32 w 198"/>
                <a:gd name="T39" fmla="*/ 170 h 603"/>
                <a:gd name="T40" fmla="*/ 27 w 198"/>
                <a:gd name="T41" fmla="*/ 120 h 603"/>
                <a:gd name="T42" fmla="*/ 18 w 198"/>
                <a:gd name="T43" fmla="*/ 74 h 603"/>
                <a:gd name="T44" fmla="*/ 9 w 198"/>
                <a:gd name="T45" fmla="*/ 27 h 603"/>
                <a:gd name="T46" fmla="*/ 0 w 198"/>
                <a:gd name="T47" fmla="*/ 4 h 603"/>
                <a:gd name="T48" fmla="*/ 18 w 198"/>
                <a:gd name="T49" fmla="*/ 0 h 603"/>
                <a:gd name="T50" fmla="*/ 27 w 198"/>
                <a:gd name="T51" fmla="*/ 4 h 603"/>
                <a:gd name="T52" fmla="*/ 37 w 198"/>
                <a:gd name="T53" fmla="*/ 18 h 603"/>
                <a:gd name="T54" fmla="*/ 41 w 198"/>
                <a:gd name="T55" fmla="*/ 32 h 603"/>
                <a:gd name="T56" fmla="*/ 64 w 198"/>
                <a:gd name="T57" fmla="*/ 87 h 603"/>
                <a:gd name="T58" fmla="*/ 96 w 198"/>
                <a:gd name="T59" fmla="*/ 198 h 603"/>
                <a:gd name="T60" fmla="*/ 124 w 198"/>
                <a:gd name="T61" fmla="*/ 308 h 603"/>
                <a:gd name="T62" fmla="*/ 170 w 198"/>
                <a:gd name="T63" fmla="*/ 414 h 603"/>
                <a:gd name="T64" fmla="*/ 198 w 198"/>
                <a:gd name="T65" fmla="*/ 460 h 603"/>
                <a:gd name="T66" fmla="*/ 198 w 198"/>
                <a:gd name="T67" fmla="*/ 46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603">
                  <a:moveTo>
                    <a:pt x="198" y="460"/>
                  </a:moveTo>
                  <a:lnTo>
                    <a:pt x="198" y="465"/>
                  </a:lnTo>
                  <a:lnTo>
                    <a:pt x="198" y="470"/>
                  </a:lnTo>
                  <a:lnTo>
                    <a:pt x="198" y="474"/>
                  </a:lnTo>
                  <a:lnTo>
                    <a:pt x="193" y="474"/>
                  </a:lnTo>
                  <a:lnTo>
                    <a:pt x="193" y="479"/>
                  </a:lnTo>
                  <a:lnTo>
                    <a:pt x="193" y="483"/>
                  </a:lnTo>
                  <a:lnTo>
                    <a:pt x="193" y="488"/>
                  </a:lnTo>
                  <a:lnTo>
                    <a:pt x="193" y="488"/>
                  </a:lnTo>
                  <a:lnTo>
                    <a:pt x="193" y="488"/>
                  </a:lnTo>
                  <a:lnTo>
                    <a:pt x="179" y="493"/>
                  </a:lnTo>
                  <a:lnTo>
                    <a:pt x="170" y="497"/>
                  </a:lnTo>
                  <a:lnTo>
                    <a:pt x="156" y="502"/>
                  </a:lnTo>
                  <a:lnTo>
                    <a:pt x="147" y="506"/>
                  </a:lnTo>
                  <a:lnTo>
                    <a:pt x="138" y="511"/>
                  </a:lnTo>
                  <a:lnTo>
                    <a:pt x="124" y="520"/>
                  </a:lnTo>
                  <a:lnTo>
                    <a:pt x="119" y="529"/>
                  </a:lnTo>
                  <a:lnTo>
                    <a:pt x="115" y="543"/>
                  </a:lnTo>
                  <a:lnTo>
                    <a:pt x="115" y="543"/>
                  </a:lnTo>
                  <a:lnTo>
                    <a:pt x="110" y="552"/>
                  </a:lnTo>
                  <a:lnTo>
                    <a:pt x="110" y="557"/>
                  </a:lnTo>
                  <a:lnTo>
                    <a:pt x="110" y="566"/>
                  </a:lnTo>
                  <a:lnTo>
                    <a:pt x="110" y="575"/>
                  </a:lnTo>
                  <a:lnTo>
                    <a:pt x="110" y="580"/>
                  </a:lnTo>
                  <a:lnTo>
                    <a:pt x="110" y="589"/>
                  </a:lnTo>
                  <a:lnTo>
                    <a:pt x="110" y="594"/>
                  </a:lnTo>
                  <a:lnTo>
                    <a:pt x="110" y="603"/>
                  </a:lnTo>
                  <a:lnTo>
                    <a:pt x="110" y="603"/>
                  </a:lnTo>
                  <a:lnTo>
                    <a:pt x="110" y="603"/>
                  </a:lnTo>
                  <a:lnTo>
                    <a:pt x="110" y="603"/>
                  </a:lnTo>
                  <a:lnTo>
                    <a:pt x="87" y="557"/>
                  </a:lnTo>
                  <a:lnTo>
                    <a:pt x="73" y="511"/>
                  </a:lnTo>
                  <a:lnTo>
                    <a:pt x="64" y="456"/>
                  </a:lnTo>
                  <a:lnTo>
                    <a:pt x="60" y="405"/>
                  </a:lnTo>
                  <a:lnTo>
                    <a:pt x="55" y="350"/>
                  </a:lnTo>
                  <a:lnTo>
                    <a:pt x="50" y="299"/>
                  </a:lnTo>
                  <a:lnTo>
                    <a:pt x="46" y="244"/>
                  </a:lnTo>
                  <a:lnTo>
                    <a:pt x="37" y="193"/>
                  </a:lnTo>
                  <a:lnTo>
                    <a:pt x="37" y="193"/>
                  </a:lnTo>
                  <a:lnTo>
                    <a:pt x="32" y="170"/>
                  </a:lnTo>
                  <a:lnTo>
                    <a:pt x="27" y="147"/>
                  </a:lnTo>
                  <a:lnTo>
                    <a:pt x="27" y="120"/>
                  </a:lnTo>
                  <a:lnTo>
                    <a:pt x="23" y="97"/>
                  </a:lnTo>
                  <a:lnTo>
                    <a:pt x="18" y="74"/>
                  </a:lnTo>
                  <a:lnTo>
                    <a:pt x="14" y="50"/>
                  </a:lnTo>
                  <a:lnTo>
                    <a:pt x="9" y="27"/>
                  </a:lnTo>
                  <a:lnTo>
                    <a:pt x="0" y="4"/>
                  </a:lnTo>
                  <a:lnTo>
                    <a:pt x="0" y="4"/>
                  </a:lnTo>
                  <a:lnTo>
                    <a:pt x="9" y="0"/>
                  </a:lnTo>
                  <a:lnTo>
                    <a:pt x="18" y="0"/>
                  </a:lnTo>
                  <a:lnTo>
                    <a:pt x="23" y="0"/>
                  </a:lnTo>
                  <a:lnTo>
                    <a:pt x="27" y="4"/>
                  </a:lnTo>
                  <a:lnTo>
                    <a:pt x="32" y="14"/>
                  </a:lnTo>
                  <a:lnTo>
                    <a:pt x="37" y="18"/>
                  </a:lnTo>
                  <a:lnTo>
                    <a:pt x="37" y="27"/>
                  </a:lnTo>
                  <a:lnTo>
                    <a:pt x="41" y="32"/>
                  </a:lnTo>
                  <a:lnTo>
                    <a:pt x="41" y="32"/>
                  </a:lnTo>
                  <a:lnTo>
                    <a:pt x="64" y="87"/>
                  </a:lnTo>
                  <a:lnTo>
                    <a:pt x="83" y="143"/>
                  </a:lnTo>
                  <a:lnTo>
                    <a:pt x="96" y="198"/>
                  </a:lnTo>
                  <a:lnTo>
                    <a:pt x="110" y="253"/>
                  </a:lnTo>
                  <a:lnTo>
                    <a:pt x="124" y="308"/>
                  </a:lnTo>
                  <a:lnTo>
                    <a:pt x="147" y="359"/>
                  </a:lnTo>
                  <a:lnTo>
                    <a:pt x="170" y="414"/>
                  </a:lnTo>
                  <a:lnTo>
                    <a:pt x="198" y="460"/>
                  </a:lnTo>
                  <a:lnTo>
                    <a:pt x="198" y="460"/>
                  </a:lnTo>
                  <a:lnTo>
                    <a:pt x="198" y="460"/>
                  </a:lnTo>
                  <a:lnTo>
                    <a:pt x="198" y="460"/>
                  </a:lnTo>
                  <a:lnTo>
                    <a:pt x="198" y="46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2" name="Freeform 116"/>
            <p:cNvSpPr>
              <a:spLocks/>
            </p:cNvSpPr>
            <p:nvPr/>
          </p:nvSpPr>
          <p:spPr bwMode="auto">
            <a:xfrm>
              <a:off x="4109" y="2061"/>
              <a:ext cx="524" cy="457"/>
            </a:xfrm>
            <a:custGeom>
              <a:avLst/>
              <a:gdLst>
                <a:gd name="T0" fmla="*/ 782 w 1160"/>
                <a:gd name="T1" fmla="*/ 41 h 815"/>
                <a:gd name="T2" fmla="*/ 879 w 1160"/>
                <a:gd name="T3" fmla="*/ 23 h 815"/>
                <a:gd name="T4" fmla="*/ 1114 w 1160"/>
                <a:gd name="T5" fmla="*/ 198 h 815"/>
                <a:gd name="T6" fmla="*/ 1104 w 1160"/>
                <a:gd name="T7" fmla="*/ 308 h 815"/>
                <a:gd name="T8" fmla="*/ 1063 w 1160"/>
                <a:gd name="T9" fmla="*/ 373 h 815"/>
                <a:gd name="T10" fmla="*/ 1049 w 1160"/>
                <a:gd name="T11" fmla="*/ 396 h 815"/>
                <a:gd name="T12" fmla="*/ 870 w 1160"/>
                <a:gd name="T13" fmla="*/ 511 h 815"/>
                <a:gd name="T14" fmla="*/ 663 w 1160"/>
                <a:gd name="T15" fmla="*/ 589 h 815"/>
                <a:gd name="T16" fmla="*/ 391 w 1160"/>
                <a:gd name="T17" fmla="*/ 704 h 815"/>
                <a:gd name="T18" fmla="*/ 258 w 1160"/>
                <a:gd name="T19" fmla="*/ 750 h 815"/>
                <a:gd name="T20" fmla="*/ 166 w 1160"/>
                <a:gd name="T21" fmla="*/ 746 h 815"/>
                <a:gd name="T22" fmla="*/ 152 w 1160"/>
                <a:gd name="T23" fmla="*/ 746 h 815"/>
                <a:gd name="T24" fmla="*/ 166 w 1160"/>
                <a:gd name="T25" fmla="*/ 764 h 815"/>
                <a:gd name="T26" fmla="*/ 263 w 1160"/>
                <a:gd name="T27" fmla="*/ 769 h 815"/>
                <a:gd name="T28" fmla="*/ 497 w 1160"/>
                <a:gd name="T29" fmla="*/ 677 h 815"/>
                <a:gd name="T30" fmla="*/ 460 w 1160"/>
                <a:gd name="T31" fmla="*/ 750 h 815"/>
                <a:gd name="T32" fmla="*/ 433 w 1160"/>
                <a:gd name="T33" fmla="*/ 801 h 815"/>
                <a:gd name="T34" fmla="*/ 511 w 1160"/>
                <a:gd name="T35" fmla="*/ 704 h 815"/>
                <a:gd name="T36" fmla="*/ 640 w 1160"/>
                <a:gd name="T37" fmla="*/ 621 h 815"/>
                <a:gd name="T38" fmla="*/ 861 w 1160"/>
                <a:gd name="T39" fmla="*/ 562 h 815"/>
                <a:gd name="T40" fmla="*/ 1031 w 1160"/>
                <a:gd name="T41" fmla="*/ 516 h 815"/>
                <a:gd name="T42" fmla="*/ 1141 w 1160"/>
                <a:gd name="T43" fmla="*/ 575 h 815"/>
                <a:gd name="T44" fmla="*/ 1160 w 1160"/>
                <a:gd name="T45" fmla="*/ 718 h 815"/>
                <a:gd name="T46" fmla="*/ 1123 w 1160"/>
                <a:gd name="T47" fmla="*/ 792 h 815"/>
                <a:gd name="T48" fmla="*/ 989 w 1160"/>
                <a:gd name="T49" fmla="*/ 815 h 815"/>
                <a:gd name="T50" fmla="*/ 1054 w 1160"/>
                <a:gd name="T51" fmla="*/ 801 h 815"/>
                <a:gd name="T52" fmla="*/ 1012 w 1160"/>
                <a:gd name="T53" fmla="*/ 796 h 815"/>
                <a:gd name="T54" fmla="*/ 870 w 1160"/>
                <a:gd name="T55" fmla="*/ 810 h 815"/>
                <a:gd name="T56" fmla="*/ 1022 w 1160"/>
                <a:gd name="T57" fmla="*/ 773 h 815"/>
                <a:gd name="T58" fmla="*/ 1114 w 1160"/>
                <a:gd name="T59" fmla="*/ 746 h 815"/>
                <a:gd name="T60" fmla="*/ 842 w 1160"/>
                <a:gd name="T61" fmla="*/ 796 h 815"/>
                <a:gd name="T62" fmla="*/ 19 w 1160"/>
                <a:gd name="T63" fmla="*/ 810 h 815"/>
                <a:gd name="T64" fmla="*/ 0 w 1160"/>
                <a:gd name="T65" fmla="*/ 773 h 815"/>
                <a:gd name="T66" fmla="*/ 102 w 1160"/>
                <a:gd name="T67" fmla="*/ 580 h 815"/>
                <a:gd name="T68" fmla="*/ 447 w 1160"/>
                <a:gd name="T69" fmla="*/ 354 h 815"/>
                <a:gd name="T70" fmla="*/ 506 w 1160"/>
                <a:gd name="T71" fmla="*/ 322 h 815"/>
                <a:gd name="T72" fmla="*/ 612 w 1160"/>
                <a:gd name="T73" fmla="*/ 272 h 815"/>
                <a:gd name="T74" fmla="*/ 916 w 1160"/>
                <a:gd name="T75" fmla="*/ 207 h 815"/>
                <a:gd name="T76" fmla="*/ 966 w 1160"/>
                <a:gd name="T77" fmla="*/ 198 h 815"/>
                <a:gd name="T78" fmla="*/ 948 w 1160"/>
                <a:gd name="T79" fmla="*/ 198 h 815"/>
                <a:gd name="T80" fmla="*/ 828 w 1160"/>
                <a:gd name="T81" fmla="*/ 198 h 815"/>
                <a:gd name="T82" fmla="*/ 649 w 1160"/>
                <a:gd name="T83" fmla="*/ 239 h 815"/>
                <a:gd name="T84" fmla="*/ 764 w 1160"/>
                <a:gd name="T85" fmla="*/ 198 h 815"/>
                <a:gd name="T86" fmla="*/ 801 w 1160"/>
                <a:gd name="T87" fmla="*/ 184 h 815"/>
                <a:gd name="T88" fmla="*/ 792 w 1160"/>
                <a:gd name="T89" fmla="*/ 184 h 815"/>
                <a:gd name="T90" fmla="*/ 792 w 1160"/>
                <a:gd name="T91" fmla="*/ 179 h 815"/>
                <a:gd name="T92" fmla="*/ 782 w 1160"/>
                <a:gd name="T93" fmla="*/ 179 h 815"/>
                <a:gd name="T94" fmla="*/ 759 w 1160"/>
                <a:gd name="T95" fmla="*/ 189 h 815"/>
                <a:gd name="T96" fmla="*/ 723 w 1160"/>
                <a:gd name="T97" fmla="*/ 198 h 815"/>
                <a:gd name="T98" fmla="*/ 764 w 1160"/>
                <a:gd name="T99" fmla="*/ 147 h 815"/>
                <a:gd name="T100" fmla="*/ 847 w 1160"/>
                <a:gd name="T101" fmla="*/ 51 h 815"/>
                <a:gd name="T102" fmla="*/ 842 w 1160"/>
                <a:gd name="T103" fmla="*/ 46 h 815"/>
                <a:gd name="T104" fmla="*/ 828 w 1160"/>
                <a:gd name="T105" fmla="*/ 55 h 815"/>
                <a:gd name="T106" fmla="*/ 810 w 1160"/>
                <a:gd name="T107" fmla="*/ 87 h 815"/>
                <a:gd name="T108" fmla="*/ 677 w 1160"/>
                <a:gd name="T109" fmla="*/ 207 h 815"/>
                <a:gd name="T110" fmla="*/ 690 w 1160"/>
                <a:gd name="T111" fmla="*/ 156 h 815"/>
                <a:gd name="T112" fmla="*/ 741 w 1160"/>
                <a:gd name="T113" fmla="*/ 0 h 815"/>
                <a:gd name="T114" fmla="*/ 764 w 1160"/>
                <a:gd name="T115" fmla="*/ 78 h 815"/>
                <a:gd name="T116" fmla="*/ 769 w 1160"/>
                <a:gd name="T117" fmla="*/ 10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0" h="815">
                  <a:moveTo>
                    <a:pt x="769" y="101"/>
                  </a:moveTo>
                  <a:lnTo>
                    <a:pt x="773" y="92"/>
                  </a:lnTo>
                  <a:lnTo>
                    <a:pt x="773" y="78"/>
                  </a:lnTo>
                  <a:lnTo>
                    <a:pt x="778" y="69"/>
                  </a:lnTo>
                  <a:lnTo>
                    <a:pt x="778" y="55"/>
                  </a:lnTo>
                  <a:lnTo>
                    <a:pt x="782" y="41"/>
                  </a:lnTo>
                  <a:lnTo>
                    <a:pt x="782" y="32"/>
                  </a:lnTo>
                  <a:lnTo>
                    <a:pt x="782" y="18"/>
                  </a:lnTo>
                  <a:lnTo>
                    <a:pt x="782" y="4"/>
                  </a:lnTo>
                  <a:lnTo>
                    <a:pt x="782" y="4"/>
                  </a:lnTo>
                  <a:lnTo>
                    <a:pt x="828" y="14"/>
                  </a:lnTo>
                  <a:lnTo>
                    <a:pt x="879" y="23"/>
                  </a:lnTo>
                  <a:lnTo>
                    <a:pt x="925" y="41"/>
                  </a:lnTo>
                  <a:lnTo>
                    <a:pt x="971" y="60"/>
                  </a:lnTo>
                  <a:lnTo>
                    <a:pt x="1017" y="83"/>
                  </a:lnTo>
                  <a:lnTo>
                    <a:pt x="1054" y="110"/>
                  </a:lnTo>
                  <a:lnTo>
                    <a:pt x="1086" y="152"/>
                  </a:lnTo>
                  <a:lnTo>
                    <a:pt x="1114" y="198"/>
                  </a:lnTo>
                  <a:lnTo>
                    <a:pt x="1114" y="198"/>
                  </a:lnTo>
                  <a:lnTo>
                    <a:pt x="1118" y="221"/>
                  </a:lnTo>
                  <a:lnTo>
                    <a:pt x="1123" y="244"/>
                  </a:lnTo>
                  <a:lnTo>
                    <a:pt x="1118" y="267"/>
                  </a:lnTo>
                  <a:lnTo>
                    <a:pt x="1114" y="290"/>
                  </a:lnTo>
                  <a:lnTo>
                    <a:pt x="1104" y="308"/>
                  </a:lnTo>
                  <a:lnTo>
                    <a:pt x="1095" y="331"/>
                  </a:lnTo>
                  <a:lnTo>
                    <a:pt x="1086" y="350"/>
                  </a:lnTo>
                  <a:lnTo>
                    <a:pt x="1072" y="373"/>
                  </a:lnTo>
                  <a:lnTo>
                    <a:pt x="1072" y="373"/>
                  </a:lnTo>
                  <a:lnTo>
                    <a:pt x="1068" y="373"/>
                  </a:lnTo>
                  <a:lnTo>
                    <a:pt x="1063" y="373"/>
                  </a:lnTo>
                  <a:lnTo>
                    <a:pt x="1063" y="377"/>
                  </a:lnTo>
                  <a:lnTo>
                    <a:pt x="1058" y="382"/>
                  </a:lnTo>
                  <a:lnTo>
                    <a:pt x="1058" y="387"/>
                  </a:lnTo>
                  <a:lnTo>
                    <a:pt x="1054" y="391"/>
                  </a:lnTo>
                  <a:lnTo>
                    <a:pt x="1054" y="396"/>
                  </a:lnTo>
                  <a:lnTo>
                    <a:pt x="1049" y="396"/>
                  </a:lnTo>
                  <a:lnTo>
                    <a:pt x="1049" y="396"/>
                  </a:lnTo>
                  <a:lnTo>
                    <a:pt x="1017" y="428"/>
                  </a:lnTo>
                  <a:lnTo>
                    <a:pt x="985" y="451"/>
                  </a:lnTo>
                  <a:lnTo>
                    <a:pt x="948" y="474"/>
                  </a:lnTo>
                  <a:lnTo>
                    <a:pt x="911" y="493"/>
                  </a:lnTo>
                  <a:lnTo>
                    <a:pt x="870" y="511"/>
                  </a:lnTo>
                  <a:lnTo>
                    <a:pt x="833" y="525"/>
                  </a:lnTo>
                  <a:lnTo>
                    <a:pt x="796" y="539"/>
                  </a:lnTo>
                  <a:lnTo>
                    <a:pt x="755" y="557"/>
                  </a:lnTo>
                  <a:lnTo>
                    <a:pt x="755" y="557"/>
                  </a:lnTo>
                  <a:lnTo>
                    <a:pt x="709" y="575"/>
                  </a:lnTo>
                  <a:lnTo>
                    <a:pt x="663" y="589"/>
                  </a:lnTo>
                  <a:lnTo>
                    <a:pt x="617" y="608"/>
                  </a:lnTo>
                  <a:lnTo>
                    <a:pt x="571" y="621"/>
                  </a:lnTo>
                  <a:lnTo>
                    <a:pt x="525" y="640"/>
                  </a:lnTo>
                  <a:lnTo>
                    <a:pt x="479" y="658"/>
                  </a:lnTo>
                  <a:lnTo>
                    <a:pt x="437" y="681"/>
                  </a:lnTo>
                  <a:lnTo>
                    <a:pt x="391" y="704"/>
                  </a:lnTo>
                  <a:lnTo>
                    <a:pt x="391" y="704"/>
                  </a:lnTo>
                  <a:lnTo>
                    <a:pt x="368" y="714"/>
                  </a:lnTo>
                  <a:lnTo>
                    <a:pt x="341" y="727"/>
                  </a:lnTo>
                  <a:lnTo>
                    <a:pt x="313" y="737"/>
                  </a:lnTo>
                  <a:lnTo>
                    <a:pt x="286" y="741"/>
                  </a:lnTo>
                  <a:lnTo>
                    <a:pt x="258" y="750"/>
                  </a:lnTo>
                  <a:lnTo>
                    <a:pt x="230" y="755"/>
                  </a:lnTo>
                  <a:lnTo>
                    <a:pt x="203" y="755"/>
                  </a:lnTo>
                  <a:lnTo>
                    <a:pt x="171" y="750"/>
                  </a:lnTo>
                  <a:lnTo>
                    <a:pt x="171" y="750"/>
                  </a:lnTo>
                  <a:lnTo>
                    <a:pt x="171" y="750"/>
                  </a:lnTo>
                  <a:lnTo>
                    <a:pt x="166" y="746"/>
                  </a:lnTo>
                  <a:lnTo>
                    <a:pt x="166" y="746"/>
                  </a:lnTo>
                  <a:lnTo>
                    <a:pt x="161" y="741"/>
                  </a:lnTo>
                  <a:lnTo>
                    <a:pt x="157" y="741"/>
                  </a:lnTo>
                  <a:lnTo>
                    <a:pt x="157" y="741"/>
                  </a:lnTo>
                  <a:lnTo>
                    <a:pt x="152" y="741"/>
                  </a:lnTo>
                  <a:lnTo>
                    <a:pt x="152" y="746"/>
                  </a:lnTo>
                  <a:lnTo>
                    <a:pt x="152" y="746"/>
                  </a:lnTo>
                  <a:lnTo>
                    <a:pt x="152" y="750"/>
                  </a:lnTo>
                  <a:lnTo>
                    <a:pt x="157" y="755"/>
                  </a:lnTo>
                  <a:lnTo>
                    <a:pt x="157" y="760"/>
                  </a:lnTo>
                  <a:lnTo>
                    <a:pt x="161" y="760"/>
                  </a:lnTo>
                  <a:lnTo>
                    <a:pt x="166" y="764"/>
                  </a:lnTo>
                  <a:lnTo>
                    <a:pt x="166" y="769"/>
                  </a:lnTo>
                  <a:lnTo>
                    <a:pt x="171" y="769"/>
                  </a:lnTo>
                  <a:lnTo>
                    <a:pt x="175" y="773"/>
                  </a:lnTo>
                  <a:lnTo>
                    <a:pt x="175" y="773"/>
                  </a:lnTo>
                  <a:lnTo>
                    <a:pt x="221" y="773"/>
                  </a:lnTo>
                  <a:lnTo>
                    <a:pt x="263" y="769"/>
                  </a:lnTo>
                  <a:lnTo>
                    <a:pt x="304" y="760"/>
                  </a:lnTo>
                  <a:lnTo>
                    <a:pt x="345" y="746"/>
                  </a:lnTo>
                  <a:lnTo>
                    <a:pt x="382" y="727"/>
                  </a:lnTo>
                  <a:lnTo>
                    <a:pt x="419" y="709"/>
                  </a:lnTo>
                  <a:lnTo>
                    <a:pt x="460" y="695"/>
                  </a:lnTo>
                  <a:lnTo>
                    <a:pt x="497" y="677"/>
                  </a:lnTo>
                  <a:lnTo>
                    <a:pt x="497" y="677"/>
                  </a:lnTo>
                  <a:lnTo>
                    <a:pt x="493" y="691"/>
                  </a:lnTo>
                  <a:lnTo>
                    <a:pt x="488" y="709"/>
                  </a:lnTo>
                  <a:lnTo>
                    <a:pt x="479" y="723"/>
                  </a:lnTo>
                  <a:lnTo>
                    <a:pt x="470" y="737"/>
                  </a:lnTo>
                  <a:lnTo>
                    <a:pt x="460" y="750"/>
                  </a:lnTo>
                  <a:lnTo>
                    <a:pt x="451" y="764"/>
                  </a:lnTo>
                  <a:lnTo>
                    <a:pt x="437" y="778"/>
                  </a:lnTo>
                  <a:lnTo>
                    <a:pt x="428" y="792"/>
                  </a:lnTo>
                  <a:lnTo>
                    <a:pt x="428" y="792"/>
                  </a:lnTo>
                  <a:lnTo>
                    <a:pt x="433" y="801"/>
                  </a:lnTo>
                  <a:lnTo>
                    <a:pt x="433" y="801"/>
                  </a:lnTo>
                  <a:lnTo>
                    <a:pt x="447" y="787"/>
                  </a:lnTo>
                  <a:lnTo>
                    <a:pt x="460" y="773"/>
                  </a:lnTo>
                  <a:lnTo>
                    <a:pt x="479" y="760"/>
                  </a:lnTo>
                  <a:lnTo>
                    <a:pt x="493" y="741"/>
                  </a:lnTo>
                  <a:lnTo>
                    <a:pt x="502" y="723"/>
                  </a:lnTo>
                  <a:lnTo>
                    <a:pt x="511" y="704"/>
                  </a:lnTo>
                  <a:lnTo>
                    <a:pt x="516" y="686"/>
                  </a:lnTo>
                  <a:lnTo>
                    <a:pt x="516" y="668"/>
                  </a:lnTo>
                  <a:lnTo>
                    <a:pt x="516" y="668"/>
                  </a:lnTo>
                  <a:lnTo>
                    <a:pt x="557" y="654"/>
                  </a:lnTo>
                  <a:lnTo>
                    <a:pt x="598" y="635"/>
                  </a:lnTo>
                  <a:lnTo>
                    <a:pt x="640" y="621"/>
                  </a:lnTo>
                  <a:lnTo>
                    <a:pt x="681" y="603"/>
                  </a:lnTo>
                  <a:lnTo>
                    <a:pt x="723" y="589"/>
                  </a:lnTo>
                  <a:lnTo>
                    <a:pt x="769" y="575"/>
                  </a:lnTo>
                  <a:lnTo>
                    <a:pt x="810" y="566"/>
                  </a:lnTo>
                  <a:lnTo>
                    <a:pt x="861" y="562"/>
                  </a:lnTo>
                  <a:lnTo>
                    <a:pt x="861" y="562"/>
                  </a:lnTo>
                  <a:lnTo>
                    <a:pt x="888" y="557"/>
                  </a:lnTo>
                  <a:lnTo>
                    <a:pt x="916" y="548"/>
                  </a:lnTo>
                  <a:lnTo>
                    <a:pt x="943" y="543"/>
                  </a:lnTo>
                  <a:lnTo>
                    <a:pt x="971" y="534"/>
                  </a:lnTo>
                  <a:lnTo>
                    <a:pt x="1003" y="525"/>
                  </a:lnTo>
                  <a:lnTo>
                    <a:pt x="1031" y="516"/>
                  </a:lnTo>
                  <a:lnTo>
                    <a:pt x="1058" y="511"/>
                  </a:lnTo>
                  <a:lnTo>
                    <a:pt x="1091" y="506"/>
                  </a:lnTo>
                  <a:lnTo>
                    <a:pt x="1091" y="506"/>
                  </a:lnTo>
                  <a:lnTo>
                    <a:pt x="1109" y="525"/>
                  </a:lnTo>
                  <a:lnTo>
                    <a:pt x="1127" y="552"/>
                  </a:lnTo>
                  <a:lnTo>
                    <a:pt x="1141" y="575"/>
                  </a:lnTo>
                  <a:lnTo>
                    <a:pt x="1150" y="603"/>
                  </a:lnTo>
                  <a:lnTo>
                    <a:pt x="1155" y="631"/>
                  </a:lnTo>
                  <a:lnTo>
                    <a:pt x="1160" y="658"/>
                  </a:lnTo>
                  <a:lnTo>
                    <a:pt x="1160" y="691"/>
                  </a:lnTo>
                  <a:lnTo>
                    <a:pt x="1160" y="718"/>
                  </a:lnTo>
                  <a:lnTo>
                    <a:pt x="1160" y="718"/>
                  </a:lnTo>
                  <a:lnTo>
                    <a:pt x="1155" y="732"/>
                  </a:lnTo>
                  <a:lnTo>
                    <a:pt x="1150" y="746"/>
                  </a:lnTo>
                  <a:lnTo>
                    <a:pt x="1146" y="760"/>
                  </a:lnTo>
                  <a:lnTo>
                    <a:pt x="1137" y="769"/>
                  </a:lnTo>
                  <a:lnTo>
                    <a:pt x="1127" y="783"/>
                  </a:lnTo>
                  <a:lnTo>
                    <a:pt x="1123" y="792"/>
                  </a:lnTo>
                  <a:lnTo>
                    <a:pt x="1114" y="806"/>
                  </a:lnTo>
                  <a:lnTo>
                    <a:pt x="1104" y="815"/>
                  </a:lnTo>
                  <a:lnTo>
                    <a:pt x="1104" y="815"/>
                  </a:lnTo>
                  <a:lnTo>
                    <a:pt x="980" y="815"/>
                  </a:lnTo>
                  <a:lnTo>
                    <a:pt x="980" y="815"/>
                  </a:lnTo>
                  <a:lnTo>
                    <a:pt x="989" y="815"/>
                  </a:lnTo>
                  <a:lnTo>
                    <a:pt x="999" y="810"/>
                  </a:lnTo>
                  <a:lnTo>
                    <a:pt x="1012" y="810"/>
                  </a:lnTo>
                  <a:lnTo>
                    <a:pt x="1022" y="810"/>
                  </a:lnTo>
                  <a:lnTo>
                    <a:pt x="1035" y="806"/>
                  </a:lnTo>
                  <a:lnTo>
                    <a:pt x="1045" y="806"/>
                  </a:lnTo>
                  <a:lnTo>
                    <a:pt x="1054" y="801"/>
                  </a:lnTo>
                  <a:lnTo>
                    <a:pt x="1058" y="792"/>
                  </a:lnTo>
                  <a:lnTo>
                    <a:pt x="1058" y="792"/>
                  </a:lnTo>
                  <a:lnTo>
                    <a:pt x="1054" y="792"/>
                  </a:lnTo>
                  <a:lnTo>
                    <a:pt x="1054" y="792"/>
                  </a:lnTo>
                  <a:lnTo>
                    <a:pt x="1035" y="792"/>
                  </a:lnTo>
                  <a:lnTo>
                    <a:pt x="1012" y="796"/>
                  </a:lnTo>
                  <a:lnTo>
                    <a:pt x="985" y="801"/>
                  </a:lnTo>
                  <a:lnTo>
                    <a:pt x="962" y="801"/>
                  </a:lnTo>
                  <a:lnTo>
                    <a:pt x="939" y="806"/>
                  </a:lnTo>
                  <a:lnTo>
                    <a:pt x="916" y="806"/>
                  </a:lnTo>
                  <a:lnTo>
                    <a:pt x="893" y="806"/>
                  </a:lnTo>
                  <a:lnTo>
                    <a:pt x="870" y="810"/>
                  </a:lnTo>
                  <a:lnTo>
                    <a:pt x="870" y="810"/>
                  </a:lnTo>
                  <a:lnTo>
                    <a:pt x="897" y="801"/>
                  </a:lnTo>
                  <a:lnTo>
                    <a:pt x="925" y="796"/>
                  </a:lnTo>
                  <a:lnTo>
                    <a:pt x="957" y="792"/>
                  </a:lnTo>
                  <a:lnTo>
                    <a:pt x="989" y="783"/>
                  </a:lnTo>
                  <a:lnTo>
                    <a:pt x="1022" y="773"/>
                  </a:lnTo>
                  <a:lnTo>
                    <a:pt x="1054" y="769"/>
                  </a:lnTo>
                  <a:lnTo>
                    <a:pt x="1086" y="760"/>
                  </a:lnTo>
                  <a:lnTo>
                    <a:pt x="1118" y="755"/>
                  </a:lnTo>
                  <a:lnTo>
                    <a:pt x="1118" y="755"/>
                  </a:lnTo>
                  <a:lnTo>
                    <a:pt x="1114" y="746"/>
                  </a:lnTo>
                  <a:lnTo>
                    <a:pt x="1114" y="746"/>
                  </a:lnTo>
                  <a:lnTo>
                    <a:pt x="1068" y="755"/>
                  </a:lnTo>
                  <a:lnTo>
                    <a:pt x="1022" y="764"/>
                  </a:lnTo>
                  <a:lnTo>
                    <a:pt x="976" y="773"/>
                  </a:lnTo>
                  <a:lnTo>
                    <a:pt x="930" y="783"/>
                  </a:lnTo>
                  <a:lnTo>
                    <a:pt x="888" y="792"/>
                  </a:lnTo>
                  <a:lnTo>
                    <a:pt x="842" y="796"/>
                  </a:lnTo>
                  <a:lnTo>
                    <a:pt x="796" y="806"/>
                  </a:lnTo>
                  <a:lnTo>
                    <a:pt x="750" y="815"/>
                  </a:lnTo>
                  <a:lnTo>
                    <a:pt x="750" y="815"/>
                  </a:lnTo>
                  <a:lnTo>
                    <a:pt x="23" y="815"/>
                  </a:lnTo>
                  <a:lnTo>
                    <a:pt x="23" y="815"/>
                  </a:lnTo>
                  <a:lnTo>
                    <a:pt x="19" y="810"/>
                  </a:lnTo>
                  <a:lnTo>
                    <a:pt x="14" y="806"/>
                  </a:lnTo>
                  <a:lnTo>
                    <a:pt x="10" y="801"/>
                  </a:lnTo>
                  <a:lnTo>
                    <a:pt x="5" y="792"/>
                  </a:lnTo>
                  <a:lnTo>
                    <a:pt x="5" y="787"/>
                  </a:lnTo>
                  <a:lnTo>
                    <a:pt x="0" y="783"/>
                  </a:lnTo>
                  <a:lnTo>
                    <a:pt x="0" y="773"/>
                  </a:lnTo>
                  <a:lnTo>
                    <a:pt x="0" y="764"/>
                  </a:lnTo>
                  <a:lnTo>
                    <a:pt x="0" y="764"/>
                  </a:lnTo>
                  <a:lnTo>
                    <a:pt x="10" y="709"/>
                  </a:lnTo>
                  <a:lnTo>
                    <a:pt x="33" y="663"/>
                  </a:lnTo>
                  <a:lnTo>
                    <a:pt x="65" y="617"/>
                  </a:lnTo>
                  <a:lnTo>
                    <a:pt x="102" y="580"/>
                  </a:lnTo>
                  <a:lnTo>
                    <a:pt x="148" y="543"/>
                  </a:lnTo>
                  <a:lnTo>
                    <a:pt x="194" y="511"/>
                  </a:lnTo>
                  <a:lnTo>
                    <a:pt x="240" y="479"/>
                  </a:lnTo>
                  <a:lnTo>
                    <a:pt x="281" y="447"/>
                  </a:lnTo>
                  <a:lnTo>
                    <a:pt x="281" y="447"/>
                  </a:lnTo>
                  <a:lnTo>
                    <a:pt x="447" y="354"/>
                  </a:lnTo>
                  <a:lnTo>
                    <a:pt x="451" y="359"/>
                  </a:lnTo>
                  <a:lnTo>
                    <a:pt x="451" y="359"/>
                  </a:lnTo>
                  <a:lnTo>
                    <a:pt x="465" y="350"/>
                  </a:lnTo>
                  <a:lnTo>
                    <a:pt x="479" y="341"/>
                  </a:lnTo>
                  <a:lnTo>
                    <a:pt x="493" y="331"/>
                  </a:lnTo>
                  <a:lnTo>
                    <a:pt x="506" y="322"/>
                  </a:lnTo>
                  <a:lnTo>
                    <a:pt x="520" y="313"/>
                  </a:lnTo>
                  <a:lnTo>
                    <a:pt x="539" y="308"/>
                  </a:lnTo>
                  <a:lnTo>
                    <a:pt x="552" y="299"/>
                  </a:lnTo>
                  <a:lnTo>
                    <a:pt x="566" y="295"/>
                  </a:lnTo>
                  <a:lnTo>
                    <a:pt x="566" y="295"/>
                  </a:lnTo>
                  <a:lnTo>
                    <a:pt x="612" y="272"/>
                  </a:lnTo>
                  <a:lnTo>
                    <a:pt x="658" y="258"/>
                  </a:lnTo>
                  <a:lnTo>
                    <a:pt x="709" y="244"/>
                  </a:lnTo>
                  <a:lnTo>
                    <a:pt x="759" y="230"/>
                  </a:lnTo>
                  <a:lnTo>
                    <a:pt x="815" y="221"/>
                  </a:lnTo>
                  <a:lnTo>
                    <a:pt x="865" y="212"/>
                  </a:lnTo>
                  <a:lnTo>
                    <a:pt x="916" y="207"/>
                  </a:lnTo>
                  <a:lnTo>
                    <a:pt x="971" y="207"/>
                  </a:lnTo>
                  <a:lnTo>
                    <a:pt x="971" y="207"/>
                  </a:lnTo>
                  <a:lnTo>
                    <a:pt x="971" y="202"/>
                  </a:lnTo>
                  <a:lnTo>
                    <a:pt x="971" y="202"/>
                  </a:lnTo>
                  <a:lnTo>
                    <a:pt x="966" y="198"/>
                  </a:lnTo>
                  <a:lnTo>
                    <a:pt x="966" y="198"/>
                  </a:lnTo>
                  <a:lnTo>
                    <a:pt x="962" y="198"/>
                  </a:lnTo>
                  <a:lnTo>
                    <a:pt x="962" y="198"/>
                  </a:lnTo>
                  <a:lnTo>
                    <a:pt x="962" y="198"/>
                  </a:lnTo>
                  <a:lnTo>
                    <a:pt x="957" y="198"/>
                  </a:lnTo>
                  <a:lnTo>
                    <a:pt x="957" y="198"/>
                  </a:lnTo>
                  <a:lnTo>
                    <a:pt x="948" y="198"/>
                  </a:lnTo>
                  <a:lnTo>
                    <a:pt x="948" y="202"/>
                  </a:lnTo>
                  <a:lnTo>
                    <a:pt x="939" y="193"/>
                  </a:lnTo>
                  <a:lnTo>
                    <a:pt x="939" y="193"/>
                  </a:lnTo>
                  <a:lnTo>
                    <a:pt x="902" y="193"/>
                  </a:lnTo>
                  <a:lnTo>
                    <a:pt x="865" y="198"/>
                  </a:lnTo>
                  <a:lnTo>
                    <a:pt x="828" y="198"/>
                  </a:lnTo>
                  <a:lnTo>
                    <a:pt x="792" y="207"/>
                  </a:lnTo>
                  <a:lnTo>
                    <a:pt x="755" y="212"/>
                  </a:lnTo>
                  <a:lnTo>
                    <a:pt x="718" y="221"/>
                  </a:lnTo>
                  <a:lnTo>
                    <a:pt x="686" y="230"/>
                  </a:lnTo>
                  <a:lnTo>
                    <a:pt x="649" y="239"/>
                  </a:lnTo>
                  <a:lnTo>
                    <a:pt x="649" y="239"/>
                  </a:lnTo>
                  <a:lnTo>
                    <a:pt x="667" y="235"/>
                  </a:lnTo>
                  <a:lnTo>
                    <a:pt x="686" y="225"/>
                  </a:lnTo>
                  <a:lnTo>
                    <a:pt x="704" y="216"/>
                  </a:lnTo>
                  <a:lnTo>
                    <a:pt x="727" y="212"/>
                  </a:lnTo>
                  <a:lnTo>
                    <a:pt x="746" y="207"/>
                  </a:lnTo>
                  <a:lnTo>
                    <a:pt x="764" y="198"/>
                  </a:lnTo>
                  <a:lnTo>
                    <a:pt x="782" y="193"/>
                  </a:lnTo>
                  <a:lnTo>
                    <a:pt x="805" y="184"/>
                  </a:lnTo>
                  <a:lnTo>
                    <a:pt x="805" y="184"/>
                  </a:lnTo>
                  <a:lnTo>
                    <a:pt x="801" y="184"/>
                  </a:lnTo>
                  <a:lnTo>
                    <a:pt x="801" y="184"/>
                  </a:lnTo>
                  <a:lnTo>
                    <a:pt x="801" y="184"/>
                  </a:lnTo>
                  <a:lnTo>
                    <a:pt x="796" y="184"/>
                  </a:lnTo>
                  <a:lnTo>
                    <a:pt x="796" y="184"/>
                  </a:lnTo>
                  <a:lnTo>
                    <a:pt x="792" y="184"/>
                  </a:lnTo>
                  <a:lnTo>
                    <a:pt x="792" y="184"/>
                  </a:lnTo>
                  <a:lnTo>
                    <a:pt x="792" y="184"/>
                  </a:lnTo>
                  <a:lnTo>
                    <a:pt x="792" y="184"/>
                  </a:lnTo>
                  <a:lnTo>
                    <a:pt x="792" y="179"/>
                  </a:lnTo>
                  <a:lnTo>
                    <a:pt x="792" y="179"/>
                  </a:lnTo>
                  <a:lnTo>
                    <a:pt x="792" y="179"/>
                  </a:lnTo>
                  <a:lnTo>
                    <a:pt x="792" y="179"/>
                  </a:lnTo>
                  <a:lnTo>
                    <a:pt x="792" y="179"/>
                  </a:lnTo>
                  <a:lnTo>
                    <a:pt x="792" y="179"/>
                  </a:lnTo>
                  <a:lnTo>
                    <a:pt x="792" y="179"/>
                  </a:lnTo>
                  <a:lnTo>
                    <a:pt x="792" y="179"/>
                  </a:lnTo>
                  <a:lnTo>
                    <a:pt x="792" y="179"/>
                  </a:lnTo>
                  <a:lnTo>
                    <a:pt x="787" y="179"/>
                  </a:lnTo>
                  <a:lnTo>
                    <a:pt x="787" y="179"/>
                  </a:lnTo>
                  <a:lnTo>
                    <a:pt x="782" y="179"/>
                  </a:lnTo>
                  <a:lnTo>
                    <a:pt x="778" y="184"/>
                  </a:lnTo>
                  <a:lnTo>
                    <a:pt x="773" y="184"/>
                  </a:lnTo>
                  <a:lnTo>
                    <a:pt x="769" y="184"/>
                  </a:lnTo>
                  <a:lnTo>
                    <a:pt x="764" y="189"/>
                  </a:lnTo>
                  <a:lnTo>
                    <a:pt x="759" y="189"/>
                  </a:lnTo>
                  <a:lnTo>
                    <a:pt x="759" y="189"/>
                  </a:lnTo>
                  <a:lnTo>
                    <a:pt x="755" y="189"/>
                  </a:lnTo>
                  <a:lnTo>
                    <a:pt x="746" y="189"/>
                  </a:lnTo>
                  <a:lnTo>
                    <a:pt x="741" y="189"/>
                  </a:lnTo>
                  <a:lnTo>
                    <a:pt x="736" y="193"/>
                  </a:lnTo>
                  <a:lnTo>
                    <a:pt x="727" y="193"/>
                  </a:lnTo>
                  <a:lnTo>
                    <a:pt x="723" y="198"/>
                  </a:lnTo>
                  <a:lnTo>
                    <a:pt x="718" y="198"/>
                  </a:lnTo>
                  <a:lnTo>
                    <a:pt x="709" y="198"/>
                  </a:lnTo>
                  <a:lnTo>
                    <a:pt x="709" y="198"/>
                  </a:lnTo>
                  <a:lnTo>
                    <a:pt x="727" y="179"/>
                  </a:lnTo>
                  <a:lnTo>
                    <a:pt x="746" y="166"/>
                  </a:lnTo>
                  <a:lnTo>
                    <a:pt x="764" y="147"/>
                  </a:lnTo>
                  <a:lnTo>
                    <a:pt x="787" y="133"/>
                  </a:lnTo>
                  <a:lnTo>
                    <a:pt x="805" y="115"/>
                  </a:lnTo>
                  <a:lnTo>
                    <a:pt x="819" y="97"/>
                  </a:lnTo>
                  <a:lnTo>
                    <a:pt x="833" y="74"/>
                  </a:lnTo>
                  <a:lnTo>
                    <a:pt x="847" y="51"/>
                  </a:lnTo>
                  <a:lnTo>
                    <a:pt x="847" y="51"/>
                  </a:lnTo>
                  <a:lnTo>
                    <a:pt x="847" y="51"/>
                  </a:lnTo>
                  <a:lnTo>
                    <a:pt x="842" y="51"/>
                  </a:lnTo>
                  <a:lnTo>
                    <a:pt x="842" y="46"/>
                  </a:lnTo>
                  <a:lnTo>
                    <a:pt x="842" y="46"/>
                  </a:lnTo>
                  <a:lnTo>
                    <a:pt x="842" y="46"/>
                  </a:lnTo>
                  <a:lnTo>
                    <a:pt x="842" y="46"/>
                  </a:lnTo>
                  <a:lnTo>
                    <a:pt x="838" y="41"/>
                  </a:lnTo>
                  <a:lnTo>
                    <a:pt x="838" y="41"/>
                  </a:lnTo>
                  <a:lnTo>
                    <a:pt x="838" y="41"/>
                  </a:lnTo>
                  <a:lnTo>
                    <a:pt x="833" y="46"/>
                  </a:lnTo>
                  <a:lnTo>
                    <a:pt x="828" y="51"/>
                  </a:lnTo>
                  <a:lnTo>
                    <a:pt x="828" y="55"/>
                  </a:lnTo>
                  <a:lnTo>
                    <a:pt x="824" y="64"/>
                  </a:lnTo>
                  <a:lnTo>
                    <a:pt x="824" y="69"/>
                  </a:lnTo>
                  <a:lnTo>
                    <a:pt x="819" y="74"/>
                  </a:lnTo>
                  <a:lnTo>
                    <a:pt x="815" y="83"/>
                  </a:lnTo>
                  <a:lnTo>
                    <a:pt x="810" y="87"/>
                  </a:lnTo>
                  <a:lnTo>
                    <a:pt x="810" y="87"/>
                  </a:lnTo>
                  <a:lnTo>
                    <a:pt x="787" y="106"/>
                  </a:lnTo>
                  <a:lnTo>
                    <a:pt x="764" y="129"/>
                  </a:lnTo>
                  <a:lnTo>
                    <a:pt x="741" y="152"/>
                  </a:lnTo>
                  <a:lnTo>
                    <a:pt x="718" y="170"/>
                  </a:lnTo>
                  <a:lnTo>
                    <a:pt x="700" y="189"/>
                  </a:lnTo>
                  <a:lnTo>
                    <a:pt x="677" y="207"/>
                  </a:lnTo>
                  <a:lnTo>
                    <a:pt x="649" y="221"/>
                  </a:lnTo>
                  <a:lnTo>
                    <a:pt x="621" y="235"/>
                  </a:lnTo>
                  <a:lnTo>
                    <a:pt x="621" y="235"/>
                  </a:lnTo>
                  <a:lnTo>
                    <a:pt x="649" y="212"/>
                  </a:lnTo>
                  <a:lnTo>
                    <a:pt x="672" y="184"/>
                  </a:lnTo>
                  <a:lnTo>
                    <a:pt x="690" y="156"/>
                  </a:lnTo>
                  <a:lnTo>
                    <a:pt x="709" y="129"/>
                  </a:lnTo>
                  <a:lnTo>
                    <a:pt x="723" y="101"/>
                  </a:lnTo>
                  <a:lnTo>
                    <a:pt x="732" y="69"/>
                  </a:lnTo>
                  <a:lnTo>
                    <a:pt x="741" y="37"/>
                  </a:lnTo>
                  <a:lnTo>
                    <a:pt x="741" y="0"/>
                  </a:lnTo>
                  <a:lnTo>
                    <a:pt x="741" y="0"/>
                  </a:lnTo>
                  <a:lnTo>
                    <a:pt x="755" y="9"/>
                  </a:lnTo>
                  <a:lnTo>
                    <a:pt x="759" y="23"/>
                  </a:lnTo>
                  <a:lnTo>
                    <a:pt x="764" y="37"/>
                  </a:lnTo>
                  <a:lnTo>
                    <a:pt x="764" y="51"/>
                  </a:lnTo>
                  <a:lnTo>
                    <a:pt x="764" y="64"/>
                  </a:lnTo>
                  <a:lnTo>
                    <a:pt x="764" y="78"/>
                  </a:lnTo>
                  <a:lnTo>
                    <a:pt x="764" y="87"/>
                  </a:lnTo>
                  <a:lnTo>
                    <a:pt x="769" y="101"/>
                  </a:lnTo>
                  <a:lnTo>
                    <a:pt x="769" y="101"/>
                  </a:lnTo>
                  <a:lnTo>
                    <a:pt x="769" y="101"/>
                  </a:lnTo>
                  <a:lnTo>
                    <a:pt x="769" y="101"/>
                  </a:lnTo>
                  <a:lnTo>
                    <a:pt x="769" y="10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3" name="Freeform 117"/>
            <p:cNvSpPr>
              <a:spLocks/>
            </p:cNvSpPr>
            <p:nvPr/>
          </p:nvSpPr>
          <p:spPr bwMode="auto">
            <a:xfrm>
              <a:off x="3886" y="2090"/>
              <a:ext cx="107" cy="208"/>
            </a:xfrm>
            <a:custGeom>
              <a:avLst/>
              <a:gdLst>
                <a:gd name="T0" fmla="*/ 198 w 235"/>
                <a:gd name="T1" fmla="*/ 179 h 372"/>
                <a:gd name="T2" fmla="*/ 203 w 235"/>
                <a:gd name="T3" fmla="*/ 179 h 372"/>
                <a:gd name="T4" fmla="*/ 203 w 235"/>
                <a:gd name="T5" fmla="*/ 184 h 372"/>
                <a:gd name="T6" fmla="*/ 203 w 235"/>
                <a:gd name="T7" fmla="*/ 188 h 372"/>
                <a:gd name="T8" fmla="*/ 207 w 235"/>
                <a:gd name="T9" fmla="*/ 188 h 372"/>
                <a:gd name="T10" fmla="*/ 203 w 235"/>
                <a:gd name="T11" fmla="*/ 221 h 372"/>
                <a:gd name="T12" fmla="*/ 198 w 235"/>
                <a:gd name="T13" fmla="*/ 253 h 372"/>
                <a:gd name="T14" fmla="*/ 207 w 235"/>
                <a:gd name="T15" fmla="*/ 280 h 372"/>
                <a:gd name="T16" fmla="*/ 230 w 235"/>
                <a:gd name="T17" fmla="*/ 303 h 372"/>
                <a:gd name="T18" fmla="*/ 235 w 235"/>
                <a:gd name="T19" fmla="*/ 303 h 372"/>
                <a:gd name="T20" fmla="*/ 235 w 235"/>
                <a:gd name="T21" fmla="*/ 308 h 372"/>
                <a:gd name="T22" fmla="*/ 226 w 235"/>
                <a:gd name="T23" fmla="*/ 317 h 372"/>
                <a:gd name="T24" fmla="*/ 216 w 235"/>
                <a:gd name="T25" fmla="*/ 326 h 372"/>
                <a:gd name="T26" fmla="*/ 212 w 235"/>
                <a:gd name="T27" fmla="*/ 336 h 372"/>
                <a:gd name="T28" fmla="*/ 212 w 235"/>
                <a:gd name="T29" fmla="*/ 345 h 372"/>
                <a:gd name="T30" fmla="*/ 193 w 235"/>
                <a:gd name="T31" fmla="*/ 349 h 372"/>
                <a:gd name="T32" fmla="*/ 175 w 235"/>
                <a:gd name="T33" fmla="*/ 354 h 372"/>
                <a:gd name="T34" fmla="*/ 157 w 235"/>
                <a:gd name="T35" fmla="*/ 359 h 372"/>
                <a:gd name="T36" fmla="*/ 138 w 235"/>
                <a:gd name="T37" fmla="*/ 372 h 372"/>
                <a:gd name="T38" fmla="*/ 129 w 235"/>
                <a:gd name="T39" fmla="*/ 363 h 372"/>
                <a:gd name="T40" fmla="*/ 115 w 235"/>
                <a:gd name="T41" fmla="*/ 345 h 372"/>
                <a:gd name="T42" fmla="*/ 106 w 235"/>
                <a:gd name="T43" fmla="*/ 322 h 372"/>
                <a:gd name="T44" fmla="*/ 92 w 235"/>
                <a:gd name="T45" fmla="*/ 299 h 372"/>
                <a:gd name="T46" fmla="*/ 87 w 235"/>
                <a:gd name="T47" fmla="*/ 285 h 372"/>
                <a:gd name="T48" fmla="*/ 64 w 235"/>
                <a:gd name="T49" fmla="*/ 216 h 372"/>
                <a:gd name="T50" fmla="*/ 46 w 235"/>
                <a:gd name="T51" fmla="*/ 142 h 372"/>
                <a:gd name="T52" fmla="*/ 23 w 235"/>
                <a:gd name="T53" fmla="*/ 69 h 372"/>
                <a:gd name="T54" fmla="*/ 0 w 235"/>
                <a:gd name="T55" fmla="*/ 0 h 372"/>
                <a:gd name="T56" fmla="*/ 23 w 235"/>
                <a:gd name="T57" fmla="*/ 23 h 372"/>
                <a:gd name="T58" fmla="*/ 69 w 235"/>
                <a:gd name="T59" fmla="*/ 73 h 372"/>
                <a:gd name="T60" fmla="*/ 120 w 235"/>
                <a:gd name="T61" fmla="*/ 119 h 372"/>
                <a:gd name="T62" fmla="*/ 175 w 235"/>
                <a:gd name="T63" fmla="*/ 161 h 372"/>
                <a:gd name="T64" fmla="*/ 198 w 235"/>
                <a:gd name="T65" fmla="*/ 179 h 372"/>
                <a:gd name="T66" fmla="*/ 198 w 235"/>
                <a:gd name="T67" fmla="*/ 17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372">
                  <a:moveTo>
                    <a:pt x="198" y="179"/>
                  </a:moveTo>
                  <a:lnTo>
                    <a:pt x="198" y="179"/>
                  </a:lnTo>
                  <a:lnTo>
                    <a:pt x="198" y="179"/>
                  </a:lnTo>
                  <a:lnTo>
                    <a:pt x="203" y="179"/>
                  </a:lnTo>
                  <a:lnTo>
                    <a:pt x="203" y="184"/>
                  </a:lnTo>
                  <a:lnTo>
                    <a:pt x="203" y="184"/>
                  </a:lnTo>
                  <a:lnTo>
                    <a:pt x="203" y="184"/>
                  </a:lnTo>
                  <a:lnTo>
                    <a:pt x="203" y="188"/>
                  </a:lnTo>
                  <a:lnTo>
                    <a:pt x="207" y="188"/>
                  </a:lnTo>
                  <a:lnTo>
                    <a:pt x="207" y="188"/>
                  </a:lnTo>
                  <a:lnTo>
                    <a:pt x="203" y="202"/>
                  </a:lnTo>
                  <a:lnTo>
                    <a:pt x="203" y="221"/>
                  </a:lnTo>
                  <a:lnTo>
                    <a:pt x="198" y="234"/>
                  </a:lnTo>
                  <a:lnTo>
                    <a:pt x="198" y="253"/>
                  </a:lnTo>
                  <a:lnTo>
                    <a:pt x="203" y="267"/>
                  </a:lnTo>
                  <a:lnTo>
                    <a:pt x="207" y="280"/>
                  </a:lnTo>
                  <a:lnTo>
                    <a:pt x="216" y="294"/>
                  </a:lnTo>
                  <a:lnTo>
                    <a:pt x="230" y="303"/>
                  </a:lnTo>
                  <a:lnTo>
                    <a:pt x="230" y="303"/>
                  </a:lnTo>
                  <a:lnTo>
                    <a:pt x="235" y="303"/>
                  </a:lnTo>
                  <a:lnTo>
                    <a:pt x="235" y="303"/>
                  </a:lnTo>
                  <a:lnTo>
                    <a:pt x="235" y="308"/>
                  </a:lnTo>
                  <a:lnTo>
                    <a:pt x="230" y="313"/>
                  </a:lnTo>
                  <a:lnTo>
                    <a:pt x="226" y="317"/>
                  </a:lnTo>
                  <a:lnTo>
                    <a:pt x="221" y="322"/>
                  </a:lnTo>
                  <a:lnTo>
                    <a:pt x="216" y="326"/>
                  </a:lnTo>
                  <a:lnTo>
                    <a:pt x="212" y="331"/>
                  </a:lnTo>
                  <a:lnTo>
                    <a:pt x="212" y="336"/>
                  </a:lnTo>
                  <a:lnTo>
                    <a:pt x="212" y="345"/>
                  </a:lnTo>
                  <a:lnTo>
                    <a:pt x="212" y="345"/>
                  </a:lnTo>
                  <a:lnTo>
                    <a:pt x="203" y="345"/>
                  </a:lnTo>
                  <a:lnTo>
                    <a:pt x="193" y="349"/>
                  </a:lnTo>
                  <a:lnTo>
                    <a:pt x="184" y="349"/>
                  </a:lnTo>
                  <a:lnTo>
                    <a:pt x="175" y="354"/>
                  </a:lnTo>
                  <a:lnTo>
                    <a:pt x="166" y="354"/>
                  </a:lnTo>
                  <a:lnTo>
                    <a:pt x="157" y="359"/>
                  </a:lnTo>
                  <a:lnTo>
                    <a:pt x="147" y="363"/>
                  </a:lnTo>
                  <a:lnTo>
                    <a:pt x="138" y="372"/>
                  </a:lnTo>
                  <a:lnTo>
                    <a:pt x="138" y="372"/>
                  </a:lnTo>
                  <a:lnTo>
                    <a:pt x="129" y="363"/>
                  </a:lnTo>
                  <a:lnTo>
                    <a:pt x="124" y="354"/>
                  </a:lnTo>
                  <a:lnTo>
                    <a:pt x="115" y="345"/>
                  </a:lnTo>
                  <a:lnTo>
                    <a:pt x="110" y="331"/>
                  </a:lnTo>
                  <a:lnTo>
                    <a:pt x="106" y="322"/>
                  </a:lnTo>
                  <a:lnTo>
                    <a:pt x="101" y="308"/>
                  </a:lnTo>
                  <a:lnTo>
                    <a:pt x="92" y="299"/>
                  </a:lnTo>
                  <a:lnTo>
                    <a:pt x="87" y="285"/>
                  </a:lnTo>
                  <a:lnTo>
                    <a:pt x="87" y="285"/>
                  </a:lnTo>
                  <a:lnTo>
                    <a:pt x="78" y="253"/>
                  </a:lnTo>
                  <a:lnTo>
                    <a:pt x="64" y="216"/>
                  </a:lnTo>
                  <a:lnTo>
                    <a:pt x="55" y="179"/>
                  </a:lnTo>
                  <a:lnTo>
                    <a:pt x="46" y="142"/>
                  </a:lnTo>
                  <a:lnTo>
                    <a:pt x="37" y="105"/>
                  </a:lnTo>
                  <a:lnTo>
                    <a:pt x="23" y="69"/>
                  </a:lnTo>
                  <a:lnTo>
                    <a:pt x="14" y="32"/>
                  </a:lnTo>
                  <a:lnTo>
                    <a:pt x="0" y="0"/>
                  </a:lnTo>
                  <a:lnTo>
                    <a:pt x="0" y="0"/>
                  </a:lnTo>
                  <a:lnTo>
                    <a:pt x="23" y="23"/>
                  </a:lnTo>
                  <a:lnTo>
                    <a:pt x="46" y="50"/>
                  </a:lnTo>
                  <a:lnTo>
                    <a:pt x="69" y="73"/>
                  </a:lnTo>
                  <a:lnTo>
                    <a:pt x="97" y="96"/>
                  </a:lnTo>
                  <a:lnTo>
                    <a:pt x="120" y="119"/>
                  </a:lnTo>
                  <a:lnTo>
                    <a:pt x="147" y="142"/>
                  </a:lnTo>
                  <a:lnTo>
                    <a:pt x="175" y="161"/>
                  </a:lnTo>
                  <a:lnTo>
                    <a:pt x="198" y="179"/>
                  </a:lnTo>
                  <a:lnTo>
                    <a:pt x="198" y="179"/>
                  </a:lnTo>
                  <a:lnTo>
                    <a:pt x="198" y="179"/>
                  </a:lnTo>
                  <a:lnTo>
                    <a:pt x="198" y="179"/>
                  </a:lnTo>
                  <a:lnTo>
                    <a:pt x="198" y="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4" name="Freeform 118"/>
            <p:cNvSpPr>
              <a:spLocks/>
            </p:cNvSpPr>
            <p:nvPr/>
          </p:nvSpPr>
          <p:spPr bwMode="auto">
            <a:xfrm>
              <a:off x="4389" y="2108"/>
              <a:ext cx="11" cy="8"/>
            </a:xfrm>
            <a:custGeom>
              <a:avLst/>
              <a:gdLst>
                <a:gd name="T0" fmla="*/ 23 w 23"/>
                <a:gd name="T1" fmla="*/ 14 h 14"/>
                <a:gd name="T2" fmla="*/ 23 w 23"/>
                <a:gd name="T3" fmla="*/ 14 h 14"/>
                <a:gd name="T4" fmla="*/ 19 w 23"/>
                <a:gd name="T5" fmla="*/ 14 h 14"/>
                <a:gd name="T6" fmla="*/ 14 w 23"/>
                <a:gd name="T7" fmla="*/ 14 h 14"/>
                <a:gd name="T8" fmla="*/ 14 w 23"/>
                <a:gd name="T9" fmla="*/ 14 h 14"/>
                <a:gd name="T10" fmla="*/ 10 w 23"/>
                <a:gd name="T11" fmla="*/ 9 h 14"/>
                <a:gd name="T12" fmla="*/ 5 w 23"/>
                <a:gd name="T13" fmla="*/ 9 h 14"/>
                <a:gd name="T14" fmla="*/ 0 w 23"/>
                <a:gd name="T15" fmla="*/ 4 h 14"/>
                <a:gd name="T16" fmla="*/ 0 w 23"/>
                <a:gd name="T17" fmla="*/ 4 h 14"/>
                <a:gd name="T18" fmla="*/ 0 w 23"/>
                <a:gd name="T19" fmla="*/ 4 h 14"/>
                <a:gd name="T20" fmla="*/ 0 w 23"/>
                <a:gd name="T21" fmla="*/ 0 h 14"/>
                <a:gd name="T22" fmla="*/ 0 w 23"/>
                <a:gd name="T23" fmla="*/ 0 h 14"/>
                <a:gd name="T24" fmla="*/ 0 w 23"/>
                <a:gd name="T25" fmla="*/ 0 h 14"/>
                <a:gd name="T26" fmla="*/ 5 w 23"/>
                <a:gd name="T27" fmla="*/ 0 h 14"/>
                <a:gd name="T28" fmla="*/ 10 w 23"/>
                <a:gd name="T29" fmla="*/ 4 h 14"/>
                <a:gd name="T30" fmla="*/ 14 w 23"/>
                <a:gd name="T31" fmla="*/ 4 h 14"/>
                <a:gd name="T32" fmla="*/ 14 w 23"/>
                <a:gd name="T33" fmla="*/ 4 h 14"/>
                <a:gd name="T34" fmla="*/ 19 w 23"/>
                <a:gd name="T35" fmla="*/ 9 h 14"/>
                <a:gd name="T36" fmla="*/ 23 w 23"/>
                <a:gd name="T37" fmla="*/ 9 h 14"/>
                <a:gd name="T38" fmla="*/ 23 w 23"/>
                <a:gd name="T39" fmla="*/ 14 h 14"/>
                <a:gd name="T40" fmla="*/ 23 w 23"/>
                <a:gd name="T41" fmla="*/ 14 h 14"/>
                <a:gd name="T42" fmla="*/ 23 w 23"/>
                <a:gd name="T43" fmla="*/ 14 h 14"/>
                <a:gd name="T44" fmla="*/ 23 w 23"/>
                <a:gd name="T45" fmla="*/ 14 h 14"/>
                <a:gd name="T46" fmla="*/ 23 w 23"/>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4">
                  <a:moveTo>
                    <a:pt x="23" y="14"/>
                  </a:moveTo>
                  <a:lnTo>
                    <a:pt x="23" y="14"/>
                  </a:lnTo>
                  <a:lnTo>
                    <a:pt x="19" y="14"/>
                  </a:lnTo>
                  <a:lnTo>
                    <a:pt x="14" y="14"/>
                  </a:lnTo>
                  <a:lnTo>
                    <a:pt x="14" y="14"/>
                  </a:lnTo>
                  <a:lnTo>
                    <a:pt x="10" y="9"/>
                  </a:lnTo>
                  <a:lnTo>
                    <a:pt x="5" y="9"/>
                  </a:lnTo>
                  <a:lnTo>
                    <a:pt x="0" y="4"/>
                  </a:lnTo>
                  <a:lnTo>
                    <a:pt x="0" y="4"/>
                  </a:lnTo>
                  <a:lnTo>
                    <a:pt x="0" y="4"/>
                  </a:lnTo>
                  <a:lnTo>
                    <a:pt x="0" y="0"/>
                  </a:lnTo>
                  <a:lnTo>
                    <a:pt x="0" y="0"/>
                  </a:lnTo>
                  <a:lnTo>
                    <a:pt x="0" y="0"/>
                  </a:lnTo>
                  <a:lnTo>
                    <a:pt x="5" y="0"/>
                  </a:lnTo>
                  <a:lnTo>
                    <a:pt x="10" y="4"/>
                  </a:lnTo>
                  <a:lnTo>
                    <a:pt x="14" y="4"/>
                  </a:lnTo>
                  <a:lnTo>
                    <a:pt x="14" y="4"/>
                  </a:lnTo>
                  <a:lnTo>
                    <a:pt x="19" y="9"/>
                  </a:lnTo>
                  <a:lnTo>
                    <a:pt x="23" y="9"/>
                  </a:lnTo>
                  <a:lnTo>
                    <a:pt x="23" y="14"/>
                  </a:lnTo>
                  <a:lnTo>
                    <a:pt x="23" y="14"/>
                  </a:lnTo>
                  <a:lnTo>
                    <a:pt x="23" y="14"/>
                  </a:lnTo>
                  <a:lnTo>
                    <a:pt x="23" y="14"/>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5" name="Freeform 119"/>
            <p:cNvSpPr>
              <a:spLocks/>
            </p:cNvSpPr>
            <p:nvPr/>
          </p:nvSpPr>
          <p:spPr bwMode="auto">
            <a:xfrm>
              <a:off x="4456" y="2110"/>
              <a:ext cx="52" cy="47"/>
            </a:xfrm>
            <a:custGeom>
              <a:avLst/>
              <a:gdLst>
                <a:gd name="T0" fmla="*/ 115 w 115"/>
                <a:gd name="T1" fmla="*/ 14 h 83"/>
                <a:gd name="T2" fmla="*/ 101 w 115"/>
                <a:gd name="T3" fmla="*/ 23 h 83"/>
                <a:gd name="T4" fmla="*/ 87 w 115"/>
                <a:gd name="T5" fmla="*/ 37 h 83"/>
                <a:gd name="T6" fmla="*/ 73 w 115"/>
                <a:gd name="T7" fmla="*/ 46 h 83"/>
                <a:gd name="T8" fmla="*/ 55 w 115"/>
                <a:gd name="T9" fmla="*/ 60 h 83"/>
                <a:gd name="T10" fmla="*/ 41 w 115"/>
                <a:gd name="T11" fmla="*/ 69 h 83"/>
                <a:gd name="T12" fmla="*/ 27 w 115"/>
                <a:gd name="T13" fmla="*/ 74 h 83"/>
                <a:gd name="T14" fmla="*/ 13 w 115"/>
                <a:gd name="T15" fmla="*/ 83 h 83"/>
                <a:gd name="T16" fmla="*/ 0 w 115"/>
                <a:gd name="T17" fmla="*/ 83 h 83"/>
                <a:gd name="T18" fmla="*/ 0 w 115"/>
                <a:gd name="T19" fmla="*/ 83 h 83"/>
                <a:gd name="T20" fmla="*/ 13 w 115"/>
                <a:gd name="T21" fmla="*/ 74 h 83"/>
                <a:gd name="T22" fmla="*/ 27 w 115"/>
                <a:gd name="T23" fmla="*/ 65 h 83"/>
                <a:gd name="T24" fmla="*/ 41 w 115"/>
                <a:gd name="T25" fmla="*/ 56 h 83"/>
                <a:gd name="T26" fmla="*/ 59 w 115"/>
                <a:gd name="T27" fmla="*/ 42 h 83"/>
                <a:gd name="T28" fmla="*/ 73 w 115"/>
                <a:gd name="T29" fmla="*/ 33 h 83"/>
                <a:gd name="T30" fmla="*/ 87 w 115"/>
                <a:gd name="T31" fmla="*/ 23 h 83"/>
                <a:gd name="T32" fmla="*/ 101 w 115"/>
                <a:gd name="T33" fmla="*/ 10 h 83"/>
                <a:gd name="T34" fmla="*/ 115 w 115"/>
                <a:gd name="T35" fmla="*/ 0 h 83"/>
                <a:gd name="T36" fmla="*/ 115 w 115"/>
                <a:gd name="T37" fmla="*/ 0 h 83"/>
                <a:gd name="T38" fmla="*/ 115 w 115"/>
                <a:gd name="T39" fmla="*/ 14 h 83"/>
                <a:gd name="T40" fmla="*/ 115 w 115"/>
                <a:gd name="T41" fmla="*/ 14 h 83"/>
                <a:gd name="T42" fmla="*/ 115 w 115"/>
                <a:gd name="T43" fmla="*/ 14 h 83"/>
                <a:gd name="T44" fmla="*/ 115 w 115"/>
                <a:gd name="T4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83">
                  <a:moveTo>
                    <a:pt x="115" y="14"/>
                  </a:moveTo>
                  <a:lnTo>
                    <a:pt x="101" y="23"/>
                  </a:lnTo>
                  <a:lnTo>
                    <a:pt x="87" y="37"/>
                  </a:lnTo>
                  <a:lnTo>
                    <a:pt x="73" y="46"/>
                  </a:lnTo>
                  <a:lnTo>
                    <a:pt x="55" y="60"/>
                  </a:lnTo>
                  <a:lnTo>
                    <a:pt x="41" y="69"/>
                  </a:lnTo>
                  <a:lnTo>
                    <a:pt x="27" y="74"/>
                  </a:lnTo>
                  <a:lnTo>
                    <a:pt x="13" y="83"/>
                  </a:lnTo>
                  <a:lnTo>
                    <a:pt x="0" y="83"/>
                  </a:lnTo>
                  <a:lnTo>
                    <a:pt x="0" y="83"/>
                  </a:lnTo>
                  <a:lnTo>
                    <a:pt x="13" y="74"/>
                  </a:lnTo>
                  <a:lnTo>
                    <a:pt x="27" y="65"/>
                  </a:lnTo>
                  <a:lnTo>
                    <a:pt x="41" y="56"/>
                  </a:lnTo>
                  <a:lnTo>
                    <a:pt x="59" y="42"/>
                  </a:lnTo>
                  <a:lnTo>
                    <a:pt x="73" y="33"/>
                  </a:lnTo>
                  <a:lnTo>
                    <a:pt x="87" y="23"/>
                  </a:lnTo>
                  <a:lnTo>
                    <a:pt x="101" y="10"/>
                  </a:lnTo>
                  <a:lnTo>
                    <a:pt x="115" y="0"/>
                  </a:lnTo>
                  <a:lnTo>
                    <a:pt x="115" y="0"/>
                  </a:lnTo>
                  <a:lnTo>
                    <a:pt x="115" y="14"/>
                  </a:lnTo>
                  <a:lnTo>
                    <a:pt x="115" y="14"/>
                  </a:lnTo>
                  <a:lnTo>
                    <a:pt x="115" y="14"/>
                  </a:lnTo>
                  <a:lnTo>
                    <a:pt x="1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6" name="Freeform 120"/>
            <p:cNvSpPr>
              <a:spLocks/>
            </p:cNvSpPr>
            <p:nvPr/>
          </p:nvSpPr>
          <p:spPr bwMode="auto">
            <a:xfrm>
              <a:off x="4371" y="2139"/>
              <a:ext cx="21" cy="13"/>
            </a:xfrm>
            <a:custGeom>
              <a:avLst/>
              <a:gdLst>
                <a:gd name="T0" fmla="*/ 46 w 46"/>
                <a:gd name="T1" fmla="*/ 23 h 23"/>
                <a:gd name="T2" fmla="*/ 41 w 46"/>
                <a:gd name="T3" fmla="*/ 18 h 23"/>
                <a:gd name="T4" fmla="*/ 37 w 46"/>
                <a:gd name="T5" fmla="*/ 18 h 23"/>
                <a:gd name="T6" fmla="*/ 28 w 46"/>
                <a:gd name="T7" fmla="*/ 18 h 23"/>
                <a:gd name="T8" fmla="*/ 23 w 46"/>
                <a:gd name="T9" fmla="*/ 14 h 23"/>
                <a:gd name="T10" fmla="*/ 18 w 46"/>
                <a:gd name="T11" fmla="*/ 14 h 23"/>
                <a:gd name="T12" fmla="*/ 9 w 46"/>
                <a:gd name="T13" fmla="*/ 9 h 23"/>
                <a:gd name="T14" fmla="*/ 5 w 46"/>
                <a:gd name="T15" fmla="*/ 5 h 23"/>
                <a:gd name="T16" fmla="*/ 0 w 46"/>
                <a:gd name="T17" fmla="*/ 0 h 23"/>
                <a:gd name="T18" fmla="*/ 0 w 46"/>
                <a:gd name="T19" fmla="*/ 0 h 23"/>
                <a:gd name="T20" fmla="*/ 5 w 46"/>
                <a:gd name="T21" fmla="*/ 5 h 23"/>
                <a:gd name="T22" fmla="*/ 14 w 46"/>
                <a:gd name="T23" fmla="*/ 5 h 23"/>
                <a:gd name="T24" fmla="*/ 18 w 46"/>
                <a:gd name="T25" fmla="*/ 9 h 23"/>
                <a:gd name="T26" fmla="*/ 28 w 46"/>
                <a:gd name="T27" fmla="*/ 9 h 23"/>
                <a:gd name="T28" fmla="*/ 32 w 46"/>
                <a:gd name="T29" fmla="*/ 14 h 23"/>
                <a:gd name="T30" fmla="*/ 37 w 46"/>
                <a:gd name="T31" fmla="*/ 14 h 23"/>
                <a:gd name="T32" fmla="*/ 41 w 46"/>
                <a:gd name="T33" fmla="*/ 18 h 23"/>
                <a:gd name="T34" fmla="*/ 46 w 46"/>
                <a:gd name="T35" fmla="*/ 23 h 23"/>
                <a:gd name="T36" fmla="*/ 46 w 46"/>
                <a:gd name="T37" fmla="*/ 23 h 23"/>
                <a:gd name="T38" fmla="*/ 46 w 46"/>
                <a:gd name="T39" fmla="*/ 23 h 23"/>
                <a:gd name="T40" fmla="*/ 46 w 46"/>
                <a:gd name="T41" fmla="*/ 23 h 23"/>
                <a:gd name="T42" fmla="*/ 46 w 4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23">
                  <a:moveTo>
                    <a:pt x="46" y="23"/>
                  </a:moveTo>
                  <a:lnTo>
                    <a:pt x="41" y="18"/>
                  </a:lnTo>
                  <a:lnTo>
                    <a:pt x="37" y="18"/>
                  </a:lnTo>
                  <a:lnTo>
                    <a:pt x="28" y="18"/>
                  </a:lnTo>
                  <a:lnTo>
                    <a:pt x="23" y="14"/>
                  </a:lnTo>
                  <a:lnTo>
                    <a:pt x="18" y="14"/>
                  </a:lnTo>
                  <a:lnTo>
                    <a:pt x="9" y="9"/>
                  </a:lnTo>
                  <a:lnTo>
                    <a:pt x="5" y="5"/>
                  </a:lnTo>
                  <a:lnTo>
                    <a:pt x="0" y="0"/>
                  </a:lnTo>
                  <a:lnTo>
                    <a:pt x="0" y="0"/>
                  </a:lnTo>
                  <a:lnTo>
                    <a:pt x="5" y="5"/>
                  </a:lnTo>
                  <a:lnTo>
                    <a:pt x="14" y="5"/>
                  </a:lnTo>
                  <a:lnTo>
                    <a:pt x="18" y="9"/>
                  </a:lnTo>
                  <a:lnTo>
                    <a:pt x="28" y="9"/>
                  </a:lnTo>
                  <a:lnTo>
                    <a:pt x="32" y="14"/>
                  </a:lnTo>
                  <a:lnTo>
                    <a:pt x="37" y="14"/>
                  </a:lnTo>
                  <a:lnTo>
                    <a:pt x="41" y="18"/>
                  </a:lnTo>
                  <a:lnTo>
                    <a:pt x="46" y="23"/>
                  </a:lnTo>
                  <a:lnTo>
                    <a:pt x="46" y="23"/>
                  </a:lnTo>
                  <a:lnTo>
                    <a:pt x="46" y="23"/>
                  </a:lnTo>
                  <a:lnTo>
                    <a:pt x="46" y="23"/>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7" name="Freeform 121"/>
            <p:cNvSpPr>
              <a:spLocks/>
            </p:cNvSpPr>
            <p:nvPr/>
          </p:nvSpPr>
          <p:spPr bwMode="auto">
            <a:xfrm>
              <a:off x="4472" y="2157"/>
              <a:ext cx="21" cy="7"/>
            </a:xfrm>
            <a:custGeom>
              <a:avLst/>
              <a:gdLst>
                <a:gd name="T0" fmla="*/ 0 w 46"/>
                <a:gd name="T1" fmla="*/ 14 h 14"/>
                <a:gd name="T2" fmla="*/ 37 w 46"/>
                <a:gd name="T3" fmla="*/ 0 h 14"/>
                <a:gd name="T4" fmla="*/ 46 w 46"/>
                <a:gd name="T5" fmla="*/ 0 h 14"/>
                <a:gd name="T6" fmla="*/ 0 w 46"/>
                <a:gd name="T7" fmla="*/ 14 h 14"/>
                <a:gd name="T8" fmla="*/ 0 w 46"/>
                <a:gd name="T9" fmla="*/ 14 h 14"/>
                <a:gd name="T10" fmla="*/ 0 w 46"/>
                <a:gd name="T11" fmla="*/ 14 h 14"/>
                <a:gd name="T12" fmla="*/ 0 w 4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6" h="14">
                  <a:moveTo>
                    <a:pt x="0" y="14"/>
                  </a:moveTo>
                  <a:lnTo>
                    <a:pt x="37" y="0"/>
                  </a:lnTo>
                  <a:lnTo>
                    <a:pt x="46" y="0"/>
                  </a:lnTo>
                  <a:lnTo>
                    <a:pt x="0" y="14"/>
                  </a:lnTo>
                  <a:lnTo>
                    <a:pt x="0" y="14"/>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8" name="Freeform 122"/>
            <p:cNvSpPr>
              <a:spLocks/>
            </p:cNvSpPr>
            <p:nvPr/>
          </p:nvSpPr>
          <p:spPr bwMode="auto">
            <a:xfrm>
              <a:off x="4537" y="2216"/>
              <a:ext cx="690" cy="302"/>
            </a:xfrm>
            <a:custGeom>
              <a:avLst/>
              <a:gdLst>
                <a:gd name="T0" fmla="*/ 704 w 1527"/>
                <a:gd name="T1" fmla="*/ 276 h 539"/>
                <a:gd name="T2" fmla="*/ 736 w 1527"/>
                <a:gd name="T3" fmla="*/ 295 h 539"/>
                <a:gd name="T4" fmla="*/ 782 w 1527"/>
                <a:gd name="T5" fmla="*/ 290 h 539"/>
                <a:gd name="T6" fmla="*/ 796 w 1527"/>
                <a:gd name="T7" fmla="*/ 318 h 539"/>
                <a:gd name="T8" fmla="*/ 805 w 1527"/>
                <a:gd name="T9" fmla="*/ 332 h 539"/>
                <a:gd name="T10" fmla="*/ 805 w 1527"/>
                <a:gd name="T11" fmla="*/ 341 h 539"/>
                <a:gd name="T12" fmla="*/ 897 w 1527"/>
                <a:gd name="T13" fmla="*/ 341 h 539"/>
                <a:gd name="T14" fmla="*/ 1086 w 1527"/>
                <a:gd name="T15" fmla="*/ 327 h 539"/>
                <a:gd name="T16" fmla="*/ 1454 w 1527"/>
                <a:gd name="T17" fmla="*/ 272 h 539"/>
                <a:gd name="T18" fmla="*/ 1500 w 1527"/>
                <a:gd name="T19" fmla="*/ 276 h 539"/>
                <a:gd name="T20" fmla="*/ 1486 w 1527"/>
                <a:gd name="T21" fmla="*/ 322 h 539"/>
                <a:gd name="T22" fmla="*/ 1481 w 1527"/>
                <a:gd name="T23" fmla="*/ 502 h 539"/>
                <a:gd name="T24" fmla="*/ 1495 w 1527"/>
                <a:gd name="T25" fmla="*/ 520 h 539"/>
                <a:gd name="T26" fmla="*/ 1472 w 1527"/>
                <a:gd name="T27" fmla="*/ 534 h 539"/>
                <a:gd name="T28" fmla="*/ 1389 w 1527"/>
                <a:gd name="T29" fmla="*/ 539 h 539"/>
                <a:gd name="T30" fmla="*/ 828 w 1527"/>
                <a:gd name="T31" fmla="*/ 497 h 539"/>
                <a:gd name="T32" fmla="*/ 778 w 1527"/>
                <a:gd name="T33" fmla="*/ 451 h 539"/>
                <a:gd name="T34" fmla="*/ 791 w 1527"/>
                <a:gd name="T35" fmla="*/ 387 h 539"/>
                <a:gd name="T36" fmla="*/ 805 w 1527"/>
                <a:gd name="T37" fmla="*/ 359 h 539"/>
                <a:gd name="T38" fmla="*/ 796 w 1527"/>
                <a:gd name="T39" fmla="*/ 355 h 539"/>
                <a:gd name="T40" fmla="*/ 764 w 1527"/>
                <a:gd name="T41" fmla="*/ 415 h 539"/>
                <a:gd name="T42" fmla="*/ 640 w 1527"/>
                <a:gd name="T43" fmla="*/ 382 h 539"/>
                <a:gd name="T44" fmla="*/ 419 w 1527"/>
                <a:gd name="T45" fmla="*/ 345 h 539"/>
                <a:gd name="T46" fmla="*/ 419 w 1527"/>
                <a:gd name="T47" fmla="*/ 304 h 539"/>
                <a:gd name="T48" fmla="*/ 368 w 1527"/>
                <a:gd name="T49" fmla="*/ 217 h 539"/>
                <a:gd name="T50" fmla="*/ 400 w 1527"/>
                <a:gd name="T51" fmla="*/ 171 h 539"/>
                <a:gd name="T52" fmla="*/ 391 w 1527"/>
                <a:gd name="T53" fmla="*/ 157 h 539"/>
                <a:gd name="T54" fmla="*/ 354 w 1527"/>
                <a:gd name="T55" fmla="*/ 212 h 539"/>
                <a:gd name="T56" fmla="*/ 336 w 1527"/>
                <a:gd name="T57" fmla="*/ 189 h 539"/>
                <a:gd name="T58" fmla="*/ 318 w 1527"/>
                <a:gd name="T59" fmla="*/ 189 h 539"/>
                <a:gd name="T60" fmla="*/ 345 w 1527"/>
                <a:gd name="T61" fmla="*/ 143 h 539"/>
                <a:gd name="T62" fmla="*/ 318 w 1527"/>
                <a:gd name="T63" fmla="*/ 157 h 539"/>
                <a:gd name="T64" fmla="*/ 272 w 1527"/>
                <a:gd name="T65" fmla="*/ 203 h 539"/>
                <a:gd name="T66" fmla="*/ 308 w 1527"/>
                <a:gd name="T67" fmla="*/ 138 h 539"/>
                <a:gd name="T68" fmla="*/ 226 w 1527"/>
                <a:gd name="T69" fmla="*/ 194 h 539"/>
                <a:gd name="T70" fmla="*/ 272 w 1527"/>
                <a:gd name="T71" fmla="*/ 138 h 539"/>
                <a:gd name="T72" fmla="*/ 262 w 1527"/>
                <a:gd name="T73" fmla="*/ 124 h 539"/>
                <a:gd name="T74" fmla="*/ 207 w 1527"/>
                <a:gd name="T75" fmla="*/ 198 h 539"/>
                <a:gd name="T76" fmla="*/ 189 w 1527"/>
                <a:gd name="T77" fmla="*/ 212 h 539"/>
                <a:gd name="T78" fmla="*/ 152 w 1527"/>
                <a:gd name="T79" fmla="*/ 207 h 539"/>
                <a:gd name="T80" fmla="*/ 244 w 1527"/>
                <a:gd name="T81" fmla="*/ 111 h 539"/>
                <a:gd name="T82" fmla="*/ 235 w 1527"/>
                <a:gd name="T83" fmla="*/ 92 h 539"/>
                <a:gd name="T84" fmla="*/ 106 w 1527"/>
                <a:gd name="T85" fmla="*/ 212 h 539"/>
                <a:gd name="T86" fmla="*/ 161 w 1527"/>
                <a:gd name="T87" fmla="*/ 147 h 539"/>
                <a:gd name="T88" fmla="*/ 221 w 1527"/>
                <a:gd name="T89" fmla="*/ 55 h 539"/>
                <a:gd name="T90" fmla="*/ 221 w 1527"/>
                <a:gd name="T91" fmla="*/ 37 h 539"/>
                <a:gd name="T92" fmla="*/ 161 w 1527"/>
                <a:gd name="T93" fmla="*/ 124 h 539"/>
                <a:gd name="T94" fmla="*/ 97 w 1527"/>
                <a:gd name="T95" fmla="*/ 184 h 539"/>
                <a:gd name="T96" fmla="*/ 175 w 1527"/>
                <a:gd name="T97" fmla="*/ 78 h 539"/>
                <a:gd name="T98" fmla="*/ 147 w 1527"/>
                <a:gd name="T99" fmla="*/ 106 h 539"/>
                <a:gd name="T100" fmla="*/ 0 w 1527"/>
                <a:gd name="T101" fmla="*/ 221 h 539"/>
                <a:gd name="T102" fmla="*/ 87 w 1527"/>
                <a:gd name="T103" fmla="*/ 171 h 539"/>
                <a:gd name="T104" fmla="*/ 133 w 1527"/>
                <a:gd name="T105" fmla="*/ 115 h 539"/>
                <a:gd name="T106" fmla="*/ 179 w 1527"/>
                <a:gd name="T107" fmla="*/ 28 h 539"/>
                <a:gd name="T108" fmla="*/ 672 w 1527"/>
                <a:gd name="T109" fmla="*/ 25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7" h="539">
                  <a:moveTo>
                    <a:pt x="672" y="258"/>
                  </a:moveTo>
                  <a:lnTo>
                    <a:pt x="676" y="263"/>
                  </a:lnTo>
                  <a:lnTo>
                    <a:pt x="686" y="267"/>
                  </a:lnTo>
                  <a:lnTo>
                    <a:pt x="690" y="267"/>
                  </a:lnTo>
                  <a:lnTo>
                    <a:pt x="699" y="272"/>
                  </a:lnTo>
                  <a:lnTo>
                    <a:pt x="704" y="276"/>
                  </a:lnTo>
                  <a:lnTo>
                    <a:pt x="713" y="281"/>
                  </a:lnTo>
                  <a:lnTo>
                    <a:pt x="718" y="281"/>
                  </a:lnTo>
                  <a:lnTo>
                    <a:pt x="722" y="286"/>
                  </a:lnTo>
                  <a:lnTo>
                    <a:pt x="722" y="286"/>
                  </a:lnTo>
                  <a:lnTo>
                    <a:pt x="727" y="295"/>
                  </a:lnTo>
                  <a:lnTo>
                    <a:pt x="736" y="295"/>
                  </a:lnTo>
                  <a:lnTo>
                    <a:pt x="741" y="299"/>
                  </a:lnTo>
                  <a:lnTo>
                    <a:pt x="750" y="299"/>
                  </a:lnTo>
                  <a:lnTo>
                    <a:pt x="759" y="295"/>
                  </a:lnTo>
                  <a:lnTo>
                    <a:pt x="768" y="295"/>
                  </a:lnTo>
                  <a:lnTo>
                    <a:pt x="773" y="290"/>
                  </a:lnTo>
                  <a:lnTo>
                    <a:pt x="782" y="290"/>
                  </a:lnTo>
                  <a:lnTo>
                    <a:pt x="782" y="290"/>
                  </a:lnTo>
                  <a:lnTo>
                    <a:pt x="782" y="295"/>
                  </a:lnTo>
                  <a:lnTo>
                    <a:pt x="787" y="304"/>
                  </a:lnTo>
                  <a:lnTo>
                    <a:pt x="791" y="309"/>
                  </a:lnTo>
                  <a:lnTo>
                    <a:pt x="791" y="313"/>
                  </a:lnTo>
                  <a:lnTo>
                    <a:pt x="796" y="318"/>
                  </a:lnTo>
                  <a:lnTo>
                    <a:pt x="801" y="322"/>
                  </a:lnTo>
                  <a:lnTo>
                    <a:pt x="805" y="327"/>
                  </a:lnTo>
                  <a:lnTo>
                    <a:pt x="810" y="332"/>
                  </a:lnTo>
                  <a:lnTo>
                    <a:pt x="810" y="332"/>
                  </a:lnTo>
                  <a:lnTo>
                    <a:pt x="810" y="332"/>
                  </a:lnTo>
                  <a:lnTo>
                    <a:pt x="805" y="332"/>
                  </a:lnTo>
                  <a:lnTo>
                    <a:pt x="805" y="336"/>
                  </a:lnTo>
                  <a:lnTo>
                    <a:pt x="805" y="336"/>
                  </a:lnTo>
                  <a:lnTo>
                    <a:pt x="805" y="336"/>
                  </a:lnTo>
                  <a:lnTo>
                    <a:pt x="805" y="341"/>
                  </a:lnTo>
                  <a:lnTo>
                    <a:pt x="805" y="341"/>
                  </a:lnTo>
                  <a:lnTo>
                    <a:pt x="805" y="341"/>
                  </a:lnTo>
                  <a:lnTo>
                    <a:pt x="805" y="341"/>
                  </a:lnTo>
                  <a:lnTo>
                    <a:pt x="819" y="345"/>
                  </a:lnTo>
                  <a:lnTo>
                    <a:pt x="837" y="345"/>
                  </a:lnTo>
                  <a:lnTo>
                    <a:pt x="860" y="345"/>
                  </a:lnTo>
                  <a:lnTo>
                    <a:pt x="879" y="345"/>
                  </a:lnTo>
                  <a:lnTo>
                    <a:pt x="897" y="341"/>
                  </a:lnTo>
                  <a:lnTo>
                    <a:pt x="920" y="341"/>
                  </a:lnTo>
                  <a:lnTo>
                    <a:pt x="939" y="341"/>
                  </a:lnTo>
                  <a:lnTo>
                    <a:pt x="957" y="336"/>
                  </a:lnTo>
                  <a:lnTo>
                    <a:pt x="957" y="336"/>
                  </a:lnTo>
                  <a:lnTo>
                    <a:pt x="1021" y="332"/>
                  </a:lnTo>
                  <a:lnTo>
                    <a:pt x="1086" y="327"/>
                  </a:lnTo>
                  <a:lnTo>
                    <a:pt x="1146" y="322"/>
                  </a:lnTo>
                  <a:lnTo>
                    <a:pt x="1210" y="318"/>
                  </a:lnTo>
                  <a:lnTo>
                    <a:pt x="1274" y="309"/>
                  </a:lnTo>
                  <a:lnTo>
                    <a:pt x="1334" y="299"/>
                  </a:lnTo>
                  <a:lnTo>
                    <a:pt x="1394" y="286"/>
                  </a:lnTo>
                  <a:lnTo>
                    <a:pt x="1454" y="272"/>
                  </a:lnTo>
                  <a:lnTo>
                    <a:pt x="1454" y="272"/>
                  </a:lnTo>
                  <a:lnTo>
                    <a:pt x="1463" y="276"/>
                  </a:lnTo>
                  <a:lnTo>
                    <a:pt x="1472" y="276"/>
                  </a:lnTo>
                  <a:lnTo>
                    <a:pt x="1481" y="276"/>
                  </a:lnTo>
                  <a:lnTo>
                    <a:pt x="1491" y="276"/>
                  </a:lnTo>
                  <a:lnTo>
                    <a:pt x="1500" y="276"/>
                  </a:lnTo>
                  <a:lnTo>
                    <a:pt x="1509" y="276"/>
                  </a:lnTo>
                  <a:lnTo>
                    <a:pt x="1518" y="276"/>
                  </a:lnTo>
                  <a:lnTo>
                    <a:pt x="1527" y="281"/>
                  </a:lnTo>
                  <a:lnTo>
                    <a:pt x="1527" y="281"/>
                  </a:lnTo>
                  <a:lnTo>
                    <a:pt x="1500" y="299"/>
                  </a:lnTo>
                  <a:lnTo>
                    <a:pt x="1486" y="322"/>
                  </a:lnTo>
                  <a:lnTo>
                    <a:pt x="1477" y="350"/>
                  </a:lnTo>
                  <a:lnTo>
                    <a:pt x="1472" y="378"/>
                  </a:lnTo>
                  <a:lnTo>
                    <a:pt x="1472" y="410"/>
                  </a:lnTo>
                  <a:lnTo>
                    <a:pt x="1472" y="442"/>
                  </a:lnTo>
                  <a:lnTo>
                    <a:pt x="1477" y="474"/>
                  </a:lnTo>
                  <a:lnTo>
                    <a:pt x="1481" y="502"/>
                  </a:lnTo>
                  <a:lnTo>
                    <a:pt x="1481" y="502"/>
                  </a:lnTo>
                  <a:lnTo>
                    <a:pt x="1486" y="507"/>
                  </a:lnTo>
                  <a:lnTo>
                    <a:pt x="1486" y="507"/>
                  </a:lnTo>
                  <a:lnTo>
                    <a:pt x="1491" y="511"/>
                  </a:lnTo>
                  <a:lnTo>
                    <a:pt x="1491" y="516"/>
                  </a:lnTo>
                  <a:lnTo>
                    <a:pt x="1495" y="520"/>
                  </a:lnTo>
                  <a:lnTo>
                    <a:pt x="1495" y="525"/>
                  </a:lnTo>
                  <a:lnTo>
                    <a:pt x="1500" y="530"/>
                  </a:lnTo>
                  <a:lnTo>
                    <a:pt x="1500" y="534"/>
                  </a:lnTo>
                  <a:lnTo>
                    <a:pt x="1500" y="534"/>
                  </a:lnTo>
                  <a:lnTo>
                    <a:pt x="1486" y="534"/>
                  </a:lnTo>
                  <a:lnTo>
                    <a:pt x="1472" y="534"/>
                  </a:lnTo>
                  <a:lnTo>
                    <a:pt x="1458" y="534"/>
                  </a:lnTo>
                  <a:lnTo>
                    <a:pt x="1445" y="534"/>
                  </a:lnTo>
                  <a:lnTo>
                    <a:pt x="1431" y="534"/>
                  </a:lnTo>
                  <a:lnTo>
                    <a:pt x="1417" y="534"/>
                  </a:lnTo>
                  <a:lnTo>
                    <a:pt x="1403" y="539"/>
                  </a:lnTo>
                  <a:lnTo>
                    <a:pt x="1389" y="539"/>
                  </a:lnTo>
                  <a:lnTo>
                    <a:pt x="1389" y="539"/>
                  </a:lnTo>
                  <a:lnTo>
                    <a:pt x="837" y="539"/>
                  </a:lnTo>
                  <a:lnTo>
                    <a:pt x="837" y="539"/>
                  </a:lnTo>
                  <a:lnTo>
                    <a:pt x="837" y="525"/>
                  </a:lnTo>
                  <a:lnTo>
                    <a:pt x="833" y="511"/>
                  </a:lnTo>
                  <a:lnTo>
                    <a:pt x="828" y="497"/>
                  </a:lnTo>
                  <a:lnTo>
                    <a:pt x="819" y="488"/>
                  </a:lnTo>
                  <a:lnTo>
                    <a:pt x="810" y="479"/>
                  </a:lnTo>
                  <a:lnTo>
                    <a:pt x="796" y="470"/>
                  </a:lnTo>
                  <a:lnTo>
                    <a:pt x="787" y="461"/>
                  </a:lnTo>
                  <a:lnTo>
                    <a:pt x="778" y="451"/>
                  </a:lnTo>
                  <a:lnTo>
                    <a:pt x="778" y="451"/>
                  </a:lnTo>
                  <a:lnTo>
                    <a:pt x="778" y="442"/>
                  </a:lnTo>
                  <a:lnTo>
                    <a:pt x="782" y="428"/>
                  </a:lnTo>
                  <a:lnTo>
                    <a:pt x="782" y="419"/>
                  </a:lnTo>
                  <a:lnTo>
                    <a:pt x="787" y="405"/>
                  </a:lnTo>
                  <a:lnTo>
                    <a:pt x="787" y="396"/>
                  </a:lnTo>
                  <a:lnTo>
                    <a:pt x="791" y="387"/>
                  </a:lnTo>
                  <a:lnTo>
                    <a:pt x="801" y="378"/>
                  </a:lnTo>
                  <a:lnTo>
                    <a:pt x="805" y="369"/>
                  </a:lnTo>
                  <a:lnTo>
                    <a:pt x="805" y="369"/>
                  </a:lnTo>
                  <a:lnTo>
                    <a:pt x="805" y="364"/>
                  </a:lnTo>
                  <a:lnTo>
                    <a:pt x="805" y="364"/>
                  </a:lnTo>
                  <a:lnTo>
                    <a:pt x="805" y="359"/>
                  </a:lnTo>
                  <a:lnTo>
                    <a:pt x="805" y="359"/>
                  </a:lnTo>
                  <a:lnTo>
                    <a:pt x="805" y="359"/>
                  </a:lnTo>
                  <a:lnTo>
                    <a:pt x="801" y="355"/>
                  </a:lnTo>
                  <a:lnTo>
                    <a:pt x="801" y="355"/>
                  </a:lnTo>
                  <a:lnTo>
                    <a:pt x="796" y="355"/>
                  </a:lnTo>
                  <a:lnTo>
                    <a:pt x="796" y="355"/>
                  </a:lnTo>
                  <a:lnTo>
                    <a:pt x="791" y="364"/>
                  </a:lnTo>
                  <a:lnTo>
                    <a:pt x="782" y="369"/>
                  </a:lnTo>
                  <a:lnTo>
                    <a:pt x="778" y="378"/>
                  </a:lnTo>
                  <a:lnTo>
                    <a:pt x="773" y="392"/>
                  </a:lnTo>
                  <a:lnTo>
                    <a:pt x="768" y="401"/>
                  </a:lnTo>
                  <a:lnTo>
                    <a:pt x="764" y="415"/>
                  </a:lnTo>
                  <a:lnTo>
                    <a:pt x="764" y="424"/>
                  </a:lnTo>
                  <a:lnTo>
                    <a:pt x="759" y="438"/>
                  </a:lnTo>
                  <a:lnTo>
                    <a:pt x="759" y="438"/>
                  </a:lnTo>
                  <a:lnTo>
                    <a:pt x="722" y="415"/>
                  </a:lnTo>
                  <a:lnTo>
                    <a:pt x="681" y="396"/>
                  </a:lnTo>
                  <a:lnTo>
                    <a:pt x="640" y="382"/>
                  </a:lnTo>
                  <a:lnTo>
                    <a:pt x="598" y="373"/>
                  </a:lnTo>
                  <a:lnTo>
                    <a:pt x="552" y="369"/>
                  </a:lnTo>
                  <a:lnTo>
                    <a:pt x="506" y="359"/>
                  </a:lnTo>
                  <a:lnTo>
                    <a:pt x="465" y="355"/>
                  </a:lnTo>
                  <a:lnTo>
                    <a:pt x="419" y="345"/>
                  </a:lnTo>
                  <a:lnTo>
                    <a:pt x="419" y="345"/>
                  </a:lnTo>
                  <a:lnTo>
                    <a:pt x="414" y="336"/>
                  </a:lnTo>
                  <a:lnTo>
                    <a:pt x="410" y="332"/>
                  </a:lnTo>
                  <a:lnTo>
                    <a:pt x="414" y="322"/>
                  </a:lnTo>
                  <a:lnTo>
                    <a:pt x="414" y="313"/>
                  </a:lnTo>
                  <a:lnTo>
                    <a:pt x="419" y="309"/>
                  </a:lnTo>
                  <a:lnTo>
                    <a:pt x="419" y="304"/>
                  </a:lnTo>
                  <a:lnTo>
                    <a:pt x="419" y="295"/>
                  </a:lnTo>
                  <a:lnTo>
                    <a:pt x="414" y="286"/>
                  </a:lnTo>
                  <a:lnTo>
                    <a:pt x="414" y="286"/>
                  </a:lnTo>
                  <a:lnTo>
                    <a:pt x="368" y="221"/>
                  </a:lnTo>
                  <a:lnTo>
                    <a:pt x="368" y="221"/>
                  </a:lnTo>
                  <a:lnTo>
                    <a:pt x="368" y="217"/>
                  </a:lnTo>
                  <a:lnTo>
                    <a:pt x="373" y="207"/>
                  </a:lnTo>
                  <a:lnTo>
                    <a:pt x="377" y="198"/>
                  </a:lnTo>
                  <a:lnTo>
                    <a:pt x="387" y="194"/>
                  </a:lnTo>
                  <a:lnTo>
                    <a:pt x="391" y="184"/>
                  </a:lnTo>
                  <a:lnTo>
                    <a:pt x="396" y="180"/>
                  </a:lnTo>
                  <a:lnTo>
                    <a:pt x="400" y="171"/>
                  </a:lnTo>
                  <a:lnTo>
                    <a:pt x="400" y="161"/>
                  </a:lnTo>
                  <a:lnTo>
                    <a:pt x="400" y="161"/>
                  </a:lnTo>
                  <a:lnTo>
                    <a:pt x="400" y="161"/>
                  </a:lnTo>
                  <a:lnTo>
                    <a:pt x="396" y="157"/>
                  </a:lnTo>
                  <a:lnTo>
                    <a:pt x="396" y="157"/>
                  </a:lnTo>
                  <a:lnTo>
                    <a:pt x="391" y="157"/>
                  </a:lnTo>
                  <a:lnTo>
                    <a:pt x="391" y="157"/>
                  </a:lnTo>
                  <a:lnTo>
                    <a:pt x="387" y="161"/>
                  </a:lnTo>
                  <a:lnTo>
                    <a:pt x="387" y="161"/>
                  </a:lnTo>
                  <a:lnTo>
                    <a:pt x="382" y="166"/>
                  </a:lnTo>
                  <a:lnTo>
                    <a:pt x="382" y="166"/>
                  </a:lnTo>
                  <a:lnTo>
                    <a:pt x="354" y="212"/>
                  </a:lnTo>
                  <a:lnTo>
                    <a:pt x="354" y="212"/>
                  </a:lnTo>
                  <a:lnTo>
                    <a:pt x="354" y="207"/>
                  </a:lnTo>
                  <a:lnTo>
                    <a:pt x="350" y="198"/>
                  </a:lnTo>
                  <a:lnTo>
                    <a:pt x="345" y="198"/>
                  </a:lnTo>
                  <a:lnTo>
                    <a:pt x="341" y="194"/>
                  </a:lnTo>
                  <a:lnTo>
                    <a:pt x="336" y="189"/>
                  </a:lnTo>
                  <a:lnTo>
                    <a:pt x="331" y="189"/>
                  </a:lnTo>
                  <a:lnTo>
                    <a:pt x="327" y="189"/>
                  </a:lnTo>
                  <a:lnTo>
                    <a:pt x="318" y="189"/>
                  </a:lnTo>
                  <a:lnTo>
                    <a:pt x="318" y="189"/>
                  </a:lnTo>
                  <a:lnTo>
                    <a:pt x="318" y="189"/>
                  </a:lnTo>
                  <a:lnTo>
                    <a:pt x="318" y="189"/>
                  </a:lnTo>
                  <a:lnTo>
                    <a:pt x="322" y="180"/>
                  </a:lnTo>
                  <a:lnTo>
                    <a:pt x="327" y="175"/>
                  </a:lnTo>
                  <a:lnTo>
                    <a:pt x="331" y="166"/>
                  </a:lnTo>
                  <a:lnTo>
                    <a:pt x="336" y="157"/>
                  </a:lnTo>
                  <a:lnTo>
                    <a:pt x="341" y="152"/>
                  </a:lnTo>
                  <a:lnTo>
                    <a:pt x="345" y="143"/>
                  </a:lnTo>
                  <a:lnTo>
                    <a:pt x="345" y="138"/>
                  </a:lnTo>
                  <a:lnTo>
                    <a:pt x="345" y="129"/>
                  </a:lnTo>
                  <a:lnTo>
                    <a:pt x="345" y="129"/>
                  </a:lnTo>
                  <a:lnTo>
                    <a:pt x="331" y="138"/>
                  </a:lnTo>
                  <a:lnTo>
                    <a:pt x="322" y="147"/>
                  </a:lnTo>
                  <a:lnTo>
                    <a:pt x="318" y="157"/>
                  </a:lnTo>
                  <a:lnTo>
                    <a:pt x="308" y="171"/>
                  </a:lnTo>
                  <a:lnTo>
                    <a:pt x="304" y="180"/>
                  </a:lnTo>
                  <a:lnTo>
                    <a:pt x="295" y="189"/>
                  </a:lnTo>
                  <a:lnTo>
                    <a:pt x="285" y="198"/>
                  </a:lnTo>
                  <a:lnTo>
                    <a:pt x="272" y="203"/>
                  </a:lnTo>
                  <a:lnTo>
                    <a:pt x="272" y="203"/>
                  </a:lnTo>
                  <a:lnTo>
                    <a:pt x="276" y="189"/>
                  </a:lnTo>
                  <a:lnTo>
                    <a:pt x="285" y="180"/>
                  </a:lnTo>
                  <a:lnTo>
                    <a:pt x="290" y="171"/>
                  </a:lnTo>
                  <a:lnTo>
                    <a:pt x="299" y="157"/>
                  </a:lnTo>
                  <a:lnTo>
                    <a:pt x="304" y="147"/>
                  </a:lnTo>
                  <a:lnTo>
                    <a:pt x="308" y="138"/>
                  </a:lnTo>
                  <a:lnTo>
                    <a:pt x="313" y="124"/>
                  </a:lnTo>
                  <a:lnTo>
                    <a:pt x="313" y="115"/>
                  </a:lnTo>
                  <a:lnTo>
                    <a:pt x="313" y="115"/>
                  </a:lnTo>
                  <a:lnTo>
                    <a:pt x="308" y="115"/>
                  </a:lnTo>
                  <a:lnTo>
                    <a:pt x="253" y="198"/>
                  </a:lnTo>
                  <a:lnTo>
                    <a:pt x="226" y="194"/>
                  </a:lnTo>
                  <a:lnTo>
                    <a:pt x="226" y="194"/>
                  </a:lnTo>
                  <a:lnTo>
                    <a:pt x="235" y="184"/>
                  </a:lnTo>
                  <a:lnTo>
                    <a:pt x="249" y="171"/>
                  </a:lnTo>
                  <a:lnTo>
                    <a:pt x="258" y="161"/>
                  </a:lnTo>
                  <a:lnTo>
                    <a:pt x="267" y="152"/>
                  </a:lnTo>
                  <a:lnTo>
                    <a:pt x="272" y="138"/>
                  </a:lnTo>
                  <a:lnTo>
                    <a:pt x="276" y="124"/>
                  </a:lnTo>
                  <a:lnTo>
                    <a:pt x="281" y="111"/>
                  </a:lnTo>
                  <a:lnTo>
                    <a:pt x="276" y="97"/>
                  </a:lnTo>
                  <a:lnTo>
                    <a:pt x="276" y="97"/>
                  </a:lnTo>
                  <a:lnTo>
                    <a:pt x="272" y="111"/>
                  </a:lnTo>
                  <a:lnTo>
                    <a:pt x="262" y="124"/>
                  </a:lnTo>
                  <a:lnTo>
                    <a:pt x="253" y="138"/>
                  </a:lnTo>
                  <a:lnTo>
                    <a:pt x="244" y="147"/>
                  </a:lnTo>
                  <a:lnTo>
                    <a:pt x="235" y="161"/>
                  </a:lnTo>
                  <a:lnTo>
                    <a:pt x="226" y="175"/>
                  </a:lnTo>
                  <a:lnTo>
                    <a:pt x="216" y="184"/>
                  </a:lnTo>
                  <a:lnTo>
                    <a:pt x="207" y="198"/>
                  </a:lnTo>
                  <a:lnTo>
                    <a:pt x="207" y="198"/>
                  </a:lnTo>
                  <a:lnTo>
                    <a:pt x="202" y="203"/>
                  </a:lnTo>
                  <a:lnTo>
                    <a:pt x="198" y="203"/>
                  </a:lnTo>
                  <a:lnTo>
                    <a:pt x="198" y="207"/>
                  </a:lnTo>
                  <a:lnTo>
                    <a:pt x="193" y="212"/>
                  </a:lnTo>
                  <a:lnTo>
                    <a:pt x="189" y="212"/>
                  </a:lnTo>
                  <a:lnTo>
                    <a:pt x="184" y="217"/>
                  </a:lnTo>
                  <a:lnTo>
                    <a:pt x="179" y="221"/>
                  </a:lnTo>
                  <a:lnTo>
                    <a:pt x="175" y="221"/>
                  </a:lnTo>
                  <a:lnTo>
                    <a:pt x="175" y="221"/>
                  </a:lnTo>
                  <a:lnTo>
                    <a:pt x="152" y="207"/>
                  </a:lnTo>
                  <a:lnTo>
                    <a:pt x="152" y="207"/>
                  </a:lnTo>
                  <a:lnTo>
                    <a:pt x="166" y="194"/>
                  </a:lnTo>
                  <a:lnTo>
                    <a:pt x="184" y="180"/>
                  </a:lnTo>
                  <a:lnTo>
                    <a:pt x="202" y="166"/>
                  </a:lnTo>
                  <a:lnTo>
                    <a:pt x="216" y="147"/>
                  </a:lnTo>
                  <a:lnTo>
                    <a:pt x="235" y="129"/>
                  </a:lnTo>
                  <a:lnTo>
                    <a:pt x="244" y="111"/>
                  </a:lnTo>
                  <a:lnTo>
                    <a:pt x="249" y="88"/>
                  </a:lnTo>
                  <a:lnTo>
                    <a:pt x="253" y="65"/>
                  </a:lnTo>
                  <a:lnTo>
                    <a:pt x="253" y="65"/>
                  </a:lnTo>
                  <a:lnTo>
                    <a:pt x="249" y="65"/>
                  </a:lnTo>
                  <a:lnTo>
                    <a:pt x="249" y="65"/>
                  </a:lnTo>
                  <a:lnTo>
                    <a:pt x="235" y="92"/>
                  </a:lnTo>
                  <a:lnTo>
                    <a:pt x="221" y="115"/>
                  </a:lnTo>
                  <a:lnTo>
                    <a:pt x="202" y="143"/>
                  </a:lnTo>
                  <a:lnTo>
                    <a:pt x="179" y="161"/>
                  </a:lnTo>
                  <a:lnTo>
                    <a:pt x="156" y="184"/>
                  </a:lnTo>
                  <a:lnTo>
                    <a:pt x="133" y="198"/>
                  </a:lnTo>
                  <a:lnTo>
                    <a:pt x="106" y="212"/>
                  </a:lnTo>
                  <a:lnTo>
                    <a:pt x="78" y="221"/>
                  </a:lnTo>
                  <a:lnTo>
                    <a:pt x="78" y="221"/>
                  </a:lnTo>
                  <a:lnTo>
                    <a:pt x="101" y="203"/>
                  </a:lnTo>
                  <a:lnTo>
                    <a:pt x="124" y="189"/>
                  </a:lnTo>
                  <a:lnTo>
                    <a:pt x="143" y="171"/>
                  </a:lnTo>
                  <a:lnTo>
                    <a:pt x="161" y="147"/>
                  </a:lnTo>
                  <a:lnTo>
                    <a:pt x="179" y="129"/>
                  </a:lnTo>
                  <a:lnTo>
                    <a:pt x="198" y="106"/>
                  </a:lnTo>
                  <a:lnTo>
                    <a:pt x="212" y="83"/>
                  </a:lnTo>
                  <a:lnTo>
                    <a:pt x="226" y="60"/>
                  </a:lnTo>
                  <a:lnTo>
                    <a:pt x="226" y="60"/>
                  </a:lnTo>
                  <a:lnTo>
                    <a:pt x="221" y="55"/>
                  </a:lnTo>
                  <a:lnTo>
                    <a:pt x="221" y="55"/>
                  </a:lnTo>
                  <a:lnTo>
                    <a:pt x="226" y="51"/>
                  </a:lnTo>
                  <a:lnTo>
                    <a:pt x="226" y="46"/>
                  </a:lnTo>
                  <a:lnTo>
                    <a:pt x="221" y="42"/>
                  </a:lnTo>
                  <a:lnTo>
                    <a:pt x="221" y="37"/>
                  </a:lnTo>
                  <a:lnTo>
                    <a:pt x="221" y="37"/>
                  </a:lnTo>
                  <a:lnTo>
                    <a:pt x="216" y="37"/>
                  </a:lnTo>
                  <a:lnTo>
                    <a:pt x="216" y="37"/>
                  </a:lnTo>
                  <a:lnTo>
                    <a:pt x="207" y="55"/>
                  </a:lnTo>
                  <a:lnTo>
                    <a:pt x="193" y="78"/>
                  </a:lnTo>
                  <a:lnTo>
                    <a:pt x="179" y="101"/>
                  </a:lnTo>
                  <a:lnTo>
                    <a:pt x="161" y="124"/>
                  </a:lnTo>
                  <a:lnTo>
                    <a:pt x="143" y="147"/>
                  </a:lnTo>
                  <a:lnTo>
                    <a:pt x="124" y="166"/>
                  </a:lnTo>
                  <a:lnTo>
                    <a:pt x="101" y="180"/>
                  </a:lnTo>
                  <a:lnTo>
                    <a:pt x="78" y="198"/>
                  </a:lnTo>
                  <a:lnTo>
                    <a:pt x="78" y="198"/>
                  </a:lnTo>
                  <a:lnTo>
                    <a:pt x="97" y="184"/>
                  </a:lnTo>
                  <a:lnTo>
                    <a:pt x="115" y="171"/>
                  </a:lnTo>
                  <a:lnTo>
                    <a:pt x="133" y="152"/>
                  </a:lnTo>
                  <a:lnTo>
                    <a:pt x="143" y="138"/>
                  </a:lnTo>
                  <a:lnTo>
                    <a:pt x="156" y="120"/>
                  </a:lnTo>
                  <a:lnTo>
                    <a:pt x="170" y="101"/>
                  </a:lnTo>
                  <a:lnTo>
                    <a:pt x="175" y="78"/>
                  </a:lnTo>
                  <a:lnTo>
                    <a:pt x="184" y="60"/>
                  </a:lnTo>
                  <a:lnTo>
                    <a:pt x="184" y="60"/>
                  </a:lnTo>
                  <a:lnTo>
                    <a:pt x="179" y="55"/>
                  </a:lnTo>
                  <a:lnTo>
                    <a:pt x="179" y="55"/>
                  </a:lnTo>
                  <a:lnTo>
                    <a:pt x="166" y="83"/>
                  </a:lnTo>
                  <a:lnTo>
                    <a:pt x="147" y="106"/>
                  </a:lnTo>
                  <a:lnTo>
                    <a:pt x="124" y="134"/>
                  </a:lnTo>
                  <a:lnTo>
                    <a:pt x="106" y="157"/>
                  </a:lnTo>
                  <a:lnTo>
                    <a:pt x="78" y="175"/>
                  </a:lnTo>
                  <a:lnTo>
                    <a:pt x="55" y="198"/>
                  </a:lnTo>
                  <a:lnTo>
                    <a:pt x="28" y="212"/>
                  </a:lnTo>
                  <a:lnTo>
                    <a:pt x="0" y="221"/>
                  </a:lnTo>
                  <a:lnTo>
                    <a:pt x="0" y="221"/>
                  </a:lnTo>
                  <a:lnTo>
                    <a:pt x="14" y="217"/>
                  </a:lnTo>
                  <a:lnTo>
                    <a:pt x="32" y="207"/>
                  </a:lnTo>
                  <a:lnTo>
                    <a:pt x="51" y="194"/>
                  </a:lnTo>
                  <a:lnTo>
                    <a:pt x="69" y="184"/>
                  </a:lnTo>
                  <a:lnTo>
                    <a:pt x="87" y="171"/>
                  </a:lnTo>
                  <a:lnTo>
                    <a:pt x="101" y="152"/>
                  </a:lnTo>
                  <a:lnTo>
                    <a:pt x="115" y="134"/>
                  </a:lnTo>
                  <a:lnTo>
                    <a:pt x="124" y="115"/>
                  </a:lnTo>
                  <a:lnTo>
                    <a:pt x="124" y="115"/>
                  </a:lnTo>
                  <a:lnTo>
                    <a:pt x="133" y="115"/>
                  </a:lnTo>
                  <a:lnTo>
                    <a:pt x="133" y="115"/>
                  </a:lnTo>
                  <a:lnTo>
                    <a:pt x="138" y="101"/>
                  </a:lnTo>
                  <a:lnTo>
                    <a:pt x="147" y="88"/>
                  </a:lnTo>
                  <a:lnTo>
                    <a:pt x="156" y="74"/>
                  </a:lnTo>
                  <a:lnTo>
                    <a:pt x="166" y="60"/>
                  </a:lnTo>
                  <a:lnTo>
                    <a:pt x="170" y="42"/>
                  </a:lnTo>
                  <a:lnTo>
                    <a:pt x="179" y="28"/>
                  </a:lnTo>
                  <a:lnTo>
                    <a:pt x="184" y="14"/>
                  </a:lnTo>
                  <a:lnTo>
                    <a:pt x="193" y="0"/>
                  </a:lnTo>
                  <a:lnTo>
                    <a:pt x="193" y="0"/>
                  </a:lnTo>
                  <a:lnTo>
                    <a:pt x="672" y="258"/>
                  </a:lnTo>
                  <a:lnTo>
                    <a:pt x="672" y="258"/>
                  </a:lnTo>
                  <a:lnTo>
                    <a:pt x="672" y="258"/>
                  </a:lnTo>
                  <a:lnTo>
                    <a:pt x="672" y="258"/>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79" name="Freeform 123"/>
            <p:cNvSpPr>
              <a:spLocks/>
            </p:cNvSpPr>
            <p:nvPr/>
          </p:nvSpPr>
          <p:spPr bwMode="auto">
            <a:xfrm>
              <a:off x="4005" y="2237"/>
              <a:ext cx="102" cy="38"/>
            </a:xfrm>
            <a:custGeom>
              <a:avLst/>
              <a:gdLst>
                <a:gd name="T0" fmla="*/ 226 w 226"/>
                <a:gd name="T1" fmla="*/ 69 h 69"/>
                <a:gd name="T2" fmla="*/ 198 w 226"/>
                <a:gd name="T3" fmla="*/ 55 h 69"/>
                <a:gd name="T4" fmla="*/ 175 w 226"/>
                <a:gd name="T5" fmla="*/ 41 h 69"/>
                <a:gd name="T6" fmla="*/ 148 w 226"/>
                <a:gd name="T7" fmla="*/ 32 h 69"/>
                <a:gd name="T8" fmla="*/ 120 w 226"/>
                <a:gd name="T9" fmla="*/ 23 h 69"/>
                <a:gd name="T10" fmla="*/ 92 w 226"/>
                <a:gd name="T11" fmla="*/ 18 h 69"/>
                <a:gd name="T12" fmla="*/ 65 w 226"/>
                <a:gd name="T13" fmla="*/ 18 h 69"/>
                <a:gd name="T14" fmla="*/ 37 w 226"/>
                <a:gd name="T15" fmla="*/ 18 h 69"/>
                <a:gd name="T16" fmla="*/ 5 w 226"/>
                <a:gd name="T17" fmla="*/ 28 h 69"/>
                <a:gd name="T18" fmla="*/ 5 w 226"/>
                <a:gd name="T19" fmla="*/ 28 h 69"/>
                <a:gd name="T20" fmla="*/ 5 w 226"/>
                <a:gd name="T21" fmla="*/ 28 h 69"/>
                <a:gd name="T22" fmla="*/ 5 w 226"/>
                <a:gd name="T23" fmla="*/ 23 h 69"/>
                <a:gd name="T24" fmla="*/ 5 w 226"/>
                <a:gd name="T25" fmla="*/ 23 h 69"/>
                <a:gd name="T26" fmla="*/ 5 w 226"/>
                <a:gd name="T27" fmla="*/ 23 h 69"/>
                <a:gd name="T28" fmla="*/ 0 w 226"/>
                <a:gd name="T29" fmla="*/ 23 h 69"/>
                <a:gd name="T30" fmla="*/ 0 w 226"/>
                <a:gd name="T31" fmla="*/ 18 h 69"/>
                <a:gd name="T32" fmla="*/ 0 w 226"/>
                <a:gd name="T33" fmla="*/ 18 h 69"/>
                <a:gd name="T34" fmla="*/ 0 w 226"/>
                <a:gd name="T35" fmla="*/ 14 h 69"/>
                <a:gd name="T36" fmla="*/ 0 w 226"/>
                <a:gd name="T37" fmla="*/ 14 h 69"/>
                <a:gd name="T38" fmla="*/ 33 w 226"/>
                <a:gd name="T39" fmla="*/ 5 h 69"/>
                <a:gd name="T40" fmla="*/ 60 w 226"/>
                <a:gd name="T41" fmla="*/ 0 h 69"/>
                <a:gd name="T42" fmla="*/ 88 w 226"/>
                <a:gd name="T43" fmla="*/ 5 h 69"/>
                <a:gd name="T44" fmla="*/ 120 w 226"/>
                <a:gd name="T45" fmla="*/ 9 h 69"/>
                <a:gd name="T46" fmla="*/ 148 w 226"/>
                <a:gd name="T47" fmla="*/ 23 h 69"/>
                <a:gd name="T48" fmla="*/ 175 w 226"/>
                <a:gd name="T49" fmla="*/ 37 h 69"/>
                <a:gd name="T50" fmla="*/ 198 w 226"/>
                <a:gd name="T51" fmla="*/ 51 h 69"/>
                <a:gd name="T52" fmla="*/ 226 w 226"/>
                <a:gd name="T53" fmla="*/ 69 h 69"/>
                <a:gd name="T54" fmla="*/ 226 w 226"/>
                <a:gd name="T55" fmla="*/ 69 h 69"/>
                <a:gd name="T56" fmla="*/ 226 w 226"/>
                <a:gd name="T57" fmla="*/ 69 h 69"/>
                <a:gd name="T58" fmla="*/ 226 w 226"/>
                <a:gd name="T59" fmla="*/ 69 h 69"/>
                <a:gd name="T60" fmla="*/ 226 w 226"/>
                <a:gd name="T6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69">
                  <a:moveTo>
                    <a:pt x="226" y="69"/>
                  </a:moveTo>
                  <a:lnTo>
                    <a:pt x="198" y="55"/>
                  </a:lnTo>
                  <a:lnTo>
                    <a:pt x="175" y="41"/>
                  </a:lnTo>
                  <a:lnTo>
                    <a:pt x="148" y="32"/>
                  </a:lnTo>
                  <a:lnTo>
                    <a:pt x="120" y="23"/>
                  </a:lnTo>
                  <a:lnTo>
                    <a:pt x="92" y="18"/>
                  </a:lnTo>
                  <a:lnTo>
                    <a:pt x="65" y="18"/>
                  </a:lnTo>
                  <a:lnTo>
                    <a:pt x="37" y="18"/>
                  </a:lnTo>
                  <a:lnTo>
                    <a:pt x="5" y="28"/>
                  </a:lnTo>
                  <a:lnTo>
                    <a:pt x="5" y="28"/>
                  </a:lnTo>
                  <a:lnTo>
                    <a:pt x="5" y="28"/>
                  </a:lnTo>
                  <a:lnTo>
                    <a:pt x="5" y="23"/>
                  </a:lnTo>
                  <a:lnTo>
                    <a:pt x="5" y="23"/>
                  </a:lnTo>
                  <a:lnTo>
                    <a:pt x="5" y="23"/>
                  </a:lnTo>
                  <a:lnTo>
                    <a:pt x="0" y="23"/>
                  </a:lnTo>
                  <a:lnTo>
                    <a:pt x="0" y="18"/>
                  </a:lnTo>
                  <a:lnTo>
                    <a:pt x="0" y="18"/>
                  </a:lnTo>
                  <a:lnTo>
                    <a:pt x="0" y="14"/>
                  </a:lnTo>
                  <a:lnTo>
                    <a:pt x="0" y="14"/>
                  </a:lnTo>
                  <a:lnTo>
                    <a:pt x="33" y="5"/>
                  </a:lnTo>
                  <a:lnTo>
                    <a:pt x="60" y="0"/>
                  </a:lnTo>
                  <a:lnTo>
                    <a:pt x="88" y="5"/>
                  </a:lnTo>
                  <a:lnTo>
                    <a:pt x="120" y="9"/>
                  </a:lnTo>
                  <a:lnTo>
                    <a:pt x="148" y="23"/>
                  </a:lnTo>
                  <a:lnTo>
                    <a:pt x="175" y="37"/>
                  </a:lnTo>
                  <a:lnTo>
                    <a:pt x="198" y="51"/>
                  </a:lnTo>
                  <a:lnTo>
                    <a:pt x="226" y="69"/>
                  </a:lnTo>
                  <a:lnTo>
                    <a:pt x="226" y="69"/>
                  </a:lnTo>
                  <a:lnTo>
                    <a:pt x="226" y="69"/>
                  </a:lnTo>
                  <a:lnTo>
                    <a:pt x="226" y="69"/>
                  </a:lnTo>
                  <a:lnTo>
                    <a:pt x="22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0" name="Freeform 124"/>
            <p:cNvSpPr>
              <a:spLocks/>
            </p:cNvSpPr>
            <p:nvPr/>
          </p:nvSpPr>
          <p:spPr bwMode="auto">
            <a:xfrm>
              <a:off x="4034" y="2280"/>
              <a:ext cx="189" cy="238"/>
            </a:xfrm>
            <a:custGeom>
              <a:avLst/>
              <a:gdLst>
                <a:gd name="T0" fmla="*/ 418 w 418"/>
                <a:gd name="T1" fmla="*/ 51 h 424"/>
                <a:gd name="T2" fmla="*/ 372 w 418"/>
                <a:gd name="T3" fmla="*/ 88 h 424"/>
                <a:gd name="T4" fmla="*/ 276 w 418"/>
                <a:gd name="T5" fmla="*/ 157 h 424"/>
                <a:gd name="T6" fmla="*/ 193 w 418"/>
                <a:gd name="T7" fmla="*/ 235 h 424"/>
                <a:gd name="T8" fmla="*/ 142 w 418"/>
                <a:gd name="T9" fmla="*/ 332 h 424"/>
                <a:gd name="T10" fmla="*/ 138 w 418"/>
                <a:gd name="T11" fmla="*/ 392 h 424"/>
                <a:gd name="T12" fmla="*/ 119 w 418"/>
                <a:gd name="T13" fmla="*/ 424 h 424"/>
                <a:gd name="T14" fmla="*/ 119 w 418"/>
                <a:gd name="T15" fmla="*/ 424 h 424"/>
                <a:gd name="T16" fmla="*/ 119 w 418"/>
                <a:gd name="T17" fmla="*/ 419 h 424"/>
                <a:gd name="T18" fmla="*/ 119 w 418"/>
                <a:gd name="T19" fmla="*/ 419 h 424"/>
                <a:gd name="T20" fmla="*/ 115 w 418"/>
                <a:gd name="T21" fmla="*/ 419 h 424"/>
                <a:gd name="T22" fmla="*/ 115 w 418"/>
                <a:gd name="T23" fmla="*/ 415 h 424"/>
                <a:gd name="T24" fmla="*/ 110 w 418"/>
                <a:gd name="T25" fmla="*/ 419 h 424"/>
                <a:gd name="T26" fmla="*/ 110 w 418"/>
                <a:gd name="T27" fmla="*/ 424 h 424"/>
                <a:gd name="T28" fmla="*/ 106 w 418"/>
                <a:gd name="T29" fmla="*/ 424 h 424"/>
                <a:gd name="T30" fmla="*/ 101 w 418"/>
                <a:gd name="T31" fmla="*/ 424 h 424"/>
                <a:gd name="T32" fmla="*/ 83 w 418"/>
                <a:gd name="T33" fmla="*/ 415 h 424"/>
                <a:gd name="T34" fmla="*/ 60 w 418"/>
                <a:gd name="T35" fmla="*/ 396 h 424"/>
                <a:gd name="T36" fmla="*/ 32 w 418"/>
                <a:gd name="T37" fmla="*/ 378 h 424"/>
                <a:gd name="T38" fmla="*/ 9 w 418"/>
                <a:gd name="T39" fmla="*/ 350 h 424"/>
                <a:gd name="T40" fmla="*/ 0 w 418"/>
                <a:gd name="T41" fmla="*/ 341 h 424"/>
                <a:gd name="T42" fmla="*/ 9 w 418"/>
                <a:gd name="T43" fmla="*/ 323 h 424"/>
                <a:gd name="T44" fmla="*/ 18 w 418"/>
                <a:gd name="T45" fmla="*/ 304 h 424"/>
                <a:gd name="T46" fmla="*/ 23 w 418"/>
                <a:gd name="T47" fmla="*/ 281 h 424"/>
                <a:gd name="T48" fmla="*/ 27 w 418"/>
                <a:gd name="T49" fmla="*/ 258 h 424"/>
                <a:gd name="T50" fmla="*/ 41 w 418"/>
                <a:gd name="T51" fmla="*/ 258 h 424"/>
                <a:gd name="T52" fmla="*/ 73 w 418"/>
                <a:gd name="T53" fmla="*/ 249 h 424"/>
                <a:gd name="T54" fmla="*/ 101 w 418"/>
                <a:gd name="T55" fmla="*/ 230 h 424"/>
                <a:gd name="T56" fmla="*/ 119 w 418"/>
                <a:gd name="T57" fmla="*/ 203 h 424"/>
                <a:gd name="T58" fmla="*/ 129 w 418"/>
                <a:gd name="T59" fmla="*/ 189 h 424"/>
                <a:gd name="T60" fmla="*/ 119 w 418"/>
                <a:gd name="T61" fmla="*/ 180 h 424"/>
                <a:gd name="T62" fmla="*/ 156 w 418"/>
                <a:gd name="T63" fmla="*/ 157 h 424"/>
                <a:gd name="T64" fmla="*/ 188 w 418"/>
                <a:gd name="T65" fmla="*/ 129 h 424"/>
                <a:gd name="T66" fmla="*/ 207 w 418"/>
                <a:gd name="T67" fmla="*/ 88 h 424"/>
                <a:gd name="T68" fmla="*/ 211 w 418"/>
                <a:gd name="T69" fmla="*/ 46 h 424"/>
                <a:gd name="T70" fmla="*/ 216 w 418"/>
                <a:gd name="T71" fmla="*/ 42 h 424"/>
                <a:gd name="T72" fmla="*/ 225 w 418"/>
                <a:gd name="T73" fmla="*/ 32 h 424"/>
                <a:gd name="T74" fmla="*/ 230 w 418"/>
                <a:gd name="T75" fmla="*/ 19 h 424"/>
                <a:gd name="T76" fmla="*/ 239 w 418"/>
                <a:gd name="T77" fmla="*/ 9 h 424"/>
                <a:gd name="T78" fmla="*/ 239 w 418"/>
                <a:gd name="T79" fmla="*/ 0 h 424"/>
                <a:gd name="T80" fmla="*/ 285 w 418"/>
                <a:gd name="T81" fmla="*/ 14 h 424"/>
                <a:gd name="T82" fmla="*/ 326 w 418"/>
                <a:gd name="T83" fmla="*/ 28 h 424"/>
                <a:gd name="T84" fmla="*/ 372 w 418"/>
                <a:gd name="T85" fmla="*/ 37 h 424"/>
                <a:gd name="T86" fmla="*/ 418 w 418"/>
                <a:gd name="T87" fmla="*/ 46 h 424"/>
                <a:gd name="T88" fmla="*/ 418 w 418"/>
                <a:gd name="T89" fmla="*/ 46 h 424"/>
                <a:gd name="T90" fmla="*/ 418 w 418"/>
                <a:gd name="T91" fmla="*/ 4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24">
                  <a:moveTo>
                    <a:pt x="418" y="46"/>
                  </a:moveTo>
                  <a:lnTo>
                    <a:pt x="418" y="51"/>
                  </a:lnTo>
                  <a:lnTo>
                    <a:pt x="418" y="51"/>
                  </a:lnTo>
                  <a:lnTo>
                    <a:pt x="372" y="88"/>
                  </a:lnTo>
                  <a:lnTo>
                    <a:pt x="326" y="120"/>
                  </a:lnTo>
                  <a:lnTo>
                    <a:pt x="276" y="157"/>
                  </a:lnTo>
                  <a:lnTo>
                    <a:pt x="234" y="194"/>
                  </a:lnTo>
                  <a:lnTo>
                    <a:pt x="193" y="235"/>
                  </a:lnTo>
                  <a:lnTo>
                    <a:pt x="165" y="281"/>
                  </a:lnTo>
                  <a:lnTo>
                    <a:pt x="142" y="332"/>
                  </a:lnTo>
                  <a:lnTo>
                    <a:pt x="138" y="392"/>
                  </a:lnTo>
                  <a:lnTo>
                    <a:pt x="138" y="392"/>
                  </a:lnTo>
                  <a:lnTo>
                    <a:pt x="156" y="424"/>
                  </a:lnTo>
                  <a:lnTo>
                    <a:pt x="119" y="424"/>
                  </a:lnTo>
                  <a:lnTo>
                    <a:pt x="119" y="424"/>
                  </a:lnTo>
                  <a:lnTo>
                    <a:pt x="119" y="424"/>
                  </a:lnTo>
                  <a:lnTo>
                    <a:pt x="119" y="424"/>
                  </a:lnTo>
                  <a:lnTo>
                    <a:pt x="119" y="419"/>
                  </a:lnTo>
                  <a:lnTo>
                    <a:pt x="119" y="419"/>
                  </a:lnTo>
                  <a:lnTo>
                    <a:pt x="119" y="419"/>
                  </a:lnTo>
                  <a:lnTo>
                    <a:pt x="119" y="419"/>
                  </a:lnTo>
                  <a:lnTo>
                    <a:pt x="115" y="419"/>
                  </a:lnTo>
                  <a:lnTo>
                    <a:pt x="115" y="415"/>
                  </a:lnTo>
                  <a:lnTo>
                    <a:pt x="115" y="415"/>
                  </a:lnTo>
                  <a:lnTo>
                    <a:pt x="110" y="419"/>
                  </a:lnTo>
                  <a:lnTo>
                    <a:pt x="110" y="419"/>
                  </a:lnTo>
                  <a:lnTo>
                    <a:pt x="110" y="419"/>
                  </a:lnTo>
                  <a:lnTo>
                    <a:pt x="110" y="424"/>
                  </a:lnTo>
                  <a:lnTo>
                    <a:pt x="106" y="424"/>
                  </a:lnTo>
                  <a:lnTo>
                    <a:pt x="106" y="424"/>
                  </a:lnTo>
                  <a:lnTo>
                    <a:pt x="106" y="424"/>
                  </a:lnTo>
                  <a:lnTo>
                    <a:pt x="101" y="424"/>
                  </a:lnTo>
                  <a:lnTo>
                    <a:pt x="101" y="424"/>
                  </a:lnTo>
                  <a:lnTo>
                    <a:pt x="83" y="415"/>
                  </a:lnTo>
                  <a:lnTo>
                    <a:pt x="73" y="405"/>
                  </a:lnTo>
                  <a:lnTo>
                    <a:pt x="60" y="396"/>
                  </a:lnTo>
                  <a:lnTo>
                    <a:pt x="46" y="387"/>
                  </a:lnTo>
                  <a:lnTo>
                    <a:pt x="32" y="378"/>
                  </a:lnTo>
                  <a:lnTo>
                    <a:pt x="23" y="364"/>
                  </a:lnTo>
                  <a:lnTo>
                    <a:pt x="9" y="350"/>
                  </a:lnTo>
                  <a:lnTo>
                    <a:pt x="0" y="341"/>
                  </a:lnTo>
                  <a:lnTo>
                    <a:pt x="0" y="341"/>
                  </a:lnTo>
                  <a:lnTo>
                    <a:pt x="4" y="332"/>
                  </a:lnTo>
                  <a:lnTo>
                    <a:pt x="9" y="323"/>
                  </a:lnTo>
                  <a:lnTo>
                    <a:pt x="14" y="313"/>
                  </a:lnTo>
                  <a:lnTo>
                    <a:pt x="18" y="304"/>
                  </a:lnTo>
                  <a:lnTo>
                    <a:pt x="23" y="290"/>
                  </a:lnTo>
                  <a:lnTo>
                    <a:pt x="23" y="281"/>
                  </a:lnTo>
                  <a:lnTo>
                    <a:pt x="27" y="272"/>
                  </a:lnTo>
                  <a:lnTo>
                    <a:pt x="27" y="258"/>
                  </a:lnTo>
                  <a:lnTo>
                    <a:pt x="27" y="258"/>
                  </a:lnTo>
                  <a:lnTo>
                    <a:pt x="41" y="258"/>
                  </a:lnTo>
                  <a:lnTo>
                    <a:pt x="60" y="254"/>
                  </a:lnTo>
                  <a:lnTo>
                    <a:pt x="73" y="249"/>
                  </a:lnTo>
                  <a:lnTo>
                    <a:pt x="87" y="240"/>
                  </a:lnTo>
                  <a:lnTo>
                    <a:pt x="101" y="230"/>
                  </a:lnTo>
                  <a:lnTo>
                    <a:pt x="110" y="217"/>
                  </a:lnTo>
                  <a:lnTo>
                    <a:pt x="119" y="203"/>
                  </a:lnTo>
                  <a:lnTo>
                    <a:pt x="129" y="189"/>
                  </a:lnTo>
                  <a:lnTo>
                    <a:pt x="129" y="189"/>
                  </a:lnTo>
                  <a:lnTo>
                    <a:pt x="119" y="180"/>
                  </a:lnTo>
                  <a:lnTo>
                    <a:pt x="119" y="180"/>
                  </a:lnTo>
                  <a:lnTo>
                    <a:pt x="138" y="171"/>
                  </a:lnTo>
                  <a:lnTo>
                    <a:pt x="156" y="157"/>
                  </a:lnTo>
                  <a:lnTo>
                    <a:pt x="175" y="143"/>
                  </a:lnTo>
                  <a:lnTo>
                    <a:pt x="188" y="129"/>
                  </a:lnTo>
                  <a:lnTo>
                    <a:pt x="198" y="111"/>
                  </a:lnTo>
                  <a:lnTo>
                    <a:pt x="207" y="88"/>
                  </a:lnTo>
                  <a:lnTo>
                    <a:pt x="211" y="69"/>
                  </a:lnTo>
                  <a:lnTo>
                    <a:pt x="211" y="46"/>
                  </a:lnTo>
                  <a:lnTo>
                    <a:pt x="211" y="46"/>
                  </a:lnTo>
                  <a:lnTo>
                    <a:pt x="216" y="42"/>
                  </a:lnTo>
                  <a:lnTo>
                    <a:pt x="221" y="37"/>
                  </a:lnTo>
                  <a:lnTo>
                    <a:pt x="225" y="32"/>
                  </a:lnTo>
                  <a:lnTo>
                    <a:pt x="230" y="23"/>
                  </a:lnTo>
                  <a:lnTo>
                    <a:pt x="230" y="19"/>
                  </a:lnTo>
                  <a:lnTo>
                    <a:pt x="234" y="14"/>
                  </a:lnTo>
                  <a:lnTo>
                    <a:pt x="239" y="9"/>
                  </a:lnTo>
                  <a:lnTo>
                    <a:pt x="239" y="0"/>
                  </a:lnTo>
                  <a:lnTo>
                    <a:pt x="239" y="0"/>
                  </a:lnTo>
                  <a:lnTo>
                    <a:pt x="262" y="9"/>
                  </a:lnTo>
                  <a:lnTo>
                    <a:pt x="285" y="14"/>
                  </a:lnTo>
                  <a:lnTo>
                    <a:pt x="308" y="19"/>
                  </a:lnTo>
                  <a:lnTo>
                    <a:pt x="326" y="28"/>
                  </a:lnTo>
                  <a:lnTo>
                    <a:pt x="349" y="32"/>
                  </a:lnTo>
                  <a:lnTo>
                    <a:pt x="372" y="37"/>
                  </a:lnTo>
                  <a:lnTo>
                    <a:pt x="395" y="42"/>
                  </a:lnTo>
                  <a:lnTo>
                    <a:pt x="418" y="46"/>
                  </a:lnTo>
                  <a:lnTo>
                    <a:pt x="418" y="46"/>
                  </a:lnTo>
                  <a:lnTo>
                    <a:pt x="418" y="46"/>
                  </a:lnTo>
                  <a:lnTo>
                    <a:pt x="418" y="46"/>
                  </a:lnTo>
                  <a:lnTo>
                    <a:pt x="418"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1" name="Freeform 125"/>
            <p:cNvSpPr>
              <a:spLocks/>
            </p:cNvSpPr>
            <p:nvPr/>
          </p:nvSpPr>
          <p:spPr bwMode="auto">
            <a:xfrm>
              <a:off x="3909" y="2298"/>
              <a:ext cx="171" cy="179"/>
            </a:xfrm>
            <a:custGeom>
              <a:avLst/>
              <a:gdLst>
                <a:gd name="T0" fmla="*/ 377 w 377"/>
                <a:gd name="T1" fmla="*/ 166 h 318"/>
                <a:gd name="T2" fmla="*/ 359 w 377"/>
                <a:gd name="T3" fmla="*/ 185 h 318"/>
                <a:gd name="T4" fmla="*/ 345 w 377"/>
                <a:gd name="T5" fmla="*/ 194 h 318"/>
                <a:gd name="T6" fmla="*/ 303 w 377"/>
                <a:gd name="T7" fmla="*/ 203 h 318"/>
                <a:gd name="T8" fmla="*/ 290 w 377"/>
                <a:gd name="T9" fmla="*/ 175 h 318"/>
                <a:gd name="T10" fmla="*/ 276 w 377"/>
                <a:gd name="T11" fmla="*/ 157 h 318"/>
                <a:gd name="T12" fmla="*/ 262 w 377"/>
                <a:gd name="T13" fmla="*/ 143 h 318"/>
                <a:gd name="T14" fmla="*/ 267 w 377"/>
                <a:gd name="T15" fmla="*/ 171 h 318"/>
                <a:gd name="T16" fmla="*/ 280 w 377"/>
                <a:gd name="T17" fmla="*/ 194 h 318"/>
                <a:gd name="T18" fmla="*/ 280 w 377"/>
                <a:gd name="T19" fmla="*/ 212 h 318"/>
                <a:gd name="T20" fmla="*/ 276 w 377"/>
                <a:gd name="T21" fmla="*/ 245 h 318"/>
                <a:gd name="T22" fmla="*/ 267 w 377"/>
                <a:gd name="T23" fmla="*/ 277 h 318"/>
                <a:gd name="T24" fmla="*/ 253 w 377"/>
                <a:gd name="T25" fmla="*/ 291 h 318"/>
                <a:gd name="T26" fmla="*/ 230 w 377"/>
                <a:gd name="T27" fmla="*/ 309 h 318"/>
                <a:gd name="T28" fmla="*/ 198 w 377"/>
                <a:gd name="T29" fmla="*/ 318 h 318"/>
                <a:gd name="T30" fmla="*/ 179 w 377"/>
                <a:gd name="T31" fmla="*/ 314 h 318"/>
                <a:gd name="T32" fmla="*/ 207 w 377"/>
                <a:gd name="T33" fmla="*/ 277 h 318"/>
                <a:gd name="T34" fmla="*/ 207 w 377"/>
                <a:gd name="T35" fmla="*/ 286 h 318"/>
                <a:gd name="T36" fmla="*/ 211 w 377"/>
                <a:gd name="T37" fmla="*/ 295 h 318"/>
                <a:gd name="T38" fmla="*/ 216 w 377"/>
                <a:gd name="T39" fmla="*/ 295 h 318"/>
                <a:gd name="T40" fmla="*/ 230 w 377"/>
                <a:gd name="T41" fmla="*/ 263 h 318"/>
                <a:gd name="T42" fmla="*/ 225 w 377"/>
                <a:gd name="T43" fmla="*/ 226 h 318"/>
                <a:gd name="T44" fmla="*/ 216 w 377"/>
                <a:gd name="T45" fmla="*/ 208 h 318"/>
                <a:gd name="T46" fmla="*/ 165 w 377"/>
                <a:gd name="T47" fmla="*/ 143 h 318"/>
                <a:gd name="T48" fmla="*/ 96 w 377"/>
                <a:gd name="T49" fmla="*/ 102 h 318"/>
                <a:gd name="T50" fmla="*/ 41 w 377"/>
                <a:gd name="T51" fmla="*/ 102 h 318"/>
                <a:gd name="T52" fmla="*/ 27 w 377"/>
                <a:gd name="T53" fmla="*/ 111 h 318"/>
                <a:gd name="T54" fmla="*/ 13 w 377"/>
                <a:gd name="T55" fmla="*/ 125 h 318"/>
                <a:gd name="T56" fmla="*/ 9 w 377"/>
                <a:gd name="T57" fmla="*/ 134 h 318"/>
                <a:gd name="T58" fmla="*/ 0 w 377"/>
                <a:gd name="T59" fmla="*/ 116 h 318"/>
                <a:gd name="T60" fmla="*/ 13 w 377"/>
                <a:gd name="T61" fmla="*/ 97 h 318"/>
                <a:gd name="T62" fmla="*/ 23 w 377"/>
                <a:gd name="T63" fmla="*/ 83 h 318"/>
                <a:gd name="T64" fmla="*/ 82 w 377"/>
                <a:gd name="T65" fmla="*/ 70 h 318"/>
                <a:gd name="T66" fmla="*/ 156 w 377"/>
                <a:gd name="T67" fmla="*/ 74 h 318"/>
                <a:gd name="T68" fmla="*/ 202 w 377"/>
                <a:gd name="T69" fmla="*/ 74 h 318"/>
                <a:gd name="T70" fmla="*/ 216 w 377"/>
                <a:gd name="T71" fmla="*/ 79 h 318"/>
                <a:gd name="T72" fmla="*/ 230 w 377"/>
                <a:gd name="T73" fmla="*/ 83 h 318"/>
                <a:gd name="T74" fmla="*/ 234 w 377"/>
                <a:gd name="T75" fmla="*/ 79 h 318"/>
                <a:gd name="T76" fmla="*/ 188 w 377"/>
                <a:gd name="T77" fmla="*/ 56 h 318"/>
                <a:gd name="T78" fmla="*/ 129 w 377"/>
                <a:gd name="T79" fmla="*/ 51 h 318"/>
                <a:gd name="T80" fmla="*/ 92 w 377"/>
                <a:gd name="T81" fmla="*/ 51 h 318"/>
                <a:gd name="T82" fmla="*/ 92 w 377"/>
                <a:gd name="T83" fmla="*/ 28 h 318"/>
                <a:gd name="T84" fmla="*/ 106 w 377"/>
                <a:gd name="T85" fmla="*/ 14 h 318"/>
                <a:gd name="T86" fmla="*/ 119 w 377"/>
                <a:gd name="T87" fmla="*/ 10 h 318"/>
                <a:gd name="T88" fmla="*/ 225 w 377"/>
                <a:gd name="T89" fmla="*/ 14 h 318"/>
                <a:gd name="T90" fmla="*/ 313 w 377"/>
                <a:gd name="T91" fmla="*/ 83 h 318"/>
                <a:gd name="T92" fmla="*/ 368 w 377"/>
                <a:gd name="T93" fmla="*/ 134 h 318"/>
                <a:gd name="T94" fmla="*/ 377 w 377"/>
                <a:gd name="T95" fmla="*/ 15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 h="318">
                  <a:moveTo>
                    <a:pt x="377" y="152"/>
                  </a:moveTo>
                  <a:lnTo>
                    <a:pt x="377" y="162"/>
                  </a:lnTo>
                  <a:lnTo>
                    <a:pt x="377" y="166"/>
                  </a:lnTo>
                  <a:lnTo>
                    <a:pt x="372" y="171"/>
                  </a:lnTo>
                  <a:lnTo>
                    <a:pt x="368" y="175"/>
                  </a:lnTo>
                  <a:lnTo>
                    <a:pt x="359" y="185"/>
                  </a:lnTo>
                  <a:lnTo>
                    <a:pt x="354" y="189"/>
                  </a:lnTo>
                  <a:lnTo>
                    <a:pt x="349" y="189"/>
                  </a:lnTo>
                  <a:lnTo>
                    <a:pt x="345" y="194"/>
                  </a:lnTo>
                  <a:lnTo>
                    <a:pt x="345" y="194"/>
                  </a:lnTo>
                  <a:lnTo>
                    <a:pt x="303" y="203"/>
                  </a:lnTo>
                  <a:lnTo>
                    <a:pt x="303" y="203"/>
                  </a:lnTo>
                  <a:lnTo>
                    <a:pt x="299" y="194"/>
                  </a:lnTo>
                  <a:lnTo>
                    <a:pt x="294" y="185"/>
                  </a:lnTo>
                  <a:lnTo>
                    <a:pt x="290" y="175"/>
                  </a:lnTo>
                  <a:lnTo>
                    <a:pt x="285" y="171"/>
                  </a:lnTo>
                  <a:lnTo>
                    <a:pt x="280" y="162"/>
                  </a:lnTo>
                  <a:lnTo>
                    <a:pt x="276" y="157"/>
                  </a:lnTo>
                  <a:lnTo>
                    <a:pt x="271" y="148"/>
                  </a:lnTo>
                  <a:lnTo>
                    <a:pt x="262" y="143"/>
                  </a:lnTo>
                  <a:lnTo>
                    <a:pt x="262" y="143"/>
                  </a:lnTo>
                  <a:lnTo>
                    <a:pt x="262" y="152"/>
                  </a:lnTo>
                  <a:lnTo>
                    <a:pt x="262" y="162"/>
                  </a:lnTo>
                  <a:lnTo>
                    <a:pt x="267" y="171"/>
                  </a:lnTo>
                  <a:lnTo>
                    <a:pt x="271" y="175"/>
                  </a:lnTo>
                  <a:lnTo>
                    <a:pt x="276" y="185"/>
                  </a:lnTo>
                  <a:lnTo>
                    <a:pt x="280" y="194"/>
                  </a:lnTo>
                  <a:lnTo>
                    <a:pt x="280" y="203"/>
                  </a:lnTo>
                  <a:lnTo>
                    <a:pt x="280" y="212"/>
                  </a:lnTo>
                  <a:lnTo>
                    <a:pt x="280" y="212"/>
                  </a:lnTo>
                  <a:lnTo>
                    <a:pt x="280" y="226"/>
                  </a:lnTo>
                  <a:lnTo>
                    <a:pt x="280" y="235"/>
                  </a:lnTo>
                  <a:lnTo>
                    <a:pt x="276" y="245"/>
                  </a:lnTo>
                  <a:lnTo>
                    <a:pt x="276" y="254"/>
                  </a:lnTo>
                  <a:lnTo>
                    <a:pt x="271" y="268"/>
                  </a:lnTo>
                  <a:lnTo>
                    <a:pt x="267" y="277"/>
                  </a:lnTo>
                  <a:lnTo>
                    <a:pt x="262" y="286"/>
                  </a:lnTo>
                  <a:lnTo>
                    <a:pt x="253" y="291"/>
                  </a:lnTo>
                  <a:lnTo>
                    <a:pt x="253" y="291"/>
                  </a:lnTo>
                  <a:lnTo>
                    <a:pt x="248" y="300"/>
                  </a:lnTo>
                  <a:lnTo>
                    <a:pt x="239" y="304"/>
                  </a:lnTo>
                  <a:lnTo>
                    <a:pt x="230" y="309"/>
                  </a:lnTo>
                  <a:lnTo>
                    <a:pt x="221" y="314"/>
                  </a:lnTo>
                  <a:lnTo>
                    <a:pt x="211" y="314"/>
                  </a:lnTo>
                  <a:lnTo>
                    <a:pt x="198" y="318"/>
                  </a:lnTo>
                  <a:lnTo>
                    <a:pt x="188" y="318"/>
                  </a:lnTo>
                  <a:lnTo>
                    <a:pt x="179" y="314"/>
                  </a:lnTo>
                  <a:lnTo>
                    <a:pt x="179" y="314"/>
                  </a:lnTo>
                  <a:lnTo>
                    <a:pt x="156" y="304"/>
                  </a:lnTo>
                  <a:lnTo>
                    <a:pt x="207" y="277"/>
                  </a:lnTo>
                  <a:lnTo>
                    <a:pt x="207" y="277"/>
                  </a:lnTo>
                  <a:lnTo>
                    <a:pt x="207" y="281"/>
                  </a:lnTo>
                  <a:lnTo>
                    <a:pt x="207" y="286"/>
                  </a:lnTo>
                  <a:lnTo>
                    <a:pt x="207" y="286"/>
                  </a:lnTo>
                  <a:lnTo>
                    <a:pt x="207" y="291"/>
                  </a:lnTo>
                  <a:lnTo>
                    <a:pt x="211" y="295"/>
                  </a:lnTo>
                  <a:lnTo>
                    <a:pt x="211" y="295"/>
                  </a:lnTo>
                  <a:lnTo>
                    <a:pt x="216" y="295"/>
                  </a:lnTo>
                  <a:lnTo>
                    <a:pt x="216" y="295"/>
                  </a:lnTo>
                  <a:lnTo>
                    <a:pt x="216" y="295"/>
                  </a:lnTo>
                  <a:lnTo>
                    <a:pt x="225" y="286"/>
                  </a:lnTo>
                  <a:lnTo>
                    <a:pt x="225" y="272"/>
                  </a:lnTo>
                  <a:lnTo>
                    <a:pt x="230" y="263"/>
                  </a:lnTo>
                  <a:lnTo>
                    <a:pt x="230" y="249"/>
                  </a:lnTo>
                  <a:lnTo>
                    <a:pt x="230" y="240"/>
                  </a:lnTo>
                  <a:lnTo>
                    <a:pt x="225" y="226"/>
                  </a:lnTo>
                  <a:lnTo>
                    <a:pt x="225" y="217"/>
                  </a:lnTo>
                  <a:lnTo>
                    <a:pt x="216" y="208"/>
                  </a:lnTo>
                  <a:lnTo>
                    <a:pt x="216" y="208"/>
                  </a:lnTo>
                  <a:lnTo>
                    <a:pt x="202" y="185"/>
                  </a:lnTo>
                  <a:lnTo>
                    <a:pt x="184" y="166"/>
                  </a:lnTo>
                  <a:lnTo>
                    <a:pt x="165" y="143"/>
                  </a:lnTo>
                  <a:lnTo>
                    <a:pt x="142" y="125"/>
                  </a:lnTo>
                  <a:lnTo>
                    <a:pt x="119" y="111"/>
                  </a:lnTo>
                  <a:lnTo>
                    <a:pt x="96" y="102"/>
                  </a:lnTo>
                  <a:lnTo>
                    <a:pt x="69" y="97"/>
                  </a:lnTo>
                  <a:lnTo>
                    <a:pt x="41" y="102"/>
                  </a:lnTo>
                  <a:lnTo>
                    <a:pt x="41" y="102"/>
                  </a:lnTo>
                  <a:lnTo>
                    <a:pt x="36" y="106"/>
                  </a:lnTo>
                  <a:lnTo>
                    <a:pt x="32" y="106"/>
                  </a:lnTo>
                  <a:lnTo>
                    <a:pt x="27" y="111"/>
                  </a:lnTo>
                  <a:lnTo>
                    <a:pt x="23" y="116"/>
                  </a:lnTo>
                  <a:lnTo>
                    <a:pt x="18" y="120"/>
                  </a:lnTo>
                  <a:lnTo>
                    <a:pt x="13" y="125"/>
                  </a:lnTo>
                  <a:lnTo>
                    <a:pt x="9" y="129"/>
                  </a:lnTo>
                  <a:lnTo>
                    <a:pt x="9" y="134"/>
                  </a:lnTo>
                  <a:lnTo>
                    <a:pt x="9" y="134"/>
                  </a:lnTo>
                  <a:lnTo>
                    <a:pt x="0" y="129"/>
                  </a:lnTo>
                  <a:lnTo>
                    <a:pt x="0" y="125"/>
                  </a:lnTo>
                  <a:lnTo>
                    <a:pt x="0" y="116"/>
                  </a:lnTo>
                  <a:lnTo>
                    <a:pt x="4" y="111"/>
                  </a:lnTo>
                  <a:lnTo>
                    <a:pt x="9" y="102"/>
                  </a:lnTo>
                  <a:lnTo>
                    <a:pt x="13" y="97"/>
                  </a:lnTo>
                  <a:lnTo>
                    <a:pt x="18" y="88"/>
                  </a:lnTo>
                  <a:lnTo>
                    <a:pt x="23" y="83"/>
                  </a:lnTo>
                  <a:lnTo>
                    <a:pt x="23" y="83"/>
                  </a:lnTo>
                  <a:lnTo>
                    <a:pt x="41" y="74"/>
                  </a:lnTo>
                  <a:lnTo>
                    <a:pt x="64" y="70"/>
                  </a:lnTo>
                  <a:lnTo>
                    <a:pt x="82" y="70"/>
                  </a:lnTo>
                  <a:lnTo>
                    <a:pt x="106" y="70"/>
                  </a:lnTo>
                  <a:lnTo>
                    <a:pt x="133" y="70"/>
                  </a:lnTo>
                  <a:lnTo>
                    <a:pt x="156" y="74"/>
                  </a:lnTo>
                  <a:lnTo>
                    <a:pt x="179" y="74"/>
                  </a:lnTo>
                  <a:lnTo>
                    <a:pt x="202" y="74"/>
                  </a:lnTo>
                  <a:lnTo>
                    <a:pt x="202" y="74"/>
                  </a:lnTo>
                  <a:lnTo>
                    <a:pt x="207" y="74"/>
                  </a:lnTo>
                  <a:lnTo>
                    <a:pt x="211" y="79"/>
                  </a:lnTo>
                  <a:lnTo>
                    <a:pt x="216" y="79"/>
                  </a:lnTo>
                  <a:lnTo>
                    <a:pt x="221" y="83"/>
                  </a:lnTo>
                  <a:lnTo>
                    <a:pt x="225" y="83"/>
                  </a:lnTo>
                  <a:lnTo>
                    <a:pt x="230" y="83"/>
                  </a:lnTo>
                  <a:lnTo>
                    <a:pt x="234" y="83"/>
                  </a:lnTo>
                  <a:lnTo>
                    <a:pt x="234" y="79"/>
                  </a:lnTo>
                  <a:lnTo>
                    <a:pt x="234" y="79"/>
                  </a:lnTo>
                  <a:lnTo>
                    <a:pt x="221" y="70"/>
                  </a:lnTo>
                  <a:lnTo>
                    <a:pt x="207" y="60"/>
                  </a:lnTo>
                  <a:lnTo>
                    <a:pt x="188" y="56"/>
                  </a:lnTo>
                  <a:lnTo>
                    <a:pt x="170" y="56"/>
                  </a:lnTo>
                  <a:lnTo>
                    <a:pt x="152" y="51"/>
                  </a:lnTo>
                  <a:lnTo>
                    <a:pt x="129" y="51"/>
                  </a:lnTo>
                  <a:lnTo>
                    <a:pt x="110" y="51"/>
                  </a:lnTo>
                  <a:lnTo>
                    <a:pt x="92" y="51"/>
                  </a:lnTo>
                  <a:lnTo>
                    <a:pt x="92" y="51"/>
                  </a:lnTo>
                  <a:lnTo>
                    <a:pt x="92" y="42"/>
                  </a:lnTo>
                  <a:lnTo>
                    <a:pt x="92" y="33"/>
                  </a:lnTo>
                  <a:lnTo>
                    <a:pt x="92" y="28"/>
                  </a:lnTo>
                  <a:lnTo>
                    <a:pt x="96" y="24"/>
                  </a:lnTo>
                  <a:lnTo>
                    <a:pt x="101" y="19"/>
                  </a:lnTo>
                  <a:lnTo>
                    <a:pt x="106" y="14"/>
                  </a:lnTo>
                  <a:lnTo>
                    <a:pt x="115" y="10"/>
                  </a:lnTo>
                  <a:lnTo>
                    <a:pt x="119" y="10"/>
                  </a:lnTo>
                  <a:lnTo>
                    <a:pt x="119" y="10"/>
                  </a:lnTo>
                  <a:lnTo>
                    <a:pt x="156" y="0"/>
                  </a:lnTo>
                  <a:lnTo>
                    <a:pt x="193" y="0"/>
                  </a:lnTo>
                  <a:lnTo>
                    <a:pt x="225" y="14"/>
                  </a:lnTo>
                  <a:lnTo>
                    <a:pt x="257" y="33"/>
                  </a:lnTo>
                  <a:lnTo>
                    <a:pt x="285" y="60"/>
                  </a:lnTo>
                  <a:lnTo>
                    <a:pt x="313" y="83"/>
                  </a:lnTo>
                  <a:lnTo>
                    <a:pt x="340" y="111"/>
                  </a:lnTo>
                  <a:lnTo>
                    <a:pt x="368" y="134"/>
                  </a:lnTo>
                  <a:lnTo>
                    <a:pt x="368" y="134"/>
                  </a:lnTo>
                  <a:lnTo>
                    <a:pt x="377" y="152"/>
                  </a:lnTo>
                  <a:lnTo>
                    <a:pt x="377" y="152"/>
                  </a:lnTo>
                  <a:lnTo>
                    <a:pt x="377" y="152"/>
                  </a:lnTo>
                  <a:lnTo>
                    <a:pt x="377"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2" name="Freeform 126"/>
            <p:cNvSpPr>
              <a:spLocks/>
            </p:cNvSpPr>
            <p:nvPr/>
          </p:nvSpPr>
          <p:spPr bwMode="auto">
            <a:xfrm>
              <a:off x="4716" y="2327"/>
              <a:ext cx="14" cy="29"/>
            </a:xfrm>
            <a:custGeom>
              <a:avLst/>
              <a:gdLst>
                <a:gd name="T0" fmla="*/ 32 w 32"/>
                <a:gd name="T1" fmla="*/ 0 h 51"/>
                <a:gd name="T2" fmla="*/ 27 w 32"/>
                <a:gd name="T3" fmla="*/ 5 h 51"/>
                <a:gd name="T4" fmla="*/ 27 w 32"/>
                <a:gd name="T5" fmla="*/ 14 h 51"/>
                <a:gd name="T6" fmla="*/ 23 w 32"/>
                <a:gd name="T7" fmla="*/ 23 h 51"/>
                <a:gd name="T8" fmla="*/ 18 w 32"/>
                <a:gd name="T9" fmla="*/ 28 h 51"/>
                <a:gd name="T10" fmla="*/ 14 w 32"/>
                <a:gd name="T11" fmla="*/ 32 h 51"/>
                <a:gd name="T12" fmla="*/ 9 w 32"/>
                <a:gd name="T13" fmla="*/ 42 h 51"/>
                <a:gd name="T14" fmla="*/ 4 w 32"/>
                <a:gd name="T15" fmla="*/ 46 h 51"/>
                <a:gd name="T16" fmla="*/ 0 w 32"/>
                <a:gd name="T17" fmla="*/ 51 h 51"/>
                <a:gd name="T18" fmla="*/ 0 w 32"/>
                <a:gd name="T19" fmla="*/ 51 h 51"/>
                <a:gd name="T20" fmla="*/ 4 w 32"/>
                <a:gd name="T21" fmla="*/ 42 h 51"/>
                <a:gd name="T22" fmla="*/ 4 w 32"/>
                <a:gd name="T23" fmla="*/ 37 h 51"/>
                <a:gd name="T24" fmla="*/ 9 w 32"/>
                <a:gd name="T25" fmla="*/ 28 h 51"/>
                <a:gd name="T26" fmla="*/ 14 w 32"/>
                <a:gd name="T27" fmla="*/ 23 h 51"/>
                <a:gd name="T28" fmla="*/ 18 w 32"/>
                <a:gd name="T29" fmla="*/ 14 h 51"/>
                <a:gd name="T30" fmla="*/ 23 w 32"/>
                <a:gd name="T31" fmla="*/ 9 h 51"/>
                <a:gd name="T32" fmla="*/ 27 w 32"/>
                <a:gd name="T33" fmla="*/ 0 h 51"/>
                <a:gd name="T34" fmla="*/ 32 w 32"/>
                <a:gd name="T35" fmla="*/ 0 h 51"/>
                <a:gd name="T36" fmla="*/ 32 w 32"/>
                <a:gd name="T37" fmla="*/ 0 h 51"/>
                <a:gd name="T38" fmla="*/ 32 w 32"/>
                <a:gd name="T39" fmla="*/ 0 h 51"/>
                <a:gd name="T40" fmla="*/ 32 w 32"/>
                <a:gd name="T41" fmla="*/ 0 h 51"/>
                <a:gd name="T42" fmla="*/ 32 w 32"/>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1">
                  <a:moveTo>
                    <a:pt x="32" y="0"/>
                  </a:moveTo>
                  <a:lnTo>
                    <a:pt x="27" y="5"/>
                  </a:lnTo>
                  <a:lnTo>
                    <a:pt x="27" y="14"/>
                  </a:lnTo>
                  <a:lnTo>
                    <a:pt x="23" y="23"/>
                  </a:lnTo>
                  <a:lnTo>
                    <a:pt x="18" y="28"/>
                  </a:lnTo>
                  <a:lnTo>
                    <a:pt x="14" y="32"/>
                  </a:lnTo>
                  <a:lnTo>
                    <a:pt x="9" y="42"/>
                  </a:lnTo>
                  <a:lnTo>
                    <a:pt x="4" y="46"/>
                  </a:lnTo>
                  <a:lnTo>
                    <a:pt x="0" y="51"/>
                  </a:lnTo>
                  <a:lnTo>
                    <a:pt x="0" y="51"/>
                  </a:lnTo>
                  <a:lnTo>
                    <a:pt x="4" y="42"/>
                  </a:lnTo>
                  <a:lnTo>
                    <a:pt x="4" y="37"/>
                  </a:lnTo>
                  <a:lnTo>
                    <a:pt x="9" y="28"/>
                  </a:lnTo>
                  <a:lnTo>
                    <a:pt x="14" y="23"/>
                  </a:lnTo>
                  <a:lnTo>
                    <a:pt x="18" y="14"/>
                  </a:lnTo>
                  <a:lnTo>
                    <a:pt x="23" y="9"/>
                  </a:lnTo>
                  <a:lnTo>
                    <a:pt x="27" y="0"/>
                  </a:lnTo>
                  <a:lnTo>
                    <a:pt x="32" y="0"/>
                  </a:lnTo>
                  <a:lnTo>
                    <a:pt x="32" y="0"/>
                  </a:lnTo>
                  <a:lnTo>
                    <a:pt x="32" y="0"/>
                  </a:lnTo>
                  <a:lnTo>
                    <a:pt x="32" y="0"/>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3" name="Freeform 127"/>
            <p:cNvSpPr>
              <a:spLocks/>
            </p:cNvSpPr>
            <p:nvPr/>
          </p:nvSpPr>
          <p:spPr bwMode="auto">
            <a:xfrm>
              <a:off x="4668" y="2335"/>
              <a:ext cx="239" cy="183"/>
            </a:xfrm>
            <a:custGeom>
              <a:avLst/>
              <a:gdLst>
                <a:gd name="T0" fmla="*/ 101 w 529"/>
                <a:gd name="T1" fmla="*/ 97 h 327"/>
                <a:gd name="T2" fmla="*/ 101 w 529"/>
                <a:gd name="T3" fmla="*/ 110 h 327"/>
                <a:gd name="T4" fmla="*/ 101 w 529"/>
                <a:gd name="T5" fmla="*/ 120 h 327"/>
                <a:gd name="T6" fmla="*/ 101 w 529"/>
                <a:gd name="T7" fmla="*/ 133 h 327"/>
                <a:gd name="T8" fmla="*/ 106 w 529"/>
                <a:gd name="T9" fmla="*/ 138 h 327"/>
                <a:gd name="T10" fmla="*/ 156 w 529"/>
                <a:gd name="T11" fmla="*/ 161 h 327"/>
                <a:gd name="T12" fmla="*/ 212 w 529"/>
                <a:gd name="T13" fmla="*/ 170 h 327"/>
                <a:gd name="T14" fmla="*/ 271 w 529"/>
                <a:gd name="T15" fmla="*/ 175 h 327"/>
                <a:gd name="T16" fmla="*/ 331 w 529"/>
                <a:gd name="T17" fmla="*/ 184 h 327"/>
                <a:gd name="T18" fmla="*/ 359 w 529"/>
                <a:gd name="T19" fmla="*/ 198 h 327"/>
                <a:gd name="T20" fmla="*/ 419 w 529"/>
                <a:gd name="T21" fmla="*/ 221 h 327"/>
                <a:gd name="T22" fmla="*/ 474 w 529"/>
                <a:gd name="T23" fmla="*/ 253 h 327"/>
                <a:gd name="T24" fmla="*/ 515 w 529"/>
                <a:gd name="T25" fmla="*/ 299 h 327"/>
                <a:gd name="T26" fmla="*/ 529 w 529"/>
                <a:gd name="T27" fmla="*/ 327 h 327"/>
                <a:gd name="T28" fmla="*/ 515 w 529"/>
                <a:gd name="T29" fmla="*/ 327 h 327"/>
                <a:gd name="T30" fmla="*/ 501 w 529"/>
                <a:gd name="T31" fmla="*/ 322 h 327"/>
                <a:gd name="T32" fmla="*/ 497 w 529"/>
                <a:gd name="T33" fmla="*/ 313 h 327"/>
                <a:gd name="T34" fmla="*/ 492 w 529"/>
                <a:gd name="T35" fmla="*/ 299 h 327"/>
                <a:gd name="T36" fmla="*/ 455 w 529"/>
                <a:gd name="T37" fmla="*/ 267 h 327"/>
                <a:gd name="T38" fmla="*/ 377 w 529"/>
                <a:gd name="T39" fmla="*/ 221 h 327"/>
                <a:gd name="T40" fmla="*/ 294 w 529"/>
                <a:gd name="T41" fmla="*/ 198 h 327"/>
                <a:gd name="T42" fmla="*/ 202 w 529"/>
                <a:gd name="T43" fmla="*/ 184 h 327"/>
                <a:gd name="T44" fmla="*/ 156 w 529"/>
                <a:gd name="T45" fmla="*/ 184 h 327"/>
                <a:gd name="T46" fmla="*/ 101 w 529"/>
                <a:gd name="T47" fmla="*/ 157 h 327"/>
                <a:gd name="T48" fmla="*/ 64 w 529"/>
                <a:gd name="T49" fmla="*/ 110 h 327"/>
                <a:gd name="T50" fmla="*/ 32 w 529"/>
                <a:gd name="T51" fmla="*/ 60 h 327"/>
                <a:gd name="T52" fmla="*/ 0 w 529"/>
                <a:gd name="T53" fmla="*/ 9 h 327"/>
                <a:gd name="T54" fmla="*/ 18 w 529"/>
                <a:gd name="T55" fmla="*/ 0 h 327"/>
                <a:gd name="T56" fmla="*/ 51 w 529"/>
                <a:gd name="T57" fmla="*/ 14 h 327"/>
                <a:gd name="T58" fmla="*/ 74 w 529"/>
                <a:gd name="T59" fmla="*/ 46 h 327"/>
                <a:gd name="T60" fmla="*/ 92 w 529"/>
                <a:gd name="T61" fmla="*/ 78 h 327"/>
                <a:gd name="T62" fmla="*/ 106 w 529"/>
                <a:gd name="T63" fmla="*/ 92 h 327"/>
                <a:gd name="T64" fmla="*/ 106 w 529"/>
                <a:gd name="T65" fmla="*/ 9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327">
                  <a:moveTo>
                    <a:pt x="106" y="92"/>
                  </a:moveTo>
                  <a:lnTo>
                    <a:pt x="101" y="97"/>
                  </a:lnTo>
                  <a:lnTo>
                    <a:pt x="101" y="101"/>
                  </a:lnTo>
                  <a:lnTo>
                    <a:pt x="101" y="110"/>
                  </a:lnTo>
                  <a:lnTo>
                    <a:pt x="101" y="115"/>
                  </a:lnTo>
                  <a:lnTo>
                    <a:pt x="101" y="120"/>
                  </a:lnTo>
                  <a:lnTo>
                    <a:pt x="101" y="124"/>
                  </a:lnTo>
                  <a:lnTo>
                    <a:pt x="101" y="133"/>
                  </a:lnTo>
                  <a:lnTo>
                    <a:pt x="106" y="138"/>
                  </a:lnTo>
                  <a:lnTo>
                    <a:pt x="106" y="138"/>
                  </a:lnTo>
                  <a:lnTo>
                    <a:pt x="129" y="152"/>
                  </a:lnTo>
                  <a:lnTo>
                    <a:pt x="156" y="161"/>
                  </a:lnTo>
                  <a:lnTo>
                    <a:pt x="184" y="166"/>
                  </a:lnTo>
                  <a:lnTo>
                    <a:pt x="212" y="170"/>
                  </a:lnTo>
                  <a:lnTo>
                    <a:pt x="244" y="175"/>
                  </a:lnTo>
                  <a:lnTo>
                    <a:pt x="271" y="175"/>
                  </a:lnTo>
                  <a:lnTo>
                    <a:pt x="304" y="180"/>
                  </a:lnTo>
                  <a:lnTo>
                    <a:pt x="331" y="184"/>
                  </a:lnTo>
                  <a:lnTo>
                    <a:pt x="331" y="184"/>
                  </a:lnTo>
                  <a:lnTo>
                    <a:pt x="359" y="198"/>
                  </a:lnTo>
                  <a:lnTo>
                    <a:pt x="391" y="207"/>
                  </a:lnTo>
                  <a:lnTo>
                    <a:pt x="419" y="221"/>
                  </a:lnTo>
                  <a:lnTo>
                    <a:pt x="446" y="235"/>
                  </a:lnTo>
                  <a:lnTo>
                    <a:pt x="474" y="253"/>
                  </a:lnTo>
                  <a:lnTo>
                    <a:pt x="497" y="272"/>
                  </a:lnTo>
                  <a:lnTo>
                    <a:pt x="515" y="299"/>
                  </a:lnTo>
                  <a:lnTo>
                    <a:pt x="529" y="327"/>
                  </a:lnTo>
                  <a:lnTo>
                    <a:pt x="529" y="327"/>
                  </a:lnTo>
                  <a:lnTo>
                    <a:pt x="520" y="327"/>
                  </a:lnTo>
                  <a:lnTo>
                    <a:pt x="515" y="327"/>
                  </a:lnTo>
                  <a:lnTo>
                    <a:pt x="506" y="327"/>
                  </a:lnTo>
                  <a:lnTo>
                    <a:pt x="501" y="322"/>
                  </a:lnTo>
                  <a:lnTo>
                    <a:pt x="501" y="318"/>
                  </a:lnTo>
                  <a:lnTo>
                    <a:pt x="497" y="313"/>
                  </a:lnTo>
                  <a:lnTo>
                    <a:pt x="492" y="304"/>
                  </a:lnTo>
                  <a:lnTo>
                    <a:pt x="492" y="299"/>
                  </a:lnTo>
                  <a:lnTo>
                    <a:pt x="492" y="299"/>
                  </a:lnTo>
                  <a:lnTo>
                    <a:pt x="455" y="267"/>
                  </a:lnTo>
                  <a:lnTo>
                    <a:pt x="419" y="244"/>
                  </a:lnTo>
                  <a:lnTo>
                    <a:pt x="377" y="221"/>
                  </a:lnTo>
                  <a:lnTo>
                    <a:pt x="340" y="207"/>
                  </a:lnTo>
                  <a:lnTo>
                    <a:pt x="294" y="198"/>
                  </a:lnTo>
                  <a:lnTo>
                    <a:pt x="253" y="189"/>
                  </a:lnTo>
                  <a:lnTo>
                    <a:pt x="202" y="184"/>
                  </a:lnTo>
                  <a:lnTo>
                    <a:pt x="156" y="184"/>
                  </a:lnTo>
                  <a:lnTo>
                    <a:pt x="156" y="184"/>
                  </a:lnTo>
                  <a:lnTo>
                    <a:pt x="129" y="175"/>
                  </a:lnTo>
                  <a:lnTo>
                    <a:pt x="101" y="157"/>
                  </a:lnTo>
                  <a:lnTo>
                    <a:pt x="83" y="138"/>
                  </a:lnTo>
                  <a:lnTo>
                    <a:pt x="64" y="110"/>
                  </a:lnTo>
                  <a:lnTo>
                    <a:pt x="46" y="87"/>
                  </a:lnTo>
                  <a:lnTo>
                    <a:pt x="32" y="60"/>
                  </a:lnTo>
                  <a:lnTo>
                    <a:pt x="18" y="32"/>
                  </a:lnTo>
                  <a:lnTo>
                    <a:pt x="0" y="9"/>
                  </a:lnTo>
                  <a:lnTo>
                    <a:pt x="0" y="9"/>
                  </a:lnTo>
                  <a:lnTo>
                    <a:pt x="18" y="0"/>
                  </a:lnTo>
                  <a:lnTo>
                    <a:pt x="37" y="5"/>
                  </a:lnTo>
                  <a:lnTo>
                    <a:pt x="51" y="14"/>
                  </a:lnTo>
                  <a:lnTo>
                    <a:pt x="64" y="28"/>
                  </a:lnTo>
                  <a:lnTo>
                    <a:pt x="74" y="46"/>
                  </a:lnTo>
                  <a:lnTo>
                    <a:pt x="83" y="60"/>
                  </a:lnTo>
                  <a:lnTo>
                    <a:pt x="92" y="78"/>
                  </a:lnTo>
                  <a:lnTo>
                    <a:pt x="106" y="92"/>
                  </a:lnTo>
                  <a:lnTo>
                    <a:pt x="106" y="92"/>
                  </a:lnTo>
                  <a:lnTo>
                    <a:pt x="106" y="92"/>
                  </a:lnTo>
                  <a:lnTo>
                    <a:pt x="106" y="92"/>
                  </a:lnTo>
                  <a:lnTo>
                    <a:pt x="106" y="92"/>
                  </a:lnTo>
                  <a:close/>
                </a:path>
              </a:pathLst>
            </a:custGeom>
            <a:solidFill>
              <a:srgbClr val="B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4" name="Freeform 128"/>
            <p:cNvSpPr>
              <a:spLocks/>
            </p:cNvSpPr>
            <p:nvPr/>
          </p:nvSpPr>
          <p:spPr bwMode="auto">
            <a:xfrm>
              <a:off x="4624" y="2335"/>
              <a:ext cx="262" cy="185"/>
            </a:xfrm>
            <a:custGeom>
              <a:avLst/>
              <a:gdLst>
                <a:gd name="T0" fmla="*/ 111 w 580"/>
                <a:gd name="T1" fmla="*/ 78 h 331"/>
                <a:gd name="T2" fmla="*/ 184 w 580"/>
                <a:gd name="T3" fmla="*/ 175 h 331"/>
                <a:gd name="T4" fmla="*/ 290 w 580"/>
                <a:gd name="T5" fmla="*/ 212 h 331"/>
                <a:gd name="T6" fmla="*/ 364 w 580"/>
                <a:gd name="T7" fmla="*/ 221 h 331"/>
                <a:gd name="T8" fmla="*/ 470 w 580"/>
                <a:gd name="T9" fmla="*/ 253 h 331"/>
                <a:gd name="T10" fmla="*/ 566 w 580"/>
                <a:gd name="T11" fmla="*/ 304 h 331"/>
                <a:gd name="T12" fmla="*/ 571 w 580"/>
                <a:gd name="T13" fmla="*/ 308 h 331"/>
                <a:gd name="T14" fmla="*/ 575 w 580"/>
                <a:gd name="T15" fmla="*/ 318 h 331"/>
                <a:gd name="T16" fmla="*/ 580 w 580"/>
                <a:gd name="T17" fmla="*/ 327 h 331"/>
                <a:gd name="T18" fmla="*/ 364 w 580"/>
                <a:gd name="T19" fmla="*/ 327 h 331"/>
                <a:gd name="T20" fmla="*/ 382 w 580"/>
                <a:gd name="T21" fmla="*/ 308 h 331"/>
                <a:gd name="T22" fmla="*/ 396 w 580"/>
                <a:gd name="T23" fmla="*/ 290 h 331"/>
                <a:gd name="T24" fmla="*/ 405 w 580"/>
                <a:gd name="T25" fmla="*/ 272 h 331"/>
                <a:gd name="T26" fmla="*/ 387 w 580"/>
                <a:gd name="T27" fmla="*/ 272 h 331"/>
                <a:gd name="T28" fmla="*/ 382 w 580"/>
                <a:gd name="T29" fmla="*/ 290 h 331"/>
                <a:gd name="T30" fmla="*/ 373 w 580"/>
                <a:gd name="T31" fmla="*/ 299 h 331"/>
                <a:gd name="T32" fmla="*/ 350 w 580"/>
                <a:gd name="T33" fmla="*/ 313 h 331"/>
                <a:gd name="T34" fmla="*/ 327 w 580"/>
                <a:gd name="T35" fmla="*/ 327 h 331"/>
                <a:gd name="T36" fmla="*/ 309 w 580"/>
                <a:gd name="T37" fmla="*/ 327 h 331"/>
                <a:gd name="T38" fmla="*/ 341 w 580"/>
                <a:gd name="T39" fmla="*/ 304 h 331"/>
                <a:gd name="T40" fmla="*/ 359 w 580"/>
                <a:gd name="T41" fmla="*/ 272 h 331"/>
                <a:gd name="T42" fmla="*/ 368 w 580"/>
                <a:gd name="T43" fmla="*/ 249 h 331"/>
                <a:gd name="T44" fmla="*/ 350 w 580"/>
                <a:gd name="T45" fmla="*/ 258 h 331"/>
                <a:gd name="T46" fmla="*/ 322 w 580"/>
                <a:gd name="T47" fmla="*/ 295 h 331"/>
                <a:gd name="T48" fmla="*/ 281 w 580"/>
                <a:gd name="T49" fmla="*/ 322 h 331"/>
                <a:gd name="T50" fmla="*/ 235 w 580"/>
                <a:gd name="T51" fmla="*/ 331 h 331"/>
                <a:gd name="T52" fmla="*/ 138 w 580"/>
                <a:gd name="T53" fmla="*/ 322 h 331"/>
                <a:gd name="T54" fmla="*/ 56 w 580"/>
                <a:gd name="T55" fmla="*/ 290 h 331"/>
                <a:gd name="T56" fmla="*/ 33 w 580"/>
                <a:gd name="T57" fmla="*/ 267 h 331"/>
                <a:gd name="T58" fmla="*/ 46 w 580"/>
                <a:gd name="T59" fmla="*/ 244 h 331"/>
                <a:gd name="T60" fmla="*/ 74 w 580"/>
                <a:gd name="T61" fmla="*/ 230 h 331"/>
                <a:gd name="T62" fmla="*/ 83 w 580"/>
                <a:gd name="T63" fmla="*/ 230 h 331"/>
                <a:gd name="T64" fmla="*/ 88 w 580"/>
                <a:gd name="T65" fmla="*/ 230 h 331"/>
                <a:gd name="T66" fmla="*/ 92 w 580"/>
                <a:gd name="T67" fmla="*/ 226 h 331"/>
                <a:gd name="T68" fmla="*/ 83 w 580"/>
                <a:gd name="T69" fmla="*/ 207 h 331"/>
                <a:gd name="T70" fmla="*/ 56 w 580"/>
                <a:gd name="T71" fmla="*/ 157 h 331"/>
                <a:gd name="T72" fmla="*/ 33 w 580"/>
                <a:gd name="T73" fmla="*/ 106 h 331"/>
                <a:gd name="T74" fmla="*/ 23 w 580"/>
                <a:gd name="T75" fmla="*/ 78 h 331"/>
                <a:gd name="T76" fmla="*/ 5 w 580"/>
                <a:gd name="T77" fmla="*/ 51 h 331"/>
                <a:gd name="T78" fmla="*/ 5 w 580"/>
                <a:gd name="T79" fmla="*/ 28 h 331"/>
                <a:gd name="T80" fmla="*/ 19 w 580"/>
                <a:gd name="T81" fmla="*/ 14 h 331"/>
                <a:gd name="T82" fmla="*/ 33 w 580"/>
                <a:gd name="T83" fmla="*/ 5 h 331"/>
                <a:gd name="T84" fmla="*/ 51 w 580"/>
                <a:gd name="T85" fmla="*/ 0 h 331"/>
                <a:gd name="T86" fmla="*/ 56 w 580"/>
                <a:gd name="T87" fmla="*/ 5 h 331"/>
                <a:gd name="T88" fmla="*/ 60 w 580"/>
                <a:gd name="T89" fmla="*/ 9 h 331"/>
                <a:gd name="T90" fmla="*/ 69 w 580"/>
                <a:gd name="T91" fmla="*/ 14 h 331"/>
                <a:gd name="T92" fmla="*/ 74 w 580"/>
                <a:gd name="T93"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0" h="331">
                  <a:moveTo>
                    <a:pt x="74" y="9"/>
                  </a:moveTo>
                  <a:lnTo>
                    <a:pt x="92" y="41"/>
                  </a:lnTo>
                  <a:lnTo>
                    <a:pt x="111" y="78"/>
                  </a:lnTo>
                  <a:lnTo>
                    <a:pt x="134" y="110"/>
                  </a:lnTo>
                  <a:lnTo>
                    <a:pt x="157" y="143"/>
                  </a:lnTo>
                  <a:lnTo>
                    <a:pt x="184" y="175"/>
                  </a:lnTo>
                  <a:lnTo>
                    <a:pt x="212" y="198"/>
                  </a:lnTo>
                  <a:lnTo>
                    <a:pt x="249" y="212"/>
                  </a:lnTo>
                  <a:lnTo>
                    <a:pt x="290" y="212"/>
                  </a:lnTo>
                  <a:lnTo>
                    <a:pt x="290" y="212"/>
                  </a:lnTo>
                  <a:lnTo>
                    <a:pt x="327" y="216"/>
                  </a:lnTo>
                  <a:lnTo>
                    <a:pt x="364" y="221"/>
                  </a:lnTo>
                  <a:lnTo>
                    <a:pt x="401" y="230"/>
                  </a:lnTo>
                  <a:lnTo>
                    <a:pt x="437" y="239"/>
                  </a:lnTo>
                  <a:lnTo>
                    <a:pt x="470" y="253"/>
                  </a:lnTo>
                  <a:lnTo>
                    <a:pt x="502" y="267"/>
                  </a:lnTo>
                  <a:lnTo>
                    <a:pt x="534" y="281"/>
                  </a:lnTo>
                  <a:lnTo>
                    <a:pt x="566" y="304"/>
                  </a:lnTo>
                  <a:lnTo>
                    <a:pt x="566" y="304"/>
                  </a:lnTo>
                  <a:lnTo>
                    <a:pt x="566" y="304"/>
                  </a:lnTo>
                  <a:lnTo>
                    <a:pt x="571" y="308"/>
                  </a:lnTo>
                  <a:lnTo>
                    <a:pt x="571" y="308"/>
                  </a:lnTo>
                  <a:lnTo>
                    <a:pt x="575" y="313"/>
                  </a:lnTo>
                  <a:lnTo>
                    <a:pt x="575" y="318"/>
                  </a:lnTo>
                  <a:lnTo>
                    <a:pt x="580" y="318"/>
                  </a:lnTo>
                  <a:lnTo>
                    <a:pt x="580" y="322"/>
                  </a:lnTo>
                  <a:lnTo>
                    <a:pt x="580" y="327"/>
                  </a:lnTo>
                  <a:lnTo>
                    <a:pt x="580" y="327"/>
                  </a:lnTo>
                  <a:lnTo>
                    <a:pt x="364" y="327"/>
                  </a:lnTo>
                  <a:lnTo>
                    <a:pt x="364" y="327"/>
                  </a:lnTo>
                  <a:lnTo>
                    <a:pt x="368" y="322"/>
                  </a:lnTo>
                  <a:lnTo>
                    <a:pt x="378" y="318"/>
                  </a:lnTo>
                  <a:lnTo>
                    <a:pt x="382" y="308"/>
                  </a:lnTo>
                  <a:lnTo>
                    <a:pt x="387" y="304"/>
                  </a:lnTo>
                  <a:lnTo>
                    <a:pt x="391" y="295"/>
                  </a:lnTo>
                  <a:lnTo>
                    <a:pt x="396" y="290"/>
                  </a:lnTo>
                  <a:lnTo>
                    <a:pt x="401" y="281"/>
                  </a:lnTo>
                  <a:lnTo>
                    <a:pt x="405" y="272"/>
                  </a:lnTo>
                  <a:lnTo>
                    <a:pt x="405" y="272"/>
                  </a:lnTo>
                  <a:lnTo>
                    <a:pt x="396" y="272"/>
                  </a:lnTo>
                  <a:lnTo>
                    <a:pt x="391" y="272"/>
                  </a:lnTo>
                  <a:lnTo>
                    <a:pt x="387" y="272"/>
                  </a:lnTo>
                  <a:lnTo>
                    <a:pt x="387" y="276"/>
                  </a:lnTo>
                  <a:lnTo>
                    <a:pt x="382" y="285"/>
                  </a:lnTo>
                  <a:lnTo>
                    <a:pt x="382" y="290"/>
                  </a:lnTo>
                  <a:lnTo>
                    <a:pt x="378" y="295"/>
                  </a:lnTo>
                  <a:lnTo>
                    <a:pt x="373" y="299"/>
                  </a:lnTo>
                  <a:lnTo>
                    <a:pt x="373" y="299"/>
                  </a:lnTo>
                  <a:lnTo>
                    <a:pt x="364" y="304"/>
                  </a:lnTo>
                  <a:lnTo>
                    <a:pt x="359" y="308"/>
                  </a:lnTo>
                  <a:lnTo>
                    <a:pt x="350" y="313"/>
                  </a:lnTo>
                  <a:lnTo>
                    <a:pt x="345" y="322"/>
                  </a:lnTo>
                  <a:lnTo>
                    <a:pt x="336" y="327"/>
                  </a:lnTo>
                  <a:lnTo>
                    <a:pt x="327" y="327"/>
                  </a:lnTo>
                  <a:lnTo>
                    <a:pt x="318" y="327"/>
                  </a:lnTo>
                  <a:lnTo>
                    <a:pt x="309" y="327"/>
                  </a:lnTo>
                  <a:lnTo>
                    <a:pt x="309" y="327"/>
                  </a:lnTo>
                  <a:lnTo>
                    <a:pt x="318" y="322"/>
                  </a:lnTo>
                  <a:lnTo>
                    <a:pt x="332" y="313"/>
                  </a:lnTo>
                  <a:lnTo>
                    <a:pt x="341" y="304"/>
                  </a:lnTo>
                  <a:lnTo>
                    <a:pt x="345" y="295"/>
                  </a:lnTo>
                  <a:lnTo>
                    <a:pt x="355" y="281"/>
                  </a:lnTo>
                  <a:lnTo>
                    <a:pt x="359" y="272"/>
                  </a:lnTo>
                  <a:lnTo>
                    <a:pt x="364" y="258"/>
                  </a:lnTo>
                  <a:lnTo>
                    <a:pt x="368" y="249"/>
                  </a:lnTo>
                  <a:lnTo>
                    <a:pt x="368" y="249"/>
                  </a:lnTo>
                  <a:lnTo>
                    <a:pt x="359" y="244"/>
                  </a:lnTo>
                  <a:lnTo>
                    <a:pt x="359" y="244"/>
                  </a:lnTo>
                  <a:lnTo>
                    <a:pt x="350" y="258"/>
                  </a:lnTo>
                  <a:lnTo>
                    <a:pt x="345" y="272"/>
                  </a:lnTo>
                  <a:lnTo>
                    <a:pt x="336" y="285"/>
                  </a:lnTo>
                  <a:lnTo>
                    <a:pt x="322" y="295"/>
                  </a:lnTo>
                  <a:lnTo>
                    <a:pt x="309" y="304"/>
                  </a:lnTo>
                  <a:lnTo>
                    <a:pt x="295" y="313"/>
                  </a:lnTo>
                  <a:lnTo>
                    <a:pt x="281" y="322"/>
                  </a:lnTo>
                  <a:lnTo>
                    <a:pt x="267" y="327"/>
                  </a:lnTo>
                  <a:lnTo>
                    <a:pt x="267" y="327"/>
                  </a:lnTo>
                  <a:lnTo>
                    <a:pt x="235" y="331"/>
                  </a:lnTo>
                  <a:lnTo>
                    <a:pt x="203" y="327"/>
                  </a:lnTo>
                  <a:lnTo>
                    <a:pt x="171" y="327"/>
                  </a:lnTo>
                  <a:lnTo>
                    <a:pt x="138" y="322"/>
                  </a:lnTo>
                  <a:lnTo>
                    <a:pt x="111" y="313"/>
                  </a:lnTo>
                  <a:lnTo>
                    <a:pt x="83" y="304"/>
                  </a:lnTo>
                  <a:lnTo>
                    <a:pt x="56" y="290"/>
                  </a:lnTo>
                  <a:lnTo>
                    <a:pt x="28" y="276"/>
                  </a:lnTo>
                  <a:lnTo>
                    <a:pt x="28" y="276"/>
                  </a:lnTo>
                  <a:lnTo>
                    <a:pt x="33" y="267"/>
                  </a:lnTo>
                  <a:lnTo>
                    <a:pt x="33" y="258"/>
                  </a:lnTo>
                  <a:lnTo>
                    <a:pt x="42" y="249"/>
                  </a:lnTo>
                  <a:lnTo>
                    <a:pt x="46" y="244"/>
                  </a:lnTo>
                  <a:lnTo>
                    <a:pt x="56" y="235"/>
                  </a:lnTo>
                  <a:lnTo>
                    <a:pt x="65" y="230"/>
                  </a:lnTo>
                  <a:lnTo>
                    <a:pt x="74" y="230"/>
                  </a:lnTo>
                  <a:lnTo>
                    <a:pt x="83" y="230"/>
                  </a:lnTo>
                  <a:lnTo>
                    <a:pt x="83" y="230"/>
                  </a:lnTo>
                  <a:lnTo>
                    <a:pt x="83" y="230"/>
                  </a:lnTo>
                  <a:lnTo>
                    <a:pt x="88" y="230"/>
                  </a:lnTo>
                  <a:lnTo>
                    <a:pt x="88" y="230"/>
                  </a:lnTo>
                  <a:lnTo>
                    <a:pt x="88" y="230"/>
                  </a:lnTo>
                  <a:lnTo>
                    <a:pt x="88" y="226"/>
                  </a:lnTo>
                  <a:lnTo>
                    <a:pt x="88" y="226"/>
                  </a:lnTo>
                  <a:lnTo>
                    <a:pt x="92" y="226"/>
                  </a:lnTo>
                  <a:lnTo>
                    <a:pt x="92" y="226"/>
                  </a:lnTo>
                  <a:lnTo>
                    <a:pt x="92" y="226"/>
                  </a:lnTo>
                  <a:lnTo>
                    <a:pt x="83" y="207"/>
                  </a:lnTo>
                  <a:lnTo>
                    <a:pt x="74" y="189"/>
                  </a:lnTo>
                  <a:lnTo>
                    <a:pt x="65" y="175"/>
                  </a:lnTo>
                  <a:lnTo>
                    <a:pt x="56" y="157"/>
                  </a:lnTo>
                  <a:lnTo>
                    <a:pt x="46" y="143"/>
                  </a:lnTo>
                  <a:lnTo>
                    <a:pt x="37" y="124"/>
                  </a:lnTo>
                  <a:lnTo>
                    <a:pt x="33" y="106"/>
                  </a:lnTo>
                  <a:lnTo>
                    <a:pt x="28" y="87"/>
                  </a:lnTo>
                  <a:lnTo>
                    <a:pt x="28" y="87"/>
                  </a:lnTo>
                  <a:lnTo>
                    <a:pt x="23" y="78"/>
                  </a:lnTo>
                  <a:lnTo>
                    <a:pt x="19" y="69"/>
                  </a:lnTo>
                  <a:lnTo>
                    <a:pt x="14" y="60"/>
                  </a:lnTo>
                  <a:lnTo>
                    <a:pt x="5" y="51"/>
                  </a:lnTo>
                  <a:lnTo>
                    <a:pt x="5" y="41"/>
                  </a:lnTo>
                  <a:lnTo>
                    <a:pt x="0" y="32"/>
                  </a:lnTo>
                  <a:lnTo>
                    <a:pt x="5" y="28"/>
                  </a:lnTo>
                  <a:lnTo>
                    <a:pt x="9" y="18"/>
                  </a:lnTo>
                  <a:lnTo>
                    <a:pt x="9" y="18"/>
                  </a:lnTo>
                  <a:lnTo>
                    <a:pt x="19" y="14"/>
                  </a:lnTo>
                  <a:lnTo>
                    <a:pt x="23" y="9"/>
                  </a:lnTo>
                  <a:lnTo>
                    <a:pt x="28" y="9"/>
                  </a:lnTo>
                  <a:lnTo>
                    <a:pt x="33" y="5"/>
                  </a:lnTo>
                  <a:lnTo>
                    <a:pt x="37" y="5"/>
                  </a:lnTo>
                  <a:lnTo>
                    <a:pt x="42" y="0"/>
                  </a:lnTo>
                  <a:lnTo>
                    <a:pt x="51" y="0"/>
                  </a:lnTo>
                  <a:lnTo>
                    <a:pt x="56" y="0"/>
                  </a:lnTo>
                  <a:lnTo>
                    <a:pt x="56" y="0"/>
                  </a:lnTo>
                  <a:lnTo>
                    <a:pt x="56" y="5"/>
                  </a:lnTo>
                  <a:lnTo>
                    <a:pt x="56" y="9"/>
                  </a:lnTo>
                  <a:lnTo>
                    <a:pt x="60" y="9"/>
                  </a:lnTo>
                  <a:lnTo>
                    <a:pt x="60" y="9"/>
                  </a:lnTo>
                  <a:lnTo>
                    <a:pt x="65" y="9"/>
                  </a:lnTo>
                  <a:lnTo>
                    <a:pt x="69" y="14"/>
                  </a:lnTo>
                  <a:lnTo>
                    <a:pt x="69" y="14"/>
                  </a:lnTo>
                  <a:lnTo>
                    <a:pt x="74" y="9"/>
                  </a:lnTo>
                  <a:lnTo>
                    <a:pt x="74" y="9"/>
                  </a:lnTo>
                  <a:lnTo>
                    <a:pt x="74" y="9"/>
                  </a:lnTo>
                  <a:lnTo>
                    <a:pt x="74" y="9"/>
                  </a:lnTo>
                  <a:lnTo>
                    <a:pt x="74" y="9"/>
                  </a:lnTo>
                  <a:close/>
                </a:path>
              </a:pathLst>
            </a:custGeom>
            <a:solidFill>
              <a:srgbClr val="9E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5" name="Freeform 129"/>
            <p:cNvSpPr>
              <a:spLocks/>
            </p:cNvSpPr>
            <p:nvPr/>
          </p:nvSpPr>
          <p:spPr bwMode="auto">
            <a:xfrm>
              <a:off x="4730" y="2340"/>
              <a:ext cx="21" cy="36"/>
            </a:xfrm>
            <a:custGeom>
              <a:avLst/>
              <a:gdLst>
                <a:gd name="T0" fmla="*/ 46 w 46"/>
                <a:gd name="T1" fmla="*/ 0 h 65"/>
                <a:gd name="T2" fmla="*/ 41 w 46"/>
                <a:gd name="T3" fmla="*/ 9 h 65"/>
                <a:gd name="T4" fmla="*/ 37 w 46"/>
                <a:gd name="T5" fmla="*/ 19 h 65"/>
                <a:gd name="T6" fmla="*/ 32 w 46"/>
                <a:gd name="T7" fmla="*/ 28 h 65"/>
                <a:gd name="T8" fmla="*/ 28 w 46"/>
                <a:gd name="T9" fmla="*/ 37 h 65"/>
                <a:gd name="T10" fmla="*/ 23 w 46"/>
                <a:gd name="T11" fmla="*/ 42 h 65"/>
                <a:gd name="T12" fmla="*/ 14 w 46"/>
                <a:gd name="T13" fmla="*/ 51 h 65"/>
                <a:gd name="T14" fmla="*/ 9 w 46"/>
                <a:gd name="T15" fmla="*/ 60 h 65"/>
                <a:gd name="T16" fmla="*/ 5 w 46"/>
                <a:gd name="T17" fmla="*/ 65 h 65"/>
                <a:gd name="T18" fmla="*/ 5 w 46"/>
                <a:gd name="T19" fmla="*/ 65 h 65"/>
                <a:gd name="T20" fmla="*/ 0 w 46"/>
                <a:gd name="T21" fmla="*/ 60 h 65"/>
                <a:gd name="T22" fmla="*/ 0 w 46"/>
                <a:gd name="T23" fmla="*/ 60 h 65"/>
                <a:gd name="T24" fmla="*/ 0 w 46"/>
                <a:gd name="T25" fmla="*/ 55 h 65"/>
                <a:gd name="T26" fmla="*/ 0 w 46"/>
                <a:gd name="T27" fmla="*/ 55 h 65"/>
                <a:gd name="T28" fmla="*/ 5 w 46"/>
                <a:gd name="T29" fmla="*/ 51 h 65"/>
                <a:gd name="T30" fmla="*/ 5 w 46"/>
                <a:gd name="T31" fmla="*/ 51 h 65"/>
                <a:gd name="T32" fmla="*/ 5 w 46"/>
                <a:gd name="T33" fmla="*/ 46 h 65"/>
                <a:gd name="T34" fmla="*/ 5 w 46"/>
                <a:gd name="T35" fmla="*/ 42 h 65"/>
                <a:gd name="T36" fmla="*/ 5 w 46"/>
                <a:gd name="T37" fmla="*/ 42 h 65"/>
                <a:gd name="T38" fmla="*/ 9 w 46"/>
                <a:gd name="T39" fmla="*/ 37 h 65"/>
                <a:gd name="T40" fmla="*/ 14 w 46"/>
                <a:gd name="T41" fmla="*/ 32 h 65"/>
                <a:gd name="T42" fmla="*/ 18 w 46"/>
                <a:gd name="T43" fmla="*/ 23 h 65"/>
                <a:gd name="T44" fmla="*/ 23 w 46"/>
                <a:gd name="T45" fmla="*/ 19 h 65"/>
                <a:gd name="T46" fmla="*/ 28 w 46"/>
                <a:gd name="T47" fmla="*/ 14 h 65"/>
                <a:gd name="T48" fmla="*/ 32 w 46"/>
                <a:gd name="T49" fmla="*/ 9 h 65"/>
                <a:gd name="T50" fmla="*/ 37 w 46"/>
                <a:gd name="T51" fmla="*/ 5 h 65"/>
                <a:gd name="T52" fmla="*/ 46 w 46"/>
                <a:gd name="T53" fmla="*/ 0 h 65"/>
                <a:gd name="T54" fmla="*/ 46 w 46"/>
                <a:gd name="T55" fmla="*/ 0 h 65"/>
                <a:gd name="T56" fmla="*/ 46 w 46"/>
                <a:gd name="T57" fmla="*/ 0 h 65"/>
                <a:gd name="T58" fmla="*/ 46 w 46"/>
                <a:gd name="T59" fmla="*/ 0 h 65"/>
                <a:gd name="T60" fmla="*/ 46 w 46"/>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65">
                  <a:moveTo>
                    <a:pt x="46" y="0"/>
                  </a:moveTo>
                  <a:lnTo>
                    <a:pt x="41" y="9"/>
                  </a:lnTo>
                  <a:lnTo>
                    <a:pt x="37" y="19"/>
                  </a:lnTo>
                  <a:lnTo>
                    <a:pt x="32" y="28"/>
                  </a:lnTo>
                  <a:lnTo>
                    <a:pt x="28" y="37"/>
                  </a:lnTo>
                  <a:lnTo>
                    <a:pt x="23" y="42"/>
                  </a:lnTo>
                  <a:lnTo>
                    <a:pt x="14" y="51"/>
                  </a:lnTo>
                  <a:lnTo>
                    <a:pt x="9" y="60"/>
                  </a:lnTo>
                  <a:lnTo>
                    <a:pt x="5" y="65"/>
                  </a:lnTo>
                  <a:lnTo>
                    <a:pt x="5" y="65"/>
                  </a:lnTo>
                  <a:lnTo>
                    <a:pt x="0" y="60"/>
                  </a:lnTo>
                  <a:lnTo>
                    <a:pt x="0" y="60"/>
                  </a:lnTo>
                  <a:lnTo>
                    <a:pt x="0" y="55"/>
                  </a:lnTo>
                  <a:lnTo>
                    <a:pt x="0" y="55"/>
                  </a:lnTo>
                  <a:lnTo>
                    <a:pt x="5" y="51"/>
                  </a:lnTo>
                  <a:lnTo>
                    <a:pt x="5" y="51"/>
                  </a:lnTo>
                  <a:lnTo>
                    <a:pt x="5" y="46"/>
                  </a:lnTo>
                  <a:lnTo>
                    <a:pt x="5" y="42"/>
                  </a:lnTo>
                  <a:lnTo>
                    <a:pt x="5" y="42"/>
                  </a:lnTo>
                  <a:lnTo>
                    <a:pt x="9" y="37"/>
                  </a:lnTo>
                  <a:lnTo>
                    <a:pt x="14" y="32"/>
                  </a:lnTo>
                  <a:lnTo>
                    <a:pt x="18" y="23"/>
                  </a:lnTo>
                  <a:lnTo>
                    <a:pt x="23" y="19"/>
                  </a:lnTo>
                  <a:lnTo>
                    <a:pt x="28" y="14"/>
                  </a:lnTo>
                  <a:lnTo>
                    <a:pt x="32" y="9"/>
                  </a:lnTo>
                  <a:lnTo>
                    <a:pt x="37" y="5"/>
                  </a:lnTo>
                  <a:lnTo>
                    <a:pt x="46" y="0"/>
                  </a:lnTo>
                  <a:lnTo>
                    <a:pt x="46" y="0"/>
                  </a:lnTo>
                  <a:lnTo>
                    <a:pt x="46" y="0"/>
                  </a:lnTo>
                  <a:lnTo>
                    <a:pt x="46"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6" name="Freeform 130"/>
            <p:cNvSpPr>
              <a:spLocks/>
            </p:cNvSpPr>
            <p:nvPr/>
          </p:nvSpPr>
          <p:spPr bwMode="auto">
            <a:xfrm>
              <a:off x="4753" y="2363"/>
              <a:ext cx="9" cy="21"/>
            </a:xfrm>
            <a:custGeom>
              <a:avLst/>
              <a:gdLst>
                <a:gd name="T0" fmla="*/ 13 w 18"/>
                <a:gd name="T1" fmla="*/ 36 h 36"/>
                <a:gd name="T2" fmla="*/ 4 w 18"/>
                <a:gd name="T3" fmla="*/ 36 h 36"/>
                <a:gd name="T4" fmla="*/ 4 w 18"/>
                <a:gd name="T5" fmla="*/ 36 h 36"/>
                <a:gd name="T6" fmla="*/ 0 w 18"/>
                <a:gd name="T7" fmla="*/ 32 h 36"/>
                <a:gd name="T8" fmla="*/ 4 w 18"/>
                <a:gd name="T9" fmla="*/ 27 h 36"/>
                <a:gd name="T10" fmla="*/ 4 w 18"/>
                <a:gd name="T11" fmla="*/ 23 h 36"/>
                <a:gd name="T12" fmla="*/ 4 w 18"/>
                <a:gd name="T13" fmla="*/ 18 h 36"/>
                <a:gd name="T14" fmla="*/ 9 w 18"/>
                <a:gd name="T15" fmla="*/ 13 h 36"/>
                <a:gd name="T16" fmla="*/ 9 w 18"/>
                <a:gd name="T17" fmla="*/ 13 h 36"/>
                <a:gd name="T18" fmla="*/ 9 w 18"/>
                <a:gd name="T19" fmla="*/ 13 h 36"/>
                <a:gd name="T20" fmla="*/ 18 w 18"/>
                <a:gd name="T21" fmla="*/ 0 h 36"/>
                <a:gd name="T22" fmla="*/ 18 w 18"/>
                <a:gd name="T23" fmla="*/ 0 h 36"/>
                <a:gd name="T24" fmla="*/ 18 w 18"/>
                <a:gd name="T25" fmla="*/ 4 h 36"/>
                <a:gd name="T26" fmla="*/ 18 w 18"/>
                <a:gd name="T27" fmla="*/ 9 h 36"/>
                <a:gd name="T28" fmla="*/ 18 w 18"/>
                <a:gd name="T29" fmla="*/ 13 h 36"/>
                <a:gd name="T30" fmla="*/ 18 w 18"/>
                <a:gd name="T31" fmla="*/ 18 h 36"/>
                <a:gd name="T32" fmla="*/ 13 w 18"/>
                <a:gd name="T33" fmla="*/ 23 h 36"/>
                <a:gd name="T34" fmla="*/ 13 w 18"/>
                <a:gd name="T35" fmla="*/ 27 h 36"/>
                <a:gd name="T36" fmla="*/ 13 w 18"/>
                <a:gd name="T37" fmla="*/ 32 h 36"/>
                <a:gd name="T38" fmla="*/ 13 w 18"/>
                <a:gd name="T39" fmla="*/ 36 h 36"/>
                <a:gd name="T40" fmla="*/ 13 w 18"/>
                <a:gd name="T41" fmla="*/ 36 h 36"/>
                <a:gd name="T42" fmla="*/ 13 w 18"/>
                <a:gd name="T43" fmla="*/ 36 h 36"/>
                <a:gd name="T44" fmla="*/ 13 w 18"/>
                <a:gd name="T45" fmla="*/ 36 h 36"/>
                <a:gd name="T46" fmla="*/ 13 w 18"/>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6">
                  <a:moveTo>
                    <a:pt x="13" y="36"/>
                  </a:moveTo>
                  <a:lnTo>
                    <a:pt x="4" y="36"/>
                  </a:lnTo>
                  <a:lnTo>
                    <a:pt x="4" y="36"/>
                  </a:lnTo>
                  <a:lnTo>
                    <a:pt x="0" y="32"/>
                  </a:lnTo>
                  <a:lnTo>
                    <a:pt x="4" y="27"/>
                  </a:lnTo>
                  <a:lnTo>
                    <a:pt x="4" y="23"/>
                  </a:lnTo>
                  <a:lnTo>
                    <a:pt x="4" y="18"/>
                  </a:lnTo>
                  <a:lnTo>
                    <a:pt x="9" y="13"/>
                  </a:lnTo>
                  <a:lnTo>
                    <a:pt x="9" y="13"/>
                  </a:lnTo>
                  <a:lnTo>
                    <a:pt x="9" y="13"/>
                  </a:lnTo>
                  <a:lnTo>
                    <a:pt x="18" y="0"/>
                  </a:lnTo>
                  <a:lnTo>
                    <a:pt x="18" y="0"/>
                  </a:lnTo>
                  <a:lnTo>
                    <a:pt x="18" y="4"/>
                  </a:lnTo>
                  <a:lnTo>
                    <a:pt x="18" y="9"/>
                  </a:lnTo>
                  <a:lnTo>
                    <a:pt x="18" y="13"/>
                  </a:lnTo>
                  <a:lnTo>
                    <a:pt x="18" y="18"/>
                  </a:lnTo>
                  <a:lnTo>
                    <a:pt x="13" y="23"/>
                  </a:lnTo>
                  <a:lnTo>
                    <a:pt x="13" y="27"/>
                  </a:lnTo>
                  <a:lnTo>
                    <a:pt x="13" y="32"/>
                  </a:lnTo>
                  <a:lnTo>
                    <a:pt x="13" y="36"/>
                  </a:lnTo>
                  <a:lnTo>
                    <a:pt x="13" y="36"/>
                  </a:lnTo>
                  <a:lnTo>
                    <a:pt x="13" y="36"/>
                  </a:lnTo>
                  <a:lnTo>
                    <a:pt x="13" y="36"/>
                  </a:lnTo>
                  <a:lnTo>
                    <a:pt x="1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7" name="Freeform 131"/>
            <p:cNvSpPr>
              <a:spLocks/>
            </p:cNvSpPr>
            <p:nvPr/>
          </p:nvSpPr>
          <p:spPr bwMode="auto">
            <a:xfrm>
              <a:off x="3612" y="2366"/>
              <a:ext cx="391" cy="152"/>
            </a:xfrm>
            <a:custGeom>
              <a:avLst/>
              <a:gdLst>
                <a:gd name="T0" fmla="*/ 837 w 865"/>
                <a:gd name="T1" fmla="*/ 74 h 272"/>
                <a:gd name="T2" fmla="*/ 856 w 865"/>
                <a:gd name="T3" fmla="*/ 102 h 272"/>
                <a:gd name="T4" fmla="*/ 865 w 865"/>
                <a:gd name="T5" fmla="*/ 129 h 272"/>
                <a:gd name="T6" fmla="*/ 842 w 865"/>
                <a:gd name="T7" fmla="*/ 143 h 272"/>
                <a:gd name="T8" fmla="*/ 805 w 865"/>
                <a:gd name="T9" fmla="*/ 161 h 272"/>
                <a:gd name="T10" fmla="*/ 768 w 865"/>
                <a:gd name="T11" fmla="*/ 175 h 272"/>
                <a:gd name="T12" fmla="*/ 704 w 865"/>
                <a:gd name="T13" fmla="*/ 198 h 272"/>
                <a:gd name="T14" fmla="*/ 602 w 865"/>
                <a:gd name="T15" fmla="*/ 226 h 272"/>
                <a:gd name="T16" fmla="*/ 510 w 865"/>
                <a:gd name="T17" fmla="*/ 272 h 272"/>
                <a:gd name="T18" fmla="*/ 271 w 865"/>
                <a:gd name="T19" fmla="*/ 249 h 272"/>
                <a:gd name="T20" fmla="*/ 271 w 865"/>
                <a:gd name="T21" fmla="*/ 235 h 272"/>
                <a:gd name="T22" fmla="*/ 248 w 865"/>
                <a:gd name="T23" fmla="*/ 230 h 272"/>
                <a:gd name="T24" fmla="*/ 221 w 865"/>
                <a:gd name="T25" fmla="*/ 249 h 272"/>
                <a:gd name="T26" fmla="*/ 202 w 865"/>
                <a:gd name="T27" fmla="*/ 253 h 272"/>
                <a:gd name="T28" fmla="*/ 165 w 865"/>
                <a:gd name="T29" fmla="*/ 272 h 272"/>
                <a:gd name="T30" fmla="*/ 124 w 865"/>
                <a:gd name="T31" fmla="*/ 272 h 272"/>
                <a:gd name="T32" fmla="*/ 129 w 865"/>
                <a:gd name="T33" fmla="*/ 253 h 272"/>
                <a:gd name="T34" fmla="*/ 198 w 865"/>
                <a:gd name="T35" fmla="*/ 207 h 272"/>
                <a:gd name="T36" fmla="*/ 276 w 865"/>
                <a:gd name="T37" fmla="*/ 189 h 272"/>
                <a:gd name="T38" fmla="*/ 299 w 865"/>
                <a:gd name="T39" fmla="*/ 180 h 272"/>
                <a:gd name="T40" fmla="*/ 267 w 865"/>
                <a:gd name="T41" fmla="*/ 171 h 272"/>
                <a:gd name="T42" fmla="*/ 234 w 865"/>
                <a:gd name="T43" fmla="*/ 175 h 272"/>
                <a:gd name="T44" fmla="*/ 202 w 865"/>
                <a:gd name="T45" fmla="*/ 180 h 272"/>
                <a:gd name="T46" fmla="*/ 142 w 865"/>
                <a:gd name="T47" fmla="*/ 207 h 272"/>
                <a:gd name="T48" fmla="*/ 96 w 865"/>
                <a:gd name="T49" fmla="*/ 253 h 272"/>
                <a:gd name="T50" fmla="*/ 32 w 865"/>
                <a:gd name="T51" fmla="*/ 272 h 272"/>
                <a:gd name="T52" fmla="*/ 73 w 865"/>
                <a:gd name="T53" fmla="*/ 235 h 272"/>
                <a:gd name="T54" fmla="*/ 142 w 865"/>
                <a:gd name="T55" fmla="*/ 194 h 272"/>
                <a:gd name="T56" fmla="*/ 207 w 865"/>
                <a:gd name="T57" fmla="*/ 148 h 272"/>
                <a:gd name="T58" fmla="*/ 202 w 865"/>
                <a:gd name="T59" fmla="*/ 143 h 272"/>
                <a:gd name="T60" fmla="*/ 188 w 865"/>
                <a:gd name="T61" fmla="*/ 143 h 272"/>
                <a:gd name="T62" fmla="*/ 179 w 865"/>
                <a:gd name="T63" fmla="*/ 148 h 272"/>
                <a:gd name="T64" fmla="*/ 133 w 865"/>
                <a:gd name="T65" fmla="*/ 171 h 272"/>
                <a:gd name="T66" fmla="*/ 69 w 865"/>
                <a:gd name="T67" fmla="*/ 212 h 272"/>
                <a:gd name="T68" fmla="*/ 18 w 865"/>
                <a:gd name="T69" fmla="*/ 267 h 272"/>
                <a:gd name="T70" fmla="*/ 0 w 865"/>
                <a:gd name="T71" fmla="*/ 272 h 272"/>
                <a:gd name="T72" fmla="*/ 14 w 865"/>
                <a:gd name="T73" fmla="*/ 249 h 272"/>
                <a:gd name="T74" fmla="*/ 37 w 865"/>
                <a:gd name="T75" fmla="*/ 221 h 272"/>
                <a:gd name="T76" fmla="*/ 50 w 865"/>
                <a:gd name="T77" fmla="*/ 203 h 272"/>
                <a:gd name="T78" fmla="*/ 133 w 865"/>
                <a:gd name="T79" fmla="*/ 161 h 272"/>
                <a:gd name="T80" fmla="*/ 211 w 865"/>
                <a:gd name="T81" fmla="*/ 125 h 272"/>
                <a:gd name="T82" fmla="*/ 271 w 865"/>
                <a:gd name="T83" fmla="*/ 138 h 272"/>
                <a:gd name="T84" fmla="*/ 336 w 865"/>
                <a:gd name="T85" fmla="*/ 166 h 272"/>
                <a:gd name="T86" fmla="*/ 405 w 865"/>
                <a:gd name="T87" fmla="*/ 180 h 272"/>
                <a:gd name="T88" fmla="*/ 455 w 865"/>
                <a:gd name="T89" fmla="*/ 180 h 272"/>
                <a:gd name="T90" fmla="*/ 510 w 865"/>
                <a:gd name="T91" fmla="*/ 143 h 272"/>
                <a:gd name="T92" fmla="*/ 575 w 865"/>
                <a:gd name="T93" fmla="*/ 106 h 272"/>
                <a:gd name="T94" fmla="*/ 612 w 865"/>
                <a:gd name="T95" fmla="*/ 83 h 272"/>
                <a:gd name="T96" fmla="*/ 653 w 865"/>
                <a:gd name="T97" fmla="*/ 55 h 272"/>
                <a:gd name="T98" fmla="*/ 690 w 865"/>
                <a:gd name="T99" fmla="*/ 23 h 272"/>
                <a:gd name="T100" fmla="*/ 722 w 865"/>
                <a:gd name="T101" fmla="*/ 9 h 272"/>
                <a:gd name="T102" fmla="*/ 731 w 865"/>
                <a:gd name="T103" fmla="*/ 0 h 272"/>
                <a:gd name="T104" fmla="*/ 750 w 865"/>
                <a:gd name="T105" fmla="*/ 0 h 272"/>
                <a:gd name="T106" fmla="*/ 759 w 865"/>
                <a:gd name="T107" fmla="*/ 5 h 272"/>
                <a:gd name="T108" fmla="*/ 828 w 865"/>
                <a:gd name="T109" fmla="*/ 6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72">
                  <a:moveTo>
                    <a:pt x="828" y="60"/>
                  </a:moveTo>
                  <a:lnTo>
                    <a:pt x="833" y="69"/>
                  </a:lnTo>
                  <a:lnTo>
                    <a:pt x="837" y="74"/>
                  </a:lnTo>
                  <a:lnTo>
                    <a:pt x="846" y="83"/>
                  </a:lnTo>
                  <a:lnTo>
                    <a:pt x="851" y="92"/>
                  </a:lnTo>
                  <a:lnTo>
                    <a:pt x="856" y="102"/>
                  </a:lnTo>
                  <a:lnTo>
                    <a:pt x="860" y="111"/>
                  </a:lnTo>
                  <a:lnTo>
                    <a:pt x="865" y="120"/>
                  </a:lnTo>
                  <a:lnTo>
                    <a:pt x="865" y="129"/>
                  </a:lnTo>
                  <a:lnTo>
                    <a:pt x="865" y="129"/>
                  </a:lnTo>
                  <a:lnTo>
                    <a:pt x="856" y="134"/>
                  </a:lnTo>
                  <a:lnTo>
                    <a:pt x="842" y="143"/>
                  </a:lnTo>
                  <a:lnTo>
                    <a:pt x="828" y="148"/>
                  </a:lnTo>
                  <a:lnTo>
                    <a:pt x="819" y="157"/>
                  </a:lnTo>
                  <a:lnTo>
                    <a:pt x="805" y="161"/>
                  </a:lnTo>
                  <a:lnTo>
                    <a:pt x="791" y="166"/>
                  </a:lnTo>
                  <a:lnTo>
                    <a:pt x="782" y="171"/>
                  </a:lnTo>
                  <a:lnTo>
                    <a:pt x="768" y="175"/>
                  </a:lnTo>
                  <a:lnTo>
                    <a:pt x="768" y="175"/>
                  </a:lnTo>
                  <a:lnTo>
                    <a:pt x="736" y="184"/>
                  </a:lnTo>
                  <a:lnTo>
                    <a:pt x="704" y="198"/>
                  </a:lnTo>
                  <a:lnTo>
                    <a:pt x="671" y="207"/>
                  </a:lnTo>
                  <a:lnTo>
                    <a:pt x="639" y="217"/>
                  </a:lnTo>
                  <a:lnTo>
                    <a:pt x="602" y="226"/>
                  </a:lnTo>
                  <a:lnTo>
                    <a:pt x="570" y="235"/>
                  </a:lnTo>
                  <a:lnTo>
                    <a:pt x="538" y="253"/>
                  </a:lnTo>
                  <a:lnTo>
                    <a:pt x="510" y="272"/>
                  </a:lnTo>
                  <a:lnTo>
                    <a:pt x="510" y="272"/>
                  </a:lnTo>
                  <a:lnTo>
                    <a:pt x="303" y="267"/>
                  </a:lnTo>
                  <a:lnTo>
                    <a:pt x="271" y="249"/>
                  </a:lnTo>
                  <a:lnTo>
                    <a:pt x="280" y="240"/>
                  </a:lnTo>
                  <a:lnTo>
                    <a:pt x="280" y="240"/>
                  </a:lnTo>
                  <a:lnTo>
                    <a:pt x="271" y="235"/>
                  </a:lnTo>
                  <a:lnTo>
                    <a:pt x="267" y="230"/>
                  </a:lnTo>
                  <a:lnTo>
                    <a:pt x="257" y="230"/>
                  </a:lnTo>
                  <a:lnTo>
                    <a:pt x="248" y="230"/>
                  </a:lnTo>
                  <a:lnTo>
                    <a:pt x="239" y="235"/>
                  </a:lnTo>
                  <a:lnTo>
                    <a:pt x="230" y="240"/>
                  </a:lnTo>
                  <a:lnTo>
                    <a:pt x="221" y="249"/>
                  </a:lnTo>
                  <a:lnTo>
                    <a:pt x="211" y="249"/>
                  </a:lnTo>
                  <a:lnTo>
                    <a:pt x="211" y="249"/>
                  </a:lnTo>
                  <a:lnTo>
                    <a:pt x="202" y="253"/>
                  </a:lnTo>
                  <a:lnTo>
                    <a:pt x="188" y="263"/>
                  </a:lnTo>
                  <a:lnTo>
                    <a:pt x="179" y="267"/>
                  </a:lnTo>
                  <a:lnTo>
                    <a:pt x="165" y="272"/>
                  </a:lnTo>
                  <a:lnTo>
                    <a:pt x="152" y="272"/>
                  </a:lnTo>
                  <a:lnTo>
                    <a:pt x="138" y="272"/>
                  </a:lnTo>
                  <a:lnTo>
                    <a:pt x="124" y="272"/>
                  </a:lnTo>
                  <a:lnTo>
                    <a:pt x="110" y="272"/>
                  </a:lnTo>
                  <a:lnTo>
                    <a:pt x="110" y="272"/>
                  </a:lnTo>
                  <a:lnTo>
                    <a:pt x="129" y="253"/>
                  </a:lnTo>
                  <a:lnTo>
                    <a:pt x="152" y="235"/>
                  </a:lnTo>
                  <a:lnTo>
                    <a:pt x="175" y="217"/>
                  </a:lnTo>
                  <a:lnTo>
                    <a:pt x="198" y="207"/>
                  </a:lnTo>
                  <a:lnTo>
                    <a:pt x="221" y="198"/>
                  </a:lnTo>
                  <a:lnTo>
                    <a:pt x="248" y="194"/>
                  </a:lnTo>
                  <a:lnTo>
                    <a:pt x="276" y="189"/>
                  </a:lnTo>
                  <a:lnTo>
                    <a:pt x="303" y="189"/>
                  </a:lnTo>
                  <a:lnTo>
                    <a:pt x="303" y="189"/>
                  </a:lnTo>
                  <a:lnTo>
                    <a:pt x="299" y="180"/>
                  </a:lnTo>
                  <a:lnTo>
                    <a:pt x="290" y="175"/>
                  </a:lnTo>
                  <a:lnTo>
                    <a:pt x="280" y="171"/>
                  </a:lnTo>
                  <a:lnTo>
                    <a:pt x="267" y="171"/>
                  </a:lnTo>
                  <a:lnTo>
                    <a:pt x="257" y="171"/>
                  </a:lnTo>
                  <a:lnTo>
                    <a:pt x="244" y="175"/>
                  </a:lnTo>
                  <a:lnTo>
                    <a:pt x="234" y="175"/>
                  </a:lnTo>
                  <a:lnTo>
                    <a:pt x="221" y="175"/>
                  </a:lnTo>
                  <a:lnTo>
                    <a:pt x="221" y="175"/>
                  </a:lnTo>
                  <a:lnTo>
                    <a:pt x="202" y="180"/>
                  </a:lnTo>
                  <a:lnTo>
                    <a:pt x="184" y="189"/>
                  </a:lnTo>
                  <a:lnTo>
                    <a:pt x="161" y="198"/>
                  </a:lnTo>
                  <a:lnTo>
                    <a:pt x="142" y="207"/>
                  </a:lnTo>
                  <a:lnTo>
                    <a:pt x="124" y="221"/>
                  </a:lnTo>
                  <a:lnTo>
                    <a:pt x="110" y="235"/>
                  </a:lnTo>
                  <a:lnTo>
                    <a:pt x="96" y="253"/>
                  </a:lnTo>
                  <a:lnTo>
                    <a:pt x="87" y="272"/>
                  </a:lnTo>
                  <a:lnTo>
                    <a:pt x="87" y="272"/>
                  </a:lnTo>
                  <a:lnTo>
                    <a:pt x="32" y="272"/>
                  </a:lnTo>
                  <a:lnTo>
                    <a:pt x="32" y="272"/>
                  </a:lnTo>
                  <a:lnTo>
                    <a:pt x="50" y="249"/>
                  </a:lnTo>
                  <a:lnTo>
                    <a:pt x="73" y="235"/>
                  </a:lnTo>
                  <a:lnTo>
                    <a:pt x="96" y="217"/>
                  </a:lnTo>
                  <a:lnTo>
                    <a:pt x="119" y="203"/>
                  </a:lnTo>
                  <a:lnTo>
                    <a:pt x="142" y="194"/>
                  </a:lnTo>
                  <a:lnTo>
                    <a:pt x="165" y="180"/>
                  </a:lnTo>
                  <a:lnTo>
                    <a:pt x="188" y="166"/>
                  </a:lnTo>
                  <a:lnTo>
                    <a:pt x="207" y="148"/>
                  </a:lnTo>
                  <a:lnTo>
                    <a:pt x="207" y="148"/>
                  </a:lnTo>
                  <a:lnTo>
                    <a:pt x="207" y="148"/>
                  </a:lnTo>
                  <a:lnTo>
                    <a:pt x="202" y="143"/>
                  </a:lnTo>
                  <a:lnTo>
                    <a:pt x="198" y="143"/>
                  </a:lnTo>
                  <a:lnTo>
                    <a:pt x="193" y="143"/>
                  </a:lnTo>
                  <a:lnTo>
                    <a:pt x="188" y="143"/>
                  </a:lnTo>
                  <a:lnTo>
                    <a:pt x="184" y="143"/>
                  </a:lnTo>
                  <a:lnTo>
                    <a:pt x="179" y="148"/>
                  </a:lnTo>
                  <a:lnTo>
                    <a:pt x="179" y="148"/>
                  </a:lnTo>
                  <a:lnTo>
                    <a:pt x="179" y="148"/>
                  </a:lnTo>
                  <a:lnTo>
                    <a:pt x="156" y="161"/>
                  </a:lnTo>
                  <a:lnTo>
                    <a:pt x="133" y="171"/>
                  </a:lnTo>
                  <a:lnTo>
                    <a:pt x="110" y="184"/>
                  </a:lnTo>
                  <a:lnTo>
                    <a:pt x="92" y="198"/>
                  </a:lnTo>
                  <a:lnTo>
                    <a:pt x="69" y="212"/>
                  </a:lnTo>
                  <a:lnTo>
                    <a:pt x="50" y="226"/>
                  </a:lnTo>
                  <a:lnTo>
                    <a:pt x="32" y="244"/>
                  </a:lnTo>
                  <a:lnTo>
                    <a:pt x="18" y="267"/>
                  </a:lnTo>
                  <a:lnTo>
                    <a:pt x="18" y="267"/>
                  </a:lnTo>
                  <a:lnTo>
                    <a:pt x="0" y="272"/>
                  </a:lnTo>
                  <a:lnTo>
                    <a:pt x="0" y="272"/>
                  </a:lnTo>
                  <a:lnTo>
                    <a:pt x="4" y="263"/>
                  </a:lnTo>
                  <a:lnTo>
                    <a:pt x="9" y="253"/>
                  </a:lnTo>
                  <a:lnTo>
                    <a:pt x="14" y="249"/>
                  </a:lnTo>
                  <a:lnTo>
                    <a:pt x="23" y="240"/>
                  </a:lnTo>
                  <a:lnTo>
                    <a:pt x="27" y="230"/>
                  </a:lnTo>
                  <a:lnTo>
                    <a:pt x="37" y="221"/>
                  </a:lnTo>
                  <a:lnTo>
                    <a:pt x="46" y="212"/>
                  </a:lnTo>
                  <a:lnTo>
                    <a:pt x="50" y="203"/>
                  </a:lnTo>
                  <a:lnTo>
                    <a:pt x="50" y="203"/>
                  </a:lnTo>
                  <a:lnTo>
                    <a:pt x="78" y="194"/>
                  </a:lnTo>
                  <a:lnTo>
                    <a:pt x="106" y="180"/>
                  </a:lnTo>
                  <a:lnTo>
                    <a:pt x="133" y="161"/>
                  </a:lnTo>
                  <a:lnTo>
                    <a:pt x="161" y="143"/>
                  </a:lnTo>
                  <a:lnTo>
                    <a:pt x="184" y="129"/>
                  </a:lnTo>
                  <a:lnTo>
                    <a:pt x="211" y="125"/>
                  </a:lnTo>
                  <a:lnTo>
                    <a:pt x="239" y="125"/>
                  </a:lnTo>
                  <a:lnTo>
                    <a:pt x="271" y="138"/>
                  </a:lnTo>
                  <a:lnTo>
                    <a:pt x="271" y="138"/>
                  </a:lnTo>
                  <a:lnTo>
                    <a:pt x="294" y="148"/>
                  </a:lnTo>
                  <a:lnTo>
                    <a:pt x="317" y="157"/>
                  </a:lnTo>
                  <a:lnTo>
                    <a:pt x="336" y="166"/>
                  </a:lnTo>
                  <a:lnTo>
                    <a:pt x="359" y="171"/>
                  </a:lnTo>
                  <a:lnTo>
                    <a:pt x="382" y="175"/>
                  </a:lnTo>
                  <a:lnTo>
                    <a:pt x="405" y="180"/>
                  </a:lnTo>
                  <a:lnTo>
                    <a:pt x="428" y="180"/>
                  </a:lnTo>
                  <a:lnTo>
                    <a:pt x="455" y="180"/>
                  </a:lnTo>
                  <a:lnTo>
                    <a:pt x="455" y="180"/>
                  </a:lnTo>
                  <a:lnTo>
                    <a:pt x="474" y="166"/>
                  </a:lnTo>
                  <a:lnTo>
                    <a:pt x="492" y="152"/>
                  </a:lnTo>
                  <a:lnTo>
                    <a:pt x="510" y="143"/>
                  </a:lnTo>
                  <a:lnTo>
                    <a:pt x="533" y="129"/>
                  </a:lnTo>
                  <a:lnTo>
                    <a:pt x="552" y="120"/>
                  </a:lnTo>
                  <a:lnTo>
                    <a:pt x="575" y="106"/>
                  </a:lnTo>
                  <a:lnTo>
                    <a:pt x="593" y="97"/>
                  </a:lnTo>
                  <a:lnTo>
                    <a:pt x="612" y="83"/>
                  </a:lnTo>
                  <a:lnTo>
                    <a:pt x="612" y="83"/>
                  </a:lnTo>
                  <a:lnTo>
                    <a:pt x="625" y="74"/>
                  </a:lnTo>
                  <a:lnTo>
                    <a:pt x="639" y="65"/>
                  </a:lnTo>
                  <a:lnTo>
                    <a:pt x="653" y="55"/>
                  </a:lnTo>
                  <a:lnTo>
                    <a:pt x="667" y="42"/>
                  </a:lnTo>
                  <a:lnTo>
                    <a:pt x="676" y="32"/>
                  </a:lnTo>
                  <a:lnTo>
                    <a:pt x="690" y="23"/>
                  </a:lnTo>
                  <a:lnTo>
                    <a:pt x="704" y="14"/>
                  </a:lnTo>
                  <a:lnTo>
                    <a:pt x="722" y="9"/>
                  </a:lnTo>
                  <a:lnTo>
                    <a:pt x="722" y="9"/>
                  </a:lnTo>
                  <a:lnTo>
                    <a:pt x="722" y="5"/>
                  </a:lnTo>
                  <a:lnTo>
                    <a:pt x="727" y="0"/>
                  </a:lnTo>
                  <a:lnTo>
                    <a:pt x="731" y="0"/>
                  </a:lnTo>
                  <a:lnTo>
                    <a:pt x="736" y="0"/>
                  </a:lnTo>
                  <a:lnTo>
                    <a:pt x="745" y="0"/>
                  </a:lnTo>
                  <a:lnTo>
                    <a:pt x="750" y="0"/>
                  </a:lnTo>
                  <a:lnTo>
                    <a:pt x="754" y="5"/>
                  </a:lnTo>
                  <a:lnTo>
                    <a:pt x="759" y="5"/>
                  </a:lnTo>
                  <a:lnTo>
                    <a:pt x="759" y="5"/>
                  </a:lnTo>
                  <a:lnTo>
                    <a:pt x="828" y="60"/>
                  </a:lnTo>
                  <a:lnTo>
                    <a:pt x="828" y="60"/>
                  </a:lnTo>
                  <a:lnTo>
                    <a:pt x="828" y="60"/>
                  </a:lnTo>
                  <a:lnTo>
                    <a:pt x="828" y="60"/>
                  </a:lnTo>
                  <a:close/>
                </a:path>
              </a:pathLst>
            </a:custGeom>
            <a:solidFill>
              <a:srgbClr val="FF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8" name="Freeform 132"/>
            <p:cNvSpPr>
              <a:spLocks/>
            </p:cNvSpPr>
            <p:nvPr/>
          </p:nvSpPr>
          <p:spPr bwMode="auto">
            <a:xfrm>
              <a:off x="5258" y="2394"/>
              <a:ext cx="75" cy="116"/>
            </a:xfrm>
            <a:custGeom>
              <a:avLst/>
              <a:gdLst>
                <a:gd name="T0" fmla="*/ 166 w 166"/>
                <a:gd name="T1" fmla="*/ 51 h 207"/>
                <a:gd name="T2" fmla="*/ 162 w 166"/>
                <a:gd name="T3" fmla="*/ 74 h 207"/>
                <a:gd name="T4" fmla="*/ 157 w 166"/>
                <a:gd name="T5" fmla="*/ 92 h 207"/>
                <a:gd name="T6" fmla="*/ 157 w 166"/>
                <a:gd name="T7" fmla="*/ 110 h 207"/>
                <a:gd name="T8" fmla="*/ 148 w 166"/>
                <a:gd name="T9" fmla="*/ 133 h 207"/>
                <a:gd name="T10" fmla="*/ 143 w 166"/>
                <a:gd name="T11" fmla="*/ 152 h 207"/>
                <a:gd name="T12" fmla="*/ 139 w 166"/>
                <a:gd name="T13" fmla="*/ 170 h 207"/>
                <a:gd name="T14" fmla="*/ 134 w 166"/>
                <a:gd name="T15" fmla="*/ 189 h 207"/>
                <a:gd name="T16" fmla="*/ 125 w 166"/>
                <a:gd name="T17" fmla="*/ 207 h 207"/>
                <a:gd name="T18" fmla="*/ 125 w 166"/>
                <a:gd name="T19" fmla="*/ 207 h 207"/>
                <a:gd name="T20" fmla="*/ 65 w 166"/>
                <a:gd name="T21" fmla="*/ 170 h 207"/>
                <a:gd name="T22" fmla="*/ 65 w 166"/>
                <a:gd name="T23" fmla="*/ 170 h 207"/>
                <a:gd name="T24" fmla="*/ 56 w 166"/>
                <a:gd name="T25" fmla="*/ 170 h 207"/>
                <a:gd name="T26" fmla="*/ 46 w 166"/>
                <a:gd name="T27" fmla="*/ 166 h 207"/>
                <a:gd name="T28" fmla="*/ 37 w 166"/>
                <a:gd name="T29" fmla="*/ 156 h 207"/>
                <a:gd name="T30" fmla="*/ 33 w 166"/>
                <a:gd name="T31" fmla="*/ 147 h 207"/>
                <a:gd name="T32" fmla="*/ 28 w 166"/>
                <a:gd name="T33" fmla="*/ 143 h 207"/>
                <a:gd name="T34" fmla="*/ 23 w 166"/>
                <a:gd name="T35" fmla="*/ 129 h 207"/>
                <a:gd name="T36" fmla="*/ 19 w 166"/>
                <a:gd name="T37" fmla="*/ 124 h 207"/>
                <a:gd name="T38" fmla="*/ 10 w 166"/>
                <a:gd name="T39" fmla="*/ 115 h 207"/>
                <a:gd name="T40" fmla="*/ 10 w 166"/>
                <a:gd name="T41" fmla="*/ 115 h 207"/>
                <a:gd name="T42" fmla="*/ 5 w 166"/>
                <a:gd name="T43" fmla="*/ 101 h 207"/>
                <a:gd name="T44" fmla="*/ 5 w 166"/>
                <a:gd name="T45" fmla="*/ 92 h 207"/>
                <a:gd name="T46" fmla="*/ 0 w 166"/>
                <a:gd name="T47" fmla="*/ 78 h 207"/>
                <a:gd name="T48" fmla="*/ 0 w 166"/>
                <a:gd name="T49" fmla="*/ 64 h 207"/>
                <a:gd name="T50" fmla="*/ 0 w 166"/>
                <a:gd name="T51" fmla="*/ 51 h 207"/>
                <a:gd name="T52" fmla="*/ 5 w 166"/>
                <a:gd name="T53" fmla="*/ 41 h 207"/>
                <a:gd name="T54" fmla="*/ 10 w 166"/>
                <a:gd name="T55" fmla="*/ 27 h 207"/>
                <a:gd name="T56" fmla="*/ 14 w 166"/>
                <a:gd name="T57" fmla="*/ 18 h 207"/>
                <a:gd name="T58" fmla="*/ 14 w 166"/>
                <a:gd name="T59" fmla="*/ 18 h 207"/>
                <a:gd name="T60" fmla="*/ 33 w 166"/>
                <a:gd name="T61" fmla="*/ 4 h 207"/>
                <a:gd name="T62" fmla="*/ 56 w 166"/>
                <a:gd name="T63" fmla="*/ 0 h 207"/>
                <a:gd name="T64" fmla="*/ 74 w 166"/>
                <a:gd name="T65" fmla="*/ 0 h 207"/>
                <a:gd name="T66" fmla="*/ 97 w 166"/>
                <a:gd name="T67" fmla="*/ 4 h 207"/>
                <a:gd name="T68" fmla="*/ 115 w 166"/>
                <a:gd name="T69" fmla="*/ 14 h 207"/>
                <a:gd name="T70" fmla="*/ 134 w 166"/>
                <a:gd name="T71" fmla="*/ 23 h 207"/>
                <a:gd name="T72" fmla="*/ 152 w 166"/>
                <a:gd name="T73" fmla="*/ 37 h 207"/>
                <a:gd name="T74" fmla="*/ 166 w 166"/>
                <a:gd name="T75" fmla="*/ 51 h 207"/>
                <a:gd name="T76" fmla="*/ 166 w 166"/>
                <a:gd name="T77" fmla="*/ 51 h 207"/>
                <a:gd name="T78" fmla="*/ 166 w 166"/>
                <a:gd name="T79" fmla="*/ 51 h 207"/>
                <a:gd name="T80" fmla="*/ 166 w 166"/>
                <a:gd name="T81" fmla="*/ 51 h 207"/>
                <a:gd name="T82" fmla="*/ 166 w 166"/>
                <a:gd name="T83"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66" y="51"/>
                  </a:moveTo>
                  <a:lnTo>
                    <a:pt x="162" y="74"/>
                  </a:lnTo>
                  <a:lnTo>
                    <a:pt x="157" y="92"/>
                  </a:lnTo>
                  <a:lnTo>
                    <a:pt x="157" y="110"/>
                  </a:lnTo>
                  <a:lnTo>
                    <a:pt x="148" y="133"/>
                  </a:lnTo>
                  <a:lnTo>
                    <a:pt x="143" y="152"/>
                  </a:lnTo>
                  <a:lnTo>
                    <a:pt x="139" y="170"/>
                  </a:lnTo>
                  <a:lnTo>
                    <a:pt x="134" y="189"/>
                  </a:lnTo>
                  <a:lnTo>
                    <a:pt x="125" y="207"/>
                  </a:lnTo>
                  <a:lnTo>
                    <a:pt x="125" y="207"/>
                  </a:lnTo>
                  <a:lnTo>
                    <a:pt x="65" y="170"/>
                  </a:lnTo>
                  <a:lnTo>
                    <a:pt x="65" y="170"/>
                  </a:lnTo>
                  <a:lnTo>
                    <a:pt x="56" y="170"/>
                  </a:lnTo>
                  <a:lnTo>
                    <a:pt x="46" y="166"/>
                  </a:lnTo>
                  <a:lnTo>
                    <a:pt x="37" y="156"/>
                  </a:lnTo>
                  <a:lnTo>
                    <a:pt x="33" y="147"/>
                  </a:lnTo>
                  <a:lnTo>
                    <a:pt x="28" y="143"/>
                  </a:lnTo>
                  <a:lnTo>
                    <a:pt x="23" y="129"/>
                  </a:lnTo>
                  <a:lnTo>
                    <a:pt x="19" y="124"/>
                  </a:lnTo>
                  <a:lnTo>
                    <a:pt x="10" y="115"/>
                  </a:lnTo>
                  <a:lnTo>
                    <a:pt x="10" y="115"/>
                  </a:lnTo>
                  <a:lnTo>
                    <a:pt x="5" y="101"/>
                  </a:lnTo>
                  <a:lnTo>
                    <a:pt x="5" y="92"/>
                  </a:lnTo>
                  <a:lnTo>
                    <a:pt x="0" y="78"/>
                  </a:lnTo>
                  <a:lnTo>
                    <a:pt x="0" y="64"/>
                  </a:lnTo>
                  <a:lnTo>
                    <a:pt x="0" y="51"/>
                  </a:lnTo>
                  <a:lnTo>
                    <a:pt x="5" y="41"/>
                  </a:lnTo>
                  <a:lnTo>
                    <a:pt x="10" y="27"/>
                  </a:lnTo>
                  <a:lnTo>
                    <a:pt x="14" y="18"/>
                  </a:lnTo>
                  <a:lnTo>
                    <a:pt x="14" y="18"/>
                  </a:lnTo>
                  <a:lnTo>
                    <a:pt x="33" y="4"/>
                  </a:lnTo>
                  <a:lnTo>
                    <a:pt x="56" y="0"/>
                  </a:lnTo>
                  <a:lnTo>
                    <a:pt x="74" y="0"/>
                  </a:lnTo>
                  <a:lnTo>
                    <a:pt x="97" y="4"/>
                  </a:lnTo>
                  <a:lnTo>
                    <a:pt x="115" y="14"/>
                  </a:lnTo>
                  <a:lnTo>
                    <a:pt x="134" y="23"/>
                  </a:lnTo>
                  <a:lnTo>
                    <a:pt x="152" y="37"/>
                  </a:lnTo>
                  <a:lnTo>
                    <a:pt x="166" y="51"/>
                  </a:lnTo>
                  <a:lnTo>
                    <a:pt x="166" y="51"/>
                  </a:lnTo>
                  <a:lnTo>
                    <a:pt x="166" y="51"/>
                  </a:lnTo>
                  <a:lnTo>
                    <a:pt x="166" y="51"/>
                  </a:lnTo>
                  <a:lnTo>
                    <a:pt x="166" y="51"/>
                  </a:lnTo>
                  <a:close/>
                </a:path>
              </a:pathLst>
            </a:custGeom>
            <a:solidFill>
              <a:srgbClr val="B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89" name="Freeform 133"/>
            <p:cNvSpPr>
              <a:spLocks/>
            </p:cNvSpPr>
            <p:nvPr/>
          </p:nvSpPr>
          <p:spPr bwMode="auto">
            <a:xfrm>
              <a:off x="4865" y="2399"/>
              <a:ext cx="28" cy="39"/>
            </a:xfrm>
            <a:custGeom>
              <a:avLst/>
              <a:gdLst>
                <a:gd name="T0" fmla="*/ 60 w 60"/>
                <a:gd name="T1" fmla="*/ 0 h 69"/>
                <a:gd name="T2" fmla="*/ 55 w 60"/>
                <a:gd name="T3" fmla="*/ 9 h 69"/>
                <a:gd name="T4" fmla="*/ 46 w 60"/>
                <a:gd name="T5" fmla="*/ 18 h 69"/>
                <a:gd name="T6" fmla="*/ 41 w 60"/>
                <a:gd name="T7" fmla="*/ 28 h 69"/>
                <a:gd name="T8" fmla="*/ 32 w 60"/>
                <a:gd name="T9" fmla="*/ 32 h 69"/>
                <a:gd name="T10" fmla="*/ 28 w 60"/>
                <a:gd name="T11" fmla="*/ 42 h 69"/>
                <a:gd name="T12" fmla="*/ 23 w 60"/>
                <a:gd name="T13" fmla="*/ 51 h 69"/>
                <a:gd name="T14" fmla="*/ 18 w 60"/>
                <a:gd name="T15" fmla="*/ 60 h 69"/>
                <a:gd name="T16" fmla="*/ 14 w 60"/>
                <a:gd name="T17" fmla="*/ 69 h 69"/>
                <a:gd name="T18" fmla="*/ 14 w 60"/>
                <a:gd name="T19" fmla="*/ 69 h 69"/>
                <a:gd name="T20" fmla="*/ 14 w 60"/>
                <a:gd name="T21" fmla="*/ 69 h 69"/>
                <a:gd name="T22" fmla="*/ 9 w 60"/>
                <a:gd name="T23" fmla="*/ 69 h 69"/>
                <a:gd name="T24" fmla="*/ 9 w 60"/>
                <a:gd name="T25" fmla="*/ 69 h 69"/>
                <a:gd name="T26" fmla="*/ 5 w 60"/>
                <a:gd name="T27" fmla="*/ 69 h 69"/>
                <a:gd name="T28" fmla="*/ 5 w 60"/>
                <a:gd name="T29" fmla="*/ 69 h 69"/>
                <a:gd name="T30" fmla="*/ 5 w 60"/>
                <a:gd name="T31" fmla="*/ 69 h 69"/>
                <a:gd name="T32" fmla="*/ 0 w 60"/>
                <a:gd name="T33" fmla="*/ 69 h 69"/>
                <a:gd name="T34" fmla="*/ 0 w 60"/>
                <a:gd name="T35" fmla="*/ 65 h 69"/>
                <a:gd name="T36" fmla="*/ 0 w 60"/>
                <a:gd name="T37" fmla="*/ 65 h 69"/>
                <a:gd name="T38" fmla="*/ 5 w 60"/>
                <a:gd name="T39" fmla="*/ 55 h 69"/>
                <a:gd name="T40" fmla="*/ 9 w 60"/>
                <a:gd name="T41" fmla="*/ 46 h 69"/>
                <a:gd name="T42" fmla="*/ 14 w 60"/>
                <a:gd name="T43" fmla="*/ 37 h 69"/>
                <a:gd name="T44" fmla="*/ 23 w 60"/>
                <a:gd name="T45" fmla="*/ 28 h 69"/>
                <a:gd name="T46" fmla="*/ 28 w 60"/>
                <a:gd name="T47" fmla="*/ 18 h 69"/>
                <a:gd name="T48" fmla="*/ 37 w 60"/>
                <a:gd name="T49" fmla="*/ 14 h 69"/>
                <a:gd name="T50" fmla="*/ 46 w 60"/>
                <a:gd name="T51" fmla="*/ 5 h 69"/>
                <a:gd name="T52" fmla="*/ 55 w 60"/>
                <a:gd name="T53" fmla="*/ 0 h 69"/>
                <a:gd name="T54" fmla="*/ 55 w 60"/>
                <a:gd name="T55" fmla="*/ 0 h 69"/>
                <a:gd name="T56" fmla="*/ 60 w 60"/>
                <a:gd name="T57" fmla="*/ 0 h 69"/>
                <a:gd name="T58" fmla="*/ 60 w 60"/>
                <a:gd name="T59" fmla="*/ 0 h 69"/>
                <a:gd name="T60" fmla="*/ 60 w 60"/>
                <a:gd name="T61" fmla="*/ 0 h 69"/>
                <a:gd name="T62" fmla="*/ 60 w 60"/>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9">
                  <a:moveTo>
                    <a:pt x="60" y="0"/>
                  </a:moveTo>
                  <a:lnTo>
                    <a:pt x="55" y="9"/>
                  </a:lnTo>
                  <a:lnTo>
                    <a:pt x="46" y="18"/>
                  </a:lnTo>
                  <a:lnTo>
                    <a:pt x="41" y="28"/>
                  </a:lnTo>
                  <a:lnTo>
                    <a:pt x="32" y="32"/>
                  </a:lnTo>
                  <a:lnTo>
                    <a:pt x="28" y="42"/>
                  </a:lnTo>
                  <a:lnTo>
                    <a:pt x="23" y="51"/>
                  </a:lnTo>
                  <a:lnTo>
                    <a:pt x="18" y="60"/>
                  </a:lnTo>
                  <a:lnTo>
                    <a:pt x="14" y="69"/>
                  </a:lnTo>
                  <a:lnTo>
                    <a:pt x="14" y="69"/>
                  </a:lnTo>
                  <a:lnTo>
                    <a:pt x="14" y="69"/>
                  </a:lnTo>
                  <a:lnTo>
                    <a:pt x="9" y="69"/>
                  </a:lnTo>
                  <a:lnTo>
                    <a:pt x="9" y="69"/>
                  </a:lnTo>
                  <a:lnTo>
                    <a:pt x="5" y="69"/>
                  </a:lnTo>
                  <a:lnTo>
                    <a:pt x="5" y="69"/>
                  </a:lnTo>
                  <a:lnTo>
                    <a:pt x="5" y="69"/>
                  </a:lnTo>
                  <a:lnTo>
                    <a:pt x="0" y="69"/>
                  </a:lnTo>
                  <a:lnTo>
                    <a:pt x="0" y="65"/>
                  </a:lnTo>
                  <a:lnTo>
                    <a:pt x="0" y="65"/>
                  </a:lnTo>
                  <a:lnTo>
                    <a:pt x="5" y="55"/>
                  </a:lnTo>
                  <a:lnTo>
                    <a:pt x="9" y="46"/>
                  </a:lnTo>
                  <a:lnTo>
                    <a:pt x="14" y="37"/>
                  </a:lnTo>
                  <a:lnTo>
                    <a:pt x="23" y="28"/>
                  </a:lnTo>
                  <a:lnTo>
                    <a:pt x="28" y="18"/>
                  </a:lnTo>
                  <a:lnTo>
                    <a:pt x="37" y="14"/>
                  </a:lnTo>
                  <a:lnTo>
                    <a:pt x="46" y="5"/>
                  </a:lnTo>
                  <a:lnTo>
                    <a:pt x="55" y="0"/>
                  </a:lnTo>
                  <a:lnTo>
                    <a:pt x="55" y="0"/>
                  </a:lnTo>
                  <a:lnTo>
                    <a:pt x="60" y="0"/>
                  </a:lnTo>
                  <a:lnTo>
                    <a:pt x="60" y="0"/>
                  </a:lnTo>
                  <a:lnTo>
                    <a:pt x="60"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0" name="Freeform 134"/>
            <p:cNvSpPr>
              <a:spLocks/>
            </p:cNvSpPr>
            <p:nvPr/>
          </p:nvSpPr>
          <p:spPr bwMode="auto">
            <a:xfrm>
              <a:off x="5212" y="2399"/>
              <a:ext cx="46" cy="106"/>
            </a:xfrm>
            <a:custGeom>
              <a:avLst/>
              <a:gdLst>
                <a:gd name="T0" fmla="*/ 55 w 101"/>
                <a:gd name="T1" fmla="*/ 0 h 189"/>
                <a:gd name="T2" fmla="*/ 46 w 101"/>
                <a:gd name="T3" fmla="*/ 18 h 189"/>
                <a:gd name="T4" fmla="*/ 37 w 101"/>
                <a:gd name="T5" fmla="*/ 37 h 189"/>
                <a:gd name="T6" fmla="*/ 37 w 101"/>
                <a:gd name="T7" fmla="*/ 60 h 189"/>
                <a:gd name="T8" fmla="*/ 37 w 101"/>
                <a:gd name="T9" fmla="*/ 78 h 189"/>
                <a:gd name="T10" fmla="*/ 46 w 101"/>
                <a:gd name="T11" fmla="*/ 97 h 189"/>
                <a:gd name="T12" fmla="*/ 51 w 101"/>
                <a:gd name="T13" fmla="*/ 115 h 189"/>
                <a:gd name="T14" fmla="*/ 60 w 101"/>
                <a:gd name="T15" fmla="*/ 138 h 189"/>
                <a:gd name="T16" fmla="*/ 69 w 101"/>
                <a:gd name="T17" fmla="*/ 152 h 189"/>
                <a:gd name="T18" fmla="*/ 69 w 101"/>
                <a:gd name="T19" fmla="*/ 152 h 189"/>
                <a:gd name="T20" fmla="*/ 101 w 101"/>
                <a:gd name="T21" fmla="*/ 189 h 189"/>
                <a:gd name="T22" fmla="*/ 101 w 101"/>
                <a:gd name="T23" fmla="*/ 189 h 189"/>
                <a:gd name="T24" fmla="*/ 88 w 101"/>
                <a:gd name="T25" fmla="*/ 184 h 189"/>
                <a:gd name="T26" fmla="*/ 74 w 101"/>
                <a:gd name="T27" fmla="*/ 180 h 189"/>
                <a:gd name="T28" fmla="*/ 55 w 101"/>
                <a:gd name="T29" fmla="*/ 180 h 189"/>
                <a:gd name="T30" fmla="*/ 42 w 101"/>
                <a:gd name="T31" fmla="*/ 180 h 189"/>
                <a:gd name="T32" fmla="*/ 28 w 101"/>
                <a:gd name="T33" fmla="*/ 180 h 189"/>
                <a:gd name="T34" fmla="*/ 14 w 101"/>
                <a:gd name="T35" fmla="*/ 175 h 189"/>
                <a:gd name="T36" fmla="*/ 5 w 101"/>
                <a:gd name="T37" fmla="*/ 166 h 189"/>
                <a:gd name="T38" fmla="*/ 0 w 101"/>
                <a:gd name="T39" fmla="*/ 147 h 189"/>
                <a:gd name="T40" fmla="*/ 0 w 101"/>
                <a:gd name="T41" fmla="*/ 147 h 189"/>
                <a:gd name="T42" fmla="*/ 0 w 101"/>
                <a:gd name="T43" fmla="*/ 134 h 189"/>
                <a:gd name="T44" fmla="*/ 0 w 101"/>
                <a:gd name="T45" fmla="*/ 120 h 189"/>
                <a:gd name="T46" fmla="*/ 0 w 101"/>
                <a:gd name="T47" fmla="*/ 111 h 189"/>
                <a:gd name="T48" fmla="*/ 0 w 101"/>
                <a:gd name="T49" fmla="*/ 97 h 189"/>
                <a:gd name="T50" fmla="*/ 0 w 101"/>
                <a:gd name="T51" fmla="*/ 83 h 189"/>
                <a:gd name="T52" fmla="*/ 0 w 101"/>
                <a:gd name="T53" fmla="*/ 74 h 189"/>
                <a:gd name="T54" fmla="*/ 0 w 101"/>
                <a:gd name="T55" fmla="*/ 60 h 189"/>
                <a:gd name="T56" fmla="*/ 5 w 101"/>
                <a:gd name="T57" fmla="*/ 46 h 189"/>
                <a:gd name="T58" fmla="*/ 5 w 101"/>
                <a:gd name="T59" fmla="*/ 46 h 189"/>
                <a:gd name="T60" fmla="*/ 9 w 101"/>
                <a:gd name="T61" fmla="*/ 42 h 189"/>
                <a:gd name="T62" fmla="*/ 14 w 101"/>
                <a:gd name="T63" fmla="*/ 32 h 189"/>
                <a:gd name="T64" fmla="*/ 23 w 101"/>
                <a:gd name="T65" fmla="*/ 28 h 189"/>
                <a:gd name="T66" fmla="*/ 28 w 101"/>
                <a:gd name="T67" fmla="*/ 23 h 189"/>
                <a:gd name="T68" fmla="*/ 32 w 101"/>
                <a:gd name="T69" fmla="*/ 14 h 189"/>
                <a:gd name="T70" fmla="*/ 42 w 101"/>
                <a:gd name="T71" fmla="*/ 9 h 189"/>
                <a:gd name="T72" fmla="*/ 46 w 101"/>
                <a:gd name="T73" fmla="*/ 5 h 189"/>
                <a:gd name="T74" fmla="*/ 55 w 101"/>
                <a:gd name="T75" fmla="*/ 0 h 189"/>
                <a:gd name="T76" fmla="*/ 55 w 101"/>
                <a:gd name="T77" fmla="*/ 0 h 189"/>
                <a:gd name="T78" fmla="*/ 55 w 101"/>
                <a:gd name="T79" fmla="*/ 0 h 189"/>
                <a:gd name="T80" fmla="*/ 55 w 101"/>
                <a:gd name="T81" fmla="*/ 0 h 189"/>
                <a:gd name="T82" fmla="*/ 55 w 101"/>
                <a:gd name="T8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89">
                  <a:moveTo>
                    <a:pt x="55" y="0"/>
                  </a:moveTo>
                  <a:lnTo>
                    <a:pt x="46" y="18"/>
                  </a:lnTo>
                  <a:lnTo>
                    <a:pt x="37" y="37"/>
                  </a:lnTo>
                  <a:lnTo>
                    <a:pt x="37" y="60"/>
                  </a:lnTo>
                  <a:lnTo>
                    <a:pt x="37" y="78"/>
                  </a:lnTo>
                  <a:lnTo>
                    <a:pt x="46" y="97"/>
                  </a:lnTo>
                  <a:lnTo>
                    <a:pt x="51" y="115"/>
                  </a:lnTo>
                  <a:lnTo>
                    <a:pt x="60" y="138"/>
                  </a:lnTo>
                  <a:lnTo>
                    <a:pt x="69" y="152"/>
                  </a:lnTo>
                  <a:lnTo>
                    <a:pt x="69" y="152"/>
                  </a:lnTo>
                  <a:lnTo>
                    <a:pt x="101" y="189"/>
                  </a:lnTo>
                  <a:lnTo>
                    <a:pt x="101" y="189"/>
                  </a:lnTo>
                  <a:lnTo>
                    <a:pt x="88" y="184"/>
                  </a:lnTo>
                  <a:lnTo>
                    <a:pt x="74" y="180"/>
                  </a:lnTo>
                  <a:lnTo>
                    <a:pt x="55" y="180"/>
                  </a:lnTo>
                  <a:lnTo>
                    <a:pt x="42" y="180"/>
                  </a:lnTo>
                  <a:lnTo>
                    <a:pt x="28" y="180"/>
                  </a:lnTo>
                  <a:lnTo>
                    <a:pt x="14" y="175"/>
                  </a:lnTo>
                  <a:lnTo>
                    <a:pt x="5" y="166"/>
                  </a:lnTo>
                  <a:lnTo>
                    <a:pt x="0" y="147"/>
                  </a:lnTo>
                  <a:lnTo>
                    <a:pt x="0" y="147"/>
                  </a:lnTo>
                  <a:lnTo>
                    <a:pt x="0" y="134"/>
                  </a:lnTo>
                  <a:lnTo>
                    <a:pt x="0" y="120"/>
                  </a:lnTo>
                  <a:lnTo>
                    <a:pt x="0" y="111"/>
                  </a:lnTo>
                  <a:lnTo>
                    <a:pt x="0" y="97"/>
                  </a:lnTo>
                  <a:lnTo>
                    <a:pt x="0" y="83"/>
                  </a:lnTo>
                  <a:lnTo>
                    <a:pt x="0" y="74"/>
                  </a:lnTo>
                  <a:lnTo>
                    <a:pt x="0" y="60"/>
                  </a:lnTo>
                  <a:lnTo>
                    <a:pt x="5" y="46"/>
                  </a:lnTo>
                  <a:lnTo>
                    <a:pt x="5" y="46"/>
                  </a:lnTo>
                  <a:lnTo>
                    <a:pt x="9" y="42"/>
                  </a:lnTo>
                  <a:lnTo>
                    <a:pt x="14" y="32"/>
                  </a:lnTo>
                  <a:lnTo>
                    <a:pt x="23" y="28"/>
                  </a:lnTo>
                  <a:lnTo>
                    <a:pt x="28" y="23"/>
                  </a:lnTo>
                  <a:lnTo>
                    <a:pt x="32" y="14"/>
                  </a:lnTo>
                  <a:lnTo>
                    <a:pt x="42" y="9"/>
                  </a:lnTo>
                  <a:lnTo>
                    <a:pt x="46" y="5"/>
                  </a:lnTo>
                  <a:lnTo>
                    <a:pt x="55" y="0"/>
                  </a:lnTo>
                  <a:lnTo>
                    <a:pt x="55" y="0"/>
                  </a:lnTo>
                  <a:lnTo>
                    <a:pt x="55" y="0"/>
                  </a:lnTo>
                  <a:lnTo>
                    <a:pt x="55" y="0"/>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1" name="Freeform 135"/>
            <p:cNvSpPr>
              <a:spLocks/>
            </p:cNvSpPr>
            <p:nvPr/>
          </p:nvSpPr>
          <p:spPr bwMode="auto">
            <a:xfrm>
              <a:off x="5240" y="2399"/>
              <a:ext cx="66" cy="119"/>
            </a:xfrm>
            <a:custGeom>
              <a:avLst/>
              <a:gdLst>
                <a:gd name="T0" fmla="*/ 69 w 147"/>
                <a:gd name="T1" fmla="*/ 166 h 212"/>
                <a:gd name="T2" fmla="*/ 78 w 147"/>
                <a:gd name="T3" fmla="*/ 175 h 212"/>
                <a:gd name="T4" fmla="*/ 87 w 147"/>
                <a:gd name="T5" fmla="*/ 180 h 212"/>
                <a:gd name="T6" fmla="*/ 97 w 147"/>
                <a:gd name="T7" fmla="*/ 184 h 212"/>
                <a:gd name="T8" fmla="*/ 106 w 147"/>
                <a:gd name="T9" fmla="*/ 189 h 212"/>
                <a:gd name="T10" fmla="*/ 115 w 147"/>
                <a:gd name="T11" fmla="*/ 193 h 212"/>
                <a:gd name="T12" fmla="*/ 129 w 147"/>
                <a:gd name="T13" fmla="*/ 198 h 212"/>
                <a:gd name="T14" fmla="*/ 138 w 147"/>
                <a:gd name="T15" fmla="*/ 203 h 212"/>
                <a:gd name="T16" fmla="*/ 147 w 147"/>
                <a:gd name="T17" fmla="*/ 207 h 212"/>
                <a:gd name="T18" fmla="*/ 147 w 147"/>
                <a:gd name="T19" fmla="*/ 207 h 212"/>
                <a:gd name="T20" fmla="*/ 129 w 147"/>
                <a:gd name="T21" fmla="*/ 212 h 212"/>
                <a:gd name="T22" fmla="*/ 115 w 147"/>
                <a:gd name="T23" fmla="*/ 212 h 212"/>
                <a:gd name="T24" fmla="*/ 101 w 147"/>
                <a:gd name="T25" fmla="*/ 207 h 212"/>
                <a:gd name="T26" fmla="*/ 87 w 147"/>
                <a:gd name="T27" fmla="*/ 198 h 212"/>
                <a:gd name="T28" fmla="*/ 74 w 147"/>
                <a:gd name="T29" fmla="*/ 189 h 212"/>
                <a:gd name="T30" fmla="*/ 64 w 147"/>
                <a:gd name="T31" fmla="*/ 180 h 212"/>
                <a:gd name="T32" fmla="*/ 55 w 147"/>
                <a:gd name="T33" fmla="*/ 166 h 212"/>
                <a:gd name="T34" fmla="*/ 41 w 147"/>
                <a:gd name="T35" fmla="*/ 157 h 212"/>
                <a:gd name="T36" fmla="*/ 41 w 147"/>
                <a:gd name="T37" fmla="*/ 157 h 212"/>
                <a:gd name="T38" fmla="*/ 32 w 147"/>
                <a:gd name="T39" fmla="*/ 143 h 212"/>
                <a:gd name="T40" fmla="*/ 23 w 147"/>
                <a:gd name="T41" fmla="*/ 129 h 212"/>
                <a:gd name="T42" fmla="*/ 14 w 147"/>
                <a:gd name="T43" fmla="*/ 115 h 212"/>
                <a:gd name="T44" fmla="*/ 9 w 147"/>
                <a:gd name="T45" fmla="*/ 101 h 212"/>
                <a:gd name="T46" fmla="*/ 5 w 147"/>
                <a:gd name="T47" fmla="*/ 83 h 212"/>
                <a:gd name="T48" fmla="*/ 0 w 147"/>
                <a:gd name="T49" fmla="*/ 69 h 212"/>
                <a:gd name="T50" fmla="*/ 0 w 147"/>
                <a:gd name="T51" fmla="*/ 51 h 212"/>
                <a:gd name="T52" fmla="*/ 5 w 147"/>
                <a:gd name="T53" fmla="*/ 37 h 212"/>
                <a:gd name="T54" fmla="*/ 5 w 147"/>
                <a:gd name="T55" fmla="*/ 37 h 212"/>
                <a:gd name="T56" fmla="*/ 5 w 147"/>
                <a:gd name="T57" fmla="*/ 32 h 212"/>
                <a:gd name="T58" fmla="*/ 9 w 147"/>
                <a:gd name="T59" fmla="*/ 28 h 212"/>
                <a:gd name="T60" fmla="*/ 9 w 147"/>
                <a:gd name="T61" fmla="*/ 23 h 212"/>
                <a:gd name="T62" fmla="*/ 14 w 147"/>
                <a:gd name="T63" fmla="*/ 18 h 212"/>
                <a:gd name="T64" fmla="*/ 14 w 147"/>
                <a:gd name="T65" fmla="*/ 14 h 212"/>
                <a:gd name="T66" fmla="*/ 18 w 147"/>
                <a:gd name="T67" fmla="*/ 9 h 212"/>
                <a:gd name="T68" fmla="*/ 23 w 147"/>
                <a:gd name="T69" fmla="*/ 5 h 212"/>
                <a:gd name="T70" fmla="*/ 28 w 147"/>
                <a:gd name="T71" fmla="*/ 0 h 212"/>
                <a:gd name="T72" fmla="*/ 28 w 147"/>
                <a:gd name="T73" fmla="*/ 0 h 212"/>
                <a:gd name="T74" fmla="*/ 18 w 147"/>
                <a:gd name="T75" fmla="*/ 23 h 212"/>
                <a:gd name="T76" fmla="*/ 14 w 147"/>
                <a:gd name="T77" fmla="*/ 46 h 212"/>
                <a:gd name="T78" fmla="*/ 18 w 147"/>
                <a:gd name="T79" fmla="*/ 65 h 212"/>
                <a:gd name="T80" fmla="*/ 23 w 147"/>
                <a:gd name="T81" fmla="*/ 88 h 212"/>
                <a:gd name="T82" fmla="*/ 28 w 147"/>
                <a:gd name="T83" fmla="*/ 111 h 212"/>
                <a:gd name="T84" fmla="*/ 41 w 147"/>
                <a:gd name="T85" fmla="*/ 129 h 212"/>
                <a:gd name="T86" fmla="*/ 51 w 147"/>
                <a:gd name="T87" fmla="*/ 147 h 212"/>
                <a:gd name="T88" fmla="*/ 69 w 147"/>
                <a:gd name="T89" fmla="*/ 166 h 212"/>
                <a:gd name="T90" fmla="*/ 69 w 147"/>
                <a:gd name="T91" fmla="*/ 166 h 212"/>
                <a:gd name="T92" fmla="*/ 69 w 147"/>
                <a:gd name="T93" fmla="*/ 166 h 212"/>
                <a:gd name="T94" fmla="*/ 69 w 147"/>
                <a:gd name="T95" fmla="*/ 166 h 212"/>
                <a:gd name="T96" fmla="*/ 69 w 147"/>
                <a:gd name="T97" fmla="*/ 1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212">
                  <a:moveTo>
                    <a:pt x="69" y="166"/>
                  </a:moveTo>
                  <a:lnTo>
                    <a:pt x="78" y="175"/>
                  </a:lnTo>
                  <a:lnTo>
                    <a:pt x="87" y="180"/>
                  </a:lnTo>
                  <a:lnTo>
                    <a:pt x="97" y="184"/>
                  </a:lnTo>
                  <a:lnTo>
                    <a:pt x="106" y="189"/>
                  </a:lnTo>
                  <a:lnTo>
                    <a:pt x="115" y="193"/>
                  </a:lnTo>
                  <a:lnTo>
                    <a:pt x="129" y="198"/>
                  </a:lnTo>
                  <a:lnTo>
                    <a:pt x="138" y="203"/>
                  </a:lnTo>
                  <a:lnTo>
                    <a:pt x="147" y="207"/>
                  </a:lnTo>
                  <a:lnTo>
                    <a:pt x="147" y="207"/>
                  </a:lnTo>
                  <a:lnTo>
                    <a:pt x="129" y="212"/>
                  </a:lnTo>
                  <a:lnTo>
                    <a:pt x="115" y="212"/>
                  </a:lnTo>
                  <a:lnTo>
                    <a:pt x="101" y="207"/>
                  </a:lnTo>
                  <a:lnTo>
                    <a:pt x="87" y="198"/>
                  </a:lnTo>
                  <a:lnTo>
                    <a:pt x="74" y="189"/>
                  </a:lnTo>
                  <a:lnTo>
                    <a:pt x="64" y="180"/>
                  </a:lnTo>
                  <a:lnTo>
                    <a:pt x="55" y="166"/>
                  </a:lnTo>
                  <a:lnTo>
                    <a:pt x="41" y="157"/>
                  </a:lnTo>
                  <a:lnTo>
                    <a:pt x="41" y="157"/>
                  </a:lnTo>
                  <a:lnTo>
                    <a:pt x="32" y="143"/>
                  </a:lnTo>
                  <a:lnTo>
                    <a:pt x="23" y="129"/>
                  </a:lnTo>
                  <a:lnTo>
                    <a:pt x="14" y="115"/>
                  </a:lnTo>
                  <a:lnTo>
                    <a:pt x="9" y="101"/>
                  </a:lnTo>
                  <a:lnTo>
                    <a:pt x="5" y="83"/>
                  </a:lnTo>
                  <a:lnTo>
                    <a:pt x="0" y="69"/>
                  </a:lnTo>
                  <a:lnTo>
                    <a:pt x="0" y="51"/>
                  </a:lnTo>
                  <a:lnTo>
                    <a:pt x="5" y="37"/>
                  </a:lnTo>
                  <a:lnTo>
                    <a:pt x="5" y="37"/>
                  </a:lnTo>
                  <a:lnTo>
                    <a:pt x="5" y="32"/>
                  </a:lnTo>
                  <a:lnTo>
                    <a:pt x="9" y="28"/>
                  </a:lnTo>
                  <a:lnTo>
                    <a:pt x="9" y="23"/>
                  </a:lnTo>
                  <a:lnTo>
                    <a:pt x="14" y="18"/>
                  </a:lnTo>
                  <a:lnTo>
                    <a:pt x="14" y="14"/>
                  </a:lnTo>
                  <a:lnTo>
                    <a:pt x="18" y="9"/>
                  </a:lnTo>
                  <a:lnTo>
                    <a:pt x="23" y="5"/>
                  </a:lnTo>
                  <a:lnTo>
                    <a:pt x="28" y="0"/>
                  </a:lnTo>
                  <a:lnTo>
                    <a:pt x="28" y="0"/>
                  </a:lnTo>
                  <a:lnTo>
                    <a:pt x="18" y="23"/>
                  </a:lnTo>
                  <a:lnTo>
                    <a:pt x="14" y="46"/>
                  </a:lnTo>
                  <a:lnTo>
                    <a:pt x="18" y="65"/>
                  </a:lnTo>
                  <a:lnTo>
                    <a:pt x="23" y="88"/>
                  </a:lnTo>
                  <a:lnTo>
                    <a:pt x="28" y="111"/>
                  </a:lnTo>
                  <a:lnTo>
                    <a:pt x="41" y="129"/>
                  </a:lnTo>
                  <a:lnTo>
                    <a:pt x="51" y="147"/>
                  </a:lnTo>
                  <a:lnTo>
                    <a:pt x="69" y="166"/>
                  </a:lnTo>
                  <a:lnTo>
                    <a:pt x="69" y="166"/>
                  </a:lnTo>
                  <a:lnTo>
                    <a:pt x="69" y="166"/>
                  </a:lnTo>
                  <a:lnTo>
                    <a:pt x="69" y="166"/>
                  </a:lnTo>
                  <a:lnTo>
                    <a:pt x="69" y="166"/>
                  </a:lnTo>
                  <a:close/>
                </a:path>
              </a:pathLst>
            </a:custGeom>
            <a:solidFill>
              <a:srgbClr val="9E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2" name="Freeform 136"/>
            <p:cNvSpPr>
              <a:spLocks/>
            </p:cNvSpPr>
            <p:nvPr/>
          </p:nvSpPr>
          <p:spPr bwMode="auto">
            <a:xfrm>
              <a:off x="4907" y="2436"/>
              <a:ext cx="8" cy="5"/>
            </a:xfrm>
            <a:custGeom>
              <a:avLst/>
              <a:gdLst>
                <a:gd name="T0" fmla="*/ 18 w 18"/>
                <a:gd name="T1" fmla="*/ 9 h 9"/>
                <a:gd name="T2" fmla="*/ 18 w 18"/>
                <a:gd name="T3" fmla="*/ 9 h 9"/>
                <a:gd name="T4" fmla="*/ 14 w 18"/>
                <a:gd name="T5" fmla="*/ 9 h 9"/>
                <a:gd name="T6" fmla="*/ 14 w 18"/>
                <a:gd name="T7" fmla="*/ 9 h 9"/>
                <a:gd name="T8" fmla="*/ 9 w 18"/>
                <a:gd name="T9" fmla="*/ 9 h 9"/>
                <a:gd name="T10" fmla="*/ 9 w 18"/>
                <a:gd name="T11" fmla="*/ 9 h 9"/>
                <a:gd name="T12" fmla="*/ 5 w 18"/>
                <a:gd name="T13" fmla="*/ 9 h 9"/>
                <a:gd name="T14" fmla="*/ 0 w 18"/>
                <a:gd name="T15" fmla="*/ 9 h 9"/>
                <a:gd name="T16" fmla="*/ 0 w 18"/>
                <a:gd name="T17" fmla="*/ 9 h 9"/>
                <a:gd name="T18" fmla="*/ 0 w 18"/>
                <a:gd name="T19" fmla="*/ 9 h 9"/>
                <a:gd name="T20" fmla="*/ 0 w 18"/>
                <a:gd name="T21" fmla="*/ 9 h 9"/>
                <a:gd name="T22" fmla="*/ 5 w 18"/>
                <a:gd name="T23" fmla="*/ 4 h 9"/>
                <a:gd name="T24" fmla="*/ 5 w 18"/>
                <a:gd name="T25" fmla="*/ 4 h 9"/>
                <a:gd name="T26" fmla="*/ 9 w 18"/>
                <a:gd name="T27" fmla="*/ 0 h 9"/>
                <a:gd name="T28" fmla="*/ 14 w 18"/>
                <a:gd name="T29" fmla="*/ 0 h 9"/>
                <a:gd name="T30" fmla="*/ 14 w 18"/>
                <a:gd name="T31" fmla="*/ 4 h 9"/>
                <a:gd name="T32" fmla="*/ 18 w 18"/>
                <a:gd name="T33" fmla="*/ 4 h 9"/>
                <a:gd name="T34" fmla="*/ 18 w 18"/>
                <a:gd name="T35" fmla="*/ 9 h 9"/>
                <a:gd name="T36" fmla="*/ 18 w 18"/>
                <a:gd name="T37" fmla="*/ 9 h 9"/>
                <a:gd name="T38" fmla="*/ 18 w 18"/>
                <a:gd name="T39" fmla="*/ 9 h 9"/>
                <a:gd name="T40" fmla="*/ 18 w 18"/>
                <a:gd name="T41" fmla="*/ 9 h 9"/>
                <a:gd name="T42" fmla="*/ 18 w 18"/>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9">
                  <a:moveTo>
                    <a:pt x="18" y="9"/>
                  </a:moveTo>
                  <a:lnTo>
                    <a:pt x="18" y="9"/>
                  </a:lnTo>
                  <a:lnTo>
                    <a:pt x="14" y="9"/>
                  </a:lnTo>
                  <a:lnTo>
                    <a:pt x="14" y="9"/>
                  </a:lnTo>
                  <a:lnTo>
                    <a:pt x="9" y="9"/>
                  </a:lnTo>
                  <a:lnTo>
                    <a:pt x="9" y="9"/>
                  </a:lnTo>
                  <a:lnTo>
                    <a:pt x="5" y="9"/>
                  </a:lnTo>
                  <a:lnTo>
                    <a:pt x="0" y="9"/>
                  </a:lnTo>
                  <a:lnTo>
                    <a:pt x="0" y="9"/>
                  </a:lnTo>
                  <a:lnTo>
                    <a:pt x="0" y="9"/>
                  </a:lnTo>
                  <a:lnTo>
                    <a:pt x="0" y="9"/>
                  </a:lnTo>
                  <a:lnTo>
                    <a:pt x="5" y="4"/>
                  </a:lnTo>
                  <a:lnTo>
                    <a:pt x="5" y="4"/>
                  </a:lnTo>
                  <a:lnTo>
                    <a:pt x="9" y="0"/>
                  </a:lnTo>
                  <a:lnTo>
                    <a:pt x="14" y="0"/>
                  </a:lnTo>
                  <a:lnTo>
                    <a:pt x="14" y="4"/>
                  </a:lnTo>
                  <a:lnTo>
                    <a:pt x="18" y="4"/>
                  </a:lnTo>
                  <a:lnTo>
                    <a:pt x="18" y="9"/>
                  </a:lnTo>
                  <a:lnTo>
                    <a:pt x="18" y="9"/>
                  </a:lnTo>
                  <a:lnTo>
                    <a:pt x="18" y="9"/>
                  </a:lnTo>
                  <a:lnTo>
                    <a:pt x="18" y="9"/>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3" name="Freeform 137"/>
            <p:cNvSpPr>
              <a:spLocks/>
            </p:cNvSpPr>
            <p:nvPr/>
          </p:nvSpPr>
          <p:spPr bwMode="auto">
            <a:xfrm>
              <a:off x="4356" y="2441"/>
              <a:ext cx="17" cy="38"/>
            </a:xfrm>
            <a:custGeom>
              <a:avLst/>
              <a:gdLst>
                <a:gd name="T0" fmla="*/ 37 w 37"/>
                <a:gd name="T1" fmla="*/ 4 h 69"/>
                <a:gd name="T2" fmla="*/ 32 w 37"/>
                <a:gd name="T3" fmla="*/ 14 h 69"/>
                <a:gd name="T4" fmla="*/ 27 w 37"/>
                <a:gd name="T5" fmla="*/ 23 h 69"/>
                <a:gd name="T6" fmla="*/ 27 w 37"/>
                <a:gd name="T7" fmla="*/ 32 h 69"/>
                <a:gd name="T8" fmla="*/ 23 w 37"/>
                <a:gd name="T9" fmla="*/ 37 h 69"/>
                <a:gd name="T10" fmla="*/ 18 w 37"/>
                <a:gd name="T11" fmla="*/ 46 h 69"/>
                <a:gd name="T12" fmla="*/ 14 w 37"/>
                <a:gd name="T13" fmla="*/ 55 h 69"/>
                <a:gd name="T14" fmla="*/ 9 w 37"/>
                <a:gd name="T15" fmla="*/ 64 h 69"/>
                <a:gd name="T16" fmla="*/ 4 w 37"/>
                <a:gd name="T17" fmla="*/ 69 h 69"/>
                <a:gd name="T18" fmla="*/ 4 w 37"/>
                <a:gd name="T19" fmla="*/ 69 h 69"/>
                <a:gd name="T20" fmla="*/ 0 w 37"/>
                <a:gd name="T21" fmla="*/ 64 h 69"/>
                <a:gd name="T22" fmla="*/ 4 w 37"/>
                <a:gd name="T23" fmla="*/ 55 h 69"/>
                <a:gd name="T24" fmla="*/ 4 w 37"/>
                <a:gd name="T25" fmla="*/ 46 h 69"/>
                <a:gd name="T26" fmla="*/ 9 w 37"/>
                <a:gd name="T27" fmla="*/ 37 h 69"/>
                <a:gd name="T28" fmla="*/ 14 w 37"/>
                <a:gd name="T29" fmla="*/ 27 h 69"/>
                <a:gd name="T30" fmla="*/ 18 w 37"/>
                <a:gd name="T31" fmla="*/ 18 h 69"/>
                <a:gd name="T32" fmla="*/ 23 w 37"/>
                <a:gd name="T33" fmla="*/ 9 h 69"/>
                <a:gd name="T34" fmla="*/ 27 w 37"/>
                <a:gd name="T35" fmla="*/ 0 h 69"/>
                <a:gd name="T36" fmla="*/ 27 w 37"/>
                <a:gd name="T37" fmla="*/ 0 h 69"/>
                <a:gd name="T38" fmla="*/ 27 w 37"/>
                <a:gd name="T39" fmla="*/ 0 h 69"/>
                <a:gd name="T40" fmla="*/ 27 w 37"/>
                <a:gd name="T41" fmla="*/ 0 h 69"/>
                <a:gd name="T42" fmla="*/ 27 w 37"/>
                <a:gd name="T43" fmla="*/ 0 h 69"/>
                <a:gd name="T44" fmla="*/ 32 w 37"/>
                <a:gd name="T45" fmla="*/ 0 h 69"/>
                <a:gd name="T46" fmla="*/ 32 w 37"/>
                <a:gd name="T47" fmla="*/ 0 h 69"/>
                <a:gd name="T48" fmla="*/ 32 w 37"/>
                <a:gd name="T49" fmla="*/ 4 h 69"/>
                <a:gd name="T50" fmla="*/ 37 w 37"/>
                <a:gd name="T51" fmla="*/ 4 h 69"/>
                <a:gd name="T52" fmla="*/ 37 w 37"/>
                <a:gd name="T53" fmla="*/ 4 h 69"/>
                <a:gd name="T54" fmla="*/ 37 w 37"/>
                <a:gd name="T55" fmla="*/ 4 h 69"/>
                <a:gd name="T56" fmla="*/ 37 w 37"/>
                <a:gd name="T57" fmla="*/ 4 h 69"/>
                <a:gd name="T58" fmla="*/ 37 w 37"/>
                <a:gd name="T59" fmla="*/ 4 h 69"/>
                <a:gd name="T60" fmla="*/ 37 w 37"/>
                <a:gd name="T6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69">
                  <a:moveTo>
                    <a:pt x="37" y="4"/>
                  </a:moveTo>
                  <a:lnTo>
                    <a:pt x="32" y="14"/>
                  </a:lnTo>
                  <a:lnTo>
                    <a:pt x="27" y="23"/>
                  </a:lnTo>
                  <a:lnTo>
                    <a:pt x="27" y="32"/>
                  </a:lnTo>
                  <a:lnTo>
                    <a:pt x="23" y="37"/>
                  </a:lnTo>
                  <a:lnTo>
                    <a:pt x="18" y="46"/>
                  </a:lnTo>
                  <a:lnTo>
                    <a:pt x="14" y="55"/>
                  </a:lnTo>
                  <a:lnTo>
                    <a:pt x="9" y="64"/>
                  </a:lnTo>
                  <a:lnTo>
                    <a:pt x="4" y="69"/>
                  </a:lnTo>
                  <a:lnTo>
                    <a:pt x="4" y="69"/>
                  </a:lnTo>
                  <a:lnTo>
                    <a:pt x="0" y="64"/>
                  </a:lnTo>
                  <a:lnTo>
                    <a:pt x="4" y="55"/>
                  </a:lnTo>
                  <a:lnTo>
                    <a:pt x="4" y="46"/>
                  </a:lnTo>
                  <a:lnTo>
                    <a:pt x="9" y="37"/>
                  </a:lnTo>
                  <a:lnTo>
                    <a:pt x="14" y="27"/>
                  </a:lnTo>
                  <a:lnTo>
                    <a:pt x="18" y="18"/>
                  </a:lnTo>
                  <a:lnTo>
                    <a:pt x="23" y="9"/>
                  </a:lnTo>
                  <a:lnTo>
                    <a:pt x="27" y="0"/>
                  </a:lnTo>
                  <a:lnTo>
                    <a:pt x="27" y="0"/>
                  </a:lnTo>
                  <a:lnTo>
                    <a:pt x="27" y="0"/>
                  </a:lnTo>
                  <a:lnTo>
                    <a:pt x="27" y="0"/>
                  </a:lnTo>
                  <a:lnTo>
                    <a:pt x="27" y="0"/>
                  </a:lnTo>
                  <a:lnTo>
                    <a:pt x="32" y="0"/>
                  </a:lnTo>
                  <a:lnTo>
                    <a:pt x="32" y="0"/>
                  </a:lnTo>
                  <a:lnTo>
                    <a:pt x="32" y="4"/>
                  </a:lnTo>
                  <a:lnTo>
                    <a:pt x="37" y="4"/>
                  </a:lnTo>
                  <a:lnTo>
                    <a:pt x="37" y="4"/>
                  </a:lnTo>
                  <a:lnTo>
                    <a:pt x="37" y="4"/>
                  </a:lnTo>
                  <a:lnTo>
                    <a:pt x="37" y="4"/>
                  </a:lnTo>
                  <a:lnTo>
                    <a:pt x="37" y="4"/>
                  </a:lnTo>
                  <a:lnTo>
                    <a:pt x="3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4" name="Freeform 138"/>
            <p:cNvSpPr>
              <a:spLocks/>
            </p:cNvSpPr>
            <p:nvPr/>
          </p:nvSpPr>
          <p:spPr bwMode="auto">
            <a:xfrm>
              <a:off x="4645" y="2441"/>
              <a:ext cx="9" cy="15"/>
            </a:xfrm>
            <a:custGeom>
              <a:avLst/>
              <a:gdLst>
                <a:gd name="T0" fmla="*/ 10 w 19"/>
                <a:gd name="T1" fmla="*/ 27 h 27"/>
                <a:gd name="T2" fmla="*/ 0 w 19"/>
                <a:gd name="T3" fmla="*/ 27 h 27"/>
                <a:gd name="T4" fmla="*/ 5 w 19"/>
                <a:gd name="T5" fmla="*/ 0 h 27"/>
                <a:gd name="T6" fmla="*/ 5 w 19"/>
                <a:gd name="T7" fmla="*/ 0 h 27"/>
                <a:gd name="T8" fmla="*/ 5 w 19"/>
                <a:gd name="T9" fmla="*/ 4 h 27"/>
                <a:gd name="T10" fmla="*/ 10 w 19"/>
                <a:gd name="T11" fmla="*/ 9 h 27"/>
                <a:gd name="T12" fmla="*/ 10 w 19"/>
                <a:gd name="T13" fmla="*/ 14 h 27"/>
                <a:gd name="T14" fmla="*/ 14 w 19"/>
                <a:gd name="T15" fmla="*/ 18 h 27"/>
                <a:gd name="T16" fmla="*/ 19 w 19"/>
                <a:gd name="T17" fmla="*/ 23 h 27"/>
                <a:gd name="T18" fmla="*/ 19 w 19"/>
                <a:gd name="T19" fmla="*/ 23 h 27"/>
                <a:gd name="T20" fmla="*/ 14 w 19"/>
                <a:gd name="T21" fmla="*/ 27 h 27"/>
                <a:gd name="T22" fmla="*/ 10 w 19"/>
                <a:gd name="T23" fmla="*/ 27 h 27"/>
                <a:gd name="T24" fmla="*/ 10 w 19"/>
                <a:gd name="T25" fmla="*/ 27 h 27"/>
                <a:gd name="T26" fmla="*/ 10 w 19"/>
                <a:gd name="T27" fmla="*/ 27 h 27"/>
                <a:gd name="T28" fmla="*/ 10 w 19"/>
                <a:gd name="T29" fmla="*/ 27 h 27"/>
                <a:gd name="T30" fmla="*/ 10 w 19"/>
                <a:gd name="T3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7">
                  <a:moveTo>
                    <a:pt x="10" y="27"/>
                  </a:moveTo>
                  <a:lnTo>
                    <a:pt x="0" y="27"/>
                  </a:lnTo>
                  <a:lnTo>
                    <a:pt x="5" y="0"/>
                  </a:lnTo>
                  <a:lnTo>
                    <a:pt x="5" y="0"/>
                  </a:lnTo>
                  <a:lnTo>
                    <a:pt x="5" y="4"/>
                  </a:lnTo>
                  <a:lnTo>
                    <a:pt x="10" y="9"/>
                  </a:lnTo>
                  <a:lnTo>
                    <a:pt x="10" y="14"/>
                  </a:lnTo>
                  <a:lnTo>
                    <a:pt x="14" y="18"/>
                  </a:lnTo>
                  <a:lnTo>
                    <a:pt x="19" y="23"/>
                  </a:lnTo>
                  <a:lnTo>
                    <a:pt x="19" y="23"/>
                  </a:lnTo>
                  <a:lnTo>
                    <a:pt x="14" y="27"/>
                  </a:lnTo>
                  <a:lnTo>
                    <a:pt x="10" y="27"/>
                  </a:lnTo>
                  <a:lnTo>
                    <a:pt x="10" y="27"/>
                  </a:lnTo>
                  <a:lnTo>
                    <a:pt x="10" y="27"/>
                  </a:lnTo>
                  <a:lnTo>
                    <a:pt x="10" y="27"/>
                  </a:lnTo>
                  <a:lnTo>
                    <a:pt x="1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5" name="Freeform 139"/>
            <p:cNvSpPr>
              <a:spLocks/>
            </p:cNvSpPr>
            <p:nvPr/>
          </p:nvSpPr>
          <p:spPr bwMode="auto">
            <a:xfrm>
              <a:off x="5327" y="2446"/>
              <a:ext cx="175" cy="69"/>
            </a:xfrm>
            <a:custGeom>
              <a:avLst/>
              <a:gdLst>
                <a:gd name="T0" fmla="*/ 387 w 387"/>
                <a:gd name="T1" fmla="*/ 120 h 124"/>
                <a:gd name="T2" fmla="*/ 341 w 387"/>
                <a:gd name="T3" fmla="*/ 124 h 124"/>
                <a:gd name="T4" fmla="*/ 244 w 387"/>
                <a:gd name="T5" fmla="*/ 124 h 124"/>
                <a:gd name="T6" fmla="*/ 152 w 387"/>
                <a:gd name="T7" fmla="*/ 120 h 124"/>
                <a:gd name="T8" fmla="*/ 51 w 387"/>
                <a:gd name="T9" fmla="*/ 120 h 124"/>
                <a:gd name="T10" fmla="*/ 0 w 387"/>
                <a:gd name="T11" fmla="*/ 124 h 124"/>
                <a:gd name="T12" fmla="*/ 5 w 387"/>
                <a:gd name="T13" fmla="*/ 115 h 124"/>
                <a:gd name="T14" fmla="*/ 10 w 387"/>
                <a:gd name="T15" fmla="*/ 101 h 124"/>
                <a:gd name="T16" fmla="*/ 10 w 387"/>
                <a:gd name="T17" fmla="*/ 92 h 124"/>
                <a:gd name="T18" fmla="*/ 14 w 387"/>
                <a:gd name="T19" fmla="*/ 78 h 124"/>
                <a:gd name="T20" fmla="*/ 37 w 387"/>
                <a:gd name="T21" fmla="*/ 83 h 124"/>
                <a:gd name="T22" fmla="*/ 79 w 387"/>
                <a:gd name="T23" fmla="*/ 78 h 124"/>
                <a:gd name="T24" fmla="*/ 125 w 387"/>
                <a:gd name="T25" fmla="*/ 74 h 124"/>
                <a:gd name="T26" fmla="*/ 166 w 387"/>
                <a:gd name="T27" fmla="*/ 74 h 124"/>
                <a:gd name="T28" fmla="*/ 189 w 387"/>
                <a:gd name="T29" fmla="*/ 74 h 124"/>
                <a:gd name="T30" fmla="*/ 19 w 387"/>
                <a:gd name="T31" fmla="*/ 69 h 124"/>
                <a:gd name="T32" fmla="*/ 19 w 387"/>
                <a:gd name="T33" fmla="*/ 64 h 124"/>
                <a:gd name="T34" fmla="*/ 14 w 387"/>
                <a:gd name="T35" fmla="*/ 60 h 124"/>
                <a:gd name="T36" fmla="*/ 19 w 387"/>
                <a:gd name="T37" fmla="*/ 55 h 124"/>
                <a:gd name="T38" fmla="*/ 19 w 387"/>
                <a:gd name="T39" fmla="*/ 51 h 124"/>
                <a:gd name="T40" fmla="*/ 19 w 387"/>
                <a:gd name="T41" fmla="*/ 46 h 124"/>
                <a:gd name="T42" fmla="*/ 56 w 387"/>
                <a:gd name="T43" fmla="*/ 46 h 124"/>
                <a:gd name="T44" fmla="*/ 88 w 387"/>
                <a:gd name="T45" fmla="*/ 41 h 124"/>
                <a:gd name="T46" fmla="*/ 125 w 387"/>
                <a:gd name="T47" fmla="*/ 41 h 124"/>
                <a:gd name="T48" fmla="*/ 157 w 387"/>
                <a:gd name="T49" fmla="*/ 37 h 124"/>
                <a:gd name="T50" fmla="*/ 157 w 387"/>
                <a:gd name="T51" fmla="*/ 32 h 124"/>
                <a:gd name="T52" fmla="*/ 148 w 387"/>
                <a:gd name="T53" fmla="*/ 32 h 124"/>
                <a:gd name="T54" fmla="*/ 143 w 387"/>
                <a:gd name="T55" fmla="*/ 28 h 124"/>
                <a:gd name="T56" fmla="*/ 134 w 387"/>
                <a:gd name="T57" fmla="*/ 28 h 124"/>
                <a:gd name="T58" fmla="*/ 129 w 387"/>
                <a:gd name="T59" fmla="*/ 28 h 124"/>
                <a:gd name="T60" fmla="*/ 102 w 387"/>
                <a:gd name="T61" fmla="*/ 32 h 124"/>
                <a:gd name="T62" fmla="*/ 79 w 387"/>
                <a:gd name="T63" fmla="*/ 32 h 124"/>
                <a:gd name="T64" fmla="*/ 51 w 387"/>
                <a:gd name="T65" fmla="*/ 32 h 124"/>
                <a:gd name="T66" fmla="*/ 28 w 387"/>
                <a:gd name="T67" fmla="*/ 28 h 124"/>
                <a:gd name="T68" fmla="*/ 33 w 387"/>
                <a:gd name="T69" fmla="*/ 0 h 124"/>
                <a:gd name="T70" fmla="*/ 79 w 387"/>
                <a:gd name="T71" fmla="*/ 9 h 124"/>
                <a:gd name="T72" fmla="*/ 175 w 387"/>
                <a:gd name="T73" fmla="*/ 14 h 124"/>
                <a:gd name="T74" fmla="*/ 267 w 387"/>
                <a:gd name="T75" fmla="*/ 23 h 124"/>
                <a:gd name="T76" fmla="*/ 345 w 387"/>
                <a:gd name="T77" fmla="*/ 64 h 124"/>
                <a:gd name="T78" fmla="*/ 382 w 387"/>
                <a:gd name="T79" fmla="*/ 106 h 124"/>
                <a:gd name="T80" fmla="*/ 382 w 387"/>
                <a:gd name="T81" fmla="*/ 10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124">
                  <a:moveTo>
                    <a:pt x="382" y="106"/>
                  </a:moveTo>
                  <a:lnTo>
                    <a:pt x="387" y="120"/>
                  </a:lnTo>
                  <a:lnTo>
                    <a:pt x="387" y="120"/>
                  </a:lnTo>
                  <a:lnTo>
                    <a:pt x="341" y="124"/>
                  </a:lnTo>
                  <a:lnTo>
                    <a:pt x="295" y="124"/>
                  </a:lnTo>
                  <a:lnTo>
                    <a:pt x="244" y="124"/>
                  </a:lnTo>
                  <a:lnTo>
                    <a:pt x="198" y="124"/>
                  </a:lnTo>
                  <a:lnTo>
                    <a:pt x="152" y="120"/>
                  </a:lnTo>
                  <a:lnTo>
                    <a:pt x="102" y="120"/>
                  </a:lnTo>
                  <a:lnTo>
                    <a:pt x="51" y="120"/>
                  </a:lnTo>
                  <a:lnTo>
                    <a:pt x="0" y="124"/>
                  </a:lnTo>
                  <a:lnTo>
                    <a:pt x="0" y="124"/>
                  </a:lnTo>
                  <a:lnTo>
                    <a:pt x="5" y="120"/>
                  </a:lnTo>
                  <a:lnTo>
                    <a:pt x="5" y="115"/>
                  </a:lnTo>
                  <a:lnTo>
                    <a:pt x="10" y="106"/>
                  </a:lnTo>
                  <a:lnTo>
                    <a:pt x="10" y="101"/>
                  </a:lnTo>
                  <a:lnTo>
                    <a:pt x="10" y="97"/>
                  </a:lnTo>
                  <a:lnTo>
                    <a:pt x="10" y="92"/>
                  </a:lnTo>
                  <a:lnTo>
                    <a:pt x="10" y="87"/>
                  </a:lnTo>
                  <a:lnTo>
                    <a:pt x="14" y="78"/>
                  </a:lnTo>
                  <a:lnTo>
                    <a:pt x="14" y="78"/>
                  </a:lnTo>
                  <a:lnTo>
                    <a:pt x="37" y="83"/>
                  </a:lnTo>
                  <a:lnTo>
                    <a:pt x="60" y="83"/>
                  </a:lnTo>
                  <a:lnTo>
                    <a:pt x="79" y="78"/>
                  </a:lnTo>
                  <a:lnTo>
                    <a:pt x="102" y="78"/>
                  </a:lnTo>
                  <a:lnTo>
                    <a:pt x="125" y="74"/>
                  </a:lnTo>
                  <a:lnTo>
                    <a:pt x="143" y="74"/>
                  </a:lnTo>
                  <a:lnTo>
                    <a:pt x="166" y="74"/>
                  </a:lnTo>
                  <a:lnTo>
                    <a:pt x="189" y="74"/>
                  </a:lnTo>
                  <a:lnTo>
                    <a:pt x="189" y="74"/>
                  </a:lnTo>
                  <a:lnTo>
                    <a:pt x="180" y="69"/>
                  </a:lnTo>
                  <a:lnTo>
                    <a:pt x="19" y="69"/>
                  </a:lnTo>
                  <a:lnTo>
                    <a:pt x="19" y="69"/>
                  </a:lnTo>
                  <a:lnTo>
                    <a:pt x="19" y="64"/>
                  </a:lnTo>
                  <a:lnTo>
                    <a:pt x="14" y="64"/>
                  </a:lnTo>
                  <a:lnTo>
                    <a:pt x="14" y="60"/>
                  </a:lnTo>
                  <a:lnTo>
                    <a:pt x="14" y="55"/>
                  </a:lnTo>
                  <a:lnTo>
                    <a:pt x="19" y="55"/>
                  </a:lnTo>
                  <a:lnTo>
                    <a:pt x="19" y="51"/>
                  </a:lnTo>
                  <a:lnTo>
                    <a:pt x="19" y="51"/>
                  </a:lnTo>
                  <a:lnTo>
                    <a:pt x="19" y="46"/>
                  </a:lnTo>
                  <a:lnTo>
                    <a:pt x="19" y="46"/>
                  </a:lnTo>
                  <a:lnTo>
                    <a:pt x="37" y="46"/>
                  </a:lnTo>
                  <a:lnTo>
                    <a:pt x="56" y="46"/>
                  </a:lnTo>
                  <a:lnTo>
                    <a:pt x="74" y="46"/>
                  </a:lnTo>
                  <a:lnTo>
                    <a:pt x="88" y="41"/>
                  </a:lnTo>
                  <a:lnTo>
                    <a:pt x="106" y="41"/>
                  </a:lnTo>
                  <a:lnTo>
                    <a:pt x="125" y="41"/>
                  </a:lnTo>
                  <a:lnTo>
                    <a:pt x="143" y="37"/>
                  </a:lnTo>
                  <a:lnTo>
                    <a:pt x="157" y="37"/>
                  </a:lnTo>
                  <a:lnTo>
                    <a:pt x="157" y="37"/>
                  </a:lnTo>
                  <a:lnTo>
                    <a:pt x="157" y="32"/>
                  </a:lnTo>
                  <a:lnTo>
                    <a:pt x="152" y="32"/>
                  </a:lnTo>
                  <a:lnTo>
                    <a:pt x="148" y="32"/>
                  </a:lnTo>
                  <a:lnTo>
                    <a:pt x="148" y="32"/>
                  </a:lnTo>
                  <a:lnTo>
                    <a:pt x="143" y="28"/>
                  </a:lnTo>
                  <a:lnTo>
                    <a:pt x="138" y="28"/>
                  </a:lnTo>
                  <a:lnTo>
                    <a:pt x="134" y="28"/>
                  </a:lnTo>
                  <a:lnTo>
                    <a:pt x="129" y="28"/>
                  </a:lnTo>
                  <a:lnTo>
                    <a:pt x="129" y="28"/>
                  </a:lnTo>
                  <a:lnTo>
                    <a:pt x="115" y="32"/>
                  </a:lnTo>
                  <a:lnTo>
                    <a:pt x="102" y="32"/>
                  </a:lnTo>
                  <a:lnTo>
                    <a:pt x="88" y="32"/>
                  </a:lnTo>
                  <a:lnTo>
                    <a:pt x="79" y="32"/>
                  </a:lnTo>
                  <a:lnTo>
                    <a:pt x="65" y="32"/>
                  </a:lnTo>
                  <a:lnTo>
                    <a:pt x="51" y="32"/>
                  </a:lnTo>
                  <a:lnTo>
                    <a:pt x="37" y="32"/>
                  </a:lnTo>
                  <a:lnTo>
                    <a:pt x="28" y="28"/>
                  </a:lnTo>
                  <a:lnTo>
                    <a:pt x="28" y="28"/>
                  </a:lnTo>
                  <a:lnTo>
                    <a:pt x="33" y="0"/>
                  </a:lnTo>
                  <a:lnTo>
                    <a:pt x="33" y="0"/>
                  </a:lnTo>
                  <a:lnTo>
                    <a:pt x="79" y="9"/>
                  </a:lnTo>
                  <a:lnTo>
                    <a:pt x="125" y="9"/>
                  </a:lnTo>
                  <a:lnTo>
                    <a:pt x="175" y="14"/>
                  </a:lnTo>
                  <a:lnTo>
                    <a:pt x="221" y="14"/>
                  </a:lnTo>
                  <a:lnTo>
                    <a:pt x="267" y="23"/>
                  </a:lnTo>
                  <a:lnTo>
                    <a:pt x="309" y="41"/>
                  </a:lnTo>
                  <a:lnTo>
                    <a:pt x="345" y="64"/>
                  </a:lnTo>
                  <a:lnTo>
                    <a:pt x="382" y="106"/>
                  </a:lnTo>
                  <a:lnTo>
                    <a:pt x="382" y="106"/>
                  </a:lnTo>
                  <a:lnTo>
                    <a:pt x="382" y="106"/>
                  </a:lnTo>
                  <a:lnTo>
                    <a:pt x="382" y="106"/>
                  </a:lnTo>
                  <a:lnTo>
                    <a:pt x="382" y="106"/>
                  </a:lnTo>
                  <a:close/>
                </a:path>
              </a:pathLst>
            </a:custGeom>
            <a:solidFill>
              <a:srgbClr val="B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6" name="Freeform 140"/>
            <p:cNvSpPr>
              <a:spLocks/>
            </p:cNvSpPr>
            <p:nvPr/>
          </p:nvSpPr>
          <p:spPr bwMode="auto">
            <a:xfrm>
              <a:off x="4254" y="2451"/>
              <a:ext cx="73" cy="62"/>
            </a:xfrm>
            <a:custGeom>
              <a:avLst/>
              <a:gdLst>
                <a:gd name="T0" fmla="*/ 161 w 161"/>
                <a:gd name="T1" fmla="*/ 0 h 111"/>
                <a:gd name="T2" fmla="*/ 143 w 161"/>
                <a:gd name="T3" fmla="*/ 19 h 111"/>
                <a:gd name="T4" fmla="*/ 125 w 161"/>
                <a:gd name="T5" fmla="*/ 32 h 111"/>
                <a:gd name="T6" fmla="*/ 106 w 161"/>
                <a:gd name="T7" fmla="*/ 46 h 111"/>
                <a:gd name="T8" fmla="*/ 88 w 161"/>
                <a:gd name="T9" fmla="*/ 65 h 111"/>
                <a:gd name="T10" fmla="*/ 69 w 161"/>
                <a:gd name="T11" fmla="*/ 74 h 111"/>
                <a:gd name="T12" fmla="*/ 51 w 161"/>
                <a:gd name="T13" fmla="*/ 88 h 111"/>
                <a:gd name="T14" fmla="*/ 28 w 161"/>
                <a:gd name="T15" fmla="*/ 101 h 111"/>
                <a:gd name="T16" fmla="*/ 10 w 161"/>
                <a:gd name="T17" fmla="*/ 111 h 111"/>
                <a:gd name="T18" fmla="*/ 10 w 161"/>
                <a:gd name="T19" fmla="*/ 111 h 111"/>
                <a:gd name="T20" fmla="*/ 0 w 161"/>
                <a:gd name="T21" fmla="*/ 106 h 111"/>
                <a:gd name="T22" fmla="*/ 0 w 161"/>
                <a:gd name="T23" fmla="*/ 106 h 111"/>
                <a:gd name="T24" fmla="*/ 23 w 161"/>
                <a:gd name="T25" fmla="*/ 92 h 111"/>
                <a:gd name="T26" fmla="*/ 42 w 161"/>
                <a:gd name="T27" fmla="*/ 78 h 111"/>
                <a:gd name="T28" fmla="*/ 60 w 161"/>
                <a:gd name="T29" fmla="*/ 65 h 111"/>
                <a:gd name="T30" fmla="*/ 79 w 161"/>
                <a:gd name="T31" fmla="*/ 51 h 111"/>
                <a:gd name="T32" fmla="*/ 97 w 161"/>
                <a:gd name="T33" fmla="*/ 37 h 111"/>
                <a:gd name="T34" fmla="*/ 120 w 161"/>
                <a:gd name="T35" fmla="*/ 23 h 111"/>
                <a:gd name="T36" fmla="*/ 138 w 161"/>
                <a:gd name="T37" fmla="*/ 9 h 111"/>
                <a:gd name="T38" fmla="*/ 161 w 161"/>
                <a:gd name="T39" fmla="*/ 0 h 111"/>
                <a:gd name="T40" fmla="*/ 161 w 161"/>
                <a:gd name="T41" fmla="*/ 0 h 111"/>
                <a:gd name="T42" fmla="*/ 161 w 161"/>
                <a:gd name="T43" fmla="*/ 0 h 111"/>
                <a:gd name="T44" fmla="*/ 161 w 161"/>
                <a:gd name="T45" fmla="*/ 0 h 111"/>
                <a:gd name="T46" fmla="*/ 161 w 161"/>
                <a:gd name="T4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11">
                  <a:moveTo>
                    <a:pt x="161" y="0"/>
                  </a:moveTo>
                  <a:lnTo>
                    <a:pt x="143" y="19"/>
                  </a:lnTo>
                  <a:lnTo>
                    <a:pt x="125" y="32"/>
                  </a:lnTo>
                  <a:lnTo>
                    <a:pt x="106" y="46"/>
                  </a:lnTo>
                  <a:lnTo>
                    <a:pt x="88" y="65"/>
                  </a:lnTo>
                  <a:lnTo>
                    <a:pt x="69" y="74"/>
                  </a:lnTo>
                  <a:lnTo>
                    <a:pt x="51" y="88"/>
                  </a:lnTo>
                  <a:lnTo>
                    <a:pt x="28" y="101"/>
                  </a:lnTo>
                  <a:lnTo>
                    <a:pt x="10" y="111"/>
                  </a:lnTo>
                  <a:lnTo>
                    <a:pt x="10" y="111"/>
                  </a:lnTo>
                  <a:lnTo>
                    <a:pt x="0" y="106"/>
                  </a:lnTo>
                  <a:lnTo>
                    <a:pt x="0" y="106"/>
                  </a:lnTo>
                  <a:lnTo>
                    <a:pt x="23" y="92"/>
                  </a:lnTo>
                  <a:lnTo>
                    <a:pt x="42" y="78"/>
                  </a:lnTo>
                  <a:lnTo>
                    <a:pt x="60" y="65"/>
                  </a:lnTo>
                  <a:lnTo>
                    <a:pt x="79" y="51"/>
                  </a:lnTo>
                  <a:lnTo>
                    <a:pt x="97" y="37"/>
                  </a:lnTo>
                  <a:lnTo>
                    <a:pt x="120" y="23"/>
                  </a:lnTo>
                  <a:lnTo>
                    <a:pt x="138" y="9"/>
                  </a:lnTo>
                  <a:lnTo>
                    <a:pt x="161" y="0"/>
                  </a:lnTo>
                  <a:lnTo>
                    <a:pt x="161" y="0"/>
                  </a:lnTo>
                  <a:lnTo>
                    <a:pt x="161" y="0"/>
                  </a:lnTo>
                  <a:lnTo>
                    <a:pt x="161"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7" name="Freeform 141"/>
            <p:cNvSpPr>
              <a:spLocks/>
            </p:cNvSpPr>
            <p:nvPr/>
          </p:nvSpPr>
          <p:spPr bwMode="auto">
            <a:xfrm>
              <a:off x="3934" y="2477"/>
              <a:ext cx="127" cy="41"/>
            </a:xfrm>
            <a:custGeom>
              <a:avLst/>
              <a:gdLst>
                <a:gd name="T0" fmla="*/ 161 w 281"/>
                <a:gd name="T1" fmla="*/ 19 h 74"/>
                <a:gd name="T2" fmla="*/ 179 w 281"/>
                <a:gd name="T3" fmla="*/ 5 h 74"/>
                <a:gd name="T4" fmla="*/ 198 w 281"/>
                <a:gd name="T5" fmla="*/ 5 h 74"/>
                <a:gd name="T6" fmla="*/ 212 w 281"/>
                <a:gd name="T7" fmla="*/ 9 h 74"/>
                <a:gd name="T8" fmla="*/ 225 w 281"/>
                <a:gd name="T9" fmla="*/ 23 h 74"/>
                <a:gd name="T10" fmla="*/ 235 w 281"/>
                <a:gd name="T11" fmla="*/ 37 h 74"/>
                <a:gd name="T12" fmla="*/ 248 w 281"/>
                <a:gd name="T13" fmla="*/ 51 h 74"/>
                <a:gd name="T14" fmla="*/ 267 w 281"/>
                <a:gd name="T15" fmla="*/ 65 h 74"/>
                <a:gd name="T16" fmla="*/ 281 w 281"/>
                <a:gd name="T17" fmla="*/ 74 h 74"/>
                <a:gd name="T18" fmla="*/ 281 w 281"/>
                <a:gd name="T19" fmla="*/ 74 h 74"/>
                <a:gd name="T20" fmla="*/ 37 w 281"/>
                <a:gd name="T21" fmla="*/ 74 h 74"/>
                <a:gd name="T22" fmla="*/ 37 w 281"/>
                <a:gd name="T23" fmla="*/ 74 h 74"/>
                <a:gd name="T24" fmla="*/ 32 w 281"/>
                <a:gd name="T25" fmla="*/ 69 h 74"/>
                <a:gd name="T26" fmla="*/ 27 w 281"/>
                <a:gd name="T27" fmla="*/ 65 h 74"/>
                <a:gd name="T28" fmla="*/ 23 w 281"/>
                <a:gd name="T29" fmla="*/ 55 h 74"/>
                <a:gd name="T30" fmla="*/ 18 w 281"/>
                <a:gd name="T31" fmla="*/ 51 h 74"/>
                <a:gd name="T32" fmla="*/ 14 w 281"/>
                <a:gd name="T33" fmla="*/ 46 h 74"/>
                <a:gd name="T34" fmla="*/ 9 w 281"/>
                <a:gd name="T35" fmla="*/ 42 h 74"/>
                <a:gd name="T36" fmla="*/ 4 w 281"/>
                <a:gd name="T37" fmla="*/ 32 h 74"/>
                <a:gd name="T38" fmla="*/ 0 w 281"/>
                <a:gd name="T39" fmla="*/ 32 h 74"/>
                <a:gd name="T40" fmla="*/ 0 w 281"/>
                <a:gd name="T41" fmla="*/ 32 h 74"/>
                <a:gd name="T42" fmla="*/ 14 w 281"/>
                <a:gd name="T43" fmla="*/ 23 h 74"/>
                <a:gd name="T44" fmla="*/ 27 w 281"/>
                <a:gd name="T45" fmla="*/ 19 h 74"/>
                <a:gd name="T46" fmla="*/ 41 w 281"/>
                <a:gd name="T47" fmla="*/ 9 h 74"/>
                <a:gd name="T48" fmla="*/ 55 w 281"/>
                <a:gd name="T49" fmla="*/ 5 h 74"/>
                <a:gd name="T50" fmla="*/ 69 w 281"/>
                <a:gd name="T51" fmla="*/ 0 h 74"/>
                <a:gd name="T52" fmla="*/ 83 w 281"/>
                <a:gd name="T53" fmla="*/ 0 h 74"/>
                <a:gd name="T54" fmla="*/ 97 w 281"/>
                <a:gd name="T55" fmla="*/ 5 h 74"/>
                <a:gd name="T56" fmla="*/ 110 w 281"/>
                <a:gd name="T57" fmla="*/ 19 h 74"/>
                <a:gd name="T58" fmla="*/ 110 w 281"/>
                <a:gd name="T59" fmla="*/ 19 h 74"/>
                <a:gd name="T60" fmla="*/ 161 w 281"/>
                <a:gd name="T61" fmla="*/ 19 h 74"/>
                <a:gd name="T62" fmla="*/ 161 w 281"/>
                <a:gd name="T63" fmla="*/ 19 h 74"/>
                <a:gd name="T64" fmla="*/ 161 w 281"/>
                <a:gd name="T65" fmla="*/ 19 h 74"/>
                <a:gd name="T66" fmla="*/ 161 w 281"/>
                <a:gd name="T67"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74">
                  <a:moveTo>
                    <a:pt x="161" y="19"/>
                  </a:moveTo>
                  <a:lnTo>
                    <a:pt x="179" y="5"/>
                  </a:lnTo>
                  <a:lnTo>
                    <a:pt x="198" y="5"/>
                  </a:lnTo>
                  <a:lnTo>
                    <a:pt x="212" y="9"/>
                  </a:lnTo>
                  <a:lnTo>
                    <a:pt x="225" y="23"/>
                  </a:lnTo>
                  <a:lnTo>
                    <a:pt x="235" y="37"/>
                  </a:lnTo>
                  <a:lnTo>
                    <a:pt x="248" y="51"/>
                  </a:lnTo>
                  <a:lnTo>
                    <a:pt x="267" y="65"/>
                  </a:lnTo>
                  <a:lnTo>
                    <a:pt x="281" y="74"/>
                  </a:lnTo>
                  <a:lnTo>
                    <a:pt x="281" y="74"/>
                  </a:lnTo>
                  <a:lnTo>
                    <a:pt x="37" y="74"/>
                  </a:lnTo>
                  <a:lnTo>
                    <a:pt x="37" y="74"/>
                  </a:lnTo>
                  <a:lnTo>
                    <a:pt x="32" y="69"/>
                  </a:lnTo>
                  <a:lnTo>
                    <a:pt x="27" y="65"/>
                  </a:lnTo>
                  <a:lnTo>
                    <a:pt x="23" y="55"/>
                  </a:lnTo>
                  <a:lnTo>
                    <a:pt x="18" y="51"/>
                  </a:lnTo>
                  <a:lnTo>
                    <a:pt x="14" y="46"/>
                  </a:lnTo>
                  <a:lnTo>
                    <a:pt x="9" y="42"/>
                  </a:lnTo>
                  <a:lnTo>
                    <a:pt x="4" y="32"/>
                  </a:lnTo>
                  <a:lnTo>
                    <a:pt x="0" y="32"/>
                  </a:lnTo>
                  <a:lnTo>
                    <a:pt x="0" y="32"/>
                  </a:lnTo>
                  <a:lnTo>
                    <a:pt x="14" y="23"/>
                  </a:lnTo>
                  <a:lnTo>
                    <a:pt x="27" y="19"/>
                  </a:lnTo>
                  <a:lnTo>
                    <a:pt x="41" y="9"/>
                  </a:lnTo>
                  <a:lnTo>
                    <a:pt x="55" y="5"/>
                  </a:lnTo>
                  <a:lnTo>
                    <a:pt x="69" y="0"/>
                  </a:lnTo>
                  <a:lnTo>
                    <a:pt x="83" y="0"/>
                  </a:lnTo>
                  <a:lnTo>
                    <a:pt x="97" y="5"/>
                  </a:lnTo>
                  <a:lnTo>
                    <a:pt x="110" y="19"/>
                  </a:lnTo>
                  <a:lnTo>
                    <a:pt x="110" y="19"/>
                  </a:lnTo>
                  <a:lnTo>
                    <a:pt x="161" y="19"/>
                  </a:lnTo>
                  <a:lnTo>
                    <a:pt x="161" y="19"/>
                  </a:lnTo>
                  <a:lnTo>
                    <a:pt x="161" y="19"/>
                  </a:lnTo>
                  <a:lnTo>
                    <a:pt x="161" y="1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8" name="Freeform 142"/>
            <p:cNvSpPr>
              <a:spLocks/>
            </p:cNvSpPr>
            <p:nvPr/>
          </p:nvSpPr>
          <p:spPr bwMode="auto">
            <a:xfrm>
              <a:off x="3863" y="2495"/>
              <a:ext cx="71" cy="23"/>
            </a:xfrm>
            <a:custGeom>
              <a:avLst/>
              <a:gdLst>
                <a:gd name="T0" fmla="*/ 157 w 157"/>
                <a:gd name="T1" fmla="*/ 42 h 42"/>
                <a:gd name="T2" fmla="*/ 0 w 157"/>
                <a:gd name="T3" fmla="*/ 42 h 42"/>
                <a:gd name="T4" fmla="*/ 0 w 157"/>
                <a:gd name="T5" fmla="*/ 42 h 42"/>
                <a:gd name="T6" fmla="*/ 14 w 157"/>
                <a:gd name="T7" fmla="*/ 37 h 42"/>
                <a:gd name="T8" fmla="*/ 28 w 157"/>
                <a:gd name="T9" fmla="*/ 28 h 42"/>
                <a:gd name="T10" fmla="*/ 42 w 157"/>
                <a:gd name="T11" fmla="*/ 23 h 42"/>
                <a:gd name="T12" fmla="*/ 60 w 157"/>
                <a:gd name="T13" fmla="*/ 14 h 42"/>
                <a:gd name="T14" fmla="*/ 74 w 157"/>
                <a:gd name="T15" fmla="*/ 10 h 42"/>
                <a:gd name="T16" fmla="*/ 88 w 157"/>
                <a:gd name="T17" fmla="*/ 5 h 42"/>
                <a:gd name="T18" fmla="*/ 106 w 157"/>
                <a:gd name="T19" fmla="*/ 0 h 42"/>
                <a:gd name="T20" fmla="*/ 125 w 157"/>
                <a:gd name="T21" fmla="*/ 0 h 42"/>
                <a:gd name="T22" fmla="*/ 125 w 157"/>
                <a:gd name="T23" fmla="*/ 0 h 42"/>
                <a:gd name="T24" fmla="*/ 157 w 157"/>
                <a:gd name="T25" fmla="*/ 42 h 42"/>
                <a:gd name="T26" fmla="*/ 157 w 157"/>
                <a:gd name="T27" fmla="*/ 42 h 42"/>
                <a:gd name="T28" fmla="*/ 157 w 157"/>
                <a:gd name="T29" fmla="*/ 42 h 42"/>
                <a:gd name="T30" fmla="*/ 157 w 15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42">
                  <a:moveTo>
                    <a:pt x="157" y="42"/>
                  </a:moveTo>
                  <a:lnTo>
                    <a:pt x="0" y="42"/>
                  </a:lnTo>
                  <a:lnTo>
                    <a:pt x="0" y="42"/>
                  </a:lnTo>
                  <a:lnTo>
                    <a:pt x="14" y="37"/>
                  </a:lnTo>
                  <a:lnTo>
                    <a:pt x="28" y="28"/>
                  </a:lnTo>
                  <a:lnTo>
                    <a:pt x="42" y="23"/>
                  </a:lnTo>
                  <a:lnTo>
                    <a:pt x="60" y="14"/>
                  </a:lnTo>
                  <a:lnTo>
                    <a:pt x="74" y="10"/>
                  </a:lnTo>
                  <a:lnTo>
                    <a:pt x="88" y="5"/>
                  </a:lnTo>
                  <a:lnTo>
                    <a:pt x="106" y="0"/>
                  </a:lnTo>
                  <a:lnTo>
                    <a:pt x="125" y="0"/>
                  </a:lnTo>
                  <a:lnTo>
                    <a:pt x="125" y="0"/>
                  </a:lnTo>
                  <a:lnTo>
                    <a:pt x="157" y="42"/>
                  </a:lnTo>
                  <a:lnTo>
                    <a:pt x="157" y="42"/>
                  </a:lnTo>
                  <a:lnTo>
                    <a:pt x="157" y="42"/>
                  </a:lnTo>
                  <a:lnTo>
                    <a:pt x="157"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6399" name="Freeform 143"/>
            <p:cNvSpPr>
              <a:spLocks/>
            </p:cNvSpPr>
            <p:nvPr/>
          </p:nvSpPr>
          <p:spPr bwMode="auto">
            <a:xfrm>
              <a:off x="5339" y="2497"/>
              <a:ext cx="25" cy="5"/>
            </a:xfrm>
            <a:custGeom>
              <a:avLst/>
              <a:gdLst>
                <a:gd name="T0" fmla="*/ 55 w 55"/>
                <a:gd name="T1" fmla="*/ 5 h 9"/>
                <a:gd name="T2" fmla="*/ 46 w 55"/>
                <a:gd name="T3" fmla="*/ 5 h 9"/>
                <a:gd name="T4" fmla="*/ 41 w 55"/>
                <a:gd name="T5" fmla="*/ 9 h 9"/>
                <a:gd name="T6" fmla="*/ 32 w 55"/>
                <a:gd name="T7" fmla="*/ 9 h 9"/>
                <a:gd name="T8" fmla="*/ 28 w 55"/>
                <a:gd name="T9" fmla="*/ 9 h 9"/>
                <a:gd name="T10" fmla="*/ 18 w 55"/>
                <a:gd name="T11" fmla="*/ 5 h 9"/>
                <a:gd name="T12" fmla="*/ 14 w 55"/>
                <a:gd name="T13" fmla="*/ 5 h 9"/>
                <a:gd name="T14" fmla="*/ 9 w 55"/>
                <a:gd name="T15" fmla="*/ 5 h 9"/>
                <a:gd name="T16" fmla="*/ 0 w 55"/>
                <a:gd name="T17" fmla="*/ 0 h 9"/>
                <a:gd name="T18" fmla="*/ 0 w 55"/>
                <a:gd name="T19" fmla="*/ 0 h 9"/>
                <a:gd name="T20" fmla="*/ 55 w 55"/>
                <a:gd name="T21" fmla="*/ 5 h 9"/>
                <a:gd name="T22" fmla="*/ 55 w 55"/>
                <a:gd name="T23" fmla="*/ 5 h 9"/>
                <a:gd name="T24" fmla="*/ 55 w 55"/>
                <a:gd name="T25" fmla="*/ 5 h 9"/>
                <a:gd name="T26" fmla="*/ 55 w 55"/>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
                  <a:moveTo>
                    <a:pt x="55" y="5"/>
                  </a:moveTo>
                  <a:lnTo>
                    <a:pt x="46" y="5"/>
                  </a:lnTo>
                  <a:lnTo>
                    <a:pt x="41" y="9"/>
                  </a:lnTo>
                  <a:lnTo>
                    <a:pt x="32" y="9"/>
                  </a:lnTo>
                  <a:lnTo>
                    <a:pt x="28" y="9"/>
                  </a:lnTo>
                  <a:lnTo>
                    <a:pt x="18" y="5"/>
                  </a:lnTo>
                  <a:lnTo>
                    <a:pt x="14" y="5"/>
                  </a:lnTo>
                  <a:lnTo>
                    <a:pt x="9" y="5"/>
                  </a:lnTo>
                  <a:lnTo>
                    <a:pt x="0" y="0"/>
                  </a:lnTo>
                  <a:lnTo>
                    <a:pt x="0" y="0"/>
                  </a:lnTo>
                  <a:lnTo>
                    <a:pt x="55" y="5"/>
                  </a:lnTo>
                  <a:lnTo>
                    <a:pt x="55" y="5"/>
                  </a:lnTo>
                  <a:lnTo>
                    <a:pt x="55" y="5"/>
                  </a:lnTo>
                  <a:lnTo>
                    <a:pt x="5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62" name="Rectangle 61"/>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smtClean="0">
                <a:solidFill>
                  <a:srgbClr val="FF0000"/>
                </a:solidFill>
              </a:rPr>
              <a:t>*</a:t>
            </a:r>
            <a:r>
              <a:rPr lang="en-US" sz="5400" b="1" u="sng" dirty="0" smtClean="0">
                <a:solidFill>
                  <a:srgbClr val="FFFFFF"/>
                </a:solidFill>
              </a:rPr>
              <a:t>Dehydration</a:t>
            </a:r>
            <a:endParaRPr lang="en-US" sz="5400" b="1" u="sng"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5792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A889A5A2-6584-471D-ADFA-1271FA1EC5DF}" type="slidenum">
              <a:rPr lang="en-US" smtClean="0">
                <a:solidFill>
                  <a:srgbClr val="FFFFFF"/>
                </a:solidFill>
              </a:rPr>
              <a:pPr>
                <a:defRPr/>
              </a:pPr>
              <a:t>3</a:t>
            </a:fld>
            <a:endParaRPr lang="en-US">
              <a:solidFill>
                <a:srgbClr val="FFFFFF"/>
              </a:solidFill>
            </a:endParaRPr>
          </a:p>
        </p:txBody>
      </p:sp>
      <p:sp>
        <p:nvSpPr>
          <p:cNvPr id="10" name="Rectangle 9"/>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667000" y="297215"/>
            <a:ext cx="3886200" cy="923330"/>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rPr>
              <a:t>*</a:t>
            </a:r>
            <a:r>
              <a:rPr lang="en-US" sz="5400" b="1" u="sng" dirty="0" smtClean="0">
                <a:solidFill>
                  <a:srgbClr val="FFFFFF"/>
                </a:solidFill>
                <a:effectLst>
                  <a:outerShdw blurRad="38100" dist="38100" dir="2700000" algn="tl">
                    <a:srgbClr val="000000">
                      <a:alpha val="43137"/>
                    </a:srgbClr>
                  </a:outerShdw>
                </a:effectLst>
              </a:rPr>
              <a:t>Nutrients</a:t>
            </a:r>
            <a:endParaRPr lang="en-US" sz="54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122" t="6425" r="6787" b="9212"/>
          <a:stretch/>
        </p:blipFill>
        <p:spPr bwMode="auto">
          <a:xfrm>
            <a:off x="7010400" y="609600"/>
            <a:ext cx="1480817" cy="1468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4" name="Picture 2" descr="C:\Documents and Settings\amoore\Local Settings\Temporary Internet Files\Content.IE5\FIR9LXRB\MC9000142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99" y="2077760"/>
            <a:ext cx="687629" cy="68762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ocuments and Settings\amoore\Local Settings\Temporary Internet Files\Content.IE5\KPQRGTUB\MC9000142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200399"/>
            <a:ext cx="687629" cy="6876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Documents and Settings\amoore\Local Settings\Temporary Internet Files\Content.IE5\C10F4JS3\MC9000142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417771"/>
            <a:ext cx="687629" cy="68762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Documents and Settings\amoore\Local Settings\Temporary Internet Files\Content.IE5\GLDKAAAI\MC90001425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2683096"/>
            <a:ext cx="687629" cy="6876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Documents and Settings\amoore\Local Settings\Temporary Internet Files\Content.IE5\M54SJNEB\MC9000142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1044" y="3888028"/>
            <a:ext cx="687629" cy="68762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Documents and Settings\amoore\Local Settings\Temporary Internet Files\Content.IE5\SS77Q5UL\MC90001425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1044" y="5105400"/>
            <a:ext cx="687629" cy="687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00"/>
            <a:ext cx="2362200" cy="707886"/>
          </a:xfrm>
          <a:prstGeom prst="rect">
            <a:avLst/>
          </a:prstGeom>
          <a:noFill/>
        </p:spPr>
        <p:txBody>
          <a:bodyPr wrap="square" rtlCol="0">
            <a:spAutoFit/>
          </a:bodyPr>
          <a:lstStyle/>
          <a:p>
            <a:r>
              <a:rPr lang="en-US" sz="2000" b="1" u="sng" dirty="0" smtClean="0"/>
              <a:t>Protein-builds and repairs tissue</a:t>
            </a:r>
            <a:endParaRPr lang="en-US" sz="2000" b="1" u="sng" dirty="0"/>
          </a:p>
        </p:txBody>
      </p:sp>
      <p:sp>
        <p:nvSpPr>
          <p:cNvPr id="16" name="TextBox 15"/>
          <p:cNvSpPr txBox="1"/>
          <p:nvPr/>
        </p:nvSpPr>
        <p:spPr>
          <a:xfrm>
            <a:off x="1841500" y="3344158"/>
            <a:ext cx="2349500" cy="1015663"/>
          </a:xfrm>
          <a:prstGeom prst="rect">
            <a:avLst/>
          </a:prstGeom>
          <a:noFill/>
        </p:spPr>
        <p:txBody>
          <a:bodyPr wrap="square" rtlCol="0">
            <a:spAutoFit/>
          </a:bodyPr>
          <a:lstStyle/>
          <a:p>
            <a:r>
              <a:rPr lang="en-US" sz="2000" b="1" u="sng" dirty="0" smtClean="0"/>
              <a:t>Carbohydrates-supplies fuel and fiber</a:t>
            </a:r>
            <a:endParaRPr lang="en-US" sz="2000" b="1" u="sng" dirty="0"/>
          </a:p>
        </p:txBody>
      </p:sp>
      <p:sp>
        <p:nvSpPr>
          <p:cNvPr id="18" name="TextBox 17"/>
          <p:cNvSpPr txBox="1"/>
          <p:nvPr/>
        </p:nvSpPr>
        <p:spPr>
          <a:xfrm>
            <a:off x="1820332" y="4561530"/>
            <a:ext cx="2370667" cy="1015663"/>
          </a:xfrm>
          <a:prstGeom prst="rect">
            <a:avLst/>
          </a:prstGeom>
          <a:noFill/>
        </p:spPr>
        <p:txBody>
          <a:bodyPr wrap="square" rtlCol="0">
            <a:spAutoFit/>
          </a:bodyPr>
          <a:lstStyle/>
          <a:p>
            <a:r>
              <a:rPr lang="en-US" sz="2000" b="1" u="sng" dirty="0" smtClean="0"/>
              <a:t>Fats-stored energy, body heat, protects organs</a:t>
            </a:r>
            <a:endParaRPr lang="en-US" sz="2000" b="1" u="sng" dirty="0"/>
          </a:p>
        </p:txBody>
      </p:sp>
      <p:sp>
        <p:nvSpPr>
          <p:cNvPr id="19" name="TextBox 18"/>
          <p:cNvSpPr txBox="1"/>
          <p:nvPr/>
        </p:nvSpPr>
        <p:spPr>
          <a:xfrm>
            <a:off x="5943600" y="2838510"/>
            <a:ext cx="2743200" cy="707886"/>
          </a:xfrm>
          <a:prstGeom prst="rect">
            <a:avLst/>
          </a:prstGeom>
          <a:noFill/>
        </p:spPr>
        <p:txBody>
          <a:bodyPr wrap="square" rtlCol="0">
            <a:spAutoFit/>
          </a:bodyPr>
          <a:lstStyle/>
          <a:p>
            <a:r>
              <a:rPr lang="en-US" sz="2000" b="1" u="sng" dirty="0" smtClean="0"/>
              <a:t>Vitamins-help carry out specific body functions</a:t>
            </a:r>
            <a:endParaRPr lang="en-US" sz="2000" b="1" u="sng" dirty="0"/>
          </a:p>
        </p:txBody>
      </p:sp>
      <p:sp>
        <p:nvSpPr>
          <p:cNvPr id="20" name="TextBox 19"/>
          <p:cNvSpPr txBox="1"/>
          <p:nvPr/>
        </p:nvSpPr>
        <p:spPr>
          <a:xfrm>
            <a:off x="6096000" y="4017661"/>
            <a:ext cx="2590800" cy="707886"/>
          </a:xfrm>
          <a:prstGeom prst="rect">
            <a:avLst/>
          </a:prstGeom>
          <a:noFill/>
        </p:spPr>
        <p:txBody>
          <a:bodyPr wrap="square" rtlCol="0">
            <a:spAutoFit/>
          </a:bodyPr>
          <a:lstStyle/>
          <a:p>
            <a:r>
              <a:rPr lang="en-US" sz="2000" b="1" u="sng" dirty="0" smtClean="0"/>
              <a:t>Minerals-same as vitamins</a:t>
            </a:r>
            <a:endParaRPr lang="en-US" sz="2000" b="1" u="sng" dirty="0"/>
          </a:p>
        </p:txBody>
      </p:sp>
      <p:sp>
        <p:nvSpPr>
          <p:cNvPr id="21" name="TextBox 20"/>
          <p:cNvSpPr txBox="1"/>
          <p:nvPr/>
        </p:nvSpPr>
        <p:spPr>
          <a:xfrm>
            <a:off x="6115554" y="5249159"/>
            <a:ext cx="2571246" cy="707886"/>
          </a:xfrm>
          <a:prstGeom prst="rect">
            <a:avLst/>
          </a:prstGeom>
          <a:noFill/>
        </p:spPr>
        <p:txBody>
          <a:bodyPr wrap="square" rtlCol="0">
            <a:spAutoFit/>
          </a:bodyPr>
          <a:lstStyle/>
          <a:p>
            <a:r>
              <a:rPr lang="en-US" sz="2000" b="1" u="sng" dirty="0" smtClean="0"/>
              <a:t>Water-most essential nutrient for life</a:t>
            </a:r>
            <a:endParaRPr lang="en-US" sz="2000" b="1" u="sng" dirty="0"/>
          </a:p>
        </p:txBody>
      </p:sp>
    </p:spTree>
    <p:extLst>
      <p:ext uri="{BB962C8B-B14F-4D97-AF65-F5344CB8AC3E}">
        <p14:creationId xmlns:p14="http://schemas.microsoft.com/office/powerpoint/2010/main" val="34658609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srgbClr val="FFFFFF"/>
                </a:solidFill>
              </a:rPr>
              <a:t>Nursing </a:t>
            </a:r>
            <a:r>
              <a:rPr lang="en-US" b="1" dirty="0" smtClean="0">
                <a:solidFill>
                  <a:srgbClr val="FFFFFF"/>
                </a:solidFill>
              </a:rPr>
              <a:t>Fundamentals</a:t>
            </a:r>
            <a:r>
              <a:rPr lang="en-US" dirty="0" smtClean="0">
                <a:solidFill>
                  <a:srgbClr val="FFFFFF"/>
                </a:solidFill>
              </a:rPr>
              <a:t> 7243</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EFCDB5AF-8441-4674-BD37-4FA38DDA75D2}" type="slidenum">
              <a:rPr lang="en-US">
                <a:solidFill>
                  <a:srgbClr val="FFFFFF"/>
                </a:solidFill>
              </a:rPr>
              <a:pPr/>
              <a:t>30</a:t>
            </a:fld>
            <a:endParaRPr lang="en-US" dirty="0">
              <a:solidFill>
                <a:srgbClr val="FFFFFF"/>
              </a:solidFill>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9" name="Rectangle 8"/>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rPr>
              <a:t>Special Fluid Orders</a:t>
            </a:r>
            <a:endParaRPr lang="en-US" sz="3600" b="1" dirty="0">
              <a:solidFill>
                <a:srgbClr val="FFFFFF"/>
              </a:solidFill>
              <a:effectLst>
                <a:outerShdw blurRad="38100" dist="38100" dir="2700000" algn="tl">
                  <a:srgbClr val="000000">
                    <a:alpha val="43137"/>
                  </a:srgbClr>
                </a:outerShdw>
              </a:effectLst>
            </a:endParaRPr>
          </a:p>
        </p:txBody>
      </p:sp>
      <p:sp>
        <p:nvSpPr>
          <p:cNvPr id="3" name="TextBox 2"/>
          <p:cNvSpPr txBox="1"/>
          <p:nvPr/>
        </p:nvSpPr>
        <p:spPr>
          <a:xfrm>
            <a:off x="711200" y="1219200"/>
            <a:ext cx="7848600" cy="5016758"/>
          </a:xfrm>
          <a:prstGeom prst="rect">
            <a:avLst/>
          </a:prstGeom>
          <a:noFill/>
        </p:spPr>
        <p:txBody>
          <a:bodyPr wrap="square" rtlCol="0">
            <a:spAutoFit/>
          </a:bodyPr>
          <a:lstStyle/>
          <a:p>
            <a:r>
              <a:rPr lang="en-US" sz="3200" b="1" u="sng" dirty="0" smtClean="0">
                <a:solidFill>
                  <a:srgbClr val="66FF33"/>
                </a:solidFill>
                <a:effectLst>
                  <a:outerShdw blurRad="38100" dist="38100" dir="2700000" algn="tl">
                    <a:srgbClr val="000000">
                      <a:alpha val="43137"/>
                    </a:srgbClr>
                  </a:outerShdw>
                </a:effectLst>
              </a:rPr>
              <a:t>Force Fluids “FF”</a:t>
            </a:r>
            <a:r>
              <a:rPr lang="en-US" sz="3200" b="1" dirty="0" smtClean="0">
                <a:solidFill>
                  <a:srgbClr val="66FF33"/>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means to encourage the resident to drink more fluids. </a:t>
            </a:r>
          </a:p>
          <a:p>
            <a:endParaRPr lang="en-US" sz="3200" b="1" dirty="0" smtClean="0">
              <a:solidFill>
                <a:srgbClr val="FFFF00"/>
              </a:solidFill>
              <a:effectLst>
                <a:outerShdw blurRad="38100" dist="38100" dir="2700000" algn="tl">
                  <a:srgbClr val="000000">
                    <a:alpha val="43137"/>
                  </a:srgbClr>
                </a:outerShdw>
              </a:effectLst>
            </a:endParaRPr>
          </a:p>
          <a:p>
            <a:r>
              <a:rPr lang="en-US" sz="3200" b="1" u="sng" dirty="0" smtClean="0">
                <a:solidFill>
                  <a:srgbClr val="C00000"/>
                </a:solidFill>
                <a:effectLst>
                  <a:outerShdw blurRad="38100" dist="38100" dir="2700000" algn="tl">
                    <a:srgbClr val="000000">
                      <a:alpha val="43137"/>
                    </a:srgbClr>
                  </a:outerShdw>
                </a:effectLst>
              </a:rPr>
              <a:t>Restrict Fluids “RF”</a:t>
            </a:r>
            <a:r>
              <a:rPr lang="en-US" sz="3200" b="1" dirty="0" smtClean="0">
                <a:solidFill>
                  <a:srgbClr val="C00000"/>
                </a:solidFill>
                <a:effectLst>
                  <a:outerShdw blurRad="38100" dist="38100" dir="2700000" algn="tl">
                    <a:srgbClr val="000000">
                      <a:alpha val="43137"/>
                    </a:srgbClr>
                  </a:outerShdw>
                </a:effectLst>
              </a:rPr>
              <a:t> </a:t>
            </a:r>
            <a:r>
              <a:rPr lang="en-US" sz="3200" b="1" dirty="0" smtClean="0">
                <a:solidFill>
                  <a:srgbClr val="0000FF"/>
                </a:solidFill>
                <a:effectLst>
                  <a:outerShdw blurRad="38100" dist="38100" dir="2700000" algn="tl">
                    <a:srgbClr val="000000">
                      <a:alpha val="43137"/>
                    </a:srgbClr>
                  </a:outerShdw>
                </a:effectLst>
              </a:rPr>
              <a:t>means to limit the amount of fluids to the amount set by the physician. </a:t>
            </a:r>
          </a:p>
          <a:p>
            <a:endParaRPr lang="en-US" sz="3200" b="1" dirty="0" smtClean="0">
              <a:solidFill>
                <a:srgbClr val="FFFF00"/>
              </a:solidFill>
              <a:effectLst>
                <a:outerShdw blurRad="38100" dist="38100" dir="2700000" algn="tl">
                  <a:srgbClr val="000000">
                    <a:alpha val="43137"/>
                  </a:srgbClr>
                </a:outerShdw>
              </a:effectLst>
            </a:endParaRPr>
          </a:p>
          <a:p>
            <a:r>
              <a:rPr lang="en-US" sz="3200" b="1" dirty="0" smtClean="0">
                <a:solidFill>
                  <a:schemeClr val="tx2"/>
                </a:solidFill>
                <a:effectLst>
                  <a:outerShdw blurRad="38100" dist="38100" dir="2700000" algn="tl">
                    <a:srgbClr val="000000">
                      <a:alpha val="43137"/>
                    </a:srgbClr>
                  </a:outerShdw>
                </a:effectLst>
              </a:rPr>
              <a:t>NPO</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rgbClr val="008000"/>
                </a:solidFill>
                <a:effectLst>
                  <a:outerShdw blurRad="38100" dist="38100" dir="2700000" algn="tl">
                    <a:srgbClr val="000000">
                      <a:alpha val="43137"/>
                    </a:srgbClr>
                  </a:outerShdw>
                </a:effectLst>
              </a:rPr>
              <a:t>means nothing by mouth</a:t>
            </a:r>
          </a:p>
          <a:p>
            <a:endParaRPr lang="en-US" sz="3200" b="1" dirty="0" smtClean="0">
              <a:solidFill>
                <a:srgbClr val="FFFF00"/>
              </a:solidFill>
              <a:effectLst>
                <a:outerShdw blurRad="38100" dist="38100" dir="2700000" algn="tl">
                  <a:srgbClr val="000000">
                    <a:alpha val="43137"/>
                  </a:srgbClr>
                </a:outerShdw>
              </a:effectLst>
            </a:endParaRPr>
          </a:p>
          <a:p>
            <a:r>
              <a:rPr lang="en-US" sz="3200" b="1" u="sng" dirty="0" smtClean="0">
                <a:solidFill>
                  <a:srgbClr val="002060"/>
                </a:solidFill>
                <a:effectLst>
                  <a:outerShdw blurRad="38100" dist="38100" dir="2700000" algn="tl">
                    <a:srgbClr val="000000">
                      <a:alpha val="43137"/>
                    </a:srgbClr>
                  </a:outerShdw>
                </a:effectLst>
              </a:rPr>
              <a:t>Thickened </a:t>
            </a:r>
            <a:r>
              <a:rPr lang="en-US" sz="3200" b="1" u="sng" dirty="0" smtClean="0">
                <a:solidFill>
                  <a:srgbClr val="BB24B9"/>
                </a:solidFill>
                <a:effectLst>
                  <a:outerShdw blurRad="38100" dist="38100" dir="2700000" algn="tl">
                    <a:srgbClr val="000000">
                      <a:alpha val="43137"/>
                    </a:srgbClr>
                  </a:outerShdw>
                </a:effectLst>
              </a:rPr>
              <a:t>liquids help prevent choking </a:t>
            </a:r>
            <a:endParaRPr lang="en-US" sz="3200" b="1" u="sng" dirty="0">
              <a:solidFill>
                <a:srgbClr val="BB24B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25165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29" name="Slide Number Placeholder 5"/>
          <p:cNvSpPr>
            <a:spLocks noGrp="1"/>
          </p:cNvSpPr>
          <p:nvPr>
            <p:ph type="sldNum" sz="quarter" idx="12"/>
          </p:nvPr>
        </p:nvSpPr>
        <p:spPr/>
        <p:txBody>
          <a:bodyPr/>
          <a:lstStyle/>
          <a:p>
            <a:fld id="{1A457E56-98F2-4F55-9350-7F8D72BF92C8}" type="slidenum">
              <a:rPr lang="en-US">
                <a:solidFill>
                  <a:srgbClr val="FFFFFF"/>
                </a:solidFill>
              </a:rPr>
              <a:pPr/>
              <a:t>31</a:t>
            </a:fld>
            <a:endParaRPr lang="en-US">
              <a:solidFill>
                <a:srgbClr val="FFFFFF"/>
              </a:solidFill>
            </a:endParaRPr>
          </a:p>
        </p:txBody>
      </p:sp>
      <p:sp>
        <p:nvSpPr>
          <p:cNvPr id="157699" name="Rectangle 3"/>
          <p:cNvSpPr>
            <a:spLocks noGrp="1" noChangeArrowheads="1"/>
          </p:cNvSpPr>
          <p:nvPr>
            <p:ph type="body" idx="1"/>
          </p:nvPr>
        </p:nvSpPr>
        <p:spPr>
          <a:xfrm>
            <a:off x="457200" y="1295400"/>
            <a:ext cx="8229600" cy="4525962"/>
          </a:xfrm>
        </p:spPr>
        <p:txBody>
          <a:bodyPr/>
          <a:lstStyle/>
          <a:p>
            <a:pPr marL="0" indent="0">
              <a:buNone/>
            </a:pPr>
            <a:r>
              <a:rPr lang="en-US" sz="3600" b="1" u="sng" dirty="0" smtClean="0">
                <a:solidFill>
                  <a:srgbClr val="BB24B9"/>
                </a:solidFill>
                <a:effectLst>
                  <a:outerShdw blurRad="38100" dist="38100" dir="2700000" algn="tl">
                    <a:srgbClr val="000000">
                      <a:alpha val="43137"/>
                    </a:srgbClr>
                  </a:outerShdw>
                </a:effectLst>
              </a:rPr>
              <a:t>*THICKENED LIQUIDS</a:t>
            </a:r>
          </a:p>
          <a:p>
            <a:r>
              <a:rPr lang="en-US" sz="2400" b="1" u="sng" dirty="0" smtClean="0">
                <a:solidFill>
                  <a:srgbClr val="66CCFF"/>
                </a:solidFill>
                <a:effectLst>
                  <a:outerShdw blurRad="38100" dist="38100" dir="2700000" algn="tl">
                    <a:srgbClr val="000000">
                      <a:alpha val="43137"/>
                    </a:srgbClr>
                  </a:outerShdw>
                </a:effectLst>
              </a:rPr>
              <a:t>Improves the ability to control fluids in the mouth and throat.  For residents with swallowing problems. </a:t>
            </a:r>
          </a:p>
          <a:p>
            <a:r>
              <a:rPr lang="en-US" sz="2400" b="1" u="sng" dirty="0" smtClean="0">
                <a:solidFill>
                  <a:srgbClr val="92D050"/>
                </a:solidFill>
                <a:effectLst>
                  <a:outerShdw blurRad="38100" dist="38100" dir="2700000" algn="tl">
                    <a:srgbClr val="000000">
                      <a:alpha val="43137"/>
                    </a:srgbClr>
                  </a:outerShdw>
                </a:effectLst>
              </a:rPr>
              <a:t>If ordered, must be used with all liquids.</a:t>
            </a:r>
          </a:p>
          <a:p>
            <a:r>
              <a:rPr lang="en-US" sz="2400" b="1" dirty="0" smtClean="0">
                <a:solidFill>
                  <a:srgbClr val="FF6600"/>
                </a:solidFill>
                <a:effectLst>
                  <a:outerShdw blurRad="38100" dist="38100" dir="2700000" algn="tl">
                    <a:srgbClr val="000000">
                      <a:alpha val="43137"/>
                    </a:srgbClr>
                  </a:outerShdw>
                </a:effectLst>
              </a:rPr>
              <a:t>Do not offer water, water pitcher, or other liquids to a resident who must have thickened liquids.</a:t>
            </a:r>
          </a:p>
          <a:p>
            <a:r>
              <a:rPr lang="en-US" sz="2400" b="1" dirty="0" smtClean="0">
                <a:solidFill>
                  <a:srgbClr val="002060"/>
                </a:solidFill>
                <a:effectLst>
                  <a:outerShdw blurRad="38100" dist="38100" dir="2700000" algn="tl">
                    <a:srgbClr val="000000">
                      <a:alpha val="43137"/>
                    </a:srgbClr>
                  </a:outerShdw>
                </a:effectLst>
              </a:rPr>
              <a:t>Three basic consistencies are:</a:t>
            </a:r>
          </a:p>
          <a:p>
            <a:pPr lvl="1"/>
            <a:r>
              <a:rPr lang="en-US" sz="2400" b="1" dirty="0" smtClean="0">
                <a:solidFill>
                  <a:srgbClr val="002060"/>
                </a:solidFill>
                <a:effectLst>
                  <a:outerShdw blurRad="38100" dist="38100" dir="2700000" algn="tl">
                    <a:srgbClr val="000000">
                      <a:alpha val="43137"/>
                    </a:srgbClr>
                  </a:outerShdw>
                </a:effectLst>
              </a:rPr>
              <a:t>Nectar thick; </a:t>
            </a:r>
            <a:r>
              <a:rPr lang="en-US" sz="2400" b="1" dirty="0" smtClean="0">
                <a:effectLst>
                  <a:outerShdw blurRad="38100" dist="38100" dir="2700000" algn="tl">
                    <a:srgbClr val="000000">
                      <a:alpha val="43137"/>
                    </a:srgbClr>
                  </a:outerShdw>
                </a:effectLst>
              </a:rPr>
              <a:t>like a thick juice such as tomato </a:t>
            </a:r>
          </a:p>
          <a:p>
            <a:pPr lvl="1"/>
            <a:r>
              <a:rPr lang="en-US" sz="2400" b="1" dirty="0" smtClean="0">
                <a:solidFill>
                  <a:srgbClr val="002060"/>
                </a:solidFill>
                <a:effectLst>
                  <a:outerShdw blurRad="38100" dist="38100" dir="2700000" algn="tl">
                    <a:srgbClr val="000000">
                      <a:alpha val="43137"/>
                    </a:srgbClr>
                  </a:outerShdw>
                </a:effectLst>
              </a:rPr>
              <a:t>Honey thick; </a:t>
            </a:r>
            <a:r>
              <a:rPr lang="en-US" sz="2400" b="1" dirty="0" smtClean="0">
                <a:effectLst>
                  <a:outerShdw blurRad="38100" dist="38100" dir="2700000" algn="tl">
                    <a:srgbClr val="000000">
                      <a:alpha val="43137"/>
                    </a:srgbClr>
                  </a:outerShdw>
                </a:effectLst>
              </a:rPr>
              <a:t>pours slowly like honey</a:t>
            </a:r>
          </a:p>
          <a:p>
            <a:pPr lvl="1"/>
            <a:r>
              <a:rPr lang="en-US" sz="2400" b="1" dirty="0" smtClean="0">
                <a:solidFill>
                  <a:srgbClr val="002060"/>
                </a:solidFill>
                <a:effectLst>
                  <a:outerShdw blurRad="38100" dist="38100" dir="2700000" algn="tl">
                    <a:srgbClr val="000000">
                      <a:alpha val="43137"/>
                    </a:srgbClr>
                  </a:outerShdw>
                </a:effectLst>
              </a:rPr>
              <a:t>Pudding thick; </a:t>
            </a:r>
            <a:r>
              <a:rPr lang="en-US" sz="2400" b="1" dirty="0" smtClean="0">
                <a:effectLst>
                  <a:outerShdw blurRad="38100" dist="38100" dir="2700000" algn="tl">
                    <a:srgbClr val="000000">
                      <a:alpha val="43137"/>
                    </a:srgbClr>
                  </a:outerShdw>
                </a:effectLst>
              </a:rPr>
              <a:t>must be consumed with spoon</a:t>
            </a:r>
            <a:endParaRPr lang="en-US" sz="2400" b="1" dirty="0">
              <a:effectLst>
                <a:outerShdw blurRad="38100" dist="38100" dir="2700000" algn="tl">
                  <a:srgbClr val="000000">
                    <a:alpha val="43137"/>
                  </a:srgbClr>
                </a:outerShdw>
              </a:effectLst>
            </a:endParaRPr>
          </a:p>
        </p:txBody>
      </p:sp>
      <p:sp>
        <p:nvSpPr>
          <p:cNvPr id="157798" name="Freeform 102"/>
          <p:cNvSpPr>
            <a:spLocks/>
          </p:cNvSpPr>
          <p:nvPr/>
        </p:nvSpPr>
        <p:spPr bwMode="auto">
          <a:xfrm flipH="1">
            <a:off x="7974013" y="3373438"/>
            <a:ext cx="17462" cy="23812"/>
          </a:xfrm>
          <a:custGeom>
            <a:avLst/>
            <a:gdLst>
              <a:gd name="T0" fmla="*/ 0 w 19"/>
              <a:gd name="T1" fmla="*/ 24 h 24"/>
              <a:gd name="T2" fmla="*/ 0 w 19"/>
              <a:gd name="T3" fmla="*/ 19 h 24"/>
              <a:gd name="T4" fmla="*/ 0 w 19"/>
              <a:gd name="T5" fmla="*/ 15 h 24"/>
              <a:gd name="T6" fmla="*/ 0 w 19"/>
              <a:gd name="T7" fmla="*/ 15 h 24"/>
              <a:gd name="T8" fmla="*/ 0 w 19"/>
              <a:gd name="T9" fmla="*/ 10 h 24"/>
              <a:gd name="T10" fmla="*/ 0 w 19"/>
              <a:gd name="T11" fmla="*/ 5 h 24"/>
              <a:gd name="T12" fmla="*/ 0 w 19"/>
              <a:gd name="T13" fmla="*/ 5 h 24"/>
              <a:gd name="T14" fmla="*/ 0 w 19"/>
              <a:gd name="T15" fmla="*/ 0 h 24"/>
              <a:gd name="T16" fmla="*/ 0 w 19"/>
              <a:gd name="T17" fmla="*/ 0 h 24"/>
              <a:gd name="T18" fmla="*/ 5 w 19"/>
              <a:gd name="T19" fmla="*/ 0 h 24"/>
              <a:gd name="T20" fmla="*/ 10 w 19"/>
              <a:gd name="T21" fmla="*/ 0 h 24"/>
              <a:gd name="T22" fmla="*/ 14 w 19"/>
              <a:gd name="T23" fmla="*/ 0 h 24"/>
              <a:gd name="T24" fmla="*/ 14 w 19"/>
              <a:gd name="T25" fmla="*/ 0 h 24"/>
              <a:gd name="T26" fmla="*/ 14 w 19"/>
              <a:gd name="T27" fmla="*/ 0 h 24"/>
              <a:gd name="T28" fmla="*/ 19 w 19"/>
              <a:gd name="T29" fmla="*/ 5 h 24"/>
              <a:gd name="T30" fmla="*/ 19 w 19"/>
              <a:gd name="T31" fmla="*/ 5 h 24"/>
              <a:gd name="T32" fmla="*/ 19 w 19"/>
              <a:gd name="T33" fmla="*/ 10 h 24"/>
              <a:gd name="T34" fmla="*/ 19 w 19"/>
              <a:gd name="T35" fmla="*/ 10 h 24"/>
              <a:gd name="T36" fmla="*/ 14 w 19"/>
              <a:gd name="T37" fmla="*/ 10 h 24"/>
              <a:gd name="T38" fmla="*/ 14 w 19"/>
              <a:gd name="T39" fmla="*/ 15 h 24"/>
              <a:gd name="T40" fmla="*/ 10 w 19"/>
              <a:gd name="T41" fmla="*/ 15 h 24"/>
              <a:gd name="T42" fmla="*/ 10 w 19"/>
              <a:gd name="T43" fmla="*/ 15 h 24"/>
              <a:gd name="T44" fmla="*/ 5 w 19"/>
              <a:gd name="T45" fmla="*/ 19 h 24"/>
              <a:gd name="T46" fmla="*/ 5 w 19"/>
              <a:gd name="T47" fmla="*/ 19 h 24"/>
              <a:gd name="T48" fmla="*/ 0 w 1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4">
                <a:moveTo>
                  <a:pt x="0" y="24"/>
                </a:moveTo>
                <a:lnTo>
                  <a:pt x="0" y="19"/>
                </a:lnTo>
                <a:lnTo>
                  <a:pt x="0" y="15"/>
                </a:lnTo>
                <a:lnTo>
                  <a:pt x="0" y="15"/>
                </a:lnTo>
                <a:lnTo>
                  <a:pt x="0" y="10"/>
                </a:lnTo>
                <a:lnTo>
                  <a:pt x="0" y="5"/>
                </a:lnTo>
                <a:lnTo>
                  <a:pt x="0" y="5"/>
                </a:lnTo>
                <a:lnTo>
                  <a:pt x="0" y="0"/>
                </a:lnTo>
                <a:lnTo>
                  <a:pt x="0" y="0"/>
                </a:lnTo>
                <a:lnTo>
                  <a:pt x="5" y="0"/>
                </a:lnTo>
                <a:lnTo>
                  <a:pt x="10" y="0"/>
                </a:lnTo>
                <a:lnTo>
                  <a:pt x="14" y="0"/>
                </a:lnTo>
                <a:lnTo>
                  <a:pt x="14" y="0"/>
                </a:lnTo>
                <a:lnTo>
                  <a:pt x="14" y="0"/>
                </a:lnTo>
                <a:lnTo>
                  <a:pt x="19" y="5"/>
                </a:lnTo>
                <a:lnTo>
                  <a:pt x="19" y="5"/>
                </a:lnTo>
                <a:lnTo>
                  <a:pt x="19" y="10"/>
                </a:lnTo>
                <a:lnTo>
                  <a:pt x="19" y="10"/>
                </a:lnTo>
                <a:lnTo>
                  <a:pt x="14" y="10"/>
                </a:lnTo>
                <a:lnTo>
                  <a:pt x="14" y="15"/>
                </a:lnTo>
                <a:lnTo>
                  <a:pt x="10" y="15"/>
                </a:lnTo>
                <a:lnTo>
                  <a:pt x="10" y="15"/>
                </a:lnTo>
                <a:lnTo>
                  <a:pt x="5" y="19"/>
                </a:lnTo>
                <a:lnTo>
                  <a:pt x="5" y="19"/>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6.01</a:t>
            </a:r>
            <a:endParaRPr lang="en-US" dirty="0">
              <a:solidFill>
                <a:srgbClr val="FFFFFF"/>
              </a:solidFill>
            </a:endParaRPr>
          </a:p>
        </p:txBody>
      </p:sp>
      <p:sp>
        <p:nvSpPr>
          <p:cNvPr id="30" name="Rectangle 29"/>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rPr>
              <a:t>Special Fluid Orders</a:t>
            </a:r>
          </a:p>
        </p:txBody>
      </p:sp>
    </p:spTree>
    <p:extLst>
      <p:ext uri="{BB962C8B-B14F-4D97-AF65-F5344CB8AC3E}">
        <p14:creationId xmlns:p14="http://schemas.microsoft.com/office/powerpoint/2010/main" val="33152864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8" y="152400"/>
            <a:ext cx="4968875"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 name="Footer Placeholder 1"/>
          <p:cNvSpPr>
            <a:spLocks noGrp="1"/>
          </p:cNvSpPr>
          <p:nvPr>
            <p:ph type="ftr" sz="quarter" idx="11"/>
          </p:nvPr>
        </p:nvSpPr>
        <p:spPr/>
        <p:txBody>
          <a:bodyPr/>
          <a:lstStyle/>
          <a:p>
            <a:r>
              <a:rPr lang="en-US" dirty="0" smtClean="0"/>
              <a:t>Nursing Fundamentals 7243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Rectangle 3"/>
          <p:cNvSpPr/>
          <p:nvPr/>
        </p:nvSpPr>
        <p:spPr>
          <a:xfrm>
            <a:off x="400905" y="1905000"/>
            <a:ext cx="8323913" cy="2800767"/>
          </a:xfrm>
          <a:prstGeom prst="rect">
            <a:avLst/>
          </a:prstGeom>
        </p:spPr>
        <p:txBody>
          <a:bodyPr wrap="none">
            <a:spAutoFit/>
          </a:bodyPr>
          <a:lstStyle/>
          <a:p>
            <a:pPr lvl="0" algn="ctr"/>
            <a:r>
              <a:rPr lang="en-US" sz="8000" b="1" dirty="0" smtClean="0">
                <a:solidFill>
                  <a:srgbClr val="002060"/>
                </a:solidFill>
                <a:effectLst>
                  <a:outerShdw blurRad="38100" dist="38100" dir="2700000" algn="tl">
                    <a:srgbClr val="000000">
                      <a:alpha val="43137"/>
                    </a:srgbClr>
                  </a:outerShdw>
                </a:effectLst>
              </a:rPr>
              <a:t>What is </a:t>
            </a:r>
          </a:p>
          <a:p>
            <a:pPr lvl="0" algn="ctr"/>
            <a:r>
              <a:rPr lang="en-US" sz="9600" b="1" u="sng" dirty="0" smtClean="0">
                <a:solidFill>
                  <a:srgbClr val="FF0000"/>
                </a:solidFill>
                <a:effectLst>
                  <a:outerShdw blurRad="38100" dist="38100" dir="2700000" algn="tl">
                    <a:srgbClr val="000000">
                      <a:alpha val="43137"/>
                    </a:srgbClr>
                  </a:outerShdw>
                </a:effectLst>
              </a:rPr>
              <a:t>*</a:t>
            </a:r>
            <a:r>
              <a:rPr lang="en-US" sz="9600" b="1" u="sng" dirty="0" err="1" smtClean="0">
                <a:solidFill>
                  <a:srgbClr val="FFFF00"/>
                </a:solidFill>
                <a:effectLst>
                  <a:outerShdw blurRad="38100" dist="38100" dir="2700000" algn="tl">
                    <a:srgbClr val="000000">
                      <a:alpha val="43137"/>
                    </a:srgbClr>
                  </a:outerShdw>
                </a:effectLst>
              </a:rPr>
              <a:t>pagophagia</a:t>
            </a:r>
            <a:r>
              <a:rPr lang="en-US" sz="9600" b="1" u="sng" dirty="0" smtClean="0">
                <a:solidFill>
                  <a:srgbClr val="FFFF00"/>
                </a:solidFill>
                <a:effectLst>
                  <a:outerShdw blurRad="38100" dist="38100" dir="2700000" algn="tl">
                    <a:srgbClr val="000000">
                      <a:alpha val="43137"/>
                    </a:srgbClr>
                  </a:outerShdw>
                </a:effectLst>
              </a:rPr>
              <a:t>?</a:t>
            </a:r>
            <a:endParaRPr lang="en-US" sz="96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9963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29" name="Slide Number Placeholder 5"/>
          <p:cNvSpPr>
            <a:spLocks noGrp="1"/>
          </p:cNvSpPr>
          <p:nvPr>
            <p:ph type="sldNum" sz="quarter" idx="12"/>
          </p:nvPr>
        </p:nvSpPr>
        <p:spPr/>
        <p:txBody>
          <a:bodyPr/>
          <a:lstStyle/>
          <a:p>
            <a:fld id="{1A457E56-98F2-4F55-9350-7F8D72BF92C8}" type="slidenum">
              <a:rPr lang="en-US">
                <a:solidFill>
                  <a:srgbClr val="FFFFFF"/>
                </a:solidFill>
              </a:rPr>
              <a:pPr/>
              <a:t>33</a:t>
            </a:fld>
            <a:endParaRPr lang="en-US">
              <a:solidFill>
                <a:srgbClr val="FFFFFF"/>
              </a:solidFill>
            </a:endParaRPr>
          </a:p>
        </p:txBody>
      </p:sp>
      <p:sp>
        <p:nvSpPr>
          <p:cNvPr id="157699" name="Rectangle 3"/>
          <p:cNvSpPr>
            <a:spLocks noGrp="1" noChangeArrowheads="1"/>
          </p:cNvSpPr>
          <p:nvPr>
            <p:ph type="body" idx="1"/>
          </p:nvPr>
        </p:nvSpPr>
        <p:spPr>
          <a:xfrm>
            <a:off x="457200" y="1447800"/>
            <a:ext cx="8229600" cy="4525962"/>
          </a:xfrm>
        </p:spPr>
        <p:txBody>
          <a:bodyPr/>
          <a:lstStyle/>
          <a:p>
            <a:r>
              <a:rPr lang="en-US" sz="6000" b="1" u="sng" dirty="0" smtClean="0">
                <a:solidFill>
                  <a:srgbClr val="FF0000"/>
                </a:solidFill>
                <a:effectLst>
                  <a:outerShdw blurRad="38100" dist="38100" dir="2700000" algn="tl">
                    <a:srgbClr val="000000">
                      <a:alpha val="43137"/>
                    </a:srgbClr>
                  </a:outerShdw>
                </a:effectLst>
              </a:rPr>
              <a:t>*</a:t>
            </a:r>
            <a:r>
              <a:rPr lang="en-US" sz="6000" b="1" u="sng" dirty="0" smtClean="0">
                <a:solidFill>
                  <a:srgbClr val="002060"/>
                </a:solidFill>
                <a:effectLst>
                  <a:outerShdw blurRad="38100" dist="38100" dir="2700000" algn="tl">
                    <a:srgbClr val="000000">
                      <a:alpha val="43137"/>
                    </a:srgbClr>
                  </a:outerShdw>
                </a:effectLst>
              </a:rPr>
              <a:t>Ice </a:t>
            </a:r>
            <a:r>
              <a:rPr lang="en-US" sz="6000" b="1" u="sng" dirty="0">
                <a:solidFill>
                  <a:srgbClr val="002060"/>
                </a:solidFill>
                <a:effectLst>
                  <a:outerShdw blurRad="38100" dist="38100" dir="2700000" algn="tl">
                    <a:srgbClr val="000000">
                      <a:alpha val="43137"/>
                    </a:srgbClr>
                  </a:outerShdw>
                </a:effectLst>
              </a:rPr>
              <a:t>craving</a:t>
            </a:r>
            <a:r>
              <a:rPr lang="en-US" sz="2000" b="1" u="sng" dirty="0">
                <a:effectLst>
                  <a:outerShdw blurRad="38100" dist="38100" dir="2700000" algn="tl">
                    <a:srgbClr val="000000">
                      <a:alpha val="43137"/>
                    </a:srgbClr>
                  </a:outerShdw>
                </a:effectLst>
              </a:rPr>
              <a:t> is a condition called </a:t>
            </a:r>
            <a:r>
              <a:rPr lang="en-US" sz="2000" b="1" u="sng" dirty="0" err="1">
                <a:effectLst>
                  <a:outerShdw blurRad="38100" dist="38100" dir="2700000" algn="tl">
                    <a:srgbClr val="000000">
                      <a:alpha val="43137"/>
                    </a:srgbClr>
                  </a:outerShdw>
                </a:effectLst>
              </a:rPr>
              <a:t>pagophagia</a:t>
            </a:r>
            <a:r>
              <a:rPr lang="en-US" sz="2000" b="1" dirty="0">
                <a:effectLst>
                  <a:outerShdw blurRad="38100" dist="38100" dir="2700000" algn="tl">
                    <a:srgbClr val="000000">
                      <a:alpha val="43137"/>
                    </a:srgbClr>
                  </a:outerShdw>
                </a:effectLst>
              </a:rPr>
              <a:t>, or compulsive eating of ice. This is a form of pica, a condition in which people crave and eat non-food substances like ice, chalk, paper, laundry soap, starch, hair, dirt, clay, or paint.</a:t>
            </a:r>
          </a:p>
          <a:p>
            <a:r>
              <a:rPr lang="en-US" sz="2000" b="1" dirty="0">
                <a:effectLst>
                  <a:outerShdw blurRad="38100" dist="38100" dir="2700000" algn="tl">
                    <a:srgbClr val="000000">
                      <a:alpha val="43137"/>
                    </a:srgbClr>
                  </a:outerShdw>
                </a:effectLst>
              </a:rPr>
              <a:t>There are several reports linking the craving of ice to iron-deficiency anemia (low blood count as a result of an iron-deficiency). In fact, there’s even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website called “</a:t>
            </a:r>
            <a:r>
              <a:rPr lang="en-US" sz="2000" b="1" dirty="0">
                <a:effectLst>
                  <a:outerShdw blurRad="38100" dist="38100" dir="2700000" algn="tl">
                    <a:srgbClr val="000000">
                      <a:alpha val="43137"/>
                    </a:srgbClr>
                  </a:outerShdw>
                </a:effectLst>
                <a:hlinkClick r:id="rId2"/>
              </a:rPr>
              <a:t>All About Chewing Ice</a:t>
            </a:r>
            <a:r>
              <a:rPr lang="en-US" sz="2000" b="1" dirty="0">
                <a:effectLst>
                  <a:outerShdw blurRad="38100" dist="38100" dir="2700000" algn="tl">
                    <a:srgbClr val="000000">
                      <a:alpha val="43137"/>
                    </a:srgbClr>
                  </a:outerShdw>
                </a:effectLst>
              </a:rPr>
              <a:t>,” which also has a support group for people with this condition.</a:t>
            </a:r>
          </a:p>
          <a:p>
            <a:r>
              <a:rPr lang="en-US" sz="2000" b="1" dirty="0" smtClean="0">
                <a:solidFill>
                  <a:srgbClr val="C00000"/>
                </a:solidFill>
                <a:effectLst>
                  <a:outerShdw blurRad="38100" dist="38100" dir="2700000" algn="tl">
                    <a:srgbClr val="000000">
                      <a:alpha val="43137"/>
                    </a:srgbClr>
                  </a:outerShdw>
                </a:effectLst>
              </a:rPr>
              <a:t>Residents often crave ice. </a:t>
            </a:r>
            <a:endParaRPr lang="en-US" sz="2000" b="1" dirty="0">
              <a:solidFill>
                <a:srgbClr val="C00000"/>
              </a:solidFill>
              <a:effectLst>
                <a:outerShdw blurRad="38100" dist="38100" dir="2700000" algn="tl">
                  <a:srgbClr val="000000">
                    <a:alpha val="43137"/>
                  </a:srgbClr>
                </a:outerShdw>
              </a:effectLst>
            </a:endParaRPr>
          </a:p>
        </p:txBody>
      </p:sp>
      <p:sp>
        <p:nvSpPr>
          <p:cNvPr id="157798" name="Freeform 102"/>
          <p:cNvSpPr>
            <a:spLocks/>
          </p:cNvSpPr>
          <p:nvPr/>
        </p:nvSpPr>
        <p:spPr bwMode="auto">
          <a:xfrm flipH="1">
            <a:off x="7974013" y="3373438"/>
            <a:ext cx="17462" cy="23812"/>
          </a:xfrm>
          <a:custGeom>
            <a:avLst/>
            <a:gdLst>
              <a:gd name="T0" fmla="*/ 0 w 19"/>
              <a:gd name="T1" fmla="*/ 24 h 24"/>
              <a:gd name="T2" fmla="*/ 0 w 19"/>
              <a:gd name="T3" fmla="*/ 19 h 24"/>
              <a:gd name="T4" fmla="*/ 0 w 19"/>
              <a:gd name="T5" fmla="*/ 15 h 24"/>
              <a:gd name="T6" fmla="*/ 0 w 19"/>
              <a:gd name="T7" fmla="*/ 15 h 24"/>
              <a:gd name="T8" fmla="*/ 0 w 19"/>
              <a:gd name="T9" fmla="*/ 10 h 24"/>
              <a:gd name="T10" fmla="*/ 0 w 19"/>
              <a:gd name="T11" fmla="*/ 5 h 24"/>
              <a:gd name="T12" fmla="*/ 0 w 19"/>
              <a:gd name="T13" fmla="*/ 5 h 24"/>
              <a:gd name="T14" fmla="*/ 0 w 19"/>
              <a:gd name="T15" fmla="*/ 0 h 24"/>
              <a:gd name="T16" fmla="*/ 0 w 19"/>
              <a:gd name="T17" fmla="*/ 0 h 24"/>
              <a:gd name="T18" fmla="*/ 5 w 19"/>
              <a:gd name="T19" fmla="*/ 0 h 24"/>
              <a:gd name="T20" fmla="*/ 10 w 19"/>
              <a:gd name="T21" fmla="*/ 0 h 24"/>
              <a:gd name="T22" fmla="*/ 14 w 19"/>
              <a:gd name="T23" fmla="*/ 0 h 24"/>
              <a:gd name="T24" fmla="*/ 14 w 19"/>
              <a:gd name="T25" fmla="*/ 0 h 24"/>
              <a:gd name="T26" fmla="*/ 14 w 19"/>
              <a:gd name="T27" fmla="*/ 0 h 24"/>
              <a:gd name="T28" fmla="*/ 19 w 19"/>
              <a:gd name="T29" fmla="*/ 5 h 24"/>
              <a:gd name="T30" fmla="*/ 19 w 19"/>
              <a:gd name="T31" fmla="*/ 5 h 24"/>
              <a:gd name="T32" fmla="*/ 19 w 19"/>
              <a:gd name="T33" fmla="*/ 10 h 24"/>
              <a:gd name="T34" fmla="*/ 19 w 19"/>
              <a:gd name="T35" fmla="*/ 10 h 24"/>
              <a:gd name="T36" fmla="*/ 14 w 19"/>
              <a:gd name="T37" fmla="*/ 10 h 24"/>
              <a:gd name="T38" fmla="*/ 14 w 19"/>
              <a:gd name="T39" fmla="*/ 15 h 24"/>
              <a:gd name="T40" fmla="*/ 10 w 19"/>
              <a:gd name="T41" fmla="*/ 15 h 24"/>
              <a:gd name="T42" fmla="*/ 10 w 19"/>
              <a:gd name="T43" fmla="*/ 15 h 24"/>
              <a:gd name="T44" fmla="*/ 5 w 19"/>
              <a:gd name="T45" fmla="*/ 19 h 24"/>
              <a:gd name="T46" fmla="*/ 5 w 19"/>
              <a:gd name="T47" fmla="*/ 19 h 24"/>
              <a:gd name="T48" fmla="*/ 0 w 1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4">
                <a:moveTo>
                  <a:pt x="0" y="24"/>
                </a:moveTo>
                <a:lnTo>
                  <a:pt x="0" y="19"/>
                </a:lnTo>
                <a:lnTo>
                  <a:pt x="0" y="15"/>
                </a:lnTo>
                <a:lnTo>
                  <a:pt x="0" y="15"/>
                </a:lnTo>
                <a:lnTo>
                  <a:pt x="0" y="10"/>
                </a:lnTo>
                <a:lnTo>
                  <a:pt x="0" y="5"/>
                </a:lnTo>
                <a:lnTo>
                  <a:pt x="0" y="5"/>
                </a:lnTo>
                <a:lnTo>
                  <a:pt x="0" y="0"/>
                </a:lnTo>
                <a:lnTo>
                  <a:pt x="0" y="0"/>
                </a:lnTo>
                <a:lnTo>
                  <a:pt x="5" y="0"/>
                </a:lnTo>
                <a:lnTo>
                  <a:pt x="10" y="0"/>
                </a:lnTo>
                <a:lnTo>
                  <a:pt x="14" y="0"/>
                </a:lnTo>
                <a:lnTo>
                  <a:pt x="14" y="0"/>
                </a:lnTo>
                <a:lnTo>
                  <a:pt x="14" y="0"/>
                </a:lnTo>
                <a:lnTo>
                  <a:pt x="19" y="5"/>
                </a:lnTo>
                <a:lnTo>
                  <a:pt x="19" y="5"/>
                </a:lnTo>
                <a:lnTo>
                  <a:pt x="19" y="10"/>
                </a:lnTo>
                <a:lnTo>
                  <a:pt x="19" y="10"/>
                </a:lnTo>
                <a:lnTo>
                  <a:pt x="14" y="10"/>
                </a:lnTo>
                <a:lnTo>
                  <a:pt x="14" y="15"/>
                </a:lnTo>
                <a:lnTo>
                  <a:pt x="10" y="15"/>
                </a:lnTo>
                <a:lnTo>
                  <a:pt x="10" y="15"/>
                </a:lnTo>
                <a:lnTo>
                  <a:pt x="5" y="19"/>
                </a:lnTo>
                <a:lnTo>
                  <a:pt x="5" y="19"/>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30" name="Rectangle 29"/>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FF"/>
                </a:solidFill>
              </a:rPr>
              <a:t>Pagophagia</a:t>
            </a:r>
            <a:endParaRPr lang="en-US" sz="3600" b="1" dirty="0">
              <a:solidFill>
                <a:srgbClr val="FFFFFF"/>
              </a:solidFill>
              <a:effectLst>
                <a:outerShdw blurRad="38100" dist="38100" dir="2700000" algn="tl">
                  <a:srgbClr val="000000">
                    <a:alpha val="43137"/>
                  </a:srgbClr>
                </a:outerShdw>
              </a:effectLst>
            </a:endParaRPr>
          </a:p>
        </p:txBody>
      </p:sp>
      <p:pic>
        <p:nvPicPr>
          <p:cNvPr id="4098" name="Picture 2" descr="C:\Documents and Settings\amoore\Local Settings\Temporary Internet Files\Content.IE5\W1IZ4X6V\MP9004388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3298"/>
            <a:ext cx="1664208" cy="1319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218368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5"/>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298" name="Slide Number Placeholder 6"/>
          <p:cNvSpPr>
            <a:spLocks noGrp="1"/>
          </p:cNvSpPr>
          <p:nvPr>
            <p:ph type="sldNum" sz="quarter" idx="12"/>
          </p:nvPr>
        </p:nvSpPr>
        <p:spPr/>
        <p:txBody>
          <a:bodyPr/>
          <a:lstStyle/>
          <a:p>
            <a:fld id="{AE6B4CC2-295B-4769-9012-3D4FD8B79845}" type="slidenum">
              <a:rPr lang="en-US">
                <a:solidFill>
                  <a:srgbClr val="FFFFFF"/>
                </a:solidFill>
              </a:rPr>
              <a:pPr/>
              <a:t>34</a:t>
            </a:fld>
            <a:endParaRPr lang="en-US">
              <a:solidFill>
                <a:srgbClr val="FFFFFF"/>
              </a:solidFill>
            </a:endParaRPr>
          </a:p>
        </p:txBody>
      </p:sp>
      <p:sp>
        <p:nvSpPr>
          <p:cNvPr id="158723" name="Rectangle 3"/>
          <p:cNvSpPr>
            <a:spLocks noGrp="1" noChangeArrowheads="1"/>
          </p:cNvSpPr>
          <p:nvPr>
            <p:ph type="body" sz="half" idx="1"/>
          </p:nvPr>
        </p:nvSpPr>
        <p:spPr>
          <a:xfrm>
            <a:off x="228600" y="1345745"/>
            <a:ext cx="8686800" cy="4302125"/>
          </a:xfrm>
        </p:spPr>
        <p:txBody>
          <a:bodyPr/>
          <a:lstStyle/>
          <a:p>
            <a:pPr marL="857250" lvl="2" indent="0">
              <a:lnSpc>
                <a:spcPct val="90000"/>
              </a:lnSpc>
              <a:buNone/>
            </a:pPr>
            <a:endParaRPr lang="en-US" sz="4400" b="1" dirty="0" smtClean="0">
              <a:solidFill>
                <a:srgbClr val="C00000"/>
              </a:solidFill>
              <a:effectLst>
                <a:outerShdw blurRad="38100" dist="38100" dir="2700000" algn="tl">
                  <a:srgbClr val="000000">
                    <a:alpha val="43137"/>
                  </a:srgbClr>
                </a:outerShdw>
              </a:effectLst>
            </a:endParaRPr>
          </a:p>
          <a:p>
            <a:pPr marL="857250" lvl="2" indent="0">
              <a:lnSpc>
                <a:spcPct val="90000"/>
              </a:lnSpc>
              <a:buNone/>
            </a:pPr>
            <a:r>
              <a:rPr lang="en-US" sz="7200" b="1" u="sng" dirty="0" smtClean="0">
                <a:solidFill>
                  <a:srgbClr val="FF0000"/>
                </a:solidFill>
                <a:effectLst>
                  <a:outerShdw blurRad="38100" dist="38100" dir="2700000" algn="tl">
                    <a:srgbClr val="000000">
                      <a:alpha val="43137"/>
                    </a:srgbClr>
                  </a:outerShdw>
                </a:effectLst>
              </a:rPr>
              <a:t>*30 ml </a:t>
            </a:r>
            <a:r>
              <a:rPr lang="en-US" sz="7200" b="1" u="sng" dirty="0">
                <a:solidFill>
                  <a:srgbClr val="FF0000"/>
                </a:solidFill>
                <a:effectLst>
                  <a:outerShdw blurRad="38100" dist="38100" dir="2700000" algn="tl">
                    <a:srgbClr val="000000">
                      <a:alpha val="43137"/>
                    </a:srgbClr>
                  </a:outerShdw>
                </a:effectLst>
              </a:rPr>
              <a:t>= 1 ounce</a:t>
            </a:r>
          </a:p>
          <a:p>
            <a:pPr marL="457200" lvl="1" indent="0">
              <a:lnSpc>
                <a:spcPct val="90000"/>
              </a:lnSpc>
              <a:buNone/>
            </a:pPr>
            <a:endParaRPr lang="en-US" sz="3600" dirty="0"/>
          </a:p>
        </p:txBody>
      </p:sp>
      <p:grpSp>
        <p:nvGrpSpPr>
          <p:cNvPr id="159067" name="Group 347"/>
          <p:cNvGrpSpPr>
            <a:grpSpLocks/>
          </p:cNvGrpSpPr>
          <p:nvPr/>
        </p:nvGrpSpPr>
        <p:grpSpPr bwMode="auto">
          <a:xfrm>
            <a:off x="3952793" y="3583692"/>
            <a:ext cx="1238413" cy="1534676"/>
            <a:chOff x="1265" y="730"/>
            <a:chExt cx="3993" cy="3521"/>
          </a:xfrm>
        </p:grpSpPr>
        <p:grpSp>
          <p:nvGrpSpPr>
            <p:cNvPr id="159068" name="Group 348"/>
            <p:cNvGrpSpPr>
              <a:grpSpLocks/>
            </p:cNvGrpSpPr>
            <p:nvPr/>
          </p:nvGrpSpPr>
          <p:grpSpPr bwMode="auto">
            <a:xfrm>
              <a:off x="1265" y="730"/>
              <a:ext cx="3993" cy="3521"/>
              <a:chOff x="577" y="634"/>
              <a:chExt cx="3993" cy="3521"/>
            </a:xfrm>
          </p:grpSpPr>
          <p:grpSp>
            <p:nvGrpSpPr>
              <p:cNvPr id="159069" name="Group 349"/>
              <p:cNvGrpSpPr>
                <a:grpSpLocks/>
              </p:cNvGrpSpPr>
              <p:nvPr/>
            </p:nvGrpSpPr>
            <p:grpSpPr bwMode="auto">
              <a:xfrm>
                <a:off x="577" y="634"/>
                <a:ext cx="3993" cy="3521"/>
                <a:chOff x="577" y="634"/>
                <a:chExt cx="3993" cy="3521"/>
              </a:xfrm>
            </p:grpSpPr>
            <p:sp>
              <p:nvSpPr>
                <p:cNvPr id="159070" name="Freeform 350"/>
                <p:cNvSpPr>
                  <a:spLocks/>
                </p:cNvSpPr>
                <p:nvPr/>
              </p:nvSpPr>
              <p:spPr bwMode="auto">
                <a:xfrm>
                  <a:off x="577" y="1755"/>
                  <a:ext cx="3993" cy="2400"/>
                </a:xfrm>
                <a:custGeom>
                  <a:avLst/>
                  <a:gdLst>
                    <a:gd name="T0" fmla="*/ 2198 w 3993"/>
                    <a:gd name="T1" fmla="*/ 6 h 2400"/>
                    <a:gd name="T2" fmla="*/ 2445 w 3993"/>
                    <a:gd name="T3" fmla="*/ 29 h 2400"/>
                    <a:gd name="T4" fmla="*/ 2679 w 3993"/>
                    <a:gd name="T5" fmla="*/ 72 h 2400"/>
                    <a:gd name="T6" fmla="*/ 2902 w 3993"/>
                    <a:gd name="T7" fmla="*/ 129 h 2400"/>
                    <a:gd name="T8" fmla="*/ 3111 w 3993"/>
                    <a:gd name="T9" fmla="*/ 205 h 2400"/>
                    <a:gd name="T10" fmla="*/ 3299 w 3993"/>
                    <a:gd name="T11" fmla="*/ 291 h 2400"/>
                    <a:gd name="T12" fmla="*/ 3472 w 3993"/>
                    <a:gd name="T13" fmla="*/ 393 h 2400"/>
                    <a:gd name="T14" fmla="*/ 3622 w 3993"/>
                    <a:gd name="T15" fmla="*/ 505 h 2400"/>
                    <a:gd name="T16" fmla="*/ 3750 w 3993"/>
                    <a:gd name="T17" fmla="*/ 626 h 2400"/>
                    <a:gd name="T18" fmla="*/ 3852 w 3993"/>
                    <a:gd name="T19" fmla="*/ 759 h 2400"/>
                    <a:gd name="T20" fmla="*/ 3928 w 3993"/>
                    <a:gd name="T21" fmla="*/ 899 h 2400"/>
                    <a:gd name="T22" fmla="*/ 3975 w 3993"/>
                    <a:gd name="T23" fmla="*/ 1045 h 2400"/>
                    <a:gd name="T24" fmla="*/ 3993 w 3993"/>
                    <a:gd name="T25" fmla="*/ 1200 h 2400"/>
                    <a:gd name="T26" fmla="*/ 3975 w 3993"/>
                    <a:gd name="T27" fmla="*/ 1350 h 2400"/>
                    <a:gd name="T28" fmla="*/ 3928 w 3993"/>
                    <a:gd name="T29" fmla="*/ 1498 h 2400"/>
                    <a:gd name="T30" fmla="*/ 3852 w 3993"/>
                    <a:gd name="T31" fmla="*/ 1637 h 2400"/>
                    <a:gd name="T32" fmla="*/ 3750 w 3993"/>
                    <a:gd name="T33" fmla="*/ 1769 h 2400"/>
                    <a:gd name="T34" fmla="*/ 3622 w 3993"/>
                    <a:gd name="T35" fmla="*/ 1890 h 2400"/>
                    <a:gd name="T36" fmla="*/ 3472 w 3993"/>
                    <a:gd name="T37" fmla="*/ 2003 h 2400"/>
                    <a:gd name="T38" fmla="*/ 3299 w 3993"/>
                    <a:gd name="T39" fmla="*/ 2103 h 2400"/>
                    <a:gd name="T40" fmla="*/ 3111 w 3993"/>
                    <a:gd name="T41" fmla="*/ 2193 h 2400"/>
                    <a:gd name="T42" fmla="*/ 2902 w 3993"/>
                    <a:gd name="T43" fmla="*/ 2265 h 2400"/>
                    <a:gd name="T44" fmla="*/ 2679 w 3993"/>
                    <a:gd name="T45" fmla="*/ 2323 h 2400"/>
                    <a:gd name="T46" fmla="*/ 2445 w 3993"/>
                    <a:gd name="T47" fmla="*/ 2367 h 2400"/>
                    <a:gd name="T48" fmla="*/ 2198 w 3993"/>
                    <a:gd name="T49" fmla="*/ 2393 h 2400"/>
                    <a:gd name="T50" fmla="*/ 1944 w 3993"/>
                    <a:gd name="T51" fmla="*/ 2398 h 2400"/>
                    <a:gd name="T52" fmla="*/ 1691 w 3993"/>
                    <a:gd name="T53" fmla="*/ 2384 h 2400"/>
                    <a:gd name="T54" fmla="*/ 1449 w 3993"/>
                    <a:gd name="T55" fmla="*/ 2351 h 2400"/>
                    <a:gd name="T56" fmla="*/ 1220 w 3993"/>
                    <a:gd name="T57" fmla="*/ 2304 h 2400"/>
                    <a:gd name="T58" fmla="*/ 1001 w 3993"/>
                    <a:gd name="T59" fmla="*/ 2238 h 2400"/>
                    <a:gd name="T60" fmla="*/ 801 w 3993"/>
                    <a:gd name="T61" fmla="*/ 2159 h 2400"/>
                    <a:gd name="T62" fmla="*/ 618 w 3993"/>
                    <a:gd name="T63" fmla="*/ 2065 h 2400"/>
                    <a:gd name="T64" fmla="*/ 455 w 3993"/>
                    <a:gd name="T65" fmla="*/ 1960 h 2400"/>
                    <a:gd name="T66" fmla="*/ 314 w 3993"/>
                    <a:gd name="T67" fmla="*/ 1843 h 2400"/>
                    <a:gd name="T68" fmla="*/ 197 w 3993"/>
                    <a:gd name="T69" fmla="*/ 1716 h 2400"/>
                    <a:gd name="T70" fmla="*/ 103 w 3993"/>
                    <a:gd name="T71" fmla="*/ 1582 h 2400"/>
                    <a:gd name="T72" fmla="*/ 40 w 3993"/>
                    <a:gd name="T73" fmla="*/ 1440 h 2400"/>
                    <a:gd name="T74" fmla="*/ 4 w 3993"/>
                    <a:gd name="T75" fmla="*/ 1290 h 2400"/>
                    <a:gd name="T76" fmla="*/ 2 w 3993"/>
                    <a:gd name="T77" fmla="*/ 1137 h 2400"/>
                    <a:gd name="T78" fmla="*/ 29 w 3993"/>
                    <a:gd name="T79" fmla="*/ 985 h 2400"/>
                    <a:gd name="T80" fmla="*/ 89 w 3993"/>
                    <a:gd name="T81" fmla="*/ 842 h 2400"/>
                    <a:gd name="T82" fmla="*/ 175 w 3993"/>
                    <a:gd name="T83" fmla="*/ 705 h 2400"/>
                    <a:gd name="T84" fmla="*/ 289 w 3993"/>
                    <a:gd name="T85" fmla="*/ 576 h 2400"/>
                    <a:gd name="T86" fmla="*/ 424 w 3993"/>
                    <a:gd name="T87" fmla="*/ 457 h 2400"/>
                    <a:gd name="T88" fmla="*/ 585 w 3993"/>
                    <a:gd name="T89" fmla="*/ 352 h 2400"/>
                    <a:gd name="T90" fmla="*/ 762 w 3993"/>
                    <a:gd name="T91" fmla="*/ 255 h 2400"/>
                    <a:gd name="T92" fmla="*/ 960 w 3993"/>
                    <a:gd name="T93" fmla="*/ 172 h 2400"/>
                    <a:gd name="T94" fmla="*/ 1174 w 3993"/>
                    <a:gd name="T95" fmla="*/ 104 h 2400"/>
                    <a:gd name="T96" fmla="*/ 1402 w 3993"/>
                    <a:gd name="T97" fmla="*/ 53 h 2400"/>
                    <a:gd name="T98" fmla="*/ 1641 w 3993"/>
                    <a:gd name="T99" fmla="*/ 18 h 2400"/>
                    <a:gd name="T100" fmla="*/ 1893 w 3993"/>
                    <a:gd name="T101"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93" h="2400">
                      <a:moveTo>
                        <a:pt x="1997" y="0"/>
                      </a:moveTo>
                      <a:lnTo>
                        <a:pt x="2047" y="0"/>
                      </a:lnTo>
                      <a:lnTo>
                        <a:pt x="2098" y="0"/>
                      </a:lnTo>
                      <a:lnTo>
                        <a:pt x="2148" y="2"/>
                      </a:lnTo>
                      <a:lnTo>
                        <a:pt x="2198" y="6"/>
                      </a:lnTo>
                      <a:lnTo>
                        <a:pt x="2247" y="8"/>
                      </a:lnTo>
                      <a:lnTo>
                        <a:pt x="2297" y="12"/>
                      </a:lnTo>
                      <a:lnTo>
                        <a:pt x="2347" y="18"/>
                      </a:lnTo>
                      <a:lnTo>
                        <a:pt x="2397" y="24"/>
                      </a:lnTo>
                      <a:lnTo>
                        <a:pt x="2445" y="29"/>
                      </a:lnTo>
                      <a:lnTo>
                        <a:pt x="2492" y="36"/>
                      </a:lnTo>
                      <a:lnTo>
                        <a:pt x="2539" y="44"/>
                      </a:lnTo>
                      <a:lnTo>
                        <a:pt x="2587" y="53"/>
                      </a:lnTo>
                      <a:lnTo>
                        <a:pt x="2633" y="61"/>
                      </a:lnTo>
                      <a:lnTo>
                        <a:pt x="2679" y="72"/>
                      </a:lnTo>
                      <a:lnTo>
                        <a:pt x="2725" y="82"/>
                      </a:lnTo>
                      <a:lnTo>
                        <a:pt x="2771" y="94"/>
                      </a:lnTo>
                      <a:lnTo>
                        <a:pt x="2815" y="104"/>
                      </a:lnTo>
                      <a:lnTo>
                        <a:pt x="2858" y="116"/>
                      </a:lnTo>
                      <a:lnTo>
                        <a:pt x="2902" y="129"/>
                      </a:lnTo>
                      <a:lnTo>
                        <a:pt x="2945" y="144"/>
                      </a:lnTo>
                      <a:lnTo>
                        <a:pt x="2986" y="157"/>
                      </a:lnTo>
                      <a:lnTo>
                        <a:pt x="3028" y="172"/>
                      </a:lnTo>
                      <a:lnTo>
                        <a:pt x="3069" y="187"/>
                      </a:lnTo>
                      <a:lnTo>
                        <a:pt x="3111" y="205"/>
                      </a:lnTo>
                      <a:lnTo>
                        <a:pt x="3149" y="220"/>
                      </a:lnTo>
                      <a:lnTo>
                        <a:pt x="3189" y="237"/>
                      </a:lnTo>
                      <a:lnTo>
                        <a:pt x="3226" y="255"/>
                      </a:lnTo>
                      <a:lnTo>
                        <a:pt x="3264" y="273"/>
                      </a:lnTo>
                      <a:lnTo>
                        <a:pt x="3299" y="291"/>
                      </a:lnTo>
                      <a:lnTo>
                        <a:pt x="3336" y="311"/>
                      </a:lnTo>
                      <a:lnTo>
                        <a:pt x="3372" y="331"/>
                      </a:lnTo>
                      <a:lnTo>
                        <a:pt x="3407" y="352"/>
                      </a:lnTo>
                      <a:lnTo>
                        <a:pt x="3439" y="372"/>
                      </a:lnTo>
                      <a:lnTo>
                        <a:pt x="3472" y="393"/>
                      </a:lnTo>
                      <a:lnTo>
                        <a:pt x="3503" y="414"/>
                      </a:lnTo>
                      <a:lnTo>
                        <a:pt x="3535" y="436"/>
                      </a:lnTo>
                      <a:lnTo>
                        <a:pt x="3564" y="457"/>
                      </a:lnTo>
                      <a:lnTo>
                        <a:pt x="3594" y="481"/>
                      </a:lnTo>
                      <a:lnTo>
                        <a:pt x="3622" y="505"/>
                      </a:lnTo>
                      <a:lnTo>
                        <a:pt x="3651" y="528"/>
                      </a:lnTo>
                      <a:lnTo>
                        <a:pt x="3676" y="552"/>
                      </a:lnTo>
                      <a:lnTo>
                        <a:pt x="3702" y="576"/>
                      </a:lnTo>
                      <a:lnTo>
                        <a:pt x="3726" y="601"/>
                      </a:lnTo>
                      <a:lnTo>
                        <a:pt x="3750" y="626"/>
                      </a:lnTo>
                      <a:lnTo>
                        <a:pt x="3772" y="651"/>
                      </a:lnTo>
                      <a:lnTo>
                        <a:pt x="3795" y="677"/>
                      </a:lnTo>
                      <a:lnTo>
                        <a:pt x="3814" y="705"/>
                      </a:lnTo>
                      <a:lnTo>
                        <a:pt x="3835" y="733"/>
                      </a:lnTo>
                      <a:lnTo>
                        <a:pt x="3852" y="759"/>
                      </a:lnTo>
                      <a:lnTo>
                        <a:pt x="3870" y="785"/>
                      </a:lnTo>
                      <a:lnTo>
                        <a:pt x="3885" y="813"/>
                      </a:lnTo>
                      <a:lnTo>
                        <a:pt x="3901" y="842"/>
                      </a:lnTo>
                      <a:lnTo>
                        <a:pt x="3914" y="870"/>
                      </a:lnTo>
                      <a:lnTo>
                        <a:pt x="3928" y="899"/>
                      </a:lnTo>
                      <a:lnTo>
                        <a:pt x="3939" y="927"/>
                      </a:lnTo>
                      <a:lnTo>
                        <a:pt x="3951" y="958"/>
                      </a:lnTo>
                      <a:lnTo>
                        <a:pt x="3959" y="985"/>
                      </a:lnTo>
                      <a:lnTo>
                        <a:pt x="3968" y="1016"/>
                      </a:lnTo>
                      <a:lnTo>
                        <a:pt x="3975" y="1045"/>
                      </a:lnTo>
                      <a:lnTo>
                        <a:pt x="3982" y="1076"/>
                      </a:lnTo>
                      <a:lnTo>
                        <a:pt x="3985" y="1107"/>
                      </a:lnTo>
                      <a:lnTo>
                        <a:pt x="3989" y="1137"/>
                      </a:lnTo>
                      <a:lnTo>
                        <a:pt x="3992" y="1168"/>
                      </a:lnTo>
                      <a:lnTo>
                        <a:pt x="3993" y="1200"/>
                      </a:lnTo>
                      <a:lnTo>
                        <a:pt x="3992" y="1229"/>
                      </a:lnTo>
                      <a:lnTo>
                        <a:pt x="3989" y="1261"/>
                      </a:lnTo>
                      <a:lnTo>
                        <a:pt x="3985" y="1290"/>
                      </a:lnTo>
                      <a:lnTo>
                        <a:pt x="3982" y="1321"/>
                      </a:lnTo>
                      <a:lnTo>
                        <a:pt x="3975" y="1350"/>
                      </a:lnTo>
                      <a:lnTo>
                        <a:pt x="3968" y="1380"/>
                      </a:lnTo>
                      <a:lnTo>
                        <a:pt x="3959" y="1409"/>
                      </a:lnTo>
                      <a:lnTo>
                        <a:pt x="3951" y="1440"/>
                      </a:lnTo>
                      <a:lnTo>
                        <a:pt x="3939" y="1469"/>
                      </a:lnTo>
                      <a:lnTo>
                        <a:pt x="3928" y="1498"/>
                      </a:lnTo>
                      <a:lnTo>
                        <a:pt x="3914" y="1525"/>
                      </a:lnTo>
                      <a:lnTo>
                        <a:pt x="3901" y="1554"/>
                      </a:lnTo>
                      <a:lnTo>
                        <a:pt x="3885" y="1582"/>
                      </a:lnTo>
                      <a:lnTo>
                        <a:pt x="3870" y="1610"/>
                      </a:lnTo>
                      <a:lnTo>
                        <a:pt x="3852" y="1637"/>
                      </a:lnTo>
                      <a:lnTo>
                        <a:pt x="3835" y="1665"/>
                      </a:lnTo>
                      <a:lnTo>
                        <a:pt x="3814" y="1690"/>
                      </a:lnTo>
                      <a:lnTo>
                        <a:pt x="3795" y="1716"/>
                      </a:lnTo>
                      <a:lnTo>
                        <a:pt x="3772" y="1743"/>
                      </a:lnTo>
                      <a:lnTo>
                        <a:pt x="3750" y="1769"/>
                      </a:lnTo>
                      <a:lnTo>
                        <a:pt x="3726" y="1794"/>
                      </a:lnTo>
                      <a:lnTo>
                        <a:pt x="3702" y="1819"/>
                      </a:lnTo>
                      <a:lnTo>
                        <a:pt x="3676" y="1843"/>
                      </a:lnTo>
                      <a:lnTo>
                        <a:pt x="3651" y="1868"/>
                      </a:lnTo>
                      <a:lnTo>
                        <a:pt x="3622" y="1890"/>
                      </a:lnTo>
                      <a:lnTo>
                        <a:pt x="3594" y="1914"/>
                      </a:lnTo>
                      <a:lnTo>
                        <a:pt x="3564" y="1936"/>
                      </a:lnTo>
                      <a:lnTo>
                        <a:pt x="3535" y="1960"/>
                      </a:lnTo>
                      <a:lnTo>
                        <a:pt x="3503" y="1981"/>
                      </a:lnTo>
                      <a:lnTo>
                        <a:pt x="3472" y="2003"/>
                      </a:lnTo>
                      <a:lnTo>
                        <a:pt x="3439" y="2024"/>
                      </a:lnTo>
                      <a:lnTo>
                        <a:pt x="3407" y="2047"/>
                      </a:lnTo>
                      <a:lnTo>
                        <a:pt x="3372" y="2065"/>
                      </a:lnTo>
                      <a:lnTo>
                        <a:pt x="3336" y="2085"/>
                      </a:lnTo>
                      <a:lnTo>
                        <a:pt x="3299" y="2103"/>
                      </a:lnTo>
                      <a:lnTo>
                        <a:pt x="3264" y="2123"/>
                      </a:lnTo>
                      <a:lnTo>
                        <a:pt x="3226" y="2140"/>
                      </a:lnTo>
                      <a:lnTo>
                        <a:pt x="3189" y="2159"/>
                      </a:lnTo>
                      <a:lnTo>
                        <a:pt x="3149" y="2176"/>
                      </a:lnTo>
                      <a:lnTo>
                        <a:pt x="3111" y="2193"/>
                      </a:lnTo>
                      <a:lnTo>
                        <a:pt x="3069" y="2207"/>
                      </a:lnTo>
                      <a:lnTo>
                        <a:pt x="3028" y="2223"/>
                      </a:lnTo>
                      <a:lnTo>
                        <a:pt x="2986" y="2238"/>
                      </a:lnTo>
                      <a:lnTo>
                        <a:pt x="2945" y="2252"/>
                      </a:lnTo>
                      <a:lnTo>
                        <a:pt x="2902" y="2265"/>
                      </a:lnTo>
                      <a:lnTo>
                        <a:pt x="2858" y="2279"/>
                      </a:lnTo>
                      <a:lnTo>
                        <a:pt x="2815" y="2290"/>
                      </a:lnTo>
                      <a:lnTo>
                        <a:pt x="2771" y="2304"/>
                      </a:lnTo>
                      <a:lnTo>
                        <a:pt x="2725" y="2313"/>
                      </a:lnTo>
                      <a:lnTo>
                        <a:pt x="2679" y="2323"/>
                      </a:lnTo>
                      <a:lnTo>
                        <a:pt x="2633" y="2333"/>
                      </a:lnTo>
                      <a:lnTo>
                        <a:pt x="2587" y="2343"/>
                      </a:lnTo>
                      <a:lnTo>
                        <a:pt x="2539" y="2351"/>
                      </a:lnTo>
                      <a:lnTo>
                        <a:pt x="2492" y="2359"/>
                      </a:lnTo>
                      <a:lnTo>
                        <a:pt x="2445" y="2367"/>
                      </a:lnTo>
                      <a:lnTo>
                        <a:pt x="2397" y="2375"/>
                      </a:lnTo>
                      <a:lnTo>
                        <a:pt x="2347" y="2379"/>
                      </a:lnTo>
                      <a:lnTo>
                        <a:pt x="2297" y="2384"/>
                      </a:lnTo>
                      <a:lnTo>
                        <a:pt x="2247" y="2388"/>
                      </a:lnTo>
                      <a:lnTo>
                        <a:pt x="2198" y="2393"/>
                      </a:lnTo>
                      <a:lnTo>
                        <a:pt x="2148" y="2394"/>
                      </a:lnTo>
                      <a:lnTo>
                        <a:pt x="2098" y="2397"/>
                      </a:lnTo>
                      <a:lnTo>
                        <a:pt x="2047" y="2398"/>
                      </a:lnTo>
                      <a:lnTo>
                        <a:pt x="1997" y="2400"/>
                      </a:lnTo>
                      <a:lnTo>
                        <a:pt x="1944" y="2398"/>
                      </a:lnTo>
                      <a:lnTo>
                        <a:pt x="1893" y="2397"/>
                      </a:lnTo>
                      <a:lnTo>
                        <a:pt x="1841" y="2394"/>
                      </a:lnTo>
                      <a:lnTo>
                        <a:pt x="1791" y="2393"/>
                      </a:lnTo>
                      <a:lnTo>
                        <a:pt x="1740" y="2388"/>
                      </a:lnTo>
                      <a:lnTo>
                        <a:pt x="1691" y="2384"/>
                      </a:lnTo>
                      <a:lnTo>
                        <a:pt x="1641" y="2379"/>
                      </a:lnTo>
                      <a:lnTo>
                        <a:pt x="1594" y="2375"/>
                      </a:lnTo>
                      <a:lnTo>
                        <a:pt x="1544" y="2367"/>
                      </a:lnTo>
                      <a:lnTo>
                        <a:pt x="1496" y="2359"/>
                      </a:lnTo>
                      <a:lnTo>
                        <a:pt x="1449" y="2351"/>
                      </a:lnTo>
                      <a:lnTo>
                        <a:pt x="1402" y="2343"/>
                      </a:lnTo>
                      <a:lnTo>
                        <a:pt x="1354" y="2333"/>
                      </a:lnTo>
                      <a:lnTo>
                        <a:pt x="1309" y="2323"/>
                      </a:lnTo>
                      <a:lnTo>
                        <a:pt x="1263" y="2313"/>
                      </a:lnTo>
                      <a:lnTo>
                        <a:pt x="1220" y="2304"/>
                      </a:lnTo>
                      <a:lnTo>
                        <a:pt x="1174" y="2290"/>
                      </a:lnTo>
                      <a:lnTo>
                        <a:pt x="1130" y="2279"/>
                      </a:lnTo>
                      <a:lnTo>
                        <a:pt x="1087" y="2265"/>
                      </a:lnTo>
                      <a:lnTo>
                        <a:pt x="1045" y="2252"/>
                      </a:lnTo>
                      <a:lnTo>
                        <a:pt x="1001" y="2238"/>
                      </a:lnTo>
                      <a:lnTo>
                        <a:pt x="960" y="2223"/>
                      </a:lnTo>
                      <a:lnTo>
                        <a:pt x="920" y="2207"/>
                      </a:lnTo>
                      <a:lnTo>
                        <a:pt x="880" y="2193"/>
                      </a:lnTo>
                      <a:lnTo>
                        <a:pt x="839" y="2176"/>
                      </a:lnTo>
                      <a:lnTo>
                        <a:pt x="801" y="2159"/>
                      </a:lnTo>
                      <a:lnTo>
                        <a:pt x="762" y="2140"/>
                      </a:lnTo>
                      <a:lnTo>
                        <a:pt x="726" y="2123"/>
                      </a:lnTo>
                      <a:lnTo>
                        <a:pt x="688" y="2103"/>
                      </a:lnTo>
                      <a:lnTo>
                        <a:pt x="654" y="2085"/>
                      </a:lnTo>
                      <a:lnTo>
                        <a:pt x="618" y="2065"/>
                      </a:lnTo>
                      <a:lnTo>
                        <a:pt x="585" y="2047"/>
                      </a:lnTo>
                      <a:lnTo>
                        <a:pt x="549" y="2024"/>
                      </a:lnTo>
                      <a:lnTo>
                        <a:pt x="518" y="2003"/>
                      </a:lnTo>
                      <a:lnTo>
                        <a:pt x="485" y="1981"/>
                      </a:lnTo>
                      <a:lnTo>
                        <a:pt x="455" y="1960"/>
                      </a:lnTo>
                      <a:lnTo>
                        <a:pt x="424" y="1936"/>
                      </a:lnTo>
                      <a:lnTo>
                        <a:pt x="395" y="1914"/>
                      </a:lnTo>
                      <a:lnTo>
                        <a:pt x="368" y="1890"/>
                      </a:lnTo>
                      <a:lnTo>
                        <a:pt x="341" y="1868"/>
                      </a:lnTo>
                      <a:lnTo>
                        <a:pt x="314" y="1843"/>
                      </a:lnTo>
                      <a:lnTo>
                        <a:pt x="289" y="1819"/>
                      </a:lnTo>
                      <a:lnTo>
                        <a:pt x="264" y="1794"/>
                      </a:lnTo>
                      <a:lnTo>
                        <a:pt x="240" y="1769"/>
                      </a:lnTo>
                      <a:lnTo>
                        <a:pt x="216" y="1743"/>
                      </a:lnTo>
                      <a:lnTo>
                        <a:pt x="197" y="1716"/>
                      </a:lnTo>
                      <a:lnTo>
                        <a:pt x="175" y="1690"/>
                      </a:lnTo>
                      <a:lnTo>
                        <a:pt x="157" y="1665"/>
                      </a:lnTo>
                      <a:lnTo>
                        <a:pt x="137" y="1637"/>
                      </a:lnTo>
                      <a:lnTo>
                        <a:pt x="120" y="1610"/>
                      </a:lnTo>
                      <a:lnTo>
                        <a:pt x="103" y="1582"/>
                      </a:lnTo>
                      <a:lnTo>
                        <a:pt x="89" y="1554"/>
                      </a:lnTo>
                      <a:lnTo>
                        <a:pt x="73" y="1525"/>
                      </a:lnTo>
                      <a:lnTo>
                        <a:pt x="61" y="1498"/>
                      </a:lnTo>
                      <a:lnTo>
                        <a:pt x="49" y="1469"/>
                      </a:lnTo>
                      <a:lnTo>
                        <a:pt x="40" y="1440"/>
                      </a:lnTo>
                      <a:lnTo>
                        <a:pt x="29" y="1409"/>
                      </a:lnTo>
                      <a:lnTo>
                        <a:pt x="21" y="1380"/>
                      </a:lnTo>
                      <a:lnTo>
                        <a:pt x="13" y="1350"/>
                      </a:lnTo>
                      <a:lnTo>
                        <a:pt x="10" y="1321"/>
                      </a:lnTo>
                      <a:lnTo>
                        <a:pt x="4" y="1290"/>
                      </a:lnTo>
                      <a:lnTo>
                        <a:pt x="2" y="1261"/>
                      </a:lnTo>
                      <a:lnTo>
                        <a:pt x="0" y="1229"/>
                      </a:lnTo>
                      <a:lnTo>
                        <a:pt x="0" y="1200"/>
                      </a:lnTo>
                      <a:lnTo>
                        <a:pt x="0" y="1168"/>
                      </a:lnTo>
                      <a:lnTo>
                        <a:pt x="2" y="1137"/>
                      </a:lnTo>
                      <a:lnTo>
                        <a:pt x="4" y="1107"/>
                      </a:lnTo>
                      <a:lnTo>
                        <a:pt x="10" y="1076"/>
                      </a:lnTo>
                      <a:lnTo>
                        <a:pt x="13" y="1045"/>
                      </a:lnTo>
                      <a:lnTo>
                        <a:pt x="21" y="1016"/>
                      </a:lnTo>
                      <a:lnTo>
                        <a:pt x="29" y="985"/>
                      </a:lnTo>
                      <a:lnTo>
                        <a:pt x="40" y="958"/>
                      </a:lnTo>
                      <a:lnTo>
                        <a:pt x="49" y="927"/>
                      </a:lnTo>
                      <a:lnTo>
                        <a:pt x="61" y="899"/>
                      </a:lnTo>
                      <a:lnTo>
                        <a:pt x="73" y="870"/>
                      </a:lnTo>
                      <a:lnTo>
                        <a:pt x="89" y="842"/>
                      </a:lnTo>
                      <a:lnTo>
                        <a:pt x="103" y="813"/>
                      </a:lnTo>
                      <a:lnTo>
                        <a:pt x="120" y="785"/>
                      </a:lnTo>
                      <a:lnTo>
                        <a:pt x="137" y="759"/>
                      </a:lnTo>
                      <a:lnTo>
                        <a:pt x="157" y="733"/>
                      </a:lnTo>
                      <a:lnTo>
                        <a:pt x="175" y="705"/>
                      </a:lnTo>
                      <a:lnTo>
                        <a:pt x="197" y="677"/>
                      </a:lnTo>
                      <a:lnTo>
                        <a:pt x="216" y="651"/>
                      </a:lnTo>
                      <a:lnTo>
                        <a:pt x="240" y="626"/>
                      </a:lnTo>
                      <a:lnTo>
                        <a:pt x="264" y="601"/>
                      </a:lnTo>
                      <a:lnTo>
                        <a:pt x="289" y="576"/>
                      </a:lnTo>
                      <a:lnTo>
                        <a:pt x="314" y="552"/>
                      </a:lnTo>
                      <a:lnTo>
                        <a:pt x="341" y="528"/>
                      </a:lnTo>
                      <a:lnTo>
                        <a:pt x="368" y="505"/>
                      </a:lnTo>
                      <a:lnTo>
                        <a:pt x="395" y="481"/>
                      </a:lnTo>
                      <a:lnTo>
                        <a:pt x="424" y="457"/>
                      </a:lnTo>
                      <a:lnTo>
                        <a:pt x="455" y="436"/>
                      </a:lnTo>
                      <a:lnTo>
                        <a:pt x="485" y="414"/>
                      </a:lnTo>
                      <a:lnTo>
                        <a:pt x="518" y="393"/>
                      </a:lnTo>
                      <a:lnTo>
                        <a:pt x="549" y="372"/>
                      </a:lnTo>
                      <a:lnTo>
                        <a:pt x="585" y="352"/>
                      </a:lnTo>
                      <a:lnTo>
                        <a:pt x="618" y="331"/>
                      </a:lnTo>
                      <a:lnTo>
                        <a:pt x="654" y="311"/>
                      </a:lnTo>
                      <a:lnTo>
                        <a:pt x="688" y="291"/>
                      </a:lnTo>
                      <a:lnTo>
                        <a:pt x="726" y="273"/>
                      </a:lnTo>
                      <a:lnTo>
                        <a:pt x="762" y="255"/>
                      </a:lnTo>
                      <a:lnTo>
                        <a:pt x="801" y="237"/>
                      </a:lnTo>
                      <a:lnTo>
                        <a:pt x="839" y="220"/>
                      </a:lnTo>
                      <a:lnTo>
                        <a:pt x="880" y="205"/>
                      </a:lnTo>
                      <a:lnTo>
                        <a:pt x="920" y="187"/>
                      </a:lnTo>
                      <a:lnTo>
                        <a:pt x="960" y="172"/>
                      </a:lnTo>
                      <a:lnTo>
                        <a:pt x="1001" y="157"/>
                      </a:lnTo>
                      <a:lnTo>
                        <a:pt x="1045" y="144"/>
                      </a:lnTo>
                      <a:lnTo>
                        <a:pt x="1087" y="129"/>
                      </a:lnTo>
                      <a:lnTo>
                        <a:pt x="1130" y="116"/>
                      </a:lnTo>
                      <a:lnTo>
                        <a:pt x="1174" y="104"/>
                      </a:lnTo>
                      <a:lnTo>
                        <a:pt x="1220" y="94"/>
                      </a:lnTo>
                      <a:lnTo>
                        <a:pt x="1263" y="82"/>
                      </a:lnTo>
                      <a:lnTo>
                        <a:pt x="1309" y="72"/>
                      </a:lnTo>
                      <a:lnTo>
                        <a:pt x="1354" y="61"/>
                      </a:lnTo>
                      <a:lnTo>
                        <a:pt x="1402" y="53"/>
                      </a:lnTo>
                      <a:lnTo>
                        <a:pt x="1449" y="44"/>
                      </a:lnTo>
                      <a:lnTo>
                        <a:pt x="1496" y="36"/>
                      </a:lnTo>
                      <a:lnTo>
                        <a:pt x="1544" y="29"/>
                      </a:lnTo>
                      <a:lnTo>
                        <a:pt x="1594" y="24"/>
                      </a:lnTo>
                      <a:lnTo>
                        <a:pt x="1641" y="18"/>
                      </a:lnTo>
                      <a:lnTo>
                        <a:pt x="1691" y="12"/>
                      </a:lnTo>
                      <a:lnTo>
                        <a:pt x="1740" y="8"/>
                      </a:lnTo>
                      <a:lnTo>
                        <a:pt x="1791" y="6"/>
                      </a:lnTo>
                      <a:lnTo>
                        <a:pt x="1841" y="2"/>
                      </a:lnTo>
                      <a:lnTo>
                        <a:pt x="1893" y="0"/>
                      </a:lnTo>
                      <a:lnTo>
                        <a:pt x="1944" y="0"/>
                      </a:lnTo>
                      <a:lnTo>
                        <a:pt x="1997" y="0"/>
                      </a:lnTo>
                      <a:close/>
                    </a:path>
                  </a:pathLst>
                </a:custGeom>
                <a:solidFill>
                  <a:srgbClr val="EB9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1" name="Freeform 351"/>
                <p:cNvSpPr>
                  <a:spLocks/>
                </p:cNvSpPr>
                <p:nvPr/>
              </p:nvSpPr>
              <p:spPr bwMode="auto">
                <a:xfrm>
                  <a:off x="783" y="1878"/>
                  <a:ext cx="3582" cy="2153"/>
                </a:xfrm>
                <a:custGeom>
                  <a:avLst/>
                  <a:gdLst>
                    <a:gd name="T0" fmla="*/ 1973 w 3582"/>
                    <a:gd name="T1" fmla="*/ 4 h 2153"/>
                    <a:gd name="T2" fmla="*/ 2193 w 3582"/>
                    <a:gd name="T3" fmla="*/ 25 h 2153"/>
                    <a:gd name="T4" fmla="*/ 2403 w 3582"/>
                    <a:gd name="T5" fmla="*/ 63 h 2153"/>
                    <a:gd name="T6" fmla="*/ 2602 w 3582"/>
                    <a:gd name="T7" fmla="*/ 117 h 2153"/>
                    <a:gd name="T8" fmla="*/ 2789 w 3582"/>
                    <a:gd name="T9" fmla="*/ 184 h 2153"/>
                    <a:gd name="T10" fmla="*/ 2959 w 3582"/>
                    <a:gd name="T11" fmla="*/ 262 h 2153"/>
                    <a:gd name="T12" fmla="*/ 3113 w 3582"/>
                    <a:gd name="T13" fmla="*/ 351 h 2153"/>
                    <a:gd name="T14" fmla="*/ 3247 w 3582"/>
                    <a:gd name="T15" fmla="*/ 453 h 2153"/>
                    <a:gd name="T16" fmla="*/ 3363 w 3582"/>
                    <a:gd name="T17" fmla="*/ 563 h 2153"/>
                    <a:gd name="T18" fmla="*/ 3455 w 3582"/>
                    <a:gd name="T19" fmla="*/ 682 h 2153"/>
                    <a:gd name="T20" fmla="*/ 3523 w 3582"/>
                    <a:gd name="T21" fmla="*/ 807 h 2153"/>
                    <a:gd name="T22" fmla="*/ 3565 w 3582"/>
                    <a:gd name="T23" fmla="*/ 939 h 2153"/>
                    <a:gd name="T24" fmla="*/ 3582 w 3582"/>
                    <a:gd name="T25" fmla="*/ 1077 h 2153"/>
                    <a:gd name="T26" fmla="*/ 3565 w 3582"/>
                    <a:gd name="T27" fmla="*/ 1211 h 2153"/>
                    <a:gd name="T28" fmla="*/ 3523 w 3582"/>
                    <a:gd name="T29" fmla="*/ 1343 h 2153"/>
                    <a:gd name="T30" fmla="*/ 3455 w 3582"/>
                    <a:gd name="T31" fmla="*/ 1469 h 2153"/>
                    <a:gd name="T32" fmla="*/ 3363 w 3582"/>
                    <a:gd name="T33" fmla="*/ 1588 h 2153"/>
                    <a:gd name="T34" fmla="*/ 3247 w 3582"/>
                    <a:gd name="T35" fmla="*/ 1697 h 2153"/>
                    <a:gd name="T36" fmla="*/ 3113 w 3582"/>
                    <a:gd name="T37" fmla="*/ 1799 h 2153"/>
                    <a:gd name="T38" fmla="*/ 2959 w 3582"/>
                    <a:gd name="T39" fmla="*/ 1888 h 2153"/>
                    <a:gd name="T40" fmla="*/ 2789 w 3582"/>
                    <a:gd name="T41" fmla="*/ 1967 h 2153"/>
                    <a:gd name="T42" fmla="*/ 2602 w 3582"/>
                    <a:gd name="T43" fmla="*/ 2033 h 2153"/>
                    <a:gd name="T44" fmla="*/ 2403 w 3582"/>
                    <a:gd name="T45" fmla="*/ 2086 h 2153"/>
                    <a:gd name="T46" fmla="*/ 2193 w 3582"/>
                    <a:gd name="T47" fmla="*/ 2124 h 2153"/>
                    <a:gd name="T48" fmla="*/ 1973 w 3582"/>
                    <a:gd name="T49" fmla="*/ 2146 h 2153"/>
                    <a:gd name="T50" fmla="*/ 1743 w 3582"/>
                    <a:gd name="T51" fmla="*/ 2152 h 2153"/>
                    <a:gd name="T52" fmla="*/ 1516 w 3582"/>
                    <a:gd name="T53" fmla="*/ 2138 h 2153"/>
                    <a:gd name="T54" fmla="*/ 1298 w 3582"/>
                    <a:gd name="T55" fmla="*/ 2109 h 2153"/>
                    <a:gd name="T56" fmla="*/ 1094 w 3582"/>
                    <a:gd name="T57" fmla="*/ 2067 h 2153"/>
                    <a:gd name="T58" fmla="*/ 898 w 3582"/>
                    <a:gd name="T59" fmla="*/ 2008 h 2153"/>
                    <a:gd name="T60" fmla="*/ 718 w 3582"/>
                    <a:gd name="T61" fmla="*/ 1937 h 2153"/>
                    <a:gd name="T62" fmla="*/ 553 w 3582"/>
                    <a:gd name="T63" fmla="*/ 1854 h 2153"/>
                    <a:gd name="T64" fmla="*/ 407 w 3582"/>
                    <a:gd name="T65" fmla="*/ 1759 h 2153"/>
                    <a:gd name="T66" fmla="*/ 279 w 3582"/>
                    <a:gd name="T67" fmla="*/ 1655 h 2153"/>
                    <a:gd name="T68" fmla="*/ 174 w 3582"/>
                    <a:gd name="T69" fmla="*/ 1541 h 2153"/>
                    <a:gd name="T70" fmla="*/ 91 w 3582"/>
                    <a:gd name="T71" fmla="*/ 1419 h 2153"/>
                    <a:gd name="T72" fmla="*/ 35 w 3582"/>
                    <a:gd name="T73" fmla="*/ 1292 h 2153"/>
                    <a:gd name="T74" fmla="*/ 4 w 3582"/>
                    <a:gd name="T75" fmla="*/ 1157 h 2153"/>
                    <a:gd name="T76" fmla="*/ 1 w 3582"/>
                    <a:gd name="T77" fmla="*/ 1020 h 2153"/>
                    <a:gd name="T78" fmla="*/ 26 w 3582"/>
                    <a:gd name="T79" fmla="*/ 885 h 2153"/>
                    <a:gd name="T80" fmla="*/ 79 w 3582"/>
                    <a:gd name="T81" fmla="*/ 757 h 2153"/>
                    <a:gd name="T82" fmla="*/ 155 w 3582"/>
                    <a:gd name="T83" fmla="*/ 633 h 2153"/>
                    <a:gd name="T84" fmla="*/ 257 w 3582"/>
                    <a:gd name="T85" fmla="*/ 517 h 2153"/>
                    <a:gd name="T86" fmla="*/ 379 w 3582"/>
                    <a:gd name="T87" fmla="*/ 411 h 2153"/>
                    <a:gd name="T88" fmla="*/ 524 w 3582"/>
                    <a:gd name="T89" fmla="*/ 316 h 2153"/>
                    <a:gd name="T90" fmla="*/ 683 w 3582"/>
                    <a:gd name="T91" fmla="*/ 229 h 2153"/>
                    <a:gd name="T92" fmla="*/ 861 w 3582"/>
                    <a:gd name="T93" fmla="*/ 155 h 2153"/>
                    <a:gd name="T94" fmla="*/ 1053 w 3582"/>
                    <a:gd name="T95" fmla="*/ 93 h 2153"/>
                    <a:gd name="T96" fmla="*/ 1257 w 3582"/>
                    <a:gd name="T97" fmla="*/ 47 h 2153"/>
                    <a:gd name="T98" fmla="*/ 1472 w 3582"/>
                    <a:gd name="T99" fmla="*/ 14 h 2153"/>
                    <a:gd name="T100" fmla="*/ 1697 w 3582"/>
                    <a:gd name="T101"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2" h="2153">
                      <a:moveTo>
                        <a:pt x="1791" y="0"/>
                      </a:moveTo>
                      <a:lnTo>
                        <a:pt x="1836" y="0"/>
                      </a:lnTo>
                      <a:lnTo>
                        <a:pt x="1882" y="0"/>
                      </a:lnTo>
                      <a:lnTo>
                        <a:pt x="1926" y="1"/>
                      </a:lnTo>
                      <a:lnTo>
                        <a:pt x="1973" y="4"/>
                      </a:lnTo>
                      <a:lnTo>
                        <a:pt x="2016" y="6"/>
                      </a:lnTo>
                      <a:lnTo>
                        <a:pt x="2061" y="10"/>
                      </a:lnTo>
                      <a:lnTo>
                        <a:pt x="2106" y="14"/>
                      </a:lnTo>
                      <a:lnTo>
                        <a:pt x="2150" y="21"/>
                      </a:lnTo>
                      <a:lnTo>
                        <a:pt x="2193" y="25"/>
                      </a:lnTo>
                      <a:lnTo>
                        <a:pt x="2236" y="32"/>
                      </a:lnTo>
                      <a:lnTo>
                        <a:pt x="2278" y="39"/>
                      </a:lnTo>
                      <a:lnTo>
                        <a:pt x="2320" y="47"/>
                      </a:lnTo>
                      <a:lnTo>
                        <a:pt x="2361" y="55"/>
                      </a:lnTo>
                      <a:lnTo>
                        <a:pt x="2403" y="63"/>
                      </a:lnTo>
                      <a:lnTo>
                        <a:pt x="2444" y="72"/>
                      </a:lnTo>
                      <a:lnTo>
                        <a:pt x="2486" y="84"/>
                      </a:lnTo>
                      <a:lnTo>
                        <a:pt x="2524" y="93"/>
                      </a:lnTo>
                      <a:lnTo>
                        <a:pt x="2564" y="105"/>
                      </a:lnTo>
                      <a:lnTo>
                        <a:pt x="2602" y="117"/>
                      </a:lnTo>
                      <a:lnTo>
                        <a:pt x="2642" y="129"/>
                      </a:lnTo>
                      <a:lnTo>
                        <a:pt x="2678" y="141"/>
                      </a:lnTo>
                      <a:lnTo>
                        <a:pt x="2715" y="155"/>
                      </a:lnTo>
                      <a:lnTo>
                        <a:pt x="2752" y="168"/>
                      </a:lnTo>
                      <a:lnTo>
                        <a:pt x="2789" y="184"/>
                      </a:lnTo>
                      <a:lnTo>
                        <a:pt x="2823" y="197"/>
                      </a:lnTo>
                      <a:lnTo>
                        <a:pt x="2859" y="213"/>
                      </a:lnTo>
                      <a:lnTo>
                        <a:pt x="2893" y="229"/>
                      </a:lnTo>
                      <a:lnTo>
                        <a:pt x="2927" y="246"/>
                      </a:lnTo>
                      <a:lnTo>
                        <a:pt x="2959" y="262"/>
                      </a:lnTo>
                      <a:lnTo>
                        <a:pt x="2992" y="279"/>
                      </a:lnTo>
                      <a:lnTo>
                        <a:pt x="3024" y="296"/>
                      </a:lnTo>
                      <a:lnTo>
                        <a:pt x="3055" y="316"/>
                      </a:lnTo>
                      <a:lnTo>
                        <a:pt x="3084" y="333"/>
                      </a:lnTo>
                      <a:lnTo>
                        <a:pt x="3113" y="351"/>
                      </a:lnTo>
                      <a:lnTo>
                        <a:pt x="3141" y="371"/>
                      </a:lnTo>
                      <a:lnTo>
                        <a:pt x="3170" y="391"/>
                      </a:lnTo>
                      <a:lnTo>
                        <a:pt x="3196" y="411"/>
                      </a:lnTo>
                      <a:lnTo>
                        <a:pt x="3222" y="432"/>
                      </a:lnTo>
                      <a:lnTo>
                        <a:pt x="3247" y="453"/>
                      </a:lnTo>
                      <a:lnTo>
                        <a:pt x="3274" y="475"/>
                      </a:lnTo>
                      <a:lnTo>
                        <a:pt x="3296" y="495"/>
                      </a:lnTo>
                      <a:lnTo>
                        <a:pt x="3320" y="517"/>
                      </a:lnTo>
                      <a:lnTo>
                        <a:pt x="3341" y="540"/>
                      </a:lnTo>
                      <a:lnTo>
                        <a:pt x="3363" y="563"/>
                      </a:lnTo>
                      <a:lnTo>
                        <a:pt x="3383" y="586"/>
                      </a:lnTo>
                      <a:lnTo>
                        <a:pt x="3403" y="610"/>
                      </a:lnTo>
                      <a:lnTo>
                        <a:pt x="3421" y="633"/>
                      </a:lnTo>
                      <a:lnTo>
                        <a:pt x="3440" y="658"/>
                      </a:lnTo>
                      <a:lnTo>
                        <a:pt x="3455" y="682"/>
                      </a:lnTo>
                      <a:lnTo>
                        <a:pt x="3471" y="706"/>
                      </a:lnTo>
                      <a:lnTo>
                        <a:pt x="3484" y="731"/>
                      </a:lnTo>
                      <a:lnTo>
                        <a:pt x="3499" y="757"/>
                      </a:lnTo>
                      <a:lnTo>
                        <a:pt x="3511" y="781"/>
                      </a:lnTo>
                      <a:lnTo>
                        <a:pt x="3523" y="807"/>
                      </a:lnTo>
                      <a:lnTo>
                        <a:pt x="3533" y="832"/>
                      </a:lnTo>
                      <a:lnTo>
                        <a:pt x="3544" y="860"/>
                      </a:lnTo>
                      <a:lnTo>
                        <a:pt x="3552" y="885"/>
                      </a:lnTo>
                      <a:lnTo>
                        <a:pt x="3560" y="911"/>
                      </a:lnTo>
                      <a:lnTo>
                        <a:pt x="3565" y="939"/>
                      </a:lnTo>
                      <a:lnTo>
                        <a:pt x="3571" y="966"/>
                      </a:lnTo>
                      <a:lnTo>
                        <a:pt x="3574" y="993"/>
                      </a:lnTo>
                      <a:lnTo>
                        <a:pt x="3578" y="1020"/>
                      </a:lnTo>
                      <a:lnTo>
                        <a:pt x="3581" y="1048"/>
                      </a:lnTo>
                      <a:lnTo>
                        <a:pt x="3582" y="1077"/>
                      </a:lnTo>
                      <a:lnTo>
                        <a:pt x="3581" y="1103"/>
                      </a:lnTo>
                      <a:lnTo>
                        <a:pt x="3578" y="1131"/>
                      </a:lnTo>
                      <a:lnTo>
                        <a:pt x="3574" y="1157"/>
                      </a:lnTo>
                      <a:lnTo>
                        <a:pt x="3571" y="1185"/>
                      </a:lnTo>
                      <a:lnTo>
                        <a:pt x="3565" y="1211"/>
                      </a:lnTo>
                      <a:lnTo>
                        <a:pt x="3560" y="1238"/>
                      </a:lnTo>
                      <a:lnTo>
                        <a:pt x="3552" y="1264"/>
                      </a:lnTo>
                      <a:lnTo>
                        <a:pt x="3544" y="1292"/>
                      </a:lnTo>
                      <a:lnTo>
                        <a:pt x="3533" y="1317"/>
                      </a:lnTo>
                      <a:lnTo>
                        <a:pt x="3523" y="1343"/>
                      </a:lnTo>
                      <a:lnTo>
                        <a:pt x="3511" y="1368"/>
                      </a:lnTo>
                      <a:lnTo>
                        <a:pt x="3499" y="1394"/>
                      </a:lnTo>
                      <a:lnTo>
                        <a:pt x="3484" y="1419"/>
                      </a:lnTo>
                      <a:lnTo>
                        <a:pt x="3471" y="1444"/>
                      </a:lnTo>
                      <a:lnTo>
                        <a:pt x="3455" y="1469"/>
                      </a:lnTo>
                      <a:lnTo>
                        <a:pt x="3440" y="1494"/>
                      </a:lnTo>
                      <a:lnTo>
                        <a:pt x="3421" y="1517"/>
                      </a:lnTo>
                      <a:lnTo>
                        <a:pt x="3403" y="1541"/>
                      </a:lnTo>
                      <a:lnTo>
                        <a:pt x="3383" y="1564"/>
                      </a:lnTo>
                      <a:lnTo>
                        <a:pt x="3363" y="1588"/>
                      </a:lnTo>
                      <a:lnTo>
                        <a:pt x="3341" y="1610"/>
                      </a:lnTo>
                      <a:lnTo>
                        <a:pt x="3320" y="1633"/>
                      </a:lnTo>
                      <a:lnTo>
                        <a:pt x="3296" y="1655"/>
                      </a:lnTo>
                      <a:lnTo>
                        <a:pt x="3274" y="1678"/>
                      </a:lnTo>
                      <a:lnTo>
                        <a:pt x="3247" y="1697"/>
                      </a:lnTo>
                      <a:lnTo>
                        <a:pt x="3222" y="1718"/>
                      </a:lnTo>
                      <a:lnTo>
                        <a:pt x="3196" y="1738"/>
                      </a:lnTo>
                      <a:lnTo>
                        <a:pt x="3170" y="1759"/>
                      </a:lnTo>
                      <a:lnTo>
                        <a:pt x="3141" y="1779"/>
                      </a:lnTo>
                      <a:lnTo>
                        <a:pt x="3113" y="1799"/>
                      </a:lnTo>
                      <a:lnTo>
                        <a:pt x="3084" y="1817"/>
                      </a:lnTo>
                      <a:lnTo>
                        <a:pt x="3055" y="1837"/>
                      </a:lnTo>
                      <a:lnTo>
                        <a:pt x="3024" y="1854"/>
                      </a:lnTo>
                      <a:lnTo>
                        <a:pt x="2992" y="1871"/>
                      </a:lnTo>
                      <a:lnTo>
                        <a:pt x="2959" y="1888"/>
                      </a:lnTo>
                      <a:lnTo>
                        <a:pt x="2927" y="1905"/>
                      </a:lnTo>
                      <a:lnTo>
                        <a:pt x="2893" y="1921"/>
                      </a:lnTo>
                      <a:lnTo>
                        <a:pt x="2859" y="1937"/>
                      </a:lnTo>
                      <a:lnTo>
                        <a:pt x="2823" y="1951"/>
                      </a:lnTo>
                      <a:lnTo>
                        <a:pt x="2789" y="1967"/>
                      </a:lnTo>
                      <a:lnTo>
                        <a:pt x="2752" y="1980"/>
                      </a:lnTo>
                      <a:lnTo>
                        <a:pt x="2715" y="1995"/>
                      </a:lnTo>
                      <a:lnTo>
                        <a:pt x="2678" y="2008"/>
                      </a:lnTo>
                      <a:lnTo>
                        <a:pt x="2642" y="2021"/>
                      </a:lnTo>
                      <a:lnTo>
                        <a:pt x="2602" y="2033"/>
                      </a:lnTo>
                      <a:lnTo>
                        <a:pt x="2564" y="2045"/>
                      </a:lnTo>
                      <a:lnTo>
                        <a:pt x="2524" y="2055"/>
                      </a:lnTo>
                      <a:lnTo>
                        <a:pt x="2486" y="2067"/>
                      </a:lnTo>
                      <a:lnTo>
                        <a:pt x="2444" y="2077"/>
                      </a:lnTo>
                      <a:lnTo>
                        <a:pt x="2403" y="2086"/>
                      </a:lnTo>
                      <a:lnTo>
                        <a:pt x="2361" y="2094"/>
                      </a:lnTo>
                      <a:lnTo>
                        <a:pt x="2320" y="2103"/>
                      </a:lnTo>
                      <a:lnTo>
                        <a:pt x="2278" y="2109"/>
                      </a:lnTo>
                      <a:lnTo>
                        <a:pt x="2236" y="2117"/>
                      </a:lnTo>
                      <a:lnTo>
                        <a:pt x="2193" y="2124"/>
                      </a:lnTo>
                      <a:lnTo>
                        <a:pt x="2150" y="2131"/>
                      </a:lnTo>
                      <a:lnTo>
                        <a:pt x="2106" y="2134"/>
                      </a:lnTo>
                      <a:lnTo>
                        <a:pt x="2061" y="2138"/>
                      </a:lnTo>
                      <a:lnTo>
                        <a:pt x="2016" y="2142"/>
                      </a:lnTo>
                      <a:lnTo>
                        <a:pt x="1973" y="2146"/>
                      </a:lnTo>
                      <a:lnTo>
                        <a:pt x="1926" y="2148"/>
                      </a:lnTo>
                      <a:lnTo>
                        <a:pt x="1882" y="2150"/>
                      </a:lnTo>
                      <a:lnTo>
                        <a:pt x="1836" y="2152"/>
                      </a:lnTo>
                      <a:lnTo>
                        <a:pt x="1791" y="2153"/>
                      </a:lnTo>
                      <a:lnTo>
                        <a:pt x="1743" y="2152"/>
                      </a:lnTo>
                      <a:lnTo>
                        <a:pt x="1697" y="2150"/>
                      </a:lnTo>
                      <a:lnTo>
                        <a:pt x="1651" y="2148"/>
                      </a:lnTo>
                      <a:lnTo>
                        <a:pt x="1606" y="2146"/>
                      </a:lnTo>
                      <a:lnTo>
                        <a:pt x="1560" y="2142"/>
                      </a:lnTo>
                      <a:lnTo>
                        <a:pt x="1516" y="2138"/>
                      </a:lnTo>
                      <a:lnTo>
                        <a:pt x="1472" y="2134"/>
                      </a:lnTo>
                      <a:lnTo>
                        <a:pt x="1429" y="2131"/>
                      </a:lnTo>
                      <a:lnTo>
                        <a:pt x="1385" y="2124"/>
                      </a:lnTo>
                      <a:lnTo>
                        <a:pt x="1342" y="2117"/>
                      </a:lnTo>
                      <a:lnTo>
                        <a:pt x="1298" y="2109"/>
                      </a:lnTo>
                      <a:lnTo>
                        <a:pt x="1257" y="2103"/>
                      </a:lnTo>
                      <a:lnTo>
                        <a:pt x="1215" y="2094"/>
                      </a:lnTo>
                      <a:lnTo>
                        <a:pt x="1175" y="2086"/>
                      </a:lnTo>
                      <a:lnTo>
                        <a:pt x="1134" y="2077"/>
                      </a:lnTo>
                      <a:lnTo>
                        <a:pt x="1094" y="2067"/>
                      </a:lnTo>
                      <a:lnTo>
                        <a:pt x="1053" y="2055"/>
                      </a:lnTo>
                      <a:lnTo>
                        <a:pt x="1014" y="2045"/>
                      </a:lnTo>
                      <a:lnTo>
                        <a:pt x="974" y="2033"/>
                      </a:lnTo>
                      <a:lnTo>
                        <a:pt x="936" y="2021"/>
                      </a:lnTo>
                      <a:lnTo>
                        <a:pt x="898" y="2008"/>
                      </a:lnTo>
                      <a:lnTo>
                        <a:pt x="861" y="1995"/>
                      </a:lnTo>
                      <a:lnTo>
                        <a:pt x="824" y="1980"/>
                      </a:lnTo>
                      <a:lnTo>
                        <a:pt x="789" y="1967"/>
                      </a:lnTo>
                      <a:lnTo>
                        <a:pt x="753" y="1951"/>
                      </a:lnTo>
                      <a:lnTo>
                        <a:pt x="718" y="1937"/>
                      </a:lnTo>
                      <a:lnTo>
                        <a:pt x="683" y="1921"/>
                      </a:lnTo>
                      <a:lnTo>
                        <a:pt x="650" y="1905"/>
                      </a:lnTo>
                      <a:lnTo>
                        <a:pt x="616" y="1888"/>
                      </a:lnTo>
                      <a:lnTo>
                        <a:pt x="584" y="1871"/>
                      </a:lnTo>
                      <a:lnTo>
                        <a:pt x="553" y="1854"/>
                      </a:lnTo>
                      <a:lnTo>
                        <a:pt x="524" y="1837"/>
                      </a:lnTo>
                      <a:lnTo>
                        <a:pt x="492" y="1817"/>
                      </a:lnTo>
                      <a:lnTo>
                        <a:pt x="463" y="1799"/>
                      </a:lnTo>
                      <a:lnTo>
                        <a:pt x="434" y="1779"/>
                      </a:lnTo>
                      <a:lnTo>
                        <a:pt x="407" y="1759"/>
                      </a:lnTo>
                      <a:lnTo>
                        <a:pt x="379" y="1738"/>
                      </a:lnTo>
                      <a:lnTo>
                        <a:pt x="353" y="1718"/>
                      </a:lnTo>
                      <a:lnTo>
                        <a:pt x="328" y="1697"/>
                      </a:lnTo>
                      <a:lnTo>
                        <a:pt x="304" y="1678"/>
                      </a:lnTo>
                      <a:lnTo>
                        <a:pt x="279" y="1655"/>
                      </a:lnTo>
                      <a:lnTo>
                        <a:pt x="257" y="1633"/>
                      </a:lnTo>
                      <a:lnTo>
                        <a:pt x="233" y="1610"/>
                      </a:lnTo>
                      <a:lnTo>
                        <a:pt x="213" y="1588"/>
                      </a:lnTo>
                      <a:lnTo>
                        <a:pt x="193" y="1564"/>
                      </a:lnTo>
                      <a:lnTo>
                        <a:pt x="174" y="1541"/>
                      </a:lnTo>
                      <a:lnTo>
                        <a:pt x="155" y="1517"/>
                      </a:lnTo>
                      <a:lnTo>
                        <a:pt x="139" y="1494"/>
                      </a:lnTo>
                      <a:lnTo>
                        <a:pt x="122" y="1469"/>
                      </a:lnTo>
                      <a:lnTo>
                        <a:pt x="106" y="1444"/>
                      </a:lnTo>
                      <a:lnTo>
                        <a:pt x="91" y="1419"/>
                      </a:lnTo>
                      <a:lnTo>
                        <a:pt x="79" y="1394"/>
                      </a:lnTo>
                      <a:lnTo>
                        <a:pt x="66" y="1368"/>
                      </a:lnTo>
                      <a:lnTo>
                        <a:pt x="55" y="1343"/>
                      </a:lnTo>
                      <a:lnTo>
                        <a:pt x="43" y="1317"/>
                      </a:lnTo>
                      <a:lnTo>
                        <a:pt x="35" y="1292"/>
                      </a:lnTo>
                      <a:lnTo>
                        <a:pt x="26" y="1264"/>
                      </a:lnTo>
                      <a:lnTo>
                        <a:pt x="20" y="1238"/>
                      </a:lnTo>
                      <a:lnTo>
                        <a:pt x="12" y="1211"/>
                      </a:lnTo>
                      <a:lnTo>
                        <a:pt x="8" y="1185"/>
                      </a:lnTo>
                      <a:lnTo>
                        <a:pt x="4" y="1157"/>
                      </a:lnTo>
                      <a:lnTo>
                        <a:pt x="1" y="1131"/>
                      </a:lnTo>
                      <a:lnTo>
                        <a:pt x="0" y="1103"/>
                      </a:lnTo>
                      <a:lnTo>
                        <a:pt x="0" y="1077"/>
                      </a:lnTo>
                      <a:lnTo>
                        <a:pt x="0" y="1048"/>
                      </a:lnTo>
                      <a:lnTo>
                        <a:pt x="1" y="1020"/>
                      </a:lnTo>
                      <a:lnTo>
                        <a:pt x="4" y="993"/>
                      </a:lnTo>
                      <a:lnTo>
                        <a:pt x="8" y="966"/>
                      </a:lnTo>
                      <a:lnTo>
                        <a:pt x="12" y="939"/>
                      </a:lnTo>
                      <a:lnTo>
                        <a:pt x="20" y="911"/>
                      </a:lnTo>
                      <a:lnTo>
                        <a:pt x="26" y="885"/>
                      </a:lnTo>
                      <a:lnTo>
                        <a:pt x="35" y="860"/>
                      </a:lnTo>
                      <a:lnTo>
                        <a:pt x="43" y="832"/>
                      </a:lnTo>
                      <a:lnTo>
                        <a:pt x="55" y="807"/>
                      </a:lnTo>
                      <a:lnTo>
                        <a:pt x="66" y="781"/>
                      </a:lnTo>
                      <a:lnTo>
                        <a:pt x="79" y="757"/>
                      </a:lnTo>
                      <a:lnTo>
                        <a:pt x="91" y="731"/>
                      </a:lnTo>
                      <a:lnTo>
                        <a:pt x="106" y="706"/>
                      </a:lnTo>
                      <a:lnTo>
                        <a:pt x="122" y="682"/>
                      </a:lnTo>
                      <a:lnTo>
                        <a:pt x="139" y="658"/>
                      </a:lnTo>
                      <a:lnTo>
                        <a:pt x="155" y="633"/>
                      </a:lnTo>
                      <a:lnTo>
                        <a:pt x="174" y="610"/>
                      </a:lnTo>
                      <a:lnTo>
                        <a:pt x="193" y="586"/>
                      </a:lnTo>
                      <a:lnTo>
                        <a:pt x="213" y="563"/>
                      </a:lnTo>
                      <a:lnTo>
                        <a:pt x="233" y="540"/>
                      </a:lnTo>
                      <a:lnTo>
                        <a:pt x="257" y="517"/>
                      </a:lnTo>
                      <a:lnTo>
                        <a:pt x="279" y="495"/>
                      </a:lnTo>
                      <a:lnTo>
                        <a:pt x="304" y="475"/>
                      </a:lnTo>
                      <a:lnTo>
                        <a:pt x="328" y="453"/>
                      </a:lnTo>
                      <a:lnTo>
                        <a:pt x="353" y="432"/>
                      </a:lnTo>
                      <a:lnTo>
                        <a:pt x="379" y="411"/>
                      </a:lnTo>
                      <a:lnTo>
                        <a:pt x="407" y="391"/>
                      </a:lnTo>
                      <a:lnTo>
                        <a:pt x="434" y="371"/>
                      </a:lnTo>
                      <a:lnTo>
                        <a:pt x="463" y="351"/>
                      </a:lnTo>
                      <a:lnTo>
                        <a:pt x="492" y="333"/>
                      </a:lnTo>
                      <a:lnTo>
                        <a:pt x="524" y="316"/>
                      </a:lnTo>
                      <a:lnTo>
                        <a:pt x="553" y="296"/>
                      </a:lnTo>
                      <a:lnTo>
                        <a:pt x="584" y="279"/>
                      </a:lnTo>
                      <a:lnTo>
                        <a:pt x="616" y="262"/>
                      </a:lnTo>
                      <a:lnTo>
                        <a:pt x="650" y="246"/>
                      </a:lnTo>
                      <a:lnTo>
                        <a:pt x="683" y="229"/>
                      </a:lnTo>
                      <a:lnTo>
                        <a:pt x="718" y="213"/>
                      </a:lnTo>
                      <a:lnTo>
                        <a:pt x="753" y="197"/>
                      </a:lnTo>
                      <a:lnTo>
                        <a:pt x="789" y="184"/>
                      </a:lnTo>
                      <a:lnTo>
                        <a:pt x="824" y="168"/>
                      </a:lnTo>
                      <a:lnTo>
                        <a:pt x="861" y="155"/>
                      </a:lnTo>
                      <a:lnTo>
                        <a:pt x="898" y="141"/>
                      </a:lnTo>
                      <a:lnTo>
                        <a:pt x="936" y="129"/>
                      </a:lnTo>
                      <a:lnTo>
                        <a:pt x="974" y="117"/>
                      </a:lnTo>
                      <a:lnTo>
                        <a:pt x="1014" y="105"/>
                      </a:lnTo>
                      <a:lnTo>
                        <a:pt x="1053" y="93"/>
                      </a:lnTo>
                      <a:lnTo>
                        <a:pt x="1094" y="84"/>
                      </a:lnTo>
                      <a:lnTo>
                        <a:pt x="1134" y="72"/>
                      </a:lnTo>
                      <a:lnTo>
                        <a:pt x="1175" y="63"/>
                      </a:lnTo>
                      <a:lnTo>
                        <a:pt x="1215" y="55"/>
                      </a:lnTo>
                      <a:lnTo>
                        <a:pt x="1257" y="47"/>
                      </a:lnTo>
                      <a:lnTo>
                        <a:pt x="1298" y="39"/>
                      </a:lnTo>
                      <a:lnTo>
                        <a:pt x="1342" y="32"/>
                      </a:lnTo>
                      <a:lnTo>
                        <a:pt x="1385" y="25"/>
                      </a:lnTo>
                      <a:lnTo>
                        <a:pt x="1429" y="21"/>
                      </a:lnTo>
                      <a:lnTo>
                        <a:pt x="1472" y="14"/>
                      </a:lnTo>
                      <a:lnTo>
                        <a:pt x="1516" y="10"/>
                      </a:lnTo>
                      <a:lnTo>
                        <a:pt x="1560" y="6"/>
                      </a:lnTo>
                      <a:lnTo>
                        <a:pt x="1606" y="4"/>
                      </a:lnTo>
                      <a:lnTo>
                        <a:pt x="1651" y="1"/>
                      </a:lnTo>
                      <a:lnTo>
                        <a:pt x="1697" y="0"/>
                      </a:lnTo>
                      <a:lnTo>
                        <a:pt x="1743" y="0"/>
                      </a:lnTo>
                      <a:lnTo>
                        <a:pt x="1791" y="0"/>
                      </a:lnTo>
                      <a:close/>
                    </a:path>
                  </a:pathLst>
                </a:custGeom>
                <a:solidFill>
                  <a:srgbClr val="EB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2" name="Freeform 352"/>
                <p:cNvSpPr>
                  <a:spLocks/>
                </p:cNvSpPr>
                <p:nvPr/>
              </p:nvSpPr>
              <p:spPr bwMode="auto">
                <a:xfrm>
                  <a:off x="2583" y="1770"/>
                  <a:ext cx="1836" cy="1653"/>
                </a:xfrm>
                <a:custGeom>
                  <a:avLst/>
                  <a:gdLst>
                    <a:gd name="T0" fmla="*/ 362 w 1836"/>
                    <a:gd name="T1" fmla="*/ 5 h 1653"/>
                    <a:gd name="T2" fmla="*/ 458 w 1836"/>
                    <a:gd name="T3" fmla="*/ 17 h 1653"/>
                    <a:gd name="T4" fmla="*/ 553 w 1836"/>
                    <a:gd name="T5" fmla="*/ 33 h 1653"/>
                    <a:gd name="T6" fmla="*/ 644 w 1836"/>
                    <a:gd name="T7" fmla="*/ 49 h 1653"/>
                    <a:gd name="T8" fmla="*/ 735 w 1836"/>
                    <a:gd name="T9" fmla="*/ 71 h 1653"/>
                    <a:gd name="T10" fmla="*/ 822 w 1836"/>
                    <a:gd name="T11" fmla="*/ 93 h 1653"/>
                    <a:gd name="T12" fmla="*/ 909 w 1836"/>
                    <a:gd name="T13" fmla="*/ 118 h 1653"/>
                    <a:gd name="T14" fmla="*/ 992 w 1836"/>
                    <a:gd name="T15" fmla="*/ 146 h 1653"/>
                    <a:gd name="T16" fmla="*/ 1072 w 1836"/>
                    <a:gd name="T17" fmla="*/ 176 h 1653"/>
                    <a:gd name="T18" fmla="*/ 1151 w 1836"/>
                    <a:gd name="T19" fmla="*/ 209 h 1653"/>
                    <a:gd name="T20" fmla="*/ 1229 w 1836"/>
                    <a:gd name="T21" fmla="*/ 245 h 1653"/>
                    <a:gd name="T22" fmla="*/ 1300 w 1836"/>
                    <a:gd name="T23" fmla="*/ 279 h 1653"/>
                    <a:gd name="T24" fmla="*/ 1370 w 1836"/>
                    <a:gd name="T25" fmla="*/ 317 h 1653"/>
                    <a:gd name="T26" fmla="*/ 1437 w 1836"/>
                    <a:gd name="T27" fmla="*/ 357 h 1653"/>
                    <a:gd name="T28" fmla="*/ 1501 w 1836"/>
                    <a:gd name="T29" fmla="*/ 400 h 1653"/>
                    <a:gd name="T30" fmla="*/ 1561 w 1836"/>
                    <a:gd name="T31" fmla="*/ 445 h 1653"/>
                    <a:gd name="T32" fmla="*/ 1619 w 1836"/>
                    <a:gd name="T33" fmla="*/ 490 h 1653"/>
                    <a:gd name="T34" fmla="*/ 1671 w 1836"/>
                    <a:gd name="T35" fmla="*/ 537 h 1653"/>
                    <a:gd name="T36" fmla="*/ 1723 w 1836"/>
                    <a:gd name="T37" fmla="*/ 587 h 1653"/>
                    <a:gd name="T38" fmla="*/ 1767 w 1836"/>
                    <a:gd name="T39" fmla="*/ 637 h 1653"/>
                    <a:gd name="T40" fmla="*/ 1810 w 1836"/>
                    <a:gd name="T41" fmla="*/ 690 h 1653"/>
                    <a:gd name="T42" fmla="*/ 1829 w 1836"/>
                    <a:gd name="T43" fmla="*/ 736 h 1653"/>
                    <a:gd name="T44" fmla="*/ 1815 w 1836"/>
                    <a:gd name="T45" fmla="*/ 769 h 1653"/>
                    <a:gd name="T46" fmla="*/ 1798 w 1836"/>
                    <a:gd name="T47" fmla="*/ 799 h 1653"/>
                    <a:gd name="T48" fmla="*/ 1782 w 1836"/>
                    <a:gd name="T49" fmla="*/ 828 h 1653"/>
                    <a:gd name="T50" fmla="*/ 1765 w 1836"/>
                    <a:gd name="T51" fmla="*/ 856 h 1653"/>
                    <a:gd name="T52" fmla="*/ 1750 w 1836"/>
                    <a:gd name="T53" fmla="*/ 885 h 1653"/>
                    <a:gd name="T54" fmla="*/ 1732 w 1836"/>
                    <a:gd name="T55" fmla="*/ 909 h 1653"/>
                    <a:gd name="T56" fmla="*/ 1715 w 1836"/>
                    <a:gd name="T57" fmla="*/ 934 h 1653"/>
                    <a:gd name="T58" fmla="*/ 1698 w 1836"/>
                    <a:gd name="T59" fmla="*/ 955 h 1653"/>
                    <a:gd name="T60" fmla="*/ 1681 w 1836"/>
                    <a:gd name="T61" fmla="*/ 976 h 1653"/>
                    <a:gd name="T62" fmla="*/ 1663 w 1836"/>
                    <a:gd name="T63" fmla="*/ 993 h 1653"/>
                    <a:gd name="T64" fmla="*/ 1634 w 1836"/>
                    <a:gd name="T65" fmla="*/ 1017 h 1653"/>
                    <a:gd name="T66" fmla="*/ 1586 w 1836"/>
                    <a:gd name="T67" fmla="*/ 1045 h 1653"/>
                    <a:gd name="T68" fmla="*/ 1525 w 1836"/>
                    <a:gd name="T69" fmla="*/ 1080 h 1653"/>
                    <a:gd name="T70" fmla="*/ 1451 w 1836"/>
                    <a:gd name="T71" fmla="*/ 1114 h 1653"/>
                    <a:gd name="T72" fmla="*/ 1368 w 1836"/>
                    <a:gd name="T73" fmla="*/ 1151 h 1653"/>
                    <a:gd name="T74" fmla="*/ 1276 w 1836"/>
                    <a:gd name="T75" fmla="*/ 1190 h 1653"/>
                    <a:gd name="T76" fmla="*/ 1179 w 1836"/>
                    <a:gd name="T77" fmla="*/ 1231 h 1653"/>
                    <a:gd name="T78" fmla="*/ 1073 w 1836"/>
                    <a:gd name="T79" fmla="*/ 1272 h 1653"/>
                    <a:gd name="T80" fmla="*/ 967 w 1836"/>
                    <a:gd name="T81" fmla="*/ 1313 h 1653"/>
                    <a:gd name="T82" fmla="*/ 857 w 1836"/>
                    <a:gd name="T83" fmla="*/ 1352 h 1653"/>
                    <a:gd name="T84" fmla="*/ 749 w 1836"/>
                    <a:gd name="T85" fmla="*/ 1394 h 1653"/>
                    <a:gd name="T86" fmla="*/ 640 w 1836"/>
                    <a:gd name="T87" fmla="*/ 1431 h 1653"/>
                    <a:gd name="T88" fmla="*/ 533 w 1836"/>
                    <a:gd name="T89" fmla="*/ 1468 h 1653"/>
                    <a:gd name="T90" fmla="*/ 433 w 1836"/>
                    <a:gd name="T91" fmla="*/ 1504 h 1653"/>
                    <a:gd name="T92" fmla="*/ 340 w 1836"/>
                    <a:gd name="T93" fmla="*/ 1537 h 1653"/>
                    <a:gd name="T94" fmla="*/ 253 w 1836"/>
                    <a:gd name="T95" fmla="*/ 1566 h 1653"/>
                    <a:gd name="T96" fmla="*/ 177 w 1836"/>
                    <a:gd name="T97" fmla="*/ 1591 h 1653"/>
                    <a:gd name="T98" fmla="*/ 112 w 1836"/>
                    <a:gd name="T99" fmla="*/ 1613 h 1653"/>
                    <a:gd name="T100" fmla="*/ 62 w 1836"/>
                    <a:gd name="T101" fmla="*/ 1631 h 1653"/>
                    <a:gd name="T102" fmla="*/ 24 w 1836"/>
                    <a:gd name="T103" fmla="*/ 1642 h 1653"/>
                    <a:gd name="T104" fmla="*/ 4 w 1836"/>
                    <a:gd name="T105" fmla="*/ 1650 h 1653"/>
                    <a:gd name="T106" fmla="*/ 299 w 1836"/>
                    <a:gd name="T107"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1653">
                      <a:moveTo>
                        <a:pt x="299" y="0"/>
                      </a:moveTo>
                      <a:lnTo>
                        <a:pt x="331" y="3"/>
                      </a:lnTo>
                      <a:lnTo>
                        <a:pt x="362" y="5"/>
                      </a:lnTo>
                      <a:lnTo>
                        <a:pt x="394" y="9"/>
                      </a:lnTo>
                      <a:lnTo>
                        <a:pt x="427" y="13"/>
                      </a:lnTo>
                      <a:lnTo>
                        <a:pt x="458" y="17"/>
                      </a:lnTo>
                      <a:lnTo>
                        <a:pt x="490" y="21"/>
                      </a:lnTo>
                      <a:lnTo>
                        <a:pt x="522" y="26"/>
                      </a:lnTo>
                      <a:lnTo>
                        <a:pt x="553" y="33"/>
                      </a:lnTo>
                      <a:lnTo>
                        <a:pt x="583" y="37"/>
                      </a:lnTo>
                      <a:lnTo>
                        <a:pt x="614" y="43"/>
                      </a:lnTo>
                      <a:lnTo>
                        <a:pt x="644" y="49"/>
                      </a:lnTo>
                      <a:lnTo>
                        <a:pt x="676" y="57"/>
                      </a:lnTo>
                      <a:lnTo>
                        <a:pt x="705" y="63"/>
                      </a:lnTo>
                      <a:lnTo>
                        <a:pt x="735" y="71"/>
                      </a:lnTo>
                      <a:lnTo>
                        <a:pt x="764" y="79"/>
                      </a:lnTo>
                      <a:lnTo>
                        <a:pt x="794" y="87"/>
                      </a:lnTo>
                      <a:lnTo>
                        <a:pt x="822" y="93"/>
                      </a:lnTo>
                      <a:lnTo>
                        <a:pt x="851" y="101"/>
                      </a:lnTo>
                      <a:lnTo>
                        <a:pt x="880" y="109"/>
                      </a:lnTo>
                      <a:lnTo>
                        <a:pt x="909" y="118"/>
                      </a:lnTo>
                      <a:lnTo>
                        <a:pt x="936" y="126"/>
                      </a:lnTo>
                      <a:lnTo>
                        <a:pt x="964" y="137"/>
                      </a:lnTo>
                      <a:lnTo>
                        <a:pt x="992" y="146"/>
                      </a:lnTo>
                      <a:lnTo>
                        <a:pt x="1019" y="157"/>
                      </a:lnTo>
                      <a:lnTo>
                        <a:pt x="1046" y="166"/>
                      </a:lnTo>
                      <a:lnTo>
                        <a:pt x="1072" y="176"/>
                      </a:lnTo>
                      <a:lnTo>
                        <a:pt x="1098" y="187"/>
                      </a:lnTo>
                      <a:lnTo>
                        <a:pt x="1126" y="199"/>
                      </a:lnTo>
                      <a:lnTo>
                        <a:pt x="1151" y="209"/>
                      </a:lnTo>
                      <a:lnTo>
                        <a:pt x="1177" y="221"/>
                      </a:lnTo>
                      <a:lnTo>
                        <a:pt x="1202" y="233"/>
                      </a:lnTo>
                      <a:lnTo>
                        <a:pt x="1229" y="245"/>
                      </a:lnTo>
                      <a:lnTo>
                        <a:pt x="1252" y="255"/>
                      </a:lnTo>
                      <a:lnTo>
                        <a:pt x="1276" y="267"/>
                      </a:lnTo>
                      <a:lnTo>
                        <a:pt x="1300" y="279"/>
                      </a:lnTo>
                      <a:lnTo>
                        <a:pt x="1324" y="292"/>
                      </a:lnTo>
                      <a:lnTo>
                        <a:pt x="1346" y="304"/>
                      </a:lnTo>
                      <a:lnTo>
                        <a:pt x="1370" y="317"/>
                      </a:lnTo>
                      <a:lnTo>
                        <a:pt x="1392" y="330"/>
                      </a:lnTo>
                      <a:lnTo>
                        <a:pt x="1416" y="345"/>
                      </a:lnTo>
                      <a:lnTo>
                        <a:pt x="1437" y="357"/>
                      </a:lnTo>
                      <a:lnTo>
                        <a:pt x="1458" y="371"/>
                      </a:lnTo>
                      <a:lnTo>
                        <a:pt x="1479" y="384"/>
                      </a:lnTo>
                      <a:lnTo>
                        <a:pt x="1501" y="400"/>
                      </a:lnTo>
                      <a:lnTo>
                        <a:pt x="1521" y="415"/>
                      </a:lnTo>
                      <a:lnTo>
                        <a:pt x="1541" y="429"/>
                      </a:lnTo>
                      <a:lnTo>
                        <a:pt x="1561" y="445"/>
                      </a:lnTo>
                      <a:lnTo>
                        <a:pt x="1582" y="461"/>
                      </a:lnTo>
                      <a:lnTo>
                        <a:pt x="1600" y="475"/>
                      </a:lnTo>
                      <a:lnTo>
                        <a:pt x="1619" y="490"/>
                      </a:lnTo>
                      <a:lnTo>
                        <a:pt x="1636" y="506"/>
                      </a:lnTo>
                      <a:lnTo>
                        <a:pt x="1654" y="521"/>
                      </a:lnTo>
                      <a:lnTo>
                        <a:pt x="1671" y="537"/>
                      </a:lnTo>
                      <a:lnTo>
                        <a:pt x="1688" y="553"/>
                      </a:lnTo>
                      <a:lnTo>
                        <a:pt x="1706" y="570"/>
                      </a:lnTo>
                      <a:lnTo>
                        <a:pt x="1723" y="587"/>
                      </a:lnTo>
                      <a:lnTo>
                        <a:pt x="1737" y="603"/>
                      </a:lnTo>
                      <a:lnTo>
                        <a:pt x="1753" y="620"/>
                      </a:lnTo>
                      <a:lnTo>
                        <a:pt x="1767" y="637"/>
                      </a:lnTo>
                      <a:lnTo>
                        <a:pt x="1782" y="654"/>
                      </a:lnTo>
                      <a:lnTo>
                        <a:pt x="1795" y="671"/>
                      </a:lnTo>
                      <a:lnTo>
                        <a:pt x="1810" y="690"/>
                      </a:lnTo>
                      <a:lnTo>
                        <a:pt x="1823" y="707"/>
                      </a:lnTo>
                      <a:lnTo>
                        <a:pt x="1836" y="727"/>
                      </a:lnTo>
                      <a:lnTo>
                        <a:pt x="1829" y="736"/>
                      </a:lnTo>
                      <a:lnTo>
                        <a:pt x="1825" y="748"/>
                      </a:lnTo>
                      <a:lnTo>
                        <a:pt x="1819" y="757"/>
                      </a:lnTo>
                      <a:lnTo>
                        <a:pt x="1815" y="769"/>
                      </a:lnTo>
                      <a:lnTo>
                        <a:pt x="1808" y="778"/>
                      </a:lnTo>
                      <a:lnTo>
                        <a:pt x="1804" y="789"/>
                      </a:lnTo>
                      <a:lnTo>
                        <a:pt x="1798" y="799"/>
                      </a:lnTo>
                      <a:lnTo>
                        <a:pt x="1794" y="810"/>
                      </a:lnTo>
                      <a:lnTo>
                        <a:pt x="1787" y="819"/>
                      </a:lnTo>
                      <a:lnTo>
                        <a:pt x="1782" y="828"/>
                      </a:lnTo>
                      <a:lnTo>
                        <a:pt x="1777" y="837"/>
                      </a:lnTo>
                      <a:lnTo>
                        <a:pt x="1771" y="848"/>
                      </a:lnTo>
                      <a:lnTo>
                        <a:pt x="1765" y="856"/>
                      </a:lnTo>
                      <a:lnTo>
                        <a:pt x="1761" y="866"/>
                      </a:lnTo>
                      <a:lnTo>
                        <a:pt x="1754" y="874"/>
                      </a:lnTo>
                      <a:lnTo>
                        <a:pt x="1750" y="885"/>
                      </a:lnTo>
                      <a:lnTo>
                        <a:pt x="1744" y="893"/>
                      </a:lnTo>
                      <a:lnTo>
                        <a:pt x="1738" y="901"/>
                      </a:lnTo>
                      <a:lnTo>
                        <a:pt x="1732" y="909"/>
                      </a:lnTo>
                      <a:lnTo>
                        <a:pt x="1727" y="918"/>
                      </a:lnTo>
                      <a:lnTo>
                        <a:pt x="1720" y="926"/>
                      </a:lnTo>
                      <a:lnTo>
                        <a:pt x="1715" y="934"/>
                      </a:lnTo>
                      <a:lnTo>
                        <a:pt x="1709" y="941"/>
                      </a:lnTo>
                      <a:lnTo>
                        <a:pt x="1704" y="949"/>
                      </a:lnTo>
                      <a:lnTo>
                        <a:pt x="1698" y="955"/>
                      </a:lnTo>
                      <a:lnTo>
                        <a:pt x="1692" y="963"/>
                      </a:lnTo>
                      <a:lnTo>
                        <a:pt x="1686" y="968"/>
                      </a:lnTo>
                      <a:lnTo>
                        <a:pt x="1681" y="976"/>
                      </a:lnTo>
                      <a:lnTo>
                        <a:pt x="1674" y="981"/>
                      </a:lnTo>
                      <a:lnTo>
                        <a:pt x="1669" y="988"/>
                      </a:lnTo>
                      <a:lnTo>
                        <a:pt x="1663" y="993"/>
                      </a:lnTo>
                      <a:lnTo>
                        <a:pt x="1658" y="999"/>
                      </a:lnTo>
                      <a:lnTo>
                        <a:pt x="1646" y="1007"/>
                      </a:lnTo>
                      <a:lnTo>
                        <a:pt x="1634" y="1017"/>
                      </a:lnTo>
                      <a:lnTo>
                        <a:pt x="1619" y="1026"/>
                      </a:lnTo>
                      <a:lnTo>
                        <a:pt x="1604" y="1036"/>
                      </a:lnTo>
                      <a:lnTo>
                        <a:pt x="1586" y="1045"/>
                      </a:lnTo>
                      <a:lnTo>
                        <a:pt x="1567" y="1056"/>
                      </a:lnTo>
                      <a:lnTo>
                        <a:pt x="1546" y="1068"/>
                      </a:lnTo>
                      <a:lnTo>
                        <a:pt x="1525" y="1080"/>
                      </a:lnTo>
                      <a:lnTo>
                        <a:pt x="1500" y="1090"/>
                      </a:lnTo>
                      <a:lnTo>
                        <a:pt x="1476" y="1102"/>
                      </a:lnTo>
                      <a:lnTo>
                        <a:pt x="1451" y="1114"/>
                      </a:lnTo>
                      <a:lnTo>
                        <a:pt x="1425" y="1127"/>
                      </a:lnTo>
                      <a:lnTo>
                        <a:pt x="1396" y="1139"/>
                      </a:lnTo>
                      <a:lnTo>
                        <a:pt x="1368" y="1151"/>
                      </a:lnTo>
                      <a:lnTo>
                        <a:pt x="1338" y="1164"/>
                      </a:lnTo>
                      <a:lnTo>
                        <a:pt x="1309" y="1178"/>
                      </a:lnTo>
                      <a:lnTo>
                        <a:pt x="1276" y="1190"/>
                      </a:lnTo>
                      <a:lnTo>
                        <a:pt x="1245" y="1203"/>
                      </a:lnTo>
                      <a:lnTo>
                        <a:pt x="1212" y="1217"/>
                      </a:lnTo>
                      <a:lnTo>
                        <a:pt x="1179" y="1231"/>
                      </a:lnTo>
                      <a:lnTo>
                        <a:pt x="1143" y="1244"/>
                      </a:lnTo>
                      <a:lnTo>
                        <a:pt x="1109" y="1259"/>
                      </a:lnTo>
                      <a:lnTo>
                        <a:pt x="1073" y="1272"/>
                      </a:lnTo>
                      <a:lnTo>
                        <a:pt x="1039" y="1286"/>
                      </a:lnTo>
                      <a:lnTo>
                        <a:pt x="1002" y="1298"/>
                      </a:lnTo>
                      <a:lnTo>
                        <a:pt x="967" y="1313"/>
                      </a:lnTo>
                      <a:lnTo>
                        <a:pt x="930" y="1326"/>
                      </a:lnTo>
                      <a:lnTo>
                        <a:pt x="894" y="1340"/>
                      </a:lnTo>
                      <a:lnTo>
                        <a:pt x="857" y="1352"/>
                      </a:lnTo>
                      <a:lnTo>
                        <a:pt x="821" y="1367"/>
                      </a:lnTo>
                      <a:lnTo>
                        <a:pt x="785" y="1380"/>
                      </a:lnTo>
                      <a:lnTo>
                        <a:pt x="749" y="1394"/>
                      </a:lnTo>
                      <a:lnTo>
                        <a:pt x="713" y="1406"/>
                      </a:lnTo>
                      <a:lnTo>
                        <a:pt x="676" y="1419"/>
                      </a:lnTo>
                      <a:lnTo>
                        <a:pt x="640" y="1431"/>
                      </a:lnTo>
                      <a:lnTo>
                        <a:pt x="605" y="1444"/>
                      </a:lnTo>
                      <a:lnTo>
                        <a:pt x="569" y="1456"/>
                      </a:lnTo>
                      <a:lnTo>
                        <a:pt x="533" y="1468"/>
                      </a:lnTo>
                      <a:lnTo>
                        <a:pt x="499" y="1480"/>
                      </a:lnTo>
                      <a:lnTo>
                        <a:pt x="468" y="1493"/>
                      </a:lnTo>
                      <a:lnTo>
                        <a:pt x="433" y="1504"/>
                      </a:lnTo>
                      <a:lnTo>
                        <a:pt x="402" y="1514"/>
                      </a:lnTo>
                      <a:lnTo>
                        <a:pt x="370" y="1525"/>
                      </a:lnTo>
                      <a:lnTo>
                        <a:pt x="340" y="1537"/>
                      </a:lnTo>
                      <a:lnTo>
                        <a:pt x="310" y="1546"/>
                      </a:lnTo>
                      <a:lnTo>
                        <a:pt x="282" y="1556"/>
                      </a:lnTo>
                      <a:lnTo>
                        <a:pt x="253" y="1566"/>
                      </a:lnTo>
                      <a:lnTo>
                        <a:pt x="228" y="1576"/>
                      </a:lnTo>
                      <a:lnTo>
                        <a:pt x="200" y="1583"/>
                      </a:lnTo>
                      <a:lnTo>
                        <a:pt x="177" y="1591"/>
                      </a:lnTo>
                      <a:lnTo>
                        <a:pt x="153" y="1599"/>
                      </a:lnTo>
                      <a:lnTo>
                        <a:pt x="133" y="1606"/>
                      </a:lnTo>
                      <a:lnTo>
                        <a:pt x="112" y="1613"/>
                      </a:lnTo>
                      <a:lnTo>
                        <a:pt x="94" y="1620"/>
                      </a:lnTo>
                      <a:lnTo>
                        <a:pt x="76" y="1625"/>
                      </a:lnTo>
                      <a:lnTo>
                        <a:pt x="62" y="1631"/>
                      </a:lnTo>
                      <a:lnTo>
                        <a:pt x="46" y="1635"/>
                      </a:lnTo>
                      <a:lnTo>
                        <a:pt x="34" y="1639"/>
                      </a:lnTo>
                      <a:lnTo>
                        <a:pt x="24" y="1642"/>
                      </a:lnTo>
                      <a:lnTo>
                        <a:pt x="16" y="1646"/>
                      </a:lnTo>
                      <a:lnTo>
                        <a:pt x="8" y="1647"/>
                      </a:lnTo>
                      <a:lnTo>
                        <a:pt x="4" y="1650"/>
                      </a:lnTo>
                      <a:lnTo>
                        <a:pt x="0" y="1651"/>
                      </a:lnTo>
                      <a:lnTo>
                        <a:pt x="0" y="1653"/>
                      </a:lnTo>
                      <a:lnTo>
                        <a:pt x="299" y="0"/>
                      </a:lnTo>
                      <a:close/>
                    </a:path>
                  </a:pathLst>
                </a:custGeom>
                <a:solidFill>
                  <a:srgbClr val="EB9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3" name="Freeform 353"/>
                <p:cNvSpPr>
                  <a:spLocks/>
                </p:cNvSpPr>
                <p:nvPr/>
              </p:nvSpPr>
              <p:spPr bwMode="auto">
                <a:xfrm>
                  <a:off x="882" y="634"/>
                  <a:ext cx="2922" cy="2824"/>
                </a:xfrm>
                <a:custGeom>
                  <a:avLst/>
                  <a:gdLst>
                    <a:gd name="T0" fmla="*/ 0 w 2922"/>
                    <a:gd name="T1" fmla="*/ 605 h 2824"/>
                    <a:gd name="T2" fmla="*/ 14 w 2922"/>
                    <a:gd name="T3" fmla="*/ 529 h 2824"/>
                    <a:gd name="T4" fmla="*/ 50 w 2922"/>
                    <a:gd name="T5" fmla="*/ 458 h 2824"/>
                    <a:gd name="T6" fmla="*/ 109 w 2922"/>
                    <a:gd name="T7" fmla="*/ 392 h 2824"/>
                    <a:gd name="T8" fmla="*/ 183 w 2922"/>
                    <a:gd name="T9" fmla="*/ 331 h 2824"/>
                    <a:gd name="T10" fmla="*/ 273 w 2922"/>
                    <a:gd name="T11" fmla="*/ 276 h 2824"/>
                    <a:gd name="T12" fmla="*/ 379 w 2922"/>
                    <a:gd name="T13" fmla="*/ 227 h 2824"/>
                    <a:gd name="T14" fmla="*/ 495 w 2922"/>
                    <a:gd name="T15" fmla="*/ 183 h 2824"/>
                    <a:gd name="T16" fmla="*/ 620 w 2922"/>
                    <a:gd name="T17" fmla="*/ 142 h 2824"/>
                    <a:gd name="T18" fmla="*/ 753 w 2922"/>
                    <a:gd name="T19" fmla="*/ 106 h 2824"/>
                    <a:gd name="T20" fmla="*/ 888 w 2922"/>
                    <a:gd name="T21" fmla="*/ 76 h 2824"/>
                    <a:gd name="T22" fmla="*/ 1029 w 2922"/>
                    <a:gd name="T23" fmla="*/ 51 h 2824"/>
                    <a:gd name="T24" fmla="*/ 1169 w 2922"/>
                    <a:gd name="T25" fmla="*/ 30 h 2824"/>
                    <a:gd name="T26" fmla="*/ 1307 w 2922"/>
                    <a:gd name="T27" fmla="*/ 14 h 2824"/>
                    <a:gd name="T28" fmla="*/ 1443 w 2922"/>
                    <a:gd name="T29" fmla="*/ 5 h 2824"/>
                    <a:gd name="T30" fmla="*/ 1571 w 2922"/>
                    <a:gd name="T31" fmla="*/ 1 h 2824"/>
                    <a:gd name="T32" fmla="*/ 1676 w 2922"/>
                    <a:gd name="T33" fmla="*/ 0 h 2824"/>
                    <a:gd name="T34" fmla="*/ 1767 w 2922"/>
                    <a:gd name="T35" fmla="*/ 3 h 2824"/>
                    <a:gd name="T36" fmla="*/ 1862 w 2922"/>
                    <a:gd name="T37" fmla="*/ 11 h 2824"/>
                    <a:gd name="T38" fmla="*/ 1959 w 2922"/>
                    <a:gd name="T39" fmla="*/ 25 h 2824"/>
                    <a:gd name="T40" fmla="*/ 2058 w 2922"/>
                    <a:gd name="T41" fmla="*/ 42 h 2824"/>
                    <a:gd name="T42" fmla="*/ 2158 w 2922"/>
                    <a:gd name="T43" fmla="*/ 63 h 2824"/>
                    <a:gd name="T44" fmla="*/ 2257 w 2922"/>
                    <a:gd name="T45" fmla="*/ 88 h 2824"/>
                    <a:gd name="T46" fmla="*/ 2353 w 2922"/>
                    <a:gd name="T47" fmla="*/ 115 h 2824"/>
                    <a:gd name="T48" fmla="*/ 2445 w 2922"/>
                    <a:gd name="T49" fmla="*/ 146 h 2824"/>
                    <a:gd name="T50" fmla="*/ 2533 w 2922"/>
                    <a:gd name="T51" fmla="*/ 179 h 2824"/>
                    <a:gd name="T52" fmla="*/ 2616 w 2922"/>
                    <a:gd name="T53" fmla="*/ 215 h 2824"/>
                    <a:gd name="T54" fmla="*/ 2693 w 2922"/>
                    <a:gd name="T55" fmla="*/ 255 h 2824"/>
                    <a:gd name="T56" fmla="*/ 2761 w 2922"/>
                    <a:gd name="T57" fmla="*/ 296 h 2824"/>
                    <a:gd name="T58" fmla="*/ 2819 w 2922"/>
                    <a:gd name="T59" fmla="*/ 339 h 2824"/>
                    <a:gd name="T60" fmla="*/ 2869 w 2922"/>
                    <a:gd name="T61" fmla="*/ 385 h 2824"/>
                    <a:gd name="T62" fmla="*/ 2906 w 2922"/>
                    <a:gd name="T63" fmla="*/ 433 h 2824"/>
                    <a:gd name="T64" fmla="*/ 2259 w 2922"/>
                    <a:gd name="T65" fmla="*/ 2600 h 2824"/>
                    <a:gd name="T66" fmla="*/ 2200 w 2922"/>
                    <a:gd name="T67" fmla="*/ 2642 h 2824"/>
                    <a:gd name="T68" fmla="*/ 2125 w 2922"/>
                    <a:gd name="T69" fmla="*/ 2683 h 2824"/>
                    <a:gd name="T70" fmla="*/ 2038 w 2922"/>
                    <a:gd name="T71" fmla="*/ 2719 h 2824"/>
                    <a:gd name="T72" fmla="*/ 1939 w 2922"/>
                    <a:gd name="T73" fmla="*/ 2752 h 2824"/>
                    <a:gd name="T74" fmla="*/ 1831 w 2922"/>
                    <a:gd name="T75" fmla="*/ 2777 h 2824"/>
                    <a:gd name="T76" fmla="*/ 1718 w 2922"/>
                    <a:gd name="T77" fmla="*/ 2798 h 2824"/>
                    <a:gd name="T78" fmla="*/ 1600 w 2922"/>
                    <a:gd name="T79" fmla="*/ 2812 h 2824"/>
                    <a:gd name="T80" fmla="*/ 1480 w 2922"/>
                    <a:gd name="T81" fmla="*/ 2821 h 2824"/>
                    <a:gd name="T82" fmla="*/ 1359 w 2922"/>
                    <a:gd name="T83" fmla="*/ 2823 h 2824"/>
                    <a:gd name="T84" fmla="*/ 1241 w 2922"/>
                    <a:gd name="T85" fmla="*/ 2818 h 2824"/>
                    <a:gd name="T86" fmla="*/ 1129 w 2922"/>
                    <a:gd name="T87" fmla="*/ 2802 h 2824"/>
                    <a:gd name="T88" fmla="*/ 1023 w 2922"/>
                    <a:gd name="T89" fmla="*/ 2779 h 2824"/>
                    <a:gd name="T90" fmla="*/ 927 w 2922"/>
                    <a:gd name="T91" fmla="*/ 2748 h 2824"/>
                    <a:gd name="T92" fmla="*/ 841 w 2922"/>
                    <a:gd name="T93" fmla="*/ 2707 h 2824"/>
                    <a:gd name="T94" fmla="*/ 770 w 2922"/>
                    <a:gd name="T95" fmla="*/ 2656 h 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22" h="2824">
                      <a:moveTo>
                        <a:pt x="728" y="2612"/>
                      </a:moveTo>
                      <a:lnTo>
                        <a:pt x="3" y="646"/>
                      </a:lnTo>
                      <a:lnTo>
                        <a:pt x="0" y="625"/>
                      </a:lnTo>
                      <a:lnTo>
                        <a:pt x="0" y="605"/>
                      </a:lnTo>
                      <a:lnTo>
                        <a:pt x="1" y="585"/>
                      </a:lnTo>
                      <a:lnTo>
                        <a:pt x="5" y="567"/>
                      </a:lnTo>
                      <a:lnTo>
                        <a:pt x="7" y="547"/>
                      </a:lnTo>
                      <a:lnTo>
                        <a:pt x="14" y="529"/>
                      </a:lnTo>
                      <a:lnTo>
                        <a:pt x="21" y="510"/>
                      </a:lnTo>
                      <a:lnTo>
                        <a:pt x="30" y="493"/>
                      </a:lnTo>
                      <a:lnTo>
                        <a:pt x="38" y="475"/>
                      </a:lnTo>
                      <a:lnTo>
                        <a:pt x="50" y="458"/>
                      </a:lnTo>
                      <a:lnTo>
                        <a:pt x="61" y="441"/>
                      </a:lnTo>
                      <a:lnTo>
                        <a:pt x="77" y="425"/>
                      </a:lnTo>
                      <a:lnTo>
                        <a:pt x="92" y="408"/>
                      </a:lnTo>
                      <a:lnTo>
                        <a:pt x="109" y="392"/>
                      </a:lnTo>
                      <a:lnTo>
                        <a:pt x="125" y="377"/>
                      </a:lnTo>
                      <a:lnTo>
                        <a:pt x="144" y="363"/>
                      </a:lnTo>
                      <a:lnTo>
                        <a:pt x="163" y="347"/>
                      </a:lnTo>
                      <a:lnTo>
                        <a:pt x="183" y="331"/>
                      </a:lnTo>
                      <a:lnTo>
                        <a:pt x="204" y="317"/>
                      </a:lnTo>
                      <a:lnTo>
                        <a:pt x="226" y="304"/>
                      </a:lnTo>
                      <a:lnTo>
                        <a:pt x="248" y="289"/>
                      </a:lnTo>
                      <a:lnTo>
                        <a:pt x="273" y="276"/>
                      </a:lnTo>
                      <a:lnTo>
                        <a:pt x="297" y="264"/>
                      </a:lnTo>
                      <a:lnTo>
                        <a:pt x="325" y="252"/>
                      </a:lnTo>
                      <a:lnTo>
                        <a:pt x="351" y="239"/>
                      </a:lnTo>
                      <a:lnTo>
                        <a:pt x="379" y="227"/>
                      </a:lnTo>
                      <a:lnTo>
                        <a:pt x="406" y="215"/>
                      </a:lnTo>
                      <a:lnTo>
                        <a:pt x="435" y="204"/>
                      </a:lnTo>
                      <a:lnTo>
                        <a:pt x="464" y="192"/>
                      </a:lnTo>
                      <a:lnTo>
                        <a:pt x="495" y="183"/>
                      </a:lnTo>
                      <a:lnTo>
                        <a:pt x="526" y="172"/>
                      </a:lnTo>
                      <a:lnTo>
                        <a:pt x="558" y="163"/>
                      </a:lnTo>
                      <a:lnTo>
                        <a:pt x="588" y="151"/>
                      </a:lnTo>
                      <a:lnTo>
                        <a:pt x="620" y="142"/>
                      </a:lnTo>
                      <a:lnTo>
                        <a:pt x="653" y="131"/>
                      </a:lnTo>
                      <a:lnTo>
                        <a:pt x="686" y="123"/>
                      </a:lnTo>
                      <a:lnTo>
                        <a:pt x="719" y="114"/>
                      </a:lnTo>
                      <a:lnTo>
                        <a:pt x="753" y="106"/>
                      </a:lnTo>
                      <a:lnTo>
                        <a:pt x="786" y="98"/>
                      </a:lnTo>
                      <a:lnTo>
                        <a:pt x="821" y="92"/>
                      </a:lnTo>
                      <a:lnTo>
                        <a:pt x="854" y="84"/>
                      </a:lnTo>
                      <a:lnTo>
                        <a:pt x="888" y="76"/>
                      </a:lnTo>
                      <a:lnTo>
                        <a:pt x="924" y="69"/>
                      </a:lnTo>
                      <a:lnTo>
                        <a:pt x="960" y="63"/>
                      </a:lnTo>
                      <a:lnTo>
                        <a:pt x="994" y="56"/>
                      </a:lnTo>
                      <a:lnTo>
                        <a:pt x="1029" y="51"/>
                      </a:lnTo>
                      <a:lnTo>
                        <a:pt x="1065" y="46"/>
                      </a:lnTo>
                      <a:lnTo>
                        <a:pt x="1101" y="42"/>
                      </a:lnTo>
                      <a:lnTo>
                        <a:pt x="1135" y="35"/>
                      </a:lnTo>
                      <a:lnTo>
                        <a:pt x="1169" y="30"/>
                      </a:lnTo>
                      <a:lnTo>
                        <a:pt x="1203" y="26"/>
                      </a:lnTo>
                      <a:lnTo>
                        <a:pt x="1239" y="22"/>
                      </a:lnTo>
                      <a:lnTo>
                        <a:pt x="1273" y="18"/>
                      </a:lnTo>
                      <a:lnTo>
                        <a:pt x="1307" y="14"/>
                      </a:lnTo>
                      <a:lnTo>
                        <a:pt x="1342" y="11"/>
                      </a:lnTo>
                      <a:lnTo>
                        <a:pt x="1377" y="10"/>
                      </a:lnTo>
                      <a:lnTo>
                        <a:pt x="1410" y="6"/>
                      </a:lnTo>
                      <a:lnTo>
                        <a:pt x="1443" y="5"/>
                      </a:lnTo>
                      <a:lnTo>
                        <a:pt x="1476" y="2"/>
                      </a:lnTo>
                      <a:lnTo>
                        <a:pt x="1509" y="2"/>
                      </a:lnTo>
                      <a:lnTo>
                        <a:pt x="1539" y="1"/>
                      </a:lnTo>
                      <a:lnTo>
                        <a:pt x="1571" y="1"/>
                      </a:lnTo>
                      <a:lnTo>
                        <a:pt x="1602" y="1"/>
                      </a:lnTo>
                      <a:lnTo>
                        <a:pt x="1634" y="1"/>
                      </a:lnTo>
                      <a:lnTo>
                        <a:pt x="1654" y="0"/>
                      </a:lnTo>
                      <a:lnTo>
                        <a:pt x="1676" y="0"/>
                      </a:lnTo>
                      <a:lnTo>
                        <a:pt x="1697" y="0"/>
                      </a:lnTo>
                      <a:lnTo>
                        <a:pt x="1721" y="1"/>
                      </a:lnTo>
                      <a:lnTo>
                        <a:pt x="1743" y="1"/>
                      </a:lnTo>
                      <a:lnTo>
                        <a:pt x="1767" y="3"/>
                      </a:lnTo>
                      <a:lnTo>
                        <a:pt x="1791" y="5"/>
                      </a:lnTo>
                      <a:lnTo>
                        <a:pt x="1814" y="7"/>
                      </a:lnTo>
                      <a:lnTo>
                        <a:pt x="1838" y="9"/>
                      </a:lnTo>
                      <a:lnTo>
                        <a:pt x="1862" y="11"/>
                      </a:lnTo>
                      <a:lnTo>
                        <a:pt x="1885" y="14"/>
                      </a:lnTo>
                      <a:lnTo>
                        <a:pt x="1910" y="18"/>
                      </a:lnTo>
                      <a:lnTo>
                        <a:pt x="1934" y="21"/>
                      </a:lnTo>
                      <a:lnTo>
                        <a:pt x="1959" y="25"/>
                      </a:lnTo>
                      <a:lnTo>
                        <a:pt x="1984" y="28"/>
                      </a:lnTo>
                      <a:lnTo>
                        <a:pt x="2009" y="34"/>
                      </a:lnTo>
                      <a:lnTo>
                        <a:pt x="2033" y="38"/>
                      </a:lnTo>
                      <a:lnTo>
                        <a:pt x="2058" y="42"/>
                      </a:lnTo>
                      <a:lnTo>
                        <a:pt x="2083" y="47"/>
                      </a:lnTo>
                      <a:lnTo>
                        <a:pt x="2108" y="52"/>
                      </a:lnTo>
                      <a:lnTo>
                        <a:pt x="2132" y="56"/>
                      </a:lnTo>
                      <a:lnTo>
                        <a:pt x="2158" y="63"/>
                      </a:lnTo>
                      <a:lnTo>
                        <a:pt x="2182" y="68"/>
                      </a:lnTo>
                      <a:lnTo>
                        <a:pt x="2208" y="76"/>
                      </a:lnTo>
                      <a:lnTo>
                        <a:pt x="2232" y="81"/>
                      </a:lnTo>
                      <a:lnTo>
                        <a:pt x="2257" y="88"/>
                      </a:lnTo>
                      <a:lnTo>
                        <a:pt x="2281" y="93"/>
                      </a:lnTo>
                      <a:lnTo>
                        <a:pt x="2306" y="101"/>
                      </a:lnTo>
                      <a:lnTo>
                        <a:pt x="2329" y="107"/>
                      </a:lnTo>
                      <a:lnTo>
                        <a:pt x="2353" y="115"/>
                      </a:lnTo>
                      <a:lnTo>
                        <a:pt x="2377" y="123"/>
                      </a:lnTo>
                      <a:lnTo>
                        <a:pt x="2400" y="131"/>
                      </a:lnTo>
                      <a:lnTo>
                        <a:pt x="2423" y="138"/>
                      </a:lnTo>
                      <a:lnTo>
                        <a:pt x="2445" y="146"/>
                      </a:lnTo>
                      <a:lnTo>
                        <a:pt x="2468" y="154"/>
                      </a:lnTo>
                      <a:lnTo>
                        <a:pt x="2490" y="163"/>
                      </a:lnTo>
                      <a:lnTo>
                        <a:pt x="2511" y="171"/>
                      </a:lnTo>
                      <a:lnTo>
                        <a:pt x="2533" y="179"/>
                      </a:lnTo>
                      <a:lnTo>
                        <a:pt x="2554" y="188"/>
                      </a:lnTo>
                      <a:lnTo>
                        <a:pt x="2577" y="198"/>
                      </a:lnTo>
                      <a:lnTo>
                        <a:pt x="2597" y="206"/>
                      </a:lnTo>
                      <a:lnTo>
                        <a:pt x="2616" y="215"/>
                      </a:lnTo>
                      <a:lnTo>
                        <a:pt x="2636" y="225"/>
                      </a:lnTo>
                      <a:lnTo>
                        <a:pt x="2656" y="235"/>
                      </a:lnTo>
                      <a:lnTo>
                        <a:pt x="2674" y="244"/>
                      </a:lnTo>
                      <a:lnTo>
                        <a:pt x="2693" y="255"/>
                      </a:lnTo>
                      <a:lnTo>
                        <a:pt x="2711" y="264"/>
                      </a:lnTo>
                      <a:lnTo>
                        <a:pt x="2730" y="276"/>
                      </a:lnTo>
                      <a:lnTo>
                        <a:pt x="2745" y="285"/>
                      </a:lnTo>
                      <a:lnTo>
                        <a:pt x="2761" y="296"/>
                      </a:lnTo>
                      <a:lnTo>
                        <a:pt x="2776" y="306"/>
                      </a:lnTo>
                      <a:lnTo>
                        <a:pt x="2792" y="318"/>
                      </a:lnTo>
                      <a:lnTo>
                        <a:pt x="2805" y="329"/>
                      </a:lnTo>
                      <a:lnTo>
                        <a:pt x="2819" y="339"/>
                      </a:lnTo>
                      <a:lnTo>
                        <a:pt x="2832" y="351"/>
                      </a:lnTo>
                      <a:lnTo>
                        <a:pt x="2847" y="363"/>
                      </a:lnTo>
                      <a:lnTo>
                        <a:pt x="2857" y="373"/>
                      </a:lnTo>
                      <a:lnTo>
                        <a:pt x="2869" y="385"/>
                      </a:lnTo>
                      <a:lnTo>
                        <a:pt x="2880" y="397"/>
                      </a:lnTo>
                      <a:lnTo>
                        <a:pt x="2890" y="409"/>
                      </a:lnTo>
                      <a:lnTo>
                        <a:pt x="2898" y="421"/>
                      </a:lnTo>
                      <a:lnTo>
                        <a:pt x="2906" y="433"/>
                      </a:lnTo>
                      <a:lnTo>
                        <a:pt x="2914" y="445"/>
                      </a:lnTo>
                      <a:lnTo>
                        <a:pt x="2922" y="458"/>
                      </a:lnTo>
                      <a:lnTo>
                        <a:pt x="2273" y="2590"/>
                      </a:lnTo>
                      <a:lnTo>
                        <a:pt x="2259" y="2600"/>
                      </a:lnTo>
                      <a:lnTo>
                        <a:pt x="2246" y="2611"/>
                      </a:lnTo>
                      <a:lnTo>
                        <a:pt x="2232" y="2621"/>
                      </a:lnTo>
                      <a:lnTo>
                        <a:pt x="2217" y="2633"/>
                      </a:lnTo>
                      <a:lnTo>
                        <a:pt x="2200" y="2642"/>
                      </a:lnTo>
                      <a:lnTo>
                        <a:pt x="2183" y="2653"/>
                      </a:lnTo>
                      <a:lnTo>
                        <a:pt x="2165" y="2663"/>
                      </a:lnTo>
                      <a:lnTo>
                        <a:pt x="2146" y="2674"/>
                      </a:lnTo>
                      <a:lnTo>
                        <a:pt x="2125" y="2683"/>
                      </a:lnTo>
                      <a:lnTo>
                        <a:pt x="2105" y="2692"/>
                      </a:lnTo>
                      <a:lnTo>
                        <a:pt x="2083" y="2702"/>
                      </a:lnTo>
                      <a:lnTo>
                        <a:pt x="2062" y="2711"/>
                      </a:lnTo>
                      <a:lnTo>
                        <a:pt x="2038" y="2719"/>
                      </a:lnTo>
                      <a:lnTo>
                        <a:pt x="2014" y="2728"/>
                      </a:lnTo>
                      <a:lnTo>
                        <a:pt x="1989" y="2736"/>
                      </a:lnTo>
                      <a:lnTo>
                        <a:pt x="1966" y="2745"/>
                      </a:lnTo>
                      <a:lnTo>
                        <a:pt x="1939" y="2752"/>
                      </a:lnTo>
                      <a:lnTo>
                        <a:pt x="1913" y="2758"/>
                      </a:lnTo>
                      <a:lnTo>
                        <a:pt x="1887" y="2765"/>
                      </a:lnTo>
                      <a:lnTo>
                        <a:pt x="1860" y="2771"/>
                      </a:lnTo>
                      <a:lnTo>
                        <a:pt x="1831" y="2777"/>
                      </a:lnTo>
                      <a:lnTo>
                        <a:pt x="1804" y="2782"/>
                      </a:lnTo>
                      <a:lnTo>
                        <a:pt x="1776" y="2787"/>
                      </a:lnTo>
                      <a:lnTo>
                        <a:pt x="1748" y="2794"/>
                      </a:lnTo>
                      <a:lnTo>
                        <a:pt x="1718" y="2798"/>
                      </a:lnTo>
                      <a:lnTo>
                        <a:pt x="1689" y="2802"/>
                      </a:lnTo>
                      <a:lnTo>
                        <a:pt x="1659" y="2806"/>
                      </a:lnTo>
                      <a:lnTo>
                        <a:pt x="1630" y="2810"/>
                      </a:lnTo>
                      <a:lnTo>
                        <a:pt x="1600" y="2812"/>
                      </a:lnTo>
                      <a:lnTo>
                        <a:pt x="1571" y="2816"/>
                      </a:lnTo>
                      <a:lnTo>
                        <a:pt x="1540" y="2819"/>
                      </a:lnTo>
                      <a:lnTo>
                        <a:pt x="1511" y="2821"/>
                      </a:lnTo>
                      <a:lnTo>
                        <a:pt x="1480" y="2821"/>
                      </a:lnTo>
                      <a:lnTo>
                        <a:pt x="1450" y="2823"/>
                      </a:lnTo>
                      <a:lnTo>
                        <a:pt x="1419" y="2823"/>
                      </a:lnTo>
                      <a:lnTo>
                        <a:pt x="1390" y="2824"/>
                      </a:lnTo>
                      <a:lnTo>
                        <a:pt x="1359" y="2823"/>
                      </a:lnTo>
                      <a:lnTo>
                        <a:pt x="1330" y="2823"/>
                      </a:lnTo>
                      <a:lnTo>
                        <a:pt x="1299" y="2821"/>
                      </a:lnTo>
                      <a:lnTo>
                        <a:pt x="1272" y="2820"/>
                      </a:lnTo>
                      <a:lnTo>
                        <a:pt x="1241" y="2818"/>
                      </a:lnTo>
                      <a:lnTo>
                        <a:pt x="1212" y="2815"/>
                      </a:lnTo>
                      <a:lnTo>
                        <a:pt x="1185" y="2811"/>
                      </a:lnTo>
                      <a:lnTo>
                        <a:pt x="1157" y="2807"/>
                      </a:lnTo>
                      <a:lnTo>
                        <a:pt x="1129" y="2802"/>
                      </a:lnTo>
                      <a:lnTo>
                        <a:pt x="1102" y="2798"/>
                      </a:lnTo>
                      <a:lnTo>
                        <a:pt x="1076" y="2792"/>
                      </a:lnTo>
                      <a:lnTo>
                        <a:pt x="1050" y="2787"/>
                      </a:lnTo>
                      <a:lnTo>
                        <a:pt x="1023" y="2779"/>
                      </a:lnTo>
                      <a:lnTo>
                        <a:pt x="998" y="2773"/>
                      </a:lnTo>
                      <a:lnTo>
                        <a:pt x="974" y="2765"/>
                      </a:lnTo>
                      <a:lnTo>
                        <a:pt x="950" y="2757"/>
                      </a:lnTo>
                      <a:lnTo>
                        <a:pt x="927" y="2748"/>
                      </a:lnTo>
                      <a:lnTo>
                        <a:pt x="904" y="2738"/>
                      </a:lnTo>
                      <a:lnTo>
                        <a:pt x="882" y="2728"/>
                      </a:lnTo>
                      <a:lnTo>
                        <a:pt x="862" y="2719"/>
                      </a:lnTo>
                      <a:lnTo>
                        <a:pt x="841" y="2707"/>
                      </a:lnTo>
                      <a:lnTo>
                        <a:pt x="823" y="2695"/>
                      </a:lnTo>
                      <a:lnTo>
                        <a:pt x="803" y="2682"/>
                      </a:lnTo>
                      <a:lnTo>
                        <a:pt x="787" y="2670"/>
                      </a:lnTo>
                      <a:lnTo>
                        <a:pt x="770" y="2656"/>
                      </a:lnTo>
                      <a:lnTo>
                        <a:pt x="755" y="2641"/>
                      </a:lnTo>
                      <a:lnTo>
                        <a:pt x="740" y="2627"/>
                      </a:lnTo>
                      <a:lnTo>
                        <a:pt x="728" y="2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4" name="Freeform 354"/>
                <p:cNvSpPr>
                  <a:spLocks/>
                </p:cNvSpPr>
                <p:nvPr/>
              </p:nvSpPr>
              <p:spPr bwMode="auto">
                <a:xfrm>
                  <a:off x="2454" y="1621"/>
                  <a:ext cx="227" cy="1703"/>
                </a:xfrm>
                <a:custGeom>
                  <a:avLst/>
                  <a:gdLst>
                    <a:gd name="T0" fmla="*/ 70 w 227"/>
                    <a:gd name="T1" fmla="*/ 13 h 1703"/>
                    <a:gd name="T2" fmla="*/ 204 w 227"/>
                    <a:gd name="T3" fmla="*/ 1 h 1703"/>
                    <a:gd name="T4" fmla="*/ 211 w 227"/>
                    <a:gd name="T5" fmla="*/ 174 h 1703"/>
                    <a:gd name="T6" fmla="*/ 176 w 227"/>
                    <a:gd name="T7" fmla="*/ 204 h 1703"/>
                    <a:gd name="T8" fmla="*/ 158 w 227"/>
                    <a:gd name="T9" fmla="*/ 233 h 1703"/>
                    <a:gd name="T10" fmla="*/ 145 w 227"/>
                    <a:gd name="T11" fmla="*/ 270 h 1703"/>
                    <a:gd name="T12" fmla="*/ 138 w 227"/>
                    <a:gd name="T13" fmla="*/ 314 h 1703"/>
                    <a:gd name="T14" fmla="*/ 140 w 227"/>
                    <a:gd name="T15" fmla="*/ 362 h 1703"/>
                    <a:gd name="T16" fmla="*/ 151 w 227"/>
                    <a:gd name="T17" fmla="*/ 398 h 1703"/>
                    <a:gd name="T18" fmla="*/ 175 w 227"/>
                    <a:gd name="T19" fmla="*/ 423 h 1703"/>
                    <a:gd name="T20" fmla="*/ 207 w 227"/>
                    <a:gd name="T21" fmla="*/ 436 h 1703"/>
                    <a:gd name="T22" fmla="*/ 227 w 227"/>
                    <a:gd name="T23" fmla="*/ 624 h 1703"/>
                    <a:gd name="T24" fmla="*/ 188 w 227"/>
                    <a:gd name="T25" fmla="*/ 653 h 1703"/>
                    <a:gd name="T26" fmla="*/ 170 w 227"/>
                    <a:gd name="T27" fmla="*/ 680 h 1703"/>
                    <a:gd name="T28" fmla="*/ 155 w 227"/>
                    <a:gd name="T29" fmla="*/ 713 h 1703"/>
                    <a:gd name="T30" fmla="*/ 147 w 227"/>
                    <a:gd name="T31" fmla="*/ 753 h 1703"/>
                    <a:gd name="T32" fmla="*/ 146 w 227"/>
                    <a:gd name="T33" fmla="*/ 801 h 1703"/>
                    <a:gd name="T34" fmla="*/ 155 w 227"/>
                    <a:gd name="T35" fmla="*/ 839 h 1703"/>
                    <a:gd name="T36" fmla="*/ 175 w 227"/>
                    <a:gd name="T37" fmla="*/ 865 h 1703"/>
                    <a:gd name="T38" fmla="*/ 205 w 227"/>
                    <a:gd name="T39" fmla="*/ 880 h 1703"/>
                    <a:gd name="T40" fmla="*/ 227 w 227"/>
                    <a:gd name="T41" fmla="*/ 1060 h 1703"/>
                    <a:gd name="T42" fmla="*/ 186 w 227"/>
                    <a:gd name="T43" fmla="*/ 1069 h 1703"/>
                    <a:gd name="T44" fmla="*/ 142 w 227"/>
                    <a:gd name="T45" fmla="*/ 1100 h 1703"/>
                    <a:gd name="T46" fmla="*/ 113 w 227"/>
                    <a:gd name="T47" fmla="*/ 1137 h 1703"/>
                    <a:gd name="T48" fmla="*/ 101 w 227"/>
                    <a:gd name="T49" fmla="*/ 1171 h 1703"/>
                    <a:gd name="T50" fmla="*/ 95 w 227"/>
                    <a:gd name="T51" fmla="*/ 1213 h 1703"/>
                    <a:gd name="T52" fmla="*/ 95 w 227"/>
                    <a:gd name="T53" fmla="*/ 1258 h 1703"/>
                    <a:gd name="T54" fmla="*/ 108 w 227"/>
                    <a:gd name="T55" fmla="*/ 1293 h 1703"/>
                    <a:gd name="T56" fmla="*/ 129 w 227"/>
                    <a:gd name="T57" fmla="*/ 1316 h 1703"/>
                    <a:gd name="T58" fmla="*/ 159 w 227"/>
                    <a:gd name="T59" fmla="*/ 1327 h 1703"/>
                    <a:gd name="T60" fmla="*/ 194 w 227"/>
                    <a:gd name="T61" fmla="*/ 1327 h 1703"/>
                    <a:gd name="T62" fmla="*/ 227 w 227"/>
                    <a:gd name="T63" fmla="*/ 1316 h 1703"/>
                    <a:gd name="T64" fmla="*/ 170 w 227"/>
                    <a:gd name="T65" fmla="*/ 1680 h 1703"/>
                    <a:gd name="T66" fmla="*/ 58 w 227"/>
                    <a:gd name="T67" fmla="*/ 1698 h 1703"/>
                    <a:gd name="T68" fmla="*/ 20 w 227"/>
                    <a:gd name="T69" fmla="*/ 1094 h 1703"/>
                    <a:gd name="T70" fmla="*/ 18 w 227"/>
                    <a:gd name="T71" fmla="*/ 1325 h 1703"/>
                    <a:gd name="T72" fmla="*/ 41 w 227"/>
                    <a:gd name="T73" fmla="*/ 1320 h 1703"/>
                    <a:gd name="T74" fmla="*/ 40 w 227"/>
                    <a:gd name="T75" fmla="*/ 1077 h 1703"/>
                    <a:gd name="T76" fmla="*/ 33 w 227"/>
                    <a:gd name="T77" fmla="*/ 1061 h 1703"/>
                    <a:gd name="T78" fmla="*/ 0 w 227"/>
                    <a:gd name="T79" fmla="*/ 880 h 1703"/>
                    <a:gd name="T80" fmla="*/ 116 w 227"/>
                    <a:gd name="T81" fmla="*/ 871 h 1703"/>
                    <a:gd name="T82" fmla="*/ 109 w 227"/>
                    <a:gd name="T83" fmla="*/ 846 h 1703"/>
                    <a:gd name="T84" fmla="*/ 95 w 227"/>
                    <a:gd name="T85" fmla="*/ 852 h 1703"/>
                    <a:gd name="T86" fmla="*/ 1 w 227"/>
                    <a:gd name="T87" fmla="*/ 781 h 1703"/>
                    <a:gd name="T88" fmla="*/ 30 w 227"/>
                    <a:gd name="T89" fmla="*/ 761 h 1703"/>
                    <a:gd name="T90" fmla="*/ 62 w 227"/>
                    <a:gd name="T91" fmla="*/ 744 h 1703"/>
                    <a:gd name="T92" fmla="*/ 96 w 227"/>
                    <a:gd name="T93" fmla="*/ 713 h 1703"/>
                    <a:gd name="T94" fmla="*/ 107 w 227"/>
                    <a:gd name="T95" fmla="*/ 678 h 1703"/>
                    <a:gd name="T96" fmla="*/ 95 w 227"/>
                    <a:gd name="T97" fmla="*/ 634 h 1703"/>
                    <a:gd name="T98" fmla="*/ 51 w 227"/>
                    <a:gd name="T99" fmla="*/ 610 h 1703"/>
                    <a:gd name="T100" fmla="*/ 9 w 227"/>
                    <a:gd name="T101" fmla="*/ 610 h 1703"/>
                    <a:gd name="T102" fmla="*/ 3 w 227"/>
                    <a:gd name="T103" fmla="*/ 432 h 1703"/>
                    <a:gd name="T104" fmla="*/ 47 w 227"/>
                    <a:gd name="T105" fmla="*/ 415 h 1703"/>
                    <a:gd name="T106" fmla="*/ 84 w 227"/>
                    <a:gd name="T107" fmla="*/ 382 h 1703"/>
                    <a:gd name="T108" fmla="*/ 103 w 227"/>
                    <a:gd name="T109" fmla="*/ 337 h 1703"/>
                    <a:gd name="T110" fmla="*/ 104 w 227"/>
                    <a:gd name="T111" fmla="*/ 306 h 1703"/>
                    <a:gd name="T112" fmla="*/ 91 w 227"/>
                    <a:gd name="T113" fmla="*/ 270 h 1703"/>
                    <a:gd name="T114" fmla="*/ 50 w 227"/>
                    <a:gd name="T115" fmla="*/ 244 h 1703"/>
                    <a:gd name="T116" fmla="*/ 9 w 227"/>
                    <a:gd name="T117" fmla="*/ 246 h 1703"/>
                    <a:gd name="T118" fmla="*/ 76 w 227"/>
                    <a:gd name="T119" fmla="*/ 163 h 1703"/>
                    <a:gd name="T120" fmla="*/ 0 w 227"/>
                    <a:gd name="T121" fmla="*/ 19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1703">
                      <a:moveTo>
                        <a:pt x="0" y="19"/>
                      </a:moveTo>
                      <a:lnTo>
                        <a:pt x="3" y="19"/>
                      </a:lnTo>
                      <a:lnTo>
                        <a:pt x="37" y="16"/>
                      </a:lnTo>
                      <a:lnTo>
                        <a:pt x="70" y="13"/>
                      </a:lnTo>
                      <a:lnTo>
                        <a:pt x="104" y="12"/>
                      </a:lnTo>
                      <a:lnTo>
                        <a:pt x="137" y="8"/>
                      </a:lnTo>
                      <a:lnTo>
                        <a:pt x="171" y="5"/>
                      </a:lnTo>
                      <a:lnTo>
                        <a:pt x="204" y="1"/>
                      </a:lnTo>
                      <a:lnTo>
                        <a:pt x="227" y="0"/>
                      </a:lnTo>
                      <a:lnTo>
                        <a:pt x="227" y="165"/>
                      </a:lnTo>
                      <a:lnTo>
                        <a:pt x="223" y="166"/>
                      </a:lnTo>
                      <a:lnTo>
                        <a:pt x="211" y="174"/>
                      </a:lnTo>
                      <a:lnTo>
                        <a:pt x="199" y="182"/>
                      </a:lnTo>
                      <a:lnTo>
                        <a:pt x="188" y="194"/>
                      </a:lnTo>
                      <a:lnTo>
                        <a:pt x="182" y="198"/>
                      </a:lnTo>
                      <a:lnTo>
                        <a:pt x="176" y="204"/>
                      </a:lnTo>
                      <a:lnTo>
                        <a:pt x="171" y="211"/>
                      </a:lnTo>
                      <a:lnTo>
                        <a:pt x="167" y="219"/>
                      </a:lnTo>
                      <a:lnTo>
                        <a:pt x="162" y="225"/>
                      </a:lnTo>
                      <a:lnTo>
                        <a:pt x="158" y="233"/>
                      </a:lnTo>
                      <a:lnTo>
                        <a:pt x="154" y="242"/>
                      </a:lnTo>
                      <a:lnTo>
                        <a:pt x="151" y="252"/>
                      </a:lnTo>
                      <a:lnTo>
                        <a:pt x="147" y="260"/>
                      </a:lnTo>
                      <a:lnTo>
                        <a:pt x="145" y="270"/>
                      </a:lnTo>
                      <a:lnTo>
                        <a:pt x="142" y="279"/>
                      </a:lnTo>
                      <a:lnTo>
                        <a:pt x="141" y="291"/>
                      </a:lnTo>
                      <a:lnTo>
                        <a:pt x="140" y="302"/>
                      </a:lnTo>
                      <a:lnTo>
                        <a:pt x="138" y="314"/>
                      </a:lnTo>
                      <a:lnTo>
                        <a:pt x="138" y="325"/>
                      </a:lnTo>
                      <a:lnTo>
                        <a:pt x="138" y="340"/>
                      </a:lnTo>
                      <a:lnTo>
                        <a:pt x="138" y="350"/>
                      </a:lnTo>
                      <a:lnTo>
                        <a:pt x="140" y="362"/>
                      </a:lnTo>
                      <a:lnTo>
                        <a:pt x="141" y="371"/>
                      </a:lnTo>
                      <a:lnTo>
                        <a:pt x="145" y="382"/>
                      </a:lnTo>
                      <a:lnTo>
                        <a:pt x="147" y="390"/>
                      </a:lnTo>
                      <a:lnTo>
                        <a:pt x="151" y="398"/>
                      </a:lnTo>
                      <a:lnTo>
                        <a:pt x="157" y="406"/>
                      </a:lnTo>
                      <a:lnTo>
                        <a:pt x="163" y="414"/>
                      </a:lnTo>
                      <a:lnTo>
                        <a:pt x="169" y="418"/>
                      </a:lnTo>
                      <a:lnTo>
                        <a:pt x="175" y="423"/>
                      </a:lnTo>
                      <a:lnTo>
                        <a:pt x="183" y="427"/>
                      </a:lnTo>
                      <a:lnTo>
                        <a:pt x="191" y="432"/>
                      </a:lnTo>
                      <a:lnTo>
                        <a:pt x="199" y="433"/>
                      </a:lnTo>
                      <a:lnTo>
                        <a:pt x="207" y="436"/>
                      </a:lnTo>
                      <a:lnTo>
                        <a:pt x="216" y="437"/>
                      </a:lnTo>
                      <a:lnTo>
                        <a:pt x="227" y="439"/>
                      </a:lnTo>
                      <a:lnTo>
                        <a:pt x="227" y="439"/>
                      </a:lnTo>
                      <a:lnTo>
                        <a:pt x="227" y="624"/>
                      </a:lnTo>
                      <a:lnTo>
                        <a:pt x="216" y="631"/>
                      </a:lnTo>
                      <a:lnTo>
                        <a:pt x="204" y="639"/>
                      </a:lnTo>
                      <a:lnTo>
                        <a:pt x="195" y="649"/>
                      </a:lnTo>
                      <a:lnTo>
                        <a:pt x="188" y="653"/>
                      </a:lnTo>
                      <a:lnTo>
                        <a:pt x="183" y="660"/>
                      </a:lnTo>
                      <a:lnTo>
                        <a:pt x="179" y="665"/>
                      </a:lnTo>
                      <a:lnTo>
                        <a:pt x="175" y="673"/>
                      </a:lnTo>
                      <a:lnTo>
                        <a:pt x="170" y="680"/>
                      </a:lnTo>
                      <a:lnTo>
                        <a:pt x="166" y="688"/>
                      </a:lnTo>
                      <a:lnTo>
                        <a:pt x="162" y="695"/>
                      </a:lnTo>
                      <a:lnTo>
                        <a:pt x="159" y="705"/>
                      </a:lnTo>
                      <a:lnTo>
                        <a:pt x="155" y="713"/>
                      </a:lnTo>
                      <a:lnTo>
                        <a:pt x="153" y="722"/>
                      </a:lnTo>
                      <a:lnTo>
                        <a:pt x="150" y="731"/>
                      </a:lnTo>
                      <a:lnTo>
                        <a:pt x="149" y="743"/>
                      </a:lnTo>
                      <a:lnTo>
                        <a:pt x="147" y="753"/>
                      </a:lnTo>
                      <a:lnTo>
                        <a:pt x="146" y="765"/>
                      </a:lnTo>
                      <a:lnTo>
                        <a:pt x="146" y="777"/>
                      </a:lnTo>
                      <a:lnTo>
                        <a:pt x="146" y="790"/>
                      </a:lnTo>
                      <a:lnTo>
                        <a:pt x="146" y="801"/>
                      </a:lnTo>
                      <a:lnTo>
                        <a:pt x="147" y="811"/>
                      </a:lnTo>
                      <a:lnTo>
                        <a:pt x="149" y="820"/>
                      </a:lnTo>
                      <a:lnTo>
                        <a:pt x="153" y="831"/>
                      </a:lnTo>
                      <a:lnTo>
                        <a:pt x="155" y="839"/>
                      </a:lnTo>
                      <a:lnTo>
                        <a:pt x="159" y="847"/>
                      </a:lnTo>
                      <a:lnTo>
                        <a:pt x="165" y="853"/>
                      </a:lnTo>
                      <a:lnTo>
                        <a:pt x="171" y="861"/>
                      </a:lnTo>
                      <a:lnTo>
                        <a:pt x="175" y="865"/>
                      </a:lnTo>
                      <a:lnTo>
                        <a:pt x="182" y="871"/>
                      </a:lnTo>
                      <a:lnTo>
                        <a:pt x="190" y="874"/>
                      </a:lnTo>
                      <a:lnTo>
                        <a:pt x="198" y="878"/>
                      </a:lnTo>
                      <a:lnTo>
                        <a:pt x="205" y="880"/>
                      </a:lnTo>
                      <a:lnTo>
                        <a:pt x="213" y="882"/>
                      </a:lnTo>
                      <a:lnTo>
                        <a:pt x="223" y="884"/>
                      </a:lnTo>
                      <a:lnTo>
                        <a:pt x="227" y="884"/>
                      </a:lnTo>
                      <a:lnTo>
                        <a:pt x="227" y="1060"/>
                      </a:lnTo>
                      <a:lnTo>
                        <a:pt x="217" y="1060"/>
                      </a:lnTo>
                      <a:lnTo>
                        <a:pt x="207" y="1061"/>
                      </a:lnTo>
                      <a:lnTo>
                        <a:pt x="196" y="1064"/>
                      </a:lnTo>
                      <a:lnTo>
                        <a:pt x="186" y="1069"/>
                      </a:lnTo>
                      <a:lnTo>
                        <a:pt x="174" y="1073"/>
                      </a:lnTo>
                      <a:lnTo>
                        <a:pt x="162" y="1081"/>
                      </a:lnTo>
                      <a:lnTo>
                        <a:pt x="151" y="1089"/>
                      </a:lnTo>
                      <a:lnTo>
                        <a:pt x="142" y="1100"/>
                      </a:lnTo>
                      <a:lnTo>
                        <a:pt x="130" y="1110"/>
                      </a:lnTo>
                      <a:lnTo>
                        <a:pt x="122" y="1122"/>
                      </a:lnTo>
                      <a:lnTo>
                        <a:pt x="117" y="1129"/>
                      </a:lnTo>
                      <a:lnTo>
                        <a:pt x="113" y="1137"/>
                      </a:lnTo>
                      <a:lnTo>
                        <a:pt x="111" y="1144"/>
                      </a:lnTo>
                      <a:lnTo>
                        <a:pt x="108" y="1154"/>
                      </a:lnTo>
                      <a:lnTo>
                        <a:pt x="104" y="1162"/>
                      </a:lnTo>
                      <a:lnTo>
                        <a:pt x="101" y="1171"/>
                      </a:lnTo>
                      <a:lnTo>
                        <a:pt x="99" y="1180"/>
                      </a:lnTo>
                      <a:lnTo>
                        <a:pt x="97" y="1192"/>
                      </a:lnTo>
                      <a:lnTo>
                        <a:pt x="95" y="1202"/>
                      </a:lnTo>
                      <a:lnTo>
                        <a:pt x="95" y="1213"/>
                      </a:lnTo>
                      <a:lnTo>
                        <a:pt x="95" y="1225"/>
                      </a:lnTo>
                      <a:lnTo>
                        <a:pt x="95" y="1238"/>
                      </a:lnTo>
                      <a:lnTo>
                        <a:pt x="95" y="1247"/>
                      </a:lnTo>
                      <a:lnTo>
                        <a:pt x="95" y="1258"/>
                      </a:lnTo>
                      <a:lnTo>
                        <a:pt x="96" y="1267"/>
                      </a:lnTo>
                      <a:lnTo>
                        <a:pt x="100" y="1277"/>
                      </a:lnTo>
                      <a:lnTo>
                        <a:pt x="104" y="1285"/>
                      </a:lnTo>
                      <a:lnTo>
                        <a:pt x="108" y="1293"/>
                      </a:lnTo>
                      <a:lnTo>
                        <a:pt x="112" y="1300"/>
                      </a:lnTo>
                      <a:lnTo>
                        <a:pt x="119" y="1306"/>
                      </a:lnTo>
                      <a:lnTo>
                        <a:pt x="122" y="1310"/>
                      </a:lnTo>
                      <a:lnTo>
                        <a:pt x="129" y="1316"/>
                      </a:lnTo>
                      <a:lnTo>
                        <a:pt x="136" y="1320"/>
                      </a:lnTo>
                      <a:lnTo>
                        <a:pt x="144" y="1324"/>
                      </a:lnTo>
                      <a:lnTo>
                        <a:pt x="151" y="1325"/>
                      </a:lnTo>
                      <a:lnTo>
                        <a:pt x="159" y="1327"/>
                      </a:lnTo>
                      <a:lnTo>
                        <a:pt x="169" y="1329"/>
                      </a:lnTo>
                      <a:lnTo>
                        <a:pt x="178" y="1330"/>
                      </a:lnTo>
                      <a:lnTo>
                        <a:pt x="184" y="1329"/>
                      </a:lnTo>
                      <a:lnTo>
                        <a:pt x="194" y="1327"/>
                      </a:lnTo>
                      <a:lnTo>
                        <a:pt x="203" y="1324"/>
                      </a:lnTo>
                      <a:lnTo>
                        <a:pt x="215" y="1321"/>
                      </a:lnTo>
                      <a:lnTo>
                        <a:pt x="227" y="1316"/>
                      </a:lnTo>
                      <a:lnTo>
                        <a:pt x="227" y="1316"/>
                      </a:lnTo>
                      <a:lnTo>
                        <a:pt x="227" y="1670"/>
                      </a:lnTo>
                      <a:lnTo>
                        <a:pt x="224" y="1670"/>
                      </a:lnTo>
                      <a:lnTo>
                        <a:pt x="198" y="1675"/>
                      </a:lnTo>
                      <a:lnTo>
                        <a:pt x="170" y="1680"/>
                      </a:lnTo>
                      <a:lnTo>
                        <a:pt x="144" y="1686"/>
                      </a:lnTo>
                      <a:lnTo>
                        <a:pt x="115" y="1690"/>
                      </a:lnTo>
                      <a:lnTo>
                        <a:pt x="87" y="1694"/>
                      </a:lnTo>
                      <a:lnTo>
                        <a:pt x="58" y="1698"/>
                      </a:lnTo>
                      <a:lnTo>
                        <a:pt x="29" y="1701"/>
                      </a:lnTo>
                      <a:lnTo>
                        <a:pt x="0" y="1703"/>
                      </a:lnTo>
                      <a:lnTo>
                        <a:pt x="0" y="1110"/>
                      </a:lnTo>
                      <a:lnTo>
                        <a:pt x="20" y="1094"/>
                      </a:lnTo>
                      <a:lnTo>
                        <a:pt x="20" y="1310"/>
                      </a:lnTo>
                      <a:lnTo>
                        <a:pt x="17" y="1313"/>
                      </a:lnTo>
                      <a:lnTo>
                        <a:pt x="16" y="1318"/>
                      </a:lnTo>
                      <a:lnTo>
                        <a:pt x="18" y="1325"/>
                      </a:lnTo>
                      <a:lnTo>
                        <a:pt x="28" y="1326"/>
                      </a:lnTo>
                      <a:lnTo>
                        <a:pt x="34" y="1325"/>
                      </a:lnTo>
                      <a:lnTo>
                        <a:pt x="38" y="1324"/>
                      </a:lnTo>
                      <a:lnTo>
                        <a:pt x="41" y="1320"/>
                      </a:lnTo>
                      <a:lnTo>
                        <a:pt x="42" y="1317"/>
                      </a:lnTo>
                      <a:lnTo>
                        <a:pt x="41" y="1312"/>
                      </a:lnTo>
                      <a:lnTo>
                        <a:pt x="40" y="1310"/>
                      </a:lnTo>
                      <a:lnTo>
                        <a:pt x="40" y="1077"/>
                      </a:lnTo>
                      <a:lnTo>
                        <a:pt x="41" y="1073"/>
                      </a:lnTo>
                      <a:lnTo>
                        <a:pt x="42" y="1069"/>
                      </a:lnTo>
                      <a:lnTo>
                        <a:pt x="38" y="1063"/>
                      </a:lnTo>
                      <a:lnTo>
                        <a:pt x="33" y="1061"/>
                      </a:lnTo>
                      <a:lnTo>
                        <a:pt x="26" y="1063"/>
                      </a:lnTo>
                      <a:lnTo>
                        <a:pt x="21" y="1068"/>
                      </a:lnTo>
                      <a:lnTo>
                        <a:pt x="0" y="1086"/>
                      </a:lnTo>
                      <a:lnTo>
                        <a:pt x="0" y="880"/>
                      </a:lnTo>
                      <a:lnTo>
                        <a:pt x="107" y="880"/>
                      </a:lnTo>
                      <a:lnTo>
                        <a:pt x="111" y="878"/>
                      </a:lnTo>
                      <a:lnTo>
                        <a:pt x="115" y="876"/>
                      </a:lnTo>
                      <a:lnTo>
                        <a:pt x="116" y="871"/>
                      </a:lnTo>
                      <a:lnTo>
                        <a:pt x="117" y="865"/>
                      </a:lnTo>
                      <a:lnTo>
                        <a:pt x="116" y="855"/>
                      </a:lnTo>
                      <a:lnTo>
                        <a:pt x="113" y="849"/>
                      </a:lnTo>
                      <a:lnTo>
                        <a:pt x="109" y="846"/>
                      </a:lnTo>
                      <a:lnTo>
                        <a:pt x="107" y="846"/>
                      </a:lnTo>
                      <a:lnTo>
                        <a:pt x="99" y="846"/>
                      </a:lnTo>
                      <a:lnTo>
                        <a:pt x="96" y="848"/>
                      </a:lnTo>
                      <a:lnTo>
                        <a:pt x="95" y="852"/>
                      </a:lnTo>
                      <a:lnTo>
                        <a:pt x="95" y="861"/>
                      </a:lnTo>
                      <a:lnTo>
                        <a:pt x="0" y="861"/>
                      </a:lnTo>
                      <a:lnTo>
                        <a:pt x="0" y="782"/>
                      </a:lnTo>
                      <a:lnTo>
                        <a:pt x="1" y="781"/>
                      </a:lnTo>
                      <a:lnTo>
                        <a:pt x="9" y="776"/>
                      </a:lnTo>
                      <a:lnTo>
                        <a:pt x="16" y="770"/>
                      </a:lnTo>
                      <a:lnTo>
                        <a:pt x="24" y="767"/>
                      </a:lnTo>
                      <a:lnTo>
                        <a:pt x="30" y="761"/>
                      </a:lnTo>
                      <a:lnTo>
                        <a:pt x="38" y="757"/>
                      </a:lnTo>
                      <a:lnTo>
                        <a:pt x="45" y="753"/>
                      </a:lnTo>
                      <a:lnTo>
                        <a:pt x="53" y="751"/>
                      </a:lnTo>
                      <a:lnTo>
                        <a:pt x="62" y="744"/>
                      </a:lnTo>
                      <a:lnTo>
                        <a:pt x="71" y="738"/>
                      </a:lnTo>
                      <a:lnTo>
                        <a:pt x="80" y="730"/>
                      </a:lnTo>
                      <a:lnTo>
                        <a:pt x="90" y="723"/>
                      </a:lnTo>
                      <a:lnTo>
                        <a:pt x="96" y="713"/>
                      </a:lnTo>
                      <a:lnTo>
                        <a:pt x="103" y="701"/>
                      </a:lnTo>
                      <a:lnTo>
                        <a:pt x="104" y="693"/>
                      </a:lnTo>
                      <a:lnTo>
                        <a:pt x="105" y="686"/>
                      </a:lnTo>
                      <a:lnTo>
                        <a:pt x="107" y="678"/>
                      </a:lnTo>
                      <a:lnTo>
                        <a:pt x="108" y="670"/>
                      </a:lnTo>
                      <a:lnTo>
                        <a:pt x="105" y="656"/>
                      </a:lnTo>
                      <a:lnTo>
                        <a:pt x="101" y="645"/>
                      </a:lnTo>
                      <a:lnTo>
                        <a:pt x="95" y="634"/>
                      </a:lnTo>
                      <a:lnTo>
                        <a:pt x="87" y="626"/>
                      </a:lnTo>
                      <a:lnTo>
                        <a:pt x="76" y="618"/>
                      </a:lnTo>
                      <a:lnTo>
                        <a:pt x="65" y="614"/>
                      </a:lnTo>
                      <a:lnTo>
                        <a:pt x="51" y="610"/>
                      </a:lnTo>
                      <a:lnTo>
                        <a:pt x="38" y="610"/>
                      </a:lnTo>
                      <a:lnTo>
                        <a:pt x="28" y="610"/>
                      </a:lnTo>
                      <a:lnTo>
                        <a:pt x="18" y="610"/>
                      </a:lnTo>
                      <a:lnTo>
                        <a:pt x="9" y="610"/>
                      </a:lnTo>
                      <a:lnTo>
                        <a:pt x="1" y="612"/>
                      </a:lnTo>
                      <a:lnTo>
                        <a:pt x="0" y="612"/>
                      </a:lnTo>
                      <a:lnTo>
                        <a:pt x="0" y="432"/>
                      </a:lnTo>
                      <a:lnTo>
                        <a:pt x="3" y="432"/>
                      </a:lnTo>
                      <a:lnTo>
                        <a:pt x="11" y="431"/>
                      </a:lnTo>
                      <a:lnTo>
                        <a:pt x="22" y="425"/>
                      </a:lnTo>
                      <a:lnTo>
                        <a:pt x="36" y="422"/>
                      </a:lnTo>
                      <a:lnTo>
                        <a:pt x="47" y="415"/>
                      </a:lnTo>
                      <a:lnTo>
                        <a:pt x="59" y="410"/>
                      </a:lnTo>
                      <a:lnTo>
                        <a:pt x="68" y="400"/>
                      </a:lnTo>
                      <a:lnTo>
                        <a:pt x="78" y="393"/>
                      </a:lnTo>
                      <a:lnTo>
                        <a:pt x="84" y="382"/>
                      </a:lnTo>
                      <a:lnTo>
                        <a:pt x="92" y="371"/>
                      </a:lnTo>
                      <a:lnTo>
                        <a:pt x="96" y="358"/>
                      </a:lnTo>
                      <a:lnTo>
                        <a:pt x="101" y="345"/>
                      </a:lnTo>
                      <a:lnTo>
                        <a:pt x="103" y="337"/>
                      </a:lnTo>
                      <a:lnTo>
                        <a:pt x="104" y="329"/>
                      </a:lnTo>
                      <a:lnTo>
                        <a:pt x="104" y="321"/>
                      </a:lnTo>
                      <a:lnTo>
                        <a:pt x="105" y="315"/>
                      </a:lnTo>
                      <a:lnTo>
                        <a:pt x="104" y="306"/>
                      </a:lnTo>
                      <a:lnTo>
                        <a:pt x="103" y="298"/>
                      </a:lnTo>
                      <a:lnTo>
                        <a:pt x="100" y="290"/>
                      </a:lnTo>
                      <a:lnTo>
                        <a:pt x="99" y="283"/>
                      </a:lnTo>
                      <a:lnTo>
                        <a:pt x="91" y="270"/>
                      </a:lnTo>
                      <a:lnTo>
                        <a:pt x="84" y="261"/>
                      </a:lnTo>
                      <a:lnTo>
                        <a:pt x="72" y="252"/>
                      </a:lnTo>
                      <a:lnTo>
                        <a:pt x="62" y="248"/>
                      </a:lnTo>
                      <a:lnTo>
                        <a:pt x="50" y="244"/>
                      </a:lnTo>
                      <a:lnTo>
                        <a:pt x="38" y="244"/>
                      </a:lnTo>
                      <a:lnTo>
                        <a:pt x="26" y="244"/>
                      </a:lnTo>
                      <a:lnTo>
                        <a:pt x="17" y="245"/>
                      </a:lnTo>
                      <a:lnTo>
                        <a:pt x="9" y="246"/>
                      </a:lnTo>
                      <a:lnTo>
                        <a:pt x="1" y="250"/>
                      </a:lnTo>
                      <a:lnTo>
                        <a:pt x="68" y="181"/>
                      </a:lnTo>
                      <a:lnTo>
                        <a:pt x="74" y="171"/>
                      </a:lnTo>
                      <a:lnTo>
                        <a:pt x="76" y="163"/>
                      </a:lnTo>
                      <a:lnTo>
                        <a:pt x="72" y="157"/>
                      </a:lnTo>
                      <a:lnTo>
                        <a:pt x="65" y="156"/>
                      </a:lnTo>
                      <a:lnTo>
                        <a:pt x="0" y="156"/>
                      </a:lnTo>
                      <a:lnTo>
                        <a:pt x="0" y="19"/>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5" name="Freeform 355"/>
                <p:cNvSpPr>
                  <a:spLocks/>
                </p:cNvSpPr>
                <p:nvPr/>
              </p:nvSpPr>
              <p:spPr bwMode="auto">
                <a:xfrm>
                  <a:off x="1115" y="1428"/>
                  <a:ext cx="1339" cy="1904"/>
                </a:xfrm>
                <a:custGeom>
                  <a:avLst/>
                  <a:gdLst>
                    <a:gd name="T0" fmla="*/ 1239 w 1339"/>
                    <a:gd name="T1" fmla="*/ 351 h 1904"/>
                    <a:gd name="T2" fmla="*/ 1234 w 1339"/>
                    <a:gd name="T3" fmla="*/ 400 h 1904"/>
                    <a:gd name="T4" fmla="*/ 1253 w 1339"/>
                    <a:gd name="T5" fmla="*/ 412 h 1904"/>
                    <a:gd name="T6" fmla="*/ 1256 w 1339"/>
                    <a:gd name="T7" fmla="*/ 367 h 1904"/>
                    <a:gd name="T8" fmla="*/ 1305 w 1339"/>
                    <a:gd name="T9" fmla="*/ 450 h 1904"/>
                    <a:gd name="T10" fmla="*/ 1274 w 1339"/>
                    <a:gd name="T11" fmla="*/ 466 h 1904"/>
                    <a:gd name="T12" fmla="*/ 1286 w 1339"/>
                    <a:gd name="T13" fmla="*/ 483 h 1904"/>
                    <a:gd name="T14" fmla="*/ 1326 w 1339"/>
                    <a:gd name="T15" fmla="*/ 463 h 1904"/>
                    <a:gd name="T16" fmla="*/ 1334 w 1339"/>
                    <a:gd name="T17" fmla="*/ 608 h 1904"/>
                    <a:gd name="T18" fmla="*/ 1284 w 1339"/>
                    <a:gd name="T19" fmla="*/ 612 h 1904"/>
                    <a:gd name="T20" fmla="*/ 1251 w 1339"/>
                    <a:gd name="T21" fmla="*/ 593 h 1904"/>
                    <a:gd name="T22" fmla="*/ 1247 w 1339"/>
                    <a:gd name="T23" fmla="*/ 564 h 1904"/>
                    <a:gd name="T24" fmla="*/ 1232 w 1339"/>
                    <a:gd name="T25" fmla="*/ 546 h 1904"/>
                    <a:gd name="T26" fmla="*/ 1223 w 1339"/>
                    <a:gd name="T27" fmla="*/ 571 h 1904"/>
                    <a:gd name="T28" fmla="*/ 1234 w 1339"/>
                    <a:gd name="T29" fmla="*/ 604 h 1904"/>
                    <a:gd name="T30" fmla="*/ 1269 w 1339"/>
                    <a:gd name="T31" fmla="*/ 628 h 1904"/>
                    <a:gd name="T32" fmla="*/ 1298 w 1339"/>
                    <a:gd name="T33" fmla="*/ 630 h 1904"/>
                    <a:gd name="T34" fmla="*/ 1327 w 1339"/>
                    <a:gd name="T35" fmla="*/ 628 h 1904"/>
                    <a:gd name="T36" fmla="*/ 1332 w 1339"/>
                    <a:gd name="T37" fmla="*/ 805 h 1904"/>
                    <a:gd name="T38" fmla="*/ 1303 w 1339"/>
                    <a:gd name="T39" fmla="*/ 819 h 1904"/>
                    <a:gd name="T40" fmla="*/ 1281 w 1339"/>
                    <a:gd name="T41" fmla="*/ 840 h 1904"/>
                    <a:gd name="T42" fmla="*/ 1263 w 1339"/>
                    <a:gd name="T43" fmla="*/ 867 h 1904"/>
                    <a:gd name="T44" fmla="*/ 1285 w 1339"/>
                    <a:gd name="T45" fmla="*/ 884 h 1904"/>
                    <a:gd name="T46" fmla="*/ 1292 w 1339"/>
                    <a:gd name="T47" fmla="*/ 863 h 1904"/>
                    <a:gd name="T48" fmla="*/ 1310 w 1339"/>
                    <a:gd name="T49" fmla="*/ 837 h 1904"/>
                    <a:gd name="T50" fmla="*/ 1339 w 1339"/>
                    <a:gd name="T51" fmla="*/ 954 h 1904"/>
                    <a:gd name="T52" fmla="*/ 1314 w 1339"/>
                    <a:gd name="T53" fmla="*/ 971 h 1904"/>
                    <a:gd name="T54" fmla="*/ 1290 w 1339"/>
                    <a:gd name="T55" fmla="*/ 1000 h 1904"/>
                    <a:gd name="T56" fmla="*/ 1272 w 1339"/>
                    <a:gd name="T57" fmla="*/ 1029 h 1904"/>
                    <a:gd name="T58" fmla="*/ 1260 w 1339"/>
                    <a:gd name="T59" fmla="*/ 1061 h 1904"/>
                    <a:gd name="T60" fmla="*/ 1276 w 1339"/>
                    <a:gd name="T61" fmla="*/ 1075 h 1904"/>
                    <a:gd name="T62" fmla="*/ 1314 w 1339"/>
                    <a:gd name="T63" fmla="*/ 1302 h 1904"/>
                    <a:gd name="T64" fmla="*/ 1315 w 1339"/>
                    <a:gd name="T65" fmla="*/ 1324 h 1904"/>
                    <a:gd name="T66" fmla="*/ 1339 w 1339"/>
                    <a:gd name="T67" fmla="*/ 1896 h 1904"/>
                    <a:gd name="T68" fmla="*/ 1252 w 1339"/>
                    <a:gd name="T69" fmla="*/ 1904 h 1904"/>
                    <a:gd name="T70" fmla="*/ 1134 w 1339"/>
                    <a:gd name="T71" fmla="*/ 1904 h 1904"/>
                    <a:gd name="T72" fmla="*/ 1020 w 1339"/>
                    <a:gd name="T73" fmla="*/ 1898 h 1904"/>
                    <a:gd name="T74" fmla="*/ 912 w 1339"/>
                    <a:gd name="T75" fmla="*/ 1885 h 1904"/>
                    <a:gd name="T76" fmla="*/ 815 w 1339"/>
                    <a:gd name="T77" fmla="*/ 1864 h 1904"/>
                    <a:gd name="T78" fmla="*/ 727 w 1339"/>
                    <a:gd name="T79" fmla="*/ 1833 h 1904"/>
                    <a:gd name="T80" fmla="*/ 655 w 1339"/>
                    <a:gd name="T81" fmla="*/ 1794 h 1904"/>
                    <a:gd name="T82" fmla="*/ 603 w 1339"/>
                    <a:gd name="T83" fmla="*/ 1747 h 1904"/>
                    <a:gd name="T84" fmla="*/ 571 w 1339"/>
                    <a:gd name="T85" fmla="*/ 1690 h 1904"/>
                    <a:gd name="T86" fmla="*/ 97 w 1339"/>
                    <a:gd name="T87" fmla="*/ 35 h 1904"/>
                    <a:gd name="T88" fmla="*/ 229 w 1339"/>
                    <a:gd name="T89" fmla="*/ 79 h 1904"/>
                    <a:gd name="T90" fmla="*/ 359 w 1339"/>
                    <a:gd name="T91" fmla="*/ 115 h 1904"/>
                    <a:gd name="T92" fmla="*/ 491 w 1339"/>
                    <a:gd name="T93" fmla="*/ 148 h 1904"/>
                    <a:gd name="T94" fmla="*/ 621 w 1339"/>
                    <a:gd name="T95" fmla="*/ 172 h 1904"/>
                    <a:gd name="T96" fmla="*/ 752 w 1339"/>
                    <a:gd name="T97" fmla="*/ 193 h 1904"/>
                    <a:gd name="T98" fmla="*/ 882 w 1339"/>
                    <a:gd name="T99" fmla="*/ 208 h 1904"/>
                    <a:gd name="T100" fmla="*/ 1012 w 1339"/>
                    <a:gd name="T101" fmla="*/ 216 h 1904"/>
                    <a:gd name="T102" fmla="*/ 1144 w 1339"/>
                    <a:gd name="T103" fmla="*/ 218 h 1904"/>
                    <a:gd name="T104" fmla="*/ 1276 w 1339"/>
                    <a:gd name="T105" fmla="*/ 21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9" h="1904">
                      <a:moveTo>
                        <a:pt x="1339" y="349"/>
                      </a:moveTo>
                      <a:lnTo>
                        <a:pt x="1251" y="349"/>
                      </a:lnTo>
                      <a:lnTo>
                        <a:pt x="1243" y="349"/>
                      </a:lnTo>
                      <a:lnTo>
                        <a:pt x="1239" y="351"/>
                      </a:lnTo>
                      <a:lnTo>
                        <a:pt x="1236" y="355"/>
                      </a:lnTo>
                      <a:lnTo>
                        <a:pt x="1236" y="362"/>
                      </a:lnTo>
                      <a:lnTo>
                        <a:pt x="1236" y="397"/>
                      </a:lnTo>
                      <a:lnTo>
                        <a:pt x="1234" y="400"/>
                      </a:lnTo>
                      <a:lnTo>
                        <a:pt x="1232" y="406"/>
                      </a:lnTo>
                      <a:lnTo>
                        <a:pt x="1235" y="413"/>
                      </a:lnTo>
                      <a:lnTo>
                        <a:pt x="1244" y="416"/>
                      </a:lnTo>
                      <a:lnTo>
                        <a:pt x="1253" y="412"/>
                      </a:lnTo>
                      <a:lnTo>
                        <a:pt x="1259" y="405"/>
                      </a:lnTo>
                      <a:lnTo>
                        <a:pt x="1257" y="400"/>
                      </a:lnTo>
                      <a:lnTo>
                        <a:pt x="1256" y="397"/>
                      </a:lnTo>
                      <a:lnTo>
                        <a:pt x="1256" y="367"/>
                      </a:lnTo>
                      <a:lnTo>
                        <a:pt x="1339" y="367"/>
                      </a:lnTo>
                      <a:lnTo>
                        <a:pt x="1339" y="417"/>
                      </a:lnTo>
                      <a:lnTo>
                        <a:pt x="1314" y="445"/>
                      </a:lnTo>
                      <a:lnTo>
                        <a:pt x="1305" y="450"/>
                      </a:lnTo>
                      <a:lnTo>
                        <a:pt x="1297" y="455"/>
                      </a:lnTo>
                      <a:lnTo>
                        <a:pt x="1289" y="458"/>
                      </a:lnTo>
                      <a:lnTo>
                        <a:pt x="1284" y="462"/>
                      </a:lnTo>
                      <a:lnTo>
                        <a:pt x="1274" y="466"/>
                      </a:lnTo>
                      <a:lnTo>
                        <a:pt x="1272" y="474"/>
                      </a:lnTo>
                      <a:lnTo>
                        <a:pt x="1274" y="482"/>
                      </a:lnTo>
                      <a:lnTo>
                        <a:pt x="1282" y="485"/>
                      </a:lnTo>
                      <a:lnTo>
                        <a:pt x="1286" y="483"/>
                      </a:lnTo>
                      <a:lnTo>
                        <a:pt x="1294" y="480"/>
                      </a:lnTo>
                      <a:lnTo>
                        <a:pt x="1302" y="475"/>
                      </a:lnTo>
                      <a:lnTo>
                        <a:pt x="1314" y="470"/>
                      </a:lnTo>
                      <a:lnTo>
                        <a:pt x="1326" y="463"/>
                      </a:lnTo>
                      <a:lnTo>
                        <a:pt x="1339" y="458"/>
                      </a:lnTo>
                      <a:lnTo>
                        <a:pt x="1339" y="458"/>
                      </a:lnTo>
                      <a:lnTo>
                        <a:pt x="1339" y="608"/>
                      </a:lnTo>
                      <a:lnTo>
                        <a:pt x="1334" y="608"/>
                      </a:lnTo>
                      <a:lnTo>
                        <a:pt x="1322" y="611"/>
                      </a:lnTo>
                      <a:lnTo>
                        <a:pt x="1309" y="612"/>
                      </a:lnTo>
                      <a:lnTo>
                        <a:pt x="1297" y="613"/>
                      </a:lnTo>
                      <a:lnTo>
                        <a:pt x="1284" y="612"/>
                      </a:lnTo>
                      <a:lnTo>
                        <a:pt x="1273" y="609"/>
                      </a:lnTo>
                      <a:lnTo>
                        <a:pt x="1265" y="604"/>
                      </a:lnTo>
                      <a:lnTo>
                        <a:pt x="1259" y="600"/>
                      </a:lnTo>
                      <a:lnTo>
                        <a:pt x="1251" y="593"/>
                      </a:lnTo>
                      <a:lnTo>
                        <a:pt x="1247" y="586"/>
                      </a:lnTo>
                      <a:lnTo>
                        <a:pt x="1244" y="576"/>
                      </a:lnTo>
                      <a:lnTo>
                        <a:pt x="1244" y="568"/>
                      </a:lnTo>
                      <a:lnTo>
                        <a:pt x="1247" y="564"/>
                      </a:lnTo>
                      <a:lnTo>
                        <a:pt x="1251" y="558"/>
                      </a:lnTo>
                      <a:lnTo>
                        <a:pt x="1248" y="549"/>
                      </a:lnTo>
                      <a:lnTo>
                        <a:pt x="1239" y="546"/>
                      </a:lnTo>
                      <a:lnTo>
                        <a:pt x="1232" y="546"/>
                      </a:lnTo>
                      <a:lnTo>
                        <a:pt x="1227" y="550"/>
                      </a:lnTo>
                      <a:lnTo>
                        <a:pt x="1223" y="555"/>
                      </a:lnTo>
                      <a:lnTo>
                        <a:pt x="1223" y="563"/>
                      </a:lnTo>
                      <a:lnTo>
                        <a:pt x="1223" y="571"/>
                      </a:lnTo>
                      <a:lnTo>
                        <a:pt x="1223" y="579"/>
                      </a:lnTo>
                      <a:lnTo>
                        <a:pt x="1224" y="586"/>
                      </a:lnTo>
                      <a:lnTo>
                        <a:pt x="1227" y="593"/>
                      </a:lnTo>
                      <a:lnTo>
                        <a:pt x="1234" y="604"/>
                      </a:lnTo>
                      <a:lnTo>
                        <a:pt x="1243" y="615"/>
                      </a:lnTo>
                      <a:lnTo>
                        <a:pt x="1252" y="621"/>
                      </a:lnTo>
                      <a:lnTo>
                        <a:pt x="1264" y="626"/>
                      </a:lnTo>
                      <a:lnTo>
                        <a:pt x="1269" y="628"/>
                      </a:lnTo>
                      <a:lnTo>
                        <a:pt x="1276" y="630"/>
                      </a:lnTo>
                      <a:lnTo>
                        <a:pt x="1284" y="630"/>
                      </a:lnTo>
                      <a:lnTo>
                        <a:pt x="1292" y="632"/>
                      </a:lnTo>
                      <a:lnTo>
                        <a:pt x="1298" y="630"/>
                      </a:lnTo>
                      <a:lnTo>
                        <a:pt x="1306" y="630"/>
                      </a:lnTo>
                      <a:lnTo>
                        <a:pt x="1313" y="629"/>
                      </a:lnTo>
                      <a:lnTo>
                        <a:pt x="1321" y="629"/>
                      </a:lnTo>
                      <a:lnTo>
                        <a:pt x="1327" y="628"/>
                      </a:lnTo>
                      <a:lnTo>
                        <a:pt x="1335" y="626"/>
                      </a:lnTo>
                      <a:lnTo>
                        <a:pt x="1339" y="625"/>
                      </a:lnTo>
                      <a:lnTo>
                        <a:pt x="1339" y="805"/>
                      </a:lnTo>
                      <a:lnTo>
                        <a:pt x="1332" y="805"/>
                      </a:lnTo>
                      <a:lnTo>
                        <a:pt x="1325" y="808"/>
                      </a:lnTo>
                      <a:lnTo>
                        <a:pt x="1317" y="812"/>
                      </a:lnTo>
                      <a:lnTo>
                        <a:pt x="1311" y="816"/>
                      </a:lnTo>
                      <a:lnTo>
                        <a:pt x="1303" y="819"/>
                      </a:lnTo>
                      <a:lnTo>
                        <a:pt x="1298" y="823"/>
                      </a:lnTo>
                      <a:lnTo>
                        <a:pt x="1292" y="828"/>
                      </a:lnTo>
                      <a:lnTo>
                        <a:pt x="1286" y="834"/>
                      </a:lnTo>
                      <a:lnTo>
                        <a:pt x="1281" y="840"/>
                      </a:lnTo>
                      <a:lnTo>
                        <a:pt x="1277" y="848"/>
                      </a:lnTo>
                      <a:lnTo>
                        <a:pt x="1273" y="855"/>
                      </a:lnTo>
                      <a:lnTo>
                        <a:pt x="1269" y="865"/>
                      </a:lnTo>
                      <a:lnTo>
                        <a:pt x="1263" y="867"/>
                      </a:lnTo>
                      <a:lnTo>
                        <a:pt x="1261" y="875"/>
                      </a:lnTo>
                      <a:lnTo>
                        <a:pt x="1264" y="883"/>
                      </a:lnTo>
                      <a:lnTo>
                        <a:pt x="1276" y="888"/>
                      </a:lnTo>
                      <a:lnTo>
                        <a:pt x="1285" y="884"/>
                      </a:lnTo>
                      <a:lnTo>
                        <a:pt x="1289" y="878"/>
                      </a:lnTo>
                      <a:lnTo>
                        <a:pt x="1288" y="874"/>
                      </a:lnTo>
                      <a:lnTo>
                        <a:pt x="1289" y="871"/>
                      </a:lnTo>
                      <a:lnTo>
                        <a:pt x="1292" y="863"/>
                      </a:lnTo>
                      <a:lnTo>
                        <a:pt x="1294" y="857"/>
                      </a:lnTo>
                      <a:lnTo>
                        <a:pt x="1298" y="850"/>
                      </a:lnTo>
                      <a:lnTo>
                        <a:pt x="1302" y="846"/>
                      </a:lnTo>
                      <a:lnTo>
                        <a:pt x="1310" y="837"/>
                      </a:lnTo>
                      <a:lnTo>
                        <a:pt x="1322" y="830"/>
                      </a:lnTo>
                      <a:lnTo>
                        <a:pt x="1332" y="825"/>
                      </a:lnTo>
                      <a:lnTo>
                        <a:pt x="1339" y="823"/>
                      </a:lnTo>
                      <a:lnTo>
                        <a:pt x="1339" y="954"/>
                      </a:lnTo>
                      <a:lnTo>
                        <a:pt x="1335" y="957"/>
                      </a:lnTo>
                      <a:lnTo>
                        <a:pt x="1327" y="961"/>
                      </a:lnTo>
                      <a:lnTo>
                        <a:pt x="1322" y="966"/>
                      </a:lnTo>
                      <a:lnTo>
                        <a:pt x="1314" y="971"/>
                      </a:lnTo>
                      <a:lnTo>
                        <a:pt x="1309" y="978"/>
                      </a:lnTo>
                      <a:lnTo>
                        <a:pt x="1302" y="985"/>
                      </a:lnTo>
                      <a:lnTo>
                        <a:pt x="1297" y="992"/>
                      </a:lnTo>
                      <a:lnTo>
                        <a:pt x="1290" y="1000"/>
                      </a:lnTo>
                      <a:lnTo>
                        <a:pt x="1285" y="1010"/>
                      </a:lnTo>
                      <a:lnTo>
                        <a:pt x="1280" y="1015"/>
                      </a:lnTo>
                      <a:lnTo>
                        <a:pt x="1276" y="1021"/>
                      </a:lnTo>
                      <a:lnTo>
                        <a:pt x="1272" y="1029"/>
                      </a:lnTo>
                      <a:lnTo>
                        <a:pt x="1268" y="1037"/>
                      </a:lnTo>
                      <a:lnTo>
                        <a:pt x="1264" y="1045"/>
                      </a:lnTo>
                      <a:lnTo>
                        <a:pt x="1261" y="1053"/>
                      </a:lnTo>
                      <a:lnTo>
                        <a:pt x="1260" y="1061"/>
                      </a:lnTo>
                      <a:lnTo>
                        <a:pt x="1260" y="1070"/>
                      </a:lnTo>
                      <a:lnTo>
                        <a:pt x="1263" y="1074"/>
                      </a:lnTo>
                      <a:lnTo>
                        <a:pt x="1271" y="1077"/>
                      </a:lnTo>
                      <a:lnTo>
                        <a:pt x="1276" y="1075"/>
                      </a:lnTo>
                      <a:lnTo>
                        <a:pt x="1281" y="1073"/>
                      </a:lnTo>
                      <a:lnTo>
                        <a:pt x="1339" y="1073"/>
                      </a:lnTo>
                      <a:lnTo>
                        <a:pt x="1339" y="1279"/>
                      </a:lnTo>
                      <a:lnTo>
                        <a:pt x="1314" y="1302"/>
                      </a:lnTo>
                      <a:lnTo>
                        <a:pt x="1307" y="1306"/>
                      </a:lnTo>
                      <a:lnTo>
                        <a:pt x="1305" y="1314"/>
                      </a:lnTo>
                      <a:lnTo>
                        <a:pt x="1307" y="1320"/>
                      </a:lnTo>
                      <a:lnTo>
                        <a:pt x="1315" y="1324"/>
                      </a:lnTo>
                      <a:lnTo>
                        <a:pt x="1322" y="1322"/>
                      </a:lnTo>
                      <a:lnTo>
                        <a:pt x="1325" y="1315"/>
                      </a:lnTo>
                      <a:lnTo>
                        <a:pt x="1339" y="1303"/>
                      </a:lnTo>
                      <a:lnTo>
                        <a:pt x="1339" y="1896"/>
                      </a:lnTo>
                      <a:lnTo>
                        <a:pt x="1338" y="1896"/>
                      </a:lnTo>
                      <a:lnTo>
                        <a:pt x="1310" y="1898"/>
                      </a:lnTo>
                      <a:lnTo>
                        <a:pt x="1280" y="1901"/>
                      </a:lnTo>
                      <a:lnTo>
                        <a:pt x="1252" y="1904"/>
                      </a:lnTo>
                      <a:lnTo>
                        <a:pt x="1222" y="1904"/>
                      </a:lnTo>
                      <a:lnTo>
                        <a:pt x="1193" y="1904"/>
                      </a:lnTo>
                      <a:lnTo>
                        <a:pt x="1163" y="1904"/>
                      </a:lnTo>
                      <a:lnTo>
                        <a:pt x="1134" y="1904"/>
                      </a:lnTo>
                      <a:lnTo>
                        <a:pt x="1105" y="1902"/>
                      </a:lnTo>
                      <a:lnTo>
                        <a:pt x="1076" y="1901"/>
                      </a:lnTo>
                      <a:lnTo>
                        <a:pt x="1048" y="1900"/>
                      </a:lnTo>
                      <a:lnTo>
                        <a:pt x="1020" y="1898"/>
                      </a:lnTo>
                      <a:lnTo>
                        <a:pt x="993" y="1894"/>
                      </a:lnTo>
                      <a:lnTo>
                        <a:pt x="965" y="1892"/>
                      </a:lnTo>
                      <a:lnTo>
                        <a:pt x="937" y="1888"/>
                      </a:lnTo>
                      <a:lnTo>
                        <a:pt x="912" y="1885"/>
                      </a:lnTo>
                      <a:lnTo>
                        <a:pt x="886" y="1880"/>
                      </a:lnTo>
                      <a:lnTo>
                        <a:pt x="861" y="1875"/>
                      </a:lnTo>
                      <a:lnTo>
                        <a:pt x="837" y="1869"/>
                      </a:lnTo>
                      <a:lnTo>
                        <a:pt x="815" y="1864"/>
                      </a:lnTo>
                      <a:lnTo>
                        <a:pt x="791" y="1856"/>
                      </a:lnTo>
                      <a:lnTo>
                        <a:pt x="769" y="1848"/>
                      </a:lnTo>
                      <a:lnTo>
                        <a:pt x="746" y="1840"/>
                      </a:lnTo>
                      <a:lnTo>
                        <a:pt x="727" y="1833"/>
                      </a:lnTo>
                      <a:lnTo>
                        <a:pt x="707" y="1823"/>
                      </a:lnTo>
                      <a:lnTo>
                        <a:pt x="688" y="1814"/>
                      </a:lnTo>
                      <a:lnTo>
                        <a:pt x="671" y="1804"/>
                      </a:lnTo>
                      <a:lnTo>
                        <a:pt x="655" y="1794"/>
                      </a:lnTo>
                      <a:lnTo>
                        <a:pt x="640" y="1783"/>
                      </a:lnTo>
                      <a:lnTo>
                        <a:pt x="627" y="1771"/>
                      </a:lnTo>
                      <a:lnTo>
                        <a:pt x="613" y="1759"/>
                      </a:lnTo>
                      <a:lnTo>
                        <a:pt x="603" y="1747"/>
                      </a:lnTo>
                      <a:lnTo>
                        <a:pt x="591" y="1732"/>
                      </a:lnTo>
                      <a:lnTo>
                        <a:pt x="583" y="1719"/>
                      </a:lnTo>
                      <a:lnTo>
                        <a:pt x="575" y="1705"/>
                      </a:lnTo>
                      <a:lnTo>
                        <a:pt x="571" y="1690"/>
                      </a:lnTo>
                      <a:lnTo>
                        <a:pt x="0" y="0"/>
                      </a:lnTo>
                      <a:lnTo>
                        <a:pt x="31" y="11"/>
                      </a:lnTo>
                      <a:lnTo>
                        <a:pt x="64" y="23"/>
                      </a:lnTo>
                      <a:lnTo>
                        <a:pt x="97" y="35"/>
                      </a:lnTo>
                      <a:lnTo>
                        <a:pt x="130" y="47"/>
                      </a:lnTo>
                      <a:lnTo>
                        <a:pt x="163" y="57"/>
                      </a:lnTo>
                      <a:lnTo>
                        <a:pt x="196" y="68"/>
                      </a:lnTo>
                      <a:lnTo>
                        <a:pt x="229" y="79"/>
                      </a:lnTo>
                      <a:lnTo>
                        <a:pt x="262" y="89"/>
                      </a:lnTo>
                      <a:lnTo>
                        <a:pt x="293" y="98"/>
                      </a:lnTo>
                      <a:lnTo>
                        <a:pt x="326" y="108"/>
                      </a:lnTo>
                      <a:lnTo>
                        <a:pt x="359" y="115"/>
                      </a:lnTo>
                      <a:lnTo>
                        <a:pt x="392" y="125"/>
                      </a:lnTo>
                      <a:lnTo>
                        <a:pt x="425" y="133"/>
                      </a:lnTo>
                      <a:lnTo>
                        <a:pt x="458" y="140"/>
                      </a:lnTo>
                      <a:lnTo>
                        <a:pt x="491" y="148"/>
                      </a:lnTo>
                      <a:lnTo>
                        <a:pt x="524" y="156"/>
                      </a:lnTo>
                      <a:lnTo>
                        <a:pt x="555" y="162"/>
                      </a:lnTo>
                      <a:lnTo>
                        <a:pt x="588" y="167"/>
                      </a:lnTo>
                      <a:lnTo>
                        <a:pt x="621" y="172"/>
                      </a:lnTo>
                      <a:lnTo>
                        <a:pt x="654" y="179"/>
                      </a:lnTo>
                      <a:lnTo>
                        <a:pt x="686" y="184"/>
                      </a:lnTo>
                      <a:lnTo>
                        <a:pt x="719" y="189"/>
                      </a:lnTo>
                      <a:lnTo>
                        <a:pt x="752" y="193"/>
                      </a:lnTo>
                      <a:lnTo>
                        <a:pt x="785" y="198"/>
                      </a:lnTo>
                      <a:lnTo>
                        <a:pt x="816" y="201"/>
                      </a:lnTo>
                      <a:lnTo>
                        <a:pt x="849" y="205"/>
                      </a:lnTo>
                      <a:lnTo>
                        <a:pt x="882" y="208"/>
                      </a:lnTo>
                      <a:lnTo>
                        <a:pt x="915" y="210"/>
                      </a:lnTo>
                      <a:lnTo>
                        <a:pt x="947" y="212"/>
                      </a:lnTo>
                      <a:lnTo>
                        <a:pt x="979" y="214"/>
                      </a:lnTo>
                      <a:lnTo>
                        <a:pt x="1012" y="216"/>
                      </a:lnTo>
                      <a:lnTo>
                        <a:pt x="1047" y="218"/>
                      </a:lnTo>
                      <a:lnTo>
                        <a:pt x="1078" y="218"/>
                      </a:lnTo>
                      <a:lnTo>
                        <a:pt x="1111" y="218"/>
                      </a:lnTo>
                      <a:lnTo>
                        <a:pt x="1144" y="218"/>
                      </a:lnTo>
                      <a:lnTo>
                        <a:pt x="1177" y="218"/>
                      </a:lnTo>
                      <a:lnTo>
                        <a:pt x="1210" y="217"/>
                      </a:lnTo>
                      <a:lnTo>
                        <a:pt x="1243" y="217"/>
                      </a:lnTo>
                      <a:lnTo>
                        <a:pt x="1276" y="216"/>
                      </a:lnTo>
                      <a:lnTo>
                        <a:pt x="1310" y="214"/>
                      </a:lnTo>
                      <a:lnTo>
                        <a:pt x="1339" y="212"/>
                      </a:lnTo>
                      <a:lnTo>
                        <a:pt x="1339" y="349"/>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6" name="Freeform 356"/>
                <p:cNvSpPr>
                  <a:spLocks/>
                </p:cNvSpPr>
                <p:nvPr/>
              </p:nvSpPr>
              <p:spPr bwMode="auto">
                <a:xfrm>
                  <a:off x="2454" y="1795"/>
                  <a:ext cx="47" cy="50"/>
                </a:xfrm>
                <a:custGeom>
                  <a:avLst/>
                  <a:gdLst>
                    <a:gd name="T0" fmla="*/ 0 w 47"/>
                    <a:gd name="T1" fmla="*/ 0 h 50"/>
                    <a:gd name="T2" fmla="*/ 47 w 47"/>
                    <a:gd name="T3" fmla="*/ 0 h 50"/>
                    <a:gd name="T4" fmla="*/ 0 w 47"/>
                    <a:gd name="T5" fmla="*/ 50 h 50"/>
                    <a:gd name="T6" fmla="*/ 0 w 47"/>
                    <a:gd name="T7" fmla="*/ 0 h 50"/>
                  </a:gdLst>
                  <a:ahLst/>
                  <a:cxnLst>
                    <a:cxn ang="0">
                      <a:pos x="T0" y="T1"/>
                    </a:cxn>
                    <a:cxn ang="0">
                      <a:pos x="T2" y="T3"/>
                    </a:cxn>
                    <a:cxn ang="0">
                      <a:pos x="T4" y="T5"/>
                    </a:cxn>
                    <a:cxn ang="0">
                      <a:pos x="T6" y="T7"/>
                    </a:cxn>
                  </a:cxnLst>
                  <a:rect l="0" t="0" r="r" b="b"/>
                  <a:pathLst>
                    <a:path w="47" h="50">
                      <a:moveTo>
                        <a:pt x="0" y="0"/>
                      </a:moveTo>
                      <a:lnTo>
                        <a:pt x="47" y="0"/>
                      </a:lnTo>
                      <a:lnTo>
                        <a:pt x="0" y="50"/>
                      </a:lnTo>
                      <a:lnTo>
                        <a:pt x="0" y="0"/>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7" name="Freeform 357"/>
                <p:cNvSpPr>
                  <a:spLocks/>
                </p:cNvSpPr>
                <p:nvPr/>
              </p:nvSpPr>
              <p:spPr bwMode="auto">
                <a:xfrm>
                  <a:off x="2454" y="1882"/>
                  <a:ext cx="83" cy="154"/>
                </a:xfrm>
                <a:custGeom>
                  <a:avLst/>
                  <a:gdLst>
                    <a:gd name="T0" fmla="*/ 0 w 83"/>
                    <a:gd name="T1" fmla="*/ 4 h 154"/>
                    <a:gd name="T2" fmla="*/ 8 w 83"/>
                    <a:gd name="T3" fmla="*/ 1 h 154"/>
                    <a:gd name="T4" fmla="*/ 16 w 83"/>
                    <a:gd name="T5" fmla="*/ 0 h 154"/>
                    <a:gd name="T6" fmla="*/ 24 w 83"/>
                    <a:gd name="T7" fmla="*/ 0 h 154"/>
                    <a:gd name="T8" fmla="*/ 33 w 83"/>
                    <a:gd name="T9" fmla="*/ 0 h 154"/>
                    <a:gd name="T10" fmla="*/ 42 w 83"/>
                    <a:gd name="T11" fmla="*/ 0 h 154"/>
                    <a:gd name="T12" fmla="*/ 53 w 83"/>
                    <a:gd name="T13" fmla="*/ 4 h 154"/>
                    <a:gd name="T14" fmla="*/ 61 w 83"/>
                    <a:gd name="T15" fmla="*/ 8 h 154"/>
                    <a:gd name="T16" fmla="*/ 68 w 83"/>
                    <a:gd name="T17" fmla="*/ 16 h 154"/>
                    <a:gd name="T18" fmla="*/ 74 w 83"/>
                    <a:gd name="T19" fmla="*/ 24 h 154"/>
                    <a:gd name="T20" fmla="*/ 79 w 83"/>
                    <a:gd name="T21" fmla="*/ 34 h 154"/>
                    <a:gd name="T22" fmla="*/ 82 w 83"/>
                    <a:gd name="T23" fmla="*/ 45 h 154"/>
                    <a:gd name="T24" fmla="*/ 83 w 83"/>
                    <a:gd name="T25" fmla="*/ 58 h 154"/>
                    <a:gd name="T26" fmla="*/ 82 w 83"/>
                    <a:gd name="T27" fmla="*/ 70 h 154"/>
                    <a:gd name="T28" fmla="*/ 79 w 83"/>
                    <a:gd name="T29" fmla="*/ 81 h 154"/>
                    <a:gd name="T30" fmla="*/ 75 w 83"/>
                    <a:gd name="T31" fmla="*/ 91 h 154"/>
                    <a:gd name="T32" fmla="*/ 72 w 83"/>
                    <a:gd name="T33" fmla="*/ 101 h 154"/>
                    <a:gd name="T34" fmla="*/ 66 w 83"/>
                    <a:gd name="T35" fmla="*/ 109 h 154"/>
                    <a:gd name="T36" fmla="*/ 61 w 83"/>
                    <a:gd name="T37" fmla="*/ 118 h 154"/>
                    <a:gd name="T38" fmla="*/ 53 w 83"/>
                    <a:gd name="T39" fmla="*/ 126 h 154"/>
                    <a:gd name="T40" fmla="*/ 46 w 83"/>
                    <a:gd name="T41" fmla="*/ 134 h 154"/>
                    <a:gd name="T42" fmla="*/ 36 w 83"/>
                    <a:gd name="T43" fmla="*/ 138 h 154"/>
                    <a:gd name="T44" fmla="*/ 26 w 83"/>
                    <a:gd name="T45" fmla="*/ 143 h 154"/>
                    <a:gd name="T46" fmla="*/ 16 w 83"/>
                    <a:gd name="T47" fmla="*/ 147 h 154"/>
                    <a:gd name="T48" fmla="*/ 7 w 83"/>
                    <a:gd name="T49" fmla="*/ 153 h 154"/>
                    <a:gd name="T50" fmla="*/ 0 w 83"/>
                    <a:gd name="T51" fmla="*/ 154 h 154"/>
                    <a:gd name="T52" fmla="*/ 0 w 83"/>
                    <a:gd name="T53"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54">
                      <a:moveTo>
                        <a:pt x="0" y="4"/>
                      </a:moveTo>
                      <a:lnTo>
                        <a:pt x="8" y="1"/>
                      </a:lnTo>
                      <a:lnTo>
                        <a:pt x="16" y="0"/>
                      </a:lnTo>
                      <a:lnTo>
                        <a:pt x="24" y="0"/>
                      </a:lnTo>
                      <a:lnTo>
                        <a:pt x="33" y="0"/>
                      </a:lnTo>
                      <a:lnTo>
                        <a:pt x="42" y="0"/>
                      </a:lnTo>
                      <a:lnTo>
                        <a:pt x="53" y="4"/>
                      </a:lnTo>
                      <a:lnTo>
                        <a:pt x="61" y="8"/>
                      </a:lnTo>
                      <a:lnTo>
                        <a:pt x="68" y="16"/>
                      </a:lnTo>
                      <a:lnTo>
                        <a:pt x="74" y="24"/>
                      </a:lnTo>
                      <a:lnTo>
                        <a:pt x="79" y="34"/>
                      </a:lnTo>
                      <a:lnTo>
                        <a:pt x="82" y="45"/>
                      </a:lnTo>
                      <a:lnTo>
                        <a:pt x="83" y="58"/>
                      </a:lnTo>
                      <a:lnTo>
                        <a:pt x="82" y="70"/>
                      </a:lnTo>
                      <a:lnTo>
                        <a:pt x="79" y="81"/>
                      </a:lnTo>
                      <a:lnTo>
                        <a:pt x="75" y="91"/>
                      </a:lnTo>
                      <a:lnTo>
                        <a:pt x="72" y="101"/>
                      </a:lnTo>
                      <a:lnTo>
                        <a:pt x="66" y="109"/>
                      </a:lnTo>
                      <a:lnTo>
                        <a:pt x="61" y="118"/>
                      </a:lnTo>
                      <a:lnTo>
                        <a:pt x="53" y="126"/>
                      </a:lnTo>
                      <a:lnTo>
                        <a:pt x="46" y="134"/>
                      </a:lnTo>
                      <a:lnTo>
                        <a:pt x="36" y="138"/>
                      </a:lnTo>
                      <a:lnTo>
                        <a:pt x="26" y="143"/>
                      </a:lnTo>
                      <a:lnTo>
                        <a:pt x="16" y="147"/>
                      </a:lnTo>
                      <a:lnTo>
                        <a:pt x="7" y="153"/>
                      </a:lnTo>
                      <a:lnTo>
                        <a:pt x="0" y="154"/>
                      </a:lnTo>
                      <a:lnTo>
                        <a:pt x="0" y="4"/>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8" name="Freeform 358"/>
                <p:cNvSpPr>
                  <a:spLocks/>
                </p:cNvSpPr>
                <p:nvPr/>
              </p:nvSpPr>
              <p:spPr bwMode="auto">
                <a:xfrm>
                  <a:off x="2454" y="2248"/>
                  <a:ext cx="87" cy="134"/>
                </a:xfrm>
                <a:custGeom>
                  <a:avLst/>
                  <a:gdLst>
                    <a:gd name="T0" fmla="*/ 0 w 87"/>
                    <a:gd name="T1" fmla="*/ 3 h 134"/>
                    <a:gd name="T2" fmla="*/ 7 w 87"/>
                    <a:gd name="T3" fmla="*/ 1 h 134"/>
                    <a:gd name="T4" fmla="*/ 13 w 87"/>
                    <a:gd name="T5" fmla="*/ 0 h 134"/>
                    <a:gd name="T6" fmla="*/ 20 w 87"/>
                    <a:gd name="T7" fmla="*/ 0 h 134"/>
                    <a:gd name="T8" fmla="*/ 28 w 87"/>
                    <a:gd name="T9" fmla="*/ 0 h 134"/>
                    <a:gd name="T10" fmla="*/ 37 w 87"/>
                    <a:gd name="T11" fmla="*/ 0 h 134"/>
                    <a:gd name="T12" fmla="*/ 46 w 87"/>
                    <a:gd name="T13" fmla="*/ 0 h 134"/>
                    <a:gd name="T14" fmla="*/ 55 w 87"/>
                    <a:gd name="T15" fmla="*/ 3 h 134"/>
                    <a:gd name="T16" fmla="*/ 63 w 87"/>
                    <a:gd name="T17" fmla="*/ 7 h 134"/>
                    <a:gd name="T18" fmla="*/ 71 w 87"/>
                    <a:gd name="T19" fmla="*/ 13 h 134"/>
                    <a:gd name="T20" fmla="*/ 76 w 87"/>
                    <a:gd name="T21" fmla="*/ 18 h 134"/>
                    <a:gd name="T22" fmla="*/ 82 w 87"/>
                    <a:gd name="T23" fmla="*/ 28 h 134"/>
                    <a:gd name="T24" fmla="*/ 84 w 87"/>
                    <a:gd name="T25" fmla="*/ 35 h 134"/>
                    <a:gd name="T26" fmla="*/ 87 w 87"/>
                    <a:gd name="T27" fmla="*/ 46 h 134"/>
                    <a:gd name="T28" fmla="*/ 86 w 87"/>
                    <a:gd name="T29" fmla="*/ 57 h 134"/>
                    <a:gd name="T30" fmla="*/ 83 w 87"/>
                    <a:gd name="T31" fmla="*/ 66 h 134"/>
                    <a:gd name="T32" fmla="*/ 78 w 87"/>
                    <a:gd name="T33" fmla="*/ 74 h 134"/>
                    <a:gd name="T34" fmla="*/ 72 w 87"/>
                    <a:gd name="T35" fmla="*/ 83 h 134"/>
                    <a:gd name="T36" fmla="*/ 65 w 87"/>
                    <a:gd name="T37" fmla="*/ 89 h 134"/>
                    <a:gd name="T38" fmla="*/ 58 w 87"/>
                    <a:gd name="T39" fmla="*/ 96 h 134"/>
                    <a:gd name="T40" fmla="*/ 50 w 87"/>
                    <a:gd name="T41" fmla="*/ 103 h 134"/>
                    <a:gd name="T42" fmla="*/ 42 w 87"/>
                    <a:gd name="T43" fmla="*/ 109 h 134"/>
                    <a:gd name="T44" fmla="*/ 30 w 87"/>
                    <a:gd name="T45" fmla="*/ 114 h 134"/>
                    <a:gd name="T46" fmla="*/ 20 w 87"/>
                    <a:gd name="T47" fmla="*/ 121 h 134"/>
                    <a:gd name="T48" fmla="*/ 8 w 87"/>
                    <a:gd name="T49" fmla="*/ 128 h 134"/>
                    <a:gd name="T50" fmla="*/ 0 w 87"/>
                    <a:gd name="T51" fmla="*/ 134 h 134"/>
                    <a:gd name="T52" fmla="*/ 0 w 87"/>
                    <a:gd name="T53"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134">
                      <a:moveTo>
                        <a:pt x="0" y="3"/>
                      </a:moveTo>
                      <a:lnTo>
                        <a:pt x="7" y="1"/>
                      </a:lnTo>
                      <a:lnTo>
                        <a:pt x="13" y="0"/>
                      </a:lnTo>
                      <a:lnTo>
                        <a:pt x="20" y="0"/>
                      </a:lnTo>
                      <a:lnTo>
                        <a:pt x="28" y="0"/>
                      </a:lnTo>
                      <a:lnTo>
                        <a:pt x="37" y="0"/>
                      </a:lnTo>
                      <a:lnTo>
                        <a:pt x="46" y="0"/>
                      </a:lnTo>
                      <a:lnTo>
                        <a:pt x="55" y="3"/>
                      </a:lnTo>
                      <a:lnTo>
                        <a:pt x="63" y="7"/>
                      </a:lnTo>
                      <a:lnTo>
                        <a:pt x="71" y="13"/>
                      </a:lnTo>
                      <a:lnTo>
                        <a:pt x="76" y="18"/>
                      </a:lnTo>
                      <a:lnTo>
                        <a:pt x="82" y="28"/>
                      </a:lnTo>
                      <a:lnTo>
                        <a:pt x="84" y="35"/>
                      </a:lnTo>
                      <a:lnTo>
                        <a:pt x="87" y="46"/>
                      </a:lnTo>
                      <a:lnTo>
                        <a:pt x="86" y="57"/>
                      </a:lnTo>
                      <a:lnTo>
                        <a:pt x="83" y="66"/>
                      </a:lnTo>
                      <a:lnTo>
                        <a:pt x="78" y="74"/>
                      </a:lnTo>
                      <a:lnTo>
                        <a:pt x="72" y="83"/>
                      </a:lnTo>
                      <a:lnTo>
                        <a:pt x="65" y="89"/>
                      </a:lnTo>
                      <a:lnTo>
                        <a:pt x="58" y="96"/>
                      </a:lnTo>
                      <a:lnTo>
                        <a:pt x="50" y="103"/>
                      </a:lnTo>
                      <a:lnTo>
                        <a:pt x="42" y="109"/>
                      </a:lnTo>
                      <a:lnTo>
                        <a:pt x="30" y="114"/>
                      </a:lnTo>
                      <a:lnTo>
                        <a:pt x="20" y="121"/>
                      </a:lnTo>
                      <a:lnTo>
                        <a:pt x="8" y="128"/>
                      </a:lnTo>
                      <a:lnTo>
                        <a:pt x="0" y="134"/>
                      </a:lnTo>
                      <a:lnTo>
                        <a:pt x="0" y="3"/>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79" name="Freeform 359"/>
                <p:cNvSpPr>
                  <a:spLocks/>
                </p:cNvSpPr>
                <p:nvPr/>
              </p:nvSpPr>
              <p:spPr bwMode="auto">
                <a:xfrm>
                  <a:off x="2400" y="2403"/>
                  <a:ext cx="54" cy="79"/>
                </a:xfrm>
                <a:custGeom>
                  <a:avLst/>
                  <a:gdLst>
                    <a:gd name="T0" fmla="*/ 54 w 54"/>
                    <a:gd name="T1" fmla="*/ 79 h 79"/>
                    <a:gd name="T2" fmla="*/ 0 w 54"/>
                    <a:gd name="T3" fmla="*/ 79 h 79"/>
                    <a:gd name="T4" fmla="*/ 4 w 54"/>
                    <a:gd name="T5" fmla="*/ 66 h 79"/>
                    <a:gd name="T6" fmla="*/ 8 w 54"/>
                    <a:gd name="T7" fmla="*/ 56 h 79"/>
                    <a:gd name="T8" fmla="*/ 13 w 54"/>
                    <a:gd name="T9" fmla="*/ 45 h 79"/>
                    <a:gd name="T10" fmla="*/ 20 w 54"/>
                    <a:gd name="T11" fmla="*/ 37 h 79"/>
                    <a:gd name="T12" fmla="*/ 26 w 54"/>
                    <a:gd name="T13" fmla="*/ 28 h 79"/>
                    <a:gd name="T14" fmla="*/ 33 w 54"/>
                    <a:gd name="T15" fmla="*/ 20 h 79"/>
                    <a:gd name="T16" fmla="*/ 41 w 54"/>
                    <a:gd name="T17" fmla="*/ 12 h 79"/>
                    <a:gd name="T18" fmla="*/ 49 w 54"/>
                    <a:gd name="T19" fmla="*/ 7 h 79"/>
                    <a:gd name="T20" fmla="*/ 54 w 54"/>
                    <a:gd name="T21" fmla="*/ 0 h 79"/>
                    <a:gd name="T22" fmla="*/ 54 w 54"/>
                    <a:gd name="T2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9">
                      <a:moveTo>
                        <a:pt x="54" y="79"/>
                      </a:moveTo>
                      <a:lnTo>
                        <a:pt x="0" y="79"/>
                      </a:lnTo>
                      <a:lnTo>
                        <a:pt x="4" y="66"/>
                      </a:lnTo>
                      <a:lnTo>
                        <a:pt x="8" y="56"/>
                      </a:lnTo>
                      <a:lnTo>
                        <a:pt x="13" y="45"/>
                      </a:lnTo>
                      <a:lnTo>
                        <a:pt x="20" y="37"/>
                      </a:lnTo>
                      <a:lnTo>
                        <a:pt x="26" y="28"/>
                      </a:lnTo>
                      <a:lnTo>
                        <a:pt x="33" y="20"/>
                      </a:lnTo>
                      <a:lnTo>
                        <a:pt x="41" y="12"/>
                      </a:lnTo>
                      <a:lnTo>
                        <a:pt x="49" y="7"/>
                      </a:lnTo>
                      <a:lnTo>
                        <a:pt x="54" y="0"/>
                      </a:lnTo>
                      <a:lnTo>
                        <a:pt x="54" y="79"/>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0" name="Freeform 360"/>
                <p:cNvSpPr>
                  <a:spLocks/>
                </p:cNvSpPr>
                <p:nvPr/>
              </p:nvSpPr>
              <p:spPr bwMode="auto">
                <a:xfrm>
                  <a:off x="2681" y="1358"/>
                  <a:ext cx="954" cy="1933"/>
                </a:xfrm>
                <a:custGeom>
                  <a:avLst/>
                  <a:gdLst>
                    <a:gd name="T0" fmla="*/ 147 w 954"/>
                    <a:gd name="T1" fmla="*/ 241 h 1933"/>
                    <a:gd name="T2" fmla="*/ 354 w 954"/>
                    <a:gd name="T3" fmla="*/ 200 h 1933"/>
                    <a:gd name="T4" fmla="*/ 566 w 954"/>
                    <a:gd name="T5" fmla="*/ 153 h 1933"/>
                    <a:gd name="T6" fmla="*/ 617 w 954"/>
                    <a:gd name="T7" fmla="*/ 131 h 1933"/>
                    <a:gd name="T8" fmla="*/ 666 w 954"/>
                    <a:gd name="T9" fmla="*/ 112 h 1933"/>
                    <a:gd name="T10" fmla="*/ 713 w 954"/>
                    <a:gd name="T11" fmla="*/ 93 h 1933"/>
                    <a:gd name="T12" fmla="*/ 757 w 954"/>
                    <a:gd name="T13" fmla="*/ 76 h 1933"/>
                    <a:gd name="T14" fmla="*/ 833 w 954"/>
                    <a:gd name="T15" fmla="*/ 42 h 1933"/>
                    <a:gd name="T16" fmla="*/ 898 w 954"/>
                    <a:gd name="T17" fmla="*/ 18 h 1933"/>
                    <a:gd name="T18" fmla="*/ 954 w 954"/>
                    <a:gd name="T19" fmla="*/ 0 h 1933"/>
                    <a:gd name="T20" fmla="*/ 933 w 954"/>
                    <a:gd name="T21" fmla="*/ 56 h 1933"/>
                    <a:gd name="T22" fmla="*/ 915 w 954"/>
                    <a:gd name="T23" fmla="*/ 116 h 1933"/>
                    <a:gd name="T24" fmla="*/ 894 w 954"/>
                    <a:gd name="T25" fmla="*/ 175 h 1933"/>
                    <a:gd name="T26" fmla="*/ 875 w 954"/>
                    <a:gd name="T27" fmla="*/ 234 h 1933"/>
                    <a:gd name="T28" fmla="*/ 856 w 954"/>
                    <a:gd name="T29" fmla="*/ 293 h 1933"/>
                    <a:gd name="T30" fmla="*/ 766 w 954"/>
                    <a:gd name="T31" fmla="*/ 566 h 1933"/>
                    <a:gd name="T32" fmla="*/ 748 w 954"/>
                    <a:gd name="T33" fmla="*/ 623 h 1933"/>
                    <a:gd name="T34" fmla="*/ 728 w 954"/>
                    <a:gd name="T35" fmla="*/ 679 h 1933"/>
                    <a:gd name="T36" fmla="*/ 709 w 954"/>
                    <a:gd name="T37" fmla="*/ 736 h 1933"/>
                    <a:gd name="T38" fmla="*/ 617 w 954"/>
                    <a:gd name="T39" fmla="*/ 1023 h 1933"/>
                    <a:gd name="T40" fmla="*/ 590 w 954"/>
                    <a:gd name="T41" fmla="*/ 1101 h 1933"/>
                    <a:gd name="T42" fmla="*/ 563 w 954"/>
                    <a:gd name="T43" fmla="*/ 1180 h 1933"/>
                    <a:gd name="T44" fmla="*/ 516 w 954"/>
                    <a:gd name="T45" fmla="*/ 1331 h 1933"/>
                    <a:gd name="T46" fmla="*/ 499 w 954"/>
                    <a:gd name="T47" fmla="*/ 1378 h 1933"/>
                    <a:gd name="T48" fmla="*/ 483 w 954"/>
                    <a:gd name="T49" fmla="*/ 1426 h 1933"/>
                    <a:gd name="T50" fmla="*/ 467 w 954"/>
                    <a:gd name="T51" fmla="*/ 1472 h 1933"/>
                    <a:gd name="T52" fmla="*/ 453 w 954"/>
                    <a:gd name="T53" fmla="*/ 1519 h 1933"/>
                    <a:gd name="T54" fmla="*/ 437 w 954"/>
                    <a:gd name="T55" fmla="*/ 1567 h 1933"/>
                    <a:gd name="T56" fmla="*/ 418 w 954"/>
                    <a:gd name="T57" fmla="*/ 1625 h 1933"/>
                    <a:gd name="T58" fmla="*/ 401 w 954"/>
                    <a:gd name="T59" fmla="*/ 1675 h 1933"/>
                    <a:gd name="T60" fmla="*/ 384 w 954"/>
                    <a:gd name="T61" fmla="*/ 1725 h 1933"/>
                    <a:gd name="T62" fmla="*/ 343 w 954"/>
                    <a:gd name="T63" fmla="*/ 1788 h 1933"/>
                    <a:gd name="T64" fmla="*/ 252 w 954"/>
                    <a:gd name="T65" fmla="*/ 1849 h 1933"/>
                    <a:gd name="T66" fmla="*/ 126 w 954"/>
                    <a:gd name="T67" fmla="*/ 1901 h 1933"/>
                    <a:gd name="T68" fmla="*/ 0 w 954"/>
                    <a:gd name="T69" fmla="*/ 1579 h 1933"/>
                    <a:gd name="T70" fmla="*/ 50 w 954"/>
                    <a:gd name="T71" fmla="*/ 1538 h 1933"/>
                    <a:gd name="T72" fmla="*/ 77 w 954"/>
                    <a:gd name="T73" fmla="*/ 1493 h 1933"/>
                    <a:gd name="T74" fmla="*/ 90 w 954"/>
                    <a:gd name="T75" fmla="*/ 1430 h 1933"/>
                    <a:gd name="T76" fmla="*/ 76 w 954"/>
                    <a:gd name="T77" fmla="*/ 1363 h 1933"/>
                    <a:gd name="T78" fmla="*/ 36 w 954"/>
                    <a:gd name="T79" fmla="*/ 1330 h 1933"/>
                    <a:gd name="T80" fmla="*/ 0 w 954"/>
                    <a:gd name="T81" fmla="*/ 1147 h 1933"/>
                    <a:gd name="T82" fmla="*/ 55 w 954"/>
                    <a:gd name="T83" fmla="*/ 1134 h 1933"/>
                    <a:gd name="T84" fmla="*/ 97 w 954"/>
                    <a:gd name="T85" fmla="*/ 1105 h 1933"/>
                    <a:gd name="T86" fmla="*/ 127 w 954"/>
                    <a:gd name="T87" fmla="*/ 1062 h 1933"/>
                    <a:gd name="T88" fmla="*/ 146 w 954"/>
                    <a:gd name="T89" fmla="*/ 1004 h 1933"/>
                    <a:gd name="T90" fmla="*/ 142 w 954"/>
                    <a:gd name="T91" fmla="*/ 932 h 1933"/>
                    <a:gd name="T92" fmla="*/ 109 w 954"/>
                    <a:gd name="T93" fmla="*/ 887 h 1933"/>
                    <a:gd name="T94" fmla="*/ 64 w 954"/>
                    <a:gd name="T95" fmla="*/ 873 h 1933"/>
                    <a:gd name="T96" fmla="*/ 13 w 954"/>
                    <a:gd name="T97" fmla="*/ 882 h 1933"/>
                    <a:gd name="T98" fmla="*/ 27 w 954"/>
                    <a:gd name="T99" fmla="*/ 695 h 1933"/>
                    <a:gd name="T100" fmla="*/ 69 w 954"/>
                    <a:gd name="T101" fmla="*/ 675 h 1933"/>
                    <a:gd name="T102" fmla="*/ 105 w 954"/>
                    <a:gd name="T103" fmla="*/ 644 h 1933"/>
                    <a:gd name="T104" fmla="*/ 134 w 954"/>
                    <a:gd name="T105" fmla="*/ 595 h 1933"/>
                    <a:gd name="T106" fmla="*/ 148 w 954"/>
                    <a:gd name="T107" fmla="*/ 528 h 1933"/>
                    <a:gd name="T108" fmla="*/ 133 w 954"/>
                    <a:gd name="T109" fmla="*/ 458 h 1933"/>
                    <a:gd name="T110" fmla="*/ 92 w 954"/>
                    <a:gd name="T111" fmla="*/ 422 h 1933"/>
                    <a:gd name="T112" fmla="*/ 43 w 954"/>
                    <a:gd name="T113" fmla="*/ 416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4" h="1933">
                      <a:moveTo>
                        <a:pt x="0" y="263"/>
                      </a:moveTo>
                      <a:lnTo>
                        <a:pt x="13" y="262"/>
                      </a:lnTo>
                      <a:lnTo>
                        <a:pt x="46" y="257"/>
                      </a:lnTo>
                      <a:lnTo>
                        <a:pt x="80" y="251"/>
                      </a:lnTo>
                      <a:lnTo>
                        <a:pt x="113" y="246"/>
                      </a:lnTo>
                      <a:lnTo>
                        <a:pt x="147" y="241"/>
                      </a:lnTo>
                      <a:lnTo>
                        <a:pt x="181" y="234"/>
                      </a:lnTo>
                      <a:lnTo>
                        <a:pt x="215" y="228"/>
                      </a:lnTo>
                      <a:lnTo>
                        <a:pt x="250" y="221"/>
                      </a:lnTo>
                      <a:lnTo>
                        <a:pt x="285" y="216"/>
                      </a:lnTo>
                      <a:lnTo>
                        <a:pt x="320" y="208"/>
                      </a:lnTo>
                      <a:lnTo>
                        <a:pt x="354" y="200"/>
                      </a:lnTo>
                      <a:lnTo>
                        <a:pt x="388" y="192"/>
                      </a:lnTo>
                      <a:lnTo>
                        <a:pt x="424" y="185"/>
                      </a:lnTo>
                      <a:lnTo>
                        <a:pt x="459" y="176"/>
                      </a:lnTo>
                      <a:lnTo>
                        <a:pt x="495" y="168"/>
                      </a:lnTo>
                      <a:lnTo>
                        <a:pt x="530" y="160"/>
                      </a:lnTo>
                      <a:lnTo>
                        <a:pt x="566" y="153"/>
                      </a:lnTo>
                      <a:lnTo>
                        <a:pt x="574" y="149"/>
                      </a:lnTo>
                      <a:lnTo>
                        <a:pt x="583" y="145"/>
                      </a:lnTo>
                      <a:lnTo>
                        <a:pt x="591" y="141"/>
                      </a:lnTo>
                      <a:lnTo>
                        <a:pt x="600" y="138"/>
                      </a:lnTo>
                      <a:lnTo>
                        <a:pt x="608" y="134"/>
                      </a:lnTo>
                      <a:lnTo>
                        <a:pt x="617" y="131"/>
                      </a:lnTo>
                      <a:lnTo>
                        <a:pt x="625" y="127"/>
                      </a:lnTo>
                      <a:lnTo>
                        <a:pt x="634" y="125"/>
                      </a:lnTo>
                      <a:lnTo>
                        <a:pt x="642" y="121"/>
                      </a:lnTo>
                      <a:lnTo>
                        <a:pt x="650" y="118"/>
                      </a:lnTo>
                      <a:lnTo>
                        <a:pt x="658" y="114"/>
                      </a:lnTo>
                      <a:lnTo>
                        <a:pt x="666" y="112"/>
                      </a:lnTo>
                      <a:lnTo>
                        <a:pt x="674" y="108"/>
                      </a:lnTo>
                      <a:lnTo>
                        <a:pt x="682" y="105"/>
                      </a:lnTo>
                      <a:lnTo>
                        <a:pt x="690" y="102"/>
                      </a:lnTo>
                      <a:lnTo>
                        <a:pt x="699" y="100"/>
                      </a:lnTo>
                      <a:lnTo>
                        <a:pt x="705" y="96"/>
                      </a:lnTo>
                      <a:lnTo>
                        <a:pt x="713" y="93"/>
                      </a:lnTo>
                      <a:lnTo>
                        <a:pt x="720" y="91"/>
                      </a:lnTo>
                      <a:lnTo>
                        <a:pt x="728" y="88"/>
                      </a:lnTo>
                      <a:lnTo>
                        <a:pt x="734" y="84"/>
                      </a:lnTo>
                      <a:lnTo>
                        <a:pt x="742" y="81"/>
                      </a:lnTo>
                      <a:lnTo>
                        <a:pt x="749" y="79"/>
                      </a:lnTo>
                      <a:lnTo>
                        <a:pt x="757" y="76"/>
                      </a:lnTo>
                      <a:lnTo>
                        <a:pt x="770" y="70"/>
                      </a:lnTo>
                      <a:lnTo>
                        <a:pt x="784" y="64"/>
                      </a:lnTo>
                      <a:lnTo>
                        <a:pt x="798" y="58"/>
                      </a:lnTo>
                      <a:lnTo>
                        <a:pt x="811" y="54"/>
                      </a:lnTo>
                      <a:lnTo>
                        <a:pt x="821" y="47"/>
                      </a:lnTo>
                      <a:lnTo>
                        <a:pt x="833" y="42"/>
                      </a:lnTo>
                      <a:lnTo>
                        <a:pt x="845" y="38"/>
                      </a:lnTo>
                      <a:lnTo>
                        <a:pt x="857" y="34"/>
                      </a:lnTo>
                      <a:lnTo>
                        <a:pt x="866" y="29"/>
                      </a:lnTo>
                      <a:lnTo>
                        <a:pt x="877" y="25"/>
                      </a:lnTo>
                      <a:lnTo>
                        <a:pt x="887" y="21"/>
                      </a:lnTo>
                      <a:lnTo>
                        <a:pt x="898" y="18"/>
                      </a:lnTo>
                      <a:lnTo>
                        <a:pt x="906" y="14"/>
                      </a:lnTo>
                      <a:lnTo>
                        <a:pt x="913" y="10"/>
                      </a:lnTo>
                      <a:lnTo>
                        <a:pt x="921" y="8"/>
                      </a:lnTo>
                      <a:lnTo>
                        <a:pt x="929" y="6"/>
                      </a:lnTo>
                      <a:lnTo>
                        <a:pt x="942" y="1"/>
                      </a:lnTo>
                      <a:lnTo>
                        <a:pt x="954" y="0"/>
                      </a:lnTo>
                      <a:lnTo>
                        <a:pt x="950" y="8"/>
                      </a:lnTo>
                      <a:lnTo>
                        <a:pt x="946" y="18"/>
                      </a:lnTo>
                      <a:lnTo>
                        <a:pt x="944" y="27"/>
                      </a:lnTo>
                      <a:lnTo>
                        <a:pt x="941" y="38"/>
                      </a:lnTo>
                      <a:lnTo>
                        <a:pt x="937" y="46"/>
                      </a:lnTo>
                      <a:lnTo>
                        <a:pt x="933" y="56"/>
                      </a:lnTo>
                      <a:lnTo>
                        <a:pt x="931" y="66"/>
                      </a:lnTo>
                      <a:lnTo>
                        <a:pt x="928" y="76"/>
                      </a:lnTo>
                      <a:lnTo>
                        <a:pt x="924" y="85"/>
                      </a:lnTo>
                      <a:lnTo>
                        <a:pt x="920" y="96"/>
                      </a:lnTo>
                      <a:lnTo>
                        <a:pt x="917" y="105"/>
                      </a:lnTo>
                      <a:lnTo>
                        <a:pt x="915" y="116"/>
                      </a:lnTo>
                      <a:lnTo>
                        <a:pt x="911" y="125"/>
                      </a:lnTo>
                      <a:lnTo>
                        <a:pt x="907" y="135"/>
                      </a:lnTo>
                      <a:lnTo>
                        <a:pt x="904" y="145"/>
                      </a:lnTo>
                      <a:lnTo>
                        <a:pt x="902" y="155"/>
                      </a:lnTo>
                      <a:lnTo>
                        <a:pt x="898" y="164"/>
                      </a:lnTo>
                      <a:lnTo>
                        <a:pt x="894" y="175"/>
                      </a:lnTo>
                      <a:lnTo>
                        <a:pt x="891" y="184"/>
                      </a:lnTo>
                      <a:lnTo>
                        <a:pt x="888" y="195"/>
                      </a:lnTo>
                      <a:lnTo>
                        <a:pt x="885" y="204"/>
                      </a:lnTo>
                      <a:lnTo>
                        <a:pt x="881" y="214"/>
                      </a:lnTo>
                      <a:lnTo>
                        <a:pt x="878" y="224"/>
                      </a:lnTo>
                      <a:lnTo>
                        <a:pt x="875" y="234"/>
                      </a:lnTo>
                      <a:lnTo>
                        <a:pt x="871" y="243"/>
                      </a:lnTo>
                      <a:lnTo>
                        <a:pt x="869" y="254"/>
                      </a:lnTo>
                      <a:lnTo>
                        <a:pt x="865" y="263"/>
                      </a:lnTo>
                      <a:lnTo>
                        <a:pt x="862" y="274"/>
                      </a:lnTo>
                      <a:lnTo>
                        <a:pt x="858" y="283"/>
                      </a:lnTo>
                      <a:lnTo>
                        <a:pt x="856" y="293"/>
                      </a:lnTo>
                      <a:lnTo>
                        <a:pt x="853" y="303"/>
                      </a:lnTo>
                      <a:lnTo>
                        <a:pt x="850" y="314"/>
                      </a:lnTo>
                      <a:lnTo>
                        <a:pt x="176" y="735"/>
                      </a:lnTo>
                      <a:lnTo>
                        <a:pt x="777" y="538"/>
                      </a:lnTo>
                      <a:lnTo>
                        <a:pt x="771" y="552"/>
                      </a:lnTo>
                      <a:lnTo>
                        <a:pt x="766" y="566"/>
                      </a:lnTo>
                      <a:lnTo>
                        <a:pt x="761" y="579"/>
                      </a:lnTo>
                      <a:lnTo>
                        <a:pt x="757" y="594"/>
                      </a:lnTo>
                      <a:lnTo>
                        <a:pt x="753" y="600"/>
                      </a:lnTo>
                      <a:lnTo>
                        <a:pt x="752" y="607"/>
                      </a:lnTo>
                      <a:lnTo>
                        <a:pt x="749" y="615"/>
                      </a:lnTo>
                      <a:lnTo>
                        <a:pt x="748" y="623"/>
                      </a:lnTo>
                      <a:lnTo>
                        <a:pt x="744" y="629"/>
                      </a:lnTo>
                      <a:lnTo>
                        <a:pt x="742" y="636"/>
                      </a:lnTo>
                      <a:lnTo>
                        <a:pt x="740" y="644"/>
                      </a:lnTo>
                      <a:lnTo>
                        <a:pt x="738" y="652"/>
                      </a:lnTo>
                      <a:lnTo>
                        <a:pt x="733" y="665"/>
                      </a:lnTo>
                      <a:lnTo>
                        <a:pt x="728" y="679"/>
                      </a:lnTo>
                      <a:lnTo>
                        <a:pt x="724" y="692"/>
                      </a:lnTo>
                      <a:lnTo>
                        <a:pt x="720" y="707"/>
                      </a:lnTo>
                      <a:lnTo>
                        <a:pt x="716" y="713"/>
                      </a:lnTo>
                      <a:lnTo>
                        <a:pt x="715" y="720"/>
                      </a:lnTo>
                      <a:lnTo>
                        <a:pt x="711" y="728"/>
                      </a:lnTo>
                      <a:lnTo>
                        <a:pt x="709" y="736"/>
                      </a:lnTo>
                      <a:lnTo>
                        <a:pt x="707" y="742"/>
                      </a:lnTo>
                      <a:lnTo>
                        <a:pt x="705" y="749"/>
                      </a:lnTo>
                      <a:lnTo>
                        <a:pt x="703" y="757"/>
                      </a:lnTo>
                      <a:lnTo>
                        <a:pt x="701" y="765"/>
                      </a:lnTo>
                      <a:lnTo>
                        <a:pt x="189" y="1136"/>
                      </a:lnTo>
                      <a:lnTo>
                        <a:pt x="617" y="1023"/>
                      </a:lnTo>
                      <a:lnTo>
                        <a:pt x="612" y="1035"/>
                      </a:lnTo>
                      <a:lnTo>
                        <a:pt x="608" y="1048"/>
                      </a:lnTo>
                      <a:lnTo>
                        <a:pt x="603" y="1061"/>
                      </a:lnTo>
                      <a:lnTo>
                        <a:pt x="599" y="1074"/>
                      </a:lnTo>
                      <a:lnTo>
                        <a:pt x="593" y="1086"/>
                      </a:lnTo>
                      <a:lnTo>
                        <a:pt x="590" y="1101"/>
                      </a:lnTo>
                      <a:lnTo>
                        <a:pt x="586" y="1112"/>
                      </a:lnTo>
                      <a:lnTo>
                        <a:pt x="582" y="1127"/>
                      </a:lnTo>
                      <a:lnTo>
                        <a:pt x="576" y="1139"/>
                      </a:lnTo>
                      <a:lnTo>
                        <a:pt x="572" y="1152"/>
                      </a:lnTo>
                      <a:lnTo>
                        <a:pt x="567" y="1165"/>
                      </a:lnTo>
                      <a:lnTo>
                        <a:pt x="563" y="1180"/>
                      </a:lnTo>
                      <a:lnTo>
                        <a:pt x="559" y="1191"/>
                      </a:lnTo>
                      <a:lnTo>
                        <a:pt x="555" y="1205"/>
                      </a:lnTo>
                      <a:lnTo>
                        <a:pt x="551" y="1218"/>
                      </a:lnTo>
                      <a:lnTo>
                        <a:pt x="547" y="1232"/>
                      </a:lnTo>
                      <a:lnTo>
                        <a:pt x="221" y="1393"/>
                      </a:lnTo>
                      <a:lnTo>
                        <a:pt x="516" y="1331"/>
                      </a:lnTo>
                      <a:lnTo>
                        <a:pt x="512" y="1339"/>
                      </a:lnTo>
                      <a:lnTo>
                        <a:pt x="509" y="1347"/>
                      </a:lnTo>
                      <a:lnTo>
                        <a:pt x="507" y="1355"/>
                      </a:lnTo>
                      <a:lnTo>
                        <a:pt x="504" y="1363"/>
                      </a:lnTo>
                      <a:lnTo>
                        <a:pt x="501" y="1371"/>
                      </a:lnTo>
                      <a:lnTo>
                        <a:pt x="499" y="1378"/>
                      </a:lnTo>
                      <a:lnTo>
                        <a:pt x="496" y="1386"/>
                      </a:lnTo>
                      <a:lnTo>
                        <a:pt x="495" y="1394"/>
                      </a:lnTo>
                      <a:lnTo>
                        <a:pt x="491" y="1402"/>
                      </a:lnTo>
                      <a:lnTo>
                        <a:pt x="488" y="1410"/>
                      </a:lnTo>
                      <a:lnTo>
                        <a:pt x="485" y="1418"/>
                      </a:lnTo>
                      <a:lnTo>
                        <a:pt x="483" y="1426"/>
                      </a:lnTo>
                      <a:lnTo>
                        <a:pt x="480" y="1434"/>
                      </a:lnTo>
                      <a:lnTo>
                        <a:pt x="478" y="1442"/>
                      </a:lnTo>
                      <a:lnTo>
                        <a:pt x="475" y="1450"/>
                      </a:lnTo>
                      <a:lnTo>
                        <a:pt x="474" y="1457"/>
                      </a:lnTo>
                      <a:lnTo>
                        <a:pt x="470" y="1464"/>
                      </a:lnTo>
                      <a:lnTo>
                        <a:pt x="467" y="1472"/>
                      </a:lnTo>
                      <a:lnTo>
                        <a:pt x="464" y="1480"/>
                      </a:lnTo>
                      <a:lnTo>
                        <a:pt x="463" y="1488"/>
                      </a:lnTo>
                      <a:lnTo>
                        <a:pt x="459" y="1496"/>
                      </a:lnTo>
                      <a:lnTo>
                        <a:pt x="457" y="1504"/>
                      </a:lnTo>
                      <a:lnTo>
                        <a:pt x="454" y="1511"/>
                      </a:lnTo>
                      <a:lnTo>
                        <a:pt x="453" y="1519"/>
                      </a:lnTo>
                      <a:lnTo>
                        <a:pt x="449" y="1527"/>
                      </a:lnTo>
                      <a:lnTo>
                        <a:pt x="447" y="1535"/>
                      </a:lnTo>
                      <a:lnTo>
                        <a:pt x="443" y="1543"/>
                      </a:lnTo>
                      <a:lnTo>
                        <a:pt x="442" y="1551"/>
                      </a:lnTo>
                      <a:lnTo>
                        <a:pt x="439" y="1559"/>
                      </a:lnTo>
                      <a:lnTo>
                        <a:pt x="437" y="1567"/>
                      </a:lnTo>
                      <a:lnTo>
                        <a:pt x="434" y="1575"/>
                      </a:lnTo>
                      <a:lnTo>
                        <a:pt x="433" y="1583"/>
                      </a:lnTo>
                      <a:lnTo>
                        <a:pt x="271" y="1650"/>
                      </a:lnTo>
                      <a:lnTo>
                        <a:pt x="425" y="1609"/>
                      </a:lnTo>
                      <a:lnTo>
                        <a:pt x="421" y="1617"/>
                      </a:lnTo>
                      <a:lnTo>
                        <a:pt x="418" y="1625"/>
                      </a:lnTo>
                      <a:lnTo>
                        <a:pt x="416" y="1633"/>
                      </a:lnTo>
                      <a:lnTo>
                        <a:pt x="413" y="1642"/>
                      </a:lnTo>
                      <a:lnTo>
                        <a:pt x="409" y="1650"/>
                      </a:lnTo>
                      <a:lnTo>
                        <a:pt x="406" y="1658"/>
                      </a:lnTo>
                      <a:lnTo>
                        <a:pt x="404" y="1666"/>
                      </a:lnTo>
                      <a:lnTo>
                        <a:pt x="401" y="1675"/>
                      </a:lnTo>
                      <a:lnTo>
                        <a:pt x="397" y="1683"/>
                      </a:lnTo>
                      <a:lnTo>
                        <a:pt x="395" y="1691"/>
                      </a:lnTo>
                      <a:lnTo>
                        <a:pt x="392" y="1698"/>
                      </a:lnTo>
                      <a:lnTo>
                        <a:pt x="391" y="1708"/>
                      </a:lnTo>
                      <a:lnTo>
                        <a:pt x="387" y="1716"/>
                      </a:lnTo>
                      <a:lnTo>
                        <a:pt x="384" y="1725"/>
                      </a:lnTo>
                      <a:lnTo>
                        <a:pt x="381" y="1733"/>
                      </a:lnTo>
                      <a:lnTo>
                        <a:pt x="380" y="1742"/>
                      </a:lnTo>
                      <a:lnTo>
                        <a:pt x="371" y="1752"/>
                      </a:lnTo>
                      <a:lnTo>
                        <a:pt x="363" y="1764"/>
                      </a:lnTo>
                      <a:lnTo>
                        <a:pt x="354" y="1776"/>
                      </a:lnTo>
                      <a:lnTo>
                        <a:pt x="343" y="1788"/>
                      </a:lnTo>
                      <a:lnTo>
                        <a:pt x="330" y="1799"/>
                      </a:lnTo>
                      <a:lnTo>
                        <a:pt x="317" y="1809"/>
                      </a:lnTo>
                      <a:lnTo>
                        <a:pt x="302" y="1820"/>
                      </a:lnTo>
                      <a:lnTo>
                        <a:pt x="288" y="1830"/>
                      </a:lnTo>
                      <a:lnTo>
                        <a:pt x="269" y="1839"/>
                      </a:lnTo>
                      <a:lnTo>
                        <a:pt x="252" y="1849"/>
                      </a:lnTo>
                      <a:lnTo>
                        <a:pt x="233" y="1858"/>
                      </a:lnTo>
                      <a:lnTo>
                        <a:pt x="214" y="1868"/>
                      </a:lnTo>
                      <a:lnTo>
                        <a:pt x="192" y="1876"/>
                      </a:lnTo>
                      <a:lnTo>
                        <a:pt x="171" y="1884"/>
                      </a:lnTo>
                      <a:lnTo>
                        <a:pt x="148" y="1892"/>
                      </a:lnTo>
                      <a:lnTo>
                        <a:pt x="126" y="1901"/>
                      </a:lnTo>
                      <a:lnTo>
                        <a:pt x="101" y="1908"/>
                      </a:lnTo>
                      <a:lnTo>
                        <a:pt x="76" y="1914"/>
                      </a:lnTo>
                      <a:lnTo>
                        <a:pt x="50" y="1921"/>
                      </a:lnTo>
                      <a:lnTo>
                        <a:pt x="25" y="1928"/>
                      </a:lnTo>
                      <a:lnTo>
                        <a:pt x="0" y="1933"/>
                      </a:lnTo>
                      <a:lnTo>
                        <a:pt x="0" y="1579"/>
                      </a:lnTo>
                      <a:lnTo>
                        <a:pt x="11" y="1572"/>
                      </a:lnTo>
                      <a:lnTo>
                        <a:pt x="23" y="1564"/>
                      </a:lnTo>
                      <a:lnTo>
                        <a:pt x="35" y="1556"/>
                      </a:lnTo>
                      <a:lnTo>
                        <a:pt x="39" y="1550"/>
                      </a:lnTo>
                      <a:lnTo>
                        <a:pt x="46" y="1544"/>
                      </a:lnTo>
                      <a:lnTo>
                        <a:pt x="50" y="1538"/>
                      </a:lnTo>
                      <a:lnTo>
                        <a:pt x="56" y="1533"/>
                      </a:lnTo>
                      <a:lnTo>
                        <a:pt x="60" y="1525"/>
                      </a:lnTo>
                      <a:lnTo>
                        <a:pt x="65" y="1517"/>
                      </a:lnTo>
                      <a:lnTo>
                        <a:pt x="69" y="1509"/>
                      </a:lnTo>
                      <a:lnTo>
                        <a:pt x="75" y="1502"/>
                      </a:lnTo>
                      <a:lnTo>
                        <a:pt x="77" y="1493"/>
                      </a:lnTo>
                      <a:lnTo>
                        <a:pt x="81" y="1484"/>
                      </a:lnTo>
                      <a:lnTo>
                        <a:pt x="84" y="1473"/>
                      </a:lnTo>
                      <a:lnTo>
                        <a:pt x="86" y="1464"/>
                      </a:lnTo>
                      <a:lnTo>
                        <a:pt x="88" y="1452"/>
                      </a:lnTo>
                      <a:lnTo>
                        <a:pt x="89" y="1442"/>
                      </a:lnTo>
                      <a:lnTo>
                        <a:pt x="90" y="1430"/>
                      </a:lnTo>
                      <a:lnTo>
                        <a:pt x="92" y="1418"/>
                      </a:lnTo>
                      <a:lnTo>
                        <a:pt x="90" y="1403"/>
                      </a:lnTo>
                      <a:lnTo>
                        <a:pt x="88" y="1393"/>
                      </a:lnTo>
                      <a:lnTo>
                        <a:pt x="84" y="1381"/>
                      </a:lnTo>
                      <a:lnTo>
                        <a:pt x="81" y="1373"/>
                      </a:lnTo>
                      <a:lnTo>
                        <a:pt x="76" y="1363"/>
                      </a:lnTo>
                      <a:lnTo>
                        <a:pt x="71" y="1356"/>
                      </a:lnTo>
                      <a:lnTo>
                        <a:pt x="64" y="1348"/>
                      </a:lnTo>
                      <a:lnTo>
                        <a:pt x="59" y="1344"/>
                      </a:lnTo>
                      <a:lnTo>
                        <a:pt x="51" y="1338"/>
                      </a:lnTo>
                      <a:lnTo>
                        <a:pt x="44" y="1334"/>
                      </a:lnTo>
                      <a:lnTo>
                        <a:pt x="36" y="1330"/>
                      </a:lnTo>
                      <a:lnTo>
                        <a:pt x="30" y="1327"/>
                      </a:lnTo>
                      <a:lnTo>
                        <a:pt x="15" y="1323"/>
                      </a:lnTo>
                      <a:lnTo>
                        <a:pt x="3" y="1323"/>
                      </a:lnTo>
                      <a:lnTo>
                        <a:pt x="2" y="1323"/>
                      </a:lnTo>
                      <a:lnTo>
                        <a:pt x="0" y="1323"/>
                      </a:lnTo>
                      <a:lnTo>
                        <a:pt x="0" y="1147"/>
                      </a:lnTo>
                      <a:lnTo>
                        <a:pt x="5" y="1148"/>
                      </a:lnTo>
                      <a:lnTo>
                        <a:pt x="11" y="1147"/>
                      </a:lnTo>
                      <a:lnTo>
                        <a:pt x="22" y="1145"/>
                      </a:lnTo>
                      <a:lnTo>
                        <a:pt x="31" y="1141"/>
                      </a:lnTo>
                      <a:lnTo>
                        <a:pt x="43" y="1139"/>
                      </a:lnTo>
                      <a:lnTo>
                        <a:pt x="55" y="1134"/>
                      </a:lnTo>
                      <a:lnTo>
                        <a:pt x="67" y="1127"/>
                      </a:lnTo>
                      <a:lnTo>
                        <a:pt x="72" y="1123"/>
                      </a:lnTo>
                      <a:lnTo>
                        <a:pt x="79" y="1119"/>
                      </a:lnTo>
                      <a:lnTo>
                        <a:pt x="85" y="1115"/>
                      </a:lnTo>
                      <a:lnTo>
                        <a:pt x="92" y="1111"/>
                      </a:lnTo>
                      <a:lnTo>
                        <a:pt x="97" y="1105"/>
                      </a:lnTo>
                      <a:lnTo>
                        <a:pt x="102" y="1098"/>
                      </a:lnTo>
                      <a:lnTo>
                        <a:pt x="108" y="1091"/>
                      </a:lnTo>
                      <a:lnTo>
                        <a:pt x="114" y="1086"/>
                      </a:lnTo>
                      <a:lnTo>
                        <a:pt x="118" y="1078"/>
                      </a:lnTo>
                      <a:lnTo>
                        <a:pt x="123" y="1070"/>
                      </a:lnTo>
                      <a:lnTo>
                        <a:pt x="127" y="1062"/>
                      </a:lnTo>
                      <a:lnTo>
                        <a:pt x="133" y="1056"/>
                      </a:lnTo>
                      <a:lnTo>
                        <a:pt x="135" y="1045"/>
                      </a:lnTo>
                      <a:lnTo>
                        <a:pt x="139" y="1036"/>
                      </a:lnTo>
                      <a:lnTo>
                        <a:pt x="142" y="1026"/>
                      </a:lnTo>
                      <a:lnTo>
                        <a:pt x="144" y="1016"/>
                      </a:lnTo>
                      <a:lnTo>
                        <a:pt x="146" y="1004"/>
                      </a:lnTo>
                      <a:lnTo>
                        <a:pt x="147" y="993"/>
                      </a:lnTo>
                      <a:lnTo>
                        <a:pt x="148" y="981"/>
                      </a:lnTo>
                      <a:lnTo>
                        <a:pt x="150" y="969"/>
                      </a:lnTo>
                      <a:lnTo>
                        <a:pt x="148" y="954"/>
                      </a:lnTo>
                      <a:lnTo>
                        <a:pt x="146" y="944"/>
                      </a:lnTo>
                      <a:lnTo>
                        <a:pt x="142" y="932"/>
                      </a:lnTo>
                      <a:lnTo>
                        <a:pt x="139" y="923"/>
                      </a:lnTo>
                      <a:lnTo>
                        <a:pt x="134" y="914"/>
                      </a:lnTo>
                      <a:lnTo>
                        <a:pt x="129" y="906"/>
                      </a:lnTo>
                      <a:lnTo>
                        <a:pt x="122" y="899"/>
                      </a:lnTo>
                      <a:lnTo>
                        <a:pt x="117" y="894"/>
                      </a:lnTo>
                      <a:lnTo>
                        <a:pt x="109" y="887"/>
                      </a:lnTo>
                      <a:lnTo>
                        <a:pt x="101" y="883"/>
                      </a:lnTo>
                      <a:lnTo>
                        <a:pt x="93" y="879"/>
                      </a:lnTo>
                      <a:lnTo>
                        <a:pt x="86" y="877"/>
                      </a:lnTo>
                      <a:lnTo>
                        <a:pt x="79" y="874"/>
                      </a:lnTo>
                      <a:lnTo>
                        <a:pt x="72" y="873"/>
                      </a:lnTo>
                      <a:lnTo>
                        <a:pt x="64" y="873"/>
                      </a:lnTo>
                      <a:lnTo>
                        <a:pt x="59" y="873"/>
                      </a:lnTo>
                      <a:lnTo>
                        <a:pt x="57" y="873"/>
                      </a:lnTo>
                      <a:lnTo>
                        <a:pt x="46" y="873"/>
                      </a:lnTo>
                      <a:lnTo>
                        <a:pt x="35" y="874"/>
                      </a:lnTo>
                      <a:lnTo>
                        <a:pt x="23" y="877"/>
                      </a:lnTo>
                      <a:lnTo>
                        <a:pt x="13" y="882"/>
                      </a:lnTo>
                      <a:lnTo>
                        <a:pt x="1" y="886"/>
                      </a:lnTo>
                      <a:lnTo>
                        <a:pt x="0" y="887"/>
                      </a:lnTo>
                      <a:lnTo>
                        <a:pt x="0" y="702"/>
                      </a:lnTo>
                      <a:lnTo>
                        <a:pt x="6" y="700"/>
                      </a:lnTo>
                      <a:lnTo>
                        <a:pt x="17" y="699"/>
                      </a:lnTo>
                      <a:lnTo>
                        <a:pt x="27" y="695"/>
                      </a:lnTo>
                      <a:lnTo>
                        <a:pt x="39" y="692"/>
                      </a:lnTo>
                      <a:lnTo>
                        <a:pt x="44" y="688"/>
                      </a:lnTo>
                      <a:lnTo>
                        <a:pt x="51" y="686"/>
                      </a:lnTo>
                      <a:lnTo>
                        <a:pt x="56" y="682"/>
                      </a:lnTo>
                      <a:lnTo>
                        <a:pt x="64" y="679"/>
                      </a:lnTo>
                      <a:lnTo>
                        <a:pt x="69" y="675"/>
                      </a:lnTo>
                      <a:lnTo>
                        <a:pt x="76" y="671"/>
                      </a:lnTo>
                      <a:lnTo>
                        <a:pt x="82" y="667"/>
                      </a:lnTo>
                      <a:lnTo>
                        <a:pt x="89" y="663"/>
                      </a:lnTo>
                      <a:lnTo>
                        <a:pt x="94" y="657"/>
                      </a:lnTo>
                      <a:lnTo>
                        <a:pt x="100" y="650"/>
                      </a:lnTo>
                      <a:lnTo>
                        <a:pt x="105" y="644"/>
                      </a:lnTo>
                      <a:lnTo>
                        <a:pt x="111" y="637"/>
                      </a:lnTo>
                      <a:lnTo>
                        <a:pt x="117" y="629"/>
                      </a:lnTo>
                      <a:lnTo>
                        <a:pt x="122" y="621"/>
                      </a:lnTo>
                      <a:lnTo>
                        <a:pt x="126" y="613"/>
                      </a:lnTo>
                      <a:lnTo>
                        <a:pt x="131" y="605"/>
                      </a:lnTo>
                      <a:lnTo>
                        <a:pt x="134" y="595"/>
                      </a:lnTo>
                      <a:lnTo>
                        <a:pt x="138" y="586"/>
                      </a:lnTo>
                      <a:lnTo>
                        <a:pt x="140" y="575"/>
                      </a:lnTo>
                      <a:lnTo>
                        <a:pt x="144" y="565"/>
                      </a:lnTo>
                      <a:lnTo>
                        <a:pt x="146" y="553"/>
                      </a:lnTo>
                      <a:lnTo>
                        <a:pt x="147" y="541"/>
                      </a:lnTo>
                      <a:lnTo>
                        <a:pt x="148" y="528"/>
                      </a:lnTo>
                      <a:lnTo>
                        <a:pt x="150" y="516"/>
                      </a:lnTo>
                      <a:lnTo>
                        <a:pt x="148" y="501"/>
                      </a:lnTo>
                      <a:lnTo>
                        <a:pt x="146" y="490"/>
                      </a:lnTo>
                      <a:lnTo>
                        <a:pt x="142" y="478"/>
                      </a:lnTo>
                      <a:lnTo>
                        <a:pt x="139" y="469"/>
                      </a:lnTo>
                      <a:lnTo>
                        <a:pt x="133" y="458"/>
                      </a:lnTo>
                      <a:lnTo>
                        <a:pt x="127" y="451"/>
                      </a:lnTo>
                      <a:lnTo>
                        <a:pt x="121" y="444"/>
                      </a:lnTo>
                      <a:lnTo>
                        <a:pt x="115" y="438"/>
                      </a:lnTo>
                      <a:lnTo>
                        <a:pt x="108" y="432"/>
                      </a:lnTo>
                      <a:lnTo>
                        <a:pt x="100" y="428"/>
                      </a:lnTo>
                      <a:lnTo>
                        <a:pt x="92" y="422"/>
                      </a:lnTo>
                      <a:lnTo>
                        <a:pt x="84" y="421"/>
                      </a:lnTo>
                      <a:lnTo>
                        <a:pt x="76" y="417"/>
                      </a:lnTo>
                      <a:lnTo>
                        <a:pt x="68" y="416"/>
                      </a:lnTo>
                      <a:lnTo>
                        <a:pt x="60" y="416"/>
                      </a:lnTo>
                      <a:lnTo>
                        <a:pt x="55" y="416"/>
                      </a:lnTo>
                      <a:lnTo>
                        <a:pt x="43" y="416"/>
                      </a:lnTo>
                      <a:lnTo>
                        <a:pt x="31" y="417"/>
                      </a:lnTo>
                      <a:lnTo>
                        <a:pt x="19" y="420"/>
                      </a:lnTo>
                      <a:lnTo>
                        <a:pt x="7" y="425"/>
                      </a:lnTo>
                      <a:lnTo>
                        <a:pt x="0" y="428"/>
                      </a:lnTo>
                      <a:lnTo>
                        <a:pt x="0" y="263"/>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1" name="Freeform 361"/>
                <p:cNvSpPr>
                  <a:spLocks/>
                </p:cNvSpPr>
                <p:nvPr/>
              </p:nvSpPr>
              <p:spPr bwMode="auto">
                <a:xfrm>
                  <a:off x="2681" y="1792"/>
                  <a:ext cx="127" cy="249"/>
                </a:xfrm>
                <a:custGeom>
                  <a:avLst/>
                  <a:gdLst>
                    <a:gd name="T0" fmla="*/ 0 w 127"/>
                    <a:gd name="T1" fmla="*/ 16 h 249"/>
                    <a:gd name="T2" fmla="*/ 3 w 127"/>
                    <a:gd name="T3" fmla="*/ 12 h 249"/>
                    <a:gd name="T4" fmla="*/ 14 w 127"/>
                    <a:gd name="T5" fmla="*/ 8 h 249"/>
                    <a:gd name="T6" fmla="*/ 23 w 127"/>
                    <a:gd name="T7" fmla="*/ 4 h 249"/>
                    <a:gd name="T8" fmla="*/ 34 w 127"/>
                    <a:gd name="T9" fmla="*/ 2 h 249"/>
                    <a:gd name="T10" fmla="*/ 43 w 127"/>
                    <a:gd name="T11" fmla="*/ 0 h 249"/>
                    <a:gd name="T12" fmla="*/ 54 w 127"/>
                    <a:gd name="T13" fmla="*/ 0 h 249"/>
                    <a:gd name="T14" fmla="*/ 65 w 127"/>
                    <a:gd name="T15" fmla="*/ 0 h 249"/>
                    <a:gd name="T16" fmla="*/ 77 w 127"/>
                    <a:gd name="T17" fmla="*/ 4 h 249"/>
                    <a:gd name="T18" fmla="*/ 89 w 127"/>
                    <a:gd name="T19" fmla="*/ 11 h 249"/>
                    <a:gd name="T20" fmla="*/ 102 w 127"/>
                    <a:gd name="T21" fmla="*/ 20 h 249"/>
                    <a:gd name="T22" fmla="*/ 106 w 127"/>
                    <a:gd name="T23" fmla="*/ 24 h 249"/>
                    <a:gd name="T24" fmla="*/ 111 w 127"/>
                    <a:gd name="T25" fmla="*/ 31 h 249"/>
                    <a:gd name="T26" fmla="*/ 115 w 127"/>
                    <a:gd name="T27" fmla="*/ 37 h 249"/>
                    <a:gd name="T28" fmla="*/ 119 w 127"/>
                    <a:gd name="T29" fmla="*/ 45 h 249"/>
                    <a:gd name="T30" fmla="*/ 122 w 127"/>
                    <a:gd name="T31" fmla="*/ 53 h 249"/>
                    <a:gd name="T32" fmla="*/ 125 w 127"/>
                    <a:gd name="T33" fmla="*/ 62 h 249"/>
                    <a:gd name="T34" fmla="*/ 126 w 127"/>
                    <a:gd name="T35" fmla="*/ 71 h 249"/>
                    <a:gd name="T36" fmla="*/ 127 w 127"/>
                    <a:gd name="T37" fmla="*/ 83 h 249"/>
                    <a:gd name="T38" fmla="*/ 126 w 127"/>
                    <a:gd name="T39" fmla="*/ 94 h 249"/>
                    <a:gd name="T40" fmla="*/ 125 w 127"/>
                    <a:gd name="T41" fmla="*/ 106 h 249"/>
                    <a:gd name="T42" fmla="*/ 123 w 127"/>
                    <a:gd name="T43" fmla="*/ 116 h 249"/>
                    <a:gd name="T44" fmla="*/ 122 w 127"/>
                    <a:gd name="T45" fmla="*/ 127 h 249"/>
                    <a:gd name="T46" fmla="*/ 119 w 127"/>
                    <a:gd name="T47" fmla="*/ 136 h 249"/>
                    <a:gd name="T48" fmla="*/ 117 w 127"/>
                    <a:gd name="T49" fmla="*/ 145 h 249"/>
                    <a:gd name="T50" fmla="*/ 114 w 127"/>
                    <a:gd name="T51" fmla="*/ 153 h 249"/>
                    <a:gd name="T52" fmla="*/ 111 w 127"/>
                    <a:gd name="T53" fmla="*/ 162 h 249"/>
                    <a:gd name="T54" fmla="*/ 108 w 127"/>
                    <a:gd name="T55" fmla="*/ 169 h 249"/>
                    <a:gd name="T56" fmla="*/ 104 w 127"/>
                    <a:gd name="T57" fmla="*/ 177 h 249"/>
                    <a:gd name="T58" fmla="*/ 100 w 127"/>
                    <a:gd name="T59" fmla="*/ 183 h 249"/>
                    <a:gd name="T60" fmla="*/ 96 w 127"/>
                    <a:gd name="T61" fmla="*/ 190 h 249"/>
                    <a:gd name="T62" fmla="*/ 90 w 127"/>
                    <a:gd name="T63" fmla="*/ 195 h 249"/>
                    <a:gd name="T64" fmla="*/ 86 w 127"/>
                    <a:gd name="T65" fmla="*/ 202 h 249"/>
                    <a:gd name="T66" fmla="*/ 81 w 127"/>
                    <a:gd name="T67" fmla="*/ 207 h 249"/>
                    <a:gd name="T68" fmla="*/ 77 w 127"/>
                    <a:gd name="T69" fmla="*/ 214 h 249"/>
                    <a:gd name="T70" fmla="*/ 65 w 127"/>
                    <a:gd name="T71" fmla="*/ 220 h 249"/>
                    <a:gd name="T72" fmla="*/ 55 w 127"/>
                    <a:gd name="T73" fmla="*/ 228 h 249"/>
                    <a:gd name="T74" fmla="*/ 44 w 127"/>
                    <a:gd name="T75" fmla="*/ 235 h 249"/>
                    <a:gd name="T76" fmla="*/ 34 w 127"/>
                    <a:gd name="T77" fmla="*/ 240 h 249"/>
                    <a:gd name="T78" fmla="*/ 23 w 127"/>
                    <a:gd name="T79" fmla="*/ 243 h 249"/>
                    <a:gd name="T80" fmla="*/ 14 w 127"/>
                    <a:gd name="T81" fmla="*/ 247 h 249"/>
                    <a:gd name="T82" fmla="*/ 6 w 127"/>
                    <a:gd name="T83" fmla="*/ 248 h 249"/>
                    <a:gd name="T84" fmla="*/ 0 w 127"/>
                    <a:gd name="T85" fmla="*/ 249 h 249"/>
                    <a:gd name="T86" fmla="*/ 0 w 127"/>
                    <a:gd name="T87" fmla="*/ 1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 h="249">
                      <a:moveTo>
                        <a:pt x="0" y="16"/>
                      </a:moveTo>
                      <a:lnTo>
                        <a:pt x="3" y="12"/>
                      </a:lnTo>
                      <a:lnTo>
                        <a:pt x="14" y="8"/>
                      </a:lnTo>
                      <a:lnTo>
                        <a:pt x="23" y="4"/>
                      </a:lnTo>
                      <a:lnTo>
                        <a:pt x="34" y="2"/>
                      </a:lnTo>
                      <a:lnTo>
                        <a:pt x="43" y="0"/>
                      </a:lnTo>
                      <a:lnTo>
                        <a:pt x="54" y="0"/>
                      </a:lnTo>
                      <a:lnTo>
                        <a:pt x="65" y="0"/>
                      </a:lnTo>
                      <a:lnTo>
                        <a:pt x="77" y="4"/>
                      </a:lnTo>
                      <a:lnTo>
                        <a:pt x="89" y="11"/>
                      </a:lnTo>
                      <a:lnTo>
                        <a:pt x="102" y="20"/>
                      </a:lnTo>
                      <a:lnTo>
                        <a:pt x="106" y="24"/>
                      </a:lnTo>
                      <a:lnTo>
                        <a:pt x="111" y="31"/>
                      </a:lnTo>
                      <a:lnTo>
                        <a:pt x="115" y="37"/>
                      </a:lnTo>
                      <a:lnTo>
                        <a:pt x="119" y="45"/>
                      </a:lnTo>
                      <a:lnTo>
                        <a:pt x="122" y="53"/>
                      </a:lnTo>
                      <a:lnTo>
                        <a:pt x="125" y="62"/>
                      </a:lnTo>
                      <a:lnTo>
                        <a:pt x="126" y="71"/>
                      </a:lnTo>
                      <a:lnTo>
                        <a:pt x="127" y="83"/>
                      </a:lnTo>
                      <a:lnTo>
                        <a:pt x="126" y="94"/>
                      </a:lnTo>
                      <a:lnTo>
                        <a:pt x="125" y="106"/>
                      </a:lnTo>
                      <a:lnTo>
                        <a:pt x="123" y="116"/>
                      </a:lnTo>
                      <a:lnTo>
                        <a:pt x="122" y="127"/>
                      </a:lnTo>
                      <a:lnTo>
                        <a:pt x="119" y="136"/>
                      </a:lnTo>
                      <a:lnTo>
                        <a:pt x="117" y="145"/>
                      </a:lnTo>
                      <a:lnTo>
                        <a:pt x="114" y="153"/>
                      </a:lnTo>
                      <a:lnTo>
                        <a:pt x="111" y="162"/>
                      </a:lnTo>
                      <a:lnTo>
                        <a:pt x="108" y="169"/>
                      </a:lnTo>
                      <a:lnTo>
                        <a:pt x="104" y="177"/>
                      </a:lnTo>
                      <a:lnTo>
                        <a:pt x="100" y="183"/>
                      </a:lnTo>
                      <a:lnTo>
                        <a:pt x="96" y="190"/>
                      </a:lnTo>
                      <a:lnTo>
                        <a:pt x="90" y="195"/>
                      </a:lnTo>
                      <a:lnTo>
                        <a:pt x="86" y="202"/>
                      </a:lnTo>
                      <a:lnTo>
                        <a:pt x="81" y="207"/>
                      </a:lnTo>
                      <a:lnTo>
                        <a:pt x="77" y="214"/>
                      </a:lnTo>
                      <a:lnTo>
                        <a:pt x="65" y="220"/>
                      </a:lnTo>
                      <a:lnTo>
                        <a:pt x="55" y="228"/>
                      </a:lnTo>
                      <a:lnTo>
                        <a:pt x="44" y="235"/>
                      </a:lnTo>
                      <a:lnTo>
                        <a:pt x="34" y="240"/>
                      </a:lnTo>
                      <a:lnTo>
                        <a:pt x="23" y="243"/>
                      </a:lnTo>
                      <a:lnTo>
                        <a:pt x="14" y="247"/>
                      </a:lnTo>
                      <a:lnTo>
                        <a:pt x="6" y="248"/>
                      </a:lnTo>
                      <a:lnTo>
                        <a:pt x="0" y="249"/>
                      </a:lnTo>
                      <a:lnTo>
                        <a:pt x="0" y="16"/>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2" name="Freeform 362"/>
                <p:cNvSpPr>
                  <a:spLocks/>
                </p:cNvSpPr>
                <p:nvPr/>
              </p:nvSpPr>
              <p:spPr bwMode="auto">
                <a:xfrm>
                  <a:off x="2615" y="1808"/>
                  <a:ext cx="66" cy="233"/>
                </a:xfrm>
                <a:custGeom>
                  <a:avLst/>
                  <a:gdLst>
                    <a:gd name="T0" fmla="*/ 66 w 66"/>
                    <a:gd name="T1" fmla="*/ 233 h 233"/>
                    <a:gd name="T2" fmla="*/ 66 w 66"/>
                    <a:gd name="T3" fmla="*/ 233 h 233"/>
                    <a:gd name="T4" fmla="*/ 52 w 66"/>
                    <a:gd name="T5" fmla="*/ 231 h 233"/>
                    <a:gd name="T6" fmla="*/ 40 w 66"/>
                    <a:gd name="T7" fmla="*/ 227 h 233"/>
                    <a:gd name="T8" fmla="*/ 29 w 66"/>
                    <a:gd name="T9" fmla="*/ 220 h 233"/>
                    <a:gd name="T10" fmla="*/ 19 w 66"/>
                    <a:gd name="T11" fmla="*/ 212 h 233"/>
                    <a:gd name="T12" fmla="*/ 14 w 66"/>
                    <a:gd name="T13" fmla="*/ 206 h 233"/>
                    <a:gd name="T14" fmla="*/ 10 w 66"/>
                    <a:gd name="T15" fmla="*/ 200 h 233"/>
                    <a:gd name="T16" fmla="*/ 6 w 66"/>
                    <a:gd name="T17" fmla="*/ 194 h 233"/>
                    <a:gd name="T18" fmla="*/ 5 w 66"/>
                    <a:gd name="T19" fmla="*/ 187 h 233"/>
                    <a:gd name="T20" fmla="*/ 1 w 66"/>
                    <a:gd name="T21" fmla="*/ 178 h 233"/>
                    <a:gd name="T22" fmla="*/ 0 w 66"/>
                    <a:gd name="T23" fmla="*/ 170 h 233"/>
                    <a:gd name="T24" fmla="*/ 0 w 66"/>
                    <a:gd name="T25" fmla="*/ 161 h 233"/>
                    <a:gd name="T26" fmla="*/ 0 w 66"/>
                    <a:gd name="T27" fmla="*/ 153 h 233"/>
                    <a:gd name="T28" fmla="*/ 0 w 66"/>
                    <a:gd name="T29" fmla="*/ 141 h 233"/>
                    <a:gd name="T30" fmla="*/ 0 w 66"/>
                    <a:gd name="T31" fmla="*/ 129 h 233"/>
                    <a:gd name="T32" fmla="*/ 0 w 66"/>
                    <a:gd name="T33" fmla="*/ 119 h 233"/>
                    <a:gd name="T34" fmla="*/ 2 w 66"/>
                    <a:gd name="T35" fmla="*/ 108 h 233"/>
                    <a:gd name="T36" fmla="*/ 2 w 66"/>
                    <a:gd name="T37" fmla="*/ 98 h 233"/>
                    <a:gd name="T38" fmla="*/ 5 w 66"/>
                    <a:gd name="T39" fmla="*/ 88 h 233"/>
                    <a:gd name="T40" fmla="*/ 8 w 66"/>
                    <a:gd name="T41" fmla="*/ 80 h 233"/>
                    <a:gd name="T42" fmla="*/ 12 w 66"/>
                    <a:gd name="T43" fmla="*/ 73 h 233"/>
                    <a:gd name="T44" fmla="*/ 14 w 66"/>
                    <a:gd name="T45" fmla="*/ 65 h 233"/>
                    <a:gd name="T46" fmla="*/ 17 w 66"/>
                    <a:gd name="T47" fmla="*/ 57 h 233"/>
                    <a:gd name="T48" fmla="*/ 21 w 66"/>
                    <a:gd name="T49" fmla="*/ 49 h 233"/>
                    <a:gd name="T50" fmla="*/ 25 w 66"/>
                    <a:gd name="T51" fmla="*/ 44 h 233"/>
                    <a:gd name="T52" fmla="*/ 29 w 66"/>
                    <a:gd name="T53" fmla="*/ 36 h 233"/>
                    <a:gd name="T54" fmla="*/ 33 w 66"/>
                    <a:gd name="T55" fmla="*/ 30 h 233"/>
                    <a:gd name="T56" fmla="*/ 37 w 66"/>
                    <a:gd name="T57" fmla="*/ 25 h 233"/>
                    <a:gd name="T58" fmla="*/ 42 w 66"/>
                    <a:gd name="T59" fmla="*/ 21 h 233"/>
                    <a:gd name="T60" fmla="*/ 50 w 66"/>
                    <a:gd name="T61" fmla="*/ 11 h 233"/>
                    <a:gd name="T62" fmla="*/ 60 w 66"/>
                    <a:gd name="T63" fmla="*/ 4 h 233"/>
                    <a:gd name="T64" fmla="*/ 66 w 66"/>
                    <a:gd name="T65" fmla="*/ 0 h 233"/>
                    <a:gd name="T66" fmla="*/ 66 w 66"/>
                    <a:gd name="T6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233">
                      <a:moveTo>
                        <a:pt x="66" y="233"/>
                      </a:moveTo>
                      <a:lnTo>
                        <a:pt x="66" y="233"/>
                      </a:lnTo>
                      <a:lnTo>
                        <a:pt x="52" y="231"/>
                      </a:lnTo>
                      <a:lnTo>
                        <a:pt x="40" y="227"/>
                      </a:lnTo>
                      <a:lnTo>
                        <a:pt x="29" y="220"/>
                      </a:lnTo>
                      <a:lnTo>
                        <a:pt x="19" y="212"/>
                      </a:lnTo>
                      <a:lnTo>
                        <a:pt x="14" y="206"/>
                      </a:lnTo>
                      <a:lnTo>
                        <a:pt x="10" y="200"/>
                      </a:lnTo>
                      <a:lnTo>
                        <a:pt x="6" y="194"/>
                      </a:lnTo>
                      <a:lnTo>
                        <a:pt x="5" y="187"/>
                      </a:lnTo>
                      <a:lnTo>
                        <a:pt x="1" y="178"/>
                      </a:lnTo>
                      <a:lnTo>
                        <a:pt x="0" y="170"/>
                      </a:lnTo>
                      <a:lnTo>
                        <a:pt x="0" y="161"/>
                      </a:lnTo>
                      <a:lnTo>
                        <a:pt x="0" y="153"/>
                      </a:lnTo>
                      <a:lnTo>
                        <a:pt x="0" y="141"/>
                      </a:lnTo>
                      <a:lnTo>
                        <a:pt x="0" y="129"/>
                      </a:lnTo>
                      <a:lnTo>
                        <a:pt x="0" y="119"/>
                      </a:lnTo>
                      <a:lnTo>
                        <a:pt x="2" y="108"/>
                      </a:lnTo>
                      <a:lnTo>
                        <a:pt x="2" y="98"/>
                      </a:lnTo>
                      <a:lnTo>
                        <a:pt x="5" y="88"/>
                      </a:lnTo>
                      <a:lnTo>
                        <a:pt x="8" y="80"/>
                      </a:lnTo>
                      <a:lnTo>
                        <a:pt x="12" y="73"/>
                      </a:lnTo>
                      <a:lnTo>
                        <a:pt x="14" y="65"/>
                      </a:lnTo>
                      <a:lnTo>
                        <a:pt x="17" y="57"/>
                      </a:lnTo>
                      <a:lnTo>
                        <a:pt x="21" y="49"/>
                      </a:lnTo>
                      <a:lnTo>
                        <a:pt x="25" y="44"/>
                      </a:lnTo>
                      <a:lnTo>
                        <a:pt x="29" y="36"/>
                      </a:lnTo>
                      <a:lnTo>
                        <a:pt x="33" y="30"/>
                      </a:lnTo>
                      <a:lnTo>
                        <a:pt x="37" y="25"/>
                      </a:lnTo>
                      <a:lnTo>
                        <a:pt x="42" y="21"/>
                      </a:lnTo>
                      <a:lnTo>
                        <a:pt x="50" y="11"/>
                      </a:lnTo>
                      <a:lnTo>
                        <a:pt x="60" y="4"/>
                      </a:lnTo>
                      <a:lnTo>
                        <a:pt x="66" y="0"/>
                      </a:lnTo>
                      <a:lnTo>
                        <a:pt x="66" y="233"/>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3" name="Freeform 363"/>
                <p:cNvSpPr>
                  <a:spLocks/>
                </p:cNvSpPr>
                <p:nvPr/>
              </p:nvSpPr>
              <p:spPr bwMode="auto">
                <a:xfrm>
                  <a:off x="2681" y="2249"/>
                  <a:ext cx="129" cy="240"/>
                </a:xfrm>
                <a:custGeom>
                  <a:avLst/>
                  <a:gdLst>
                    <a:gd name="T0" fmla="*/ 0 w 129"/>
                    <a:gd name="T1" fmla="*/ 19 h 240"/>
                    <a:gd name="T2" fmla="*/ 7 w 129"/>
                    <a:gd name="T3" fmla="*/ 12 h 240"/>
                    <a:gd name="T4" fmla="*/ 18 w 129"/>
                    <a:gd name="T5" fmla="*/ 8 h 240"/>
                    <a:gd name="T6" fmla="*/ 27 w 129"/>
                    <a:gd name="T7" fmla="*/ 3 h 240"/>
                    <a:gd name="T8" fmla="*/ 36 w 129"/>
                    <a:gd name="T9" fmla="*/ 2 h 240"/>
                    <a:gd name="T10" fmla="*/ 46 w 129"/>
                    <a:gd name="T11" fmla="*/ 0 h 240"/>
                    <a:gd name="T12" fmla="*/ 56 w 129"/>
                    <a:gd name="T13" fmla="*/ 0 h 240"/>
                    <a:gd name="T14" fmla="*/ 68 w 129"/>
                    <a:gd name="T15" fmla="*/ 0 h 240"/>
                    <a:gd name="T16" fmla="*/ 80 w 129"/>
                    <a:gd name="T17" fmla="*/ 4 h 240"/>
                    <a:gd name="T18" fmla="*/ 92 w 129"/>
                    <a:gd name="T19" fmla="*/ 9 h 240"/>
                    <a:gd name="T20" fmla="*/ 104 w 129"/>
                    <a:gd name="T21" fmla="*/ 19 h 240"/>
                    <a:gd name="T22" fmla="*/ 108 w 129"/>
                    <a:gd name="T23" fmla="*/ 23 h 240"/>
                    <a:gd name="T24" fmla="*/ 113 w 129"/>
                    <a:gd name="T25" fmla="*/ 29 h 240"/>
                    <a:gd name="T26" fmla="*/ 117 w 129"/>
                    <a:gd name="T27" fmla="*/ 36 h 240"/>
                    <a:gd name="T28" fmla="*/ 121 w 129"/>
                    <a:gd name="T29" fmla="*/ 44 h 240"/>
                    <a:gd name="T30" fmla="*/ 123 w 129"/>
                    <a:gd name="T31" fmla="*/ 50 h 240"/>
                    <a:gd name="T32" fmla="*/ 126 w 129"/>
                    <a:gd name="T33" fmla="*/ 60 h 240"/>
                    <a:gd name="T34" fmla="*/ 127 w 129"/>
                    <a:gd name="T35" fmla="*/ 69 h 240"/>
                    <a:gd name="T36" fmla="*/ 129 w 129"/>
                    <a:gd name="T37" fmla="*/ 81 h 240"/>
                    <a:gd name="T38" fmla="*/ 127 w 129"/>
                    <a:gd name="T39" fmla="*/ 91 h 240"/>
                    <a:gd name="T40" fmla="*/ 126 w 129"/>
                    <a:gd name="T41" fmla="*/ 102 h 240"/>
                    <a:gd name="T42" fmla="*/ 125 w 129"/>
                    <a:gd name="T43" fmla="*/ 111 h 240"/>
                    <a:gd name="T44" fmla="*/ 123 w 129"/>
                    <a:gd name="T45" fmla="*/ 121 h 240"/>
                    <a:gd name="T46" fmla="*/ 121 w 129"/>
                    <a:gd name="T47" fmla="*/ 129 h 240"/>
                    <a:gd name="T48" fmla="*/ 118 w 129"/>
                    <a:gd name="T49" fmla="*/ 139 h 240"/>
                    <a:gd name="T50" fmla="*/ 115 w 129"/>
                    <a:gd name="T51" fmla="*/ 146 h 240"/>
                    <a:gd name="T52" fmla="*/ 114 w 129"/>
                    <a:gd name="T53" fmla="*/ 156 h 240"/>
                    <a:gd name="T54" fmla="*/ 110 w 129"/>
                    <a:gd name="T55" fmla="*/ 162 h 240"/>
                    <a:gd name="T56" fmla="*/ 106 w 129"/>
                    <a:gd name="T57" fmla="*/ 170 h 240"/>
                    <a:gd name="T58" fmla="*/ 102 w 129"/>
                    <a:gd name="T59" fmla="*/ 177 h 240"/>
                    <a:gd name="T60" fmla="*/ 98 w 129"/>
                    <a:gd name="T61" fmla="*/ 183 h 240"/>
                    <a:gd name="T62" fmla="*/ 89 w 129"/>
                    <a:gd name="T63" fmla="*/ 194 h 240"/>
                    <a:gd name="T64" fmla="*/ 80 w 129"/>
                    <a:gd name="T65" fmla="*/ 206 h 240"/>
                    <a:gd name="T66" fmla="*/ 68 w 129"/>
                    <a:gd name="T67" fmla="*/ 212 h 240"/>
                    <a:gd name="T68" fmla="*/ 57 w 129"/>
                    <a:gd name="T69" fmla="*/ 220 h 240"/>
                    <a:gd name="T70" fmla="*/ 47 w 129"/>
                    <a:gd name="T71" fmla="*/ 227 h 240"/>
                    <a:gd name="T72" fmla="*/ 38 w 129"/>
                    <a:gd name="T73" fmla="*/ 232 h 240"/>
                    <a:gd name="T74" fmla="*/ 27 w 129"/>
                    <a:gd name="T75" fmla="*/ 235 h 240"/>
                    <a:gd name="T76" fmla="*/ 18 w 129"/>
                    <a:gd name="T77" fmla="*/ 237 h 240"/>
                    <a:gd name="T78" fmla="*/ 10 w 129"/>
                    <a:gd name="T79" fmla="*/ 239 h 240"/>
                    <a:gd name="T80" fmla="*/ 3 w 129"/>
                    <a:gd name="T81" fmla="*/ 240 h 240"/>
                    <a:gd name="T82" fmla="*/ 0 w 129"/>
                    <a:gd name="T83" fmla="*/ 239 h 240"/>
                    <a:gd name="T84" fmla="*/ 0 w 129"/>
                    <a:gd name="T85" fmla="*/ 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240">
                      <a:moveTo>
                        <a:pt x="0" y="19"/>
                      </a:moveTo>
                      <a:lnTo>
                        <a:pt x="7" y="12"/>
                      </a:lnTo>
                      <a:lnTo>
                        <a:pt x="18" y="8"/>
                      </a:lnTo>
                      <a:lnTo>
                        <a:pt x="27" y="3"/>
                      </a:lnTo>
                      <a:lnTo>
                        <a:pt x="36" y="2"/>
                      </a:lnTo>
                      <a:lnTo>
                        <a:pt x="46" y="0"/>
                      </a:lnTo>
                      <a:lnTo>
                        <a:pt x="56" y="0"/>
                      </a:lnTo>
                      <a:lnTo>
                        <a:pt x="68" y="0"/>
                      </a:lnTo>
                      <a:lnTo>
                        <a:pt x="80" y="4"/>
                      </a:lnTo>
                      <a:lnTo>
                        <a:pt x="92" y="9"/>
                      </a:lnTo>
                      <a:lnTo>
                        <a:pt x="104" y="19"/>
                      </a:lnTo>
                      <a:lnTo>
                        <a:pt x="108" y="23"/>
                      </a:lnTo>
                      <a:lnTo>
                        <a:pt x="113" y="29"/>
                      </a:lnTo>
                      <a:lnTo>
                        <a:pt x="117" y="36"/>
                      </a:lnTo>
                      <a:lnTo>
                        <a:pt x="121" y="44"/>
                      </a:lnTo>
                      <a:lnTo>
                        <a:pt x="123" y="50"/>
                      </a:lnTo>
                      <a:lnTo>
                        <a:pt x="126" y="60"/>
                      </a:lnTo>
                      <a:lnTo>
                        <a:pt x="127" y="69"/>
                      </a:lnTo>
                      <a:lnTo>
                        <a:pt x="129" y="81"/>
                      </a:lnTo>
                      <a:lnTo>
                        <a:pt x="127" y="91"/>
                      </a:lnTo>
                      <a:lnTo>
                        <a:pt x="126" y="102"/>
                      </a:lnTo>
                      <a:lnTo>
                        <a:pt x="125" y="111"/>
                      </a:lnTo>
                      <a:lnTo>
                        <a:pt x="123" y="121"/>
                      </a:lnTo>
                      <a:lnTo>
                        <a:pt x="121" y="129"/>
                      </a:lnTo>
                      <a:lnTo>
                        <a:pt x="118" y="139"/>
                      </a:lnTo>
                      <a:lnTo>
                        <a:pt x="115" y="146"/>
                      </a:lnTo>
                      <a:lnTo>
                        <a:pt x="114" y="156"/>
                      </a:lnTo>
                      <a:lnTo>
                        <a:pt x="110" y="162"/>
                      </a:lnTo>
                      <a:lnTo>
                        <a:pt x="106" y="170"/>
                      </a:lnTo>
                      <a:lnTo>
                        <a:pt x="102" y="177"/>
                      </a:lnTo>
                      <a:lnTo>
                        <a:pt x="98" y="183"/>
                      </a:lnTo>
                      <a:lnTo>
                        <a:pt x="89" y="194"/>
                      </a:lnTo>
                      <a:lnTo>
                        <a:pt x="80" y="206"/>
                      </a:lnTo>
                      <a:lnTo>
                        <a:pt x="68" y="212"/>
                      </a:lnTo>
                      <a:lnTo>
                        <a:pt x="57" y="220"/>
                      </a:lnTo>
                      <a:lnTo>
                        <a:pt x="47" y="227"/>
                      </a:lnTo>
                      <a:lnTo>
                        <a:pt x="38" y="232"/>
                      </a:lnTo>
                      <a:lnTo>
                        <a:pt x="27" y="235"/>
                      </a:lnTo>
                      <a:lnTo>
                        <a:pt x="18" y="237"/>
                      </a:lnTo>
                      <a:lnTo>
                        <a:pt x="10" y="239"/>
                      </a:lnTo>
                      <a:lnTo>
                        <a:pt x="3" y="240"/>
                      </a:lnTo>
                      <a:lnTo>
                        <a:pt x="0" y="239"/>
                      </a:lnTo>
                      <a:lnTo>
                        <a:pt x="0" y="19"/>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4" name="Freeform 364"/>
                <p:cNvSpPr>
                  <a:spLocks/>
                </p:cNvSpPr>
                <p:nvPr/>
              </p:nvSpPr>
              <p:spPr bwMode="auto">
                <a:xfrm>
                  <a:off x="2621" y="2268"/>
                  <a:ext cx="60" cy="220"/>
                </a:xfrm>
                <a:custGeom>
                  <a:avLst/>
                  <a:gdLst>
                    <a:gd name="T0" fmla="*/ 60 w 60"/>
                    <a:gd name="T1" fmla="*/ 220 h 220"/>
                    <a:gd name="T2" fmla="*/ 50 w 60"/>
                    <a:gd name="T3" fmla="*/ 218 h 220"/>
                    <a:gd name="T4" fmla="*/ 38 w 60"/>
                    <a:gd name="T5" fmla="*/ 216 h 220"/>
                    <a:gd name="T6" fmla="*/ 27 w 60"/>
                    <a:gd name="T7" fmla="*/ 209 h 220"/>
                    <a:gd name="T8" fmla="*/ 19 w 60"/>
                    <a:gd name="T9" fmla="*/ 201 h 220"/>
                    <a:gd name="T10" fmla="*/ 9 w 60"/>
                    <a:gd name="T11" fmla="*/ 189 h 220"/>
                    <a:gd name="T12" fmla="*/ 4 w 60"/>
                    <a:gd name="T13" fmla="*/ 176 h 220"/>
                    <a:gd name="T14" fmla="*/ 2 w 60"/>
                    <a:gd name="T15" fmla="*/ 168 h 220"/>
                    <a:gd name="T16" fmla="*/ 0 w 60"/>
                    <a:gd name="T17" fmla="*/ 160 h 220"/>
                    <a:gd name="T18" fmla="*/ 0 w 60"/>
                    <a:gd name="T19" fmla="*/ 151 h 220"/>
                    <a:gd name="T20" fmla="*/ 0 w 60"/>
                    <a:gd name="T21" fmla="*/ 143 h 220"/>
                    <a:gd name="T22" fmla="*/ 0 w 60"/>
                    <a:gd name="T23" fmla="*/ 131 h 220"/>
                    <a:gd name="T24" fmla="*/ 0 w 60"/>
                    <a:gd name="T25" fmla="*/ 120 h 220"/>
                    <a:gd name="T26" fmla="*/ 0 w 60"/>
                    <a:gd name="T27" fmla="*/ 109 h 220"/>
                    <a:gd name="T28" fmla="*/ 3 w 60"/>
                    <a:gd name="T29" fmla="*/ 100 h 220"/>
                    <a:gd name="T30" fmla="*/ 3 w 60"/>
                    <a:gd name="T31" fmla="*/ 91 h 220"/>
                    <a:gd name="T32" fmla="*/ 6 w 60"/>
                    <a:gd name="T33" fmla="*/ 81 h 220"/>
                    <a:gd name="T34" fmla="*/ 7 w 60"/>
                    <a:gd name="T35" fmla="*/ 73 h 220"/>
                    <a:gd name="T36" fmla="*/ 11 w 60"/>
                    <a:gd name="T37" fmla="*/ 66 h 220"/>
                    <a:gd name="T38" fmla="*/ 13 w 60"/>
                    <a:gd name="T39" fmla="*/ 58 h 220"/>
                    <a:gd name="T40" fmla="*/ 16 w 60"/>
                    <a:gd name="T41" fmla="*/ 50 h 220"/>
                    <a:gd name="T42" fmla="*/ 20 w 60"/>
                    <a:gd name="T43" fmla="*/ 43 h 220"/>
                    <a:gd name="T44" fmla="*/ 24 w 60"/>
                    <a:gd name="T45" fmla="*/ 38 h 220"/>
                    <a:gd name="T46" fmla="*/ 32 w 60"/>
                    <a:gd name="T47" fmla="*/ 26 h 220"/>
                    <a:gd name="T48" fmla="*/ 41 w 60"/>
                    <a:gd name="T49" fmla="*/ 17 h 220"/>
                    <a:gd name="T50" fmla="*/ 49 w 60"/>
                    <a:gd name="T51" fmla="*/ 6 h 220"/>
                    <a:gd name="T52" fmla="*/ 60 w 60"/>
                    <a:gd name="T53" fmla="*/ 0 h 220"/>
                    <a:gd name="T54" fmla="*/ 60 w 60"/>
                    <a:gd name="T55" fmla="*/ 0 h 220"/>
                    <a:gd name="T56" fmla="*/ 60 w 60"/>
                    <a:gd name="T5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20">
                      <a:moveTo>
                        <a:pt x="60" y="220"/>
                      </a:moveTo>
                      <a:lnTo>
                        <a:pt x="50" y="218"/>
                      </a:lnTo>
                      <a:lnTo>
                        <a:pt x="38" y="216"/>
                      </a:lnTo>
                      <a:lnTo>
                        <a:pt x="27" y="209"/>
                      </a:lnTo>
                      <a:lnTo>
                        <a:pt x="19" y="201"/>
                      </a:lnTo>
                      <a:lnTo>
                        <a:pt x="9" y="189"/>
                      </a:lnTo>
                      <a:lnTo>
                        <a:pt x="4" y="176"/>
                      </a:lnTo>
                      <a:lnTo>
                        <a:pt x="2" y="168"/>
                      </a:lnTo>
                      <a:lnTo>
                        <a:pt x="0" y="160"/>
                      </a:lnTo>
                      <a:lnTo>
                        <a:pt x="0" y="151"/>
                      </a:lnTo>
                      <a:lnTo>
                        <a:pt x="0" y="143"/>
                      </a:lnTo>
                      <a:lnTo>
                        <a:pt x="0" y="131"/>
                      </a:lnTo>
                      <a:lnTo>
                        <a:pt x="0" y="120"/>
                      </a:lnTo>
                      <a:lnTo>
                        <a:pt x="0" y="109"/>
                      </a:lnTo>
                      <a:lnTo>
                        <a:pt x="3" y="100"/>
                      </a:lnTo>
                      <a:lnTo>
                        <a:pt x="3" y="91"/>
                      </a:lnTo>
                      <a:lnTo>
                        <a:pt x="6" y="81"/>
                      </a:lnTo>
                      <a:lnTo>
                        <a:pt x="7" y="73"/>
                      </a:lnTo>
                      <a:lnTo>
                        <a:pt x="11" y="66"/>
                      </a:lnTo>
                      <a:lnTo>
                        <a:pt x="13" y="58"/>
                      </a:lnTo>
                      <a:lnTo>
                        <a:pt x="16" y="50"/>
                      </a:lnTo>
                      <a:lnTo>
                        <a:pt x="20" y="43"/>
                      </a:lnTo>
                      <a:lnTo>
                        <a:pt x="24" y="38"/>
                      </a:lnTo>
                      <a:lnTo>
                        <a:pt x="32" y="26"/>
                      </a:lnTo>
                      <a:lnTo>
                        <a:pt x="41" y="17"/>
                      </a:lnTo>
                      <a:lnTo>
                        <a:pt x="49" y="6"/>
                      </a:lnTo>
                      <a:lnTo>
                        <a:pt x="60" y="0"/>
                      </a:lnTo>
                      <a:lnTo>
                        <a:pt x="60" y="0"/>
                      </a:lnTo>
                      <a:lnTo>
                        <a:pt x="60" y="220"/>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5" name="Freeform 365"/>
                <p:cNvSpPr>
                  <a:spLocks/>
                </p:cNvSpPr>
                <p:nvPr/>
              </p:nvSpPr>
              <p:spPr bwMode="auto">
                <a:xfrm>
                  <a:off x="2681" y="2698"/>
                  <a:ext cx="72" cy="219"/>
                </a:xfrm>
                <a:custGeom>
                  <a:avLst/>
                  <a:gdLst>
                    <a:gd name="T0" fmla="*/ 0 w 72"/>
                    <a:gd name="T1" fmla="*/ 0 h 219"/>
                    <a:gd name="T2" fmla="*/ 1 w 72"/>
                    <a:gd name="T3" fmla="*/ 0 h 219"/>
                    <a:gd name="T4" fmla="*/ 2 w 72"/>
                    <a:gd name="T5" fmla="*/ 0 h 219"/>
                    <a:gd name="T6" fmla="*/ 13 w 72"/>
                    <a:gd name="T7" fmla="*/ 0 h 219"/>
                    <a:gd name="T8" fmla="*/ 25 w 72"/>
                    <a:gd name="T9" fmla="*/ 4 h 219"/>
                    <a:gd name="T10" fmla="*/ 36 w 72"/>
                    <a:gd name="T11" fmla="*/ 9 h 219"/>
                    <a:gd name="T12" fmla="*/ 48 w 72"/>
                    <a:gd name="T13" fmla="*/ 19 h 219"/>
                    <a:gd name="T14" fmla="*/ 56 w 72"/>
                    <a:gd name="T15" fmla="*/ 29 h 219"/>
                    <a:gd name="T16" fmla="*/ 64 w 72"/>
                    <a:gd name="T17" fmla="*/ 42 h 219"/>
                    <a:gd name="T18" fmla="*/ 67 w 72"/>
                    <a:gd name="T19" fmla="*/ 50 h 219"/>
                    <a:gd name="T20" fmla="*/ 69 w 72"/>
                    <a:gd name="T21" fmla="*/ 58 h 219"/>
                    <a:gd name="T22" fmla="*/ 71 w 72"/>
                    <a:gd name="T23" fmla="*/ 67 h 219"/>
                    <a:gd name="T24" fmla="*/ 72 w 72"/>
                    <a:gd name="T25" fmla="*/ 79 h 219"/>
                    <a:gd name="T26" fmla="*/ 71 w 72"/>
                    <a:gd name="T27" fmla="*/ 89 h 219"/>
                    <a:gd name="T28" fmla="*/ 69 w 72"/>
                    <a:gd name="T29" fmla="*/ 99 h 219"/>
                    <a:gd name="T30" fmla="*/ 68 w 72"/>
                    <a:gd name="T31" fmla="*/ 108 h 219"/>
                    <a:gd name="T32" fmla="*/ 67 w 72"/>
                    <a:gd name="T33" fmla="*/ 119 h 219"/>
                    <a:gd name="T34" fmla="*/ 64 w 72"/>
                    <a:gd name="T35" fmla="*/ 127 h 219"/>
                    <a:gd name="T36" fmla="*/ 61 w 72"/>
                    <a:gd name="T37" fmla="*/ 136 h 219"/>
                    <a:gd name="T38" fmla="*/ 59 w 72"/>
                    <a:gd name="T39" fmla="*/ 144 h 219"/>
                    <a:gd name="T40" fmla="*/ 57 w 72"/>
                    <a:gd name="T41" fmla="*/ 153 h 219"/>
                    <a:gd name="T42" fmla="*/ 54 w 72"/>
                    <a:gd name="T43" fmla="*/ 160 h 219"/>
                    <a:gd name="T44" fmla="*/ 50 w 72"/>
                    <a:gd name="T45" fmla="*/ 168 h 219"/>
                    <a:gd name="T46" fmla="*/ 46 w 72"/>
                    <a:gd name="T47" fmla="*/ 174 h 219"/>
                    <a:gd name="T48" fmla="*/ 42 w 72"/>
                    <a:gd name="T49" fmla="*/ 181 h 219"/>
                    <a:gd name="T50" fmla="*/ 32 w 72"/>
                    <a:gd name="T51" fmla="*/ 191 h 219"/>
                    <a:gd name="T52" fmla="*/ 25 w 72"/>
                    <a:gd name="T53" fmla="*/ 202 h 219"/>
                    <a:gd name="T54" fmla="*/ 14 w 72"/>
                    <a:gd name="T55" fmla="*/ 208 h 219"/>
                    <a:gd name="T56" fmla="*/ 3 w 72"/>
                    <a:gd name="T57" fmla="*/ 216 h 219"/>
                    <a:gd name="T58" fmla="*/ 0 w 72"/>
                    <a:gd name="T59" fmla="*/ 219 h 219"/>
                    <a:gd name="T60" fmla="*/ 0 w 72"/>
                    <a:gd name="T6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219">
                      <a:moveTo>
                        <a:pt x="0" y="0"/>
                      </a:moveTo>
                      <a:lnTo>
                        <a:pt x="1" y="0"/>
                      </a:lnTo>
                      <a:lnTo>
                        <a:pt x="2" y="0"/>
                      </a:lnTo>
                      <a:lnTo>
                        <a:pt x="13" y="0"/>
                      </a:lnTo>
                      <a:lnTo>
                        <a:pt x="25" y="4"/>
                      </a:lnTo>
                      <a:lnTo>
                        <a:pt x="36" y="9"/>
                      </a:lnTo>
                      <a:lnTo>
                        <a:pt x="48" y="19"/>
                      </a:lnTo>
                      <a:lnTo>
                        <a:pt x="56" y="29"/>
                      </a:lnTo>
                      <a:lnTo>
                        <a:pt x="64" y="42"/>
                      </a:lnTo>
                      <a:lnTo>
                        <a:pt x="67" y="50"/>
                      </a:lnTo>
                      <a:lnTo>
                        <a:pt x="69" y="58"/>
                      </a:lnTo>
                      <a:lnTo>
                        <a:pt x="71" y="67"/>
                      </a:lnTo>
                      <a:lnTo>
                        <a:pt x="72" y="79"/>
                      </a:lnTo>
                      <a:lnTo>
                        <a:pt x="71" y="89"/>
                      </a:lnTo>
                      <a:lnTo>
                        <a:pt x="69" y="99"/>
                      </a:lnTo>
                      <a:lnTo>
                        <a:pt x="68" y="108"/>
                      </a:lnTo>
                      <a:lnTo>
                        <a:pt x="67" y="119"/>
                      </a:lnTo>
                      <a:lnTo>
                        <a:pt x="64" y="127"/>
                      </a:lnTo>
                      <a:lnTo>
                        <a:pt x="61" y="136"/>
                      </a:lnTo>
                      <a:lnTo>
                        <a:pt x="59" y="144"/>
                      </a:lnTo>
                      <a:lnTo>
                        <a:pt x="57" y="153"/>
                      </a:lnTo>
                      <a:lnTo>
                        <a:pt x="54" y="160"/>
                      </a:lnTo>
                      <a:lnTo>
                        <a:pt x="50" y="168"/>
                      </a:lnTo>
                      <a:lnTo>
                        <a:pt x="46" y="174"/>
                      </a:lnTo>
                      <a:lnTo>
                        <a:pt x="42" y="181"/>
                      </a:lnTo>
                      <a:lnTo>
                        <a:pt x="32" y="191"/>
                      </a:lnTo>
                      <a:lnTo>
                        <a:pt x="25" y="202"/>
                      </a:lnTo>
                      <a:lnTo>
                        <a:pt x="14" y="208"/>
                      </a:lnTo>
                      <a:lnTo>
                        <a:pt x="3" y="216"/>
                      </a:lnTo>
                      <a:lnTo>
                        <a:pt x="0" y="219"/>
                      </a:lnTo>
                      <a:lnTo>
                        <a:pt x="0" y="0"/>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6" name="Freeform 366"/>
                <p:cNvSpPr>
                  <a:spLocks/>
                </p:cNvSpPr>
                <p:nvPr/>
              </p:nvSpPr>
              <p:spPr bwMode="auto">
                <a:xfrm>
                  <a:off x="2570" y="2698"/>
                  <a:ext cx="111" cy="236"/>
                </a:xfrm>
                <a:custGeom>
                  <a:avLst/>
                  <a:gdLst>
                    <a:gd name="T0" fmla="*/ 111 w 111"/>
                    <a:gd name="T1" fmla="*/ 219 h 236"/>
                    <a:gd name="T2" fmla="*/ 104 w 111"/>
                    <a:gd name="T3" fmla="*/ 223 h 236"/>
                    <a:gd name="T4" fmla="*/ 95 w 111"/>
                    <a:gd name="T5" fmla="*/ 228 h 236"/>
                    <a:gd name="T6" fmla="*/ 84 w 111"/>
                    <a:gd name="T7" fmla="*/ 231 h 236"/>
                    <a:gd name="T8" fmla="*/ 76 w 111"/>
                    <a:gd name="T9" fmla="*/ 233 h 236"/>
                    <a:gd name="T10" fmla="*/ 67 w 111"/>
                    <a:gd name="T11" fmla="*/ 235 h 236"/>
                    <a:gd name="T12" fmla="*/ 62 w 111"/>
                    <a:gd name="T13" fmla="*/ 236 h 236"/>
                    <a:gd name="T14" fmla="*/ 49 w 111"/>
                    <a:gd name="T15" fmla="*/ 233 h 236"/>
                    <a:gd name="T16" fmla="*/ 37 w 111"/>
                    <a:gd name="T17" fmla="*/ 231 h 236"/>
                    <a:gd name="T18" fmla="*/ 26 w 111"/>
                    <a:gd name="T19" fmla="*/ 224 h 236"/>
                    <a:gd name="T20" fmla="*/ 18 w 111"/>
                    <a:gd name="T21" fmla="*/ 216 h 236"/>
                    <a:gd name="T22" fmla="*/ 13 w 111"/>
                    <a:gd name="T23" fmla="*/ 210 h 236"/>
                    <a:gd name="T24" fmla="*/ 9 w 111"/>
                    <a:gd name="T25" fmla="*/ 204 h 236"/>
                    <a:gd name="T26" fmla="*/ 6 w 111"/>
                    <a:gd name="T27" fmla="*/ 198 h 236"/>
                    <a:gd name="T28" fmla="*/ 4 w 111"/>
                    <a:gd name="T29" fmla="*/ 191 h 236"/>
                    <a:gd name="T30" fmla="*/ 1 w 111"/>
                    <a:gd name="T31" fmla="*/ 183 h 236"/>
                    <a:gd name="T32" fmla="*/ 0 w 111"/>
                    <a:gd name="T33" fmla="*/ 175 h 236"/>
                    <a:gd name="T34" fmla="*/ 0 w 111"/>
                    <a:gd name="T35" fmla="*/ 168 h 236"/>
                    <a:gd name="T36" fmla="*/ 0 w 111"/>
                    <a:gd name="T37" fmla="*/ 160 h 236"/>
                    <a:gd name="T38" fmla="*/ 0 w 111"/>
                    <a:gd name="T39" fmla="*/ 148 h 236"/>
                    <a:gd name="T40" fmla="*/ 0 w 111"/>
                    <a:gd name="T41" fmla="*/ 137 h 236"/>
                    <a:gd name="T42" fmla="*/ 0 w 111"/>
                    <a:gd name="T43" fmla="*/ 127 h 236"/>
                    <a:gd name="T44" fmla="*/ 3 w 111"/>
                    <a:gd name="T45" fmla="*/ 117 h 236"/>
                    <a:gd name="T46" fmla="*/ 3 w 111"/>
                    <a:gd name="T47" fmla="*/ 107 h 236"/>
                    <a:gd name="T48" fmla="*/ 5 w 111"/>
                    <a:gd name="T49" fmla="*/ 99 h 236"/>
                    <a:gd name="T50" fmla="*/ 6 w 111"/>
                    <a:gd name="T51" fmla="*/ 91 h 236"/>
                    <a:gd name="T52" fmla="*/ 10 w 111"/>
                    <a:gd name="T53" fmla="*/ 83 h 236"/>
                    <a:gd name="T54" fmla="*/ 13 w 111"/>
                    <a:gd name="T55" fmla="*/ 75 h 236"/>
                    <a:gd name="T56" fmla="*/ 16 w 111"/>
                    <a:gd name="T57" fmla="*/ 67 h 236"/>
                    <a:gd name="T58" fmla="*/ 18 w 111"/>
                    <a:gd name="T59" fmla="*/ 61 h 236"/>
                    <a:gd name="T60" fmla="*/ 22 w 111"/>
                    <a:gd name="T61" fmla="*/ 56 h 236"/>
                    <a:gd name="T62" fmla="*/ 30 w 111"/>
                    <a:gd name="T63" fmla="*/ 44 h 236"/>
                    <a:gd name="T64" fmla="*/ 39 w 111"/>
                    <a:gd name="T65" fmla="*/ 35 h 236"/>
                    <a:gd name="T66" fmla="*/ 47 w 111"/>
                    <a:gd name="T67" fmla="*/ 25 h 236"/>
                    <a:gd name="T68" fmla="*/ 57 w 111"/>
                    <a:gd name="T69" fmla="*/ 17 h 236"/>
                    <a:gd name="T70" fmla="*/ 64 w 111"/>
                    <a:gd name="T71" fmla="*/ 11 h 236"/>
                    <a:gd name="T72" fmla="*/ 75 w 111"/>
                    <a:gd name="T73" fmla="*/ 7 h 236"/>
                    <a:gd name="T74" fmla="*/ 84 w 111"/>
                    <a:gd name="T75" fmla="*/ 3 h 236"/>
                    <a:gd name="T76" fmla="*/ 93 w 111"/>
                    <a:gd name="T77" fmla="*/ 2 h 236"/>
                    <a:gd name="T78" fmla="*/ 103 w 111"/>
                    <a:gd name="T79" fmla="*/ 0 h 236"/>
                    <a:gd name="T80" fmla="*/ 111 w 111"/>
                    <a:gd name="T81" fmla="*/ 0 h 236"/>
                    <a:gd name="T82" fmla="*/ 111 w 111"/>
                    <a:gd name="T83" fmla="*/ 21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236">
                      <a:moveTo>
                        <a:pt x="111" y="219"/>
                      </a:moveTo>
                      <a:lnTo>
                        <a:pt x="104" y="223"/>
                      </a:lnTo>
                      <a:lnTo>
                        <a:pt x="95" y="228"/>
                      </a:lnTo>
                      <a:lnTo>
                        <a:pt x="84" y="231"/>
                      </a:lnTo>
                      <a:lnTo>
                        <a:pt x="76" y="233"/>
                      </a:lnTo>
                      <a:lnTo>
                        <a:pt x="67" y="235"/>
                      </a:lnTo>
                      <a:lnTo>
                        <a:pt x="62" y="236"/>
                      </a:lnTo>
                      <a:lnTo>
                        <a:pt x="49" y="233"/>
                      </a:lnTo>
                      <a:lnTo>
                        <a:pt x="37" y="231"/>
                      </a:lnTo>
                      <a:lnTo>
                        <a:pt x="26" y="224"/>
                      </a:lnTo>
                      <a:lnTo>
                        <a:pt x="18" y="216"/>
                      </a:lnTo>
                      <a:lnTo>
                        <a:pt x="13" y="210"/>
                      </a:lnTo>
                      <a:lnTo>
                        <a:pt x="9" y="204"/>
                      </a:lnTo>
                      <a:lnTo>
                        <a:pt x="6" y="198"/>
                      </a:lnTo>
                      <a:lnTo>
                        <a:pt x="4" y="191"/>
                      </a:lnTo>
                      <a:lnTo>
                        <a:pt x="1" y="183"/>
                      </a:lnTo>
                      <a:lnTo>
                        <a:pt x="0" y="175"/>
                      </a:lnTo>
                      <a:lnTo>
                        <a:pt x="0" y="168"/>
                      </a:lnTo>
                      <a:lnTo>
                        <a:pt x="0" y="160"/>
                      </a:lnTo>
                      <a:lnTo>
                        <a:pt x="0" y="148"/>
                      </a:lnTo>
                      <a:lnTo>
                        <a:pt x="0" y="137"/>
                      </a:lnTo>
                      <a:lnTo>
                        <a:pt x="0" y="127"/>
                      </a:lnTo>
                      <a:lnTo>
                        <a:pt x="3" y="117"/>
                      </a:lnTo>
                      <a:lnTo>
                        <a:pt x="3" y="107"/>
                      </a:lnTo>
                      <a:lnTo>
                        <a:pt x="5" y="99"/>
                      </a:lnTo>
                      <a:lnTo>
                        <a:pt x="6" y="91"/>
                      </a:lnTo>
                      <a:lnTo>
                        <a:pt x="10" y="83"/>
                      </a:lnTo>
                      <a:lnTo>
                        <a:pt x="13" y="75"/>
                      </a:lnTo>
                      <a:lnTo>
                        <a:pt x="16" y="67"/>
                      </a:lnTo>
                      <a:lnTo>
                        <a:pt x="18" y="61"/>
                      </a:lnTo>
                      <a:lnTo>
                        <a:pt x="22" y="56"/>
                      </a:lnTo>
                      <a:lnTo>
                        <a:pt x="30" y="44"/>
                      </a:lnTo>
                      <a:lnTo>
                        <a:pt x="39" y="35"/>
                      </a:lnTo>
                      <a:lnTo>
                        <a:pt x="47" y="25"/>
                      </a:lnTo>
                      <a:lnTo>
                        <a:pt x="57" y="17"/>
                      </a:lnTo>
                      <a:lnTo>
                        <a:pt x="64" y="11"/>
                      </a:lnTo>
                      <a:lnTo>
                        <a:pt x="75" y="7"/>
                      </a:lnTo>
                      <a:lnTo>
                        <a:pt x="84" y="3"/>
                      </a:lnTo>
                      <a:lnTo>
                        <a:pt x="93" y="2"/>
                      </a:lnTo>
                      <a:lnTo>
                        <a:pt x="103" y="0"/>
                      </a:lnTo>
                      <a:lnTo>
                        <a:pt x="111" y="0"/>
                      </a:lnTo>
                      <a:lnTo>
                        <a:pt x="111" y="219"/>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7" name="Freeform 367"/>
                <p:cNvSpPr>
                  <a:spLocks/>
                </p:cNvSpPr>
                <p:nvPr/>
              </p:nvSpPr>
              <p:spPr bwMode="auto">
                <a:xfrm>
                  <a:off x="1066" y="749"/>
                  <a:ext cx="2525" cy="751"/>
                </a:xfrm>
                <a:custGeom>
                  <a:avLst/>
                  <a:gdLst>
                    <a:gd name="T0" fmla="*/ 1090 w 2525"/>
                    <a:gd name="T1" fmla="*/ 746 h 751"/>
                    <a:gd name="T2" fmla="*/ 1019 w 2525"/>
                    <a:gd name="T3" fmla="*/ 740 h 751"/>
                    <a:gd name="T4" fmla="*/ 945 w 2525"/>
                    <a:gd name="T5" fmla="*/ 735 h 751"/>
                    <a:gd name="T6" fmla="*/ 870 w 2525"/>
                    <a:gd name="T7" fmla="*/ 730 h 751"/>
                    <a:gd name="T8" fmla="*/ 793 w 2525"/>
                    <a:gd name="T9" fmla="*/ 722 h 751"/>
                    <a:gd name="T10" fmla="*/ 716 w 2525"/>
                    <a:gd name="T11" fmla="*/ 714 h 751"/>
                    <a:gd name="T12" fmla="*/ 639 w 2525"/>
                    <a:gd name="T13" fmla="*/ 704 h 751"/>
                    <a:gd name="T14" fmla="*/ 562 w 2525"/>
                    <a:gd name="T15" fmla="*/ 692 h 751"/>
                    <a:gd name="T16" fmla="*/ 485 w 2525"/>
                    <a:gd name="T17" fmla="*/ 677 h 751"/>
                    <a:gd name="T18" fmla="*/ 409 w 2525"/>
                    <a:gd name="T19" fmla="*/ 659 h 751"/>
                    <a:gd name="T20" fmla="*/ 336 w 2525"/>
                    <a:gd name="T21" fmla="*/ 639 h 751"/>
                    <a:gd name="T22" fmla="*/ 265 w 2525"/>
                    <a:gd name="T23" fmla="*/ 615 h 751"/>
                    <a:gd name="T24" fmla="*/ 196 w 2525"/>
                    <a:gd name="T25" fmla="*/ 589 h 751"/>
                    <a:gd name="T26" fmla="*/ 133 w 2525"/>
                    <a:gd name="T27" fmla="*/ 559 h 751"/>
                    <a:gd name="T28" fmla="*/ 71 w 2525"/>
                    <a:gd name="T29" fmla="*/ 523 h 751"/>
                    <a:gd name="T30" fmla="*/ 14 w 2525"/>
                    <a:gd name="T31" fmla="*/ 486 h 751"/>
                    <a:gd name="T32" fmla="*/ 0 w 2525"/>
                    <a:gd name="T33" fmla="*/ 453 h 751"/>
                    <a:gd name="T34" fmla="*/ 79 w 2525"/>
                    <a:gd name="T35" fmla="*/ 364 h 751"/>
                    <a:gd name="T36" fmla="*/ 201 w 2525"/>
                    <a:gd name="T37" fmla="*/ 270 h 751"/>
                    <a:gd name="T38" fmla="*/ 338 w 2525"/>
                    <a:gd name="T39" fmla="*/ 191 h 751"/>
                    <a:gd name="T40" fmla="*/ 490 w 2525"/>
                    <a:gd name="T41" fmla="*/ 127 h 751"/>
                    <a:gd name="T42" fmla="*/ 649 w 2525"/>
                    <a:gd name="T43" fmla="*/ 77 h 751"/>
                    <a:gd name="T44" fmla="*/ 820 w 2525"/>
                    <a:gd name="T45" fmla="*/ 39 h 751"/>
                    <a:gd name="T46" fmla="*/ 996 w 2525"/>
                    <a:gd name="T47" fmla="*/ 14 h 751"/>
                    <a:gd name="T48" fmla="*/ 1176 w 2525"/>
                    <a:gd name="T49" fmla="*/ 2 h 751"/>
                    <a:gd name="T50" fmla="*/ 1356 w 2525"/>
                    <a:gd name="T51" fmla="*/ 0 h 751"/>
                    <a:gd name="T52" fmla="*/ 1538 w 2525"/>
                    <a:gd name="T53" fmla="*/ 11 h 751"/>
                    <a:gd name="T54" fmla="*/ 1716 w 2525"/>
                    <a:gd name="T55" fmla="*/ 32 h 751"/>
                    <a:gd name="T56" fmla="*/ 1891 w 2525"/>
                    <a:gd name="T57" fmla="*/ 65 h 751"/>
                    <a:gd name="T58" fmla="*/ 2057 w 2525"/>
                    <a:gd name="T59" fmla="*/ 106 h 751"/>
                    <a:gd name="T60" fmla="*/ 2214 w 2525"/>
                    <a:gd name="T61" fmla="*/ 156 h 751"/>
                    <a:gd name="T62" fmla="*/ 2360 w 2525"/>
                    <a:gd name="T63" fmla="*/ 216 h 751"/>
                    <a:gd name="T64" fmla="*/ 2493 w 2525"/>
                    <a:gd name="T65" fmla="*/ 284 h 751"/>
                    <a:gd name="T66" fmla="*/ 2525 w 2525"/>
                    <a:gd name="T67" fmla="*/ 339 h 751"/>
                    <a:gd name="T68" fmla="*/ 2474 w 2525"/>
                    <a:gd name="T69" fmla="*/ 397 h 751"/>
                    <a:gd name="T70" fmla="*/ 2403 w 2525"/>
                    <a:gd name="T71" fmla="*/ 451 h 751"/>
                    <a:gd name="T72" fmla="*/ 2327 w 2525"/>
                    <a:gd name="T73" fmla="*/ 499 h 751"/>
                    <a:gd name="T74" fmla="*/ 2245 w 2525"/>
                    <a:gd name="T75" fmla="*/ 544 h 751"/>
                    <a:gd name="T76" fmla="*/ 2160 w 2525"/>
                    <a:gd name="T77" fmla="*/ 581 h 751"/>
                    <a:gd name="T78" fmla="*/ 2070 w 2525"/>
                    <a:gd name="T79" fmla="*/ 614 h 751"/>
                    <a:gd name="T80" fmla="*/ 1978 w 2525"/>
                    <a:gd name="T81" fmla="*/ 642 h 751"/>
                    <a:gd name="T82" fmla="*/ 1884 w 2525"/>
                    <a:gd name="T83" fmla="*/ 665 h 751"/>
                    <a:gd name="T84" fmla="*/ 1790 w 2525"/>
                    <a:gd name="T85" fmla="*/ 685 h 751"/>
                    <a:gd name="T86" fmla="*/ 1695 w 2525"/>
                    <a:gd name="T87" fmla="*/ 702 h 751"/>
                    <a:gd name="T88" fmla="*/ 1600 w 2525"/>
                    <a:gd name="T89" fmla="*/ 714 h 751"/>
                    <a:gd name="T90" fmla="*/ 1507 w 2525"/>
                    <a:gd name="T91" fmla="*/ 725 h 751"/>
                    <a:gd name="T92" fmla="*/ 1414 w 2525"/>
                    <a:gd name="T93" fmla="*/ 733 h 751"/>
                    <a:gd name="T94" fmla="*/ 1326 w 2525"/>
                    <a:gd name="T95" fmla="*/ 739 h 751"/>
                    <a:gd name="T96" fmla="*/ 1242 w 2525"/>
                    <a:gd name="T97" fmla="*/ 744 h 751"/>
                    <a:gd name="T98" fmla="*/ 1163 w 2525"/>
                    <a:gd name="T99" fmla="*/ 75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5" h="751">
                      <a:moveTo>
                        <a:pt x="1144" y="751"/>
                      </a:moveTo>
                      <a:lnTo>
                        <a:pt x="1126" y="748"/>
                      </a:lnTo>
                      <a:lnTo>
                        <a:pt x="1109" y="747"/>
                      </a:lnTo>
                      <a:lnTo>
                        <a:pt x="1090" y="746"/>
                      </a:lnTo>
                      <a:lnTo>
                        <a:pt x="1073" y="746"/>
                      </a:lnTo>
                      <a:lnTo>
                        <a:pt x="1055" y="743"/>
                      </a:lnTo>
                      <a:lnTo>
                        <a:pt x="1038" y="742"/>
                      </a:lnTo>
                      <a:lnTo>
                        <a:pt x="1019" y="740"/>
                      </a:lnTo>
                      <a:lnTo>
                        <a:pt x="1002" y="740"/>
                      </a:lnTo>
                      <a:lnTo>
                        <a:pt x="982" y="738"/>
                      </a:lnTo>
                      <a:lnTo>
                        <a:pt x="964" y="738"/>
                      </a:lnTo>
                      <a:lnTo>
                        <a:pt x="945" y="735"/>
                      </a:lnTo>
                      <a:lnTo>
                        <a:pt x="927" y="735"/>
                      </a:lnTo>
                      <a:lnTo>
                        <a:pt x="907" y="733"/>
                      </a:lnTo>
                      <a:lnTo>
                        <a:pt x="889" y="733"/>
                      </a:lnTo>
                      <a:lnTo>
                        <a:pt x="870" y="730"/>
                      </a:lnTo>
                      <a:lnTo>
                        <a:pt x="852" y="730"/>
                      </a:lnTo>
                      <a:lnTo>
                        <a:pt x="832" y="727"/>
                      </a:lnTo>
                      <a:lnTo>
                        <a:pt x="812" y="725"/>
                      </a:lnTo>
                      <a:lnTo>
                        <a:pt x="793" y="722"/>
                      </a:lnTo>
                      <a:lnTo>
                        <a:pt x="774" y="721"/>
                      </a:lnTo>
                      <a:lnTo>
                        <a:pt x="755" y="718"/>
                      </a:lnTo>
                      <a:lnTo>
                        <a:pt x="736" y="717"/>
                      </a:lnTo>
                      <a:lnTo>
                        <a:pt x="716" y="714"/>
                      </a:lnTo>
                      <a:lnTo>
                        <a:pt x="698" y="713"/>
                      </a:lnTo>
                      <a:lnTo>
                        <a:pt x="678" y="709"/>
                      </a:lnTo>
                      <a:lnTo>
                        <a:pt x="658" y="706"/>
                      </a:lnTo>
                      <a:lnTo>
                        <a:pt x="639" y="704"/>
                      </a:lnTo>
                      <a:lnTo>
                        <a:pt x="619" y="701"/>
                      </a:lnTo>
                      <a:lnTo>
                        <a:pt x="599" y="697"/>
                      </a:lnTo>
                      <a:lnTo>
                        <a:pt x="581" y="694"/>
                      </a:lnTo>
                      <a:lnTo>
                        <a:pt x="562" y="692"/>
                      </a:lnTo>
                      <a:lnTo>
                        <a:pt x="544" y="689"/>
                      </a:lnTo>
                      <a:lnTo>
                        <a:pt x="524" y="685"/>
                      </a:lnTo>
                      <a:lnTo>
                        <a:pt x="504" y="681"/>
                      </a:lnTo>
                      <a:lnTo>
                        <a:pt x="485" y="677"/>
                      </a:lnTo>
                      <a:lnTo>
                        <a:pt x="466" y="673"/>
                      </a:lnTo>
                      <a:lnTo>
                        <a:pt x="446" y="668"/>
                      </a:lnTo>
                      <a:lnTo>
                        <a:pt x="428" y="664"/>
                      </a:lnTo>
                      <a:lnTo>
                        <a:pt x="409" y="659"/>
                      </a:lnTo>
                      <a:lnTo>
                        <a:pt x="392" y="655"/>
                      </a:lnTo>
                      <a:lnTo>
                        <a:pt x="373" y="650"/>
                      </a:lnTo>
                      <a:lnTo>
                        <a:pt x="354" y="644"/>
                      </a:lnTo>
                      <a:lnTo>
                        <a:pt x="336" y="639"/>
                      </a:lnTo>
                      <a:lnTo>
                        <a:pt x="319" y="634"/>
                      </a:lnTo>
                      <a:lnTo>
                        <a:pt x="300" y="627"/>
                      </a:lnTo>
                      <a:lnTo>
                        <a:pt x="283" y="622"/>
                      </a:lnTo>
                      <a:lnTo>
                        <a:pt x="265" y="615"/>
                      </a:lnTo>
                      <a:lnTo>
                        <a:pt x="249" y="610"/>
                      </a:lnTo>
                      <a:lnTo>
                        <a:pt x="230" y="602"/>
                      </a:lnTo>
                      <a:lnTo>
                        <a:pt x="213" y="596"/>
                      </a:lnTo>
                      <a:lnTo>
                        <a:pt x="196" y="589"/>
                      </a:lnTo>
                      <a:lnTo>
                        <a:pt x="180" y="582"/>
                      </a:lnTo>
                      <a:lnTo>
                        <a:pt x="165" y="575"/>
                      </a:lnTo>
                      <a:lnTo>
                        <a:pt x="149" y="567"/>
                      </a:lnTo>
                      <a:lnTo>
                        <a:pt x="133" y="559"/>
                      </a:lnTo>
                      <a:lnTo>
                        <a:pt x="117" y="551"/>
                      </a:lnTo>
                      <a:lnTo>
                        <a:pt x="101" y="542"/>
                      </a:lnTo>
                      <a:lnTo>
                        <a:pt x="86" y="532"/>
                      </a:lnTo>
                      <a:lnTo>
                        <a:pt x="71" y="523"/>
                      </a:lnTo>
                      <a:lnTo>
                        <a:pt x="58" y="515"/>
                      </a:lnTo>
                      <a:lnTo>
                        <a:pt x="42" y="505"/>
                      </a:lnTo>
                      <a:lnTo>
                        <a:pt x="29" y="496"/>
                      </a:lnTo>
                      <a:lnTo>
                        <a:pt x="14" y="486"/>
                      </a:lnTo>
                      <a:lnTo>
                        <a:pt x="3" y="477"/>
                      </a:lnTo>
                      <a:lnTo>
                        <a:pt x="0" y="468"/>
                      </a:lnTo>
                      <a:lnTo>
                        <a:pt x="0" y="460"/>
                      </a:lnTo>
                      <a:lnTo>
                        <a:pt x="0" y="453"/>
                      </a:lnTo>
                      <a:lnTo>
                        <a:pt x="0" y="447"/>
                      </a:lnTo>
                      <a:lnTo>
                        <a:pt x="24" y="418"/>
                      </a:lnTo>
                      <a:lnTo>
                        <a:pt x="51" y="391"/>
                      </a:lnTo>
                      <a:lnTo>
                        <a:pt x="79" y="364"/>
                      </a:lnTo>
                      <a:lnTo>
                        <a:pt x="109" y="340"/>
                      </a:lnTo>
                      <a:lnTo>
                        <a:pt x="138" y="315"/>
                      </a:lnTo>
                      <a:lnTo>
                        <a:pt x="170" y="293"/>
                      </a:lnTo>
                      <a:lnTo>
                        <a:pt x="201" y="270"/>
                      </a:lnTo>
                      <a:lnTo>
                        <a:pt x="236" y="251"/>
                      </a:lnTo>
                      <a:lnTo>
                        <a:pt x="269" y="230"/>
                      </a:lnTo>
                      <a:lnTo>
                        <a:pt x="304" y="210"/>
                      </a:lnTo>
                      <a:lnTo>
                        <a:pt x="338" y="191"/>
                      </a:lnTo>
                      <a:lnTo>
                        <a:pt x="377" y="174"/>
                      </a:lnTo>
                      <a:lnTo>
                        <a:pt x="412" y="157"/>
                      </a:lnTo>
                      <a:lnTo>
                        <a:pt x="450" y="143"/>
                      </a:lnTo>
                      <a:lnTo>
                        <a:pt x="490" y="127"/>
                      </a:lnTo>
                      <a:lnTo>
                        <a:pt x="529" y="115"/>
                      </a:lnTo>
                      <a:lnTo>
                        <a:pt x="569" y="100"/>
                      </a:lnTo>
                      <a:lnTo>
                        <a:pt x="608" y="89"/>
                      </a:lnTo>
                      <a:lnTo>
                        <a:pt x="649" y="77"/>
                      </a:lnTo>
                      <a:lnTo>
                        <a:pt x="693" y="66"/>
                      </a:lnTo>
                      <a:lnTo>
                        <a:pt x="733" y="56"/>
                      </a:lnTo>
                      <a:lnTo>
                        <a:pt x="777" y="46"/>
                      </a:lnTo>
                      <a:lnTo>
                        <a:pt x="820" y="39"/>
                      </a:lnTo>
                      <a:lnTo>
                        <a:pt x="864" y="32"/>
                      </a:lnTo>
                      <a:lnTo>
                        <a:pt x="907" y="24"/>
                      </a:lnTo>
                      <a:lnTo>
                        <a:pt x="951" y="19"/>
                      </a:lnTo>
                      <a:lnTo>
                        <a:pt x="996" y="14"/>
                      </a:lnTo>
                      <a:lnTo>
                        <a:pt x="1040" y="11"/>
                      </a:lnTo>
                      <a:lnTo>
                        <a:pt x="1085" y="7"/>
                      </a:lnTo>
                      <a:lnTo>
                        <a:pt x="1131" y="4"/>
                      </a:lnTo>
                      <a:lnTo>
                        <a:pt x="1176" y="2"/>
                      </a:lnTo>
                      <a:lnTo>
                        <a:pt x="1222" y="2"/>
                      </a:lnTo>
                      <a:lnTo>
                        <a:pt x="1267" y="0"/>
                      </a:lnTo>
                      <a:lnTo>
                        <a:pt x="1312" y="0"/>
                      </a:lnTo>
                      <a:lnTo>
                        <a:pt x="1356" y="0"/>
                      </a:lnTo>
                      <a:lnTo>
                        <a:pt x="1402" y="3"/>
                      </a:lnTo>
                      <a:lnTo>
                        <a:pt x="1447" y="4"/>
                      </a:lnTo>
                      <a:lnTo>
                        <a:pt x="1493" y="7"/>
                      </a:lnTo>
                      <a:lnTo>
                        <a:pt x="1538" y="11"/>
                      </a:lnTo>
                      <a:lnTo>
                        <a:pt x="1584" y="16"/>
                      </a:lnTo>
                      <a:lnTo>
                        <a:pt x="1628" y="20"/>
                      </a:lnTo>
                      <a:lnTo>
                        <a:pt x="1672" y="27"/>
                      </a:lnTo>
                      <a:lnTo>
                        <a:pt x="1716" y="32"/>
                      </a:lnTo>
                      <a:lnTo>
                        <a:pt x="1761" y="40"/>
                      </a:lnTo>
                      <a:lnTo>
                        <a:pt x="1804" y="48"/>
                      </a:lnTo>
                      <a:lnTo>
                        <a:pt x="1848" y="56"/>
                      </a:lnTo>
                      <a:lnTo>
                        <a:pt x="1891" y="65"/>
                      </a:lnTo>
                      <a:lnTo>
                        <a:pt x="1935" y="75"/>
                      </a:lnTo>
                      <a:lnTo>
                        <a:pt x="1975" y="83"/>
                      </a:lnTo>
                      <a:lnTo>
                        <a:pt x="2016" y="94"/>
                      </a:lnTo>
                      <a:lnTo>
                        <a:pt x="2057" y="106"/>
                      </a:lnTo>
                      <a:lnTo>
                        <a:pt x="2098" y="118"/>
                      </a:lnTo>
                      <a:lnTo>
                        <a:pt x="2136" y="129"/>
                      </a:lnTo>
                      <a:lnTo>
                        <a:pt x="2176" y="143"/>
                      </a:lnTo>
                      <a:lnTo>
                        <a:pt x="2214" y="156"/>
                      </a:lnTo>
                      <a:lnTo>
                        <a:pt x="2253" y="172"/>
                      </a:lnTo>
                      <a:lnTo>
                        <a:pt x="2289" y="185"/>
                      </a:lnTo>
                      <a:lnTo>
                        <a:pt x="2324" y="201"/>
                      </a:lnTo>
                      <a:lnTo>
                        <a:pt x="2360" y="216"/>
                      </a:lnTo>
                      <a:lnTo>
                        <a:pt x="2395" y="232"/>
                      </a:lnTo>
                      <a:lnTo>
                        <a:pt x="2428" y="248"/>
                      </a:lnTo>
                      <a:lnTo>
                        <a:pt x="2461" y="266"/>
                      </a:lnTo>
                      <a:lnTo>
                        <a:pt x="2493" y="284"/>
                      </a:lnTo>
                      <a:lnTo>
                        <a:pt x="2525" y="303"/>
                      </a:lnTo>
                      <a:lnTo>
                        <a:pt x="2525" y="314"/>
                      </a:lnTo>
                      <a:lnTo>
                        <a:pt x="2525" y="326"/>
                      </a:lnTo>
                      <a:lnTo>
                        <a:pt x="2525" y="339"/>
                      </a:lnTo>
                      <a:lnTo>
                        <a:pt x="2525" y="352"/>
                      </a:lnTo>
                      <a:lnTo>
                        <a:pt x="2507" y="366"/>
                      </a:lnTo>
                      <a:lnTo>
                        <a:pt x="2492" y="382"/>
                      </a:lnTo>
                      <a:lnTo>
                        <a:pt x="2474" y="397"/>
                      </a:lnTo>
                      <a:lnTo>
                        <a:pt x="2457" y="411"/>
                      </a:lnTo>
                      <a:lnTo>
                        <a:pt x="2439" y="424"/>
                      </a:lnTo>
                      <a:lnTo>
                        <a:pt x="2422" y="438"/>
                      </a:lnTo>
                      <a:lnTo>
                        <a:pt x="2403" y="451"/>
                      </a:lnTo>
                      <a:lnTo>
                        <a:pt x="2386" y="465"/>
                      </a:lnTo>
                      <a:lnTo>
                        <a:pt x="2367" y="476"/>
                      </a:lnTo>
                      <a:lnTo>
                        <a:pt x="2347" y="488"/>
                      </a:lnTo>
                      <a:lnTo>
                        <a:pt x="2327" y="499"/>
                      </a:lnTo>
                      <a:lnTo>
                        <a:pt x="2307" y="511"/>
                      </a:lnTo>
                      <a:lnTo>
                        <a:pt x="2286" y="522"/>
                      </a:lnTo>
                      <a:lnTo>
                        <a:pt x="2266" y="534"/>
                      </a:lnTo>
                      <a:lnTo>
                        <a:pt x="2245" y="544"/>
                      </a:lnTo>
                      <a:lnTo>
                        <a:pt x="2226" y="555"/>
                      </a:lnTo>
                      <a:lnTo>
                        <a:pt x="2203" y="563"/>
                      </a:lnTo>
                      <a:lnTo>
                        <a:pt x="2182" y="572"/>
                      </a:lnTo>
                      <a:lnTo>
                        <a:pt x="2160" y="581"/>
                      </a:lnTo>
                      <a:lnTo>
                        <a:pt x="2139" y="590"/>
                      </a:lnTo>
                      <a:lnTo>
                        <a:pt x="2115" y="598"/>
                      </a:lnTo>
                      <a:lnTo>
                        <a:pt x="2093" y="606"/>
                      </a:lnTo>
                      <a:lnTo>
                        <a:pt x="2070" y="614"/>
                      </a:lnTo>
                      <a:lnTo>
                        <a:pt x="2048" y="622"/>
                      </a:lnTo>
                      <a:lnTo>
                        <a:pt x="2024" y="629"/>
                      </a:lnTo>
                      <a:lnTo>
                        <a:pt x="2002" y="635"/>
                      </a:lnTo>
                      <a:lnTo>
                        <a:pt x="1978" y="642"/>
                      </a:lnTo>
                      <a:lnTo>
                        <a:pt x="1956" y="648"/>
                      </a:lnTo>
                      <a:lnTo>
                        <a:pt x="1932" y="654"/>
                      </a:lnTo>
                      <a:lnTo>
                        <a:pt x="1908" y="660"/>
                      </a:lnTo>
                      <a:lnTo>
                        <a:pt x="1884" y="665"/>
                      </a:lnTo>
                      <a:lnTo>
                        <a:pt x="1862" y="672"/>
                      </a:lnTo>
                      <a:lnTo>
                        <a:pt x="1837" y="676"/>
                      </a:lnTo>
                      <a:lnTo>
                        <a:pt x="1813" y="681"/>
                      </a:lnTo>
                      <a:lnTo>
                        <a:pt x="1790" y="685"/>
                      </a:lnTo>
                      <a:lnTo>
                        <a:pt x="1766" y="690"/>
                      </a:lnTo>
                      <a:lnTo>
                        <a:pt x="1742" y="694"/>
                      </a:lnTo>
                      <a:lnTo>
                        <a:pt x="1719" y="698"/>
                      </a:lnTo>
                      <a:lnTo>
                        <a:pt x="1695" y="702"/>
                      </a:lnTo>
                      <a:lnTo>
                        <a:pt x="1671" y="706"/>
                      </a:lnTo>
                      <a:lnTo>
                        <a:pt x="1647" y="709"/>
                      </a:lnTo>
                      <a:lnTo>
                        <a:pt x="1624" y="711"/>
                      </a:lnTo>
                      <a:lnTo>
                        <a:pt x="1600" y="714"/>
                      </a:lnTo>
                      <a:lnTo>
                        <a:pt x="1576" y="718"/>
                      </a:lnTo>
                      <a:lnTo>
                        <a:pt x="1553" y="719"/>
                      </a:lnTo>
                      <a:lnTo>
                        <a:pt x="1529" y="723"/>
                      </a:lnTo>
                      <a:lnTo>
                        <a:pt x="1507" y="725"/>
                      </a:lnTo>
                      <a:lnTo>
                        <a:pt x="1484" y="729"/>
                      </a:lnTo>
                      <a:lnTo>
                        <a:pt x="1460" y="730"/>
                      </a:lnTo>
                      <a:lnTo>
                        <a:pt x="1437" y="731"/>
                      </a:lnTo>
                      <a:lnTo>
                        <a:pt x="1414" y="733"/>
                      </a:lnTo>
                      <a:lnTo>
                        <a:pt x="1393" y="735"/>
                      </a:lnTo>
                      <a:lnTo>
                        <a:pt x="1370" y="736"/>
                      </a:lnTo>
                      <a:lnTo>
                        <a:pt x="1348" y="738"/>
                      </a:lnTo>
                      <a:lnTo>
                        <a:pt x="1326" y="739"/>
                      </a:lnTo>
                      <a:lnTo>
                        <a:pt x="1306" y="742"/>
                      </a:lnTo>
                      <a:lnTo>
                        <a:pt x="1284" y="742"/>
                      </a:lnTo>
                      <a:lnTo>
                        <a:pt x="1263" y="743"/>
                      </a:lnTo>
                      <a:lnTo>
                        <a:pt x="1242" y="744"/>
                      </a:lnTo>
                      <a:lnTo>
                        <a:pt x="1222" y="746"/>
                      </a:lnTo>
                      <a:lnTo>
                        <a:pt x="1201" y="747"/>
                      </a:lnTo>
                      <a:lnTo>
                        <a:pt x="1181" y="748"/>
                      </a:lnTo>
                      <a:lnTo>
                        <a:pt x="1163" y="750"/>
                      </a:lnTo>
                      <a:lnTo>
                        <a:pt x="1144" y="75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8" name="Freeform 368"/>
                <p:cNvSpPr>
                  <a:spLocks/>
                </p:cNvSpPr>
                <p:nvPr/>
              </p:nvSpPr>
              <p:spPr bwMode="auto">
                <a:xfrm>
                  <a:off x="2225" y="1647"/>
                  <a:ext cx="39" cy="232"/>
                </a:xfrm>
                <a:custGeom>
                  <a:avLst/>
                  <a:gdLst>
                    <a:gd name="T0" fmla="*/ 0 w 39"/>
                    <a:gd name="T1" fmla="*/ 0 h 232"/>
                    <a:gd name="T2" fmla="*/ 8 w 39"/>
                    <a:gd name="T3" fmla="*/ 0 h 232"/>
                    <a:gd name="T4" fmla="*/ 18 w 39"/>
                    <a:gd name="T5" fmla="*/ 0 h 232"/>
                    <a:gd name="T6" fmla="*/ 29 w 39"/>
                    <a:gd name="T7" fmla="*/ 0 h 232"/>
                    <a:gd name="T8" fmla="*/ 39 w 39"/>
                    <a:gd name="T9" fmla="*/ 2 h 232"/>
                    <a:gd name="T10" fmla="*/ 0 w 39"/>
                    <a:gd name="T11" fmla="*/ 232 h 232"/>
                    <a:gd name="T12" fmla="*/ 0 w 39"/>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39" h="232">
                      <a:moveTo>
                        <a:pt x="0" y="0"/>
                      </a:moveTo>
                      <a:lnTo>
                        <a:pt x="8" y="0"/>
                      </a:lnTo>
                      <a:lnTo>
                        <a:pt x="18" y="0"/>
                      </a:lnTo>
                      <a:lnTo>
                        <a:pt x="29" y="0"/>
                      </a:lnTo>
                      <a:lnTo>
                        <a:pt x="39" y="2"/>
                      </a:lnTo>
                      <a:lnTo>
                        <a:pt x="0" y="232"/>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89" name="Freeform 369"/>
                <p:cNvSpPr>
                  <a:spLocks/>
                </p:cNvSpPr>
                <p:nvPr/>
              </p:nvSpPr>
              <p:spPr bwMode="auto">
                <a:xfrm>
                  <a:off x="2105" y="1645"/>
                  <a:ext cx="120" cy="904"/>
                </a:xfrm>
                <a:custGeom>
                  <a:avLst/>
                  <a:gdLst>
                    <a:gd name="T0" fmla="*/ 120 w 120"/>
                    <a:gd name="T1" fmla="*/ 234 h 904"/>
                    <a:gd name="T2" fmla="*/ 4 w 120"/>
                    <a:gd name="T3" fmla="*/ 904 h 904"/>
                    <a:gd name="T4" fmla="*/ 0 w 120"/>
                    <a:gd name="T5" fmla="*/ 0 h 904"/>
                    <a:gd name="T6" fmla="*/ 9 w 120"/>
                    <a:gd name="T7" fmla="*/ 0 h 904"/>
                    <a:gd name="T8" fmla="*/ 20 w 120"/>
                    <a:gd name="T9" fmla="*/ 0 h 904"/>
                    <a:gd name="T10" fmla="*/ 29 w 120"/>
                    <a:gd name="T11" fmla="*/ 0 h 904"/>
                    <a:gd name="T12" fmla="*/ 40 w 120"/>
                    <a:gd name="T13" fmla="*/ 1 h 904"/>
                    <a:gd name="T14" fmla="*/ 49 w 120"/>
                    <a:gd name="T15" fmla="*/ 1 h 904"/>
                    <a:gd name="T16" fmla="*/ 59 w 120"/>
                    <a:gd name="T17" fmla="*/ 1 h 904"/>
                    <a:gd name="T18" fmla="*/ 68 w 120"/>
                    <a:gd name="T19" fmla="*/ 1 h 904"/>
                    <a:gd name="T20" fmla="*/ 79 w 120"/>
                    <a:gd name="T21" fmla="*/ 2 h 904"/>
                    <a:gd name="T22" fmla="*/ 88 w 120"/>
                    <a:gd name="T23" fmla="*/ 2 h 904"/>
                    <a:gd name="T24" fmla="*/ 99 w 120"/>
                    <a:gd name="T25" fmla="*/ 2 h 904"/>
                    <a:gd name="T26" fmla="*/ 108 w 120"/>
                    <a:gd name="T27" fmla="*/ 2 h 904"/>
                    <a:gd name="T28" fmla="*/ 119 w 120"/>
                    <a:gd name="T29" fmla="*/ 2 h 904"/>
                    <a:gd name="T30" fmla="*/ 120 w 120"/>
                    <a:gd name="T31" fmla="*/ 2 h 904"/>
                    <a:gd name="T32" fmla="*/ 120 w 120"/>
                    <a:gd name="T33" fmla="*/ 23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904">
                      <a:moveTo>
                        <a:pt x="120" y="234"/>
                      </a:moveTo>
                      <a:lnTo>
                        <a:pt x="4" y="904"/>
                      </a:lnTo>
                      <a:lnTo>
                        <a:pt x="0" y="0"/>
                      </a:lnTo>
                      <a:lnTo>
                        <a:pt x="9" y="0"/>
                      </a:lnTo>
                      <a:lnTo>
                        <a:pt x="20" y="0"/>
                      </a:lnTo>
                      <a:lnTo>
                        <a:pt x="29" y="0"/>
                      </a:lnTo>
                      <a:lnTo>
                        <a:pt x="40" y="1"/>
                      </a:lnTo>
                      <a:lnTo>
                        <a:pt x="49" y="1"/>
                      </a:lnTo>
                      <a:lnTo>
                        <a:pt x="59" y="1"/>
                      </a:lnTo>
                      <a:lnTo>
                        <a:pt x="68" y="1"/>
                      </a:lnTo>
                      <a:lnTo>
                        <a:pt x="79" y="2"/>
                      </a:lnTo>
                      <a:lnTo>
                        <a:pt x="88" y="2"/>
                      </a:lnTo>
                      <a:lnTo>
                        <a:pt x="99" y="2"/>
                      </a:lnTo>
                      <a:lnTo>
                        <a:pt x="108" y="2"/>
                      </a:lnTo>
                      <a:lnTo>
                        <a:pt x="119" y="2"/>
                      </a:lnTo>
                      <a:lnTo>
                        <a:pt x="120" y="2"/>
                      </a:lnTo>
                      <a:lnTo>
                        <a:pt x="120" y="23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0" name="Freeform 370"/>
                <p:cNvSpPr>
                  <a:spLocks/>
                </p:cNvSpPr>
                <p:nvPr/>
              </p:nvSpPr>
              <p:spPr bwMode="auto">
                <a:xfrm>
                  <a:off x="2225" y="1644"/>
                  <a:ext cx="228" cy="1690"/>
                </a:xfrm>
                <a:custGeom>
                  <a:avLst/>
                  <a:gdLst>
                    <a:gd name="T0" fmla="*/ 93 w 228"/>
                    <a:gd name="T1" fmla="*/ 5 h 1690"/>
                    <a:gd name="T2" fmla="*/ 109 w 228"/>
                    <a:gd name="T3" fmla="*/ 3 h 1690"/>
                    <a:gd name="T4" fmla="*/ 126 w 228"/>
                    <a:gd name="T5" fmla="*/ 3 h 1690"/>
                    <a:gd name="T6" fmla="*/ 143 w 228"/>
                    <a:gd name="T7" fmla="*/ 2 h 1690"/>
                    <a:gd name="T8" fmla="*/ 161 w 228"/>
                    <a:gd name="T9" fmla="*/ 2 h 1690"/>
                    <a:gd name="T10" fmla="*/ 176 w 228"/>
                    <a:gd name="T11" fmla="*/ 1 h 1690"/>
                    <a:gd name="T12" fmla="*/ 193 w 228"/>
                    <a:gd name="T13" fmla="*/ 1 h 1690"/>
                    <a:gd name="T14" fmla="*/ 211 w 228"/>
                    <a:gd name="T15" fmla="*/ 0 h 1690"/>
                    <a:gd name="T16" fmla="*/ 228 w 228"/>
                    <a:gd name="T17" fmla="*/ 0 h 1690"/>
                    <a:gd name="T18" fmla="*/ 141 w 228"/>
                    <a:gd name="T19" fmla="*/ 133 h 1690"/>
                    <a:gd name="T20" fmla="*/ 129 w 228"/>
                    <a:gd name="T21" fmla="*/ 135 h 1690"/>
                    <a:gd name="T22" fmla="*/ 126 w 228"/>
                    <a:gd name="T23" fmla="*/ 146 h 1690"/>
                    <a:gd name="T24" fmla="*/ 124 w 228"/>
                    <a:gd name="T25" fmla="*/ 184 h 1690"/>
                    <a:gd name="T26" fmla="*/ 125 w 228"/>
                    <a:gd name="T27" fmla="*/ 197 h 1690"/>
                    <a:gd name="T28" fmla="*/ 143 w 228"/>
                    <a:gd name="T29" fmla="*/ 196 h 1690"/>
                    <a:gd name="T30" fmla="*/ 147 w 228"/>
                    <a:gd name="T31" fmla="*/ 184 h 1690"/>
                    <a:gd name="T32" fmla="*/ 146 w 228"/>
                    <a:gd name="T33" fmla="*/ 151 h 1690"/>
                    <a:gd name="T34" fmla="*/ 196 w 228"/>
                    <a:gd name="T35" fmla="*/ 235 h 1690"/>
                    <a:gd name="T36" fmla="*/ 182 w 228"/>
                    <a:gd name="T37" fmla="*/ 242 h 1690"/>
                    <a:gd name="T38" fmla="*/ 171 w 228"/>
                    <a:gd name="T39" fmla="*/ 247 h 1690"/>
                    <a:gd name="T40" fmla="*/ 162 w 228"/>
                    <a:gd name="T41" fmla="*/ 258 h 1690"/>
                    <a:gd name="T42" fmla="*/ 172 w 228"/>
                    <a:gd name="T43" fmla="*/ 269 h 1690"/>
                    <a:gd name="T44" fmla="*/ 180 w 228"/>
                    <a:gd name="T45" fmla="*/ 267 h 1690"/>
                    <a:gd name="T46" fmla="*/ 193 w 228"/>
                    <a:gd name="T47" fmla="*/ 260 h 1690"/>
                    <a:gd name="T48" fmla="*/ 164 w 228"/>
                    <a:gd name="T49" fmla="*/ 392 h 1690"/>
                    <a:gd name="T50" fmla="*/ 149 w 228"/>
                    <a:gd name="T51" fmla="*/ 385 h 1690"/>
                    <a:gd name="T52" fmla="*/ 139 w 228"/>
                    <a:gd name="T53" fmla="*/ 375 h 1690"/>
                    <a:gd name="T54" fmla="*/ 134 w 228"/>
                    <a:gd name="T55" fmla="*/ 360 h 1690"/>
                    <a:gd name="T56" fmla="*/ 137 w 228"/>
                    <a:gd name="T57" fmla="*/ 348 h 1690"/>
                    <a:gd name="T58" fmla="*/ 138 w 228"/>
                    <a:gd name="T59" fmla="*/ 333 h 1690"/>
                    <a:gd name="T60" fmla="*/ 122 w 228"/>
                    <a:gd name="T61" fmla="*/ 330 h 1690"/>
                    <a:gd name="T62" fmla="*/ 113 w 228"/>
                    <a:gd name="T63" fmla="*/ 339 h 1690"/>
                    <a:gd name="T64" fmla="*/ 113 w 228"/>
                    <a:gd name="T65" fmla="*/ 354 h 1690"/>
                    <a:gd name="T66" fmla="*/ 114 w 228"/>
                    <a:gd name="T67" fmla="*/ 368 h 1690"/>
                    <a:gd name="T68" fmla="*/ 121 w 228"/>
                    <a:gd name="T69" fmla="*/ 385 h 1690"/>
                    <a:gd name="T70" fmla="*/ 137 w 228"/>
                    <a:gd name="T71" fmla="*/ 402 h 1690"/>
                    <a:gd name="T72" fmla="*/ 159 w 228"/>
                    <a:gd name="T73" fmla="*/ 412 h 1690"/>
                    <a:gd name="T74" fmla="*/ 1 w 228"/>
                    <a:gd name="T75" fmla="*/ 1690 h 1690"/>
                    <a:gd name="T76" fmla="*/ 0 w 228"/>
                    <a:gd name="T77" fmla="*/ 1253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690">
                      <a:moveTo>
                        <a:pt x="0" y="1253"/>
                      </a:moveTo>
                      <a:lnTo>
                        <a:pt x="93" y="5"/>
                      </a:lnTo>
                      <a:lnTo>
                        <a:pt x="101" y="3"/>
                      </a:lnTo>
                      <a:lnTo>
                        <a:pt x="109" y="3"/>
                      </a:lnTo>
                      <a:lnTo>
                        <a:pt x="117" y="3"/>
                      </a:lnTo>
                      <a:lnTo>
                        <a:pt x="126" y="3"/>
                      </a:lnTo>
                      <a:lnTo>
                        <a:pt x="134" y="2"/>
                      </a:lnTo>
                      <a:lnTo>
                        <a:pt x="143" y="2"/>
                      </a:lnTo>
                      <a:lnTo>
                        <a:pt x="151" y="2"/>
                      </a:lnTo>
                      <a:lnTo>
                        <a:pt x="161" y="2"/>
                      </a:lnTo>
                      <a:lnTo>
                        <a:pt x="168" y="1"/>
                      </a:lnTo>
                      <a:lnTo>
                        <a:pt x="176" y="1"/>
                      </a:lnTo>
                      <a:lnTo>
                        <a:pt x="184" y="1"/>
                      </a:lnTo>
                      <a:lnTo>
                        <a:pt x="193" y="1"/>
                      </a:lnTo>
                      <a:lnTo>
                        <a:pt x="201" y="0"/>
                      </a:lnTo>
                      <a:lnTo>
                        <a:pt x="211" y="0"/>
                      </a:lnTo>
                      <a:lnTo>
                        <a:pt x="218" y="0"/>
                      </a:lnTo>
                      <a:lnTo>
                        <a:pt x="228" y="0"/>
                      </a:lnTo>
                      <a:lnTo>
                        <a:pt x="211" y="133"/>
                      </a:lnTo>
                      <a:lnTo>
                        <a:pt x="141" y="133"/>
                      </a:lnTo>
                      <a:lnTo>
                        <a:pt x="133" y="133"/>
                      </a:lnTo>
                      <a:lnTo>
                        <a:pt x="129" y="135"/>
                      </a:lnTo>
                      <a:lnTo>
                        <a:pt x="126" y="139"/>
                      </a:lnTo>
                      <a:lnTo>
                        <a:pt x="126" y="146"/>
                      </a:lnTo>
                      <a:lnTo>
                        <a:pt x="126" y="181"/>
                      </a:lnTo>
                      <a:lnTo>
                        <a:pt x="124" y="184"/>
                      </a:lnTo>
                      <a:lnTo>
                        <a:pt x="122" y="190"/>
                      </a:lnTo>
                      <a:lnTo>
                        <a:pt x="125" y="197"/>
                      </a:lnTo>
                      <a:lnTo>
                        <a:pt x="134" y="200"/>
                      </a:lnTo>
                      <a:lnTo>
                        <a:pt x="143" y="196"/>
                      </a:lnTo>
                      <a:lnTo>
                        <a:pt x="149" y="189"/>
                      </a:lnTo>
                      <a:lnTo>
                        <a:pt x="147" y="184"/>
                      </a:lnTo>
                      <a:lnTo>
                        <a:pt x="146" y="181"/>
                      </a:lnTo>
                      <a:lnTo>
                        <a:pt x="146" y="151"/>
                      </a:lnTo>
                      <a:lnTo>
                        <a:pt x="208" y="151"/>
                      </a:lnTo>
                      <a:lnTo>
                        <a:pt x="196" y="235"/>
                      </a:lnTo>
                      <a:lnTo>
                        <a:pt x="188" y="238"/>
                      </a:lnTo>
                      <a:lnTo>
                        <a:pt x="182" y="242"/>
                      </a:lnTo>
                      <a:lnTo>
                        <a:pt x="175" y="244"/>
                      </a:lnTo>
                      <a:lnTo>
                        <a:pt x="171" y="247"/>
                      </a:lnTo>
                      <a:lnTo>
                        <a:pt x="164" y="250"/>
                      </a:lnTo>
                      <a:lnTo>
                        <a:pt x="162" y="258"/>
                      </a:lnTo>
                      <a:lnTo>
                        <a:pt x="164" y="266"/>
                      </a:lnTo>
                      <a:lnTo>
                        <a:pt x="172" y="269"/>
                      </a:lnTo>
                      <a:lnTo>
                        <a:pt x="175" y="268"/>
                      </a:lnTo>
                      <a:lnTo>
                        <a:pt x="180" y="267"/>
                      </a:lnTo>
                      <a:lnTo>
                        <a:pt x="186" y="263"/>
                      </a:lnTo>
                      <a:lnTo>
                        <a:pt x="193" y="260"/>
                      </a:lnTo>
                      <a:lnTo>
                        <a:pt x="175" y="396"/>
                      </a:lnTo>
                      <a:lnTo>
                        <a:pt x="164" y="392"/>
                      </a:lnTo>
                      <a:lnTo>
                        <a:pt x="157" y="389"/>
                      </a:lnTo>
                      <a:lnTo>
                        <a:pt x="149" y="385"/>
                      </a:lnTo>
                      <a:lnTo>
                        <a:pt x="145" y="381"/>
                      </a:lnTo>
                      <a:lnTo>
                        <a:pt x="139" y="375"/>
                      </a:lnTo>
                      <a:lnTo>
                        <a:pt x="137" y="368"/>
                      </a:lnTo>
                      <a:lnTo>
                        <a:pt x="134" y="360"/>
                      </a:lnTo>
                      <a:lnTo>
                        <a:pt x="134" y="352"/>
                      </a:lnTo>
                      <a:lnTo>
                        <a:pt x="137" y="348"/>
                      </a:lnTo>
                      <a:lnTo>
                        <a:pt x="141" y="342"/>
                      </a:lnTo>
                      <a:lnTo>
                        <a:pt x="138" y="333"/>
                      </a:lnTo>
                      <a:lnTo>
                        <a:pt x="129" y="330"/>
                      </a:lnTo>
                      <a:lnTo>
                        <a:pt x="122" y="330"/>
                      </a:lnTo>
                      <a:lnTo>
                        <a:pt x="117" y="334"/>
                      </a:lnTo>
                      <a:lnTo>
                        <a:pt x="113" y="339"/>
                      </a:lnTo>
                      <a:lnTo>
                        <a:pt x="113" y="347"/>
                      </a:lnTo>
                      <a:lnTo>
                        <a:pt x="113" y="354"/>
                      </a:lnTo>
                      <a:lnTo>
                        <a:pt x="113" y="362"/>
                      </a:lnTo>
                      <a:lnTo>
                        <a:pt x="114" y="368"/>
                      </a:lnTo>
                      <a:lnTo>
                        <a:pt x="117" y="375"/>
                      </a:lnTo>
                      <a:lnTo>
                        <a:pt x="121" y="385"/>
                      </a:lnTo>
                      <a:lnTo>
                        <a:pt x="129" y="396"/>
                      </a:lnTo>
                      <a:lnTo>
                        <a:pt x="137" y="402"/>
                      </a:lnTo>
                      <a:lnTo>
                        <a:pt x="147" y="408"/>
                      </a:lnTo>
                      <a:lnTo>
                        <a:pt x="159" y="412"/>
                      </a:lnTo>
                      <a:lnTo>
                        <a:pt x="172" y="416"/>
                      </a:lnTo>
                      <a:lnTo>
                        <a:pt x="1" y="1690"/>
                      </a:lnTo>
                      <a:lnTo>
                        <a:pt x="0" y="1690"/>
                      </a:lnTo>
                      <a:lnTo>
                        <a:pt x="0" y="125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1" name="Freeform 371"/>
                <p:cNvSpPr>
                  <a:spLocks/>
                </p:cNvSpPr>
                <p:nvPr/>
              </p:nvSpPr>
              <p:spPr bwMode="auto">
                <a:xfrm>
                  <a:off x="2192" y="2897"/>
                  <a:ext cx="33" cy="437"/>
                </a:xfrm>
                <a:custGeom>
                  <a:avLst/>
                  <a:gdLst>
                    <a:gd name="T0" fmla="*/ 33 w 33"/>
                    <a:gd name="T1" fmla="*/ 437 h 437"/>
                    <a:gd name="T2" fmla="*/ 25 w 33"/>
                    <a:gd name="T3" fmla="*/ 436 h 437"/>
                    <a:gd name="T4" fmla="*/ 17 w 33"/>
                    <a:gd name="T5" fmla="*/ 436 h 437"/>
                    <a:gd name="T6" fmla="*/ 8 w 33"/>
                    <a:gd name="T7" fmla="*/ 435 h 437"/>
                    <a:gd name="T8" fmla="*/ 0 w 33"/>
                    <a:gd name="T9" fmla="*/ 435 h 437"/>
                    <a:gd name="T10" fmla="*/ 33 w 33"/>
                    <a:gd name="T11" fmla="*/ 0 h 437"/>
                    <a:gd name="T12" fmla="*/ 33 w 33"/>
                    <a:gd name="T13" fmla="*/ 437 h 437"/>
                  </a:gdLst>
                  <a:ahLst/>
                  <a:cxnLst>
                    <a:cxn ang="0">
                      <a:pos x="T0" y="T1"/>
                    </a:cxn>
                    <a:cxn ang="0">
                      <a:pos x="T2" y="T3"/>
                    </a:cxn>
                    <a:cxn ang="0">
                      <a:pos x="T4" y="T5"/>
                    </a:cxn>
                    <a:cxn ang="0">
                      <a:pos x="T6" y="T7"/>
                    </a:cxn>
                    <a:cxn ang="0">
                      <a:pos x="T8" y="T9"/>
                    </a:cxn>
                    <a:cxn ang="0">
                      <a:pos x="T10" y="T11"/>
                    </a:cxn>
                    <a:cxn ang="0">
                      <a:pos x="T12" y="T13"/>
                    </a:cxn>
                  </a:cxnLst>
                  <a:rect l="0" t="0" r="r" b="b"/>
                  <a:pathLst>
                    <a:path w="33" h="437">
                      <a:moveTo>
                        <a:pt x="33" y="437"/>
                      </a:moveTo>
                      <a:lnTo>
                        <a:pt x="25" y="436"/>
                      </a:lnTo>
                      <a:lnTo>
                        <a:pt x="17" y="436"/>
                      </a:lnTo>
                      <a:lnTo>
                        <a:pt x="8" y="435"/>
                      </a:lnTo>
                      <a:lnTo>
                        <a:pt x="0" y="435"/>
                      </a:lnTo>
                      <a:lnTo>
                        <a:pt x="33" y="0"/>
                      </a:lnTo>
                      <a:lnTo>
                        <a:pt x="33" y="437"/>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2" name="Freeform 372"/>
                <p:cNvSpPr>
                  <a:spLocks/>
                </p:cNvSpPr>
                <p:nvPr/>
              </p:nvSpPr>
              <p:spPr bwMode="auto">
                <a:xfrm>
                  <a:off x="2512" y="1620"/>
                  <a:ext cx="175" cy="1381"/>
                </a:xfrm>
                <a:custGeom>
                  <a:avLst/>
                  <a:gdLst>
                    <a:gd name="T0" fmla="*/ 0 w 175"/>
                    <a:gd name="T1" fmla="*/ 20 h 1381"/>
                    <a:gd name="T2" fmla="*/ 25 w 175"/>
                    <a:gd name="T3" fmla="*/ 17 h 1381"/>
                    <a:gd name="T4" fmla="*/ 51 w 175"/>
                    <a:gd name="T5" fmla="*/ 14 h 1381"/>
                    <a:gd name="T6" fmla="*/ 76 w 175"/>
                    <a:gd name="T7" fmla="*/ 12 h 1381"/>
                    <a:gd name="T8" fmla="*/ 103 w 175"/>
                    <a:gd name="T9" fmla="*/ 9 h 1381"/>
                    <a:gd name="T10" fmla="*/ 128 w 175"/>
                    <a:gd name="T11" fmla="*/ 5 h 1381"/>
                    <a:gd name="T12" fmla="*/ 154 w 175"/>
                    <a:gd name="T13" fmla="*/ 2 h 1381"/>
                    <a:gd name="T14" fmla="*/ 175 w 175"/>
                    <a:gd name="T15" fmla="*/ 0 h 1381"/>
                    <a:gd name="T16" fmla="*/ 171 w 175"/>
                    <a:gd name="T17" fmla="*/ 166 h 1381"/>
                    <a:gd name="T18" fmla="*/ 151 w 175"/>
                    <a:gd name="T19" fmla="*/ 175 h 1381"/>
                    <a:gd name="T20" fmla="*/ 134 w 175"/>
                    <a:gd name="T21" fmla="*/ 189 h 1381"/>
                    <a:gd name="T22" fmla="*/ 118 w 175"/>
                    <a:gd name="T23" fmla="*/ 207 h 1381"/>
                    <a:gd name="T24" fmla="*/ 104 w 175"/>
                    <a:gd name="T25" fmla="*/ 229 h 1381"/>
                    <a:gd name="T26" fmla="*/ 93 w 175"/>
                    <a:gd name="T27" fmla="*/ 247 h 1381"/>
                    <a:gd name="T28" fmla="*/ 89 w 175"/>
                    <a:gd name="T29" fmla="*/ 262 h 1381"/>
                    <a:gd name="T30" fmla="*/ 86 w 175"/>
                    <a:gd name="T31" fmla="*/ 276 h 1381"/>
                    <a:gd name="T32" fmla="*/ 82 w 175"/>
                    <a:gd name="T33" fmla="*/ 292 h 1381"/>
                    <a:gd name="T34" fmla="*/ 80 w 175"/>
                    <a:gd name="T35" fmla="*/ 309 h 1381"/>
                    <a:gd name="T36" fmla="*/ 80 w 175"/>
                    <a:gd name="T37" fmla="*/ 329 h 1381"/>
                    <a:gd name="T38" fmla="*/ 80 w 175"/>
                    <a:gd name="T39" fmla="*/ 350 h 1381"/>
                    <a:gd name="T40" fmla="*/ 82 w 175"/>
                    <a:gd name="T41" fmla="*/ 367 h 1381"/>
                    <a:gd name="T42" fmla="*/ 86 w 175"/>
                    <a:gd name="T43" fmla="*/ 383 h 1381"/>
                    <a:gd name="T44" fmla="*/ 92 w 175"/>
                    <a:gd name="T45" fmla="*/ 397 h 1381"/>
                    <a:gd name="T46" fmla="*/ 104 w 175"/>
                    <a:gd name="T47" fmla="*/ 415 h 1381"/>
                    <a:gd name="T48" fmla="*/ 126 w 175"/>
                    <a:gd name="T49" fmla="*/ 430 h 1381"/>
                    <a:gd name="T50" fmla="*/ 99 w 175"/>
                    <a:gd name="T51" fmla="*/ 717 h 1381"/>
                    <a:gd name="T52" fmla="*/ 93 w 175"/>
                    <a:gd name="T53" fmla="*/ 732 h 1381"/>
                    <a:gd name="T54" fmla="*/ 91 w 175"/>
                    <a:gd name="T55" fmla="*/ 749 h 1381"/>
                    <a:gd name="T56" fmla="*/ 88 w 175"/>
                    <a:gd name="T57" fmla="*/ 766 h 1381"/>
                    <a:gd name="T58" fmla="*/ 88 w 175"/>
                    <a:gd name="T59" fmla="*/ 786 h 1381"/>
                    <a:gd name="T60" fmla="*/ 0 w 175"/>
                    <a:gd name="T61" fmla="*/ 881 h 1381"/>
                    <a:gd name="T62" fmla="*/ 53 w 175"/>
                    <a:gd name="T63" fmla="*/ 879 h 1381"/>
                    <a:gd name="T64" fmla="*/ 58 w 175"/>
                    <a:gd name="T65" fmla="*/ 872 h 1381"/>
                    <a:gd name="T66" fmla="*/ 58 w 175"/>
                    <a:gd name="T67" fmla="*/ 856 h 1381"/>
                    <a:gd name="T68" fmla="*/ 51 w 175"/>
                    <a:gd name="T69" fmla="*/ 847 h 1381"/>
                    <a:gd name="T70" fmla="*/ 41 w 175"/>
                    <a:gd name="T71" fmla="*/ 847 h 1381"/>
                    <a:gd name="T72" fmla="*/ 37 w 175"/>
                    <a:gd name="T73" fmla="*/ 853 h 1381"/>
                    <a:gd name="T74" fmla="*/ 0 w 175"/>
                    <a:gd name="T75" fmla="*/ 862 h 1381"/>
                    <a:gd name="T76" fmla="*/ 4 w 175"/>
                    <a:gd name="T77" fmla="*/ 745 h 1381"/>
                    <a:gd name="T78" fmla="*/ 22 w 175"/>
                    <a:gd name="T79" fmla="*/ 731 h 1381"/>
                    <a:gd name="T80" fmla="*/ 38 w 175"/>
                    <a:gd name="T81" fmla="*/ 714 h 1381"/>
                    <a:gd name="T82" fmla="*/ 46 w 175"/>
                    <a:gd name="T83" fmla="*/ 694 h 1381"/>
                    <a:gd name="T84" fmla="*/ 49 w 175"/>
                    <a:gd name="T85" fmla="*/ 679 h 1381"/>
                    <a:gd name="T86" fmla="*/ 47 w 175"/>
                    <a:gd name="T87" fmla="*/ 657 h 1381"/>
                    <a:gd name="T88" fmla="*/ 37 w 175"/>
                    <a:gd name="T89" fmla="*/ 635 h 1381"/>
                    <a:gd name="T90" fmla="*/ 18 w 175"/>
                    <a:gd name="T91" fmla="*/ 619 h 1381"/>
                    <a:gd name="T92" fmla="*/ 0 w 175"/>
                    <a:gd name="T93" fmla="*/ 612 h 1381"/>
                    <a:gd name="T94" fmla="*/ 5 w 175"/>
                    <a:gd name="T95" fmla="*/ 407 h 1381"/>
                    <a:gd name="T96" fmla="*/ 17 w 175"/>
                    <a:gd name="T97" fmla="*/ 395 h 1381"/>
                    <a:gd name="T98" fmla="*/ 28 w 175"/>
                    <a:gd name="T99" fmla="*/ 384 h 1381"/>
                    <a:gd name="T100" fmla="*/ 34 w 175"/>
                    <a:gd name="T101" fmla="*/ 369 h 1381"/>
                    <a:gd name="T102" fmla="*/ 41 w 175"/>
                    <a:gd name="T103" fmla="*/ 353 h 1381"/>
                    <a:gd name="T104" fmla="*/ 45 w 175"/>
                    <a:gd name="T105" fmla="*/ 334 h 1381"/>
                    <a:gd name="T106" fmla="*/ 47 w 175"/>
                    <a:gd name="T107" fmla="*/ 316 h 1381"/>
                    <a:gd name="T108" fmla="*/ 45 w 175"/>
                    <a:gd name="T109" fmla="*/ 299 h 1381"/>
                    <a:gd name="T110" fmla="*/ 42 w 175"/>
                    <a:gd name="T111" fmla="*/ 286 h 1381"/>
                    <a:gd name="T112" fmla="*/ 29 w 175"/>
                    <a:gd name="T113" fmla="*/ 264 h 1381"/>
                    <a:gd name="T114" fmla="*/ 9 w 175"/>
                    <a:gd name="T115" fmla="*/ 250 h 1381"/>
                    <a:gd name="T116" fmla="*/ 0 w 175"/>
                    <a:gd name="T117" fmla="*/ 192 h 1381"/>
                    <a:gd name="T118" fmla="*/ 16 w 175"/>
                    <a:gd name="T119" fmla="*/ 172 h 1381"/>
                    <a:gd name="T120" fmla="*/ 14 w 175"/>
                    <a:gd name="T121" fmla="*/ 158 h 1381"/>
                    <a:gd name="T122" fmla="*/ 0 w 175"/>
                    <a:gd name="T123" fmla="*/ 15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1381">
                      <a:moveTo>
                        <a:pt x="0" y="25"/>
                      </a:moveTo>
                      <a:lnTo>
                        <a:pt x="0" y="20"/>
                      </a:lnTo>
                      <a:lnTo>
                        <a:pt x="12" y="17"/>
                      </a:lnTo>
                      <a:lnTo>
                        <a:pt x="25" y="17"/>
                      </a:lnTo>
                      <a:lnTo>
                        <a:pt x="38" y="14"/>
                      </a:lnTo>
                      <a:lnTo>
                        <a:pt x="51" y="14"/>
                      </a:lnTo>
                      <a:lnTo>
                        <a:pt x="63" y="12"/>
                      </a:lnTo>
                      <a:lnTo>
                        <a:pt x="76" y="12"/>
                      </a:lnTo>
                      <a:lnTo>
                        <a:pt x="89" y="9"/>
                      </a:lnTo>
                      <a:lnTo>
                        <a:pt x="103" y="9"/>
                      </a:lnTo>
                      <a:lnTo>
                        <a:pt x="115" y="6"/>
                      </a:lnTo>
                      <a:lnTo>
                        <a:pt x="128" y="5"/>
                      </a:lnTo>
                      <a:lnTo>
                        <a:pt x="141" y="4"/>
                      </a:lnTo>
                      <a:lnTo>
                        <a:pt x="154" y="2"/>
                      </a:lnTo>
                      <a:lnTo>
                        <a:pt x="166" y="0"/>
                      </a:lnTo>
                      <a:lnTo>
                        <a:pt x="175" y="0"/>
                      </a:lnTo>
                      <a:lnTo>
                        <a:pt x="175" y="164"/>
                      </a:lnTo>
                      <a:lnTo>
                        <a:pt x="171" y="166"/>
                      </a:lnTo>
                      <a:lnTo>
                        <a:pt x="162" y="171"/>
                      </a:lnTo>
                      <a:lnTo>
                        <a:pt x="151" y="175"/>
                      </a:lnTo>
                      <a:lnTo>
                        <a:pt x="143" y="183"/>
                      </a:lnTo>
                      <a:lnTo>
                        <a:pt x="134" y="189"/>
                      </a:lnTo>
                      <a:lnTo>
                        <a:pt x="126" y="199"/>
                      </a:lnTo>
                      <a:lnTo>
                        <a:pt x="118" y="207"/>
                      </a:lnTo>
                      <a:lnTo>
                        <a:pt x="112" y="218"/>
                      </a:lnTo>
                      <a:lnTo>
                        <a:pt x="104" y="229"/>
                      </a:lnTo>
                      <a:lnTo>
                        <a:pt x="97" y="242"/>
                      </a:lnTo>
                      <a:lnTo>
                        <a:pt x="93" y="247"/>
                      </a:lnTo>
                      <a:lnTo>
                        <a:pt x="92" y="254"/>
                      </a:lnTo>
                      <a:lnTo>
                        <a:pt x="89" y="262"/>
                      </a:lnTo>
                      <a:lnTo>
                        <a:pt x="88" y="270"/>
                      </a:lnTo>
                      <a:lnTo>
                        <a:pt x="86" y="276"/>
                      </a:lnTo>
                      <a:lnTo>
                        <a:pt x="84" y="284"/>
                      </a:lnTo>
                      <a:lnTo>
                        <a:pt x="82" y="292"/>
                      </a:lnTo>
                      <a:lnTo>
                        <a:pt x="82" y="301"/>
                      </a:lnTo>
                      <a:lnTo>
                        <a:pt x="80" y="309"/>
                      </a:lnTo>
                      <a:lnTo>
                        <a:pt x="80" y="320"/>
                      </a:lnTo>
                      <a:lnTo>
                        <a:pt x="80" y="329"/>
                      </a:lnTo>
                      <a:lnTo>
                        <a:pt x="80" y="341"/>
                      </a:lnTo>
                      <a:lnTo>
                        <a:pt x="80" y="350"/>
                      </a:lnTo>
                      <a:lnTo>
                        <a:pt x="80" y="359"/>
                      </a:lnTo>
                      <a:lnTo>
                        <a:pt x="82" y="367"/>
                      </a:lnTo>
                      <a:lnTo>
                        <a:pt x="84" y="376"/>
                      </a:lnTo>
                      <a:lnTo>
                        <a:pt x="86" y="383"/>
                      </a:lnTo>
                      <a:lnTo>
                        <a:pt x="88" y="391"/>
                      </a:lnTo>
                      <a:lnTo>
                        <a:pt x="92" y="397"/>
                      </a:lnTo>
                      <a:lnTo>
                        <a:pt x="96" y="404"/>
                      </a:lnTo>
                      <a:lnTo>
                        <a:pt x="104" y="415"/>
                      </a:lnTo>
                      <a:lnTo>
                        <a:pt x="116" y="424"/>
                      </a:lnTo>
                      <a:lnTo>
                        <a:pt x="126" y="430"/>
                      </a:lnTo>
                      <a:lnTo>
                        <a:pt x="141" y="436"/>
                      </a:lnTo>
                      <a:lnTo>
                        <a:pt x="99" y="717"/>
                      </a:lnTo>
                      <a:lnTo>
                        <a:pt x="95" y="724"/>
                      </a:lnTo>
                      <a:lnTo>
                        <a:pt x="93" y="732"/>
                      </a:lnTo>
                      <a:lnTo>
                        <a:pt x="91" y="740"/>
                      </a:lnTo>
                      <a:lnTo>
                        <a:pt x="91" y="749"/>
                      </a:lnTo>
                      <a:lnTo>
                        <a:pt x="88" y="757"/>
                      </a:lnTo>
                      <a:lnTo>
                        <a:pt x="88" y="766"/>
                      </a:lnTo>
                      <a:lnTo>
                        <a:pt x="88" y="775"/>
                      </a:lnTo>
                      <a:lnTo>
                        <a:pt x="88" y="786"/>
                      </a:lnTo>
                      <a:lnTo>
                        <a:pt x="0" y="1381"/>
                      </a:lnTo>
                      <a:lnTo>
                        <a:pt x="0" y="881"/>
                      </a:lnTo>
                      <a:lnTo>
                        <a:pt x="49" y="881"/>
                      </a:lnTo>
                      <a:lnTo>
                        <a:pt x="53" y="879"/>
                      </a:lnTo>
                      <a:lnTo>
                        <a:pt x="57" y="877"/>
                      </a:lnTo>
                      <a:lnTo>
                        <a:pt x="58" y="872"/>
                      </a:lnTo>
                      <a:lnTo>
                        <a:pt x="59" y="866"/>
                      </a:lnTo>
                      <a:lnTo>
                        <a:pt x="58" y="856"/>
                      </a:lnTo>
                      <a:lnTo>
                        <a:pt x="55" y="850"/>
                      </a:lnTo>
                      <a:lnTo>
                        <a:pt x="51" y="847"/>
                      </a:lnTo>
                      <a:lnTo>
                        <a:pt x="49" y="847"/>
                      </a:lnTo>
                      <a:lnTo>
                        <a:pt x="41" y="847"/>
                      </a:lnTo>
                      <a:lnTo>
                        <a:pt x="38" y="849"/>
                      </a:lnTo>
                      <a:lnTo>
                        <a:pt x="37" y="853"/>
                      </a:lnTo>
                      <a:lnTo>
                        <a:pt x="37" y="862"/>
                      </a:lnTo>
                      <a:lnTo>
                        <a:pt x="0" y="862"/>
                      </a:lnTo>
                      <a:lnTo>
                        <a:pt x="0" y="748"/>
                      </a:lnTo>
                      <a:lnTo>
                        <a:pt x="4" y="745"/>
                      </a:lnTo>
                      <a:lnTo>
                        <a:pt x="13" y="739"/>
                      </a:lnTo>
                      <a:lnTo>
                        <a:pt x="22" y="731"/>
                      </a:lnTo>
                      <a:lnTo>
                        <a:pt x="32" y="724"/>
                      </a:lnTo>
                      <a:lnTo>
                        <a:pt x="38" y="714"/>
                      </a:lnTo>
                      <a:lnTo>
                        <a:pt x="45" y="702"/>
                      </a:lnTo>
                      <a:lnTo>
                        <a:pt x="46" y="694"/>
                      </a:lnTo>
                      <a:lnTo>
                        <a:pt x="47" y="687"/>
                      </a:lnTo>
                      <a:lnTo>
                        <a:pt x="49" y="679"/>
                      </a:lnTo>
                      <a:lnTo>
                        <a:pt x="50" y="671"/>
                      </a:lnTo>
                      <a:lnTo>
                        <a:pt x="47" y="657"/>
                      </a:lnTo>
                      <a:lnTo>
                        <a:pt x="43" y="646"/>
                      </a:lnTo>
                      <a:lnTo>
                        <a:pt x="37" y="635"/>
                      </a:lnTo>
                      <a:lnTo>
                        <a:pt x="29" y="627"/>
                      </a:lnTo>
                      <a:lnTo>
                        <a:pt x="18" y="619"/>
                      </a:lnTo>
                      <a:lnTo>
                        <a:pt x="7" y="615"/>
                      </a:lnTo>
                      <a:lnTo>
                        <a:pt x="0" y="612"/>
                      </a:lnTo>
                      <a:lnTo>
                        <a:pt x="0" y="411"/>
                      </a:lnTo>
                      <a:lnTo>
                        <a:pt x="5" y="407"/>
                      </a:lnTo>
                      <a:lnTo>
                        <a:pt x="10" y="400"/>
                      </a:lnTo>
                      <a:lnTo>
                        <a:pt x="17" y="395"/>
                      </a:lnTo>
                      <a:lnTo>
                        <a:pt x="22" y="390"/>
                      </a:lnTo>
                      <a:lnTo>
                        <a:pt x="28" y="384"/>
                      </a:lnTo>
                      <a:lnTo>
                        <a:pt x="30" y="376"/>
                      </a:lnTo>
                      <a:lnTo>
                        <a:pt x="34" y="369"/>
                      </a:lnTo>
                      <a:lnTo>
                        <a:pt x="37" y="361"/>
                      </a:lnTo>
                      <a:lnTo>
                        <a:pt x="41" y="353"/>
                      </a:lnTo>
                      <a:lnTo>
                        <a:pt x="42" y="343"/>
                      </a:lnTo>
                      <a:lnTo>
                        <a:pt x="45" y="334"/>
                      </a:lnTo>
                      <a:lnTo>
                        <a:pt x="46" y="325"/>
                      </a:lnTo>
                      <a:lnTo>
                        <a:pt x="47" y="316"/>
                      </a:lnTo>
                      <a:lnTo>
                        <a:pt x="46" y="307"/>
                      </a:lnTo>
                      <a:lnTo>
                        <a:pt x="45" y="299"/>
                      </a:lnTo>
                      <a:lnTo>
                        <a:pt x="43" y="292"/>
                      </a:lnTo>
                      <a:lnTo>
                        <a:pt x="42" y="286"/>
                      </a:lnTo>
                      <a:lnTo>
                        <a:pt x="36" y="274"/>
                      </a:lnTo>
                      <a:lnTo>
                        <a:pt x="29" y="264"/>
                      </a:lnTo>
                      <a:lnTo>
                        <a:pt x="18" y="255"/>
                      </a:lnTo>
                      <a:lnTo>
                        <a:pt x="9" y="250"/>
                      </a:lnTo>
                      <a:lnTo>
                        <a:pt x="0" y="247"/>
                      </a:lnTo>
                      <a:lnTo>
                        <a:pt x="0" y="192"/>
                      </a:lnTo>
                      <a:lnTo>
                        <a:pt x="10" y="182"/>
                      </a:lnTo>
                      <a:lnTo>
                        <a:pt x="16" y="172"/>
                      </a:lnTo>
                      <a:lnTo>
                        <a:pt x="18" y="164"/>
                      </a:lnTo>
                      <a:lnTo>
                        <a:pt x="14" y="158"/>
                      </a:lnTo>
                      <a:lnTo>
                        <a:pt x="7" y="157"/>
                      </a:lnTo>
                      <a:lnTo>
                        <a:pt x="0" y="157"/>
                      </a:lnTo>
                      <a:lnTo>
                        <a:pt x="0" y="25"/>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3" name="Freeform 373"/>
                <p:cNvSpPr>
                  <a:spLocks/>
                </p:cNvSpPr>
                <p:nvPr/>
              </p:nvSpPr>
              <p:spPr bwMode="auto">
                <a:xfrm>
                  <a:off x="2504" y="1645"/>
                  <a:ext cx="8" cy="132"/>
                </a:xfrm>
                <a:custGeom>
                  <a:avLst/>
                  <a:gdLst>
                    <a:gd name="T0" fmla="*/ 8 w 8"/>
                    <a:gd name="T1" fmla="*/ 132 h 132"/>
                    <a:gd name="T2" fmla="*/ 0 w 8"/>
                    <a:gd name="T3" fmla="*/ 132 h 132"/>
                    <a:gd name="T4" fmla="*/ 8 w 8"/>
                    <a:gd name="T5" fmla="*/ 0 h 132"/>
                    <a:gd name="T6" fmla="*/ 8 w 8"/>
                    <a:gd name="T7" fmla="*/ 132 h 132"/>
                  </a:gdLst>
                  <a:ahLst/>
                  <a:cxnLst>
                    <a:cxn ang="0">
                      <a:pos x="T0" y="T1"/>
                    </a:cxn>
                    <a:cxn ang="0">
                      <a:pos x="T2" y="T3"/>
                    </a:cxn>
                    <a:cxn ang="0">
                      <a:pos x="T4" y="T5"/>
                    </a:cxn>
                    <a:cxn ang="0">
                      <a:pos x="T6" y="T7"/>
                    </a:cxn>
                  </a:cxnLst>
                  <a:rect l="0" t="0" r="r" b="b"/>
                  <a:pathLst>
                    <a:path w="8" h="132">
                      <a:moveTo>
                        <a:pt x="8" y="132"/>
                      </a:moveTo>
                      <a:lnTo>
                        <a:pt x="0" y="132"/>
                      </a:lnTo>
                      <a:lnTo>
                        <a:pt x="8" y="0"/>
                      </a:lnTo>
                      <a:lnTo>
                        <a:pt x="8" y="132"/>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4" name="Freeform 374"/>
                <p:cNvSpPr>
                  <a:spLocks/>
                </p:cNvSpPr>
                <p:nvPr/>
              </p:nvSpPr>
              <p:spPr bwMode="auto">
                <a:xfrm>
                  <a:off x="2499" y="1812"/>
                  <a:ext cx="13" cy="55"/>
                </a:xfrm>
                <a:custGeom>
                  <a:avLst/>
                  <a:gdLst>
                    <a:gd name="T0" fmla="*/ 13 w 13"/>
                    <a:gd name="T1" fmla="*/ 55 h 55"/>
                    <a:gd name="T2" fmla="*/ 10 w 13"/>
                    <a:gd name="T3" fmla="*/ 54 h 55"/>
                    <a:gd name="T4" fmla="*/ 0 w 13"/>
                    <a:gd name="T5" fmla="*/ 53 h 55"/>
                    <a:gd name="T6" fmla="*/ 2 w 13"/>
                    <a:gd name="T7" fmla="*/ 11 h 55"/>
                    <a:gd name="T8" fmla="*/ 13 w 13"/>
                    <a:gd name="T9" fmla="*/ 0 h 55"/>
                    <a:gd name="T10" fmla="*/ 13 w 13"/>
                    <a:gd name="T11" fmla="*/ 55 h 55"/>
                  </a:gdLst>
                  <a:ahLst/>
                  <a:cxnLst>
                    <a:cxn ang="0">
                      <a:pos x="T0" y="T1"/>
                    </a:cxn>
                    <a:cxn ang="0">
                      <a:pos x="T2" y="T3"/>
                    </a:cxn>
                    <a:cxn ang="0">
                      <a:pos x="T4" y="T5"/>
                    </a:cxn>
                    <a:cxn ang="0">
                      <a:pos x="T6" y="T7"/>
                    </a:cxn>
                    <a:cxn ang="0">
                      <a:pos x="T8" y="T9"/>
                    </a:cxn>
                    <a:cxn ang="0">
                      <a:pos x="T10" y="T11"/>
                    </a:cxn>
                  </a:cxnLst>
                  <a:rect l="0" t="0" r="r" b="b"/>
                  <a:pathLst>
                    <a:path w="13" h="55">
                      <a:moveTo>
                        <a:pt x="13" y="55"/>
                      </a:moveTo>
                      <a:lnTo>
                        <a:pt x="10" y="54"/>
                      </a:lnTo>
                      <a:lnTo>
                        <a:pt x="0" y="53"/>
                      </a:lnTo>
                      <a:lnTo>
                        <a:pt x="2" y="11"/>
                      </a:lnTo>
                      <a:lnTo>
                        <a:pt x="13" y="0"/>
                      </a:lnTo>
                      <a:lnTo>
                        <a:pt x="13" y="55"/>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5" name="Freeform 375"/>
                <p:cNvSpPr>
                  <a:spLocks/>
                </p:cNvSpPr>
                <p:nvPr/>
              </p:nvSpPr>
              <p:spPr bwMode="auto">
                <a:xfrm>
                  <a:off x="2512" y="1888"/>
                  <a:ext cx="25" cy="118"/>
                </a:xfrm>
                <a:custGeom>
                  <a:avLst/>
                  <a:gdLst>
                    <a:gd name="T0" fmla="*/ 0 w 25"/>
                    <a:gd name="T1" fmla="*/ 0 h 118"/>
                    <a:gd name="T2" fmla="*/ 3 w 25"/>
                    <a:gd name="T3" fmla="*/ 2 h 118"/>
                    <a:gd name="T4" fmla="*/ 8 w 25"/>
                    <a:gd name="T5" fmla="*/ 7 h 118"/>
                    <a:gd name="T6" fmla="*/ 14 w 25"/>
                    <a:gd name="T7" fmla="*/ 15 h 118"/>
                    <a:gd name="T8" fmla="*/ 17 w 25"/>
                    <a:gd name="T9" fmla="*/ 23 h 118"/>
                    <a:gd name="T10" fmla="*/ 21 w 25"/>
                    <a:gd name="T11" fmla="*/ 31 h 118"/>
                    <a:gd name="T12" fmla="*/ 24 w 25"/>
                    <a:gd name="T13" fmla="*/ 40 h 118"/>
                    <a:gd name="T14" fmla="*/ 25 w 25"/>
                    <a:gd name="T15" fmla="*/ 52 h 118"/>
                    <a:gd name="T16" fmla="*/ 24 w 25"/>
                    <a:gd name="T17" fmla="*/ 65 h 118"/>
                    <a:gd name="T18" fmla="*/ 21 w 25"/>
                    <a:gd name="T19" fmla="*/ 78 h 118"/>
                    <a:gd name="T20" fmla="*/ 16 w 25"/>
                    <a:gd name="T21" fmla="*/ 90 h 118"/>
                    <a:gd name="T22" fmla="*/ 12 w 25"/>
                    <a:gd name="T23" fmla="*/ 102 h 118"/>
                    <a:gd name="T24" fmla="*/ 4 w 25"/>
                    <a:gd name="T25" fmla="*/ 111 h 118"/>
                    <a:gd name="T26" fmla="*/ 0 w 25"/>
                    <a:gd name="T27" fmla="*/ 118 h 118"/>
                    <a:gd name="T28" fmla="*/ 0 w 25"/>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18">
                      <a:moveTo>
                        <a:pt x="0" y="0"/>
                      </a:moveTo>
                      <a:lnTo>
                        <a:pt x="3" y="2"/>
                      </a:lnTo>
                      <a:lnTo>
                        <a:pt x="8" y="7"/>
                      </a:lnTo>
                      <a:lnTo>
                        <a:pt x="14" y="15"/>
                      </a:lnTo>
                      <a:lnTo>
                        <a:pt x="17" y="23"/>
                      </a:lnTo>
                      <a:lnTo>
                        <a:pt x="21" y="31"/>
                      </a:lnTo>
                      <a:lnTo>
                        <a:pt x="24" y="40"/>
                      </a:lnTo>
                      <a:lnTo>
                        <a:pt x="25" y="52"/>
                      </a:lnTo>
                      <a:lnTo>
                        <a:pt x="24" y="65"/>
                      </a:lnTo>
                      <a:lnTo>
                        <a:pt x="21" y="78"/>
                      </a:lnTo>
                      <a:lnTo>
                        <a:pt x="16" y="90"/>
                      </a:lnTo>
                      <a:lnTo>
                        <a:pt x="12" y="102"/>
                      </a:lnTo>
                      <a:lnTo>
                        <a:pt x="4" y="111"/>
                      </a:lnTo>
                      <a:lnTo>
                        <a:pt x="0" y="118"/>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6" name="Freeform 376"/>
                <p:cNvSpPr>
                  <a:spLocks/>
                </p:cNvSpPr>
                <p:nvPr/>
              </p:nvSpPr>
              <p:spPr bwMode="auto">
                <a:xfrm>
                  <a:off x="2491" y="1883"/>
                  <a:ext cx="21" cy="140"/>
                </a:xfrm>
                <a:custGeom>
                  <a:avLst/>
                  <a:gdLst>
                    <a:gd name="T0" fmla="*/ 21 w 21"/>
                    <a:gd name="T1" fmla="*/ 123 h 140"/>
                    <a:gd name="T2" fmla="*/ 18 w 21"/>
                    <a:gd name="T3" fmla="*/ 125 h 140"/>
                    <a:gd name="T4" fmla="*/ 9 w 21"/>
                    <a:gd name="T5" fmla="*/ 132 h 140"/>
                    <a:gd name="T6" fmla="*/ 0 w 21"/>
                    <a:gd name="T7" fmla="*/ 140 h 140"/>
                    <a:gd name="T8" fmla="*/ 8 w 21"/>
                    <a:gd name="T9" fmla="*/ 0 h 140"/>
                    <a:gd name="T10" fmla="*/ 16 w 21"/>
                    <a:gd name="T11" fmla="*/ 3 h 140"/>
                    <a:gd name="T12" fmla="*/ 21 w 21"/>
                    <a:gd name="T13" fmla="*/ 5 h 140"/>
                    <a:gd name="T14" fmla="*/ 21 w 21"/>
                    <a:gd name="T15" fmla="*/ 123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40">
                      <a:moveTo>
                        <a:pt x="21" y="123"/>
                      </a:moveTo>
                      <a:lnTo>
                        <a:pt x="18" y="125"/>
                      </a:lnTo>
                      <a:lnTo>
                        <a:pt x="9" y="132"/>
                      </a:lnTo>
                      <a:lnTo>
                        <a:pt x="0" y="140"/>
                      </a:lnTo>
                      <a:lnTo>
                        <a:pt x="8" y="0"/>
                      </a:lnTo>
                      <a:lnTo>
                        <a:pt x="16" y="3"/>
                      </a:lnTo>
                      <a:lnTo>
                        <a:pt x="21" y="5"/>
                      </a:lnTo>
                      <a:lnTo>
                        <a:pt x="21" y="12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7" name="Freeform 377"/>
                <p:cNvSpPr>
                  <a:spLocks/>
                </p:cNvSpPr>
                <p:nvPr/>
              </p:nvSpPr>
              <p:spPr bwMode="auto">
                <a:xfrm>
                  <a:off x="2480" y="2031"/>
                  <a:ext cx="32" cy="201"/>
                </a:xfrm>
                <a:custGeom>
                  <a:avLst/>
                  <a:gdLst>
                    <a:gd name="T0" fmla="*/ 32 w 32"/>
                    <a:gd name="T1" fmla="*/ 201 h 201"/>
                    <a:gd name="T2" fmla="*/ 25 w 32"/>
                    <a:gd name="T3" fmla="*/ 200 h 201"/>
                    <a:gd name="T4" fmla="*/ 12 w 32"/>
                    <a:gd name="T5" fmla="*/ 200 h 201"/>
                    <a:gd name="T6" fmla="*/ 6 w 32"/>
                    <a:gd name="T7" fmla="*/ 200 h 201"/>
                    <a:gd name="T8" fmla="*/ 0 w 32"/>
                    <a:gd name="T9" fmla="*/ 200 h 201"/>
                    <a:gd name="T10" fmla="*/ 10 w 32"/>
                    <a:gd name="T11" fmla="*/ 13 h 201"/>
                    <a:gd name="T12" fmla="*/ 16 w 32"/>
                    <a:gd name="T13" fmla="*/ 8 h 201"/>
                    <a:gd name="T14" fmla="*/ 24 w 32"/>
                    <a:gd name="T15" fmla="*/ 4 h 201"/>
                    <a:gd name="T16" fmla="*/ 31 w 32"/>
                    <a:gd name="T17" fmla="*/ 0 h 201"/>
                    <a:gd name="T18" fmla="*/ 32 w 32"/>
                    <a:gd name="T19" fmla="*/ 0 h 201"/>
                    <a:gd name="T20" fmla="*/ 32 w 32"/>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01">
                      <a:moveTo>
                        <a:pt x="32" y="201"/>
                      </a:moveTo>
                      <a:lnTo>
                        <a:pt x="25" y="200"/>
                      </a:lnTo>
                      <a:lnTo>
                        <a:pt x="12" y="200"/>
                      </a:lnTo>
                      <a:lnTo>
                        <a:pt x="6" y="200"/>
                      </a:lnTo>
                      <a:lnTo>
                        <a:pt x="0" y="200"/>
                      </a:lnTo>
                      <a:lnTo>
                        <a:pt x="10" y="13"/>
                      </a:lnTo>
                      <a:lnTo>
                        <a:pt x="16" y="8"/>
                      </a:lnTo>
                      <a:lnTo>
                        <a:pt x="24" y="4"/>
                      </a:lnTo>
                      <a:lnTo>
                        <a:pt x="31" y="0"/>
                      </a:lnTo>
                      <a:lnTo>
                        <a:pt x="32" y="0"/>
                      </a:lnTo>
                      <a:lnTo>
                        <a:pt x="32" y="20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8" name="Freeform 378"/>
                <p:cNvSpPr>
                  <a:spLocks/>
                </p:cNvSpPr>
                <p:nvPr/>
              </p:nvSpPr>
              <p:spPr bwMode="auto">
                <a:xfrm>
                  <a:off x="2512" y="2252"/>
                  <a:ext cx="29" cy="92"/>
                </a:xfrm>
                <a:custGeom>
                  <a:avLst/>
                  <a:gdLst>
                    <a:gd name="T0" fmla="*/ 0 w 29"/>
                    <a:gd name="T1" fmla="*/ 0 h 92"/>
                    <a:gd name="T2" fmla="*/ 5 w 29"/>
                    <a:gd name="T3" fmla="*/ 3 h 92"/>
                    <a:gd name="T4" fmla="*/ 13 w 29"/>
                    <a:gd name="T5" fmla="*/ 9 h 92"/>
                    <a:gd name="T6" fmla="*/ 18 w 29"/>
                    <a:gd name="T7" fmla="*/ 14 h 92"/>
                    <a:gd name="T8" fmla="*/ 24 w 29"/>
                    <a:gd name="T9" fmla="*/ 24 h 92"/>
                    <a:gd name="T10" fmla="*/ 26 w 29"/>
                    <a:gd name="T11" fmla="*/ 31 h 92"/>
                    <a:gd name="T12" fmla="*/ 29 w 29"/>
                    <a:gd name="T13" fmla="*/ 42 h 92"/>
                    <a:gd name="T14" fmla="*/ 28 w 29"/>
                    <a:gd name="T15" fmla="*/ 53 h 92"/>
                    <a:gd name="T16" fmla="*/ 25 w 29"/>
                    <a:gd name="T17" fmla="*/ 62 h 92"/>
                    <a:gd name="T18" fmla="*/ 20 w 29"/>
                    <a:gd name="T19" fmla="*/ 70 h 92"/>
                    <a:gd name="T20" fmla="*/ 14 w 29"/>
                    <a:gd name="T21" fmla="*/ 79 h 92"/>
                    <a:gd name="T22" fmla="*/ 7 w 29"/>
                    <a:gd name="T23" fmla="*/ 85 h 92"/>
                    <a:gd name="T24" fmla="*/ 0 w 29"/>
                    <a:gd name="T25" fmla="*/ 92 h 92"/>
                    <a:gd name="T26" fmla="*/ 0 w 29"/>
                    <a:gd name="T27" fmla="*/ 92 h 92"/>
                    <a:gd name="T28" fmla="*/ 0 w 29"/>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92">
                      <a:moveTo>
                        <a:pt x="0" y="0"/>
                      </a:moveTo>
                      <a:lnTo>
                        <a:pt x="5" y="3"/>
                      </a:lnTo>
                      <a:lnTo>
                        <a:pt x="13" y="9"/>
                      </a:lnTo>
                      <a:lnTo>
                        <a:pt x="18" y="14"/>
                      </a:lnTo>
                      <a:lnTo>
                        <a:pt x="24" y="24"/>
                      </a:lnTo>
                      <a:lnTo>
                        <a:pt x="26" y="31"/>
                      </a:lnTo>
                      <a:lnTo>
                        <a:pt x="29" y="42"/>
                      </a:lnTo>
                      <a:lnTo>
                        <a:pt x="28" y="53"/>
                      </a:lnTo>
                      <a:lnTo>
                        <a:pt x="25" y="62"/>
                      </a:lnTo>
                      <a:lnTo>
                        <a:pt x="20" y="70"/>
                      </a:lnTo>
                      <a:lnTo>
                        <a:pt x="14" y="79"/>
                      </a:lnTo>
                      <a:lnTo>
                        <a:pt x="7" y="85"/>
                      </a:lnTo>
                      <a:lnTo>
                        <a:pt x="0" y="92"/>
                      </a:lnTo>
                      <a:lnTo>
                        <a:pt x="0" y="92"/>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099" name="Freeform 379"/>
                <p:cNvSpPr>
                  <a:spLocks/>
                </p:cNvSpPr>
                <p:nvPr/>
              </p:nvSpPr>
              <p:spPr bwMode="auto">
                <a:xfrm>
                  <a:off x="2472" y="2248"/>
                  <a:ext cx="40" cy="124"/>
                </a:xfrm>
                <a:custGeom>
                  <a:avLst/>
                  <a:gdLst>
                    <a:gd name="T0" fmla="*/ 40 w 40"/>
                    <a:gd name="T1" fmla="*/ 96 h 124"/>
                    <a:gd name="T2" fmla="*/ 32 w 40"/>
                    <a:gd name="T3" fmla="*/ 103 h 124"/>
                    <a:gd name="T4" fmla="*/ 24 w 40"/>
                    <a:gd name="T5" fmla="*/ 109 h 124"/>
                    <a:gd name="T6" fmla="*/ 12 w 40"/>
                    <a:gd name="T7" fmla="*/ 116 h 124"/>
                    <a:gd name="T8" fmla="*/ 0 w 40"/>
                    <a:gd name="T9" fmla="*/ 124 h 124"/>
                    <a:gd name="T10" fmla="*/ 7 w 40"/>
                    <a:gd name="T11" fmla="*/ 1 h 124"/>
                    <a:gd name="T12" fmla="*/ 12 w 40"/>
                    <a:gd name="T13" fmla="*/ 0 h 124"/>
                    <a:gd name="T14" fmla="*/ 19 w 40"/>
                    <a:gd name="T15" fmla="*/ 0 h 124"/>
                    <a:gd name="T16" fmla="*/ 28 w 40"/>
                    <a:gd name="T17" fmla="*/ 0 h 124"/>
                    <a:gd name="T18" fmla="*/ 37 w 40"/>
                    <a:gd name="T19" fmla="*/ 3 h 124"/>
                    <a:gd name="T20" fmla="*/ 40 w 40"/>
                    <a:gd name="T21" fmla="*/ 4 h 124"/>
                    <a:gd name="T22" fmla="*/ 40 w 40"/>
                    <a:gd name="T23"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24">
                      <a:moveTo>
                        <a:pt x="40" y="96"/>
                      </a:moveTo>
                      <a:lnTo>
                        <a:pt x="32" y="103"/>
                      </a:lnTo>
                      <a:lnTo>
                        <a:pt x="24" y="109"/>
                      </a:lnTo>
                      <a:lnTo>
                        <a:pt x="12" y="116"/>
                      </a:lnTo>
                      <a:lnTo>
                        <a:pt x="0" y="124"/>
                      </a:lnTo>
                      <a:lnTo>
                        <a:pt x="7" y="1"/>
                      </a:lnTo>
                      <a:lnTo>
                        <a:pt x="12" y="0"/>
                      </a:lnTo>
                      <a:lnTo>
                        <a:pt x="19" y="0"/>
                      </a:lnTo>
                      <a:lnTo>
                        <a:pt x="28" y="0"/>
                      </a:lnTo>
                      <a:lnTo>
                        <a:pt x="37" y="3"/>
                      </a:lnTo>
                      <a:lnTo>
                        <a:pt x="40" y="4"/>
                      </a:lnTo>
                      <a:lnTo>
                        <a:pt x="40" y="96"/>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0" name="Freeform 380"/>
                <p:cNvSpPr>
                  <a:spLocks/>
                </p:cNvSpPr>
                <p:nvPr/>
              </p:nvSpPr>
              <p:spPr bwMode="auto">
                <a:xfrm>
                  <a:off x="2467" y="2368"/>
                  <a:ext cx="45" cy="114"/>
                </a:xfrm>
                <a:custGeom>
                  <a:avLst/>
                  <a:gdLst>
                    <a:gd name="T0" fmla="*/ 45 w 45"/>
                    <a:gd name="T1" fmla="*/ 114 h 114"/>
                    <a:gd name="T2" fmla="*/ 0 w 45"/>
                    <a:gd name="T3" fmla="*/ 114 h 114"/>
                    <a:gd name="T4" fmla="*/ 4 w 45"/>
                    <a:gd name="T5" fmla="*/ 26 h 114"/>
                    <a:gd name="T6" fmla="*/ 13 w 45"/>
                    <a:gd name="T7" fmla="*/ 18 h 114"/>
                    <a:gd name="T8" fmla="*/ 23 w 45"/>
                    <a:gd name="T9" fmla="*/ 13 h 114"/>
                    <a:gd name="T10" fmla="*/ 30 w 45"/>
                    <a:gd name="T11" fmla="*/ 8 h 114"/>
                    <a:gd name="T12" fmla="*/ 40 w 45"/>
                    <a:gd name="T13" fmla="*/ 4 h 114"/>
                    <a:gd name="T14" fmla="*/ 45 w 45"/>
                    <a:gd name="T15" fmla="*/ 0 h 114"/>
                    <a:gd name="T16" fmla="*/ 45 w 45"/>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4">
                      <a:moveTo>
                        <a:pt x="45" y="114"/>
                      </a:moveTo>
                      <a:lnTo>
                        <a:pt x="0" y="114"/>
                      </a:lnTo>
                      <a:lnTo>
                        <a:pt x="4" y="26"/>
                      </a:lnTo>
                      <a:lnTo>
                        <a:pt x="13" y="18"/>
                      </a:lnTo>
                      <a:lnTo>
                        <a:pt x="23" y="13"/>
                      </a:lnTo>
                      <a:lnTo>
                        <a:pt x="30" y="8"/>
                      </a:lnTo>
                      <a:lnTo>
                        <a:pt x="40" y="4"/>
                      </a:lnTo>
                      <a:lnTo>
                        <a:pt x="45" y="0"/>
                      </a:lnTo>
                      <a:lnTo>
                        <a:pt x="45" y="11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1" name="Freeform 381"/>
                <p:cNvSpPr>
                  <a:spLocks/>
                </p:cNvSpPr>
                <p:nvPr/>
              </p:nvSpPr>
              <p:spPr bwMode="auto">
                <a:xfrm>
                  <a:off x="2421" y="2501"/>
                  <a:ext cx="91" cy="828"/>
                </a:xfrm>
                <a:custGeom>
                  <a:avLst/>
                  <a:gdLst>
                    <a:gd name="T0" fmla="*/ 91 w 91"/>
                    <a:gd name="T1" fmla="*/ 500 h 828"/>
                    <a:gd name="T2" fmla="*/ 42 w 91"/>
                    <a:gd name="T3" fmla="*/ 825 h 828"/>
                    <a:gd name="T4" fmla="*/ 32 w 91"/>
                    <a:gd name="T5" fmla="*/ 825 h 828"/>
                    <a:gd name="T6" fmla="*/ 21 w 91"/>
                    <a:gd name="T7" fmla="*/ 827 h 828"/>
                    <a:gd name="T8" fmla="*/ 11 w 91"/>
                    <a:gd name="T9" fmla="*/ 827 h 828"/>
                    <a:gd name="T10" fmla="*/ 0 w 91"/>
                    <a:gd name="T11" fmla="*/ 828 h 828"/>
                    <a:gd name="T12" fmla="*/ 33 w 91"/>
                    <a:gd name="T13" fmla="*/ 232 h 828"/>
                    <a:gd name="T14" fmla="*/ 53 w 91"/>
                    <a:gd name="T15" fmla="*/ 214 h 828"/>
                    <a:gd name="T16" fmla="*/ 53 w 91"/>
                    <a:gd name="T17" fmla="*/ 430 h 828"/>
                    <a:gd name="T18" fmla="*/ 50 w 91"/>
                    <a:gd name="T19" fmla="*/ 433 h 828"/>
                    <a:gd name="T20" fmla="*/ 49 w 91"/>
                    <a:gd name="T21" fmla="*/ 438 h 828"/>
                    <a:gd name="T22" fmla="*/ 51 w 91"/>
                    <a:gd name="T23" fmla="*/ 445 h 828"/>
                    <a:gd name="T24" fmla="*/ 61 w 91"/>
                    <a:gd name="T25" fmla="*/ 446 h 828"/>
                    <a:gd name="T26" fmla="*/ 67 w 91"/>
                    <a:gd name="T27" fmla="*/ 445 h 828"/>
                    <a:gd name="T28" fmla="*/ 71 w 91"/>
                    <a:gd name="T29" fmla="*/ 444 h 828"/>
                    <a:gd name="T30" fmla="*/ 74 w 91"/>
                    <a:gd name="T31" fmla="*/ 440 h 828"/>
                    <a:gd name="T32" fmla="*/ 75 w 91"/>
                    <a:gd name="T33" fmla="*/ 437 h 828"/>
                    <a:gd name="T34" fmla="*/ 74 w 91"/>
                    <a:gd name="T35" fmla="*/ 432 h 828"/>
                    <a:gd name="T36" fmla="*/ 73 w 91"/>
                    <a:gd name="T37" fmla="*/ 430 h 828"/>
                    <a:gd name="T38" fmla="*/ 73 w 91"/>
                    <a:gd name="T39" fmla="*/ 197 h 828"/>
                    <a:gd name="T40" fmla="*/ 74 w 91"/>
                    <a:gd name="T41" fmla="*/ 193 h 828"/>
                    <a:gd name="T42" fmla="*/ 75 w 91"/>
                    <a:gd name="T43" fmla="*/ 189 h 828"/>
                    <a:gd name="T44" fmla="*/ 71 w 91"/>
                    <a:gd name="T45" fmla="*/ 183 h 828"/>
                    <a:gd name="T46" fmla="*/ 66 w 91"/>
                    <a:gd name="T47" fmla="*/ 181 h 828"/>
                    <a:gd name="T48" fmla="*/ 59 w 91"/>
                    <a:gd name="T49" fmla="*/ 183 h 828"/>
                    <a:gd name="T50" fmla="*/ 54 w 91"/>
                    <a:gd name="T51" fmla="*/ 188 h 828"/>
                    <a:gd name="T52" fmla="*/ 34 w 91"/>
                    <a:gd name="T53" fmla="*/ 205 h 828"/>
                    <a:gd name="T54" fmla="*/ 45 w 91"/>
                    <a:gd name="T55" fmla="*/ 0 h 828"/>
                    <a:gd name="T56" fmla="*/ 91 w 91"/>
                    <a:gd name="T57" fmla="*/ 0 h 828"/>
                    <a:gd name="T58" fmla="*/ 91 w 91"/>
                    <a:gd name="T59" fmla="*/ 50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828">
                      <a:moveTo>
                        <a:pt x="91" y="500"/>
                      </a:moveTo>
                      <a:lnTo>
                        <a:pt x="42" y="825"/>
                      </a:lnTo>
                      <a:lnTo>
                        <a:pt x="32" y="825"/>
                      </a:lnTo>
                      <a:lnTo>
                        <a:pt x="21" y="827"/>
                      </a:lnTo>
                      <a:lnTo>
                        <a:pt x="11" y="827"/>
                      </a:lnTo>
                      <a:lnTo>
                        <a:pt x="0" y="828"/>
                      </a:lnTo>
                      <a:lnTo>
                        <a:pt x="33" y="232"/>
                      </a:lnTo>
                      <a:lnTo>
                        <a:pt x="53" y="214"/>
                      </a:lnTo>
                      <a:lnTo>
                        <a:pt x="53" y="430"/>
                      </a:lnTo>
                      <a:lnTo>
                        <a:pt x="50" y="433"/>
                      </a:lnTo>
                      <a:lnTo>
                        <a:pt x="49" y="438"/>
                      </a:lnTo>
                      <a:lnTo>
                        <a:pt x="51" y="445"/>
                      </a:lnTo>
                      <a:lnTo>
                        <a:pt x="61" y="446"/>
                      </a:lnTo>
                      <a:lnTo>
                        <a:pt x="67" y="445"/>
                      </a:lnTo>
                      <a:lnTo>
                        <a:pt x="71" y="444"/>
                      </a:lnTo>
                      <a:lnTo>
                        <a:pt x="74" y="440"/>
                      </a:lnTo>
                      <a:lnTo>
                        <a:pt x="75" y="437"/>
                      </a:lnTo>
                      <a:lnTo>
                        <a:pt x="74" y="432"/>
                      </a:lnTo>
                      <a:lnTo>
                        <a:pt x="73" y="430"/>
                      </a:lnTo>
                      <a:lnTo>
                        <a:pt x="73" y="197"/>
                      </a:lnTo>
                      <a:lnTo>
                        <a:pt x="74" y="193"/>
                      </a:lnTo>
                      <a:lnTo>
                        <a:pt x="75" y="189"/>
                      </a:lnTo>
                      <a:lnTo>
                        <a:pt x="71" y="183"/>
                      </a:lnTo>
                      <a:lnTo>
                        <a:pt x="66" y="181"/>
                      </a:lnTo>
                      <a:lnTo>
                        <a:pt x="59" y="183"/>
                      </a:lnTo>
                      <a:lnTo>
                        <a:pt x="54" y="188"/>
                      </a:lnTo>
                      <a:lnTo>
                        <a:pt x="34" y="205"/>
                      </a:lnTo>
                      <a:lnTo>
                        <a:pt x="45" y="0"/>
                      </a:lnTo>
                      <a:lnTo>
                        <a:pt x="91" y="0"/>
                      </a:lnTo>
                      <a:lnTo>
                        <a:pt x="91" y="50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2" name="Freeform 382"/>
                <p:cNvSpPr>
                  <a:spLocks/>
                </p:cNvSpPr>
                <p:nvPr/>
              </p:nvSpPr>
              <p:spPr bwMode="auto">
                <a:xfrm>
                  <a:off x="2687" y="1617"/>
                  <a:ext cx="30" cy="167"/>
                </a:xfrm>
                <a:custGeom>
                  <a:avLst/>
                  <a:gdLst>
                    <a:gd name="T0" fmla="*/ 0 w 30"/>
                    <a:gd name="T1" fmla="*/ 3 h 167"/>
                    <a:gd name="T2" fmla="*/ 4 w 30"/>
                    <a:gd name="T3" fmla="*/ 3 h 167"/>
                    <a:gd name="T4" fmla="*/ 17 w 30"/>
                    <a:gd name="T5" fmla="*/ 0 h 167"/>
                    <a:gd name="T6" fmla="*/ 30 w 30"/>
                    <a:gd name="T7" fmla="*/ 0 h 167"/>
                    <a:gd name="T8" fmla="*/ 7 w 30"/>
                    <a:gd name="T9" fmla="*/ 166 h 167"/>
                    <a:gd name="T10" fmla="*/ 0 w 30"/>
                    <a:gd name="T11" fmla="*/ 167 h 167"/>
                    <a:gd name="T12" fmla="*/ 0 w 30"/>
                    <a:gd name="T13" fmla="*/ 3 h 167"/>
                  </a:gdLst>
                  <a:ahLst/>
                  <a:cxnLst>
                    <a:cxn ang="0">
                      <a:pos x="T0" y="T1"/>
                    </a:cxn>
                    <a:cxn ang="0">
                      <a:pos x="T2" y="T3"/>
                    </a:cxn>
                    <a:cxn ang="0">
                      <a:pos x="T4" y="T5"/>
                    </a:cxn>
                    <a:cxn ang="0">
                      <a:pos x="T6" y="T7"/>
                    </a:cxn>
                    <a:cxn ang="0">
                      <a:pos x="T8" y="T9"/>
                    </a:cxn>
                    <a:cxn ang="0">
                      <a:pos x="T10" y="T11"/>
                    </a:cxn>
                    <a:cxn ang="0">
                      <a:pos x="T12" y="T13"/>
                    </a:cxn>
                  </a:cxnLst>
                  <a:rect l="0" t="0" r="r" b="b"/>
                  <a:pathLst>
                    <a:path w="30" h="167">
                      <a:moveTo>
                        <a:pt x="0" y="3"/>
                      </a:moveTo>
                      <a:lnTo>
                        <a:pt x="4" y="3"/>
                      </a:lnTo>
                      <a:lnTo>
                        <a:pt x="17" y="0"/>
                      </a:lnTo>
                      <a:lnTo>
                        <a:pt x="30" y="0"/>
                      </a:lnTo>
                      <a:lnTo>
                        <a:pt x="7" y="166"/>
                      </a:lnTo>
                      <a:lnTo>
                        <a:pt x="0" y="167"/>
                      </a:lnTo>
                      <a:lnTo>
                        <a:pt x="0" y="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3" name="Freeform 383"/>
                <p:cNvSpPr>
                  <a:spLocks/>
                </p:cNvSpPr>
                <p:nvPr/>
              </p:nvSpPr>
              <p:spPr bwMode="auto">
                <a:xfrm>
                  <a:off x="2687" y="1804"/>
                  <a:ext cx="3" cy="15"/>
                </a:xfrm>
                <a:custGeom>
                  <a:avLst/>
                  <a:gdLst>
                    <a:gd name="T0" fmla="*/ 0 w 3"/>
                    <a:gd name="T1" fmla="*/ 1 h 15"/>
                    <a:gd name="T2" fmla="*/ 3 w 3"/>
                    <a:gd name="T3" fmla="*/ 0 h 15"/>
                    <a:gd name="T4" fmla="*/ 0 w 3"/>
                    <a:gd name="T5" fmla="*/ 15 h 15"/>
                    <a:gd name="T6" fmla="*/ 0 w 3"/>
                    <a:gd name="T7" fmla="*/ 1 h 15"/>
                  </a:gdLst>
                  <a:ahLst/>
                  <a:cxnLst>
                    <a:cxn ang="0">
                      <a:pos x="T0" y="T1"/>
                    </a:cxn>
                    <a:cxn ang="0">
                      <a:pos x="T2" y="T3"/>
                    </a:cxn>
                    <a:cxn ang="0">
                      <a:pos x="T4" y="T5"/>
                    </a:cxn>
                    <a:cxn ang="0">
                      <a:pos x="T6" y="T7"/>
                    </a:cxn>
                  </a:cxnLst>
                  <a:rect l="0" t="0" r="r" b="b"/>
                  <a:pathLst>
                    <a:path w="3" h="15">
                      <a:moveTo>
                        <a:pt x="0" y="1"/>
                      </a:moveTo>
                      <a:lnTo>
                        <a:pt x="3" y="0"/>
                      </a:lnTo>
                      <a:lnTo>
                        <a:pt x="0" y="15"/>
                      </a:lnTo>
                      <a:lnTo>
                        <a:pt x="0" y="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4" name="Freeform 384"/>
                <p:cNvSpPr>
                  <a:spLocks/>
                </p:cNvSpPr>
                <p:nvPr/>
              </p:nvSpPr>
              <p:spPr bwMode="auto">
                <a:xfrm>
                  <a:off x="2615" y="1805"/>
                  <a:ext cx="72" cy="231"/>
                </a:xfrm>
                <a:custGeom>
                  <a:avLst/>
                  <a:gdLst>
                    <a:gd name="T0" fmla="*/ 72 w 72"/>
                    <a:gd name="T1" fmla="*/ 14 h 231"/>
                    <a:gd name="T2" fmla="*/ 40 w 72"/>
                    <a:gd name="T3" fmla="*/ 231 h 231"/>
                    <a:gd name="T4" fmla="*/ 31 w 72"/>
                    <a:gd name="T5" fmla="*/ 226 h 231"/>
                    <a:gd name="T6" fmla="*/ 23 w 72"/>
                    <a:gd name="T7" fmla="*/ 219 h 231"/>
                    <a:gd name="T8" fmla="*/ 15 w 72"/>
                    <a:gd name="T9" fmla="*/ 211 h 231"/>
                    <a:gd name="T10" fmla="*/ 10 w 72"/>
                    <a:gd name="T11" fmla="*/ 203 h 231"/>
                    <a:gd name="T12" fmla="*/ 5 w 72"/>
                    <a:gd name="T13" fmla="*/ 193 h 231"/>
                    <a:gd name="T14" fmla="*/ 2 w 72"/>
                    <a:gd name="T15" fmla="*/ 182 h 231"/>
                    <a:gd name="T16" fmla="*/ 0 w 72"/>
                    <a:gd name="T17" fmla="*/ 169 h 231"/>
                    <a:gd name="T18" fmla="*/ 0 w 72"/>
                    <a:gd name="T19" fmla="*/ 156 h 231"/>
                    <a:gd name="T20" fmla="*/ 0 w 72"/>
                    <a:gd name="T21" fmla="*/ 147 h 231"/>
                    <a:gd name="T22" fmla="*/ 0 w 72"/>
                    <a:gd name="T23" fmla="*/ 139 h 231"/>
                    <a:gd name="T24" fmla="*/ 0 w 72"/>
                    <a:gd name="T25" fmla="*/ 131 h 231"/>
                    <a:gd name="T26" fmla="*/ 0 w 72"/>
                    <a:gd name="T27" fmla="*/ 123 h 231"/>
                    <a:gd name="T28" fmla="*/ 1 w 72"/>
                    <a:gd name="T29" fmla="*/ 108 h 231"/>
                    <a:gd name="T30" fmla="*/ 5 w 72"/>
                    <a:gd name="T31" fmla="*/ 95 h 231"/>
                    <a:gd name="T32" fmla="*/ 8 w 72"/>
                    <a:gd name="T33" fmla="*/ 82 h 231"/>
                    <a:gd name="T34" fmla="*/ 12 w 72"/>
                    <a:gd name="T35" fmla="*/ 70 h 231"/>
                    <a:gd name="T36" fmla="*/ 17 w 72"/>
                    <a:gd name="T37" fmla="*/ 60 h 231"/>
                    <a:gd name="T38" fmla="*/ 22 w 72"/>
                    <a:gd name="T39" fmla="*/ 51 h 231"/>
                    <a:gd name="T40" fmla="*/ 26 w 72"/>
                    <a:gd name="T41" fmla="*/ 40 h 231"/>
                    <a:gd name="T42" fmla="*/ 33 w 72"/>
                    <a:gd name="T43" fmla="*/ 32 h 231"/>
                    <a:gd name="T44" fmla="*/ 38 w 72"/>
                    <a:gd name="T45" fmla="*/ 24 h 231"/>
                    <a:gd name="T46" fmla="*/ 46 w 72"/>
                    <a:gd name="T47" fmla="*/ 19 h 231"/>
                    <a:gd name="T48" fmla="*/ 52 w 72"/>
                    <a:gd name="T49" fmla="*/ 11 h 231"/>
                    <a:gd name="T50" fmla="*/ 59 w 72"/>
                    <a:gd name="T51" fmla="*/ 7 h 231"/>
                    <a:gd name="T52" fmla="*/ 67 w 72"/>
                    <a:gd name="T53" fmla="*/ 2 h 231"/>
                    <a:gd name="T54" fmla="*/ 72 w 72"/>
                    <a:gd name="T55" fmla="*/ 0 h 231"/>
                    <a:gd name="T56" fmla="*/ 72 w 72"/>
                    <a:gd name="T57" fmla="*/ 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231">
                      <a:moveTo>
                        <a:pt x="72" y="14"/>
                      </a:moveTo>
                      <a:lnTo>
                        <a:pt x="40" y="231"/>
                      </a:lnTo>
                      <a:lnTo>
                        <a:pt x="31" y="226"/>
                      </a:lnTo>
                      <a:lnTo>
                        <a:pt x="23" y="219"/>
                      </a:lnTo>
                      <a:lnTo>
                        <a:pt x="15" y="211"/>
                      </a:lnTo>
                      <a:lnTo>
                        <a:pt x="10" y="203"/>
                      </a:lnTo>
                      <a:lnTo>
                        <a:pt x="5" y="193"/>
                      </a:lnTo>
                      <a:lnTo>
                        <a:pt x="2" y="182"/>
                      </a:lnTo>
                      <a:lnTo>
                        <a:pt x="0" y="169"/>
                      </a:lnTo>
                      <a:lnTo>
                        <a:pt x="0" y="156"/>
                      </a:lnTo>
                      <a:lnTo>
                        <a:pt x="0" y="147"/>
                      </a:lnTo>
                      <a:lnTo>
                        <a:pt x="0" y="139"/>
                      </a:lnTo>
                      <a:lnTo>
                        <a:pt x="0" y="131"/>
                      </a:lnTo>
                      <a:lnTo>
                        <a:pt x="0" y="123"/>
                      </a:lnTo>
                      <a:lnTo>
                        <a:pt x="1" y="108"/>
                      </a:lnTo>
                      <a:lnTo>
                        <a:pt x="5" y="95"/>
                      </a:lnTo>
                      <a:lnTo>
                        <a:pt x="8" y="82"/>
                      </a:lnTo>
                      <a:lnTo>
                        <a:pt x="12" y="70"/>
                      </a:lnTo>
                      <a:lnTo>
                        <a:pt x="17" y="60"/>
                      </a:lnTo>
                      <a:lnTo>
                        <a:pt x="22" y="51"/>
                      </a:lnTo>
                      <a:lnTo>
                        <a:pt x="26" y="40"/>
                      </a:lnTo>
                      <a:lnTo>
                        <a:pt x="33" y="32"/>
                      </a:lnTo>
                      <a:lnTo>
                        <a:pt x="38" y="24"/>
                      </a:lnTo>
                      <a:lnTo>
                        <a:pt x="46" y="19"/>
                      </a:lnTo>
                      <a:lnTo>
                        <a:pt x="52" y="11"/>
                      </a:lnTo>
                      <a:lnTo>
                        <a:pt x="59" y="7"/>
                      </a:lnTo>
                      <a:lnTo>
                        <a:pt x="67" y="2"/>
                      </a:lnTo>
                      <a:lnTo>
                        <a:pt x="72" y="0"/>
                      </a:lnTo>
                      <a:lnTo>
                        <a:pt x="72" y="1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5" name="Freeform 385"/>
                <p:cNvSpPr>
                  <a:spLocks/>
                </p:cNvSpPr>
                <p:nvPr/>
              </p:nvSpPr>
              <p:spPr bwMode="auto">
                <a:xfrm>
                  <a:off x="2687" y="2002"/>
                  <a:ext cx="100" cy="243"/>
                </a:xfrm>
                <a:custGeom>
                  <a:avLst/>
                  <a:gdLst>
                    <a:gd name="T0" fmla="*/ 0 w 100"/>
                    <a:gd name="T1" fmla="*/ 224 h 243"/>
                    <a:gd name="T2" fmla="*/ 17 w 100"/>
                    <a:gd name="T3" fmla="*/ 54 h 243"/>
                    <a:gd name="T4" fmla="*/ 25 w 100"/>
                    <a:gd name="T5" fmla="*/ 50 h 243"/>
                    <a:gd name="T6" fmla="*/ 36 w 100"/>
                    <a:gd name="T7" fmla="*/ 46 h 243"/>
                    <a:gd name="T8" fmla="*/ 45 w 100"/>
                    <a:gd name="T9" fmla="*/ 41 h 243"/>
                    <a:gd name="T10" fmla="*/ 57 w 100"/>
                    <a:gd name="T11" fmla="*/ 37 h 243"/>
                    <a:gd name="T12" fmla="*/ 66 w 100"/>
                    <a:gd name="T13" fmla="*/ 29 h 243"/>
                    <a:gd name="T14" fmla="*/ 76 w 100"/>
                    <a:gd name="T15" fmla="*/ 22 h 243"/>
                    <a:gd name="T16" fmla="*/ 87 w 100"/>
                    <a:gd name="T17" fmla="*/ 13 h 243"/>
                    <a:gd name="T18" fmla="*/ 98 w 100"/>
                    <a:gd name="T19" fmla="*/ 4 h 243"/>
                    <a:gd name="T20" fmla="*/ 100 w 100"/>
                    <a:gd name="T21" fmla="*/ 0 h 243"/>
                    <a:gd name="T22" fmla="*/ 100 w 100"/>
                    <a:gd name="T23" fmla="*/ 243 h 243"/>
                    <a:gd name="T24" fmla="*/ 96 w 100"/>
                    <a:gd name="T25" fmla="*/ 241 h 243"/>
                    <a:gd name="T26" fmla="*/ 84 w 100"/>
                    <a:gd name="T27" fmla="*/ 234 h 243"/>
                    <a:gd name="T28" fmla="*/ 74 w 100"/>
                    <a:gd name="T29" fmla="*/ 230 h 243"/>
                    <a:gd name="T30" fmla="*/ 62 w 100"/>
                    <a:gd name="T31" fmla="*/ 229 h 243"/>
                    <a:gd name="T32" fmla="*/ 53 w 100"/>
                    <a:gd name="T33" fmla="*/ 229 h 243"/>
                    <a:gd name="T34" fmla="*/ 51 w 100"/>
                    <a:gd name="T35" fmla="*/ 229 h 243"/>
                    <a:gd name="T36" fmla="*/ 38 w 100"/>
                    <a:gd name="T37" fmla="*/ 229 h 243"/>
                    <a:gd name="T38" fmla="*/ 25 w 100"/>
                    <a:gd name="T39" fmla="*/ 231 h 243"/>
                    <a:gd name="T40" fmla="*/ 19 w 100"/>
                    <a:gd name="T41" fmla="*/ 233 h 243"/>
                    <a:gd name="T42" fmla="*/ 12 w 100"/>
                    <a:gd name="T43" fmla="*/ 235 h 243"/>
                    <a:gd name="T44" fmla="*/ 5 w 100"/>
                    <a:gd name="T45" fmla="*/ 238 h 243"/>
                    <a:gd name="T46" fmla="*/ 0 w 100"/>
                    <a:gd name="T47" fmla="*/ 241 h 243"/>
                    <a:gd name="T48" fmla="*/ 0 w 100"/>
                    <a:gd name="T49" fmla="*/ 22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243">
                      <a:moveTo>
                        <a:pt x="0" y="224"/>
                      </a:moveTo>
                      <a:lnTo>
                        <a:pt x="17" y="54"/>
                      </a:lnTo>
                      <a:lnTo>
                        <a:pt x="25" y="50"/>
                      </a:lnTo>
                      <a:lnTo>
                        <a:pt x="36" y="46"/>
                      </a:lnTo>
                      <a:lnTo>
                        <a:pt x="45" y="41"/>
                      </a:lnTo>
                      <a:lnTo>
                        <a:pt x="57" y="37"/>
                      </a:lnTo>
                      <a:lnTo>
                        <a:pt x="66" y="29"/>
                      </a:lnTo>
                      <a:lnTo>
                        <a:pt x="76" y="22"/>
                      </a:lnTo>
                      <a:lnTo>
                        <a:pt x="87" y="13"/>
                      </a:lnTo>
                      <a:lnTo>
                        <a:pt x="98" y="4"/>
                      </a:lnTo>
                      <a:lnTo>
                        <a:pt x="100" y="0"/>
                      </a:lnTo>
                      <a:lnTo>
                        <a:pt x="100" y="243"/>
                      </a:lnTo>
                      <a:lnTo>
                        <a:pt x="96" y="241"/>
                      </a:lnTo>
                      <a:lnTo>
                        <a:pt x="84" y="234"/>
                      </a:lnTo>
                      <a:lnTo>
                        <a:pt x="74" y="230"/>
                      </a:lnTo>
                      <a:lnTo>
                        <a:pt x="62" y="229"/>
                      </a:lnTo>
                      <a:lnTo>
                        <a:pt x="53" y="229"/>
                      </a:lnTo>
                      <a:lnTo>
                        <a:pt x="51" y="229"/>
                      </a:lnTo>
                      <a:lnTo>
                        <a:pt x="38" y="229"/>
                      </a:lnTo>
                      <a:lnTo>
                        <a:pt x="25" y="231"/>
                      </a:lnTo>
                      <a:lnTo>
                        <a:pt x="19" y="233"/>
                      </a:lnTo>
                      <a:lnTo>
                        <a:pt x="12" y="235"/>
                      </a:lnTo>
                      <a:lnTo>
                        <a:pt x="5" y="238"/>
                      </a:lnTo>
                      <a:lnTo>
                        <a:pt x="0" y="241"/>
                      </a:lnTo>
                      <a:lnTo>
                        <a:pt x="0" y="22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6" name="Freeform 386"/>
                <p:cNvSpPr>
                  <a:spLocks/>
                </p:cNvSpPr>
                <p:nvPr/>
              </p:nvSpPr>
              <p:spPr bwMode="auto">
                <a:xfrm>
                  <a:off x="2686" y="2226"/>
                  <a:ext cx="1" cy="18"/>
                </a:xfrm>
                <a:custGeom>
                  <a:avLst/>
                  <a:gdLst>
                    <a:gd name="T0" fmla="*/ 1 w 1"/>
                    <a:gd name="T1" fmla="*/ 17 h 18"/>
                    <a:gd name="T2" fmla="*/ 0 w 1"/>
                    <a:gd name="T3" fmla="*/ 18 h 18"/>
                    <a:gd name="T4" fmla="*/ 1 w 1"/>
                    <a:gd name="T5" fmla="*/ 0 h 18"/>
                    <a:gd name="T6" fmla="*/ 1 w 1"/>
                    <a:gd name="T7" fmla="*/ 17 h 18"/>
                  </a:gdLst>
                  <a:ahLst/>
                  <a:cxnLst>
                    <a:cxn ang="0">
                      <a:pos x="T0" y="T1"/>
                    </a:cxn>
                    <a:cxn ang="0">
                      <a:pos x="T2" y="T3"/>
                    </a:cxn>
                    <a:cxn ang="0">
                      <a:pos x="T4" y="T5"/>
                    </a:cxn>
                    <a:cxn ang="0">
                      <a:pos x="T6" y="T7"/>
                    </a:cxn>
                  </a:cxnLst>
                  <a:rect l="0" t="0" r="r" b="b"/>
                  <a:pathLst>
                    <a:path w="1" h="18">
                      <a:moveTo>
                        <a:pt x="1" y="17"/>
                      </a:moveTo>
                      <a:lnTo>
                        <a:pt x="0" y="18"/>
                      </a:lnTo>
                      <a:lnTo>
                        <a:pt x="1" y="0"/>
                      </a:lnTo>
                      <a:lnTo>
                        <a:pt x="1" y="17"/>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7" name="Freeform 387"/>
                <p:cNvSpPr>
                  <a:spLocks/>
                </p:cNvSpPr>
                <p:nvPr/>
              </p:nvSpPr>
              <p:spPr bwMode="auto">
                <a:xfrm>
                  <a:off x="2687" y="2249"/>
                  <a:ext cx="100" cy="239"/>
                </a:xfrm>
                <a:custGeom>
                  <a:avLst/>
                  <a:gdLst>
                    <a:gd name="T0" fmla="*/ 0 w 100"/>
                    <a:gd name="T1" fmla="*/ 13 h 239"/>
                    <a:gd name="T2" fmla="*/ 3 w 100"/>
                    <a:gd name="T3" fmla="*/ 12 h 239"/>
                    <a:gd name="T4" fmla="*/ 9 w 100"/>
                    <a:gd name="T5" fmla="*/ 8 h 239"/>
                    <a:gd name="T6" fmla="*/ 16 w 100"/>
                    <a:gd name="T7" fmla="*/ 6 h 239"/>
                    <a:gd name="T8" fmla="*/ 24 w 100"/>
                    <a:gd name="T9" fmla="*/ 4 h 239"/>
                    <a:gd name="T10" fmla="*/ 37 w 100"/>
                    <a:gd name="T11" fmla="*/ 0 h 239"/>
                    <a:gd name="T12" fmla="*/ 50 w 100"/>
                    <a:gd name="T13" fmla="*/ 0 h 239"/>
                    <a:gd name="T14" fmla="*/ 62 w 100"/>
                    <a:gd name="T15" fmla="*/ 0 h 239"/>
                    <a:gd name="T16" fmla="*/ 74 w 100"/>
                    <a:gd name="T17" fmla="*/ 4 h 239"/>
                    <a:gd name="T18" fmla="*/ 86 w 100"/>
                    <a:gd name="T19" fmla="*/ 9 h 239"/>
                    <a:gd name="T20" fmla="*/ 98 w 100"/>
                    <a:gd name="T21" fmla="*/ 19 h 239"/>
                    <a:gd name="T22" fmla="*/ 100 w 100"/>
                    <a:gd name="T23" fmla="*/ 21 h 239"/>
                    <a:gd name="T24" fmla="*/ 100 w 100"/>
                    <a:gd name="T25" fmla="*/ 167 h 239"/>
                    <a:gd name="T26" fmla="*/ 96 w 100"/>
                    <a:gd name="T27" fmla="*/ 173 h 239"/>
                    <a:gd name="T28" fmla="*/ 91 w 100"/>
                    <a:gd name="T29" fmla="*/ 185 h 239"/>
                    <a:gd name="T30" fmla="*/ 83 w 100"/>
                    <a:gd name="T31" fmla="*/ 194 h 239"/>
                    <a:gd name="T32" fmla="*/ 75 w 100"/>
                    <a:gd name="T33" fmla="*/ 203 h 239"/>
                    <a:gd name="T34" fmla="*/ 67 w 100"/>
                    <a:gd name="T35" fmla="*/ 210 h 239"/>
                    <a:gd name="T36" fmla="*/ 59 w 100"/>
                    <a:gd name="T37" fmla="*/ 218 h 239"/>
                    <a:gd name="T38" fmla="*/ 50 w 100"/>
                    <a:gd name="T39" fmla="*/ 221 h 239"/>
                    <a:gd name="T40" fmla="*/ 41 w 100"/>
                    <a:gd name="T41" fmla="*/ 227 h 239"/>
                    <a:gd name="T42" fmla="*/ 33 w 100"/>
                    <a:gd name="T43" fmla="*/ 231 h 239"/>
                    <a:gd name="T44" fmla="*/ 25 w 100"/>
                    <a:gd name="T45" fmla="*/ 235 h 239"/>
                    <a:gd name="T46" fmla="*/ 17 w 100"/>
                    <a:gd name="T47" fmla="*/ 236 h 239"/>
                    <a:gd name="T48" fmla="*/ 9 w 100"/>
                    <a:gd name="T49" fmla="*/ 237 h 239"/>
                    <a:gd name="T50" fmla="*/ 3 w 100"/>
                    <a:gd name="T51" fmla="*/ 239 h 239"/>
                    <a:gd name="T52" fmla="*/ 0 w 100"/>
                    <a:gd name="T53" fmla="*/ 239 h 239"/>
                    <a:gd name="T54" fmla="*/ 0 w 100"/>
                    <a:gd name="T55" fmla="*/ 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39">
                      <a:moveTo>
                        <a:pt x="0" y="13"/>
                      </a:moveTo>
                      <a:lnTo>
                        <a:pt x="3" y="12"/>
                      </a:lnTo>
                      <a:lnTo>
                        <a:pt x="9" y="8"/>
                      </a:lnTo>
                      <a:lnTo>
                        <a:pt x="16" y="6"/>
                      </a:lnTo>
                      <a:lnTo>
                        <a:pt x="24" y="4"/>
                      </a:lnTo>
                      <a:lnTo>
                        <a:pt x="37" y="0"/>
                      </a:lnTo>
                      <a:lnTo>
                        <a:pt x="50" y="0"/>
                      </a:lnTo>
                      <a:lnTo>
                        <a:pt x="62" y="0"/>
                      </a:lnTo>
                      <a:lnTo>
                        <a:pt x="74" y="4"/>
                      </a:lnTo>
                      <a:lnTo>
                        <a:pt x="86" y="9"/>
                      </a:lnTo>
                      <a:lnTo>
                        <a:pt x="98" y="19"/>
                      </a:lnTo>
                      <a:lnTo>
                        <a:pt x="100" y="21"/>
                      </a:lnTo>
                      <a:lnTo>
                        <a:pt x="100" y="167"/>
                      </a:lnTo>
                      <a:lnTo>
                        <a:pt x="96" y="173"/>
                      </a:lnTo>
                      <a:lnTo>
                        <a:pt x="91" y="185"/>
                      </a:lnTo>
                      <a:lnTo>
                        <a:pt x="83" y="194"/>
                      </a:lnTo>
                      <a:lnTo>
                        <a:pt x="75" y="203"/>
                      </a:lnTo>
                      <a:lnTo>
                        <a:pt x="67" y="210"/>
                      </a:lnTo>
                      <a:lnTo>
                        <a:pt x="59" y="218"/>
                      </a:lnTo>
                      <a:lnTo>
                        <a:pt x="50" y="221"/>
                      </a:lnTo>
                      <a:lnTo>
                        <a:pt x="41" y="227"/>
                      </a:lnTo>
                      <a:lnTo>
                        <a:pt x="33" y="231"/>
                      </a:lnTo>
                      <a:lnTo>
                        <a:pt x="25" y="235"/>
                      </a:lnTo>
                      <a:lnTo>
                        <a:pt x="17" y="236"/>
                      </a:lnTo>
                      <a:lnTo>
                        <a:pt x="9" y="237"/>
                      </a:lnTo>
                      <a:lnTo>
                        <a:pt x="3" y="239"/>
                      </a:lnTo>
                      <a:lnTo>
                        <a:pt x="0" y="239"/>
                      </a:lnTo>
                      <a:lnTo>
                        <a:pt x="0" y="1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8" name="Freeform 388"/>
                <p:cNvSpPr>
                  <a:spLocks/>
                </p:cNvSpPr>
                <p:nvPr/>
              </p:nvSpPr>
              <p:spPr bwMode="auto">
                <a:xfrm>
                  <a:off x="2661" y="2262"/>
                  <a:ext cx="26" cy="227"/>
                </a:xfrm>
                <a:custGeom>
                  <a:avLst/>
                  <a:gdLst>
                    <a:gd name="T0" fmla="*/ 26 w 26"/>
                    <a:gd name="T1" fmla="*/ 226 h 227"/>
                    <a:gd name="T2" fmla="*/ 23 w 26"/>
                    <a:gd name="T3" fmla="*/ 227 h 227"/>
                    <a:gd name="T4" fmla="*/ 12 w 26"/>
                    <a:gd name="T5" fmla="*/ 226 h 227"/>
                    <a:gd name="T6" fmla="*/ 0 w 26"/>
                    <a:gd name="T7" fmla="*/ 222 h 227"/>
                    <a:gd name="T8" fmla="*/ 22 w 26"/>
                    <a:gd name="T9" fmla="*/ 4 h 227"/>
                    <a:gd name="T10" fmla="*/ 26 w 26"/>
                    <a:gd name="T11" fmla="*/ 0 h 227"/>
                    <a:gd name="T12" fmla="*/ 26 w 26"/>
                    <a:gd name="T13" fmla="*/ 226 h 227"/>
                  </a:gdLst>
                  <a:ahLst/>
                  <a:cxnLst>
                    <a:cxn ang="0">
                      <a:pos x="T0" y="T1"/>
                    </a:cxn>
                    <a:cxn ang="0">
                      <a:pos x="T2" y="T3"/>
                    </a:cxn>
                    <a:cxn ang="0">
                      <a:pos x="T4" y="T5"/>
                    </a:cxn>
                    <a:cxn ang="0">
                      <a:pos x="T6" y="T7"/>
                    </a:cxn>
                    <a:cxn ang="0">
                      <a:pos x="T8" y="T9"/>
                    </a:cxn>
                    <a:cxn ang="0">
                      <a:pos x="T10" y="T11"/>
                    </a:cxn>
                    <a:cxn ang="0">
                      <a:pos x="T12" y="T13"/>
                    </a:cxn>
                  </a:cxnLst>
                  <a:rect l="0" t="0" r="r" b="b"/>
                  <a:pathLst>
                    <a:path w="26" h="227">
                      <a:moveTo>
                        <a:pt x="26" y="226"/>
                      </a:moveTo>
                      <a:lnTo>
                        <a:pt x="23" y="227"/>
                      </a:lnTo>
                      <a:lnTo>
                        <a:pt x="12" y="226"/>
                      </a:lnTo>
                      <a:lnTo>
                        <a:pt x="0" y="222"/>
                      </a:lnTo>
                      <a:lnTo>
                        <a:pt x="22" y="4"/>
                      </a:lnTo>
                      <a:lnTo>
                        <a:pt x="26" y="0"/>
                      </a:lnTo>
                      <a:lnTo>
                        <a:pt x="26" y="226"/>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09" name="Freeform 389"/>
                <p:cNvSpPr>
                  <a:spLocks/>
                </p:cNvSpPr>
                <p:nvPr/>
              </p:nvSpPr>
              <p:spPr bwMode="auto">
                <a:xfrm>
                  <a:off x="2687" y="2455"/>
                  <a:ext cx="100" cy="247"/>
                </a:xfrm>
                <a:custGeom>
                  <a:avLst/>
                  <a:gdLst>
                    <a:gd name="T0" fmla="*/ 0 w 100"/>
                    <a:gd name="T1" fmla="*/ 51 h 247"/>
                    <a:gd name="T2" fmla="*/ 8 w 100"/>
                    <a:gd name="T3" fmla="*/ 50 h 247"/>
                    <a:gd name="T4" fmla="*/ 20 w 100"/>
                    <a:gd name="T5" fmla="*/ 47 h 247"/>
                    <a:gd name="T6" fmla="*/ 32 w 100"/>
                    <a:gd name="T7" fmla="*/ 43 h 247"/>
                    <a:gd name="T8" fmla="*/ 46 w 100"/>
                    <a:gd name="T9" fmla="*/ 39 h 247"/>
                    <a:gd name="T10" fmla="*/ 53 w 100"/>
                    <a:gd name="T11" fmla="*/ 35 h 247"/>
                    <a:gd name="T12" fmla="*/ 59 w 100"/>
                    <a:gd name="T13" fmla="*/ 31 h 247"/>
                    <a:gd name="T14" fmla="*/ 66 w 100"/>
                    <a:gd name="T15" fmla="*/ 26 h 247"/>
                    <a:gd name="T16" fmla="*/ 74 w 100"/>
                    <a:gd name="T17" fmla="*/ 22 h 247"/>
                    <a:gd name="T18" fmla="*/ 80 w 100"/>
                    <a:gd name="T19" fmla="*/ 15 h 247"/>
                    <a:gd name="T20" fmla="*/ 87 w 100"/>
                    <a:gd name="T21" fmla="*/ 10 h 247"/>
                    <a:gd name="T22" fmla="*/ 94 w 100"/>
                    <a:gd name="T23" fmla="*/ 4 h 247"/>
                    <a:gd name="T24" fmla="*/ 100 w 100"/>
                    <a:gd name="T25" fmla="*/ 0 h 247"/>
                    <a:gd name="T26" fmla="*/ 100 w 100"/>
                    <a:gd name="T27" fmla="*/ 9 h 247"/>
                    <a:gd name="T28" fmla="*/ 54 w 100"/>
                    <a:gd name="T29" fmla="*/ 247 h 247"/>
                    <a:gd name="T30" fmla="*/ 46 w 100"/>
                    <a:gd name="T31" fmla="*/ 241 h 247"/>
                    <a:gd name="T32" fmla="*/ 40 w 100"/>
                    <a:gd name="T33" fmla="*/ 237 h 247"/>
                    <a:gd name="T34" fmla="*/ 32 w 100"/>
                    <a:gd name="T35" fmla="*/ 233 h 247"/>
                    <a:gd name="T36" fmla="*/ 25 w 100"/>
                    <a:gd name="T37" fmla="*/ 230 h 247"/>
                    <a:gd name="T38" fmla="*/ 17 w 100"/>
                    <a:gd name="T39" fmla="*/ 227 h 247"/>
                    <a:gd name="T40" fmla="*/ 9 w 100"/>
                    <a:gd name="T41" fmla="*/ 226 h 247"/>
                    <a:gd name="T42" fmla="*/ 3 w 100"/>
                    <a:gd name="T43" fmla="*/ 226 h 247"/>
                    <a:gd name="T44" fmla="*/ 0 w 100"/>
                    <a:gd name="T45" fmla="*/ 226 h 247"/>
                    <a:gd name="T46" fmla="*/ 0 w 100"/>
                    <a:gd name="T47" fmla="*/ 5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247">
                      <a:moveTo>
                        <a:pt x="0" y="51"/>
                      </a:moveTo>
                      <a:lnTo>
                        <a:pt x="8" y="50"/>
                      </a:lnTo>
                      <a:lnTo>
                        <a:pt x="20" y="47"/>
                      </a:lnTo>
                      <a:lnTo>
                        <a:pt x="32" y="43"/>
                      </a:lnTo>
                      <a:lnTo>
                        <a:pt x="46" y="39"/>
                      </a:lnTo>
                      <a:lnTo>
                        <a:pt x="53" y="35"/>
                      </a:lnTo>
                      <a:lnTo>
                        <a:pt x="59" y="31"/>
                      </a:lnTo>
                      <a:lnTo>
                        <a:pt x="66" y="26"/>
                      </a:lnTo>
                      <a:lnTo>
                        <a:pt x="74" y="22"/>
                      </a:lnTo>
                      <a:lnTo>
                        <a:pt x="80" y="15"/>
                      </a:lnTo>
                      <a:lnTo>
                        <a:pt x="87" y="10"/>
                      </a:lnTo>
                      <a:lnTo>
                        <a:pt x="94" y="4"/>
                      </a:lnTo>
                      <a:lnTo>
                        <a:pt x="100" y="0"/>
                      </a:lnTo>
                      <a:lnTo>
                        <a:pt x="100" y="9"/>
                      </a:lnTo>
                      <a:lnTo>
                        <a:pt x="54" y="247"/>
                      </a:lnTo>
                      <a:lnTo>
                        <a:pt x="46" y="241"/>
                      </a:lnTo>
                      <a:lnTo>
                        <a:pt x="40" y="237"/>
                      </a:lnTo>
                      <a:lnTo>
                        <a:pt x="32" y="233"/>
                      </a:lnTo>
                      <a:lnTo>
                        <a:pt x="25" y="230"/>
                      </a:lnTo>
                      <a:lnTo>
                        <a:pt x="17" y="227"/>
                      </a:lnTo>
                      <a:lnTo>
                        <a:pt x="9" y="226"/>
                      </a:lnTo>
                      <a:lnTo>
                        <a:pt x="3" y="226"/>
                      </a:lnTo>
                      <a:lnTo>
                        <a:pt x="0" y="226"/>
                      </a:lnTo>
                      <a:lnTo>
                        <a:pt x="0" y="5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0" name="Freeform 390"/>
                <p:cNvSpPr>
                  <a:spLocks/>
                </p:cNvSpPr>
                <p:nvPr/>
              </p:nvSpPr>
              <p:spPr bwMode="auto">
                <a:xfrm>
                  <a:off x="2641" y="2503"/>
                  <a:ext cx="46" cy="187"/>
                </a:xfrm>
                <a:custGeom>
                  <a:avLst/>
                  <a:gdLst>
                    <a:gd name="T0" fmla="*/ 46 w 46"/>
                    <a:gd name="T1" fmla="*/ 178 h 187"/>
                    <a:gd name="T2" fmla="*/ 43 w 46"/>
                    <a:gd name="T3" fmla="*/ 178 h 187"/>
                    <a:gd name="T4" fmla="*/ 42 w 46"/>
                    <a:gd name="T5" fmla="*/ 178 h 187"/>
                    <a:gd name="T6" fmla="*/ 32 w 46"/>
                    <a:gd name="T7" fmla="*/ 178 h 187"/>
                    <a:gd name="T8" fmla="*/ 21 w 46"/>
                    <a:gd name="T9" fmla="*/ 179 h 187"/>
                    <a:gd name="T10" fmla="*/ 11 w 46"/>
                    <a:gd name="T11" fmla="*/ 182 h 187"/>
                    <a:gd name="T12" fmla="*/ 0 w 46"/>
                    <a:gd name="T13" fmla="*/ 187 h 187"/>
                    <a:gd name="T14" fmla="*/ 18 w 46"/>
                    <a:gd name="T15" fmla="*/ 0 h 187"/>
                    <a:gd name="T16" fmla="*/ 30 w 46"/>
                    <a:gd name="T17" fmla="*/ 2 h 187"/>
                    <a:gd name="T18" fmla="*/ 45 w 46"/>
                    <a:gd name="T19" fmla="*/ 3 h 187"/>
                    <a:gd name="T20" fmla="*/ 46 w 46"/>
                    <a:gd name="T21" fmla="*/ 3 h 187"/>
                    <a:gd name="T22" fmla="*/ 46 w 46"/>
                    <a:gd name="T23"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87">
                      <a:moveTo>
                        <a:pt x="46" y="178"/>
                      </a:moveTo>
                      <a:lnTo>
                        <a:pt x="43" y="178"/>
                      </a:lnTo>
                      <a:lnTo>
                        <a:pt x="42" y="178"/>
                      </a:lnTo>
                      <a:lnTo>
                        <a:pt x="32" y="178"/>
                      </a:lnTo>
                      <a:lnTo>
                        <a:pt x="21" y="179"/>
                      </a:lnTo>
                      <a:lnTo>
                        <a:pt x="11" y="182"/>
                      </a:lnTo>
                      <a:lnTo>
                        <a:pt x="0" y="187"/>
                      </a:lnTo>
                      <a:lnTo>
                        <a:pt x="18" y="0"/>
                      </a:lnTo>
                      <a:lnTo>
                        <a:pt x="30" y="2"/>
                      </a:lnTo>
                      <a:lnTo>
                        <a:pt x="45" y="3"/>
                      </a:lnTo>
                      <a:lnTo>
                        <a:pt x="46" y="3"/>
                      </a:lnTo>
                      <a:lnTo>
                        <a:pt x="46" y="178"/>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1" name="Freeform 391"/>
                <p:cNvSpPr>
                  <a:spLocks/>
                </p:cNvSpPr>
                <p:nvPr/>
              </p:nvSpPr>
              <p:spPr bwMode="auto">
                <a:xfrm>
                  <a:off x="2687" y="2698"/>
                  <a:ext cx="49" cy="216"/>
                </a:xfrm>
                <a:custGeom>
                  <a:avLst/>
                  <a:gdLst>
                    <a:gd name="T0" fmla="*/ 0 w 49"/>
                    <a:gd name="T1" fmla="*/ 0 h 216"/>
                    <a:gd name="T2" fmla="*/ 3 w 49"/>
                    <a:gd name="T3" fmla="*/ 0 h 216"/>
                    <a:gd name="T4" fmla="*/ 9 w 49"/>
                    <a:gd name="T5" fmla="*/ 2 h 216"/>
                    <a:gd name="T6" fmla="*/ 16 w 49"/>
                    <a:gd name="T7" fmla="*/ 3 h 216"/>
                    <a:gd name="T8" fmla="*/ 24 w 49"/>
                    <a:gd name="T9" fmla="*/ 7 h 216"/>
                    <a:gd name="T10" fmla="*/ 29 w 49"/>
                    <a:gd name="T11" fmla="*/ 9 h 216"/>
                    <a:gd name="T12" fmla="*/ 36 w 49"/>
                    <a:gd name="T13" fmla="*/ 15 h 216"/>
                    <a:gd name="T14" fmla="*/ 42 w 49"/>
                    <a:gd name="T15" fmla="*/ 19 h 216"/>
                    <a:gd name="T16" fmla="*/ 49 w 49"/>
                    <a:gd name="T17" fmla="*/ 27 h 216"/>
                    <a:gd name="T18" fmla="*/ 15 w 49"/>
                    <a:gd name="T19" fmla="*/ 207 h 216"/>
                    <a:gd name="T20" fmla="*/ 4 w 49"/>
                    <a:gd name="T21" fmla="*/ 214 h 216"/>
                    <a:gd name="T22" fmla="*/ 0 w 49"/>
                    <a:gd name="T23" fmla="*/ 216 h 216"/>
                    <a:gd name="T24" fmla="*/ 0 w 49"/>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16">
                      <a:moveTo>
                        <a:pt x="0" y="0"/>
                      </a:moveTo>
                      <a:lnTo>
                        <a:pt x="3" y="0"/>
                      </a:lnTo>
                      <a:lnTo>
                        <a:pt x="9" y="2"/>
                      </a:lnTo>
                      <a:lnTo>
                        <a:pt x="16" y="3"/>
                      </a:lnTo>
                      <a:lnTo>
                        <a:pt x="24" y="7"/>
                      </a:lnTo>
                      <a:lnTo>
                        <a:pt x="29" y="9"/>
                      </a:lnTo>
                      <a:lnTo>
                        <a:pt x="36" y="15"/>
                      </a:lnTo>
                      <a:lnTo>
                        <a:pt x="42" y="19"/>
                      </a:lnTo>
                      <a:lnTo>
                        <a:pt x="49" y="27"/>
                      </a:lnTo>
                      <a:lnTo>
                        <a:pt x="15" y="207"/>
                      </a:lnTo>
                      <a:lnTo>
                        <a:pt x="4" y="214"/>
                      </a:lnTo>
                      <a:lnTo>
                        <a:pt x="0" y="216"/>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2" name="Freeform 392"/>
                <p:cNvSpPr>
                  <a:spLocks/>
                </p:cNvSpPr>
                <p:nvPr/>
              </p:nvSpPr>
              <p:spPr bwMode="auto">
                <a:xfrm>
                  <a:off x="2616" y="2698"/>
                  <a:ext cx="71" cy="236"/>
                </a:xfrm>
                <a:custGeom>
                  <a:avLst/>
                  <a:gdLst>
                    <a:gd name="T0" fmla="*/ 71 w 71"/>
                    <a:gd name="T1" fmla="*/ 216 h 236"/>
                    <a:gd name="T2" fmla="*/ 66 w 71"/>
                    <a:gd name="T3" fmla="*/ 220 h 236"/>
                    <a:gd name="T4" fmla="*/ 55 w 71"/>
                    <a:gd name="T5" fmla="*/ 224 h 236"/>
                    <a:gd name="T6" fmla="*/ 47 w 71"/>
                    <a:gd name="T7" fmla="*/ 229 h 236"/>
                    <a:gd name="T8" fmla="*/ 38 w 71"/>
                    <a:gd name="T9" fmla="*/ 231 h 236"/>
                    <a:gd name="T10" fmla="*/ 29 w 71"/>
                    <a:gd name="T11" fmla="*/ 233 h 236"/>
                    <a:gd name="T12" fmla="*/ 21 w 71"/>
                    <a:gd name="T13" fmla="*/ 235 h 236"/>
                    <a:gd name="T14" fmla="*/ 16 w 71"/>
                    <a:gd name="T15" fmla="*/ 236 h 236"/>
                    <a:gd name="T16" fmla="*/ 8 w 71"/>
                    <a:gd name="T17" fmla="*/ 235 h 236"/>
                    <a:gd name="T18" fmla="*/ 0 w 71"/>
                    <a:gd name="T19" fmla="*/ 235 h 236"/>
                    <a:gd name="T20" fmla="*/ 22 w 71"/>
                    <a:gd name="T21" fmla="*/ 12 h 236"/>
                    <a:gd name="T22" fmla="*/ 33 w 71"/>
                    <a:gd name="T23" fmla="*/ 6 h 236"/>
                    <a:gd name="T24" fmla="*/ 45 w 71"/>
                    <a:gd name="T25" fmla="*/ 3 h 236"/>
                    <a:gd name="T26" fmla="*/ 55 w 71"/>
                    <a:gd name="T27" fmla="*/ 0 h 236"/>
                    <a:gd name="T28" fmla="*/ 66 w 71"/>
                    <a:gd name="T29" fmla="*/ 0 h 236"/>
                    <a:gd name="T30" fmla="*/ 67 w 71"/>
                    <a:gd name="T31" fmla="*/ 0 h 236"/>
                    <a:gd name="T32" fmla="*/ 71 w 71"/>
                    <a:gd name="T33" fmla="*/ 0 h 236"/>
                    <a:gd name="T34" fmla="*/ 71 w 71"/>
                    <a:gd name="T35" fmla="*/ 2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36">
                      <a:moveTo>
                        <a:pt x="71" y="216"/>
                      </a:moveTo>
                      <a:lnTo>
                        <a:pt x="66" y="220"/>
                      </a:lnTo>
                      <a:lnTo>
                        <a:pt x="55" y="224"/>
                      </a:lnTo>
                      <a:lnTo>
                        <a:pt x="47" y="229"/>
                      </a:lnTo>
                      <a:lnTo>
                        <a:pt x="38" y="231"/>
                      </a:lnTo>
                      <a:lnTo>
                        <a:pt x="29" y="233"/>
                      </a:lnTo>
                      <a:lnTo>
                        <a:pt x="21" y="235"/>
                      </a:lnTo>
                      <a:lnTo>
                        <a:pt x="16" y="236"/>
                      </a:lnTo>
                      <a:lnTo>
                        <a:pt x="8" y="235"/>
                      </a:lnTo>
                      <a:lnTo>
                        <a:pt x="0" y="235"/>
                      </a:lnTo>
                      <a:lnTo>
                        <a:pt x="22" y="12"/>
                      </a:lnTo>
                      <a:lnTo>
                        <a:pt x="33" y="6"/>
                      </a:lnTo>
                      <a:lnTo>
                        <a:pt x="45" y="3"/>
                      </a:lnTo>
                      <a:lnTo>
                        <a:pt x="55" y="0"/>
                      </a:lnTo>
                      <a:lnTo>
                        <a:pt x="66" y="0"/>
                      </a:lnTo>
                      <a:lnTo>
                        <a:pt x="67" y="0"/>
                      </a:lnTo>
                      <a:lnTo>
                        <a:pt x="71" y="0"/>
                      </a:lnTo>
                      <a:lnTo>
                        <a:pt x="71" y="216"/>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3" name="Freeform 393"/>
                <p:cNvSpPr>
                  <a:spLocks/>
                </p:cNvSpPr>
                <p:nvPr/>
              </p:nvSpPr>
              <p:spPr bwMode="auto">
                <a:xfrm>
                  <a:off x="2687" y="2931"/>
                  <a:ext cx="9" cy="45"/>
                </a:xfrm>
                <a:custGeom>
                  <a:avLst/>
                  <a:gdLst>
                    <a:gd name="T0" fmla="*/ 0 w 9"/>
                    <a:gd name="T1" fmla="*/ 3 h 45"/>
                    <a:gd name="T2" fmla="*/ 9 w 9"/>
                    <a:gd name="T3" fmla="*/ 0 h 45"/>
                    <a:gd name="T4" fmla="*/ 0 w 9"/>
                    <a:gd name="T5" fmla="*/ 45 h 45"/>
                    <a:gd name="T6" fmla="*/ 0 w 9"/>
                    <a:gd name="T7" fmla="*/ 3 h 45"/>
                  </a:gdLst>
                  <a:ahLst/>
                  <a:cxnLst>
                    <a:cxn ang="0">
                      <a:pos x="T0" y="T1"/>
                    </a:cxn>
                    <a:cxn ang="0">
                      <a:pos x="T2" y="T3"/>
                    </a:cxn>
                    <a:cxn ang="0">
                      <a:pos x="T4" y="T5"/>
                    </a:cxn>
                    <a:cxn ang="0">
                      <a:pos x="T6" y="T7"/>
                    </a:cxn>
                  </a:cxnLst>
                  <a:rect l="0" t="0" r="r" b="b"/>
                  <a:pathLst>
                    <a:path w="9" h="45">
                      <a:moveTo>
                        <a:pt x="0" y="3"/>
                      </a:moveTo>
                      <a:lnTo>
                        <a:pt x="9" y="0"/>
                      </a:lnTo>
                      <a:lnTo>
                        <a:pt x="0" y="45"/>
                      </a:lnTo>
                      <a:lnTo>
                        <a:pt x="0" y="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4" name="Freeform 394"/>
                <p:cNvSpPr>
                  <a:spLocks/>
                </p:cNvSpPr>
                <p:nvPr/>
              </p:nvSpPr>
              <p:spPr bwMode="auto">
                <a:xfrm>
                  <a:off x="2578" y="2934"/>
                  <a:ext cx="109" cy="378"/>
                </a:xfrm>
                <a:custGeom>
                  <a:avLst/>
                  <a:gdLst>
                    <a:gd name="T0" fmla="*/ 109 w 109"/>
                    <a:gd name="T1" fmla="*/ 42 h 378"/>
                    <a:gd name="T2" fmla="*/ 45 w 109"/>
                    <a:gd name="T3" fmla="*/ 370 h 378"/>
                    <a:gd name="T4" fmla="*/ 33 w 109"/>
                    <a:gd name="T5" fmla="*/ 371 h 378"/>
                    <a:gd name="T6" fmla="*/ 22 w 109"/>
                    <a:gd name="T7" fmla="*/ 374 h 378"/>
                    <a:gd name="T8" fmla="*/ 10 w 109"/>
                    <a:gd name="T9" fmla="*/ 375 h 378"/>
                    <a:gd name="T10" fmla="*/ 0 w 109"/>
                    <a:gd name="T11" fmla="*/ 378 h 378"/>
                    <a:gd name="T12" fmla="*/ 37 w 109"/>
                    <a:gd name="T13" fmla="*/ 16 h 378"/>
                    <a:gd name="T14" fmla="*/ 45 w 109"/>
                    <a:gd name="T15" fmla="*/ 16 h 378"/>
                    <a:gd name="T16" fmla="*/ 54 w 109"/>
                    <a:gd name="T17" fmla="*/ 17 h 378"/>
                    <a:gd name="T18" fmla="*/ 58 w 109"/>
                    <a:gd name="T19" fmla="*/ 16 h 378"/>
                    <a:gd name="T20" fmla="*/ 66 w 109"/>
                    <a:gd name="T21" fmla="*/ 16 h 378"/>
                    <a:gd name="T22" fmla="*/ 74 w 109"/>
                    <a:gd name="T23" fmla="*/ 13 h 378"/>
                    <a:gd name="T24" fmla="*/ 81 w 109"/>
                    <a:gd name="T25" fmla="*/ 12 h 378"/>
                    <a:gd name="T26" fmla="*/ 89 w 109"/>
                    <a:gd name="T27" fmla="*/ 8 h 378"/>
                    <a:gd name="T28" fmla="*/ 99 w 109"/>
                    <a:gd name="T29" fmla="*/ 5 h 378"/>
                    <a:gd name="T30" fmla="*/ 108 w 109"/>
                    <a:gd name="T31" fmla="*/ 1 h 378"/>
                    <a:gd name="T32" fmla="*/ 109 w 109"/>
                    <a:gd name="T33" fmla="*/ 0 h 378"/>
                    <a:gd name="T34" fmla="*/ 109 w 109"/>
                    <a:gd name="T35"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378">
                      <a:moveTo>
                        <a:pt x="109" y="42"/>
                      </a:moveTo>
                      <a:lnTo>
                        <a:pt x="45" y="370"/>
                      </a:lnTo>
                      <a:lnTo>
                        <a:pt x="33" y="371"/>
                      </a:lnTo>
                      <a:lnTo>
                        <a:pt x="22" y="374"/>
                      </a:lnTo>
                      <a:lnTo>
                        <a:pt x="10" y="375"/>
                      </a:lnTo>
                      <a:lnTo>
                        <a:pt x="0" y="378"/>
                      </a:lnTo>
                      <a:lnTo>
                        <a:pt x="37" y="16"/>
                      </a:lnTo>
                      <a:lnTo>
                        <a:pt x="45" y="16"/>
                      </a:lnTo>
                      <a:lnTo>
                        <a:pt x="54" y="17"/>
                      </a:lnTo>
                      <a:lnTo>
                        <a:pt x="58" y="16"/>
                      </a:lnTo>
                      <a:lnTo>
                        <a:pt x="66" y="16"/>
                      </a:lnTo>
                      <a:lnTo>
                        <a:pt x="74" y="13"/>
                      </a:lnTo>
                      <a:lnTo>
                        <a:pt x="81" y="12"/>
                      </a:lnTo>
                      <a:lnTo>
                        <a:pt x="89" y="8"/>
                      </a:lnTo>
                      <a:lnTo>
                        <a:pt x="99" y="5"/>
                      </a:lnTo>
                      <a:lnTo>
                        <a:pt x="108" y="1"/>
                      </a:lnTo>
                      <a:lnTo>
                        <a:pt x="109" y="0"/>
                      </a:lnTo>
                      <a:lnTo>
                        <a:pt x="109" y="42"/>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5" name="Freeform 395"/>
                <p:cNvSpPr>
                  <a:spLocks/>
                </p:cNvSpPr>
                <p:nvPr/>
              </p:nvSpPr>
              <p:spPr bwMode="auto">
                <a:xfrm>
                  <a:off x="2787" y="1578"/>
                  <a:ext cx="173" cy="705"/>
                </a:xfrm>
                <a:custGeom>
                  <a:avLst/>
                  <a:gdLst>
                    <a:gd name="T0" fmla="*/ 0 w 173"/>
                    <a:gd name="T1" fmla="*/ 27 h 705"/>
                    <a:gd name="T2" fmla="*/ 0 w 173"/>
                    <a:gd name="T3" fmla="*/ 27 h 705"/>
                    <a:gd name="T4" fmla="*/ 13 w 173"/>
                    <a:gd name="T5" fmla="*/ 26 h 705"/>
                    <a:gd name="T6" fmla="*/ 25 w 173"/>
                    <a:gd name="T7" fmla="*/ 23 h 705"/>
                    <a:gd name="T8" fmla="*/ 40 w 173"/>
                    <a:gd name="T9" fmla="*/ 22 h 705"/>
                    <a:gd name="T10" fmla="*/ 52 w 173"/>
                    <a:gd name="T11" fmla="*/ 19 h 705"/>
                    <a:gd name="T12" fmla="*/ 66 w 173"/>
                    <a:gd name="T13" fmla="*/ 18 h 705"/>
                    <a:gd name="T14" fmla="*/ 78 w 173"/>
                    <a:gd name="T15" fmla="*/ 14 h 705"/>
                    <a:gd name="T16" fmla="*/ 92 w 173"/>
                    <a:gd name="T17" fmla="*/ 13 h 705"/>
                    <a:gd name="T18" fmla="*/ 104 w 173"/>
                    <a:gd name="T19" fmla="*/ 10 h 705"/>
                    <a:gd name="T20" fmla="*/ 119 w 173"/>
                    <a:gd name="T21" fmla="*/ 9 h 705"/>
                    <a:gd name="T22" fmla="*/ 132 w 173"/>
                    <a:gd name="T23" fmla="*/ 5 h 705"/>
                    <a:gd name="T24" fmla="*/ 145 w 173"/>
                    <a:gd name="T25" fmla="*/ 4 h 705"/>
                    <a:gd name="T26" fmla="*/ 158 w 173"/>
                    <a:gd name="T27" fmla="*/ 1 h 705"/>
                    <a:gd name="T28" fmla="*/ 173 w 173"/>
                    <a:gd name="T29" fmla="*/ 0 h 705"/>
                    <a:gd name="T30" fmla="*/ 73 w 173"/>
                    <a:gd name="T31" fmla="*/ 513 h 705"/>
                    <a:gd name="T32" fmla="*/ 70 w 173"/>
                    <a:gd name="T33" fmla="*/ 515 h 705"/>
                    <a:gd name="T34" fmla="*/ 73 w 173"/>
                    <a:gd name="T35" fmla="*/ 515 h 705"/>
                    <a:gd name="T36" fmla="*/ 34 w 173"/>
                    <a:gd name="T37" fmla="*/ 705 h 705"/>
                    <a:gd name="T38" fmla="*/ 29 w 173"/>
                    <a:gd name="T39" fmla="*/ 698 h 705"/>
                    <a:gd name="T40" fmla="*/ 25 w 173"/>
                    <a:gd name="T41" fmla="*/ 691 h 705"/>
                    <a:gd name="T42" fmla="*/ 21 w 173"/>
                    <a:gd name="T43" fmla="*/ 684 h 705"/>
                    <a:gd name="T44" fmla="*/ 17 w 173"/>
                    <a:gd name="T45" fmla="*/ 680 h 705"/>
                    <a:gd name="T46" fmla="*/ 7 w 173"/>
                    <a:gd name="T47" fmla="*/ 671 h 705"/>
                    <a:gd name="T48" fmla="*/ 0 w 173"/>
                    <a:gd name="T49" fmla="*/ 667 h 705"/>
                    <a:gd name="T50" fmla="*/ 0 w 173"/>
                    <a:gd name="T51" fmla="*/ 424 h 705"/>
                    <a:gd name="T52" fmla="*/ 2 w 173"/>
                    <a:gd name="T53" fmla="*/ 421 h 705"/>
                    <a:gd name="T54" fmla="*/ 5 w 173"/>
                    <a:gd name="T55" fmla="*/ 414 h 705"/>
                    <a:gd name="T56" fmla="*/ 9 w 173"/>
                    <a:gd name="T57" fmla="*/ 408 h 705"/>
                    <a:gd name="T58" fmla="*/ 15 w 173"/>
                    <a:gd name="T59" fmla="*/ 403 h 705"/>
                    <a:gd name="T60" fmla="*/ 19 w 173"/>
                    <a:gd name="T61" fmla="*/ 395 h 705"/>
                    <a:gd name="T62" fmla="*/ 23 w 173"/>
                    <a:gd name="T63" fmla="*/ 388 h 705"/>
                    <a:gd name="T64" fmla="*/ 27 w 173"/>
                    <a:gd name="T65" fmla="*/ 380 h 705"/>
                    <a:gd name="T66" fmla="*/ 30 w 173"/>
                    <a:gd name="T67" fmla="*/ 374 h 705"/>
                    <a:gd name="T68" fmla="*/ 32 w 173"/>
                    <a:gd name="T69" fmla="*/ 364 h 705"/>
                    <a:gd name="T70" fmla="*/ 34 w 173"/>
                    <a:gd name="T71" fmla="*/ 355 h 705"/>
                    <a:gd name="T72" fmla="*/ 37 w 173"/>
                    <a:gd name="T73" fmla="*/ 346 h 705"/>
                    <a:gd name="T74" fmla="*/ 40 w 173"/>
                    <a:gd name="T75" fmla="*/ 337 h 705"/>
                    <a:gd name="T76" fmla="*/ 41 w 173"/>
                    <a:gd name="T77" fmla="*/ 326 h 705"/>
                    <a:gd name="T78" fmla="*/ 42 w 173"/>
                    <a:gd name="T79" fmla="*/ 317 h 705"/>
                    <a:gd name="T80" fmla="*/ 42 w 173"/>
                    <a:gd name="T81" fmla="*/ 306 h 705"/>
                    <a:gd name="T82" fmla="*/ 44 w 173"/>
                    <a:gd name="T83" fmla="*/ 296 h 705"/>
                    <a:gd name="T84" fmla="*/ 42 w 173"/>
                    <a:gd name="T85" fmla="*/ 281 h 705"/>
                    <a:gd name="T86" fmla="*/ 40 w 173"/>
                    <a:gd name="T87" fmla="*/ 270 h 705"/>
                    <a:gd name="T88" fmla="*/ 36 w 173"/>
                    <a:gd name="T89" fmla="*/ 258 h 705"/>
                    <a:gd name="T90" fmla="*/ 33 w 173"/>
                    <a:gd name="T91" fmla="*/ 249 h 705"/>
                    <a:gd name="T92" fmla="*/ 27 w 173"/>
                    <a:gd name="T93" fmla="*/ 238 h 705"/>
                    <a:gd name="T94" fmla="*/ 21 w 173"/>
                    <a:gd name="T95" fmla="*/ 231 h 705"/>
                    <a:gd name="T96" fmla="*/ 15 w 173"/>
                    <a:gd name="T97" fmla="*/ 224 h 705"/>
                    <a:gd name="T98" fmla="*/ 9 w 173"/>
                    <a:gd name="T99" fmla="*/ 218 h 705"/>
                    <a:gd name="T100" fmla="*/ 2 w 173"/>
                    <a:gd name="T101" fmla="*/ 212 h 705"/>
                    <a:gd name="T102" fmla="*/ 0 w 173"/>
                    <a:gd name="T103" fmla="*/ 210 h 705"/>
                    <a:gd name="T104" fmla="*/ 0 w 173"/>
                    <a:gd name="T105" fmla="*/ 2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 h="705">
                      <a:moveTo>
                        <a:pt x="0" y="27"/>
                      </a:moveTo>
                      <a:lnTo>
                        <a:pt x="0" y="27"/>
                      </a:lnTo>
                      <a:lnTo>
                        <a:pt x="13" y="26"/>
                      </a:lnTo>
                      <a:lnTo>
                        <a:pt x="25" y="23"/>
                      </a:lnTo>
                      <a:lnTo>
                        <a:pt x="40" y="22"/>
                      </a:lnTo>
                      <a:lnTo>
                        <a:pt x="52" y="19"/>
                      </a:lnTo>
                      <a:lnTo>
                        <a:pt x="66" y="18"/>
                      </a:lnTo>
                      <a:lnTo>
                        <a:pt x="78" y="14"/>
                      </a:lnTo>
                      <a:lnTo>
                        <a:pt x="92" y="13"/>
                      </a:lnTo>
                      <a:lnTo>
                        <a:pt x="104" y="10"/>
                      </a:lnTo>
                      <a:lnTo>
                        <a:pt x="119" y="9"/>
                      </a:lnTo>
                      <a:lnTo>
                        <a:pt x="132" y="5"/>
                      </a:lnTo>
                      <a:lnTo>
                        <a:pt x="145" y="4"/>
                      </a:lnTo>
                      <a:lnTo>
                        <a:pt x="158" y="1"/>
                      </a:lnTo>
                      <a:lnTo>
                        <a:pt x="173" y="0"/>
                      </a:lnTo>
                      <a:lnTo>
                        <a:pt x="73" y="513"/>
                      </a:lnTo>
                      <a:lnTo>
                        <a:pt x="70" y="515"/>
                      </a:lnTo>
                      <a:lnTo>
                        <a:pt x="73" y="515"/>
                      </a:lnTo>
                      <a:lnTo>
                        <a:pt x="34" y="705"/>
                      </a:lnTo>
                      <a:lnTo>
                        <a:pt x="29" y="698"/>
                      </a:lnTo>
                      <a:lnTo>
                        <a:pt x="25" y="691"/>
                      </a:lnTo>
                      <a:lnTo>
                        <a:pt x="21" y="684"/>
                      </a:lnTo>
                      <a:lnTo>
                        <a:pt x="17" y="680"/>
                      </a:lnTo>
                      <a:lnTo>
                        <a:pt x="7" y="671"/>
                      </a:lnTo>
                      <a:lnTo>
                        <a:pt x="0" y="667"/>
                      </a:lnTo>
                      <a:lnTo>
                        <a:pt x="0" y="424"/>
                      </a:lnTo>
                      <a:lnTo>
                        <a:pt x="2" y="421"/>
                      </a:lnTo>
                      <a:lnTo>
                        <a:pt x="5" y="414"/>
                      </a:lnTo>
                      <a:lnTo>
                        <a:pt x="9" y="408"/>
                      </a:lnTo>
                      <a:lnTo>
                        <a:pt x="15" y="403"/>
                      </a:lnTo>
                      <a:lnTo>
                        <a:pt x="19" y="395"/>
                      </a:lnTo>
                      <a:lnTo>
                        <a:pt x="23" y="388"/>
                      </a:lnTo>
                      <a:lnTo>
                        <a:pt x="27" y="380"/>
                      </a:lnTo>
                      <a:lnTo>
                        <a:pt x="30" y="374"/>
                      </a:lnTo>
                      <a:lnTo>
                        <a:pt x="32" y="364"/>
                      </a:lnTo>
                      <a:lnTo>
                        <a:pt x="34" y="355"/>
                      </a:lnTo>
                      <a:lnTo>
                        <a:pt x="37" y="346"/>
                      </a:lnTo>
                      <a:lnTo>
                        <a:pt x="40" y="337"/>
                      </a:lnTo>
                      <a:lnTo>
                        <a:pt x="41" y="326"/>
                      </a:lnTo>
                      <a:lnTo>
                        <a:pt x="42" y="317"/>
                      </a:lnTo>
                      <a:lnTo>
                        <a:pt x="42" y="306"/>
                      </a:lnTo>
                      <a:lnTo>
                        <a:pt x="44" y="296"/>
                      </a:lnTo>
                      <a:lnTo>
                        <a:pt x="42" y="281"/>
                      </a:lnTo>
                      <a:lnTo>
                        <a:pt x="40" y="270"/>
                      </a:lnTo>
                      <a:lnTo>
                        <a:pt x="36" y="258"/>
                      </a:lnTo>
                      <a:lnTo>
                        <a:pt x="33" y="249"/>
                      </a:lnTo>
                      <a:lnTo>
                        <a:pt x="27" y="238"/>
                      </a:lnTo>
                      <a:lnTo>
                        <a:pt x="21" y="231"/>
                      </a:lnTo>
                      <a:lnTo>
                        <a:pt x="15" y="224"/>
                      </a:lnTo>
                      <a:lnTo>
                        <a:pt x="9" y="218"/>
                      </a:lnTo>
                      <a:lnTo>
                        <a:pt x="2" y="212"/>
                      </a:lnTo>
                      <a:lnTo>
                        <a:pt x="0" y="210"/>
                      </a:lnTo>
                      <a:lnTo>
                        <a:pt x="0" y="27"/>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6" name="Freeform 396"/>
                <p:cNvSpPr>
                  <a:spLocks/>
                </p:cNvSpPr>
                <p:nvPr/>
              </p:nvSpPr>
              <p:spPr bwMode="auto">
                <a:xfrm>
                  <a:off x="2733" y="1605"/>
                  <a:ext cx="54" cy="183"/>
                </a:xfrm>
                <a:custGeom>
                  <a:avLst/>
                  <a:gdLst>
                    <a:gd name="T0" fmla="*/ 54 w 54"/>
                    <a:gd name="T1" fmla="*/ 183 h 183"/>
                    <a:gd name="T2" fmla="*/ 48 w 54"/>
                    <a:gd name="T3" fmla="*/ 181 h 183"/>
                    <a:gd name="T4" fmla="*/ 40 w 54"/>
                    <a:gd name="T5" fmla="*/ 175 h 183"/>
                    <a:gd name="T6" fmla="*/ 32 w 54"/>
                    <a:gd name="T7" fmla="*/ 174 h 183"/>
                    <a:gd name="T8" fmla="*/ 24 w 54"/>
                    <a:gd name="T9" fmla="*/ 170 h 183"/>
                    <a:gd name="T10" fmla="*/ 16 w 54"/>
                    <a:gd name="T11" fmla="*/ 169 h 183"/>
                    <a:gd name="T12" fmla="*/ 8 w 54"/>
                    <a:gd name="T13" fmla="*/ 169 h 183"/>
                    <a:gd name="T14" fmla="*/ 3 w 54"/>
                    <a:gd name="T15" fmla="*/ 169 h 183"/>
                    <a:gd name="T16" fmla="*/ 2 w 54"/>
                    <a:gd name="T17" fmla="*/ 169 h 183"/>
                    <a:gd name="T18" fmla="*/ 0 w 54"/>
                    <a:gd name="T19" fmla="*/ 169 h 183"/>
                    <a:gd name="T20" fmla="*/ 16 w 54"/>
                    <a:gd name="T21" fmla="*/ 8 h 183"/>
                    <a:gd name="T22" fmla="*/ 28 w 54"/>
                    <a:gd name="T23" fmla="*/ 6 h 183"/>
                    <a:gd name="T24" fmla="*/ 41 w 54"/>
                    <a:gd name="T25" fmla="*/ 3 h 183"/>
                    <a:gd name="T26" fmla="*/ 54 w 54"/>
                    <a:gd name="T27" fmla="*/ 0 h 183"/>
                    <a:gd name="T28" fmla="*/ 54 w 54"/>
                    <a:gd name="T2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83">
                      <a:moveTo>
                        <a:pt x="54" y="183"/>
                      </a:moveTo>
                      <a:lnTo>
                        <a:pt x="48" y="181"/>
                      </a:lnTo>
                      <a:lnTo>
                        <a:pt x="40" y="175"/>
                      </a:lnTo>
                      <a:lnTo>
                        <a:pt x="32" y="174"/>
                      </a:lnTo>
                      <a:lnTo>
                        <a:pt x="24" y="170"/>
                      </a:lnTo>
                      <a:lnTo>
                        <a:pt x="16" y="169"/>
                      </a:lnTo>
                      <a:lnTo>
                        <a:pt x="8" y="169"/>
                      </a:lnTo>
                      <a:lnTo>
                        <a:pt x="3" y="169"/>
                      </a:lnTo>
                      <a:lnTo>
                        <a:pt x="2" y="169"/>
                      </a:lnTo>
                      <a:lnTo>
                        <a:pt x="0" y="169"/>
                      </a:lnTo>
                      <a:lnTo>
                        <a:pt x="16" y="8"/>
                      </a:lnTo>
                      <a:lnTo>
                        <a:pt x="28" y="6"/>
                      </a:lnTo>
                      <a:lnTo>
                        <a:pt x="41" y="3"/>
                      </a:lnTo>
                      <a:lnTo>
                        <a:pt x="54" y="0"/>
                      </a:lnTo>
                      <a:lnTo>
                        <a:pt x="54" y="18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7" name="Freeform 397"/>
                <p:cNvSpPr>
                  <a:spLocks/>
                </p:cNvSpPr>
                <p:nvPr/>
              </p:nvSpPr>
              <p:spPr bwMode="auto">
                <a:xfrm>
                  <a:off x="2787" y="1816"/>
                  <a:ext cx="21" cy="149"/>
                </a:xfrm>
                <a:custGeom>
                  <a:avLst/>
                  <a:gdLst>
                    <a:gd name="T0" fmla="*/ 0 w 21"/>
                    <a:gd name="T1" fmla="*/ 0 h 149"/>
                    <a:gd name="T2" fmla="*/ 0 w 21"/>
                    <a:gd name="T3" fmla="*/ 0 h 149"/>
                    <a:gd name="T4" fmla="*/ 5 w 21"/>
                    <a:gd name="T5" fmla="*/ 7 h 149"/>
                    <a:gd name="T6" fmla="*/ 9 w 21"/>
                    <a:gd name="T7" fmla="*/ 13 h 149"/>
                    <a:gd name="T8" fmla="*/ 13 w 21"/>
                    <a:gd name="T9" fmla="*/ 21 h 149"/>
                    <a:gd name="T10" fmla="*/ 16 w 21"/>
                    <a:gd name="T11" fmla="*/ 29 h 149"/>
                    <a:gd name="T12" fmla="*/ 19 w 21"/>
                    <a:gd name="T13" fmla="*/ 38 h 149"/>
                    <a:gd name="T14" fmla="*/ 20 w 21"/>
                    <a:gd name="T15" fmla="*/ 47 h 149"/>
                    <a:gd name="T16" fmla="*/ 21 w 21"/>
                    <a:gd name="T17" fmla="*/ 59 h 149"/>
                    <a:gd name="T18" fmla="*/ 20 w 21"/>
                    <a:gd name="T19" fmla="*/ 67 h 149"/>
                    <a:gd name="T20" fmla="*/ 20 w 21"/>
                    <a:gd name="T21" fmla="*/ 76 h 149"/>
                    <a:gd name="T22" fmla="*/ 19 w 21"/>
                    <a:gd name="T23" fmla="*/ 84 h 149"/>
                    <a:gd name="T24" fmla="*/ 17 w 21"/>
                    <a:gd name="T25" fmla="*/ 94 h 149"/>
                    <a:gd name="T26" fmla="*/ 15 w 21"/>
                    <a:gd name="T27" fmla="*/ 101 h 149"/>
                    <a:gd name="T28" fmla="*/ 13 w 21"/>
                    <a:gd name="T29" fmla="*/ 109 h 149"/>
                    <a:gd name="T30" fmla="*/ 12 w 21"/>
                    <a:gd name="T31" fmla="*/ 117 h 149"/>
                    <a:gd name="T32" fmla="*/ 11 w 21"/>
                    <a:gd name="T33" fmla="*/ 125 h 149"/>
                    <a:gd name="T34" fmla="*/ 4 w 21"/>
                    <a:gd name="T35" fmla="*/ 137 h 149"/>
                    <a:gd name="T36" fmla="*/ 0 w 21"/>
                    <a:gd name="T37" fmla="*/ 149 h 149"/>
                    <a:gd name="T38" fmla="*/ 0 w 21"/>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49">
                      <a:moveTo>
                        <a:pt x="0" y="0"/>
                      </a:moveTo>
                      <a:lnTo>
                        <a:pt x="0" y="0"/>
                      </a:lnTo>
                      <a:lnTo>
                        <a:pt x="5" y="7"/>
                      </a:lnTo>
                      <a:lnTo>
                        <a:pt x="9" y="13"/>
                      </a:lnTo>
                      <a:lnTo>
                        <a:pt x="13" y="21"/>
                      </a:lnTo>
                      <a:lnTo>
                        <a:pt x="16" y="29"/>
                      </a:lnTo>
                      <a:lnTo>
                        <a:pt x="19" y="38"/>
                      </a:lnTo>
                      <a:lnTo>
                        <a:pt x="20" y="47"/>
                      </a:lnTo>
                      <a:lnTo>
                        <a:pt x="21" y="59"/>
                      </a:lnTo>
                      <a:lnTo>
                        <a:pt x="20" y="67"/>
                      </a:lnTo>
                      <a:lnTo>
                        <a:pt x="20" y="76"/>
                      </a:lnTo>
                      <a:lnTo>
                        <a:pt x="19" y="84"/>
                      </a:lnTo>
                      <a:lnTo>
                        <a:pt x="17" y="94"/>
                      </a:lnTo>
                      <a:lnTo>
                        <a:pt x="15" y="101"/>
                      </a:lnTo>
                      <a:lnTo>
                        <a:pt x="13" y="109"/>
                      </a:lnTo>
                      <a:lnTo>
                        <a:pt x="12" y="117"/>
                      </a:lnTo>
                      <a:lnTo>
                        <a:pt x="11" y="125"/>
                      </a:lnTo>
                      <a:lnTo>
                        <a:pt x="4" y="137"/>
                      </a:lnTo>
                      <a:lnTo>
                        <a:pt x="0" y="149"/>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8" name="Freeform 398"/>
                <p:cNvSpPr>
                  <a:spLocks/>
                </p:cNvSpPr>
                <p:nvPr/>
              </p:nvSpPr>
              <p:spPr bwMode="auto">
                <a:xfrm>
                  <a:off x="2707" y="1792"/>
                  <a:ext cx="80" cy="244"/>
                </a:xfrm>
                <a:custGeom>
                  <a:avLst/>
                  <a:gdLst>
                    <a:gd name="T0" fmla="*/ 80 w 80"/>
                    <a:gd name="T1" fmla="*/ 173 h 244"/>
                    <a:gd name="T2" fmla="*/ 79 w 80"/>
                    <a:gd name="T3" fmla="*/ 174 h 244"/>
                    <a:gd name="T4" fmla="*/ 72 w 80"/>
                    <a:gd name="T5" fmla="*/ 185 h 244"/>
                    <a:gd name="T6" fmla="*/ 66 w 80"/>
                    <a:gd name="T7" fmla="*/ 197 h 244"/>
                    <a:gd name="T8" fmla="*/ 56 w 80"/>
                    <a:gd name="T9" fmla="*/ 204 h 244"/>
                    <a:gd name="T10" fmla="*/ 49 w 80"/>
                    <a:gd name="T11" fmla="*/ 214 h 244"/>
                    <a:gd name="T12" fmla="*/ 41 w 80"/>
                    <a:gd name="T13" fmla="*/ 220 h 244"/>
                    <a:gd name="T14" fmla="*/ 33 w 80"/>
                    <a:gd name="T15" fmla="*/ 227 h 244"/>
                    <a:gd name="T16" fmla="*/ 24 w 80"/>
                    <a:gd name="T17" fmla="*/ 231 h 244"/>
                    <a:gd name="T18" fmla="*/ 16 w 80"/>
                    <a:gd name="T19" fmla="*/ 236 h 244"/>
                    <a:gd name="T20" fmla="*/ 8 w 80"/>
                    <a:gd name="T21" fmla="*/ 240 h 244"/>
                    <a:gd name="T22" fmla="*/ 0 w 80"/>
                    <a:gd name="T23" fmla="*/ 244 h 244"/>
                    <a:gd name="T24" fmla="*/ 25 w 80"/>
                    <a:gd name="T25" fmla="*/ 0 h 244"/>
                    <a:gd name="T26" fmla="*/ 28 w 80"/>
                    <a:gd name="T27" fmla="*/ 0 h 244"/>
                    <a:gd name="T28" fmla="*/ 39 w 80"/>
                    <a:gd name="T29" fmla="*/ 0 h 244"/>
                    <a:gd name="T30" fmla="*/ 51 w 80"/>
                    <a:gd name="T31" fmla="*/ 4 h 244"/>
                    <a:gd name="T32" fmla="*/ 63 w 80"/>
                    <a:gd name="T33" fmla="*/ 11 h 244"/>
                    <a:gd name="T34" fmla="*/ 76 w 80"/>
                    <a:gd name="T35" fmla="*/ 20 h 244"/>
                    <a:gd name="T36" fmla="*/ 80 w 80"/>
                    <a:gd name="T37" fmla="*/ 24 h 244"/>
                    <a:gd name="T38" fmla="*/ 80 w 80"/>
                    <a:gd name="T39" fmla="*/ 1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244">
                      <a:moveTo>
                        <a:pt x="80" y="173"/>
                      </a:moveTo>
                      <a:lnTo>
                        <a:pt x="79" y="174"/>
                      </a:lnTo>
                      <a:lnTo>
                        <a:pt x="72" y="185"/>
                      </a:lnTo>
                      <a:lnTo>
                        <a:pt x="66" y="197"/>
                      </a:lnTo>
                      <a:lnTo>
                        <a:pt x="56" y="204"/>
                      </a:lnTo>
                      <a:lnTo>
                        <a:pt x="49" y="214"/>
                      </a:lnTo>
                      <a:lnTo>
                        <a:pt x="41" y="220"/>
                      </a:lnTo>
                      <a:lnTo>
                        <a:pt x="33" y="227"/>
                      </a:lnTo>
                      <a:lnTo>
                        <a:pt x="24" y="231"/>
                      </a:lnTo>
                      <a:lnTo>
                        <a:pt x="16" y="236"/>
                      </a:lnTo>
                      <a:lnTo>
                        <a:pt x="8" y="240"/>
                      </a:lnTo>
                      <a:lnTo>
                        <a:pt x="0" y="244"/>
                      </a:lnTo>
                      <a:lnTo>
                        <a:pt x="25" y="0"/>
                      </a:lnTo>
                      <a:lnTo>
                        <a:pt x="28" y="0"/>
                      </a:lnTo>
                      <a:lnTo>
                        <a:pt x="39" y="0"/>
                      </a:lnTo>
                      <a:lnTo>
                        <a:pt x="51" y="4"/>
                      </a:lnTo>
                      <a:lnTo>
                        <a:pt x="63" y="11"/>
                      </a:lnTo>
                      <a:lnTo>
                        <a:pt x="76" y="20"/>
                      </a:lnTo>
                      <a:lnTo>
                        <a:pt x="80" y="24"/>
                      </a:lnTo>
                      <a:lnTo>
                        <a:pt x="80" y="17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19" name="Freeform 399"/>
                <p:cNvSpPr>
                  <a:spLocks/>
                </p:cNvSpPr>
                <p:nvPr/>
              </p:nvSpPr>
              <p:spPr bwMode="auto">
                <a:xfrm>
                  <a:off x="2787" y="2270"/>
                  <a:ext cx="23" cy="146"/>
                </a:xfrm>
                <a:custGeom>
                  <a:avLst/>
                  <a:gdLst>
                    <a:gd name="T0" fmla="*/ 0 w 23"/>
                    <a:gd name="T1" fmla="*/ 0 h 146"/>
                    <a:gd name="T2" fmla="*/ 2 w 23"/>
                    <a:gd name="T3" fmla="*/ 2 h 146"/>
                    <a:gd name="T4" fmla="*/ 7 w 23"/>
                    <a:gd name="T5" fmla="*/ 8 h 146"/>
                    <a:gd name="T6" fmla="*/ 11 w 23"/>
                    <a:gd name="T7" fmla="*/ 15 h 146"/>
                    <a:gd name="T8" fmla="*/ 15 w 23"/>
                    <a:gd name="T9" fmla="*/ 23 h 146"/>
                    <a:gd name="T10" fmla="*/ 17 w 23"/>
                    <a:gd name="T11" fmla="*/ 29 h 146"/>
                    <a:gd name="T12" fmla="*/ 20 w 23"/>
                    <a:gd name="T13" fmla="*/ 39 h 146"/>
                    <a:gd name="T14" fmla="*/ 21 w 23"/>
                    <a:gd name="T15" fmla="*/ 48 h 146"/>
                    <a:gd name="T16" fmla="*/ 23 w 23"/>
                    <a:gd name="T17" fmla="*/ 60 h 146"/>
                    <a:gd name="T18" fmla="*/ 21 w 23"/>
                    <a:gd name="T19" fmla="*/ 73 h 146"/>
                    <a:gd name="T20" fmla="*/ 21 w 23"/>
                    <a:gd name="T21" fmla="*/ 86 h 146"/>
                    <a:gd name="T22" fmla="*/ 15 w 23"/>
                    <a:gd name="T23" fmla="*/ 116 h 146"/>
                    <a:gd name="T24" fmla="*/ 8 w 23"/>
                    <a:gd name="T25" fmla="*/ 128 h 146"/>
                    <a:gd name="T26" fmla="*/ 3 w 23"/>
                    <a:gd name="T27" fmla="*/ 141 h 146"/>
                    <a:gd name="T28" fmla="*/ 0 w 23"/>
                    <a:gd name="T29" fmla="*/ 146 h 146"/>
                    <a:gd name="T30" fmla="*/ 0 w 2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46">
                      <a:moveTo>
                        <a:pt x="0" y="0"/>
                      </a:moveTo>
                      <a:lnTo>
                        <a:pt x="2" y="2"/>
                      </a:lnTo>
                      <a:lnTo>
                        <a:pt x="7" y="8"/>
                      </a:lnTo>
                      <a:lnTo>
                        <a:pt x="11" y="15"/>
                      </a:lnTo>
                      <a:lnTo>
                        <a:pt x="15" y="23"/>
                      </a:lnTo>
                      <a:lnTo>
                        <a:pt x="17" y="29"/>
                      </a:lnTo>
                      <a:lnTo>
                        <a:pt x="20" y="39"/>
                      </a:lnTo>
                      <a:lnTo>
                        <a:pt x="21" y="48"/>
                      </a:lnTo>
                      <a:lnTo>
                        <a:pt x="23" y="60"/>
                      </a:lnTo>
                      <a:lnTo>
                        <a:pt x="21" y="73"/>
                      </a:lnTo>
                      <a:lnTo>
                        <a:pt x="21" y="86"/>
                      </a:lnTo>
                      <a:lnTo>
                        <a:pt x="15" y="116"/>
                      </a:lnTo>
                      <a:lnTo>
                        <a:pt x="8" y="128"/>
                      </a:lnTo>
                      <a:lnTo>
                        <a:pt x="3" y="141"/>
                      </a:lnTo>
                      <a:lnTo>
                        <a:pt x="0" y="146"/>
                      </a:lnTo>
                      <a:lnTo>
                        <a:pt x="0" y="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0" name="Freeform 400"/>
                <p:cNvSpPr>
                  <a:spLocks/>
                </p:cNvSpPr>
                <p:nvPr/>
              </p:nvSpPr>
              <p:spPr bwMode="auto">
                <a:xfrm>
                  <a:off x="2787" y="2453"/>
                  <a:ext cx="2" cy="11"/>
                </a:xfrm>
                <a:custGeom>
                  <a:avLst/>
                  <a:gdLst>
                    <a:gd name="T0" fmla="*/ 0 w 2"/>
                    <a:gd name="T1" fmla="*/ 2 h 11"/>
                    <a:gd name="T2" fmla="*/ 2 w 2"/>
                    <a:gd name="T3" fmla="*/ 0 h 11"/>
                    <a:gd name="T4" fmla="*/ 0 w 2"/>
                    <a:gd name="T5" fmla="*/ 11 h 11"/>
                    <a:gd name="T6" fmla="*/ 0 w 2"/>
                    <a:gd name="T7" fmla="*/ 2 h 11"/>
                  </a:gdLst>
                  <a:ahLst/>
                  <a:cxnLst>
                    <a:cxn ang="0">
                      <a:pos x="T0" y="T1"/>
                    </a:cxn>
                    <a:cxn ang="0">
                      <a:pos x="T2" y="T3"/>
                    </a:cxn>
                    <a:cxn ang="0">
                      <a:pos x="T4" y="T5"/>
                    </a:cxn>
                    <a:cxn ang="0">
                      <a:pos x="T6" y="T7"/>
                    </a:cxn>
                  </a:cxnLst>
                  <a:rect l="0" t="0" r="r" b="b"/>
                  <a:pathLst>
                    <a:path w="2" h="11">
                      <a:moveTo>
                        <a:pt x="0" y="2"/>
                      </a:moveTo>
                      <a:lnTo>
                        <a:pt x="2" y="0"/>
                      </a:lnTo>
                      <a:lnTo>
                        <a:pt x="0" y="11"/>
                      </a:lnTo>
                      <a:lnTo>
                        <a:pt x="0" y="2"/>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1" name="Freeform 401"/>
                <p:cNvSpPr>
                  <a:spLocks/>
                </p:cNvSpPr>
                <p:nvPr/>
              </p:nvSpPr>
              <p:spPr bwMode="auto">
                <a:xfrm>
                  <a:off x="2787" y="2443"/>
                  <a:ext cx="278" cy="822"/>
                </a:xfrm>
                <a:custGeom>
                  <a:avLst/>
                  <a:gdLst>
                    <a:gd name="T0" fmla="*/ 0 w 278"/>
                    <a:gd name="T1" fmla="*/ 695 h 822"/>
                    <a:gd name="T2" fmla="*/ 86 w 278"/>
                    <a:gd name="T3" fmla="*/ 50 h 822"/>
                    <a:gd name="T4" fmla="*/ 278 w 278"/>
                    <a:gd name="T5" fmla="*/ 0 h 822"/>
                    <a:gd name="T6" fmla="*/ 278 w 278"/>
                    <a:gd name="T7" fmla="*/ 31 h 822"/>
                    <a:gd name="T8" fmla="*/ 212 w 278"/>
                    <a:gd name="T9" fmla="*/ 259 h 822"/>
                    <a:gd name="T10" fmla="*/ 115 w 278"/>
                    <a:gd name="T11" fmla="*/ 308 h 822"/>
                    <a:gd name="T12" fmla="*/ 204 w 278"/>
                    <a:gd name="T13" fmla="*/ 290 h 822"/>
                    <a:gd name="T14" fmla="*/ 58 w 278"/>
                    <a:gd name="T15" fmla="*/ 804 h 822"/>
                    <a:gd name="T16" fmla="*/ 48 w 278"/>
                    <a:gd name="T17" fmla="*/ 807 h 822"/>
                    <a:gd name="T18" fmla="*/ 38 w 278"/>
                    <a:gd name="T19" fmla="*/ 810 h 822"/>
                    <a:gd name="T20" fmla="*/ 29 w 278"/>
                    <a:gd name="T21" fmla="*/ 812 h 822"/>
                    <a:gd name="T22" fmla="*/ 20 w 278"/>
                    <a:gd name="T23" fmla="*/ 816 h 822"/>
                    <a:gd name="T24" fmla="*/ 9 w 278"/>
                    <a:gd name="T25" fmla="*/ 819 h 822"/>
                    <a:gd name="T26" fmla="*/ 0 w 278"/>
                    <a:gd name="T27" fmla="*/ 822 h 822"/>
                    <a:gd name="T28" fmla="*/ 0 w 278"/>
                    <a:gd name="T29" fmla="*/ 822 h 822"/>
                    <a:gd name="T30" fmla="*/ 0 w 278"/>
                    <a:gd name="T31" fmla="*/ 695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822">
                      <a:moveTo>
                        <a:pt x="0" y="695"/>
                      </a:moveTo>
                      <a:lnTo>
                        <a:pt x="86" y="50"/>
                      </a:lnTo>
                      <a:lnTo>
                        <a:pt x="278" y="0"/>
                      </a:lnTo>
                      <a:lnTo>
                        <a:pt x="278" y="31"/>
                      </a:lnTo>
                      <a:lnTo>
                        <a:pt x="212" y="259"/>
                      </a:lnTo>
                      <a:lnTo>
                        <a:pt x="115" y="308"/>
                      </a:lnTo>
                      <a:lnTo>
                        <a:pt x="204" y="290"/>
                      </a:lnTo>
                      <a:lnTo>
                        <a:pt x="58" y="804"/>
                      </a:lnTo>
                      <a:lnTo>
                        <a:pt x="48" y="807"/>
                      </a:lnTo>
                      <a:lnTo>
                        <a:pt x="38" y="810"/>
                      </a:lnTo>
                      <a:lnTo>
                        <a:pt x="29" y="812"/>
                      </a:lnTo>
                      <a:lnTo>
                        <a:pt x="20" y="816"/>
                      </a:lnTo>
                      <a:lnTo>
                        <a:pt x="9" y="819"/>
                      </a:lnTo>
                      <a:lnTo>
                        <a:pt x="0" y="822"/>
                      </a:lnTo>
                      <a:lnTo>
                        <a:pt x="0" y="822"/>
                      </a:lnTo>
                      <a:lnTo>
                        <a:pt x="0" y="695"/>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2" name="Freeform 402"/>
                <p:cNvSpPr>
                  <a:spLocks/>
                </p:cNvSpPr>
                <p:nvPr/>
              </p:nvSpPr>
              <p:spPr bwMode="auto">
                <a:xfrm>
                  <a:off x="2769" y="3138"/>
                  <a:ext cx="18" cy="133"/>
                </a:xfrm>
                <a:custGeom>
                  <a:avLst/>
                  <a:gdLst>
                    <a:gd name="T0" fmla="*/ 18 w 18"/>
                    <a:gd name="T1" fmla="*/ 127 h 133"/>
                    <a:gd name="T2" fmla="*/ 9 w 18"/>
                    <a:gd name="T3" fmla="*/ 129 h 133"/>
                    <a:gd name="T4" fmla="*/ 0 w 18"/>
                    <a:gd name="T5" fmla="*/ 133 h 133"/>
                    <a:gd name="T6" fmla="*/ 18 w 18"/>
                    <a:gd name="T7" fmla="*/ 0 h 133"/>
                    <a:gd name="T8" fmla="*/ 18 w 18"/>
                    <a:gd name="T9" fmla="*/ 127 h 133"/>
                  </a:gdLst>
                  <a:ahLst/>
                  <a:cxnLst>
                    <a:cxn ang="0">
                      <a:pos x="T0" y="T1"/>
                    </a:cxn>
                    <a:cxn ang="0">
                      <a:pos x="T2" y="T3"/>
                    </a:cxn>
                    <a:cxn ang="0">
                      <a:pos x="T4" y="T5"/>
                    </a:cxn>
                    <a:cxn ang="0">
                      <a:pos x="T6" y="T7"/>
                    </a:cxn>
                    <a:cxn ang="0">
                      <a:pos x="T8" y="T9"/>
                    </a:cxn>
                  </a:cxnLst>
                  <a:rect l="0" t="0" r="r" b="b"/>
                  <a:pathLst>
                    <a:path w="18" h="133">
                      <a:moveTo>
                        <a:pt x="18" y="127"/>
                      </a:moveTo>
                      <a:lnTo>
                        <a:pt x="9" y="129"/>
                      </a:lnTo>
                      <a:lnTo>
                        <a:pt x="0" y="133"/>
                      </a:lnTo>
                      <a:lnTo>
                        <a:pt x="18" y="0"/>
                      </a:lnTo>
                      <a:lnTo>
                        <a:pt x="18" y="127"/>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3" name="Freeform 403"/>
                <p:cNvSpPr>
                  <a:spLocks/>
                </p:cNvSpPr>
                <p:nvPr/>
              </p:nvSpPr>
              <p:spPr bwMode="auto">
                <a:xfrm>
                  <a:off x="3065" y="1512"/>
                  <a:ext cx="177" cy="451"/>
                </a:xfrm>
                <a:custGeom>
                  <a:avLst/>
                  <a:gdLst>
                    <a:gd name="T0" fmla="*/ 0 w 177"/>
                    <a:gd name="T1" fmla="*/ 41 h 451"/>
                    <a:gd name="T2" fmla="*/ 0 w 177"/>
                    <a:gd name="T3" fmla="*/ 41 h 451"/>
                    <a:gd name="T4" fmla="*/ 8 w 177"/>
                    <a:gd name="T5" fmla="*/ 39 h 451"/>
                    <a:gd name="T6" fmla="*/ 16 w 177"/>
                    <a:gd name="T7" fmla="*/ 37 h 451"/>
                    <a:gd name="T8" fmla="*/ 24 w 177"/>
                    <a:gd name="T9" fmla="*/ 37 h 451"/>
                    <a:gd name="T10" fmla="*/ 32 w 177"/>
                    <a:gd name="T11" fmla="*/ 34 h 451"/>
                    <a:gd name="T12" fmla="*/ 40 w 177"/>
                    <a:gd name="T13" fmla="*/ 33 h 451"/>
                    <a:gd name="T14" fmla="*/ 47 w 177"/>
                    <a:gd name="T15" fmla="*/ 30 h 451"/>
                    <a:gd name="T16" fmla="*/ 55 w 177"/>
                    <a:gd name="T17" fmla="*/ 30 h 451"/>
                    <a:gd name="T18" fmla="*/ 63 w 177"/>
                    <a:gd name="T19" fmla="*/ 27 h 451"/>
                    <a:gd name="T20" fmla="*/ 71 w 177"/>
                    <a:gd name="T21" fmla="*/ 26 h 451"/>
                    <a:gd name="T22" fmla="*/ 79 w 177"/>
                    <a:gd name="T23" fmla="*/ 24 h 451"/>
                    <a:gd name="T24" fmla="*/ 87 w 177"/>
                    <a:gd name="T25" fmla="*/ 22 h 451"/>
                    <a:gd name="T26" fmla="*/ 95 w 177"/>
                    <a:gd name="T27" fmla="*/ 20 h 451"/>
                    <a:gd name="T28" fmla="*/ 103 w 177"/>
                    <a:gd name="T29" fmla="*/ 18 h 451"/>
                    <a:gd name="T30" fmla="*/ 111 w 177"/>
                    <a:gd name="T31" fmla="*/ 16 h 451"/>
                    <a:gd name="T32" fmla="*/ 119 w 177"/>
                    <a:gd name="T33" fmla="*/ 14 h 451"/>
                    <a:gd name="T34" fmla="*/ 126 w 177"/>
                    <a:gd name="T35" fmla="*/ 12 h 451"/>
                    <a:gd name="T36" fmla="*/ 134 w 177"/>
                    <a:gd name="T37" fmla="*/ 10 h 451"/>
                    <a:gd name="T38" fmla="*/ 142 w 177"/>
                    <a:gd name="T39" fmla="*/ 8 h 451"/>
                    <a:gd name="T40" fmla="*/ 150 w 177"/>
                    <a:gd name="T41" fmla="*/ 6 h 451"/>
                    <a:gd name="T42" fmla="*/ 158 w 177"/>
                    <a:gd name="T43" fmla="*/ 4 h 451"/>
                    <a:gd name="T44" fmla="*/ 166 w 177"/>
                    <a:gd name="T45" fmla="*/ 2 h 451"/>
                    <a:gd name="T46" fmla="*/ 174 w 177"/>
                    <a:gd name="T47" fmla="*/ 0 h 451"/>
                    <a:gd name="T48" fmla="*/ 177 w 177"/>
                    <a:gd name="T49" fmla="*/ 0 h 451"/>
                    <a:gd name="T50" fmla="*/ 177 w 177"/>
                    <a:gd name="T51" fmla="*/ 340 h 451"/>
                    <a:gd name="T52" fmla="*/ 177 w 177"/>
                    <a:gd name="T53" fmla="*/ 341 h 451"/>
                    <a:gd name="T54" fmla="*/ 0 w 177"/>
                    <a:gd name="T55" fmla="*/ 451 h 451"/>
                    <a:gd name="T56" fmla="*/ 0 w 177"/>
                    <a:gd name="T57" fmla="*/ 4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451">
                      <a:moveTo>
                        <a:pt x="0" y="41"/>
                      </a:moveTo>
                      <a:lnTo>
                        <a:pt x="0" y="41"/>
                      </a:lnTo>
                      <a:lnTo>
                        <a:pt x="8" y="39"/>
                      </a:lnTo>
                      <a:lnTo>
                        <a:pt x="16" y="37"/>
                      </a:lnTo>
                      <a:lnTo>
                        <a:pt x="24" y="37"/>
                      </a:lnTo>
                      <a:lnTo>
                        <a:pt x="32" y="34"/>
                      </a:lnTo>
                      <a:lnTo>
                        <a:pt x="40" y="33"/>
                      </a:lnTo>
                      <a:lnTo>
                        <a:pt x="47" y="30"/>
                      </a:lnTo>
                      <a:lnTo>
                        <a:pt x="55" y="30"/>
                      </a:lnTo>
                      <a:lnTo>
                        <a:pt x="63" y="27"/>
                      </a:lnTo>
                      <a:lnTo>
                        <a:pt x="71" y="26"/>
                      </a:lnTo>
                      <a:lnTo>
                        <a:pt x="79" y="24"/>
                      </a:lnTo>
                      <a:lnTo>
                        <a:pt x="87" y="22"/>
                      </a:lnTo>
                      <a:lnTo>
                        <a:pt x="95" y="20"/>
                      </a:lnTo>
                      <a:lnTo>
                        <a:pt x="103" y="18"/>
                      </a:lnTo>
                      <a:lnTo>
                        <a:pt x="111" y="16"/>
                      </a:lnTo>
                      <a:lnTo>
                        <a:pt x="119" y="14"/>
                      </a:lnTo>
                      <a:lnTo>
                        <a:pt x="126" y="12"/>
                      </a:lnTo>
                      <a:lnTo>
                        <a:pt x="134" y="10"/>
                      </a:lnTo>
                      <a:lnTo>
                        <a:pt x="142" y="8"/>
                      </a:lnTo>
                      <a:lnTo>
                        <a:pt x="150" y="6"/>
                      </a:lnTo>
                      <a:lnTo>
                        <a:pt x="158" y="4"/>
                      </a:lnTo>
                      <a:lnTo>
                        <a:pt x="166" y="2"/>
                      </a:lnTo>
                      <a:lnTo>
                        <a:pt x="174" y="0"/>
                      </a:lnTo>
                      <a:lnTo>
                        <a:pt x="177" y="0"/>
                      </a:lnTo>
                      <a:lnTo>
                        <a:pt x="177" y="340"/>
                      </a:lnTo>
                      <a:lnTo>
                        <a:pt x="177" y="341"/>
                      </a:lnTo>
                      <a:lnTo>
                        <a:pt x="0" y="451"/>
                      </a:lnTo>
                      <a:lnTo>
                        <a:pt x="0" y="4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4" name="Freeform 404"/>
                <p:cNvSpPr>
                  <a:spLocks/>
                </p:cNvSpPr>
                <p:nvPr/>
              </p:nvSpPr>
              <p:spPr bwMode="auto">
                <a:xfrm>
                  <a:off x="2933" y="1553"/>
                  <a:ext cx="132" cy="492"/>
                </a:xfrm>
                <a:custGeom>
                  <a:avLst/>
                  <a:gdLst>
                    <a:gd name="T0" fmla="*/ 132 w 132"/>
                    <a:gd name="T1" fmla="*/ 410 h 492"/>
                    <a:gd name="T2" fmla="*/ 0 w 132"/>
                    <a:gd name="T3" fmla="*/ 492 h 492"/>
                    <a:gd name="T4" fmla="*/ 64 w 132"/>
                    <a:gd name="T5" fmla="*/ 17 h 492"/>
                    <a:gd name="T6" fmla="*/ 70 w 132"/>
                    <a:gd name="T7" fmla="*/ 14 h 492"/>
                    <a:gd name="T8" fmla="*/ 78 w 132"/>
                    <a:gd name="T9" fmla="*/ 13 h 492"/>
                    <a:gd name="T10" fmla="*/ 86 w 132"/>
                    <a:gd name="T11" fmla="*/ 10 h 492"/>
                    <a:gd name="T12" fmla="*/ 94 w 132"/>
                    <a:gd name="T13" fmla="*/ 9 h 492"/>
                    <a:gd name="T14" fmla="*/ 102 w 132"/>
                    <a:gd name="T15" fmla="*/ 6 h 492"/>
                    <a:gd name="T16" fmla="*/ 110 w 132"/>
                    <a:gd name="T17" fmla="*/ 5 h 492"/>
                    <a:gd name="T18" fmla="*/ 118 w 132"/>
                    <a:gd name="T19" fmla="*/ 4 h 492"/>
                    <a:gd name="T20" fmla="*/ 125 w 132"/>
                    <a:gd name="T21" fmla="*/ 2 h 492"/>
                    <a:gd name="T22" fmla="*/ 132 w 132"/>
                    <a:gd name="T23" fmla="*/ 0 h 492"/>
                    <a:gd name="T24" fmla="*/ 132 w 132"/>
                    <a:gd name="T25" fmla="*/ 41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492">
                      <a:moveTo>
                        <a:pt x="132" y="410"/>
                      </a:moveTo>
                      <a:lnTo>
                        <a:pt x="0" y="492"/>
                      </a:lnTo>
                      <a:lnTo>
                        <a:pt x="64" y="17"/>
                      </a:lnTo>
                      <a:lnTo>
                        <a:pt x="70" y="14"/>
                      </a:lnTo>
                      <a:lnTo>
                        <a:pt x="78" y="13"/>
                      </a:lnTo>
                      <a:lnTo>
                        <a:pt x="86" y="10"/>
                      </a:lnTo>
                      <a:lnTo>
                        <a:pt x="94" y="9"/>
                      </a:lnTo>
                      <a:lnTo>
                        <a:pt x="102" y="6"/>
                      </a:lnTo>
                      <a:lnTo>
                        <a:pt x="110" y="5"/>
                      </a:lnTo>
                      <a:lnTo>
                        <a:pt x="118" y="4"/>
                      </a:lnTo>
                      <a:lnTo>
                        <a:pt x="125" y="2"/>
                      </a:lnTo>
                      <a:lnTo>
                        <a:pt x="132" y="0"/>
                      </a:lnTo>
                      <a:lnTo>
                        <a:pt x="132" y="41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5" name="Freeform 405"/>
                <p:cNvSpPr>
                  <a:spLocks/>
                </p:cNvSpPr>
                <p:nvPr/>
              </p:nvSpPr>
              <p:spPr bwMode="auto">
                <a:xfrm>
                  <a:off x="3065" y="1978"/>
                  <a:ext cx="141" cy="375"/>
                </a:xfrm>
                <a:custGeom>
                  <a:avLst/>
                  <a:gdLst>
                    <a:gd name="T0" fmla="*/ 0 w 141"/>
                    <a:gd name="T1" fmla="*/ 46 h 375"/>
                    <a:gd name="T2" fmla="*/ 141 w 141"/>
                    <a:gd name="T3" fmla="*/ 0 h 375"/>
                    <a:gd name="T4" fmla="*/ 44 w 141"/>
                    <a:gd name="T5" fmla="*/ 344 h 375"/>
                    <a:gd name="T6" fmla="*/ 0 w 141"/>
                    <a:gd name="T7" fmla="*/ 375 h 375"/>
                    <a:gd name="T8" fmla="*/ 0 w 141"/>
                    <a:gd name="T9" fmla="*/ 46 h 375"/>
                  </a:gdLst>
                  <a:ahLst/>
                  <a:cxnLst>
                    <a:cxn ang="0">
                      <a:pos x="T0" y="T1"/>
                    </a:cxn>
                    <a:cxn ang="0">
                      <a:pos x="T2" y="T3"/>
                    </a:cxn>
                    <a:cxn ang="0">
                      <a:pos x="T4" y="T5"/>
                    </a:cxn>
                    <a:cxn ang="0">
                      <a:pos x="T6" y="T7"/>
                    </a:cxn>
                    <a:cxn ang="0">
                      <a:pos x="T8" y="T9"/>
                    </a:cxn>
                  </a:cxnLst>
                  <a:rect l="0" t="0" r="r" b="b"/>
                  <a:pathLst>
                    <a:path w="141" h="375">
                      <a:moveTo>
                        <a:pt x="0" y="46"/>
                      </a:moveTo>
                      <a:lnTo>
                        <a:pt x="141" y="0"/>
                      </a:lnTo>
                      <a:lnTo>
                        <a:pt x="44" y="344"/>
                      </a:lnTo>
                      <a:lnTo>
                        <a:pt x="0" y="375"/>
                      </a:lnTo>
                      <a:lnTo>
                        <a:pt x="0" y="46"/>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6" name="Freeform 406"/>
                <p:cNvSpPr>
                  <a:spLocks/>
                </p:cNvSpPr>
                <p:nvPr/>
              </p:nvSpPr>
              <p:spPr bwMode="auto">
                <a:xfrm>
                  <a:off x="2873" y="2024"/>
                  <a:ext cx="192" cy="468"/>
                </a:xfrm>
                <a:custGeom>
                  <a:avLst/>
                  <a:gdLst>
                    <a:gd name="T0" fmla="*/ 192 w 192"/>
                    <a:gd name="T1" fmla="*/ 329 h 468"/>
                    <a:gd name="T2" fmla="*/ 0 w 192"/>
                    <a:gd name="T3" fmla="*/ 468 h 468"/>
                    <a:gd name="T4" fmla="*/ 56 w 192"/>
                    <a:gd name="T5" fmla="*/ 45 h 468"/>
                    <a:gd name="T6" fmla="*/ 192 w 192"/>
                    <a:gd name="T7" fmla="*/ 0 h 468"/>
                    <a:gd name="T8" fmla="*/ 192 w 192"/>
                    <a:gd name="T9" fmla="*/ 329 h 468"/>
                  </a:gdLst>
                  <a:ahLst/>
                  <a:cxnLst>
                    <a:cxn ang="0">
                      <a:pos x="T0" y="T1"/>
                    </a:cxn>
                    <a:cxn ang="0">
                      <a:pos x="T2" y="T3"/>
                    </a:cxn>
                    <a:cxn ang="0">
                      <a:pos x="T4" y="T5"/>
                    </a:cxn>
                    <a:cxn ang="0">
                      <a:pos x="T6" y="T7"/>
                    </a:cxn>
                    <a:cxn ang="0">
                      <a:pos x="T8" y="T9"/>
                    </a:cxn>
                  </a:cxnLst>
                  <a:rect l="0" t="0" r="r" b="b"/>
                  <a:pathLst>
                    <a:path w="192" h="468">
                      <a:moveTo>
                        <a:pt x="192" y="329"/>
                      </a:moveTo>
                      <a:lnTo>
                        <a:pt x="0" y="468"/>
                      </a:lnTo>
                      <a:lnTo>
                        <a:pt x="56" y="45"/>
                      </a:lnTo>
                      <a:lnTo>
                        <a:pt x="192" y="0"/>
                      </a:lnTo>
                      <a:lnTo>
                        <a:pt x="192" y="329"/>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7" name="Freeform 407"/>
                <p:cNvSpPr>
                  <a:spLocks/>
                </p:cNvSpPr>
                <p:nvPr/>
              </p:nvSpPr>
              <p:spPr bwMode="auto">
                <a:xfrm>
                  <a:off x="3065" y="2440"/>
                  <a:ext cx="9" cy="34"/>
                </a:xfrm>
                <a:custGeom>
                  <a:avLst/>
                  <a:gdLst>
                    <a:gd name="T0" fmla="*/ 0 w 9"/>
                    <a:gd name="T1" fmla="*/ 3 h 34"/>
                    <a:gd name="T2" fmla="*/ 9 w 9"/>
                    <a:gd name="T3" fmla="*/ 0 h 34"/>
                    <a:gd name="T4" fmla="*/ 0 w 9"/>
                    <a:gd name="T5" fmla="*/ 34 h 34"/>
                    <a:gd name="T6" fmla="*/ 0 w 9"/>
                    <a:gd name="T7" fmla="*/ 3 h 34"/>
                  </a:gdLst>
                  <a:ahLst/>
                  <a:cxnLst>
                    <a:cxn ang="0">
                      <a:pos x="T0" y="T1"/>
                    </a:cxn>
                    <a:cxn ang="0">
                      <a:pos x="T2" y="T3"/>
                    </a:cxn>
                    <a:cxn ang="0">
                      <a:pos x="T4" y="T5"/>
                    </a:cxn>
                    <a:cxn ang="0">
                      <a:pos x="T6" y="T7"/>
                    </a:cxn>
                  </a:cxnLst>
                  <a:rect l="0" t="0" r="r" b="b"/>
                  <a:pathLst>
                    <a:path w="9" h="34">
                      <a:moveTo>
                        <a:pt x="0" y="3"/>
                      </a:moveTo>
                      <a:lnTo>
                        <a:pt x="9" y="0"/>
                      </a:lnTo>
                      <a:lnTo>
                        <a:pt x="0" y="34"/>
                      </a:lnTo>
                      <a:lnTo>
                        <a:pt x="0" y="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8" name="Freeform 408"/>
                <p:cNvSpPr>
                  <a:spLocks/>
                </p:cNvSpPr>
                <p:nvPr/>
              </p:nvSpPr>
              <p:spPr bwMode="auto">
                <a:xfrm>
                  <a:off x="3065" y="2689"/>
                  <a:ext cx="132" cy="271"/>
                </a:xfrm>
                <a:custGeom>
                  <a:avLst/>
                  <a:gdLst>
                    <a:gd name="T0" fmla="*/ 0 w 132"/>
                    <a:gd name="T1" fmla="*/ 138 h 271"/>
                    <a:gd name="T2" fmla="*/ 26 w 132"/>
                    <a:gd name="T3" fmla="*/ 21 h 271"/>
                    <a:gd name="T4" fmla="*/ 132 w 132"/>
                    <a:gd name="T5" fmla="*/ 0 h 271"/>
                    <a:gd name="T6" fmla="*/ 128 w 132"/>
                    <a:gd name="T7" fmla="*/ 8 h 271"/>
                    <a:gd name="T8" fmla="*/ 125 w 132"/>
                    <a:gd name="T9" fmla="*/ 16 h 271"/>
                    <a:gd name="T10" fmla="*/ 123 w 132"/>
                    <a:gd name="T11" fmla="*/ 24 h 271"/>
                    <a:gd name="T12" fmla="*/ 120 w 132"/>
                    <a:gd name="T13" fmla="*/ 32 h 271"/>
                    <a:gd name="T14" fmla="*/ 117 w 132"/>
                    <a:gd name="T15" fmla="*/ 40 h 271"/>
                    <a:gd name="T16" fmla="*/ 115 w 132"/>
                    <a:gd name="T17" fmla="*/ 47 h 271"/>
                    <a:gd name="T18" fmla="*/ 112 w 132"/>
                    <a:gd name="T19" fmla="*/ 55 h 271"/>
                    <a:gd name="T20" fmla="*/ 111 w 132"/>
                    <a:gd name="T21" fmla="*/ 63 h 271"/>
                    <a:gd name="T22" fmla="*/ 107 w 132"/>
                    <a:gd name="T23" fmla="*/ 71 h 271"/>
                    <a:gd name="T24" fmla="*/ 104 w 132"/>
                    <a:gd name="T25" fmla="*/ 79 h 271"/>
                    <a:gd name="T26" fmla="*/ 101 w 132"/>
                    <a:gd name="T27" fmla="*/ 87 h 271"/>
                    <a:gd name="T28" fmla="*/ 99 w 132"/>
                    <a:gd name="T29" fmla="*/ 95 h 271"/>
                    <a:gd name="T30" fmla="*/ 96 w 132"/>
                    <a:gd name="T31" fmla="*/ 103 h 271"/>
                    <a:gd name="T32" fmla="*/ 94 w 132"/>
                    <a:gd name="T33" fmla="*/ 111 h 271"/>
                    <a:gd name="T34" fmla="*/ 91 w 132"/>
                    <a:gd name="T35" fmla="*/ 119 h 271"/>
                    <a:gd name="T36" fmla="*/ 90 w 132"/>
                    <a:gd name="T37" fmla="*/ 126 h 271"/>
                    <a:gd name="T38" fmla="*/ 86 w 132"/>
                    <a:gd name="T39" fmla="*/ 133 h 271"/>
                    <a:gd name="T40" fmla="*/ 83 w 132"/>
                    <a:gd name="T41" fmla="*/ 141 h 271"/>
                    <a:gd name="T42" fmla="*/ 80 w 132"/>
                    <a:gd name="T43" fmla="*/ 149 h 271"/>
                    <a:gd name="T44" fmla="*/ 79 w 132"/>
                    <a:gd name="T45" fmla="*/ 157 h 271"/>
                    <a:gd name="T46" fmla="*/ 75 w 132"/>
                    <a:gd name="T47" fmla="*/ 165 h 271"/>
                    <a:gd name="T48" fmla="*/ 73 w 132"/>
                    <a:gd name="T49" fmla="*/ 173 h 271"/>
                    <a:gd name="T50" fmla="*/ 70 w 132"/>
                    <a:gd name="T51" fmla="*/ 180 h 271"/>
                    <a:gd name="T52" fmla="*/ 69 w 132"/>
                    <a:gd name="T53" fmla="*/ 188 h 271"/>
                    <a:gd name="T54" fmla="*/ 65 w 132"/>
                    <a:gd name="T55" fmla="*/ 196 h 271"/>
                    <a:gd name="T56" fmla="*/ 63 w 132"/>
                    <a:gd name="T57" fmla="*/ 204 h 271"/>
                    <a:gd name="T58" fmla="*/ 59 w 132"/>
                    <a:gd name="T59" fmla="*/ 212 h 271"/>
                    <a:gd name="T60" fmla="*/ 58 w 132"/>
                    <a:gd name="T61" fmla="*/ 220 h 271"/>
                    <a:gd name="T62" fmla="*/ 55 w 132"/>
                    <a:gd name="T63" fmla="*/ 228 h 271"/>
                    <a:gd name="T64" fmla="*/ 53 w 132"/>
                    <a:gd name="T65" fmla="*/ 236 h 271"/>
                    <a:gd name="T66" fmla="*/ 50 w 132"/>
                    <a:gd name="T67" fmla="*/ 244 h 271"/>
                    <a:gd name="T68" fmla="*/ 49 w 132"/>
                    <a:gd name="T69" fmla="*/ 252 h 271"/>
                    <a:gd name="T70" fmla="*/ 0 w 132"/>
                    <a:gd name="T71" fmla="*/ 271 h 271"/>
                    <a:gd name="T72" fmla="*/ 0 w 132"/>
                    <a:gd name="T73"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271">
                      <a:moveTo>
                        <a:pt x="0" y="138"/>
                      </a:moveTo>
                      <a:lnTo>
                        <a:pt x="26" y="21"/>
                      </a:lnTo>
                      <a:lnTo>
                        <a:pt x="132" y="0"/>
                      </a:lnTo>
                      <a:lnTo>
                        <a:pt x="128" y="8"/>
                      </a:lnTo>
                      <a:lnTo>
                        <a:pt x="125" y="16"/>
                      </a:lnTo>
                      <a:lnTo>
                        <a:pt x="123" y="24"/>
                      </a:lnTo>
                      <a:lnTo>
                        <a:pt x="120" y="32"/>
                      </a:lnTo>
                      <a:lnTo>
                        <a:pt x="117" y="40"/>
                      </a:lnTo>
                      <a:lnTo>
                        <a:pt x="115" y="47"/>
                      </a:lnTo>
                      <a:lnTo>
                        <a:pt x="112" y="55"/>
                      </a:lnTo>
                      <a:lnTo>
                        <a:pt x="111" y="63"/>
                      </a:lnTo>
                      <a:lnTo>
                        <a:pt x="107" y="71"/>
                      </a:lnTo>
                      <a:lnTo>
                        <a:pt x="104" y="79"/>
                      </a:lnTo>
                      <a:lnTo>
                        <a:pt x="101" y="87"/>
                      </a:lnTo>
                      <a:lnTo>
                        <a:pt x="99" y="95"/>
                      </a:lnTo>
                      <a:lnTo>
                        <a:pt x="96" y="103"/>
                      </a:lnTo>
                      <a:lnTo>
                        <a:pt x="94" y="111"/>
                      </a:lnTo>
                      <a:lnTo>
                        <a:pt x="91" y="119"/>
                      </a:lnTo>
                      <a:lnTo>
                        <a:pt x="90" y="126"/>
                      </a:lnTo>
                      <a:lnTo>
                        <a:pt x="86" y="133"/>
                      </a:lnTo>
                      <a:lnTo>
                        <a:pt x="83" y="141"/>
                      </a:lnTo>
                      <a:lnTo>
                        <a:pt x="80" y="149"/>
                      </a:lnTo>
                      <a:lnTo>
                        <a:pt x="79" y="157"/>
                      </a:lnTo>
                      <a:lnTo>
                        <a:pt x="75" y="165"/>
                      </a:lnTo>
                      <a:lnTo>
                        <a:pt x="73" y="173"/>
                      </a:lnTo>
                      <a:lnTo>
                        <a:pt x="70" y="180"/>
                      </a:lnTo>
                      <a:lnTo>
                        <a:pt x="69" y="188"/>
                      </a:lnTo>
                      <a:lnTo>
                        <a:pt x="65" y="196"/>
                      </a:lnTo>
                      <a:lnTo>
                        <a:pt x="63" y="204"/>
                      </a:lnTo>
                      <a:lnTo>
                        <a:pt x="59" y="212"/>
                      </a:lnTo>
                      <a:lnTo>
                        <a:pt x="58" y="220"/>
                      </a:lnTo>
                      <a:lnTo>
                        <a:pt x="55" y="228"/>
                      </a:lnTo>
                      <a:lnTo>
                        <a:pt x="53" y="236"/>
                      </a:lnTo>
                      <a:lnTo>
                        <a:pt x="50" y="244"/>
                      </a:lnTo>
                      <a:lnTo>
                        <a:pt x="49" y="252"/>
                      </a:lnTo>
                      <a:lnTo>
                        <a:pt x="0" y="271"/>
                      </a:lnTo>
                      <a:lnTo>
                        <a:pt x="0" y="138"/>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29" name="Freeform 409"/>
                <p:cNvSpPr>
                  <a:spLocks/>
                </p:cNvSpPr>
                <p:nvPr/>
              </p:nvSpPr>
              <p:spPr bwMode="auto">
                <a:xfrm>
                  <a:off x="3031" y="2827"/>
                  <a:ext cx="34" cy="148"/>
                </a:xfrm>
                <a:custGeom>
                  <a:avLst/>
                  <a:gdLst>
                    <a:gd name="T0" fmla="*/ 34 w 34"/>
                    <a:gd name="T1" fmla="*/ 133 h 148"/>
                    <a:gd name="T2" fmla="*/ 0 w 34"/>
                    <a:gd name="T3" fmla="*/ 148 h 148"/>
                    <a:gd name="T4" fmla="*/ 34 w 34"/>
                    <a:gd name="T5" fmla="*/ 0 h 148"/>
                    <a:gd name="T6" fmla="*/ 34 w 34"/>
                    <a:gd name="T7" fmla="*/ 133 h 148"/>
                  </a:gdLst>
                  <a:ahLst/>
                  <a:cxnLst>
                    <a:cxn ang="0">
                      <a:pos x="T0" y="T1"/>
                    </a:cxn>
                    <a:cxn ang="0">
                      <a:pos x="T2" y="T3"/>
                    </a:cxn>
                    <a:cxn ang="0">
                      <a:pos x="T4" y="T5"/>
                    </a:cxn>
                    <a:cxn ang="0">
                      <a:pos x="T6" y="T7"/>
                    </a:cxn>
                  </a:cxnLst>
                  <a:rect l="0" t="0" r="r" b="b"/>
                  <a:pathLst>
                    <a:path w="34" h="148">
                      <a:moveTo>
                        <a:pt x="34" y="133"/>
                      </a:moveTo>
                      <a:lnTo>
                        <a:pt x="0" y="148"/>
                      </a:lnTo>
                      <a:lnTo>
                        <a:pt x="34" y="0"/>
                      </a:lnTo>
                      <a:lnTo>
                        <a:pt x="34" y="13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0" name="Freeform 410"/>
                <p:cNvSpPr>
                  <a:spLocks/>
                </p:cNvSpPr>
                <p:nvPr/>
              </p:nvSpPr>
              <p:spPr bwMode="auto">
                <a:xfrm>
                  <a:off x="3065" y="2967"/>
                  <a:ext cx="41" cy="117"/>
                </a:xfrm>
                <a:custGeom>
                  <a:avLst/>
                  <a:gdLst>
                    <a:gd name="T0" fmla="*/ 0 w 41"/>
                    <a:gd name="T1" fmla="*/ 10 h 117"/>
                    <a:gd name="T2" fmla="*/ 41 w 41"/>
                    <a:gd name="T3" fmla="*/ 0 h 117"/>
                    <a:gd name="T4" fmla="*/ 37 w 41"/>
                    <a:gd name="T5" fmla="*/ 8 h 117"/>
                    <a:gd name="T6" fmla="*/ 34 w 41"/>
                    <a:gd name="T7" fmla="*/ 16 h 117"/>
                    <a:gd name="T8" fmla="*/ 32 w 41"/>
                    <a:gd name="T9" fmla="*/ 24 h 117"/>
                    <a:gd name="T10" fmla="*/ 29 w 41"/>
                    <a:gd name="T11" fmla="*/ 33 h 117"/>
                    <a:gd name="T12" fmla="*/ 25 w 41"/>
                    <a:gd name="T13" fmla="*/ 41 h 117"/>
                    <a:gd name="T14" fmla="*/ 22 w 41"/>
                    <a:gd name="T15" fmla="*/ 49 h 117"/>
                    <a:gd name="T16" fmla="*/ 20 w 41"/>
                    <a:gd name="T17" fmla="*/ 57 h 117"/>
                    <a:gd name="T18" fmla="*/ 17 w 41"/>
                    <a:gd name="T19" fmla="*/ 66 h 117"/>
                    <a:gd name="T20" fmla="*/ 13 w 41"/>
                    <a:gd name="T21" fmla="*/ 74 h 117"/>
                    <a:gd name="T22" fmla="*/ 11 w 41"/>
                    <a:gd name="T23" fmla="*/ 82 h 117"/>
                    <a:gd name="T24" fmla="*/ 8 w 41"/>
                    <a:gd name="T25" fmla="*/ 89 h 117"/>
                    <a:gd name="T26" fmla="*/ 7 w 41"/>
                    <a:gd name="T27" fmla="*/ 99 h 117"/>
                    <a:gd name="T28" fmla="*/ 3 w 41"/>
                    <a:gd name="T29" fmla="*/ 107 h 117"/>
                    <a:gd name="T30" fmla="*/ 0 w 41"/>
                    <a:gd name="T31" fmla="*/ 116 h 117"/>
                    <a:gd name="T32" fmla="*/ 0 w 41"/>
                    <a:gd name="T33" fmla="*/ 117 h 117"/>
                    <a:gd name="T34" fmla="*/ 0 w 41"/>
                    <a:gd name="T35"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17">
                      <a:moveTo>
                        <a:pt x="0" y="10"/>
                      </a:moveTo>
                      <a:lnTo>
                        <a:pt x="41" y="0"/>
                      </a:lnTo>
                      <a:lnTo>
                        <a:pt x="37" y="8"/>
                      </a:lnTo>
                      <a:lnTo>
                        <a:pt x="34" y="16"/>
                      </a:lnTo>
                      <a:lnTo>
                        <a:pt x="32" y="24"/>
                      </a:lnTo>
                      <a:lnTo>
                        <a:pt x="29" y="33"/>
                      </a:lnTo>
                      <a:lnTo>
                        <a:pt x="25" y="41"/>
                      </a:lnTo>
                      <a:lnTo>
                        <a:pt x="22" y="49"/>
                      </a:lnTo>
                      <a:lnTo>
                        <a:pt x="20" y="57"/>
                      </a:lnTo>
                      <a:lnTo>
                        <a:pt x="17" y="66"/>
                      </a:lnTo>
                      <a:lnTo>
                        <a:pt x="13" y="74"/>
                      </a:lnTo>
                      <a:lnTo>
                        <a:pt x="11" y="82"/>
                      </a:lnTo>
                      <a:lnTo>
                        <a:pt x="8" y="89"/>
                      </a:lnTo>
                      <a:lnTo>
                        <a:pt x="7" y="99"/>
                      </a:lnTo>
                      <a:lnTo>
                        <a:pt x="3" y="107"/>
                      </a:lnTo>
                      <a:lnTo>
                        <a:pt x="0" y="116"/>
                      </a:lnTo>
                      <a:lnTo>
                        <a:pt x="0" y="117"/>
                      </a:lnTo>
                      <a:lnTo>
                        <a:pt x="0" y="1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1" name="Freeform 411"/>
                <p:cNvSpPr>
                  <a:spLocks/>
                </p:cNvSpPr>
                <p:nvPr/>
              </p:nvSpPr>
              <p:spPr bwMode="auto">
                <a:xfrm>
                  <a:off x="2982" y="2977"/>
                  <a:ext cx="83" cy="205"/>
                </a:xfrm>
                <a:custGeom>
                  <a:avLst/>
                  <a:gdLst>
                    <a:gd name="T0" fmla="*/ 83 w 83"/>
                    <a:gd name="T1" fmla="*/ 107 h 205"/>
                    <a:gd name="T2" fmla="*/ 80 w 83"/>
                    <a:gd name="T3" fmla="*/ 114 h 205"/>
                    <a:gd name="T4" fmla="*/ 79 w 83"/>
                    <a:gd name="T5" fmla="*/ 123 h 205"/>
                    <a:gd name="T6" fmla="*/ 73 w 83"/>
                    <a:gd name="T7" fmla="*/ 132 h 205"/>
                    <a:gd name="T8" fmla="*/ 66 w 83"/>
                    <a:gd name="T9" fmla="*/ 144 h 205"/>
                    <a:gd name="T10" fmla="*/ 57 w 83"/>
                    <a:gd name="T11" fmla="*/ 153 h 205"/>
                    <a:gd name="T12" fmla="*/ 49 w 83"/>
                    <a:gd name="T13" fmla="*/ 165 h 205"/>
                    <a:gd name="T14" fmla="*/ 37 w 83"/>
                    <a:gd name="T15" fmla="*/ 174 h 205"/>
                    <a:gd name="T16" fmla="*/ 26 w 83"/>
                    <a:gd name="T17" fmla="*/ 185 h 205"/>
                    <a:gd name="T18" fmla="*/ 19 w 83"/>
                    <a:gd name="T19" fmla="*/ 189 h 205"/>
                    <a:gd name="T20" fmla="*/ 13 w 83"/>
                    <a:gd name="T21" fmla="*/ 194 h 205"/>
                    <a:gd name="T22" fmla="*/ 5 w 83"/>
                    <a:gd name="T23" fmla="*/ 199 h 205"/>
                    <a:gd name="T24" fmla="*/ 0 w 83"/>
                    <a:gd name="T25" fmla="*/ 205 h 205"/>
                    <a:gd name="T26" fmla="*/ 45 w 83"/>
                    <a:gd name="T27" fmla="*/ 10 h 205"/>
                    <a:gd name="T28" fmla="*/ 83 w 83"/>
                    <a:gd name="T29" fmla="*/ 0 h 205"/>
                    <a:gd name="T30" fmla="*/ 83 w 83"/>
                    <a:gd name="T3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205">
                      <a:moveTo>
                        <a:pt x="83" y="107"/>
                      </a:moveTo>
                      <a:lnTo>
                        <a:pt x="80" y="114"/>
                      </a:lnTo>
                      <a:lnTo>
                        <a:pt x="79" y="123"/>
                      </a:lnTo>
                      <a:lnTo>
                        <a:pt x="73" y="132"/>
                      </a:lnTo>
                      <a:lnTo>
                        <a:pt x="66" y="144"/>
                      </a:lnTo>
                      <a:lnTo>
                        <a:pt x="57" y="153"/>
                      </a:lnTo>
                      <a:lnTo>
                        <a:pt x="49" y="165"/>
                      </a:lnTo>
                      <a:lnTo>
                        <a:pt x="37" y="174"/>
                      </a:lnTo>
                      <a:lnTo>
                        <a:pt x="26" y="185"/>
                      </a:lnTo>
                      <a:lnTo>
                        <a:pt x="19" y="189"/>
                      </a:lnTo>
                      <a:lnTo>
                        <a:pt x="13" y="194"/>
                      </a:lnTo>
                      <a:lnTo>
                        <a:pt x="5" y="199"/>
                      </a:lnTo>
                      <a:lnTo>
                        <a:pt x="0" y="205"/>
                      </a:lnTo>
                      <a:lnTo>
                        <a:pt x="45" y="10"/>
                      </a:lnTo>
                      <a:lnTo>
                        <a:pt x="83" y="0"/>
                      </a:lnTo>
                      <a:lnTo>
                        <a:pt x="83" y="107"/>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2" name="Freeform 412"/>
                <p:cNvSpPr>
                  <a:spLocks/>
                </p:cNvSpPr>
                <p:nvPr/>
              </p:nvSpPr>
              <p:spPr bwMode="auto">
                <a:xfrm>
                  <a:off x="3242" y="1471"/>
                  <a:ext cx="108" cy="381"/>
                </a:xfrm>
                <a:custGeom>
                  <a:avLst/>
                  <a:gdLst>
                    <a:gd name="T0" fmla="*/ 0 w 108"/>
                    <a:gd name="T1" fmla="*/ 41 h 381"/>
                    <a:gd name="T2" fmla="*/ 5 w 108"/>
                    <a:gd name="T3" fmla="*/ 40 h 381"/>
                    <a:gd name="T4" fmla="*/ 18 w 108"/>
                    <a:gd name="T5" fmla="*/ 34 h 381"/>
                    <a:gd name="T6" fmla="*/ 31 w 108"/>
                    <a:gd name="T7" fmla="*/ 29 h 381"/>
                    <a:gd name="T8" fmla="*/ 44 w 108"/>
                    <a:gd name="T9" fmla="*/ 24 h 381"/>
                    <a:gd name="T10" fmla="*/ 57 w 108"/>
                    <a:gd name="T11" fmla="*/ 20 h 381"/>
                    <a:gd name="T12" fmla="*/ 69 w 108"/>
                    <a:gd name="T13" fmla="*/ 14 h 381"/>
                    <a:gd name="T14" fmla="*/ 83 w 108"/>
                    <a:gd name="T15" fmla="*/ 9 h 381"/>
                    <a:gd name="T16" fmla="*/ 94 w 108"/>
                    <a:gd name="T17" fmla="*/ 4 h 381"/>
                    <a:gd name="T18" fmla="*/ 108 w 108"/>
                    <a:gd name="T19" fmla="*/ 0 h 381"/>
                    <a:gd name="T20" fmla="*/ 0 w 108"/>
                    <a:gd name="T21" fmla="*/ 381 h 381"/>
                    <a:gd name="T22" fmla="*/ 0 w 108"/>
                    <a:gd name="T23" fmla="*/ 4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381">
                      <a:moveTo>
                        <a:pt x="0" y="41"/>
                      </a:moveTo>
                      <a:lnTo>
                        <a:pt x="5" y="40"/>
                      </a:lnTo>
                      <a:lnTo>
                        <a:pt x="18" y="34"/>
                      </a:lnTo>
                      <a:lnTo>
                        <a:pt x="31" y="29"/>
                      </a:lnTo>
                      <a:lnTo>
                        <a:pt x="44" y="24"/>
                      </a:lnTo>
                      <a:lnTo>
                        <a:pt x="57" y="20"/>
                      </a:lnTo>
                      <a:lnTo>
                        <a:pt x="69" y="14"/>
                      </a:lnTo>
                      <a:lnTo>
                        <a:pt x="83" y="9"/>
                      </a:lnTo>
                      <a:lnTo>
                        <a:pt x="94" y="4"/>
                      </a:lnTo>
                      <a:lnTo>
                        <a:pt x="108" y="0"/>
                      </a:lnTo>
                      <a:lnTo>
                        <a:pt x="0" y="381"/>
                      </a:lnTo>
                      <a:lnTo>
                        <a:pt x="0" y="4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3" name="Freeform 413"/>
                <p:cNvSpPr>
                  <a:spLocks/>
                </p:cNvSpPr>
                <p:nvPr/>
              </p:nvSpPr>
              <p:spPr bwMode="auto">
                <a:xfrm>
                  <a:off x="3242" y="1899"/>
                  <a:ext cx="208" cy="325"/>
                </a:xfrm>
                <a:custGeom>
                  <a:avLst/>
                  <a:gdLst>
                    <a:gd name="T0" fmla="*/ 0 w 208"/>
                    <a:gd name="T1" fmla="*/ 161 h 325"/>
                    <a:gd name="T2" fmla="*/ 23 w 208"/>
                    <a:gd name="T3" fmla="*/ 61 h 325"/>
                    <a:gd name="T4" fmla="*/ 208 w 208"/>
                    <a:gd name="T5" fmla="*/ 0 h 325"/>
                    <a:gd name="T6" fmla="*/ 208 w 208"/>
                    <a:gd name="T7" fmla="*/ 16 h 325"/>
                    <a:gd name="T8" fmla="*/ 205 w 208"/>
                    <a:gd name="T9" fmla="*/ 25 h 325"/>
                    <a:gd name="T10" fmla="*/ 200 w 208"/>
                    <a:gd name="T11" fmla="*/ 38 h 325"/>
                    <a:gd name="T12" fmla="*/ 196 w 208"/>
                    <a:gd name="T13" fmla="*/ 53 h 325"/>
                    <a:gd name="T14" fmla="*/ 192 w 208"/>
                    <a:gd name="T15" fmla="*/ 59 h 325"/>
                    <a:gd name="T16" fmla="*/ 191 w 208"/>
                    <a:gd name="T17" fmla="*/ 66 h 325"/>
                    <a:gd name="T18" fmla="*/ 188 w 208"/>
                    <a:gd name="T19" fmla="*/ 74 h 325"/>
                    <a:gd name="T20" fmla="*/ 187 w 208"/>
                    <a:gd name="T21" fmla="*/ 82 h 325"/>
                    <a:gd name="T22" fmla="*/ 183 w 208"/>
                    <a:gd name="T23" fmla="*/ 88 h 325"/>
                    <a:gd name="T24" fmla="*/ 181 w 208"/>
                    <a:gd name="T25" fmla="*/ 95 h 325"/>
                    <a:gd name="T26" fmla="*/ 179 w 208"/>
                    <a:gd name="T27" fmla="*/ 103 h 325"/>
                    <a:gd name="T28" fmla="*/ 177 w 208"/>
                    <a:gd name="T29" fmla="*/ 111 h 325"/>
                    <a:gd name="T30" fmla="*/ 172 w 208"/>
                    <a:gd name="T31" fmla="*/ 124 h 325"/>
                    <a:gd name="T32" fmla="*/ 167 w 208"/>
                    <a:gd name="T33" fmla="*/ 138 h 325"/>
                    <a:gd name="T34" fmla="*/ 163 w 208"/>
                    <a:gd name="T35" fmla="*/ 151 h 325"/>
                    <a:gd name="T36" fmla="*/ 159 w 208"/>
                    <a:gd name="T37" fmla="*/ 166 h 325"/>
                    <a:gd name="T38" fmla="*/ 155 w 208"/>
                    <a:gd name="T39" fmla="*/ 172 h 325"/>
                    <a:gd name="T40" fmla="*/ 154 w 208"/>
                    <a:gd name="T41" fmla="*/ 179 h 325"/>
                    <a:gd name="T42" fmla="*/ 150 w 208"/>
                    <a:gd name="T43" fmla="*/ 187 h 325"/>
                    <a:gd name="T44" fmla="*/ 148 w 208"/>
                    <a:gd name="T45" fmla="*/ 195 h 325"/>
                    <a:gd name="T46" fmla="*/ 146 w 208"/>
                    <a:gd name="T47" fmla="*/ 201 h 325"/>
                    <a:gd name="T48" fmla="*/ 144 w 208"/>
                    <a:gd name="T49" fmla="*/ 208 h 325"/>
                    <a:gd name="T50" fmla="*/ 142 w 208"/>
                    <a:gd name="T51" fmla="*/ 216 h 325"/>
                    <a:gd name="T52" fmla="*/ 140 w 208"/>
                    <a:gd name="T53" fmla="*/ 224 h 325"/>
                    <a:gd name="T54" fmla="*/ 0 w 208"/>
                    <a:gd name="T55" fmla="*/ 325 h 325"/>
                    <a:gd name="T56" fmla="*/ 0 w 208"/>
                    <a:gd name="T57" fmla="*/ 16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325">
                      <a:moveTo>
                        <a:pt x="0" y="161"/>
                      </a:moveTo>
                      <a:lnTo>
                        <a:pt x="23" y="61"/>
                      </a:lnTo>
                      <a:lnTo>
                        <a:pt x="208" y="0"/>
                      </a:lnTo>
                      <a:lnTo>
                        <a:pt x="208" y="16"/>
                      </a:lnTo>
                      <a:lnTo>
                        <a:pt x="205" y="25"/>
                      </a:lnTo>
                      <a:lnTo>
                        <a:pt x="200" y="38"/>
                      </a:lnTo>
                      <a:lnTo>
                        <a:pt x="196" y="53"/>
                      </a:lnTo>
                      <a:lnTo>
                        <a:pt x="192" y="59"/>
                      </a:lnTo>
                      <a:lnTo>
                        <a:pt x="191" y="66"/>
                      </a:lnTo>
                      <a:lnTo>
                        <a:pt x="188" y="74"/>
                      </a:lnTo>
                      <a:lnTo>
                        <a:pt x="187" y="82"/>
                      </a:lnTo>
                      <a:lnTo>
                        <a:pt x="183" y="88"/>
                      </a:lnTo>
                      <a:lnTo>
                        <a:pt x="181" y="95"/>
                      </a:lnTo>
                      <a:lnTo>
                        <a:pt x="179" y="103"/>
                      </a:lnTo>
                      <a:lnTo>
                        <a:pt x="177" y="111"/>
                      </a:lnTo>
                      <a:lnTo>
                        <a:pt x="172" y="124"/>
                      </a:lnTo>
                      <a:lnTo>
                        <a:pt x="167" y="138"/>
                      </a:lnTo>
                      <a:lnTo>
                        <a:pt x="163" y="151"/>
                      </a:lnTo>
                      <a:lnTo>
                        <a:pt x="159" y="166"/>
                      </a:lnTo>
                      <a:lnTo>
                        <a:pt x="155" y="172"/>
                      </a:lnTo>
                      <a:lnTo>
                        <a:pt x="154" y="179"/>
                      </a:lnTo>
                      <a:lnTo>
                        <a:pt x="150" y="187"/>
                      </a:lnTo>
                      <a:lnTo>
                        <a:pt x="148" y="195"/>
                      </a:lnTo>
                      <a:lnTo>
                        <a:pt x="146" y="201"/>
                      </a:lnTo>
                      <a:lnTo>
                        <a:pt x="144" y="208"/>
                      </a:lnTo>
                      <a:lnTo>
                        <a:pt x="142" y="216"/>
                      </a:lnTo>
                      <a:lnTo>
                        <a:pt x="140" y="224"/>
                      </a:lnTo>
                      <a:lnTo>
                        <a:pt x="0" y="325"/>
                      </a:lnTo>
                      <a:lnTo>
                        <a:pt x="0" y="16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4" name="Freeform 414"/>
                <p:cNvSpPr>
                  <a:spLocks/>
                </p:cNvSpPr>
                <p:nvPr/>
              </p:nvSpPr>
              <p:spPr bwMode="auto">
                <a:xfrm>
                  <a:off x="3195" y="2060"/>
                  <a:ext cx="47" cy="197"/>
                </a:xfrm>
                <a:custGeom>
                  <a:avLst/>
                  <a:gdLst>
                    <a:gd name="T0" fmla="*/ 47 w 47"/>
                    <a:gd name="T1" fmla="*/ 164 h 197"/>
                    <a:gd name="T2" fmla="*/ 0 w 47"/>
                    <a:gd name="T3" fmla="*/ 197 h 197"/>
                    <a:gd name="T4" fmla="*/ 47 w 47"/>
                    <a:gd name="T5" fmla="*/ 0 h 197"/>
                    <a:gd name="T6" fmla="*/ 47 w 47"/>
                    <a:gd name="T7" fmla="*/ 164 h 197"/>
                  </a:gdLst>
                  <a:ahLst/>
                  <a:cxnLst>
                    <a:cxn ang="0">
                      <a:pos x="T0" y="T1"/>
                    </a:cxn>
                    <a:cxn ang="0">
                      <a:pos x="T2" y="T3"/>
                    </a:cxn>
                    <a:cxn ang="0">
                      <a:pos x="T4" y="T5"/>
                    </a:cxn>
                    <a:cxn ang="0">
                      <a:pos x="T6" y="T7"/>
                    </a:cxn>
                  </a:cxnLst>
                  <a:rect l="0" t="0" r="r" b="b"/>
                  <a:pathLst>
                    <a:path w="47" h="197">
                      <a:moveTo>
                        <a:pt x="47" y="164"/>
                      </a:moveTo>
                      <a:lnTo>
                        <a:pt x="0" y="197"/>
                      </a:lnTo>
                      <a:lnTo>
                        <a:pt x="47" y="0"/>
                      </a:lnTo>
                      <a:lnTo>
                        <a:pt x="47" y="16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5" name="Freeform 415"/>
                <p:cNvSpPr>
                  <a:spLocks/>
                </p:cNvSpPr>
                <p:nvPr/>
              </p:nvSpPr>
              <p:spPr bwMode="auto">
                <a:xfrm>
                  <a:off x="3242" y="2381"/>
                  <a:ext cx="56" cy="165"/>
                </a:xfrm>
                <a:custGeom>
                  <a:avLst/>
                  <a:gdLst>
                    <a:gd name="T0" fmla="*/ 0 w 56"/>
                    <a:gd name="T1" fmla="*/ 14 h 165"/>
                    <a:gd name="T2" fmla="*/ 56 w 56"/>
                    <a:gd name="T3" fmla="*/ 0 h 165"/>
                    <a:gd name="T4" fmla="*/ 51 w 56"/>
                    <a:gd name="T5" fmla="*/ 12 h 165"/>
                    <a:gd name="T6" fmla="*/ 47 w 56"/>
                    <a:gd name="T7" fmla="*/ 25 h 165"/>
                    <a:gd name="T8" fmla="*/ 42 w 56"/>
                    <a:gd name="T9" fmla="*/ 38 h 165"/>
                    <a:gd name="T10" fmla="*/ 38 w 56"/>
                    <a:gd name="T11" fmla="*/ 51 h 165"/>
                    <a:gd name="T12" fmla="*/ 32 w 56"/>
                    <a:gd name="T13" fmla="*/ 63 h 165"/>
                    <a:gd name="T14" fmla="*/ 29 w 56"/>
                    <a:gd name="T15" fmla="*/ 78 h 165"/>
                    <a:gd name="T16" fmla="*/ 25 w 56"/>
                    <a:gd name="T17" fmla="*/ 89 h 165"/>
                    <a:gd name="T18" fmla="*/ 21 w 56"/>
                    <a:gd name="T19" fmla="*/ 104 h 165"/>
                    <a:gd name="T20" fmla="*/ 15 w 56"/>
                    <a:gd name="T21" fmla="*/ 116 h 165"/>
                    <a:gd name="T22" fmla="*/ 11 w 56"/>
                    <a:gd name="T23" fmla="*/ 129 h 165"/>
                    <a:gd name="T24" fmla="*/ 6 w 56"/>
                    <a:gd name="T25" fmla="*/ 142 h 165"/>
                    <a:gd name="T26" fmla="*/ 2 w 56"/>
                    <a:gd name="T27" fmla="*/ 157 h 165"/>
                    <a:gd name="T28" fmla="*/ 0 w 56"/>
                    <a:gd name="T29" fmla="*/ 165 h 165"/>
                    <a:gd name="T30" fmla="*/ 0 w 56"/>
                    <a:gd name="T31"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65">
                      <a:moveTo>
                        <a:pt x="0" y="14"/>
                      </a:moveTo>
                      <a:lnTo>
                        <a:pt x="56" y="0"/>
                      </a:lnTo>
                      <a:lnTo>
                        <a:pt x="51" y="12"/>
                      </a:lnTo>
                      <a:lnTo>
                        <a:pt x="47" y="25"/>
                      </a:lnTo>
                      <a:lnTo>
                        <a:pt x="42" y="38"/>
                      </a:lnTo>
                      <a:lnTo>
                        <a:pt x="38" y="51"/>
                      </a:lnTo>
                      <a:lnTo>
                        <a:pt x="32" y="63"/>
                      </a:lnTo>
                      <a:lnTo>
                        <a:pt x="29" y="78"/>
                      </a:lnTo>
                      <a:lnTo>
                        <a:pt x="25" y="89"/>
                      </a:lnTo>
                      <a:lnTo>
                        <a:pt x="21" y="104"/>
                      </a:lnTo>
                      <a:lnTo>
                        <a:pt x="15" y="116"/>
                      </a:lnTo>
                      <a:lnTo>
                        <a:pt x="11" y="129"/>
                      </a:lnTo>
                      <a:lnTo>
                        <a:pt x="6" y="142"/>
                      </a:lnTo>
                      <a:lnTo>
                        <a:pt x="2" y="157"/>
                      </a:lnTo>
                      <a:lnTo>
                        <a:pt x="0" y="165"/>
                      </a:lnTo>
                      <a:lnTo>
                        <a:pt x="0" y="14"/>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6" name="Freeform 416"/>
                <p:cNvSpPr>
                  <a:spLocks/>
                </p:cNvSpPr>
                <p:nvPr/>
              </p:nvSpPr>
              <p:spPr bwMode="auto">
                <a:xfrm>
                  <a:off x="3106" y="2395"/>
                  <a:ext cx="136" cy="256"/>
                </a:xfrm>
                <a:custGeom>
                  <a:avLst/>
                  <a:gdLst>
                    <a:gd name="T0" fmla="*/ 136 w 136"/>
                    <a:gd name="T1" fmla="*/ 151 h 256"/>
                    <a:gd name="T2" fmla="*/ 134 w 136"/>
                    <a:gd name="T3" fmla="*/ 154 h 256"/>
                    <a:gd name="T4" fmla="*/ 130 w 136"/>
                    <a:gd name="T5" fmla="*/ 168 h 256"/>
                    <a:gd name="T6" fmla="*/ 126 w 136"/>
                    <a:gd name="T7" fmla="*/ 181 h 256"/>
                    <a:gd name="T8" fmla="*/ 122 w 136"/>
                    <a:gd name="T9" fmla="*/ 195 h 256"/>
                    <a:gd name="T10" fmla="*/ 0 w 136"/>
                    <a:gd name="T11" fmla="*/ 256 h 256"/>
                    <a:gd name="T12" fmla="*/ 54 w 136"/>
                    <a:gd name="T13" fmla="*/ 23 h 256"/>
                    <a:gd name="T14" fmla="*/ 136 w 136"/>
                    <a:gd name="T15" fmla="*/ 0 h 256"/>
                    <a:gd name="T16" fmla="*/ 136 w 136"/>
                    <a:gd name="T17" fmla="*/ 15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56">
                      <a:moveTo>
                        <a:pt x="136" y="151"/>
                      </a:moveTo>
                      <a:lnTo>
                        <a:pt x="134" y="154"/>
                      </a:lnTo>
                      <a:lnTo>
                        <a:pt x="130" y="168"/>
                      </a:lnTo>
                      <a:lnTo>
                        <a:pt x="126" y="181"/>
                      </a:lnTo>
                      <a:lnTo>
                        <a:pt x="122" y="195"/>
                      </a:lnTo>
                      <a:lnTo>
                        <a:pt x="0" y="256"/>
                      </a:lnTo>
                      <a:lnTo>
                        <a:pt x="54" y="23"/>
                      </a:lnTo>
                      <a:lnTo>
                        <a:pt x="136" y="0"/>
                      </a:lnTo>
                      <a:lnTo>
                        <a:pt x="136" y="151"/>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7" name="Freeform 417"/>
                <p:cNvSpPr>
                  <a:spLocks/>
                </p:cNvSpPr>
                <p:nvPr/>
              </p:nvSpPr>
              <p:spPr bwMode="auto">
                <a:xfrm>
                  <a:off x="3450" y="1358"/>
                  <a:ext cx="185" cy="366"/>
                </a:xfrm>
                <a:custGeom>
                  <a:avLst/>
                  <a:gdLst>
                    <a:gd name="T0" fmla="*/ 0 w 185"/>
                    <a:gd name="T1" fmla="*/ 70 h 366"/>
                    <a:gd name="T2" fmla="*/ 5 w 185"/>
                    <a:gd name="T3" fmla="*/ 68 h 366"/>
                    <a:gd name="T4" fmla="*/ 15 w 185"/>
                    <a:gd name="T5" fmla="*/ 64 h 366"/>
                    <a:gd name="T6" fmla="*/ 25 w 185"/>
                    <a:gd name="T7" fmla="*/ 60 h 366"/>
                    <a:gd name="T8" fmla="*/ 34 w 185"/>
                    <a:gd name="T9" fmla="*/ 56 h 366"/>
                    <a:gd name="T10" fmla="*/ 43 w 185"/>
                    <a:gd name="T11" fmla="*/ 52 h 366"/>
                    <a:gd name="T12" fmla="*/ 54 w 185"/>
                    <a:gd name="T13" fmla="*/ 48 h 366"/>
                    <a:gd name="T14" fmla="*/ 62 w 185"/>
                    <a:gd name="T15" fmla="*/ 45 h 366"/>
                    <a:gd name="T16" fmla="*/ 71 w 185"/>
                    <a:gd name="T17" fmla="*/ 41 h 366"/>
                    <a:gd name="T18" fmla="*/ 80 w 185"/>
                    <a:gd name="T19" fmla="*/ 38 h 366"/>
                    <a:gd name="T20" fmla="*/ 89 w 185"/>
                    <a:gd name="T21" fmla="*/ 35 h 366"/>
                    <a:gd name="T22" fmla="*/ 96 w 185"/>
                    <a:gd name="T23" fmla="*/ 31 h 366"/>
                    <a:gd name="T24" fmla="*/ 104 w 185"/>
                    <a:gd name="T25" fmla="*/ 27 h 366"/>
                    <a:gd name="T26" fmla="*/ 112 w 185"/>
                    <a:gd name="T27" fmla="*/ 25 h 366"/>
                    <a:gd name="T28" fmla="*/ 119 w 185"/>
                    <a:gd name="T29" fmla="*/ 22 h 366"/>
                    <a:gd name="T30" fmla="*/ 133 w 185"/>
                    <a:gd name="T31" fmla="*/ 16 h 366"/>
                    <a:gd name="T32" fmla="*/ 146 w 185"/>
                    <a:gd name="T33" fmla="*/ 12 h 366"/>
                    <a:gd name="T34" fmla="*/ 156 w 185"/>
                    <a:gd name="T35" fmla="*/ 8 h 366"/>
                    <a:gd name="T36" fmla="*/ 167 w 185"/>
                    <a:gd name="T37" fmla="*/ 4 h 366"/>
                    <a:gd name="T38" fmla="*/ 176 w 185"/>
                    <a:gd name="T39" fmla="*/ 1 h 366"/>
                    <a:gd name="T40" fmla="*/ 185 w 185"/>
                    <a:gd name="T41" fmla="*/ 0 h 366"/>
                    <a:gd name="T42" fmla="*/ 181 w 185"/>
                    <a:gd name="T43" fmla="*/ 8 h 366"/>
                    <a:gd name="T44" fmla="*/ 177 w 185"/>
                    <a:gd name="T45" fmla="*/ 18 h 366"/>
                    <a:gd name="T46" fmla="*/ 175 w 185"/>
                    <a:gd name="T47" fmla="*/ 27 h 366"/>
                    <a:gd name="T48" fmla="*/ 172 w 185"/>
                    <a:gd name="T49" fmla="*/ 38 h 366"/>
                    <a:gd name="T50" fmla="*/ 168 w 185"/>
                    <a:gd name="T51" fmla="*/ 46 h 366"/>
                    <a:gd name="T52" fmla="*/ 164 w 185"/>
                    <a:gd name="T53" fmla="*/ 56 h 366"/>
                    <a:gd name="T54" fmla="*/ 162 w 185"/>
                    <a:gd name="T55" fmla="*/ 66 h 366"/>
                    <a:gd name="T56" fmla="*/ 159 w 185"/>
                    <a:gd name="T57" fmla="*/ 76 h 366"/>
                    <a:gd name="T58" fmla="*/ 155 w 185"/>
                    <a:gd name="T59" fmla="*/ 85 h 366"/>
                    <a:gd name="T60" fmla="*/ 151 w 185"/>
                    <a:gd name="T61" fmla="*/ 96 h 366"/>
                    <a:gd name="T62" fmla="*/ 148 w 185"/>
                    <a:gd name="T63" fmla="*/ 105 h 366"/>
                    <a:gd name="T64" fmla="*/ 146 w 185"/>
                    <a:gd name="T65" fmla="*/ 116 h 366"/>
                    <a:gd name="T66" fmla="*/ 142 w 185"/>
                    <a:gd name="T67" fmla="*/ 125 h 366"/>
                    <a:gd name="T68" fmla="*/ 138 w 185"/>
                    <a:gd name="T69" fmla="*/ 135 h 366"/>
                    <a:gd name="T70" fmla="*/ 135 w 185"/>
                    <a:gd name="T71" fmla="*/ 145 h 366"/>
                    <a:gd name="T72" fmla="*/ 133 w 185"/>
                    <a:gd name="T73" fmla="*/ 155 h 366"/>
                    <a:gd name="T74" fmla="*/ 129 w 185"/>
                    <a:gd name="T75" fmla="*/ 164 h 366"/>
                    <a:gd name="T76" fmla="*/ 125 w 185"/>
                    <a:gd name="T77" fmla="*/ 175 h 366"/>
                    <a:gd name="T78" fmla="*/ 122 w 185"/>
                    <a:gd name="T79" fmla="*/ 184 h 366"/>
                    <a:gd name="T80" fmla="*/ 119 w 185"/>
                    <a:gd name="T81" fmla="*/ 195 h 366"/>
                    <a:gd name="T82" fmla="*/ 116 w 185"/>
                    <a:gd name="T83" fmla="*/ 204 h 366"/>
                    <a:gd name="T84" fmla="*/ 112 w 185"/>
                    <a:gd name="T85" fmla="*/ 214 h 366"/>
                    <a:gd name="T86" fmla="*/ 109 w 185"/>
                    <a:gd name="T87" fmla="*/ 224 h 366"/>
                    <a:gd name="T88" fmla="*/ 106 w 185"/>
                    <a:gd name="T89" fmla="*/ 234 h 366"/>
                    <a:gd name="T90" fmla="*/ 102 w 185"/>
                    <a:gd name="T91" fmla="*/ 243 h 366"/>
                    <a:gd name="T92" fmla="*/ 100 w 185"/>
                    <a:gd name="T93" fmla="*/ 254 h 366"/>
                    <a:gd name="T94" fmla="*/ 96 w 185"/>
                    <a:gd name="T95" fmla="*/ 263 h 366"/>
                    <a:gd name="T96" fmla="*/ 93 w 185"/>
                    <a:gd name="T97" fmla="*/ 274 h 366"/>
                    <a:gd name="T98" fmla="*/ 89 w 185"/>
                    <a:gd name="T99" fmla="*/ 283 h 366"/>
                    <a:gd name="T100" fmla="*/ 87 w 185"/>
                    <a:gd name="T101" fmla="*/ 293 h 366"/>
                    <a:gd name="T102" fmla="*/ 84 w 185"/>
                    <a:gd name="T103" fmla="*/ 303 h 366"/>
                    <a:gd name="T104" fmla="*/ 81 w 185"/>
                    <a:gd name="T105" fmla="*/ 314 h 366"/>
                    <a:gd name="T106" fmla="*/ 0 w 185"/>
                    <a:gd name="T107" fmla="*/ 366 h 366"/>
                    <a:gd name="T108" fmla="*/ 0 w 185"/>
                    <a:gd name="T109" fmla="*/ 7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366">
                      <a:moveTo>
                        <a:pt x="0" y="70"/>
                      </a:moveTo>
                      <a:lnTo>
                        <a:pt x="5" y="68"/>
                      </a:lnTo>
                      <a:lnTo>
                        <a:pt x="15" y="64"/>
                      </a:lnTo>
                      <a:lnTo>
                        <a:pt x="25" y="60"/>
                      </a:lnTo>
                      <a:lnTo>
                        <a:pt x="34" y="56"/>
                      </a:lnTo>
                      <a:lnTo>
                        <a:pt x="43" y="52"/>
                      </a:lnTo>
                      <a:lnTo>
                        <a:pt x="54" y="48"/>
                      </a:lnTo>
                      <a:lnTo>
                        <a:pt x="62" y="45"/>
                      </a:lnTo>
                      <a:lnTo>
                        <a:pt x="71" y="41"/>
                      </a:lnTo>
                      <a:lnTo>
                        <a:pt x="80" y="38"/>
                      </a:lnTo>
                      <a:lnTo>
                        <a:pt x="89" y="35"/>
                      </a:lnTo>
                      <a:lnTo>
                        <a:pt x="96" y="31"/>
                      </a:lnTo>
                      <a:lnTo>
                        <a:pt x="104" y="27"/>
                      </a:lnTo>
                      <a:lnTo>
                        <a:pt x="112" y="25"/>
                      </a:lnTo>
                      <a:lnTo>
                        <a:pt x="119" y="22"/>
                      </a:lnTo>
                      <a:lnTo>
                        <a:pt x="133" y="16"/>
                      </a:lnTo>
                      <a:lnTo>
                        <a:pt x="146" y="12"/>
                      </a:lnTo>
                      <a:lnTo>
                        <a:pt x="156" y="8"/>
                      </a:lnTo>
                      <a:lnTo>
                        <a:pt x="167" y="4"/>
                      </a:lnTo>
                      <a:lnTo>
                        <a:pt x="176" y="1"/>
                      </a:lnTo>
                      <a:lnTo>
                        <a:pt x="185" y="0"/>
                      </a:lnTo>
                      <a:lnTo>
                        <a:pt x="181" y="8"/>
                      </a:lnTo>
                      <a:lnTo>
                        <a:pt x="177" y="18"/>
                      </a:lnTo>
                      <a:lnTo>
                        <a:pt x="175" y="27"/>
                      </a:lnTo>
                      <a:lnTo>
                        <a:pt x="172" y="38"/>
                      </a:lnTo>
                      <a:lnTo>
                        <a:pt x="168" y="46"/>
                      </a:lnTo>
                      <a:lnTo>
                        <a:pt x="164" y="56"/>
                      </a:lnTo>
                      <a:lnTo>
                        <a:pt x="162" y="66"/>
                      </a:lnTo>
                      <a:lnTo>
                        <a:pt x="159" y="76"/>
                      </a:lnTo>
                      <a:lnTo>
                        <a:pt x="155" y="85"/>
                      </a:lnTo>
                      <a:lnTo>
                        <a:pt x="151" y="96"/>
                      </a:lnTo>
                      <a:lnTo>
                        <a:pt x="148" y="105"/>
                      </a:lnTo>
                      <a:lnTo>
                        <a:pt x="146" y="116"/>
                      </a:lnTo>
                      <a:lnTo>
                        <a:pt x="142" y="125"/>
                      </a:lnTo>
                      <a:lnTo>
                        <a:pt x="138" y="135"/>
                      </a:lnTo>
                      <a:lnTo>
                        <a:pt x="135" y="145"/>
                      </a:lnTo>
                      <a:lnTo>
                        <a:pt x="133" y="155"/>
                      </a:lnTo>
                      <a:lnTo>
                        <a:pt x="129" y="164"/>
                      </a:lnTo>
                      <a:lnTo>
                        <a:pt x="125" y="175"/>
                      </a:lnTo>
                      <a:lnTo>
                        <a:pt x="122" y="184"/>
                      </a:lnTo>
                      <a:lnTo>
                        <a:pt x="119" y="195"/>
                      </a:lnTo>
                      <a:lnTo>
                        <a:pt x="116" y="204"/>
                      </a:lnTo>
                      <a:lnTo>
                        <a:pt x="112" y="214"/>
                      </a:lnTo>
                      <a:lnTo>
                        <a:pt x="109" y="224"/>
                      </a:lnTo>
                      <a:lnTo>
                        <a:pt x="106" y="234"/>
                      </a:lnTo>
                      <a:lnTo>
                        <a:pt x="102" y="243"/>
                      </a:lnTo>
                      <a:lnTo>
                        <a:pt x="100" y="254"/>
                      </a:lnTo>
                      <a:lnTo>
                        <a:pt x="96" y="263"/>
                      </a:lnTo>
                      <a:lnTo>
                        <a:pt x="93" y="274"/>
                      </a:lnTo>
                      <a:lnTo>
                        <a:pt x="89" y="283"/>
                      </a:lnTo>
                      <a:lnTo>
                        <a:pt x="87" y="293"/>
                      </a:lnTo>
                      <a:lnTo>
                        <a:pt x="84" y="303"/>
                      </a:lnTo>
                      <a:lnTo>
                        <a:pt x="81" y="314"/>
                      </a:lnTo>
                      <a:lnTo>
                        <a:pt x="0" y="366"/>
                      </a:lnTo>
                      <a:lnTo>
                        <a:pt x="0" y="70"/>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8" name="Freeform 418"/>
                <p:cNvSpPr>
                  <a:spLocks/>
                </p:cNvSpPr>
                <p:nvPr/>
              </p:nvSpPr>
              <p:spPr bwMode="auto">
                <a:xfrm>
                  <a:off x="3298" y="1428"/>
                  <a:ext cx="152" cy="391"/>
                </a:xfrm>
                <a:custGeom>
                  <a:avLst/>
                  <a:gdLst>
                    <a:gd name="T0" fmla="*/ 152 w 152"/>
                    <a:gd name="T1" fmla="*/ 296 h 391"/>
                    <a:gd name="T2" fmla="*/ 0 w 152"/>
                    <a:gd name="T3" fmla="*/ 391 h 391"/>
                    <a:gd name="T4" fmla="*/ 83 w 152"/>
                    <a:gd name="T5" fmla="*/ 31 h 391"/>
                    <a:gd name="T6" fmla="*/ 94 w 152"/>
                    <a:gd name="T7" fmla="*/ 26 h 391"/>
                    <a:gd name="T8" fmla="*/ 104 w 152"/>
                    <a:gd name="T9" fmla="*/ 21 h 391"/>
                    <a:gd name="T10" fmla="*/ 115 w 152"/>
                    <a:gd name="T11" fmla="*/ 15 h 391"/>
                    <a:gd name="T12" fmla="*/ 127 w 152"/>
                    <a:gd name="T13" fmla="*/ 11 h 391"/>
                    <a:gd name="T14" fmla="*/ 136 w 152"/>
                    <a:gd name="T15" fmla="*/ 6 h 391"/>
                    <a:gd name="T16" fmla="*/ 146 w 152"/>
                    <a:gd name="T17" fmla="*/ 2 h 391"/>
                    <a:gd name="T18" fmla="*/ 152 w 152"/>
                    <a:gd name="T19" fmla="*/ 0 h 391"/>
                    <a:gd name="T20" fmla="*/ 152 w 152"/>
                    <a:gd name="T21"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391">
                      <a:moveTo>
                        <a:pt x="152" y="296"/>
                      </a:moveTo>
                      <a:lnTo>
                        <a:pt x="0" y="391"/>
                      </a:lnTo>
                      <a:lnTo>
                        <a:pt x="83" y="31"/>
                      </a:lnTo>
                      <a:lnTo>
                        <a:pt x="94" y="26"/>
                      </a:lnTo>
                      <a:lnTo>
                        <a:pt x="104" y="21"/>
                      </a:lnTo>
                      <a:lnTo>
                        <a:pt x="115" y="15"/>
                      </a:lnTo>
                      <a:lnTo>
                        <a:pt x="127" y="11"/>
                      </a:lnTo>
                      <a:lnTo>
                        <a:pt x="136" y="6"/>
                      </a:lnTo>
                      <a:lnTo>
                        <a:pt x="146" y="2"/>
                      </a:lnTo>
                      <a:lnTo>
                        <a:pt x="152" y="0"/>
                      </a:lnTo>
                      <a:lnTo>
                        <a:pt x="152" y="296"/>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39" name="Freeform 419"/>
                <p:cNvSpPr>
                  <a:spLocks/>
                </p:cNvSpPr>
                <p:nvPr/>
              </p:nvSpPr>
              <p:spPr bwMode="auto">
                <a:xfrm>
                  <a:off x="3450" y="1896"/>
                  <a:ext cx="8" cy="19"/>
                </a:xfrm>
                <a:custGeom>
                  <a:avLst/>
                  <a:gdLst>
                    <a:gd name="T0" fmla="*/ 0 w 8"/>
                    <a:gd name="T1" fmla="*/ 3 h 19"/>
                    <a:gd name="T2" fmla="*/ 8 w 8"/>
                    <a:gd name="T3" fmla="*/ 0 h 19"/>
                    <a:gd name="T4" fmla="*/ 2 w 8"/>
                    <a:gd name="T5" fmla="*/ 14 h 19"/>
                    <a:gd name="T6" fmla="*/ 0 w 8"/>
                    <a:gd name="T7" fmla="*/ 19 h 19"/>
                    <a:gd name="T8" fmla="*/ 0 w 8"/>
                    <a:gd name="T9" fmla="*/ 3 h 19"/>
                  </a:gdLst>
                  <a:ahLst/>
                  <a:cxnLst>
                    <a:cxn ang="0">
                      <a:pos x="T0" y="T1"/>
                    </a:cxn>
                    <a:cxn ang="0">
                      <a:pos x="T2" y="T3"/>
                    </a:cxn>
                    <a:cxn ang="0">
                      <a:pos x="T4" y="T5"/>
                    </a:cxn>
                    <a:cxn ang="0">
                      <a:pos x="T6" y="T7"/>
                    </a:cxn>
                    <a:cxn ang="0">
                      <a:pos x="T8" y="T9"/>
                    </a:cxn>
                  </a:cxnLst>
                  <a:rect l="0" t="0" r="r" b="b"/>
                  <a:pathLst>
                    <a:path w="8" h="19">
                      <a:moveTo>
                        <a:pt x="0" y="3"/>
                      </a:moveTo>
                      <a:lnTo>
                        <a:pt x="8" y="0"/>
                      </a:lnTo>
                      <a:lnTo>
                        <a:pt x="2" y="14"/>
                      </a:lnTo>
                      <a:lnTo>
                        <a:pt x="0" y="19"/>
                      </a:lnTo>
                      <a:lnTo>
                        <a:pt x="0" y="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0" name="Freeform 420"/>
                <p:cNvSpPr>
                  <a:spLocks/>
                </p:cNvSpPr>
                <p:nvPr/>
              </p:nvSpPr>
              <p:spPr bwMode="auto">
                <a:xfrm>
                  <a:off x="2570" y="760"/>
                  <a:ext cx="899" cy="298"/>
                </a:xfrm>
                <a:custGeom>
                  <a:avLst/>
                  <a:gdLst>
                    <a:gd name="T0" fmla="*/ 22 w 899"/>
                    <a:gd name="T1" fmla="*/ 0 h 298"/>
                    <a:gd name="T2" fmla="*/ 53 w 899"/>
                    <a:gd name="T3" fmla="*/ 3 h 298"/>
                    <a:gd name="T4" fmla="*/ 83 w 899"/>
                    <a:gd name="T5" fmla="*/ 5 h 298"/>
                    <a:gd name="T6" fmla="*/ 113 w 899"/>
                    <a:gd name="T7" fmla="*/ 9 h 298"/>
                    <a:gd name="T8" fmla="*/ 143 w 899"/>
                    <a:gd name="T9" fmla="*/ 12 h 298"/>
                    <a:gd name="T10" fmla="*/ 174 w 899"/>
                    <a:gd name="T11" fmla="*/ 16 h 298"/>
                    <a:gd name="T12" fmla="*/ 204 w 899"/>
                    <a:gd name="T13" fmla="*/ 20 h 298"/>
                    <a:gd name="T14" fmla="*/ 234 w 899"/>
                    <a:gd name="T15" fmla="*/ 25 h 298"/>
                    <a:gd name="T16" fmla="*/ 265 w 899"/>
                    <a:gd name="T17" fmla="*/ 30 h 298"/>
                    <a:gd name="T18" fmla="*/ 294 w 899"/>
                    <a:gd name="T19" fmla="*/ 35 h 298"/>
                    <a:gd name="T20" fmla="*/ 323 w 899"/>
                    <a:gd name="T21" fmla="*/ 41 h 298"/>
                    <a:gd name="T22" fmla="*/ 352 w 899"/>
                    <a:gd name="T23" fmla="*/ 46 h 298"/>
                    <a:gd name="T24" fmla="*/ 380 w 899"/>
                    <a:gd name="T25" fmla="*/ 53 h 298"/>
                    <a:gd name="T26" fmla="*/ 409 w 899"/>
                    <a:gd name="T27" fmla="*/ 58 h 298"/>
                    <a:gd name="T28" fmla="*/ 438 w 899"/>
                    <a:gd name="T29" fmla="*/ 64 h 298"/>
                    <a:gd name="T30" fmla="*/ 467 w 899"/>
                    <a:gd name="T31" fmla="*/ 72 h 298"/>
                    <a:gd name="T32" fmla="*/ 496 w 899"/>
                    <a:gd name="T33" fmla="*/ 79 h 298"/>
                    <a:gd name="T34" fmla="*/ 524 w 899"/>
                    <a:gd name="T35" fmla="*/ 86 h 298"/>
                    <a:gd name="T36" fmla="*/ 552 w 899"/>
                    <a:gd name="T37" fmla="*/ 93 h 298"/>
                    <a:gd name="T38" fmla="*/ 579 w 899"/>
                    <a:gd name="T39" fmla="*/ 101 h 298"/>
                    <a:gd name="T40" fmla="*/ 607 w 899"/>
                    <a:gd name="T41" fmla="*/ 111 h 298"/>
                    <a:gd name="T42" fmla="*/ 633 w 899"/>
                    <a:gd name="T43" fmla="*/ 118 h 298"/>
                    <a:gd name="T44" fmla="*/ 660 w 899"/>
                    <a:gd name="T45" fmla="*/ 126 h 298"/>
                    <a:gd name="T46" fmla="*/ 686 w 899"/>
                    <a:gd name="T47" fmla="*/ 137 h 298"/>
                    <a:gd name="T48" fmla="*/ 712 w 899"/>
                    <a:gd name="T49" fmla="*/ 146 h 298"/>
                    <a:gd name="T50" fmla="*/ 737 w 899"/>
                    <a:gd name="T51" fmla="*/ 155 h 298"/>
                    <a:gd name="T52" fmla="*/ 762 w 899"/>
                    <a:gd name="T53" fmla="*/ 165 h 298"/>
                    <a:gd name="T54" fmla="*/ 789 w 899"/>
                    <a:gd name="T55" fmla="*/ 175 h 298"/>
                    <a:gd name="T56" fmla="*/ 814 w 899"/>
                    <a:gd name="T57" fmla="*/ 186 h 298"/>
                    <a:gd name="T58" fmla="*/ 837 w 899"/>
                    <a:gd name="T59" fmla="*/ 196 h 298"/>
                    <a:gd name="T60" fmla="*/ 863 w 899"/>
                    <a:gd name="T61" fmla="*/ 207 h 298"/>
                    <a:gd name="T62" fmla="*/ 886 w 899"/>
                    <a:gd name="T63" fmla="*/ 219 h 298"/>
                    <a:gd name="T64" fmla="*/ 849 w 899"/>
                    <a:gd name="T65" fmla="*/ 298 h 298"/>
                    <a:gd name="T66" fmla="*/ 8 w 899"/>
                    <a:gd name="T6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9" h="298">
                      <a:moveTo>
                        <a:pt x="8" y="0"/>
                      </a:moveTo>
                      <a:lnTo>
                        <a:pt x="22" y="0"/>
                      </a:lnTo>
                      <a:lnTo>
                        <a:pt x="37" y="1"/>
                      </a:lnTo>
                      <a:lnTo>
                        <a:pt x="53" y="3"/>
                      </a:lnTo>
                      <a:lnTo>
                        <a:pt x="68" y="4"/>
                      </a:lnTo>
                      <a:lnTo>
                        <a:pt x="83" y="5"/>
                      </a:lnTo>
                      <a:lnTo>
                        <a:pt x="97" y="8"/>
                      </a:lnTo>
                      <a:lnTo>
                        <a:pt x="113" y="9"/>
                      </a:lnTo>
                      <a:lnTo>
                        <a:pt x="129" y="12"/>
                      </a:lnTo>
                      <a:lnTo>
                        <a:pt x="143" y="12"/>
                      </a:lnTo>
                      <a:lnTo>
                        <a:pt x="158" y="14"/>
                      </a:lnTo>
                      <a:lnTo>
                        <a:pt x="174" y="16"/>
                      </a:lnTo>
                      <a:lnTo>
                        <a:pt x="190" y="18"/>
                      </a:lnTo>
                      <a:lnTo>
                        <a:pt x="204" y="20"/>
                      </a:lnTo>
                      <a:lnTo>
                        <a:pt x="219" y="24"/>
                      </a:lnTo>
                      <a:lnTo>
                        <a:pt x="234" y="25"/>
                      </a:lnTo>
                      <a:lnTo>
                        <a:pt x="250" y="29"/>
                      </a:lnTo>
                      <a:lnTo>
                        <a:pt x="265" y="30"/>
                      </a:lnTo>
                      <a:lnTo>
                        <a:pt x="279" y="33"/>
                      </a:lnTo>
                      <a:lnTo>
                        <a:pt x="294" y="35"/>
                      </a:lnTo>
                      <a:lnTo>
                        <a:pt x="308" y="38"/>
                      </a:lnTo>
                      <a:lnTo>
                        <a:pt x="323" y="41"/>
                      </a:lnTo>
                      <a:lnTo>
                        <a:pt x="337" y="43"/>
                      </a:lnTo>
                      <a:lnTo>
                        <a:pt x="352" y="46"/>
                      </a:lnTo>
                      <a:lnTo>
                        <a:pt x="367" y="50"/>
                      </a:lnTo>
                      <a:lnTo>
                        <a:pt x="380" y="53"/>
                      </a:lnTo>
                      <a:lnTo>
                        <a:pt x="396" y="55"/>
                      </a:lnTo>
                      <a:lnTo>
                        <a:pt x="409" y="58"/>
                      </a:lnTo>
                      <a:lnTo>
                        <a:pt x="425" y="62"/>
                      </a:lnTo>
                      <a:lnTo>
                        <a:pt x="438" y="64"/>
                      </a:lnTo>
                      <a:lnTo>
                        <a:pt x="454" y="68"/>
                      </a:lnTo>
                      <a:lnTo>
                        <a:pt x="467" y="72"/>
                      </a:lnTo>
                      <a:lnTo>
                        <a:pt x="483" y="76"/>
                      </a:lnTo>
                      <a:lnTo>
                        <a:pt x="496" y="79"/>
                      </a:lnTo>
                      <a:lnTo>
                        <a:pt x="511" y="83"/>
                      </a:lnTo>
                      <a:lnTo>
                        <a:pt x="524" y="86"/>
                      </a:lnTo>
                      <a:lnTo>
                        <a:pt x="539" y="89"/>
                      </a:lnTo>
                      <a:lnTo>
                        <a:pt x="552" y="93"/>
                      </a:lnTo>
                      <a:lnTo>
                        <a:pt x="566" y="97"/>
                      </a:lnTo>
                      <a:lnTo>
                        <a:pt x="579" y="101"/>
                      </a:lnTo>
                      <a:lnTo>
                        <a:pt x="594" y="107"/>
                      </a:lnTo>
                      <a:lnTo>
                        <a:pt x="607" y="111"/>
                      </a:lnTo>
                      <a:lnTo>
                        <a:pt x="620" y="114"/>
                      </a:lnTo>
                      <a:lnTo>
                        <a:pt x="633" y="118"/>
                      </a:lnTo>
                      <a:lnTo>
                        <a:pt x="648" y="122"/>
                      </a:lnTo>
                      <a:lnTo>
                        <a:pt x="660" y="126"/>
                      </a:lnTo>
                      <a:lnTo>
                        <a:pt x="674" y="132"/>
                      </a:lnTo>
                      <a:lnTo>
                        <a:pt x="686" y="137"/>
                      </a:lnTo>
                      <a:lnTo>
                        <a:pt x="701" y="142"/>
                      </a:lnTo>
                      <a:lnTo>
                        <a:pt x="712" y="146"/>
                      </a:lnTo>
                      <a:lnTo>
                        <a:pt x="726" y="150"/>
                      </a:lnTo>
                      <a:lnTo>
                        <a:pt x="737" y="155"/>
                      </a:lnTo>
                      <a:lnTo>
                        <a:pt x="751" y="161"/>
                      </a:lnTo>
                      <a:lnTo>
                        <a:pt x="762" y="165"/>
                      </a:lnTo>
                      <a:lnTo>
                        <a:pt x="776" y="170"/>
                      </a:lnTo>
                      <a:lnTo>
                        <a:pt x="789" y="175"/>
                      </a:lnTo>
                      <a:lnTo>
                        <a:pt x="802" y="182"/>
                      </a:lnTo>
                      <a:lnTo>
                        <a:pt x="814" y="186"/>
                      </a:lnTo>
                      <a:lnTo>
                        <a:pt x="826" y="191"/>
                      </a:lnTo>
                      <a:lnTo>
                        <a:pt x="837" y="196"/>
                      </a:lnTo>
                      <a:lnTo>
                        <a:pt x="851" y="201"/>
                      </a:lnTo>
                      <a:lnTo>
                        <a:pt x="863" y="207"/>
                      </a:lnTo>
                      <a:lnTo>
                        <a:pt x="874" y="213"/>
                      </a:lnTo>
                      <a:lnTo>
                        <a:pt x="886" y="219"/>
                      </a:lnTo>
                      <a:lnTo>
                        <a:pt x="899" y="225"/>
                      </a:lnTo>
                      <a:lnTo>
                        <a:pt x="849" y="298"/>
                      </a:lnTo>
                      <a:lnTo>
                        <a:pt x="0" y="9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1" name="Freeform 421"/>
                <p:cNvSpPr>
                  <a:spLocks/>
                </p:cNvSpPr>
                <p:nvPr/>
              </p:nvSpPr>
              <p:spPr bwMode="auto">
                <a:xfrm>
                  <a:off x="2339" y="1740"/>
                  <a:ext cx="74" cy="301"/>
                </a:xfrm>
                <a:custGeom>
                  <a:avLst/>
                  <a:gdLst>
                    <a:gd name="T0" fmla="*/ 6 w 74"/>
                    <a:gd name="T1" fmla="*/ 2 h 301"/>
                    <a:gd name="T2" fmla="*/ 27 w 74"/>
                    <a:gd name="T3" fmla="*/ 0 h 301"/>
                    <a:gd name="T4" fmla="*/ 74 w 74"/>
                    <a:gd name="T5" fmla="*/ 37 h 301"/>
                    <a:gd name="T6" fmla="*/ 19 w 74"/>
                    <a:gd name="T7" fmla="*/ 37 h 301"/>
                    <a:gd name="T8" fmla="*/ 12 w 74"/>
                    <a:gd name="T9" fmla="*/ 43 h 301"/>
                    <a:gd name="T10" fmla="*/ 12 w 74"/>
                    <a:gd name="T11" fmla="*/ 85 h 301"/>
                    <a:gd name="T12" fmla="*/ 8 w 74"/>
                    <a:gd name="T13" fmla="*/ 94 h 301"/>
                    <a:gd name="T14" fmla="*/ 20 w 74"/>
                    <a:gd name="T15" fmla="*/ 104 h 301"/>
                    <a:gd name="T16" fmla="*/ 35 w 74"/>
                    <a:gd name="T17" fmla="*/ 93 h 301"/>
                    <a:gd name="T18" fmla="*/ 32 w 74"/>
                    <a:gd name="T19" fmla="*/ 85 h 301"/>
                    <a:gd name="T20" fmla="*/ 74 w 74"/>
                    <a:gd name="T21" fmla="*/ 55 h 301"/>
                    <a:gd name="T22" fmla="*/ 70 w 74"/>
                    <a:gd name="T23" fmla="*/ 90 h 301"/>
                    <a:gd name="T24" fmla="*/ 70 w 74"/>
                    <a:gd name="T25" fmla="*/ 93 h 301"/>
                    <a:gd name="T26" fmla="*/ 69 w 74"/>
                    <a:gd name="T27" fmla="*/ 102 h 301"/>
                    <a:gd name="T28" fmla="*/ 74 w 74"/>
                    <a:gd name="T29" fmla="*/ 142 h 301"/>
                    <a:gd name="T30" fmla="*/ 65 w 74"/>
                    <a:gd name="T31" fmla="*/ 146 h 301"/>
                    <a:gd name="T32" fmla="*/ 50 w 74"/>
                    <a:gd name="T33" fmla="*/ 154 h 301"/>
                    <a:gd name="T34" fmla="*/ 50 w 74"/>
                    <a:gd name="T35" fmla="*/ 170 h 301"/>
                    <a:gd name="T36" fmla="*/ 62 w 74"/>
                    <a:gd name="T37" fmla="*/ 171 h 301"/>
                    <a:gd name="T38" fmla="*/ 74 w 74"/>
                    <a:gd name="T39" fmla="*/ 166 h 301"/>
                    <a:gd name="T40" fmla="*/ 68 w 74"/>
                    <a:gd name="T41" fmla="*/ 208 h 301"/>
                    <a:gd name="T42" fmla="*/ 50 w 74"/>
                    <a:gd name="T43" fmla="*/ 209 h 301"/>
                    <a:gd name="T44" fmla="*/ 45 w 74"/>
                    <a:gd name="T45" fmla="*/ 209 h 301"/>
                    <a:gd name="T46" fmla="*/ 53 w 74"/>
                    <a:gd name="T47" fmla="*/ 218 h 301"/>
                    <a:gd name="T48" fmla="*/ 61 w 74"/>
                    <a:gd name="T49" fmla="*/ 235 h 301"/>
                    <a:gd name="T50" fmla="*/ 61 w 74"/>
                    <a:gd name="T51" fmla="*/ 255 h 301"/>
                    <a:gd name="T52" fmla="*/ 65 w 74"/>
                    <a:gd name="T53" fmla="*/ 264 h 301"/>
                    <a:gd name="T54" fmla="*/ 74 w 74"/>
                    <a:gd name="T55" fmla="*/ 266 h 301"/>
                    <a:gd name="T56" fmla="*/ 73 w 74"/>
                    <a:gd name="T57" fmla="*/ 301 h 301"/>
                    <a:gd name="T58" fmla="*/ 49 w 74"/>
                    <a:gd name="T59" fmla="*/ 297 h 301"/>
                    <a:gd name="T60" fmla="*/ 35 w 74"/>
                    <a:gd name="T61" fmla="*/ 288 h 301"/>
                    <a:gd name="T62" fmla="*/ 23 w 74"/>
                    <a:gd name="T63" fmla="*/ 274 h 301"/>
                    <a:gd name="T64" fmla="*/ 20 w 74"/>
                    <a:gd name="T65" fmla="*/ 256 h 301"/>
                    <a:gd name="T66" fmla="*/ 27 w 74"/>
                    <a:gd name="T67" fmla="*/ 246 h 301"/>
                    <a:gd name="T68" fmla="*/ 15 w 74"/>
                    <a:gd name="T69" fmla="*/ 234 h 301"/>
                    <a:gd name="T70" fmla="*/ 3 w 74"/>
                    <a:gd name="T71" fmla="*/ 238 h 301"/>
                    <a:gd name="T72" fmla="*/ 0 w 74"/>
                    <a:gd name="T73" fmla="*/ 200 h 301"/>
                    <a:gd name="T74" fmla="*/ 15 w 74"/>
                    <a:gd name="T75" fmla="*/ 198 h 301"/>
                    <a:gd name="T76" fmla="*/ 31 w 74"/>
                    <a:gd name="T77" fmla="*/ 201 h 301"/>
                    <a:gd name="T78" fmla="*/ 24 w 74"/>
                    <a:gd name="T79" fmla="*/ 195 h 301"/>
                    <a:gd name="T80" fmla="*/ 14 w 74"/>
                    <a:gd name="T81" fmla="*/ 179 h 301"/>
                    <a:gd name="T82" fmla="*/ 11 w 74"/>
                    <a:gd name="T83" fmla="*/ 162 h 301"/>
                    <a:gd name="T84" fmla="*/ 16 w 74"/>
                    <a:gd name="T85" fmla="*/ 139 h 301"/>
                    <a:gd name="T86" fmla="*/ 2 w 74"/>
                    <a:gd name="T87" fmla="*/ 135 h 301"/>
                    <a:gd name="T88" fmla="*/ 0 w 74"/>
                    <a:gd name="T89" fmla="*/ 102 h 301"/>
                    <a:gd name="T90" fmla="*/ 0 w 74"/>
                    <a:gd name="T91" fmla="*/ 1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301">
                      <a:moveTo>
                        <a:pt x="0" y="5"/>
                      </a:moveTo>
                      <a:lnTo>
                        <a:pt x="6" y="2"/>
                      </a:lnTo>
                      <a:lnTo>
                        <a:pt x="15" y="0"/>
                      </a:lnTo>
                      <a:lnTo>
                        <a:pt x="27" y="0"/>
                      </a:lnTo>
                      <a:lnTo>
                        <a:pt x="74" y="0"/>
                      </a:lnTo>
                      <a:lnTo>
                        <a:pt x="74" y="37"/>
                      </a:lnTo>
                      <a:lnTo>
                        <a:pt x="27" y="37"/>
                      </a:lnTo>
                      <a:lnTo>
                        <a:pt x="19" y="37"/>
                      </a:lnTo>
                      <a:lnTo>
                        <a:pt x="15" y="39"/>
                      </a:lnTo>
                      <a:lnTo>
                        <a:pt x="12" y="43"/>
                      </a:lnTo>
                      <a:lnTo>
                        <a:pt x="12" y="50"/>
                      </a:lnTo>
                      <a:lnTo>
                        <a:pt x="12" y="85"/>
                      </a:lnTo>
                      <a:lnTo>
                        <a:pt x="10" y="88"/>
                      </a:lnTo>
                      <a:lnTo>
                        <a:pt x="8" y="94"/>
                      </a:lnTo>
                      <a:lnTo>
                        <a:pt x="11" y="101"/>
                      </a:lnTo>
                      <a:lnTo>
                        <a:pt x="20" y="104"/>
                      </a:lnTo>
                      <a:lnTo>
                        <a:pt x="29" y="100"/>
                      </a:lnTo>
                      <a:lnTo>
                        <a:pt x="35" y="93"/>
                      </a:lnTo>
                      <a:lnTo>
                        <a:pt x="33" y="88"/>
                      </a:lnTo>
                      <a:lnTo>
                        <a:pt x="32" y="85"/>
                      </a:lnTo>
                      <a:lnTo>
                        <a:pt x="32" y="55"/>
                      </a:lnTo>
                      <a:lnTo>
                        <a:pt x="74" y="55"/>
                      </a:lnTo>
                      <a:lnTo>
                        <a:pt x="74" y="90"/>
                      </a:lnTo>
                      <a:lnTo>
                        <a:pt x="70" y="90"/>
                      </a:lnTo>
                      <a:lnTo>
                        <a:pt x="70" y="92"/>
                      </a:lnTo>
                      <a:lnTo>
                        <a:pt x="70" y="93"/>
                      </a:lnTo>
                      <a:lnTo>
                        <a:pt x="69" y="97"/>
                      </a:lnTo>
                      <a:lnTo>
                        <a:pt x="69" y="102"/>
                      </a:lnTo>
                      <a:lnTo>
                        <a:pt x="74" y="97"/>
                      </a:lnTo>
                      <a:lnTo>
                        <a:pt x="74" y="142"/>
                      </a:lnTo>
                      <a:lnTo>
                        <a:pt x="73" y="143"/>
                      </a:lnTo>
                      <a:lnTo>
                        <a:pt x="65" y="146"/>
                      </a:lnTo>
                      <a:lnTo>
                        <a:pt x="60" y="150"/>
                      </a:lnTo>
                      <a:lnTo>
                        <a:pt x="50" y="154"/>
                      </a:lnTo>
                      <a:lnTo>
                        <a:pt x="48" y="162"/>
                      </a:lnTo>
                      <a:lnTo>
                        <a:pt x="50" y="170"/>
                      </a:lnTo>
                      <a:lnTo>
                        <a:pt x="58" y="173"/>
                      </a:lnTo>
                      <a:lnTo>
                        <a:pt x="62" y="171"/>
                      </a:lnTo>
                      <a:lnTo>
                        <a:pt x="70" y="168"/>
                      </a:lnTo>
                      <a:lnTo>
                        <a:pt x="74" y="166"/>
                      </a:lnTo>
                      <a:lnTo>
                        <a:pt x="74" y="206"/>
                      </a:lnTo>
                      <a:lnTo>
                        <a:pt x="68" y="208"/>
                      </a:lnTo>
                      <a:lnTo>
                        <a:pt x="58" y="210"/>
                      </a:lnTo>
                      <a:lnTo>
                        <a:pt x="50" y="209"/>
                      </a:lnTo>
                      <a:lnTo>
                        <a:pt x="44" y="208"/>
                      </a:lnTo>
                      <a:lnTo>
                        <a:pt x="45" y="209"/>
                      </a:lnTo>
                      <a:lnTo>
                        <a:pt x="48" y="210"/>
                      </a:lnTo>
                      <a:lnTo>
                        <a:pt x="53" y="218"/>
                      </a:lnTo>
                      <a:lnTo>
                        <a:pt x="58" y="226"/>
                      </a:lnTo>
                      <a:lnTo>
                        <a:pt x="61" y="235"/>
                      </a:lnTo>
                      <a:lnTo>
                        <a:pt x="62" y="246"/>
                      </a:lnTo>
                      <a:lnTo>
                        <a:pt x="61" y="255"/>
                      </a:lnTo>
                      <a:lnTo>
                        <a:pt x="61" y="263"/>
                      </a:lnTo>
                      <a:lnTo>
                        <a:pt x="65" y="264"/>
                      </a:lnTo>
                      <a:lnTo>
                        <a:pt x="73" y="266"/>
                      </a:lnTo>
                      <a:lnTo>
                        <a:pt x="74" y="266"/>
                      </a:lnTo>
                      <a:lnTo>
                        <a:pt x="74" y="301"/>
                      </a:lnTo>
                      <a:lnTo>
                        <a:pt x="73" y="301"/>
                      </a:lnTo>
                      <a:lnTo>
                        <a:pt x="60" y="300"/>
                      </a:lnTo>
                      <a:lnTo>
                        <a:pt x="49" y="297"/>
                      </a:lnTo>
                      <a:lnTo>
                        <a:pt x="41" y="292"/>
                      </a:lnTo>
                      <a:lnTo>
                        <a:pt x="35" y="288"/>
                      </a:lnTo>
                      <a:lnTo>
                        <a:pt x="27" y="281"/>
                      </a:lnTo>
                      <a:lnTo>
                        <a:pt x="23" y="274"/>
                      </a:lnTo>
                      <a:lnTo>
                        <a:pt x="20" y="264"/>
                      </a:lnTo>
                      <a:lnTo>
                        <a:pt x="20" y="256"/>
                      </a:lnTo>
                      <a:lnTo>
                        <a:pt x="23" y="252"/>
                      </a:lnTo>
                      <a:lnTo>
                        <a:pt x="27" y="246"/>
                      </a:lnTo>
                      <a:lnTo>
                        <a:pt x="24" y="237"/>
                      </a:lnTo>
                      <a:lnTo>
                        <a:pt x="15" y="234"/>
                      </a:lnTo>
                      <a:lnTo>
                        <a:pt x="8" y="234"/>
                      </a:lnTo>
                      <a:lnTo>
                        <a:pt x="3" y="238"/>
                      </a:lnTo>
                      <a:lnTo>
                        <a:pt x="0" y="241"/>
                      </a:lnTo>
                      <a:lnTo>
                        <a:pt x="0" y="200"/>
                      </a:lnTo>
                      <a:lnTo>
                        <a:pt x="3" y="198"/>
                      </a:lnTo>
                      <a:lnTo>
                        <a:pt x="15" y="198"/>
                      </a:lnTo>
                      <a:lnTo>
                        <a:pt x="23" y="198"/>
                      </a:lnTo>
                      <a:lnTo>
                        <a:pt x="31" y="201"/>
                      </a:lnTo>
                      <a:lnTo>
                        <a:pt x="27" y="197"/>
                      </a:lnTo>
                      <a:lnTo>
                        <a:pt x="24" y="195"/>
                      </a:lnTo>
                      <a:lnTo>
                        <a:pt x="18" y="187"/>
                      </a:lnTo>
                      <a:lnTo>
                        <a:pt x="14" y="179"/>
                      </a:lnTo>
                      <a:lnTo>
                        <a:pt x="11" y="170"/>
                      </a:lnTo>
                      <a:lnTo>
                        <a:pt x="11" y="162"/>
                      </a:lnTo>
                      <a:lnTo>
                        <a:pt x="12" y="148"/>
                      </a:lnTo>
                      <a:lnTo>
                        <a:pt x="16" y="139"/>
                      </a:lnTo>
                      <a:lnTo>
                        <a:pt x="8" y="137"/>
                      </a:lnTo>
                      <a:lnTo>
                        <a:pt x="2" y="135"/>
                      </a:lnTo>
                      <a:lnTo>
                        <a:pt x="0" y="135"/>
                      </a:lnTo>
                      <a:lnTo>
                        <a:pt x="0" y="102"/>
                      </a:lnTo>
                      <a:lnTo>
                        <a:pt x="2" y="104"/>
                      </a:lnTo>
                      <a:lnTo>
                        <a:pt x="0" y="101"/>
                      </a:lnTo>
                      <a:lnTo>
                        <a:pt x="0" y="5"/>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2" name="Freeform 422"/>
                <p:cNvSpPr>
                  <a:spLocks/>
                </p:cNvSpPr>
                <p:nvPr/>
              </p:nvSpPr>
              <p:spPr bwMode="auto">
                <a:xfrm>
                  <a:off x="2312" y="1745"/>
                  <a:ext cx="27" cy="130"/>
                </a:xfrm>
                <a:custGeom>
                  <a:avLst/>
                  <a:gdLst>
                    <a:gd name="T0" fmla="*/ 27 w 27"/>
                    <a:gd name="T1" fmla="*/ 96 h 130"/>
                    <a:gd name="T2" fmla="*/ 26 w 27"/>
                    <a:gd name="T3" fmla="*/ 89 h 130"/>
                    <a:gd name="T4" fmla="*/ 26 w 27"/>
                    <a:gd name="T5" fmla="*/ 91 h 130"/>
                    <a:gd name="T6" fmla="*/ 26 w 27"/>
                    <a:gd name="T7" fmla="*/ 93 h 130"/>
                    <a:gd name="T8" fmla="*/ 27 w 27"/>
                    <a:gd name="T9" fmla="*/ 96 h 130"/>
                    <a:gd name="T10" fmla="*/ 27 w 27"/>
                    <a:gd name="T11" fmla="*/ 97 h 130"/>
                    <a:gd name="T12" fmla="*/ 27 w 27"/>
                    <a:gd name="T13" fmla="*/ 130 h 130"/>
                    <a:gd name="T14" fmla="*/ 22 w 27"/>
                    <a:gd name="T15" fmla="*/ 128 h 130"/>
                    <a:gd name="T16" fmla="*/ 18 w 27"/>
                    <a:gd name="T17" fmla="*/ 126 h 130"/>
                    <a:gd name="T18" fmla="*/ 9 w 27"/>
                    <a:gd name="T19" fmla="*/ 117 h 130"/>
                    <a:gd name="T20" fmla="*/ 4 w 27"/>
                    <a:gd name="T21" fmla="*/ 109 h 130"/>
                    <a:gd name="T22" fmla="*/ 0 w 27"/>
                    <a:gd name="T23" fmla="*/ 99 h 130"/>
                    <a:gd name="T24" fmla="*/ 0 w 27"/>
                    <a:gd name="T25" fmla="*/ 89 h 130"/>
                    <a:gd name="T26" fmla="*/ 0 w 27"/>
                    <a:gd name="T27" fmla="*/ 79 h 130"/>
                    <a:gd name="T28" fmla="*/ 4 w 27"/>
                    <a:gd name="T29" fmla="*/ 70 h 130"/>
                    <a:gd name="T30" fmla="*/ 4 w 27"/>
                    <a:gd name="T31" fmla="*/ 45 h 130"/>
                    <a:gd name="T32" fmla="*/ 4 w 27"/>
                    <a:gd name="T33" fmla="*/ 34 h 130"/>
                    <a:gd name="T34" fmla="*/ 6 w 27"/>
                    <a:gd name="T35" fmla="*/ 25 h 130"/>
                    <a:gd name="T36" fmla="*/ 10 w 27"/>
                    <a:gd name="T37" fmla="*/ 17 h 130"/>
                    <a:gd name="T38" fmla="*/ 17 w 27"/>
                    <a:gd name="T39" fmla="*/ 9 h 130"/>
                    <a:gd name="T40" fmla="*/ 23 w 27"/>
                    <a:gd name="T41" fmla="*/ 1 h 130"/>
                    <a:gd name="T42" fmla="*/ 27 w 27"/>
                    <a:gd name="T43" fmla="*/ 0 h 130"/>
                    <a:gd name="T44" fmla="*/ 27 w 27"/>
                    <a:gd name="T45" fmla="*/ 9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30">
                      <a:moveTo>
                        <a:pt x="27" y="96"/>
                      </a:moveTo>
                      <a:lnTo>
                        <a:pt x="26" y="89"/>
                      </a:lnTo>
                      <a:lnTo>
                        <a:pt x="26" y="91"/>
                      </a:lnTo>
                      <a:lnTo>
                        <a:pt x="26" y="93"/>
                      </a:lnTo>
                      <a:lnTo>
                        <a:pt x="27" y="96"/>
                      </a:lnTo>
                      <a:lnTo>
                        <a:pt x="27" y="97"/>
                      </a:lnTo>
                      <a:lnTo>
                        <a:pt x="27" y="130"/>
                      </a:lnTo>
                      <a:lnTo>
                        <a:pt x="22" y="128"/>
                      </a:lnTo>
                      <a:lnTo>
                        <a:pt x="18" y="126"/>
                      </a:lnTo>
                      <a:lnTo>
                        <a:pt x="9" y="117"/>
                      </a:lnTo>
                      <a:lnTo>
                        <a:pt x="4" y="109"/>
                      </a:lnTo>
                      <a:lnTo>
                        <a:pt x="0" y="99"/>
                      </a:lnTo>
                      <a:lnTo>
                        <a:pt x="0" y="89"/>
                      </a:lnTo>
                      <a:lnTo>
                        <a:pt x="0" y="79"/>
                      </a:lnTo>
                      <a:lnTo>
                        <a:pt x="4" y="70"/>
                      </a:lnTo>
                      <a:lnTo>
                        <a:pt x="4" y="45"/>
                      </a:lnTo>
                      <a:lnTo>
                        <a:pt x="4" y="34"/>
                      </a:lnTo>
                      <a:lnTo>
                        <a:pt x="6" y="25"/>
                      </a:lnTo>
                      <a:lnTo>
                        <a:pt x="10" y="17"/>
                      </a:lnTo>
                      <a:lnTo>
                        <a:pt x="17" y="9"/>
                      </a:lnTo>
                      <a:lnTo>
                        <a:pt x="23" y="1"/>
                      </a:lnTo>
                      <a:lnTo>
                        <a:pt x="27" y="0"/>
                      </a:lnTo>
                      <a:lnTo>
                        <a:pt x="27" y="9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3" name="Freeform 423"/>
                <p:cNvSpPr>
                  <a:spLocks/>
                </p:cNvSpPr>
                <p:nvPr/>
              </p:nvSpPr>
              <p:spPr bwMode="auto">
                <a:xfrm>
                  <a:off x="2301" y="1940"/>
                  <a:ext cx="38" cy="134"/>
                </a:xfrm>
                <a:custGeom>
                  <a:avLst/>
                  <a:gdLst>
                    <a:gd name="T0" fmla="*/ 38 w 38"/>
                    <a:gd name="T1" fmla="*/ 41 h 134"/>
                    <a:gd name="T2" fmla="*/ 37 w 38"/>
                    <a:gd name="T3" fmla="*/ 43 h 134"/>
                    <a:gd name="T4" fmla="*/ 37 w 38"/>
                    <a:gd name="T5" fmla="*/ 51 h 134"/>
                    <a:gd name="T6" fmla="*/ 37 w 38"/>
                    <a:gd name="T7" fmla="*/ 59 h 134"/>
                    <a:gd name="T8" fmla="*/ 37 w 38"/>
                    <a:gd name="T9" fmla="*/ 67 h 134"/>
                    <a:gd name="T10" fmla="*/ 38 w 38"/>
                    <a:gd name="T11" fmla="*/ 74 h 134"/>
                    <a:gd name="T12" fmla="*/ 38 w 38"/>
                    <a:gd name="T13" fmla="*/ 75 h 134"/>
                    <a:gd name="T14" fmla="*/ 38 w 38"/>
                    <a:gd name="T15" fmla="*/ 134 h 134"/>
                    <a:gd name="T16" fmla="*/ 37 w 38"/>
                    <a:gd name="T17" fmla="*/ 133 h 134"/>
                    <a:gd name="T18" fmla="*/ 31 w 38"/>
                    <a:gd name="T19" fmla="*/ 128 h 134"/>
                    <a:gd name="T20" fmla="*/ 29 w 38"/>
                    <a:gd name="T21" fmla="*/ 128 h 134"/>
                    <a:gd name="T22" fmla="*/ 21 w 38"/>
                    <a:gd name="T23" fmla="*/ 120 h 134"/>
                    <a:gd name="T24" fmla="*/ 16 w 38"/>
                    <a:gd name="T25" fmla="*/ 112 h 134"/>
                    <a:gd name="T26" fmla="*/ 12 w 38"/>
                    <a:gd name="T27" fmla="*/ 103 h 134"/>
                    <a:gd name="T28" fmla="*/ 8 w 38"/>
                    <a:gd name="T29" fmla="*/ 95 h 134"/>
                    <a:gd name="T30" fmla="*/ 4 w 38"/>
                    <a:gd name="T31" fmla="*/ 84 h 134"/>
                    <a:gd name="T32" fmla="*/ 2 w 38"/>
                    <a:gd name="T33" fmla="*/ 74 h 134"/>
                    <a:gd name="T34" fmla="*/ 0 w 38"/>
                    <a:gd name="T35" fmla="*/ 62 h 134"/>
                    <a:gd name="T36" fmla="*/ 0 w 38"/>
                    <a:gd name="T37" fmla="*/ 51 h 134"/>
                    <a:gd name="T38" fmla="*/ 0 w 38"/>
                    <a:gd name="T39" fmla="*/ 39 h 134"/>
                    <a:gd name="T40" fmla="*/ 4 w 38"/>
                    <a:gd name="T41" fmla="*/ 31 h 134"/>
                    <a:gd name="T42" fmla="*/ 8 w 38"/>
                    <a:gd name="T43" fmla="*/ 22 h 134"/>
                    <a:gd name="T44" fmla="*/ 15 w 38"/>
                    <a:gd name="T45" fmla="*/ 16 h 134"/>
                    <a:gd name="T46" fmla="*/ 21 w 38"/>
                    <a:gd name="T47" fmla="*/ 8 h 134"/>
                    <a:gd name="T48" fmla="*/ 32 w 38"/>
                    <a:gd name="T49" fmla="*/ 2 h 134"/>
                    <a:gd name="T50" fmla="*/ 38 w 38"/>
                    <a:gd name="T51" fmla="*/ 0 h 134"/>
                    <a:gd name="T52" fmla="*/ 38 w 38"/>
                    <a:gd name="T53"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134">
                      <a:moveTo>
                        <a:pt x="38" y="41"/>
                      </a:moveTo>
                      <a:lnTo>
                        <a:pt x="37" y="43"/>
                      </a:lnTo>
                      <a:lnTo>
                        <a:pt x="37" y="51"/>
                      </a:lnTo>
                      <a:lnTo>
                        <a:pt x="37" y="59"/>
                      </a:lnTo>
                      <a:lnTo>
                        <a:pt x="37" y="67"/>
                      </a:lnTo>
                      <a:lnTo>
                        <a:pt x="38" y="74"/>
                      </a:lnTo>
                      <a:lnTo>
                        <a:pt x="38" y="75"/>
                      </a:lnTo>
                      <a:lnTo>
                        <a:pt x="38" y="134"/>
                      </a:lnTo>
                      <a:lnTo>
                        <a:pt x="37" y="133"/>
                      </a:lnTo>
                      <a:lnTo>
                        <a:pt x="31" y="128"/>
                      </a:lnTo>
                      <a:lnTo>
                        <a:pt x="29" y="128"/>
                      </a:lnTo>
                      <a:lnTo>
                        <a:pt x="21" y="120"/>
                      </a:lnTo>
                      <a:lnTo>
                        <a:pt x="16" y="112"/>
                      </a:lnTo>
                      <a:lnTo>
                        <a:pt x="12" y="103"/>
                      </a:lnTo>
                      <a:lnTo>
                        <a:pt x="8" y="95"/>
                      </a:lnTo>
                      <a:lnTo>
                        <a:pt x="4" y="84"/>
                      </a:lnTo>
                      <a:lnTo>
                        <a:pt x="2" y="74"/>
                      </a:lnTo>
                      <a:lnTo>
                        <a:pt x="0" y="62"/>
                      </a:lnTo>
                      <a:lnTo>
                        <a:pt x="0" y="51"/>
                      </a:lnTo>
                      <a:lnTo>
                        <a:pt x="0" y="39"/>
                      </a:lnTo>
                      <a:lnTo>
                        <a:pt x="4" y="31"/>
                      </a:lnTo>
                      <a:lnTo>
                        <a:pt x="8" y="22"/>
                      </a:lnTo>
                      <a:lnTo>
                        <a:pt x="15" y="16"/>
                      </a:lnTo>
                      <a:lnTo>
                        <a:pt x="21" y="8"/>
                      </a:lnTo>
                      <a:lnTo>
                        <a:pt x="32" y="2"/>
                      </a:lnTo>
                      <a:lnTo>
                        <a:pt x="38" y="0"/>
                      </a:lnTo>
                      <a:lnTo>
                        <a:pt x="38" y="4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4" name="Freeform 424"/>
                <p:cNvSpPr>
                  <a:spLocks/>
                </p:cNvSpPr>
                <p:nvPr/>
              </p:nvSpPr>
              <p:spPr bwMode="auto">
                <a:xfrm>
                  <a:off x="2339" y="2015"/>
                  <a:ext cx="74" cy="80"/>
                </a:xfrm>
                <a:custGeom>
                  <a:avLst/>
                  <a:gdLst>
                    <a:gd name="T0" fmla="*/ 0 w 74"/>
                    <a:gd name="T1" fmla="*/ 0 h 80"/>
                    <a:gd name="T2" fmla="*/ 3 w 74"/>
                    <a:gd name="T3" fmla="*/ 6 h 80"/>
                    <a:gd name="T4" fmla="*/ 10 w 74"/>
                    <a:gd name="T5" fmla="*/ 17 h 80"/>
                    <a:gd name="T6" fmla="*/ 19 w 74"/>
                    <a:gd name="T7" fmla="*/ 28 h 80"/>
                    <a:gd name="T8" fmla="*/ 28 w 74"/>
                    <a:gd name="T9" fmla="*/ 34 h 80"/>
                    <a:gd name="T10" fmla="*/ 40 w 74"/>
                    <a:gd name="T11" fmla="*/ 39 h 80"/>
                    <a:gd name="T12" fmla="*/ 45 w 74"/>
                    <a:gd name="T13" fmla="*/ 41 h 80"/>
                    <a:gd name="T14" fmla="*/ 52 w 74"/>
                    <a:gd name="T15" fmla="*/ 43 h 80"/>
                    <a:gd name="T16" fmla="*/ 60 w 74"/>
                    <a:gd name="T17" fmla="*/ 43 h 80"/>
                    <a:gd name="T18" fmla="*/ 68 w 74"/>
                    <a:gd name="T19" fmla="*/ 45 h 80"/>
                    <a:gd name="T20" fmla="*/ 74 w 74"/>
                    <a:gd name="T21" fmla="*/ 43 h 80"/>
                    <a:gd name="T22" fmla="*/ 74 w 74"/>
                    <a:gd name="T23" fmla="*/ 43 h 80"/>
                    <a:gd name="T24" fmla="*/ 74 w 74"/>
                    <a:gd name="T25" fmla="*/ 79 h 80"/>
                    <a:gd name="T26" fmla="*/ 68 w 74"/>
                    <a:gd name="T27" fmla="*/ 80 h 80"/>
                    <a:gd name="T28" fmla="*/ 56 w 74"/>
                    <a:gd name="T29" fmla="*/ 79 h 80"/>
                    <a:gd name="T30" fmla="*/ 45 w 74"/>
                    <a:gd name="T31" fmla="*/ 78 h 80"/>
                    <a:gd name="T32" fmla="*/ 35 w 74"/>
                    <a:gd name="T33" fmla="*/ 75 h 80"/>
                    <a:gd name="T34" fmla="*/ 25 w 74"/>
                    <a:gd name="T35" fmla="*/ 72 h 80"/>
                    <a:gd name="T36" fmla="*/ 15 w 74"/>
                    <a:gd name="T37" fmla="*/ 68 h 80"/>
                    <a:gd name="T38" fmla="*/ 7 w 74"/>
                    <a:gd name="T39" fmla="*/ 64 h 80"/>
                    <a:gd name="T40" fmla="*/ 0 w 74"/>
                    <a:gd name="T41" fmla="*/ 59 h 80"/>
                    <a:gd name="T42" fmla="*/ 0 w 74"/>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0">
                      <a:moveTo>
                        <a:pt x="0" y="0"/>
                      </a:moveTo>
                      <a:lnTo>
                        <a:pt x="3" y="6"/>
                      </a:lnTo>
                      <a:lnTo>
                        <a:pt x="10" y="17"/>
                      </a:lnTo>
                      <a:lnTo>
                        <a:pt x="19" y="28"/>
                      </a:lnTo>
                      <a:lnTo>
                        <a:pt x="28" y="34"/>
                      </a:lnTo>
                      <a:lnTo>
                        <a:pt x="40" y="39"/>
                      </a:lnTo>
                      <a:lnTo>
                        <a:pt x="45" y="41"/>
                      </a:lnTo>
                      <a:lnTo>
                        <a:pt x="52" y="43"/>
                      </a:lnTo>
                      <a:lnTo>
                        <a:pt x="60" y="43"/>
                      </a:lnTo>
                      <a:lnTo>
                        <a:pt x="68" y="45"/>
                      </a:lnTo>
                      <a:lnTo>
                        <a:pt x="74" y="43"/>
                      </a:lnTo>
                      <a:lnTo>
                        <a:pt x="74" y="43"/>
                      </a:lnTo>
                      <a:lnTo>
                        <a:pt x="74" y="79"/>
                      </a:lnTo>
                      <a:lnTo>
                        <a:pt x="68" y="80"/>
                      </a:lnTo>
                      <a:lnTo>
                        <a:pt x="56" y="79"/>
                      </a:lnTo>
                      <a:lnTo>
                        <a:pt x="45" y="78"/>
                      </a:lnTo>
                      <a:lnTo>
                        <a:pt x="35" y="75"/>
                      </a:lnTo>
                      <a:lnTo>
                        <a:pt x="25" y="72"/>
                      </a:lnTo>
                      <a:lnTo>
                        <a:pt x="15" y="68"/>
                      </a:lnTo>
                      <a:lnTo>
                        <a:pt x="7" y="64"/>
                      </a:lnTo>
                      <a:lnTo>
                        <a:pt x="0" y="59"/>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5" name="Freeform 425"/>
                <p:cNvSpPr>
                  <a:spLocks/>
                </p:cNvSpPr>
                <p:nvPr/>
              </p:nvSpPr>
              <p:spPr bwMode="auto">
                <a:xfrm>
                  <a:off x="2339" y="2365"/>
                  <a:ext cx="74" cy="175"/>
                </a:xfrm>
                <a:custGeom>
                  <a:avLst/>
                  <a:gdLst>
                    <a:gd name="T0" fmla="*/ 0 w 74"/>
                    <a:gd name="T1" fmla="*/ 117 h 175"/>
                    <a:gd name="T2" fmla="*/ 3 w 74"/>
                    <a:gd name="T3" fmla="*/ 108 h 175"/>
                    <a:gd name="T4" fmla="*/ 7 w 74"/>
                    <a:gd name="T5" fmla="*/ 96 h 175"/>
                    <a:gd name="T6" fmla="*/ 12 w 74"/>
                    <a:gd name="T7" fmla="*/ 86 h 175"/>
                    <a:gd name="T8" fmla="*/ 16 w 74"/>
                    <a:gd name="T9" fmla="*/ 75 h 175"/>
                    <a:gd name="T10" fmla="*/ 21 w 74"/>
                    <a:gd name="T11" fmla="*/ 66 h 175"/>
                    <a:gd name="T12" fmla="*/ 25 w 74"/>
                    <a:gd name="T13" fmla="*/ 58 h 175"/>
                    <a:gd name="T14" fmla="*/ 32 w 74"/>
                    <a:gd name="T15" fmla="*/ 51 h 175"/>
                    <a:gd name="T16" fmla="*/ 36 w 74"/>
                    <a:gd name="T17" fmla="*/ 42 h 175"/>
                    <a:gd name="T18" fmla="*/ 43 w 74"/>
                    <a:gd name="T19" fmla="*/ 34 h 175"/>
                    <a:gd name="T20" fmla="*/ 48 w 74"/>
                    <a:gd name="T21" fmla="*/ 26 h 175"/>
                    <a:gd name="T22" fmla="*/ 54 w 74"/>
                    <a:gd name="T23" fmla="*/ 20 h 175"/>
                    <a:gd name="T24" fmla="*/ 60 w 74"/>
                    <a:gd name="T25" fmla="*/ 12 h 175"/>
                    <a:gd name="T26" fmla="*/ 66 w 74"/>
                    <a:gd name="T27" fmla="*/ 7 h 175"/>
                    <a:gd name="T28" fmla="*/ 73 w 74"/>
                    <a:gd name="T29" fmla="*/ 1 h 175"/>
                    <a:gd name="T30" fmla="*/ 74 w 74"/>
                    <a:gd name="T31" fmla="*/ 0 h 175"/>
                    <a:gd name="T32" fmla="*/ 74 w 74"/>
                    <a:gd name="T33" fmla="*/ 53 h 175"/>
                    <a:gd name="T34" fmla="*/ 73 w 74"/>
                    <a:gd name="T35" fmla="*/ 55 h 175"/>
                    <a:gd name="T36" fmla="*/ 66 w 74"/>
                    <a:gd name="T37" fmla="*/ 63 h 175"/>
                    <a:gd name="T38" fmla="*/ 61 w 74"/>
                    <a:gd name="T39" fmla="*/ 73 h 175"/>
                    <a:gd name="T40" fmla="*/ 56 w 74"/>
                    <a:gd name="T41" fmla="*/ 78 h 175"/>
                    <a:gd name="T42" fmla="*/ 52 w 74"/>
                    <a:gd name="T43" fmla="*/ 84 h 175"/>
                    <a:gd name="T44" fmla="*/ 48 w 74"/>
                    <a:gd name="T45" fmla="*/ 92 h 175"/>
                    <a:gd name="T46" fmla="*/ 44 w 74"/>
                    <a:gd name="T47" fmla="*/ 100 h 175"/>
                    <a:gd name="T48" fmla="*/ 40 w 74"/>
                    <a:gd name="T49" fmla="*/ 108 h 175"/>
                    <a:gd name="T50" fmla="*/ 37 w 74"/>
                    <a:gd name="T51" fmla="*/ 116 h 175"/>
                    <a:gd name="T52" fmla="*/ 36 w 74"/>
                    <a:gd name="T53" fmla="*/ 124 h 175"/>
                    <a:gd name="T54" fmla="*/ 36 w 74"/>
                    <a:gd name="T55" fmla="*/ 133 h 175"/>
                    <a:gd name="T56" fmla="*/ 39 w 74"/>
                    <a:gd name="T57" fmla="*/ 137 h 175"/>
                    <a:gd name="T58" fmla="*/ 47 w 74"/>
                    <a:gd name="T59" fmla="*/ 140 h 175"/>
                    <a:gd name="T60" fmla="*/ 52 w 74"/>
                    <a:gd name="T61" fmla="*/ 138 h 175"/>
                    <a:gd name="T62" fmla="*/ 57 w 74"/>
                    <a:gd name="T63" fmla="*/ 136 h 175"/>
                    <a:gd name="T64" fmla="*/ 74 w 74"/>
                    <a:gd name="T65" fmla="*/ 136 h 175"/>
                    <a:gd name="T66" fmla="*/ 74 w 74"/>
                    <a:gd name="T67" fmla="*/ 171 h 175"/>
                    <a:gd name="T68" fmla="*/ 68 w 74"/>
                    <a:gd name="T69" fmla="*/ 171 h 175"/>
                    <a:gd name="T70" fmla="*/ 66 w 74"/>
                    <a:gd name="T71" fmla="*/ 171 h 175"/>
                    <a:gd name="T72" fmla="*/ 65 w 74"/>
                    <a:gd name="T73" fmla="*/ 173 h 175"/>
                    <a:gd name="T74" fmla="*/ 56 w 74"/>
                    <a:gd name="T75" fmla="*/ 174 h 175"/>
                    <a:gd name="T76" fmla="*/ 47 w 74"/>
                    <a:gd name="T77" fmla="*/ 175 h 175"/>
                    <a:gd name="T78" fmla="*/ 39 w 74"/>
                    <a:gd name="T79" fmla="*/ 174 h 175"/>
                    <a:gd name="T80" fmla="*/ 31 w 74"/>
                    <a:gd name="T81" fmla="*/ 173 h 175"/>
                    <a:gd name="T82" fmla="*/ 24 w 74"/>
                    <a:gd name="T83" fmla="*/ 170 h 175"/>
                    <a:gd name="T84" fmla="*/ 19 w 74"/>
                    <a:gd name="T85" fmla="*/ 167 h 175"/>
                    <a:gd name="T86" fmla="*/ 10 w 74"/>
                    <a:gd name="T87" fmla="*/ 159 h 175"/>
                    <a:gd name="T88" fmla="*/ 4 w 74"/>
                    <a:gd name="T89" fmla="*/ 152 h 175"/>
                    <a:gd name="T90" fmla="*/ 0 w 74"/>
                    <a:gd name="T91" fmla="*/ 144 h 175"/>
                    <a:gd name="T92" fmla="*/ 0 w 74"/>
                    <a:gd name="T93"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75">
                      <a:moveTo>
                        <a:pt x="0" y="117"/>
                      </a:moveTo>
                      <a:lnTo>
                        <a:pt x="3" y="108"/>
                      </a:lnTo>
                      <a:lnTo>
                        <a:pt x="7" y="96"/>
                      </a:lnTo>
                      <a:lnTo>
                        <a:pt x="12" y="86"/>
                      </a:lnTo>
                      <a:lnTo>
                        <a:pt x="16" y="75"/>
                      </a:lnTo>
                      <a:lnTo>
                        <a:pt x="21" y="66"/>
                      </a:lnTo>
                      <a:lnTo>
                        <a:pt x="25" y="58"/>
                      </a:lnTo>
                      <a:lnTo>
                        <a:pt x="32" y="51"/>
                      </a:lnTo>
                      <a:lnTo>
                        <a:pt x="36" y="42"/>
                      </a:lnTo>
                      <a:lnTo>
                        <a:pt x="43" y="34"/>
                      </a:lnTo>
                      <a:lnTo>
                        <a:pt x="48" y="26"/>
                      </a:lnTo>
                      <a:lnTo>
                        <a:pt x="54" y="20"/>
                      </a:lnTo>
                      <a:lnTo>
                        <a:pt x="60" y="12"/>
                      </a:lnTo>
                      <a:lnTo>
                        <a:pt x="66" y="7"/>
                      </a:lnTo>
                      <a:lnTo>
                        <a:pt x="73" y="1"/>
                      </a:lnTo>
                      <a:lnTo>
                        <a:pt x="74" y="0"/>
                      </a:lnTo>
                      <a:lnTo>
                        <a:pt x="74" y="53"/>
                      </a:lnTo>
                      <a:lnTo>
                        <a:pt x="73" y="55"/>
                      </a:lnTo>
                      <a:lnTo>
                        <a:pt x="66" y="63"/>
                      </a:lnTo>
                      <a:lnTo>
                        <a:pt x="61" y="73"/>
                      </a:lnTo>
                      <a:lnTo>
                        <a:pt x="56" y="78"/>
                      </a:lnTo>
                      <a:lnTo>
                        <a:pt x="52" y="84"/>
                      </a:lnTo>
                      <a:lnTo>
                        <a:pt x="48" y="92"/>
                      </a:lnTo>
                      <a:lnTo>
                        <a:pt x="44" y="100"/>
                      </a:lnTo>
                      <a:lnTo>
                        <a:pt x="40" y="108"/>
                      </a:lnTo>
                      <a:lnTo>
                        <a:pt x="37" y="116"/>
                      </a:lnTo>
                      <a:lnTo>
                        <a:pt x="36" y="124"/>
                      </a:lnTo>
                      <a:lnTo>
                        <a:pt x="36" y="133"/>
                      </a:lnTo>
                      <a:lnTo>
                        <a:pt x="39" y="137"/>
                      </a:lnTo>
                      <a:lnTo>
                        <a:pt x="47" y="140"/>
                      </a:lnTo>
                      <a:lnTo>
                        <a:pt x="52" y="138"/>
                      </a:lnTo>
                      <a:lnTo>
                        <a:pt x="57" y="136"/>
                      </a:lnTo>
                      <a:lnTo>
                        <a:pt x="74" y="136"/>
                      </a:lnTo>
                      <a:lnTo>
                        <a:pt x="74" y="171"/>
                      </a:lnTo>
                      <a:lnTo>
                        <a:pt x="68" y="171"/>
                      </a:lnTo>
                      <a:lnTo>
                        <a:pt x="66" y="171"/>
                      </a:lnTo>
                      <a:lnTo>
                        <a:pt x="65" y="173"/>
                      </a:lnTo>
                      <a:lnTo>
                        <a:pt x="56" y="174"/>
                      </a:lnTo>
                      <a:lnTo>
                        <a:pt x="47" y="175"/>
                      </a:lnTo>
                      <a:lnTo>
                        <a:pt x="39" y="174"/>
                      </a:lnTo>
                      <a:lnTo>
                        <a:pt x="31" y="173"/>
                      </a:lnTo>
                      <a:lnTo>
                        <a:pt x="24" y="170"/>
                      </a:lnTo>
                      <a:lnTo>
                        <a:pt x="19" y="167"/>
                      </a:lnTo>
                      <a:lnTo>
                        <a:pt x="10" y="159"/>
                      </a:lnTo>
                      <a:lnTo>
                        <a:pt x="4" y="152"/>
                      </a:lnTo>
                      <a:lnTo>
                        <a:pt x="0" y="144"/>
                      </a:lnTo>
                      <a:lnTo>
                        <a:pt x="0" y="11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6" name="Freeform 426"/>
                <p:cNvSpPr>
                  <a:spLocks/>
                </p:cNvSpPr>
                <p:nvPr/>
              </p:nvSpPr>
              <p:spPr bwMode="auto">
                <a:xfrm>
                  <a:off x="2339" y="2482"/>
                  <a:ext cx="1" cy="27"/>
                </a:xfrm>
                <a:custGeom>
                  <a:avLst/>
                  <a:gdLst>
                    <a:gd name="T0" fmla="*/ 27 h 27"/>
                    <a:gd name="T1" fmla="*/ 25 h 27"/>
                    <a:gd name="T2" fmla="*/ 16 h 27"/>
                    <a:gd name="T3" fmla="*/ 3 h 27"/>
                    <a:gd name="T4" fmla="*/ 0 h 27"/>
                    <a:gd name="T5" fmla="*/ 27 h 27"/>
                  </a:gdLst>
                  <a:ahLst/>
                  <a:cxnLst>
                    <a:cxn ang="0">
                      <a:pos x="0" y="T0"/>
                    </a:cxn>
                    <a:cxn ang="0">
                      <a:pos x="0" y="T1"/>
                    </a:cxn>
                    <a:cxn ang="0">
                      <a:pos x="0" y="T2"/>
                    </a:cxn>
                    <a:cxn ang="0">
                      <a:pos x="0" y="T3"/>
                    </a:cxn>
                    <a:cxn ang="0">
                      <a:pos x="0" y="T4"/>
                    </a:cxn>
                    <a:cxn ang="0">
                      <a:pos x="0" y="T5"/>
                    </a:cxn>
                  </a:cxnLst>
                  <a:rect l="0" t="0" r="r" b="b"/>
                  <a:pathLst>
                    <a:path h="27">
                      <a:moveTo>
                        <a:pt x="0" y="27"/>
                      </a:moveTo>
                      <a:lnTo>
                        <a:pt x="0" y="25"/>
                      </a:lnTo>
                      <a:lnTo>
                        <a:pt x="0" y="16"/>
                      </a:lnTo>
                      <a:lnTo>
                        <a:pt x="0" y="3"/>
                      </a:lnTo>
                      <a:lnTo>
                        <a:pt x="0" y="0"/>
                      </a:lnTo>
                      <a:lnTo>
                        <a:pt x="0" y="2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7" name="Rectangle 427"/>
                <p:cNvSpPr>
                  <a:spLocks noChangeArrowheads="1"/>
                </p:cNvSpPr>
                <p:nvPr/>
              </p:nvSpPr>
              <p:spPr bwMode="auto">
                <a:xfrm>
                  <a:off x="2413" y="1740"/>
                  <a:ext cx="52" cy="37"/>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148" name="Freeform 428"/>
                <p:cNvSpPr>
                  <a:spLocks/>
                </p:cNvSpPr>
                <p:nvPr/>
              </p:nvSpPr>
              <p:spPr bwMode="auto">
                <a:xfrm>
                  <a:off x="2413" y="1795"/>
                  <a:ext cx="52" cy="87"/>
                </a:xfrm>
                <a:custGeom>
                  <a:avLst/>
                  <a:gdLst>
                    <a:gd name="T0" fmla="*/ 0 w 52"/>
                    <a:gd name="T1" fmla="*/ 0 h 87"/>
                    <a:gd name="T2" fmla="*/ 52 w 52"/>
                    <a:gd name="T3" fmla="*/ 0 h 87"/>
                    <a:gd name="T4" fmla="*/ 52 w 52"/>
                    <a:gd name="T5" fmla="*/ 39 h 87"/>
                    <a:gd name="T6" fmla="*/ 16 w 52"/>
                    <a:gd name="T7" fmla="*/ 78 h 87"/>
                    <a:gd name="T8" fmla="*/ 7 w 52"/>
                    <a:gd name="T9" fmla="*/ 83 h 87"/>
                    <a:gd name="T10" fmla="*/ 0 w 52"/>
                    <a:gd name="T11" fmla="*/ 87 h 87"/>
                    <a:gd name="T12" fmla="*/ 0 w 52"/>
                    <a:gd name="T13" fmla="*/ 42 h 87"/>
                    <a:gd name="T14" fmla="*/ 7 w 52"/>
                    <a:gd name="T15" fmla="*/ 35 h 87"/>
                    <a:gd name="T16" fmla="*/ 0 w 52"/>
                    <a:gd name="T17" fmla="*/ 35 h 87"/>
                    <a:gd name="T18" fmla="*/ 0 w 52"/>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87">
                      <a:moveTo>
                        <a:pt x="0" y="0"/>
                      </a:moveTo>
                      <a:lnTo>
                        <a:pt x="52" y="0"/>
                      </a:lnTo>
                      <a:lnTo>
                        <a:pt x="52" y="39"/>
                      </a:lnTo>
                      <a:lnTo>
                        <a:pt x="16" y="78"/>
                      </a:lnTo>
                      <a:lnTo>
                        <a:pt x="7" y="83"/>
                      </a:lnTo>
                      <a:lnTo>
                        <a:pt x="0" y="87"/>
                      </a:lnTo>
                      <a:lnTo>
                        <a:pt x="0" y="42"/>
                      </a:lnTo>
                      <a:lnTo>
                        <a:pt x="7" y="35"/>
                      </a:lnTo>
                      <a:lnTo>
                        <a:pt x="0" y="35"/>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49" name="Freeform 429"/>
                <p:cNvSpPr>
                  <a:spLocks/>
                </p:cNvSpPr>
                <p:nvPr/>
              </p:nvSpPr>
              <p:spPr bwMode="auto">
                <a:xfrm>
                  <a:off x="2413" y="1883"/>
                  <a:ext cx="52" cy="63"/>
                </a:xfrm>
                <a:custGeom>
                  <a:avLst/>
                  <a:gdLst>
                    <a:gd name="T0" fmla="*/ 0 w 52"/>
                    <a:gd name="T1" fmla="*/ 23 h 63"/>
                    <a:gd name="T2" fmla="*/ 4 w 52"/>
                    <a:gd name="T3" fmla="*/ 20 h 63"/>
                    <a:gd name="T4" fmla="*/ 16 w 52"/>
                    <a:gd name="T5" fmla="*/ 15 h 63"/>
                    <a:gd name="T6" fmla="*/ 28 w 52"/>
                    <a:gd name="T7" fmla="*/ 8 h 63"/>
                    <a:gd name="T8" fmla="*/ 41 w 52"/>
                    <a:gd name="T9" fmla="*/ 3 h 63"/>
                    <a:gd name="T10" fmla="*/ 49 w 52"/>
                    <a:gd name="T11" fmla="*/ 0 h 63"/>
                    <a:gd name="T12" fmla="*/ 52 w 52"/>
                    <a:gd name="T13" fmla="*/ 0 h 63"/>
                    <a:gd name="T14" fmla="*/ 52 w 52"/>
                    <a:gd name="T15" fmla="*/ 37 h 63"/>
                    <a:gd name="T16" fmla="*/ 50 w 52"/>
                    <a:gd name="T17" fmla="*/ 37 h 63"/>
                    <a:gd name="T18" fmla="*/ 45 w 52"/>
                    <a:gd name="T19" fmla="*/ 40 h 63"/>
                    <a:gd name="T20" fmla="*/ 32 w 52"/>
                    <a:gd name="T21" fmla="*/ 46 h 63"/>
                    <a:gd name="T22" fmla="*/ 23 w 52"/>
                    <a:gd name="T23" fmla="*/ 53 h 63"/>
                    <a:gd name="T24" fmla="*/ 12 w 52"/>
                    <a:gd name="T25" fmla="*/ 57 h 63"/>
                    <a:gd name="T26" fmla="*/ 3 w 52"/>
                    <a:gd name="T27" fmla="*/ 62 h 63"/>
                    <a:gd name="T28" fmla="*/ 0 w 52"/>
                    <a:gd name="T29" fmla="*/ 63 h 63"/>
                    <a:gd name="T30" fmla="*/ 0 w 52"/>
                    <a:gd name="T31"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3">
                      <a:moveTo>
                        <a:pt x="0" y="23"/>
                      </a:moveTo>
                      <a:lnTo>
                        <a:pt x="4" y="20"/>
                      </a:lnTo>
                      <a:lnTo>
                        <a:pt x="16" y="15"/>
                      </a:lnTo>
                      <a:lnTo>
                        <a:pt x="28" y="8"/>
                      </a:lnTo>
                      <a:lnTo>
                        <a:pt x="41" y="3"/>
                      </a:lnTo>
                      <a:lnTo>
                        <a:pt x="49" y="0"/>
                      </a:lnTo>
                      <a:lnTo>
                        <a:pt x="52" y="0"/>
                      </a:lnTo>
                      <a:lnTo>
                        <a:pt x="52" y="37"/>
                      </a:lnTo>
                      <a:lnTo>
                        <a:pt x="50" y="37"/>
                      </a:lnTo>
                      <a:lnTo>
                        <a:pt x="45" y="40"/>
                      </a:lnTo>
                      <a:lnTo>
                        <a:pt x="32" y="46"/>
                      </a:lnTo>
                      <a:lnTo>
                        <a:pt x="23" y="53"/>
                      </a:lnTo>
                      <a:lnTo>
                        <a:pt x="12" y="57"/>
                      </a:lnTo>
                      <a:lnTo>
                        <a:pt x="3" y="62"/>
                      </a:lnTo>
                      <a:lnTo>
                        <a:pt x="0" y="63"/>
                      </a:lnTo>
                      <a:lnTo>
                        <a:pt x="0" y="23"/>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0" name="Freeform 430"/>
                <p:cNvSpPr>
                  <a:spLocks/>
                </p:cNvSpPr>
                <p:nvPr/>
              </p:nvSpPr>
              <p:spPr bwMode="auto">
                <a:xfrm>
                  <a:off x="2413" y="1995"/>
                  <a:ext cx="52" cy="46"/>
                </a:xfrm>
                <a:custGeom>
                  <a:avLst/>
                  <a:gdLst>
                    <a:gd name="T0" fmla="*/ 0 w 52"/>
                    <a:gd name="T1" fmla="*/ 11 h 46"/>
                    <a:gd name="T2" fmla="*/ 8 w 52"/>
                    <a:gd name="T3" fmla="*/ 9 h 46"/>
                    <a:gd name="T4" fmla="*/ 19 w 52"/>
                    <a:gd name="T5" fmla="*/ 8 h 46"/>
                    <a:gd name="T6" fmla="*/ 28 w 52"/>
                    <a:gd name="T7" fmla="*/ 7 h 46"/>
                    <a:gd name="T8" fmla="*/ 38 w 52"/>
                    <a:gd name="T9" fmla="*/ 5 h 46"/>
                    <a:gd name="T10" fmla="*/ 46 w 52"/>
                    <a:gd name="T11" fmla="*/ 1 h 46"/>
                    <a:gd name="T12" fmla="*/ 52 w 52"/>
                    <a:gd name="T13" fmla="*/ 0 h 46"/>
                    <a:gd name="T14" fmla="*/ 52 w 52"/>
                    <a:gd name="T15" fmla="*/ 37 h 46"/>
                    <a:gd name="T16" fmla="*/ 48 w 52"/>
                    <a:gd name="T17" fmla="*/ 40 h 46"/>
                    <a:gd name="T18" fmla="*/ 36 w 52"/>
                    <a:gd name="T19" fmla="*/ 41 h 46"/>
                    <a:gd name="T20" fmla="*/ 24 w 52"/>
                    <a:gd name="T21" fmla="*/ 44 h 46"/>
                    <a:gd name="T22" fmla="*/ 11 w 52"/>
                    <a:gd name="T23" fmla="*/ 45 h 46"/>
                    <a:gd name="T24" fmla="*/ 0 w 52"/>
                    <a:gd name="T25" fmla="*/ 46 h 46"/>
                    <a:gd name="T26" fmla="*/ 0 w 52"/>
                    <a:gd name="T2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6">
                      <a:moveTo>
                        <a:pt x="0" y="11"/>
                      </a:moveTo>
                      <a:lnTo>
                        <a:pt x="8" y="9"/>
                      </a:lnTo>
                      <a:lnTo>
                        <a:pt x="19" y="8"/>
                      </a:lnTo>
                      <a:lnTo>
                        <a:pt x="28" y="7"/>
                      </a:lnTo>
                      <a:lnTo>
                        <a:pt x="38" y="5"/>
                      </a:lnTo>
                      <a:lnTo>
                        <a:pt x="46" y="1"/>
                      </a:lnTo>
                      <a:lnTo>
                        <a:pt x="52" y="0"/>
                      </a:lnTo>
                      <a:lnTo>
                        <a:pt x="52" y="37"/>
                      </a:lnTo>
                      <a:lnTo>
                        <a:pt x="48" y="40"/>
                      </a:lnTo>
                      <a:lnTo>
                        <a:pt x="36" y="41"/>
                      </a:lnTo>
                      <a:lnTo>
                        <a:pt x="24" y="44"/>
                      </a:lnTo>
                      <a:lnTo>
                        <a:pt x="11" y="45"/>
                      </a:lnTo>
                      <a:lnTo>
                        <a:pt x="0" y="46"/>
                      </a:lnTo>
                      <a:lnTo>
                        <a:pt x="0" y="1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1" name="Freeform 431"/>
                <p:cNvSpPr>
                  <a:spLocks/>
                </p:cNvSpPr>
                <p:nvPr/>
              </p:nvSpPr>
              <p:spPr bwMode="auto">
                <a:xfrm>
                  <a:off x="2413" y="2052"/>
                  <a:ext cx="52" cy="42"/>
                </a:xfrm>
                <a:custGeom>
                  <a:avLst/>
                  <a:gdLst>
                    <a:gd name="T0" fmla="*/ 0 w 52"/>
                    <a:gd name="T1" fmla="*/ 6 h 42"/>
                    <a:gd name="T2" fmla="*/ 8 w 52"/>
                    <a:gd name="T3" fmla="*/ 6 h 42"/>
                    <a:gd name="T4" fmla="*/ 15 w 52"/>
                    <a:gd name="T5" fmla="*/ 5 h 42"/>
                    <a:gd name="T6" fmla="*/ 23 w 52"/>
                    <a:gd name="T7" fmla="*/ 5 h 42"/>
                    <a:gd name="T8" fmla="*/ 29 w 52"/>
                    <a:gd name="T9" fmla="*/ 4 h 42"/>
                    <a:gd name="T10" fmla="*/ 37 w 52"/>
                    <a:gd name="T11" fmla="*/ 2 h 42"/>
                    <a:gd name="T12" fmla="*/ 44 w 52"/>
                    <a:gd name="T13" fmla="*/ 1 h 42"/>
                    <a:gd name="T14" fmla="*/ 52 w 52"/>
                    <a:gd name="T15" fmla="*/ 0 h 42"/>
                    <a:gd name="T16" fmla="*/ 52 w 52"/>
                    <a:gd name="T17" fmla="*/ 35 h 42"/>
                    <a:gd name="T18" fmla="*/ 49 w 52"/>
                    <a:gd name="T19" fmla="*/ 35 h 42"/>
                    <a:gd name="T20" fmla="*/ 38 w 52"/>
                    <a:gd name="T21" fmla="*/ 37 h 42"/>
                    <a:gd name="T22" fmla="*/ 30 w 52"/>
                    <a:gd name="T23" fmla="*/ 39 h 42"/>
                    <a:gd name="T24" fmla="*/ 20 w 52"/>
                    <a:gd name="T25" fmla="*/ 41 h 42"/>
                    <a:gd name="T26" fmla="*/ 12 w 52"/>
                    <a:gd name="T27" fmla="*/ 42 h 42"/>
                    <a:gd name="T28" fmla="*/ 1 w 52"/>
                    <a:gd name="T29" fmla="*/ 42 h 42"/>
                    <a:gd name="T30" fmla="*/ 0 w 52"/>
                    <a:gd name="T31" fmla="*/ 42 h 42"/>
                    <a:gd name="T32" fmla="*/ 0 w 52"/>
                    <a:gd name="T3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2">
                      <a:moveTo>
                        <a:pt x="0" y="6"/>
                      </a:moveTo>
                      <a:lnTo>
                        <a:pt x="8" y="6"/>
                      </a:lnTo>
                      <a:lnTo>
                        <a:pt x="15" y="5"/>
                      </a:lnTo>
                      <a:lnTo>
                        <a:pt x="23" y="5"/>
                      </a:lnTo>
                      <a:lnTo>
                        <a:pt x="29" y="4"/>
                      </a:lnTo>
                      <a:lnTo>
                        <a:pt x="37" y="2"/>
                      </a:lnTo>
                      <a:lnTo>
                        <a:pt x="44" y="1"/>
                      </a:lnTo>
                      <a:lnTo>
                        <a:pt x="52" y="0"/>
                      </a:lnTo>
                      <a:lnTo>
                        <a:pt x="52" y="35"/>
                      </a:lnTo>
                      <a:lnTo>
                        <a:pt x="49" y="35"/>
                      </a:lnTo>
                      <a:lnTo>
                        <a:pt x="38" y="37"/>
                      </a:lnTo>
                      <a:lnTo>
                        <a:pt x="30" y="39"/>
                      </a:lnTo>
                      <a:lnTo>
                        <a:pt x="20" y="41"/>
                      </a:lnTo>
                      <a:lnTo>
                        <a:pt x="12" y="42"/>
                      </a:lnTo>
                      <a:lnTo>
                        <a:pt x="1" y="42"/>
                      </a:lnTo>
                      <a:lnTo>
                        <a:pt x="0" y="42"/>
                      </a:lnTo>
                      <a:lnTo>
                        <a:pt x="0" y="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2" name="Freeform 432"/>
                <p:cNvSpPr>
                  <a:spLocks/>
                </p:cNvSpPr>
                <p:nvPr/>
              </p:nvSpPr>
              <p:spPr bwMode="auto">
                <a:xfrm>
                  <a:off x="2413" y="2195"/>
                  <a:ext cx="52" cy="56"/>
                </a:xfrm>
                <a:custGeom>
                  <a:avLst/>
                  <a:gdLst>
                    <a:gd name="T0" fmla="*/ 0 w 52"/>
                    <a:gd name="T1" fmla="*/ 15 h 56"/>
                    <a:gd name="T2" fmla="*/ 4 w 52"/>
                    <a:gd name="T3" fmla="*/ 12 h 56"/>
                    <a:gd name="T4" fmla="*/ 13 w 52"/>
                    <a:gd name="T5" fmla="*/ 8 h 56"/>
                    <a:gd name="T6" fmla="*/ 23 w 52"/>
                    <a:gd name="T7" fmla="*/ 4 h 56"/>
                    <a:gd name="T8" fmla="*/ 34 w 52"/>
                    <a:gd name="T9" fmla="*/ 3 h 56"/>
                    <a:gd name="T10" fmla="*/ 44 w 52"/>
                    <a:gd name="T11" fmla="*/ 0 h 56"/>
                    <a:gd name="T12" fmla="*/ 52 w 52"/>
                    <a:gd name="T13" fmla="*/ 0 h 56"/>
                    <a:gd name="T14" fmla="*/ 52 w 52"/>
                    <a:gd name="T15" fmla="*/ 36 h 56"/>
                    <a:gd name="T16" fmla="*/ 50 w 52"/>
                    <a:gd name="T17" fmla="*/ 36 h 56"/>
                    <a:gd name="T18" fmla="*/ 42 w 52"/>
                    <a:gd name="T19" fmla="*/ 38 h 56"/>
                    <a:gd name="T20" fmla="*/ 34 w 52"/>
                    <a:gd name="T21" fmla="*/ 38 h 56"/>
                    <a:gd name="T22" fmla="*/ 27 w 52"/>
                    <a:gd name="T23" fmla="*/ 41 h 56"/>
                    <a:gd name="T24" fmla="*/ 19 w 52"/>
                    <a:gd name="T25" fmla="*/ 45 h 56"/>
                    <a:gd name="T26" fmla="*/ 13 w 52"/>
                    <a:gd name="T27" fmla="*/ 49 h 56"/>
                    <a:gd name="T28" fmla="*/ 5 w 52"/>
                    <a:gd name="T29" fmla="*/ 52 h 56"/>
                    <a:gd name="T30" fmla="*/ 0 w 52"/>
                    <a:gd name="T31" fmla="*/ 56 h 56"/>
                    <a:gd name="T32" fmla="*/ 0 w 52"/>
                    <a:gd name="T3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6">
                      <a:moveTo>
                        <a:pt x="0" y="15"/>
                      </a:moveTo>
                      <a:lnTo>
                        <a:pt x="4" y="12"/>
                      </a:lnTo>
                      <a:lnTo>
                        <a:pt x="13" y="8"/>
                      </a:lnTo>
                      <a:lnTo>
                        <a:pt x="23" y="4"/>
                      </a:lnTo>
                      <a:lnTo>
                        <a:pt x="34" y="3"/>
                      </a:lnTo>
                      <a:lnTo>
                        <a:pt x="44" y="0"/>
                      </a:lnTo>
                      <a:lnTo>
                        <a:pt x="52" y="0"/>
                      </a:lnTo>
                      <a:lnTo>
                        <a:pt x="52" y="36"/>
                      </a:lnTo>
                      <a:lnTo>
                        <a:pt x="50" y="36"/>
                      </a:lnTo>
                      <a:lnTo>
                        <a:pt x="42" y="38"/>
                      </a:lnTo>
                      <a:lnTo>
                        <a:pt x="34" y="38"/>
                      </a:lnTo>
                      <a:lnTo>
                        <a:pt x="27" y="41"/>
                      </a:lnTo>
                      <a:lnTo>
                        <a:pt x="19" y="45"/>
                      </a:lnTo>
                      <a:lnTo>
                        <a:pt x="13" y="49"/>
                      </a:lnTo>
                      <a:lnTo>
                        <a:pt x="5" y="52"/>
                      </a:lnTo>
                      <a:lnTo>
                        <a:pt x="0" y="56"/>
                      </a:lnTo>
                      <a:lnTo>
                        <a:pt x="0" y="15"/>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3" name="Freeform 433"/>
                <p:cNvSpPr>
                  <a:spLocks/>
                </p:cNvSpPr>
                <p:nvPr/>
              </p:nvSpPr>
              <p:spPr bwMode="auto">
                <a:xfrm>
                  <a:off x="2341" y="2210"/>
                  <a:ext cx="72" cy="142"/>
                </a:xfrm>
                <a:custGeom>
                  <a:avLst/>
                  <a:gdLst>
                    <a:gd name="T0" fmla="*/ 72 w 72"/>
                    <a:gd name="T1" fmla="*/ 41 h 142"/>
                    <a:gd name="T2" fmla="*/ 72 w 72"/>
                    <a:gd name="T3" fmla="*/ 41 h 142"/>
                    <a:gd name="T4" fmla="*/ 66 w 72"/>
                    <a:gd name="T5" fmla="*/ 46 h 142"/>
                    <a:gd name="T6" fmla="*/ 60 w 72"/>
                    <a:gd name="T7" fmla="*/ 52 h 142"/>
                    <a:gd name="T8" fmla="*/ 55 w 72"/>
                    <a:gd name="T9" fmla="*/ 58 h 142"/>
                    <a:gd name="T10" fmla="*/ 51 w 72"/>
                    <a:gd name="T11" fmla="*/ 66 h 142"/>
                    <a:gd name="T12" fmla="*/ 47 w 72"/>
                    <a:gd name="T13" fmla="*/ 73 h 142"/>
                    <a:gd name="T14" fmla="*/ 43 w 72"/>
                    <a:gd name="T15" fmla="*/ 83 h 142"/>
                    <a:gd name="T16" fmla="*/ 37 w 72"/>
                    <a:gd name="T17" fmla="*/ 85 h 142"/>
                    <a:gd name="T18" fmla="*/ 35 w 72"/>
                    <a:gd name="T19" fmla="*/ 93 h 142"/>
                    <a:gd name="T20" fmla="*/ 38 w 72"/>
                    <a:gd name="T21" fmla="*/ 101 h 142"/>
                    <a:gd name="T22" fmla="*/ 50 w 72"/>
                    <a:gd name="T23" fmla="*/ 106 h 142"/>
                    <a:gd name="T24" fmla="*/ 59 w 72"/>
                    <a:gd name="T25" fmla="*/ 102 h 142"/>
                    <a:gd name="T26" fmla="*/ 63 w 72"/>
                    <a:gd name="T27" fmla="*/ 96 h 142"/>
                    <a:gd name="T28" fmla="*/ 62 w 72"/>
                    <a:gd name="T29" fmla="*/ 92 h 142"/>
                    <a:gd name="T30" fmla="*/ 63 w 72"/>
                    <a:gd name="T31" fmla="*/ 89 h 142"/>
                    <a:gd name="T32" fmla="*/ 66 w 72"/>
                    <a:gd name="T33" fmla="*/ 81 h 142"/>
                    <a:gd name="T34" fmla="*/ 68 w 72"/>
                    <a:gd name="T35" fmla="*/ 75 h 142"/>
                    <a:gd name="T36" fmla="*/ 72 w 72"/>
                    <a:gd name="T37" fmla="*/ 68 h 142"/>
                    <a:gd name="T38" fmla="*/ 72 w 72"/>
                    <a:gd name="T39" fmla="*/ 68 h 142"/>
                    <a:gd name="T40" fmla="*/ 72 w 72"/>
                    <a:gd name="T41" fmla="*/ 134 h 142"/>
                    <a:gd name="T42" fmla="*/ 72 w 72"/>
                    <a:gd name="T43" fmla="*/ 134 h 142"/>
                    <a:gd name="T44" fmla="*/ 66 w 72"/>
                    <a:gd name="T45" fmla="*/ 138 h 142"/>
                    <a:gd name="T46" fmla="*/ 58 w 72"/>
                    <a:gd name="T47" fmla="*/ 141 h 142"/>
                    <a:gd name="T48" fmla="*/ 50 w 72"/>
                    <a:gd name="T49" fmla="*/ 142 h 142"/>
                    <a:gd name="T50" fmla="*/ 38 w 72"/>
                    <a:gd name="T51" fmla="*/ 141 h 142"/>
                    <a:gd name="T52" fmla="*/ 30 w 72"/>
                    <a:gd name="T53" fmla="*/ 138 h 142"/>
                    <a:gd name="T54" fmla="*/ 21 w 72"/>
                    <a:gd name="T55" fmla="*/ 133 h 142"/>
                    <a:gd name="T56" fmla="*/ 16 w 72"/>
                    <a:gd name="T57" fmla="*/ 129 h 142"/>
                    <a:gd name="T58" fmla="*/ 8 w 72"/>
                    <a:gd name="T59" fmla="*/ 120 h 142"/>
                    <a:gd name="T60" fmla="*/ 4 w 72"/>
                    <a:gd name="T61" fmla="*/ 112 h 142"/>
                    <a:gd name="T62" fmla="*/ 0 w 72"/>
                    <a:gd name="T63" fmla="*/ 102 h 142"/>
                    <a:gd name="T64" fmla="*/ 0 w 72"/>
                    <a:gd name="T65" fmla="*/ 93 h 142"/>
                    <a:gd name="T66" fmla="*/ 0 w 72"/>
                    <a:gd name="T67" fmla="*/ 84 h 142"/>
                    <a:gd name="T68" fmla="*/ 2 w 72"/>
                    <a:gd name="T69" fmla="*/ 76 h 142"/>
                    <a:gd name="T70" fmla="*/ 5 w 72"/>
                    <a:gd name="T71" fmla="*/ 68 h 142"/>
                    <a:gd name="T72" fmla="*/ 12 w 72"/>
                    <a:gd name="T73" fmla="*/ 63 h 142"/>
                    <a:gd name="T74" fmla="*/ 13 w 72"/>
                    <a:gd name="T75" fmla="*/ 59 h 142"/>
                    <a:gd name="T76" fmla="*/ 17 w 72"/>
                    <a:gd name="T77" fmla="*/ 58 h 142"/>
                    <a:gd name="T78" fmla="*/ 21 w 72"/>
                    <a:gd name="T79" fmla="*/ 47 h 142"/>
                    <a:gd name="T80" fmla="*/ 26 w 72"/>
                    <a:gd name="T81" fmla="*/ 39 h 142"/>
                    <a:gd name="T82" fmla="*/ 31 w 72"/>
                    <a:gd name="T83" fmla="*/ 31 h 142"/>
                    <a:gd name="T84" fmla="*/ 39 w 72"/>
                    <a:gd name="T85" fmla="*/ 25 h 142"/>
                    <a:gd name="T86" fmla="*/ 45 w 72"/>
                    <a:gd name="T87" fmla="*/ 17 h 142"/>
                    <a:gd name="T88" fmla="*/ 52 w 72"/>
                    <a:gd name="T89" fmla="*/ 12 h 142"/>
                    <a:gd name="T90" fmla="*/ 60 w 72"/>
                    <a:gd name="T91" fmla="*/ 6 h 142"/>
                    <a:gd name="T92" fmla="*/ 68 w 72"/>
                    <a:gd name="T93" fmla="*/ 2 h 142"/>
                    <a:gd name="T94" fmla="*/ 72 w 72"/>
                    <a:gd name="T95" fmla="*/ 0 h 142"/>
                    <a:gd name="T96" fmla="*/ 72 w 72"/>
                    <a:gd name="T97"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42">
                      <a:moveTo>
                        <a:pt x="72" y="41"/>
                      </a:moveTo>
                      <a:lnTo>
                        <a:pt x="72" y="41"/>
                      </a:lnTo>
                      <a:lnTo>
                        <a:pt x="66" y="46"/>
                      </a:lnTo>
                      <a:lnTo>
                        <a:pt x="60" y="52"/>
                      </a:lnTo>
                      <a:lnTo>
                        <a:pt x="55" y="58"/>
                      </a:lnTo>
                      <a:lnTo>
                        <a:pt x="51" y="66"/>
                      </a:lnTo>
                      <a:lnTo>
                        <a:pt x="47" y="73"/>
                      </a:lnTo>
                      <a:lnTo>
                        <a:pt x="43" y="83"/>
                      </a:lnTo>
                      <a:lnTo>
                        <a:pt x="37" y="85"/>
                      </a:lnTo>
                      <a:lnTo>
                        <a:pt x="35" y="93"/>
                      </a:lnTo>
                      <a:lnTo>
                        <a:pt x="38" y="101"/>
                      </a:lnTo>
                      <a:lnTo>
                        <a:pt x="50" y="106"/>
                      </a:lnTo>
                      <a:lnTo>
                        <a:pt x="59" y="102"/>
                      </a:lnTo>
                      <a:lnTo>
                        <a:pt x="63" y="96"/>
                      </a:lnTo>
                      <a:lnTo>
                        <a:pt x="62" y="92"/>
                      </a:lnTo>
                      <a:lnTo>
                        <a:pt x="63" y="89"/>
                      </a:lnTo>
                      <a:lnTo>
                        <a:pt x="66" y="81"/>
                      </a:lnTo>
                      <a:lnTo>
                        <a:pt x="68" y="75"/>
                      </a:lnTo>
                      <a:lnTo>
                        <a:pt x="72" y="68"/>
                      </a:lnTo>
                      <a:lnTo>
                        <a:pt x="72" y="68"/>
                      </a:lnTo>
                      <a:lnTo>
                        <a:pt x="72" y="134"/>
                      </a:lnTo>
                      <a:lnTo>
                        <a:pt x="72" y="134"/>
                      </a:lnTo>
                      <a:lnTo>
                        <a:pt x="66" y="138"/>
                      </a:lnTo>
                      <a:lnTo>
                        <a:pt x="58" y="141"/>
                      </a:lnTo>
                      <a:lnTo>
                        <a:pt x="50" y="142"/>
                      </a:lnTo>
                      <a:lnTo>
                        <a:pt x="38" y="141"/>
                      </a:lnTo>
                      <a:lnTo>
                        <a:pt x="30" y="138"/>
                      </a:lnTo>
                      <a:lnTo>
                        <a:pt x="21" y="133"/>
                      </a:lnTo>
                      <a:lnTo>
                        <a:pt x="16" y="129"/>
                      </a:lnTo>
                      <a:lnTo>
                        <a:pt x="8" y="120"/>
                      </a:lnTo>
                      <a:lnTo>
                        <a:pt x="4" y="112"/>
                      </a:lnTo>
                      <a:lnTo>
                        <a:pt x="0" y="102"/>
                      </a:lnTo>
                      <a:lnTo>
                        <a:pt x="0" y="93"/>
                      </a:lnTo>
                      <a:lnTo>
                        <a:pt x="0" y="84"/>
                      </a:lnTo>
                      <a:lnTo>
                        <a:pt x="2" y="76"/>
                      </a:lnTo>
                      <a:lnTo>
                        <a:pt x="5" y="68"/>
                      </a:lnTo>
                      <a:lnTo>
                        <a:pt x="12" y="63"/>
                      </a:lnTo>
                      <a:lnTo>
                        <a:pt x="13" y="59"/>
                      </a:lnTo>
                      <a:lnTo>
                        <a:pt x="17" y="58"/>
                      </a:lnTo>
                      <a:lnTo>
                        <a:pt x="21" y="47"/>
                      </a:lnTo>
                      <a:lnTo>
                        <a:pt x="26" y="39"/>
                      </a:lnTo>
                      <a:lnTo>
                        <a:pt x="31" y="31"/>
                      </a:lnTo>
                      <a:lnTo>
                        <a:pt x="39" y="25"/>
                      </a:lnTo>
                      <a:lnTo>
                        <a:pt x="45" y="17"/>
                      </a:lnTo>
                      <a:lnTo>
                        <a:pt x="52" y="12"/>
                      </a:lnTo>
                      <a:lnTo>
                        <a:pt x="60" y="6"/>
                      </a:lnTo>
                      <a:lnTo>
                        <a:pt x="68" y="2"/>
                      </a:lnTo>
                      <a:lnTo>
                        <a:pt x="72" y="0"/>
                      </a:lnTo>
                      <a:lnTo>
                        <a:pt x="72" y="4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4" name="Freeform 434"/>
                <p:cNvSpPr>
                  <a:spLocks/>
                </p:cNvSpPr>
                <p:nvPr/>
              </p:nvSpPr>
              <p:spPr bwMode="auto">
                <a:xfrm>
                  <a:off x="2413" y="2248"/>
                  <a:ext cx="52" cy="96"/>
                </a:xfrm>
                <a:custGeom>
                  <a:avLst/>
                  <a:gdLst>
                    <a:gd name="T0" fmla="*/ 0 w 52"/>
                    <a:gd name="T1" fmla="*/ 30 h 96"/>
                    <a:gd name="T2" fmla="*/ 4 w 52"/>
                    <a:gd name="T3" fmla="*/ 26 h 96"/>
                    <a:gd name="T4" fmla="*/ 12 w 52"/>
                    <a:gd name="T5" fmla="*/ 17 h 96"/>
                    <a:gd name="T6" fmla="*/ 24 w 52"/>
                    <a:gd name="T7" fmla="*/ 10 h 96"/>
                    <a:gd name="T8" fmla="*/ 34 w 52"/>
                    <a:gd name="T9" fmla="*/ 5 h 96"/>
                    <a:gd name="T10" fmla="*/ 48 w 52"/>
                    <a:gd name="T11" fmla="*/ 1 h 96"/>
                    <a:gd name="T12" fmla="*/ 52 w 52"/>
                    <a:gd name="T13" fmla="*/ 0 h 96"/>
                    <a:gd name="T14" fmla="*/ 52 w 52"/>
                    <a:gd name="T15" fmla="*/ 38 h 96"/>
                    <a:gd name="T16" fmla="*/ 48 w 52"/>
                    <a:gd name="T17" fmla="*/ 39 h 96"/>
                    <a:gd name="T18" fmla="*/ 41 w 52"/>
                    <a:gd name="T19" fmla="*/ 43 h 96"/>
                    <a:gd name="T20" fmla="*/ 33 w 52"/>
                    <a:gd name="T21" fmla="*/ 49 h 96"/>
                    <a:gd name="T22" fmla="*/ 27 w 52"/>
                    <a:gd name="T23" fmla="*/ 58 h 96"/>
                    <a:gd name="T24" fmla="*/ 24 w 52"/>
                    <a:gd name="T25" fmla="*/ 66 h 96"/>
                    <a:gd name="T26" fmla="*/ 21 w 52"/>
                    <a:gd name="T27" fmla="*/ 76 h 96"/>
                    <a:gd name="T28" fmla="*/ 15 w 52"/>
                    <a:gd name="T29" fmla="*/ 86 h 96"/>
                    <a:gd name="T30" fmla="*/ 7 w 52"/>
                    <a:gd name="T31" fmla="*/ 93 h 96"/>
                    <a:gd name="T32" fmla="*/ 0 w 52"/>
                    <a:gd name="T33" fmla="*/ 96 h 96"/>
                    <a:gd name="T34" fmla="*/ 0 w 52"/>
                    <a:gd name="T3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6">
                      <a:moveTo>
                        <a:pt x="0" y="30"/>
                      </a:moveTo>
                      <a:lnTo>
                        <a:pt x="4" y="26"/>
                      </a:lnTo>
                      <a:lnTo>
                        <a:pt x="12" y="17"/>
                      </a:lnTo>
                      <a:lnTo>
                        <a:pt x="24" y="10"/>
                      </a:lnTo>
                      <a:lnTo>
                        <a:pt x="34" y="5"/>
                      </a:lnTo>
                      <a:lnTo>
                        <a:pt x="48" y="1"/>
                      </a:lnTo>
                      <a:lnTo>
                        <a:pt x="52" y="0"/>
                      </a:lnTo>
                      <a:lnTo>
                        <a:pt x="52" y="38"/>
                      </a:lnTo>
                      <a:lnTo>
                        <a:pt x="48" y="39"/>
                      </a:lnTo>
                      <a:lnTo>
                        <a:pt x="41" y="43"/>
                      </a:lnTo>
                      <a:lnTo>
                        <a:pt x="33" y="49"/>
                      </a:lnTo>
                      <a:lnTo>
                        <a:pt x="27" y="58"/>
                      </a:lnTo>
                      <a:lnTo>
                        <a:pt x="24" y="66"/>
                      </a:lnTo>
                      <a:lnTo>
                        <a:pt x="21" y="76"/>
                      </a:lnTo>
                      <a:lnTo>
                        <a:pt x="15" y="86"/>
                      </a:lnTo>
                      <a:lnTo>
                        <a:pt x="7" y="93"/>
                      </a:lnTo>
                      <a:lnTo>
                        <a:pt x="0" y="96"/>
                      </a:lnTo>
                      <a:lnTo>
                        <a:pt x="0" y="3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5" name="Freeform 435"/>
                <p:cNvSpPr>
                  <a:spLocks/>
                </p:cNvSpPr>
                <p:nvPr/>
              </p:nvSpPr>
              <p:spPr bwMode="auto">
                <a:xfrm>
                  <a:off x="2413" y="2334"/>
                  <a:ext cx="52" cy="84"/>
                </a:xfrm>
                <a:custGeom>
                  <a:avLst/>
                  <a:gdLst>
                    <a:gd name="T0" fmla="*/ 0 w 52"/>
                    <a:gd name="T1" fmla="*/ 31 h 84"/>
                    <a:gd name="T2" fmla="*/ 5 w 52"/>
                    <a:gd name="T3" fmla="*/ 28 h 84"/>
                    <a:gd name="T4" fmla="*/ 17 w 52"/>
                    <a:gd name="T5" fmla="*/ 19 h 84"/>
                    <a:gd name="T6" fmla="*/ 29 w 52"/>
                    <a:gd name="T7" fmla="*/ 11 h 84"/>
                    <a:gd name="T8" fmla="*/ 41 w 52"/>
                    <a:gd name="T9" fmla="*/ 5 h 84"/>
                    <a:gd name="T10" fmla="*/ 52 w 52"/>
                    <a:gd name="T11" fmla="*/ 0 h 84"/>
                    <a:gd name="T12" fmla="*/ 52 w 52"/>
                    <a:gd name="T13" fmla="*/ 40 h 84"/>
                    <a:gd name="T14" fmla="*/ 49 w 52"/>
                    <a:gd name="T15" fmla="*/ 42 h 84"/>
                    <a:gd name="T16" fmla="*/ 37 w 52"/>
                    <a:gd name="T17" fmla="*/ 51 h 84"/>
                    <a:gd name="T18" fmla="*/ 29 w 52"/>
                    <a:gd name="T19" fmla="*/ 55 h 84"/>
                    <a:gd name="T20" fmla="*/ 24 w 52"/>
                    <a:gd name="T21" fmla="*/ 60 h 84"/>
                    <a:gd name="T22" fmla="*/ 16 w 52"/>
                    <a:gd name="T23" fmla="*/ 65 h 84"/>
                    <a:gd name="T24" fmla="*/ 11 w 52"/>
                    <a:gd name="T25" fmla="*/ 72 h 84"/>
                    <a:gd name="T26" fmla="*/ 4 w 52"/>
                    <a:gd name="T27" fmla="*/ 79 h 84"/>
                    <a:gd name="T28" fmla="*/ 0 w 52"/>
                    <a:gd name="T29" fmla="*/ 84 h 84"/>
                    <a:gd name="T30" fmla="*/ 0 w 52"/>
                    <a:gd name="T31" fmla="*/ 3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4">
                      <a:moveTo>
                        <a:pt x="0" y="31"/>
                      </a:moveTo>
                      <a:lnTo>
                        <a:pt x="5" y="28"/>
                      </a:lnTo>
                      <a:lnTo>
                        <a:pt x="17" y="19"/>
                      </a:lnTo>
                      <a:lnTo>
                        <a:pt x="29" y="11"/>
                      </a:lnTo>
                      <a:lnTo>
                        <a:pt x="41" y="5"/>
                      </a:lnTo>
                      <a:lnTo>
                        <a:pt x="52" y="0"/>
                      </a:lnTo>
                      <a:lnTo>
                        <a:pt x="52" y="40"/>
                      </a:lnTo>
                      <a:lnTo>
                        <a:pt x="49" y="42"/>
                      </a:lnTo>
                      <a:lnTo>
                        <a:pt x="37" y="51"/>
                      </a:lnTo>
                      <a:lnTo>
                        <a:pt x="29" y="55"/>
                      </a:lnTo>
                      <a:lnTo>
                        <a:pt x="24" y="60"/>
                      </a:lnTo>
                      <a:lnTo>
                        <a:pt x="16" y="65"/>
                      </a:lnTo>
                      <a:lnTo>
                        <a:pt x="11" y="72"/>
                      </a:lnTo>
                      <a:lnTo>
                        <a:pt x="4" y="79"/>
                      </a:lnTo>
                      <a:lnTo>
                        <a:pt x="0" y="84"/>
                      </a:lnTo>
                      <a:lnTo>
                        <a:pt x="0" y="3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6" name="Freeform 436"/>
                <p:cNvSpPr>
                  <a:spLocks/>
                </p:cNvSpPr>
                <p:nvPr/>
              </p:nvSpPr>
              <p:spPr bwMode="auto">
                <a:xfrm>
                  <a:off x="2413" y="2395"/>
                  <a:ext cx="52" cy="87"/>
                </a:xfrm>
                <a:custGeom>
                  <a:avLst/>
                  <a:gdLst>
                    <a:gd name="T0" fmla="*/ 0 w 52"/>
                    <a:gd name="T1" fmla="*/ 53 h 87"/>
                    <a:gd name="T2" fmla="*/ 7 w 52"/>
                    <a:gd name="T3" fmla="*/ 45 h 87"/>
                    <a:gd name="T4" fmla="*/ 13 w 52"/>
                    <a:gd name="T5" fmla="*/ 36 h 87"/>
                    <a:gd name="T6" fmla="*/ 20 w 52"/>
                    <a:gd name="T7" fmla="*/ 28 h 87"/>
                    <a:gd name="T8" fmla="*/ 28 w 52"/>
                    <a:gd name="T9" fmla="*/ 20 h 87"/>
                    <a:gd name="T10" fmla="*/ 36 w 52"/>
                    <a:gd name="T11" fmla="*/ 15 h 87"/>
                    <a:gd name="T12" fmla="*/ 42 w 52"/>
                    <a:gd name="T13" fmla="*/ 7 h 87"/>
                    <a:gd name="T14" fmla="*/ 50 w 52"/>
                    <a:gd name="T15" fmla="*/ 2 h 87"/>
                    <a:gd name="T16" fmla="*/ 52 w 52"/>
                    <a:gd name="T17" fmla="*/ 0 h 87"/>
                    <a:gd name="T18" fmla="*/ 52 w 52"/>
                    <a:gd name="T19" fmla="*/ 50 h 87"/>
                    <a:gd name="T20" fmla="*/ 50 w 52"/>
                    <a:gd name="T21" fmla="*/ 52 h 87"/>
                    <a:gd name="T22" fmla="*/ 52 w 52"/>
                    <a:gd name="T23" fmla="*/ 52 h 87"/>
                    <a:gd name="T24" fmla="*/ 52 w 52"/>
                    <a:gd name="T25" fmla="*/ 87 h 87"/>
                    <a:gd name="T26" fmla="*/ 0 w 52"/>
                    <a:gd name="T27" fmla="*/ 87 h 87"/>
                    <a:gd name="T28" fmla="*/ 0 w 52"/>
                    <a:gd name="T29"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87">
                      <a:moveTo>
                        <a:pt x="0" y="53"/>
                      </a:moveTo>
                      <a:lnTo>
                        <a:pt x="7" y="45"/>
                      </a:lnTo>
                      <a:lnTo>
                        <a:pt x="13" y="36"/>
                      </a:lnTo>
                      <a:lnTo>
                        <a:pt x="20" y="28"/>
                      </a:lnTo>
                      <a:lnTo>
                        <a:pt x="28" y="20"/>
                      </a:lnTo>
                      <a:lnTo>
                        <a:pt x="36" y="15"/>
                      </a:lnTo>
                      <a:lnTo>
                        <a:pt x="42" y="7"/>
                      </a:lnTo>
                      <a:lnTo>
                        <a:pt x="50" y="2"/>
                      </a:lnTo>
                      <a:lnTo>
                        <a:pt x="52" y="0"/>
                      </a:lnTo>
                      <a:lnTo>
                        <a:pt x="52" y="50"/>
                      </a:lnTo>
                      <a:lnTo>
                        <a:pt x="50" y="52"/>
                      </a:lnTo>
                      <a:lnTo>
                        <a:pt x="52" y="52"/>
                      </a:lnTo>
                      <a:lnTo>
                        <a:pt x="52" y="87"/>
                      </a:lnTo>
                      <a:lnTo>
                        <a:pt x="0" y="87"/>
                      </a:lnTo>
                      <a:lnTo>
                        <a:pt x="0" y="53"/>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7" name="Freeform 437"/>
                <p:cNvSpPr>
                  <a:spLocks/>
                </p:cNvSpPr>
                <p:nvPr/>
              </p:nvSpPr>
              <p:spPr bwMode="auto">
                <a:xfrm>
                  <a:off x="2400" y="2448"/>
                  <a:ext cx="13" cy="34"/>
                </a:xfrm>
                <a:custGeom>
                  <a:avLst/>
                  <a:gdLst>
                    <a:gd name="T0" fmla="*/ 13 w 13"/>
                    <a:gd name="T1" fmla="*/ 34 h 34"/>
                    <a:gd name="T2" fmla="*/ 0 w 13"/>
                    <a:gd name="T3" fmla="*/ 34 h 34"/>
                    <a:gd name="T4" fmla="*/ 4 w 13"/>
                    <a:gd name="T5" fmla="*/ 21 h 34"/>
                    <a:gd name="T6" fmla="*/ 8 w 13"/>
                    <a:gd name="T7" fmla="*/ 11 h 34"/>
                    <a:gd name="T8" fmla="*/ 13 w 13"/>
                    <a:gd name="T9" fmla="*/ 0 h 34"/>
                    <a:gd name="T10" fmla="*/ 13 w 13"/>
                    <a:gd name="T11" fmla="*/ 0 h 34"/>
                    <a:gd name="T12" fmla="*/ 13 w 13"/>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13" y="34"/>
                      </a:moveTo>
                      <a:lnTo>
                        <a:pt x="0" y="34"/>
                      </a:lnTo>
                      <a:lnTo>
                        <a:pt x="4" y="21"/>
                      </a:lnTo>
                      <a:lnTo>
                        <a:pt x="8" y="11"/>
                      </a:lnTo>
                      <a:lnTo>
                        <a:pt x="13" y="0"/>
                      </a:lnTo>
                      <a:lnTo>
                        <a:pt x="13" y="0"/>
                      </a:lnTo>
                      <a:lnTo>
                        <a:pt x="13" y="34"/>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58" name="Rectangle 438"/>
                <p:cNvSpPr>
                  <a:spLocks noChangeArrowheads="1"/>
                </p:cNvSpPr>
                <p:nvPr/>
              </p:nvSpPr>
              <p:spPr bwMode="auto">
                <a:xfrm>
                  <a:off x="2413" y="2501"/>
                  <a:ext cx="52" cy="35"/>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159" name="Freeform 439"/>
                <p:cNvSpPr>
                  <a:spLocks/>
                </p:cNvSpPr>
                <p:nvPr/>
              </p:nvSpPr>
              <p:spPr bwMode="auto">
                <a:xfrm>
                  <a:off x="2413" y="2652"/>
                  <a:ext cx="52" cy="328"/>
                </a:xfrm>
                <a:custGeom>
                  <a:avLst/>
                  <a:gdLst>
                    <a:gd name="T0" fmla="*/ 0 w 52"/>
                    <a:gd name="T1" fmla="*/ 44 h 328"/>
                    <a:gd name="T2" fmla="*/ 38 w 52"/>
                    <a:gd name="T3" fmla="*/ 11 h 328"/>
                    <a:gd name="T4" fmla="*/ 37 w 52"/>
                    <a:gd name="T5" fmla="*/ 11 h 328"/>
                    <a:gd name="T6" fmla="*/ 44 w 52"/>
                    <a:gd name="T7" fmla="*/ 4 h 328"/>
                    <a:gd name="T8" fmla="*/ 52 w 52"/>
                    <a:gd name="T9" fmla="*/ 0 h 328"/>
                    <a:gd name="T10" fmla="*/ 52 w 52"/>
                    <a:gd name="T11" fmla="*/ 46 h 328"/>
                    <a:gd name="T12" fmla="*/ 16 w 52"/>
                    <a:gd name="T13" fmla="*/ 78 h 328"/>
                    <a:gd name="T14" fmla="*/ 9 w 52"/>
                    <a:gd name="T15" fmla="*/ 82 h 328"/>
                    <a:gd name="T16" fmla="*/ 7 w 52"/>
                    <a:gd name="T17" fmla="*/ 90 h 328"/>
                    <a:gd name="T18" fmla="*/ 9 w 52"/>
                    <a:gd name="T19" fmla="*/ 96 h 328"/>
                    <a:gd name="T20" fmla="*/ 17 w 52"/>
                    <a:gd name="T21" fmla="*/ 100 h 328"/>
                    <a:gd name="T22" fmla="*/ 24 w 52"/>
                    <a:gd name="T23" fmla="*/ 98 h 328"/>
                    <a:gd name="T24" fmla="*/ 27 w 52"/>
                    <a:gd name="T25" fmla="*/ 91 h 328"/>
                    <a:gd name="T26" fmla="*/ 52 w 52"/>
                    <a:gd name="T27" fmla="*/ 71 h 328"/>
                    <a:gd name="T28" fmla="*/ 52 w 52"/>
                    <a:gd name="T29" fmla="*/ 296 h 328"/>
                    <a:gd name="T30" fmla="*/ 50 w 52"/>
                    <a:gd name="T31" fmla="*/ 293 h 328"/>
                    <a:gd name="T32" fmla="*/ 50 w 52"/>
                    <a:gd name="T33" fmla="*/ 295 h 328"/>
                    <a:gd name="T34" fmla="*/ 50 w 52"/>
                    <a:gd name="T35" fmla="*/ 296 h 328"/>
                    <a:gd name="T36" fmla="*/ 52 w 52"/>
                    <a:gd name="T37" fmla="*/ 298 h 328"/>
                    <a:gd name="T38" fmla="*/ 52 w 52"/>
                    <a:gd name="T39" fmla="*/ 328 h 328"/>
                    <a:gd name="T40" fmla="*/ 48 w 52"/>
                    <a:gd name="T41" fmla="*/ 328 h 328"/>
                    <a:gd name="T42" fmla="*/ 42 w 52"/>
                    <a:gd name="T43" fmla="*/ 325 h 328"/>
                    <a:gd name="T44" fmla="*/ 32 w 52"/>
                    <a:gd name="T45" fmla="*/ 318 h 328"/>
                    <a:gd name="T46" fmla="*/ 25 w 52"/>
                    <a:gd name="T47" fmla="*/ 310 h 328"/>
                    <a:gd name="T48" fmla="*/ 21 w 52"/>
                    <a:gd name="T49" fmla="*/ 299 h 328"/>
                    <a:gd name="T50" fmla="*/ 21 w 52"/>
                    <a:gd name="T51" fmla="*/ 287 h 328"/>
                    <a:gd name="T52" fmla="*/ 21 w 52"/>
                    <a:gd name="T53" fmla="*/ 278 h 328"/>
                    <a:gd name="T54" fmla="*/ 25 w 52"/>
                    <a:gd name="T55" fmla="*/ 269 h 328"/>
                    <a:gd name="T56" fmla="*/ 25 w 52"/>
                    <a:gd name="T57" fmla="*/ 136 h 328"/>
                    <a:gd name="T58" fmla="*/ 21 w 52"/>
                    <a:gd name="T59" fmla="*/ 136 h 328"/>
                    <a:gd name="T60" fmla="*/ 17 w 52"/>
                    <a:gd name="T61" fmla="*/ 137 h 328"/>
                    <a:gd name="T62" fmla="*/ 7 w 52"/>
                    <a:gd name="T63" fmla="*/ 135 h 328"/>
                    <a:gd name="T64" fmla="*/ 0 w 52"/>
                    <a:gd name="T65" fmla="*/ 132 h 328"/>
                    <a:gd name="T66" fmla="*/ 0 w 52"/>
                    <a:gd name="T67" fmla="*/ 4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28">
                      <a:moveTo>
                        <a:pt x="0" y="44"/>
                      </a:moveTo>
                      <a:lnTo>
                        <a:pt x="38" y="11"/>
                      </a:lnTo>
                      <a:lnTo>
                        <a:pt x="37" y="11"/>
                      </a:lnTo>
                      <a:lnTo>
                        <a:pt x="44" y="4"/>
                      </a:lnTo>
                      <a:lnTo>
                        <a:pt x="52" y="0"/>
                      </a:lnTo>
                      <a:lnTo>
                        <a:pt x="52" y="46"/>
                      </a:lnTo>
                      <a:lnTo>
                        <a:pt x="16" y="78"/>
                      </a:lnTo>
                      <a:lnTo>
                        <a:pt x="9" y="82"/>
                      </a:lnTo>
                      <a:lnTo>
                        <a:pt x="7" y="90"/>
                      </a:lnTo>
                      <a:lnTo>
                        <a:pt x="9" y="96"/>
                      </a:lnTo>
                      <a:lnTo>
                        <a:pt x="17" y="100"/>
                      </a:lnTo>
                      <a:lnTo>
                        <a:pt x="24" y="98"/>
                      </a:lnTo>
                      <a:lnTo>
                        <a:pt x="27" y="91"/>
                      </a:lnTo>
                      <a:lnTo>
                        <a:pt x="52" y="71"/>
                      </a:lnTo>
                      <a:lnTo>
                        <a:pt x="52" y="296"/>
                      </a:lnTo>
                      <a:lnTo>
                        <a:pt x="50" y="293"/>
                      </a:lnTo>
                      <a:lnTo>
                        <a:pt x="50" y="295"/>
                      </a:lnTo>
                      <a:lnTo>
                        <a:pt x="50" y="296"/>
                      </a:lnTo>
                      <a:lnTo>
                        <a:pt x="52" y="298"/>
                      </a:lnTo>
                      <a:lnTo>
                        <a:pt x="52" y="328"/>
                      </a:lnTo>
                      <a:lnTo>
                        <a:pt x="48" y="328"/>
                      </a:lnTo>
                      <a:lnTo>
                        <a:pt x="42" y="325"/>
                      </a:lnTo>
                      <a:lnTo>
                        <a:pt x="32" y="318"/>
                      </a:lnTo>
                      <a:lnTo>
                        <a:pt x="25" y="310"/>
                      </a:lnTo>
                      <a:lnTo>
                        <a:pt x="21" y="299"/>
                      </a:lnTo>
                      <a:lnTo>
                        <a:pt x="21" y="287"/>
                      </a:lnTo>
                      <a:lnTo>
                        <a:pt x="21" y="278"/>
                      </a:lnTo>
                      <a:lnTo>
                        <a:pt x="25" y="269"/>
                      </a:lnTo>
                      <a:lnTo>
                        <a:pt x="25" y="136"/>
                      </a:lnTo>
                      <a:lnTo>
                        <a:pt x="21" y="136"/>
                      </a:lnTo>
                      <a:lnTo>
                        <a:pt x="17" y="137"/>
                      </a:lnTo>
                      <a:lnTo>
                        <a:pt x="7" y="135"/>
                      </a:lnTo>
                      <a:lnTo>
                        <a:pt x="0" y="132"/>
                      </a:lnTo>
                      <a:lnTo>
                        <a:pt x="0" y="44"/>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0" name="Freeform 440"/>
                <p:cNvSpPr>
                  <a:spLocks/>
                </p:cNvSpPr>
                <p:nvPr/>
              </p:nvSpPr>
              <p:spPr bwMode="auto">
                <a:xfrm>
                  <a:off x="2384" y="2696"/>
                  <a:ext cx="29" cy="88"/>
                </a:xfrm>
                <a:custGeom>
                  <a:avLst/>
                  <a:gdLst>
                    <a:gd name="T0" fmla="*/ 29 w 29"/>
                    <a:gd name="T1" fmla="*/ 88 h 88"/>
                    <a:gd name="T2" fmla="*/ 28 w 29"/>
                    <a:gd name="T3" fmla="*/ 88 h 88"/>
                    <a:gd name="T4" fmla="*/ 19 w 29"/>
                    <a:gd name="T5" fmla="*/ 83 h 88"/>
                    <a:gd name="T6" fmla="*/ 13 w 29"/>
                    <a:gd name="T7" fmla="*/ 79 h 88"/>
                    <a:gd name="T8" fmla="*/ 7 w 29"/>
                    <a:gd name="T9" fmla="*/ 71 h 88"/>
                    <a:gd name="T10" fmla="*/ 3 w 29"/>
                    <a:gd name="T11" fmla="*/ 63 h 88"/>
                    <a:gd name="T12" fmla="*/ 0 w 29"/>
                    <a:gd name="T13" fmla="*/ 54 h 88"/>
                    <a:gd name="T14" fmla="*/ 0 w 29"/>
                    <a:gd name="T15" fmla="*/ 46 h 88"/>
                    <a:gd name="T16" fmla="*/ 0 w 29"/>
                    <a:gd name="T17" fmla="*/ 37 h 88"/>
                    <a:gd name="T18" fmla="*/ 3 w 29"/>
                    <a:gd name="T19" fmla="*/ 29 h 88"/>
                    <a:gd name="T20" fmla="*/ 5 w 29"/>
                    <a:gd name="T21" fmla="*/ 21 h 88"/>
                    <a:gd name="T22" fmla="*/ 9 w 29"/>
                    <a:gd name="T23" fmla="*/ 15 h 88"/>
                    <a:gd name="T24" fmla="*/ 17 w 29"/>
                    <a:gd name="T25" fmla="*/ 8 h 88"/>
                    <a:gd name="T26" fmla="*/ 27 w 29"/>
                    <a:gd name="T27" fmla="*/ 2 h 88"/>
                    <a:gd name="T28" fmla="*/ 29 w 29"/>
                    <a:gd name="T29" fmla="*/ 0 h 88"/>
                    <a:gd name="T30" fmla="*/ 29 w 29"/>
                    <a:gd name="T3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88">
                      <a:moveTo>
                        <a:pt x="29" y="88"/>
                      </a:moveTo>
                      <a:lnTo>
                        <a:pt x="28" y="88"/>
                      </a:lnTo>
                      <a:lnTo>
                        <a:pt x="19" y="83"/>
                      </a:lnTo>
                      <a:lnTo>
                        <a:pt x="13" y="79"/>
                      </a:lnTo>
                      <a:lnTo>
                        <a:pt x="7" y="71"/>
                      </a:lnTo>
                      <a:lnTo>
                        <a:pt x="3" y="63"/>
                      </a:lnTo>
                      <a:lnTo>
                        <a:pt x="0" y="54"/>
                      </a:lnTo>
                      <a:lnTo>
                        <a:pt x="0" y="46"/>
                      </a:lnTo>
                      <a:lnTo>
                        <a:pt x="0" y="37"/>
                      </a:lnTo>
                      <a:lnTo>
                        <a:pt x="3" y="29"/>
                      </a:lnTo>
                      <a:lnTo>
                        <a:pt x="5" y="21"/>
                      </a:lnTo>
                      <a:lnTo>
                        <a:pt x="9" y="15"/>
                      </a:lnTo>
                      <a:lnTo>
                        <a:pt x="17" y="8"/>
                      </a:lnTo>
                      <a:lnTo>
                        <a:pt x="27" y="2"/>
                      </a:lnTo>
                      <a:lnTo>
                        <a:pt x="29" y="0"/>
                      </a:lnTo>
                      <a:lnTo>
                        <a:pt x="29" y="88"/>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1" name="Rectangle 441"/>
                <p:cNvSpPr>
                  <a:spLocks noChangeArrowheads="1"/>
                </p:cNvSpPr>
                <p:nvPr/>
              </p:nvSpPr>
              <p:spPr bwMode="auto">
                <a:xfrm>
                  <a:off x="2465" y="1740"/>
                  <a:ext cx="36" cy="37"/>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162" name="Freeform 442"/>
                <p:cNvSpPr>
                  <a:spLocks/>
                </p:cNvSpPr>
                <p:nvPr/>
              </p:nvSpPr>
              <p:spPr bwMode="auto">
                <a:xfrm>
                  <a:off x="2465" y="1795"/>
                  <a:ext cx="36" cy="39"/>
                </a:xfrm>
                <a:custGeom>
                  <a:avLst/>
                  <a:gdLst>
                    <a:gd name="T0" fmla="*/ 0 w 36"/>
                    <a:gd name="T1" fmla="*/ 0 h 39"/>
                    <a:gd name="T2" fmla="*/ 36 w 36"/>
                    <a:gd name="T3" fmla="*/ 0 h 39"/>
                    <a:gd name="T4" fmla="*/ 0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lnTo>
                        <a:pt x="36" y="0"/>
                      </a:lnTo>
                      <a:lnTo>
                        <a:pt x="0" y="39"/>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3" name="Freeform 443"/>
                <p:cNvSpPr>
                  <a:spLocks/>
                </p:cNvSpPr>
                <p:nvPr/>
              </p:nvSpPr>
              <p:spPr bwMode="auto">
                <a:xfrm>
                  <a:off x="2465" y="1823"/>
                  <a:ext cx="36" cy="44"/>
                </a:xfrm>
                <a:custGeom>
                  <a:avLst/>
                  <a:gdLst>
                    <a:gd name="T0" fmla="*/ 0 w 36"/>
                    <a:gd name="T1" fmla="*/ 39 h 44"/>
                    <a:gd name="T2" fmla="*/ 36 w 36"/>
                    <a:gd name="T3" fmla="*/ 0 h 44"/>
                    <a:gd name="T4" fmla="*/ 36 w 36"/>
                    <a:gd name="T5" fmla="*/ 42 h 44"/>
                    <a:gd name="T6" fmla="*/ 27 w 36"/>
                    <a:gd name="T7" fmla="*/ 42 h 44"/>
                    <a:gd name="T8" fmla="*/ 15 w 36"/>
                    <a:gd name="T9" fmla="*/ 42 h 44"/>
                    <a:gd name="T10" fmla="*/ 6 w 36"/>
                    <a:gd name="T11" fmla="*/ 43 h 44"/>
                    <a:gd name="T12" fmla="*/ 0 w 36"/>
                    <a:gd name="T13" fmla="*/ 44 h 44"/>
                    <a:gd name="T14" fmla="*/ 0 w 36"/>
                    <a:gd name="T15" fmla="*/ 3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4">
                      <a:moveTo>
                        <a:pt x="0" y="39"/>
                      </a:moveTo>
                      <a:lnTo>
                        <a:pt x="36" y="0"/>
                      </a:lnTo>
                      <a:lnTo>
                        <a:pt x="36" y="42"/>
                      </a:lnTo>
                      <a:lnTo>
                        <a:pt x="27" y="42"/>
                      </a:lnTo>
                      <a:lnTo>
                        <a:pt x="15" y="42"/>
                      </a:lnTo>
                      <a:lnTo>
                        <a:pt x="6" y="43"/>
                      </a:lnTo>
                      <a:lnTo>
                        <a:pt x="0" y="44"/>
                      </a:lnTo>
                      <a:lnTo>
                        <a:pt x="0" y="39"/>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4" name="Freeform 444"/>
                <p:cNvSpPr>
                  <a:spLocks/>
                </p:cNvSpPr>
                <p:nvPr/>
              </p:nvSpPr>
              <p:spPr bwMode="auto">
                <a:xfrm>
                  <a:off x="2455" y="1862"/>
                  <a:ext cx="10" cy="9"/>
                </a:xfrm>
                <a:custGeom>
                  <a:avLst/>
                  <a:gdLst>
                    <a:gd name="T0" fmla="*/ 10 w 10"/>
                    <a:gd name="T1" fmla="*/ 5 h 9"/>
                    <a:gd name="T2" fmla="*/ 8 w 10"/>
                    <a:gd name="T3" fmla="*/ 5 h 9"/>
                    <a:gd name="T4" fmla="*/ 0 w 10"/>
                    <a:gd name="T5" fmla="*/ 9 h 9"/>
                    <a:gd name="T6" fmla="*/ 10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lnTo>
                        <a:pt x="8" y="5"/>
                      </a:lnTo>
                      <a:lnTo>
                        <a:pt x="0" y="9"/>
                      </a:lnTo>
                      <a:lnTo>
                        <a:pt x="10" y="0"/>
                      </a:lnTo>
                      <a:lnTo>
                        <a:pt x="10" y="5"/>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5" name="Freeform 445"/>
                <p:cNvSpPr>
                  <a:spLocks/>
                </p:cNvSpPr>
                <p:nvPr/>
              </p:nvSpPr>
              <p:spPr bwMode="auto">
                <a:xfrm>
                  <a:off x="2465" y="1882"/>
                  <a:ext cx="36" cy="150"/>
                </a:xfrm>
                <a:custGeom>
                  <a:avLst/>
                  <a:gdLst>
                    <a:gd name="T0" fmla="*/ 0 w 36"/>
                    <a:gd name="T1" fmla="*/ 1 h 150"/>
                    <a:gd name="T2" fmla="*/ 5 w 36"/>
                    <a:gd name="T3" fmla="*/ 0 h 150"/>
                    <a:gd name="T4" fmla="*/ 13 w 36"/>
                    <a:gd name="T5" fmla="*/ 0 h 150"/>
                    <a:gd name="T6" fmla="*/ 22 w 36"/>
                    <a:gd name="T7" fmla="*/ 0 h 150"/>
                    <a:gd name="T8" fmla="*/ 31 w 36"/>
                    <a:gd name="T9" fmla="*/ 0 h 150"/>
                    <a:gd name="T10" fmla="*/ 36 w 36"/>
                    <a:gd name="T11" fmla="*/ 2 h 150"/>
                    <a:gd name="T12" fmla="*/ 36 w 36"/>
                    <a:gd name="T13" fmla="*/ 132 h 150"/>
                    <a:gd name="T14" fmla="*/ 35 w 36"/>
                    <a:gd name="T15" fmla="*/ 134 h 150"/>
                    <a:gd name="T16" fmla="*/ 25 w 36"/>
                    <a:gd name="T17" fmla="*/ 138 h 150"/>
                    <a:gd name="T18" fmla="*/ 15 w 36"/>
                    <a:gd name="T19" fmla="*/ 143 h 150"/>
                    <a:gd name="T20" fmla="*/ 5 w 36"/>
                    <a:gd name="T21" fmla="*/ 147 h 150"/>
                    <a:gd name="T22" fmla="*/ 0 w 36"/>
                    <a:gd name="T23" fmla="*/ 150 h 150"/>
                    <a:gd name="T24" fmla="*/ 0 w 36"/>
                    <a:gd name="T25" fmla="*/ 113 h 150"/>
                    <a:gd name="T26" fmla="*/ 2 w 36"/>
                    <a:gd name="T27" fmla="*/ 112 h 150"/>
                    <a:gd name="T28" fmla="*/ 9 w 36"/>
                    <a:gd name="T29" fmla="*/ 108 h 150"/>
                    <a:gd name="T30" fmla="*/ 17 w 36"/>
                    <a:gd name="T31" fmla="*/ 104 h 150"/>
                    <a:gd name="T32" fmla="*/ 23 w 36"/>
                    <a:gd name="T33" fmla="*/ 95 h 150"/>
                    <a:gd name="T34" fmla="*/ 30 w 36"/>
                    <a:gd name="T35" fmla="*/ 84 h 150"/>
                    <a:gd name="T36" fmla="*/ 31 w 36"/>
                    <a:gd name="T37" fmla="*/ 78 h 150"/>
                    <a:gd name="T38" fmla="*/ 34 w 36"/>
                    <a:gd name="T39" fmla="*/ 72 h 150"/>
                    <a:gd name="T40" fmla="*/ 35 w 36"/>
                    <a:gd name="T41" fmla="*/ 64 h 150"/>
                    <a:gd name="T42" fmla="*/ 36 w 36"/>
                    <a:gd name="T43" fmla="*/ 58 h 150"/>
                    <a:gd name="T44" fmla="*/ 34 w 36"/>
                    <a:gd name="T45" fmla="*/ 46 h 150"/>
                    <a:gd name="T46" fmla="*/ 31 w 36"/>
                    <a:gd name="T47" fmla="*/ 39 h 150"/>
                    <a:gd name="T48" fmla="*/ 26 w 36"/>
                    <a:gd name="T49" fmla="*/ 35 h 150"/>
                    <a:gd name="T50" fmla="*/ 22 w 36"/>
                    <a:gd name="T51" fmla="*/ 35 h 150"/>
                    <a:gd name="T52" fmla="*/ 14 w 36"/>
                    <a:gd name="T53" fmla="*/ 35 h 150"/>
                    <a:gd name="T54" fmla="*/ 6 w 36"/>
                    <a:gd name="T55" fmla="*/ 37 h 150"/>
                    <a:gd name="T56" fmla="*/ 0 w 36"/>
                    <a:gd name="T57" fmla="*/ 38 h 150"/>
                    <a:gd name="T58" fmla="*/ 0 w 36"/>
                    <a:gd name="T59"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150">
                      <a:moveTo>
                        <a:pt x="0" y="1"/>
                      </a:moveTo>
                      <a:lnTo>
                        <a:pt x="5" y="0"/>
                      </a:lnTo>
                      <a:lnTo>
                        <a:pt x="13" y="0"/>
                      </a:lnTo>
                      <a:lnTo>
                        <a:pt x="22" y="0"/>
                      </a:lnTo>
                      <a:lnTo>
                        <a:pt x="31" y="0"/>
                      </a:lnTo>
                      <a:lnTo>
                        <a:pt x="36" y="2"/>
                      </a:lnTo>
                      <a:lnTo>
                        <a:pt x="36" y="132"/>
                      </a:lnTo>
                      <a:lnTo>
                        <a:pt x="35" y="134"/>
                      </a:lnTo>
                      <a:lnTo>
                        <a:pt x="25" y="138"/>
                      </a:lnTo>
                      <a:lnTo>
                        <a:pt x="15" y="143"/>
                      </a:lnTo>
                      <a:lnTo>
                        <a:pt x="5" y="147"/>
                      </a:lnTo>
                      <a:lnTo>
                        <a:pt x="0" y="150"/>
                      </a:lnTo>
                      <a:lnTo>
                        <a:pt x="0" y="113"/>
                      </a:lnTo>
                      <a:lnTo>
                        <a:pt x="2" y="112"/>
                      </a:lnTo>
                      <a:lnTo>
                        <a:pt x="9" y="108"/>
                      </a:lnTo>
                      <a:lnTo>
                        <a:pt x="17" y="104"/>
                      </a:lnTo>
                      <a:lnTo>
                        <a:pt x="23" y="95"/>
                      </a:lnTo>
                      <a:lnTo>
                        <a:pt x="30" y="84"/>
                      </a:lnTo>
                      <a:lnTo>
                        <a:pt x="31" y="78"/>
                      </a:lnTo>
                      <a:lnTo>
                        <a:pt x="34" y="72"/>
                      </a:lnTo>
                      <a:lnTo>
                        <a:pt x="35" y="64"/>
                      </a:lnTo>
                      <a:lnTo>
                        <a:pt x="36" y="58"/>
                      </a:lnTo>
                      <a:lnTo>
                        <a:pt x="34" y="46"/>
                      </a:lnTo>
                      <a:lnTo>
                        <a:pt x="31" y="39"/>
                      </a:lnTo>
                      <a:lnTo>
                        <a:pt x="26" y="35"/>
                      </a:lnTo>
                      <a:lnTo>
                        <a:pt x="22" y="35"/>
                      </a:lnTo>
                      <a:lnTo>
                        <a:pt x="14" y="35"/>
                      </a:lnTo>
                      <a:lnTo>
                        <a:pt x="6" y="37"/>
                      </a:lnTo>
                      <a:lnTo>
                        <a:pt x="0" y="38"/>
                      </a:lnTo>
                      <a:lnTo>
                        <a:pt x="0" y="1"/>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6" name="Freeform 446"/>
                <p:cNvSpPr>
                  <a:spLocks/>
                </p:cNvSpPr>
                <p:nvPr/>
              </p:nvSpPr>
              <p:spPr bwMode="auto">
                <a:xfrm>
                  <a:off x="2465" y="2036"/>
                  <a:ext cx="36" cy="51"/>
                </a:xfrm>
                <a:custGeom>
                  <a:avLst/>
                  <a:gdLst>
                    <a:gd name="T0" fmla="*/ 0 w 36"/>
                    <a:gd name="T1" fmla="*/ 16 h 51"/>
                    <a:gd name="T2" fmla="*/ 0 w 36"/>
                    <a:gd name="T3" fmla="*/ 16 h 51"/>
                    <a:gd name="T4" fmla="*/ 11 w 36"/>
                    <a:gd name="T5" fmla="*/ 10 h 51"/>
                    <a:gd name="T6" fmla="*/ 25 w 36"/>
                    <a:gd name="T7" fmla="*/ 7 h 51"/>
                    <a:gd name="T8" fmla="*/ 36 w 36"/>
                    <a:gd name="T9" fmla="*/ 0 h 51"/>
                    <a:gd name="T10" fmla="*/ 36 w 36"/>
                    <a:gd name="T11" fmla="*/ 0 h 51"/>
                    <a:gd name="T12" fmla="*/ 36 w 36"/>
                    <a:gd name="T13" fmla="*/ 39 h 51"/>
                    <a:gd name="T14" fmla="*/ 31 w 36"/>
                    <a:gd name="T15" fmla="*/ 42 h 51"/>
                    <a:gd name="T16" fmla="*/ 23 w 36"/>
                    <a:gd name="T17" fmla="*/ 45 h 51"/>
                    <a:gd name="T18" fmla="*/ 15 w 36"/>
                    <a:gd name="T19" fmla="*/ 49 h 51"/>
                    <a:gd name="T20" fmla="*/ 5 w 36"/>
                    <a:gd name="T21" fmla="*/ 50 h 51"/>
                    <a:gd name="T22" fmla="*/ 0 w 36"/>
                    <a:gd name="T23" fmla="*/ 51 h 51"/>
                    <a:gd name="T24" fmla="*/ 0 w 36"/>
                    <a:gd name="T2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1">
                      <a:moveTo>
                        <a:pt x="0" y="16"/>
                      </a:moveTo>
                      <a:lnTo>
                        <a:pt x="0" y="16"/>
                      </a:lnTo>
                      <a:lnTo>
                        <a:pt x="11" y="10"/>
                      </a:lnTo>
                      <a:lnTo>
                        <a:pt x="25" y="7"/>
                      </a:lnTo>
                      <a:lnTo>
                        <a:pt x="36" y="0"/>
                      </a:lnTo>
                      <a:lnTo>
                        <a:pt x="36" y="0"/>
                      </a:lnTo>
                      <a:lnTo>
                        <a:pt x="36" y="39"/>
                      </a:lnTo>
                      <a:lnTo>
                        <a:pt x="31" y="42"/>
                      </a:lnTo>
                      <a:lnTo>
                        <a:pt x="23" y="45"/>
                      </a:lnTo>
                      <a:lnTo>
                        <a:pt x="15" y="49"/>
                      </a:lnTo>
                      <a:lnTo>
                        <a:pt x="5" y="50"/>
                      </a:lnTo>
                      <a:lnTo>
                        <a:pt x="0" y="51"/>
                      </a:lnTo>
                      <a:lnTo>
                        <a:pt x="0" y="1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7" name="Freeform 447"/>
                <p:cNvSpPr>
                  <a:spLocks/>
                </p:cNvSpPr>
                <p:nvPr/>
              </p:nvSpPr>
              <p:spPr bwMode="auto">
                <a:xfrm>
                  <a:off x="2465" y="2195"/>
                  <a:ext cx="36" cy="36"/>
                </a:xfrm>
                <a:custGeom>
                  <a:avLst/>
                  <a:gdLst>
                    <a:gd name="T0" fmla="*/ 0 w 36"/>
                    <a:gd name="T1" fmla="*/ 0 h 36"/>
                    <a:gd name="T2" fmla="*/ 3 w 36"/>
                    <a:gd name="T3" fmla="*/ 0 h 36"/>
                    <a:gd name="T4" fmla="*/ 15 w 36"/>
                    <a:gd name="T5" fmla="*/ 0 h 36"/>
                    <a:gd name="T6" fmla="*/ 27 w 36"/>
                    <a:gd name="T7" fmla="*/ 0 h 36"/>
                    <a:gd name="T8" fmla="*/ 36 w 36"/>
                    <a:gd name="T9" fmla="*/ 0 h 36"/>
                    <a:gd name="T10" fmla="*/ 36 w 36"/>
                    <a:gd name="T11" fmla="*/ 0 h 36"/>
                    <a:gd name="T12" fmla="*/ 36 w 36"/>
                    <a:gd name="T13" fmla="*/ 36 h 36"/>
                    <a:gd name="T14" fmla="*/ 27 w 36"/>
                    <a:gd name="T15" fmla="*/ 36 h 36"/>
                    <a:gd name="T16" fmla="*/ 17 w 36"/>
                    <a:gd name="T17" fmla="*/ 36 h 36"/>
                    <a:gd name="T18" fmla="*/ 7 w 36"/>
                    <a:gd name="T19" fmla="*/ 36 h 36"/>
                    <a:gd name="T20" fmla="*/ 0 w 36"/>
                    <a:gd name="T21" fmla="*/ 36 h 36"/>
                    <a:gd name="T22" fmla="*/ 0 w 36"/>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0"/>
                      </a:moveTo>
                      <a:lnTo>
                        <a:pt x="3" y="0"/>
                      </a:lnTo>
                      <a:lnTo>
                        <a:pt x="15" y="0"/>
                      </a:lnTo>
                      <a:lnTo>
                        <a:pt x="27" y="0"/>
                      </a:lnTo>
                      <a:lnTo>
                        <a:pt x="36" y="0"/>
                      </a:lnTo>
                      <a:lnTo>
                        <a:pt x="36" y="0"/>
                      </a:lnTo>
                      <a:lnTo>
                        <a:pt x="36" y="36"/>
                      </a:lnTo>
                      <a:lnTo>
                        <a:pt x="27" y="36"/>
                      </a:lnTo>
                      <a:lnTo>
                        <a:pt x="17" y="36"/>
                      </a:lnTo>
                      <a:lnTo>
                        <a:pt x="7" y="36"/>
                      </a:lnTo>
                      <a:lnTo>
                        <a:pt x="0" y="36"/>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8" name="Freeform 448"/>
                <p:cNvSpPr>
                  <a:spLocks/>
                </p:cNvSpPr>
                <p:nvPr/>
              </p:nvSpPr>
              <p:spPr bwMode="auto">
                <a:xfrm>
                  <a:off x="2465" y="2248"/>
                  <a:ext cx="36" cy="39"/>
                </a:xfrm>
                <a:custGeom>
                  <a:avLst/>
                  <a:gdLst>
                    <a:gd name="T0" fmla="*/ 0 w 36"/>
                    <a:gd name="T1" fmla="*/ 0 h 39"/>
                    <a:gd name="T2" fmla="*/ 2 w 36"/>
                    <a:gd name="T3" fmla="*/ 0 h 39"/>
                    <a:gd name="T4" fmla="*/ 9 w 36"/>
                    <a:gd name="T5" fmla="*/ 0 h 39"/>
                    <a:gd name="T6" fmla="*/ 17 w 36"/>
                    <a:gd name="T7" fmla="*/ 0 h 39"/>
                    <a:gd name="T8" fmla="*/ 26 w 36"/>
                    <a:gd name="T9" fmla="*/ 0 h 39"/>
                    <a:gd name="T10" fmla="*/ 35 w 36"/>
                    <a:gd name="T11" fmla="*/ 0 h 39"/>
                    <a:gd name="T12" fmla="*/ 36 w 36"/>
                    <a:gd name="T13" fmla="*/ 0 h 39"/>
                    <a:gd name="T14" fmla="*/ 36 w 36"/>
                    <a:gd name="T15" fmla="*/ 39 h 39"/>
                    <a:gd name="T16" fmla="*/ 32 w 36"/>
                    <a:gd name="T17" fmla="*/ 37 h 39"/>
                    <a:gd name="T18" fmla="*/ 26 w 36"/>
                    <a:gd name="T19" fmla="*/ 35 h 39"/>
                    <a:gd name="T20" fmla="*/ 14 w 36"/>
                    <a:gd name="T21" fmla="*/ 35 h 39"/>
                    <a:gd name="T22" fmla="*/ 5 w 36"/>
                    <a:gd name="T23" fmla="*/ 37 h 39"/>
                    <a:gd name="T24" fmla="*/ 0 w 36"/>
                    <a:gd name="T25" fmla="*/ 38 h 39"/>
                    <a:gd name="T26" fmla="*/ 0 w 36"/>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9">
                      <a:moveTo>
                        <a:pt x="0" y="0"/>
                      </a:moveTo>
                      <a:lnTo>
                        <a:pt x="2" y="0"/>
                      </a:lnTo>
                      <a:lnTo>
                        <a:pt x="9" y="0"/>
                      </a:lnTo>
                      <a:lnTo>
                        <a:pt x="17" y="0"/>
                      </a:lnTo>
                      <a:lnTo>
                        <a:pt x="26" y="0"/>
                      </a:lnTo>
                      <a:lnTo>
                        <a:pt x="35" y="0"/>
                      </a:lnTo>
                      <a:lnTo>
                        <a:pt x="36" y="0"/>
                      </a:lnTo>
                      <a:lnTo>
                        <a:pt x="36" y="39"/>
                      </a:lnTo>
                      <a:lnTo>
                        <a:pt x="32" y="37"/>
                      </a:lnTo>
                      <a:lnTo>
                        <a:pt x="26" y="35"/>
                      </a:lnTo>
                      <a:lnTo>
                        <a:pt x="14" y="35"/>
                      </a:lnTo>
                      <a:lnTo>
                        <a:pt x="5" y="37"/>
                      </a:lnTo>
                      <a:lnTo>
                        <a:pt x="0" y="38"/>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69" name="Freeform 449"/>
                <p:cNvSpPr>
                  <a:spLocks/>
                </p:cNvSpPr>
                <p:nvPr/>
              </p:nvSpPr>
              <p:spPr bwMode="auto">
                <a:xfrm>
                  <a:off x="2465" y="2305"/>
                  <a:ext cx="36" cy="69"/>
                </a:xfrm>
                <a:custGeom>
                  <a:avLst/>
                  <a:gdLst>
                    <a:gd name="T0" fmla="*/ 0 w 36"/>
                    <a:gd name="T1" fmla="*/ 29 h 69"/>
                    <a:gd name="T2" fmla="*/ 1 w 36"/>
                    <a:gd name="T3" fmla="*/ 29 h 69"/>
                    <a:gd name="T4" fmla="*/ 6 w 36"/>
                    <a:gd name="T5" fmla="*/ 25 h 69"/>
                    <a:gd name="T6" fmla="*/ 11 w 36"/>
                    <a:gd name="T7" fmla="*/ 22 h 69"/>
                    <a:gd name="T8" fmla="*/ 13 w 36"/>
                    <a:gd name="T9" fmla="*/ 22 h 69"/>
                    <a:gd name="T10" fmla="*/ 18 w 36"/>
                    <a:gd name="T11" fmla="*/ 17 h 69"/>
                    <a:gd name="T12" fmla="*/ 25 w 36"/>
                    <a:gd name="T13" fmla="*/ 13 h 69"/>
                    <a:gd name="T14" fmla="*/ 30 w 36"/>
                    <a:gd name="T15" fmla="*/ 9 h 69"/>
                    <a:gd name="T16" fmla="*/ 35 w 36"/>
                    <a:gd name="T17" fmla="*/ 5 h 69"/>
                    <a:gd name="T18" fmla="*/ 36 w 36"/>
                    <a:gd name="T19" fmla="*/ 0 h 69"/>
                    <a:gd name="T20" fmla="*/ 36 w 36"/>
                    <a:gd name="T21" fmla="*/ 47 h 69"/>
                    <a:gd name="T22" fmla="*/ 31 w 36"/>
                    <a:gd name="T23" fmla="*/ 52 h 69"/>
                    <a:gd name="T24" fmla="*/ 19 w 36"/>
                    <a:gd name="T25" fmla="*/ 57 h 69"/>
                    <a:gd name="T26" fmla="*/ 9 w 36"/>
                    <a:gd name="T27" fmla="*/ 64 h 69"/>
                    <a:gd name="T28" fmla="*/ 0 w 36"/>
                    <a:gd name="T29" fmla="*/ 69 h 69"/>
                    <a:gd name="T30" fmla="*/ 0 w 36"/>
                    <a:gd name="T31"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69">
                      <a:moveTo>
                        <a:pt x="0" y="29"/>
                      </a:moveTo>
                      <a:lnTo>
                        <a:pt x="1" y="29"/>
                      </a:lnTo>
                      <a:lnTo>
                        <a:pt x="6" y="25"/>
                      </a:lnTo>
                      <a:lnTo>
                        <a:pt x="11" y="22"/>
                      </a:lnTo>
                      <a:lnTo>
                        <a:pt x="13" y="22"/>
                      </a:lnTo>
                      <a:lnTo>
                        <a:pt x="18" y="17"/>
                      </a:lnTo>
                      <a:lnTo>
                        <a:pt x="25" y="13"/>
                      </a:lnTo>
                      <a:lnTo>
                        <a:pt x="30" y="9"/>
                      </a:lnTo>
                      <a:lnTo>
                        <a:pt x="35" y="5"/>
                      </a:lnTo>
                      <a:lnTo>
                        <a:pt x="36" y="0"/>
                      </a:lnTo>
                      <a:lnTo>
                        <a:pt x="36" y="47"/>
                      </a:lnTo>
                      <a:lnTo>
                        <a:pt x="31" y="52"/>
                      </a:lnTo>
                      <a:lnTo>
                        <a:pt x="19" y="57"/>
                      </a:lnTo>
                      <a:lnTo>
                        <a:pt x="9" y="64"/>
                      </a:lnTo>
                      <a:lnTo>
                        <a:pt x="0" y="69"/>
                      </a:lnTo>
                      <a:lnTo>
                        <a:pt x="0" y="29"/>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0" name="Freeform 450"/>
                <p:cNvSpPr>
                  <a:spLocks/>
                </p:cNvSpPr>
                <p:nvPr/>
              </p:nvSpPr>
              <p:spPr bwMode="auto">
                <a:xfrm>
                  <a:off x="2465" y="2373"/>
                  <a:ext cx="36" cy="72"/>
                </a:xfrm>
                <a:custGeom>
                  <a:avLst/>
                  <a:gdLst>
                    <a:gd name="T0" fmla="*/ 0 w 36"/>
                    <a:gd name="T1" fmla="*/ 22 h 72"/>
                    <a:gd name="T2" fmla="*/ 5 w 36"/>
                    <a:gd name="T3" fmla="*/ 18 h 72"/>
                    <a:gd name="T4" fmla="*/ 13 w 36"/>
                    <a:gd name="T5" fmla="*/ 15 h 72"/>
                    <a:gd name="T6" fmla="*/ 19 w 36"/>
                    <a:gd name="T7" fmla="*/ 9 h 72"/>
                    <a:gd name="T8" fmla="*/ 27 w 36"/>
                    <a:gd name="T9" fmla="*/ 5 h 72"/>
                    <a:gd name="T10" fmla="*/ 34 w 36"/>
                    <a:gd name="T11" fmla="*/ 1 h 72"/>
                    <a:gd name="T12" fmla="*/ 36 w 36"/>
                    <a:gd name="T13" fmla="*/ 0 h 72"/>
                    <a:gd name="T14" fmla="*/ 36 w 36"/>
                    <a:gd name="T15" fmla="*/ 42 h 72"/>
                    <a:gd name="T16" fmla="*/ 32 w 36"/>
                    <a:gd name="T17" fmla="*/ 45 h 72"/>
                    <a:gd name="T18" fmla="*/ 26 w 36"/>
                    <a:gd name="T19" fmla="*/ 50 h 72"/>
                    <a:gd name="T20" fmla="*/ 18 w 36"/>
                    <a:gd name="T21" fmla="*/ 54 h 72"/>
                    <a:gd name="T22" fmla="*/ 11 w 36"/>
                    <a:gd name="T23" fmla="*/ 61 h 72"/>
                    <a:gd name="T24" fmla="*/ 5 w 36"/>
                    <a:gd name="T25" fmla="*/ 66 h 72"/>
                    <a:gd name="T26" fmla="*/ 0 w 36"/>
                    <a:gd name="T27" fmla="*/ 72 h 72"/>
                    <a:gd name="T28" fmla="*/ 0 w 36"/>
                    <a:gd name="T2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72">
                      <a:moveTo>
                        <a:pt x="0" y="22"/>
                      </a:moveTo>
                      <a:lnTo>
                        <a:pt x="5" y="18"/>
                      </a:lnTo>
                      <a:lnTo>
                        <a:pt x="13" y="15"/>
                      </a:lnTo>
                      <a:lnTo>
                        <a:pt x="19" y="9"/>
                      </a:lnTo>
                      <a:lnTo>
                        <a:pt x="27" y="5"/>
                      </a:lnTo>
                      <a:lnTo>
                        <a:pt x="34" y="1"/>
                      </a:lnTo>
                      <a:lnTo>
                        <a:pt x="36" y="0"/>
                      </a:lnTo>
                      <a:lnTo>
                        <a:pt x="36" y="42"/>
                      </a:lnTo>
                      <a:lnTo>
                        <a:pt x="32" y="45"/>
                      </a:lnTo>
                      <a:lnTo>
                        <a:pt x="26" y="50"/>
                      </a:lnTo>
                      <a:lnTo>
                        <a:pt x="18" y="54"/>
                      </a:lnTo>
                      <a:lnTo>
                        <a:pt x="11" y="61"/>
                      </a:lnTo>
                      <a:lnTo>
                        <a:pt x="5" y="66"/>
                      </a:lnTo>
                      <a:lnTo>
                        <a:pt x="0" y="72"/>
                      </a:lnTo>
                      <a:lnTo>
                        <a:pt x="0" y="22"/>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1" name="Rectangle 451"/>
                <p:cNvSpPr>
                  <a:spLocks noChangeArrowheads="1"/>
                </p:cNvSpPr>
                <p:nvPr/>
              </p:nvSpPr>
              <p:spPr bwMode="auto">
                <a:xfrm>
                  <a:off x="2465" y="2447"/>
                  <a:ext cx="36" cy="35"/>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172" name="Rectangle 452"/>
                <p:cNvSpPr>
                  <a:spLocks noChangeArrowheads="1"/>
                </p:cNvSpPr>
                <p:nvPr/>
              </p:nvSpPr>
              <p:spPr bwMode="auto">
                <a:xfrm>
                  <a:off x="2465" y="2501"/>
                  <a:ext cx="36" cy="35"/>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173" name="Freeform 453"/>
                <p:cNvSpPr>
                  <a:spLocks/>
                </p:cNvSpPr>
                <p:nvPr/>
              </p:nvSpPr>
              <p:spPr bwMode="auto">
                <a:xfrm>
                  <a:off x="2465" y="2646"/>
                  <a:ext cx="36" cy="337"/>
                </a:xfrm>
                <a:custGeom>
                  <a:avLst/>
                  <a:gdLst>
                    <a:gd name="T0" fmla="*/ 0 w 36"/>
                    <a:gd name="T1" fmla="*/ 6 h 337"/>
                    <a:gd name="T2" fmla="*/ 0 w 36"/>
                    <a:gd name="T3" fmla="*/ 6 h 337"/>
                    <a:gd name="T4" fmla="*/ 10 w 36"/>
                    <a:gd name="T5" fmla="*/ 1 h 337"/>
                    <a:gd name="T6" fmla="*/ 22 w 36"/>
                    <a:gd name="T7" fmla="*/ 1 h 337"/>
                    <a:gd name="T8" fmla="*/ 27 w 36"/>
                    <a:gd name="T9" fmla="*/ 1 h 337"/>
                    <a:gd name="T10" fmla="*/ 34 w 36"/>
                    <a:gd name="T11" fmla="*/ 2 h 337"/>
                    <a:gd name="T12" fmla="*/ 36 w 36"/>
                    <a:gd name="T13" fmla="*/ 0 h 337"/>
                    <a:gd name="T14" fmla="*/ 36 w 36"/>
                    <a:gd name="T15" fmla="*/ 305 h 337"/>
                    <a:gd name="T16" fmla="*/ 36 w 36"/>
                    <a:gd name="T17" fmla="*/ 306 h 337"/>
                    <a:gd name="T18" fmla="*/ 35 w 36"/>
                    <a:gd name="T19" fmla="*/ 309 h 337"/>
                    <a:gd name="T20" fmla="*/ 36 w 36"/>
                    <a:gd name="T21" fmla="*/ 306 h 337"/>
                    <a:gd name="T22" fmla="*/ 36 w 36"/>
                    <a:gd name="T23" fmla="*/ 306 h 337"/>
                    <a:gd name="T24" fmla="*/ 36 w 36"/>
                    <a:gd name="T25" fmla="*/ 333 h 337"/>
                    <a:gd name="T26" fmla="*/ 35 w 36"/>
                    <a:gd name="T27" fmla="*/ 334 h 337"/>
                    <a:gd name="T28" fmla="*/ 26 w 36"/>
                    <a:gd name="T29" fmla="*/ 335 h 337"/>
                    <a:gd name="T30" fmla="*/ 17 w 36"/>
                    <a:gd name="T31" fmla="*/ 337 h 337"/>
                    <a:gd name="T32" fmla="*/ 9 w 36"/>
                    <a:gd name="T33" fmla="*/ 335 h 337"/>
                    <a:gd name="T34" fmla="*/ 3 w 36"/>
                    <a:gd name="T35" fmla="*/ 335 h 337"/>
                    <a:gd name="T36" fmla="*/ 0 w 36"/>
                    <a:gd name="T37" fmla="*/ 334 h 337"/>
                    <a:gd name="T38" fmla="*/ 0 w 36"/>
                    <a:gd name="T39" fmla="*/ 304 h 337"/>
                    <a:gd name="T40" fmla="*/ 0 w 36"/>
                    <a:gd name="T41" fmla="*/ 304 h 337"/>
                    <a:gd name="T42" fmla="*/ 1 w 36"/>
                    <a:gd name="T43" fmla="*/ 306 h 337"/>
                    <a:gd name="T44" fmla="*/ 0 w 36"/>
                    <a:gd name="T45" fmla="*/ 302 h 337"/>
                    <a:gd name="T46" fmla="*/ 0 w 36"/>
                    <a:gd name="T47" fmla="*/ 77 h 337"/>
                    <a:gd name="T48" fmla="*/ 9 w 36"/>
                    <a:gd name="T49" fmla="*/ 69 h 337"/>
                    <a:gd name="T50" fmla="*/ 9 w 36"/>
                    <a:gd name="T51" fmla="*/ 285 h 337"/>
                    <a:gd name="T52" fmla="*/ 6 w 36"/>
                    <a:gd name="T53" fmla="*/ 288 h 337"/>
                    <a:gd name="T54" fmla="*/ 5 w 36"/>
                    <a:gd name="T55" fmla="*/ 293 h 337"/>
                    <a:gd name="T56" fmla="*/ 7 w 36"/>
                    <a:gd name="T57" fmla="*/ 300 h 337"/>
                    <a:gd name="T58" fmla="*/ 17 w 36"/>
                    <a:gd name="T59" fmla="*/ 301 h 337"/>
                    <a:gd name="T60" fmla="*/ 23 w 36"/>
                    <a:gd name="T61" fmla="*/ 300 h 337"/>
                    <a:gd name="T62" fmla="*/ 27 w 36"/>
                    <a:gd name="T63" fmla="*/ 299 h 337"/>
                    <a:gd name="T64" fmla="*/ 30 w 36"/>
                    <a:gd name="T65" fmla="*/ 295 h 337"/>
                    <a:gd name="T66" fmla="*/ 31 w 36"/>
                    <a:gd name="T67" fmla="*/ 292 h 337"/>
                    <a:gd name="T68" fmla="*/ 30 w 36"/>
                    <a:gd name="T69" fmla="*/ 287 h 337"/>
                    <a:gd name="T70" fmla="*/ 29 w 36"/>
                    <a:gd name="T71" fmla="*/ 285 h 337"/>
                    <a:gd name="T72" fmla="*/ 29 w 36"/>
                    <a:gd name="T73" fmla="*/ 52 h 337"/>
                    <a:gd name="T74" fmla="*/ 30 w 36"/>
                    <a:gd name="T75" fmla="*/ 48 h 337"/>
                    <a:gd name="T76" fmla="*/ 31 w 36"/>
                    <a:gd name="T77" fmla="*/ 44 h 337"/>
                    <a:gd name="T78" fmla="*/ 27 w 36"/>
                    <a:gd name="T79" fmla="*/ 38 h 337"/>
                    <a:gd name="T80" fmla="*/ 22 w 36"/>
                    <a:gd name="T81" fmla="*/ 36 h 337"/>
                    <a:gd name="T82" fmla="*/ 15 w 36"/>
                    <a:gd name="T83" fmla="*/ 38 h 337"/>
                    <a:gd name="T84" fmla="*/ 10 w 36"/>
                    <a:gd name="T85" fmla="*/ 43 h 337"/>
                    <a:gd name="T86" fmla="*/ 0 w 36"/>
                    <a:gd name="T87" fmla="*/ 52 h 337"/>
                    <a:gd name="T88" fmla="*/ 0 w 36"/>
                    <a:gd name="T89" fmla="*/ 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37">
                      <a:moveTo>
                        <a:pt x="0" y="6"/>
                      </a:moveTo>
                      <a:lnTo>
                        <a:pt x="0" y="6"/>
                      </a:lnTo>
                      <a:lnTo>
                        <a:pt x="10" y="1"/>
                      </a:lnTo>
                      <a:lnTo>
                        <a:pt x="22" y="1"/>
                      </a:lnTo>
                      <a:lnTo>
                        <a:pt x="27" y="1"/>
                      </a:lnTo>
                      <a:lnTo>
                        <a:pt x="34" y="2"/>
                      </a:lnTo>
                      <a:lnTo>
                        <a:pt x="36" y="0"/>
                      </a:lnTo>
                      <a:lnTo>
                        <a:pt x="36" y="305"/>
                      </a:lnTo>
                      <a:lnTo>
                        <a:pt x="36" y="306"/>
                      </a:lnTo>
                      <a:lnTo>
                        <a:pt x="35" y="309"/>
                      </a:lnTo>
                      <a:lnTo>
                        <a:pt x="36" y="306"/>
                      </a:lnTo>
                      <a:lnTo>
                        <a:pt x="36" y="306"/>
                      </a:lnTo>
                      <a:lnTo>
                        <a:pt x="36" y="333"/>
                      </a:lnTo>
                      <a:lnTo>
                        <a:pt x="35" y="334"/>
                      </a:lnTo>
                      <a:lnTo>
                        <a:pt x="26" y="335"/>
                      </a:lnTo>
                      <a:lnTo>
                        <a:pt x="17" y="337"/>
                      </a:lnTo>
                      <a:lnTo>
                        <a:pt x="9" y="335"/>
                      </a:lnTo>
                      <a:lnTo>
                        <a:pt x="3" y="335"/>
                      </a:lnTo>
                      <a:lnTo>
                        <a:pt x="0" y="334"/>
                      </a:lnTo>
                      <a:lnTo>
                        <a:pt x="0" y="304"/>
                      </a:lnTo>
                      <a:lnTo>
                        <a:pt x="0" y="304"/>
                      </a:lnTo>
                      <a:lnTo>
                        <a:pt x="1" y="306"/>
                      </a:lnTo>
                      <a:lnTo>
                        <a:pt x="0" y="302"/>
                      </a:lnTo>
                      <a:lnTo>
                        <a:pt x="0" y="77"/>
                      </a:lnTo>
                      <a:lnTo>
                        <a:pt x="9" y="69"/>
                      </a:lnTo>
                      <a:lnTo>
                        <a:pt x="9" y="285"/>
                      </a:lnTo>
                      <a:lnTo>
                        <a:pt x="6" y="288"/>
                      </a:lnTo>
                      <a:lnTo>
                        <a:pt x="5" y="293"/>
                      </a:lnTo>
                      <a:lnTo>
                        <a:pt x="7" y="300"/>
                      </a:lnTo>
                      <a:lnTo>
                        <a:pt x="17" y="301"/>
                      </a:lnTo>
                      <a:lnTo>
                        <a:pt x="23" y="300"/>
                      </a:lnTo>
                      <a:lnTo>
                        <a:pt x="27" y="299"/>
                      </a:lnTo>
                      <a:lnTo>
                        <a:pt x="30" y="295"/>
                      </a:lnTo>
                      <a:lnTo>
                        <a:pt x="31" y="292"/>
                      </a:lnTo>
                      <a:lnTo>
                        <a:pt x="30" y="287"/>
                      </a:lnTo>
                      <a:lnTo>
                        <a:pt x="29" y="285"/>
                      </a:lnTo>
                      <a:lnTo>
                        <a:pt x="29" y="52"/>
                      </a:lnTo>
                      <a:lnTo>
                        <a:pt x="30" y="48"/>
                      </a:lnTo>
                      <a:lnTo>
                        <a:pt x="31" y="44"/>
                      </a:lnTo>
                      <a:lnTo>
                        <a:pt x="27" y="38"/>
                      </a:lnTo>
                      <a:lnTo>
                        <a:pt x="22" y="36"/>
                      </a:lnTo>
                      <a:lnTo>
                        <a:pt x="15" y="38"/>
                      </a:lnTo>
                      <a:lnTo>
                        <a:pt x="10" y="43"/>
                      </a:lnTo>
                      <a:lnTo>
                        <a:pt x="0" y="52"/>
                      </a:lnTo>
                      <a:lnTo>
                        <a:pt x="0" y="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4" name="Freeform 454"/>
                <p:cNvSpPr>
                  <a:spLocks/>
                </p:cNvSpPr>
                <p:nvPr/>
              </p:nvSpPr>
              <p:spPr bwMode="auto">
                <a:xfrm>
                  <a:off x="2501" y="1740"/>
                  <a:ext cx="183" cy="355"/>
                </a:xfrm>
                <a:custGeom>
                  <a:avLst/>
                  <a:gdLst>
                    <a:gd name="T0" fmla="*/ 25 w 183"/>
                    <a:gd name="T1" fmla="*/ 0 h 355"/>
                    <a:gd name="T2" fmla="*/ 48 w 183"/>
                    <a:gd name="T3" fmla="*/ 9 h 355"/>
                    <a:gd name="T4" fmla="*/ 83 w 183"/>
                    <a:gd name="T5" fmla="*/ 18 h 355"/>
                    <a:gd name="T6" fmla="*/ 66 w 183"/>
                    <a:gd name="T7" fmla="*/ 44 h 355"/>
                    <a:gd name="T8" fmla="*/ 61 w 183"/>
                    <a:gd name="T9" fmla="*/ 64 h 355"/>
                    <a:gd name="T10" fmla="*/ 49 w 183"/>
                    <a:gd name="T11" fmla="*/ 85 h 355"/>
                    <a:gd name="T12" fmla="*/ 43 w 183"/>
                    <a:gd name="T13" fmla="*/ 102 h 355"/>
                    <a:gd name="T14" fmla="*/ 66 w 183"/>
                    <a:gd name="T15" fmla="*/ 121 h 355"/>
                    <a:gd name="T16" fmla="*/ 73 w 183"/>
                    <a:gd name="T17" fmla="*/ 117 h 355"/>
                    <a:gd name="T18" fmla="*/ 83 w 183"/>
                    <a:gd name="T19" fmla="*/ 94 h 355"/>
                    <a:gd name="T20" fmla="*/ 97 w 183"/>
                    <a:gd name="T21" fmla="*/ 73 h 355"/>
                    <a:gd name="T22" fmla="*/ 115 w 183"/>
                    <a:gd name="T23" fmla="*/ 50 h 355"/>
                    <a:gd name="T24" fmla="*/ 140 w 183"/>
                    <a:gd name="T25" fmla="*/ 27 h 355"/>
                    <a:gd name="T26" fmla="*/ 166 w 183"/>
                    <a:gd name="T27" fmla="*/ 14 h 355"/>
                    <a:gd name="T28" fmla="*/ 183 w 183"/>
                    <a:gd name="T29" fmla="*/ 5 h 355"/>
                    <a:gd name="T30" fmla="*/ 164 w 183"/>
                    <a:gd name="T31" fmla="*/ 55 h 355"/>
                    <a:gd name="T32" fmla="*/ 135 w 183"/>
                    <a:gd name="T33" fmla="*/ 79 h 355"/>
                    <a:gd name="T34" fmla="*/ 120 w 183"/>
                    <a:gd name="T35" fmla="*/ 100 h 355"/>
                    <a:gd name="T36" fmla="*/ 107 w 183"/>
                    <a:gd name="T37" fmla="*/ 123 h 355"/>
                    <a:gd name="T38" fmla="*/ 98 w 183"/>
                    <a:gd name="T39" fmla="*/ 151 h 355"/>
                    <a:gd name="T40" fmla="*/ 93 w 183"/>
                    <a:gd name="T41" fmla="*/ 183 h 355"/>
                    <a:gd name="T42" fmla="*/ 91 w 183"/>
                    <a:gd name="T43" fmla="*/ 221 h 355"/>
                    <a:gd name="T44" fmla="*/ 94 w 183"/>
                    <a:gd name="T45" fmla="*/ 252 h 355"/>
                    <a:gd name="T46" fmla="*/ 104 w 183"/>
                    <a:gd name="T47" fmla="*/ 279 h 355"/>
                    <a:gd name="T48" fmla="*/ 122 w 183"/>
                    <a:gd name="T49" fmla="*/ 299 h 355"/>
                    <a:gd name="T50" fmla="*/ 144 w 183"/>
                    <a:gd name="T51" fmla="*/ 313 h 355"/>
                    <a:gd name="T52" fmla="*/ 169 w 183"/>
                    <a:gd name="T53" fmla="*/ 318 h 355"/>
                    <a:gd name="T54" fmla="*/ 183 w 183"/>
                    <a:gd name="T55" fmla="*/ 354 h 355"/>
                    <a:gd name="T56" fmla="*/ 152 w 183"/>
                    <a:gd name="T57" fmla="*/ 351 h 355"/>
                    <a:gd name="T58" fmla="*/ 116 w 183"/>
                    <a:gd name="T59" fmla="*/ 338 h 355"/>
                    <a:gd name="T60" fmla="*/ 89 w 183"/>
                    <a:gd name="T61" fmla="*/ 317 h 355"/>
                    <a:gd name="T62" fmla="*/ 73 w 183"/>
                    <a:gd name="T63" fmla="*/ 293 h 355"/>
                    <a:gd name="T64" fmla="*/ 56 w 183"/>
                    <a:gd name="T65" fmla="*/ 300 h 355"/>
                    <a:gd name="T66" fmla="*/ 33 w 183"/>
                    <a:gd name="T67" fmla="*/ 318 h 355"/>
                    <a:gd name="T68" fmla="*/ 11 w 183"/>
                    <a:gd name="T69" fmla="*/ 331 h 355"/>
                    <a:gd name="T70" fmla="*/ 0 w 183"/>
                    <a:gd name="T71" fmla="*/ 296 h 355"/>
                    <a:gd name="T72" fmla="*/ 31 w 183"/>
                    <a:gd name="T73" fmla="*/ 274 h 355"/>
                    <a:gd name="T74" fmla="*/ 49 w 183"/>
                    <a:gd name="T75" fmla="*/ 239 h 355"/>
                    <a:gd name="T76" fmla="*/ 57 w 183"/>
                    <a:gd name="T77" fmla="*/ 210 h 355"/>
                    <a:gd name="T78" fmla="*/ 57 w 183"/>
                    <a:gd name="T79" fmla="*/ 187 h 355"/>
                    <a:gd name="T80" fmla="*/ 52 w 183"/>
                    <a:gd name="T81" fmla="*/ 164 h 355"/>
                    <a:gd name="T82" fmla="*/ 25 w 183"/>
                    <a:gd name="T83" fmla="*/ 133 h 355"/>
                    <a:gd name="T84" fmla="*/ 0 w 183"/>
                    <a:gd name="T85" fmla="*/ 125 h 355"/>
                    <a:gd name="T86" fmla="*/ 27 w 183"/>
                    <a:gd name="T87" fmla="*/ 52 h 355"/>
                    <a:gd name="T88" fmla="*/ 18 w 183"/>
                    <a:gd name="T89" fmla="*/ 3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3" h="355">
                      <a:moveTo>
                        <a:pt x="0" y="0"/>
                      </a:moveTo>
                      <a:lnTo>
                        <a:pt x="18" y="0"/>
                      </a:lnTo>
                      <a:lnTo>
                        <a:pt x="25" y="0"/>
                      </a:lnTo>
                      <a:lnTo>
                        <a:pt x="33" y="1"/>
                      </a:lnTo>
                      <a:lnTo>
                        <a:pt x="40" y="4"/>
                      </a:lnTo>
                      <a:lnTo>
                        <a:pt x="48" y="9"/>
                      </a:lnTo>
                      <a:lnTo>
                        <a:pt x="52" y="13"/>
                      </a:lnTo>
                      <a:lnTo>
                        <a:pt x="57" y="18"/>
                      </a:lnTo>
                      <a:lnTo>
                        <a:pt x="83" y="18"/>
                      </a:lnTo>
                      <a:lnTo>
                        <a:pt x="65" y="38"/>
                      </a:lnTo>
                      <a:lnTo>
                        <a:pt x="65" y="40"/>
                      </a:lnTo>
                      <a:lnTo>
                        <a:pt x="66" y="44"/>
                      </a:lnTo>
                      <a:lnTo>
                        <a:pt x="65" y="51"/>
                      </a:lnTo>
                      <a:lnTo>
                        <a:pt x="64" y="58"/>
                      </a:lnTo>
                      <a:lnTo>
                        <a:pt x="61" y="64"/>
                      </a:lnTo>
                      <a:lnTo>
                        <a:pt x="60" y="71"/>
                      </a:lnTo>
                      <a:lnTo>
                        <a:pt x="54" y="77"/>
                      </a:lnTo>
                      <a:lnTo>
                        <a:pt x="49" y="85"/>
                      </a:lnTo>
                      <a:lnTo>
                        <a:pt x="48" y="85"/>
                      </a:lnTo>
                      <a:lnTo>
                        <a:pt x="36" y="98"/>
                      </a:lnTo>
                      <a:lnTo>
                        <a:pt x="43" y="102"/>
                      </a:lnTo>
                      <a:lnTo>
                        <a:pt x="50" y="108"/>
                      </a:lnTo>
                      <a:lnTo>
                        <a:pt x="58" y="113"/>
                      </a:lnTo>
                      <a:lnTo>
                        <a:pt x="66" y="121"/>
                      </a:lnTo>
                      <a:lnTo>
                        <a:pt x="68" y="123"/>
                      </a:lnTo>
                      <a:lnTo>
                        <a:pt x="70" y="126"/>
                      </a:lnTo>
                      <a:lnTo>
                        <a:pt x="73" y="117"/>
                      </a:lnTo>
                      <a:lnTo>
                        <a:pt x="75" y="109"/>
                      </a:lnTo>
                      <a:lnTo>
                        <a:pt x="79" y="101"/>
                      </a:lnTo>
                      <a:lnTo>
                        <a:pt x="83" y="94"/>
                      </a:lnTo>
                      <a:lnTo>
                        <a:pt x="87" y="87"/>
                      </a:lnTo>
                      <a:lnTo>
                        <a:pt x="93" y="80"/>
                      </a:lnTo>
                      <a:lnTo>
                        <a:pt x="97" y="73"/>
                      </a:lnTo>
                      <a:lnTo>
                        <a:pt x="102" y="68"/>
                      </a:lnTo>
                      <a:lnTo>
                        <a:pt x="108" y="58"/>
                      </a:lnTo>
                      <a:lnTo>
                        <a:pt x="115" y="50"/>
                      </a:lnTo>
                      <a:lnTo>
                        <a:pt x="123" y="42"/>
                      </a:lnTo>
                      <a:lnTo>
                        <a:pt x="132" y="35"/>
                      </a:lnTo>
                      <a:lnTo>
                        <a:pt x="140" y="27"/>
                      </a:lnTo>
                      <a:lnTo>
                        <a:pt x="148" y="22"/>
                      </a:lnTo>
                      <a:lnTo>
                        <a:pt x="157" y="18"/>
                      </a:lnTo>
                      <a:lnTo>
                        <a:pt x="166" y="14"/>
                      </a:lnTo>
                      <a:lnTo>
                        <a:pt x="174" y="9"/>
                      </a:lnTo>
                      <a:lnTo>
                        <a:pt x="182" y="5"/>
                      </a:lnTo>
                      <a:lnTo>
                        <a:pt x="183" y="5"/>
                      </a:lnTo>
                      <a:lnTo>
                        <a:pt x="183" y="44"/>
                      </a:lnTo>
                      <a:lnTo>
                        <a:pt x="176" y="47"/>
                      </a:lnTo>
                      <a:lnTo>
                        <a:pt x="164" y="55"/>
                      </a:lnTo>
                      <a:lnTo>
                        <a:pt x="152" y="63"/>
                      </a:lnTo>
                      <a:lnTo>
                        <a:pt x="141" y="75"/>
                      </a:lnTo>
                      <a:lnTo>
                        <a:pt x="135" y="79"/>
                      </a:lnTo>
                      <a:lnTo>
                        <a:pt x="129" y="85"/>
                      </a:lnTo>
                      <a:lnTo>
                        <a:pt x="124" y="92"/>
                      </a:lnTo>
                      <a:lnTo>
                        <a:pt x="120" y="100"/>
                      </a:lnTo>
                      <a:lnTo>
                        <a:pt x="115" y="106"/>
                      </a:lnTo>
                      <a:lnTo>
                        <a:pt x="111" y="114"/>
                      </a:lnTo>
                      <a:lnTo>
                        <a:pt x="107" y="123"/>
                      </a:lnTo>
                      <a:lnTo>
                        <a:pt x="104" y="133"/>
                      </a:lnTo>
                      <a:lnTo>
                        <a:pt x="100" y="141"/>
                      </a:lnTo>
                      <a:lnTo>
                        <a:pt x="98" y="151"/>
                      </a:lnTo>
                      <a:lnTo>
                        <a:pt x="95" y="160"/>
                      </a:lnTo>
                      <a:lnTo>
                        <a:pt x="94" y="172"/>
                      </a:lnTo>
                      <a:lnTo>
                        <a:pt x="93" y="183"/>
                      </a:lnTo>
                      <a:lnTo>
                        <a:pt x="91" y="195"/>
                      </a:lnTo>
                      <a:lnTo>
                        <a:pt x="91" y="206"/>
                      </a:lnTo>
                      <a:lnTo>
                        <a:pt x="91" y="221"/>
                      </a:lnTo>
                      <a:lnTo>
                        <a:pt x="91" y="231"/>
                      </a:lnTo>
                      <a:lnTo>
                        <a:pt x="93" y="243"/>
                      </a:lnTo>
                      <a:lnTo>
                        <a:pt x="94" y="252"/>
                      </a:lnTo>
                      <a:lnTo>
                        <a:pt x="98" y="263"/>
                      </a:lnTo>
                      <a:lnTo>
                        <a:pt x="100" y="271"/>
                      </a:lnTo>
                      <a:lnTo>
                        <a:pt x="104" y="279"/>
                      </a:lnTo>
                      <a:lnTo>
                        <a:pt x="110" y="287"/>
                      </a:lnTo>
                      <a:lnTo>
                        <a:pt x="116" y="295"/>
                      </a:lnTo>
                      <a:lnTo>
                        <a:pt x="122" y="299"/>
                      </a:lnTo>
                      <a:lnTo>
                        <a:pt x="128" y="304"/>
                      </a:lnTo>
                      <a:lnTo>
                        <a:pt x="136" y="308"/>
                      </a:lnTo>
                      <a:lnTo>
                        <a:pt x="144" y="313"/>
                      </a:lnTo>
                      <a:lnTo>
                        <a:pt x="152" y="314"/>
                      </a:lnTo>
                      <a:lnTo>
                        <a:pt x="160" y="317"/>
                      </a:lnTo>
                      <a:lnTo>
                        <a:pt x="169" y="318"/>
                      </a:lnTo>
                      <a:lnTo>
                        <a:pt x="180" y="320"/>
                      </a:lnTo>
                      <a:lnTo>
                        <a:pt x="183" y="318"/>
                      </a:lnTo>
                      <a:lnTo>
                        <a:pt x="183" y="354"/>
                      </a:lnTo>
                      <a:lnTo>
                        <a:pt x="180" y="355"/>
                      </a:lnTo>
                      <a:lnTo>
                        <a:pt x="165" y="354"/>
                      </a:lnTo>
                      <a:lnTo>
                        <a:pt x="152" y="351"/>
                      </a:lnTo>
                      <a:lnTo>
                        <a:pt x="140" y="347"/>
                      </a:lnTo>
                      <a:lnTo>
                        <a:pt x="128" y="345"/>
                      </a:lnTo>
                      <a:lnTo>
                        <a:pt x="116" y="338"/>
                      </a:lnTo>
                      <a:lnTo>
                        <a:pt x="106" y="333"/>
                      </a:lnTo>
                      <a:lnTo>
                        <a:pt x="97" y="325"/>
                      </a:lnTo>
                      <a:lnTo>
                        <a:pt x="89" y="317"/>
                      </a:lnTo>
                      <a:lnTo>
                        <a:pt x="82" y="309"/>
                      </a:lnTo>
                      <a:lnTo>
                        <a:pt x="77" y="301"/>
                      </a:lnTo>
                      <a:lnTo>
                        <a:pt x="73" y="293"/>
                      </a:lnTo>
                      <a:lnTo>
                        <a:pt x="69" y="285"/>
                      </a:lnTo>
                      <a:lnTo>
                        <a:pt x="62" y="292"/>
                      </a:lnTo>
                      <a:lnTo>
                        <a:pt x="56" y="300"/>
                      </a:lnTo>
                      <a:lnTo>
                        <a:pt x="48" y="306"/>
                      </a:lnTo>
                      <a:lnTo>
                        <a:pt x="41" y="314"/>
                      </a:lnTo>
                      <a:lnTo>
                        <a:pt x="33" y="318"/>
                      </a:lnTo>
                      <a:lnTo>
                        <a:pt x="25" y="324"/>
                      </a:lnTo>
                      <a:lnTo>
                        <a:pt x="18" y="328"/>
                      </a:lnTo>
                      <a:lnTo>
                        <a:pt x="11" y="331"/>
                      </a:lnTo>
                      <a:lnTo>
                        <a:pt x="3" y="334"/>
                      </a:lnTo>
                      <a:lnTo>
                        <a:pt x="0" y="335"/>
                      </a:lnTo>
                      <a:lnTo>
                        <a:pt x="0" y="296"/>
                      </a:lnTo>
                      <a:lnTo>
                        <a:pt x="12" y="291"/>
                      </a:lnTo>
                      <a:lnTo>
                        <a:pt x="21" y="281"/>
                      </a:lnTo>
                      <a:lnTo>
                        <a:pt x="31" y="274"/>
                      </a:lnTo>
                      <a:lnTo>
                        <a:pt x="37" y="263"/>
                      </a:lnTo>
                      <a:lnTo>
                        <a:pt x="45" y="252"/>
                      </a:lnTo>
                      <a:lnTo>
                        <a:pt x="49" y="239"/>
                      </a:lnTo>
                      <a:lnTo>
                        <a:pt x="54" y="226"/>
                      </a:lnTo>
                      <a:lnTo>
                        <a:pt x="56" y="218"/>
                      </a:lnTo>
                      <a:lnTo>
                        <a:pt x="57" y="210"/>
                      </a:lnTo>
                      <a:lnTo>
                        <a:pt x="57" y="202"/>
                      </a:lnTo>
                      <a:lnTo>
                        <a:pt x="58" y="196"/>
                      </a:lnTo>
                      <a:lnTo>
                        <a:pt x="57" y="187"/>
                      </a:lnTo>
                      <a:lnTo>
                        <a:pt x="56" y="179"/>
                      </a:lnTo>
                      <a:lnTo>
                        <a:pt x="53" y="171"/>
                      </a:lnTo>
                      <a:lnTo>
                        <a:pt x="52" y="164"/>
                      </a:lnTo>
                      <a:lnTo>
                        <a:pt x="44" y="151"/>
                      </a:lnTo>
                      <a:lnTo>
                        <a:pt x="37" y="142"/>
                      </a:lnTo>
                      <a:lnTo>
                        <a:pt x="25" y="133"/>
                      </a:lnTo>
                      <a:lnTo>
                        <a:pt x="15" y="129"/>
                      </a:lnTo>
                      <a:lnTo>
                        <a:pt x="3" y="125"/>
                      </a:lnTo>
                      <a:lnTo>
                        <a:pt x="0" y="125"/>
                      </a:lnTo>
                      <a:lnTo>
                        <a:pt x="0" y="83"/>
                      </a:lnTo>
                      <a:lnTo>
                        <a:pt x="21" y="62"/>
                      </a:lnTo>
                      <a:lnTo>
                        <a:pt x="27" y="52"/>
                      </a:lnTo>
                      <a:lnTo>
                        <a:pt x="29" y="44"/>
                      </a:lnTo>
                      <a:lnTo>
                        <a:pt x="25" y="38"/>
                      </a:lnTo>
                      <a:lnTo>
                        <a:pt x="18" y="37"/>
                      </a:lnTo>
                      <a:lnTo>
                        <a:pt x="0" y="37"/>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5" name="Freeform 455"/>
                <p:cNvSpPr>
                  <a:spLocks/>
                </p:cNvSpPr>
                <p:nvPr/>
              </p:nvSpPr>
              <p:spPr bwMode="auto">
                <a:xfrm>
                  <a:off x="2501" y="1884"/>
                  <a:ext cx="36" cy="130"/>
                </a:xfrm>
                <a:custGeom>
                  <a:avLst/>
                  <a:gdLst>
                    <a:gd name="T0" fmla="*/ 0 w 36"/>
                    <a:gd name="T1" fmla="*/ 0 h 130"/>
                    <a:gd name="T2" fmla="*/ 6 w 36"/>
                    <a:gd name="T3" fmla="*/ 2 h 130"/>
                    <a:gd name="T4" fmla="*/ 14 w 36"/>
                    <a:gd name="T5" fmla="*/ 6 h 130"/>
                    <a:gd name="T6" fmla="*/ 21 w 36"/>
                    <a:gd name="T7" fmla="*/ 14 h 130"/>
                    <a:gd name="T8" fmla="*/ 27 w 36"/>
                    <a:gd name="T9" fmla="*/ 22 h 130"/>
                    <a:gd name="T10" fmla="*/ 32 w 36"/>
                    <a:gd name="T11" fmla="*/ 32 h 130"/>
                    <a:gd name="T12" fmla="*/ 35 w 36"/>
                    <a:gd name="T13" fmla="*/ 43 h 130"/>
                    <a:gd name="T14" fmla="*/ 36 w 36"/>
                    <a:gd name="T15" fmla="*/ 56 h 130"/>
                    <a:gd name="T16" fmla="*/ 35 w 36"/>
                    <a:gd name="T17" fmla="*/ 68 h 130"/>
                    <a:gd name="T18" fmla="*/ 32 w 36"/>
                    <a:gd name="T19" fmla="*/ 79 h 130"/>
                    <a:gd name="T20" fmla="*/ 28 w 36"/>
                    <a:gd name="T21" fmla="*/ 89 h 130"/>
                    <a:gd name="T22" fmla="*/ 25 w 36"/>
                    <a:gd name="T23" fmla="*/ 99 h 130"/>
                    <a:gd name="T24" fmla="*/ 19 w 36"/>
                    <a:gd name="T25" fmla="*/ 107 h 130"/>
                    <a:gd name="T26" fmla="*/ 14 w 36"/>
                    <a:gd name="T27" fmla="*/ 116 h 130"/>
                    <a:gd name="T28" fmla="*/ 6 w 36"/>
                    <a:gd name="T29" fmla="*/ 124 h 130"/>
                    <a:gd name="T30" fmla="*/ 0 w 36"/>
                    <a:gd name="T31" fmla="*/ 130 h 130"/>
                    <a:gd name="T32" fmla="*/ 0 w 36"/>
                    <a:gd name="T3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30">
                      <a:moveTo>
                        <a:pt x="0" y="0"/>
                      </a:moveTo>
                      <a:lnTo>
                        <a:pt x="6" y="2"/>
                      </a:lnTo>
                      <a:lnTo>
                        <a:pt x="14" y="6"/>
                      </a:lnTo>
                      <a:lnTo>
                        <a:pt x="21" y="14"/>
                      </a:lnTo>
                      <a:lnTo>
                        <a:pt x="27" y="22"/>
                      </a:lnTo>
                      <a:lnTo>
                        <a:pt x="32" y="32"/>
                      </a:lnTo>
                      <a:lnTo>
                        <a:pt x="35" y="43"/>
                      </a:lnTo>
                      <a:lnTo>
                        <a:pt x="36" y="56"/>
                      </a:lnTo>
                      <a:lnTo>
                        <a:pt x="35" y="68"/>
                      </a:lnTo>
                      <a:lnTo>
                        <a:pt x="32" y="79"/>
                      </a:lnTo>
                      <a:lnTo>
                        <a:pt x="28" y="89"/>
                      </a:lnTo>
                      <a:lnTo>
                        <a:pt x="25" y="99"/>
                      </a:lnTo>
                      <a:lnTo>
                        <a:pt x="19" y="107"/>
                      </a:lnTo>
                      <a:lnTo>
                        <a:pt x="14" y="116"/>
                      </a:lnTo>
                      <a:lnTo>
                        <a:pt x="6" y="124"/>
                      </a:lnTo>
                      <a:lnTo>
                        <a:pt x="0" y="130"/>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6" name="Freeform 456"/>
                <p:cNvSpPr>
                  <a:spLocks/>
                </p:cNvSpPr>
                <p:nvPr/>
              </p:nvSpPr>
              <p:spPr bwMode="auto">
                <a:xfrm>
                  <a:off x="2501" y="2195"/>
                  <a:ext cx="183" cy="348"/>
                </a:xfrm>
                <a:custGeom>
                  <a:avLst/>
                  <a:gdLst>
                    <a:gd name="T0" fmla="*/ 21 w 183"/>
                    <a:gd name="T1" fmla="*/ 3 h 348"/>
                    <a:gd name="T2" fmla="*/ 49 w 183"/>
                    <a:gd name="T3" fmla="*/ 15 h 348"/>
                    <a:gd name="T4" fmla="*/ 70 w 183"/>
                    <a:gd name="T5" fmla="*/ 31 h 348"/>
                    <a:gd name="T6" fmla="*/ 85 w 183"/>
                    <a:gd name="T7" fmla="*/ 52 h 348"/>
                    <a:gd name="T8" fmla="*/ 94 w 183"/>
                    <a:gd name="T9" fmla="*/ 75 h 348"/>
                    <a:gd name="T10" fmla="*/ 108 w 183"/>
                    <a:gd name="T11" fmla="*/ 67 h 348"/>
                    <a:gd name="T12" fmla="*/ 129 w 183"/>
                    <a:gd name="T13" fmla="*/ 42 h 348"/>
                    <a:gd name="T14" fmla="*/ 153 w 183"/>
                    <a:gd name="T15" fmla="*/ 24 h 348"/>
                    <a:gd name="T16" fmla="*/ 178 w 183"/>
                    <a:gd name="T17" fmla="*/ 11 h 348"/>
                    <a:gd name="T18" fmla="*/ 181 w 183"/>
                    <a:gd name="T19" fmla="*/ 49 h 348"/>
                    <a:gd name="T20" fmla="*/ 148 w 183"/>
                    <a:gd name="T21" fmla="*/ 75 h 348"/>
                    <a:gd name="T22" fmla="*/ 132 w 183"/>
                    <a:gd name="T23" fmla="*/ 91 h 348"/>
                    <a:gd name="T24" fmla="*/ 119 w 183"/>
                    <a:gd name="T25" fmla="*/ 114 h 348"/>
                    <a:gd name="T26" fmla="*/ 108 w 183"/>
                    <a:gd name="T27" fmla="*/ 139 h 348"/>
                    <a:gd name="T28" fmla="*/ 102 w 183"/>
                    <a:gd name="T29" fmla="*/ 169 h 348"/>
                    <a:gd name="T30" fmla="*/ 99 w 183"/>
                    <a:gd name="T31" fmla="*/ 203 h 348"/>
                    <a:gd name="T32" fmla="*/ 100 w 183"/>
                    <a:gd name="T33" fmla="*/ 237 h 348"/>
                    <a:gd name="T34" fmla="*/ 108 w 183"/>
                    <a:gd name="T35" fmla="*/ 265 h 348"/>
                    <a:gd name="T36" fmla="*/ 124 w 183"/>
                    <a:gd name="T37" fmla="*/ 287 h 348"/>
                    <a:gd name="T38" fmla="*/ 143 w 183"/>
                    <a:gd name="T39" fmla="*/ 300 h 348"/>
                    <a:gd name="T40" fmla="*/ 166 w 183"/>
                    <a:gd name="T41" fmla="*/ 308 h 348"/>
                    <a:gd name="T42" fmla="*/ 183 w 183"/>
                    <a:gd name="T43" fmla="*/ 348 h 348"/>
                    <a:gd name="T44" fmla="*/ 148 w 183"/>
                    <a:gd name="T45" fmla="*/ 343 h 348"/>
                    <a:gd name="T46" fmla="*/ 118 w 183"/>
                    <a:gd name="T47" fmla="*/ 329 h 348"/>
                    <a:gd name="T48" fmla="*/ 98 w 183"/>
                    <a:gd name="T49" fmla="*/ 319 h 348"/>
                    <a:gd name="T50" fmla="*/ 79 w 183"/>
                    <a:gd name="T51" fmla="*/ 336 h 348"/>
                    <a:gd name="T52" fmla="*/ 0 w 183"/>
                    <a:gd name="T53" fmla="*/ 341 h 348"/>
                    <a:gd name="T54" fmla="*/ 64 w 183"/>
                    <a:gd name="T55" fmla="*/ 304 h 348"/>
                    <a:gd name="T56" fmla="*/ 70 w 183"/>
                    <a:gd name="T57" fmla="*/ 291 h 348"/>
                    <a:gd name="T58" fmla="*/ 62 w 183"/>
                    <a:gd name="T59" fmla="*/ 272 h 348"/>
                    <a:gd name="T60" fmla="*/ 49 w 183"/>
                    <a:gd name="T61" fmla="*/ 274 h 348"/>
                    <a:gd name="T62" fmla="*/ 0 w 183"/>
                    <a:gd name="T63" fmla="*/ 287 h 348"/>
                    <a:gd name="T64" fmla="*/ 28 w 183"/>
                    <a:gd name="T65" fmla="*/ 243 h 348"/>
                    <a:gd name="T66" fmla="*/ 60 w 183"/>
                    <a:gd name="T67" fmla="*/ 235 h 348"/>
                    <a:gd name="T68" fmla="*/ 64 w 183"/>
                    <a:gd name="T69" fmla="*/ 225 h 348"/>
                    <a:gd name="T70" fmla="*/ 64 w 183"/>
                    <a:gd name="T71" fmla="*/ 196 h 348"/>
                    <a:gd name="T72" fmla="*/ 54 w 183"/>
                    <a:gd name="T73" fmla="*/ 186 h 348"/>
                    <a:gd name="T74" fmla="*/ 23 w 183"/>
                    <a:gd name="T75" fmla="*/ 208 h 348"/>
                    <a:gd name="T76" fmla="*/ 10 w 183"/>
                    <a:gd name="T77" fmla="*/ 215 h 348"/>
                    <a:gd name="T78" fmla="*/ 0 w 183"/>
                    <a:gd name="T79" fmla="*/ 178 h 348"/>
                    <a:gd name="T80" fmla="*/ 24 w 183"/>
                    <a:gd name="T81" fmla="*/ 164 h 348"/>
                    <a:gd name="T82" fmla="*/ 49 w 183"/>
                    <a:gd name="T83" fmla="*/ 139 h 348"/>
                    <a:gd name="T84" fmla="*/ 58 w 183"/>
                    <a:gd name="T85" fmla="*/ 112 h 348"/>
                    <a:gd name="T86" fmla="*/ 58 w 183"/>
                    <a:gd name="T87" fmla="*/ 82 h 348"/>
                    <a:gd name="T88" fmla="*/ 40 w 183"/>
                    <a:gd name="T89" fmla="*/ 52 h 348"/>
                    <a:gd name="T90" fmla="*/ 4 w 183"/>
                    <a:gd name="T91" fmla="*/ 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348">
                      <a:moveTo>
                        <a:pt x="0" y="0"/>
                      </a:moveTo>
                      <a:lnTo>
                        <a:pt x="11" y="2"/>
                      </a:lnTo>
                      <a:lnTo>
                        <a:pt x="21" y="3"/>
                      </a:lnTo>
                      <a:lnTo>
                        <a:pt x="32" y="7"/>
                      </a:lnTo>
                      <a:lnTo>
                        <a:pt x="40" y="9"/>
                      </a:lnTo>
                      <a:lnTo>
                        <a:pt x="49" y="15"/>
                      </a:lnTo>
                      <a:lnTo>
                        <a:pt x="57" y="19"/>
                      </a:lnTo>
                      <a:lnTo>
                        <a:pt x="65" y="27"/>
                      </a:lnTo>
                      <a:lnTo>
                        <a:pt x="70" y="31"/>
                      </a:lnTo>
                      <a:lnTo>
                        <a:pt x="75" y="37"/>
                      </a:lnTo>
                      <a:lnTo>
                        <a:pt x="79" y="44"/>
                      </a:lnTo>
                      <a:lnTo>
                        <a:pt x="85" y="52"/>
                      </a:lnTo>
                      <a:lnTo>
                        <a:pt x="87" y="60"/>
                      </a:lnTo>
                      <a:lnTo>
                        <a:pt x="91" y="67"/>
                      </a:lnTo>
                      <a:lnTo>
                        <a:pt x="94" y="75"/>
                      </a:lnTo>
                      <a:lnTo>
                        <a:pt x="97" y="85"/>
                      </a:lnTo>
                      <a:lnTo>
                        <a:pt x="102" y="75"/>
                      </a:lnTo>
                      <a:lnTo>
                        <a:pt x="108" y="67"/>
                      </a:lnTo>
                      <a:lnTo>
                        <a:pt x="115" y="58"/>
                      </a:lnTo>
                      <a:lnTo>
                        <a:pt x="122" y="50"/>
                      </a:lnTo>
                      <a:lnTo>
                        <a:pt x="129" y="42"/>
                      </a:lnTo>
                      <a:lnTo>
                        <a:pt x="137" y="36"/>
                      </a:lnTo>
                      <a:lnTo>
                        <a:pt x="145" y="29"/>
                      </a:lnTo>
                      <a:lnTo>
                        <a:pt x="153" y="24"/>
                      </a:lnTo>
                      <a:lnTo>
                        <a:pt x="161" y="20"/>
                      </a:lnTo>
                      <a:lnTo>
                        <a:pt x="170" y="16"/>
                      </a:lnTo>
                      <a:lnTo>
                        <a:pt x="178" y="11"/>
                      </a:lnTo>
                      <a:lnTo>
                        <a:pt x="183" y="8"/>
                      </a:lnTo>
                      <a:lnTo>
                        <a:pt x="183" y="48"/>
                      </a:lnTo>
                      <a:lnTo>
                        <a:pt x="181" y="49"/>
                      </a:lnTo>
                      <a:lnTo>
                        <a:pt x="169" y="57"/>
                      </a:lnTo>
                      <a:lnTo>
                        <a:pt x="157" y="65"/>
                      </a:lnTo>
                      <a:lnTo>
                        <a:pt x="148" y="75"/>
                      </a:lnTo>
                      <a:lnTo>
                        <a:pt x="141" y="79"/>
                      </a:lnTo>
                      <a:lnTo>
                        <a:pt x="136" y="86"/>
                      </a:lnTo>
                      <a:lnTo>
                        <a:pt x="132" y="91"/>
                      </a:lnTo>
                      <a:lnTo>
                        <a:pt x="128" y="99"/>
                      </a:lnTo>
                      <a:lnTo>
                        <a:pt x="123" y="106"/>
                      </a:lnTo>
                      <a:lnTo>
                        <a:pt x="119" y="114"/>
                      </a:lnTo>
                      <a:lnTo>
                        <a:pt x="115" y="121"/>
                      </a:lnTo>
                      <a:lnTo>
                        <a:pt x="112" y="131"/>
                      </a:lnTo>
                      <a:lnTo>
                        <a:pt x="108" y="139"/>
                      </a:lnTo>
                      <a:lnTo>
                        <a:pt x="106" y="148"/>
                      </a:lnTo>
                      <a:lnTo>
                        <a:pt x="103" y="157"/>
                      </a:lnTo>
                      <a:lnTo>
                        <a:pt x="102" y="169"/>
                      </a:lnTo>
                      <a:lnTo>
                        <a:pt x="100" y="179"/>
                      </a:lnTo>
                      <a:lnTo>
                        <a:pt x="99" y="191"/>
                      </a:lnTo>
                      <a:lnTo>
                        <a:pt x="99" y="203"/>
                      </a:lnTo>
                      <a:lnTo>
                        <a:pt x="99" y="216"/>
                      </a:lnTo>
                      <a:lnTo>
                        <a:pt x="99" y="227"/>
                      </a:lnTo>
                      <a:lnTo>
                        <a:pt x="100" y="237"/>
                      </a:lnTo>
                      <a:lnTo>
                        <a:pt x="102" y="246"/>
                      </a:lnTo>
                      <a:lnTo>
                        <a:pt x="106" y="257"/>
                      </a:lnTo>
                      <a:lnTo>
                        <a:pt x="108" y="265"/>
                      </a:lnTo>
                      <a:lnTo>
                        <a:pt x="112" y="273"/>
                      </a:lnTo>
                      <a:lnTo>
                        <a:pt x="118" y="279"/>
                      </a:lnTo>
                      <a:lnTo>
                        <a:pt x="124" y="287"/>
                      </a:lnTo>
                      <a:lnTo>
                        <a:pt x="128" y="291"/>
                      </a:lnTo>
                      <a:lnTo>
                        <a:pt x="135" y="297"/>
                      </a:lnTo>
                      <a:lnTo>
                        <a:pt x="143" y="300"/>
                      </a:lnTo>
                      <a:lnTo>
                        <a:pt x="151" y="304"/>
                      </a:lnTo>
                      <a:lnTo>
                        <a:pt x="158" y="306"/>
                      </a:lnTo>
                      <a:lnTo>
                        <a:pt x="166" y="308"/>
                      </a:lnTo>
                      <a:lnTo>
                        <a:pt x="176" y="310"/>
                      </a:lnTo>
                      <a:lnTo>
                        <a:pt x="183" y="311"/>
                      </a:lnTo>
                      <a:lnTo>
                        <a:pt x="183" y="348"/>
                      </a:lnTo>
                      <a:lnTo>
                        <a:pt x="172" y="347"/>
                      </a:lnTo>
                      <a:lnTo>
                        <a:pt x="160" y="345"/>
                      </a:lnTo>
                      <a:lnTo>
                        <a:pt x="148" y="343"/>
                      </a:lnTo>
                      <a:lnTo>
                        <a:pt x="139" y="340"/>
                      </a:lnTo>
                      <a:lnTo>
                        <a:pt x="127" y="335"/>
                      </a:lnTo>
                      <a:lnTo>
                        <a:pt x="118" y="329"/>
                      </a:lnTo>
                      <a:lnTo>
                        <a:pt x="108" y="323"/>
                      </a:lnTo>
                      <a:lnTo>
                        <a:pt x="100" y="316"/>
                      </a:lnTo>
                      <a:lnTo>
                        <a:pt x="98" y="319"/>
                      </a:lnTo>
                      <a:lnTo>
                        <a:pt x="97" y="323"/>
                      </a:lnTo>
                      <a:lnTo>
                        <a:pt x="87" y="331"/>
                      </a:lnTo>
                      <a:lnTo>
                        <a:pt x="79" y="336"/>
                      </a:lnTo>
                      <a:lnTo>
                        <a:pt x="70" y="340"/>
                      </a:lnTo>
                      <a:lnTo>
                        <a:pt x="60" y="341"/>
                      </a:lnTo>
                      <a:lnTo>
                        <a:pt x="0" y="341"/>
                      </a:lnTo>
                      <a:lnTo>
                        <a:pt x="0" y="306"/>
                      </a:lnTo>
                      <a:lnTo>
                        <a:pt x="60" y="306"/>
                      </a:lnTo>
                      <a:lnTo>
                        <a:pt x="64" y="304"/>
                      </a:lnTo>
                      <a:lnTo>
                        <a:pt x="68" y="302"/>
                      </a:lnTo>
                      <a:lnTo>
                        <a:pt x="69" y="297"/>
                      </a:lnTo>
                      <a:lnTo>
                        <a:pt x="70" y="291"/>
                      </a:lnTo>
                      <a:lnTo>
                        <a:pt x="69" y="281"/>
                      </a:lnTo>
                      <a:lnTo>
                        <a:pt x="66" y="275"/>
                      </a:lnTo>
                      <a:lnTo>
                        <a:pt x="62" y="272"/>
                      </a:lnTo>
                      <a:lnTo>
                        <a:pt x="60" y="272"/>
                      </a:lnTo>
                      <a:lnTo>
                        <a:pt x="52" y="272"/>
                      </a:lnTo>
                      <a:lnTo>
                        <a:pt x="49" y="274"/>
                      </a:lnTo>
                      <a:lnTo>
                        <a:pt x="48" y="278"/>
                      </a:lnTo>
                      <a:lnTo>
                        <a:pt x="48" y="287"/>
                      </a:lnTo>
                      <a:lnTo>
                        <a:pt x="0" y="287"/>
                      </a:lnTo>
                      <a:lnTo>
                        <a:pt x="0" y="252"/>
                      </a:lnTo>
                      <a:lnTo>
                        <a:pt x="21" y="252"/>
                      </a:lnTo>
                      <a:lnTo>
                        <a:pt x="28" y="243"/>
                      </a:lnTo>
                      <a:lnTo>
                        <a:pt x="37" y="239"/>
                      </a:lnTo>
                      <a:lnTo>
                        <a:pt x="47" y="235"/>
                      </a:lnTo>
                      <a:lnTo>
                        <a:pt x="60" y="235"/>
                      </a:lnTo>
                      <a:lnTo>
                        <a:pt x="62" y="235"/>
                      </a:lnTo>
                      <a:lnTo>
                        <a:pt x="65" y="235"/>
                      </a:lnTo>
                      <a:lnTo>
                        <a:pt x="64" y="225"/>
                      </a:lnTo>
                      <a:lnTo>
                        <a:pt x="64" y="216"/>
                      </a:lnTo>
                      <a:lnTo>
                        <a:pt x="64" y="206"/>
                      </a:lnTo>
                      <a:lnTo>
                        <a:pt x="64" y="196"/>
                      </a:lnTo>
                      <a:lnTo>
                        <a:pt x="64" y="186"/>
                      </a:lnTo>
                      <a:lnTo>
                        <a:pt x="66" y="178"/>
                      </a:lnTo>
                      <a:lnTo>
                        <a:pt x="54" y="186"/>
                      </a:lnTo>
                      <a:lnTo>
                        <a:pt x="44" y="195"/>
                      </a:lnTo>
                      <a:lnTo>
                        <a:pt x="33" y="202"/>
                      </a:lnTo>
                      <a:lnTo>
                        <a:pt x="23" y="208"/>
                      </a:lnTo>
                      <a:lnTo>
                        <a:pt x="20" y="210"/>
                      </a:lnTo>
                      <a:lnTo>
                        <a:pt x="18" y="211"/>
                      </a:lnTo>
                      <a:lnTo>
                        <a:pt x="10" y="215"/>
                      </a:lnTo>
                      <a:lnTo>
                        <a:pt x="3" y="219"/>
                      </a:lnTo>
                      <a:lnTo>
                        <a:pt x="0" y="220"/>
                      </a:lnTo>
                      <a:lnTo>
                        <a:pt x="0" y="178"/>
                      </a:lnTo>
                      <a:lnTo>
                        <a:pt x="6" y="177"/>
                      </a:lnTo>
                      <a:lnTo>
                        <a:pt x="15" y="170"/>
                      </a:lnTo>
                      <a:lnTo>
                        <a:pt x="24" y="164"/>
                      </a:lnTo>
                      <a:lnTo>
                        <a:pt x="33" y="156"/>
                      </a:lnTo>
                      <a:lnTo>
                        <a:pt x="43" y="149"/>
                      </a:lnTo>
                      <a:lnTo>
                        <a:pt x="49" y="139"/>
                      </a:lnTo>
                      <a:lnTo>
                        <a:pt x="56" y="127"/>
                      </a:lnTo>
                      <a:lnTo>
                        <a:pt x="57" y="119"/>
                      </a:lnTo>
                      <a:lnTo>
                        <a:pt x="58" y="112"/>
                      </a:lnTo>
                      <a:lnTo>
                        <a:pt x="60" y="104"/>
                      </a:lnTo>
                      <a:lnTo>
                        <a:pt x="61" y="96"/>
                      </a:lnTo>
                      <a:lnTo>
                        <a:pt x="58" y="82"/>
                      </a:lnTo>
                      <a:lnTo>
                        <a:pt x="54" y="71"/>
                      </a:lnTo>
                      <a:lnTo>
                        <a:pt x="48" y="60"/>
                      </a:lnTo>
                      <a:lnTo>
                        <a:pt x="40" y="52"/>
                      </a:lnTo>
                      <a:lnTo>
                        <a:pt x="29" y="44"/>
                      </a:lnTo>
                      <a:lnTo>
                        <a:pt x="18" y="40"/>
                      </a:lnTo>
                      <a:lnTo>
                        <a:pt x="4" y="36"/>
                      </a:lnTo>
                      <a:lnTo>
                        <a:pt x="0" y="36"/>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7" name="Freeform 457"/>
                <p:cNvSpPr>
                  <a:spLocks/>
                </p:cNvSpPr>
                <p:nvPr/>
              </p:nvSpPr>
              <p:spPr bwMode="auto">
                <a:xfrm>
                  <a:off x="2501" y="2248"/>
                  <a:ext cx="40" cy="104"/>
                </a:xfrm>
                <a:custGeom>
                  <a:avLst/>
                  <a:gdLst>
                    <a:gd name="T0" fmla="*/ 0 w 40"/>
                    <a:gd name="T1" fmla="*/ 0 h 104"/>
                    <a:gd name="T2" fmla="*/ 8 w 40"/>
                    <a:gd name="T3" fmla="*/ 3 h 104"/>
                    <a:gd name="T4" fmla="*/ 16 w 40"/>
                    <a:gd name="T5" fmla="*/ 7 h 104"/>
                    <a:gd name="T6" fmla="*/ 24 w 40"/>
                    <a:gd name="T7" fmla="*/ 13 h 104"/>
                    <a:gd name="T8" fmla="*/ 29 w 40"/>
                    <a:gd name="T9" fmla="*/ 18 h 104"/>
                    <a:gd name="T10" fmla="*/ 35 w 40"/>
                    <a:gd name="T11" fmla="*/ 28 h 104"/>
                    <a:gd name="T12" fmla="*/ 37 w 40"/>
                    <a:gd name="T13" fmla="*/ 35 h 104"/>
                    <a:gd name="T14" fmla="*/ 40 w 40"/>
                    <a:gd name="T15" fmla="*/ 46 h 104"/>
                    <a:gd name="T16" fmla="*/ 39 w 40"/>
                    <a:gd name="T17" fmla="*/ 57 h 104"/>
                    <a:gd name="T18" fmla="*/ 36 w 40"/>
                    <a:gd name="T19" fmla="*/ 66 h 104"/>
                    <a:gd name="T20" fmla="*/ 31 w 40"/>
                    <a:gd name="T21" fmla="*/ 74 h 104"/>
                    <a:gd name="T22" fmla="*/ 25 w 40"/>
                    <a:gd name="T23" fmla="*/ 83 h 104"/>
                    <a:gd name="T24" fmla="*/ 18 w 40"/>
                    <a:gd name="T25" fmla="*/ 89 h 104"/>
                    <a:gd name="T26" fmla="*/ 11 w 40"/>
                    <a:gd name="T27" fmla="*/ 96 h 104"/>
                    <a:gd name="T28" fmla="*/ 3 w 40"/>
                    <a:gd name="T29" fmla="*/ 103 h 104"/>
                    <a:gd name="T30" fmla="*/ 0 w 40"/>
                    <a:gd name="T31" fmla="*/ 104 h 104"/>
                    <a:gd name="T32" fmla="*/ 0 w 40"/>
                    <a:gd name="T33" fmla="*/ 57 h 104"/>
                    <a:gd name="T34" fmla="*/ 2 w 40"/>
                    <a:gd name="T35" fmla="*/ 54 h 104"/>
                    <a:gd name="T36" fmla="*/ 4 w 40"/>
                    <a:gd name="T37" fmla="*/ 46 h 104"/>
                    <a:gd name="T38" fmla="*/ 3 w 40"/>
                    <a:gd name="T39" fmla="*/ 42 h 104"/>
                    <a:gd name="T40" fmla="*/ 2 w 40"/>
                    <a:gd name="T41" fmla="*/ 39 h 104"/>
                    <a:gd name="T42" fmla="*/ 0 w 40"/>
                    <a:gd name="T43" fmla="*/ 39 h 104"/>
                    <a:gd name="T44" fmla="*/ 0 w 40"/>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04">
                      <a:moveTo>
                        <a:pt x="0" y="0"/>
                      </a:moveTo>
                      <a:lnTo>
                        <a:pt x="8" y="3"/>
                      </a:lnTo>
                      <a:lnTo>
                        <a:pt x="16" y="7"/>
                      </a:lnTo>
                      <a:lnTo>
                        <a:pt x="24" y="13"/>
                      </a:lnTo>
                      <a:lnTo>
                        <a:pt x="29" y="18"/>
                      </a:lnTo>
                      <a:lnTo>
                        <a:pt x="35" y="28"/>
                      </a:lnTo>
                      <a:lnTo>
                        <a:pt x="37" y="35"/>
                      </a:lnTo>
                      <a:lnTo>
                        <a:pt x="40" y="46"/>
                      </a:lnTo>
                      <a:lnTo>
                        <a:pt x="39" y="57"/>
                      </a:lnTo>
                      <a:lnTo>
                        <a:pt x="36" y="66"/>
                      </a:lnTo>
                      <a:lnTo>
                        <a:pt x="31" y="74"/>
                      </a:lnTo>
                      <a:lnTo>
                        <a:pt x="25" y="83"/>
                      </a:lnTo>
                      <a:lnTo>
                        <a:pt x="18" y="89"/>
                      </a:lnTo>
                      <a:lnTo>
                        <a:pt x="11" y="96"/>
                      </a:lnTo>
                      <a:lnTo>
                        <a:pt x="3" y="103"/>
                      </a:lnTo>
                      <a:lnTo>
                        <a:pt x="0" y="104"/>
                      </a:lnTo>
                      <a:lnTo>
                        <a:pt x="0" y="57"/>
                      </a:lnTo>
                      <a:lnTo>
                        <a:pt x="2" y="54"/>
                      </a:lnTo>
                      <a:lnTo>
                        <a:pt x="4" y="46"/>
                      </a:lnTo>
                      <a:lnTo>
                        <a:pt x="3" y="42"/>
                      </a:lnTo>
                      <a:lnTo>
                        <a:pt x="2" y="39"/>
                      </a:lnTo>
                      <a:lnTo>
                        <a:pt x="0" y="39"/>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8" name="Freeform 458"/>
                <p:cNvSpPr>
                  <a:spLocks/>
                </p:cNvSpPr>
                <p:nvPr/>
              </p:nvSpPr>
              <p:spPr bwMode="auto">
                <a:xfrm>
                  <a:off x="2501" y="2639"/>
                  <a:ext cx="183" cy="348"/>
                </a:xfrm>
                <a:custGeom>
                  <a:avLst/>
                  <a:gdLst>
                    <a:gd name="T0" fmla="*/ 10 w 183"/>
                    <a:gd name="T1" fmla="*/ 0 h 348"/>
                    <a:gd name="T2" fmla="*/ 12 w 183"/>
                    <a:gd name="T3" fmla="*/ 16 h 348"/>
                    <a:gd name="T4" fmla="*/ 21 w 183"/>
                    <a:gd name="T5" fmla="*/ 24 h 348"/>
                    <a:gd name="T6" fmla="*/ 29 w 183"/>
                    <a:gd name="T7" fmla="*/ 40 h 348"/>
                    <a:gd name="T8" fmla="*/ 31 w 183"/>
                    <a:gd name="T9" fmla="*/ 61 h 348"/>
                    <a:gd name="T10" fmla="*/ 29 w 183"/>
                    <a:gd name="T11" fmla="*/ 120 h 348"/>
                    <a:gd name="T12" fmla="*/ 40 w 183"/>
                    <a:gd name="T13" fmla="*/ 94 h 348"/>
                    <a:gd name="T14" fmla="*/ 56 w 183"/>
                    <a:gd name="T15" fmla="*/ 74 h 348"/>
                    <a:gd name="T16" fmla="*/ 69 w 183"/>
                    <a:gd name="T17" fmla="*/ 55 h 348"/>
                    <a:gd name="T18" fmla="*/ 83 w 183"/>
                    <a:gd name="T19" fmla="*/ 41 h 348"/>
                    <a:gd name="T20" fmla="*/ 99 w 183"/>
                    <a:gd name="T21" fmla="*/ 29 h 348"/>
                    <a:gd name="T22" fmla="*/ 116 w 183"/>
                    <a:gd name="T23" fmla="*/ 21 h 348"/>
                    <a:gd name="T24" fmla="*/ 132 w 183"/>
                    <a:gd name="T25" fmla="*/ 13 h 348"/>
                    <a:gd name="T26" fmla="*/ 149 w 183"/>
                    <a:gd name="T27" fmla="*/ 9 h 348"/>
                    <a:gd name="T28" fmla="*/ 165 w 183"/>
                    <a:gd name="T29" fmla="*/ 7 h 348"/>
                    <a:gd name="T30" fmla="*/ 182 w 183"/>
                    <a:gd name="T31" fmla="*/ 7 h 348"/>
                    <a:gd name="T32" fmla="*/ 183 w 183"/>
                    <a:gd name="T33" fmla="*/ 42 h 348"/>
                    <a:gd name="T34" fmla="*/ 170 w 183"/>
                    <a:gd name="T35" fmla="*/ 42 h 348"/>
                    <a:gd name="T36" fmla="*/ 149 w 183"/>
                    <a:gd name="T37" fmla="*/ 46 h 348"/>
                    <a:gd name="T38" fmla="*/ 127 w 183"/>
                    <a:gd name="T39" fmla="*/ 55 h 348"/>
                    <a:gd name="T40" fmla="*/ 104 w 183"/>
                    <a:gd name="T41" fmla="*/ 71 h 348"/>
                    <a:gd name="T42" fmla="*/ 83 w 183"/>
                    <a:gd name="T43" fmla="*/ 92 h 348"/>
                    <a:gd name="T44" fmla="*/ 70 w 183"/>
                    <a:gd name="T45" fmla="*/ 111 h 348"/>
                    <a:gd name="T46" fmla="*/ 64 w 183"/>
                    <a:gd name="T47" fmla="*/ 126 h 348"/>
                    <a:gd name="T48" fmla="*/ 57 w 183"/>
                    <a:gd name="T49" fmla="*/ 144 h 348"/>
                    <a:gd name="T50" fmla="*/ 52 w 183"/>
                    <a:gd name="T51" fmla="*/ 162 h 348"/>
                    <a:gd name="T52" fmla="*/ 48 w 183"/>
                    <a:gd name="T53" fmla="*/ 184 h 348"/>
                    <a:gd name="T54" fmla="*/ 48 w 183"/>
                    <a:gd name="T55" fmla="*/ 207 h 348"/>
                    <a:gd name="T56" fmla="*/ 48 w 183"/>
                    <a:gd name="T57" fmla="*/ 229 h 348"/>
                    <a:gd name="T58" fmla="*/ 49 w 183"/>
                    <a:gd name="T59" fmla="*/ 249 h 348"/>
                    <a:gd name="T60" fmla="*/ 57 w 183"/>
                    <a:gd name="T61" fmla="*/ 267 h 348"/>
                    <a:gd name="T62" fmla="*/ 65 w 183"/>
                    <a:gd name="T63" fmla="*/ 282 h 348"/>
                    <a:gd name="T64" fmla="*/ 75 w 183"/>
                    <a:gd name="T65" fmla="*/ 292 h 348"/>
                    <a:gd name="T66" fmla="*/ 89 w 183"/>
                    <a:gd name="T67" fmla="*/ 302 h 348"/>
                    <a:gd name="T68" fmla="*/ 104 w 183"/>
                    <a:gd name="T69" fmla="*/ 307 h 348"/>
                    <a:gd name="T70" fmla="*/ 122 w 183"/>
                    <a:gd name="T71" fmla="*/ 311 h 348"/>
                    <a:gd name="T72" fmla="*/ 137 w 183"/>
                    <a:gd name="T73" fmla="*/ 311 h 348"/>
                    <a:gd name="T74" fmla="*/ 156 w 183"/>
                    <a:gd name="T75" fmla="*/ 306 h 348"/>
                    <a:gd name="T76" fmla="*/ 180 w 183"/>
                    <a:gd name="T77" fmla="*/ 298 h 348"/>
                    <a:gd name="T78" fmla="*/ 183 w 183"/>
                    <a:gd name="T79" fmla="*/ 336 h 348"/>
                    <a:gd name="T80" fmla="*/ 173 w 183"/>
                    <a:gd name="T81" fmla="*/ 338 h 348"/>
                    <a:gd name="T82" fmla="*/ 157 w 183"/>
                    <a:gd name="T83" fmla="*/ 344 h 348"/>
                    <a:gd name="T84" fmla="*/ 141 w 183"/>
                    <a:gd name="T85" fmla="*/ 346 h 348"/>
                    <a:gd name="T86" fmla="*/ 131 w 183"/>
                    <a:gd name="T87" fmla="*/ 348 h 348"/>
                    <a:gd name="T88" fmla="*/ 104 w 183"/>
                    <a:gd name="T89" fmla="*/ 345 h 348"/>
                    <a:gd name="T90" fmla="*/ 82 w 183"/>
                    <a:gd name="T91" fmla="*/ 338 h 348"/>
                    <a:gd name="T92" fmla="*/ 61 w 183"/>
                    <a:gd name="T93" fmla="*/ 327 h 348"/>
                    <a:gd name="T94" fmla="*/ 44 w 183"/>
                    <a:gd name="T95" fmla="*/ 311 h 348"/>
                    <a:gd name="T96" fmla="*/ 32 w 183"/>
                    <a:gd name="T97" fmla="*/ 296 h 348"/>
                    <a:gd name="T98" fmla="*/ 31 w 183"/>
                    <a:gd name="T99" fmla="*/ 308 h 348"/>
                    <a:gd name="T100" fmla="*/ 21 w 183"/>
                    <a:gd name="T101" fmla="*/ 327 h 348"/>
                    <a:gd name="T102" fmla="*/ 14 w 183"/>
                    <a:gd name="T103" fmla="*/ 336 h 348"/>
                    <a:gd name="T104" fmla="*/ 0 w 183"/>
                    <a:gd name="T105" fmla="*/ 340 h 348"/>
                    <a:gd name="T106" fmla="*/ 2 w 183"/>
                    <a:gd name="T107" fmla="*/ 312 h 348"/>
                    <a:gd name="T108" fmla="*/ 3 w 183"/>
                    <a:gd name="T109" fmla="*/ 308 h 348"/>
                    <a:gd name="T110" fmla="*/ 2 w 183"/>
                    <a:gd name="T111" fmla="*/ 311 h 348"/>
                    <a:gd name="T112" fmla="*/ 0 w 183"/>
                    <a:gd name="T113"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348">
                      <a:moveTo>
                        <a:pt x="0" y="7"/>
                      </a:moveTo>
                      <a:lnTo>
                        <a:pt x="10" y="0"/>
                      </a:lnTo>
                      <a:lnTo>
                        <a:pt x="10" y="13"/>
                      </a:lnTo>
                      <a:lnTo>
                        <a:pt x="12" y="16"/>
                      </a:lnTo>
                      <a:lnTo>
                        <a:pt x="16" y="18"/>
                      </a:lnTo>
                      <a:lnTo>
                        <a:pt x="21" y="24"/>
                      </a:lnTo>
                      <a:lnTo>
                        <a:pt x="27" y="32"/>
                      </a:lnTo>
                      <a:lnTo>
                        <a:pt x="29" y="40"/>
                      </a:lnTo>
                      <a:lnTo>
                        <a:pt x="32" y="51"/>
                      </a:lnTo>
                      <a:lnTo>
                        <a:pt x="31" y="61"/>
                      </a:lnTo>
                      <a:lnTo>
                        <a:pt x="29" y="68"/>
                      </a:lnTo>
                      <a:lnTo>
                        <a:pt x="29" y="120"/>
                      </a:lnTo>
                      <a:lnTo>
                        <a:pt x="33" y="105"/>
                      </a:lnTo>
                      <a:lnTo>
                        <a:pt x="40" y="94"/>
                      </a:lnTo>
                      <a:lnTo>
                        <a:pt x="48" y="82"/>
                      </a:lnTo>
                      <a:lnTo>
                        <a:pt x="56" y="74"/>
                      </a:lnTo>
                      <a:lnTo>
                        <a:pt x="61" y="63"/>
                      </a:lnTo>
                      <a:lnTo>
                        <a:pt x="69" y="55"/>
                      </a:lnTo>
                      <a:lnTo>
                        <a:pt x="75" y="47"/>
                      </a:lnTo>
                      <a:lnTo>
                        <a:pt x="83" y="41"/>
                      </a:lnTo>
                      <a:lnTo>
                        <a:pt x="91" y="34"/>
                      </a:lnTo>
                      <a:lnTo>
                        <a:pt x="99" y="29"/>
                      </a:lnTo>
                      <a:lnTo>
                        <a:pt x="107" y="25"/>
                      </a:lnTo>
                      <a:lnTo>
                        <a:pt x="116" y="21"/>
                      </a:lnTo>
                      <a:lnTo>
                        <a:pt x="124" y="17"/>
                      </a:lnTo>
                      <a:lnTo>
                        <a:pt x="132" y="13"/>
                      </a:lnTo>
                      <a:lnTo>
                        <a:pt x="140" y="11"/>
                      </a:lnTo>
                      <a:lnTo>
                        <a:pt x="149" y="9"/>
                      </a:lnTo>
                      <a:lnTo>
                        <a:pt x="157" y="7"/>
                      </a:lnTo>
                      <a:lnTo>
                        <a:pt x="165" y="7"/>
                      </a:lnTo>
                      <a:lnTo>
                        <a:pt x="173" y="7"/>
                      </a:lnTo>
                      <a:lnTo>
                        <a:pt x="182" y="7"/>
                      </a:lnTo>
                      <a:lnTo>
                        <a:pt x="183" y="7"/>
                      </a:lnTo>
                      <a:lnTo>
                        <a:pt x="183" y="42"/>
                      </a:lnTo>
                      <a:lnTo>
                        <a:pt x="182" y="42"/>
                      </a:lnTo>
                      <a:lnTo>
                        <a:pt x="170" y="42"/>
                      </a:lnTo>
                      <a:lnTo>
                        <a:pt x="160" y="43"/>
                      </a:lnTo>
                      <a:lnTo>
                        <a:pt x="149" y="46"/>
                      </a:lnTo>
                      <a:lnTo>
                        <a:pt x="139" y="51"/>
                      </a:lnTo>
                      <a:lnTo>
                        <a:pt x="127" y="55"/>
                      </a:lnTo>
                      <a:lnTo>
                        <a:pt x="115" y="63"/>
                      </a:lnTo>
                      <a:lnTo>
                        <a:pt x="104" y="71"/>
                      </a:lnTo>
                      <a:lnTo>
                        <a:pt x="95" y="82"/>
                      </a:lnTo>
                      <a:lnTo>
                        <a:pt x="83" y="92"/>
                      </a:lnTo>
                      <a:lnTo>
                        <a:pt x="75" y="104"/>
                      </a:lnTo>
                      <a:lnTo>
                        <a:pt x="70" y="111"/>
                      </a:lnTo>
                      <a:lnTo>
                        <a:pt x="66" y="119"/>
                      </a:lnTo>
                      <a:lnTo>
                        <a:pt x="64" y="126"/>
                      </a:lnTo>
                      <a:lnTo>
                        <a:pt x="61" y="136"/>
                      </a:lnTo>
                      <a:lnTo>
                        <a:pt x="57" y="144"/>
                      </a:lnTo>
                      <a:lnTo>
                        <a:pt x="54" y="153"/>
                      </a:lnTo>
                      <a:lnTo>
                        <a:pt x="52" y="162"/>
                      </a:lnTo>
                      <a:lnTo>
                        <a:pt x="50" y="174"/>
                      </a:lnTo>
                      <a:lnTo>
                        <a:pt x="48" y="184"/>
                      </a:lnTo>
                      <a:lnTo>
                        <a:pt x="48" y="195"/>
                      </a:lnTo>
                      <a:lnTo>
                        <a:pt x="48" y="207"/>
                      </a:lnTo>
                      <a:lnTo>
                        <a:pt x="48" y="220"/>
                      </a:lnTo>
                      <a:lnTo>
                        <a:pt x="48" y="229"/>
                      </a:lnTo>
                      <a:lnTo>
                        <a:pt x="48" y="240"/>
                      </a:lnTo>
                      <a:lnTo>
                        <a:pt x="49" y="249"/>
                      </a:lnTo>
                      <a:lnTo>
                        <a:pt x="53" y="259"/>
                      </a:lnTo>
                      <a:lnTo>
                        <a:pt x="57" y="267"/>
                      </a:lnTo>
                      <a:lnTo>
                        <a:pt x="61" y="275"/>
                      </a:lnTo>
                      <a:lnTo>
                        <a:pt x="65" y="282"/>
                      </a:lnTo>
                      <a:lnTo>
                        <a:pt x="72" y="288"/>
                      </a:lnTo>
                      <a:lnTo>
                        <a:pt x="75" y="292"/>
                      </a:lnTo>
                      <a:lnTo>
                        <a:pt x="82" y="298"/>
                      </a:lnTo>
                      <a:lnTo>
                        <a:pt x="89" y="302"/>
                      </a:lnTo>
                      <a:lnTo>
                        <a:pt x="97" y="306"/>
                      </a:lnTo>
                      <a:lnTo>
                        <a:pt x="104" y="307"/>
                      </a:lnTo>
                      <a:lnTo>
                        <a:pt x="112" y="309"/>
                      </a:lnTo>
                      <a:lnTo>
                        <a:pt x="122" y="311"/>
                      </a:lnTo>
                      <a:lnTo>
                        <a:pt x="131" y="312"/>
                      </a:lnTo>
                      <a:lnTo>
                        <a:pt x="137" y="311"/>
                      </a:lnTo>
                      <a:lnTo>
                        <a:pt x="147" y="309"/>
                      </a:lnTo>
                      <a:lnTo>
                        <a:pt x="156" y="306"/>
                      </a:lnTo>
                      <a:lnTo>
                        <a:pt x="168" y="303"/>
                      </a:lnTo>
                      <a:lnTo>
                        <a:pt x="180" y="298"/>
                      </a:lnTo>
                      <a:lnTo>
                        <a:pt x="183" y="295"/>
                      </a:lnTo>
                      <a:lnTo>
                        <a:pt x="183" y="336"/>
                      </a:lnTo>
                      <a:lnTo>
                        <a:pt x="182" y="336"/>
                      </a:lnTo>
                      <a:lnTo>
                        <a:pt x="173" y="338"/>
                      </a:lnTo>
                      <a:lnTo>
                        <a:pt x="165" y="341"/>
                      </a:lnTo>
                      <a:lnTo>
                        <a:pt x="157" y="344"/>
                      </a:lnTo>
                      <a:lnTo>
                        <a:pt x="149" y="345"/>
                      </a:lnTo>
                      <a:lnTo>
                        <a:pt x="141" y="346"/>
                      </a:lnTo>
                      <a:lnTo>
                        <a:pt x="135" y="346"/>
                      </a:lnTo>
                      <a:lnTo>
                        <a:pt x="131" y="348"/>
                      </a:lnTo>
                      <a:lnTo>
                        <a:pt x="118" y="346"/>
                      </a:lnTo>
                      <a:lnTo>
                        <a:pt x="104" y="345"/>
                      </a:lnTo>
                      <a:lnTo>
                        <a:pt x="93" y="341"/>
                      </a:lnTo>
                      <a:lnTo>
                        <a:pt x="82" y="338"/>
                      </a:lnTo>
                      <a:lnTo>
                        <a:pt x="70" y="332"/>
                      </a:lnTo>
                      <a:lnTo>
                        <a:pt x="61" y="327"/>
                      </a:lnTo>
                      <a:lnTo>
                        <a:pt x="52" y="319"/>
                      </a:lnTo>
                      <a:lnTo>
                        <a:pt x="44" y="311"/>
                      </a:lnTo>
                      <a:lnTo>
                        <a:pt x="36" y="303"/>
                      </a:lnTo>
                      <a:lnTo>
                        <a:pt x="32" y="296"/>
                      </a:lnTo>
                      <a:lnTo>
                        <a:pt x="32" y="299"/>
                      </a:lnTo>
                      <a:lnTo>
                        <a:pt x="31" y="308"/>
                      </a:lnTo>
                      <a:lnTo>
                        <a:pt x="27" y="319"/>
                      </a:lnTo>
                      <a:lnTo>
                        <a:pt x="21" y="327"/>
                      </a:lnTo>
                      <a:lnTo>
                        <a:pt x="14" y="334"/>
                      </a:lnTo>
                      <a:lnTo>
                        <a:pt x="14" y="336"/>
                      </a:lnTo>
                      <a:lnTo>
                        <a:pt x="6" y="338"/>
                      </a:lnTo>
                      <a:lnTo>
                        <a:pt x="0" y="340"/>
                      </a:lnTo>
                      <a:lnTo>
                        <a:pt x="0" y="313"/>
                      </a:lnTo>
                      <a:lnTo>
                        <a:pt x="2" y="312"/>
                      </a:lnTo>
                      <a:lnTo>
                        <a:pt x="2" y="311"/>
                      </a:lnTo>
                      <a:lnTo>
                        <a:pt x="3" y="308"/>
                      </a:lnTo>
                      <a:lnTo>
                        <a:pt x="2" y="309"/>
                      </a:lnTo>
                      <a:lnTo>
                        <a:pt x="2" y="311"/>
                      </a:lnTo>
                      <a:lnTo>
                        <a:pt x="0" y="312"/>
                      </a:lnTo>
                      <a:lnTo>
                        <a:pt x="0" y="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79" name="Freeform 459"/>
                <p:cNvSpPr>
                  <a:spLocks/>
                </p:cNvSpPr>
                <p:nvPr/>
              </p:nvSpPr>
              <p:spPr bwMode="auto">
                <a:xfrm>
                  <a:off x="2684" y="1738"/>
                  <a:ext cx="182" cy="356"/>
                </a:xfrm>
                <a:custGeom>
                  <a:avLst/>
                  <a:gdLst>
                    <a:gd name="T0" fmla="*/ 8 w 182"/>
                    <a:gd name="T1" fmla="*/ 4 h 356"/>
                    <a:gd name="T2" fmla="*/ 25 w 182"/>
                    <a:gd name="T3" fmla="*/ 0 h 356"/>
                    <a:gd name="T4" fmla="*/ 43 w 182"/>
                    <a:gd name="T5" fmla="*/ 0 h 356"/>
                    <a:gd name="T6" fmla="*/ 62 w 182"/>
                    <a:gd name="T7" fmla="*/ 0 h 356"/>
                    <a:gd name="T8" fmla="*/ 86 w 182"/>
                    <a:gd name="T9" fmla="*/ 4 h 356"/>
                    <a:gd name="T10" fmla="*/ 111 w 182"/>
                    <a:gd name="T11" fmla="*/ 13 h 356"/>
                    <a:gd name="T12" fmla="*/ 128 w 182"/>
                    <a:gd name="T13" fmla="*/ 25 h 356"/>
                    <a:gd name="T14" fmla="*/ 140 w 182"/>
                    <a:gd name="T15" fmla="*/ 35 h 356"/>
                    <a:gd name="T16" fmla="*/ 153 w 182"/>
                    <a:gd name="T17" fmla="*/ 49 h 356"/>
                    <a:gd name="T18" fmla="*/ 165 w 182"/>
                    <a:gd name="T19" fmla="*/ 69 h 356"/>
                    <a:gd name="T20" fmla="*/ 174 w 182"/>
                    <a:gd name="T21" fmla="*/ 92 h 356"/>
                    <a:gd name="T22" fmla="*/ 180 w 182"/>
                    <a:gd name="T23" fmla="*/ 112 h 356"/>
                    <a:gd name="T24" fmla="*/ 181 w 182"/>
                    <a:gd name="T25" fmla="*/ 128 h 356"/>
                    <a:gd name="T26" fmla="*/ 181 w 182"/>
                    <a:gd name="T27" fmla="*/ 146 h 356"/>
                    <a:gd name="T28" fmla="*/ 180 w 182"/>
                    <a:gd name="T29" fmla="*/ 170 h 356"/>
                    <a:gd name="T30" fmla="*/ 176 w 182"/>
                    <a:gd name="T31" fmla="*/ 191 h 356"/>
                    <a:gd name="T32" fmla="*/ 170 w 182"/>
                    <a:gd name="T33" fmla="*/ 212 h 356"/>
                    <a:gd name="T34" fmla="*/ 164 w 182"/>
                    <a:gd name="T35" fmla="*/ 231 h 356"/>
                    <a:gd name="T36" fmla="*/ 156 w 182"/>
                    <a:gd name="T37" fmla="*/ 248 h 356"/>
                    <a:gd name="T38" fmla="*/ 147 w 182"/>
                    <a:gd name="T39" fmla="*/ 264 h 356"/>
                    <a:gd name="T40" fmla="*/ 137 w 182"/>
                    <a:gd name="T41" fmla="*/ 278 h 356"/>
                    <a:gd name="T42" fmla="*/ 124 w 182"/>
                    <a:gd name="T43" fmla="*/ 294 h 356"/>
                    <a:gd name="T44" fmla="*/ 106 w 182"/>
                    <a:gd name="T45" fmla="*/ 311 h 356"/>
                    <a:gd name="T46" fmla="*/ 86 w 182"/>
                    <a:gd name="T47" fmla="*/ 324 h 356"/>
                    <a:gd name="T48" fmla="*/ 68 w 182"/>
                    <a:gd name="T49" fmla="*/ 336 h 356"/>
                    <a:gd name="T50" fmla="*/ 49 w 182"/>
                    <a:gd name="T51" fmla="*/ 344 h 356"/>
                    <a:gd name="T52" fmla="*/ 32 w 182"/>
                    <a:gd name="T53" fmla="*/ 351 h 356"/>
                    <a:gd name="T54" fmla="*/ 16 w 182"/>
                    <a:gd name="T55" fmla="*/ 355 h 356"/>
                    <a:gd name="T56" fmla="*/ 2 w 182"/>
                    <a:gd name="T57" fmla="*/ 356 h 356"/>
                    <a:gd name="T58" fmla="*/ 0 w 182"/>
                    <a:gd name="T59" fmla="*/ 320 h 356"/>
                    <a:gd name="T60" fmla="*/ 14 w 182"/>
                    <a:gd name="T61" fmla="*/ 319 h 356"/>
                    <a:gd name="T62" fmla="*/ 36 w 182"/>
                    <a:gd name="T63" fmla="*/ 312 h 356"/>
                    <a:gd name="T64" fmla="*/ 48 w 182"/>
                    <a:gd name="T65" fmla="*/ 306 h 356"/>
                    <a:gd name="T66" fmla="*/ 61 w 182"/>
                    <a:gd name="T67" fmla="*/ 299 h 356"/>
                    <a:gd name="T68" fmla="*/ 73 w 182"/>
                    <a:gd name="T69" fmla="*/ 291 h 356"/>
                    <a:gd name="T70" fmla="*/ 86 w 182"/>
                    <a:gd name="T71" fmla="*/ 283 h 356"/>
                    <a:gd name="T72" fmla="*/ 97 w 182"/>
                    <a:gd name="T73" fmla="*/ 270 h 356"/>
                    <a:gd name="T74" fmla="*/ 108 w 182"/>
                    <a:gd name="T75" fmla="*/ 257 h 356"/>
                    <a:gd name="T76" fmla="*/ 119 w 182"/>
                    <a:gd name="T77" fmla="*/ 241 h 356"/>
                    <a:gd name="T78" fmla="*/ 128 w 182"/>
                    <a:gd name="T79" fmla="*/ 225 h 356"/>
                    <a:gd name="T80" fmla="*/ 135 w 182"/>
                    <a:gd name="T81" fmla="*/ 206 h 356"/>
                    <a:gd name="T82" fmla="*/ 141 w 182"/>
                    <a:gd name="T83" fmla="*/ 185 h 356"/>
                    <a:gd name="T84" fmla="*/ 144 w 182"/>
                    <a:gd name="T85" fmla="*/ 161 h 356"/>
                    <a:gd name="T86" fmla="*/ 147 w 182"/>
                    <a:gd name="T87" fmla="*/ 136 h 356"/>
                    <a:gd name="T88" fmla="*/ 143 w 182"/>
                    <a:gd name="T89" fmla="*/ 110 h 356"/>
                    <a:gd name="T90" fmla="*/ 136 w 182"/>
                    <a:gd name="T91" fmla="*/ 89 h 356"/>
                    <a:gd name="T92" fmla="*/ 124 w 182"/>
                    <a:gd name="T93" fmla="*/ 71 h 356"/>
                    <a:gd name="T94" fmla="*/ 112 w 182"/>
                    <a:gd name="T95" fmla="*/ 58 h 356"/>
                    <a:gd name="T96" fmla="*/ 97 w 182"/>
                    <a:gd name="T97" fmla="*/ 48 h 356"/>
                    <a:gd name="T98" fmla="*/ 81 w 182"/>
                    <a:gd name="T99" fmla="*/ 41 h 356"/>
                    <a:gd name="T100" fmla="*/ 65 w 182"/>
                    <a:gd name="T101" fmla="*/ 36 h 356"/>
                    <a:gd name="T102" fmla="*/ 52 w 182"/>
                    <a:gd name="T103" fmla="*/ 36 h 356"/>
                    <a:gd name="T104" fmla="*/ 28 w 182"/>
                    <a:gd name="T105" fmla="*/ 37 h 356"/>
                    <a:gd name="T106" fmla="*/ 4 w 182"/>
                    <a:gd name="T107" fmla="*/ 45 h 356"/>
                    <a:gd name="T108" fmla="*/ 0 w 182"/>
                    <a:gd name="T109"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356">
                      <a:moveTo>
                        <a:pt x="0" y="7"/>
                      </a:moveTo>
                      <a:lnTo>
                        <a:pt x="8" y="4"/>
                      </a:lnTo>
                      <a:lnTo>
                        <a:pt x="18" y="3"/>
                      </a:lnTo>
                      <a:lnTo>
                        <a:pt x="25" y="0"/>
                      </a:lnTo>
                      <a:lnTo>
                        <a:pt x="35" y="0"/>
                      </a:lnTo>
                      <a:lnTo>
                        <a:pt x="43" y="0"/>
                      </a:lnTo>
                      <a:lnTo>
                        <a:pt x="52" y="0"/>
                      </a:lnTo>
                      <a:lnTo>
                        <a:pt x="62" y="0"/>
                      </a:lnTo>
                      <a:lnTo>
                        <a:pt x="74" y="2"/>
                      </a:lnTo>
                      <a:lnTo>
                        <a:pt x="86" y="4"/>
                      </a:lnTo>
                      <a:lnTo>
                        <a:pt x="99" y="10"/>
                      </a:lnTo>
                      <a:lnTo>
                        <a:pt x="111" y="13"/>
                      </a:lnTo>
                      <a:lnTo>
                        <a:pt x="123" y="21"/>
                      </a:lnTo>
                      <a:lnTo>
                        <a:pt x="128" y="25"/>
                      </a:lnTo>
                      <a:lnTo>
                        <a:pt x="135" y="29"/>
                      </a:lnTo>
                      <a:lnTo>
                        <a:pt x="140" y="35"/>
                      </a:lnTo>
                      <a:lnTo>
                        <a:pt x="147" y="41"/>
                      </a:lnTo>
                      <a:lnTo>
                        <a:pt x="153" y="49"/>
                      </a:lnTo>
                      <a:lnTo>
                        <a:pt x="160" y="58"/>
                      </a:lnTo>
                      <a:lnTo>
                        <a:pt x="165" y="69"/>
                      </a:lnTo>
                      <a:lnTo>
                        <a:pt x="172" y="81"/>
                      </a:lnTo>
                      <a:lnTo>
                        <a:pt x="174" y="92"/>
                      </a:lnTo>
                      <a:lnTo>
                        <a:pt x="178" y="106"/>
                      </a:lnTo>
                      <a:lnTo>
                        <a:pt x="180" y="112"/>
                      </a:lnTo>
                      <a:lnTo>
                        <a:pt x="181" y="120"/>
                      </a:lnTo>
                      <a:lnTo>
                        <a:pt x="181" y="128"/>
                      </a:lnTo>
                      <a:lnTo>
                        <a:pt x="182" y="136"/>
                      </a:lnTo>
                      <a:lnTo>
                        <a:pt x="181" y="146"/>
                      </a:lnTo>
                      <a:lnTo>
                        <a:pt x="181" y="158"/>
                      </a:lnTo>
                      <a:lnTo>
                        <a:pt x="180" y="170"/>
                      </a:lnTo>
                      <a:lnTo>
                        <a:pt x="178" y="182"/>
                      </a:lnTo>
                      <a:lnTo>
                        <a:pt x="176" y="191"/>
                      </a:lnTo>
                      <a:lnTo>
                        <a:pt x="173" y="202"/>
                      </a:lnTo>
                      <a:lnTo>
                        <a:pt x="170" y="212"/>
                      </a:lnTo>
                      <a:lnTo>
                        <a:pt x="168" y="223"/>
                      </a:lnTo>
                      <a:lnTo>
                        <a:pt x="164" y="231"/>
                      </a:lnTo>
                      <a:lnTo>
                        <a:pt x="160" y="240"/>
                      </a:lnTo>
                      <a:lnTo>
                        <a:pt x="156" y="248"/>
                      </a:lnTo>
                      <a:lnTo>
                        <a:pt x="152" y="257"/>
                      </a:lnTo>
                      <a:lnTo>
                        <a:pt x="147" y="264"/>
                      </a:lnTo>
                      <a:lnTo>
                        <a:pt x="143" y="272"/>
                      </a:lnTo>
                      <a:lnTo>
                        <a:pt x="137" y="278"/>
                      </a:lnTo>
                      <a:lnTo>
                        <a:pt x="133" y="286"/>
                      </a:lnTo>
                      <a:lnTo>
                        <a:pt x="124" y="294"/>
                      </a:lnTo>
                      <a:lnTo>
                        <a:pt x="115" y="303"/>
                      </a:lnTo>
                      <a:lnTo>
                        <a:pt x="106" y="311"/>
                      </a:lnTo>
                      <a:lnTo>
                        <a:pt x="97" y="319"/>
                      </a:lnTo>
                      <a:lnTo>
                        <a:pt x="86" y="324"/>
                      </a:lnTo>
                      <a:lnTo>
                        <a:pt x="78" y="331"/>
                      </a:lnTo>
                      <a:lnTo>
                        <a:pt x="68" y="336"/>
                      </a:lnTo>
                      <a:lnTo>
                        <a:pt x="60" y="341"/>
                      </a:lnTo>
                      <a:lnTo>
                        <a:pt x="49" y="344"/>
                      </a:lnTo>
                      <a:lnTo>
                        <a:pt x="40" y="348"/>
                      </a:lnTo>
                      <a:lnTo>
                        <a:pt x="32" y="351"/>
                      </a:lnTo>
                      <a:lnTo>
                        <a:pt x="24" y="353"/>
                      </a:lnTo>
                      <a:lnTo>
                        <a:pt x="16" y="355"/>
                      </a:lnTo>
                      <a:lnTo>
                        <a:pt x="8" y="356"/>
                      </a:lnTo>
                      <a:lnTo>
                        <a:pt x="2" y="356"/>
                      </a:lnTo>
                      <a:lnTo>
                        <a:pt x="0" y="356"/>
                      </a:lnTo>
                      <a:lnTo>
                        <a:pt x="0" y="320"/>
                      </a:lnTo>
                      <a:lnTo>
                        <a:pt x="3" y="320"/>
                      </a:lnTo>
                      <a:lnTo>
                        <a:pt x="14" y="319"/>
                      </a:lnTo>
                      <a:lnTo>
                        <a:pt x="24" y="315"/>
                      </a:lnTo>
                      <a:lnTo>
                        <a:pt x="36" y="312"/>
                      </a:lnTo>
                      <a:lnTo>
                        <a:pt x="41" y="308"/>
                      </a:lnTo>
                      <a:lnTo>
                        <a:pt x="48" y="306"/>
                      </a:lnTo>
                      <a:lnTo>
                        <a:pt x="53" y="302"/>
                      </a:lnTo>
                      <a:lnTo>
                        <a:pt x="61" y="299"/>
                      </a:lnTo>
                      <a:lnTo>
                        <a:pt x="66" y="295"/>
                      </a:lnTo>
                      <a:lnTo>
                        <a:pt x="73" y="291"/>
                      </a:lnTo>
                      <a:lnTo>
                        <a:pt x="79" y="287"/>
                      </a:lnTo>
                      <a:lnTo>
                        <a:pt x="86" y="283"/>
                      </a:lnTo>
                      <a:lnTo>
                        <a:pt x="91" y="277"/>
                      </a:lnTo>
                      <a:lnTo>
                        <a:pt x="97" y="270"/>
                      </a:lnTo>
                      <a:lnTo>
                        <a:pt x="102" y="264"/>
                      </a:lnTo>
                      <a:lnTo>
                        <a:pt x="108" y="257"/>
                      </a:lnTo>
                      <a:lnTo>
                        <a:pt x="114" y="249"/>
                      </a:lnTo>
                      <a:lnTo>
                        <a:pt x="119" y="241"/>
                      </a:lnTo>
                      <a:lnTo>
                        <a:pt x="123" y="233"/>
                      </a:lnTo>
                      <a:lnTo>
                        <a:pt x="128" y="225"/>
                      </a:lnTo>
                      <a:lnTo>
                        <a:pt x="131" y="215"/>
                      </a:lnTo>
                      <a:lnTo>
                        <a:pt x="135" y="206"/>
                      </a:lnTo>
                      <a:lnTo>
                        <a:pt x="137" y="195"/>
                      </a:lnTo>
                      <a:lnTo>
                        <a:pt x="141" y="185"/>
                      </a:lnTo>
                      <a:lnTo>
                        <a:pt x="143" y="173"/>
                      </a:lnTo>
                      <a:lnTo>
                        <a:pt x="144" y="161"/>
                      </a:lnTo>
                      <a:lnTo>
                        <a:pt x="145" y="148"/>
                      </a:lnTo>
                      <a:lnTo>
                        <a:pt x="147" y="136"/>
                      </a:lnTo>
                      <a:lnTo>
                        <a:pt x="145" y="121"/>
                      </a:lnTo>
                      <a:lnTo>
                        <a:pt x="143" y="110"/>
                      </a:lnTo>
                      <a:lnTo>
                        <a:pt x="139" y="98"/>
                      </a:lnTo>
                      <a:lnTo>
                        <a:pt x="136" y="89"/>
                      </a:lnTo>
                      <a:lnTo>
                        <a:pt x="130" y="78"/>
                      </a:lnTo>
                      <a:lnTo>
                        <a:pt x="124" y="71"/>
                      </a:lnTo>
                      <a:lnTo>
                        <a:pt x="118" y="64"/>
                      </a:lnTo>
                      <a:lnTo>
                        <a:pt x="112" y="58"/>
                      </a:lnTo>
                      <a:lnTo>
                        <a:pt x="105" y="52"/>
                      </a:lnTo>
                      <a:lnTo>
                        <a:pt x="97" y="48"/>
                      </a:lnTo>
                      <a:lnTo>
                        <a:pt x="89" y="42"/>
                      </a:lnTo>
                      <a:lnTo>
                        <a:pt x="81" y="41"/>
                      </a:lnTo>
                      <a:lnTo>
                        <a:pt x="73" y="37"/>
                      </a:lnTo>
                      <a:lnTo>
                        <a:pt x="65" y="36"/>
                      </a:lnTo>
                      <a:lnTo>
                        <a:pt x="57" y="36"/>
                      </a:lnTo>
                      <a:lnTo>
                        <a:pt x="52" y="36"/>
                      </a:lnTo>
                      <a:lnTo>
                        <a:pt x="40" y="36"/>
                      </a:lnTo>
                      <a:lnTo>
                        <a:pt x="28" y="37"/>
                      </a:lnTo>
                      <a:lnTo>
                        <a:pt x="16" y="40"/>
                      </a:lnTo>
                      <a:lnTo>
                        <a:pt x="4" y="45"/>
                      </a:lnTo>
                      <a:lnTo>
                        <a:pt x="0" y="46"/>
                      </a:lnTo>
                      <a:lnTo>
                        <a:pt x="0" y="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0" name="Freeform 460"/>
                <p:cNvSpPr>
                  <a:spLocks/>
                </p:cNvSpPr>
                <p:nvPr/>
              </p:nvSpPr>
              <p:spPr bwMode="auto">
                <a:xfrm>
                  <a:off x="2684" y="1792"/>
                  <a:ext cx="124" cy="248"/>
                </a:xfrm>
                <a:custGeom>
                  <a:avLst/>
                  <a:gdLst>
                    <a:gd name="T0" fmla="*/ 0 w 124"/>
                    <a:gd name="T1" fmla="*/ 12 h 248"/>
                    <a:gd name="T2" fmla="*/ 20 w 124"/>
                    <a:gd name="T3" fmla="*/ 4 h 248"/>
                    <a:gd name="T4" fmla="*/ 40 w 124"/>
                    <a:gd name="T5" fmla="*/ 0 h 248"/>
                    <a:gd name="T6" fmla="*/ 62 w 124"/>
                    <a:gd name="T7" fmla="*/ 0 h 248"/>
                    <a:gd name="T8" fmla="*/ 86 w 124"/>
                    <a:gd name="T9" fmla="*/ 11 h 248"/>
                    <a:gd name="T10" fmla="*/ 103 w 124"/>
                    <a:gd name="T11" fmla="*/ 24 h 248"/>
                    <a:gd name="T12" fmla="*/ 112 w 124"/>
                    <a:gd name="T13" fmla="*/ 37 h 248"/>
                    <a:gd name="T14" fmla="*/ 119 w 124"/>
                    <a:gd name="T15" fmla="*/ 53 h 248"/>
                    <a:gd name="T16" fmla="*/ 123 w 124"/>
                    <a:gd name="T17" fmla="*/ 71 h 248"/>
                    <a:gd name="T18" fmla="*/ 123 w 124"/>
                    <a:gd name="T19" fmla="*/ 94 h 248"/>
                    <a:gd name="T20" fmla="*/ 120 w 124"/>
                    <a:gd name="T21" fmla="*/ 116 h 248"/>
                    <a:gd name="T22" fmla="*/ 116 w 124"/>
                    <a:gd name="T23" fmla="*/ 136 h 248"/>
                    <a:gd name="T24" fmla="*/ 111 w 124"/>
                    <a:gd name="T25" fmla="*/ 153 h 248"/>
                    <a:gd name="T26" fmla="*/ 105 w 124"/>
                    <a:gd name="T27" fmla="*/ 169 h 248"/>
                    <a:gd name="T28" fmla="*/ 97 w 124"/>
                    <a:gd name="T29" fmla="*/ 183 h 248"/>
                    <a:gd name="T30" fmla="*/ 87 w 124"/>
                    <a:gd name="T31" fmla="*/ 195 h 248"/>
                    <a:gd name="T32" fmla="*/ 78 w 124"/>
                    <a:gd name="T33" fmla="*/ 207 h 248"/>
                    <a:gd name="T34" fmla="*/ 62 w 124"/>
                    <a:gd name="T35" fmla="*/ 220 h 248"/>
                    <a:gd name="T36" fmla="*/ 41 w 124"/>
                    <a:gd name="T37" fmla="*/ 235 h 248"/>
                    <a:gd name="T38" fmla="*/ 20 w 124"/>
                    <a:gd name="T39" fmla="*/ 243 h 248"/>
                    <a:gd name="T40" fmla="*/ 3 w 124"/>
                    <a:gd name="T41" fmla="*/ 248 h 248"/>
                    <a:gd name="T42" fmla="*/ 0 w 124"/>
                    <a:gd name="T43" fmla="*/ 212 h 248"/>
                    <a:gd name="T44" fmla="*/ 10 w 124"/>
                    <a:gd name="T45" fmla="*/ 211 h 248"/>
                    <a:gd name="T46" fmla="*/ 27 w 124"/>
                    <a:gd name="T47" fmla="*/ 204 h 248"/>
                    <a:gd name="T48" fmla="*/ 44 w 124"/>
                    <a:gd name="T49" fmla="*/ 191 h 248"/>
                    <a:gd name="T50" fmla="*/ 62 w 124"/>
                    <a:gd name="T51" fmla="*/ 175 h 248"/>
                    <a:gd name="T52" fmla="*/ 72 w 124"/>
                    <a:gd name="T53" fmla="*/ 158 h 248"/>
                    <a:gd name="T54" fmla="*/ 81 w 124"/>
                    <a:gd name="T55" fmla="*/ 137 h 248"/>
                    <a:gd name="T56" fmla="*/ 86 w 124"/>
                    <a:gd name="T57" fmla="*/ 112 h 248"/>
                    <a:gd name="T58" fmla="*/ 87 w 124"/>
                    <a:gd name="T59" fmla="*/ 98 h 248"/>
                    <a:gd name="T60" fmla="*/ 89 w 124"/>
                    <a:gd name="T61" fmla="*/ 83 h 248"/>
                    <a:gd name="T62" fmla="*/ 85 w 124"/>
                    <a:gd name="T63" fmla="*/ 62 h 248"/>
                    <a:gd name="T64" fmla="*/ 77 w 124"/>
                    <a:gd name="T65" fmla="*/ 49 h 248"/>
                    <a:gd name="T66" fmla="*/ 64 w 124"/>
                    <a:gd name="T67" fmla="*/ 40 h 248"/>
                    <a:gd name="T68" fmla="*/ 51 w 124"/>
                    <a:gd name="T69" fmla="*/ 37 h 248"/>
                    <a:gd name="T70" fmla="*/ 36 w 124"/>
                    <a:gd name="T71" fmla="*/ 38 h 248"/>
                    <a:gd name="T72" fmla="*/ 22 w 124"/>
                    <a:gd name="T73" fmla="*/ 44 h 248"/>
                    <a:gd name="T74" fmla="*/ 6 w 124"/>
                    <a:gd name="T75" fmla="*/ 54 h 248"/>
                    <a:gd name="T76" fmla="*/ 0 w 124"/>
                    <a:gd name="T77" fmla="*/ 1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248">
                      <a:moveTo>
                        <a:pt x="0" y="12"/>
                      </a:moveTo>
                      <a:lnTo>
                        <a:pt x="0" y="12"/>
                      </a:lnTo>
                      <a:lnTo>
                        <a:pt x="11" y="8"/>
                      </a:lnTo>
                      <a:lnTo>
                        <a:pt x="20" y="4"/>
                      </a:lnTo>
                      <a:lnTo>
                        <a:pt x="31" y="2"/>
                      </a:lnTo>
                      <a:lnTo>
                        <a:pt x="40" y="0"/>
                      </a:lnTo>
                      <a:lnTo>
                        <a:pt x="51" y="0"/>
                      </a:lnTo>
                      <a:lnTo>
                        <a:pt x="62" y="0"/>
                      </a:lnTo>
                      <a:lnTo>
                        <a:pt x="74" y="4"/>
                      </a:lnTo>
                      <a:lnTo>
                        <a:pt x="86" y="11"/>
                      </a:lnTo>
                      <a:lnTo>
                        <a:pt x="99" y="20"/>
                      </a:lnTo>
                      <a:lnTo>
                        <a:pt x="103" y="24"/>
                      </a:lnTo>
                      <a:lnTo>
                        <a:pt x="108" y="31"/>
                      </a:lnTo>
                      <a:lnTo>
                        <a:pt x="112" y="37"/>
                      </a:lnTo>
                      <a:lnTo>
                        <a:pt x="116" y="45"/>
                      </a:lnTo>
                      <a:lnTo>
                        <a:pt x="119" y="53"/>
                      </a:lnTo>
                      <a:lnTo>
                        <a:pt x="122" y="62"/>
                      </a:lnTo>
                      <a:lnTo>
                        <a:pt x="123" y="71"/>
                      </a:lnTo>
                      <a:lnTo>
                        <a:pt x="124" y="83"/>
                      </a:lnTo>
                      <a:lnTo>
                        <a:pt x="123" y="94"/>
                      </a:lnTo>
                      <a:lnTo>
                        <a:pt x="122" y="106"/>
                      </a:lnTo>
                      <a:lnTo>
                        <a:pt x="120" y="116"/>
                      </a:lnTo>
                      <a:lnTo>
                        <a:pt x="119" y="127"/>
                      </a:lnTo>
                      <a:lnTo>
                        <a:pt x="116" y="136"/>
                      </a:lnTo>
                      <a:lnTo>
                        <a:pt x="114" y="145"/>
                      </a:lnTo>
                      <a:lnTo>
                        <a:pt x="111" y="153"/>
                      </a:lnTo>
                      <a:lnTo>
                        <a:pt x="108" y="162"/>
                      </a:lnTo>
                      <a:lnTo>
                        <a:pt x="105" y="169"/>
                      </a:lnTo>
                      <a:lnTo>
                        <a:pt x="101" y="177"/>
                      </a:lnTo>
                      <a:lnTo>
                        <a:pt x="97" y="183"/>
                      </a:lnTo>
                      <a:lnTo>
                        <a:pt x="93" y="190"/>
                      </a:lnTo>
                      <a:lnTo>
                        <a:pt x="87" y="195"/>
                      </a:lnTo>
                      <a:lnTo>
                        <a:pt x="83" y="202"/>
                      </a:lnTo>
                      <a:lnTo>
                        <a:pt x="78" y="207"/>
                      </a:lnTo>
                      <a:lnTo>
                        <a:pt x="74" y="214"/>
                      </a:lnTo>
                      <a:lnTo>
                        <a:pt x="62" y="220"/>
                      </a:lnTo>
                      <a:lnTo>
                        <a:pt x="52" y="228"/>
                      </a:lnTo>
                      <a:lnTo>
                        <a:pt x="41" y="235"/>
                      </a:lnTo>
                      <a:lnTo>
                        <a:pt x="31" y="240"/>
                      </a:lnTo>
                      <a:lnTo>
                        <a:pt x="20" y="243"/>
                      </a:lnTo>
                      <a:lnTo>
                        <a:pt x="11" y="247"/>
                      </a:lnTo>
                      <a:lnTo>
                        <a:pt x="3" y="248"/>
                      </a:lnTo>
                      <a:lnTo>
                        <a:pt x="0" y="248"/>
                      </a:lnTo>
                      <a:lnTo>
                        <a:pt x="0" y="212"/>
                      </a:lnTo>
                      <a:lnTo>
                        <a:pt x="2" y="212"/>
                      </a:lnTo>
                      <a:lnTo>
                        <a:pt x="10" y="211"/>
                      </a:lnTo>
                      <a:lnTo>
                        <a:pt x="18" y="207"/>
                      </a:lnTo>
                      <a:lnTo>
                        <a:pt x="27" y="204"/>
                      </a:lnTo>
                      <a:lnTo>
                        <a:pt x="35" y="198"/>
                      </a:lnTo>
                      <a:lnTo>
                        <a:pt x="44" y="191"/>
                      </a:lnTo>
                      <a:lnTo>
                        <a:pt x="53" y="183"/>
                      </a:lnTo>
                      <a:lnTo>
                        <a:pt x="62" y="175"/>
                      </a:lnTo>
                      <a:lnTo>
                        <a:pt x="66" y="166"/>
                      </a:lnTo>
                      <a:lnTo>
                        <a:pt x="72" y="158"/>
                      </a:lnTo>
                      <a:lnTo>
                        <a:pt x="76" y="148"/>
                      </a:lnTo>
                      <a:lnTo>
                        <a:pt x="81" y="137"/>
                      </a:lnTo>
                      <a:lnTo>
                        <a:pt x="83" y="124"/>
                      </a:lnTo>
                      <a:lnTo>
                        <a:pt x="86" y="112"/>
                      </a:lnTo>
                      <a:lnTo>
                        <a:pt x="86" y="104"/>
                      </a:lnTo>
                      <a:lnTo>
                        <a:pt x="87" y="98"/>
                      </a:lnTo>
                      <a:lnTo>
                        <a:pt x="87" y="90"/>
                      </a:lnTo>
                      <a:lnTo>
                        <a:pt x="89" y="83"/>
                      </a:lnTo>
                      <a:lnTo>
                        <a:pt x="87" y="71"/>
                      </a:lnTo>
                      <a:lnTo>
                        <a:pt x="85" y="62"/>
                      </a:lnTo>
                      <a:lnTo>
                        <a:pt x="81" y="54"/>
                      </a:lnTo>
                      <a:lnTo>
                        <a:pt x="77" y="49"/>
                      </a:lnTo>
                      <a:lnTo>
                        <a:pt x="70" y="42"/>
                      </a:lnTo>
                      <a:lnTo>
                        <a:pt x="64" y="40"/>
                      </a:lnTo>
                      <a:lnTo>
                        <a:pt x="57" y="37"/>
                      </a:lnTo>
                      <a:lnTo>
                        <a:pt x="51" y="37"/>
                      </a:lnTo>
                      <a:lnTo>
                        <a:pt x="43" y="37"/>
                      </a:lnTo>
                      <a:lnTo>
                        <a:pt x="36" y="38"/>
                      </a:lnTo>
                      <a:lnTo>
                        <a:pt x="28" y="40"/>
                      </a:lnTo>
                      <a:lnTo>
                        <a:pt x="22" y="44"/>
                      </a:lnTo>
                      <a:lnTo>
                        <a:pt x="14" y="48"/>
                      </a:lnTo>
                      <a:lnTo>
                        <a:pt x="6" y="54"/>
                      </a:lnTo>
                      <a:lnTo>
                        <a:pt x="0" y="60"/>
                      </a:lnTo>
                      <a:lnTo>
                        <a:pt x="0" y="12"/>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1" name="Freeform 461"/>
                <p:cNvSpPr>
                  <a:spLocks/>
                </p:cNvSpPr>
                <p:nvPr/>
              </p:nvSpPr>
              <p:spPr bwMode="auto">
                <a:xfrm>
                  <a:off x="2615" y="1804"/>
                  <a:ext cx="69" cy="237"/>
                </a:xfrm>
                <a:custGeom>
                  <a:avLst/>
                  <a:gdLst>
                    <a:gd name="T0" fmla="*/ 69 w 69"/>
                    <a:gd name="T1" fmla="*/ 48 h 237"/>
                    <a:gd name="T2" fmla="*/ 67 w 69"/>
                    <a:gd name="T3" fmla="*/ 50 h 237"/>
                    <a:gd name="T4" fmla="*/ 62 w 69"/>
                    <a:gd name="T5" fmla="*/ 59 h 237"/>
                    <a:gd name="T6" fmla="*/ 55 w 69"/>
                    <a:gd name="T7" fmla="*/ 67 h 237"/>
                    <a:gd name="T8" fmla="*/ 50 w 69"/>
                    <a:gd name="T9" fmla="*/ 77 h 237"/>
                    <a:gd name="T10" fmla="*/ 46 w 69"/>
                    <a:gd name="T11" fmla="*/ 87 h 237"/>
                    <a:gd name="T12" fmla="*/ 42 w 69"/>
                    <a:gd name="T13" fmla="*/ 99 h 237"/>
                    <a:gd name="T14" fmla="*/ 39 w 69"/>
                    <a:gd name="T15" fmla="*/ 104 h 237"/>
                    <a:gd name="T16" fmla="*/ 38 w 69"/>
                    <a:gd name="T17" fmla="*/ 111 h 237"/>
                    <a:gd name="T18" fmla="*/ 37 w 69"/>
                    <a:gd name="T19" fmla="*/ 117 h 237"/>
                    <a:gd name="T20" fmla="*/ 37 w 69"/>
                    <a:gd name="T21" fmla="*/ 125 h 237"/>
                    <a:gd name="T22" fmla="*/ 35 w 69"/>
                    <a:gd name="T23" fmla="*/ 132 h 237"/>
                    <a:gd name="T24" fmla="*/ 35 w 69"/>
                    <a:gd name="T25" fmla="*/ 140 h 237"/>
                    <a:gd name="T26" fmla="*/ 35 w 69"/>
                    <a:gd name="T27" fmla="*/ 148 h 237"/>
                    <a:gd name="T28" fmla="*/ 35 w 69"/>
                    <a:gd name="T29" fmla="*/ 157 h 237"/>
                    <a:gd name="T30" fmla="*/ 35 w 69"/>
                    <a:gd name="T31" fmla="*/ 167 h 237"/>
                    <a:gd name="T32" fmla="*/ 38 w 69"/>
                    <a:gd name="T33" fmla="*/ 177 h 237"/>
                    <a:gd name="T34" fmla="*/ 40 w 69"/>
                    <a:gd name="T35" fmla="*/ 185 h 237"/>
                    <a:gd name="T36" fmla="*/ 46 w 69"/>
                    <a:gd name="T37" fmla="*/ 191 h 237"/>
                    <a:gd name="T38" fmla="*/ 54 w 69"/>
                    <a:gd name="T39" fmla="*/ 198 h 237"/>
                    <a:gd name="T40" fmla="*/ 66 w 69"/>
                    <a:gd name="T41" fmla="*/ 202 h 237"/>
                    <a:gd name="T42" fmla="*/ 69 w 69"/>
                    <a:gd name="T43" fmla="*/ 200 h 237"/>
                    <a:gd name="T44" fmla="*/ 69 w 69"/>
                    <a:gd name="T45" fmla="*/ 236 h 237"/>
                    <a:gd name="T46" fmla="*/ 66 w 69"/>
                    <a:gd name="T47" fmla="*/ 237 h 237"/>
                    <a:gd name="T48" fmla="*/ 52 w 69"/>
                    <a:gd name="T49" fmla="*/ 235 h 237"/>
                    <a:gd name="T50" fmla="*/ 40 w 69"/>
                    <a:gd name="T51" fmla="*/ 231 h 237"/>
                    <a:gd name="T52" fmla="*/ 29 w 69"/>
                    <a:gd name="T53" fmla="*/ 224 h 237"/>
                    <a:gd name="T54" fmla="*/ 19 w 69"/>
                    <a:gd name="T55" fmla="*/ 216 h 237"/>
                    <a:gd name="T56" fmla="*/ 14 w 69"/>
                    <a:gd name="T57" fmla="*/ 210 h 237"/>
                    <a:gd name="T58" fmla="*/ 10 w 69"/>
                    <a:gd name="T59" fmla="*/ 204 h 237"/>
                    <a:gd name="T60" fmla="*/ 6 w 69"/>
                    <a:gd name="T61" fmla="*/ 198 h 237"/>
                    <a:gd name="T62" fmla="*/ 5 w 69"/>
                    <a:gd name="T63" fmla="*/ 191 h 237"/>
                    <a:gd name="T64" fmla="*/ 1 w 69"/>
                    <a:gd name="T65" fmla="*/ 182 h 237"/>
                    <a:gd name="T66" fmla="*/ 0 w 69"/>
                    <a:gd name="T67" fmla="*/ 174 h 237"/>
                    <a:gd name="T68" fmla="*/ 0 w 69"/>
                    <a:gd name="T69" fmla="*/ 165 h 237"/>
                    <a:gd name="T70" fmla="*/ 0 w 69"/>
                    <a:gd name="T71" fmla="*/ 157 h 237"/>
                    <a:gd name="T72" fmla="*/ 0 w 69"/>
                    <a:gd name="T73" fmla="*/ 145 h 237"/>
                    <a:gd name="T74" fmla="*/ 0 w 69"/>
                    <a:gd name="T75" fmla="*/ 133 h 237"/>
                    <a:gd name="T76" fmla="*/ 0 w 69"/>
                    <a:gd name="T77" fmla="*/ 123 h 237"/>
                    <a:gd name="T78" fmla="*/ 2 w 69"/>
                    <a:gd name="T79" fmla="*/ 112 h 237"/>
                    <a:gd name="T80" fmla="*/ 2 w 69"/>
                    <a:gd name="T81" fmla="*/ 102 h 237"/>
                    <a:gd name="T82" fmla="*/ 5 w 69"/>
                    <a:gd name="T83" fmla="*/ 92 h 237"/>
                    <a:gd name="T84" fmla="*/ 8 w 69"/>
                    <a:gd name="T85" fmla="*/ 84 h 237"/>
                    <a:gd name="T86" fmla="*/ 12 w 69"/>
                    <a:gd name="T87" fmla="*/ 77 h 237"/>
                    <a:gd name="T88" fmla="*/ 14 w 69"/>
                    <a:gd name="T89" fmla="*/ 69 h 237"/>
                    <a:gd name="T90" fmla="*/ 17 w 69"/>
                    <a:gd name="T91" fmla="*/ 61 h 237"/>
                    <a:gd name="T92" fmla="*/ 21 w 69"/>
                    <a:gd name="T93" fmla="*/ 53 h 237"/>
                    <a:gd name="T94" fmla="*/ 25 w 69"/>
                    <a:gd name="T95" fmla="*/ 48 h 237"/>
                    <a:gd name="T96" fmla="*/ 29 w 69"/>
                    <a:gd name="T97" fmla="*/ 40 h 237"/>
                    <a:gd name="T98" fmla="*/ 33 w 69"/>
                    <a:gd name="T99" fmla="*/ 34 h 237"/>
                    <a:gd name="T100" fmla="*/ 37 w 69"/>
                    <a:gd name="T101" fmla="*/ 29 h 237"/>
                    <a:gd name="T102" fmla="*/ 42 w 69"/>
                    <a:gd name="T103" fmla="*/ 25 h 237"/>
                    <a:gd name="T104" fmla="*/ 50 w 69"/>
                    <a:gd name="T105" fmla="*/ 15 h 237"/>
                    <a:gd name="T106" fmla="*/ 60 w 69"/>
                    <a:gd name="T107" fmla="*/ 8 h 237"/>
                    <a:gd name="T108" fmla="*/ 69 w 69"/>
                    <a:gd name="T109" fmla="*/ 0 h 237"/>
                    <a:gd name="T110" fmla="*/ 69 w 69"/>
                    <a:gd name="T111" fmla="*/ 4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237">
                      <a:moveTo>
                        <a:pt x="69" y="48"/>
                      </a:moveTo>
                      <a:lnTo>
                        <a:pt x="67" y="50"/>
                      </a:lnTo>
                      <a:lnTo>
                        <a:pt x="62" y="59"/>
                      </a:lnTo>
                      <a:lnTo>
                        <a:pt x="55" y="67"/>
                      </a:lnTo>
                      <a:lnTo>
                        <a:pt x="50" y="77"/>
                      </a:lnTo>
                      <a:lnTo>
                        <a:pt x="46" y="87"/>
                      </a:lnTo>
                      <a:lnTo>
                        <a:pt x="42" y="99"/>
                      </a:lnTo>
                      <a:lnTo>
                        <a:pt x="39" y="104"/>
                      </a:lnTo>
                      <a:lnTo>
                        <a:pt x="38" y="111"/>
                      </a:lnTo>
                      <a:lnTo>
                        <a:pt x="37" y="117"/>
                      </a:lnTo>
                      <a:lnTo>
                        <a:pt x="37" y="125"/>
                      </a:lnTo>
                      <a:lnTo>
                        <a:pt x="35" y="132"/>
                      </a:lnTo>
                      <a:lnTo>
                        <a:pt x="35" y="140"/>
                      </a:lnTo>
                      <a:lnTo>
                        <a:pt x="35" y="148"/>
                      </a:lnTo>
                      <a:lnTo>
                        <a:pt x="35" y="157"/>
                      </a:lnTo>
                      <a:lnTo>
                        <a:pt x="35" y="167"/>
                      </a:lnTo>
                      <a:lnTo>
                        <a:pt x="38" y="177"/>
                      </a:lnTo>
                      <a:lnTo>
                        <a:pt x="40" y="185"/>
                      </a:lnTo>
                      <a:lnTo>
                        <a:pt x="46" y="191"/>
                      </a:lnTo>
                      <a:lnTo>
                        <a:pt x="54" y="198"/>
                      </a:lnTo>
                      <a:lnTo>
                        <a:pt x="66" y="202"/>
                      </a:lnTo>
                      <a:lnTo>
                        <a:pt x="69" y="200"/>
                      </a:lnTo>
                      <a:lnTo>
                        <a:pt x="69" y="236"/>
                      </a:lnTo>
                      <a:lnTo>
                        <a:pt x="66" y="237"/>
                      </a:lnTo>
                      <a:lnTo>
                        <a:pt x="52" y="235"/>
                      </a:lnTo>
                      <a:lnTo>
                        <a:pt x="40" y="231"/>
                      </a:lnTo>
                      <a:lnTo>
                        <a:pt x="29" y="224"/>
                      </a:lnTo>
                      <a:lnTo>
                        <a:pt x="19" y="216"/>
                      </a:lnTo>
                      <a:lnTo>
                        <a:pt x="14" y="210"/>
                      </a:lnTo>
                      <a:lnTo>
                        <a:pt x="10" y="204"/>
                      </a:lnTo>
                      <a:lnTo>
                        <a:pt x="6" y="198"/>
                      </a:lnTo>
                      <a:lnTo>
                        <a:pt x="5" y="191"/>
                      </a:lnTo>
                      <a:lnTo>
                        <a:pt x="1" y="182"/>
                      </a:lnTo>
                      <a:lnTo>
                        <a:pt x="0" y="174"/>
                      </a:lnTo>
                      <a:lnTo>
                        <a:pt x="0" y="165"/>
                      </a:lnTo>
                      <a:lnTo>
                        <a:pt x="0" y="157"/>
                      </a:lnTo>
                      <a:lnTo>
                        <a:pt x="0" y="145"/>
                      </a:lnTo>
                      <a:lnTo>
                        <a:pt x="0" y="133"/>
                      </a:lnTo>
                      <a:lnTo>
                        <a:pt x="0" y="123"/>
                      </a:lnTo>
                      <a:lnTo>
                        <a:pt x="2" y="112"/>
                      </a:lnTo>
                      <a:lnTo>
                        <a:pt x="2" y="102"/>
                      </a:lnTo>
                      <a:lnTo>
                        <a:pt x="5" y="92"/>
                      </a:lnTo>
                      <a:lnTo>
                        <a:pt x="8" y="84"/>
                      </a:lnTo>
                      <a:lnTo>
                        <a:pt x="12" y="77"/>
                      </a:lnTo>
                      <a:lnTo>
                        <a:pt x="14" y="69"/>
                      </a:lnTo>
                      <a:lnTo>
                        <a:pt x="17" y="61"/>
                      </a:lnTo>
                      <a:lnTo>
                        <a:pt x="21" y="53"/>
                      </a:lnTo>
                      <a:lnTo>
                        <a:pt x="25" y="48"/>
                      </a:lnTo>
                      <a:lnTo>
                        <a:pt x="29" y="40"/>
                      </a:lnTo>
                      <a:lnTo>
                        <a:pt x="33" y="34"/>
                      </a:lnTo>
                      <a:lnTo>
                        <a:pt x="37" y="29"/>
                      </a:lnTo>
                      <a:lnTo>
                        <a:pt x="42" y="25"/>
                      </a:lnTo>
                      <a:lnTo>
                        <a:pt x="50" y="15"/>
                      </a:lnTo>
                      <a:lnTo>
                        <a:pt x="60" y="8"/>
                      </a:lnTo>
                      <a:lnTo>
                        <a:pt x="69" y="0"/>
                      </a:lnTo>
                      <a:lnTo>
                        <a:pt x="69" y="48"/>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2" name="Freeform 462"/>
                <p:cNvSpPr>
                  <a:spLocks/>
                </p:cNvSpPr>
                <p:nvPr/>
              </p:nvSpPr>
              <p:spPr bwMode="auto">
                <a:xfrm>
                  <a:off x="2684" y="2195"/>
                  <a:ext cx="182" cy="348"/>
                </a:xfrm>
                <a:custGeom>
                  <a:avLst/>
                  <a:gdLst>
                    <a:gd name="T0" fmla="*/ 4 w 182"/>
                    <a:gd name="T1" fmla="*/ 7 h 348"/>
                    <a:gd name="T2" fmla="*/ 22 w 182"/>
                    <a:gd name="T3" fmla="*/ 3 h 348"/>
                    <a:gd name="T4" fmla="*/ 37 w 182"/>
                    <a:gd name="T5" fmla="*/ 0 h 348"/>
                    <a:gd name="T6" fmla="*/ 54 w 182"/>
                    <a:gd name="T7" fmla="*/ 0 h 348"/>
                    <a:gd name="T8" fmla="*/ 65 w 182"/>
                    <a:gd name="T9" fmla="*/ 0 h 348"/>
                    <a:gd name="T10" fmla="*/ 89 w 182"/>
                    <a:gd name="T11" fmla="*/ 4 h 348"/>
                    <a:gd name="T12" fmla="*/ 112 w 182"/>
                    <a:gd name="T13" fmla="*/ 12 h 348"/>
                    <a:gd name="T14" fmla="*/ 130 w 182"/>
                    <a:gd name="T15" fmla="*/ 24 h 348"/>
                    <a:gd name="T16" fmla="*/ 141 w 182"/>
                    <a:gd name="T17" fmla="*/ 33 h 348"/>
                    <a:gd name="T18" fmla="*/ 155 w 182"/>
                    <a:gd name="T19" fmla="*/ 48 h 348"/>
                    <a:gd name="T20" fmla="*/ 166 w 182"/>
                    <a:gd name="T21" fmla="*/ 67 h 348"/>
                    <a:gd name="T22" fmla="*/ 174 w 182"/>
                    <a:gd name="T23" fmla="*/ 90 h 348"/>
                    <a:gd name="T24" fmla="*/ 180 w 182"/>
                    <a:gd name="T25" fmla="*/ 110 h 348"/>
                    <a:gd name="T26" fmla="*/ 181 w 182"/>
                    <a:gd name="T27" fmla="*/ 124 h 348"/>
                    <a:gd name="T28" fmla="*/ 181 w 182"/>
                    <a:gd name="T29" fmla="*/ 142 h 348"/>
                    <a:gd name="T30" fmla="*/ 180 w 182"/>
                    <a:gd name="T31" fmla="*/ 165 h 348"/>
                    <a:gd name="T32" fmla="*/ 176 w 182"/>
                    <a:gd name="T33" fmla="*/ 186 h 348"/>
                    <a:gd name="T34" fmla="*/ 170 w 182"/>
                    <a:gd name="T35" fmla="*/ 206 h 348"/>
                    <a:gd name="T36" fmla="*/ 164 w 182"/>
                    <a:gd name="T37" fmla="*/ 224 h 348"/>
                    <a:gd name="T38" fmla="*/ 156 w 182"/>
                    <a:gd name="T39" fmla="*/ 240 h 348"/>
                    <a:gd name="T40" fmla="*/ 148 w 182"/>
                    <a:gd name="T41" fmla="*/ 256 h 348"/>
                    <a:gd name="T42" fmla="*/ 139 w 182"/>
                    <a:gd name="T43" fmla="*/ 270 h 348"/>
                    <a:gd name="T44" fmla="*/ 126 w 182"/>
                    <a:gd name="T45" fmla="*/ 286 h 348"/>
                    <a:gd name="T46" fmla="*/ 108 w 182"/>
                    <a:gd name="T47" fmla="*/ 303 h 348"/>
                    <a:gd name="T48" fmla="*/ 90 w 182"/>
                    <a:gd name="T49" fmla="*/ 316 h 348"/>
                    <a:gd name="T50" fmla="*/ 72 w 182"/>
                    <a:gd name="T51" fmla="*/ 327 h 348"/>
                    <a:gd name="T52" fmla="*/ 53 w 182"/>
                    <a:gd name="T53" fmla="*/ 335 h 348"/>
                    <a:gd name="T54" fmla="*/ 36 w 182"/>
                    <a:gd name="T55" fmla="*/ 341 h 348"/>
                    <a:gd name="T56" fmla="*/ 20 w 182"/>
                    <a:gd name="T57" fmla="*/ 345 h 348"/>
                    <a:gd name="T58" fmla="*/ 6 w 182"/>
                    <a:gd name="T59" fmla="*/ 347 h 348"/>
                    <a:gd name="T60" fmla="*/ 0 w 182"/>
                    <a:gd name="T61" fmla="*/ 348 h 348"/>
                    <a:gd name="T62" fmla="*/ 2 w 182"/>
                    <a:gd name="T63" fmla="*/ 311 h 348"/>
                    <a:gd name="T64" fmla="*/ 19 w 182"/>
                    <a:gd name="T65" fmla="*/ 308 h 348"/>
                    <a:gd name="T66" fmla="*/ 40 w 182"/>
                    <a:gd name="T67" fmla="*/ 302 h 348"/>
                    <a:gd name="T68" fmla="*/ 64 w 182"/>
                    <a:gd name="T69" fmla="*/ 290 h 348"/>
                    <a:gd name="T70" fmla="*/ 76 w 182"/>
                    <a:gd name="T71" fmla="*/ 282 h 348"/>
                    <a:gd name="T72" fmla="*/ 89 w 182"/>
                    <a:gd name="T73" fmla="*/ 274 h 348"/>
                    <a:gd name="T74" fmla="*/ 99 w 182"/>
                    <a:gd name="T75" fmla="*/ 261 h 348"/>
                    <a:gd name="T76" fmla="*/ 111 w 182"/>
                    <a:gd name="T77" fmla="*/ 249 h 348"/>
                    <a:gd name="T78" fmla="*/ 120 w 182"/>
                    <a:gd name="T79" fmla="*/ 233 h 348"/>
                    <a:gd name="T80" fmla="*/ 130 w 182"/>
                    <a:gd name="T81" fmla="*/ 219 h 348"/>
                    <a:gd name="T82" fmla="*/ 136 w 182"/>
                    <a:gd name="T83" fmla="*/ 199 h 348"/>
                    <a:gd name="T84" fmla="*/ 141 w 182"/>
                    <a:gd name="T85" fmla="*/ 179 h 348"/>
                    <a:gd name="T86" fmla="*/ 144 w 182"/>
                    <a:gd name="T87" fmla="*/ 156 h 348"/>
                    <a:gd name="T88" fmla="*/ 147 w 182"/>
                    <a:gd name="T89" fmla="*/ 132 h 348"/>
                    <a:gd name="T90" fmla="*/ 143 w 182"/>
                    <a:gd name="T91" fmla="*/ 107 h 348"/>
                    <a:gd name="T92" fmla="*/ 136 w 182"/>
                    <a:gd name="T93" fmla="*/ 86 h 348"/>
                    <a:gd name="T94" fmla="*/ 126 w 182"/>
                    <a:gd name="T95" fmla="*/ 69 h 348"/>
                    <a:gd name="T96" fmla="*/ 114 w 182"/>
                    <a:gd name="T97" fmla="*/ 57 h 348"/>
                    <a:gd name="T98" fmla="*/ 98 w 182"/>
                    <a:gd name="T99" fmla="*/ 46 h 348"/>
                    <a:gd name="T100" fmla="*/ 83 w 182"/>
                    <a:gd name="T101" fmla="*/ 40 h 348"/>
                    <a:gd name="T102" fmla="*/ 69 w 182"/>
                    <a:gd name="T103" fmla="*/ 36 h 348"/>
                    <a:gd name="T104" fmla="*/ 56 w 182"/>
                    <a:gd name="T105" fmla="*/ 36 h 348"/>
                    <a:gd name="T106" fmla="*/ 43 w 182"/>
                    <a:gd name="T107" fmla="*/ 36 h 348"/>
                    <a:gd name="T108" fmla="*/ 20 w 182"/>
                    <a:gd name="T109" fmla="*/ 40 h 348"/>
                    <a:gd name="T110" fmla="*/ 0 w 182"/>
                    <a:gd name="T111" fmla="*/ 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348">
                      <a:moveTo>
                        <a:pt x="0" y="8"/>
                      </a:moveTo>
                      <a:lnTo>
                        <a:pt x="4" y="7"/>
                      </a:lnTo>
                      <a:lnTo>
                        <a:pt x="12" y="4"/>
                      </a:lnTo>
                      <a:lnTo>
                        <a:pt x="22" y="3"/>
                      </a:lnTo>
                      <a:lnTo>
                        <a:pt x="29" y="0"/>
                      </a:lnTo>
                      <a:lnTo>
                        <a:pt x="37" y="0"/>
                      </a:lnTo>
                      <a:lnTo>
                        <a:pt x="45" y="0"/>
                      </a:lnTo>
                      <a:lnTo>
                        <a:pt x="54" y="0"/>
                      </a:lnTo>
                      <a:lnTo>
                        <a:pt x="56" y="0"/>
                      </a:lnTo>
                      <a:lnTo>
                        <a:pt x="65" y="0"/>
                      </a:lnTo>
                      <a:lnTo>
                        <a:pt x="77" y="2"/>
                      </a:lnTo>
                      <a:lnTo>
                        <a:pt x="89" y="4"/>
                      </a:lnTo>
                      <a:lnTo>
                        <a:pt x="102" y="8"/>
                      </a:lnTo>
                      <a:lnTo>
                        <a:pt x="112" y="12"/>
                      </a:lnTo>
                      <a:lnTo>
                        <a:pt x="124" y="20"/>
                      </a:lnTo>
                      <a:lnTo>
                        <a:pt x="130" y="24"/>
                      </a:lnTo>
                      <a:lnTo>
                        <a:pt x="136" y="28"/>
                      </a:lnTo>
                      <a:lnTo>
                        <a:pt x="141" y="33"/>
                      </a:lnTo>
                      <a:lnTo>
                        <a:pt x="148" y="40"/>
                      </a:lnTo>
                      <a:lnTo>
                        <a:pt x="155" y="48"/>
                      </a:lnTo>
                      <a:lnTo>
                        <a:pt x="161" y="57"/>
                      </a:lnTo>
                      <a:lnTo>
                        <a:pt x="166" y="67"/>
                      </a:lnTo>
                      <a:lnTo>
                        <a:pt x="172" y="79"/>
                      </a:lnTo>
                      <a:lnTo>
                        <a:pt x="174" y="90"/>
                      </a:lnTo>
                      <a:lnTo>
                        <a:pt x="178" y="103"/>
                      </a:lnTo>
                      <a:lnTo>
                        <a:pt x="180" y="110"/>
                      </a:lnTo>
                      <a:lnTo>
                        <a:pt x="181" y="116"/>
                      </a:lnTo>
                      <a:lnTo>
                        <a:pt x="181" y="124"/>
                      </a:lnTo>
                      <a:lnTo>
                        <a:pt x="182" y="132"/>
                      </a:lnTo>
                      <a:lnTo>
                        <a:pt x="181" y="142"/>
                      </a:lnTo>
                      <a:lnTo>
                        <a:pt x="181" y="154"/>
                      </a:lnTo>
                      <a:lnTo>
                        <a:pt x="180" y="165"/>
                      </a:lnTo>
                      <a:lnTo>
                        <a:pt x="178" y="177"/>
                      </a:lnTo>
                      <a:lnTo>
                        <a:pt x="176" y="186"/>
                      </a:lnTo>
                      <a:lnTo>
                        <a:pt x="173" y="196"/>
                      </a:lnTo>
                      <a:lnTo>
                        <a:pt x="170" y="206"/>
                      </a:lnTo>
                      <a:lnTo>
                        <a:pt x="168" y="216"/>
                      </a:lnTo>
                      <a:lnTo>
                        <a:pt x="164" y="224"/>
                      </a:lnTo>
                      <a:lnTo>
                        <a:pt x="160" y="232"/>
                      </a:lnTo>
                      <a:lnTo>
                        <a:pt x="156" y="240"/>
                      </a:lnTo>
                      <a:lnTo>
                        <a:pt x="153" y="249"/>
                      </a:lnTo>
                      <a:lnTo>
                        <a:pt x="148" y="256"/>
                      </a:lnTo>
                      <a:lnTo>
                        <a:pt x="144" y="264"/>
                      </a:lnTo>
                      <a:lnTo>
                        <a:pt x="139" y="270"/>
                      </a:lnTo>
                      <a:lnTo>
                        <a:pt x="135" y="278"/>
                      </a:lnTo>
                      <a:lnTo>
                        <a:pt x="126" y="286"/>
                      </a:lnTo>
                      <a:lnTo>
                        <a:pt x="118" y="295"/>
                      </a:lnTo>
                      <a:lnTo>
                        <a:pt x="108" y="303"/>
                      </a:lnTo>
                      <a:lnTo>
                        <a:pt x="99" y="311"/>
                      </a:lnTo>
                      <a:lnTo>
                        <a:pt x="90" y="316"/>
                      </a:lnTo>
                      <a:lnTo>
                        <a:pt x="81" y="322"/>
                      </a:lnTo>
                      <a:lnTo>
                        <a:pt x="72" y="327"/>
                      </a:lnTo>
                      <a:lnTo>
                        <a:pt x="64" y="332"/>
                      </a:lnTo>
                      <a:lnTo>
                        <a:pt x="53" y="335"/>
                      </a:lnTo>
                      <a:lnTo>
                        <a:pt x="44" y="339"/>
                      </a:lnTo>
                      <a:lnTo>
                        <a:pt x="36" y="341"/>
                      </a:lnTo>
                      <a:lnTo>
                        <a:pt x="28" y="344"/>
                      </a:lnTo>
                      <a:lnTo>
                        <a:pt x="20" y="345"/>
                      </a:lnTo>
                      <a:lnTo>
                        <a:pt x="12" y="347"/>
                      </a:lnTo>
                      <a:lnTo>
                        <a:pt x="6" y="347"/>
                      </a:lnTo>
                      <a:lnTo>
                        <a:pt x="2" y="348"/>
                      </a:lnTo>
                      <a:lnTo>
                        <a:pt x="0" y="348"/>
                      </a:lnTo>
                      <a:lnTo>
                        <a:pt x="0" y="311"/>
                      </a:lnTo>
                      <a:lnTo>
                        <a:pt x="2" y="311"/>
                      </a:lnTo>
                      <a:lnTo>
                        <a:pt x="8" y="310"/>
                      </a:lnTo>
                      <a:lnTo>
                        <a:pt x="19" y="308"/>
                      </a:lnTo>
                      <a:lnTo>
                        <a:pt x="28" y="304"/>
                      </a:lnTo>
                      <a:lnTo>
                        <a:pt x="40" y="302"/>
                      </a:lnTo>
                      <a:lnTo>
                        <a:pt x="52" y="297"/>
                      </a:lnTo>
                      <a:lnTo>
                        <a:pt x="64" y="290"/>
                      </a:lnTo>
                      <a:lnTo>
                        <a:pt x="69" y="286"/>
                      </a:lnTo>
                      <a:lnTo>
                        <a:pt x="76" y="282"/>
                      </a:lnTo>
                      <a:lnTo>
                        <a:pt x="82" y="278"/>
                      </a:lnTo>
                      <a:lnTo>
                        <a:pt x="89" y="274"/>
                      </a:lnTo>
                      <a:lnTo>
                        <a:pt x="94" y="268"/>
                      </a:lnTo>
                      <a:lnTo>
                        <a:pt x="99" y="261"/>
                      </a:lnTo>
                      <a:lnTo>
                        <a:pt x="105" y="254"/>
                      </a:lnTo>
                      <a:lnTo>
                        <a:pt x="111" y="249"/>
                      </a:lnTo>
                      <a:lnTo>
                        <a:pt x="115" y="241"/>
                      </a:lnTo>
                      <a:lnTo>
                        <a:pt x="120" y="233"/>
                      </a:lnTo>
                      <a:lnTo>
                        <a:pt x="124" y="225"/>
                      </a:lnTo>
                      <a:lnTo>
                        <a:pt x="130" y="219"/>
                      </a:lnTo>
                      <a:lnTo>
                        <a:pt x="132" y="208"/>
                      </a:lnTo>
                      <a:lnTo>
                        <a:pt x="136" y="199"/>
                      </a:lnTo>
                      <a:lnTo>
                        <a:pt x="139" y="189"/>
                      </a:lnTo>
                      <a:lnTo>
                        <a:pt x="141" y="179"/>
                      </a:lnTo>
                      <a:lnTo>
                        <a:pt x="143" y="167"/>
                      </a:lnTo>
                      <a:lnTo>
                        <a:pt x="144" y="156"/>
                      </a:lnTo>
                      <a:lnTo>
                        <a:pt x="145" y="144"/>
                      </a:lnTo>
                      <a:lnTo>
                        <a:pt x="147" y="132"/>
                      </a:lnTo>
                      <a:lnTo>
                        <a:pt x="145" y="117"/>
                      </a:lnTo>
                      <a:lnTo>
                        <a:pt x="143" y="107"/>
                      </a:lnTo>
                      <a:lnTo>
                        <a:pt x="139" y="95"/>
                      </a:lnTo>
                      <a:lnTo>
                        <a:pt x="136" y="86"/>
                      </a:lnTo>
                      <a:lnTo>
                        <a:pt x="131" y="77"/>
                      </a:lnTo>
                      <a:lnTo>
                        <a:pt x="126" y="69"/>
                      </a:lnTo>
                      <a:lnTo>
                        <a:pt x="119" y="62"/>
                      </a:lnTo>
                      <a:lnTo>
                        <a:pt x="114" y="57"/>
                      </a:lnTo>
                      <a:lnTo>
                        <a:pt x="106" y="50"/>
                      </a:lnTo>
                      <a:lnTo>
                        <a:pt x="98" y="46"/>
                      </a:lnTo>
                      <a:lnTo>
                        <a:pt x="90" y="42"/>
                      </a:lnTo>
                      <a:lnTo>
                        <a:pt x="83" y="40"/>
                      </a:lnTo>
                      <a:lnTo>
                        <a:pt x="76" y="37"/>
                      </a:lnTo>
                      <a:lnTo>
                        <a:pt x="69" y="36"/>
                      </a:lnTo>
                      <a:lnTo>
                        <a:pt x="61" y="36"/>
                      </a:lnTo>
                      <a:lnTo>
                        <a:pt x="56" y="36"/>
                      </a:lnTo>
                      <a:lnTo>
                        <a:pt x="54" y="36"/>
                      </a:lnTo>
                      <a:lnTo>
                        <a:pt x="43" y="36"/>
                      </a:lnTo>
                      <a:lnTo>
                        <a:pt x="32" y="37"/>
                      </a:lnTo>
                      <a:lnTo>
                        <a:pt x="20" y="40"/>
                      </a:lnTo>
                      <a:lnTo>
                        <a:pt x="10" y="45"/>
                      </a:lnTo>
                      <a:lnTo>
                        <a:pt x="0" y="48"/>
                      </a:lnTo>
                      <a:lnTo>
                        <a:pt x="0" y="8"/>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3" name="Freeform 463"/>
                <p:cNvSpPr>
                  <a:spLocks/>
                </p:cNvSpPr>
                <p:nvPr/>
              </p:nvSpPr>
              <p:spPr bwMode="auto">
                <a:xfrm>
                  <a:off x="2684" y="2249"/>
                  <a:ext cx="126" cy="240"/>
                </a:xfrm>
                <a:custGeom>
                  <a:avLst/>
                  <a:gdLst>
                    <a:gd name="T0" fmla="*/ 4 w 126"/>
                    <a:gd name="T1" fmla="*/ 12 h 240"/>
                    <a:gd name="T2" fmla="*/ 24 w 126"/>
                    <a:gd name="T3" fmla="*/ 3 h 240"/>
                    <a:gd name="T4" fmla="*/ 43 w 126"/>
                    <a:gd name="T5" fmla="*/ 0 h 240"/>
                    <a:gd name="T6" fmla="*/ 65 w 126"/>
                    <a:gd name="T7" fmla="*/ 0 h 240"/>
                    <a:gd name="T8" fmla="*/ 89 w 126"/>
                    <a:gd name="T9" fmla="*/ 9 h 240"/>
                    <a:gd name="T10" fmla="*/ 105 w 126"/>
                    <a:gd name="T11" fmla="*/ 23 h 240"/>
                    <a:gd name="T12" fmla="*/ 114 w 126"/>
                    <a:gd name="T13" fmla="*/ 36 h 240"/>
                    <a:gd name="T14" fmla="*/ 120 w 126"/>
                    <a:gd name="T15" fmla="*/ 50 h 240"/>
                    <a:gd name="T16" fmla="*/ 124 w 126"/>
                    <a:gd name="T17" fmla="*/ 69 h 240"/>
                    <a:gd name="T18" fmla="*/ 124 w 126"/>
                    <a:gd name="T19" fmla="*/ 91 h 240"/>
                    <a:gd name="T20" fmla="*/ 122 w 126"/>
                    <a:gd name="T21" fmla="*/ 111 h 240"/>
                    <a:gd name="T22" fmla="*/ 118 w 126"/>
                    <a:gd name="T23" fmla="*/ 129 h 240"/>
                    <a:gd name="T24" fmla="*/ 112 w 126"/>
                    <a:gd name="T25" fmla="*/ 146 h 240"/>
                    <a:gd name="T26" fmla="*/ 107 w 126"/>
                    <a:gd name="T27" fmla="*/ 162 h 240"/>
                    <a:gd name="T28" fmla="*/ 99 w 126"/>
                    <a:gd name="T29" fmla="*/ 177 h 240"/>
                    <a:gd name="T30" fmla="*/ 86 w 126"/>
                    <a:gd name="T31" fmla="*/ 194 h 240"/>
                    <a:gd name="T32" fmla="*/ 65 w 126"/>
                    <a:gd name="T33" fmla="*/ 212 h 240"/>
                    <a:gd name="T34" fmla="*/ 44 w 126"/>
                    <a:gd name="T35" fmla="*/ 227 h 240"/>
                    <a:gd name="T36" fmla="*/ 24 w 126"/>
                    <a:gd name="T37" fmla="*/ 235 h 240"/>
                    <a:gd name="T38" fmla="*/ 7 w 126"/>
                    <a:gd name="T39" fmla="*/ 239 h 240"/>
                    <a:gd name="T40" fmla="*/ 0 w 126"/>
                    <a:gd name="T41" fmla="*/ 240 h 240"/>
                    <a:gd name="T42" fmla="*/ 0 w 126"/>
                    <a:gd name="T43" fmla="*/ 204 h 240"/>
                    <a:gd name="T44" fmla="*/ 14 w 126"/>
                    <a:gd name="T45" fmla="*/ 202 h 240"/>
                    <a:gd name="T46" fmla="*/ 29 w 126"/>
                    <a:gd name="T47" fmla="*/ 195 h 240"/>
                    <a:gd name="T48" fmla="*/ 47 w 126"/>
                    <a:gd name="T49" fmla="*/ 183 h 240"/>
                    <a:gd name="T50" fmla="*/ 64 w 126"/>
                    <a:gd name="T51" fmla="*/ 167 h 240"/>
                    <a:gd name="T52" fmla="*/ 73 w 126"/>
                    <a:gd name="T53" fmla="*/ 152 h 240"/>
                    <a:gd name="T54" fmla="*/ 81 w 126"/>
                    <a:gd name="T55" fmla="*/ 132 h 240"/>
                    <a:gd name="T56" fmla="*/ 86 w 126"/>
                    <a:gd name="T57" fmla="*/ 108 h 240"/>
                    <a:gd name="T58" fmla="*/ 89 w 126"/>
                    <a:gd name="T59" fmla="*/ 81 h 240"/>
                    <a:gd name="T60" fmla="*/ 86 w 126"/>
                    <a:gd name="T61" fmla="*/ 60 h 240"/>
                    <a:gd name="T62" fmla="*/ 79 w 126"/>
                    <a:gd name="T63" fmla="*/ 48 h 240"/>
                    <a:gd name="T64" fmla="*/ 66 w 126"/>
                    <a:gd name="T65" fmla="*/ 37 h 240"/>
                    <a:gd name="T66" fmla="*/ 53 w 126"/>
                    <a:gd name="T67" fmla="*/ 36 h 240"/>
                    <a:gd name="T68" fmla="*/ 39 w 126"/>
                    <a:gd name="T69" fmla="*/ 37 h 240"/>
                    <a:gd name="T70" fmla="*/ 25 w 126"/>
                    <a:gd name="T71" fmla="*/ 42 h 240"/>
                    <a:gd name="T72" fmla="*/ 11 w 126"/>
                    <a:gd name="T73" fmla="*/ 53 h 240"/>
                    <a:gd name="T74" fmla="*/ 0 w 126"/>
                    <a:gd name="T75" fmla="*/ 6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240">
                      <a:moveTo>
                        <a:pt x="0" y="16"/>
                      </a:moveTo>
                      <a:lnTo>
                        <a:pt x="4" y="12"/>
                      </a:lnTo>
                      <a:lnTo>
                        <a:pt x="15" y="8"/>
                      </a:lnTo>
                      <a:lnTo>
                        <a:pt x="24" y="3"/>
                      </a:lnTo>
                      <a:lnTo>
                        <a:pt x="33" y="2"/>
                      </a:lnTo>
                      <a:lnTo>
                        <a:pt x="43" y="0"/>
                      </a:lnTo>
                      <a:lnTo>
                        <a:pt x="53" y="0"/>
                      </a:lnTo>
                      <a:lnTo>
                        <a:pt x="65" y="0"/>
                      </a:lnTo>
                      <a:lnTo>
                        <a:pt x="77" y="4"/>
                      </a:lnTo>
                      <a:lnTo>
                        <a:pt x="89" y="9"/>
                      </a:lnTo>
                      <a:lnTo>
                        <a:pt x="101" y="19"/>
                      </a:lnTo>
                      <a:lnTo>
                        <a:pt x="105" y="23"/>
                      </a:lnTo>
                      <a:lnTo>
                        <a:pt x="110" y="29"/>
                      </a:lnTo>
                      <a:lnTo>
                        <a:pt x="114" y="36"/>
                      </a:lnTo>
                      <a:lnTo>
                        <a:pt x="118" y="44"/>
                      </a:lnTo>
                      <a:lnTo>
                        <a:pt x="120" y="50"/>
                      </a:lnTo>
                      <a:lnTo>
                        <a:pt x="123" y="60"/>
                      </a:lnTo>
                      <a:lnTo>
                        <a:pt x="124" y="69"/>
                      </a:lnTo>
                      <a:lnTo>
                        <a:pt x="126" y="81"/>
                      </a:lnTo>
                      <a:lnTo>
                        <a:pt x="124" y="91"/>
                      </a:lnTo>
                      <a:lnTo>
                        <a:pt x="123" y="102"/>
                      </a:lnTo>
                      <a:lnTo>
                        <a:pt x="122" y="111"/>
                      </a:lnTo>
                      <a:lnTo>
                        <a:pt x="120" y="121"/>
                      </a:lnTo>
                      <a:lnTo>
                        <a:pt x="118" y="129"/>
                      </a:lnTo>
                      <a:lnTo>
                        <a:pt x="115" y="139"/>
                      </a:lnTo>
                      <a:lnTo>
                        <a:pt x="112" y="146"/>
                      </a:lnTo>
                      <a:lnTo>
                        <a:pt x="111" y="156"/>
                      </a:lnTo>
                      <a:lnTo>
                        <a:pt x="107" y="162"/>
                      </a:lnTo>
                      <a:lnTo>
                        <a:pt x="103" y="170"/>
                      </a:lnTo>
                      <a:lnTo>
                        <a:pt x="99" y="177"/>
                      </a:lnTo>
                      <a:lnTo>
                        <a:pt x="95" y="183"/>
                      </a:lnTo>
                      <a:lnTo>
                        <a:pt x="86" y="194"/>
                      </a:lnTo>
                      <a:lnTo>
                        <a:pt x="77" y="206"/>
                      </a:lnTo>
                      <a:lnTo>
                        <a:pt x="65" y="212"/>
                      </a:lnTo>
                      <a:lnTo>
                        <a:pt x="54" y="220"/>
                      </a:lnTo>
                      <a:lnTo>
                        <a:pt x="44" y="227"/>
                      </a:lnTo>
                      <a:lnTo>
                        <a:pt x="35" y="232"/>
                      </a:lnTo>
                      <a:lnTo>
                        <a:pt x="24" y="235"/>
                      </a:lnTo>
                      <a:lnTo>
                        <a:pt x="15" y="237"/>
                      </a:lnTo>
                      <a:lnTo>
                        <a:pt x="7" y="239"/>
                      </a:lnTo>
                      <a:lnTo>
                        <a:pt x="0" y="240"/>
                      </a:lnTo>
                      <a:lnTo>
                        <a:pt x="0" y="240"/>
                      </a:lnTo>
                      <a:lnTo>
                        <a:pt x="0" y="204"/>
                      </a:lnTo>
                      <a:lnTo>
                        <a:pt x="0" y="204"/>
                      </a:lnTo>
                      <a:lnTo>
                        <a:pt x="6" y="203"/>
                      </a:lnTo>
                      <a:lnTo>
                        <a:pt x="14" y="202"/>
                      </a:lnTo>
                      <a:lnTo>
                        <a:pt x="22" y="198"/>
                      </a:lnTo>
                      <a:lnTo>
                        <a:pt x="29" y="195"/>
                      </a:lnTo>
                      <a:lnTo>
                        <a:pt x="37" y="190"/>
                      </a:lnTo>
                      <a:lnTo>
                        <a:pt x="47" y="183"/>
                      </a:lnTo>
                      <a:lnTo>
                        <a:pt x="54" y="175"/>
                      </a:lnTo>
                      <a:lnTo>
                        <a:pt x="64" y="167"/>
                      </a:lnTo>
                      <a:lnTo>
                        <a:pt x="68" y="160"/>
                      </a:lnTo>
                      <a:lnTo>
                        <a:pt x="73" y="152"/>
                      </a:lnTo>
                      <a:lnTo>
                        <a:pt x="77" y="141"/>
                      </a:lnTo>
                      <a:lnTo>
                        <a:pt x="81" y="132"/>
                      </a:lnTo>
                      <a:lnTo>
                        <a:pt x="83" y="120"/>
                      </a:lnTo>
                      <a:lnTo>
                        <a:pt x="86" y="108"/>
                      </a:lnTo>
                      <a:lnTo>
                        <a:pt x="87" y="94"/>
                      </a:lnTo>
                      <a:lnTo>
                        <a:pt x="89" y="81"/>
                      </a:lnTo>
                      <a:lnTo>
                        <a:pt x="87" y="69"/>
                      </a:lnTo>
                      <a:lnTo>
                        <a:pt x="86" y="60"/>
                      </a:lnTo>
                      <a:lnTo>
                        <a:pt x="82" y="52"/>
                      </a:lnTo>
                      <a:lnTo>
                        <a:pt x="79" y="48"/>
                      </a:lnTo>
                      <a:lnTo>
                        <a:pt x="73" y="41"/>
                      </a:lnTo>
                      <a:lnTo>
                        <a:pt x="66" y="37"/>
                      </a:lnTo>
                      <a:lnTo>
                        <a:pt x="60" y="36"/>
                      </a:lnTo>
                      <a:lnTo>
                        <a:pt x="53" y="36"/>
                      </a:lnTo>
                      <a:lnTo>
                        <a:pt x="45" y="36"/>
                      </a:lnTo>
                      <a:lnTo>
                        <a:pt x="39" y="37"/>
                      </a:lnTo>
                      <a:lnTo>
                        <a:pt x="32" y="38"/>
                      </a:lnTo>
                      <a:lnTo>
                        <a:pt x="25" y="42"/>
                      </a:lnTo>
                      <a:lnTo>
                        <a:pt x="18" y="46"/>
                      </a:lnTo>
                      <a:lnTo>
                        <a:pt x="11" y="53"/>
                      </a:lnTo>
                      <a:lnTo>
                        <a:pt x="3" y="60"/>
                      </a:lnTo>
                      <a:lnTo>
                        <a:pt x="0" y="65"/>
                      </a:lnTo>
                      <a:lnTo>
                        <a:pt x="0" y="1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4" name="Freeform 464"/>
                <p:cNvSpPr>
                  <a:spLocks/>
                </p:cNvSpPr>
                <p:nvPr/>
              </p:nvSpPr>
              <p:spPr bwMode="auto">
                <a:xfrm>
                  <a:off x="2621" y="2265"/>
                  <a:ext cx="63" cy="224"/>
                </a:xfrm>
                <a:custGeom>
                  <a:avLst/>
                  <a:gdLst>
                    <a:gd name="T0" fmla="*/ 63 w 63"/>
                    <a:gd name="T1" fmla="*/ 49 h 224"/>
                    <a:gd name="T2" fmla="*/ 61 w 63"/>
                    <a:gd name="T3" fmla="*/ 53 h 224"/>
                    <a:gd name="T4" fmla="*/ 54 w 63"/>
                    <a:gd name="T5" fmla="*/ 59 h 224"/>
                    <a:gd name="T6" fmla="*/ 50 w 63"/>
                    <a:gd name="T7" fmla="*/ 69 h 224"/>
                    <a:gd name="T8" fmla="*/ 46 w 63"/>
                    <a:gd name="T9" fmla="*/ 78 h 224"/>
                    <a:gd name="T10" fmla="*/ 42 w 63"/>
                    <a:gd name="T11" fmla="*/ 90 h 224"/>
                    <a:gd name="T12" fmla="*/ 38 w 63"/>
                    <a:gd name="T13" fmla="*/ 101 h 224"/>
                    <a:gd name="T14" fmla="*/ 37 w 63"/>
                    <a:gd name="T15" fmla="*/ 115 h 224"/>
                    <a:gd name="T16" fmla="*/ 37 w 63"/>
                    <a:gd name="T17" fmla="*/ 121 h 224"/>
                    <a:gd name="T18" fmla="*/ 37 w 63"/>
                    <a:gd name="T19" fmla="*/ 129 h 224"/>
                    <a:gd name="T20" fmla="*/ 37 w 63"/>
                    <a:gd name="T21" fmla="*/ 137 h 224"/>
                    <a:gd name="T22" fmla="*/ 37 w 63"/>
                    <a:gd name="T23" fmla="*/ 146 h 224"/>
                    <a:gd name="T24" fmla="*/ 37 w 63"/>
                    <a:gd name="T25" fmla="*/ 155 h 224"/>
                    <a:gd name="T26" fmla="*/ 38 w 63"/>
                    <a:gd name="T27" fmla="*/ 165 h 224"/>
                    <a:gd name="T28" fmla="*/ 41 w 63"/>
                    <a:gd name="T29" fmla="*/ 173 h 224"/>
                    <a:gd name="T30" fmla="*/ 46 w 63"/>
                    <a:gd name="T31" fmla="*/ 179 h 224"/>
                    <a:gd name="T32" fmla="*/ 53 w 63"/>
                    <a:gd name="T33" fmla="*/ 186 h 224"/>
                    <a:gd name="T34" fmla="*/ 63 w 63"/>
                    <a:gd name="T35" fmla="*/ 188 h 224"/>
                    <a:gd name="T36" fmla="*/ 63 w 63"/>
                    <a:gd name="T37" fmla="*/ 224 h 224"/>
                    <a:gd name="T38" fmla="*/ 50 w 63"/>
                    <a:gd name="T39" fmla="*/ 221 h 224"/>
                    <a:gd name="T40" fmla="*/ 38 w 63"/>
                    <a:gd name="T41" fmla="*/ 219 h 224"/>
                    <a:gd name="T42" fmla="*/ 27 w 63"/>
                    <a:gd name="T43" fmla="*/ 212 h 224"/>
                    <a:gd name="T44" fmla="*/ 19 w 63"/>
                    <a:gd name="T45" fmla="*/ 204 h 224"/>
                    <a:gd name="T46" fmla="*/ 9 w 63"/>
                    <a:gd name="T47" fmla="*/ 192 h 224"/>
                    <a:gd name="T48" fmla="*/ 4 w 63"/>
                    <a:gd name="T49" fmla="*/ 179 h 224"/>
                    <a:gd name="T50" fmla="*/ 2 w 63"/>
                    <a:gd name="T51" fmla="*/ 171 h 224"/>
                    <a:gd name="T52" fmla="*/ 0 w 63"/>
                    <a:gd name="T53" fmla="*/ 163 h 224"/>
                    <a:gd name="T54" fmla="*/ 0 w 63"/>
                    <a:gd name="T55" fmla="*/ 154 h 224"/>
                    <a:gd name="T56" fmla="*/ 0 w 63"/>
                    <a:gd name="T57" fmla="*/ 146 h 224"/>
                    <a:gd name="T58" fmla="*/ 0 w 63"/>
                    <a:gd name="T59" fmla="*/ 134 h 224"/>
                    <a:gd name="T60" fmla="*/ 0 w 63"/>
                    <a:gd name="T61" fmla="*/ 123 h 224"/>
                    <a:gd name="T62" fmla="*/ 0 w 63"/>
                    <a:gd name="T63" fmla="*/ 112 h 224"/>
                    <a:gd name="T64" fmla="*/ 3 w 63"/>
                    <a:gd name="T65" fmla="*/ 103 h 224"/>
                    <a:gd name="T66" fmla="*/ 3 w 63"/>
                    <a:gd name="T67" fmla="*/ 94 h 224"/>
                    <a:gd name="T68" fmla="*/ 6 w 63"/>
                    <a:gd name="T69" fmla="*/ 84 h 224"/>
                    <a:gd name="T70" fmla="*/ 7 w 63"/>
                    <a:gd name="T71" fmla="*/ 76 h 224"/>
                    <a:gd name="T72" fmla="*/ 11 w 63"/>
                    <a:gd name="T73" fmla="*/ 69 h 224"/>
                    <a:gd name="T74" fmla="*/ 13 w 63"/>
                    <a:gd name="T75" fmla="*/ 61 h 224"/>
                    <a:gd name="T76" fmla="*/ 16 w 63"/>
                    <a:gd name="T77" fmla="*/ 53 h 224"/>
                    <a:gd name="T78" fmla="*/ 20 w 63"/>
                    <a:gd name="T79" fmla="*/ 46 h 224"/>
                    <a:gd name="T80" fmla="*/ 24 w 63"/>
                    <a:gd name="T81" fmla="*/ 41 h 224"/>
                    <a:gd name="T82" fmla="*/ 32 w 63"/>
                    <a:gd name="T83" fmla="*/ 29 h 224"/>
                    <a:gd name="T84" fmla="*/ 41 w 63"/>
                    <a:gd name="T85" fmla="*/ 20 h 224"/>
                    <a:gd name="T86" fmla="*/ 49 w 63"/>
                    <a:gd name="T87" fmla="*/ 9 h 224"/>
                    <a:gd name="T88" fmla="*/ 60 w 63"/>
                    <a:gd name="T89" fmla="*/ 3 h 224"/>
                    <a:gd name="T90" fmla="*/ 63 w 63"/>
                    <a:gd name="T91" fmla="*/ 0 h 224"/>
                    <a:gd name="T92" fmla="*/ 63 w 63"/>
                    <a:gd name="T93" fmla="*/ 4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224">
                      <a:moveTo>
                        <a:pt x="63" y="49"/>
                      </a:moveTo>
                      <a:lnTo>
                        <a:pt x="61" y="53"/>
                      </a:lnTo>
                      <a:lnTo>
                        <a:pt x="54" y="59"/>
                      </a:lnTo>
                      <a:lnTo>
                        <a:pt x="50" y="69"/>
                      </a:lnTo>
                      <a:lnTo>
                        <a:pt x="46" y="78"/>
                      </a:lnTo>
                      <a:lnTo>
                        <a:pt x="42" y="90"/>
                      </a:lnTo>
                      <a:lnTo>
                        <a:pt x="38" y="101"/>
                      </a:lnTo>
                      <a:lnTo>
                        <a:pt x="37" y="115"/>
                      </a:lnTo>
                      <a:lnTo>
                        <a:pt x="37" y="121"/>
                      </a:lnTo>
                      <a:lnTo>
                        <a:pt x="37" y="129"/>
                      </a:lnTo>
                      <a:lnTo>
                        <a:pt x="37" y="137"/>
                      </a:lnTo>
                      <a:lnTo>
                        <a:pt x="37" y="146"/>
                      </a:lnTo>
                      <a:lnTo>
                        <a:pt x="37" y="155"/>
                      </a:lnTo>
                      <a:lnTo>
                        <a:pt x="38" y="165"/>
                      </a:lnTo>
                      <a:lnTo>
                        <a:pt x="41" y="173"/>
                      </a:lnTo>
                      <a:lnTo>
                        <a:pt x="46" y="179"/>
                      </a:lnTo>
                      <a:lnTo>
                        <a:pt x="53" y="186"/>
                      </a:lnTo>
                      <a:lnTo>
                        <a:pt x="63" y="188"/>
                      </a:lnTo>
                      <a:lnTo>
                        <a:pt x="63" y="224"/>
                      </a:lnTo>
                      <a:lnTo>
                        <a:pt x="50" y="221"/>
                      </a:lnTo>
                      <a:lnTo>
                        <a:pt x="38" y="219"/>
                      </a:lnTo>
                      <a:lnTo>
                        <a:pt x="27" y="212"/>
                      </a:lnTo>
                      <a:lnTo>
                        <a:pt x="19" y="204"/>
                      </a:lnTo>
                      <a:lnTo>
                        <a:pt x="9" y="192"/>
                      </a:lnTo>
                      <a:lnTo>
                        <a:pt x="4" y="179"/>
                      </a:lnTo>
                      <a:lnTo>
                        <a:pt x="2" y="171"/>
                      </a:lnTo>
                      <a:lnTo>
                        <a:pt x="0" y="163"/>
                      </a:lnTo>
                      <a:lnTo>
                        <a:pt x="0" y="154"/>
                      </a:lnTo>
                      <a:lnTo>
                        <a:pt x="0" y="146"/>
                      </a:lnTo>
                      <a:lnTo>
                        <a:pt x="0" y="134"/>
                      </a:lnTo>
                      <a:lnTo>
                        <a:pt x="0" y="123"/>
                      </a:lnTo>
                      <a:lnTo>
                        <a:pt x="0" y="112"/>
                      </a:lnTo>
                      <a:lnTo>
                        <a:pt x="3" y="103"/>
                      </a:lnTo>
                      <a:lnTo>
                        <a:pt x="3" y="94"/>
                      </a:lnTo>
                      <a:lnTo>
                        <a:pt x="6" y="84"/>
                      </a:lnTo>
                      <a:lnTo>
                        <a:pt x="7" y="76"/>
                      </a:lnTo>
                      <a:lnTo>
                        <a:pt x="11" y="69"/>
                      </a:lnTo>
                      <a:lnTo>
                        <a:pt x="13" y="61"/>
                      </a:lnTo>
                      <a:lnTo>
                        <a:pt x="16" y="53"/>
                      </a:lnTo>
                      <a:lnTo>
                        <a:pt x="20" y="46"/>
                      </a:lnTo>
                      <a:lnTo>
                        <a:pt x="24" y="41"/>
                      </a:lnTo>
                      <a:lnTo>
                        <a:pt x="32" y="29"/>
                      </a:lnTo>
                      <a:lnTo>
                        <a:pt x="41" y="20"/>
                      </a:lnTo>
                      <a:lnTo>
                        <a:pt x="49" y="9"/>
                      </a:lnTo>
                      <a:lnTo>
                        <a:pt x="60" y="3"/>
                      </a:lnTo>
                      <a:lnTo>
                        <a:pt x="63" y="0"/>
                      </a:lnTo>
                      <a:lnTo>
                        <a:pt x="63" y="49"/>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5" name="Freeform 465"/>
                <p:cNvSpPr>
                  <a:spLocks/>
                </p:cNvSpPr>
                <p:nvPr/>
              </p:nvSpPr>
              <p:spPr bwMode="auto">
                <a:xfrm>
                  <a:off x="2684" y="2646"/>
                  <a:ext cx="126" cy="329"/>
                </a:xfrm>
                <a:custGeom>
                  <a:avLst/>
                  <a:gdLst>
                    <a:gd name="T0" fmla="*/ 0 w 126"/>
                    <a:gd name="T1" fmla="*/ 0 h 329"/>
                    <a:gd name="T2" fmla="*/ 22 w 126"/>
                    <a:gd name="T3" fmla="*/ 1 h 329"/>
                    <a:gd name="T4" fmla="*/ 45 w 126"/>
                    <a:gd name="T5" fmla="*/ 9 h 329"/>
                    <a:gd name="T6" fmla="*/ 69 w 126"/>
                    <a:gd name="T7" fmla="*/ 21 h 329"/>
                    <a:gd name="T8" fmla="*/ 91 w 126"/>
                    <a:gd name="T9" fmla="*/ 39 h 329"/>
                    <a:gd name="T10" fmla="*/ 105 w 126"/>
                    <a:gd name="T11" fmla="*/ 56 h 329"/>
                    <a:gd name="T12" fmla="*/ 115 w 126"/>
                    <a:gd name="T13" fmla="*/ 77 h 329"/>
                    <a:gd name="T14" fmla="*/ 122 w 126"/>
                    <a:gd name="T15" fmla="*/ 101 h 329"/>
                    <a:gd name="T16" fmla="*/ 124 w 126"/>
                    <a:gd name="T17" fmla="*/ 114 h 329"/>
                    <a:gd name="T18" fmla="*/ 126 w 126"/>
                    <a:gd name="T19" fmla="*/ 130 h 329"/>
                    <a:gd name="T20" fmla="*/ 124 w 126"/>
                    <a:gd name="T21" fmla="*/ 152 h 329"/>
                    <a:gd name="T22" fmla="*/ 122 w 126"/>
                    <a:gd name="T23" fmla="*/ 173 h 329"/>
                    <a:gd name="T24" fmla="*/ 116 w 126"/>
                    <a:gd name="T25" fmla="*/ 192 h 329"/>
                    <a:gd name="T26" fmla="*/ 112 w 126"/>
                    <a:gd name="T27" fmla="*/ 212 h 329"/>
                    <a:gd name="T28" fmla="*/ 105 w 126"/>
                    <a:gd name="T29" fmla="*/ 227 h 329"/>
                    <a:gd name="T30" fmla="*/ 97 w 126"/>
                    <a:gd name="T31" fmla="*/ 243 h 329"/>
                    <a:gd name="T32" fmla="*/ 87 w 126"/>
                    <a:gd name="T33" fmla="*/ 258 h 329"/>
                    <a:gd name="T34" fmla="*/ 79 w 126"/>
                    <a:gd name="T35" fmla="*/ 272 h 329"/>
                    <a:gd name="T36" fmla="*/ 62 w 126"/>
                    <a:gd name="T37" fmla="*/ 289 h 329"/>
                    <a:gd name="T38" fmla="*/ 44 w 126"/>
                    <a:gd name="T39" fmla="*/ 305 h 329"/>
                    <a:gd name="T40" fmla="*/ 25 w 126"/>
                    <a:gd name="T41" fmla="*/ 316 h 329"/>
                    <a:gd name="T42" fmla="*/ 8 w 126"/>
                    <a:gd name="T43" fmla="*/ 326 h 329"/>
                    <a:gd name="T44" fmla="*/ 0 w 126"/>
                    <a:gd name="T45" fmla="*/ 288 h 329"/>
                    <a:gd name="T46" fmla="*/ 20 w 126"/>
                    <a:gd name="T47" fmla="*/ 276 h 329"/>
                    <a:gd name="T48" fmla="*/ 36 w 126"/>
                    <a:gd name="T49" fmla="*/ 262 h 329"/>
                    <a:gd name="T50" fmla="*/ 47 w 126"/>
                    <a:gd name="T51" fmla="*/ 250 h 329"/>
                    <a:gd name="T52" fmla="*/ 57 w 126"/>
                    <a:gd name="T53" fmla="*/ 237 h 329"/>
                    <a:gd name="T54" fmla="*/ 66 w 126"/>
                    <a:gd name="T55" fmla="*/ 221 h 329"/>
                    <a:gd name="T56" fmla="*/ 74 w 126"/>
                    <a:gd name="T57" fmla="*/ 205 h 329"/>
                    <a:gd name="T58" fmla="*/ 81 w 126"/>
                    <a:gd name="T59" fmla="*/ 185 h 329"/>
                    <a:gd name="T60" fmla="*/ 85 w 126"/>
                    <a:gd name="T61" fmla="*/ 164 h 329"/>
                    <a:gd name="T62" fmla="*/ 87 w 126"/>
                    <a:gd name="T63" fmla="*/ 142 h 329"/>
                    <a:gd name="T64" fmla="*/ 87 w 126"/>
                    <a:gd name="T65" fmla="*/ 115 h 329"/>
                    <a:gd name="T66" fmla="*/ 81 w 126"/>
                    <a:gd name="T67" fmla="*/ 93 h 329"/>
                    <a:gd name="T68" fmla="*/ 73 w 126"/>
                    <a:gd name="T69" fmla="*/ 75 h 329"/>
                    <a:gd name="T70" fmla="*/ 61 w 126"/>
                    <a:gd name="T71" fmla="*/ 60 h 329"/>
                    <a:gd name="T72" fmla="*/ 48 w 126"/>
                    <a:gd name="T73" fmla="*/ 50 h 329"/>
                    <a:gd name="T74" fmla="*/ 33 w 126"/>
                    <a:gd name="T75" fmla="*/ 42 h 329"/>
                    <a:gd name="T76" fmla="*/ 12 w 126"/>
                    <a:gd name="T77" fmla="*/ 35 h 329"/>
                    <a:gd name="T78" fmla="*/ 0 w 126"/>
                    <a:gd name="T79" fmla="*/ 3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329">
                      <a:moveTo>
                        <a:pt x="0" y="0"/>
                      </a:moveTo>
                      <a:lnTo>
                        <a:pt x="0" y="0"/>
                      </a:lnTo>
                      <a:lnTo>
                        <a:pt x="10" y="0"/>
                      </a:lnTo>
                      <a:lnTo>
                        <a:pt x="22" y="1"/>
                      </a:lnTo>
                      <a:lnTo>
                        <a:pt x="33" y="4"/>
                      </a:lnTo>
                      <a:lnTo>
                        <a:pt x="45" y="9"/>
                      </a:lnTo>
                      <a:lnTo>
                        <a:pt x="57" y="13"/>
                      </a:lnTo>
                      <a:lnTo>
                        <a:pt x="69" y="21"/>
                      </a:lnTo>
                      <a:lnTo>
                        <a:pt x="79" y="29"/>
                      </a:lnTo>
                      <a:lnTo>
                        <a:pt x="91" y="39"/>
                      </a:lnTo>
                      <a:lnTo>
                        <a:pt x="98" y="47"/>
                      </a:lnTo>
                      <a:lnTo>
                        <a:pt x="105" y="56"/>
                      </a:lnTo>
                      <a:lnTo>
                        <a:pt x="110" y="65"/>
                      </a:lnTo>
                      <a:lnTo>
                        <a:pt x="115" y="77"/>
                      </a:lnTo>
                      <a:lnTo>
                        <a:pt x="118" y="88"/>
                      </a:lnTo>
                      <a:lnTo>
                        <a:pt x="122" y="101"/>
                      </a:lnTo>
                      <a:lnTo>
                        <a:pt x="123" y="108"/>
                      </a:lnTo>
                      <a:lnTo>
                        <a:pt x="124" y="114"/>
                      </a:lnTo>
                      <a:lnTo>
                        <a:pt x="124" y="122"/>
                      </a:lnTo>
                      <a:lnTo>
                        <a:pt x="126" y="130"/>
                      </a:lnTo>
                      <a:lnTo>
                        <a:pt x="124" y="141"/>
                      </a:lnTo>
                      <a:lnTo>
                        <a:pt x="124" y="152"/>
                      </a:lnTo>
                      <a:lnTo>
                        <a:pt x="123" y="163"/>
                      </a:lnTo>
                      <a:lnTo>
                        <a:pt x="122" y="173"/>
                      </a:lnTo>
                      <a:lnTo>
                        <a:pt x="119" y="183"/>
                      </a:lnTo>
                      <a:lnTo>
                        <a:pt x="116" y="192"/>
                      </a:lnTo>
                      <a:lnTo>
                        <a:pt x="114" y="201"/>
                      </a:lnTo>
                      <a:lnTo>
                        <a:pt x="112" y="212"/>
                      </a:lnTo>
                      <a:lnTo>
                        <a:pt x="108" y="220"/>
                      </a:lnTo>
                      <a:lnTo>
                        <a:pt x="105" y="227"/>
                      </a:lnTo>
                      <a:lnTo>
                        <a:pt x="101" y="235"/>
                      </a:lnTo>
                      <a:lnTo>
                        <a:pt x="97" y="243"/>
                      </a:lnTo>
                      <a:lnTo>
                        <a:pt x="91" y="250"/>
                      </a:lnTo>
                      <a:lnTo>
                        <a:pt x="87" y="258"/>
                      </a:lnTo>
                      <a:lnTo>
                        <a:pt x="83" y="264"/>
                      </a:lnTo>
                      <a:lnTo>
                        <a:pt x="79" y="272"/>
                      </a:lnTo>
                      <a:lnTo>
                        <a:pt x="70" y="280"/>
                      </a:lnTo>
                      <a:lnTo>
                        <a:pt x="62" y="289"/>
                      </a:lnTo>
                      <a:lnTo>
                        <a:pt x="53" y="297"/>
                      </a:lnTo>
                      <a:lnTo>
                        <a:pt x="44" y="305"/>
                      </a:lnTo>
                      <a:lnTo>
                        <a:pt x="35" y="310"/>
                      </a:lnTo>
                      <a:lnTo>
                        <a:pt x="25" y="316"/>
                      </a:lnTo>
                      <a:lnTo>
                        <a:pt x="16" y="321"/>
                      </a:lnTo>
                      <a:lnTo>
                        <a:pt x="8" y="326"/>
                      </a:lnTo>
                      <a:lnTo>
                        <a:pt x="0" y="329"/>
                      </a:lnTo>
                      <a:lnTo>
                        <a:pt x="0" y="288"/>
                      </a:lnTo>
                      <a:lnTo>
                        <a:pt x="8" y="284"/>
                      </a:lnTo>
                      <a:lnTo>
                        <a:pt x="20" y="276"/>
                      </a:lnTo>
                      <a:lnTo>
                        <a:pt x="32" y="268"/>
                      </a:lnTo>
                      <a:lnTo>
                        <a:pt x="36" y="262"/>
                      </a:lnTo>
                      <a:lnTo>
                        <a:pt x="43" y="256"/>
                      </a:lnTo>
                      <a:lnTo>
                        <a:pt x="47" y="250"/>
                      </a:lnTo>
                      <a:lnTo>
                        <a:pt x="53" y="245"/>
                      </a:lnTo>
                      <a:lnTo>
                        <a:pt x="57" y="237"/>
                      </a:lnTo>
                      <a:lnTo>
                        <a:pt x="62" y="229"/>
                      </a:lnTo>
                      <a:lnTo>
                        <a:pt x="66" y="221"/>
                      </a:lnTo>
                      <a:lnTo>
                        <a:pt x="72" y="214"/>
                      </a:lnTo>
                      <a:lnTo>
                        <a:pt x="74" y="205"/>
                      </a:lnTo>
                      <a:lnTo>
                        <a:pt x="78" y="196"/>
                      </a:lnTo>
                      <a:lnTo>
                        <a:pt x="81" y="185"/>
                      </a:lnTo>
                      <a:lnTo>
                        <a:pt x="83" y="176"/>
                      </a:lnTo>
                      <a:lnTo>
                        <a:pt x="85" y="164"/>
                      </a:lnTo>
                      <a:lnTo>
                        <a:pt x="86" y="154"/>
                      </a:lnTo>
                      <a:lnTo>
                        <a:pt x="87" y="142"/>
                      </a:lnTo>
                      <a:lnTo>
                        <a:pt x="89" y="130"/>
                      </a:lnTo>
                      <a:lnTo>
                        <a:pt x="87" y="115"/>
                      </a:lnTo>
                      <a:lnTo>
                        <a:pt x="85" y="105"/>
                      </a:lnTo>
                      <a:lnTo>
                        <a:pt x="81" y="93"/>
                      </a:lnTo>
                      <a:lnTo>
                        <a:pt x="78" y="85"/>
                      </a:lnTo>
                      <a:lnTo>
                        <a:pt x="73" y="75"/>
                      </a:lnTo>
                      <a:lnTo>
                        <a:pt x="68" y="68"/>
                      </a:lnTo>
                      <a:lnTo>
                        <a:pt x="61" y="60"/>
                      </a:lnTo>
                      <a:lnTo>
                        <a:pt x="56" y="56"/>
                      </a:lnTo>
                      <a:lnTo>
                        <a:pt x="48" y="50"/>
                      </a:lnTo>
                      <a:lnTo>
                        <a:pt x="41" y="46"/>
                      </a:lnTo>
                      <a:lnTo>
                        <a:pt x="33" y="42"/>
                      </a:lnTo>
                      <a:lnTo>
                        <a:pt x="27" y="39"/>
                      </a:lnTo>
                      <a:lnTo>
                        <a:pt x="12" y="35"/>
                      </a:lnTo>
                      <a:lnTo>
                        <a:pt x="0" y="35"/>
                      </a:lnTo>
                      <a:lnTo>
                        <a:pt x="0" y="35"/>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6" name="Freeform 466"/>
                <p:cNvSpPr>
                  <a:spLocks/>
                </p:cNvSpPr>
                <p:nvPr/>
              </p:nvSpPr>
              <p:spPr bwMode="auto">
                <a:xfrm>
                  <a:off x="2684" y="2698"/>
                  <a:ext cx="69" cy="216"/>
                </a:xfrm>
                <a:custGeom>
                  <a:avLst/>
                  <a:gdLst>
                    <a:gd name="T0" fmla="*/ 0 w 69"/>
                    <a:gd name="T1" fmla="*/ 0 h 216"/>
                    <a:gd name="T2" fmla="*/ 10 w 69"/>
                    <a:gd name="T3" fmla="*/ 0 h 216"/>
                    <a:gd name="T4" fmla="*/ 22 w 69"/>
                    <a:gd name="T5" fmla="*/ 4 h 216"/>
                    <a:gd name="T6" fmla="*/ 33 w 69"/>
                    <a:gd name="T7" fmla="*/ 9 h 216"/>
                    <a:gd name="T8" fmla="*/ 45 w 69"/>
                    <a:gd name="T9" fmla="*/ 19 h 216"/>
                    <a:gd name="T10" fmla="*/ 53 w 69"/>
                    <a:gd name="T11" fmla="*/ 29 h 216"/>
                    <a:gd name="T12" fmla="*/ 61 w 69"/>
                    <a:gd name="T13" fmla="*/ 42 h 216"/>
                    <a:gd name="T14" fmla="*/ 64 w 69"/>
                    <a:gd name="T15" fmla="*/ 50 h 216"/>
                    <a:gd name="T16" fmla="*/ 66 w 69"/>
                    <a:gd name="T17" fmla="*/ 58 h 216"/>
                    <a:gd name="T18" fmla="*/ 68 w 69"/>
                    <a:gd name="T19" fmla="*/ 67 h 216"/>
                    <a:gd name="T20" fmla="*/ 69 w 69"/>
                    <a:gd name="T21" fmla="*/ 79 h 216"/>
                    <a:gd name="T22" fmla="*/ 68 w 69"/>
                    <a:gd name="T23" fmla="*/ 89 h 216"/>
                    <a:gd name="T24" fmla="*/ 66 w 69"/>
                    <a:gd name="T25" fmla="*/ 99 h 216"/>
                    <a:gd name="T26" fmla="*/ 65 w 69"/>
                    <a:gd name="T27" fmla="*/ 108 h 216"/>
                    <a:gd name="T28" fmla="*/ 64 w 69"/>
                    <a:gd name="T29" fmla="*/ 119 h 216"/>
                    <a:gd name="T30" fmla="*/ 61 w 69"/>
                    <a:gd name="T31" fmla="*/ 127 h 216"/>
                    <a:gd name="T32" fmla="*/ 58 w 69"/>
                    <a:gd name="T33" fmla="*/ 136 h 216"/>
                    <a:gd name="T34" fmla="*/ 56 w 69"/>
                    <a:gd name="T35" fmla="*/ 144 h 216"/>
                    <a:gd name="T36" fmla="*/ 54 w 69"/>
                    <a:gd name="T37" fmla="*/ 153 h 216"/>
                    <a:gd name="T38" fmla="*/ 51 w 69"/>
                    <a:gd name="T39" fmla="*/ 160 h 216"/>
                    <a:gd name="T40" fmla="*/ 47 w 69"/>
                    <a:gd name="T41" fmla="*/ 168 h 216"/>
                    <a:gd name="T42" fmla="*/ 43 w 69"/>
                    <a:gd name="T43" fmla="*/ 174 h 216"/>
                    <a:gd name="T44" fmla="*/ 39 w 69"/>
                    <a:gd name="T45" fmla="*/ 181 h 216"/>
                    <a:gd name="T46" fmla="*/ 29 w 69"/>
                    <a:gd name="T47" fmla="*/ 191 h 216"/>
                    <a:gd name="T48" fmla="*/ 22 w 69"/>
                    <a:gd name="T49" fmla="*/ 202 h 216"/>
                    <a:gd name="T50" fmla="*/ 11 w 69"/>
                    <a:gd name="T51" fmla="*/ 208 h 216"/>
                    <a:gd name="T52" fmla="*/ 0 w 69"/>
                    <a:gd name="T53" fmla="*/ 216 h 216"/>
                    <a:gd name="T54" fmla="*/ 0 w 69"/>
                    <a:gd name="T55" fmla="*/ 216 h 216"/>
                    <a:gd name="T56" fmla="*/ 0 w 69"/>
                    <a:gd name="T57" fmla="*/ 171 h 216"/>
                    <a:gd name="T58" fmla="*/ 8 w 69"/>
                    <a:gd name="T59" fmla="*/ 165 h 216"/>
                    <a:gd name="T60" fmla="*/ 12 w 69"/>
                    <a:gd name="T61" fmla="*/ 157 h 216"/>
                    <a:gd name="T62" fmla="*/ 18 w 69"/>
                    <a:gd name="T63" fmla="*/ 149 h 216"/>
                    <a:gd name="T64" fmla="*/ 22 w 69"/>
                    <a:gd name="T65" fmla="*/ 139 h 216"/>
                    <a:gd name="T66" fmla="*/ 25 w 69"/>
                    <a:gd name="T67" fmla="*/ 129 h 216"/>
                    <a:gd name="T68" fmla="*/ 27 w 69"/>
                    <a:gd name="T69" fmla="*/ 117 h 216"/>
                    <a:gd name="T70" fmla="*/ 29 w 69"/>
                    <a:gd name="T71" fmla="*/ 106 h 216"/>
                    <a:gd name="T72" fmla="*/ 31 w 69"/>
                    <a:gd name="T73" fmla="*/ 92 h 216"/>
                    <a:gd name="T74" fmla="*/ 32 w 69"/>
                    <a:gd name="T75" fmla="*/ 79 h 216"/>
                    <a:gd name="T76" fmla="*/ 31 w 69"/>
                    <a:gd name="T77" fmla="*/ 67 h 216"/>
                    <a:gd name="T78" fmla="*/ 29 w 69"/>
                    <a:gd name="T79" fmla="*/ 60 h 216"/>
                    <a:gd name="T80" fmla="*/ 25 w 69"/>
                    <a:gd name="T81" fmla="*/ 52 h 216"/>
                    <a:gd name="T82" fmla="*/ 23 w 69"/>
                    <a:gd name="T83" fmla="*/ 48 h 216"/>
                    <a:gd name="T84" fmla="*/ 11 w 69"/>
                    <a:gd name="T85" fmla="*/ 38 h 216"/>
                    <a:gd name="T86" fmla="*/ 0 w 69"/>
                    <a:gd name="T87" fmla="*/ 37 h 216"/>
                    <a:gd name="T88" fmla="*/ 0 w 69"/>
                    <a:gd name="T8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216">
                      <a:moveTo>
                        <a:pt x="0" y="0"/>
                      </a:moveTo>
                      <a:lnTo>
                        <a:pt x="10" y="0"/>
                      </a:lnTo>
                      <a:lnTo>
                        <a:pt x="22" y="4"/>
                      </a:lnTo>
                      <a:lnTo>
                        <a:pt x="33" y="9"/>
                      </a:lnTo>
                      <a:lnTo>
                        <a:pt x="45" y="19"/>
                      </a:lnTo>
                      <a:lnTo>
                        <a:pt x="53" y="29"/>
                      </a:lnTo>
                      <a:lnTo>
                        <a:pt x="61" y="42"/>
                      </a:lnTo>
                      <a:lnTo>
                        <a:pt x="64" y="50"/>
                      </a:lnTo>
                      <a:lnTo>
                        <a:pt x="66" y="58"/>
                      </a:lnTo>
                      <a:lnTo>
                        <a:pt x="68" y="67"/>
                      </a:lnTo>
                      <a:lnTo>
                        <a:pt x="69" y="79"/>
                      </a:lnTo>
                      <a:lnTo>
                        <a:pt x="68" y="89"/>
                      </a:lnTo>
                      <a:lnTo>
                        <a:pt x="66" y="99"/>
                      </a:lnTo>
                      <a:lnTo>
                        <a:pt x="65" y="108"/>
                      </a:lnTo>
                      <a:lnTo>
                        <a:pt x="64" y="119"/>
                      </a:lnTo>
                      <a:lnTo>
                        <a:pt x="61" y="127"/>
                      </a:lnTo>
                      <a:lnTo>
                        <a:pt x="58" y="136"/>
                      </a:lnTo>
                      <a:lnTo>
                        <a:pt x="56" y="144"/>
                      </a:lnTo>
                      <a:lnTo>
                        <a:pt x="54" y="153"/>
                      </a:lnTo>
                      <a:lnTo>
                        <a:pt x="51" y="160"/>
                      </a:lnTo>
                      <a:lnTo>
                        <a:pt x="47" y="168"/>
                      </a:lnTo>
                      <a:lnTo>
                        <a:pt x="43" y="174"/>
                      </a:lnTo>
                      <a:lnTo>
                        <a:pt x="39" y="181"/>
                      </a:lnTo>
                      <a:lnTo>
                        <a:pt x="29" y="191"/>
                      </a:lnTo>
                      <a:lnTo>
                        <a:pt x="22" y="202"/>
                      </a:lnTo>
                      <a:lnTo>
                        <a:pt x="11" y="208"/>
                      </a:lnTo>
                      <a:lnTo>
                        <a:pt x="0" y="216"/>
                      </a:lnTo>
                      <a:lnTo>
                        <a:pt x="0" y="216"/>
                      </a:lnTo>
                      <a:lnTo>
                        <a:pt x="0" y="171"/>
                      </a:lnTo>
                      <a:lnTo>
                        <a:pt x="8" y="165"/>
                      </a:lnTo>
                      <a:lnTo>
                        <a:pt x="12" y="157"/>
                      </a:lnTo>
                      <a:lnTo>
                        <a:pt x="18" y="149"/>
                      </a:lnTo>
                      <a:lnTo>
                        <a:pt x="22" y="139"/>
                      </a:lnTo>
                      <a:lnTo>
                        <a:pt x="25" y="129"/>
                      </a:lnTo>
                      <a:lnTo>
                        <a:pt x="27" y="117"/>
                      </a:lnTo>
                      <a:lnTo>
                        <a:pt x="29" y="106"/>
                      </a:lnTo>
                      <a:lnTo>
                        <a:pt x="31" y="92"/>
                      </a:lnTo>
                      <a:lnTo>
                        <a:pt x="32" y="79"/>
                      </a:lnTo>
                      <a:lnTo>
                        <a:pt x="31" y="67"/>
                      </a:lnTo>
                      <a:lnTo>
                        <a:pt x="29" y="60"/>
                      </a:lnTo>
                      <a:lnTo>
                        <a:pt x="25" y="52"/>
                      </a:lnTo>
                      <a:lnTo>
                        <a:pt x="23" y="48"/>
                      </a:lnTo>
                      <a:lnTo>
                        <a:pt x="11" y="38"/>
                      </a:lnTo>
                      <a:lnTo>
                        <a:pt x="0" y="37"/>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7" name="Freeform 467"/>
                <p:cNvSpPr>
                  <a:spLocks/>
                </p:cNvSpPr>
                <p:nvPr/>
              </p:nvSpPr>
              <p:spPr bwMode="auto">
                <a:xfrm>
                  <a:off x="2570" y="2698"/>
                  <a:ext cx="114" cy="236"/>
                </a:xfrm>
                <a:custGeom>
                  <a:avLst/>
                  <a:gdLst>
                    <a:gd name="T0" fmla="*/ 113 w 114"/>
                    <a:gd name="T1" fmla="*/ 37 h 236"/>
                    <a:gd name="T2" fmla="*/ 105 w 114"/>
                    <a:gd name="T3" fmla="*/ 37 h 236"/>
                    <a:gd name="T4" fmla="*/ 92 w 114"/>
                    <a:gd name="T5" fmla="*/ 40 h 236"/>
                    <a:gd name="T6" fmla="*/ 78 w 114"/>
                    <a:gd name="T7" fmla="*/ 48 h 236"/>
                    <a:gd name="T8" fmla="*/ 64 w 114"/>
                    <a:gd name="T9" fmla="*/ 60 h 236"/>
                    <a:gd name="T10" fmla="*/ 53 w 114"/>
                    <a:gd name="T11" fmla="*/ 75 h 236"/>
                    <a:gd name="T12" fmla="*/ 45 w 114"/>
                    <a:gd name="T13" fmla="*/ 94 h 236"/>
                    <a:gd name="T14" fmla="*/ 37 w 114"/>
                    <a:gd name="T15" fmla="*/ 116 h 236"/>
                    <a:gd name="T16" fmla="*/ 35 w 114"/>
                    <a:gd name="T17" fmla="*/ 136 h 236"/>
                    <a:gd name="T18" fmla="*/ 35 w 114"/>
                    <a:gd name="T19" fmla="*/ 152 h 236"/>
                    <a:gd name="T20" fmla="*/ 35 w 114"/>
                    <a:gd name="T21" fmla="*/ 169 h 236"/>
                    <a:gd name="T22" fmla="*/ 39 w 114"/>
                    <a:gd name="T23" fmla="*/ 185 h 236"/>
                    <a:gd name="T24" fmla="*/ 51 w 114"/>
                    <a:gd name="T25" fmla="*/ 198 h 236"/>
                    <a:gd name="T26" fmla="*/ 66 w 114"/>
                    <a:gd name="T27" fmla="*/ 199 h 236"/>
                    <a:gd name="T28" fmla="*/ 80 w 114"/>
                    <a:gd name="T29" fmla="*/ 195 h 236"/>
                    <a:gd name="T30" fmla="*/ 96 w 114"/>
                    <a:gd name="T31" fmla="*/ 186 h 236"/>
                    <a:gd name="T32" fmla="*/ 113 w 114"/>
                    <a:gd name="T33" fmla="*/ 173 h 236"/>
                    <a:gd name="T34" fmla="*/ 114 w 114"/>
                    <a:gd name="T35" fmla="*/ 216 h 236"/>
                    <a:gd name="T36" fmla="*/ 95 w 114"/>
                    <a:gd name="T37" fmla="*/ 228 h 236"/>
                    <a:gd name="T38" fmla="*/ 76 w 114"/>
                    <a:gd name="T39" fmla="*/ 233 h 236"/>
                    <a:gd name="T40" fmla="*/ 62 w 114"/>
                    <a:gd name="T41" fmla="*/ 236 h 236"/>
                    <a:gd name="T42" fmla="*/ 37 w 114"/>
                    <a:gd name="T43" fmla="*/ 231 h 236"/>
                    <a:gd name="T44" fmla="*/ 18 w 114"/>
                    <a:gd name="T45" fmla="*/ 216 h 236"/>
                    <a:gd name="T46" fmla="*/ 9 w 114"/>
                    <a:gd name="T47" fmla="*/ 204 h 236"/>
                    <a:gd name="T48" fmla="*/ 4 w 114"/>
                    <a:gd name="T49" fmla="*/ 191 h 236"/>
                    <a:gd name="T50" fmla="*/ 0 w 114"/>
                    <a:gd name="T51" fmla="*/ 175 h 236"/>
                    <a:gd name="T52" fmla="*/ 0 w 114"/>
                    <a:gd name="T53" fmla="*/ 160 h 236"/>
                    <a:gd name="T54" fmla="*/ 0 w 114"/>
                    <a:gd name="T55" fmla="*/ 137 h 236"/>
                    <a:gd name="T56" fmla="*/ 3 w 114"/>
                    <a:gd name="T57" fmla="*/ 117 h 236"/>
                    <a:gd name="T58" fmla="*/ 5 w 114"/>
                    <a:gd name="T59" fmla="*/ 99 h 236"/>
                    <a:gd name="T60" fmla="*/ 10 w 114"/>
                    <a:gd name="T61" fmla="*/ 83 h 236"/>
                    <a:gd name="T62" fmla="*/ 16 w 114"/>
                    <a:gd name="T63" fmla="*/ 67 h 236"/>
                    <a:gd name="T64" fmla="*/ 22 w 114"/>
                    <a:gd name="T65" fmla="*/ 56 h 236"/>
                    <a:gd name="T66" fmla="*/ 39 w 114"/>
                    <a:gd name="T67" fmla="*/ 35 h 236"/>
                    <a:gd name="T68" fmla="*/ 57 w 114"/>
                    <a:gd name="T69" fmla="*/ 17 h 236"/>
                    <a:gd name="T70" fmla="*/ 75 w 114"/>
                    <a:gd name="T71" fmla="*/ 7 h 236"/>
                    <a:gd name="T72" fmla="*/ 93 w 114"/>
                    <a:gd name="T73" fmla="*/ 2 h 236"/>
                    <a:gd name="T74" fmla="*/ 112 w 114"/>
                    <a:gd name="T75" fmla="*/ 0 h 236"/>
                    <a:gd name="T76" fmla="*/ 114 w 114"/>
                    <a:gd name="T7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236">
                      <a:moveTo>
                        <a:pt x="114" y="37"/>
                      </a:moveTo>
                      <a:lnTo>
                        <a:pt x="113" y="37"/>
                      </a:lnTo>
                      <a:lnTo>
                        <a:pt x="112" y="37"/>
                      </a:lnTo>
                      <a:lnTo>
                        <a:pt x="105" y="37"/>
                      </a:lnTo>
                      <a:lnTo>
                        <a:pt x="99" y="38"/>
                      </a:lnTo>
                      <a:lnTo>
                        <a:pt x="92" y="40"/>
                      </a:lnTo>
                      <a:lnTo>
                        <a:pt x="85" y="44"/>
                      </a:lnTo>
                      <a:lnTo>
                        <a:pt x="78" y="48"/>
                      </a:lnTo>
                      <a:lnTo>
                        <a:pt x="71" y="53"/>
                      </a:lnTo>
                      <a:lnTo>
                        <a:pt x="64" y="60"/>
                      </a:lnTo>
                      <a:lnTo>
                        <a:pt x="59" y="69"/>
                      </a:lnTo>
                      <a:lnTo>
                        <a:pt x="53" y="75"/>
                      </a:lnTo>
                      <a:lnTo>
                        <a:pt x="49" y="85"/>
                      </a:lnTo>
                      <a:lnTo>
                        <a:pt x="45" y="94"/>
                      </a:lnTo>
                      <a:lnTo>
                        <a:pt x="41" y="106"/>
                      </a:lnTo>
                      <a:lnTo>
                        <a:pt x="37" y="116"/>
                      </a:lnTo>
                      <a:lnTo>
                        <a:pt x="35" y="129"/>
                      </a:lnTo>
                      <a:lnTo>
                        <a:pt x="35" y="136"/>
                      </a:lnTo>
                      <a:lnTo>
                        <a:pt x="35" y="144"/>
                      </a:lnTo>
                      <a:lnTo>
                        <a:pt x="35" y="152"/>
                      </a:lnTo>
                      <a:lnTo>
                        <a:pt x="35" y="160"/>
                      </a:lnTo>
                      <a:lnTo>
                        <a:pt x="35" y="169"/>
                      </a:lnTo>
                      <a:lnTo>
                        <a:pt x="37" y="178"/>
                      </a:lnTo>
                      <a:lnTo>
                        <a:pt x="39" y="185"/>
                      </a:lnTo>
                      <a:lnTo>
                        <a:pt x="43" y="193"/>
                      </a:lnTo>
                      <a:lnTo>
                        <a:pt x="51" y="198"/>
                      </a:lnTo>
                      <a:lnTo>
                        <a:pt x="62" y="200"/>
                      </a:lnTo>
                      <a:lnTo>
                        <a:pt x="66" y="199"/>
                      </a:lnTo>
                      <a:lnTo>
                        <a:pt x="72" y="198"/>
                      </a:lnTo>
                      <a:lnTo>
                        <a:pt x="80" y="195"/>
                      </a:lnTo>
                      <a:lnTo>
                        <a:pt x="88" y="193"/>
                      </a:lnTo>
                      <a:lnTo>
                        <a:pt x="96" y="186"/>
                      </a:lnTo>
                      <a:lnTo>
                        <a:pt x="105" y="181"/>
                      </a:lnTo>
                      <a:lnTo>
                        <a:pt x="113" y="173"/>
                      </a:lnTo>
                      <a:lnTo>
                        <a:pt x="114" y="171"/>
                      </a:lnTo>
                      <a:lnTo>
                        <a:pt x="114" y="216"/>
                      </a:lnTo>
                      <a:lnTo>
                        <a:pt x="104" y="223"/>
                      </a:lnTo>
                      <a:lnTo>
                        <a:pt x="95" y="228"/>
                      </a:lnTo>
                      <a:lnTo>
                        <a:pt x="84" y="231"/>
                      </a:lnTo>
                      <a:lnTo>
                        <a:pt x="76" y="233"/>
                      </a:lnTo>
                      <a:lnTo>
                        <a:pt x="67" y="235"/>
                      </a:lnTo>
                      <a:lnTo>
                        <a:pt x="62" y="236"/>
                      </a:lnTo>
                      <a:lnTo>
                        <a:pt x="49" y="233"/>
                      </a:lnTo>
                      <a:lnTo>
                        <a:pt x="37" y="231"/>
                      </a:lnTo>
                      <a:lnTo>
                        <a:pt x="26" y="224"/>
                      </a:lnTo>
                      <a:lnTo>
                        <a:pt x="18" y="216"/>
                      </a:lnTo>
                      <a:lnTo>
                        <a:pt x="13" y="210"/>
                      </a:lnTo>
                      <a:lnTo>
                        <a:pt x="9" y="204"/>
                      </a:lnTo>
                      <a:lnTo>
                        <a:pt x="6" y="198"/>
                      </a:lnTo>
                      <a:lnTo>
                        <a:pt x="4" y="191"/>
                      </a:lnTo>
                      <a:lnTo>
                        <a:pt x="1" y="183"/>
                      </a:lnTo>
                      <a:lnTo>
                        <a:pt x="0" y="175"/>
                      </a:lnTo>
                      <a:lnTo>
                        <a:pt x="0" y="168"/>
                      </a:lnTo>
                      <a:lnTo>
                        <a:pt x="0" y="160"/>
                      </a:lnTo>
                      <a:lnTo>
                        <a:pt x="0" y="148"/>
                      </a:lnTo>
                      <a:lnTo>
                        <a:pt x="0" y="137"/>
                      </a:lnTo>
                      <a:lnTo>
                        <a:pt x="0" y="127"/>
                      </a:lnTo>
                      <a:lnTo>
                        <a:pt x="3" y="117"/>
                      </a:lnTo>
                      <a:lnTo>
                        <a:pt x="3" y="107"/>
                      </a:lnTo>
                      <a:lnTo>
                        <a:pt x="5" y="99"/>
                      </a:lnTo>
                      <a:lnTo>
                        <a:pt x="6" y="91"/>
                      </a:lnTo>
                      <a:lnTo>
                        <a:pt x="10" y="83"/>
                      </a:lnTo>
                      <a:lnTo>
                        <a:pt x="13" y="75"/>
                      </a:lnTo>
                      <a:lnTo>
                        <a:pt x="16" y="67"/>
                      </a:lnTo>
                      <a:lnTo>
                        <a:pt x="18" y="61"/>
                      </a:lnTo>
                      <a:lnTo>
                        <a:pt x="22" y="56"/>
                      </a:lnTo>
                      <a:lnTo>
                        <a:pt x="30" y="44"/>
                      </a:lnTo>
                      <a:lnTo>
                        <a:pt x="39" y="35"/>
                      </a:lnTo>
                      <a:lnTo>
                        <a:pt x="47" y="25"/>
                      </a:lnTo>
                      <a:lnTo>
                        <a:pt x="57" y="17"/>
                      </a:lnTo>
                      <a:lnTo>
                        <a:pt x="64" y="11"/>
                      </a:lnTo>
                      <a:lnTo>
                        <a:pt x="75" y="7"/>
                      </a:lnTo>
                      <a:lnTo>
                        <a:pt x="84" y="3"/>
                      </a:lnTo>
                      <a:lnTo>
                        <a:pt x="93" y="2"/>
                      </a:lnTo>
                      <a:lnTo>
                        <a:pt x="103" y="0"/>
                      </a:lnTo>
                      <a:lnTo>
                        <a:pt x="112" y="0"/>
                      </a:lnTo>
                      <a:lnTo>
                        <a:pt x="113" y="0"/>
                      </a:lnTo>
                      <a:lnTo>
                        <a:pt x="114" y="0"/>
                      </a:lnTo>
                      <a:lnTo>
                        <a:pt x="114" y="3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8" name="Freeform 468"/>
                <p:cNvSpPr>
                  <a:spLocks/>
                </p:cNvSpPr>
                <p:nvPr/>
              </p:nvSpPr>
              <p:spPr bwMode="auto">
                <a:xfrm>
                  <a:off x="1115" y="1358"/>
                  <a:ext cx="2520" cy="359"/>
                </a:xfrm>
                <a:custGeom>
                  <a:avLst/>
                  <a:gdLst>
                    <a:gd name="T0" fmla="*/ 64 w 2520"/>
                    <a:gd name="T1" fmla="*/ 93 h 359"/>
                    <a:gd name="T2" fmla="*/ 196 w 2520"/>
                    <a:gd name="T3" fmla="*/ 138 h 359"/>
                    <a:gd name="T4" fmla="*/ 326 w 2520"/>
                    <a:gd name="T5" fmla="*/ 178 h 359"/>
                    <a:gd name="T6" fmla="*/ 458 w 2520"/>
                    <a:gd name="T7" fmla="*/ 210 h 359"/>
                    <a:gd name="T8" fmla="*/ 588 w 2520"/>
                    <a:gd name="T9" fmla="*/ 237 h 359"/>
                    <a:gd name="T10" fmla="*/ 719 w 2520"/>
                    <a:gd name="T11" fmla="*/ 259 h 359"/>
                    <a:gd name="T12" fmla="*/ 849 w 2520"/>
                    <a:gd name="T13" fmla="*/ 275 h 359"/>
                    <a:gd name="T14" fmla="*/ 979 w 2520"/>
                    <a:gd name="T15" fmla="*/ 284 h 359"/>
                    <a:gd name="T16" fmla="*/ 1111 w 2520"/>
                    <a:gd name="T17" fmla="*/ 288 h 359"/>
                    <a:gd name="T18" fmla="*/ 1243 w 2520"/>
                    <a:gd name="T19" fmla="*/ 287 h 359"/>
                    <a:gd name="T20" fmla="*/ 1376 w 2520"/>
                    <a:gd name="T21" fmla="*/ 279 h 359"/>
                    <a:gd name="T22" fmla="*/ 1510 w 2520"/>
                    <a:gd name="T23" fmla="*/ 268 h 359"/>
                    <a:gd name="T24" fmla="*/ 1646 w 2520"/>
                    <a:gd name="T25" fmla="*/ 251 h 359"/>
                    <a:gd name="T26" fmla="*/ 1781 w 2520"/>
                    <a:gd name="T27" fmla="*/ 228 h 359"/>
                    <a:gd name="T28" fmla="*/ 1920 w 2520"/>
                    <a:gd name="T29" fmla="*/ 200 h 359"/>
                    <a:gd name="T30" fmla="*/ 2061 w 2520"/>
                    <a:gd name="T31" fmla="*/ 168 h 359"/>
                    <a:gd name="T32" fmla="*/ 2149 w 2520"/>
                    <a:gd name="T33" fmla="*/ 145 h 359"/>
                    <a:gd name="T34" fmla="*/ 2183 w 2520"/>
                    <a:gd name="T35" fmla="*/ 131 h 359"/>
                    <a:gd name="T36" fmla="*/ 2216 w 2520"/>
                    <a:gd name="T37" fmla="*/ 118 h 359"/>
                    <a:gd name="T38" fmla="*/ 2248 w 2520"/>
                    <a:gd name="T39" fmla="*/ 105 h 359"/>
                    <a:gd name="T40" fmla="*/ 2279 w 2520"/>
                    <a:gd name="T41" fmla="*/ 93 h 359"/>
                    <a:gd name="T42" fmla="*/ 2308 w 2520"/>
                    <a:gd name="T43" fmla="*/ 81 h 359"/>
                    <a:gd name="T44" fmla="*/ 2350 w 2520"/>
                    <a:gd name="T45" fmla="*/ 64 h 359"/>
                    <a:gd name="T46" fmla="*/ 2399 w 2520"/>
                    <a:gd name="T47" fmla="*/ 42 h 359"/>
                    <a:gd name="T48" fmla="*/ 2443 w 2520"/>
                    <a:gd name="T49" fmla="*/ 25 h 359"/>
                    <a:gd name="T50" fmla="*/ 2479 w 2520"/>
                    <a:gd name="T51" fmla="*/ 10 h 359"/>
                    <a:gd name="T52" fmla="*/ 2520 w 2520"/>
                    <a:gd name="T53" fmla="*/ 0 h 359"/>
                    <a:gd name="T54" fmla="*/ 2505 w 2520"/>
                    <a:gd name="T55" fmla="*/ 47 h 359"/>
                    <a:gd name="T56" fmla="*/ 2489 w 2520"/>
                    <a:gd name="T57" fmla="*/ 97 h 359"/>
                    <a:gd name="T58" fmla="*/ 2435 w 2520"/>
                    <a:gd name="T59" fmla="*/ 117 h 359"/>
                    <a:gd name="T60" fmla="*/ 2378 w 2520"/>
                    <a:gd name="T61" fmla="*/ 137 h 359"/>
                    <a:gd name="T62" fmla="*/ 2316 w 2520"/>
                    <a:gd name="T63" fmla="*/ 156 h 359"/>
                    <a:gd name="T64" fmla="*/ 2252 w 2520"/>
                    <a:gd name="T65" fmla="*/ 178 h 359"/>
                    <a:gd name="T66" fmla="*/ 2182 w 2520"/>
                    <a:gd name="T67" fmla="*/ 196 h 359"/>
                    <a:gd name="T68" fmla="*/ 2108 w 2520"/>
                    <a:gd name="T69" fmla="*/ 216 h 359"/>
                    <a:gd name="T70" fmla="*/ 2030 w 2520"/>
                    <a:gd name="T71" fmla="*/ 234 h 359"/>
                    <a:gd name="T72" fmla="*/ 1950 w 2520"/>
                    <a:gd name="T73" fmla="*/ 253 h 359"/>
                    <a:gd name="T74" fmla="*/ 1863 w 2520"/>
                    <a:gd name="T75" fmla="*/ 268 h 359"/>
                    <a:gd name="T76" fmla="*/ 1775 w 2520"/>
                    <a:gd name="T77" fmla="*/ 284 h 359"/>
                    <a:gd name="T78" fmla="*/ 1680 w 2520"/>
                    <a:gd name="T79" fmla="*/ 299 h 359"/>
                    <a:gd name="T80" fmla="*/ 1584 w 2520"/>
                    <a:gd name="T81" fmla="*/ 313 h 359"/>
                    <a:gd name="T82" fmla="*/ 1483 w 2520"/>
                    <a:gd name="T83" fmla="*/ 325 h 359"/>
                    <a:gd name="T84" fmla="*/ 1379 w 2520"/>
                    <a:gd name="T85" fmla="*/ 337 h 359"/>
                    <a:gd name="T86" fmla="*/ 1269 w 2520"/>
                    <a:gd name="T87" fmla="*/ 346 h 359"/>
                    <a:gd name="T88" fmla="*/ 1159 w 2520"/>
                    <a:gd name="T89" fmla="*/ 355 h 359"/>
                    <a:gd name="T90" fmla="*/ 1060 w 2520"/>
                    <a:gd name="T91" fmla="*/ 359 h 359"/>
                    <a:gd name="T92" fmla="*/ 965 w 2520"/>
                    <a:gd name="T93" fmla="*/ 359 h 359"/>
                    <a:gd name="T94" fmla="*/ 874 w 2520"/>
                    <a:gd name="T95" fmla="*/ 355 h 359"/>
                    <a:gd name="T96" fmla="*/ 787 w 2520"/>
                    <a:gd name="T97" fmla="*/ 351 h 359"/>
                    <a:gd name="T98" fmla="*/ 703 w 2520"/>
                    <a:gd name="T99" fmla="*/ 342 h 359"/>
                    <a:gd name="T100" fmla="*/ 623 w 2520"/>
                    <a:gd name="T101" fmla="*/ 333 h 359"/>
                    <a:gd name="T102" fmla="*/ 546 w 2520"/>
                    <a:gd name="T103" fmla="*/ 320 h 359"/>
                    <a:gd name="T104" fmla="*/ 475 w 2520"/>
                    <a:gd name="T105" fmla="*/ 307 h 359"/>
                    <a:gd name="T106" fmla="*/ 405 w 2520"/>
                    <a:gd name="T107" fmla="*/ 289 h 359"/>
                    <a:gd name="T108" fmla="*/ 341 w 2520"/>
                    <a:gd name="T109" fmla="*/ 274 h 359"/>
                    <a:gd name="T110" fmla="*/ 279 w 2520"/>
                    <a:gd name="T111" fmla="*/ 255 h 359"/>
                    <a:gd name="T112" fmla="*/ 222 w 2520"/>
                    <a:gd name="T113" fmla="*/ 237 h 359"/>
                    <a:gd name="T114" fmla="*/ 168 w 2520"/>
                    <a:gd name="T115" fmla="*/ 217 h 359"/>
                    <a:gd name="T116" fmla="*/ 118 w 2520"/>
                    <a:gd name="T117" fmla="*/ 199 h 359"/>
                    <a:gd name="T118" fmla="*/ 72 w 2520"/>
                    <a:gd name="T119" fmla="*/ 179 h 359"/>
                    <a:gd name="T120" fmla="*/ 31 w 2520"/>
                    <a:gd name="T121" fmla="*/ 16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0" h="359">
                      <a:moveTo>
                        <a:pt x="31" y="162"/>
                      </a:moveTo>
                      <a:lnTo>
                        <a:pt x="0" y="70"/>
                      </a:lnTo>
                      <a:lnTo>
                        <a:pt x="31" y="81"/>
                      </a:lnTo>
                      <a:lnTo>
                        <a:pt x="64" y="93"/>
                      </a:lnTo>
                      <a:lnTo>
                        <a:pt x="97" y="105"/>
                      </a:lnTo>
                      <a:lnTo>
                        <a:pt x="130" y="117"/>
                      </a:lnTo>
                      <a:lnTo>
                        <a:pt x="163" y="127"/>
                      </a:lnTo>
                      <a:lnTo>
                        <a:pt x="196" y="138"/>
                      </a:lnTo>
                      <a:lnTo>
                        <a:pt x="229" y="149"/>
                      </a:lnTo>
                      <a:lnTo>
                        <a:pt x="262" y="159"/>
                      </a:lnTo>
                      <a:lnTo>
                        <a:pt x="293" y="168"/>
                      </a:lnTo>
                      <a:lnTo>
                        <a:pt x="326" y="178"/>
                      </a:lnTo>
                      <a:lnTo>
                        <a:pt x="359" y="185"/>
                      </a:lnTo>
                      <a:lnTo>
                        <a:pt x="392" y="195"/>
                      </a:lnTo>
                      <a:lnTo>
                        <a:pt x="425" y="203"/>
                      </a:lnTo>
                      <a:lnTo>
                        <a:pt x="458" y="210"/>
                      </a:lnTo>
                      <a:lnTo>
                        <a:pt x="491" y="218"/>
                      </a:lnTo>
                      <a:lnTo>
                        <a:pt x="524" y="226"/>
                      </a:lnTo>
                      <a:lnTo>
                        <a:pt x="555" y="232"/>
                      </a:lnTo>
                      <a:lnTo>
                        <a:pt x="588" y="237"/>
                      </a:lnTo>
                      <a:lnTo>
                        <a:pt x="621" y="242"/>
                      </a:lnTo>
                      <a:lnTo>
                        <a:pt x="654" y="249"/>
                      </a:lnTo>
                      <a:lnTo>
                        <a:pt x="686" y="254"/>
                      </a:lnTo>
                      <a:lnTo>
                        <a:pt x="719" y="259"/>
                      </a:lnTo>
                      <a:lnTo>
                        <a:pt x="752" y="263"/>
                      </a:lnTo>
                      <a:lnTo>
                        <a:pt x="785" y="268"/>
                      </a:lnTo>
                      <a:lnTo>
                        <a:pt x="816" y="271"/>
                      </a:lnTo>
                      <a:lnTo>
                        <a:pt x="849" y="275"/>
                      </a:lnTo>
                      <a:lnTo>
                        <a:pt x="882" y="278"/>
                      </a:lnTo>
                      <a:lnTo>
                        <a:pt x="915" y="280"/>
                      </a:lnTo>
                      <a:lnTo>
                        <a:pt x="947" y="282"/>
                      </a:lnTo>
                      <a:lnTo>
                        <a:pt x="979" y="284"/>
                      </a:lnTo>
                      <a:lnTo>
                        <a:pt x="1012" y="286"/>
                      </a:lnTo>
                      <a:lnTo>
                        <a:pt x="1047" y="288"/>
                      </a:lnTo>
                      <a:lnTo>
                        <a:pt x="1078" y="288"/>
                      </a:lnTo>
                      <a:lnTo>
                        <a:pt x="1111" y="288"/>
                      </a:lnTo>
                      <a:lnTo>
                        <a:pt x="1144" y="288"/>
                      </a:lnTo>
                      <a:lnTo>
                        <a:pt x="1177" y="288"/>
                      </a:lnTo>
                      <a:lnTo>
                        <a:pt x="1210" y="287"/>
                      </a:lnTo>
                      <a:lnTo>
                        <a:pt x="1243" y="287"/>
                      </a:lnTo>
                      <a:lnTo>
                        <a:pt x="1276" y="286"/>
                      </a:lnTo>
                      <a:lnTo>
                        <a:pt x="1310" y="284"/>
                      </a:lnTo>
                      <a:lnTo>
                        <a:pt x="1342" y="282"/>
                      </a:lnTo>
                      <a:lnTo>
                        <a:pt x="1376" y="279"/>
                      </a:lnTo>
                      <a:lnTo>
                        <a:pt x="1409" y="276"/>
                      </a:lnTo>
                      <a:lnTo>
                        <a:pt x="1443" y="275"/>
                      </a:lnTo>
                      <a:lnTo>
                        <a:pt x="1476" y="271"/>
                      </a:lnTo>
                      <a:lnTo>
                        <a:pt x="1510" y="268"/>
                      </a:lnTo>
                      <a:lnTo>
                        <a:pt x="1543" y="264"/>
                      </a:lnTo>
                      <a:lnTo>
                        <a:pt x="1579" y="262"/>
                      </a:lnTo>
                      <a:lnTo>
                        <a:pt x="1612" y="257"/>
                      </a:lnTo>
                      <a:lnTo>
                        <a:pt x="1646" y="251"/>
                      </a:lnTo>
                      <a:lnTo>
                        <a:pt x="1679" y="246"/>
                      </a:lnTo>
                      <a:lnTo>
                        <a:pt x="1713" y="241"/>
                      </a:lnTo>
                      <a:lnTo>
                        <a:pt x="1747" y="234"/>
                      </a:lnTo>
                      <a:lnTo>
                        <a:pt x="1781" y="228"/>
                      </a:lnTo>
                      <a:lnTo>
                        <a:pt x="1816" y="221"/>
                      </a:lnTo>
                      <a:lnTo>
                        <a:pt x="1851" y="216"/>
                      </a:lnTo>
                      <a:lnTo>
                        <a:pt x="1886" y="208"/>
                      </a:lnTo>
                      <a:lnTo>
                        <a:pt x="1920" y="200"/>
                      </a:lnTo>
                      <a:lnTo>
                        <a:pt x="1954" y="192"/>
                      </a:lnTo>
                      <a:lnTo>
                        <a:pt x="1990" y="185"/>
                      </a:lnTo>
                      <a:lnTo>
                        <a:pt x="2025" y="176"/>
                      </a:lnTo>
                      <a:lnTo>
                        <a:pt x="2061" y="168"/>
                      </a:lnTo>
                      <a:lnTo>
                        <a:pt x="2096" y="160"/>
                      </a:lnTo>
                      <a:lnTo>
                        <a:pt x="2132" y="153"/>
                      </a:lnTo>
                      <a:lnTo>
                        <a:pt x="2140" y="149"/>
                      </a:lnTo>
                      <a:lnTo>
                        <a:pt x="2149" y="145"/>
                      </a:lnTo>
                      <a:lnTo>
                        <a:pt x="2157" y="141"/>
                      </a:lnTo>
                      <a:lnTo>
                        <a:pt x="2166" y="138"/>
                      </a:lnTo>
                      <a:lnTo>
                        <a:pt x="2174" y="134"/>
                      </a:lnTo>
                      <a:lnTo>
                        <a:pt x="2183" y="131"/>
                      </a:lnTo>
                      <a:lnTo>
                        <a:pt x="2191" y="127"/>
                      </a:lnTo>
                      <a:lnTo>
                        <a:pt x="2200" y="125"/>
                      </a:lnTo>
                      <a:lnTo>
                        <a:pt x="2208" y="121"/>
                      </a:lnTo>
                      <a:lnTo>
                        <a:pt x="2216" y="118"/>
                      </a:lnTo>
                      <a:lnTo>
                        <a:pt x="2224" y="114"/>
                      </a:lnTo>
                      <a:lnTo>
                        <a:pt x="2232" y="112"/>
                      </a:lnTo>
                      <a:lnTo>
                        <a:pt x="2240" y="108"/>
                      </a:lnTo>
                      <a:lnTo>
                        <a:pt x="2248" y="105"/>
                      </a:lnTo>
                      <a:lnTo>
                        <a:pt x="2256" y="102"/>
                      </a:lnTo>
                      <a:lnTo>
                        <a:pt x="2265" y="100"/>
                      </a:lnTo>
                      <a:lnTo>
                        <a:pt x="2271" y="96"/>
                      </a:lnTo>
                      <a:lnTo>
                        <a:pt x="2279" y="93"/>
                      </a:lnTo>
                      <a:lnTo>
                        <a:pt x="2286" y="91"/>
                      </a:lnTo>
                      <a:lnTo>
                        <a:pt x="2294" y="88"/>
                      </a:lnTo>
                      <a:lnTo>
                        <a:pt x="2300" y="84"/>
                      </a:lnTo>
                      <a:lnTo>
                        <a:pt x="2308" y="81"/>
                      </a:lnTo>
                      <a:lnTo>
                        <a:pt x="2315" y="79"/>
                      </a:lnTo>
                      <a:lnTo>
                        <a:pt x="2323" y="76"/>
                      </a:lnTo>
                      <a:lnTo>
                        <a:pt x="2336" y="70"/>
                      </a:lnTo>
                      <a:lnTo>
                        <a:pt x="2350" y="64"/>
                      </a:lnTo>
                      <a:lnTo>
                        <a:pt x="2364" y="58"/>
                      </a:lnTo>
                      <a:lnTo>
                        <a:pt x="2377" y="54"/>
                      </a:lnTo>
                      <a:lnTo>
                        <a:pt x="2387" y="47"/>
                      </a:lnTo>
                      <a:lnTo>
                        <a:pt x="2399" y="42"/>
                      </a:lnTo>
                      <a:lnTo>
                        <a:pt x="2411" y="38"/>
                      </a:lnTo>
                      <a:lnTo>
                        <a:pt x="2423" y="34"/>
                      </a:lnTo>
                      <a:lnTo>
                        <a:pt x="2432" y="29"/>
                      </a:lnTo>
                      <a:lnTo>
                        <a:pt x="2443" y="25"/>
                      </a:lnTo>
                      <a:lnTo>
                        <a:pt x="2453" y="21"/>
                      </a:lnTo>
                      <a:lnTo>
                        <a:pt x="2464" y="18"/>
                      </a:lnTo>
                      <a:lnTo>
                        <a:pt x="2472" y="14"/>
                      </a:lnTo>
                      <a:lnTo>
                        <a:pt x="2479" y="10"/>
                      </a:lnTo>
                      <a:lnTo>
                        <a:pt x="2487" y="8"/>
                      </a:lnTo>
                      <a:lnTo>
                        <a:pt x="2495" y="6"/>
                      </a:lnTo>
                      <a:lnTo>
                        <a:pt x="2508" y="1"/>
                      </a:lnTo>
                      <a:lnTo>
                        <a:pt x="2520" y="0"/>
                      </a:lnTo>
                      <a:lnTo>
                        <a:pt x="2516" y="12"/>
                      </a:lnTo>
                      <a:lnTo>
                        <a:pt x="2512" y="23"/>
                      </a:lnTo>
                      <a:lnTo>
                        <a:pt x="2508" y="35"/>
                      </a:lnTo>
                      <a:lnTo>
                        <a:pt x="2505" y="47"/>
                      </a:lnTo>
                      <a:lnTo>
                        <a:pt x="2501" y="59"/>
                      </a:lnTo>
                      <a:lnTo>
                        <a:pt x="2497" y="72"/>
                      </a:lnTo>
                      <a:lnTo>
                        <a:pt x="2493" y="84"/>
                      </a:lnTo>
                      <a:lnTo>
                        <a:pt x="2489" y="97"/>
                      </a:lnTo>
                      <a:lnTo>
                        <a:pt x="2474" y="101"/>
                      </a:lnTo>
                      <a:lnTo>
                        <a:pt x="2461" y="106"/>
                      </a:lnTo>
                      <a:lnTo>
                        <a:pt x="2448" y="112"/>
                      </a:lnTo>
                      <a:lnTo>
                        <a:pt x="2435" y="117"/>
                      </a:lnTo>
                      <a:lnTo>
                        <a:pt x="2420" y="121"/>
                      </a:lnTo>
                      <a:lnTo>
                        <a:pt x="2406" y="126"/>
                      </a:lnTo>
                      <a:lnTo>
                        <a:pt x="2391" y="131"/>
                      </a:lnTo>
                      <a:lnTo>
                        <a:pt x="2378" y="137"/>
                      </a:lnTo>
                      <a:lnTo>
                        <a:pt x="2362" y="141"/>
                      </a:lnTo>
                      <a:lnTo>
                        <a:pt x="2346" y="146"/>
                      </a:lnTo>
                      <a:lnTo>
                        <a:pt x="2331" y="151"/>
                      </a:lnTo>
                      <a:lnTo>
                        <a:pt x="2316" y="156"/>
                      </a:lnTo>
                      <a:lnTo>
                        <a:pt x="2299" y="160"/>
                      </a:lnTo>
                      <a:lnTo>
                        <a:pt x="2283" y="167"/>
                      </a:lnTo>
                      <a:lnTo>
                        <a:pt x="2267" y="171"/>
                      </a:lnTo>
                      <a:lnTo>
                        <a:pt x="2252" y="178"/>
                      </a:lnTo>
                      <a:lnTo>
                        <a:pt x="2233" y="181"/>
                      </a:lnTo>
                      <a:lnTo>
                        <a:pt x="2216" y="187"/>
                      </a:lnTo>
                      <a:lnTo>
                        <a:pt x="2199" y="191"/>
                      </a:lnTo>
                      <a:lnTo>
                        <a:pt x="2182" y="196"/>
                      </a:lnTo>
                      <a:lnTo>
                        <a:pt x="2162" y="200"/>
                      </a:lnTo>
                      <a:lnTo>
                        <a:pt x="2145" y="205"/>
                      </a:lnTo>
                      <a:lnTo>
                        <a:pt x="2125" y="210"/>
                      </a:lnTo>
                      <a:lnTo>
                        <a:pt x="2108" y="216"/>
                      </a:lnTo>
                      <a:lnTo>
                        <a:pt x="2088" y="220"/>
                      </a:lnTo>
                      <a:lnTo>
                        <a:pt x="2069" y="224"/>
                      </a:lnTo>
                      <a:lnTo>
                        <a:pt x="2049" y="229"/>
                      </a:lnTo>
                      <a:lnTo>
                        <a:pt x="2030" y="234"/>
                      </a:lnTo>
                      <a:lnTo>
                        <a:pt x="2009" y="238"/>
                      </a:lnTo>
                      <a:lnTo>
                        <a:pt x="1990" y="242"/>
                      </a:lnTo>
                      <a:lnTo>
                        <a:pt x="1970" y="247"/>
                      </a:lnTo>
                      <a:lnTo>
                        <a:pt x="1950" y="253"/>
                      </a:lnTo>
                      <a:lnTo>
                        <a:pt x="1928" y="257"/>
                      </a:lnTo>
                      <a:lnTo>
                        <a:pt x="1907" y="260"/>
                      </a:lnTo>
                      <a:lnTo>
                        <a:pt x="1884" y="264"/>
                      </a:lnTo>
                      <a:lnTo>
                        <a:pt x="1863" y="268"/>
                      </a:lnTo>
                      <a:lnTo>
                        <a:pt x="1841" y="272"/>
                      </a:lnTo>
                      <a:lnTo>
                        <a:pt x="1818" y="276"/>
                      </a:lnTo>
                      <a:lnTo>
                        <a:pt x="1796" y="280"/>
                      </a:lnTo>
                      <a:lnTo>
                        <a:pt x="1775" y="284"/>
                      </a:lnTo>
                      <a:lnTo>
                        <a:pt x="1751" y="287"/>
                      </a:lnTo>
                      <a:lnTo>
                        <a:pt x="1728" y="291"/>
                      </a:lnTo>
                      <a:lnTo>
                        <a:pt x="1704" y="295"/>
                      </a:lnTo>
                      <a:lnTo>
                        <a:pt x="1680" y="299"/>
                      </a:lnTo>
                      <a:lnTo>
                        <a:pt x="1655" y="301"/>
                      </a:lnTo>
                      <a:lnTo>
                        <a:pt x="1631" y="305"/>
                      </a:lnTo>
                      <a:lnTo>
                        <a:pt x="1608" y="309"/>
                      </a:lnTo>
                      <a:lnTo>
                        <a:pt x="1584" y="313"/>
                      </a:lnTo>
                      <a:lnTo>
                        <a:pt x="1558" y="316"/>
                      </a:lnTo>
                      <a:lnTo>
                        <a:pt x="1533" y="318"/>
                      </a:lnTo>
                      <a:lnTo>
                        <a:pt x="1508" y="321"/>
                      </a:lnTo>
                      <a:lnTo>
                        <a:pt x="1483" y="325"/>
                      </a:lnTo>
                      <a:lnTo>
                        <a:pt x="1456" y="328"/>
                      </a:lnTo>
                      <a:lnTo>
                        <a:pt x="1430" y="330"/>
                      </a:lnTo>
                      <a:lnTo>
                        <a:pt x="1404" y="333"/>
                      </a:lnTo>
                      <a:lnTo>
                        <a:pt x="1379" y="337"/>
                      </a:lnTo>
                      <a:lnTo>
                        <a:pt x="1351" y="338"/>
                      </a:lnTo>
                      <a:lnTo>
                        <a:pt x="1323" y="341"/>
                      </a:lnTo>
                      <a:lnTo>
                        <a:pt x="1296" y="343"/>
                      </a:lnTo>
                      <a:lnTo>
                        <a:pt x="1269" y="346"/>
                      </a:lnTo>
                      <a:lnTo>
                        <a:pt x="1242" y="347"/>
                      </a:lnTo>
                      <a:lnTo>
                        <a:pt x="1214" y="350"/>
                      </a:lnTo>
                      <a:lnTo>
                        <a:pt x="1186" y="353"/>
                      </a:lnTo>
                      <a:lnTo>
                        <a:pt x="1159" y="355"/>
                      </a:lnTo>
                      <a:lnTo>
                        <a:pt x="1132" y="355"/>
                      </a:lnTo>
                      <a:lnTo>
                        <a:pt x="1107" y="357"/>
                      </a:lnTo>
                      <a:lnTo>
                        <a:pt x="1084" y="358"/>
                      </a:lnTo>
                      <a:lnTo>
                        <a:pt x="1060" y="359"/>
                      </a:lnTo>
                      <a:lnTo>
                        <a:pt x="1035" y="359"/>
                      </a:lnTo>
                      <a:lnTo>
                        <a:pt x="1011" y="359"/>
                      </a:lnTo>
                      <a:lnTo>
                        <a:pt x="987" y="359"/>
                      </a:lnTo>
                      <a:lnTo>
                        <a:pt x="965" y="359"/>
                      </a:lnTo>
                      <a:lnTo>
                        <a:pt x="941" y="358"/>
                      </a:lnTo>
                      <a:lnTo>
                        <a:pt x="918" y="357"/>
                      </a:lnTo>
                      <a:lnTo>
                        <a:pt x="895" y="355"/>
                      </a:lnTo>
                      <a:lnTo>
                        <a:pt x="874" y="355"/>
                      </a:lnTo>
                      <a:lnTo>
                        <a:pt x="850" y="354"/>
                      </a:lnTo>
                      <a:lnTo>
                        <a:pt x="829" y="353"/>
                      </a:lnTo>
                      <a:lnTo>
                        <a:pt x="807" y="351"/>
                      </a:lnTo>
                      <a:lnTo>
                        <a:pt x="787" y="351"/>
                      </a:lnTo>
                      <a:lnTo>
                        <a:pt x="765" y="349"/>
                      </a:lnTo>
                      <a:lnTo>
                        <a:pt x="744" y="346"/>
                      </a:lnTo>
                      <a:lnTo>
                        <a:pt x="723" y="343"/>
                      </a:lnTo>
                      <a:lnTo>
                        <a:pt x="703" y="342"/>
                      </a:lnTo>
                      <a:lnTo>
                        <a:pt x="682" y="339"/>
                      </a:lnTo>
                      <a:lnTo>
                        <a:pt x="662" y="337"/>
                      </a:lnTo>
                      <a:lnTo>
                        <a:pt x="642" y="334"/>
                      </a:lnTo>
                      <a:lnTo>
                        <a:pt x="623" y="333"/>
                      </a:lnTo>
                      <a:lnTo>
                        <a:pt x="603" y="329"/>
                      </a:lnTo>
                      <a:lnTo>
                        <a:pt x="583" y="326"/>
                      </a:lnTo>
                      <a:lnTo>
                        <a:pt x="565" y="322"/>
                      </a:lnTo>
                      <a:lnTo>
                        <a:pt x="546" y="320"/>
                      </a:lnTo>
                      <a:lnTo>
                        <a:pt x="526" y="316"/>
                      </a:lnTo>
                      <a:lnTo>
                        <a:pt x="509" y="313"/>
                      </a:lnTo>
                      <a:lnTo>
                        <a:pt x="491" y="309"/>
                      </a:lnTo>
                      <a:lnTo>
                        <a:pt x="475" y="307"/>
                      </a:lnTo>
                      <a:lnTo>
                        <a:pt x="457" y="301"/>
                      </a:lnTo>
                      <a:lnTo>
                        <a:pt x="440" y="297"/>
                      </a:lnTo>
                      <a:lnTo>
                        <a:pt x="421" y="293"/>
                      </a:lnTo>
                      <a:lnTo>
                        <a:pt x="405" y="289"/>
                      </a:lnTo>
                      <a:lnTo>
                        <a:pt x="388" y="286"/>
                      </a:lnTo>
                      <a:lnTo>
                        <a:pt x="372" y="282"/>
                      </a:lnTo>
                      <a:lnTo>
                        <a:pt x="357" y="278"/>
                      </a:lnTo>
                      <a:lnTo>
                        <a:pt x="341" y="274"/>
                      </a:lnTo>
                      <a:lnTo>
                        <a:pt x="325" y="268"/>
                      </a:lnTo>
                      <a:lnTo>
                        <a:pt x="309" y="263"/>
                      </a:lnTo>
                      <a:lnTo>
                        <a:pt x="293" y="259"/>
                      </a:lnTo>
                      <a:lnTo>
                        <a:pt x="279" y="255"/>
                      </a:lnTo>
                      <a:lnTo>
                        <a:pt x="263" y="250"/>
                      </a:lnTo>
                      <a:lnTo>
                        <a:pt x="250" y="245"/>
                      </a:lnTo>
                      <a:lnTo>
                        <a:pt x="235" y="241"/>
                      </a:lnTo>
                      <a:lnTo>
                        <a:pt x="222" y="237"/>
                      </a:lnTo>
                      <a:lnTo>
                        <a:pt x="208" y="232"/>
                      </a:lnTo>
                      <a:lnTo>
                        <a:pt x="195" y="226"/>
                      </a:lnTo>
                      <a:lnTo>
                        <a:pt x="180" y="221"/>
                      </a:lnTo>
                      <a:lnTo>
                        <a:pt x="168" y="217"/>
                      </a:lnTo>
                      <a:lnTo>
                        <a:pt x="154" y="212"/>
                      </a:lnTo>
                      <a:lnTo>
                        <a:pt x="142" y="206"/>
                      </a:lnTo>
                      <a:lnTo>
                        <a:pt x="130" y="203"/>
                      </a:lnTo>
                      <a:lnTo>
                        <a:pt x="118" y="199"/>
                      </a:lnTo>
                      <a:lnTo>
                        <a:pt x="106" y="193"/>
                      </a:lnTo>
                      <a:lnTo>
                        <a:pt x="94" y="188"/>
                      </a:lnTo>
                      <a:lnTo>
                        <a:pt x="83" y="183"/>
                      </a:lnTo>
                      <a:lnTo>
                        <a:pt x="72" y="179"/>
                      </a:lnTo>
                      <a:lnTo>
                        <a:pt x="60" y="174"/>
                      </a:lnTo>
                      <a:lnTo>
                        <a:pt x="51" y="170"/>
                      </a:lnTo>
                      <a:lnTo>
                        <a:pt x="40" y="166"/>
                      </a:lnTo>
                      <a:lnTo>
                        <a:pt x="31" y="162"/>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89" name="Freeform 469"/>
                <p:cNvSpPr>
                  <a:spLocks/>
                </p:cNvSpPr>
                <p:nvPr/>
              </p:nvSpPr>
              <p:spPr bwMode="auto">
                <a:xfrm>
                  <a:off x="1086" y="813"/>
                  <a:ext cx="2497" cy="687"/>
                </a:xfrm>
                <a:custGeom>
                  <a:avLst/>
                  <a:gdLst>
                    <a:gd name="T0" fmla="*/ 1072 w 2497"/>
                    <a:gd name="T1" fmla="*/ 682 h 687"/>
                    <a:gd name="T2" fmla="*/ 1002 w 2497"/>
                    <a:gd name="T3" fmla="*/ 676 h 687"/>
                    <a:gd name="T4" fmla="*/ 929 w 2497"/>
                    <a:gd name="T5" fmla="*/ 671 h 687"/>
                    <a:gd name="T6" fmla="*/ 856 w 2497"/>
                    <a:gd name="T7" fmla="*/ 666 h 687"/>
                    <a:gd name="T8" fmla="*/ 781 w 2497"/>
                    <a:gd name="T9" fmla="*/ 658 h 687"/>
                    <a:gd name="T10" fmla="*/ 706 w 2497"/>
                    <a:gd name="T11" fmla="*/ 650 h 687"/>
                    <a:gd name="T12" fmla="*/ 629 w 2497"/>
                    <a:gd name="T13" fmla="*/ 641 h 687"/>
                    <a:gd name="T14" fmla="*/ 554 w 2497"/>
                    <a:gd name="T15" fmla="*/ 630 h 687"/>
                    <a:gd name="T16" fmla="*/ 479 w 2497"/>
                    <a:gd name="T17" fmla="*/ 616 h 687"/>
                    <a:gd name="T18" fmla="*/ 404 w 2497"/>
                    <a:gd name="T19" fmla="*/ 599 h 687"/>
                    <a:gd name="T20" fmla="*/ 332 w 2497"/>
                    <a:gd name="T21" fmla="*/ 579 h 687"/>
                    <a:gd name="T22" fmla="*/ 262 w 2497"/>
                    <a:gd name="T23" fmla="*/ 558 h 687"/>
                    <a:gd name="T24" fmla="*/ 193 w 2497"/>
                    <a:gd name="T25" fmla="*/ 532 h 687"/>
                    <a:gd name="T26" fmla="*/ 130 w 2497"/>
                    <a:gd name="T27" fmla="*/ 503 h 687"/>
                    <a:gd name="T28" fmla="*/ 68 w 2497"/>
                    <a:gd name="T29" fmla="*/ 470 h 687"/>
                    <a:gd name="T30" fmla="*/ 12 w 2497"/>
                    <a:gd name="T31" fmla="*/ 434 h 687"/>
                    <a:gd name="T32" fmla="*/ 80 w 2497"/>
                    <a:gd name="T33" fmla="*/ 346 h 687"/>
                    <a:gd name="T34" fmla="*/ 202 w 2497"/>
                    <a:gd name="T35" fmla="*/ 256 h 687"/>
                    <a:gd name="T36" fmla="*/ 339 w 2497"/>
                    <a:gd name="T37" fmla="*/ 180 h 687"/>
                    <a:gd name="T38" fmla="*/ 491 w 2497"/>
                    <a:gd name="T39" fmla="*/ 119 h 687"/>
                    <a:gd name="T40" fmla="*/ 649 w 2497"/>
                    <a:gd name="T41" fmla="*/ 71 h 687"/>
                    <a:gd name="T42" fmla="*/ 818 w 2497"/>
                    <a:gd name="T43" fmla="*/ 35 h 687"/>
                    <a:gd name="T44" fmla="*/ 990 w 2497"/>
                    <a:gd name="T45" fmla="*/ 11 h 687"/>
                    <a:gd name="T46" fmla="*/ 1168 w 2497"/>
                    <a:gd name="T47" fmla="*/ 1 h 687"/>
                    <a:gd name="T48" fmla="*/ 1347 w 2497"/>
                    <a:gd name="T49" fmla="*/ 0 h 687"/>
                    <a:gd name="T50" fmla="*/ 1525 w 2497"/>
                    <a:gd name="T51" fmla="*/ 10 h 687"/>
                    <a:gd name="T52" fmla="*/ 1700 w 2497"/>
                    <a:gd name="T53" fmla="*/ 31 h 687"/>
                    <a:gd name="T54" fmla="*/ 1871 w 2497"/>
                    <a:gd name="T55" fmla="*/ 63 h 687"/>
                    <a:gd name="T56" fmla="*/ 2034 w 2497"/>
                    <a:gd name="T57" fmla="*/ 104 h 687"/>
                    <a:gd name="T58" fmla="*/ 2188 w 2497"/>
                    <a:gd name="T59" fmla="*/ 152 h 687"/>
                    <a:gd name="T60" fmla="*/ 2332 w 2497"/>
                    <a:gd name="T61" fmla="*/ 210 h 687"/>
                    <a:gd name="T62" fmla="*/ 2465 w 2497"/>
                    <a:gd name="T63" fmla="*/ 276 h 687"/>
                    <a:gd name="T64" fmla="*/ 2447 w 2497"/>
                    <a:gd name="T65" fmla="*/ 339 h 687"/>
                    <a:gd name="T66" fmla="*/ 2374 w 2497"/>
                    <a:gd name="T67" fmla="*/ 393 h 687"/>
                    <a:gd name="T68" fmla="*/ 2298 w 2497"/>
                    <a:gd name="T69" fmla="*/ 441 h 687"/>
                    <a:gd name="T70" fmla="*/ 2217 w 2497"/>
                    <a:gd name="T71" fmla="*/ 483 h 687"/>
                    <a:gd name="T72" fmla="*/ 2132 w 2497"/>
                    <a:gd name="T73" fmla="*/ 518 h 687"/>
                    <a:gd name="T74" fmla="*/ 2042 w 2497"/>
                    <a:gd name="T75" fmla="*/ 551 h 687"/>
                    <a:gd name="T76" fmla="*/ 1950 w 2497"/>
                    <a:gd name="T77" fmla="*/ 579 h 687"/>
                    <a:gd name="T78" fmla="*/ 1858 w 2497"/>
                    <a:gd name="T79" fmla="*/ 603 h 687"/>
                    <a:gd name="T80" fmla="*/ 1764 w 2497"/>
                    <a:gd name="T81" fmla="*/ 621 h 687"/>
                    <a:gd name="T82" fmla="*/ 1670 w 2497"/>
                    <a:gd name="T83" fmla="*/ 638 h 687"/>
                    <a:gd name="T84" fmla="*/ 1575 w 2497"/>
                    <a:gd name="T85" fmla="*/ 650 h 687"/>
                    <a:gd name="T86" fmla="*/ 1484 w 2497"/>
                    <a:gd name="T87" fmla="*/ 661 h 687"/>
                    <a:gd name="T88" fmla="*/ 1393 w 2497"/>
                    <a:gd name="T89" fmla="*/ 669 h 687"/>
                    <a:gd name="T90" fmla="*/ 1305 w 2497"/>
                    <a:gd name="T91" fmla="*/ 675 h 687"/>
                    <a:gd name="T92" fmla="*/ 1222 w 2497"/>
                    <a:gd name="T93" fmla="*/ 680 h 687"/>
                    <a:gd name="T94" fmla="*/ 1143 w 2497"/>
                    <a:gd name="T95"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7" h="687">
                      <a:moveTo>
                        <a:pt x="1124" y="687"/>
                      </a:moveTo>
                      <a:lnTo>
                        <a:pt x="1106" y="684"/>
                      </a:lnTo>
                      <a:lnTo>
                        <a:pt x="1089" y="683"/>
                      </a:lnTo>
                      <a:lnTo>
                        <a:pt x="1072" y="682"/>
                      </a:lnTo>
                      <a:lnTo>
                        <a:pt x="1055" y="682"/>
                      </a:lnTo>
                      <a:lnTo>
                        <a:pt x="1036" y="679"/>
                      </a:lnTo>
                      <a:lnTo>
                        <a:pt x="1019" y="678"/>
                      </a:lnTo>
                      <a:lnTo>
                        <a:pt x="1002" y="676"/>
                      </a:lnTo>
                      <a:lnTo>
                        <a:pt x="985" y="676"/>
                      </a:lnTo>
                      <a:lnTo>
                        <a:pt x="966" y="674"/>
                      </a:lnTo>
                      <a:lnTo>
                        <a:pt x="948" y="674"/>
                      </a:lnTo>
                      <a:lnTo>
                        <a:pt x="929" y="671"/>
                      </a:lnTo>
                      <a:lnTo>
                        <a:pt x="912" y="671"/>
                      </a:lnTo>
                      <a:lnTo>
                        <a:pt x="893" y="669"/>
                      </a:lnTo>
                      <a:lnTo>
                        <a:pt x="875" y="669"/>
                      </a:lnTo>
                      <a:lnTo>
                        <a:pt x="856" y="666"/>
                      </a:lnTo>
                      <a:lnTo>
                        <a:pt x="839" y="666"/>
                      </a:lnTo>
                      <a:lnTo>
                        <a:pt x="819" y="663"/>
                      </a:lnTo>
                      <a:lnTo>
                        <a:pt x="800" y="661"/>
                      </a:lnTo>
                      <a:lnTo>
                        <a:pt x="781" y="658"/>
                      </a:lnTo>
                      <a:lnTo>
                        <a:pt x="762" y="657"/>
                      </a:lnTo>
                      <a:lnTo>
                        <a:pt x="742" y="654"/>
                      </a:lnTo>
                      <a:lnTo>
                        <a:pt x="724" y="653"/>
                      </a:lnTo>
                      <a:lnTo>
                        <a:pt x="706" y="650"/>
                      </a:lnTo>
                      <a:lnTo>
                        <a:pt x="687" y="649"/>
                      </a:lnTo>
                      <a:lnTo>
                        <a:pt x="667" y="646"/>
                      </a:lnTo>
                      <a:lnTo>
                        <a:pt x="648" y="644"/>
                      </a:lnTo>
                      <a:lnTo>
                        <a:pt x="629" y="641"/>
                      </a:lnTo>
                      <a:lnTo>
                        <a:pt x="611" y="638"/>
                      </a:lnTo>
                      <a:lnTo>
                        <a:pt x="591" y="636"/>
                      </a:lnTo>
                      <a:lnTo>
                        <a:pt x="573" y="633"/>
                      </a:lnTo>
                      <a:lnTo>
                        <a:pt x="554" y="630"/>
                      </a:lnTo>
                      <a:lnTo>
                        <a:pt x="536" y="628"/>
                      </a:lnTo>
                      <a:lnTo>
                        <a:pt x="516" y="624"/>
                      </a:lnTo>
                      <a:lnTo>
                        <a:pt x="497" y="620"/>
                      </a:lnTo>
                      <a:lnTo>
                        <a:pt x="479" y="616"/>
                      </a:lnTo>
                      <a:lnTo>
                        <a:pt x="461" y="612"/>
                      </a:lnTo>
                      <a:lnTo>
                        <a:pt x="441" y="607"/>
                      </a:lnTo>
                      <a:lnTo>
                        <a:pt x="422" y="603"/>
                      </a:lnTo>
                      <a:lnTo>
                        <a:pt x="404" y="599"/>
                      </a:lnTo>
                      <a:lnTo>
                        <a:pt x="387" y="595"/>
                      </a:lnTo>
                      <a:lnTo>
                        <a:pt x="367" y="590"/>
                      </a:lnTo>
                      <a:lnTo>
                        <a:pt x="350" y="584"/>
                      </a:lnTo>
                      <a:lnTo>
                        <a:pt x="332" y="579"/>
                      </a:lnTo>
                      <a:lnTo>
                        <a:pt x="314" y="575"/>
                      </a:lnTo>
                      <a:lnTo>
                        <a:pt x="296" y="568"/>
                      </a:lnTo>
                      <a:lnTo>
                        <a:pt x="279" y="563"/>
                      </a:lnTo>
                      <a:lnTo>
                        <a:pt x="262" y="558"/>
                      </a:lnTo>
                      <a:lnTo>
                        <a:pt x="246" y="553"/>
                      </a:lnTo>
                      <a:lnTo>
                        <a:pt x="228" y="545"/>
                      </a:lnTo>
                      <a:lnTo>
                        <a:pt x="210" y="538"/>
                      </a:lnTo>
                      <a:lnTo>
                        <a:pt x="193" y="532"/>
                      </a:lnTo>
                      <a:lnTo>
                        <a:pt x="177" y="525"/>
                      </a:lnTo>
                      <a:lnTo>
                        <a:pt x="162" y="517"/>
                      </a:lnTo>
                      <a:lnTo>
                        <a:pt x="146" y="511"/>
                      </a:lnTo>
                      <a:lnTo>
                        <a:pt x="130" y="503"/>
                      </a:lnTo>
                      <a:lnTo>
                        <a:pt x="114" y="496"/>
                      </a:lnTo>
                      <a:lnTo>
                        <a:pt x="98" y="487"/>
                      </a:lnTo>
                      <a:lnTo>
                        <a:pt x="83" y="479"/>
                      </a:lnTo>
                      <a:lnTo>
                        <a:pt x="68" y="470"/>
                      </a:lnTo>
                      <a:lnTo>
                        <a:pt x="55" y="462"/>
                      </a:lnTo>
                      <a:lnTo>
                        <a:pt x="39" y="453"/>
                      </a:lnTo>
                      <a:lnTo>
                        <a:pt x="26" y="443"/>
                      </a:lnTo>
                      <a:lnTo>
                        <a:pt x="12" y="434"/>
                      </a:lnTo>
                      <a:lnTo>
                        <a:pt x="0" y="425"/>
                      </a:lnTo>
                      <a:lnTo>
                        <a:pt x="25" y="397"/>
                      </a:lnTo>
                      <a:lnTo>
                        <a:pt x="52" y="371"/>
                      </a:lnTo>
                      <a:lnTo>
                        <a:pt x="80" y="346"/>
                      </a:lnTo>
                      <a:lnTo>
                        <a:pt x="110" y="322"/>
                      </a:lnTo>
                      <a:lnTo>
                        <a:pt x="139" y="299"/>
                      </a:lnTo>
                      <a:lnTo>
                        <a:pt x="171" y="277"/>
                      </a:lnTo>
                      <a:lnTo>
                        <a:pt x="202" y="256"/>
                      </a:lnTo>
                      <a:lnTo>
                        <a:pt x="237" y="237"/>
                      </a:lnTo>
                      <a:lnTo>
                        <a:pt x="270" y="217"/>
                      </a:lnTo>
                      <a:lnTo>
                        <a:pt x="305" y="198"/>
                      </a:lnTo>
                      <a:lnTo>
                        <a:pt x="339" y="180"/>
                      </a:lnTo>
                      <a:lnTo>
                        <a:pt x="378" y="164"/>
                      </a:lnTo>
                      <a:lnTo>
                        <a:pt x="413" y="148"/>
                      </a:lnTo>
                      <a:lnTo>
                        <a:pt x="451" y="134"/>
                      </a:lnTo>
                      <a:lnTo>
                        <a:pt x="491" y="119"/>
                      </a:lnTo>
                      <a:lnTo>
                        <a:pt x="530" y="108"/>
                      </a:lnTo>
                      <a:lnTo>
                        <a:pt x="569" y="93"/>
                      </a:lnTo>
                      <a:lnTo>
                        <a:pt x="608" y="83"/>
                      </a:lnTo>
                      <a:lnTo>
                        <a:pt x="649" y="71"/>
                      </a:lnTo>
                      <a:lnTo>
                        <a:pt x="691" y="61"/>
                      </a:lnTo>
                      <a:lnTo>
                        <a:pt x="732" y="51"/>
                      </a:lnTo>
                      <a:lnTo>
                        <a:pt x="774" y="43"/>
                      </a:lnTo>
                      <a:lnTo>
                        <a:pt x="818" y="35"/>
                      </a:lnTo>
                      <a:lnTo>
                        <a:pt x="861" y="29"/>
                      </a:lnTo>
                      <a:lnTo>
                        <a:pt x="903" y="21"/>
                      </a:lnTo>
                      <a:lnTo>
                        <a:pt x="947" y="17"/>
                      </a:lnTo>
                      <a:lnTo>
                        <a:pt x="990" y="11"/>
                      </a:lnTo>
                      <a:lnTo>
                        <a:pt x="1035" y="9"/>
                      </a:lnTo>
                      <a:lnTo>
                        <a:pt x="1078" y="5"/>
                      </a:lnTo>
                      <a:lnTo>
                        <a:pt x="1123" y="2"/>
                      </a:lnTo>
                      <a:lnTo>
                        <a:pt x="1168" y="1"/>
                      </a:lnTo>
                      <a:lnTo>
                        <a:pt x="1214" y="1"/>
                      </a:lnTo>
                      <a:lnTo>
                        <a:pt x="1257" y="0"/>
                      </a:lnTo>
                      <a:lnTo>
                        <a:pt x="1302" y="0"/>
                      </a:lnTo>
                      <a:lnTo>
                        <a:pt x="1347" y="0"/>
                      </a:lnTo>
                      <a:lnTo>
                        <a:pt x="1392" y="2"/>
                      </a:lnTo>
                      <a:lnTo>
                        <a:pt x="1435" y="4"/>
                      </a:lnTo>
                      <a:lnTo>
                        <a:pt x="1480" y="6"/>
                      </a:lnTo>
                      <a:lnTo>
                        <a:pt x="1525" y="10"/>
                      </a:lnTo>
                      <a:lnTo>
                        <a:pt x="1569" y="15"/>
                      </a:lnTo>
                      <a:lnTo>
                        <a:pt x="1613" y="19"/>
                      </a:lnTo>
                      <a:lnTo>
                        <a:pt x="1656" y="26"/>
                      </a:lnTo>
                      <a:lnTo>
                        <a:pt x="1700" y="31"/>
                      </a:lnTo>
                      <a:lnTo>
                        <a:pt x="1743" y="39"/>
                      </a:lnTo>
                      <a:lnTo>
                        <a:pt x="1785" y="46"/>
                      </a:lnTo>
                      <a:lnTo>
                        <a:pt x="1829" y="54"/>
                      </a:lnTo>
                      <a:lnTo>
                        <a:pt x="1871" y="63"/>
                      </a:lnTo>
                      <a:lnTo>
                        <a:pt x="1913" y="73"/>
                      </a:lnTo>
                      <a:lnTo>
                        <a:pt x="1954" y="81"/>
                      </a:lnTo>
                      <a:lnTo>
                        <a:pt x="1995" y="92"/>
                      </a:lnTo>
                      <a:lnTo>
                        <a:pt x="2034" y="104"/>
                      </a:lnTo>
                      <a:lnTo>
                        <a:pt x="2074" y="115"/>
                      </a:lnTo>
                      <a:lnTo>
                        <a:pt x="2112" y="127"/>
                      </a:lnTo>
                      <a:lnTo>
                        <a:pt x="2152" y="139"/>
                      </a:lnTo>
                      <a:lnTo>
                        <a:pt x="2188" y="152"/>
                      </a:lnTo>
                      <a:lnTo>
                        <a:pt x="2227" y="167"/>
                      </a:lnTo>
                      <a:lnTo>
                        <a:pt x="2262" y="180"/>
                      </a:lnTo>
                      <a:lnTo>
                        <a:pt x="2298" y="194"/>
                      </a:lnTo>
                      <a:lnTo>
                        <a:pt x="2332" y="210"/>
                      </a:lnTo>
                      <a:lnTo>
                        <a:pt x="2368" y="227"/>
                      </a:lnTo>
                      <a:lnTo>
                        <a:pt x="2401" y="243"/>
                      </a:lnTo>
                      <a:lnTo>
                        <a:pt x="2433" y="259"/>
                      </a:lnTo>
                      <a:lnTo>
                        <a:pt x="2465" y="276"/>
                      </a:lnTo>
                      <a:lnTo>
                        <a:pt x="2497" y="296"/>
                      </a:lnTo>
                      <a:lnTo>
                        <a:pt x="2480" y="310"/>
                      </a:lnTo>
                      <a:lnTo>
                        <a:pt x="2464" y="325"/>
                      </a:lnTo>
                      <a:lnTo>
                        <a:pt x="2447" y="339"/>
                      </a:lnTo>
                      <a:lnTo>
                        <a:pt x="2429" y="354"/>
                      </a:lnTo>
                      <a:lnTo>
                        <a:pt x="2411" y="367"/>
                      </a:lnTo>
                      <a:lnTo>
                        <a:pt x="2393" y="380"/>
                      </a:lnTo>
                      <a:lnTo>
                        <a:pt x="2374" y="393"/>
                      </a:lnTo>
                      <a:lnTo>
                        <a:pt x="2357" y="406"/>
                      </a:lnTo>
                      <a:lnTo>
                        <a:pt x="2337" y="417"/>
                      </a:lnTo>
                      <a:lnTo>
                        <a:pt x="2318" y="429"/>
                      </a:lnTo>
                      <a:lnTo>
                        <a:pt x="2298" y="441"/>
                      </a:lnTo>
                      <a:lnTo>
                        <a:pt x="2279" y="453"/>
                      </a:lnTo>
                      <a:lnTo>
                        <a:pt x="2258" y="462"/>
                      </a:lnTo>
                      <a:lnTo>
                        <a:pt x="2239" y="472"/>
                      </a:lnTo>
                      <a:lnTo>
                        <a:pt x="2217" y="483"/>
                      </a:lnTo>
                      <a:lnTo>
                        <a:pt x="2198" y="493"/>
                      </a:lnTo>
                      <a:lnTo>
                        <a:pt x="2175" y="501"/>
                      </a:lnTo>
                      <a:lnTo>
                        <a:pt x="2154" y="511"/>
                      </a:lnTo>
                      <a:lnTo>
                        <a:pt x="2132" y="518"/>
                      </a:lnTo>
                      <a:lnTo>
                        <a:pt x="2111" y="528"/>
                      </a:lnTo>
                      <a:lnTo>
                        <a:pt x="2087" y="536"/>
                      </a:lnTo>
                      <a:lnTo>
                        <a:pt x="2065" y="543"/>
                      </a:lnTo>
                      <a:lnTo>
                        <a:pt x="2042" y="551"/>
                      </a:lnTo>
                      <a:lnTo>
                        <a:pt x="2020" y="559"/>
                      </a:lnTo>
                      <a:lnTo>
                        <a:pt x="1996" y="566"/>
                      </a:lnTo>
                      <a:lnTo>
                        <a:pt x="1974" y="572"/>
                      </a:lnTo>
                      <a:lnTo>
                        <a:pt x="1950" y="579"/>
                      </a:lnTo>
                      <a:lnTo>
                        <a:pt x="1928" y="586"/>
                      </a:lnTo>
                      <a:lnTo>
                        <a:pt x="1904" y="591"/>
                      </a:lnTo>
                      <a:lnTo>
                        <a:pt x="1882" y="597"/>
                      </a:lnTo>
                      <a:lnTo>
                        <a:pt x="1858" y="603"/>
                      </a:lnTo>
                      <a:lnTo>
                        <a:pt x="1836" y="609"/>
                      </a:lnTo>
                      <a:lnTo>
                        <a:pt x="1812" y="613"/>
                      </a:lnTo>
                      <a:lnTo>
                        <a:pt x="1788" y="617"/>
                      </a:lnTo>
                      <a:lnTo>
                        <a:pt x="1764" y="621"/>
                      </a:lnTo>
                      <a:lnTo>
                        <a:pt x="1741" y="626"/>
                      </a:lnTo>
                      <a:lnTo>
                        <a:pt x="1717" y="630"/>
                      </a:lnTo>
                      <a:lnTo>
                        <a:pt x="1693" y="634"/>
                      </a:lnTo>
                      <a:lnTo>
                        <a:pt x="1670" y="638"/>
                      </a:lnTo>
                      <a:lnTo>
                        <a:pt x="1646" y="642"/>
                      </a:lnTo>
                      <a:lnTo>
                        <a:pt x="1622" y="645"/>
                      </a:lnTo>
                      <a:lnTo>
                        <a:pt x="1598" y="647"/>
                      </a:lnTo>
                      <a:lnTo>
                        <a:pt x="1575" y="650"/>
                      </a:lnTo>
                      <a:lnTo>
                        <a:pt x="1552" y="654"/>
                      </a:lnTo>
                      <a:lnTo>
                        <a:pt x="1529" y="655"/>
                      </a:lnTo>
                      <a:lnTo>
                        <a:pt x="1506" y="659"/>
                      </a:lnTo>
                      <a:lnTo>
                        <a:pt x="1484" y="661"/>
                      </a:lnTo>
                      <a:lnTo>
                        <a:pt x="1462" y="665"/>
                      </a:lnTo>
                      <a:lnTo>
                        <a:pt x="1438" y="666"/>
                      </a:lnTo>
                      <a:lnTo>
                        <a:pt x="1415" y="667"/>
                      </a:lnTo>
                      <a:lnTo>
                        <a:pt x="1393" y="669"/>
                      </a:lnTo>
                      <a:lnTo>
                        <a:pt x="1371" y="671"/>
                      </a:lnTo>
                      <a:lnTo>
                        <a:pt x="1348" y="672"/>
                      </a:lnTo>
                      <a:lnTo>
                        <a:pt x="1327" y="674"/>
                      </a:lnTo>
                      <a:lnTo>
                        <a:pt x="1305" y="675"/>
                      </a:lnTo>
                      <a:lnTo>
                        <a:pt x="1285" y="678"/>
                      </a:lnTo>
                      <a:lnTo>
                        <a:pt x="1263" y="678"/>
                      </a:lnTo>
                      <a:lnTo>
                        <a:pt x="1242" y="679"/>
                      </a:lnTo>
                      <a:lnTo>
                        <a:pt x="1222" y="680"/>
                      </a:lnTo>
                      <a:lnTo>
                        <a:pt x="1202" y="682"/>
                      </a:lnTo>
                      <a:lnTo>
                        <a:pt x="1181" y="683"/>
                      </a:lnTo>
                      <a:lnTo>
                        <a:pt x="1161" y="684"/>
                      </a:lnTo>
                      <a:lnTo>
                        <a:pt x="1143" y="686"/>
                      </a:lnTo>
                      <a:lnTo>
                        <a:pt x="1124" y="687"/>
                      </a:lnTo>
                      <a:close/>
                    </a:path>
                  </a:pathLst>
                </a:custGeom>
                <a:solidFill>
                  <a:srgbClr val="D1E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0" name="Freeform 470"/>
                <p:cNvSpPr>
                  <a:spLocks/>
                </p:cNvSpPr>
                <p:nvPr/>
              </p:nvSpPr>
              <p:spPr bwMode="auto">
                <a:xfrm>
                  <a:off x="1711" y="1600"/>
                  <a:ext cx="393" cy="1725"/>
                </a:xfrm>
                <a:custGeom>
                  <a:avLst/>
                  <a:gdLst>
                    <a:gd name="T0" fmla="*/ 0 w 393"/>
                    <a:gd name="T1" fmla="*/ 0 h 1725"/>
                    <a:gd name="T2" fmla="*/ 9 w 393"/>
                    <a:gd name="T3" fmla="*/ 0 h 1725"/>
                    <a:gd name="T4" fmla="*/ 20 w 393"/>
                    <a:gd name="T5" fmla="*/ 3 h 1725"/>
                    <a:gd name="T6" fmla="*/ 29 w 393"/>
                    <a:gd name="T7" fmla="*/ 3 h 1725"/>
                    <a:gd name="T8" fmla="*/ 40 w 393"/>
                    <a:gd name="T9" fmla="*/ 5 h 1725"/>
                    <a:gd name="T10" fmla="*/ 49 w 393"/>
                    <a:gd name="T11" fmla="*/ 7 h 1725"/>
                    <a:gd name="T12" fmla="*/ 59 w 393"/>
                    <a:gd name="T13" fmla="*/ 8 h 1725"/>
                    <a:gd name="T14" fmla="*/ 69 w 393"/>
                    <a:gd name="T15" fmla="*/ 9 h 1725"/>
                    <a:gd name="T16" fmla="*/ 79 w 393"/>
                    <a:gd name="T17" fmla="*/ 12 h 1725"/>
                    <a:gd name="T18" fmla="*/ 88 w 393"/>
                    <a:gd name="T19" fmla="*/ 13 h 1725"/>
                    <a:gd name="T20" fmla="*/ 99 w 393"/>
                    <a:gd name="T21" fmla="*/ 15 h 1725"/>
                    <a:gd name="T22" fmla="*/ 108 w 393"/>
                    <a:gd name="T23" fmla="*/ 16 h 1725"/>
                    <a:gd name="T24" fmla="*/ 119 w 393"/>
                    <a:gd name="T25" fmla="*/ 18 h 1725"/>
                    <a:gd name="T26" fmla="*/ 128 w 393"/>
                    <a:gd name="T27" fmla="*/ 20 h 1725"/>
                    <a:gd name="T28" fmla="*/ 139 w 393"/>
                    <a:gd name="T29" fmla="*/ 21 h 1725"/>
                    <a:gd name="T30" fmla="*/ 149 w 393"/>
                    <a:gd name="T31" fmla="*/ 22 h 1725"/>
                    <a:gd name="T32" fmla="*/ 160 w 393"/>
                    <a:gd name="T33" fmla="*/ 25 h 1725"/>
                    <a:gd name="T34" fmla="*/ 393 w 393"/>
                    <a:gd name="T35" fmla="*/ 1725 h 1725"/>
                    <a:gd name="T36" fmla="*/ 383 w 393"/>
                    <a:gd name="T37" fmla="*/ 1724 h 1725"/>
                    <a:gd name="T38" fmla="*/ 376 w 393"/>
                    <a:gd name="T39" fmla="*/ 1722 h 1725"/>
                    <a:gd name="T40" fmla="*/ 0 w 393"/>
                    <a:gd name="T41"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1725">
                      <a:moveTo>
                        <a:pt x="0" y="0"/>
                      </a:moveTo>
                      <a:lnTo>
                        <a:pt x="9" y="0"/>
                      </a:lnTo>
                      <a:lnTo>
                        <a:pt x="20" y="3"/>
                      </a:lnTo>
                      <a:lnTo>
                        <a:pt x="29" y="3"/>
                      </a:lnTo>
                      <a:lnTo>
                        <a:pt x="40" y="5"/>
                      </a:lnTo>
                      <a:lnTo>
                        <a:pt x="49" y="7"/>
                      </a:lnTo>
                      <a:lnTo>
                        <a:pt x="59" y="8"/>
                      </a:lnTo>
                      <a:lnTo>
                        <a:pt x="69" y="9"/>
                      </a:lnTo>
                      <a:lnTo>
                        <a:pt x="79" y="12"/>
                      </a:lnTo>
                      <a:lnTo>
                        <a:pt x="88" y="13"/>
                      </a:lnTo>
                      <a:lnTo>
                        <a:pt x="99" y="15"/>
                      </a:lnTo>
                      <a:lnTo>
                        <a:pt x="108" y="16"/>
                      </a:lnTo>
                      <a:lnTo>
                        <a:pt x="119" y="18"/>
                      </a:lnTo>
                      <a:lnTo>
                        <a:pt x="128" y="20"/>
                      </a:lnTo>
                      <a:lnTo>
                        <a:pt x="139" y="21"/>
                      </a:lnTo>
                      <a:lnTo>
                        <a:pt x="149" y="22"/>
                      </a:lnTo>
                      <a:lnTo>
                        <a:pt x="160" y="25"/>
                      </a:lnTo>
                      <a:lnTo>
                        <a:pt x="393" y="1725"/>
                      </a:lnTo>
                      <a:lnTo>
                        <a:pt x="383" y="1724"/>
                      </a:lnTo>
                      <a:lnTo>
                        <a:pt x="376" y="1722"/>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1" name="Freeform 471"/>
                <p:cNvSpPr>
                  <a:spLocks/>
                </p:cNvSpPr>
                <p:nvPr/>
              </p:nvSpPr>
              <p:spPr bwMode="auto">
                <a:xfrm>
                  <a:off x="1540" y="1561"/>
                  <a:ext cx="342" cy="1717"/>
                </a:xfrm>
                <a:custGeom>
                  <a:avLst/>
                  <a:gdLst>
                    <a:gd name="T0" fmla="*/ 0 w 342"/>
                    <a:gd name="T1" fmla="*/ 0 h 1717"/>
                    <a:gd name="T2" fmla="*/ 3 w 342"/>
                    <a:gd name="T3" fmla="*/ 1 h 1717"/>
                    <a:gd name="T4" fmla="*/ 11 w 342"/>
                    <a:gd name="T5" fmla="*/ 2 h 1717"/>
                    <a:gd name="T6" fmla="*/ 18 w 342"/>
                    <a:gd name="T7" fmla="*/ 5 h 1717"/>
                    <a:gd name="T8" fmla="*/ 25 w 342"/>
                    <a:gd name="T9" fmla="*/ 6 h 1717"/>
                    <a:gd name="T10" fmla="*/ 33 w 342"/>
                    <a:gd name="T11" fmla="*/ 7 h 1717"/>
                    <a:gd name="T12" fmla="*/ 41 w 342"/>
                    <a:gd name="T13" fmla="*/ 9 h 1717"/>
                    <a:gd name="T14" fmla="*/ 49 w 342"/>
                    <a:gd name="T15" fmla="*/ 11 h 1717"/>
                    <a:gd name="T16" fmla="*/ 55 w 342"/>
                    <a:gd name="T17" fmla="*/ 13 h 1717"/>
                    <a:gd name="T18" fmla="*/ 63 w 342"/>
                    <a:gd name="T19" fmla="*/ 15 h 1717"/>
                    <a:gd name="T20" fmla="*/ 71 w 342"/>
                    <a:gd name="T21" fmla="*/ 17 h 1717"/>
                    <a:gd name="T22" fmla="*/ 79 w 342"/>
                    <a:gd name="T23" fmla="*/ 19 h 1717"/>
                    <a:gd name="T24" fmla="*/ 87 w 342"/>
                    <a:gd name="T25" fmla="*/ 19 h 1717"/>
                    <a:gd name="T26" fmla="*/ 95 w 342"/>
                    <a:gd name="T27" fmla="*/ 22 h 1717"/>
                    <a:gd name="T28" fmla="*/ 103 w 342"/>
                    <a:gd name="T29" fmla="*/ 23 h 1717"/>
                    <a:gd name="T30" fmla="*/ 111 w 342"/>
                    <a:gd name="T31" fmla="*/ 26 h 1717"/>
                    <a:gd name="T32" fmla="*/ 119 w 342"/>
                    <a:gd name="T33" fmla="*/ 26 h 1717"/>
                    <a:gd name="T34" fmla="*/ 126 w 342"/>
                    <a:gd name="T35" fmla="*/ 29 h 1717"/>
                    <a:gd name="T36" fmla="*/ 134 w 342"/>
                    <a:gd name="T37" fmla="*/ 30 h 1717"/>
                    <a:gd name="T38" fmla="*/ 142 w 342"/>
                    <a:gd name="T39" fmla="*/ 32 h 1717"/>
                    <a:gd name="T40" fmla="*/ 342 w 342"/>
                    <a:gd name="T41" fmla="*/ 1717 h 1717"/>
                    <a:gd name="T42" fmla="*/ 332 w 342"/>
                    <a:gd name="T43" fmla="*/ 1713 h 1717"/>
                    <a:gd name="T44" fmla="*/ 323 w 342"/>
                    <a:gd name="T45" fmla="*/ 1710 h 1717"/>
                    <a:gd name="T46" fmla="*/ 313 w 342"/>
                    <a:gd name="T47" fmla="*/ 1706 h 1717"/>
                    <a:gd name="T48" fmla="*/ 306 w 342"/>
                    <a:gd name="T49" fmla="*/ 1704 h 1717"/>
                    <a:gd name="T50" fmla="*/ 0 w 342"/>
                    <a:gd name="T51" fmla="*/ 420 h 1717"/>
                    <a:gd name="T52" fmla="*/ 0 w 342"/>
                    <a:gd name="T53"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2" h="1717">
                      <a:moveTo>
                        <a:pt x="0" y="0"/>
                      </a:moveTo>
                      <a:lnTo>
                        <a:pt x="3" y="1"/>
                      </a:lnTo>
                      <a:lnTo>
                        <a:pt x="11" y="2"/>
                      </a:lnTo>
                      <a:lnTo>
                        <a:pt x="18" y="5"/>
                      </a:lnTo>
                      <a:lnTo>
                        <a:pt x="25" y="6"/>
                      </a:lnTo>
                      <a:lnTo>
                        <a:pt x="33" y="7"/>
                      </a:lnTo>
                      <a:lnTo>
                        <a:pt x="41" y="9"/>
                      </a:lnTo>
                      <a:lnTo>
                        <a:pt x="49" y="11"/>
                      </a:lnTo>
                      <a:lnTo>
                        <a:pt x="55" y="13"/>
                      </a:lnTo>
                      <a:lnTo>
                        <a:pt x="63" y="15"/>
                      </a:lnTo>
                      <a:lnTo>
                        <a:pt x="71" y="17"/>
                      </a:lnTo>
                      <a:lnTo>
                        <a:pt x="79" y="19"/>
                      </a:lnTo>
                      <a:lnTo>
                        <a:pt x="87" y="19"/>
                      </a:lnTo>
                      <a:lnTo>
                        <a:pt x="95" y="22"/>
                      </a:lnTo>
                      <a:lnTo>
                        <a:pt x="103" y="23"/>
                      </a:lnTo>
                      <a:lnTo>
                        <a:pt x="111" y="26"/>
                      </a:lnTo>
                      <a:lnTo>
                        <a:pt x="119" y="26"/>
                      </a:lnTo>
                      <a:lnTo>
                        <a:pt x="126" y="29"/>
                      </a:lnTo>
                      <a:lnTo>
                        <a:pt x="134" y="30"/>
                      </a:lnTo>
                      <a:lnTo>
                        <a:pt x="142" y="32"/>
                      </a:lnTo>
                      <a:lnTo>
                        <a:pt x="342" y="1717"/>
                      </a:lnTo>
                      <a:lnTo>
                        <a:pt x="332" y="1713"/>
                      </a:lnTo>
                      <a:lnTo>
                        <a:pt x="323" y="1710"/>
                      </a:lnTo>
                      <a:lnTo>
                        <a:pt x="313" y="1706"/>
                      </a:lnTo>
                      <a:lnTo>
                        <a:pt x="306" y="1704"/>
                      </a:lnTo>
                      <a:lnTo>
                        <a:pt x="0" y="420"/>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2" name="Freeform 472"/>
                <p:cNvSpPr>
                  <a:spLocks/>
                </p:cNvSpPr>
                <p:nvPr/>
              </p:nvSpPr>
              <p:spPr bwMode="auto">
                <a:xfrm>
                  <a:off x="1435" y="1536"/>
                  <a:ext cx="105" cy="445"/>
                </a:xfrm>
                <a:custGeom>
                  <a:avLst/>
                  <a:gdLst>
                    <a:gd name="T0" fmla="*/ 105 w 105"/>
                    <a:gd name="T1" fmla="*/ 445 h 445"/>
                    <a:gd name="T2" fmla="*/ 0 w 105"/>
                    <a:gd name="T3" fmla="*/ 0 h 445"/>
                    <a:gd name="T4" fmla="*/ 6 w 105"/>
                    <a:gd name="T5" fmla="*/ 1 h 445"/>
                    <a:gd name="T6" fmla="*/ 14 w 105"/>
                    <a:gd name="T7" fmla="*/ 2 h 445"/>
                    <a:gd name="T8" fmla="*/ 22 w 105"/>
                    <a:gd name="T9" fmla="*/ 3 h 445"/>
                    <a:gd name="T10" fmla="*/ 30 w 105"/>
                    <a:gd name="T11" fmla="*/ 6 h 445"/>
                    <a:gd name="T12" fmla="*/ 37 w 105"/>
                    <a:gd name="T13" fmla="*/ 7 h 445"/>
                    <a:gd name="T14" fmla="*/ 44 w 105"/>
                    <a:gd name="T15" fmla="*/ 10 h 445"/>
                    <a:gd name="T16" fmla="*/ 52 w 105"/>
                    <a:gd name="T17" fmla="*/ 11 h 445"/>
                    <a:gd name="T18" fmla="*/ 60 w 105"/>
                    <a:gd name="T19" fmla="*/ 14 h 445"/>
                    <a:gd name="T20" fmla="*/ 68 w 105"/>
                    <a:gd name="T21" fmla="*/ 15 h 445"/>
                    <a:gd name="T22" fmla="*/ 76 w 105"/>
                    <a:gd name="T23" fmla="*/ 18 h 445"/>
                    <a:gd name="T24" fmla="*/ 84 w 105"/>
                    <a:gd name="T25" fmla="*/ 19 h 445"/>
                    <a:gd name="T26" fmla="*/ 92 w 105"/>
                    <a:gd name="T27" fmla="*/ 22 h 445"/>
                    <a:gd name="T28" fmla="*/ 100 w 105"/>
                    <a:gd name="T29" fmla="*/ 23 h 445"/>
                    <a:gd name="T30" fmla="*/ 105 w 105"/>
                    <a:gd name="T31" fmla="*/ 25 h 445"/>
                    <a:gd name="T32" fmla="*/ 105 w 105"/>
                    <a:gd name="T33"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445">
                      <a:moveTo>
                        <a:pt x="105" y="445"/>
                      </a:moveTo>
                      <a:lnTo>
                        <a:pt x="0" y="0"/>
                      </a:lnTo>
                      <a:lnTo>
                        <a:pt x="6" y="1"/>
                      </a:lnTo>
                      <a:lnTo>
                        <a:pt x="14" y="2"/>
                      </a:lnTo>
                      <a:lnTo>
                        <a:pt x="22" y="3"/>
                      </a:lnTo>
                      <a:lnTo>
                        <a:pt x="30" y="6"/>
                      </a:lnTo>
                      <a:lnTo>
                        <a:pt x="37" y="7"/>
                      </a:lnTo>
                      <a:lnTo>
                        <a:pt x="44" y="10"/>
                      </a:lnTo>
                      <a:lnTo>
                        <a:pt x="52" y="11"/>
                      </a:lnTo>
                      <a:lnTo>
                        <a:pt x="60" y="14"/>
                      </a:lnTo>
                      <a:lnTo>
                        <a:pt x="68" y="15"/>
                      </a:lnTo>
                      <a:lnTo>
                        <a:pt x="76" y="18"/>
                      </a:lnTo>
                      <a:lnTo>
                        <a:pt x="84" y="19"/>
                      </a:lnTo>
                      <a:lnTo>
                        <a:pt x="92" y="22"/>
                      </a:lnTo>
                      <a:lnTo>
                        <a:pt x="100" y="23"/>
                      </a:lnTo>
                      <a:lnTo>
                        <a:pt x="105" y="25"/>
                      </a:lnTo>
                      <a:lnTo>
                        <a:pt x="105" y="445"/>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3" name="Freeform 473"/>
                <p:cNvSpPr>
                  <a:spLocks/>
                </p:cNvSpPr>
                <p:nvPr/>
              </p:nvSpPr>
              <p:spPr bwMode="auto">
                <a:xfrm>
                  <a:off x="1540" y="2219"/>
                  <a:ext cx="129" cy="682"/>
                </a:xfrm>
                <a:custGeom>
                  <a:avLst/>
                  <a:gdLst>
                    <a:gd name="T0" fmla="*/ 0 w 129"/>
                    <a:gd name="T1" fmla="*/ 0 h 682"/>
                    <a:gd name="T2" fmla="*/ 129 w 129"/>
                    <a:gd name="T3" fmla="*/ 682 h 682"/>
                    <a:gd name="T4" fmla="*/ 0 w 129"/>
                    <a:gd name="T5" fmla="*/ 161 h 682"/>
                    <a:gd name="T6" fmla="*/ 0 w 129"/>
                    <a:gd name="T7" fmla="*/ 0 h 682"/>
                  </a:gdLst>
                  <a:ahLst/>
                  <a:cxnLst>
                    <a:cxn ang="0">
                      <a:pos x="T0" y="T1"/>
                    </a:cxn>
                    <a:cxn ang="0">
                      <a:pos x="T2" y="T3"/>
                    </a:cxn>
                    <a:cxn ang="0">
                      <a:pos x="T4" y="T5"/>
                    </a:cxn>
                    <a:cxn ang="0">
                      <a:pos x="T6" y="T7"/>
                    </a:cxn>
                  </a:cxnLst>
                  <a:rect l="0" t="0" r="r" b="b"/>
                  <a:pathLst>
                    <a:path w="129" h="682">
                      <a:moveTo>
                        <a:pt x="0" y="0"/>
                      </a:moveTo>
                      <a:lnTo>
                        <a:pt x="129" y="682"/>
                      </a:lnTo>
                      <a:lnTo>
                        <a:pt x="0" y="161"/>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4" name="Freeform 474"/>
                <p:cNvSpPr>
                  <a:spLocks/>
                </p:cNvSpPr>
                <p:nvPr/>
              </p:nvSpPr>
              <p:spPr bwMode="auto">
                <a:xfrm>
                  <a:off x="1324" y="1503"/>
                  <a:ext cx="216" cy="877"/>
                </a:xfrm>
                <a:custGeom>
                  <a:avLst/>
                  <a:gdLst>
                    <a:gd name="T0" fmla="*/ 216 w 216"/>
                    <a:gd name="T1" fmla="*/ 877 h 877"/>
                    <a:gd name="T2" fmla="*/ 0 w 216"/>
                    <a:gd name="T3" fmla="*/ 0 h 877"/>
                    <a:gd name="T4" fmla="*/ 9 w 216"/>
                    <a:gd name="T5" fmla="*/ 2 h 877"/>
                    <a:gd name="T6" fmla="*/ 20 w 216"/>
                    <a:gd name="T7" fmla="*/ 5 h 877"/>
                    <a:gd name="T8" fmla="*/ 30 w 216"/>
                    <a:gd name="T9" fmla="*/ 8 h 877"/>
                    <a:gd name="T10" fmla="*/ 42 w 216"/>
                    <a:gd name="T11" fmla="*/ 11 h 877"/>
                    <a:gd name="T12" fmla="*/ 53 w 216"/>
                    <a:gd name="T13" fmla="*/ 14 h 877"/>
                    <a:gd name="T14" fmla="*/ 63 w 216"/>
                    <a:gd name="T15" fmla="*/ 18 h 877"/>
                    <a:gd name="T16" fmla="*/ 74 w 216"/>
                    <a:gd name="T17" fmla="*/ 21 h 877"/>
                    <a:gd name="T18" fmla="*/ 86 w 216"/>
                    <a:gd name="T19" fmla="*/ 25 h 877"/>
                    <a:gd name="T20" fmla="*/ 216 w 216"/>
                    <a:gd name="T21" fmla="*/ 716 h 877"/>
                    <a:gd name="T22" fmla="*/ 216 w 216"/>
                    <a:gd name="T23" fmla="*/ 87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877">
                      <a:moveTo>
                        <a:pt x="216" y="877"/>
                      </a:moveTo>
                      <a:lnTo>
                        <a:pt x="0" y="0"/>
                      </a:lnTo>
                      <a:lnTo>
                        <a:pt x="9" y="2"/>
                      </a:lnTo>
                      <a:lnTo>
                        <a:pt x="20" y="5"/>
                      </a:lnTo>
                      <a:lnTo>
                        <a:pt x="30" y="8"/>
                      </a:lnTo>
                      <a:lnTo>
                        <a:pt x="42" y="11"/>
                      </a:lnTo>
                      <a:lnTo>
                        <a:pt x="53" y="14"/>
                      </a:lnTo>
                      <a:lnTo>
                        <a:pt x="63" y="18"/>
                      </a:lnTo>
                      <a:lnTo>
                        <a:pt x="74" y="21"/>
                      </a:lnTo>
                      <a:lnTo>
                        <a:pt x="86" y="25"/>
                      </a:lnTo>
                      <a:lnTo>
                        <a:pt x="216" y="716"/>
                      </a:lnTo>
                      <a:lnTo>
                        <a:pt x="216" y="877"/>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5" name="Freeform 475"/>
                <p:cNvSpPr>
                  <a:spLocks/>
                </p:cNvSpPr>
                <p:nvPr/>
              </p:nvSpPr>
              <p:spPr bwMode="auto">
                <a:xfrm>
                  <a:off x="1353" y="1517"/>
                  <a:ext cx="574" cy="192"/>
                </a:xfrm>
                <a:custGeom>
                  <a:avLst/>
                  <a:gdLst>
                    <a:gd name="T0" fmla="*/ 37 w 574"/>
                    <a:gd name="T1" fmla="*/ 4 h 192"/>
                    <a:gd name="T2" fmla="*/ 63 w 574"/>
                    <a:gd name="T3" fmla="*/ 11 h 192"/>
                    <a:gd name="T4" fmla="*/ 90 w 574"/>
                    <a:gd name="T5" fmla="*/ 19 h 192"/>
                    <a:gd name="T6" fmla="*/ 115 w 574"/>
                    <a:gd name="T7" fmla="*/ 25 h 192"/>
                    <a:gd name="T8" fmla="*/ 141 w 574"/>
                    <a:gd name="T9" fmla="*/ 33 h 192"/>
                    <a:gd name="T10" fmla="*/ 167 w 574"/>
                    <a:gd name="T11" fmla="*/ 40 h 192"/>
                    <a:gd name="T12" fmla="*/ 194 w 574"/>
                    <a:gd name="T13" fmla="*/ 46 h 192"/>
                    <a:gd name="T14" fmla="*/ 219 w 574"/>
                    <a:gd name="T15" fmla="*/ 51 h 192"/>
                    <a:gd name="T16" fmla="*/ 245 w 574"/>
                    <a:gd name="T17" fmla="*/ 58 h 192"/>
                    <a:gd name="T18" fmla="*/ 270 w 574"/>
                    <a:gd name="T19" fmla="*/ 63 h 192"/>
                    <a:gd name="T20" fmla="*/ 298 w 574"/>
                    <a:gd name="T21" fmla="*/ 70 h 192"/>
                    <a:gd name="T22" fmla="*/ 323 w 574"/>
                    <a:gd name="T23" fmla="*/ 74 h 192"/>
                    <a:gd name="T24" fmla="*/ 348 w 574"/>
                    <a:gd name="T25" fmla="*/ 79 h 192"/>
                    <a:gd name="T26" fmla="*/ 374 w 574"/>
                    <a:gd name="T27" fmla="*/ 83 h 192"/>
                    <a:gd name="T28" fmla="*/ 400 w 574"/>
                    <a:gd name="T29" fmla="*/ 88 h 192"/>
                    <a:gd name="T30" fmla="*/ 427 w 574"/>
                    <a:gd name="T31" fmla="*/ 92 h 192"/>
                    <a:gd name="T32" fmla="*/ 452 w 574"/>
                    <a:gd name="T33" fmla="*/ 96 h 192"/>
                    <a:gd name="T34" fmla="*/ 478 w 574"/>
                    <a:gd name="T35" fmla="*/ 100 h 192"/>
                    <a:gd name="T36" fmla="*/ 504 w 574"/>
                    <a:gd name="T37" fmla="*/ 105 h 192"/>
                    <a:gd name="T38" fmla="*/ 529 w 574"/>
                    <a:gd name="T39" fmla="*/ 108 h 192"/>
                    <a:gd name="T40" fmla="*/ 556 w 574"/>
                    <a:gd name="T41" fmla="*/ 112 h 192"/>
                    <a:gd name="T42" fmla="*/ 544 w 574"/>
                    <a:gd name="T43" fmla="*/ 192 h 192"/>
                    <a:gd name="T44" fmla="*/ 511 w 574"/>
                    <a:gd name="T45" fmla="*/ 188 h 192"/>
                    <a:gd name="T46" fmla="*/ 482 w 574"/>
                    <a:gd name="T47" fmla="*/ 184 h 192"/>
                    <a:gd name="T48" fmla="*/ 452 w 574"/>
                    <a:gd name="T49" fmla="*/ 182 h 192"/>
                    <a:gd name="T50" fmla="*/ 423 w 574"/>
                    <a:gd name="T51" fmla="*/ 178 h 192"/>
                    <a:gd name="T52" fmla="*/ 394 w 574"/>
                    <a:gd name="T53" fmla="*/ 174 h 192"/>
                    <a:gd name="T54" fmla="*/ 366 w 574"/>
                    <a:gd name="T55" fmla="*/ 170 h 192"/>
                    <a:gd name="T56" fmla="*/ 338 w 574"/>
                    <a:gd name="T57" fmla="*/ 165 h 192"/>
                    <a:gd name="T58" fmla="*/ 312 w 574"/>
                    <a:gd name="T59" fmla="*/ 162 h 192"/>
                    <a:gd name="T60" fmla="*/ 284 w 574"/>
                    <a:gd name="T61" fmla="*/ 155 h 192"/>
                    <a:gd name="T62" fmla="*/ 259 w 574"/>
                    <a:gd name="T63" fmla="*/ 152 h 192"/>
                    <a:gd name="T64" fmla="*/ 234 w 574"/>
                    <a:gd name="T65" fmla="*/ 146 h 192"/>
                    <a:gd name="T66" fmla="*/ 209 w 574"/>
                    <a:gd name="T67" fmla="*/ 141 h 192"/>
                    <a:gd name="T68" fmla="*/ 184 w 574"/>
                    <a:gd name="T69" fmla="*/ 134 h 192"/>
                    <a:gd name="T70" fmla="*/ 161 w 574"/>
                    <a:gd name="T71" fmla="*/ 129 h 192"/>
                    <a:gd name="T72" fmla="*/ 137 w 574"/>
                    <a:gd name="T73" fmla="*/ 123 h 192"/>
                    <a:gd name="T74" fmla="*/ 115 w 574"/>
                    <a:gd name="T75" fmla="*/ 119 h 192"/>
                    <a:gd name="T76" fmla="*/ 91 w 574"/>
                    <a:gd name="T77" fmla="*/ 111 h 192"/>
                    <a:gd name="T78" fmla="*/ 55 w 574"/>
                    <a:gd name="T79" fmla="*/ 101 h 192"/>
                    <a:gd name="T80" fmla="*/ 33 w 574"/>
                    <a:gd name="T81" fmla="*/ 94 h 192"/>
                    <a:gd name="T82" fmla="*/ 0 w 574"/>
                    <a:gd name="T83" fmla="*/ 84 h 192"/>
                    <a:gd name="T84" fmla="*/ 5 w 574"/>
                    <a:gd name="T85" fmla="*/ 53 h 192"/>
                    <a:gd name="T86" fmla="*/ 14 w 574"/>
                    <a:gd name="T87"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4" h="192">
                      <a:moveTo>
                        <a:pt x="21" y="0"/>
                      </a:moveTo>
                      <a:lnTo>
                        <a:pt x="29" y="1"/>
                      </a:lnTo>
                      <a:lnTo>
                        <a:pt x="37" y="4"/>
                      </a:lnTo>
                      <a:lnTo>
                        <a:pt x="46" y="7"/>
                      </a:lnTo>
                      <a:lnTo>
                        <a:pt x="55" y="9"/>
                      </a:lnTo>
                      <a:lnTo>
                        <a:pt x="63" y="11"/>
                      </a:lnTo>
                      <a:lnTo>
                        <a:pt x="71" y="13"/>
                      </a:lnTo>
                      <a:lnTo>
                        <a:pt x="80" y="16"/>
                      </a:lnTo>
                      <a:lnTo>
                        <a:pt x="90" y="19"/>
                      </a:lnTo>
                      <a:lnTo>
                        <a:pt x="97" y="20"/>
                      </a:lnTo>
                      <a:lnTo>
                        <a:pt x="107" y="22"/>
                      </a:lnTo>
                      <a:lnTo>
                        <a:pt x="115" y="25"/>
                      </a:lnTo>
                      <a:lnTo>
                        <a:pt x="124" y="28"/>
                      </a:lnTo>
                      <a:lnTo>
                        <a:pt x="132" y="29"/>
                      </a:lnTo>
                      <a:lnTo>
                        <a:pt x="141" y="33"/>
                      </a:lnTo>
                      <a:lnTo>
                        <a:pt x="150" y="34"/>
                      </a:lnTo>
                      <a:lnTo>
                        <a:pt x="159" y="38"/>
                      </a:lnTo>
                      <a:lnTo>
                        <a:pt x="167" y="40"/>
                      </a:lnTo>
                      <a:lnTo>
                        <a:pt x="175" y="42"/>
                      </a:lnTo>
                      <a:lnTo>
                        <a:pt x="184" y="44"/>
                      </a:lnTo>
                      <a:lnTo>
                        <a:pt x="194" y="46"/>
                      </a:lnTo>
                      <a:lnTo>
                        <a:pt x="202" y="47"/>
                      </a:lnTo>
                      <a:lnTo>
                        <a:pt x="209" y="50"/>
                      </a:lnTo>
                      <a:lnTo>
                        <a:pt x="219" y="51"/>
                      </a:lnTo>
                      <a:lnTo>
                        <a:pt x="228" y="54"/>
                      </a:lnTo>
                      <a:lnTo>
                        <a:pt x="236" y="55"/>
                      </a:lnTo>
                      <a:lnTo>
                        <a:pt x="245" y="58"/>
                      </a:lnTo>
                      <a:lnTo>
                        <a:pt x="253" y="59"/>
                      </a:lnTo>
                      <a:lnTo>
                        <a:pt x="262" y="62"/>
                      </a:lnTo>
                      <a:lnTo>
                        <a:pt x="270" y="63"/>
                      </a:lnTo>
                      <a:lnTo>
                        <a:pt x="279" y="66"/>
                      </a:lnTo>
                      <a:lnTo>
                        <a:pt x="288" y="67"/>
                      </a:lnTo>
                      <a:lnTo>
                        <a:pt x="298" y="70"/>
                      </a:lnTo>
                      <a:lnTo>
                        <a:pt x="306" y="70"/>
                      </a:lnTo>
                      <a:lnTo>
                        <a:pt x="313" y="73"/>
                      </a:lnTo>
                      <a:lnTo>
                        <a:pt x="323" y="74"/>
                      </a:lnTo>
                      <a:lnTo>
                        <a:pt x="332" y="76"/>
                      </a:lnTo>
                      <a:lnTo>
                        <a:pt x="340" y="76"/>
                      </a:lnTo>
                      <a:lnTo>
                        <a:pt x="348" y="79"/>
                      </a:lnTo>
                      <a:lnTo>
                        <a:pt x="357" y="80"/>
                      </a:lnTo>
                      <a:lnTo>
                        <a:pt x="366" y="83"/>
                      </a:lnTo>
                      <a:lnTo>
                        <a:pt x="374" y="83"/>
                      </a:lnTo>
                      <a:lnTo>
                        <a:pt x="383" y="86"/>
                      </a:lnTo>
                      <a:lnTo>
                        <a:pt x="391" y="86"/>
                      </a:lnTo>
                      <a:lnTo>
                        <a:pt x="400" y="88"/>
                      </a:lnTo>
                      <a:lnTo>
                        <a:pt x="408" y="90"/>
                      </a:lnTo>
                      <a:lnTo>
                        <a:pt x="417" y="91"/>
                      </a:lnTo>
                      <a:lnTo>
                        <a:pt x="427" y="92"/>
                      </a:lnTo>
                      <a:lnTo>
                        <a:pt x="436" y="95"/>
                      </a:lnTo>
                      <a:lnTo>
                        <a:pt x="444" y="95"/>
                      </a:lnTo>
                      <a:lnTo>
                        <a:pt x="452" y="96"/>
                      </a:lnTo>
                      <a:lnTo>
                        <a:pt x="461" y="98"/>
                      </a:lnTo>
                      <a:lnTo>
                        <a:pt x="470" y="100"/>
                      </a:lnTo>
                      <a:lnTo>
                        <a:pt x="478" y="100"/>
                      </a:lnTo>
                      <a:lnTo>
                        <a:pt x="486" y="101"/>
                      </a:lnTo>
                      <a:lnTo>
                        <a:pt x="495" y="103"/>
                      </a:lnTo>
                      <a:lnTo>
                        <a:pt x="504" y="105"/>
                      </a:lnTo>
                      <a:lnTo>
                        <a:pt x="512" y="105"/>
                      </a:lnTo>
                      <a:lnTo>
                        <a:pt x="522" y="107"/>
                      </a:lnTo>
                      <a:lnTo>
                        <a:pt x="529" y="108"/>
                      </a:lnTo>
                      <a:lnTo>
                        <a:pt x="539" y="109"/>
                      </a:lnTo>
                      <a:lnTo>
                        <a:pt x="547" y="109"/>
                      </a:lnTo>
                      <a:lnTo>
                        <a:pt x="556" y="112"/>
                      </a:lnTo>
                      <a:lnTo>
                        <a:pt x="565" y="112"/>
                      </a:lnTo>
                      <a:lnTo>
                        <a:pt x="574" y="115"/>
                      </a:lnTo>
                      <a:lnTo>
                        <a:pt x="544" y="192"/>
                      </a:lnTo>
                      <a:lnTo>
                        <a:pt x="532" y="191"/>
                      </a:lnTo>
                      <a:lnTo>
                        <a:pt x="523" y="190"/>
                      </a:lnTo>
                      <a:lnTo>
                        <a:pt x="511" y="188"/>
                      </a:lnTo>
                      <a:lnTo>
                        <a:pt x="502" y="187"/>
                      </a:lnTo>
                      <a:lnTo>
                        <a:pt x="491" y="186"/>
                      </a:lnTo>
                      <a:lnTo>
                        <a:pt x="482" y="184"/>
                      </a:lnTo>
                      <a:lnTo>
                        <a:pt x="471" y="183"/>
                      </a:lnTo>
                      <a:lnTo>
                        <a:pt x="462" y="183"/>
                      </a:lnTo>
                      <a:lnTo>
                        <a:pt x="452" y="182"/>
                      </a:lnTo>
                      <a:lnTo>
                        <a:pt x="443" y="180"/>
                      </a:lnTo>
                      <a:lnTo>
                        <a:pt x="432" y="179"/>
                      </a:lnTo>
                      <a:lnTo>
                        <a:pt x="423" y="178"/>
                      </a:lnTo>
                      <a:lnTo>
                        <a:pt x="412" y="177"/>
                      </a:lnTo>
                      <a:lnTo>
                        <a:pt x="404" y="175"/>
                      </a:lnTo>
                      <a:lnTo>
                        <a:pt x="394" y="174"/>
                      </a:lnTo>
                      <a:lnTo>
                        <a:pt x="386" y="174"/>
                      </a:lnTo>
                      <a:lnTo>
                        <a:pt x="375" y="171"/>
                      </a:lnTo>
                      <a:lnTo>
                        <a:pt x="366" y="170"/>
                      </a:lnTo>
                      <a:lnTo>
                        <a:pt x="357" y="169"/>
                      </a:lnTo>
                      <a:lnTo>
                        <a:pt x="348" y="167"/>
                      </a:lnTo>
                      <a:lnTo>
                        <a:pt x="338" y="165"/>
                      </a:lnTo>
                      <a:lnTo>
                        <a:pt x="329" y="165"/>
                      </a:lnTo>
                      <a:lnTo>
                        <a:pt x="320" y="162"/>
                      </a:lnTo>
                      <a:lnTo>
                        <a:pt x="312" y="162"/>
                      </a:lnTo>
                      <a:lnTo>
                        <a:pt x="303" y="159"/>
                      </a:lnTo>
                      <a:lnTo>
                        <a:pt x="294" y="158"/>
                      </a:lnTo>
                      <a:lnTo>
                        <a:pt x="284" y="155"/>
                      </a:lnTo>
                      <a:lnTo>
                        <a:pt x="277" y="155"/>
                      </a:lnTo>
                      <a:lnTo>
                        <a:pt x="267" y="153"/>
                      </a:lnTo>
                      <a:lnTo>
                        <a:pt x="259" y="152"/>
                      </a:lnTo>
                      <a:lnTo>
                        <a:pt x="252" y="149"/>
                      </a:lnTo>
                      <a:lnTo>
                        <a:pt x="244" y="149"/>
                      </a:lnTo>
                      <a:lnTo>
                        <a:pt x="234" y="146"/>
                      </a:lnTo>
                      <a:lnTo>
                        <a:pt x="227" y="145"/>
                      </a:lnTo>
                      <a:lnTo>
                        <a:pt x="217" y="142"/>
                      </a:lnTo>
                      <a:lnTo>
                        <a:pt x="209" y="141"/>
                      </a:lnTo>
                      <a:lnTo>
                        <a:pt x="200" y="138"/>
                      </a:lnTo>
                      <a:lnTo>
                        <a:pt x="192" y="137"/>
                      </a:lnTo>
                      <a:lnTo>
                        <a:pt x="184" y="134"/>
                      </a:lnTo>
                      <a:lnTo>
                        <a:pt x="176" y="133"/>
                      </a:lnTo>
                      <a:lnTo>
                        <a:pt x="169" y="130"/>
                      </a:lnTo>
                      <a:lnTo>
                        <a:pt x="161" y="129"/>
                      </a:lnTo>
                      <a:lnTo>
                        <a:pt x="153" y="127"/>
                      </a:lnTo>
                      <a:lnTo>
                        <a:pt x="145" y="125"/>
                      </a:lnTo>
                      <a:lnTo>
                        <a:pt x="137" y="123"/>
                      </a:lnTo>
                      <a:lnTo>
                        <a:pt x="129" y="121"/>
                      </a:lnTo>
                      <a:lnTo>
                        <a:pt x="121" y="120"/>
                      </a:lnTo>
                      <a:lnTo>
                        <a:pt x="115" y="119"/>
                      </a:lnTo>
                      <a:lnTo>
                        <a:pt x="107" y="115"/>
                      </a:lnTo>
                      <a:lnTo>
                        <a:pt x="99" y="113"/>
                      </a:lnTo>
                      <a:lnTo>
                        <a:pt x="91" y="111"/>
                      </a:lnTo>
                      <a:lnTo>
                        <a:pt x="83" y="109"/>
                      </a:lnTo>
                      <a:lnTo>
                        <a:pt x="68" y="105"/>
                      </a:lnTo>
                      <a:lnTo>
                        <a:pt x="55" y="101"/>
                      </a:lnTo>
                      <a:lnTo>
                        <a:pt x="47" y="98"/>
                      </a:lnTo>
                      <a:lnTo>
                        <a:pt x="40" y="96"/>
                      </a:lnTo>
                      <a:lnTo>
                        <a:pt x="33" y="94"/>
                      </a:lnTo>
                      <a:lnTo>
                        <a:pt x="26" y="92"/>
                      </a:lnTo>
                      <a:lnTo>
                        <a:pt x="12" y="88"/>
                      </a:lnTo>
                      <a:lnTo>
                        <a:pt x="0" y="84"/>
                      </a:lnTo>
                      <a:lnTo>
                        <a:pt x="0" y="74"/>
                      </a:lnTo>
                      <a:lnTo>
                        <a:pt x="3" y="63"/>
                      </a:lnTo>
                      <a:lnTo>
                        <a:pt x="5" y="53"/>
                      </a:lnTo>
                      <a:lnTo>
                        <a:pt x="8" y="44"/>
                      </a:lnTo>
                      <a:lnTo>
                        <a:pt x="11" y="32"/>
                      </a:lnTo>
                      <a:lnTo>
                        <a:pt x="14" y="21"/>
                      </a:lnTo>
                      <a:lnTo>
                        <a:pt x="17"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6" name="Freeform 476"/>
                <p:cNvSpPr>
                  <a:spLocks/>
                </p:cNvSpPr>
                <p:nvPr/>
              </p:nvSpPr>
              <p:spPr bwMode="auto">
                <a:xfrm>
                  <a:off x="2353" y="1782"/>
                  <a:ext cx="1" cy="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lnTo>
                        <a:pt x="0" y="0"/>
                      </a:lnTo>
                      <a:lnTo>
                        <a:pt x="0"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7" name="Freeform 477"/>
                <p:cNvSpPr>
                  <a:spLocks/>
                </p:cNvSpPr>
                <p:nvPr/>
              </p:nvSpPr>
              <p:spPr bwMode="auto">
                <a:xfrm>
                  <a:off x="2321" y="1745"/>
                  <a:ext cx="18" cy="129"/>
                </a:xfrm>
                <a:custGeom>
                  <a:avLst/>
                  <a:gdLst>
                    <a:gd name="T0" fmla="*/ 0 w 18"/>
                    <a:gd name="T1" fmla="*/ 20 h 129"/>
                    <a:gd name="T2" fmla="*/ 1 w 18"/>
                    <a:gd name="T3" fmla="*/ 17 h 129"/>
                    <a:gd name="T4" fmla="*/ 8 w 18"/>
                    <a:gd name="T5" fmla="*/ 9 h 129"/>
                    <a:gd name="T6" fmla="*/ 14 w 18"/>
                    <a:gd name="T7" fmla="*/ 1 h 129"/>
                    <a:gd name="T8" fmla="*/ 18 w 18"/>
                    <a:gd name="T9" fmla="*/ 0 h 129"/>
                    <a:gd name="T10" fmla="*/ 18 w 18"/>
                    <a:gd name="T11" fmla="*/ 18 h 129"/>
                    <a:gd name="T12" fmla="*/ 18 w 18"/>
                    <a:gd name="T13" fmla="*/ 18 h 129"/>
                    <a:gd name="T14" fmla="*/ 14 w 18"/>
                    <a:gd name="T15" fmla="*/ 21 h 129"/>
                    <a:gd name="T16" fmla="*/ 12 w 18"/>
                    <a:gd name="T17" fmla="*/ 25 h 129"/>
                    <a:gd name="T18" fmla="*/ 12 w 18"/>
                    <a:gd name="T19" fmla="*/ 32 h 129"/>
                    <a:gd name="T20" fmla="*/ 12 w 18"/>
                    <a:gd name="T21" fmla="*/ 67 h 129"/>
                    <a:gd name="T22" fmla="*/ 8 w 18"/>
                    <a:gd name="T23" fmla="*/ 70 h 129"/>
                    <a:gd name="T24" fmla="*/ 8 w 18"/>
                    <a:gd name="T25" fmla="*/ 78 h 129"/>
                    <a:gd name="T26" fmla="*/ 11 w 18"/>
                    <a:gd name="T27" fmla="*/ 83 h 129"/>
                    <a:gd name="T28" fmla="*/ 18 w 18"/>
                    <a:gd name="T29" fmla="*/ 85 h 129"/>
                    <a:gd name="T30" fmla="*/ 18 w 18"/>
                    <a:gd name="T31" fmla="*/ 96 h 129"/>
                    <a:gd name="T32" fmla="*/ 17 w 18"/>
                    <a:gd name="T33" fmla="*/ 89 h 129"/>
                    <a:gd name="T34" fmla="*/ 17 w 18"/>
                    <a:gd name="T35" fmla="*/ 91 h 129"/>
                    <a:gd name="T36" fmla="*/ 17 w 18"/>
                    <a:gd name="T37" fmla="*/ 93 h 129"/>
                    <a:gd name="T38" fmla="*/ 18 w 18"/>
                    <a:gd name="T39" fmla="*/ 96 h 129"/>
                    <a:gd name="T40" fmla="*/ 18 w 18"/>
                    <a:gd name="T41" fmla="*/ 97 h 129"/>
                    <a:gd name="T42" fmla="*/ 18 w 18"/>
                    <a:gd name="T43" fmla="*/ 129 h 129"/>
                    <a:gd name="T44" fmla="*/ 13 w 18"/>
                    <a:gd name="T45" fmla="*/ 128 h 129"/>
                    <a:gd name="T46" fmla="*/ 13 w 18"/>
                    <a:gd name="T47" fmla="*/ 124 h 129"/>
                    <a:gd name="T48" fmla="*/ 14 w 18"/>
                    <a:gd name="T49" fmla="*/ 121 h 129"/>
                    <a:gd name="T50" fmla="*/ 8 w 18"/>
                    <a:gd name="T51" fmla="*/ 120 h 129"/>
                    <a:gd name="T52" fmla="*/ 1 w 18"/>
                    <a:gd name="T53" fmla="*/ 118 h 129"/>
                    <a:gd name="T54" fmla="*/ 0 w 18"/>
                    <a:gd name="T55" fmla="*/ 116 h 129"/>
                    <a:gd name="T56" fmla="*/ 0 w 18"/>
                    <a:gd name="T57" fmla="*/ 84 h 129"/>
                    <a:gd name="T58" fmla="*/ 1 w 18"/>
                    <a:gd name="T59" fmla="*/ 85 h 129"/>
                    <a:gd name="T60" fmla="*/ 0 w 18"/>
                    <a:gd name="T61" fmla="*/ 82 h 129"/>
                    <a:gd name="T62" fmla="*/ 0 w 18"/>
                    <a:gd name="T63"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129">
                      <a:moveTo>
                        <a:pt x="0" y="20"/>
                      </a:moveTo>
                      <a:lnTo>
                        <a:pt x="1" y="17"/>
                      </a:lnTo>
                      <a:lnTo>
                        <a:pt x="8" y="9"/>
                      </a:lnTo>
                      <a:lnTo>
                        <a:pt x="14" y="1"/>
                      </a:lnTo>
                      <a:lnTo>
                        <a:pt x="18" y="0"/>
                      </a:lnTo>
                      <a:lnTo>
                        <a:pt x="18" y="18"/>
                      </a:lnTo>
                      <a:lnTo>
                        <a:pt x="18" y="18"/>
                      </a:lnTo>
                      <a:lnTo>
                        <a:pt x="14" y="21"/>
                      </a:lnTo>
                      <a:lnTo>
                        <a:pt x="12" y="25"/>
                      </a:lnTo>
                      <a:lnTo>
                        <a:pt x="12" y="32"/>
                      </a:lnTo>
                      <a:lnTo>
                        <a:pt x="12" y="67"/>
                      </a:lnTo>
                      <a:lnTo>
                        <a:pt x="8" y="70"/>
                      </a:lnTo>
                      <a:lnTo>
                        <a:pt x="8" y="78"/>
                      </a:lnTo>
                      <a:lnTo>
                        <a:pt x="11" y="83"/>
                      </a:lnTo>
                      <a:lnTo>
                        <a:pt x="18" y="85"/>
                      </a:lnTo>
                      <a:lnTo>
                        <a:pt x="18" y="96"/>
                      </a:lnTo>
                      <a:lnTo>
                        <a:pt x="17" y="89"/>
                      </a:lnTo>
                      <a:lnTo>
                        <a:pt x="17" y="91"/>
                      </a:lnTo>
                      <a:lnTo>
                        <a:pt x="17" y="93"/>
                      </a:lnTo>
                      <a:lnTo>
                        <a:pt x="18" y="96"/>
                      </a:lnTo>
                      <a:lnTo>
                        <a:pt x="18" y="97"/>
                      </a:lnTo>
                      <a:lnTo>
                        <a:pt x="18" y="129"/>
                      </a:lnTo>
                      <a:lnTo>
                        <a:pt x="13" y="128"/>
                      </a:lnTo>
                      <a:lnTo>
                        <a:pt x="13" y="124"/>
                      </a:lnTo>
                      <a:lnTo>
                        <a:pt x="14" y="121"/>
                      </a:lnTo>
                      <a:lnTo>
                        <a:pt x="8" y="120"/>
                      </a:lnTo>
                      <a:lnTo>
                        <a:pt x="1" y="118"/>
                      </a:lnTo>
                      <a:lnTo>
                        <a:pt x="0" y="116"/>
                      </a:lnTo>
                      <a:lnTo>
                        <a:pt x="0" y="84"/>
                      </a:lnTo>
                      <a:lnTo>
                        <a:pt x="1" y="85"/>
                      </a:lnTo>
                      <a:lnTo>
                        <a:pt x="0" y="82"/>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8" name="Freeform 478"/>
                <p:cNvSpPr>
                  <a:spLocks/>
                </p:cNvSpPr>
                <p:nvPr/>
              </p:nvSpPr>
              <p:spPr bwMode="auto">
                <a:xfrm>
                  <a:off x="2312" y="1765"/>
                  <a:ext cx="9" cy="96"/>
                </a:xfrm>
                <a:custGeom>
                  <a:avLst/>
                  <a:gdLst>
                    <a:gd name="T0" fmla="*/ 9 w 9"/>
                    <a:gd name="T1" fmla="*/ 62 h 96"/>
                    <a:gd name="T2" fmla="*/ 8 w 9"/>
                    <a:gd name="T3" fmla="*/ 58 h 96"/>
                    <a:gd name="T4" fmla="*/ 8 w 9"/>
                    <a:gd name="T5" fmla="*/ 59 h 96"/>
                    <a:gd name="T6" fmla="*/ 8 w 9"/>
                    <a:gd name="T7" fmla="*/ 62 h 96"/>
                    <a:gd name="T8" fmla="*/ 8 w 9"/>
                    <a:gd name="T9" fmla="*/ 63 h 96"/>
                    <a:gd name="T10" fmla="*/ 9 w 9"/>
                    <a:gd name="T11" fmla="*/ 64 h 96"/>
                    <a:gd name="T12" fmla="*/ 9 w 9"/>
                    <a:gd name="T13" fmla="*/ 96 h 96"/>
                    <a:gd name="T14" fmla="*/ 5 w 9"/>
                    <a:gd name="T15" fmla="*/ 91 h 96"/>
                    <a:gd name="T16" fmla="*/ 1 w 9"/>
                    <a:gd name="T17" fmla="*/ 84 h 96"/>
                    <a:gd name="T18" fmla="*/ 0 w 9"/>
                    <a:gd name="T19" fmla="*/ 76 h 96"/>
                    <a:gd name="T20" fmla="*/ 0 w 9"/>
                    <a:gd name="T21" fmla="*/ 69 h 96"/>
                    <a:gd name="T22" fmla="*/ 0 w 9"/>
                    <a:gd name="T23" fmla="*/ 59 h 96"/>
                    <a:gd name="T24" fmla="*/ 4 w 9"/>
                    <a:gd name="T25" fmla="*/ 50 h 96"/>
                    <a:gd name="T26" fmla="*/ 4 w 9"/>
                    <a:gd name="T27" fmla="*/ 25 h 96"/>
                    <a:gd name="T28" fmla="*/ 4 w 9"/>
                    <a:gd name="T29" fmla="*/ 14 h 96"/>
                    <a:gd name="T30" fmla="*/ 6 w 9"/>
                    <a:gd name="T31" fmla="*/ 5 h 96"/>
                    <a:gd name="T32" fmla="*/ 9 w 9"/>
                    <a:gd name="T33" fmla="*/ 0 h 96"/>
                    <a:gd name="T34" fmla="*/ 9 w 9"/>
                    <a:gd name="T35"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96">
                      <a:moveTo>
                        <a:pt x="9" y="62"/>
                      </a:moveTo>
                      <a:lnTo>
                        <a:pt x="8" y="58"/>
                      </a:lnTo>
                      <a:lnTo>
                        <a:pt x="8" y="59"/>
                      </a:lnTo>
                      <a:lnTo>
                        <a:pt x="8" y="62"/>
                      </a:lnTo>
                      <a:lnTo>
                        <a:pt x="8" y="63"/>
                      </a:lnTo>
                      <a:lnTo>
                        <a:pt x="9" y="64"/>
                      </a:lnTo>
                      <a:lnTo>
                        <a:pt x="9" y="96"/>
                      </a:lnTo>
                      <a:lnTo>
                        <a:pt x="5" y="91"/>
                      </a:lnTo>
                      <a:lnTo>
                        <a:pt x="1" y="84"/>
                      </a:lnTo>
                      <a:lnTo>
                        <a:pt x="0" y="76"/>
                      </a:lnTo>
                      <a:lnTo>
                        <a:pt x="0" y="69"/>
                      </a:lnTo>
                      <a:lnTo>
                        <a:pt x="0" y="59"/>
                      </a:lnTo>
                      <a:lnTo>
                        <a:pt x="4" y="50"/>
                      </a:lnTo>
                      <a:lnTo>
                        <a:pt x="4" y="25"/>
                      </a:lnTo>
                      <a:lnTo>
                        <a:pt x="4" y="14"/>
                      </a:lnTo>
                      <a:lnTo>
                        <a:pt x="6" y="5"/>
                      </a:lnTo>
                      <a:lnTo>
                        <a:pt x="9" y="0"/>
                      </a:lnTo>
                      <a:lnTo>
                        <a:pt x="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199" name="Freeform 479"/>
                <p:cNvSpPr>
                  <a:spLocks/>
                </p:cNvSpPr>
                <p:nvPr/>
              </p:nvSpPr>
              <p:spPr bwMode="auto">
                <a:xfrm>
                  <a:off x="2321" y="1940"/>
                  <a:ext cx="18" cy="27"/>
                </a:xfrm>
                <a:custGeom>
                  <a:avLst/>
                  <a:gdLst>
                    <a:gd name="T0" fmla="*/ 0 w 18"/>
                    <a:gd name="T1" fmla="*/ 9 h 27"/>
                    <a:gd name="T2" fmla="*/ 1 w 18"/>
                    <a:gd name="T3" fmla="*/ 8 h 27"/>
                    <a:gd name="T4" fmla="*/ 12 w 18"/>
                    <a:gd name="T5" fmla="*/ 2 h 27"/>
                    <a:gd name="T6" fmla="*/ 18 w 18"/>
                    <a:gd name="T7" fmla="*/ 0 h 27"/>
                    <a:gd name="T8" fmla="*/ 18 w 18"/>
                    <a:gd name="T9" fmla="*/ 22 h 27"/>
                    <a:gd name="T10" fmla="*/ 18 w 18"/>
                    <a:gd name="T11" fmla="*/ 22 h 27"/>
                    <a:gd name="T12" fmla="*/ 13 w 18"/>
                    <a:gd name="T13" fmla="*/ 22 h 27"/>
                    <a:gd name="T14" fmla="*/ 7 w 18"/>
                    <a:gd name="T15" fmla="*/ 22 h 27"/>
                    <a:gd name="T16" fmla="*/ 1 w 18"/>
                    <a:gd name="T17" fmla="*/ 26 h 27"/>
                    <a:gd name="T18" fmla="*/ 0 w 18"/>
                    <a:gd name="T19" fmla="*/ 27 h 27"/>
                    <a:gd name="T20" fmla="*/ 0 w 18"/>
                    <a:gd name="T2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7">
                      <a:moveTo>
                        <a:pt x="0" y="9"/>
                      </a:moveTo>
                      <a:lnTo>
                        <a:pt x="1" y="8"/>
                      </a:lnTo>
                      <a:lnTo>
                        <a:pt x="12" y="2"/>
                      </a:lnTo>
                      <a:lnTo>
                        <a:pt x="18" y="0"/>
                      </a:lnTo>
                      <a:lnTo>
                        <a:pt x="18" y="22"/>
                      </a:lnTo>
                      <a:lnTo>
                        <a:pt x="18" y="22"/>
                      </a:lnTo>
                      <a:lnTo>
                        <a:pt x="13" y="22"/>
                      </a:lnTo>
                      <a:lnTo>
                        <a:pt x="7" y="22"/>
                      </a:lnTo>
                      <a:lnTo>
                        <a:pt x="1" y="26"/>
                      </a:lnTo>
                      <a:lnTo>
                        <a:pt x="0" y="2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0" name="Freeform 480"/>
                <p:cNvSpPr>
                  <a:spLocks/>
                </p:cNvSpPr>
                <p:nvPr/>
              </p:nvSpPr>
              <p:spPr bwMode="auto">
                <a:xfrm>
                  <a:off x="2301" y="1949"/>
                  <a:ext cx="20" cy="108"/>
                </a:xfrm>
                <a:custGeom>
                  <a:avLst/>
                  <a:gdLst>
                    <a:gd name="T0" fmla="*/ 20 w 20"/>
                    <a:gd name="T1" fmla="*/ 18 h 108"/>
                    <a:gd name="T2" fmla="*/ 17 w 20"/>
                    <a:gd name="T3" fmla="*/ 22 h 108"/>
                    <a:gd name="T4" fmla="*/ 17 w 20"/>
                    <a:gd name="T5" fmla="*/ 30 h 108"/>
                    <a:gd name="T6" fmla="*/ 17 w 20"/>
                    <a:gd name="T7" fmla="*/ 41 h 108"/>
                    <a:gd name="T8" fmla="*/ 20 w 20"/>
                    <a:gd name="T9" fmla="*/ 51 h 108"/>
                    <a:gd name="T10" fmla="*/ 20 w 20"/>
                    <a:gd name="T11" fmla="*/ 108 h 108"/>
                    <a:gd name="T12" fmla="*/ 16 w 20"/>
                    <a:gd name="T13" fmla="*/ 103 h 108"/>
                    <a:gd name="T14" fmla="*/ 12 w 20"/>
                    <a:gd name="T15" fmla="*/ 94 h 108"/>
                    <a:gd name="T16" fmla="*/ 8 w 20"/>
                    <a:gd name="T17" fmla="*/ 86 h 108"/>
                    <a:gd name="T18" fmla="*/ 4 w 20"/>
                    <a:gd name="T19" fmla="*/ 75 h 108"/>
                    <a:gd name="T20" fmla="*/ 2 w 20"/>
                    <a:gd name="T21" fmla="*/ 65 h 108"/>
                    <a:gd name="T22" fmla="*/ 0 w 20"/>
                    <a:gd name="T23" fmla="*/ 53 h 108"/>
                    <a:gd name="T24" fmla="*/ 0 w 20"/>
                    <a:gd name="T25" fmla="*/ 42 h 108"/>
                    <a:gd name="T26" fmla="*/ 0 w 20"/>
                    <a:gd name="T27" fmla="*/ 30 h 108"/>
                    <a:gd name="T28" fmla="*/ 4 w 20"/>
                    <a:gd name="T29" fmla="*/ 22 h 108"/>
                    <a:gd name="T30" fmla="*/ 8 w 20"/>
                    <a:gd name="T31" fmla="*/ 13 h 108"/>
                    <a:gd name="T32" fmla="*/ 15 w 20"/>
                    <a:gd name="T33" fmla="*/ 7 h 108"/>
                    <a:gd name="T34" fmla="*/ 20 w 20"/>
                    <a:gd name="T35" fmla="*/ 0 h 108"/>
                    <a:gd name="T36" fmla="*/ 20 w 20"/>
                    <a:gd name="T37"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08">
                      <a:moveTo>
                        <a:pt x="20" y="18"/>
                      </a:moveTo>
                      <a:lnTo>
                        <a:pt x="17" y="22"/>
                      </a:lnTo>
                      <a:lnTo>
                        <a:pt x="17" y="30"/>
                      </a:lnTo>
                      <a:lnTo>
                        <a:pt x="17" y="41"/>
                      </a:lnTo>
                      <a:lnTo>
                        <a:pt x="20" y="51"/>
                      </a:lnTo>
                      <a:lnTo>
                        <a:pt x="20" y="108"/>
                      </a:lnTo>
                      <a:lnTo>
                        <a:pt x="16" y="103"/>
                      </a:lnTo>
                      <a:lnTo>
                        <a:pt x="12" y="94"/>
                      </a:lnTo>
                      <a:lnTo>
                        <a:pt x="8" y="86"/>
                      </a:lnTo>
                      <a:lnTo>
                        <a:pt x="4" y="75"/>
                      </a:lnTo>
                      <a:lnTo>
                        <a:pt x="2" y="65"/>
                      </a:lnTo>
                      <a:lnTo>
                        <a:pt x="0" y="53"/>
                      </a:lnTo>
                      <a:lnTo>
                        <a:pt x="0" y="42"/>
                      </a:lnTo>
                      <a:lnTo>
                        <a:pt x="0" y="30"/>
                      </a:lnTo>
                      <a:lnTo>
                        <a:pt x="4" y="22"/>
                      </a:lnTo>
                      <a:lnTo>
                        <a:pt x="8" y="13"/>
                      </a:lnTo>
                      <a:lnTo>
                        <a:pt x="15" y="7"/>
                      </a:lnTo>
                      <a:lnTo>
                        <a:pt x="20" y="0"/>
                      </a:lnTo>
                      <a:lnTo>
                        <a:pt x="2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1" name="Freeform 481"/>
                <p:cNvSpPr>
                  <a:spLocks/>
                </p:cNvSpPr>
                <p:nvPr/>
              </p:nvSpPr>
              <p:spPr bwMode="auto">
                <a:xfrm>
                  <a:off x="2321" y="2000"/>
                  <a:ext cx="18" cy="73"/>
                </a:xfrm>
                <a:custGeom>
                  <a:avLst/>
                  <a:gdLst>
                    <a:gd name="T0" fmla="*/ 0 w 18"/>
                    <a:gd name="T1" fmla="*/ 0 h 73"/>
                    <a:gd name="T2" fmla="*/ 0 w 18"/>
                    <a:gd name="T3" fmla="*/ 0 h 73"/>
                    <a:gd name="T4" fmla="*/ 3 w 18"/>
                    <a:gd name="T5" fmla="*/ 8 h 73"/>
                    <a:gd name="T6" fmla="*/ 8 w 18"/>
                    <a:gd name="T7" fmla="*/ 17 h 73"/>
                    <a:gd name="T8" fmla="*/ 12 w 18"/>
                    <a:gd name="T9" fmla="*/ 24 h 73"/>
                    <a:gd name="T10" fmla="*/ 18 w 18"/>
                    <a:gd name="T11" fmla="*/ 31 h 73"/>
                    <a:gd name="T12" fmla="*/ 18 w 18"/>
                    <a:gd name="T13" fmla="*/ 31 h 73"/>
                    <a:gd name="T14" fmla="*/ 18 w 18"/>
                    <a:gd name="T15" fmla="*/ 73 h 73"/>
                    <a:gd name="T16" fmla="*/ 14 w 18"/>
                    <a:gd name="T17" fmla="*/ 71 h 73"/>
                    <a:gd name="T18" fmla="*/ 12 w 18"/>
                    <a:gd name="T19" fmla="*/ 69 h 73"/>
                    <a:gd name="T20" fmla="*/ 11 w 18"/>
                    <a:gd name="T21" fmla="*/ 68 h 73"/>
                    <a:gd name="T22" fmla="*/ 9 w 18"/>
                    <a:gd name="T23" fmla="*/ 68 h 73"/>
                    <a:gd name="T24" fmla="*/ 1 w 18"/>
                    <a:gd name="T25" fmla="*/ 60 h 73"/>
                    <a:gd name="T26" fmla="*/ 0 w 18"/>
                    <a:gd name="T27" fmla="*/ 57 h 73"/>
                    <a:gd name="T28" fmla="*/ 0 w 18"/>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73">
                      <a:moveTo>
                        <a:pt x="0" y="0"/>
                      </a:moveTo>
                      <a:lnTo>
                        <a:pt x="0" y="0"/>
                      </a:lnTo>
                      <a:lnTo>
                        <a:pt x="3" y="8"/>
                      </a:lnTo>
                      <a:lnTo>
                        <a:pt x="8" y="17"/>
                      </a:lnTo>
                      <a:lnTo>
                        <a:pt x="12" y="24"/>
                      </a:lnTo>
                      <a:lnTo>
                        <a:pt x="18" y="31"/>
                      </a:lnTo>
                      <a:lnTo>
                        <a:pt x="18" y="31"/>
                      </a:lnTo>
                      <a:lnTo>
                        <a:pt x="18" y="73"/>
                      </a:lnTo>
                      <a:lnTo>
                        <a:pt x="14" y="71"/>
                      </a:lnTo>
                      <a:lnTo>
                        <a:pt x="12" y="69"/>
                      </a:lnTo>
                      <a:lnTo>
                        <a:pt x="11" y="68"/>
                      </a:lnTo>
                      <a:lnTo>
                        <a:pt x="9" y="68"/>
                      </a:lnTo>
                      <a:lnTo>
                        <a:pt x="1" y="60"/>
                      </a:lnTo>
                      <a:lnTo>
                        <a:pt x="0" y="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2" name="Freeform 482"/>
                <p:cNvSpPr>
                  <a:spLocks/>
                </p:cNvSpPr>
                <p:nvPr/>
              </p:nvSpPr>
              <p:spPr bwMode="auto">
                <a:xfrm>
                  <a:off x="2339" y="1740"/>
                  <a:ext cx="14" cy="23"/>
                </a:xfrm>
                <a:custGeom>
                  <a:avLst/>
                  <a:gdLst>
                    <a:gd name="T0" fmla="*/ 0 w 14"/>
                    <a:gd name="T1" fmla="*/ 5 h 23"/>
                    <a:gd name="T2" fmla="*/ 6 w 14"/>
                    <a:gd name="T3" fmla="*/ 2 h 23"/>
                    <a:gd name="T4" fmla="*/ 14 w 14"/>
                    <a:gd name="T5" fmla="*/ 0 h 23"/>
                    <a:gd name="T6" fmla="*/ 14 w 14"/>
                    <a:gd name="T7" fmla="*/ 23 h 23"/>
                    <a:gd name="T8" fmla="*/ 8 w 14"/>
                    <a:gd name="T9" fmla="*/ 23 h 23"/>
                    <a:gd name="T10" fmla="*/ 0 w 14"/>
                    <a:gd name="T11" fmla="*/ 23 h 23"/>
                    <a:gd name="T12" fmla="*/ 0 w 14"/>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0" y="5"/>
                      </a:moveTo>
                      <a:lnTo>
                        <a:pt x="6" y="2"/>
                      </a:lnTo>
                      <a:lnTo>
                        <a:pt x="14" y="0"/>
                      </a:lnTo>
                      <a:lnTo>
                        <a:pt x="14" y="23"/>
                      </a:lnTo>
                      <a:lnTo>
                        <a:pt x="8" y="23"/>
                      </a:lnTo>
                      <a:lnTo>
                        <a:pt x="0" y="2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3" name="Freeform 483"/>
                <p:cNvSpPr>
                  <a:spLocks/>
                </p:cNvSpPr>
                <p:nvPr/>
              </p:nvSpPr>
              <p:spPr bwMode="auto">
                <a:xfrm>
                  <a:off x="2339" y="1829"/>
                  <a:ext cx="14" cy="49"/>
                </a:xfrm>
                <a:custGeom>
                  <a:avLst/>
                  <a:gdLst>
                    <a:gd name="T0" fmla="*/ 0 w 14"/>
                    <a:gd name="T1" fmla="*/ 1 h 49"/>
                    <a:gd name="T2" fmla="*/ 2 w 14"/>
                    <a:gd name="T3" fmla="*/ 1 h 49"/>
                    <a:gd name="T4" fmla="*/ 6 w 14"/>
                    <a:gd name="T5" fmla="*/ 0 h 49"/>
                    <a:gd name="T6" fmla="*/ 10 w 14"/>
                    <a:gd name="T7" fmla="*/ 0 h 49"/>
                    <a:gd name="T8" fmla="*/ 8 w 14"/>
                    <a:gd name="T9" fmla="*/ 1 h 49"/>
                    <a:gd name="T10" fmla="*/ 8 w 14"/>
                    <a:gd name="T11" fmla="*/ 5 h 49"/>
                    <a:gd name="T12" fmla="*/ 11 w 14"/>
                    <a:gd name="T13" fmla="*/ 12 h 49"/>
                    <a:gd name="T14" fmla="*/ 14 w 14"/>
                    <a:gd name="T15" fmla="*/ 13 h 49"/>
                    <a:gd name="T16" fmla="*/ 14 w 14"/>
                    <a:gd name="T17" fmla="*/ 49 h 49"/>
                    <a:gd name="T18" fmla="*/ 3 w 14"/>
                    <a:gd name="T19" fmla="*/ 46 h 49"/>
                    <a:gd name="T20" fmla="*/ 0 w 14"/>
                    <a:gd name="T21" fmla="*/ 45 h 49"/>
                    <a:gd name="T22" fmla="*/ 0 w 14"/>
                    <a:gd name="T23" fmla="*/ 13 h 49"/>
                    <a:gd name="T24" fmla="*/ 2 w 14"/>
                    <a:gd name="T25" fmla="*/ 15 h 49"/>
                    <a:gd name="T26" fmla="*/ 0 w 14"/>
                    <a:gd name="T27" fmla="*/ 12 h 49"/>
                    <a:gd name="T28" fmla="*/ 0 w 14"/>
                    <a:gd name="T2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49">
                      <a:moveTo>
                        <a:pt x="0" y="1"/>
                      </a:moveTo>
                      <a:lnTo>
                        <a:pt x="2" y="1"/>
                      </a:lnTo>
                      <a:lnTo>
                        <a:pt x="6" y="0"/>
                      </a:lnTo>
                      <a:lnTo>
                        <a:pt x="10" y="0"/>
                      </a:lnTo>
                      <a:lnTo>
                        <a:pt x="8" y="1"/>
                      </a:lnTo>
                      <a:lnTo>
                        <a:pt x="8" y="5"/>
                      </a:lnTo>
                      <a:lnTo>
                        <a:pt x="11" y="12"/>
                      </a:lnTo>
                      <a:lnTo>
                        <a:pt x="14" y="13"/>
                      </a:lnTo>
                      <a:lnTo>
                        <a:pt x="14" y="49"/>
                      </a:lnTo>
                      <a:lnTo>
                        <a:pt x="3" y="46"/>
                      </a:lnTo>
                      <a:lnTo>
                        <a:pt x="0" y="45"/>
                      </a:lnTo>
                      <a:lnTo>
                        <a:pt x="0" y="13"/>
                      </a:lnTo>
                      <a:lnTo>
                        <a:pt x="2" y="15"/>
                      </a:lnTo>
                      <a:lnTo>
                        <a:pt x="0" y="12"/>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4" name="Freeform 484"/>
                <p:cNvSpPr>
                  <a:spLocks/>
                </p:cNvSpPr>
                <p:nvPr/>
              </p:nvSpPr>
              <p:spPr bwMode="auto">
                <a:xfrm>
                  <a:off x="2339" y="1938"/>
                  <a:ext cx="14" cy="39"/>
                </a:xfrm>
                <a:custGeom>
                  <a:avLst/>
                  <a:gdLst>
                    <a:gd name="T0" fmla="*/ 0 w 14"/>
                    <a:gd name="T1" fmla="*/ 2 h 39"/>
                    <a:gd name="T2" fmla="*/ 3 w 14"/>
                    <a:gd name="T3" fmla="*/ 0 h 39"/>
                    <a:gd name="T4" fmla="*/ 14 w 14"/>
                    <a:gd name="T5" fmla="*/ 0 h 39"/>
                    <a:gd name="T6" fmla="*/ 14 w 14"/>
                    <a:gd name="T7" fmla="*/ 36 h 39"/>
                    <a:gd name="T8" fmla="*/ 11 w 14"/>
                    <a:gd name="T9" fmla="*/ 36 h 39"/>
                    <a:gd name="T10" fmla="*/ 7 w 14"/>
                    <a:gd name="T11" fmla="*/ 39 h 39"/>
                    <a:gd name="T12" fmla="*/ 7 w 14"/>
                    <a:gd name="T13" fmla="*/ 36 h 39"/>
                    <a:gd name="T14" fmla="*/ 8 w 14"/>
                    <a:gd name="T15" fmla="*/ 36 h 39"/>
                    <a:gd name="T16" fmla="*/ 7 w 14"/>
                    <a:gd name="T17" fmla="*/ 31 h 39"/>
                    <a:gd name="T18" fmla="*/ 6 w 14"/>
                    <a:gd name="T19" fmla="*/ 27 h 39"/>
                    <a:gd name="T20" fmla="*/ 0 w 14"/>
                    <a:gd name="T21" fmla="*/ 24 h 39"/>
                    <a:gd name="T22" fmla="*/ 0 w 14"/>
                    <a:gd name="T23"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9">
                      <a:moveTo>
                        <a:pt x="0" y="2"/>
                      </a:moveTo>
                      <a:lnTo>
                        <a:pt x="3" y="0"/>
                      </a:lnTo>
                      <a:lnTo>
                        <a:pt x="14" y="0"/>
                      </a:lnTo>
                      <a:lnTo>
                        <a:pt x="14" y="36"/>
                      </a:lnTo>
                      <a:lnTo>
                        <a:pt x="11" y="36"/>
                      </a:lnTo>
                      <a:lnTo>
                        <a:pt x="7" y="39"/>
                      </a:lnTo>
                      <a:lnTo>
                        <a:pt x="7" y="36"/>
                      </a:lnTo>
                      <a:lnTo>
                        <a:pt x="8" y="36"/>
                      </a:lnTo>
                      <a:lnTo>
                        <a:pt x="7" y="31"/>
                      </a:lnTo>
                      <a:lnTo>
                        <a:pt x="6" y="27"/>
                      </a:lnTo>
                      <a:lnTo>
                        <a:pt x="0" y="24"/>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5" name="Freeform 485"/>
                <p:cNvSpPr>
                  <a:spLocks/>
                </p:cNvSpPr>
                <p:nvPr/>
              </p:nvSpPr>
              <p:spPr bwMode="auto">
                <a:xfrm>
                  <a:off x="2339" y="2031"/>
                  <a:ext cx="14" cy="46"/>
                </a:xfrm>
                <a:custGeom>
                  <a:avLst/>
                  <a:gdLst>
                    <a:gd name="T0" fmla="*/ 0 w 14"/>
                    <a:gd name="T1" fmla="*/ 0 h 46"/>
                    <a:gd name="T2" fmla="*/ 8 w 14"/>
                    <a:gd name="T3" fmla="*/ 5 h 46"/>
                    <a:gd name="T4" fmla="*/ 14 w 14"/>
                    <a:gd name="T5" fmla="*/ 9 h 46"/>
                    <a:gd name="T6" fmla="*/ 14 w 14"/>
                    <a:gd name="T7" fmla="*/ 46 h 46"/>
                    <a:gd name="T8" fmla="*/ 8 w 14"/>
                    <a:gd name="T9" fmla="*/ 44 h 46"/>
                    <a:gd name="T10" fmla="*/ 0 w 14"/>
                    <a:gd name="T11" fmla="*/ 42 h 46"/>
                    <a:gd name="T12" fmla="*/ 0 w 14"/>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4" h="46">
                      <a:moveTo>
                        <a:pt x="0" y="0"/>
                      </a:moveTo>
                      <a:lnTo>
                        <a:pt x="8" y="5"/>
                      </a:lnTo>
                      <a:lnTo>
                        <a:pt x="14" y="9"/>
                      </a:lnTo>
                      <a:lnTo>
                        <a:pt x="14" y="46"/>
                      </a:lnTo>
                      <a:lnTo>
                        <a:pt x="8" y="44"/>
                      </a:lnTo>
                      <a:lnTo>
                        <a:pt x="0" y="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6" name="Freeform 486"/>
                <p:cNvSpPr>
                  <a:spLocks/>
                </p:cNvSpPr>
                <p:nvPr/>
              </p:nvSpPr>
              <p:spPr bwMode="auto">
                <a:xfrm>
                  <a:off x="2339" y="2447"/>
                  <a:ext cx="14" cy="79"/>
                </a:xfrm>
                <a:custGeom>
                  <a:avLst/>
                  <a:gdLst>
                    <a:gd name="T0" fmla="*/ 0 w 14"/>
                    <a:gd name="T1" fmla="*/ 35 h 79"/>
                    <a:gd name="T2" fmla="*/ 3 w 14"/>
                    <a:gd name="T3" fmla="*/ 26 h 79"/>
                    <a:gd name="T4" fmla="*/ 7 w 14"/>
                    <a:gd name="T5" fmla="*/ 14 h 79"/>
                    <a:gd name="T6" fmla="*/ 12 w 14"/>
                    <a:gd name="T7" fmla="*/ 4 h 79"/>
                    <a:gd name="T8" fmla="*/ 14 w 14"/>
                    <a:gd name="T9" fmla="*/ 0 h 79"/>
                    <a:gd name="T10" fmla="*/ 14 w 14"/>
                    <a:gd name="T11" fmla="*/ 79 h 79"/>
                    <a:gd name="T12" fmla="*/ 11 w 14"/>
                    <a:gd name="T13" fmla="*/ 77 h 79"/>
                    <a:gd name="T14" fmla="*/ 6 w 14"/>
                    <a:gd name="T15" fmla="*/ 71 h 79"/>
                    <a:gd name="T16" fmla="*/ 3 w 14"/>
                    <a:gd name="T17" fmla="*/ 66 h 79"/>
                    <a:gd name="T18" fmla="*/ 0 w 14"/>
                    <a:gd name="T19" fmla="*/ 59 h 79"/>
                    <a:gd name="T20" fmla="*/ 0 w 14"/>
                    <a:gd name="T21" fmla="*/ 3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9">
                      <a:moveTo>
                        <a:pt x="0" y="35"/>
                      </a:moveTo>
                      <a:lnTo>
                        <a:pt x="3" y="26"/>
                      </a:lnTo>
                      <a:lnTo>
                        <a:pt x="7" y="14"/>
                      </a:lnTo>
                      <a:lnTo>
                        <a:pt x="12" y="4"/>
                      </a:lnTo>
                      <a:lnTo>
                        <a:pt x="14" y="0"/>
                      </a:lnTo>
                      <a:lnTo>
                        <a:pt x="14" y="79"/>
                      </a:lnTo>
                      <a:lnTo>
                        <a:pt x="11" y="77"/>
                      </a:lnTo>
                      <a:lnTo>
                        <a:pt x="6" y="71"/>
                      </a:lnTo>
                      <a:lnTo>
                        <a:pt x="3" y="66"/>
                      </a:lnTo>
                      <a:lnTo>
                        <a:pt x="0" y="59"/>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7" name="Freeform 487"/>
                <p:cNvSpPr>
                  <a:spLocks/>
                </p:cNvSpPr>
                <p:nvPr/>
              </p:nvSpPr>
              <p:spPr bwMode="auto">
                <a:xfrm>
                  <a:off x="2339" y="2482"/>
                  <a:ext cx="1" cy="24"/>
                </a:xfrm>
                <a:custGeom>
                  <a:avLst/>
                  <a:gdLst>
                    <a:gd name="T0" fmla="*/ 24 h 24"/>
                    <a:gd name="T1" fmla="*/ 23 h 24"/>
                    <a:gd name="T2" fmla="*/ 16 h 24"/>
                    <a:gd name="T3" fmla="*/ 3 h 24"/>
                    <a:gd name="T4" fmla="*/ 0 h 24"/>
                    <a:gd name="T5" fmla="*/ 24 h 24"/>
                  </a:gdLst>
                  <a:ahLst/>
                  <a:cxnLst>
                    <a:cxn ang="0">
                      <a:pos x="0" y="T0"/>
                    </a:cxn>
                    <a:cxn ang="0">
                      <a:pos x="0" y="T1"/>
                    </a:cxn>
                    <a:cxn ang="0">
                      <a:pos x="0" y="T2"/>
                    </a:cxn>
                    <a:cxn ang="0">
                      <a:pos x="0" y="T3"/>
                    </a:cxn>
                    <a:cxn ang="0">
                      <a:pos x="0" y="T4"/>
                    </a:cxn>
                    <a:cxn ang="0">
                      <a:pos x="0" y="T5"/>
                    </a:cxn>
                  </a:cxnLst>
                  <a:rect l="0" t="0" r="r" b="b"/>
                  <a:pathLst>
                    <a:path h="24">
                      <a:moveTo>
                        <a:pt x="0" y="24"/>
                      </a:moveTo>
                      <a:lnTo>
                        <a:pt x="0" y="23"/>
                      </a:lnTo>
                      <a:lnTo>
                        <a:pt x="0" y="16"/>
                      </a:lnTo>
                      <a:lnTo>
                        <a:pt x="0" y="3"/>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8" name="Freeform 488"/>
                <p:cNvSpPr>
                  <a:spLocks/>
                </p:cNvSpPr>
                <p:nvPr/>
              </p:nvSpPr>
              <p:spPr bwMode="auto">
                <a:xfrm>
                  <a:off x="2353" y="1740"/>
                  <a:ext cx="42" cy="23"/>
                </a:xfrm>
                <a:custGeom>
                  <a:avLst/>
                  <a:gdLst>
                    <a:gd name="T0" fmla="*/ 0 w 42"/>
                    <a:gd name="T1" fmla="*/ 0 h 23"/>
                    <a:gd name="T2" fmla="*/ 1 w 42"/>
                    <a:gd name="T3" fmla="*/ 0 h 23"/>
                    <a:gd name="T4" fmla="*/ 13 w 42"/>
                    <a:gd name="T5" fmla="*/ 0 h 23"/>
                    <a:gd name="T6" fmla="*/ 42 w 42"/>
                    <a:gd name="T7" fmla="*/ 0 h 23"/>
                    <a:gd name="T8" fmla="*/ 42 w 42"/>
                    <a:gd name="T9" fmla="*/ 23 h 23"/>
                    <a:gd name="T10" fmla="*/ 0 w 42"/>
                    <a:gd name="T11" fmla="*/ 23 h 23"/>
                    <a:gd name="T12" fmla="*/ 0 w 4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2" h="23">
                      <a:moveTo>
                        <a:pt x="0" y="0"/>
                      </a:moveTo>
                      <a:lnTo>
                        <a:pt x="1" y="0"/>
                      </a:lnTo>
                      <a:lnTo>
                        <a:pt x="13" y="0"/>
                      </a:lnTo>
                      <a:lnTo>
                        <a:pt x="42" y="0"/>
                      </a:lnTo>
                      <a:lnTo>
                        <a:pt x="42"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09" name="Freeform 489"/>
                <p:cNvSpPr>
                  <a:spLocks/>
                </p:cNvSpPr>
                <p:nvPr/>
              </p:nvSpPr>
              <p:spPr bwMode="auto">
                <a:xfrm>
                  <a:off x="2353" y="1795"/>
                  <a:ext cx="42" cy="233"/>
                </a:xfrm>
                <a:custGeom>
                  <a:avLst/>
                  <a:gdLst>
                    <a:gd name="T0" fmla="*/ 6 w 42"/>
                    <a:gd name="T1" fmla="*/ 49 h 233"/>
                    <a:gd name="T2" fmla="*/ 21 w 42"/>
                    <a:gd name="T3" fmla="*/ 38 h 233"/>
                    <a:gd name="T4" fmla="*/ 18 w 42"/>
                    <a:gd name="T5" fmla="*/ 30 h 233"/>
                    <a:gd name="T6" fmla="*/ 42 w 42"/>
                    <a:gd name="T7" fmla="*/ 0 h 233"/>
                    <a:gd name="T8" fmla="*/ 38 w 42"/>
                    <a:gd name="T9" fmla="*/ 22 h 233"/>
                    <a:gd name="T10" fmla="*/ 38 w 42"/>
                    <a:gd name="T11" fmla="*/ 25 h 233"/>
                    <a:gd name="T12" fmla="*/ 36 w 42"/>
                    <a:gd name="T13" fmla="*/ 34 h 233"/>
                    <a:gd name="T14" fmla="*/ 42 w 42"/>
                    <a:gd name="T15" fmla="*/ 76 h 233"/>
                    <a:gd name="T16" fmla="*/ 33 w 42"/>
                    <a:gd name="T17" fmla="*/ 79 h 233"/>
                    <a:gd name="T18" fmla="*/ 18 w 42"/>
                    <a:gd name="T19" fmla="*/ 86 h 233"/>
                    <a:gd name="T20" fmla="*/ 17 w 42"/>
                    <a:gd name="T21" fmla="*/ 103 h 233"/>
                    <a:gd name="T22" fmla="*/ 29 w 42"/>
                    <a:gd name="T23" fmla="*/ 105 h 233"/>
                    <a:gd name="T24" fmla="*/ 34 w 42"/>
                    <a:gd name="T25" fmla="*/ 104 h 233"/>
                    <a:gd name="T26" fmla="*/ 36 w 42"/>
                    <a:gd name="T27" fmla="*/ 115 h 233"/>
                    <a:gd name="T28" fmla="*/ 42 w 42"/>
                    <a:gd name="T29" fmla="*/ 137 h 233"/>
                    <a:gd name="T30" fmla="*/ 25 w 42"/>
                    <a:gd name="T31" fmla="*/ 142 h 233"/>
                    <a:gd name="T32" fmla="*/ 10 w 42"/>
                    <a:gd name="T33" fmla="*/ 140 h 233"/>
                    <a:gd name="T34" fmla="*/ 15 w 42"/>
                    <a:gd name="T35" fmla="*/ 143 h 233"/>
                    <a:gd name="T36" fmla="*/ 26 w 42"/>
                    <a:gd name="T37" fmla="*/ 159 h 233"/>
                    <a:gd name="T38" fmla="*/ 30 w 42"/>
                    <a:gd name="T39" fmla="*/ 179 h 233"/>
                    <a:gd name="T40" fmla="*/ 27 w 42"/>
                    <a:gd name="T41" fmla="*/ 196 h 233"/>
                    <a:gd name="T42" fmla="*/ 40 w 42"/>
                    <a:gd name="T43" fmla="*/ 197 h 233"/>
                    <a:gd name="T44" fmla="*/ 42 w 42"/>
                    <a:gd name="T45" fmla="*/ 233 h 233"/>
                    <a:gd name="T46" fmla="*/ 27 w 42"/>
                    <a:gd name="T47" fmla="*/ 232 h 233"/>
                    <a:gd name="T48" fmla="*/ 11 w 42"/>
                    <a:gd name="T49" fmla="*/ 222 h 233"/>
                    <a:gd name="T50" fmla="*/ 6 w 42"/>
                    <a:gd name="T51" fmla="*/ 208 h 233"/>
                    <a:gd name="T52" fmla="*/ 9 w 42"/>
                    <a:gd name="T53" fmla="*/ 197 h 233"/>
                    <a:gd name="T54" fmla="*/ 10 w 42"/>
                    <a:gd name="T55" fmla="*/ 182 h 233"/>
                    <a:gd name="T56" fmla="*/ 0 w 42"/>
                    <a:gd name="T57" fmla="*/ 179 h 233"/>
                    <a:gd name="T58" fmla="*/ 1 w 42"/>
                    <a:gd name="T59" fmla="*/ 143 h 233"/>
                    <a:gd name="T60" fmla="*/ 17 w 42"/>
                    <a:gd name="T61" fmla="*/ 146 h 233"/>
                    <a:gd name="T62" fmla="*/ 0 w 42"/>
                    <a:gd name="T63"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233">
                      <a:moveTo>
                        <a:pt x="0" y="47"/>
                      </a:moveTo>
                      <a:lnTo>
                        <a:pt x="6" y="49"/>
                      </a:lnTo>
                      <a:lnTo>
                        <a:pt x="15" y="45"/>
                      </a:lnTo>
                      <a:lnTo>
                        <a:pt x="21" y="38"/>
                      </a:lnTo>
                      <a:lnTo>
                        <a:pt x="19" y="33"/>
                      </a:lnTo>
                      <a:lnTo>
                        <a:pt x="18" y="30"/>
                      </a:lnTo>
                      <a:lnTo>
                        <a:pt x="18" y="0"/>
                      </a:lnTo>
                      <a:lnTo>
                        <a:pt x="42" y="0"/>
                      </a:lnTo>
                      <a:lnTo>
                        <a:pt x="42" y="22"/>
                      </a:lnTo>
                      <a:lnTo>
                        <a:pt x="38" y="22"/>
                      </a:lnTo>
                      <a:lnTo>
                        <a:pt x="38" y="24"/>
                      </a:lnTo>
                      <a:lnTo>
                        <a:pt x="38" y="25"/>
                      </a:lnTo>
                      <a:lnTo>
                        <a:pt x="36" y="29"/>
                      </a:lnTo>
                      <a:lnTo>
                        <a:pt x="36" y="34"/>
                      </a:lnTo>
                      <a:lnTo>
                        <a:pt x="42" y="29"/>
                      </a:lnTo>
                      <a:lnTo>
                        <a:pt x="42" y="76"/>
                      </a:lnTo>
                      <a:lnTo>
                        <a:pt x="40" y="76"/>
                      </a:lnTo>
                      <a:lnTo>
                        <a:pt x="33" y="79"/>
                      </a:lnTo>
                      <a:lnTo>
                        <a:pt x="27" y="82"/>
                      </a:lnTo>
                      <a:lnTo>
                        <a:pt x="18" y="86"/>
                      </a:lnTo>
                      <a:lnTo>
                        <a:pt x="15" y="95"/>
                      </a:lnTo>
                      <a:lnTo>
                        <a:pt x="17" y="103"/>
                      </a:lnTo>
                      <a:lnTo>
                        <a:pt x="25" y="107"/>
                      </a:lnTo>
                      <a:lnTo>
                        <a:pt x="29" y="105"/>
                      </a:lnTo>
                      <a:lnTo>
                        <a:pt x="35" y="103"/>
                      </a:lnTo>
                      <a:lnTo>
                        <a:pt x="34" y="104"/>
                      </a:lnTo>
                      <a:lnTo>
                        <a:pt x="34" y="107"/>
                      </a:lnTo>
                      <a:lnTo>
                        <a:pt x="36" y="115"/>
                      </a:lnTo>
                      <a:lnTo>
                        <a:pt x="42" y="117"/>
                      </a:lnTo>
                      <a:lnTo>
                        <a:pt x="42" y="137"/>
                      </a:lnTo>
                      <a:lnTo>
                        <a:pt x="34" y="140"/>
                      </a:lnTo>
                      <a:lnTo>
                        <a:pt x="25" y="142"/>
                      </a:lnTo>
                      <a:lnTo>
                        <a:pt x="17" y="141"/>
                      </a:lnTo>
                      <a:lnTo>
                        <a:pt x="10" y="140"/>
                      </a:lnTo>
                      <a:lnTo>
                        <a:pt x="13" y="141"/>
                      </a:lnTo>
                      <a:lnTo>
                        <a:pt x="15" y="143"/>
                      </a:lnTo>
                      <a:lnTo>
                        <a:pt x="21" y="150"/>
                      </a:lnTo>
                      <a:lnTo>
                        <a:pt x="26" y="159"/>
                      </a:lnTo>
                      <a:lnTo>
                        <a:pt x="29" y="168"/>
                      </a:lnTo>
                      <a:lnTo>
                        <a:pt x="30" y="179"/>
                      </a:lnTo>
                      <a:lnTo>
                        <a:pt x="29" y="187"/>
                      </a:lnTo>
                      <a:lnTo>
                        <a:pt x="27" y="196"/>
                      </a:lnTo>
                      <a:lnTo>
                        <a:pt x="33" y="196"/>
                      </a:lnTo>
                      <a:lnTo>
                        <a:pt x="40" y="197"/>
                      </a:lnTo>
                      <a:lnTo>
                        <a:pt x="42" y="197"/>
                      </a:lnTo>
                      <a:lnTo>
                        <a:pt x="42" y="233"/>
                      </a:lnTo>
                      <a:lnTo>
                        <a:pt x="40" y="233"/>
                      </a:lnTo>
                      <a:lnTo>
                        <a:pt x="27" y="232"/>
                      </a:lnTo>
                      <a:lnTo>
                        <a:pt x="17" y="230"/>
                      </a:lnTo>
                      <a:lnTo>
                        <a:pt x="11" y="222"/>
                      </a:lnTo>
                      <a:lnTo>
                        <a:pt x="9" y="216"/>
                      </a:lnTo>
                      <a:lnTo>
                        <a:pt x="6" y="208"/>
                      </a:lnTo>
                      <a:lnTo>
                        <a:pt x="6" y="201"/>
                      </a:lnTo>
                      <a:lnTo>
                        <a:pt x="9" y="197"/>
                      </a:lnTo>
                      <a:lnTo>
                        <a:pt x="13" y="191"/>
                      </a:lnTo>
                      <a:lnTo>
                        <a:pt x="10" y="182"/>
                      </a:lnTo>
                      <a:lnTo>
                        <a:pt x="1" y="179"/>
                      </a:lnTo>
                      <a:lnTo>
                        <a:pt x="0" y="179"/>
                      </a:lnTo>
                      <a:lnTo>
                        <a:pt x="0" y="143"/>
                      </a:lnTo>
                      <a:lnTo>
                        <a:pt x="1" y="143"/>
                      </a:lnTo>
                      <a:lnTo>
                        <a:pt x="9" y="143"/>
                      </a:lnTo>
                      <a:lnTo>
                        <a:pt x="17" y="146"/>
                      </a:lnTo>
                      <a:lnTo>
                        <a:pt x="13" y="142"/>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0" name="Freeform 490"/>
                <p:cNvSpPr>
                  <a:spLocks/>
                </p:cNvSpPr>
                <p:nvPr/>
              </p:nvSpPr>
              <p:spPr bwMode="auto">
                <a:xfrm>
                  <a:off x="2353" y="1878"/>
                  <a:ext cx="2" cy="8"/>
                </a:xfrm>
                <a:custGeom>
                  <a:avLst/>
                  <a:gdLst>
                    <a:gd name="T0" fmla="*/ 0 w 2"/>
                    <a:gd name="T1" fmla="*/ 8 h 8"/>
                    <a:gd name="T2" fmla="*/ 2 w 2"/>
                    <a:gd name="T3" fmla="*/ 1 h 8"/>
                    <a:gd name="T4" fmla="*/ 0 w 2"/>
                    <a:gd name="T5" fmla="*/ 0 h 8"/>
                    <a:gd name="T6" fmla="*/ 0 w 2"/>
                    <a:gd name="T7" fmla="*/ 8 h 8"/>
                  </a:gdLst>
                  <a:ahLst/>
                  <a:cxnLst>
                    <a:cxn ang="0">
                      <a:pos x="T0" y="T1"/>
                    </a:cxn>
                    <a:cxn ang="0">
                      <a:pos x="T2" y="T3"/>
                    </a:cxn>
                    <a:cxn ang="0">
                      <a:pos x="T4" y="T5"/>
                    </a:cxn>
                    <a:cxn ang="0">
                      <a:pos x="T6" y="T7"/>
                    </a:cxn>
                  </a:cxnLst>
                  <a:rect l="0" t="0" r="r" b="b"/>
                  <a:pathLst>
                    <a:path w="2" h="8">
                      <a:moveTo>
                        <a:pt x="0" y="8"/>
                      </a:moveTo>
                      <a:lnTo>
                        <a:pt x="2" y="1"/>
                      </a:lnTo>
                      <a:lnTo>
                        <a:pt x="0"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1" name="Freeform 491"/>
                <p:cNvSpPr>
                  <a:spLocks/>
                </p:cNvSpPr>
                <p:nvPr/>
              </p:nvSpPr>
              <p:spPr bwMode="auto">
                <a:xfrm>
                  <a:off x="2350" y="1886"/>
                  <a:ext cx="3" cy="33"/>
                </a:xfrm>
                <a:custGeom>
                  <a:avLst/>
                  <a:gdLst>
                    <a:gd name="T0" fmla="*/ 3 w 3"/>
                    <a:gd name="T1" fmla="*/ 33 h 33"/>
                    <a:gd name="T2" fmla="*/ 0 w 3"/>
                    <a:gd name="T3" fmla="*/ 24 h 33"/>
                    <a:gd name="T4" fmla="*/ 0 w 3"/>
                    <a:gd name="T5" fmla="*/ 16 h 33"/>
                    <a:gd name="T6" fmla="*/ 1 w 3"/>
                    <a:gd name="T7" fmla="*/ 2 h 33"/>
                    <a:gd name="T8" fmla="*/ 3 w 3"/>
                    <a:gd name="T9" fmla="*/ 0 h 33"/>
                    <a:gd name="T10" fmla="*/ 3 w 3"/>
                    <a:gd name="T11" fmla="*/ 33 h 33"/>
                  </a:gdLst>
                  <a:ahLst/>
                  <a:cxnLst>
                    <a:cxn ang="0">
                      <a:pos x="T0" y="T1"/>
                    </a:cxn>
                    <a:cxn ang="0">
                      <a:pos x="T2" y="T3"/>
                    </a:cxn>
                    <a:cxn ang="0">
                      <a:pos x="T4" y="T5"/>
                    </a:cxn>
                    <a:cxn ang="0">
                      <a:pos x="T6" y="T7"/>
                    </a:cxn>
                    <a:cxn ang="0">
                      <a:pos x="T8" y="T9"/>
                    </a:cxn>
                    <a:cxn ang="0">
                      <a:pos x="T10" y="T11"/>
                    </a:cxn>
                  </a:cxnLst>
                  <a:rect l="0" t="0" r="r" b="b"/>
                  <a:pathLst>
                    <a:path w="3" h="33">
                      <a:moveTo>
                        <a:pt x="3" y="33"/>
                      </a:moveTo>
                      <a:lnTo>
                        <a:pt x="0" y="24"/>
                      </a:lnTo>
                      <a:lnTo>
                        <a:pt x="0" y="16"/>
                      </a:lnTo>
                      <a:lnTo>
                        <a:pt x="1" y="2"/>
                      </a:lnTo>
                      <a:lnTo>
                        <a:pt x="3" y="0"/>
                      </a:lnTo>
                      <a:lnTo>
                        <a:pt x="3"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2" name="Freeform 492"/>
                <p:cNvSpPr>
                  <a:spLocks/>
                </p:cNvSpPr>
                <p:nvPr/>
              </p:nvSpPr>
              <p:spPr bwMode="auto">
                <a:xfrm>
                  <a:off x="2353" y="2040"/>
                  <a:ext cx="42" cy="43"/>
                </a:xfrm>
                <a:custGeom>
                  <a:avLst/>
                  <a:gdLst>
                    <a:gd name="T0" fmla="*/ 0 w 42"/>
                    <a:gd name="T1" fmla="*/ 0 h 43"/>
                    <a:gd name="T2" fmla="*/ 2 w 42"/>
                    <a:gd name="T3" fmla="*/ 1 h 43"/>
                    <a:gd name="T4" fmla="*/ 13 w 42"/>
                    <a:gd name="T5" fmla="*/ 8 h 43"/>
                    <a:gd name="T6" fmla="*/ 25 w 42"/>
                    <a:gd name="T7" fmla="*/ 14 h 43"/>
                    <a:gd name="T8" fmla="*/ 31 w 42"/>
                    <a:gd name="T9" fmla="*/ 16 h 43"/>
                    <a:gd name="T10" fmla="*/ 38 w 42"/>
                    <a:gd name="T11" fmla="*/ 17 h 43"/>
                    <a:gd name="T12" fmla="*/ 42 w 42"/>
                    <a:gd name="T13" fmla="*/ 17 h 43"/>
                    <a:gd name="T14" fmla="*/ 42 w 42"/>
                    <a:gd name="T15" fmla="*/ 42 h 43"/>
                    <a:gd name="T16" fmla="*/ 35 w 42"/>
                    <a:gd name="T17" fmla="*/ 43 h 43"/>
                    <a:gd name="T18" fmla="*/ 27 w 42"/>
                    <a:gd name="T19" fmla="*/ 42 h 43"/>
                    <a:gd name="T20" fmla="*/ 19 w 42"/>
                    <a:gd name="T21" fmla="*/ 42 h 43"/>
                    <a:gd name="T22" fmla="*/ 13 w 42"/>
                    <a:gd name="T23" fmla="*/ 41 h 43"/>
                    <a:gd name="T24" fmla="*/ 6 w 42"/>
                    <a:gd name="T25" fmla="*/ 39 h 43"/>
                    <a:gd name="T26" fmla="*/ 0 w 42"/>
                    <a:gd name="T27" fmla="*/ 37 h 43"/>
                    <a:gd name="T28" fmla="*/ 0 w 42"/>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3">
                      <a:moveTo>
                        <a:pt x="0" y="0"/>
                      </a:moveTo>
                      <a:lnTo>
                        <a:pt x="2" y="1"/>
                      </a:lnTo>
                      <a:lnTo>
                        <a:pt x="13" y="8"/>
                      </a:lnTo>
                      <a:lnTo>
                        <a:pt x="25" y="14"/>
                      </a:lnTo>
                      <a:lnTo>
                        <a:pt x="31" y="16"/>
                      </a:lnTo>
                      <a:lnTo>
                        <a:pt x="38" y="17"/>
                      </a:lnTo>
                      <a:lnTo>
                        <a:pt x="42" y="17"/>
                      </a:lnTo>
                      <a:lnTo>
                        <a:pt x="42" y="42"/>
                      </a:lnTo>
                      <a:lnTo>
                        <a:pt x="35" y="43"/>
                      </a:lnTo>
                      <a:lnTo>
                        <a:pt x="27" y="42"/>
                      </a:lnTo>
                      <a:lnTo>
                        <a:pt x="19" y="42"/>
                      </a:lnTo>
                      <a:lnTo>
                        <a:pt x="13" y="41"/>
                      </a:lnTo>
                      <a:lnTo>
                        <a:pt x="6" y="39"/>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3" name="Freeform 493"/>
                <p:cNvSpPr>
                  <a:spLocks/>
                </p:cNvSpPr>
                <p:nvPr/>
              </p:nvSpPr>
              <p:spPr bwMode="auto">
                <a:xfrm>
                  <a:off x="2353" y="2222"/>
                  <a:ext cx="42" cy="117"/>
                </a:xfrm>
                <a:custGeom>
                  <a:avLst/>
                  <a:gdLst>
                    <a:gd name="T0" fmla="*/ 0 w 42"/>
                    <a:gd name="T1" fmla="*/ 51 h 117"/>
                    <a:gd name="T2" fmla="*/ 1 w 42"/>
                    <a:gd name="T3" fmla="*/ 47 h 117"/>
                    <a:gd name="T4" fmla="*/ 5 w 42"/>
                    <a:gd name="T5" fmla="*/ 46 h 117"/>
                    <a:gd name="T6" fmla="*/ 9 w 42"/>
                    <a:gd name="T7" fmla="*/ 35 h 117"/>
                    <a:gd name="T8" fmla="*/ 14 w 42"/>
                    <a:gd name="T9" fmla="*/ 27 h 117"/>
                    <a:gd name="T10" fmla="*/ 19 w 42"/>
                    <a:gd name="T11" fmla="*/ 19 h 117"/>
                    <a:gd name="T12" fmla="*/ 27 w 42"/>
                    <a:gd name="T13" fmla="*/ 13 h 117"/>
                    <a:gd name="T14" fmla="*/ 33 w 42"/>
                    <a:gd name="T15" fmla="*/ 5 h 117"/>
                    <a:gd name="T16" fmla="*/ 40 w 42"/>
                    <a:gd name="T17" fmla="*/ 0 h 117"/>
                    <a:gd name="T18" fmla="*/ 42 w 42"/>
                    <a:gd name="T19" fmla="*/ 0 h 117"/>
                    <a:gd name="T20" fmla="*/ 42 w 42"/>
                    <a:gd name="T21" fmla="*/ 17 h 117"/>
                    <a:gd name="T22" fmla="*/ 35 w 42"/>
                    <a:gd name="T23" fmla="*/ 22 h 117"/>
                    <a:gd name="T24" fmla="*/ 30 w 42"/>
                    <a:gd name="T25" fmla="*/ 29 h 117"/>
                    <a:gd name="T26" fmla="*/ 25 w 42"/>
                    <a:gd name="T27" fmla="*/ 34 h 117"/>
                    <a:gd name="T28" fmla="*/ 21 w 42"/>
                    <a:gd name="T29" fmla="*/ 42 h 117"/>
                    <a:gd name="T30" fmla="*/ 17 w 42"/>
                    <a:gd name="T31" fmla="*/ 50 h 117"/>
                    <a:gd name="T32" fmla="*/ 13 w 42"/>
                    <a:gd name="T33" fmla="*/ 59 h 117"/>
                    <a:gd name="T34" fmla="*/ 6 w 42"/>
                    <a:gd name="T35" fmla="*/ 61 h 117"/>
                    <a:gd name="T36" fmla="*/ 5 w 42"/>
                    <a:gd name="T37" fmla="*/ 68 h 117"/>
                    <a:gd name="T38" fmla="*/ 7 w 42"/>
                    <a:gd name="T39" fmla="*/ 76 h 117"/>
                    <a:gd name="T40" fmla="*/ 18 w 42"/>
                    <a:gd name="T41" fmla="*/ 81 h 117"/>
                    <a:gd name="T42" fmla="*/ 21 w 42"/>
                    <a:gd name="T43" fmla="*/ 81 h 117"/>
                    <a:gd name="T44" fmla="*/ 23 w 42"/>
                    <a:gd name="T45" fmla="*/ 81 h 117"/>
                    <a:gd name="T46" fmla="*/ 26 w 42"/>
                    <a:gd name="T47" fmla="*/ 89 h 117"/>
                    <a:gd name="T48" fmla="*/ 38 w 42"/>
                    <a:gd name="T49" fmla="*/ 94 h 117"/>
                    <a:gd name="T50" fmla="*/ 42 w 42"/>
                    <a:gd name="T51" fmla="*/ 93 h 117"/>
                    <a:gd name="T52" fmla="*/ 42 w 42"/>
                    <a:gd name="T53" fmla="*/ 110 h 117"/>
                    <a:gd name="T54" fmla="*/ 35 w 42"/>
                    <a:gd name="T55" fmla="*/ 114 h 117"/>
                    <a:gd name="T56" fmla="*/ 26 w 42"/>
                    <a:gd name="T57" fmla="*/ 115 h 117"/>
                    <a:gd name="T58" fmla="*/ 18 w 42"/>
                    <a:gd name="T59" fmla="*/ 117 h 117"/>
                    <a:gd name="T60" fmla="*/ 9 w 42"/>
                    <a:gd name="T61" fmla="*/ 115 h 117"/>
                    <a:gd name="T62" fmla="*/ 1 w 42"/>
                    <a:gd name="T63" fmla="*/ 114 h 117"/>
                    <a:gd name="T64" fmla="*/ 0 w 42"/>
                    <a:gd name="T65" fmla="*/ 113 h 117"/>
                    <a:gd name="T66" fmla="*/ 0 w 42"/>
                    <a:gd name="T67" fmla="*/ 5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17">
                      <a:moveTo>
                        <a:pt x="0" y="51"/>
                      </a:moveTo>
                      <a:lnTo>
                        <a:pt x="1" y="47"/>
                      </a:lnTo>
                      <a:lnTo>
                        <a:pt x="5" y="46"/>
                      </a:lnTo>
                      <a:lnTo>
                        <a:pt x="9" y="35"/>
                      </a:lnTo>
                      <a:lnTo>
                        <a:pt x="14" y="27"/>
                      </a:lnTo>
                      <a:lnTo>
                        <a:pt x="19" y="19"/>
                      </a:lnTo>
                      <a:lnTo>
                        <a:pt x="27" y="13"/>
                      </a:lnTo>
                      <a:lnTo>
                        <a:pt x="33" y="5"/>
                      </a:lnTo>
                      <a:lnTo>
                        <a:pt x="40" y="0"/>
                      </a:lnTo>
                      <a:lnTo>
                        <a:pt x="42" y="0"/>
                      </a:lnTo>
                      <a:lnTo>
                        <a:pt x="42" y="17"/>
                      </a:lnTo>
                      <a:lnTo>
                        <a:pt x="35" y="22"/>
                      </a:lnTo>
                      <a:lnTo>
                        <a:pt x="30" y="29"/>
                      </a:lnTo>
                      <a:lnTo>
                        <a:pt x="25" y="34"/>
                      </a:lnTo>
                      <a:lnTo>
                        <a:pt x="21" y="42"/>
                      </a:lnTo>
                      <a:lnTo>
                        <a:pt x="17" y="50"/>
                      </a:lnTo>
                      <a:lnTo>
                        <a:pt x="13" y="59"/>
                      </a:lnTo>
                      <a:lnTo>
                        <a:pt x="6" y="61"/>
                      </a:lnTo>
                      <a:lnTo>
                        <a:pt x="5" y="68"/>
                      </a:lnTo>
                      <a:lnTo>
                        <a:pt x="7" y="76"/>
                      </a:lnTo>
                      <a:lnTo>
                        <a:pt x="18" y="81"/>
                      </a:lnTo>
                      <a:lnTo>
                        <a:pt x="21" y="81"/>
                      </a:lnTo>
                      <a:lnTo>
                        <a:pt x="23" y="81"/>
                      </a:lnTo>
                      <a:lnTo>
                        <a:pt x="26" y="89"/>
                      </a:lnTo>
                      <a:lnTo>
                        <a:pt x="38" y="94"/>
                      </a:lnTo>
                      <a:lnTo>
                        <a:pt x="42" y="93"/>
                      </a:lnTo>
                      <a:lnTo>
                        <a:pt x="42" y="110"/>
                      </a:lnTo>
                      <a:lnTo>
                        <a:pt x="35" y="114"/>
                      </a:lnTo>
                      <a:lnTo>
                        <a:pt x="26" y="115"/>
                      </a:lnTo>
                      <a:lnTo>
                        <a:pt x="18" y="117"/>
                      </a:lnTo>
                      <a:lnTo>
                        <a:pt x="9" y="115"/>
                      </a:lnTo>
                      <a:lnTo>
                        <a:pt x="1" y="114"/>
                      </a:lnTo>
                      <a:lnTo>
                        <a:pt x="0" y="113"/>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4" name="Freeform 494"/>
                <p:cNvSpPr>
                  <a:spLocks/>
                </p:cNvSpPr>
                <p:nvPr/>
              </p:nvSpPr>
              <p:spPr bwMode="auto">
                <a:xfrm>
                  <a:off x="2341" y="2273"/>
                  <a:ext cx="12" cy="62"/>
                </a:xfrm>
                <a:custGeom>
                  <a:avLst/>
                  <a:gdLst>
                    <a:gd name="T0" fmla="*/ 12 w 12"/>
                    <a:gd name="T1" fmla="*/ 62 h 62"/>
                    <a:gd name="T2" fmla="*/ 6 w 12"/>
                    <a:gd name="T3" fmla="*/ 55 h 62"/>
                    <a:gd name="T4" fmla="*/ 2 w 12"/>
                    <a:gd name="T5" fmla="*/ 47 h 62"/>
                    <a:gd name="T6" fmla="*/ 0 w 12"/>
                    <a:gd name="T7" fmla="*/ 38 h 62"/>
                    <a:gd name="T8" fmla="*/ 0 w 12"/>
                    <a:gd name="T9" fmla="*/ 30 h 62"/>
                    <a:gd name="T10" fmla="*/ 0 w 12"/>
                    <a:gd name="T11" fmla="*/ 21 h 62"/>
                    <a:gd name="T12" fmla="*/ 2 w 12"/>
                    <a:gd name="T13" fmla="*/ 13 h 62"/>
                    <a:gd name="T14" fmla="*/ 5 w 12"/>
                    <a:gd name="T15" fmla="*/ 5 h 62"/>
                    <a:gd name="T16" fmla="*/ 12 w 12"/>
                    <a:gd name="T17" fmla="*/ 0 h 62"/>
                    <a:gd name="T18" fmla="*/ 12 w 12"/>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2">
                      <a:moveTo>
                        <a:pt x="12" y="62"/>
                      </a:moveTo>
                      <a:lnTo>
                        <a:pt x="6" y="55"/>
                      </a:lnTo>
                      <a:lnTo>
                        <a:pt x="2" y="47"/>
                      </a:lnTo>
                      <a:lnTo>
                        <a:pt x="0" y="38"/>
                      </a:lnTo>
                      <a:lnTo>
                        <a:pt x="0" y="30"/>
                      </a:lnTo>
                      <a:lnTo>
                        <a:pt x="0" y="21"/>
                      </a:lnTo>
                      <a:lnTo>
                        <a:pt x="2" y="13"/>
                      </a:lnTo>
                      <a:lnTo>
                        <a:pt x="5" y="5"/>
                      </a:lnTo>
                      <a:lnTo>
                        <a:pt x="12" y="0"/>
                      </a:lnTo>
                      <a:lnTo>
                        <a:pt x="12"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5" name="Freeform 495"/>
                <p:cNvSpPr>
                  <a:spLocks/>
                </p:cNvSpPr>
                <p:nvPr/>
              </p:nvSpPr>
              <p:spPr bwMode="auto">
                <a:xfrm>
                  <a:off x="2353" y="2384"/>
                  <a:ext cx="42" cy="144"/>
                </a:xfrm>
                <a:custGeom>
                  <a:avLst/>
                  <a:gdLst>
                    <a:gd name="T0" fmla="*/ 0 w 42"/>
                    <a:gd name="T1" fmla="*/ 63 h 144"/>
                    <a:gd name="T2" fmla="*/ 2 w 42"/>
                    <a:gd name="T3" fmla="*/ 56 h 144"/>
                    <a:gd name="T4" fmla="*/ 7 w 42"/>
                    <a:gd name="T5" fmla="*/ 47 h 144"/>
                    <a:gd name="T6" fmla="*/ 11 w 42"/>
                    <a:gd name="T7" fmla="*/ 39 h 144"/>
                    <a:gd name="T8" fmla="*/ 18 w 42"/>
                    <a:gd name="T9" fmla="*/ 32 h 144"/>
                    <a:gd name="T10" fmla="*/ 22 w 42"/>
                    <a:gd name="T11" fmla="*/ 23 h 144"/>
                    <a:gd name="T12" fmla="*/ 29 w 42"/>
                    <a:gd name="T13" fmla="*/ 15 h 144"/>
                    <a:gd name="T14" fmla="*/ 34 w 42"/>
                    <a:gd name="T15" fmla="*/ 7 h 144"/>
                    <a:gd name="T16" fmla="*/ 40 w 42"/>
                    <a:gd name="T17" fmla="*/ 1 h 144"/>
                    <a:gd name="T18" fmla="*/ 42 w 42"/>
                    <a:gd name="T19" fmla="*/ 0 h 144"/>
                    <a:gd name="T20" fmla="*/ 42 w 42"/>
                    <a:gd name="T21" fmla="*/ 22 h 144"/>
                    <a:gd name="T22" fmla="*/ 40 w 42"/>
                    <a:gd name="T23" fmla="*/ 23 h 144"/>
                    <a:gd name="T24" fmla="*/ 34 w 42"/>
                    <a:gd name="T25" fmla="*/ 31 h 144"/>
                    <a:gd name="T26" fmla="*/ 29 w 42"/>
                    <a:gd name="T27" fmla="*/ 40 h 144"/>
                    <a:gd name="T28" fmla="*/ 23 w 42"/>
                    <a:gd name="T29" fmla="*/ 46 h 144"/>
                    <a:gd name="T30" fmla="*/ 19 w 42"/>
                    <a:gd name="T31" fmla="*/ 52 h 144"/>
                    <a:gd name="T32" fmla="*/ 15 w 42"/>
                    <a:gd name="T33" fmla="*/ 60 h 144"/>
                    <a:gd name="T34" fmla="*/ 11 w 42"/>
                    <a:gd name="T35" fmla="*/ 68 h 144"/>
                    <a:gd name="T36" fmla="*/ 7 w 42"/>
                    <a:gd name="T37" fmla="*/ 76 h 144"/>
                    <a:gd name="T38" fmla="*/ 5 w 42"/>
                    <a:gd name="T39" fmla="*/ 84 h 144"/>
                    <a:gd name="T40" fmla="*/ 4 w 42"/>
                    <a:gd name="T41" fmla="*/ 93 h 144"/>
                    <a:gd name="T42" fmla="*/ 4 w 42"/>
                    <a:gd name="T43" fmla="*/ 102 h 144"/>
                    <a:gd name="T44" fmla="*/ 6 w 42"/>
                    <a:gd name="T45" fmla="*/ 106 h 144"/>
                    <a:gd name="T46" fmla="*/ 14 w 42"/>
                    <a:gd name="T47" fmla="*/ 109 h 144"/>
                    <a:gd name="T48" fmla="*/ 18 w 42"/>
                    <a:gd name="T49" fmla="*/ 108 h 144"/>
                    <a:gd name="T50" fmla="*/ 23 w 42"/>
                    <a:gd name="T51" fmla="*/ 105 h 144"/>
                    <a:gd name="T52" fmla="*/ 22 w 42"/>
                    <a:gd name="T53" fmla="*/ 109 h 144"/>
                    <a:gd name="T54" fmla="*/ 22 w 42"/>
                    <a:gd name="T55" fmla="*/ 114 h 144"/>
                    <a:gd name="T56" fmla="*/ 25 w 42"/>
                    <a:gd name="T57" fmla="*/ 118 h 144"/>
                    <a:gd name="T58" fmla="*/ 33 w 42"/>
                    <a:gd name="T59" fmla="*/ 121 h 144"/>
                    <a:gd name="T60" fmla="*/ 38 w 42"/>
                    <a:gd name="T61" fmla="*/ 119 h 144"/>
                    <a:gd name="T62" fmla="*/ 42 w 42"/>
                    <a:gd name="T63" fmla="*/ 118 h 144"/>
                    <a:gd name="T64" fmla="*/ 42 w 42"/>
                    <a:gd name="T65" fmla="*/ 140 h 144"/>
                    <a:gd name="T66" fmla="*/ 35 w 42"/>
                    <a:gd name="T67" fmla="*/ 140 h 144"/>
                    <a:gd name="T68" fmla="*/ 34 w 42"/>
                    <a:gd name="T69" fmla="*/ 140 h 144"/>
                    <a:gd name="T70" fmla="*/ 33 w 42"/>
                    <a:gd name="T71" fmla="*/ 140 h 144"/>
                    <a:gd name="T72" fmla="*/ 23 w 42"/>
                    <a:gd name="T73" fmla="*/ 143 h 144"/>
                    <a:gd name="T74" fmla="*/ 14 w 42"/>
                    <a:gd name="T75" fmla="*/ 144 h 144"/>
                    <a:gd name="T76" fmla="*/ 5 w 42"/>
                    <a:gd name="T77" fmla="*/ 143 h 144"/>
                    <a:gd name="T78" fmla="*/ 0 w 42"/>
                    <a:gd name="T79" fmla="*/ 142 h 144"/>
                    <a:gd name="T80" fmla="*/ 0 w 42"/>
                    <a:gd name="T81" fmla="*/ 6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144">
                      <a:moveTo>
                        <a:pt x="0" y="63"/>
                      </a:moveTo>
                      <a:lnTo>
                        <a:pt x="2" y="56"/>
                      </a:lnTo>
                      <a:lnTo>
                        <a:pt x="7" y="47"/>
                      </a:lnTo>
                      <a:lnTo>
                        <a:pt x="11" y="39"/>
                      </a:lnTo>
                      <a:lnTo>
                        <a:pt x="18" y="32"/>
                      </a:lnTo>
                      <a:lnTo>
                        <a:pt x="22" y="23"/>
                      </a:lnTo>
                      <a:lnTo>
                        <a:pt x="29" y="15"/>
                      </a:lnTo>
                      <a:lnTo>
                        <a:pt x="34" y="7"/>
                      </a:lnTo>
                      <a:lnTo>
                        <a:pt x="40" y="1"/>
                      </a:lnTo>
                      <a:lnTo>
                        <a:pt x="42" y="0"/>
                      </a:lnTo>
                      <a:lnTo>
                        <a:pt x="42" y="22"/>
                      </a:lnTo>
                      <a:lnTo>
                        <a:pt x="40" y="23"/>
                      </a:lnTo>
                      <a:lnTo>
                        <a:pt x="34" y="31"/>
                      </a:lnTo>
                      <a:lnTo>
                        <a:pt x="29" y="40"/>
                      </a:lnTo>
                      <a:lnTo>
                        <a:pt x="23" y="46"/>
                      </a:lnTo>
                      <a:lnTo>
                        <a:pt x="19" y="52"/>
                      </a:lnTo>
                      <a:lnTo>
                        <a:pt x="15" y="60"/>
                      </a:lnTo>
                      <a:lnTo>
                        <a:pt x="11" y="68"/>
                      </a:lnTo>
                      <a:lnTo>
                        <a:pt x="7" y="76"/>
                      </a:lnTo>
                      <a:lnTo>
                        <a:pt x="5" y="84"/>
                      </a:lnTo>
                      <a:lnTo>
                        <a:pt x="4" y="93"/>
                      </a:lnTo>
                      <a:lnTo>
                        <a:pt x="4" y="102"/>
                      </a:lnTo>
                      <a:lnTo>
                        <a:pt x="6" y="106"/>
                      </a:lnTo>
                      <a:lnTo>
                        <a:pt x="14" y="109"/>
                      </a:lnTo>
                      <a:lnTo>
                        <a:pt x="18" y="108"/>
                      </a:lnTo>
                      <a:lnTo>
                        <a:pt x="23" y="105"/>
                      </a:lnTo>
                      <a:lnTo>
                        <a:pt x="22" y="109"/>
                      </a:lnTo>
                      <a:lnTo>
                        <a:pt x="22" y="114"/>
                      </a:lnTo>
                      <a:lnTo>
                        <a:pt x="25" y="118"/>
                      </a:lnTo>
                      <a:lnTo>
                        <a:pt x="33" y="121"/>
                      </a:lnTo>
                      <a:lnTo>
                        <a:pt x="38" y="119"/>
                      </a:lnTo>
                      <a:lnTo>
                        <a:pt x="42" y="118"/>
                      </a:lnTo>
                      <a:lnTo>
                        <a:pt x="42" y="140"/>
                      </a:lnTo>
                      <a:lnTo>
                        <a:pt x="35" y="140"/>
                      </a:lnTo>
                      <a:lnTo>
                        <a:pt x="34" y="140"/>
                      </a:lnTo>
                      <a:lnTo>
                        <a:pt x="33" y="140"/>
                      </a:lnTo>
                      <a:lnTo>
                        <a:pt x="23" y="143"/>
                      </a:lnTo>
                      <a:lnTo>
                        <a:pt x="14" y="144"/>
                      </a:lnTo>
                      <a:lnTo>
                        <a:pt x="5" y="143"/>
                      </a:lnTo>
                      <a:lnTo>
                        <a:pt x="0" y="142"/>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6" name="Rectangle 496"/>
                <p:cNvSpPr>
                  <a:spLocks noChangeArrowheads="1"/>
                </p:cNvSpPr>
                <p:nvPr/>
              </p:nvSpPr>
              <p:spPr bwMode="auto">
                <a:xfrm>
                  <a:off x="2395" y="1740"/>
                  <a:ext cx="18"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17" name="Freeform 497"/>
                <p:cNvSpPr>
                  <a:spLocks/>
                </p:cNvSpPr>
                <p:nvPr/>
              </p:nvSpPr>
              <p:spPr bwMode="auto">
                <a:xfrm>
                  <a:off x="2395" y="1795"/>
                  <a:ext cx="18" cy="76"/>
                </a:xfrm>
                <a:custGeom>
                  <a:avLst/>
                  <a:gdLst>
                    <a:gd name="T0" fmla="*/ 0 w 18"/>
                    <a:gd name="T1" fmla="*/ 0 h 76"/>
                    <a:gd name="T2" fmla="*/ 18 w 18"/>
                    <a:gd name="T3" fmla="*/ 0 h 76"/>
                    <a:gd name="T4" fmla="*/ 18 w 18"/>
                    <a:gd name="T5" fmla="*/ 35 h 76"/>
                    <a:gd name="T6" fmla="*/ 14 w 18"/>
                    <a:gd name="T7" fmla="*/ 35 h 76"/>
                    <a:gd name="T8" fmla="*/ 14 w 18"/>
                    <a:gd name="T9" fmla="*/ 37 h 76"/>
                    <a:gd name="T10" fmla="*/ 14 w 18"/>
                    <a:gd name="T11" fmla="*/ 38 h 76"/>
                    <a:gd name="T12" fmla="*/ 13 w 18"/>
                    <a:gd name="T13" fmla="*/ 42 h 76"/>
                    <a:gd name="T14" fmla="*/ 13 w 18"/>
                    <a:gd name="T15" fmla="*/ 47 h 76"/>
                    <a:gd name="T16" fmla="*/ 18 w 18"/>
                    <a:gd name="T17" fmla="*/ 42 h 76"/>
                    <a:gd name="T18" fmla="*/ 18 w 18"/>
                    <a:gd name="T19" fmla="*/ 62 h 76"/>
                    <a:gd name="T20" fmla="*/ 14 w 18"/>
                    <a:gd name="T21" fmla="*/ 66 h 76"/>
                    <a:gd name="T22" fmla="*/ 6 w 18"/>
                    <a:gd name="T23" fmla="*/ 71 h 76"/>
                    <a:gd name="T24" fmla="*/ 0 w 18"/>
                    <a:gd name="T25" fmla="*/ 76 h 76"/>
                    <a:gd name="T26" fmla="*/ 0 w 18"/>
                    <a:gd name="T27" fmla="*/ 29 h 76"/>
                    <a:gd name="T28" fmla="*/ 5 w 18"/>
                    <a:gd name="T29" fmla="*/ 22 h 76"/>
                    <a:gd name="T30" fmla="*/ 0 w 18"/>
                    <a:gd name="T31" fmla="*/ 22 h 76"/>
                    <a:gd name="T32" fmla="*/ 0 w 18"/>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76">
                      <a:moveTo>
                        <a:pt x="0" y="0"/>
                      </a:moveTo>
                      <a:lnTo>
                        <a:pt x="18" y="0"/>
                      </a:lnTo>
                      <a:lnTo>
                        <a:pt x="18" y="35"/>
                      </a:lnTo>
                      <a:lnTo>
                        <a:pt x="14" y="35"/>
                      </a:lnTo>
                      <a:lnTo>
                        <a:pt x="14" y="37"/>
                      </a:lnTo>
                      <a:lnTo>
                        <a:pt x="14" y="38"/>
                      </a:lnTo>
                      <a:lnTo>
                        <a:pt x="13" y="42"/>
                      </a:lnTo>
                      <a:lnTo>
                        <a:pt x="13" y="47"/>
                      </a:lnTo>
                      <a:lnTo>
                        <a:pt x="18" y="42"/>
                      </a:lnTo>
                      <a:lnTo>
                        <a:pt x="18" y="62"/>
                      </a:lnTo>
                      <a:lnTo>
                        <a:pt x="14" y="66"/>
                      </a:lnTo>
                      <a:lnTo>
                        <a:pt x="6" y="71"/>
                      </a:lnTo>
                      <a:lnTo>
                        <a:pt x="0" y="76"/>
                      </a:lnTo>
                      <a:lnTo>
                        <a:pt x="0" y="29"/>
                      </a:lnTo>
                      <a:lnTo>
                        <a:pt x="5" y="22"/>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8" name="Freeform 498"/>
                <p:cNvSpPr>
                  <a:spLocks/>
                </p:cNvSpPr>
                <p:nvPr/>
              </p:nvSpPr>
              <p:spPr bwMode="auto">
                <a:xfrm>
                  <a:off x="2395" y="1906"/>
                  <a:ext cx="18" cy="26"/>
                </a:xfrm>
                <a:custGeom>
                  <a:avLst/>
                  <a:gdLst>
                    <a:gd name="T0" fmla="*/ 0 w 18"/>
                    <a:gd name="T1" fmla="*/ 6 h 26"/>
                    <a:gd name="T2" fmla="*/ 2 w 18"/>
                    <a:gd name="T3" fmla="*/ 7 h 26"/>
                    <a:gd name="T4" fmla="*/ 6 w 18"/>
                    <a:gd name="T5" fmla="*/ 5 h 26"/>
                    <a:gd name="T6" fmla="*/ 14 w 18"/>
                    <a:gd name="T7" fmla="*/ 2 h 26"/>
                    <a:gd name="T8" fmla="*/ 18 w 18"/>
                    <a:gd name="T9" fmla="*/ 0 h 26"/>
                    <a:gd name="T10" fmla="*/ 18 w 18"/>
                    <a:gd name="T11" fmla="*/ 18 h 26"/>
                    <a:gd name="T12" fmla="*/ 10 w 18"/>
                    <a:gd name="T13" fmla="*/ 21 h 26"/>
                    <a:gd name="T14" fmla="*/ 1 w 18"/>
                    <a:gd name="T15" fmla="*/ 26 h 26"/>
                    <a:gd name="T16" fmla="*/ 0 w 18"/>
                    <a:gd name="T17" fmla="*/ 26 h 26"/>
                    <a:gd name="T18" fmla="*/ 0 w 18"/>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6">
                      <a:moveTo>
                        <a:pt x="0" y="6"/>
                      </a:moveTo>
                      <a:lnTo>
                        <a:pt x="2" y="7"/>
                      </a:lnTo>
                      <a:lnTo>
                        <a:pt x="6" y="5"/>
                      </a:lnTo>
                      <a:lnTo>
                        <a:pt x="14" y="2"/>
                      </a:lnTo>
                      <a:lnTo>
                        <a:pt x="18" y="0"/>
                      </a:lnTo>
                      <a:lnTo>
                        <a:pt x="18" y="18"/>
                      </a:lnTo>
                      <a:lnTo>
                        <a:pt x="10" y="21"/>
                      </a:lnTo>
                      <a:lnTo>
                        <a:pt x="1" y="26"/>
                      </a:lnTo>
                      <a:lnTo>
                        <a:pt x="0" y="2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19" name="Freeform 499"/>
                <p:cNvSpPr>
                  <a:spLocks/>
                </p:cNvSpPr>
                <p:nvPr/>
              </p:nvSpPr>
              <p:spPr bwMode="auto">
                <a:xfrm>
                  <a:off x="2395" y="1992"/>
                  <a:ext cx="18" cy="36"/>
                </a:xfrm>
                <a:custGeom>
                  <a:avLst/>
                  <a:gdLst>
                    <a:gd name="T0" fmla="*/ 0 w 18"/>
                    <a:gd name="T1" fmla="*/ 0 h 36"/>
                    <a:gd name="T2" fmla="*/ 2 w 18"/>
                    <a:gd name="T3" fmla="*/ 0 h 36"/>
                    <a:gd name="T4" fmla="*/ 6 w 18"/>
                    <a:gd name="T5" fmla="*/ 0 h 36"/>
                    <a:gd name="T6" fmla="*/ 5 w 18"/>
                    <a:gd name="T7" fmla="*/ 6 h 36"/>
                    <a:gd name="T8" fmla="*/ 5 w 18"/>
                    <a:gd name="T9" fmla="*/ 11 h 36"/>
                    <a:gd name="T10" fmla="*/ 9 w 18"/>
                    <a:gd name="T11" fmla="*/ 12 h 36"/>
                    <a:gd name="T12" fmla="*/ 17 w 18"/>
                    <a:gd name="T13" fmla="*/ 14 h 36"/>
                    <a:gd name="T14" fmla="*/ 18 w 18"/>
                    <a:gd name="T15" fmla="*/ 14 h 36"/>
                    <a:gd name="T16" fmla="*/ 18 w 18"/>
                    <a:gd name="T17" fmla="*/ 33 h 36"/>
                    <a:gd name="T18" fmla="*/ 10 w 18"/>
                    <a:gd name="T19" fmla="*/ 35 h 36"/>
                    <a:gd name="T20" fmla="*/ 0 w 18"/>
                    <a:gd name="T21" fmla="*/ 36 h 36"/>
                    <a:gd name="T22" fmla="*/ 0 w 1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6">
                      <a:moveTo>
                        <a:pt x="0" y="0"/>
                      </a:moveTo>
                      <a:lnTo>
                        <a:pt x="2" y="0"/>
                      </a:lnTo>
                      <a:lnTo>
                        <a:pt x="6" y="0"/>
                      </a:lnTo>
                      <a:lnTo>
                        <a:pt x="5" y="6"/>
                      </a:lnTo>
                      <a:lnTo>
                        <a:pt x="5" y="11"/>
                      </a:lnTo>
                      <a:lnTo>
                        <a:pt x="9" y="12"/>
                      </a:lnTo>
                      <a:lnTo>
                        <a:pt x="17" y="14"/>
                      </a:lnTo>
                      <a:lnTo>
                        <a:pt x="18" y="14"/>
                      </a:lnTo>
                      <a:lnTo>
                        <a:pt x="18" y="33"/>
                      </a:lnTo>
                      <a:lnTo>
                        <a:pt x="10" y="35"/>
                      </a:lnTo>
                      <a:lnTo>
                        <a:pt x="0"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0" name="Freeform 500"/>
                <p:cNvSpPr>
                  <a:spLocks/>
                </p:cNvSpPr>
                <p:nvPr/>
              </p:nvSpPr>
              <p:spPr bwMode="auto">
                <a:xfrm>
                  <a:off x="2395" y="2057"/>
                  <a:ext cx="18" cy="25"/>
                </a:xfrm>
                <a:custGeom>
                  <a:avLst/>
                  <a:gdLst>
                    <a:gd name="T0" fmla="*/ 0 w 18"/>
                    <a:gd name="T1" fmla="*/ 0 h 25"/>
                    <a:gd name="T2" fmla="*/ 4 w 18"/>
                    <a:gd name="T3" fmla="*/ 1 h 25"/>
                    <a:gd name="T4" fmla="*/ 12 w 18"/>
                    <a:gd name="T5" fmla="*/ 3 h 25"/>
                    <a:gd name="T6" fmla="*/ 18 w 18"/>
                    <a:gd name="T7" fmla="*/ 1 h 25"/>
                    <a:gd name="T8" fmla="*/ 18 w 18"/>
                    <a:gd name="T9" fmla="*/ 24 h 25"/>
                    <a:gd name="T10" fmla="*/ 12 w 18"/>
                    <a:gd name="T11" fmla="*/ 25 h 25"/>
                    <a:gd name="T12" fmla="*/ 1 w 18"/>
                    <a:gd name="T13" fmla="*/ 25 h 25"/>
                    <a:gd name="T14" fmla="*/ 0 w 18"/>
                    <a:gd name="T15" fmla="*/ 25 h 25"/>
                    <a:gd name="T16" fmla="*/ 0 w 1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5">
                      <a:moveTo>
                        <a:pt x="0" y="0"/>
                      </a:moveTo>
                      <a:lnTo>
                        <a:pt x="4" y="1"/>
                      </a:lnTo>
                      <a:lnTo>
                        <a:pt x="12" y="3"/>
                      </a:lnTo>
                      <a:lnTo>
                        <a:pt x="18" y="1"/>
                      </a:lnTo>
                      <a:lnTo>
                        <a:pt x="18" y="24"/>
                      </a:lnTo>
                      <a:lnTo>
                        <a:pt x="12" y="25"/>
                      </a:lnTo>
                      <a:lnTo>
                        <a:pt x="1"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1" name="Freeform 501"/>
                <p:cNvSpPr>
                  <a:spLocks/>
                </p:cNvSpPr>
                <p:nvPr/>
              </p:nvSpPr>
              <p:spPr bwMode="auto">
                <a:xfrm>
                  <a:off x="2395" y="2210"/>
                  <a:ext cx="18" cy="29"/>
                </a:xfrm>
                <a:custGeom>
                  <a:avLst/>
                  <a:gdLst>
                    <a:gd name="T0" fmla="*/ 0 w 18"/>
                    <a:gd name="T1" fmla="*/ 12 h 29"/>
                    <a:gd name="T2" fmla="*/ 6 w 18"/>
                    <a:gd name="T3" fmla="*/ 6 h 29"/>
                    <a:gd name="T4" fmla="*/ 14 w 18"/>
                    <a:gd name="T5" fmla="*/ 2 h 29"/>
                    <a:gd name="T6" fmla="*/ 18 w 18"/>
                    <a:gd name="T7" fmla="*/ 0 h 29"/>
                    <a:gd name="T8" fmla="*/ 18 w 18"/>
                    <a:gd name="T9" fmla="*/ 17 h 29"/>
                    <a:gd name="T10" fmla="*/ 13 w 18"/>
                    <a:gd name="T11" fmla="*/ 21 h 29"/>
                    <a:gd name="T12" fmla="*/ 5 w 18"/>
                    <a:gd name="T13" fmla="*/ 25 h 29"/>
                    <a:gd name="T14" fmla="*/ 0 w 18"/>
                    <a:gd name="T15" fmla="*/ 29 h 29"/>
                    <a:gd name="T16" fmla="*/ 0 w 18"/>
                    <a:gd name="T17" fmla="*/ 29 h 29"/>
                    <a:gd name="T18" fmla="*/ 0 w 18"/>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9">
                      <a:moveTo>
                        <a:pt x="0" y="12"/>
                      </a:moveTo>
                      <a:lnTo>
                        <a:pt x="6" y="6"/>
                      </a:lnTo>
                      <a:lnTo>
                        <a:pt x="14" y="2"/>
                      </a:lnTo>
                      <a:lnTo>
                        <a:pt x="18" y="0"/>
                      </a:lnTo>
                      <a:lnTo>
                        <a:pt x="18" y="17"/>
                      </a:lnTo>
                      <a:lnTo>
                        <a:pt x="13" y="21"/>
                      </a:lnTo>
                      <a:lnTo>
                        <a:pt x="5" y="25"/>
                      </a:lnTo>
                      <a:lnTo>
                        <a:pt x="0" y="29"/>
                      </a:lnTo>
                      <a:lnTo>
                        <a:pt x="0" y="29"/>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2" name="Freeform 502"/>
                <p:cNvSpPr>
                  <a:spLocks/>
                </p:cNvSpPr>
                <p:nvPr/>
              </p:nvSpPr>
              <p:spPr bwMode="auto">
                <a:xfrm>
                  <a:off x="2395" y="2248"/>
                  <a:ext cx="18" cy="24"/>
                </a:xfrm>
                <a:custGeom>
                  <a:avLst/>
                  <a:gdLst>
                    <a:gd name="T0" fmla="*/ 0 w 18"/>
                    <a:gd name="T1" fmla="*/ 18 h 24"/>
                    <a:gd name="T2" fmla="*/ 4 w 18"/>
                    <a:gd name="T3" fmla="*/ 12 h 24"/>
                    <a:gd name="T4" fmla="*/ 10 w 18"/>
                    <a:gd name="T5" fmla="*/ 7 h 24"/>
                    <a:gd name="T6" fmla="*/ 17 w 18"/>
                    <a:gd name="T7" fmla="*/ 0 h 24"/>
                    <a:gd name="T8" fmla="*/ 18 w 18"/>
                    <a:gd name="T9" fmla="*/ 0 h 24"/>
                    <a:gd name="T10" fmla="*/ 18 w 18"/>
                    <a:gd name="T11" fmla="*/ 4 h 24"/>
                    <a:gd name="T12" fmla="*/ 17 w 18"/>
                    <a:gd name="T13" fmla="*/ 4 h 24"/>
                    <a:gd name="T14" fmla="*/ 12 w 18"/>
                    <a:gd name="T15" fmla="*/ 10 h 24"/>
                    <a:gd name="T16" fmla="*/ 4 w 18"/>
                    <a:gd name="T17" fmla="*/ 17 h 24"/>
                    <a:gd name="T18" fmla="*/ 0 w 18"/>
                    <a:gd name="T19" fmla="*/ 24 h 24"/>
                    <a:gd name="T20" fmla="*/ 0 w 18"/>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4">
                      <a:moveTo>
                        <a:pt x="0" y="18"/>
                      </a:moveTo>
                      <a:lnTo>
                        <a:pt x="4" y="12"/>
                      </a:lnTo>
                      <a:lnTo>
                        <a:pt x="10" y="7"/>
                      </a:lnTo>
                      <a:lnTo>
                        <a:pt x="17" y="0"/>
                      </a:lnTo>
                      <a:lnTo>
                        <a:pt x="18" y="0"/>
                      </a:lnTo>
                      <a:lnTo>
                        <a:pt x="18" y="4"/>
                      </a:lnTo>
                      <a:lnTo>
                        <a:pt x="17" y="4"/>
                      </a:lnTo>
                      <a:lnTo>
                        <a:pt x="12" y="10"/>
                      </a:lnTo>
                      <a:lnTo>
                        <a:pt x="4" y="17"/>
                      </a:lnTo>
                      <a:lnTo>
                        <a:pt x="0" y="24"/>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3" name="Freeform 503"/>
                <p:cNvSpPr>
                  <a:spLocks/>
                </p:cNvSpPr>
                <p:nvPr/>
              </p:nvSpPr>
              <p:spPr bwMode="auto">
                <a:xfrm>
                  <a:off x="2384" y="2266"/>
                  <a:ext cx="11" cy="27"/>
                </a:xfrm>
                <a:custGeom>
                  <a:avLst/>
                  <a:gdLst>
                    <a:gd name="T0" fmla="*/ 11 w 11"/>
                    <a:gd name="T1" fmla="*/ 6 h 27"/>
                    <a:gd name="T2" fmla="*/ 9 w 11"/>
                    <a:gd name="T3" fmla="*/ 7 h 27"/>
                    <a:gd name="T4" fmla="*/ 4 w 11"/>
                    <a:gd name="T5" fmla="*/ 15 h 27"/>
                    <a:gd name="T6" fmla="*/ 0 w 11"/>
                    <a:gd name="T7" fmla="*/ 27 h 27"/>
                    <a:gd name="T8" fmla="*/ 0 w 11"/>
                    <a:gd name="T9" fmla="*/ 23 h 27"/>
                    <a:gd name="T10" fmla="*/ 0 w 11"/>
                    <a:gd name="T11" fmla="*/ 20 h 27"/>
                    <a:gd name="T12" fmla="*/ 4 w 11"/>
                    <a:gd name="T13" fmla="*/ 10 h 27"/>
                    <a:gd name="T14" fmla="*/ 9 w 11"/>
                    <a:gd name="T15" fmla="*/ 2 h 27"/>
                    <a:gd name="T16" fmla="*/ 11 w 11"/>
                    <a:gd name="T17" fmla="*/ 0 h 27"/>
                    <a:gd name="T18" fmla="*/ 11 w 11"/>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7">
                      <a:moveTo>
                        <a:pt x="11" y="6"/>
                      </a:moveTo>
                      <a:lnTo>
                        <a:pt x="9" y="7"/>
                      </a:lnTo>
                      <a:lnTo>
                        <a:pt x="4" y="15"/>
                      </a:lnTo>
                      <a:lnTo>
                        <a:pt x="0" y="27"/>
                      </a:lnTo>
                      <a:lnTo>
                        <a:pt x="0" y="23"/>
                      </a:lnTo>
                      <a:lnTo>
                        <a:pt x="0" y="20"/>
                      </a:lnTo>
                      <a:lnTo>
                        <a:pt x="4" y="10"/>
                      </a:lnTo>
                      <a:lnTo>
                        <a:pt x="9" y="2"/>
                      </a:lnTo>
                      <a:lnTo>
                        <a:pt x="11" y="0"/>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4" name="Freeform 504"/>
                <p:cNvSpPr>
                  <a:spLocks/>
                </p:cNvSpPr>
                <p:nvPr/>
              </p:nvSpPr>
              <p:spPr bwMode="auto">
                <a:xfrm>
                  <a:off x="2395" y="2280"/>
                  <a:ext cx="18" cy="52"/>
                </a:xfrm>
                <a:custGeom>
                  <a:avLst/>
                  <a:gdLst>
                    <a:gd name="T0" fmla="*/ 0 w 18"/>
                    <a:gd name="T1" fmla="*/ 35 h 52"/>
                    <a:gd name="T2" fmla="*/ 5 w 18"/>
                    <a:gd name="T3" fmla="*/ 32 h 52"/>
                    <a:gd name="T4" fmla="*/ 9 w 18"/>
                    <a:gd name="T5" fmla="*/ 26 h 52"/>
                    <a:gd name="T6" fmla="*/ 8 w 18"/>
                    <a:gd name="T7" fmla="*/ 22 h 52"/>
                    <a:gd name="T8" fmla="*/ 9 w 18"/>
                    <a:gd name="T9" fmla="*/ 19 h 52"/>
                    <a:gd name="T10" fmla="*/ 12 w 18"/>
                    <a:gd name="T11" fmla="*/ 11 h 52"/>
                    <a:gd name="T12" fmla="*/ 14 w 18"/>
                    <a:gd name="T13" fmla="*/ 5 h 52"/>
                    <a:gd name="T14" fmla="*/ 18 w 18"/>
                    <a:gd name="T15" fmla="*/ 0 h 52"/>
                    <a:gd name="T16" fmla="*/ 18 w 18"/>
                    <a:gd name="T17" fmla="*/ 35 h 52"/>
                    <a:gd name="T18" fmla="*/ 14 w 18"/>
                    <a:gd name="T19" fmla="*/ 40 h 52"/>
                    <a:gd name="T20" fmla="*/ 6 w 18"/>
                    <a:gd name="T21" fmla="*/ 50 h 52"/>
                    <a:gd name="T22" fmla="*/ 0 w 18"/>
                    <a:gd name="T23" fmla="*/ 52 h 52"/>
                    <a:gd name="T24" fmla="*/ 0 w 18"/>
                    <a:gd name="T25" fmla="*/ 52 h 52"/>
                    <a:gd name="T26" fmla="*/ 0 w 18"/>
                    <a:gd name="T2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2">
                      <a:moveTo>
                        <a:pt x="0" y="35"/>
                      </a:moveTo>
                      <a:lnTo>
                        <a:pt x="5" y="32"/>
                      </a:lnTo>
                      <a:lnTo>
                        <a:pt x="9" y="26"/>
                      </a:lnTo>
                      <a:lnTo>
                        <a:pt x="8" y="22"/>
                      </a:lnTo>
                      <a:lnTo>
                        <a:pt x="9" y="19"/>
                      </a:lnTo>
                      <a:lnTo>
                        <a:pt x="12" y="11"/>
                      </a:lnTo>
                      <a:lnTo>
                        <a:pt x="14" y="5"/>
                      </a:lnTo>
                      <a:lnTo>
                        <a:pt x="18" y="0"/>
                      </a:lnTo>
                      <a:lnTo>
                        <a:pt x="18" y="35"/>
                      </a:lnTo>
                      <a:lnTo>
                        <a:pt x="14" y="40"/>
                      </a:lnTo>
                      <a:lnTo>
                        <a:pt x="6" y="50"/>
                      </a:lnTo>
                      <a:lnTo>
                        <a:pt x="0" y="52"/>
                      </a:lnTo>
                      <a:lnTo>
                        <a:pt x="0" y="52"/>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5" name="Freeform 505"/>
                <p:cNvSpPr>
                  <a:spLocks/>
                </p:cNvSpPr>
                <p:nvPr/>
              </p:nvSpPr>
              <p:spPr bwMode="auto">
                <a:xfrm>
                  <a:off x="2395" y="2366"/>
                  <a:ext cx="18" cy="40"/>
                </a:xfrm>
                <a:custGeom>
                  <a:avLst/>
                  <a:gdLst>
                    <a:gd name="T0" fmla="*/ 0 w 18"/>
                    <a:gd name="T1" fmla="*/ 18 h 40"/>
                    <a:gd name="T2" fmla="*/ 4 w 18"/>
                    <a:gd name="T3" fmla="*/ 11 h 40"/>
                    <a:gd name="T4" fmla="*/ 10 w 18"/>
                    <a:gd name="T5" fmla="*/ 6 h 40"/>
                    <a:gd name="T6" fmla="*/ 17 w 18"/>
                    <a:gd name="T7" fmla="*/ 0 h 40"/>
                    <a:gd name="T8" fmla="*/ 18 w 18"/>
                    <a:gd name="T9" fmla="*/ 0 h 40"/>
                    <a:gd name="T10" fmla="*/ 18 w 18"/>
                    <a:gd name="T11" fmla="*/ 19 h 40"/>
                    <a:gd name="T12" fmla="*/ 16 w 18"/>
                    <a:gd name="T13" fmla="*/ 20 h 40"/>
                    <a:gd name="T14" fmla="*/ 10 w 18"/>
                    <a:gd name="T15" fmla="*/ 28 h 40"/>
                    <a:gd name="T16" fmla="*/ 4 w 18"/>
                    <a:gd name="T17" fmla="*/ 33 h 40"/>
                    <a:gd name="T18" fmla="*/ 0 w 18"/>
                    <a:gd name="T19" fmla="*/ 40 h 40"/>
                    <a:gd name="T20" fmla="*/ 0 w 18"/>
                    <a:gd name="T21"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0">
                      <a:moveTo>
                        <a:pt x="0" y="18"/>
                      </a:moveTo>
                      <a:lnTo>
                        <a:pt x="4" y="11"/>
                      </a:lnTo>
                      <a:lnTo>
                        <a:pt x="10" y="6"/>
                      </a:lnTo>
                      <a:lnTo>
                        <a:pt x="17" y="0"/>
                      </a:lnTo>
                      <a:lnTo>
                        <a:pt x="18" y="0"/>
                      </a:lnTo>
                      <a:lnTo>
                        <a:pt x="18" y="19"/>
                      </a:lnTo>
                      <a:lnTo>
                        <a:pt x="16" y="20"/>
                      </a:lnTo>
                      <a:lnTo>
                        <a:pt x="10" y="28"/>
                      </a:lnTo>
                      <a:lnTo>
                        <a:pt x="4" y="33"/>
                      </a:lnTo>
                      <a:lnTo>
                        <a:pt x="0" y="4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6" name="Freeform 506"/>
                <p:cNvSpPr>
                  <a:spLocks/>
                </p:cNvSpPr>
                <p:nvPr/>
              </p:nvSpPr>
              <p:spPr bwMode="auto">
                <a:xfrm>
                  <a:off x="2395" y="2413"/>
                  <a:ext cx="18" cy="32"/>
                </a:xfrm>
                <a:custGeom>
                  <a:avLst/>
                  <a:gdLst>
                    <a:gd name="T0" fmla="*/ 0 w 18"/>
                    <a:gd name="T1" fmla="*/ 25 h 32"/>
                    <a:gd name="T2" fmla="*/ 0 w 18"/>
                    <a:gd name="T3" fmla="*/ 23 h 32"/>
                    <a:gd name="T4" fmla="*/ 6 w 18"/>
                    <a:gd name="T5" fmla="*/ 14 h 32"/>
                    <a:gd name="T6" fmla="*/ 13 w 18"/>
                    <a:gd name="T7" fmla="*/ 5 h 32"/>
                    <a:gd name="T8" fmla="*/ 18 w 18"/>
                    <a:gd name="T9" fmla="*/ 0 h 32"/>
                    <a:gd name="T10" fmla="*/ 18 w 18"/>
                    <a:gd name="T11" fmla="*/ 6 h 32"/>
                    <a:gd name="T12" fmla="*/ 17 w 18"/>
                    <a:gd name="T13" fmla="*/ 7 h 32"/>
                    <a:gd name="T14" fmla="*/ 10 w 18"/>
                    <a:gd name="T15" fmla="*/ 15 h 32"/>
                    <a:gd name="T16" fmla="*/ 5 w 18"/>
                    <a:gd name="T17" fmla="*/ 25 h 32"/>
                    <a:gd name="T18" fmla="*/ 0 w 18"/>
                    <a:gd name="T19" fmla="*/ 31 h 32"/>
                    <a:gd name="T20" fmla="*/ 0 w 18"/>
                    <a:gd name="T21" fmla="*/ 32 h 32"/>
                    <a:gd name="T22" fmla="*/ 0 w 18"/>
                    <a:gd name="T23"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2">
                      <a:moveTo>
                        <a:pt x="0" y="25"/>
                      </a:moveTo>
                      <a:lnTo>
                        <a:pt x="0" y="23"/>
                      </a:lnTo>
                      <a:lnTo>
                        <a:pt x="6" y="14"/>
                      </a:lnTo>
                      <a:lnTo>
                        <a:pt x="13" y="5"/>
                      </a:lnTo>
                      <a:lnTo>
                        <a:pt x="18" y="0"/>
                      </a:lnTo>
                      <a:lnTo>
                        <a:pt x="18" y="6"/>
                      </a:lnTo>
                      <a:lnTo>
                        <a:pt x="17" y="7"/>
                      </a:lnTo>
                      <a:lnTo>
                        <a:pt x="10" y="15"/>
                      </a:lnTo>
                      <a:lnTo>
                        <a:pt x="5" y="25"/>
                      </a:lnTo>
                      <a:lnTo>
                        <a:pt x="0" y="31"/>
                      </a:lnTo>
                      <a:lnTo>
                        <a:pt x="0" y="32"/>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7" name="Freeform 507"/>
                <p:cNvSpPr>
                  <a:spLocks/>
                </p:cNvSpPr>
                <p:nvPr/>
              </p:nvSpPr>
              <p:spPr bwMode="auto">
                <a:xfrm>
                  <a:off x="2382" y="2438"/>
                  <a:ext cx="13" cy="32"/>
                </a:xfrm>
                <a:custGeom>
                  <a:avLst/>
                  <a:gdLst>
                    <a:gd name="T0" fmla="*/ 13 w 13"/>
                    <a:gd name="T1" fmla="*/ 7 h 32"/>
                    <a:gd name="T2" fmla="*/ 7 w 13"/>
                    <a:gd name="T3" fmla="*/ 14 h 32"/>
                    <a:gd name="T4" fmla="*/ 4 w 13"/>
                    <a:gd name="T5" fmla="*/ 22 h 32"/>
                    <a:gd name="T6" fmla="*/ 0 w 13"/>
                    <a:gd name="T7" fmla="*/ 32 h 32"/>
                    <a:gd name="T8" fmla="*/ 4 w 13"/>
                    <a:gd name="T9" fmla="*/ 19 h 32"/>
                    <a:gd name="T10" fmla="*/ 7 w 13"/>
                    <a:gd name="T11" fmla="*/ 9 h 32"/>
                    <a:gd name="T12" fmla="*/ 13 w 13"/>
                    <a:gd name="T13" fmla="*/ 0 h 32"/>
                    <a:gd name="T14" fmla="*/ 13 w 13"/>
                    <a:gd name="T15" fmla="*/ 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2">
                      <a:moveTo>
                        <a:pt x="13" y="7"/>
                      </a:moveTo>
                      <a:lnTo>
                        <a:pt x="7" y="14"/>
                      </a:lnTo>
                      <a:lnTo>
                        <a:pt x="4" y="22"/>
                      </a:lnTo>
                      <a:lnTo>
                        <a:pt x="0" y="32"/>
                      </a:lnTo>
                      <a:lnTo>
                        <a:pt x="4" y="19"/>
                      </a:lnTo>
                      <a:lnTo>
                        <a:pt x="7" y="9"/>
                      </a:lnTo>
                      <a:lnTo>
                        <a:pt x="13"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8" name="Freeform 508"/>
                <p:cNvSpPr>
                  <a:spLocks/>
                </p:cNvSpPr>
                <p:nvPr/>
              </p:nvSpPr>
              <p:spPr bwMode="auto">
                <a:xfrm>
                  <a:off x="2395" y="2501"/>
                  <a:ext cx="18" cy="23"/>
                </a:xfrm>
                <a:custGeom>
                  <a:avLst/>
                  <a:gdLst>
                    <a:gd name="T0" fmla="*/ 0 w 18"/>
                    <a:gd name="T1" fmla="*/ 1 h 23"/>
                    <a:gd name="T2" fmla="*/ 1 w 18"/>
                    <a:gd name="T3" fmla="*/ 0 h 23"/>
                    <a:gd name="T4" fmla="*/ 18 w 18"/>
                    <a:gd name="T5" fmla="*/ 0 h 23"/>
                    <a:gd name="T6" fmla="*/ 18 w 18"/>
                    <a:gd name="T7" fmla="*/ 23 h 23"/>
                    <a:gd name="T8" fmla="*/ 0 w 18"/>
                    <a:gd name="T9" fmla="*/ 23 h 23"/>
                    <a:gd name="T10" fmla="*/ 0 w 18"/>
                    <a:gd name="T11" fmla="*/ 1 h 23"/>
                  </a:gdLst>
                  <a:ahLst/>
                  <a:cxnLst>
                    <a:cxn ang="0">
                      <a:pos x="T0" y="T1"/>
                    </a:cxn>
                    <a:cxn ang="0">
                      <a:pos x="T2" y="T3"/>
                    </a:cxn>
                    <a:cxn ang="0">
                      <a:pos x="T4" y="T5"/>
                    </a:cxn>
                    <a:cxn ang="0">
                      <a:pos x="T6" y="T7"/>
                    </a:cxn>
                    <a:cxn ang="0">
                      <a:pos x="T8" y="T9"/>
                    </a:cxn>
                    <a:cxn ang="0">
                      <a:pos x="T10" y="T11"/>
                    </a:cxn>
                  </a:cxnLst>
                  <a:rect l="0" t="0" r="r" b="b"/>
                  <a:pathLst>
                    <a:path w="18" h="23">
                      <a:moveTo>
                        <a:pt x="0" y="1"/>
                      </a:moveTo>
                      <a:lnTo>
                        <a:pt x="1" y="0"/>
                      </a:lnTo>
                      <a:lnTo>
                        <a:pt x="18" y="0"/>
                      </a:lnTo>
                      <a:lnTo>
                        <a:pt x="18" y="23"/>
                      </a:lnTo>
                      <a:lnTo>
                        <a:pt x="0" y="2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29" name="Freeform 509"/>
                <p:cNvSpPr>
                  <a:spLocks/>
                </p:cNvSpPr>
                <p:nvPr/>
              </p:nvSpPr>
              <p:spPr bwMode="auto">
                <a:xfrm>
                  <a:off x="2395" y="2697"/>
                  <a:ext cx="18" cy="79"/>
                </a:xfrm>
                <a:custGeom>
                  <a:avLst/>
                  <a:gdLst>
                    <a:gd name="T0" fmla="*/ 0 w 18"/>
                    <a:gd name="T1" fmla="*/ 13 h 79"/>
                    <a:gd name="T2" fmla="*/ 6 w 18"/>
                    <a:gd name="T3" fmla="*/ 7 h 79"/>
                    <a:gd name="T4" fmla="*/ 16 w 18"/>
                    <a:gd name="T5" fmla="*/ 1 h 79"/>
                    <a:gd name="T6" fmla="*/ 18 w 18"/>
                    <a:gd name="T7" fmla="*/ 0 h 79"/>
                    <a:gd name="T8" fmla="*/ 18 w 18"/>
                    <a:gd name="T9" fmla="*/ 18 h 79"/>
                    <a:gd name="T10" fmla="*/ 16 w 18"/>
                    <a:gd name="T11" fmla="*/ 20 h 79"/>
                    <a:gd name="T12" fmla="*/ 9 w 18"/>
                    <a:gd name="T13" fmla="*/ 24 h 79"/>
                    <a:gd name="T14" fmla="*/ 6 w 18"/>
                    <a:gd name="T15" fmla="*/ 33 h 79"/>
                    <a:gd name="T16" fmla="*/ 9 w 18"/>
                    <a:gd name="T17" fmla="*/ 39 h 79"/>
                    <a:gd name="T18" fmla="*/ 17 w 18"/>
                    <a:gd name="T19" fmla="*/ 43 h 79"/>
                    <a:gd name="T20" fmla="*/ 18 w 18"/>
                    <a:gd name="T21" fmla="*/ 43 h 79"/>
                    <a:gd name="T22" fmla="*/ 18 w 18"/>
                    <a:gd name="T23" fmla="*/ 79 h 79"/>
                    <a:gd name="T24" fmla="*/ 17 w 18"/>
                    <a:gd name="T25" fmla="*/ 79 h 79"/>
                    <a:gd name="T26" fmla="*/ 9 w 18"/>
                    <a:gd name="T27" fmla="*/ 78 h 79"/>
                    <a:gd name="T28" fmla="*/ 1 w 18"/>
                    <a:gd name="T29" fmla="*/ 76 h 79"/>
                    <a:gd name="T30" fmla="*/ 0 w 18"/>
                    <a:gd name="T31" fmla="*/ 74 h 79"/>
                    <a:gd name="T32" fmla="*/ 0 w 18"/>
                    <a:gd name="T3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79">
                      <a:moveTo>
                        <a:pt x="0" y="13"/>
                      </a:moveTo>
                      <a:lnTo>
                        <a:pt x="6" y="7"/>
                      </a:lnTo>
                      <a:lnTo>
                        <a:pt x="16" y="1"/>
                      </a:lnTo>
                      <a:lnTo>
                        <a:pt x="18" y="0"/>
                      </a:lnTo>
                      <a:lnTo>
                        <a:pt x="18" y="18"/>
                      </a:lnTo>
                      <a:lnTo>
                        <a:pt x="16" y="20"/>
                      </a:lnTo>
                      <a:lnTo>
                        <a:pt x="9" y="24"/>
                      </a:lnTo>
                      <a:lnTo>
                        <a:pt x="6" y="33"/>
                      </a:lnTo>
                      <a:lnTo>
                        <a:pt x="9" y="39"/>
                      </a:lnTo>
                      <a:lnTo>
                        <a:pt x="17" y="43"/>
                      </a:lnTo>
                      <a:lnTo>
                        <a:pt x="18" y="43"/>
                      </a:lnTo>
                      <a:lnTo>
                        <a:pt x="18" y="79"/>
                      </a:lnTo>
                      <a:lnTo>
                        <a:pt x="17" y="79"/>
                      </a:lnTo>
                      <a:lnTo>
                        <a:pt x="9" y="78"/>
                      </a:lnTo>
                      <a:lnTo>
                        <a:pt x="1" y="76"/>
                      </a:lnTo>
                      <a:lnTo>
                        <a:pt x="0" y="74"/>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0" name="Freeform 510"/>
                <p:cNvSpPr>
                  <a:spLocks/>
                </p:cNvSpPr>
                <p:nvPr/>
              </p:nvSpPr>
              <p:spPr bwMode="auto">
                <a:xfrm>
                  <a:off x="2384" y="2710"/>
                  <a:ext cx="11" cy="61"/>
                </a:xfrm>
                <a:custGeom>
                  <a:avLst/>
                  <a:gdLst>
                    <a:gd name="T0" fmla="*/ 11 w 11"/>
                    <a:gd name="T1" fmla="*/ 61 h 61"/>
                    <a:gd name="T2" fmla="*/ 5 w 11"/>
                    <a:gd name="T3" fmla="*/ 55 h 61"/>
                    <a:gd name="T4" fmla="*/ 3 w 11"/>
                    <a:gd name="T5" fmla="*/ 48 h 61"/>
                    <a:gd name="T6" fmla="*/ 0 w 11"/>
                    <a:gd name="T7" fmla="*/ 40 h 61"/>
                    <a:gd name="T8" fmla="*/ 0 w 11"/>
                    <a:gd name="T9" fmla="*/ 32 h 61"/>
                    <a:gd name="T10" fmla="*/ 0 w 11"/>
                    <a:gd name="T11" fmla="*/ 23 h 61"/>
                    <a:gd name="T12" fmla="*/ 3 w 11"/>
                    <a:gd name="T13" fmla="*/ 15 h 61"/>
                    <a:gd name="T14" fmla="*/ 5 w 11"/>
                    <a:gd name="T15" fmla="*/ 7 h 61"/>
                    <a:gd name="T16" fmla="*/ 9 w 11"/>
                    <a:gd name="T17" fmla="*/ 1 h 61"/>
                    <a:gd name="T18" fmla="*/ 11 w 11"/>
                    <a:gd name="T19" fmla="*/ 0 h 61"/>
                    <a:gd name="T20" fmla="*/ 11 w 1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1">
                      <a:moveTo>
                        <a:pt x="11" y="61"/>
                      </a:moveTo>
                      <a:lnTo>
                        <a:pt x="5" y="55"/>
                      </a:lnTo>
                      <a:lnTo>
                        <a:pt x="3" y="48"/>
                      </a:lnTo>
                      <a:lnTo>
                        <a:pt x="0" y="40"/>
                      </a:lnTo>
                      <a:lnTo>
                        <a:pt x="0" y="32"/>
                      </a:lnTo>
                      <a:lnTo>
                        <a:pt x="0" y="23"/>
                      </a:lnTo>
                      <a:lnTo>
                        <a:pt x="3" y="15"/>
                      </a:lnTo>
                      <a:lnTo>
                        <a:pt x="5" y="7"/>
                      </a:lnTo>
                      <a:lnTo>
                        <a:pt x="9" y="1"/>
                      </a:lnTo>
                      <a:lnTo>
                        <a:pt x="11" y="0"/>
                      </a:lnTo>
                      <a:lnTo>
                        <a:pt x="1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1" name="Rectangle 511"/>
                <p:cNvSpPr>
                  <a:spLocks noChangeArrowheads="1"/>
                </p:cNvSpPr>
                <p:nvPr/>
              </p:nvSpPr>
              <p:spPr bwMode="auto">
                <a:xfrm>
                  <a:off x="2413" y="1740"/>
                  <a:ext cx="3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32" name="Freeform 512"/>
                <p:cNvSpPr>
                  <a:spLocks/>
                </p:cNvSpPr>
                <p:nvPr/>
              </p:nvSpPr>
              <p:spPr bwMode="auto">
                <a:xfrm>
                  <a:off x="2413" y="1795"/>
                  <a:ext cx="32" cy="62"/>
                </a:xfrm>
                <a:custGeom>
                  <a:avLst/>
                  <a:gdLst>
                    <a:gd name="T0" fmla="*/ 0 w 32"/>
                    <a:gd name="T1" fmla="*/ 0 h 62"/>
                    <a:gd name="T2" fmla="*/ 32 w 32"/>
                    <a:gd name="T3" fmla="*/ 0 h 62"/>
                    <a:gd name="T4" fmla="*/ 32 w 32"/>
                    <a:gd name="T5" fmla="*/ 28 h 62"/>
                    <a:gd name="T6" fmla="*/ 0 w 32"/>
                    <a:gd name="T7" fmla="*/ 62 h 62"/>
                    <a:gd name="T8" fmla="*/ 0 w 32"/>
                    <a:gd name="T9" fmla="*/ 42 h 62"/>
                    <a:gd name="T10" fmla="*/ 7 w 32"/>
                    <a:gd name="T11" fmla="*/ 35 h 62"/>
                    <a:gd name="T12" fmla="*/ 0 w 32"/>
                    <a:gd name="T13" fmla="*/ 35 h 62"/>
                    <a:gd name="T14" fmla="*/ 0 w 3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2">
                      <a:moveTo>
                        <a:pt x="0" y="0"/>
                      </a:moveTo>
                      <a:lnTo>
                        <a:pt x="32" y="0"/>
                      </a:lnTo>
                      <a:lnTo>
                        <a:pt x="32" y="28"/>
                      </a:lnTo>
                      <a:lnTo>
                        <a:pt x="0" y="62"/>
                      </a:lnTo>
                      <a:lnTo>
                        <a:pt x="0" y="42"/>
                      </a:lnTo>
                      <a:lnTo>
                        <a:pt x="7" y="35"/>
                      </a:lnTo>
                      <a:lnTo>
                        <a:pt x="0" y="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3" name="Freeform 513"/>
                <p:cNvSpPr>
                  <a:spLocks/>
                </p:cNvSpPr>
                <p:nvPr/>
              </p:nvSpPr>
              <p:spPr bwMode="auto">
                <a:xfrm>
                  <a:off x="2404" y="1881"/>
                  <a:ext cx="14" cy="7"/>
                </a:xfrm>
                <a:custGeom>
                  <a:avLst/>
                  <a:gdLst>
                    <a:gd name="T0" fmla="*/ 9 w 14"/>
                    <a:gd name="T1" fmla="*/ 2 h 7"/>
                    <a:gd name="T2" fmla="*/ 14 w 14"/>
                    <a:gd name="T3" fmla="*/ 0 h 7"/>
                    <a:gd name="T4" fmla="*/ 9 w 14"/>
                    <a:gd name="T5" fmla="*/ 2 h 7"/>
                    <a:gd name="T6" fmla="*/ 7 w 14"/>
                    <a:gd name="T7" fmla="*/ 3 h 7"/>
                    <a:gd name="T8" fmla="*/ 0 w 14"/>
                    <a:gd name="T9" fmla="*/ 7 h 7"/>
                    <a:gd name="T10" fmla="*/ 9 w 14"/>
                    <a:gd name="T11" fmla="*/ 2 h 7"/>
                  </a:gdLst>
                  <a:ahLst/>
                  <a:cxnLst>
                    <a:cxn ang="0">
                      <a:pos x="T0" y="T1"/>
                    </a:cxn>
                    <a:cxn ang="0">
                      <a:pos x="T2" y="T3"/>
                    </a:cxn>
                    <a:cxn ang="0">
                      <a:pos x="T4" y="T5"/>
                    </a:cxn>
                    <a:cxn ang="0">
                      <a:pos x="T6" y="T7"/>
                    </a:cxn>
                    <a:cxn ang="0">
                      <a:pos x="T8" y="T9"/>
                    </a:cxn>
                    <a:cxn ang="0">
                      <a:pos x="T10" y="T11"/>
                    </a:cxn>
                  </a:cxnLst>
                  <a:rect l="0" t="0" r="r" b="b"/>
                  <a:pathLst>
                    <a:path w="14" h="7">
                      <a:moveTo>
                        <a:pt x="9" y="2"/>
                      </a:moveTo>
                      <a:lnTo>
                        <a:pt x="14" y="0"/>
                      </a:lnTo>
                      <a:lnTo>
                        <a:pt x="9" y="2"/>
                      </a:lnTo>
                      <a:lnTo>
                        <a:pt x="7" y="3"/>
                      </a:lnTo>
                      <a:lnTo>
                        <a:pt x="0" y="7"/>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4" name="Freeform 514"/>
                <p:cNvSpPr>
                  <a:spLocks/>
                </p:cNvSpPr>
                <p:nvPr/>
              </p:nvSpPr>
              <p:spPr bwMode="auto">
                <a:xfrm>
                  <a:off x="2413" y="1890"/>
                  <a:ext cx="32" cy="34"/>
                </a:xfrm>
                <a:custGeom>
                  <a:avLst/>
                  <a:gdLst>
                    <a:gd name="T0" fmla="*/ 0 w 32"/>
                    <a:gd name="T1" fmla="*/ 16 h 34"/>
                    <a:gd name="T2" fmla="*/ 4 w 32"/>
                    <a:gd name="T3" fmla="*/ 13 h 34"/>
                    <a:gd name="T4" fmla="*/ 16 w 32"/>
                    <a:gd name="T5" fmla="*/ 8 h 34"/>
                    <a:gd name="T6" fmla="*/ 28 w 32"/>
                    <a:gd name="T7" fmla="*/ 1 h 34"/>
                    <a:gd name="T8" fmla="*/ 32 w 32"/>
                    <a:gd name="T9" fmla="*/ 0 h 34"/>
                    <a:gd name="T10" fmla="*/ 32 w 32"/>
                    <a:gd name="T11" fmla="*/ 18 h 34"/>
                    <a:gd name="T12" fmla="*/ 32 w 32"/>
                    <a:gd name="T13" fmla="*/ 18 h 34"/>
                    <a:gd name="T14" fmla="*/ 25 w 32"/>
                    <a:gd name="T15" fmla="*/ 21 h 34"/>
                    <a:gd name="T16" fmla="*/ 13 w 32"/>
                    <a:gd name="T17" fmla="*/ 26 h 34"/>
                    <a:gd name="T18" fmla="*/ 3 w 32"/>
                    <a:gd name="T19" fmla="*/ 33 h 34"/>
                    <a:gd name="T20" fmla="*/ 0 w 32"/>
                    <a:gd name="T21" fmla="*/ 34 h 34"/>
                    <a:gd name="T22" fmla="*/ 0 w 32"/>
                    <a:gd name="T2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0" y="16"/>
                      </a:moveTo>
                      <a:lnTo>
                        <a:pt x="4" y="13"/>
                      </a:lnTo>
                      <a:lnTo>
                        <a:pt x="16" y="8"/>
                      </a:lnTo>
                      <a:lnTo>
                        <a:pt x="28" y="1"/>
                      </a:lnTo>
                      <a:lnTo>
                        <a:pt x="32" y="0"/>
                      </a:lnTo>
                      <a:lnTo>
                        <a:pt x="32" y="18"/>
                      </a:lnTo>
                      <a:lnTo>
                        <a:pt x="32" y="18"/>
                      </a:lnTo>
                      <a:lnTo>
                        <a:pt x="25" y="21"/>
                      </a:lnTo>
                      <a:lnTo>
                        <a:pt x="13" y="26"/>
                      </a:lnTo>
                      <a:lnTo>
                        <a:pt x="3" y="33"/>
                      </a:lnTo>
                      <a:lnTo>
                        <a:pt x="0" y="34"/>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5" name="Freeform 515"/>
                <p:cNvSpPr>
                  <a:spLocks/>
                </p:cNvSpPr>
                <p:nvPr/>
              </p:nvSpPr>
              <p:spPr bwMode="auto">
                <a:xfrm>
                  <a:off x="2413" y="2002"/>
                  <a:ext cx="32" cy="23"/>
                </a:xfrm>
                <a:custGeom>
                  <a:avLst/>
                  <a:gdLst>
                    <a:gd name="T0" fmla="*/ 0 w 32"/>
                    <a:gd name="T1" fmla="*/ 4 h 23"/>
                    <a:gd name="T2" fmla="*/ 8 w 32"/>
                    <a:gd name="T3" fmla="*/ 2 h 23"/>
                    <a:gd name="T4" fmla="*/ 19 w 32"/>
                    <a:gd name="T5" fmla="*/ 1 h 23"/>
                    <a:gd name="T6" fmla="*/ 28 w 32"/>
                    <a:gd name="T7" fmla="*/ 0 h 23"/>
                    <a:gd name="T8" fmla="*/ 32 w 32"/>
                    <a:gd name="T9" fmla="*/ 0 h 23"/>
                    <a:gd name="T10" fmla="*/ 32 w 32"/>
                    <a:gd name="T11" fmla="*/ 17 h 23"/>
                    <a:gd name="T12" fmla="*/ 28 w 32"/>
                    <a:gd name="T13" fmla="*/ 19 h 23"/>
                    <a:gd name="T14" fmla="*/ 16 w 32"/>
                    <a:gd name="T15" fmla="*/ 21 h 23"/>
                    <a:gd name="T16" fmla="*/ 4 w 32"/>
                    <a:gd name="T17" fmla="*/ 23 h 23"/>
                    <a:gd name="T18" fmla="*/ 0 w 32"/>
                    <a:gd name="T19" fmla="*/ 23 h 23"/>
                    <a:gd name="T20" fmla="*/ 0 w 32"/>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3">
                      <a:moveTo>
                        <a:pt x="0" y="4"/>
                      </a:moveTo>
                      <a:lnTo>
                        <a:pt x="8" y="2"/>
                      </a:lnTo>
                      <a:lnTo>
                        <a:pt x="19" y="1"/>
                      </a:lnTo>
                      <a:lnTo>
                        <a:pt x="28" y="0"/>
                      </a:lnTo>
                      <a:lnTo>
                        <a:pt x="32" y="0"/>
                      </a:lnTo>
                      <a:lnTo>
                        <a:pt x="32" y="17"/>
                      </a:lnTo>
                      <a:lnTo>
                        <a:pt x="28" y="19"/>
                      </a:lnTo>
                      <a:lnTo>
                        <a:pt x="16" y="21"/>
                      </a:lnTo>
                      <a:lnTo>
                        <a:pt x="4" y="23"/>
                      </a:lnTo>
                      <a:lnTo>
                        <a:pt x="0" y="2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6" name="Freeform 516"/>
                <p:cNvSpPr>
                  <a:spLocks/>
                </p:cNvSpPr>
                <p:nvPr/>
              </p:nvSpPr>
              <p:spPr bwMode="auto">
                <a:xfrm>
                  <a:off x="2413" y="2056"/>
                  <a:ext cx="32" cy="25"/>
                </a:xfrm>
                <a:custGeom>
                  <a:avLst/>
                  <a:gdLst>
                    <a:gd name="T0" fmla="*/ 0 w 32"/>
                    <a:gd name="T1" fmla="*/ 2 h 25"/>
                    <a:gd name="T2" fmla="*/ 0 w 32"/>
                    <a:gd name="T3" fmla="*/ 2 h 25"/>
                    <a:gd name="T4" fmla="*/ 8 w 32"/>
                    <a:gd name="T5" fmla="*/ 2 h 25"/>
                    <a:gd name="T6" fmla="*/ 15 w 32"/>
                    <a:gd name="T7" fmla="*/ 1 h 25"/>
                    <a:gd name="T8" fmla="*/ 23 w 32"/>
                    <a:gd name="T9" fmla="*/ 1 h 25"/>
                    <a:gd name="T10" fmla="*/ 29 w 32"/>
                    <a:gd name="T11" fmla="*/ 0 h 25"/>
                    <a:gd name="T12" fmla="*/ 32 w 32"/>
                    <a:gd name="T13" fmla="*/ 0 h 25"/>
                    <a:gd name="T14" fmla="*/ 32 w 32"/>
                    <a:gd name="T15" fmla="*/ 19 h 25"/>
                    <a:gd name="T16" fmla="*/ 29 w 32"/>
                    <a:gd name="T17" fmla="*/ 19 h 25"/>
                    <a:gd name="T18" fmla="*/ 20 w 32"/>
                    <a:gd name="T19" fmla="*/ 21 h 25"/>
                    <a:gd name="T20" fmla="*/ 12 w 32"/>
                    <a:gd name="T21" fmla="*/ 23 h 25"/>
                    <a:gd name="T22" fmla="*/ 1 w 32"/>
                    <a:gd name="T23" fmla="*/ 25 h 25"/>
                    <a:gd name="T24" fmla="*/ 0 w 32"/>
                    <a:gd name="T25" fmla="*/ 25 h 25"/>
                    <a:gd name="T26" fmla="*/ 0 w 32"/>
                    <a:gd name="T2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5">
                      <a:moveTo>
                        <a:pt x="0" y="2"/>
                      </a:moveTo>
                      <a:lnTo>
                        <a:pt x="0" y="2"/>
                      </a:lnTo>
                      <a:lnTo>
                        <a:pt x="8" y="2"/>
                      </a:lnTo>
                      <a:lnTo>
                        <a:pt x="15" y="1"/>
                      </a:lnTo>
                      <a:lnTo>
                        <a:pt x="23" y="1"/>
                      </a:lnTo>
                      <a:lnTo>
                        <a:pt x="29" y="0"/>
                      </a:lnTo>
                      <a:lnTo>
                        <a:pt x="32" y="0"/>
                      </a:lnTo>
                      <a:lnTo>
                        <a:pt x="32" y="19"/>
                      </a:lnTo>
                      <a:lnTo>
                        <a:pt x="29" y="19"/>
                      </a:lnTo>
                      <a:lnTo>
                        <a:pt x="20" y="21"/>
                      </a:lnTo>
                      <a:lnTo>
                        <a:pt x="12" y="23"/>
                      </a:lnTo>
                      <a:lnTo>
                        <a:pt x="1" y="25"/>
                      </a:lnTo>
                      <a:lnTo>
                        <a:pt x="0" y="2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7" name="Freeform 517"/>
                <p:cNvSpPr>
                  <a:spLocks/>
                </p:cNvSpPr>
                <p:nvPr/>
              </p:nvSpPr>
              <p:spPr bwMode="auto">
                <a:xfrm>
                  <a:off x="2413" y="2198"/>
                  <a:ext cx="32" cy="29"/>
                </a:xfrm>
                <a:custGeom>
                  <a:avLst/>
                  <a:gdLst>
                    <a:gd name="T0" fmla="*/ 0 w 32"/>
                    <a:gd name="T1" fmla="*/ 12 h 29"/>
                    <a:gd name="T2" fmla="*/ 4 w 32"/>
                    <a:gd name="T3" fmla="*/ 9 h 29"/>
                    <a:gd name="T4" fmla="*/ 13 w 32"/>
                    <a:gd name="T5" fmla="*/ 5 h 29"/>
                    <a:gd name="T6" fmla="*/ 23 w 32"/>
                    <a:gd name="T7" fmla="*/ 1 h 29"/>
                    <a:gd name="T8" fmla="*/ 32 w 32"/>
                    <a:gd name="T9" fmla="*/ 0 h 29"/>
                    <a:gd name="T10" fmla="*/ 32 w 32"/>
                    <a:gd name="T11" fmla="*/ 20 h 29"/>
                    <a:gd name="T12" fmla="*/ 32 w 32"/>
                    <a:gd name="T13" fmla="*/ 20 h 29"/>
                    <a:gd name="T14" fmla="*/ 24 w 32"/>
                    <a:gd name="T15" fmla="*/ 22 h 29"/>
                    <a:gd name="T16" fmla="*/ 16 w 32"/>
                    <a:gd name="T17" fmla="*/ 24 h 29"/>
                    <a:gd name="T18" fmla="*/ 8 w 32"/>
                    <a:gd name="T19" fmla="*/ 26 h 29"/>
                    <a:gd name="T20" fmla="*/ 0 w 32"/>
                    <a:gd name="T21" fmla="*/ 29 h 29"/>
                    <a:gd name="T22" fmla="*/ 0 w 32"/>
                    <a:gd name="T23" fmla="*/ 29 h 29"/>
                    <a:gd name="T24" fmla="*/ 0 w 32"/>
                    <a:gd name="T25"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9">
                      <a:moveTo>
                        <a:pt x="0" y="12"/>
                      </a:moveTo>
                      <a:lnTo>
                        <a:pt x="4" y="9"/>
                      </a:lnTo>
                      <a:lnTo>
                        <a:pt x="13" y="5"/>
                      </a:lnTo>
                      <a:lnTo>
                        <a:pt x="23" y="1"/>
                      </a:lnTo>
                      <a:lnTo>
                        <a:pt x="32" y="0"/>
                      </a:lnTo>
                      <a:lnTo>
                        <a:pt x="32" y="20"/>
                      </a:lnTo>
                      <a:lnTo>
                        <a:pt x="32" y="20"/>
                      </a:lnTo>
                      <a:lnTo>
                        <a:pt x="24" y="22"/>
                      </a:lnTo>
                      <a:lnTo>
                        <a:pt x="16" y="24"/>
                      </a:lnTo>
                      <a:lnTo>
                        <a:pt x="8" y="26"/>
                      </a:lnTo>
                      <a:lnTo>
                        <a:pt x="0" y="29"/>
                      </a:lnTo>
                      <a:lnTo>
                        <a:pt x="0" y="29"/>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8" name="Freeform 518"/>
                <p:cNvSpPr>
                  <a:spLocks/>
                </p:cNvSpPr>
                <p:nvPr/>
              </p:nvSpPr>
              <p:spPr bwMode="auto">
                <a:xfrm>
                  <a:off x="2413" y="2240"/>
                  <a:ext cx="23" cy="12"/>
                </a:xfrm>
                <a:custGeom>
                  <a:avLst/>
                  <a:gdLst>
                    <a:gd name="T0" fmla="*/ 0 w 23"/>
                    <a:gd name="T1" fmla="*/ 8 h 12"/>
                    <a:gd name="T2" fmla="*/ 5 w 23"/>
                    <a:gd name="T3" fmla="*/ 5 h 12"/>
                    <a:gd name="T4" fmla="*/ 13 w 23"/>
                    <a:gd name="T5" fmla="*/ 1 h 12"/>
                    <a:gd name="T6" fmla="*/ 23 w 23"/>
                    <a:gd name="T7" fmla="*/ 0 h 12"/>
                    <a:gd name="T8" fmla="*/ 15 w 23"/>
                    <a:gd name="T9" fmla="*/ 3 h 12"/>
                    <a:gd name="T10" fmla="*/ 7 w 23"/>
                    <a:gd name="T11" fmla="*/ 7 h 12"/>
                    <a:gd name="T12" fmla="*/ 0 w 23"/>
                    <a:gd name="T13" fmla="*/ 12 h 12"/>
                    <a:gd name="T14" fmla="*/ 0 w 23"/>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0" y="8"/>
                      </a:moveTo>
                      <a:lnTo>
                        <a:pt x="5" y="5"/>
                      </a:lnTo>
                      <a:lnTo>
                        <a:pt x="13" y="1"/>
                      </a:lnTo>
                      <a:lnTo>
                        <a:pt x="23" y="0"/>
                      </a:lnTo>
                      <a:lnTo>
                        <a:pt x="15" y="3"/>
                      </a:lnTo>
                      <a:lnTo>
                        <a:pt x="7" y="7"/>
                      </a:lnTo>
                      <a:lnTo>
                        <a:pt x="0" y="12"/>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39" name="Freeform 519"/>
                <p:cNvSpPr>
                  <a:spLocks/>
                </p:cNvSpPr>
                <p:nvPr/>
              </p:nvSpPr>
              <p:spPr bwMode="auto">
                <a:xfrm>
                  <a:off x="2413" y="2255"/>
                  <a:ext cx="32" cy="60"/>
                </a:xfrm>
                <a:custGeom>
                  <a:avLst/>
                  <a:gdLst>
                    <a:gd name="T0" fmla="*/ 0 w 32"/>
                    <a:gd name="T1" fmla="*/ 25 h 60"/>
                    <a:gd name="T2" fmla="*/ 0 w 32"/>
                    <a:gd name="T3" fmla="*/ 23 h 60"/>
                    <a:gd name="T4" fmla="*/ 4 w 32"/>
                    <a:gd name="T5" fmla="*/ 19 h 60"/>
                    <a:gd name="T6" fmla="*/ 12 w 32"/>
                    <a:gd name="T7" fmla="*/ 10 h 60"/>
                    <a:gd name="T8" fmla="*/ 24 w 32"/>
                    <a:gd name="T9" fmla="*/ 3 h 60"/>
                    <a:gd name="T10" fmla="*/ 32 w 32"/>
                    <a:gd name="T11" fmla="*/ 0 h 60"/>
                    <a:gd name="T12" fmla="*/ 32 w 32"/>
                    <a:gd name="T13" fmla="*/ 19 h 60"/>
                    <a:gd name="T14" fmla="*/ 29 w 32"/>
                    <a:gd name="T15" fmla="*/ 19 h 60"/>
                    <a:gd name="T16" fmla="*/ 23 w 32"/>
                    <a:gd name="T17" fmla="*/ 23 h 60"/>
                    <a:gd name="T18" fmla="*/ 15 w 32"/>
                    <a:gd name="T19" fmla="*/ 28 h 60"/>
                    <a:gd name="T20" fmla="*/ 8 w 32"/>
                    <a:gd name="T21" fmla="*/ 39 h 60"/>
                    <a:gd name="T22" fmla="*/ 5 w 32"/>
                    <a:gd name="T23" fmla="*/ 47 h 60"/>
                    <a:gd name="T24" fmla="*/ 3 w 32"/>
                    <a:gd name="T25" fmla="*/ 56 h 60"/>
                    <a:gd name="T26" fmla="*/ 0 w 32"/>
                    <a:gd name="T27" fmla="*/ 60 h 60"/>
                    <a:gd name="T28" fmla="*/ 0 w 32"/>
                    <a:gd name="T29"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0">
                      <a:moveTo>
                        <a:pt x="0" y="25"/>
                      </a:moveTo>
                      <a:lnTo>
                        <a:pt x="0" y="23"/>
                      </a:lnTo>
                      <a:lnTo>
                        <a:pt x="4" y="19"/>
                      </a:lnTo>
                      <a:lnTo>
                        <a:pt x="12" y="10"/>
                      </a:lnTo>
                      <a:lnTo>
                        <a:pt x="24" y="3"/>
                      </a:lnTo>
                      <a:lnTo>
                        <a:pt x="32" y="0"/>
                      </a:lnTo>
                      <a:lnTo>
                        <a:pt x="32" y="19"/>
                      </a:lnTo>
                      <a:lnTo>
                        <a:pt x="29" y="19"/>
                      </a:lnTo>
                      <a:lnTo>
                        <a:pt x="23" y="23"/>
                      </a:lnTo>
                      <a:lnTo>
                        <a:pt x="15" y="28"/>
                      </a:lnTo>
                      <a:lnTo>
                        <a:pt x="8" y="39"/>
                      </a:lnTo>
                      <a:lnTo>
                        <a:pt x="5" y="47"/>
                      </a:lnTo>
                      <a:lnTo>
                        <a:pt x="3" y="56"/>
                      </a:lnTo>
                      <a:lnTo>
                        <a:pt x="0" y="60"/>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0" name="Freeform 520"/>
                <p:cNvSpPr>
                  <a:spLocks/>
                </p:cNvSpPr>
                <p:nvPr/>
              </p:nvSpPr>
              <p:spPr bwMode="auto">
                <a:xfrm>
                  <a:off x="2413" y="2330"/>
                  <a:ext cx="20" cy="17"/>
                </a:xfrm>
                <a:custGeom>
                  <a:avLst/>
                  <a:gdLst>
                    <a:gd name="T0" fmla="*/ 0 w 20"/>
                    <a:gd name="T1" fmla="*/ 11 h 17"/>
                    <a:gd name="T2" fmla="*/ 4 w 20"/>
                    <a:gd name="T3" fmla="*/ 9 h 17"/>
                    <a:gd name="T4" fmla="*/ 12 w 20"/>
                    <a:gd name="T5" fmla="*/ 4 h 17"/>
                    <a:gd name="T6" fmla="*/ 20 w 20"/>
                    <a:gd name="T7" fmla="*/ 0 h 17"/>
                    <a:gd name="T8" fmla="*/ 13 w 20"/>
                    <a:gd name="T9" fmla="*/ 6 h 17"/>
                    <a:gd name="T10" fmla="*/ 7 w 20"/>
                    <a:gd name="T11" fmla="*/ 11 h 17"/>
                    <a:gd name="T12" fmla="*/ 0 w 20"/>
                    <a:gd name="T13" fmla="*/ 17 h 17"/>
                    <a:gd name="T14" fmla="*/ 0 w 2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0" y="11"/>
                      </a:moveTo>
                      <a:lnTo>
                        <a:pt x="4" y="9"/>
                      </a:lnTo>
                      <a:lnTo>
                        <a:pt x="12" y="4"/>
                      </a:lnTo>
                      <a:lnTo>
                        <a:pt x="20" y="0"/>
                      </a:lnTo>
                      <a:lnTo>
                        <a:pt x="13" y="6"/>
                      </a:lnTo>
                      <a:lnTo>
                        <a:pt x="7" y="11"/>
                      </a:lnTo>
                      <a:lnTo>
                        <a:pt x="0" y="17"/>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1" name="Freeform 521"/>
                <p:cNvSpPr>
                  <a:spLocks/>
                </p:cNvSpPr>
                <p:nvPr/>
              </p:nvSpPr>
              <p:spPr bwMode="auto">
                <a:xfrm>
                  <a:off x="2401" y="2341"/>
                  <a:ext cx="12" cy="10"/>
                </a:xfrm>
                <a:custGeom>
                  <a:avLst/>
                  <a:gdLst>
                    <a:gd name="T0" fmla="*/ 12 w 12"/>
                    <a:gd name="T1" fmla="*/ 6 h 10"/>
                    <a:gd name="T2" fmla="*/ 11 w 12"/>
                    <a:gd name="T3" fmla="*/ 6 h 10"/>
                    <a:gd name="T4" fmla="*/ 0 w 12"/>
                    <a:gd name="T5" fmla="*/ 10 h 10"/>
                    <a:gd name="T6" fmla="*/ 8 w 12"/>
                    <a:gd name="T7" fmla="*/ 3 h 10"/>
                    <a:gd name="T8" fmla="*/ 12 w 12"/>
                    <a:gd name="T9" fmla="*/ 0 h 10"/>
                    <a:gd name="T10" fmla="*/ 12 w 12"/>
                    <a:gd name="T11" fmla="*/ 6 h 10"/>
                  </a:gdLst>
                  <a:ahLst/>
                  <a:cxnLst>
                    <a:cxn ang="0">
                      <a:pos x="T0" y="T1"/>
                    </a:cxn>
                    <a:cxn ang="0">
                      <a:pos x="T2" y="T3"/>
                    </a:cxn>
                    <a:cxn ang="0">
                      <a:pos x="T4" y="T5"/>
                    </a:cxn>
                    <a:cxn ang="0">
                      <a:pos x="T6" y="T7"/>
                    </a:cxn>
                    <a:cxn ang="0">
                      <a:pos x="T8" y="T9"/>
                    </a:cxn>
                    <a:cxn ang="0">
                      <a:pos x="T10" y="T11"/>
                    </a:cxn>
                  </a:cxnLst>
                  <a:rect l="0" t="0" r="r" b="b"/>
                  <a:pathLst>
                    <a:path w="12" h="10">
                      <a:moveTo>
                        <a:pt x="12" y="6"/>
                      </a:moveTo>
                      <a:lnTo>
                        <a:pt x="11" y="6"/>
                      </a:lnTo>
                      <a:lnTo>
                        <a:pt x="0" y="10"/>
                      </a:lnTo>
                      <a:lnTo>
                        <a:pt x="8" y="3"/>
                      </a:lnTo>
                      <a:lnTo>
                        <a:pt x="12" y="0"/>
                      </a:lnTo>
                      <a:lnTo>
                        <a:pt x="1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2" name="Freeform 522"/>
                <p:cNvSpPr>
                  <a:spLocks/>
                </p:cNvSpPr>
                <p:nvPr/>
              </p:nvSpPr>
              <p:spPr bwMode="auto">
                <a:xfrm>
                  <a:off x="2413" y="2344"/>
                  <a:ext cx="32" cy="41"/>
                </a:xfrm>
                <a:custGeom>
                  <a:avLst/>
                  <a:gdLst>
                    <a:gd name="T0" fmla="*/ 0 w 32"/>
                    <a:gd name="T1" fmla="*/ 22 h 41"/>
                    <a:gd name="T2" fmla="*/ 5 w 32"/>
                    <a:gd name="T3" fmla="*/ 18 h 41"/>
                    <a:gd name="T4" fmla="*/ 17 w 32"/>
                    <a:gd name="T5" fmla="*/ 9 h 41"/>
                    <a:gd name="T6" fmla="*/ 29 w 32"/>
                    <a:gd name="T7" fmla="*/ 1 h 41"/>
                    <a:gd name="T8" fmla="*/ 32 w 32"/>
                    <a:gd name="T9" fmla="*/ 0 h 41"/>
                    <a:gd name="T10" fmla="*/ 32 w 32"/>
                    <a:gd name="T11" fmla="*/ 17 h 41"/>
                    <a:gd name="T12" fmla="*/ 29 w 32"/>
                    <a:gd name="T13" fmla="*/ 18 h 41"/>
                    <a:gd name="T14" fmla="*/ 17 w 32"/>
                    <a:gd name="T15" fmla="*/ 28 h 41"/>
                    <a:gd name="T16" fmla="*/ 11 w 32"/>
                    <a:gd name="T17" fmla="*/ 32 h 41"/>
                    <a:gd name="T18" fmla="*/ 4 w 32"/>
                    <a:gd name="T19" fmla="*/ 37 h 41"/>
                    <a:gd name="T20" fmla="*/ 0 w 32"/>
                    <a:gd name="T21" fmla="*/ 41 h 41"/>
                    <a:gd name="T22" fmla="*/ 0 w 32"/>
                    <a:gd name="T23"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1">
                      <a:moveTo>
                        <a:pt x="0" y="22"/>
                      </a:moveTo>
                      <a:lnTo>
                        <a:pt x="5" y="18"/>
                      </a:lnTo>
                      <a:lnTo>
                        <a:pt x="17" y="9"/>
                      </a:lnTo>
                      <a:lnTo>
                        <a:pt x="29" y="1"/>
                      </a:lnTo>
                      <a:lnTo>
                        <a:pt x="32" y="0"/>
                      </a:lnTo>
                      <a:lnTo>
                        <a:pt x="32" y="17"/>
                      </a:lnTo>
                      <a:lnTo>
                        <a:pt x="29" y="18"/>
                      </a:lnTo>
                      <a:lnTo>
                        <a:pt x="17" y="28"/>
                      </a:lnTo>
                      <a:lnTo>
                        <a:pt x="11" y="32"/>
                      </a:lnTo>
                      <a:lnTo>
                        <a:pt x="4" y="37"/>
                      </a:lnTo>
                      <a:lnTo>
                        <a:pt x="0" y="4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3" name="Freeform 523"/>
                <p:cNvSpPr>
                  <a:spLocks/>
                </p:cNvSpPr>
                <p:nvPr/>
              </p:nvSpPr>
              <p:spPr bwMode="auto">
                <a:xfrm>
                  <a:off x="2413" y="2384"/>
                  <a:ext cx="32" cy="35"/>
                </a:xfrm>
                <a:custGeom>
                  <a:avLst/>
                  <a:gdLst>
                    <a:gd name="T0" fmla="*/ 0 w 32"/>
                    <a:gd name="T1" fmla="*/ 29 h 35"/>
                    <a:gd name="T2" fmla="*/ 1 w 32"/>
                    <a:gd name="T3" fmla="*/ 26 h 35"/>
                    <a:gd name="T4" fmla="*/ 9 w 32"/>
                    <a:gd name="T5" fmla="*/ 19 h 35"/>
                    <a:gd name="T6" fmla="*/ 17 w 32"/>
                    <a:gd name="T7" fmla="*/ 13 h 35"/>
                    <a:gd name="T8" fmla="*/ 24 w 32"/>
                    <a:gd name="T9" fmla="*/ 5 h 35"/>
                    <a:gd name="T10" fmla="*/ 32 w 32"/>
                    <a:gd name="T11" fmla="*/ 0 h 35"/>
                    <a:gd name="T12" fmla="*/ 32 w 32"/>
                    <a:gd name="T13" fmla="*/ 0 h 35"/>
                    <a:gd name="T14" fmla="*/ 32 w 32"/>
                    <a:gd name="T15" fmla="*/ 4 h 35"/>
                    <a:gd name="T16" fmla="*/ 29 w 32"/>
                    <a:gd name="T17" fmla="*/ 5 h 35"/>
                    <a:gd name="T18" fmla="*/ 24 w 32"/>
                    <a:gd name="T19" fmla="*/ 10 h 35"/>
                    <a:gd name="T20" fmla="*/ 16 w 32"/>
                    <a:gd name="T21" fmla="*/ 15 h 35"/>
                    <a:gd name="T22" fmla="*/ 11 w 32"/>
                    <a:gd name="T23" fmla="*/ 22 h 35"/>
                    <a:gd name="T24" fmla="*/ 4 w 32"/>
                    <a:gd name="T25" fmla="*/ 29 h 35"/>
                    <a:gd name="T26" fmla="*/ 0 w 32"/>
                    <a:gd name="T27" fmla="*/ 35 h 35"/>
                    <a:gd name="T28" fmla="*/ 0 w 32"/>
                    <a:gd name="T2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0" y="29"/>
                      </a:moveTo>
                      <a:lnTo>
                        <a:pt x="1" y="26"/>
                      </a:lnTo>
                      <a:lnTo>
                        <a:pt x="9" y="19"/>
                      </a:lnTo>
                      <a:lnTo>
                        <a:pt x="17" y="13"/>
                      </a:lnTo>
                      <a:lnTo>
                        <a:pt x="24" y="5"/>
                      </a:lnTo>
                      <a:lnTo>
                        <a:pt x="32" y="0"/>
                      </a:lnTo>
                      <a:lnTo>
                        <a:pt x="32" y="0"/>
                      </a:lnTo>
                      <a:lnTo>
                        <a:pt x="32" y="4"/>
                      </a:lnTo>
                      <a:lnTo>
                        <a:pt x="29" y="5"/>
                      </a:lnTo>
                      <a:lnTo>
                        <a:pt x="24" y="10"/>
                      </a:lnTo>
                      <a:lnTo>
                        <a:pt x="16" y="15"/>
                      </a:lnTo>
                      <a:lnTo>
                        <a:pt x="11" y="22"/>
                      </a:lnTo>
                      <a:lnTo>
                        <a:pt x="4" y="29"/>
                      </a:lnTo>
                      <a:lnTo>
                        <a:pt x="0" y="35"/>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4" name="Freeform 524"/>
                <p:cNvSpPr>
                  <a:spLocks/>
                </p:cNvSpPr>
                <p:nvPr/>
              </p:nvSpPr>
              <p:spPr bwMode="auto">
                <a:xfrm>
                  <a:off x="2413" y="2411"/>
                  <a:ext cx="32" cy="59"/>
                </a:xfrm>
                <a:custGeom>
                  <a:avLst/>
                  <a:gdLst>
                    <a:gd name="T0" fmla="*/ 0 w 32"/>
                    <a:gd name="T1" fmla="*/ 41 h 59"/>
                    <a:gd name="T2" fmla="*/ 1 w 32"/>
                    <a:gd name="T3" fmla="*/ 38 h 59"/>
                    <a:gd name="T4" fmla="*/ 7 w 32"/>
                    <a:gd name="T5" fmla="*/ 29 h 59"/>
                    <a:gd name="T6" fmla="*/ 13 w 32"/>
                    <a:gd name="T7" fmla="*/ 21 h 59"/>
                    <a:gd name="T8" fmla="*/ 19 w 32"/>
                    <a:gd name="T9" fmla="*/ 13 h 59"/>
                    <a:gd name="T10" fmla="*/ 25 w 32"/>
                    <a:gd name="T11" fmla="*/ 7 h 59"/>
                    <a:gd name="T12" fmla="*/ 32 w 32"/>
                    <a:gd name="T13" fmla="*/ 0 h 59"/>
                    <a:gd name="T14" fmla="*/ 32 w 32"/>
                    <a:gd name="T15" fmla="*/ 0 h 59"/>
                    <a:gd name="T16" fmla="*/ 32 w 32"/>
                    <a:gd name="T17" fmla="*/ 21 h 59"/>
                    <a:gd name="T18" fmla="*/ 32 w 32"/>
                    <a:gd name="T19" fmla="*/ 23 h 59"/>
                    <a:gd name="T20" fmla="*/ 32 w 32"/>
                    <a:gd name="T21" fmla="*/ 23 h 59"/>
                    <a:gd name="T22" fmla="*/ 32 w 32"/>
                    <a:gd name="T23" fmla="*/ 59 h 59"/>
                    <a:gd name="T24" fmla="*/ 0 w 32"/>
                    <a:gd name="T25" fmla="*/ 59 h 59"/>
                    <a:gd name="T26" fmla="*/ 0 w 32"/>
                    <a:gd name="T2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9">
                      <a:moveTo>
                        <a:pt x="0" y="41"/>
                      </a:moveTo>
                      <a:lnTo>
                        <a:pt x="1" y="38"/>
                      </a:lnTo>
                      <a:lnTo>
                        <a:pt x="7" y="29"/>
                      </a:lnTo>
                      <a:lnTo>
                        <a:pt x="13" y="21"/>
                      </a:lnTo>
                      <a:lnTo>
                        <a:pt x="19" y="13"/>
                      </a:lnTo>
                      <a:lnTo>
                        <a:pt x="25" y="7"/>
                      </a:lnTo>
                      <a:lnTo>
                        <a:pt x="32" y="0"/>
                      </a:lnTo>
                      <a:lnTo>
                        <a:pt x="32" y="0"/>
                      </a:lnTo>
                      <a:lnTo>
                        <a:pt x="32" y="21"/>
                      </a:lnTo>
                      <a:lnTo>
                        <a:pt x="32" y="23"/>
                      </a:lnTo>
                      <a:lnTo>
                        <a:pt x="32" y="23"/>
                      </a:lnTo>
                      <a:lnTo>
                        <a:pt x="32" y="59"/>
                      </a:lnTo>
                      <a:lnTo>
                        <a:pt x="0" y="5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5" name="Freeform 525"/>
                <p:cNvSpPr>
                  <a:spLocks/>
                </p:cNvSpPr>
                <p:nvPr/>
              </p:nvSpPr>
              <p:spPr bwMode="auto">
                <a:xfrm>
                  <a:off x="2405" y="2452"/>
                  <a:ext cx="8" cy="18"/>
                </a:xfrm>
                <a:custGeom>
                  <a:avLst/>
                  <a:gdLst>
                    <a:gd name="T0" fmla="*/ 8 w 8"/>
                    <a:gd name="T1" fmla="*/ 18 h 18"/>
                    <a:gd name="T2" fmla="*/ 0 w 8"/>
                    <a:gd name="T3" fmla="*/ 18 h 18"/>
                    <a:gd name="T4" fmla="*/ 4 w 8"/>
                    <a:gd name="T5" fmla="*/ 7 h 18"/>
                    <a:gd name="T6" fmla="*/ 8 w 8"/>
                    <a:gd name="T7" fmla="*/ 0 h 18"/>
                    <a:gd name="T8" fmla="*/ 8 w 8"/>
                    <a:gd name="T9" fmla="*/ 18 h 18"/>
                  </a:gdLst>
                  <a:ahLst/>
                  <a:cxnLst>
                    <a:cxn ang="0">
                      <a:pos x="T0" y="T1"/>
                    </a:cxn>
                    <a:cxn ang="0">
                      <a:pos x="T2" y="T3"/>
                    </a:cxn>
                    <a:cxn ang="0">
                      <a:pos x="T4" y="T5"/>
                    </a:cxn>
                    <a:cxn ang="0">
                      <a:pos x="T6" y="T7"/>
                    </a:cxn>
                    <a:cxn ang="0">
                      <a:pos x="T8" y="T9"/>
                    </a:cxn>
                  </a:cxnLst>
                  <a:rect l="0" t="0" r="r" b="b"/>
                  <a:pathLst>
                    <a:path w="8" h="18">
                      <a:moveTo>
                        <a:pt x="8" y="18"/>
                      </a:moveTo>
                      <a:lnTo>
                        <a:pt x="0" y="18"/>
                      </a:lnTo>
                      <a:lnTo>
                        <a:pt x="4" y="7"/>
                      </a:lnTo>
                      <a:lnTo>
                        <a:pt x="8" y="0"/>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6" name="Rectangle 526"/>
                <p:cNvSpPr>
                  <a:spLocks noChangeArrowheads="1"/>
                </p:cNvSpPr>
                <p:nvPr/>
              </p:nvSpPr>
              <p:spPr bwMode="auto">
                <a:xfrm>
                  <a:off x="2413" y="2501"/>
                  <a:ext cx="3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47" name="Freeform 527"/>
                <p:cNvSpPr>
                  <a:spLocks/>
                </p:cNvSpPr>
                <p:nvPr/>
              </p:nvSpPr>
              <p:spPr bwMode="auto">
                <a:xfrm>
                  <a:off x="2413" y="2668"/>
                  <a:ext cx="32" cy="47"/>
                </a:xfrm>
                <a:custGeom>
                  <a:avLst/>
                  <a:gdLst>
                    <a:gd name="T0" fmla="*/ 0 w 32"/>
                    <a:gd name="T1" fmla="*/ 29 h 47"/>
                    <a:gd name="T2" fmla="*/ 32 w 32"/>
                    <a:gd name="T3" fmla="*/ 0 h 47"/>
                    <a:gd name="T4" fmla="*/ 32 w 32"/>
                    <a:gd name="T5" fmla="*/ 18 h 47"/>
                    <a:gd name="T6" fmla="*/ 0 w 32"/>
                    <a:gd name="T7" fmla="*/ 47 h 47"/>
                    <a:gd name="T8" fmla="*/ 0 w 32"/>
                    <a:gd name="T9" fmla="*/ 29 h 47"/>
                  </a:gdLst>
                  <a:ahLst/>
                  <a:cxnLst>
                    <a:cxn ang="0">
                      <a:pos x="T0" y="T1"/>
                    </a:cxn>
                    <a:cxn ang="0">
                      <a:pos x="T2" y="T3"/>
                    </a:cxn>
                    <a:cxn ang="0">
                      <a:pos x="T4" y="T5"/>
                    </a:cxn>
                    <a:cxn ang="0">
                      <a:pos x="T6" y="T7"/>
                    </a:cxn>
                    <a:cxn ang="0">
                      <a:pos x="T8" y="T9"/>
                    </a:cxn>
                  </a:cxnLst>
                  <a:rect l="0" t="0" r="r" b="b"/>
                  <a:pathLst>
                    <a:path w="32" h="47">
                      <a:moveTo>
                        <a:pt x="0" y="29"/>
                      </a:moveTo>
                      <a:lnTo>
                        <a:pt x="32" y="0"/>
                      </a:lnTo>
                      <a:lnTo>
                        <a:pt x="32" y="18"/>
                      </a:lnTo>
                      <a:lnTo>
                        <a:pt x="0" y="47"/>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8" name="Freeform 528"/>
                <p:cNvSpPr>
                  <a:spLocks/>
                </p:cNvSpPr>
                <p:nvPr/>
              </p:nvSpPr>
              <p:spPr bwMode="auto">
                <a:xfrm>
                  <a:off x="2413" y="2710"/>
                  <a:ext cx="32" cy="258"/>
                </a:xfrm>
                <a:custGeom>
                  <a:avLst/>
                  <a:gdLst>
                    <a:gd name="T0" fmla="*/ 0 w 32"/>
                    <a:gd name="T1" fmla="*/ 30 h 258"/>
                    <a:gd name="T2" fmla="*/ 5 w 32"/>
                    <a:gd name="T3" fmla="*/ 26 h 258"/>
                    <a:gd name="T4" fmla="*/ 8 w 32"/>
                    <a:gd name="T5" fmla="*/ 20 h 258"/>
                    <a:gd name="T6" fmla="*/ 32 w 32"/>
                    <a:gd name="T7" fmla="*/ 0 h 258"/>
                    <a:gd name="T8" fmla="*/ 32 w 32"/>
                    <a:gd name="T9" fmla="*/ 5 h 258"/>
                    <a:gd name="T10" fmla="*/ 16 w 32"/>
                    <a:gd name="T11" fmla="*/ 20 h 258"/>
                    <a:gd name="T12" fmla="*/ 9 w 32"/>
                    <a:gd name="T13" fmla="*/ 24 h 258"/>
                    <a:gd name="T14" fmla="*/ 7 w 32"/>
                    <a:gd name="T15" fmla="*/ 32 h 258"/>
                    <a:gd name="T16" fmla="*/ 9 w 32"/>
                    <a:gd name="T17" fmla="*/ 38 h 258"/>
                    <a:gd name="T18" fmla="*/ 17 w 32"/>
                    <a:gd name="T19" fmla="*/ 42 h 258"/>
                    <a:gd name="T20" fmla="*/ 24 w 32"/>
                    <a:gd name="T21" fmla="*/ 40 h 258"/>
                    <a:gd name="T22" fmla="*/ 27 w 32"/>
                    <a:gd name="T23" fmla="*/ 33 h 258"/>
                    <a:gd name="T24" fmla="*/ 32 w 32"/>
                    <a:gd name="T25" fmla="*/ 29 h 258"/>
                    <a:gd name="T26" fmla="*/ 32 w 32"/>
                    <a:gd name="T27" fmla="*/ 227 h 258"/>
                    <a:gd name="T28" fmla="*/ 32 w 32"/>
                    <a:gd name="T29" fmla="*/ 223 h 258"/>
                    <a:gd name="T30" fmla="*/ 32 w 32"/>
                    <a:gd name="T31" fmla="*/ 224 h 258"/>
                    <a:gd name="T32" fmla="*/ 32 w 32"/>
                    <a:gd name="T33" fmla="*/ 227 h 258"/>
                    <a:gd name="T34" fmla="*/ 32 w 32"/>
                    <a:gd name="T35" fmla="*/ 228 h 258"/>
                    <a:gd name="T36" fmla="*/ 32 w 32"/>
                    <a:gd name="T37" fmla="*/ 229 h 258"/>
                    <a:gd name="T38" fmla="*/ 32 w 32"/>
                    <a:gd name="T39" fmla="*/ 258 h 258"/>
                    <a:gd name="T40" fmla="*/ 32 w 32"/>
                    <a:gd name="T41" fmla="*/ 258 h 258"/>
                    <a:gd name="T42" fmla="*/ 27 w 32"/>
                    <a:gd name="T43" fmla="*/ 252 h 258"/>
                    <a:gd name="T44" fmla="*/ 23 w 32"/>
                    <a:gd name="T45" fmla="*/ 245 h 258"/>
                    <a:gd name="T46" fmla="*/ 21 w 32"/>
                    <a:gd name="T47" fmla="*/ 237 h 258"/>
                    <a:gd name="T48" fmla="*/ 21 w 32"/>
                    <a:gd name="T49" fmla="*/ 229 h 258"/>
                    <a:gd name="T50" fmla="*/ 21 w 32"/>
                    <a:gd name="T51" fmla="*/ 220 h 258"/>
                    <a:gd name="T52" fmla="*/ 25 w 32"/>
                    <a:gd name="T53" fmla="*/ 211 h 258"/>
                    <a:gd name="T54" fmla="*/ 25 w 32"/>
                    <a:gd name="T55" fmla="*/ 78 h 258"/>
                    <a:gd name="T56" fmla="*/ 21 w 32"/>
                    <a:gd name="T57" fmla="*/ 78 h 258"/>
                    <a:gd name="T58" fmla="*/ 17 w 32"/>
                    <a:gd name="T59" fmla="*/ 79 h 258"/>
                    <a:gd name="T60" fmla="*/ 11 w 32"/>
                    <a:gd name="T61" fmla="*/ 78 h 258"/>
                    <a:gd name="T62" fmla="*/ 7 w 32"/>
                    <a:gd name="T63" fmla="*/ 77 h 258"/>
                    <a:gd name="T64" fmla="*/ 7 w 32"/>
                    <a:gd name="T65" fmla="*/ 66 h 258"/>
                    <a:gd name="T66" fmla="*/ 3 w 32"/>
                    <a:gd name="T67" fmla="*/ 66 h 258"/>
                    <a:gd name="T68" fmla="*/ 0 w 32"/>
                    <a:gd name="T69" fmla="*/ 66 h 258"/>
                    <a:gd name="T70" fmla="*/ 0 w 32"/>
                    <a:gd name="T71" fmla="*/ 3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58">
                      <a:moveTo>
                        <a:pt x="0" y="30"/>
                      </a:moveTo>
                      <a:lnTo>
                        <a:pt x="5" y="26"/>
                      </a:lnTo>
                      <a:lnTo>
                        <a:pt x="8" y="20"/>
                      </a:lnTo>
                      <a:lnTo>
                        <a:pt x="32" y="0"/>
                      </a:lnTo>
                      <a:lnTo>
                        <a:pt x="32" y="5"/>
                      </a:lnTo>
                      <a:lnTo>
                        <a:pt x="16" y="20"/>
                      </a:lnTo>
                      <a:lnTo>
                        <a:pt x="9" y="24"/>
                      </a:lnTo>
                      <a:lnTo>
                        <a:pt x="7" y="32"/>
                      </a:lnTo>
                      <a:lnTo>
                        <a:pt x="9" y="38"/>
                      </a:lnTo>
                      <a:lnTo>
                        <a:pt x="17" y="42"/>
                      </a:lnTo>
                      <a:lnTo>
                        <a:pt x="24" y="40"/>
                      </a:lnTo>
                      <a:lnTo>
                        <a:pt x="27" y="33"/>
                      </a:lnTo>
                      <a:lnTo>
                        <a:pt x="32" y="29"/>
                      </a:lnTo>
                      <a:lnTo>
                        <a:pt x="32" y="227"/>
                      </a:lnTo>
                      <a:lnTo>
                        <a:pt x="32" y="223"/>
                      </a:lnTo>
                      <a:lnTo>
                        <a:pt x="32" y="224"/>
                      </a:lnTo>
                      <a:lnTo>
                        <a:pt x="32" y="227"/>
                      </a:lnTo>
                      <a:lnTo>
                        <a:pt x="32" y="228"/>
                      </a:lnTo>
                      <a:lnTo>
                        <a:pt x="32" y="229"/>
                      </a:lnTo>
                      <a:lnTo>
                        <a:pt x="32" y="258"/>
                      </a:lnTo>
                      <a:lnTo>
                        <a:pt x="32" y="258"/>
                      </a:lnTo>
                      <a:lnTo>
                        <a:pt x="27" y="252"/>
                      </a:lnTo>
                      <a:lnTo>
                        <a:pt x="23" y="245"/>
                      </a:lnTo>
                      <a:lnTo>
                        <a:pt x="21" y="237"/>
                      </a:lnTo>
                      <a:lnTo>
                        <a:pt x="21" y="229"/>
                      </a:lnTo>
                      <a:lnTo>
                        <a:pt x="21" y="220"/>
                      </a:lnTo>
                      <a:lnTo>
                        <a:pt x="25" y="211"/>
                      </a:lnTo>
                      <a:lnTo>
                        <a:pt x="25" y="78"/>
                      </a:lnTo>
                      <a:lnTo>
                        <a:pt x="21" y="78"/>
                      </a:lnTo>
                      <a:lnTo>
                        <a:pt x="17" y="79"/>
                      </a:lnTo>
                      <a:lnTo>
                        <a:pt x="11" y="78"/>
                      </a:lnTo>
                      <a:lnTo>
                        <a:pt x="7" y="77"/>
                      </a:lnTo>
                      <a:lnTo>
                        <a:pt x="7" y="66"/>
                      </a:lnTo>
                      <a:lnTo>
                        <a:pt x="3" y="66"/>
                      </a:lnTo>
                      <a:lnTo>
                        <a:pt x="0" y="6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49" name="Rectangle 529"/>
                <p:cNvSpPr>
                  <a:spLocks noChangeArrowheads="1"/>
                </p:cNvSpPr>
                <p:nvPr/>
              </p:nvSpPr>
              <p:spPr bwMode="auto">
                <a:xfrm>
                  <a:off x="2445" y="1740"/>
                  <a:ext cx="1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50" name="Freeform 530"/>
                <p:cNvSpPr>
                  <a:spLocks/>
                </p:cNvSpPr>
                <p:nvPr/>
              </p:nvSpPr>
              <p:spPr bwMode="auto">
                <a:xfrm>
                  <a:off x="2445" y="1795"/>
                  <a:ext cx="12" cy="28"/>
                </a:xfrm>
                <a:custGeom>
                  <a:avLst/>
                  <a:gdLst>
                    <a:gd name="T0" fmla="*/ 0 w 12"/>
                    <a:gd name="T1" fmla="*/ 0 h 28"/>
                    <a:gd name="T2" fmla="*/ 12 w 12"/>
                    <a:gd name="T3" fmla="*/ 0 h 28"/>
                    <a:gd name="T4" fmla="*/ 12 w 12"/>
                    <a:gd name="T5" fmla="*/ 14 h 28"/>
                    <a:gd name="T6" fmla="*/ 0 w 12"/>
                    <a:gd name="T7" fmla="*/ 28 h 28"/>
                    <a:gd name="T8" fmla="*/ 0 w 12"/>
                    <a:gd name="T9" fmla="*/ 0 h 28"/>
                  </a:gdLst>
                  <a:ahLst/>
                  <a:cxnLst>
                    <a:cxn ang="0">
                      <a:pos x="T0" y="T1"/>
                    </a:cxn>
                    <a:cxn ang="0">
                      <a:pos x="T2" y="T3"/>
                    </a:cxn>
                    <a:cxn ang="0">
                      <a:pos x="T4" y="T5"/>
                    </a:cxn>
                    <a:cxn ang="0">
                      <a:pos x="T6" y="T7"/>
                    </a:cxn>
                    <a:cxn ang="0">
                      <a:pos x="T8" y="T9"/>
                    </a:cxn>
                  </a:cxnLst>
                  <a:rect l="0" t="0" r="r" b="b"/>
                  <a:pathLst>
                    <a:path w="12" h="28">
                      <a:moveTo>
                        <a:pt x="0" y="0"/>
                      </a:moveTo>
                      <a:lnTo>
                        <a:pt x="12" y="0"/>
                      </a:lnTo>
                      <a:lnTo>
                        <a:pt x="12" y="14"/>
                      </a:lnTo>
                      <a:lnTo>
                        <a:pt x="0" y="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1" name="Freeform 531"/>
                <p:cNvSpPr>
                  <a:spLocks/>
                </p:cNvSpPr>
                <p:nvPr/>
              </p:nvSpPr>
              <p:spPr bwMode="auto">
                <a:xfrm>
                  <a:off x="2445" y="1837"/>
                  <a:ext cx="12" cy="19"/>
                </a:xfrm>
                <a:custGeom>
                  <a:avLst/>
                  <a:gdLst>
                    <a:gd name="T0" fmla="*/ 0 w 12"/>
                    <a:gd name="T1" fmla="*/ 12 h 19"/>
                    <a:gd name="T2" fmla="*/ 12 w 12"/>
                    <a:gd name="T3" fmla="*/ 0 h 19"/>
                    <a:gd name="T4" fmla="*/ 12 w 12"/>
                    <a:gd name="T5" fmla="*/ 5 h 19"/>
                    <a:gd name="T6" fmla="*/ 0 w 12"/>
                    <a:gd name="T7" fmla="*/ 19 h 19"/>
                    <a:gd name="T8" fmla="*/ 0 w 12"/>
                    <a:gd name="T9" fmla="*/ 12 h 19"/>
                  </a:gdLst>
                  <a:ahLst/>
                  <a:cxnLst>
                    <a:cxn ang="0">
                      <a:pos x="T0" y="T1"/>
                    </a:cxn>
                    <a:cxn ang="0">
                      <a:pos x="T2" y="T3"/>
                    </a:cxn>
                    <a:cxn ang="0">
                      <a:pos x="T4" y="T5"/>
                    </a:cxn>
                    <a:cxn ang="0">
                      <a:pos x="T6" y="T7"/>
                    </a:cxn>
                    <a:cxn ang="0">
                      <a:pos x="T8" y="T9"/>
                    </a:cxn>
                  </a:cxnLst>
                  <a:rect l="0" t="0" r="r" b="b"/>
                  <a:pathLst>
                    <a:path w="12" h="19">
                      <a:moveTo>
                        <a:pt x="0" y="12"/>
                      </a:moveTo>
                      <a:lnTo>
                        <a:pt x="12" y="0"/>
                      </a:lnTo>
                      <a:lnTo>
                        <a:pt x="12" y="5"/>
                      </a:lnTo>
                      <a:lnTo>
                        <a:pt x="0" y="19"/>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2" name="Freeform 532"/>
                <p:cNvSpPr>
                  <a:spLocks/>
                </p:cNvSpPr>
                <p:nvPr/>
              </p:nvSpPr>
              <p:spPr bwMode="auto">
                <a:xfrm>
                  <a:off x="2437" y="1849"/>
                  <a:ext cx="8" cy="9"/>
                </a:xfrm>
                <a:custGeom>
                  <a:avLst/>
                  <a:gdLst>
                    <a:gd name="T0" fmla="*/ 8 w 8"/>
                    <a:gd name="T1" fmla="*/ 7 h 9"/>
                    <a:gd name="T2" fmla="*/ 8 w 8"/>
                    <a:gd name="T3" fmla="*/ 7 h 9"/>
                    <a:gd name="T4" fmla="*/ 4 w 8"/>
                    <a:gd name="T5" fmla="*/ 8 h 9"/>
                    <a:gd name="T6" fmla="*/ 0 w 8"/>
                    <a:gd name="T7" fmla="*/ 9 h 9"/>
                    <a:gd name="T8" fmla="*/ 8 w 8"/>
                    <a:gd name="T9" fmla="*/ 0 h 9"/>
                    <a:gd name="T10" fmla="*/ 8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8" y="7"/>
                      </a:moveTo>
                      <a:lnTo>
                        <a:pt x="8" y="7"/>
                      </a:lnTo>
                      <a:lnTo>
                        <a:pt x="4" y="8"/>
                      </a:lnTo>
                      <a:lnTo>
                        <a:pt x="0" y="9"/>
                      </a:lnTo>
                      <a:lnTo>
                        <a:pt x="8" y="0"/>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3" name="Freeform 533"/>
                <p:cNvSpPr>
                  <a:spLocks/>
                </p:cNvSpPr>
                <p:nvPr/>
              </p:nvSpPr>
              <p:spPr bwMode="auto">
                <a:xfrm>
                  <a:off x="2445" y="1884"/>
                  <a:ext cx="12" cy="24"/>
                </a:xfrm>
                <a:custGeom>
                  <a:avLst/>
                  <a:gdLst>
                    <a:gd name="T0" fmla="*/ 0 w 12"/>
                    <a:gd name="T1" fmla="*/ 6 h 24"/>
                    <a:gd name="T2" fmla="*/ 9 w 12"/>
                    <a:gd name="T3" fmla="*/ 2 h 24"/>
                    <a:gd name="T4" fmla="*/ 12 w 12"/>
                    <a:gd name="T5" fmla="*/ 0 h 24"/>
                    <a:gd name="T6" fmla="*/ 12 w 12"/>
                    <a:gd name="T7" fmla="*/ 22 h 24"/>
                    <a:gd name="T8" fmla="*/ 6 w 12"/>
                    <a:gd name="T9" fmla="*/ 23 h 24"/>
                    <a:gd name="T10" fmla="*/ 0 w 12"/>
                    <a:gd name="T11" fmla="*/ 24 h 24"/>
                    <a:gd name="T12" fmla="*/ 0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6"/>
                      </a:moveTo>
                      <a:lnTo>
                        <a:pt x="9" y="2"/>
                      </a:lnTo>
                      <a:lnTo>
                        <a:pt x="12" y="0"/>
                      </a:lnTo>
                      <a:lnTo>
                        <a:pt x="12" y="22"/>
                      </a:lnTo>
                      <a:lnTo>
                        <a:pt x="6" y="23"/>
                      </a:lnTo>
                      <a:lnTo>
                        <a:pt x="0" y="2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4" name="Freeform 534"/>
                <p:cNvSpPr>
                  <a:spLocks/>
                </p:cNvSpPr>
                <p:nvPr/>
              </p:nvSpPr>
              <p:spPr bwMode="auto">
                <a:xfrm>
                  <a:off x="2445" y="1998"/>
                  <a:ext cx="12" cy="21"/>
                </a:xfrm>
                <a:custGeom>
                  <a:avLst/>
                  <a:gdLst>
                    <a:gd name="T0" fmla="*/ 0 w 12"/>
                    <a:gd name="T1" fmla="*/ 4 h 21"/>
                    <a:gd name="T2" fmla="*/ 6 w 12"/>
                    <a:gd name="T3" fmla="*/ 2 h 21"/>
                    <a:gd name="T4" fmla="*/ 12 w 12"/>
                    <a:gd name="T5" fmla="*/ 0 h 21"/>
                    <a:gd name="T6" fmla="*/ 12 w 12"/>
                    <a:gd name="T7" fmla="*/ 16 h 21"/>
                    <a:gd name="T8" fmla="*/ 6 w 12"/>
                    <a:gd name="T9" fmla="*/ 18 h 21"/>
                    <a:gd name="T10" fmla="*/ 0 w 12"/>
                    <a:gd name="T11" fmla="*/ 21 h 21"/>
                    <a:gd name="T12" fmla="*/ 0 w 12"/>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0" y="4"/>
                      </a:moveTo>
                      <a:lnTo>
                        <a:pt x="6" y="2"/>
                      </a:lnTo>
                      <a:lnTo>
                        <a:pt x="12" y="0"/>
                      </a:lnTo>
                      <a:lnTo>
                        <a:pt x="12" y="16"/>
                      </a:lnTo>
                      <a:lnTo>
                        <a:pt x="6" y="18"/>
                      </a:lnTo>
                      <a:lnTo>
                        <a:pt x="0"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5" name="Freeform 535"/>
                <p:cNvSpPr>
                  <a:spLocks/>
                </p:cNvSpPr>
                <p:nvPr/>
              </p:nvSpPr>
              <p:spPr bwMode="auto">
                <a:xfrm>
                  <a:off x="2445" y="2053"/>
                  <a:ext cx="12" cy="22"/>
                </a:xfrm>
                <a:custGeom>
                  <a:avLst/>
                  <a:gdLst>
                    <a:gd name="T0" fmla="*/ 0 w 12"/>
                    <a:gd name="T1" fmla="*/ 3 h 22"/>
                    <a:gd name="T2" fmla="*/ 5 w 12"/>
                    <a:gd name="T3" fmla="*/ 1 h 22"/>
                    <a:gd name="T4" fmla="*/ 12 w 12"/>
                    <a:gd name="T5" fmla="*/ 0 h 22"/>
                    <a:gd name="T6" fmla="*/ 12 w 12"/>
                    <a:gd name="T7" fmla="*/ 0 h 22"/>
                    <a:gd name="T8" fmla="*/ 12 w 12"/>
                    <a:gd name="T9" fmla="*/ 20 h 22"/>
                    <a:gd name="T10" fmla="*/ 6 w 12"/>
                    <a:gd name="T11" fmla="*/ 21 h 22"/>
                    <a:gd name="T12" fmla="*/ 0 w 12"/>
                    <a:gd name="T13" fmla="*/ 22 h 22"/>
                    <a:gd name="T14" fmla="*/ 0 w 12"/>
                    <a:gd name="T15" fmla="*/ 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2">
                      <a:moveTo>
                        <a:pt x="0" y="3"/>
                      </a:moveTo>
                      <a:lnTo>
                        <a:pt x="5" y="1"/>
                      </a:lnTo>
                      <a:lnTo>
                        <a:pt x="12" y="0"/>
                      </a:lnTo>
                      <a:lnTo>
                        <a:pt x="12" y="0"/>
                      </a:lnTo>
                      <a:lnTo>
                        <a:pt x="12" y="20"/>
                      </a:lnTo>
                      <a:lnTo>
                        <a:pt x="6" y="21"/>
                      </a:lnTo>
                      <a:lnTo>
                        <a:pt x="0"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6" name="Freeform 536"/>
                <p:cNvSpPr>
                  <a:spLocks/>
                </p:cNvSpPr>
                <p:nvPr/>
              </p:nvSpPr>
              <p:spPr bwMode="auto">
                <a:xfrm>
                  <a:off x="2445" y="2195"/>
                  <a:ext cx="12" cy="23"/>
                </a:xfrm>
                <a:custGeom>
                  <a:avLst/>
                  <a:gdLst>
                    <a:gd name="T0" fmla="*/ 0 w 12"/>
                    <a:gd name="T1" fmla="*/ 3 h 23"/>
                    <a:gd name="T2" fmla="*/ 2 w 12"/>
                    <a:gd name="T3" fmla="*/ 3 h 23"/>
                    <a:gd name="T4" fmla="*/ 12 w 12"/>
                    <a:gd name="T5" fmla="*/ 0 h 23"/>
                    <a:gd name="T6" fmla="*/ 12 w 12"/>
                    <a:gd name="T7" fmla="*/ 0 h 23"/>
                    <a:gd name="T8" fmla="*/ 12 w 12"/>
                    <a:gd name="T9" fmla="*/ 23 h 23"/>
                    <a:gd name="T10" fmla="*/ 9 w 12"/>
                    <a:gd name="T11" fmla="*/ 23 h 23"/>
                    <a:gd name="T12" fmla="*/ 0 w 12"/>
                    <a:gd name="T13" fmla="*/ 23 h 23"/>
                    <a:gd name="T14" fmla="*/ 0 w 12"/>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0" y="3"/>
                      </a:moveTo>
                      <a:lnTo>
                        <a:pt x="2" y="3"/>
                      </a:lnTo>
                      <a:lnTo>
                        <a:pt x="12" y="0"/>
                      </a:lnTo>
                      <a:lnTo>
                        <a:pt x="12" y="0"/>
                      </a:lnTo>
                      <a:lnTo>
                        <a:pt x="12" y="23"/>
                      </a:lnTo>
                      <a:lnTo>
                        <a:pt x="9" y="23"/>
                      </a:lnTo>
                      <a:lnTo>
                        <a:pt x="0" y="2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7" name="Freeform 537"/>
                <p:cNvSpPr>
                  <a:spLocks/>
                </p:cNvSpPr>
                <p:nvPr/>
              </p:nvSpPr>
              <p:spPr bwMode="auto">
                <a:xfrm>
                  <a:off x="2445" y="2251"/>
                  <a:ext cx="12" cy="23"/>
                </a:xfrm>
                <a:custGeom>
                  <a:avLst/>
                  <a:gdLst>
                    <a:gd name="T0" fmla="*/ 0 w 12"/>
                    <a:gd name="T1" fmla="*/ 4 h 23"/>
                    <a:gd name="T2" fmla="*/ 2 w 12"/>
                    <a:gd name="T3" fmla="*/ 2 h 23"/>
                    <a:gd name="T4" fmla="*/ 12 w 12"/>
                    <a:gd name="T5" fmla="*/ 0 h 23"/>
                    <a:gd name="T6" fmla="*/ 12 w 12"/>
                    <a:gd name="T7" fmla="*/ 21 h 23"/>
                    <a:gd name="T8" fmla="*/ 6 w 12"/>
                    <a:gd name="T9" fmla="*/ 22 h 23"/>
                    <a:gd name="T10" fmla="*/ 0 w 12"/>
                    <a:gd name="T11" fmla="*/ 23 h 23"/>
                    <a:gd name="T12" fmla="*/ 0 w 12"/>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0" y="4"/>
                      </a:moveTo>
                      <a:lnTo>
                        <a:pt x="2" y="2"/>
                      </a:lnTo>
                      <a:lnTo>
                        <a:pt x="12" y="0"/>
                      </a:lnTo>
                      <a:lnTo>
                        <a:pt x="12" y="21"/>
                      </a:lnTo>
                      <a:lnTo>
                        <a:pt x="6" y="22"/>
                      </a:lnTo>
                      <a:lnTo>
                        <a:pt x="0" y="2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8" name="Freeform 538"/>
                <p:cNvSpPr>
                  <a:spLocks/>
                </p:cNvSpPr>
                <p:nvPr/>
              </p:nvSpPr>
              <p:spPr bwMode="auto">
                <a:xfrm>
                  <a:off x="2445" y="2337"/>
                  <a:ext cx="12" cy="24"/>
                </a:xfrm>
                <a:custGeom>
                  <a:avLst/>
                  <a:gdLst>
                    <a:gd name="T0" fmla="*/ 0 w 12"/>
                    <a:gd name="T1" fmla="*/ 7 h 24"/>
                    <a:gd name="T2" fmla="*/ 9 w 12"/>
                    <a:gd name="T3" fmla="*/ 2 h 24"/>
                    <a:gd name="T4" fmla="*/ 12 w 12"/>
                    <a:gd name="T5" fmla="*/ 0 h 24"/>
                    <a:gd name="T6" fmla="*/ 12 w 12"/>
                    <a:gd name="T7" fmla="*/ 18 h 24"/>
                    <a:gd name="T8" fmla="*/ 9 w 12"/>
                    <a:gd name="T9" fmla="*/ 19 h 24"/>
                    <a:gd name="T10" fmla="*/ 0 w 12"/>
                    <a:gd name="T11" fmla="*/ 24 h 24"/>
                    <a:gd name="T12" fmla="*/ 0 w 12"/>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7"/>
                      </a:moveTo>
                      <a:lnTo>
                        <a:pt x="9" y="2"/>
                      </a:lnTo>
                      <a:lnTo>
                        <a:pt x="12" y="0"/>
                      </a:lnTo>
                      <a:lnTo>
                        <a:pt x="12" y="18"/>
                      </a:lnTo>
                      <a:lnTo>
                        <a:pt x="9" y="19"/>
                      </a:lnTo>
                      <a:lnTo>
                        <a:pt x="0" y="24"/>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59" name="Freeform 539"/>
                <p:cNvSpPr>
                  <a:spLocks/>
                </p:cNvSpPr>
                <p:nvPr/>
              </p:nvSpPr>
              <p:spPr bwMode="auto">
                <a:xfrm>
                  <a:off x="2445" y="2376"/>
                  <a:ext cx="12" cy="12"/>
                </a:xfrm>
                <a:custGeom>
                  <a:avLst/>
                  <a:gdLst>
                    <a:gd name="T0" fmla="*/ 0 w 12"/>
                    <a:gd name="T1" fmla="*/ 8 h 12"/>
                    <a:gd name="T2" fmla="*/ 6 w 12"/>
                    <a:gd name="T3" fmla="*/ 2 h 12"/>
                    <a:gd name="T4" fmla="*/ 12 w 12"/>
                    <a:gd name="T5" fmla="*/ 0 h 12"/>
                    <a:gd name="T6" fmla="*/ 12 w 12"/>
                    <a:gd name="T7" fmla="*/ 4 h 12"/>
                    <a:gd name="T8" fmla="*/ 5 w 12"/>
                    <a:gd name="T9" fmla="*/ 9 h 12"/>
                    <a:gd name="T10" fmla="*/ 0 w 12"/>
                    <a:gd name="T11" fmla="*/ 12 h 12"/>
                    <a:gd name="T12" fmla="*/ 0 w 12"/>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8"/>
                      </a:moveTo>
                      <a:lnTo>
                        <a:pt x="6" y="2"/>
                      </a:lnTo>
                      <a:lnTo>
                        <a:pt x="12" y="0"/>
                      </a:lnTo>
                      <a:lnTo>
                        <a:pt x="12" y="4"/>
                      </a:lnTo>
                      <a:lnTo>
                        <a:pt x="5" y="9"/>
                      </a:lnTo>
                      <a:lnTo>
                        <a:pt x="0" y="12"/>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0" name="Freeform 540"/>
                <p:cNvSpPr>
                  <a:spLocks/>
                </p:cNvSpPr>
                <p:nvPr/>
              </p:nvSpPr>
              <p:spPr bwMode="auto">
                <a:xfrm>
                  <a:off x="2445" y="2402"/>
                  <a:ext cx="12" cy="30"/>
                </a:xfrm>
                <a:custGeom>
                  <a:avLst/>
                  <a:gdLst>
                    <a:gd name="T0" fmla="*/ 0 w 12"/>
                    <a:gd name="T1" fmla="*/ 9 h 30"/>
                    <a:gd name="T2" fmla="*/ 8 w 12"/>
                    <a:gd name="T3" fmla="*/ 4 h 30"/>
                    <a:gd name="T4" fmla="*/ 12 w 12"/>
                    <a:gd name="T5" fmla="*/ 0 h 30"/>
                    <a:gd name="T6" fmla="*/ 12 w 12"/>
                    <a:gd name="T7" fmla="*/ 20 h 30"/>
                    <a:gd name="T8" fmla="*/ 6 w 12"/>
                    <a:gd name="T9" fmla="*/ 24 h 30"/>
                    <a:gd name="T10" fmla="*/ 0 w 12"/>
                    <a:gd name="T11" fmla="*/ 30 h 30"/>
                    <a:gd name="T12" fmla="*/ 0 w 12"/>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0" y="9"/>
                      </a:moveTo>
                      <a:lnTo>
                        <a:pt x="8" y="4"/>
                      </a:lnTo>
                      <a:lnTo>
                        <a:pt x="12" y="0"/>
                      </a:lnTo>
                      <a:lnTo>
                        <a:pt x="12" y="20"/>
                      </a:lnTo>
                      <a:lnTo>
                        <a:pt x="6" y="24"/>
                      </a:lnTo>
                      <a:lnTo>
                        <a:pt x="0" y="3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1" name="Rectangle 541"/>
                <p:cNvSpPr>
                  <a:spLocks noChangeArrowheads="1"/>
                </p:cNvSpPr>
                <p:nvPr/>
              </p:nvSpPr>
              <p:spPr bwMode="auto">
                <a:xfrm>
                  <a:off x="2445" y="2434"/>
                  <a:ext cx="12"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62" name="Rectangle 542"/>
                <p:cNvSpPr>
                  <a:spLocks noChangeArrowheads="1"/>
                </p:cNvSpPr>
                <p:nvPr/>
              </p:nvSpPr>
              <p:spPr bwMode="auto">
                <a:xfrm>
                  <a:off x="2445" y="2501"/>
                  <a:ext cx="1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63" name="Freeform 543"/>
                <p:cNvSpPr>
                  <a:spLocks/>
                </p:cNvSpPr>
                <p:nvPr/>
              </p:nvSpPr>
              <p:spPr bwMode="auto">
                <a:xfrm>
                  <a:off x="2445" y="2656"/>
                  <a:ext cx="12" cy="30"/>
                </a:xfrm>
                <a:custGeom>
                  <a:avLst/>
                  <a:gdLst>
                    <a:gd name="T0" fmla="*/ 0 w 12"/>
                    <a:gd name="T1" fmla="*/ 12 h 30"/>
                    <a:gd name="T2" fmla="*/ 6 w 12"/>
                    <a:gd name="T3" fmla="*/ 7 h 30"/>
                    <a:gd name="T4" fmla="*/ 5 w 12"/>
                    <a:gd name="T5" fmla="*/ 7 h 30"/>
                    <a:gd name="T6" fmla="*/ 12 w 12"/>
                    <a:gd name="T7" fmla="*/ 0 h 30"/>
                    <a:gd name="T8" fmla="*/ 12 w 12"/>
                    <a:gd name="T9" fmla="*/ 0 h 30"/>
                    <a:gd name="T10" fmla="*/ 12 w 12"/>
                    <a:gd name="T11" fmla="*/ 20 h 30"/>
                    <a:gd name="T12" fmla="*/ 10 w 12"/>
                    <a:gd name="T13" fmla="*/ 21 h 30"/>
                    <a:gd name="T14" fmla="*/ 0 w 12"/>
                    <a:gd name="T15" fmla="*/ 30 h 30"/>
                    <a:gd name="T16" fmla="*/ 0 w 12"/>
                    <a:gd name="T1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0" y="12"/>
                      </a:moveTo>
                      <a:lnTo>
                        <a:pt x="6" y="7"/>
                      </a:lnTo>
                      <a:lnTo>
                        <a:pt x="5" y="7"/>
                      </a:lnTo>
                      <a:lnTo>
                        <a:pt x="12" y="0"/>
                      </a:lnTo>
                      <a:lnTo>
                        <a:pt x="12" y="0"/>
                      </a:lnTo>
                      <a:lnTo>
                        <a:pt x="12" y="20"/>
                      </a:lnTo>
                      <a:lnTo>
                        <a:pt x="10" y="21"/>
                      </a:lnTo>
                      <a:lnTo>
                        <a:pt x="0" y="3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4" name="Freeform 544"/>
                <p:cNvSpPr>
                  <a:spLocks/>
                </p:cNvSpPr>
                <p:nvPr/>
              </p:nvSpPr>
              <p:spPr bwMode="auto">
                <a:xfrm>
                  <a:off x="2445" y="2702"/>
                  <a:ext cx="10" cy="13"/>
                </a:xfrm>
                <a:custGeom>
                  <a:avLst/>
                  <a:gdLst>
                    <a:gd name="T0" fmla="*/ 0 w 10"/>
                    <a:gd name="T1" fmla="*/ 8 h 13"/>
                    <a:gd name="T2" fmla="*/ 10 w 10"/>
                    <a:gd name="T3" fmla="*/ 0 h 13"/>
                    <a:gd name="T4" fmla="*/ 10 w 10"/>
                    <a:gd name="T5" fmla="*/ 4 h 13"/>
                    <a:gd name="T6" fmla="*/ 0 w 10"/>
                    <a:gd name="T7" fmla="*/ 13 h 13"/>
                    <a:gd name="T8" fmla="*/ 0 w 10"/>
                    <a:gd name="T9" fmla="*/ 8 h 13"/>
                  </a:gdLst>
                  <a:ahLst/>
                  <a:cxnLst>
                    <a:cxn ang="0">
                      <a:pos x="T0" y="T1"/>
                    </a:cxn>
                    <a:cxn ang="0">
                      <a:pos x="T2" y="T3"/>
                    </a:cxn>
                    <a:cxn ang="0">
                      <a:pos x="T4" y="T5"/>
                    </a:cxn>
                    <a:cxn ang="0">
                      <a:pos x="T6" y="T7"/>
                    </a:cxn>
                    <a:cxn ang="0">
                      <a:pos x="T8" y="T9"/>
                    </a:cxn>
                  </a:cxnLst>
                  <a:rect l="0" t="0" r="r" b="b"/>
                  <a:pathLst>
                    <a:path w="10" h="13">
                      <a:moveTo>
                        <a:pt x="0" y="8"/>
                      </a:moveTo>
                      <a:lnTo>
                        <a:pt x="10" y="0"/>
                      </a:lnTo>
                      <a:lnTo>
                        <a:pt x="10" y="4"/>
                      </a:lnTo>
                      <a:lnTo>
                        <a:pt x="0" y="13"/>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5" name="Freeform 545"/>
                <p:cNvSpPr>
                  <a:spLocks/>
                </p:cNvSpPr>
                <p:nvPr/>
              </p:nvSpPr>
              <p:spPr bwMode="auto">
                <a:xfrm>
                  <a:off x="2445" y="2731"/>
                  <a:ext cx="12" cy="239"/>
                </a:xfrm>
                <a:custGeom>
                  <a:avLst/>
                  <a:gdLst>
                    <a:gd name="T0" fmla="*/ 0 w 12"/>
                    <a:gd name="T1" fmla="*/ 8 h 239"/>
                    <a:gd name="T2" fmla="*/ 10 w 12"/>
                    <a:gd name="T3" fmla="*/ 0 h 239"/>
                    <a:gd name="T4" fmla="*/ 10 w 12"/>
                    <a:gd name="T5" fmla="*/ 187 h 239"/>
                    <a:gd name="T6" fmla="*/ 6 w 12"/>
                    <a:gd name="T7" fmla="*/ 191 h 239"/>
                    <a:gd name="T8" fmla="*/ 6 w 12"/>
                    <a:gd name="T9" fmla="*/ 196 h 239"/>
                    <a:gd name="T10" fmla="*/ 9 w 12"/>
                    <a:gd name="T11" fmla="*/ 202 h 239"/>
                    <a:gd name="T12" fmla="*/ 12 w 12"/>
                    <a:gd name="T13" fmla="*/ 203 h 239"/>
                    <a:gd name="T14" fmla="*/ 12 w 12"/>
                    <a:gd name="T15" fmla="*/ 239 h 239"/>
                    <a:gd name="T16" fmla="*/ 8 w 12"/>
                    <a:gd name="T17" fmla="*/ 239 h 239"/>
                    <a:gd name="T18" fmla="*/ 0 w 12"/>
                    <a:gd name="T19" fmla="*/ 237 h 239"/>
                    <a:gd name="T20" fmla="*/ 0 w 12"/>
                    <a:gd name="T21" fmla="*/ 208 h 239"/>
                    <a:gd name="T22" fmla="*/ 1 w 12"/>
                    <a:gd name="T23" fmla="*/ 210 h 239"/>
                    <a:gd name="T24" fmla="*/ 0 w 12"/>
                    <a:gd name="T25" fmla="*/ 206 h 239"/>
                    <a:gd name="T26" fmla="*/ 0 w 12"/>
                    <a:gd name="T27" fmla="*/ 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39">
                      <a:moveTo>
                        <a:pt x="0" y="8"/>
                      </a:moveTo>
                      <a:lnTo>
                        <a:pt x="10" y="0"/>
                      </a:lnTo>
                      <a:lnTo>
                        <a:pt x="10" y="187"/>
                      </a:lnTo>
                      <a:lnTo>
                        <a:pt x="6" y="191"/>
                      </a:lnTo>
                      <a:lnTo>
                        <a:pt x="6" y="196"/>
                      </a:lnTo>
                      <a:lnTo>
                        <a:pt x="9" y="202"/>
                      </a:lnTo>
                      <a:lnTo>
                        <a:pt x="12" y="203"/>
                      </a:lnTo>
                      <a:lnTo>
                        <a:pt x="12" y="239"/>
                      </a:lnTo>
                      <a:lnTo>
                        <a:pt x="8" y="239"/>
                      </a:lnTo>
                      <a:lnTo>
                        <a:pt x="0" y="237"/>
                      </a:lnTo>
                      <a:lnTo>
                        <a:pt x="0" y="208"/>
                      </a:lnTo>
                      <a:lnTo>
                        <a:pt x="1" y="210"/>
                      </a:lnTo>
                      <a:lnTo>
                        <a:pt x="0" y="20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6" name="Rectangle 546"/>
                <p:cNvSpPr>
                  <a:spLocks noChangeArrowheads="1"/>
                </p:cNvSpPr>
                <p:nvPr/>
              </p:nvSpPr>
              <p:spPr bwMode="auto">
                <a:xfrm>
                  <a:off x="2457" y="1740"/>
                  <a:ext cx="8"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67" name="Freeform 547"/>
                <p:cNvSpPr>
                  <a:spLocks/>
                </p:cNvSpPr>
                <p:nvPr/>
              </p:nvSpPr>
              <p:spPr bwMode="auto">
                <a:xfrm>
                  <a:off x="2457" y="1795"/>
                  <a:ext cx="8" cy="14"/>
                </a:xfrm>
                <a:custGeom>
                  <a:avLst/>
                  <a:gdLst>
                    <a:gd name="T0" fmla="*/ 0 w 8"/>
                    <a:gd name="T1" fmla="*/ 0 h 14"/>
                    <a:gd name="T2" fmla="*/ 8 w 8"/>
                    <a:gd name="T3" fmla="*/ 0 h 14"/>
                    <a:gd name="T4" fmla="*/ 8 w 8"/>
                    <a:gd name="T5" fmla="*/ 7 h 14"/>
                    <a:gd name="T6" fmla="*/ 0 w 8"/>
                    <a:gd name="T7" fmla="*/ 14 h 14"/>
                    <a:gd name="T8" fmla="*/ 0 w 8"/>
                    <a:gd name="T9" fmla="*/ 0 h 14"/>
                  </a:gdLst>
                  <a:ahLst/>
                  <a:cxnLst>
                    <a:cxn ang="0">
                      <a:pos x="T0" y="T1"/>
                    </a:cxn>
                    <a:cxn ang="0">
                      <a:pos x="T2" y="T3"/>
                    </a:cxn>
                    <a:cxn ang="0">
                      <a:pos x="T4" y="T5"/>
                    </a:cxn>
                    <a:cxn ang="0">
                      <a:pos x="T6" y="T7"/>
                    </a:cxn>
                    <a:cxn ang="0">
                      <a:pos x="T8" y="T9"/>
                    </a:cxn>
                  </a:cxnLst>
                  <a:rect l="0" t="0" r="r" b="b"/>
                  <a:pathLst>
                    <a:path w="8" h="14">
                      <a:moveTo>
                        <a:pt x="0" y="0"/>
                      </a:moveTo>
                      <a:lnTo>
                        <a:pt x="8" y="0"/>
                      </a:lnTo>
                      <a:lnTo>
                        <a:pt x="8" y="7"/>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8" name="Freeform 548"/>
                <p:cNvSpPr>
                  <a:spLocks/>
                </p:cNvSpPr>
                <p:nvPr/>
              </p:nvSpPr>
              <p:spPr bwMode="auto">
                <a:xfrm>
                  <a:off x="2457" y="1829"/>
                  <a:ext cx="8" cy="13"/>
                </a:xfrm>
                <a:custGeom>
                  <a:avLst/>
                  <a:gdLst>
                    <a:gd name="T0" fmla="*/ 0 w 8"/>
                    <a:gd name="T1" fmla="*/ 8 h 13"/>
                    <a:gd name="T2" fmla="*/ 8 w 8"/>
                    <a:gd name="T3" fmla="*/ 0 h 13"/>
                    <a:gd name="T4" fmla="*/ 8 w 8"/>
                    <a:gd name="T5" fmla="*/ 5 h 13"/>
                    <a:gd name="T6" fmla="*/ 0 w 8"/>
                    <a:gd name="T7" fmla="*/ 13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8" y="0"/>
                      </a:lnTo>
                      <a:lnTo>
                        <a:pt x="8" y="5"/>
                      </a:lnTo>
                      <a:lnTo>
                        <a:pt x="0" y="13"/>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69" name="Freeform 549"/>
                <p:cNvSpPr>
                  <a:spLocks/>
                </p:cNvSpPr>
                <p:nvPr/>
              </p:nvSpPr>
              <p:spPr bwMode="auto">
                <a:xfrm>
                  <a:off x="2455" y="1870"/>
                  <a:ext cx="4" cy="1"/>
                </a:xfrm>
                <a:custGeom>
                  <a:avLst/>
                  <a:gdLst>
                    <a:gd name="T0" fmla="*/ 2 w 4"/>
                    <a:gd name="T1" fmla="*/ 0 h 1"/>
                    <a:gd name="T2" fmla="*/ 4 w 4"/>
                    <a:gd name="T3" fmla="*/ 0 h 1"/>
                    <a:gd name="T4" fmla="*/ 2 w 4"/>
                    <a:gd name="T5" fmla="*/ 0 h 1"/>
                    <a:gd name="T6" fmla="*/ 2 w 4"/>
                    <a:gd name="T7" fmla="*/ 0 h 1"/>
                    <a:gd name="T8" fmla="*/ 0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lnTo>
                        <a:pt x="4" y="0"/>
                      </a:lnTo>
                      <a:lnTo>
                        <a:pt x="2" y="0"/>
                      </a:lnTo>
                      <a:lnTo>
                        <a:pt x="2" y="0"/>
                      </a:lnTo>
                      <a:lnTo>
                        <a:pt x="0"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59270" name="Freeform 550"/>
              <p:cNvSpPr>
                <a:spLocks/>
              </p:cNvSpPr>
              <p:nvPr/>
            </p:nvSpPr>
            <p:spPr bwMode="auto">
              <a:xfrm>
                <a:off x="2457" y="1883"/>
                <a:ext cx="8" cy="23"/>
              </a:xfrm>
              <a:custGeom>
                <a:avLst/>
                <a:gdLst>
                  <a:gd name="T0" fmla="*/ 0 w 8"/>
                  <a:gd name="T1" fmla="*/ 1 h 23"/>
                  <a:gd name="T2" fmla="*/ 5 w 8"/>
                  <a:gd name="T3" fmla="*/ 0 h 23"/>
                  <a:gd name="T4" fmla="*/ 8 w 8"/>
                  <a:gd name="T5" fmla="*/ 0 h 23"/>
                  <a:gd name="T6" fmla="*/ 8 w 8"/>
                  <a:gd name="T7" fmla="*/ 23 h 23"/>
                  <a:gd name="T8" fmla="*/ 2 w 8"/>
                  <a:gd name="T9" fmla="*/ 23 h 23"/>
                  <a:gd name="T10" fmla="*/ 0 w 8"/>
                  <a:gd name="T11" fmla="*/ 23 h 23"/>
                  <a:gd name="T12" fmla="*/ 0 w 8"/>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1"/>
                    </a:moveTo>
                    <a:lnTo>
                      <a:pt x="5" y="0"/>
                    </a:lnTo>
                    <a:lnTo>
                      <a:pt x="8" y="0"/>
                    </a:lnTo>
                    <a:lnTo>
                      <a:pt x="8" y="23"/>
                    </a:lnTo>
                    <a:lnTo>
                      <a:pt x="2" y="23"/>
                    </a:lnTo>
                    <a:lnTo>
                      <a:pt x="0" y="2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1" name="Freeform 551"/>
              <p:cNvSpPr>
                <a:spLocks/>
              </p:cNvSpPr>
              <p:nvPr/>
            </p:nvSpPr>
            <p:spPr bwMode="auto">
              <a:xfrm>
                <a:off x="2457" y="1995"/>
                <a:ext cx="8" cy="19"/>
              </a:xfrm>
              <a:custGeom>
                <a:avLst/>
                <a:gdLst>
                  <a:gd name="T0" fmla="*/ 0 w 8"/>
                  <a:gd name="T1" fmla="*/ 3 h 19"/>
                  <a:gd name="T2" fmla="*/ 2 w 8"/>
                  <a:gd name="T3" fmla="*/ 1 h 19"/>
                  <a:gd name="T4" fmla="*/ 8 w 8"/>
                  <a:gd name="T5" fmla="*/ 0 h 19"/>
                  <a:gd name="T6" fmla="*/ 8 w 8"/>
                  <a:gd name="T7" fmla="*/ 16 h 19"/>
                  <a:gd name="T8" fmla="*/ 5 w 8"/>
                  <a:gd name="T9" fmla="*/ 17 h 19"/>
                  <a:gd name="T10" fmla="*/ 0 w 8"/>
                  <a:gd name="T11" fmla="*/ 19 h 19"/>
                  <a:gd name="T12" fmla="*/ 0 w 8"/>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0" y="3"/>
                    </a:moveTo>
                    <a:lnTo>
                      <a:pt x="2" y="1"/>
                    </a:lnTo>
                    <a:lnTo>
                      <a:pt x="8" y="0"/>
                    </a:lnTo>
                    <a:lnTo>
                      <a:pt x="8" y="16"/>
                    </a:lnTo>
                    <a:lnTo>
                      <a:pt x="5" y="17"/>
                    </a:lnTo>
                    <a:lnTo>
                      <a:pt x="0" y="19"/>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2" name="Freeform 552"/>
              <p:cNvSpPr>
                <a:spLocks/>
              </p:cNvSpPr>
              <p:nvPr/>
            </p:nvSpPr>
            <p:spPr bwMode="auto">
              <a:xfrm>
                <a:off x="2457" y="2052"/>
                <a:ext cx="8" cy="21"/>
              </a:xfrm>
              <a:custGeom>
                <a:avLst/>
                <a:gdLst>
                  <a:gd name="T0" fmla="*/ 0 w 8"/>
                  <a:gd name="T1" fmla="*/ 1 h 21"/>
                  <a:gd name="T2" fmla="*/ 8 w 8"/>
                  <a:gd name="T3" fmla="*/ 0 h 21"/>
                  <a:gd name="T4" fmla="*/ 8 w 8"/>
                  <a:gd name="T5" fmla="*/ 19 h 21"/>
                  <a:gd name="T6" fmla="*/ 4 w 8"/>
                  <a:gd name="T7" fmla="*/ 21 h 21"/>
                  <a:gd name="T8" fmla="*/ 0 w 8"/>
                  <a:gd name="T9" fmla="*/ 21 h 21"/>
                  <a:gd name="T10" fmla="*/ 0 w 8"/>
                  <a:gd name="T11" fmla="*/ 1 h 21"/>
                </a:gdLst>
                <a:ahLst/>
                <a:cxnLst>
                  <a:cxn ang="0">
                    <a:pos x="T0" y="T1"/>
                  </a:cxn>
                  <a:cxn ang="0">
                    <a:pos x="T2" y="T3"/>
                  </a:cxn>
                  <a:cxn ang="0">
                    <a:pos x="T4" y="T5"/>
                  </a:cxn>
                  <a:cxn ang="0">
                    <a:pos x="T6" y="T7"/>
                  </a:cxn>
                  <a:cxn ang="0">
                    <a:pos x="T8" y="T9"/>
                  </a:cxn>
                  <a:cxn ang="0">
                    <a:pos x="T10" y="T11"/>
                  </a:cxn>
                </a:cxnLst>
                <a:rect l="0" t="0" r="r" b="b"/>
                <a:pathLst>
                  <a:path w="8" h="21">
                    <a:moveTo>
                      <a:pt x="0" y="1"/>
                    </a:moveTo>
                    <a:lnTo>
                      <a:pt x="8" y="0"/>
                    </a:lnTo>
                    <a:lnTo>
                      <a:pt x="8" y="19"/>
                    </a:lnTo>
                    <a:lnTo>
                      <a:pt x="4" y="21"/>
                    </a:lnTo>
                    <a:lnTo>
                      <a:pt x="0" y="2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3" name="Freeform 553"/>
              <p:cNvSpPr>
                <a:spLocks/>
              </p:cNvSpPr>
              <p:nvPr/>
            </p:nvSpPr>
            <p:spPr bwMode="auto">
              <a:xfrm>
                <a:off x="2457" y="2195"/>
                <a:ext cx="8" cy="23"/>
              </a:xfrm>
              <a:custGeom>
                <a:avLst/>
                <a:gdLst>
                  <a:gd name="T0" fmla="*/ 0 w 8"/>
                  <a:gd name="T1" fmla="*/ 0 h 23"/>
                  <a:gd name="T2" fmla="*/ 8 w 8"/>
                  <a:gd name="T3" fmla="*/ 0 h 23"/>
                  <a:gd name="T4" fmla="*/ 8 w 8"/>
                  <a:gd name="T5" fmla="*/ 23 h 23"/>
                  <a:gd name="T6" fmla="*/ 6 w 8"/>
                  <a:gd name="T7" fmla="*/ 23 h 23"/>
                  <a:gd name="T8" fmla="*/ 0 w 8"/>
                  <a:gd name="T9" fmla="*/ 23 h 23"/>
                  <a:gd name="T10" fmla="*/ 0 w 8"/>
                  <a:gd name="T11" fmla="*/ 0 h 23"/>
                </a:gdLst>
                <a:ahLst/>
                <a:cxnLst>
                  <a:cxn ang="0">
                    <a:pos x="T0" y="T1"/>
                  </a:cxn>
                  <a:cxn ang="0">
                    <a:pos x="T2" y="T3"/>
                  </a:cxn>
                  <a:cxn ang="0">
                    <a:pos x="T4" y="T5"/>
                  </a:cxn>
                  <a:cxn ang="0">
                    <a:pos x="T6" y="T7"/>
                  </a:cxn>
                  <a:cxn ang="0">
                    <a:pos x="T8" y="T9"/>
                  </a:cxn>
                  <a:cxn ang="0">
                    <a:pos x="T10" y="T11"/>
                  </a:cxn>
                </a:cxnLst>
                <a:rect l="0" t="0" r="r" b="b"/>
                <a:pathLst>
                  <a:path w="8" h="23">
                    <a:moveTo>
                      <a:pt x="0" y="0"/>
                    </a:moveTo>
                    <a:lnTo>
                      <a:pt x="8" y="0"/>
                    </a:lnTo>
                    <a:lnTo>
                      <a:pt x="8" y="23"/>
                    </a:lnTo>
                    <a:lnTo>
                      <a:pt x="6"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4" name="Freeform 554"/>
              <p:cNvSpPr>
                <a:spLocks/>
              </p:cNvSpPr>
              <p:nvPr/>
            </p:nvSpPr>
            <p:spPr bwMode="auto">
              <a:xfrm>
                <a:off x="2457" y="2248"/>
                <a:ext cx="8" cy="24"/>
              </a:xfrm>
              <a:custGeom>
                <a:avLst/>
                <a:gdLst>
                  <a:gd name="T0" fmla="*/ 0 w 8"/>
                  <a:gd name="T1" fmla="*/ 3 h 24"/>
                  <a:gd name="T2" fmla="*/ 4 w 8"/>
                  <a:gd name="T3" fmla="*/ 1 h 24"/>
                  <a:gd name="T4" fmla="*/ 8 w 8"/>
                  <a:gd name="T5" fmla="*/ 0 h 24"/>
                  <a:gd name="T6" fmla="*/ 8 w 8"/>
                  <a:gd name="T7" fmla="*/ 24 h 24"/>
                  <a:gd name="T8" fmla="*/ 4 w 8"/>
                  <a:gd name="T9" fmla="*/ 24 h 24"/>
                  <a:gd name="T10" fmla="*/ 0 w 8"/>
                  <a:gd name="T11" fmla="*/ 24 h 24"/>
                  <a:gd name="T12" fmla="*/ 0 w 8"/>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0" y="3"/>
                    </a:moveTo>
                    <a:lnTo>
                      <a:pt x="4" y="1"/>
                    </a:lnTo>
                    <a:lnTo>
                      <a:pt x="8" y="0"/>
                    </a:lnTo>
                    <a:lnTo>
                      <a:pt x="8" y="24"/>
                    </a:lnTo>
                    <a:lnTo>
                      <a:pt x="4" y="24"/>
                    </a:lnTo>
                    <a:lnTo>
                      <a:pt x="0" y="24"/>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5" name="Freeform 555"/>
              <p:cNvSpPr>
                <a:spLocks/>
              </p:cNvSpPr>
              <p:nvPr/>
            </p:nvSpPr>
            <p:spPr bwMode="auto">
              <a:xfrm>
                <a:off x="2457" y="2334"/>
                <a:ext cx="8" cy="21"/>
              </a:xfrm>
              <a:custGeom>
                <a:avLst/>
                <a:gdLst>
                  <a:gd name="T0" fmla="*/ 0 w 8"/>
                  <a:gd name="T1" fmla="*/ 3 h 21"/>
                  <a:gd name="T2" fmla="*/ 8 w 8"/>
                  <a:gd name="T3" fmla="*/ 0 h 21"/>
                  <a:gd name="T4" fmla="*/ 8 w 8"/>
                  <a:gd name="T5" fmla="*/ 15 h 21"/>
                  <a:gd name="T6" fmla="*/ 0 w 8"/>
                  <a:gd name="T7" fmla="*/ 21 h 21"/>
                  <a:gd name="T8" fmla="*/ 0 w 8"/>
                  <a:gd name="T9" fmla="*/ 3 h 21"/>
                </a:gdLst>
                <a:ahLst/>
                <a:cxnLst>
                  <a:cxn ang="0">
                    <a:pos x="T0" y="T1"/>
                  </a:cxn>
                  <a:cxn ang="0">
                    <a:pos x="T2" y="T3"/>
                  </a:cxn>
                  <a:cxn ang="0">
                    <a:pos x="T4" y="T5"/>
                  </a:cxn>
                  <a:cxn ang="0">
                    <a:pos x="T6" y="T7"/>
                  </a:cxn>
                  <a:cxn ang="0">
                    <a:pos x="T8" y="T9"/>
                  </a:cxn>
                </a:cxnLst>
                <a:rect l="0" t="0" r="r" b="b"/>
                <a:pathLst>
                  <a:path w="8" h="21">
                    <a:moveTo>
                      <a:pt x="0" y="3"/>
                    </a:moveTo>
                    <a:lnTo>
                      <a:pt x="8" y="0"/>
                    </a:lnTo>
                    <a:lnTo>
                      <a:pt x="8" y="15"/>
                    </a:lnTo>
                    <a:lnTo>
                      <a:pt x="0" y="21"/>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6" name="Freeform 556"/>
              <p:cNvSpPr>
                <a:spLocks/>
              </p:cNvSpPr>
              <p:nvPr/>
            </p:nvSpPr>
            <p:spPr bwMode="auto">
              <a:xfrm>
                <a:off x="2457" y="2372"/>
                <a:ext cx="8" cy="8"/>
              </a:xfrm>
              <a:custGeom>
                <a:avLst/>
                <a:gdLst>
                  <a:gd name="T0" fmla="*/ 0 w 8"/>
                  <a:gd name="T1" fmla="*/ 4 h 8"/>
                  <a:gd name="T2" fmla="*/ 2 w 8"/>
                  <a:gd name="T3" fmla="*/ 2 h 8"/>
                  <a:gd name="T4" fmla="*/ 8 w 8"/>
                  <a:gd name="T5" fmla="*/ 0 h 8"/>
                  <a:gd name="T6" fmla="*/ 8 w 8"/>
                  <a:gd name="T7" fmla="*/ 2 h 8"/>
                  <a:gd name="T8" fmla="*/ 5 w 8"/>
                  <a:gd name="T9" fmla="*/ 4 h 8"/>
                  <a:gd name="T10" fmla="*/ 0 w 8"/>
                  <a:gd name="T11" fmla="*/ 8 h 8"/>
                  <a:gd name="T12" fmla="*/ 0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4"/>
                    </a:moveTo>
                    <a:lnTo>
                      <a:pt x="2" y="2"/>
                    </a:lnTo>
                    <a:lnTo>
                      <a:pt x="8" y="0"/>
                    </a:lnTo>
                    <a:lnTo>
                      <a:pt x="8" y="2"/>
                    </a:lnTo>
                    <a:lnTo>
                      <a:pt x="5" y="4"/>
                    </a:lnTo>
                    <a:lnTo>
                      <a:pt x="0" y="8"/>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7" name="Freeform 557"/>
              <p:cNvSpPr>
                <a:spLocks/>
              </p:cNvSpPr>
              <p:nvPr/>
            </p:nvSpPr>
            <p:spPr bwMode="auto">
              <a:xfrm>
                <a:off x="2457" y="2395"/>
                <a:ext cx="8" cy="27"/>
              </a:xfrm>
              <a:custGeom>
                <a:avLst/>
                <a:gdLst>
                  <a:gd name="T0" fmla="*/ 0 w 8"/>
                  <a:gd name="T1" fmla="*/ 7 h 27"/>
                  <a:gd name="T2" fmla="*/ 2 w 8"/>
                  <a:gd name="T3" fmla="*/ 4 h 27"/>
                  <a:gd name="T4" fmla="*/ 8 w 8"/>
                  <a:gd name="T5" fmla="*/ 0 h 27"/>
                  <a:gd name="T6" fmla="*/ 8 w 8"/>
                  <a:gd name="T7" fmla="*/ 19 h 27"/>
                  <a:gd name="T8" fmla="*/ 1 w 8"/>
                  <a:gd name="T9" fmla="*/ 25 h 27"/>
                  <a:gd name="T10" fmla="*/ 0 w 8"/>
                  <a:gd name="T11" fmla="*/ 27 h 27"/>
                  <a:gd name="T12" fmla="*/ 0 w 8"/>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0" y="7"/>
                    </a:moveTo>
                    <a:lnTo>
                      <a:pt x="2" y="4"/>
                    </a:lnTo>
                    <a:lnTo>
                      <a:pt x="8" y="0"/>
                    </a:lnTo>
                    <a:lnTo>
                      <a:pt x="8" y="19"/>
                    </a:lnTo>
                    <a:lnTo>
                      <a:pt x="1" y="25"/>
                    </a:lnTo>
                    <a:lnTo>
                      <a:pt x="0" y="2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8" name="Freeform 558"/>
              <p:cNvSpPr>
                <a:spLocks/>
              </p:cNvSpPr>
              <p:nvPr/>
            </p:nvSpPr>
            <p:spPr bwMode="auto">
              <a:xfrm>
                <a:off x="2457" y="2434"/>
                <a:ext cx="8" cy="36"/>
              </a:xfrm>
              <a:custGeom>
                <a:avLst/>
                <a:gdLst>
                  <a:gd name="T0" fmla="*/ 0 w 8"/>
                  <a:gd name="T1" fmla="*/ 0 h 36"/>
                  <a:gd name="T2" fmla="*/ 8 w 8"/>
                  <a:gd name="T3" fmla="*/ 0 h 36"/>
                  <a:gd name="T4" fmla="*/ 8 w 8"/>
                  <a:gd name="T5" fmla="*/ 11 h 36"/>
                  <a:gd name="T6" fmla="*/ 6 w 8"/>
                  <a:gd name="T7" fmla="*/ 13 h 36"/>
                  <a:gd name="T8" fmla="*/ 8 w 8"/>
                  <a:gd name="T9" fmla="*/ 13 h 36"/>
                  <a:gd name="T10" fmla="*/ 8 w 8"/>
                  <a:gd name="T11" fmla="*/ 36 h 36"/>
                  <a:gd name="T12" fmla="*/ 0 w 8"/>
                  <a:gd name="T13" fmla="*/ 36 h 36"/>
                  <a:gd name="T14" fmla="*/ 0 w 8"/>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6">
                    <a:moveTo>
                      <a:pt x="0" y="0"/>
                    </a:moveTo>
                    <a:lnTo>
                      <a:pt x="8" y="0"/>
                    </a:lnTo>
                    <a:lnTo>
                      <a:pt x="8" y="11"/>
                    </a:lnTo>
                    <a:lnTo>
                      <a:pt x="6" y="13"/>
                    </a:lnTo>
                    <a:lnTo>
                      <a:pt x="8" y="13"/>
                    </a:lnTo>
                    <a:lnTo>
                      <a:pt x="8" y="36"/>
                    </a:lnTo>
                    <a:lnTo>
                      <a:pt x="0"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79" name="Rectangle 559"/>
              <p:cNvSpPr>
                <a:spLocks noChangeArrowheads="1"/>
              </p:cNvSpPr>
              <p:nvPr/>
            </p:nvSpPr>
            <p:spPr bwMode="auto">
              <a:xfrm>
                <a:off x="2457" y="2501"/>
                <a:ext cx="8"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80" name="Freeform 560"/>
              <p:cNvSpPr>
                <a:spLocks/>
              </p:cNvSpPr>
              <p:nvPr/>
            </p:nvSpPr>
            <p:spPr bwMode="auto">
              <a:xfrm>
                <a:off x="2457" y="2652"/>
                <a:ext cx="8" cy="24"/>
              </a:xfrm>
              <a:custGeom>
                <a:avLst/>
                <a:gdLst>
                  <a:gd name="T0" fmla="*/ 0 w 8"/>
                  <a:gd name="T1" fmla="*/ 4 h 24"/>
                  <a:gd name="T2" fmla="*/ 8 w 8"/>
                  <a:gd name="T3" fmla="*/ 0 h 24"/>
                  <a:gd name="T4" fmla="*/ 8 w 8"/>
                  <a:gd name="T5" fmla="*/ 19 h 24"/>
                  <a:gd name="T6" fmla="*/ 5 w 8"/>
                  <a:gd name="T7" fmla="*/ 19 h 24"/>
                  <a:gd name="T8" fmla="*/ 0 w 8"/>
                  <a:gd name="T9" fmla="*/ 24 h 24"/>
                  <a:gd name="T10" fmla="*/ 0 w 8"/>
                  <a:gd name="T11" fmla="*/ 4 h 24"/>
                </a:gdLst>
                <a:ahLst/>
                <a:cxnLst>
                  <a:cxn ang="0">
                    <a:pos x="T0" y="T1"/>
                  </a:cxn>
                  <a:cxn ang="0">
                    <a:pos x="T2" y="T3"/>
                  </a:cxn>
                  <a:cxn ang="0">
                    <a:pos x="T4" y="T5"/>
                  </a:cxn>
                  <a:cxn ang="0">
                    <a:pos x="T6" y="T7"/>
                  </a:cxn>
                  <a:cxn ang="0">
                    <a:pos x="T8" y="T9"/>
                  </a:cxn>
                  <a:cxn ang="0">
                    <a:pos x="T10" y="T11"/>
                  </a:cxn>
                </a:cxnLst>
                <a:rect l="0" t="0" r="r" b="b"/>
                <a:pathLst>
                  <a:path w="8" h="24">
                    <a:moveTo>
                      <a:pt x="0" y="4"/>
                    </a:moveTo>
                    <a:lnTo>
                      <a:pt x="8" y="0"/>
                    </a:lnTo>
                    <a:lnTo>
                      <a:pt x="8" y="19"/>
                    </a:lnTo>
                    <a:lnTo>
                      <a:pt x="5" y="19"/>
                    </a:lnTo>
                    <a:lnTo>
                      <a:pt x="0" y="2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1" name="Freeform 561"/>
              <p:cNvSpPr>
                <a:spLocks/>
              </p:cNvSpPr>
              <p:nvPr/>
            </p:nvSpPr>
            <p:spPr bwMode="auto">
              <a:xfrm>
                <a:off x="2457" y="2934"/>
                <a:ext cx="8" cy="37"/>
              </a:xfrm>
              <a:custGeom>
                <a:avLst/>
                <a:gdLst>
                  <a:gd name="T0" fmla="*/ 0 w 8"/>
                  <a:gd name="T1" fmla="*/ 0 h 37"/>
                  <a:gd name="T2" fmla="*/ 6 w 8"/>
                  <a:gd name="T3" fmla="*/ 1 h 37"/>
                  <a:gd name="T4" fmla="*/ 8 w 8"/>
                  <a:gd name="T5" fmla="*/ 1 h 37"/>
                  <a:gd name="T6" fmla="*/ 8 w 8"/>
                  <a:gd name="T7" fmla="*/ 14 h 37"/>
                  <a:gd name="T8" fmla="*/ 6 w 8"/>
                  <a:gd name="T9" fmla="*/ 11 h 37"/>
                  <a:gd name="T10" fmla="*/ 6 w 8"/>
                  <a:gd name="T11" fmla="*/ 13 h 37"/>
                  <a:gd name="T12" fmla="*/ 6 w 8"/>
                  <a:gd name="T13" fmla="*/ 14 h 37"/>
                  <a:gd name="T14" fmla="*/ 8 w 8"/>
                  <a:gd name="T15" fmla="*/ 16 h 37"/>
                  <a:gd name="T16" fmla="*/ 8 w 8"/>
                  <a:gd name="T17" fmla="*/ 37 h 37"/>
                  <a:gd name="T18" fmla="*/ 6 w 8"/>
                  <a:gd name="T19" fmla="*/ 37 h 37"/>
                  <a:gd name="T20" fmla="*/ 0 w 8"/>
                  <a:gd name="T21" fmla="*/ 36 h 37"/>
                  <a:gd name="T22" fmla="*/ 0 w 8"/>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7">
                    <a:moveTo>
                      <a:pt x="0" y="0"/>
                    </a:moveTo>
                    <a:lnTo>
                      <a:pt x="6" y="1"/>
                    </a:lnTo>
                    <a:lnTo>
                      <a:pt x="8" y="1"/>
                    </a:lnTo>
                    <a:lnTo>
                      <a:pt x="8" y="14"/>
                    </a:lnTo>
                    <a:lnTo>
                      <a:pt x="6" y="11"/>
                    </a:lnTo>
                    <a:lnTo>
                      <a:pt x="6" y="13"/>
                    </a:lnTo>
                    <a:lnTo>
                      <a:pt x="6" y="14"/>
                    </a:lnTo>
                    <a:lnTo>
                      <a:pt x="8" y="16"/>
                    </a:lnTo>
                    <a:lnTo>
                      <a:pt x="8" y="37"/>
                    </a:lnTo>
                    <a:lnTo>
                      <a:pt x="6" y="37"/>
                    </a:lnTo>
                    <a:lnTo>
                      <a:pt x="0"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2" name="Freeform 562"/>
              <p:cNvSpPr>
                <a:spLocks/>
              </p:cNvSpPr>
              <p:nvPr/>
            </p:nvSpPr>
            <p:spPr bwMode="auto">
              <a:xfrm>
                <a:off x="2465" y="1740"/>
                <a:ext cx="36" cy="23"/>
              </a:xfrm>
              <a:custGeom>
                <a:avLst/>
                <a:gdLst>
                  <a:gd name="T0" fmla="*/ 0 w 36"/>
                  <a:gd name="T1" fmla="*/ 0 h 23"/>
                  <a:gd name="T2" fmla="*/ 36 w 36"/>
                  <a:gd name="T3" fmla="*/ 0 h 23"/>
                  <a:gd name="T4" fmla="*/ 36 w 36"/>
                  <a:gd name="T5" fmla="*/ 23 h 23"/>
                  <a:gd name="T6" fmla="*/ 35 w 36"/>
                  <a:gd name="T7" fmla="*/ 23 h 23"/>
                  <a:gd name="T8" fmla="*/ 0 w 36"/>
                  <a:gd name="T9" fmla="*/ 23 h 23"/>
                  <a:gd name="T10" fmla="*/ 0 w 36"/>
                  <a:gd name="T11" fmla="*/ 0 h 23"/>
                </a:gdLst>
                <a:ahLst/>
                <a:cxnLst>
                  <a:cxn ang="0">
                    <a:pos x="T0" y="T1"/>
                  </a:cxn>
                  <a:cxn ang="0">
                    <a:pos x="T2" y="T3"/>
                  </a:cxn>
                  <a:cxn ang="0">
                    <a:pos x="T4" y="T5"/>
                  </a:cxn>
                  <a:cxn ang="0">
                    <a:pos x="T6" y="T7"/>
                  </a:cxn>
                  <a:cxn ang="0">
                    <a:pos x="T8" y="T9"/>
                  </a:cxn>
                  <a:cxn ang="0">
                    <a:pos x="T10" y="T11"/>
                  </a:cxn>
                </a:cxnLst>
                <a:rect l="0" t="0" r="r" b="b"/>
                <a:pathLst>
                  <a:path w="36" h="23">
                    <a:moveTo>
                      <a:pt x="0" y="0"/>
                    </a:moveTo>
                    <a:lnTo>
                      <a:pt x="36" y="0"/>
                    </a:lnTo>
                    <a:lnTo>
                      <a:pt x="36" y="23"/>
                    </a:lnTo>
                    <a:lnTo>
                      <a:pt x="35"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3" name="Freeform 563"/>
              <p:cNvSpPr>
                <a:spLocks/>
              </p:cNvSpPr>
              <p:nvPr/>
            </p:nvSpPr>
            <p:spPr bwMode="auto">
              <a:xfrm>
                <a:off x="2465" y="1795"/>
                <a:ext cx="6" cy="7"/>
              </a:xfrm>
              <a:custGeom>
                <a:avLst/>
                <a:gdLst>
                  <a:gd name="T0" fmla="*/ 0 w 6"/>
                  <a:gd name="T1" fmla="*/ 0 h 7"/>
                  <a:gd name="T2" fmla="*/ 6 w 6"/>
                  <a:gd name="T3" fmla="*/ 0 h 7"/>
                  <a:gd name="T4" fmla="*/ 0 w 6"/>
                  <a:gd name="T5" fmla="*/ 7 h 7"/>
                  <a:gd name="T6" fmla="*/ 0 w 6"/>
                  <a:gd name="T7" fmla="*/ 0 h 7"/>
                </a:gdLst>
                <a:ahLst/>
                <a:cxnLst>
                  <a:cxn ang="0">
                    <a:pos x="T0" y="T1"/>
                  </a:cxn>
                  <a:cxn ang="0">
                    <a:pos x="T2" y="T3"/>
                  </a:cxn>
                  <a:cxn ang="0">
                    <a:pos x="T4" y="T5"/>
                  </a:cxn>
                  <a:cxn ang="0">
                    <a:pos x="T6" y="T7"/>
                  </a:cxn>
                </a:cxnLst>
                <a:rect l="0" t="0" r="r" b="b"/>
                <a:pathLst>
                  <a:path w="6" h="7">
                    <a:moveTo>
                      <a:pt x="0" y="0"/>
                    </a:moveTo>
                    <a:lnTo>
                      <a:pt x="6" y="0"/>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4" name="Freeform 564"/>
              <p:cNvSpPr>
                <a:spLocks/>
              </p:cNvSpPr>
              <p:nvPr/>
            </p:nvSpPr>
            <p:spPr bwMode="auto">
              <a:xfrm>
                <a:off x="2465" y="1795"/>
                <a:ext cx="36" cy="39"/>
              </a:xfrm>
              <a:custGeom>
                <a:avLst/>
                <a:gdLst>
                  <a:gd name="T0" fmla="*/ 0 w 36"/>
                  <a:gd name="T1" fmla="*/ 34 h 39"/>
                  <a:gd name="T2" fmla="*/ 32 w 36"/>
                  <a:gd name="T3" fmla="*/ 0 h 39"/>
                  <a:gd name="T4" fmla="*/ 36 w 36"/>
                  <a:gd name="T5" fmla="*/ 0 h 39"/>
                  <a:gd name="T6" fmla="*/ 0 w 36"/>
                  <a:gd name="T7" fmla="*/ 39 h 39"/>
                  <a:gd name="T8" fmla="*/ 0 w 36"/>
                  <a:gd name="T9" fmla="*/ 34 h 39"/>
                </a:gdLst>
                <a:ahLst/>
                <a:cxnLst>
                  <a:cxn ang="0">
                    <a:pos x="T0" y="T1"/>
                  </a:cxn>
                  <a:cxn ang="0">
                    <a:pos x="T2" y="T3"/>
                  </a:cxn>
                  <a:cxn ang="0">
                    <a:pos x="T4" y="T5"/>
                  </a:cxn>
                  <a:cxn ang="0">
                    <a:pos x="T6" y="T7"/>
                  </a:cxn>
                  <a:cxn ang="0">
                    <a:pos x="T8" y="T9"/>
                  </a:cxn>
                </a:cxnLst>
                <a:rect l="0" t="0" r="r" b="b"/>
                <a:pathLst>
                  <a:path w="36" h="39">
                    <a:moveTo>
                      <a:pt x="0" y="34"/>
                    </a:moveTo>
                    <a:lnTo>
                      <a:pt x="32" y="0"/>
                    </a:lnTo>
                    <a:lnTo>
                      <a:pt x="36" y="0"/>
                    </a:lnTo>
                    <a:lnTo>
                      <a:pt x="0" y="39"/>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5" name="Freeform 565"/>
              <p:cNvSpPr>
                <a:spLocks/>
              </p:cNvSpPr>
              <p:nvPr/>
            </p:nvSpPr>
            <p:spPr bwMode="auto">
              <a:xfrm>
                <a:off x="2465" y="1882"/>
                <a:ext cx="36" cy="129"/>
              </a:xfrm>
              <a:custGeom>
                <a:avLst/>
                <a:gdLst>
                  <a:gd name="T0" fmla="*/ 0 w 36"/>
                  <a:gd name="T1" fmla="*/ 1 h 129"/>
                  <a:gd name="T2" fmla="*/ 5 w 36"/>
                  <a:gd name="T3" fmla="*/ 0 h 129"/>
                  <a:gd name="T4" fmla="*/ 13 w 36"/>
                  <a:gd name="T5" fmla="*/ 0 h 129"/>
                  <a:gd name="T6" fmla="*/ 22 w 36"/>
                  <a:gd name="T7" fmla="*/ 0 h 129"/>
                  <a:gd name="T8" fmla="*/ 30 w 36"/>
                  <a:gd name="T9" fmla="*/ 0 h 129"/>
                  <a:gd name="T10" fmla="*/ 36 w 36"/>
                  <a:gd name="T11" fmla="*/ 2 h 129"/>
                  <a:gd name="T12" fmla="*/ 36 w 36"/>
                  <a:gd name="T13" fmla="*/ 97 h 129"/>
                  <a:gd name="T14" fmla="*/ 36 w 36"/>
                  <a:gd name="T15" fmla="*/ 97 h 129"/>
                  <a:gd name="T16" fmla="*/ 31 w 36"/>
                  <a:gd name="T17" fmla="*/ 105 h 129"/>
                  <a:gd name="T18" fmla="*/ 23 w 36"/>
                  <a:gd name="T19" fmla="*/ 113 h 129"/>
                  <a:gd name="T20" fmla="*/ 17 w 36"/>
                  <a:gd name="T21" fmla="*/ 121 h 129"/>
                  <a:gd name="T22" fmla="*/ 6 w 36"/>
                  <a:gd name="T23" fmla="*/ 125 h 129"/>
                  <a:gd name="T24" fmla="*/ 0 w 36"/>
                  <a:gd name="T25" fmla="*/ 129 h 129"/>
                  <a:gd name="T26" fmla="*/ 0 w 36"/>
                  <a:gd name="T27" fmla="*/ 113 h 129"/>
                  <a:gd name="T28" fmla="*/ 2 w 36"/>
                  <a:gd name="T29" fmla="*/ 112 h 129"/>
                  <a:gd name="T30" fmla="*/ 9 w 36"/>
                  <a:gd name="T31" fmla="*/ 108 h 129"/>
                  <a:gd name="T32" fmla="*/ 17 w 36"/>
                  <a:gd name="T33" fmla="*/ 104 h 129"/>
                  <a:gd name="T34" fmla="*/ 23 w 36"/>
                  <a:gd name="T35" fmla="*/ 95 h 129"/>
                  <a:gd name="T36" fmla="*/ 30 w 36"/>
                  <a:gd name="T37" fmla="*/ 84 h 129"/>
                  <a:gd name="T38" fmla="*/ 31 w 36"/>
                  <a:gd name="T39" fmla="*/ 78 h 129"/>
                  <a:gd name="T40" fmla="*/ 34 w 36"/>
                  <a:gd name="T41" fmla="*/ 72 h 129"/>
                  <a:gd name="T42" fmla="*/ 35 w 36"/>
                  <a:gd name="T43" fmla="*/ 64 h 129"/>
                  <a:gd name="T44" fmla="*/ 36 w 36"/>
                  <a:gd name="T45" fmla="*/ 58 h 129"/>
                  <a:gd name="T46" fmla="*/ 34 w 36"/>
                  <a:gd name="T47" fmla="*/ 46 h 129"/>
                  <a:gd name="T48" fmla="*/ 31 w 36"/>
                  <a:gd name="T49" fmla="*/ 39 h 129"/>
                  <a:gd name="T50" fmla="*/ 26 w 36"/>
                  <a:gd name="T51" fmla="*/ 35 h 129"/>
                  <a:gd name="T52" fmla="*/ 22 w 36"/>
                  <a:gd name="T53" fmla="*/ 35 h 129"/>
                  <a:gd name="T54" fmla="*/ 18 w 36"/>
                  <a:gd name="T55" fmla="*/ 35 h 129"/>
                  <a:gd name="T56" fmla="*/ 17 w 36"/>
                  <a:gd name="T57" fmla="*/ 37 h 129"/>
                  <a:gd name="T58" fmla="*/ 14 w 36"/>
                  <a:gd name="T59" fmla="*/ 30 h 129"/>
                  <a:gd name="T60" fmla="*/ 13 w 36"/>
                  <a:gd name="T61" fmla="*/ 28 h 129"/>
                  <a:gd name="T62" fmla="*/ 7 w 36"/>
                  <a:gd name="T63" fmla="*/ 24 h 129"/>
                  <a:gd name="T64" fmla="*/ 2 w 36"/>
                  <a:gd name="T65" fmla="*/ 24 h 129"/>
                  <a:gd name="T66" fmla="*/ 0 w 36"/>
                  <a:gd name="T67" fmla="*/ 24 h 129"/>
                  <a:gd name="T68" fmla="*/ 0 w 36"/>
                  <a:gd name="T69"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129">
                    <a:moveTo>
                      <a:pt x="0" y="1"/>
                    </a:moveTo>
                    <a:lnTo>
                      <a:pt x="5" y="0"/>
                    </a:lnTo>
                    <a:lnTo>
                      <a:pt x="13" y="0"/>
                    </a:lnTo>
                    <a:lnTo>
                      <a:pt x="22" y="0"/>
                    </a:lnTo>
                    <a:lnTo>
                      <a:pt x="30" y="0"/>
                    </a:lnTo>
                    <a:lnTo>
                      <a:pt x="36" y="2"/>
                    </a:lnTo>
                    <a:lnTo>
                      <a:pt x="36" y="97"/>
                    </a:lnTo>
                    <a:lnTo>
                      <a:pt x="36" y="97"/>
                    </a:lnTo>
                    <a:lnTo>
                      <a:pt x="31" y="105"/>
                    </a:lnTo>
                    <a:lnTo>
                      <a:pt x="23" y="113"/>
                    </a:lnTo>
                    <a:lnTo>
                      <a:pt x="17" y="121"/>
                    </a:lnTo>
                    <a:lnTo>
                      <a:pt x="6" y="125"/>
                    </a:lnTo>
                    <a:lnTo>
                      <a:pt x="0" y="129"/>
                    </a:lnTo>
                    <a:lnTo>
                      <a:pt x="0" y="113"/>
                    </a:lnTo>
                    <a:lnTo>
                      <a:pt x="2" y="112"/>
                    </a:lnTo>
                    <a:lnTo>
                      <a:pt x="9" y="108"/>
                    </a:lnTo>
                    <a:lnTo>
                      <a:pt x="17" y="104"/>
                    </a:lnTo>
                    <a:lnTo>
                      <a:pt x="23" y="95"/>
                    </a:lnTo>
                    <a:lnTo>
                      <a:pt x="30" y="84"/>
                    </a:lnTo>
                    <a:lnTo>
                      <a:pt x="31" y="78"/>
                    </a:lnTo>
                    <a:lnTo>
                      <a:pt x="34" y="72"/>
                    </a:lnTo>
                    <a:lnTo>
                      <a:pt x="35" y="64"/>
                    </a:lnTo>
                    <a:lnTo>
                      <a:pt x="36" y="58"/>
                    </a:lnTo>
                    <a:lnTo>
                      <a:pt x="34" y="46"/>
                    </a:lnTo>
                    <a:lnTo>
                      <a:pt x="31" y="39"/>
                    </a:lnTo>
                    <a:lnTo>
                      <a:pt x="26" y="35"/>
                    </a:lnTo>
                    <a:lnTo>
                      <a:pt x="22" y="35"/>
                    </a:lnTo>
                    <a:lnTo>
                      <a:pt x="18" y="35"/>
                    </a:lnTo>
                    <a:lnTo>
                      <a:pt x="17" y="37"/>
                    </a:lnTo>
                    <a:lnTo>
                      <a:pt x="14" y="30"/>
                    </a:lnTo>
                    <a:lnTo>
                      <a:pt x="13" y="28"/>
                    </a:lnTo>
                    <a:lnTo>
                      <a:pt x="7" y="24"/>
                    </a:lnTo>
                    <a:lnTo>
                      <a:pt x="2" y="24"/>
                    </a:lnTo>
                    <a:lnTo>
                      <a:pt x="0" y="2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6" name="Freeform 566"/>
              <p:cNvSpPr>
                <a:spLocks/>
              </p:cNvSpPr>
              <p:nvPr/>
            </p:nvSpPr>
            <p:spPr bwMode="auto">
              <a:xfrm>
                <a:off x="2465" y="2036"/>
                <a:ext cx="36" cy="35"/>
              </a:xfrm>
              <a:custGeom>
                <a:avLst/>
                <a:gdLst>
                  <a:gd name="T0" fmla="*/ 0 w 36"/>
                  <a:gd name="T1" fmla="*/ 16 h 35"/>
                  <a:gd name="T2" fmla="*/ 0 w 36"/>
                  <a:gd name="T3" fmla="*/ 16 h 35"/>
                  <a:gd name="T4" fmla="*/ 11 w 36"/>
                  <a:gd name="T5" fmla="*/ 10 h 35"/>
                  <a:gd name="T6" fmla="*/ 25 w 36"/>
                  <a:gd name="T7" fmla="*/ 7 h 35"/>
                  <a:gd name="T8" fmla="*/ 36 w 36"/>
                  <a:gd name="T9" fmla="*/ 0 h 35"/>
                  <a:gd name="T10" fmla="*/ 36 w 36"/>
                  <a:gd name="T11" fmla="*/ 0 h 35"/>
                  <a:gd name="T12" fmla="*/ 36 w 36"/>
                  <a:gd name="T13" fmla="*/ 17 h 35"/>
                  <a:gd name="T14" fmla="*/ 35 w 36"/>
                  <a:gd name="T15" fmla="*/ 18 h 35"/>
                  <a:gd name="T16" fmla="*/ 29 w 36"/>
                  <a:gd name="T17" fmla="*/ 24 h 35"/>
                  <a:gd name="T18" fmla="*/ 19 w 36"/>
                  <a:gd name="T19" fmla="*/ 26 h 35"/>
                  <a:gd name="T20" fmla="*/ 11 w 36"/>
                  <a:gd name="T21" fmla="*/ 30 h 35"/>
                  <a:gd name="T22" fmla="*/ 3 w 36"/>
                  <a:gd name="T23" fmla="*/ 33 h 35"/>
                  <a:gd name="T24" fmla="*/ 0 w 36"/>
                  <a:gd name="T25" fmla="*/ 35 h 35"/>
                  <a:gd name="T26" fmla="*/ 0 w 36"/>
                  <a:gd name="T2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5">
                    <a:moveTo>
                      <a:pt x="0" y="16"/>
                    </a:moveTo>
                    <a:lnTo>
                      <a:pt x="0" y="16"/>
                    </a:lnTo>
                    <a:lnTo>
                      <a:pt x="11" y="10"/>
                    </a:lnTo>
                    <a:lnTo>
                      <a:pt x="25" y="7"/>
                    </a:lnTo>
                    <a:lnTo>
                      <a:pt x="36" y="0"/>
                    </a:lnTo>
                    <a:lnTo>
                      <a:pt x="36" y="0"/>
                    </a:lnTo>
                    <a:lnTo>
                      <a:pt x="36" y="17"/>
                    </a:lnTo>
                    <a:lnTo>
                      <a:pt x="35" y="18"/>
                    </a:lnTo>
                    <a:lnTo>
                      <a:pt x="29" y="24"/>
                    </a:lnTo>
                    <a:lnTo>
                      <a:pt x="19" y="26"/>
                    </a:lnTo>
                    <a:lnTo>
                      <a:pt x="11" y="30"/>
                    </a:lnTo>
                    <a:lnTo>
                      <a:pt x="3" y="33"/>
                    </a:lnTo>
                    <a:lnTo>
                      <a:pt x="0" y="35"/>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7" name="Freeform 567"/>
              <p:cNvSpPr>
                <a:spLocks/>
              </p:cNvSpPr>
              <p:nvPr/>
            </p:nvSpPr>
            <p:spPr bwMode="auto">
              <a:xfrm>
                <a:off x="2465" y="2195"/>
                <a:ext cx="36" cy="28"/>
              </a:xfrm>
              <a:custGeom>
                <a:avLst/>
                <a:gdLst>
                  <a:gd name="T0" fmla="*/ 0 w 36"/>
                  <a:gd name="T1" fmla="*/ 0 h 28"/>
                  <a:gd name="T2" fmla="*/ 3 w 36"/>
                  <a:gd name="T3" fmla="*/ 0 h 28"/>
                  <a:gd name="T4" fmla="*/ 15 w 36"/>
                  <a:gd name="T5" fmla="*/ 0 h 28"/>
                  <a:gd name="T6" fmla="*/ 27 w 36"/>
                  <a:gd name="T7" fmla="*/ 0 h 28"/>
                  <a:gd name="T8" fmla="*/ 36 w 36"/>
                  <a:gd name="T9" fmla="*/ 0 h 28"/>
                  <a:gd name="T10" fmla="*/ 36 w 36"/>
                  <a:gd name="T11" fmla="*/ 28 h 28"/>
                  <a:gd name="T12" fmla="*/ 30 w 36"/>
                  <a:gd name="T13" fmla="*/ 24 h 28"/>
                  <a:gd name="T14" fmla="*/ 23 w 36"/>
                  <a:gd name="T15" fmla="*/ 23 h 28"/>
                  <a:gd name="T16" fmla="*/ 15 w 36"/>
                  <a:gd name="T17" fmla="*/ 23 h 28"/>
                  <a:gd name="T18" fmla="*/ 9 w 36"/>
                  <a:gd name="T19" fmla="*/ 23 h 28"/>
                  <a:gd name="T20" fmla="*/ 0 w 36"/>
                  <a:gd name="T21" fmla="*/ 23 h 28"/>
                  <a:gd name="T22" fmla="*/ 0 w 36"/>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0" y="0"/>
                    </a:moveTo>
                    <a:lnTo>
                      <a:pt x="3" y="0"/>
                    </a:lnTo>
                    <a:lnTo>
                      <a:pt x="15" y="0"/>
                    </a:lnTo>
                    <a:lnTo>
                      <a:pt x="27" y="0"/>
                    </a:lnTo>
                    <a:lnTo>
                      <a:pt x="36" y="0"/>
                    </a:lnTo>
                    <a:lnTo>
                      <a:pt x="36" y="28"/>
                    </a:lnTo>
                    <a:lnTo>
                      <a:pt x="30" y="24"/>
                    </a:lnTo>
                    <a:lnTo>
                      <a:pt x="23" y="23"/>
                    </a:lnTo>
                    <a:lnTo>
                      <a:pt x="15" y="23"/>
                    </a:lnTo>
                    <a:lnTo>
                      <a:pt x="9"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8" name="Freeform 568"/>
              <p:cNvSpPr>
                <a:spLocks/>
              </p:cNvSpPr>
              <p:nvPr/>
            </p:nvSpPr>
            <p:spPr bwMode="auto">
              <a:xfrm>
                <a:off x="2465" y="2248"/>
                <a:ext cx="36" cy="39"/>
              </a:xfrm>
              <a:custGeom>
                <a:avLst/>
                <a:gdLst>
                  <a:gd name="T0" fmla="*/ 0 w 36"/>
                  <a:gd name="T1" fmla="*/ 0 h 39"/>
                  <a:gd name="T2" fmla="*/ 2 w 36"/>
                  <a:gd name="T3" fmla="*/ 0 h 39"/>
                  <a:gd name="T4" fmla="*/ 9 w 36"/>
                  <a:gd name="T5" fmla="*/ 0 h 39"/>
                  <a:gd name="T6" fmla="*/ 17 w 36"/>
                  <a:gd name="T7" fmla="*/ 0 h 39"/>
                  <a:gd name="T8" fmla="*/ 26 w 36"/>
                  <a:gd name="T9" fmla="*/ 0 h 39"/>
                  <a:gd name="T10" fmla="*/ 35 w 36"/>
                  <a:gd name="T11" fmla="*/ 0 h 39"/>
                  <a:gd name="T12" fmla="*/ 36 w 36"/>
                  <a:gd name="T13" fmla="*/ 1 h 39"/>
                  <a:gd name="T14" fmla="*/ 36 w 36"/>
                  <a:gd name="T15" fmla="*/ 39 h 39"/>
                  <a:gd name="T16" fmla="*/ 32 w 36"/>
                  <a:gd name="T17" fmla="*/ 37 h 39"/>
                  <a:gd name="T18" fmla="*/ 26 w 36"/>
                  <a:gd name="T19" fmla="*/ 35 h 39"/>
                  <a:gd name="T20" fmla="*/ 23 w 36"/>
                  <a:gd name="T21" fmla="*/ 35 h 39"/>
                  <a:gd name="T22" fmla="*/ 22 w 36"/>
                  <a:gd name="T23" fmla="*/ 35 h 39"/>
                  <a:gd name="T24" fmla="*/ 22 w 36"/>
                  <a:gd name="T25" fmla="*/ 34 h 39"/>
                  <a:gd name="T26" fmla="*/ 22 w 36"/>
                  <a:gd name="T27" fmla="*/ 33 h 39"/>
                  <a:gd name="T28" fmla="*/ 19 w 36"/>
                  <a:gd name="T29" fmla="*/ 30 h 39"/>
                  <a:gd name="T30" fmla="*/ 18 w 36"/>
                  <a:gd name="T31" fmla="*/ 28 h 39"/>
                  <a:gd name="T32" fmla="*/ 13 w 36"/>
                  <a:gd name="T33" fmla="*/ 24 h 39"/>
                  <a:gd name="T34" fmla="*/ 7 w 36"/>
                  <a:gd name="T35" fmla="*/ 24 h 39"/>
                  <a:gd name="T36" fmla="*/ 0 w 36"/>
                  <a:gd name="T37" fmla="*/ 24 h 39"/>
                  <a:gd name="T38" fmla="*/ 0 w 36"/>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9">
                    <a:moveTo>
                      <a:pt x="0" y="0"/>
                    </a:moveTo>
                    <a:lnTo>
                      <a:pt x="2" y="0"/>
                    </a:lnTo>
                    <a:lnTo>
                      <a:pt x="9" y="0"/>
                    </a:lnTo>
                    <a:lnTo>
                      <a:pt x="17" y="0"/>
                    </a:lnTo>
                    <a:lnTo>
                      <a:pt x="26" y="0"/>
                    </a:lnTo>
                    <a:lnTo>
                      <a:pt x="35" y="0"/>
                    </a:lnTo>
                    <a:lnTo>
                      <a:pt x="36" y="1"/>
                    </a:lnTo>
                    <a:lnTo>
                      <a:pt x="36" y="39"/>
                    </a:lnTo>
                    <a:lnTo>
                      <a:pt x="32" y="37"/>
                    </a:lnTo>
                    <a:lnTo>
                      <a:pt x="26" y="35"/>
                    </a:lnTo>
                    <a:lnTo>
                      <a:pt x="23" y="35"/>
                    </a:lnTo>
                    <a:lnTo>
                      <a:pt x="22" y="35"/>
                    </a:lnTo>
                    <a:lnTo>
                      <a:pt x="22" y="34"/>
                    </a:lnTo>
                    <a:lnTo>
                      <a:pt x="22" y="33"/>
                    </a:lnTo>
                    <a:lnTo>
                      <a:pt x="19" y="30"/>
                    </a:lnTo>
                    <a:lnTo>
                      <a:pt x="18" y="28"/>
                    </a:lnTo>
                    <a:lnTo>
                      <a:pt x="13" y="24"/>
                    </a:lnTo>
                    <a:lnTo>
                      <a:pt x="7" y="24"/>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89" name="Freeform 569"/>
              <p:cNvSpPr>
                <a:spLocks/>
              </p:cNvSpPr>
              <p:nvPr/>
            </p:nvSpPr>
            <p:spPr bwMode="auto">
              <a:xfrm>
                <a:off x="2465" y="2305"/>
                <a:ext cx="36" cy="44"/>
              </a:xfrm>
              <a:custGeom>
                <a:avLst/>
                <a:gdLst>
                  <a:gd name="T0" fmla="*/ 0 w 36"/>
                  <a:gd name="T1" fmla="*/ 29 h 44"/>
                  <a:gd name="T2" fmla="*/ 1 w 36"/>
                  <a:gd name="T3" fmla="*/ 29 h 44"/>
                  <a:gd name="T4" fmla="*/ 6 w 36"/>
                  <a:gd name="T5" fmla="*/ 25 h 44"/>
                  <a:gd name="T6" fmla="*/ 11 w 36"/>
                  <a:gd name="T7" fmla="*/ 22 h 44"/>
                  <a:gd name="T8" fmla="*/ 13 w 36"/>
                  <a:gd name="T9" fmla="*/ 22 h 44"/>
                  <a:gd name="T10" fmla="*/ 18 w 36"/>
                  <a:gd name="T11" fmla="*/ 17 h 44"/>
                  <a:gd name="T12" fmla="*/ 25 w 36"/>
                  <a:gd name="T13" fmla="*/ 13 h 44"/>
                  <a:gd name="T14" fmla="*/ 30 w 36"/>
                  <a:gd name="T15" fmla="*/ 9 h 44"/>
                  <a:gd name="T16" fmla="*/ 35 w 36"/>
                  <a:gd name="T17" fmla="*/ 5 h 44"/>
                  <a:gd name="T18" fmla="*/ 36 w 36"/>
                  <a:gd name="T19" fmla="*/ 0 h 44"/>
                  <a:gd name="T20" fmla="*/ 36 w 36"/>
                  <a:gd name="T21" fmla="*/ 19 h 44"/>
                  <a:gd name="T22" fmla="*/ 35 w 36"/>
                  <a:gd name="T23" fmla="*/ 21 h 44"/>
                  <a:gd name="T24" fmla="*/ 29 w 36"/>
                  <a:gd name="T25" fmla="*/ 27 h 44"/>
                  <a:gd name="T26" fmla="*/ 19 w 36"/>
                  <a:gd name="T27" fmla="*/ 32 h 44"/>
                  <a:gd name="T28" fmla="*/ 11 w 36"/>
                  <a:gd name="T29" fmla="*/ 39 h 44"/>
                  <a:gd name="T30" fmla="*/ 0 w 36"/>
                  <a:gd name="T31" fmla="*/ 44 h 44"/>
                  <a:gd name="T32" fmla="*/ 0 w 36"/>
                  <a:gd name="T33" fmla="*/ 44 h 44"/>
                  <a:gd name="T34" fmla="*/ 0 w 36"/>
                  <a:gd name="T3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0" y="29"/>
                    </a:moveTo>
                    <a:lnTo>
                      <a:pt x="1" y="29"/>
                    </a:lnTo>
                    <a:lnTo>
                      <a:pt x="6" y="25"/>
                    </a:lnTo>
                    <a:lnTo>
                      <a:pt x="11" y="22"/>
                    </a:lnTo>
                    <a:lnTo>
                      <a:pt x="13" y="22"/>
                    </a:lnTo>
                    <a:lnTo>
                      <a:pt x="18" y="17"/>
                    </a:lnTo>
                    <a:lnTo>
                      <a:pt x="25" y="13"/>
                    </a:lnTo>
                    <a:lnTo>
                      <a:pt x="30" y="9"/>
                    </a:lnTo>
                    <a:lnTo>
                      <a:pt x="35" y="5"/>
                    </a:lnTo>
                    <a:lnTo>
                      <a:pt x="36" y="0"/>
                    </a:lnTo>
                    <a:lnTo>
                      <a:pt x="36" y="19"/>
                    </a:lnTo>
                    <a:lnTo>
                      <a:pt x="35" y="21"/>
                    </a:lnTo>
                    <a:lnTo>
                      <a:pt x="29" y="27"/>
                    </a:lnTo>
                    <a:lnTo>
                      <a:pt x="19" y="32"/>
                    </a:lnTo>
                    <a:lnTo>
                      <a:pt x="11" y="39"/>
                    </a:lnTo>
                    <a:lnTo>
                      <a:pt x="0" y="44"/>
                    </a:lnTo>
                    <a:lnTo>
                      <a:pt x="0" y="44"/>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0" name="Freeform 570"/>
              <p:cNvSpPr>
                <a:spLocks/>
              </p:cNvSpPr>
              <p:nvPr/>
            </p:nvSpPr>
            <p:spPr bwMode="auto">
              <a:xfrm>
                <a:off x="2465" y="2349"/>
                <a:ext cx="36" cy="25"/>
              </a:xfrm>
              <a:custGeom>
                <a:avLst/>
                <a:gdLst>
                  <a:gd name="T0" fmla="*/ 0 w 36"/>
                  <a:gd name="T1" fmla="*/ 23 h 25"/>
                  <a:gd name="T2" fmla="*/ 1 w 36"/>
                  <a:gd name="T3" fmla="*/ 21 h 25"/>
                  <a:gd name="T4" fmla="*/ 9 w 36"/>
                  <a:gd name="T5" fmla="*/ 17 h 25"/>
                  <a:gd name="T6" fmla="*/ 15 w 36"/>
                  <a:gd name="T7" fmla="*/ 13 h 25"/>
                  <a:gd name="T8" fmla="*/ 22 w 36"/>
                  <a:gd name="T9" fmla="*/ 11 h 25"/>
                  <a:gd name="T10" fmla="*/ 30 w 36"/>
                  <a:gd name="T11" fmla="*/ 6 h 25"/>
                  <a:gd name="T12" fmla="*/ 36 w 36"/>
                  <a:gd name="T13" fmla="*/ 0 h 25"/>
                  <a:gd name="T14" fmla="*/ 36 w 36"/>
                  <a:gd name="T15" fmla="*/ 3 h 25"/>
                  <a:gd name="T16" fmla="*/ 31 w 36"/>
                  <a:gd name="T17" fmla="*/ 8 h 25"/>
                  <a:gd name="T18" fmla="*/ 19 w 36"/>
                  <a:gd name="T19" fmla="*/ 13 h 25"/>
                  <a:gd name="T20" fmla="*/ 9 w 36"/>
                  <a:gd name="T21" fmla="*/ 20 h 25"/>
                  <a:gd name="T22" fmla="*/ 0 w 36"/>
                  <a:gd name="T23" fmla="*/ 25 h 25"/>
                  <a:gd name="T24" fmla="*/ 0 w 36"/>
                  <a:gd name="T2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5">
                    <a:moveTo>
                      <a:pt x="0" y="23"/>
                    </a:moveTo>
                    <a:lnTo>
                      <a:pt x="1" y="21"/>
                    </a:lnTo>
                    <a:lnTo>
                      <a:pt x="9" y="17"/>
                    </a:lnTo>
                    <a:lnTo>
                      <a:pt x="15" y="13"/>
                    </a:lnTo>
                    <a:lnTo>
                      <a:pt x="22" y="11"/>
                    </a:lnTo>
                    <a:lnTo>
                      <a:pt x="30" y="6"/>
                    </a:lnTo>
                    <a:lnTo>
                      <a:pt x="36" y="0"/>
                    </a:lnTo>
                    <a:lnTo>
                      <a:pt x="36" y="3"/>
                    </a:lnTo>
                    <a:lnTo>
                      <a:pt x="31" y="8"/>
                    </a:lnTo>
                    <a:lnTo>
                      <a:pt x="19" y="13"/>
                    </a:lnTo>
                    <a:lnTo>
                      <a:pt x="9" y="20"/>
                    </a:lnTo>
                    <a:lnTo>
                      <a:pt x="0" y="25"/>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1" name="Freeform 571"/>
              <p:cNvSpPr>
                <a:spLocks/>
              </p:cNvSpPr>
              <p:nvPr/>
            </p:nvSpPr>
            <p:spPr bwMode="auto">
              <a:xfrm>
                <a:off x="2465" y="2373"/>
                <a:ext cx="36" cy="41"/>
              </a:xfrm>
              <a:custGeom>
                <a:avLst/>
                <a:gdLst>
                  <a:gd name="T0" fmla="*/ 0 w 36"/>
                  <a:gd name="T1" fmla="*/ 22 h 41"/>
                  <a:gd name="T2" fmla="*/ 1 w 36"/>
                  <a:gd name="T3" fmla="*/ 21 h 41"/>
                  <a:gd name="T4" fmla="*/ 7 w 36"/>
                  <a:gd name="T5" fmla="*/ 17 h 41"/>
                  <a:gd name="T6" fmla="*/ 15 w 36"/>
                  <a:gd name="T7" fmla="*/ 13 h 41"/>
                  <a:gd name="T8" fmla="*/ 22 w 36"/>
                  <a:gd name="T9" fmla="*/ 9 h 41"/>
                  <a:gd name="T10" fmla="*/ 29 w 36"/>
                  <a:gd name="T11" fmla="*/ 5 h 41"/>
                  <a:gd name="T12" fmla="*/ 35 w 36"/>
                  <a:gd name="T13" fmla="*/ 1 h 41"/>
                  <a:gd name="T14" fmla="*/ 36 w 36"/>
                  <a:gd name="T15" fmla="*/ 0 h 41"/>
                  <a:gd name="T16" fmla="*/ 36 w 36"/>
                  <a:gd name="T17" fmla="*/ 18 h 41"/>
                  <a:gd name="T18" fmla="*/ 36 w 36"/>
                  <a:gd name="T19" fmla="*/ 18 h 41"/>
                  <a:gd name="T20" fmla="*/ 35 w 36"/>
                  <a:gd name="T21" fmla="*/ 21 h 41"/>
                  <a:gd name="T22" fmla="*/ 27 w 36"/>
                  <a:gd name="T23" fmla="*/ 24 h 41"/>
                  <a:gd name="T24" fmla="*/ 21 w 36"/>
                  <a:gd name="T25" fmla="*/ 28 h 41"/>
                  <a:gd name="T26" fmla="*/ 14 w 36"/>
                  <a:gd name="T27" fmla="*/ 32 h 41"/>
                  <a:gd name="T28" fmla="*/ 7 w 36"/>
                  <a:gd name="T29" fmla="*/ 37 h 41"/>
                  <a:gd name="T30" fmla="*/ 0 w 36"/>
                  <a:gd name="T31" fmla="*/ 41 h 41"/>
                  <a:gd name="T32" fmla="*/ 0 w 36"/>
                  <a:gd name="T33" fmla="*/ 41 h 41"/>
                  <a:gd name="T34" fmla="*/ 0 w 36"/>
                  <a:gd name="T3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1">
                    <a:moveTo>
                      <a:pt x="0" y="22"/>
                    </a:moveTo>
                    <a:lnTo>
                      <a:pt x="1" y="21"/>
                    </a:lnTo>
                    <a:lnTo>
                      <a:pt x="7" y="17"/>
                    </a:lnTo>
                    <a:lnTo>
                      <a:pt x="15" y="13"/>
                    </a:lnTo>
                    <a:lnTo>
                      <a:pt x="22" y="9"/>
                    </a:lnTo>
                    <a:lnTo>
                      <a:pt x="29" y="5"/>
                    </a:lnTo>
                    <a:lnTo>
                      <a:pt x="35" y="1"/>
                    </a:lnTo>
                    <a:lnTo>
                      <a:pt x="36" y="0"/>
                    </a:lnTo>
                    <a:lnTo>
                      <a:pt x="36" y="18"/>
                    </a:lnTo>
                    <a:lnTo>
                      <a:pt x="36" y="18"/>
                    </a:lnTo>
                    <a:lnTo>
                      <a:pt x="35" y="21"/>
                    </a:lnTo>
                    <a:lnTo>
                      <a:pt x="27" y="24"/>
                    </a:lnTo>
                    <a:lnTo>
                      <a:pt x="21" y="28"/>
                    </a:lnTo>
                    <a:lnTo>
                      <a:pt x="14" y="32"/>
                    </a:lnTo>
                    <a:lnTo>
                      <a:pt x="7" y="37"/>
                    </a:lnTo>
                    <a:lnTo>
                      <a:pt x="0" y="41"/>
                    </a:lnTo>
                    <a:lnTo>
                      <a:pt x="0" y="4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2" name="Freeform 572"/>
              <p:cNvSpPr>
                <a:spLocks/>
              </p:cNvSpPr>
              <p:nvPr/>
            </p:nvSpPr>
            <p:spPr bwMode="auto">
              <a:xfrm>
                <a:off x="2465" y="2434"/>
                <a:ext cx="13" cy="11"/>
              </a:xfrm>
              <a:custGeom>
                <a:avLst/>
                <a:gdLst>
                  <a:gd name="T0" fmla="*/ 0 w 13"/>
                  <a:gd name="T1" fmla="*/ 0 h 11"/>
                  <a:gd name="T2" fmla="*/ 13 w 13"/>
                  <a:gd name="T3" fmla="*/ 0 h 11"/>
                  <a:gd name="T4" fmla="*/ 5 w 13"/>
                  <a:gd name="T5" fmla="*/ 5 h 11"/>
                  <a:gd name="T6" fmla="*/ 0 w 13"/>
                  <a:gd name="T7" fmla="*/ 11 h 11"/>
                  <a:gd name="T8" fmla="*/ 0 w 13"/>
                  <a:gd name="T9" fmla="*/ 0 h 11"/>
                </a:gdLst>
                <a:ahLst/>
                <a:cxnLst>
                  <a:cxn ang="0">
                    <a:pos x="T0" y="T1"/>
                  </a:cxn>
                  <a:cxn ang="0">
                    <a:pos x="T2" y="T3"/>
                  </a:cxn>
                  <a:cxn ang="0">
                    <a:pos x="T4" y="T5"/>
                  </a:cxn>
                  <a:cxn ang="0">
                    <a:pos x="T6" y="T7"/>
                  </a:cxn>
                  <a:cxn ang="0">
                    <a:pos x="T8" y="T9"/>
                  </a:cxn>
                </a:cxnLst>
                <a:rect l="0" t="0" r="r" b="b"/>
                <a:pathLst>
                  <a:path w="13" h="11">
                    <a:moveTo>
                      <a:pt x="0" y="0"/>
                    </a:moveTo>
                    <a:lnTo>
                      <a:pt x="13" y="0"/>
                    </a:lnTo>
                    <a:lnTo>
                      <a:pt x="5" y="5"/>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3" name="Rectangle 573"/>
              <p:cNvSpPr>
                <a:spLocks noChangeArrowheads="1"/>
              </p:cNvSpPr>
              <p:nvPr/>
            </p:nvSpPr>
            <p:spPr bwMode="auto">
              <a:xfrm>
                <a:off x="2465" y="2447"/>
                <a:ext cx="36"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94" name="Rectangle 574"/>
              <p:cNvSpPr>
                <a:spLocks noChangeArrowheads="1"/>
              </p:cNvSpPr>
              <p:nvPr/>
            </p:nvSpPr>
            <p:spPr bwMode="auto">
              <a:xfrm>
                <a:off x="2465" y="2501"/>
                <a:ext cx="36"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295" name="Freeform 575"/>
              <p:cNvSpPr>
                <a:spLocks/>
              </p:cNvSpPr>
              <p:nvPr/>
            </p:nvSpPr>
            <p:spPr bwMode="auto">
              <a:xfrm>
                <a:off x="2465" y="2647"/>
                <a:ext cx="36" cy="324"/>
              </a:xfrm>
              <a:custGeom>
                <a:avLst/>
                <a:gdLst>
                  <a:gd name="T0" fmla="*/ 0 w 36"/>
                  <a:gd name="T1" fmla="*/ 5 h 324"/>
                  <a:gd name="T2" fmla="*/ 0 w 36"/>
                  <a:gd name="T3" fmla="*/ 5 h 324"/>
                  <a:gd name="T4" fmla="*/ 10 w 36"/>
                  <a:gd name="T5" fmla="*/ 0 h 324"/>
                  <a:gd name="T6" fmla="*/ 22 w 36"/>
                  <a:gd name="T7" fmla="*/ 0 h 324"/>
                  <a:gd name="T8" fmla="*/ 27 w 36"/>
                  <a:gd name="T9" fmla="*/ 0 h 324"/>
                  <a:gd name="T10" fmla="*/ 34 w 36"/>
                  <a:gd name="T11" fmla="*/ 1 h 324"/>
                  <a:gd name="T12" fmla="*/ 35 w 36"/>
                  <a:gd name="T13" fmla="*/ 0 h 324"/>
                  <a:gd name="T14" fmla="*/ 36 w 36"/>
                  <a:gd name="T15" fmla="*/ 3 h 324"/>
                  <a:gd name="T16" fmla="*/ 36 w 36"/>
                  <a:gd name="T17" fmla="*/ 304 h 324"/>
                  <a:gd name="T18" fmla="*/ 36 w 36"/>
                  <a:gd name="T19" fmla="*/ 305 h 324"/>
                  <a:gd name="T20" fmla="*/ 35 w 36"/>
                  <a:gd name="T21" fmla="*/ 308 h 324"/>
                  <a:gd name="T22" fmla="*/ 36 w 36"/>
                  <a:gd name="T23" fmla="*/ 305 h 324"/>
                  <a:gd name="T24" fmla="*/ 36 w 36"/>
                  <a:gd name="T25" fmla="*/ 305 h 324"/>
                  <a:gd name="T26" fmla="*/ 36 w 36"/>
                  <a:gd name="T27" fmla="*/ 307 h 324"/>
                  <a:gd name="T28" fmla="*/ 30 w 36"/>
                  <a:gd name="T29" fmla="*/ 315 h 324"/>
                  <a:gd name="T30" fmla="*/ 22 w 36"/>
                  <a:gd name="T31" fmla="*/ 317 h 324"/>
                  <a:gd name="T32" fmla="*/ 15 w 36"/>
                  <a:gd name="T33" fmla="*/ 321 h 324"/>
                  <a:gd name="T34" fmla="*/ 6 w 36"/>
                  <a:gd name="T35" fmla="*/ 323 h 324"/>
                  <a:gd name="T36" fmla="*/ 0 w 36"/>
                  <a:gd name="T37" fmla="*/ 324 h 324"/>
                  <a:gd name="T38" fmla="*/ 0 w 36"/>
                  <a:gd name="T39" fmla="*/ 303 h 324"/>
                  <a:gd name="T40" fmla="*/ 0 w 36"/>
                  <a:gd name="T41" fmla="*/ 303 h 324"/>
                  <a:gd name="T42" fmla="*/ 1 w 36"/>
                  <a:gd name="T43" fmla="*/ 305 h 324"/>
                  <a:gd name="T44" fmla="*/ 0 w 36"/>
                  <a:gd name="T45" fmla="*/ 301 h 324"/>
                  <a:gd name="T46" fmla="*/ 0 w 36"/>
                  <a:gd name="T47" fmla="*/ 288 h 324"/>
                  <a:gd name="T48" fmla="*/ 2 w 36"/>
                  <a:gd name="T49" fmla="*/ 287 h 324"/>
                  <a:gd name="T50" fmla="*/ 7 w 36"/>
                  <a:gd name="T51" fmla="*/ 287 h 324"/>
                  <a:gd name="T52" fmla="*/ 5 w 36"/>
                  <a:gd name="T53" fmla="*/ 288 h 324"/>
                  <a:gd name="T54" fmla="*/ 5 w 36"/>
                  <a:gd name="T55" fmla="*/ 292 h 324"/>
                  <a:gd name="T56" fmla="*/ 7 w 36"/>
                  <a:gd name="T57" fmla="*/ 299 h 324"/>
                  <a:gd name="T58" fmla="*/ 17 w 36"/>
                  <a:gd name="T59" fmla="*/ 300 h 324"/>
                  <a:gd name="T60" fmla="*/ 23 w 36"/>
                  <a:gd name="T61" fmla="*/ 299 h 324"/>
                  <a:gd name="T62" fmla="*/ 27 w 36"/>
                  <a:gd name="T63" fmla="*/ 298 h 324"/>
                  <a:gd name="T64" fmla="*/ 30 w 36"/>
                  <a:gd name="T65" fmla="*/ 294 h 324"/>
                  <a:gd name="T66" fmla="*/ 31 w 36"/>
                  <a:gd name="T67" fmla="*/ 291 h 324"/>
                  <a:gd name="T68" fmla="*/ 30 w 36"/>
                  <a:gd name="T69" fmla="*/ 286 h 324"/>
                  <a:gd name="T70" fmla="*/ 29 w 36"/>
                  <a:gd name="T71" fmla="*/ 284 h 324"/>
                  <a:gd name="T72" fmla="*/ 29 w 36"/>
                  <a:gd name="T73" fmla="*/ 51 h 324"/>
                  <a:gd name="T74" fmla="*/ 30 w 36"/>
                  <a:gd name="T75" fmla="*/ 47 h 324"/>
                  <a:gd name="T76" fmla="*/ 31 w 36"/>
                  <a:gd name="T77" fmla="*/ 43 h 324"/>
                  <a:gd name="T78" fmla="*/ 27 w 36"/>
                  <a:gd name="T79" fmla="*/ 37 h 324"/>
                  <a:gd name="T80" fmla="*/ 22 w 36"/>
                  <a:gd name="T81" fmla="*/ 35 h 324"/>
                  <a:gd name="T82" fmla="*/ 15 w 36"/>
                  <a:gd name="T83" fmla="*/ 37 h 324"/>
                  <a:gd name="T84" fmla="*/ 10 w 36"/>
                  <a:gd name="T85" fmla="*/ 42 h 324"/>
                  <a:gd name="T86" fmla="*/ 10 w 36"/>
                  <a:gd name="T87" fmla="*/ 39 h 324"/>
                  <a:gd name="T88" fmla="*/ 11 w 36"/>
                  <a:gd name="T89" fmla="*/ 34 h 324"/>
                  <a:gd name="T90" fmla="*/ 13 w 36"/>
                  <a:gd name="T91" fmla="*/ 32 h 324"/>
                  <a:gd name="T92" fmla="*/ 9 w 36"/>
                  <a:gd name="T93" fmla="*/ 24 h 324"/>
                  <a:gd name="T94" fmla="*/ 3 w 36"/>
                  <a:gd name="T95" fmla="*/ 22 h 324"/>
                  <a:gd name="T96" fmla="*/ 0 w 36"/>
                  <a:gd name="T97" fmla="*/ 24 h 324"/>
                  <a:gd name="T98" fmla="*/ 0 w 36"/>
                  <a:gd name="T99" fmla="*/ 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4">
                    <a:moveTo>
                      <a:pt x="0" y="5"/>
                    </a:moveTo>
                    <a:lnTo>
                      <a:pt x="0" y="5"/>
                    </a:lnTo>
                    <a:lnTo>
                      <a:pt x="10" y="0"/>
                    </a:lnTo>
                    <a:lnTo>
                      <a:pt x="22" y="0"/>
                    </a:lnTo>
                    <a:lnTo>
                      <a:pt x="27" y="0"/>
                    </a:lnTo>
                    <a:lnTo>
                      <a:pt x="34" y="1"/>
                    </a:lnTo>
                    <a:lnTo>
                      <a:pt x="35" y="0"/>
                    </a:lnTo>
                    <a:lnTo>
                      <a:pt x="36" y="3"/>
                    </a:lnTo>
                    <a:lnTo>
                      <a:pt x="36" y="304"/>
                    </a:lnTo>
                    <a:lnTo>
                      <a:pt x="36" y="305"/>
                    </a:lnTo>
                    <a:lnTo>
                      <a:pt x="35" y="308"/>
                    </a:lnTo>
                    <a:lnTo>
                      <a:pt x="36" y="305"/>
                    </a:lnTo>
                    <a:lnTo>
                      <a:pt x="36" y="305"/>
                    </a:lnTo>
                    <a:lnTo>
                      <a:pt x="36" y="307"/>
                    </a:lnTo>
                    <a:lnTo>
                      <a:pt x="30" y="315"/>
                    </a:lnTo>
                    <a:lnTo>
                      <a:pt x="22" y="317"/>
                    </a:lnTo>
                    <a:lnTo>
                      <a:pt x="15" y="321"/>
                    </a:lnTo>
                    <a:lnTo>
                      <a:pt x="6" y="323"/>
                    </a:lnTo>
                    <a:lnTo>
                      <a:pt x="0" y="324"/>
                    </a:lnTo>
                    <a:lnTo>
                      <a:pt x="0" y="303"/>
                    </a:lnTo>
                    <a:lnTo>
                      <a:pt x="0" y="303"/>
                    </a:lnTo>
                    <a:lnTo>
                      <a:pt x="1" y="305"/>
                    </a:lnTo>
                    <a:lnTo>
                      <a:pt x="0" y="301"/>
                    </a:lnTo>
                    <a:lnTo>
                      <a:pt x="0" y="288"/>
                    </a:lnTo>
                    <a:lnTo>
                      <a:pt x="2" y="287"/>
                    </a:lnTo>
                    <a:lnTo>
                      <a:pt x="7" y="287"/>
                    </a:lnTo>
                    <a:lnTo>
                      <a:pt x="5" y="288"/>
                    </a:lnTo>
                    <a:lnTo>
                      <a:pt x="5" y="292"/>
                    </a:lnTo>
                    <a:lnTo>
                      <a:pt x="7" y="299"/>
                    </a:lnTo>
                    <a:lnTo>
                      <a:pt x="17" y="300"/>
                    </a:lnTo>
                    <a:lnTo>
                      <a:pt x="23" y="299"/>
                    </a:lnTo>
                    <a:lnTo>
                      <a:pt x="27" y="298"/>
                    </a:lnTo>
                    <a:lnTo>
                      <a:pt x="30" y="294"/>
                    </a:lnTo>
                    <a:lnTo>
                      <a:pt x="31" y="291"/>
                    </a:lnTo>
                    <a:lnTo>
                      <a:pt x="30" y="286"/>
                    </a:lnTo>
                    <a:lnTo>
                      <a:pt x="29" y="284"/>
                    </a:lnTo>
                    <a:lnTo>
                      <a:pt x="29" y="51"/>
                    </a:lnTo>
                    <a:lnTo>
                      <a:pt x="30" y="47"/>
                    </a:lnTo>
                    <a:lnTo>
                      <a:pt x="31" y="43"/>
                    </a:lnTo>
                    <a:lnTo>
                      <a:pt x="27" y="37"/>
                    </a:lnTo>
                    <a:lnTo>
                      <a:pt x="22" y="35"/>
                    </a:lnTo>
                    <a:lnTo>
                      <a:pt x="15" y="37"/>
                    </a:lnTo>
                    <a:lnTo>
                      <a:pt x="10" y="42"/>
                    </a:lnTo>
                    <a:lnTo>
                      <a:pt x="10" y="39"/>
                    </a:lnTo>
                    <a:lnTo>
                      <a:pt x="11" y="34"/>
                    </a:lnTo>
                    <a:lnTo>
                      <a:pt x="13" y="32"/>
                    </a:lnTo>
                    <a:lnTo>
                      <a:pt x="9" y="24"/>
                    </a:lnTo>
                    <a:lnTo>
                      <a:pt x="3" y="22"/>
                    </a:lnTo>
                    <a:lnTo>
                      <a:pt x="0"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6" name="Freeform 576"/>
              <p:cNvSpPr>
                <a:spLocks/>
              </p:cNvSpPr>
              <p:nvPr/>
            </p:nvSpPr>
            <p:spPr bwMode="auto">
              <a:xfrm>
                <a:off x="2501" y="1740"/>
                <a:ext cx="6" cy="25"/>
              </a:xfrm>
              <a:custGeom>
                <a:avLst/>
                <a:gdLst>
                  <a:gd name="T0" fmla="*/ 0 w 6"/>
                  <a:gd name="T1" fmla="*/ 0 h 25"/>
                  <a:gd name="T2" fmla="*/ 6 w 6"/>
                  <a:gd name="T3" fmla="*/ 0 h 25"/>
                  <a:gd name="T4" fmla="*/ 6 w 6"/>
                  <a:gd name="T5" fmla="*/ 25 h 25"/>
                  <a:gd name="T6" fmla="*/ 0 w 6"/>
                  <a:gd name="T7" fmla="*/ 23 h 25"/>
                  <a:gd name="T8" fmla="*/ 0 w 6"/>
                  <a:gd name="T9" fmla="*/ 0 h 25"/>
                </a:gdLst>
                <a:ahLst/>
                <a:cxnLst>
                  <a:cxn ang="0">
                    <a:pos x="T0" y="T1"/>
                  </a:cxn>
                  <a:cxn ang="0">
                    <a:pos x="T2" y="T3"/>
                  </a:cxn>
                  <a:cxn ang="0">
                    <a:pos x="T4" y="T5"/>
                  </a:cxn>
                  <a:cxn ang="0">
                    <a:pos x="T6" y="T7"/>
                  </a:cxn>
                  <a:cxn ang="0">
                    <a:pos x="T8" y="T9"/>
                  </a:cxn>
                </a:cxnLst>
                <a:rect l="0" t="0" r="r" b="b"/>
                <a:pathLst>
                  <a:path w="6" h="25">
                    <a:moveTo>
                      <a:pt x="0" y="0"/>
                    </a:moveTo>
                    <a:lnTo>
                      <a:pt x="6" y="0"/>
                    </a:lnTo>
                    <a:lnTo>
                      <a:pt x="6" y="25"/>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7" name="Freeform 577"/>
              <p:cNvSpPr>
                <a:spLocks/>
              </p:cNvSpPr>
              <p:nvPr/>
            </p:nvSpPr>
            <p:spPr bwMode="auto">
              <a:xfrm>
                <a:off x="2501" y="1817"/>
                <a:ext cx="6" cy="44"/>
              </a:xfrm>
              <a:custGeom>
                <a:avLst/>
                <a:gdLst>
                  <a:gd name="T0" fmla="*/ 0 w 6"/>
                  <a:gd name="T1" fmla="*/ 6 h 44"/>
                  <a:gd name="T2" fmla="*/ 6 w 6"/>
                  <a:gd name="T3" fmla="*/ 0 h 44"/>
                  <a:gd name="T4" fmla="*/ 6 w 6"/>
                  <a:gd name="T5" fmla="*/ 44 h 44"/>
                  <a:gd name="T6" fmla="*/ 0 w 6"/>
                  <a:gd name="T7" fmla="*/ 41 h 44"/>
                  <a:gd name="T8" fmla="*/ 0 w 6"/>
                  <a:gd name="T9" fmla="*/ 6 h 44"/>
                </a:gdLst>
                <a:ahLst/>
                <a:cxnLst>
                  <a:cxn ang="0">
                    <a:pos x="T0" y="T1"/>
                  </a:cxn>
                  <a:cxn ang="0">
                    <a:pos x="T2" y="T3"/>
                  </a:cxn>
                  <a:cxn ang="0">
                    <a:pos x="T4" y="T5"/>
                  </a:cxn>
                  <a:cxn ang="0">
                    <a:pos x="T6" y="T7"/>
                  </a:cxn>
                  <a:cxn ang="0">
                    <a:pos x="T8" y="T9"/>
                  </a:cxn>
                </a:cxnLst>
                <a:rect l="0" t="0" r="r" b="b"/>
                <a:pathLst>
                  <a:path w="6" h="44">
                    <a:moveTo>
                      <a:pt x="0" y="6"/>
                    </a:moveTo>
                    <a:lnTo>
                      <a:pt x="6" y="0"/>
                    </a:lnTo>
                    <a:lnTo>
                      <a:pt x="6" y="44"/>
                    </a:lnTo>
                    <a:lnTo>
                      <a:pt x="0" y="4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8" name="Freeform 578"/>
              <p:cNvSpPr>
                <a:spLocks/>
              </p:cNvSpPr>
              <p:nvPr/>
            </p:nvSpPr>
            <p:spPr bwMode="auto">
              <a:xfrm>
                <a:off x="2474" y="1823"/>
                <a:ext cx="27" cy="35"/>
              </a:xfrm>
              <a:custGeom>
                <a:avLst/>
                <a:gdLst>
                  <a:gd name="T0" fmla="*/ 27 w 27"/>
                  <a:gd name="T1" fmla="*/ 35 h 35"/>
                  <a:gd name="T2" fmla="*/ 23 w 27"/>
                  <a:gd name="T3" fmla="*/ 33 h 35"/>
                  <a:gd name="T4" fmla="*/ 12 w 27"/>
                  <a:gd name="T5" fmla="*/ 29 h 35"/>
                  <a:gd name="T6" fmla="*/ 0 w 27"/>
                  <a:gd name="T7" fmla="*/ 29 h 35"/>
                  <a:gd name="T8" fmla="*/ 27 w 27"/>
                  <a:gd name="T9" fmla="*/ 0 h 35"/>
                  <a:gd name="T10" fmla="*/ 27 w 27"/>
                  <a:gd name="T11" fmla="*/ 35 h 35"/>
                </a:gdLst>
                <a:ahLst/>
                <a:cxnLst>
                  <a:cxn ang="0">
                    <a:pos x="T0" y="T1"/>
                  </a:cxn>
                  <a:cxn ang="0">
                    <a:pos x="T2" y="T3"/>
                  </a:cxn>
                  <a:cxn ang="0">
                    <a:pos x="T4" y="T5"/>
                  </a:cxn>
                  <a:cxn ang="0">
                    <a:pos x="T6" y="T7"/>
                  </a:cxn>
                  <a:cxn ang="0">
                    <a:pos x="T8" y="T9"/>
                  </a:cxn>
                  <a:cxn ang="0">
                    <a:pos x="T10" y="T11"/>
                  </a:cxn>
                </a:cxnLst>
                <a:rect l="0" t="0" r="r" b="b"/>
                <a:pathLst>
                  <a:path w="27" h="35">
                    <a:moveTo>
                      <a:pt x="27" y="35"/>
                    </a:moveTo>
                    <a:lnTo>
                      <a:pt x="23" y="33"/>
                    </a:lnTo>
                    <a:lnTo>
                      <a:pt x="12" y="29"/>
                    </a:lnTo>
                    <a:lnTo>
                      <a:pt x="0" y="29"/>
                    </a:lnTo>
                    <a:lnTo>
                      <a:pt x="27" y="0"/>
                    </a:lnTo>
                    <a:lnTo>
                      <a:pt x="2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299" name="Freeform 579"/>
              <p:cNvSpPr>
                <a:spLocks/>
              </p:cNvSpPr>
              <p:nvPr/>
            </p:nvSpPr>
            <p:spPr bwMode="auto">
              <a:xfrm>
                <a:off x="2501" y="1884"/>
                <a:ext cx="6" cy="95"/>
              </a:xfrm>
              <a:custGeom>
                <a:avLst/>
                <a:gdLst>
                  <a:gd name="T0" fmla="*/ 0 w 6"/>
                  <a:gd name="T1" fmla="*/ 0 h 95"/>
                  <a:gd name="T2" fmla="*/ 3 w 6"/>
                  <a:gd name="T3" fmla="*/ 2 h 95"/>
                  <a:gd name="T4" fmla="*/ 6 w 6"/>
                  <a:gd name="T5" fmla="*/ 6 h 95"/>
                  <a:gd name="T6" fmla="*/ 6 w 6"/>
                  <a:gd name="T7" fmla="*/ 89 h 95"/>
                  <a:gd name="T8" fmla="*/ 0 w 6"/>
                  <a:gd name="T9" fmla="*/ 95 h 95"/>
                  <a:gd name="T10" fmla="*/ 0 w 6"/>
                  <a:gd name="T11" fmla="*/ 0 h 95"/>
                </a:gdLst>
                <a:ahLst/>
                <a:cxnLst>
                  <a:cxn ang="0">
                    <a:pos x="T0" y="T1"/>
                  </a:cxn>
                  <a:cxn ang="0">
                    <a:pos x="T2" y="T3"/>
                  </a:cxn>
                  <a:cxn ang="0">
                    <a:pos x="T4" y="T5"/>
                  </a:cxn>
                  <a:cxn ang="0">
                    <a:pos x="T6" y="T7"/>
                  </a:cxn>
                  <a:cxn ang="0">
                    <a:pos x="T8" y="T9"/>
                  </a:cxn>
                  <a:cxn ang="0">
                    <a:pos x="T10" y="T11"/>
                  </a:cxn>
                </a:cxnLst>
                <a:rect l="0" t="0" r="r" b="b"/>
                <a:pathLst>
                  <a:path w="6" h="95">
                    <a:moveTo>
                      <a:pt x="0" y="0"/>
                    </a:moveTo>
                    <a:lnTo>
                      <a:pt x="3" y="2"/>
                    </a:lnTo>
                    <a:lnTo>
                      <a:pt x="6" y="6"/>
                    </a:lnTo>
                    <a:lnTo>
                      <a:pt x="6" y="89"/>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0" name="Freeform 580"/>
              <p:cNvSpPr>
                <a:spLocks/>
              </p:cNvSpPr>
              <p:nvPr/>
            </p:nvSpPr>
            <p:spPr bwMode="auto">
              <a:xfrm>
                <a:off x="2501" y="2007"/>
                <a:ext cx="6" cy="7"/>
              </a:xfrm>
              <a:custGeom>
                <a:avLst/>
                <a:gdLst>
                  <a:gd name="T0" fmla="*/ 0 w 6"/>
                  <a:gd name="T1" fmla="*/ 4 h 7"/>
                  <a:gd name="T2" fmla="*/ 6 w 6"/>
                  <a:gd name="T3" fmla="*/ 0 h 7"/>
                  <a:gd name="T4" fmla="*/ 6 w 6"/>
                  <a:gd name="T5" fmla="*/ 3 h 7"/>
                  <a:gd name="T6" fmla="*/ 3 w 6"/>
                  <a:gd name="T7" fmla="*/ 5 h 7"/>
                  <a:gd name="T8" fmla="*/ 0 w 6"/>
                  <a:gd name="T9" fmla="*/ 7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lnTo>
                      <a:pt x="6" y="0"/>
                    </a:lnTo>
                    <a:lnTo>
                      <a:pt x="6" y="3"/>
                    </a:lnTo>
                    <a:lnTo>
                      <a:pt x="3" y="5"/>
                    </a:lnTo>
                    <a:lnTo>
                      <a:pt x="0" y="7"/>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1" name="Freeform 581"/>
              <p:cNvSpPr>
                <a:spLocks/>
              </p:cNvSpPr>
              <p:nvPr/>
            </p:nvSpPr>
            <p:spPr bwMode="auto">
              <a:xfrm>
                <a:off x="2470" y="2011"/>
                <a:ext cx="31" cy="21"/>
              </a:xfrm>
              <a:custGeom>
                <a:avLst/>
                <a:gdLst>
                  <a:gd name="T0" fmla="*/ 31 w 31"/>
                  <a:gd name="T1" fmla="*/ 3 h 21"/>
                  <a:gd name="T2" fmla="*/ 24 w 31"/>
                  <a:gd name="T3" fmla="*/ 9 h 21"/>
                  <a:gd name="T4" fmla="*/ 12 w 31"/>
                  <a:gd name="T5" fmla="*/ 14 h 21"/>
                  <a:gd name="T6" fmla="*/ 0 w 31"/>
                  <a:gd name="T7" fmla="*/ 21 h 21"/>
                  <a:gd name="T8" fmla="*/ 10 w 31"/>
                  <a:gd name="T9" fmla="*/ 14 h 21"/>
                  <a:gd name="T10" fmla="*/ 22 w 31"/>
                  <a:gd name="T11" fmla="*/ 8 h 21"/>
                  <a:gd name="T12" fmla="*/ 31 w 31"/>
                  <a:gd name="T13" fmla="*/ 0 h 21"/>
                  <a:gd name="T14" fmla="*/ 31 w 31"/>
                  <a:gd name="T15" fmla="*/ 0 h 21"/>
                  <a:gd name="T16" fmla="*/ 31 w 31"/>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31" y="3"/>
                    </a:moveTo>
                    <a:lnTo>
                      <a:pt x="24" y="9"/>
                    </a:lnTo>
                    <a:lnTo>
                      <a:pt x="12" y="14"/>
                    </a:lnTo>
                    <a:lnTo>
                      <a:pt x="0" y="21"/>
                    </a:lnTo>
                    <a:lnTo>
                      <a:pt x="10" y="14"/>
                    </a:lnTo>
                    <a:lnTo>
                      <a:pt x="22" y="8"/>
                    </a:lnTo>
                    <a:lnTo>
                      <a:pt x="31" y="0"/>
                    </a:lnTo>
                    <a:lnTo>
                      <a:pt x="31" y="0"/>
                    </a:lnTo>
                    <a:lnTo>
                      <a:pt x="3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2" name="Freeform 582"/>
              <p:cNvSpPr>
                <a:spLocks/>
              </p:cNvSpPr>
              <p:nvPr/>
            </p:nvSpPr>
            <p:spPr bwMode="auto">
              <a:xfrm>
                <a:off x="2501" y="2033"/>
                <a:ext cx="6" cy="20"/>
              </a:xfrm>
              <a:custGeom>
                <a:avLst/>
                <a:gdLst>
                  <a:gd name="T0" fmla="*/ 0 w 6"/>
                  <a:gd name="T1" fmla="*/ 3 h 20"/>
                  <a:gd name="T2" fmla="*/ 6 w 6"/>
                  <a:gd name="T3" fmla="*/ 0 h 20"/>
                  <a:gd name="T4" fmla="*/ 6 w 6"/>
                  <a:gd name="T5" fmla="*/ 19 h 20"/>
                  <a:gd name="T6" fmla="*/ 0 w 6"/>
                  <a:gd name="T7" fmla="*/ 20 h 20"/>
                  <a:gd name="T8" fmla="*/ 0 w 6"/>
                  <a:gd name="T9" fmla="*/ 3 h 20"/>
                </a:gdLst>
                <a:ahLst/>
                <a:cxnLst>
                  <a:cxn ang="0">
                    <a:pos x="T0" y="T1"/>
                  </a:cxn>
                  <a:cxn ang="0">
                    <a:pos x="T2" y="T3"/>
                  </a:cxn>
                  <a:cxn ang="0">
                    <a:pos x="T4" y="T5"/>
                  </a:cxn>
                  <a:cxn ang="0">
                    <a:pos x="T6" y="T7"/>
                  </a:cxn>
                  <a:cxn ang="0">
                    <a:pos x="T8" y="T9"/>
                  </a:cxn>
                </a:cxnLst>
                <a:rect l="0" t="0" r="r" b="b"/>
                <a:pathLst>
                  <a:path w="6" h="20">
                    <a:moveTo>
                      <a:pt x="0" y="3"/>
                    </a:moveTo>
                    <a:lnTo>
                      <a:pt x="6" y="0"/>
                    </a:lnTo>
                    <a:lnTo>
                      <a:pt x="6" y="19"/>
                    </a:lnTo>
                    <a:lnTo>
                      <a:pt x="0" y="2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3" name="Freeform 583"/>
              <p:cNvSpPr>
                <a:spLocks/>
              </p:cNvSpPr>
              <p:nvPr/>
            </p:nvSpPr>
            <p:spPr bwMode="auto">
              <a:xfrm>
                <a:off x="2501" y="2195"/>
                <a:ext cx="6" cy="31"/>
              </a:xfrm>
              <a:custGeom>
                <a:avLst/>
                <a:gdLst>
                  <a:gd name="T0" fmla="*/ 0 w 6"/>
                  <a:gd name="T1" fmla="*/ 0 h 31"/>
                  <a:gd name="T2" fmla="*/ 4 w 6"/>
                  <a:gd name="T3" fmla="*/ 0 h 31"/>
                  <a:gd name="T4" fmla="*/ 6 w 6"/>
                  <a:gd name="T5" fmla="*/ 0 h 31"/>
                  <a:gd name="T6" fmla="*/ 6 w 6"/>
                  <a:gd name="T7" fmla="*/ 31 h 31"/>
                  <a:gd name="T8" fmla="*/ 2 w 6"/>
                  <a:gd name="T9" fmla="*/ 28 h 31"/>
                  <a:gd name="T10" fmla="*/ 0 w 6"/>
                  <a:gd name="T11" fmla="*/ 28 h 31"/>
                  <a:gd name="T12" fmla="*/ 0 w 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 h="31">
                    <a:moveTo>
                      <a:pt x="0" y="0"/>
                    </a:moveTo>
                    <a:lnTo>
                      <a:pt x="4" y="0"/>
                    </a:lnTo>
                    <a:lnTo>
                      <a:pt x="6" y="0"/>
                    </a:lnTo>
                    <a:lnTo>
                      <a:pt x="6" y="31"/>
                    </a:lnTo>
                    <a:lnTo>
                      <a:pt x="2" y="28"/>
                    </a:lnTo>
                    <a:lnTo>
                      <a:pt x="0" y="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4" name="Freeform 584"/>
              <p:cNvSpPr>
                <a:spLocks/>
              </p:cNvSpPr>
              <p:nvPr/>
            </p:nvSpPr>
            <p:spPr bwMode="auto">
              <a:xfrm>
                <a:off x="2501" y="2249"/>
                <a:ext cx="6" cy="75"/>
              </a:xfrm>
              <a:custGeom>
                <a:avLst/>
                <a:gdLst>
                  <a:gd name="T0" fmla="*/ 0 w 6"/>
                  <a:gd name="T1" fmla="*/ 0 h 75"/>
                  <a:gd name="T2" fmla="*/ 6 w 6"/>
                  <a:gd name="T3" fmla="*/ 2 h 75"/>
                  <a:gd name="T4" fmla="*/ 6 w 6"/>
                  <a:gd name="T5" fmla="*/ 71 h 75"/>
                  <a:gd name="T6" fmla="*/ 0 w 6"/>
                  <a:gd name="T7" fmla="*/ 75 h 75"/>
                  <a:gd name="T8" fmla="*/ 0 w 6"/>
                  <a:gd name="T9" fmla="*/ 56 h 75"/>
                  <a:gd name="T10" fmla="*/ 2 w 6"/>
                  <a:gd name="T11" fmla="*/ 53 h 75"/>
                  <a:gd name="T12" fmla="*/ 4 w 6"/>
                  <a:gd name="T13" fmla="*/ 45 h 75"/>
                  <a:gd name="T14" fmla="*/ 3 w 6"/>
                  <a:gd name="T15" fmla="*/ 41 h 75"/>
                  <a:gd name="T16" fmla="*/ 2 w 6"/>
                  <a:gd name="T17" fmla="*/ 38 h 75"/>
                  <a:gd name="T18" fmla="*/ 0 w 6"/>
                  <a:gd name="T19" fmla="*/ 38 h 75"/>
                  <a:gd name="T20" fmla="*/ 0 w 6"/>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5">
                    <a:moveTo>
                      <a:pt x="0" y="0"/>
                    </a:moveTo>
                    <a:lnTo>
                      <a:pt x="6" y="2"/>
                    </a:lnTo>
                    <a:lnTo>
                      <a:pt x="6" y="71"/>
                    </a:lnTo>
                    <a:lnTo>
                      <a:pt x="0" y="75"/>
                    </a:lnTo>
                    <a:lnTo>
                      <a:pt x="0" y="56"/>
                    </a:lnTo>
                    <a:lnTo>
                      <a:pt x="2" y="53"/>
                    </a:lnTo>
                    <a:lnTo>
                      <a:pt x="4" y="45"/>
                    </a:lnTo>
                    <a:lnTo>
                      <a:pt x="3" y="41"/>
                    </a:lnTo>
                    <a:lnTo>
                      <a:pt x="2"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5" name="Freeform 585"/>
              <p:cNvSpPr>
                <a:spLocks/>
              </p:cNvSpPr>
              <p:nvPr/>
            </p:nvSpPr>
            <p:spPr bwMode="auto">
              <a:xfrm>
                <a:off x="2501" y="2347"/>
                <a:ext cx="6" cy="5"/>
              </a:xfrm>
              <a:custGeom>
                <a:avLst/>
                <a:gdLst>
                  <a:gd name="T0" fmla="*/ 0 w 6"/>
                  <a:gd name="T1" fmla="*/ 2 h 5"/>
                  <a:gd name="T2" fmla="*/ 2 w 6"/>
                  <a:gd name="T3" fmla="*/ 2 h 5"/>
                  <a:gd name="T4" fmla="*/ 6 w 6"/>
                  <a:gd name="T5" fmla="*/ 0 h 5"/>
                  <a:gd name="T6" fmla="*/ 6 w 6"/>
                  <a:gd name="T7" fmla="*/ 1 h 5"/>
                  <a:gd name="T8" fmla="*/ 2 w 6"/>
                  <a:gd name="T9" fmla="*/ 4 h 5"/>
                  <a:gd name="T10" fmla="*/ 0 w 6"/>
                  <a:gd name="T11" fmla="*/ 5 h 5"/>
                  <a:gd name="T12" fmla="*/ 0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2"/>
                    </a:moveTo>
                    <a:lnTo>
                      <a:pt x="2" y="2"/>
                    </a:lnTo>
                    <a:lnTo>
                      <a:pt x="6" y="0"/>
                    </a:lnTo>
                    <a:lnTo>
                      <a:pt x="6" y="1"/>
                    </a:lnTo>
                    <a:lnTo>
                      <a:pt x="2" y="4"/>
                    </a:lnTo>
                    <a:lnTo>
                      <a:pt x="0" y="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6" name="Freeform 586"/>
              <p:cNvSpPr>
                <a:spLocks/>
              </p:cNvSpPr>
              <p:nvPr/>
            </p:nvSpPr>
            <p:spPr bwMode="auto">
              <a:xfrm>
                <a:off x="2501" y="2372"/>
                <a:ext cx="6" cy="19"/>
              </a:xfrm>
              <a:custGeom>
                <a:avLst/>
                <a:gdLst>
                  <a:gd name="T0" fmla="*/ 0 w 6"/>
                  <a:gd name="T1" fmla="*/ 1 h 19"/>
                  <a:gd name="T2" fmla="*/ 6 w 6"/>
                  <a:gd name="T3" fmla="*/ 0 h 19"/>
                  <a:gd name="T4" fmla="*/ 6 w 6"/>
                  <a:gd name="T5" fmla="*/ 17 h 19"/>
                  <a:gd name="T6" fmla="*/ 4 w 6"/>
                  <a:gd name="T7" fmla="*/ 18 h 19"/>
                  <a:gd name="T8" fmla="*/ 0 w 6"/>
                  <a:gd name="T9" fmla="*/ 19 h 19"/>
                  <a:gd name="T10" fmla="*/ 0 w 6"/>
                  <a:gd name="T11" fmla="*/ 1 h 19"/>
                </a:gdLst>
                <a:ahLst/>
                <a:cxnLst>
                  <a:cxn ang="0">
                    <a:pos x="T0" y="T1"/>
                  </a:cxn>
                  <a:cxn ang="0">
                    <a:pos x="T2" y="T3"/>
                  </a:cxn>
                  <a:cxn ang="0">
                    <a:pos x="T4" y="T5"/>
                  </a:cxn>
                  <a:cxn ang="0">
                    <a:pos x="T6" y="T7"/>
                  </a:cxn>
                  <a:cxn ang="0">
                    <a:pos x="T8" y="T9"/>
                  </a:cxn>
                  <a:cxn ang="0">
                    <a:pos x="T10" y="T11"/>
                  </a:cxn>
                </a:cxnLst>
                <a:rect l="0" t="0" r="r" b="b"/>
                <a:pathLst>
                  <a:path w="6" h="19">
                    <a:moveTo>
                      <a:pt x="0" y="1"/>
                    </a:moveTo>
                    <a:lnTo>
                      <a:pt x="6" y="0"/>
                    </a:lnTo>
                    <a:lnTo>
                      <a:pt x="6" y="17"/>
                    </a:lnTo>
                    <a:lnTo>
                      <a:pt x="4" y="18"/>
                    </a:lnTo>
                    <a:lnTo>
                      <a:pt x="0" y="19"/>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07" name="Rectangle 587"/>
              <p:cNvSpPr>
                <a:spLocks noChangeArrowheads="1"/>
              </p:cNvSpPr>
              <p:nvPr/>
            </p:nvSpPr>
            <p:spPr bwMode="auto">
              <a:xfrm>
                <a:off x="2501" y="2447"/>
                <a:ext cx="6"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308" name="Rectangle 588"/>
              <p:cNvSpPr>
                <a:spLocks noChangeArrowheads="1"/>
              </p:cNvSpPr>
              <p:nvPr/>
            </p:nvSpPr>
            <p:spPr bwMode="auto">
              <a:xfrm>
                <a:off x="2501" y="2501"/>
                <a:ext cx="6"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59309" name="Freeform 589"/>
              <p:cNvSpPr>
                <a:spLocks/>
              </p:cNvSpPr>
              <p:nvPr/>
            </p:nvSpPr>
            <p:spPr bwMode="auto">
              <a:xfrm>
                <a:off x="2501" y="2650"/>
                <a:ext cx="6" cy="304"/>
              </a:xfrm>
              <a:custGeom>
                <a:avLst/>
                <a:gdLst>
                  <a:gd name="T0" fmla="*/ 0 w 6"/>
                  <a:gd name="T1" fmla="*/ 0 h 304"/>
                  <a:gd name="T2" fmla="*/ 3 w 6"/>
                  <a:gd name="T3" fmla="*/ 2 h 304"/>
                  <a:gd name="T4" fmla="*/ 6 w 6"/>
                  <a:gd name="T5" fmla="*/ 6 h 304"/>
                  <a:gd name="T6" fmla="*/ 6 w 6"/>
                  <a:gd name="T7" fmla="*/ 297 h 304"/>
                  <a:gd name="T8" fmla="*/ 2 w 6"/>
                  <a:gd name="T9" fmla="*/ 302 h 304"/>
                  <a:gd name="T10" fmla="*/ 0 w 6"/>
                  <a:gd name="T11" fmla="*/ 304 h 304"/>
                  <a:gd name="T12" fmla="*/ 0 w 6"/>
                  <a:gd name="T13" fmla="*/ 302 h 304"/>
                  <a:gd name="T14" fmla="*/ 2 w 6"/>
                  <a:gd name="T15" fmla="*/ 301 h 304"/>
                  <a:gd name="T16" fmla="*/ 2 w 6"/>
                  <a:gd name="T17" fmla="*/ 300 h 304"/>
                  <a:gd name="T18" fmla="*/ 3 w 6"/>
                  <a:gd name="T19" fmla="*/ 297 h 304"/>
                  <a:gd name="T20" fmla="*/ 2 w 6"/>
                  <a:gd name="T21" fmla="*/ 298 h 304"/>
                  <a:gd name="T22" fmla="*/ 2 w 6"/>
                  <a:gd name="T23" fmla="*/ 300 h 304"/>
                  <a:gd name="T24" fmla="*/ 0 w 6"/>
                  <a:gd name="T25" fmla="*/ 301 h 304"/>
                  <a:gd name="T26" fmla="*/ 0 w 6"/>
                  <a:gd name="T2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04">
                    <a:moveTo>
                      <a:pt x="0" y="0"/>
                    </a:moveTo>
                    <a:lnTo>
                      <a:pt x="3" y="2"/>
                    </a:lnTo>
                    <a:lnTo>
                      <a:pt x="6" y="6"/>
                    </a:lnTo>
                    <a:lnTo>
                      <a:pt x="6" y="297"/>
                    </a:lnTo>
                    <a:lnTo>
                      <a:pt x="2" y="302"/>
                    </a:lnTo>
                    <a:lnTo>
                      <a:pt x="0" y="304"/>
                    </a:lnTo>
                    <a:lnTo>
                      <a:pt x="0" y="302"/>
                    </a:lnTo>
                    <a:lnTo>
                      <a:pt x="2" y="301"/>
                    </a:lnTo>
                    <a:lnTo>
                      <a:pt x="2" y="300"/>
                    </a:lnTo>
                    <a:lnTo>
                      <a:pt x="3" y="297"/>
                    </a:lnTo>
                    <a:lnTo>
                      <a:pt x="2" y="298"/>
                    </a:lnTo>
                    <a:lnTo>
                      <a:pt x="2" y="300"/>
                    </a:lnTo>
                    <a:lnTo>
                      <a:pt x="0" y="3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0" name="Freeform 590"/>
              <p:cNvSpPr>
                <a:spLocks/>
              </p:cNvSpPr>
              <p:nvPr/>
            </p:nvSpPr>
            <p:spPr bwMode="auto">
              <a:xfrm>
                <a:off x="2507" y="1740"/>
                <a:ext cx="134" cy="342"/>
              </a:xfrm>
              <a:custGeom>
                <a:avLst/>
                <a:gdLst>
                  <a:gd name="T0" fmla="*/ 21 w 134"/>
                  <a:gd name="T1" fmla="*/ 0 h 342"/>
                  <a:gd name="T2" fmla="*/ 33 w 134"/>
                  <a:gd name="T3" fmla="*/ 6 h 342"/>
                  <a:gd name="T4" fmla="*/ 42 w 134"/>
                  <a:gd name="T5" fmla="*/ 9 h 342"/>
                  <a:gd name="T6" fmla="*/ 41 w 134"/>
                  <a:gd name="T7" fmla="*/ 26 h 342"/>
                  <a:gd name="T8" fmla="*/ 39 w 134"/>
                  <a:gd name="T9" fmla="*/ 39 h 342"/>
                  <a:gd name="T10" fmla="*/ 34 w 134"/>
                  <a:gd name="T11" fmla="*/ 58 h 342"/>
                  <a:gd name="T12" fmla="*/ 23 w 134"/>
                  <a:gd name="T13" fmla="*/ 73 h 342"/>
                  <a:gd name="T14" fmla="*/ 30 w 134"/>
                  <a:gd name="T15" fmla="*/ 98 h 342"/>
                  <a:gd name="T16" fmla="*/ 41 w 134"/>
                  <a:gd name="T17" fmla="*/ 108 h 342"/>
                  <a:gd name="T18" fmla="*/ 46 w 134"/>
                  <a:gd name="T19" fmla="*/ 112 h 342"/>
                  <a:gd name="T20" fmla="*/ 60 w 134"/>
                  <a:gd name="T21" fmla="*/ 121 h 342"/>
                  <a:gd name="T22" fmla="*/ 67 w 134"/>
                  <a:gd name="T23" fmla="*/ 117 h 342"/>
                  <a:gd name="T24" fmla="*/ 77 w 134"/>
                  <a:gd name="T25" fmla="*/ 94 h 342"/>
                  <a:gd name="T26" fmla="*/ 91 w 134"/>
                  <a:gd name="T27" fmla="*/ 73 h 342"/>
                  <a:gd name="T28" fmla="*/ 109 w 134"/>
                  <a:gd name="T29" fmla="*/ 50 h 342"/>
                  <a:gd name="T30" fmla="*/ 134 w 134"/>
                  <a:gd name="T31" fmla="*/ 27 h 342"/>
                  <a:gd name="T32" fmla="*/ 126 w 134"/>
                  <a:gd name="T33" fmla="*/ 51 h 342"/>
                  <a:gd name="T34" fmla="*/ 104 w 134"/>
                  <a:gd name="T35" fmla="*/ 73 h 342"/>
                  <a:gd name="T36" fmla="*/ 91 w 134"/>
                  <a:gd name="T37" fmla="*/ 94 h 342"/>
                  <a:gd name="T38" fmla="*/ 80 w 134"/>
                  <a:gd name="T39" fmla="*/ 119 h 342"/>
                  <a:gd name="T40" fmla="*/ 71 w 134"/>
                  <a:gd name="T41" fmla="*/ 148 h 342"/>
                  <a:gd name="T42" fmla="*/ 67 w 134"/>
                  <a:gd name="T43" fmla="*/ 183 h 342"/>
                  <a:gd name="T44" fmla="*/ 67 w 134"/>
                  <a:gd name="T45" fmla="*/ 216 h 342"/>
                  <a:gd name="T46" fmla="*/ 69 w 134"/>
                  <a:gd name="T47" fmla="*/ 239 h 342"/>
                  <a:gd name="T48" fmla="*/ 76 w 134"/>
                  <a:gd name="T49" fmla="*/ 259 h 342"/>
                  <a:gd name="T50" fmla="*/ 94 w 134"/>
                  <a:gd name="T51" fmla="*/ 284 h 342"/>
                  <a:gd name="T52" fmla="*/ 120 w 134"/>
                  <a:gd name="T53" fmla="*/ 303 h 342"/>
                  <a:gd name="T54" fmla="*/ 134 w 134"/>
                  <a:gd name="T55" fmla="*/ 312 h 342"/>
                  <a:gd name="T56" fmla="*/ 122 w 134"/>
                  <a:gd name="T57" fmla="*/ 339 h 342"/>
                  <a:gd name="T58" fmla="*/ 88 w 134"/>
                  <a:gd name="T59" fmla="*/ 322 h 342"/>
                  <a:gd name="T60" fmla="*/ 71 w 134"/>
                  <a:gd name="T61" fmla="*/ 301 h 342"/>
                  <a:gd name="T62" fmla="*/ 59 w 134"/>
                  <a:gd name="T63" fmla="*/ 289 h 342"/>
                  <a:gd name="T64" fmla="*/ 43 w 134"/>
                  <a:gd name="T65" fmla="*/ 272 h 342"/>
                  <a:gd name="T66" fmla="*/ 22 w 134"/>
                  <a:gd name="T67" fmla="*/ 293 h 342"/>
                  <a:gd name="T68" fmla="*/ 1 w 134"/>
                  <a:gd name="T69" fmla="*/ 310 h 342"/>
                  <a:gd name="T70" fmla="*/ 6 w 134"/>
                  <a:gd name="T71" fmla="*/ 291 h 342"/>
                  <a:gd name="T72" fmla="*/ 31 w 134"/>
                  <a:gd name="T73" fmla="*/ 263 h 342"/>
                  <a:gd name="T74" fmla="*/ 48 w 134"/>
                  <a:gd name="T75" fmla="*/ 226 h 342"/>
                  <a:gd name="T76" fmla="*/ 51 w 134"/>
                  <a:gd name="T77" fmla="*/ 202 h 342"/>
                  <a:gd name="T78" fmla="*/ 48 w 134"/>
                  <a:gd name="T79" fmla="*/ 172 h 342"/>
                  <a:gd name="T80" fmla="*/ 33 w 134"/>
                  <a:gd name="T81" fmla="*/ 144 h 342"/>
                  <a:gd name="T82" fmla="*/ 12 w 134"/>
                  <a:gd name="T83" fmla="*/ 130 h 342"/>
                  <a:gd name="T84" fmla="*/ 0 w 134"/>
                  <a:gd name="T85" fmla="*/ 77 h 342"/>
                  <a:gd name="T86" fmla="*/ 23 w 134"/>
                  <a:gd name="T87" fmla="*/ 44 h 342"/>
                  <a:gd name="T88" fmla="*/ 5 w 134"/>
                  <a:gd name="T89" fmla="*/ 37 h 342"/>
                  <a:gd name="T90" fmla="*/ 1 w 134"/>
                  <a:gd name="T91" fmla="*/ 2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342">
                    <a:moveTo>
                      <a:pt x="0" y="0"/>
                    </a:moveTo>
                    <a:lnTo>
                      <a:pt x="12" y="0"/>
                    </a:lnTo>
                    <a:lnTo>
                      <a:pt x="21" y="0"/>
                    </a:lnTo>
                    <a:lnTo>
                      <a:pt x="30" y="4"/>
                    </a:lnTo>
                    <a:lnTo>
                      <a:pt x="31" y="5"/>
                    </a:lnTo>
                    <a:lnTo>
                      <a:pt x="33" y="6"/>
                    </a:lnTo>
                    <a:lnTo>
                      <a:pt x="37" y="6"/>
                    </a:lnTo>
                    <a:lnTo>
                      <a:pt x="38" y="8"/>
                    </a:lnTo>
                    <a:lnTo>
                      <a:pt x="42" y="9"/>
                    </a:lnTo>
                    <a:lnTo>
                      <a:pt x="46" y="11"/>
                    </a:lnTo>
                    <a:lnTo>
                      <a:pt x="50" y="15"/>
                    </a:lnTo>
                    <a:lnTo>
                      <a:pt x="41" y="26"/>
                    </a:lnTo>
                    <a:lnTo>
                      <a:pt x="41" y="29"/>
                    </a:lnTo>
                    <a:lnTo>
                      <a:pt x="41" y="33"/>
                    </a:lnTo>
                    <a:lnTo>
                      <a:pt x="39" y="39"/>
                    </a:lnTo>
                    <a:lnTo>
                      <a:pt x="38" y="46"/>
                    </a:lnTo>
                    <a:lnTo>
                      <a:pt x="35" y="51"/>
                    </a:lnTo>
                    <a:lnTo>
                      <a:pt x="34" y="58"/>
                    </a:lnTo>
                    <a:lnTo>
                      <a:pt x="29" y="65"/>
                    </a:lnTo>
                    <a:lnTo>
                      <a:pt x="23" y="72"/>
                    </a:lnTo>
                    <a:lnTo>
                      <a:pt x="23" y="73"/>
                    </a:lnTo>
                    <a:lnTo>
                      <a:pt x="10" y="87"/>
                    </a:lnTo>
                    <a:lnTo>
                      <a:pt x="19" y="90"/>
                    </a:lnTo>
                    <a:lnTo>
                      <a:pt x="30" y="98"/>
                    </a:lnTo>
                    <a:lnTo>
                      <a:pt x="33" y="100"/>
                    </a:lnTo>
                    <a:lnTo>
                      <a:pt x="37" y="104"/>
                    </a:lnTo>
                    <a:lnTo>
                      <a:pt x="41" y="108"/>
                    </a:lnTo>
                    <a:lnTo>
                      <a:pt x="43" y="110"/>
                    </a:lnTo>
                    <a:lnTo>
                      <a:pt x="46" y="114"/>
                    </a:lnTo>
                    <a:lnTo>
                      <a:pt x="46" y="112"/>
                    </a:lnTo>
                    <a:lnTo>
                      <a:pt x="47" y="109"/>
                    </a:lnTo>
                    <a:lnTo>
                      <a:pt x="54" y="114"/>
                    </a:lnTo>
                    <a:lnTo>
                      <a:pt x="60" y="121"/>
                    </a:lnTo>
                    <a:lnTo>
                      <a:pt x="62" y="123"/>
                    </a:lnTo>
                    <a:lnTo>
                      <a:pt x="64" y="126"/>
                    </a:lnTo>
                    <a:lnTo>
                      <a:pt x="67" y="117"/>
                    </a:lnTo>
                    <a:lnTo>
                      <a:pt x="69" y="109"/>
                    </a:lnTo>
                    <a:lnTo>
                      <a:pt x="73" y="101"/>
                    </a:lnTo>
                    <a:lnTo>
                      <a:pt x="77" y="94"/>
                    </a:lnTo>
                    <a:lnTo>
                      <a:pt x="81" y="87"/>
                    </a:lnTo>
                    <a:lnTo>
                      <a:pt x="87" y="80"/>
                    </a:lnTo>
                    <a:lnTo>
                      <a:pt x="91" y="73"/>
                    </a:lnTo>
                    <a:lnTo>
                      <a:pt x="96" y="68"/>
                    </a:lnTo>
                    <a:lnTo>
                      <a:pt x="102" y="58"/>
                    </a:lnTo>
                    <a:lnTo>
                      <a:pt x="109" y="50"/>
                    </a:lnTo>
                    <a:lnTo>
                      <a:pt x="117" y="42"/>
                    </a:lnTo>
                    <a:lnTo>
                      <a:pt x="126" y="35"/>
                    </a:lnTo>
                    <a:lnTo>
                      <a:pt x="134" y="27"/>
                    </a:lnTo>
                    <a:lnTo>
                      <a:pt x="134" y="27"/>
                    </a:lnTo>
                    <a:lnTo>
                      <a:pt x="134" y="44"/>
                    </a:lnTo>
                    <a:lnTo>
                      <a:pt x="126" y="51"/>
                    </a:lnTo>
                    <a:lnTo>
                      <a:pt x="116" y="63"/>
                    </a:lnTo>
                    <a:lnTo>
                      <a:pt x="109" y="67"/>
                    </a:lnTo>
                    <a:lnTo>
                      <a:pt x="104" y="73"/>
                    </a:lnTo>
                    <a:lnTo>
                      <a:pt x="100" y="79"/>
                    </a:lnTo>
                    <a:lnTo>
                      <a:pt x="96" y="87"/>
                    </a:lnTo>
                    <a:lnTo>
                      <a:pt x="91" y="94"/>
                    </a:lnTo>
                    <a:lnTo>
                      <a:pt x="87" y="102"/>
                    </a:lnTo>
                    <a:lnTo>
                      <a:pt x="83" y="110"/>
                    </a:lnTo>
                    <a:lnTo>
                      <a:pt x="80" y="119"/>
                    </a:lnTo>
                    <a:lnTo>
                      <a:pt x="76" y="127"/>
                    </a:lnTo>
                    <a:lnTo>
                      <a:pt x="73" y="138"/>
                    </a:lnTo>
                    <a:lnTo>
                      <a:pt x="71" y="148"/>
                    </a:lnTo>
                    <a:lnTo>
                      <a:pt x="69" y="160"/>
                    </a:lnTo>
                    <a:lnTo>
                      <a:pt x="68" y="171"/>
                    </a:lnTo>
                    <a:lnTo>
                      <a:pt x="67" y="183"/>
                    </a:lnTo>
                    <a:lnTo>
                      <a:pt x="67" y="195"/>
                    </a:lnTo>
                    <a:lnTo>
                      <a:pt x="67" y="209"/>
                    </a:lnTo>
                    <a:lnTo>
                      <a:pt x="67" y="216"/>
                    </a:lnTo>
                    <a:lnTo>
                      <a:pt x="67" y="223"/>
                    </a:lnTo>
                    <a:lnTo>
                      <a:pt x="67" y="231"/>
                    </a:lnTo>
                    <a:lnTo>
                      <a:pt x="69" y="239"/>
                    </a:lnTo>
                    <a:lnTo>
                      <a:pt x="71" y="246"/>
                    </a:lnTo>
                    <a:lnTo>
                      <a:pt x="73" y="252"/>
                    </a:lnTo>
                    <a:lnTo>
                      <a:pt x="76" y="259"/>
                    </a:lnTo>
                    <a:lnTo>
                      <a:pt x="80" y="266"/>
                    </a:lnTo>
                    <a:lnTo>
                      <a:pt x="85" y="275"/>
                    </a:lnTo>
                    <a:lnTo>
                      <a:pt x="94" y="284"/>
                    </a:lnTo>
                    <a:lnTo>
                      <a:pt x="102" y="292"/>
                    </a:lnTo>
                    <a:lnTo>
                      <a:pt x="114" y="299"/>
                    </a:lnTo>
                    <a:lnTo>
                      <a:pt x="120" y="303"/>
                    </a:lnTo>
                    <a:lnTo>
                      <a:pt x="126" y="306"/>
                    </a:lnTo>
                    <a:lnTo>
                      <a:pt x="133" y="310"/>
                    </a:lnTo>
                    <a:lnTo>
                      <a:pt x="134" y="312"/>
                    </a:lnTo>
                    <a:lnTo>
                      <a:pt x="134" y="342"/>
                    </a:lnTo>
                    <a:lnTo>
                      <a:pt x="130" y="341"/>
                    </a:lnTo>
                    <a:lnTo>
                      <a:pt x="122" y="339"/>
                    </a:lnTo>
                    <a:lnTo>
                      <a:pt x="108" y="334"/>
                    </a:lnTo>
                    <a:lnTo>
                      <a:pt x="94" y="329"/>
                    </a:lnTo>
                    <a:lnTo>
                      <a:pt x="88" y="322"/>
                    </a:lnTo>
                    <a:lnTo>
                      <a:pt x="83" y="317"/>
                    </a:lnTo>
                    <a:lnTo>
                      <a:pt x="76" y="309"/>
                    </a:lnTo>
                    <a:lnTo>
                      <a:pt x="71" y="301"/>
                    </a:lnTo>
                    <a:lnTo>
                      <a:pt x="67" y="293"/>
                    </a:lnTo>
                    <a:lnTo>
                      <a:pt x="63" y="285"/>
                    </a:lnTo>
                    <a:lnTo>
                      <a:pt x="59" y="289"/>
                    </a:lnTo>
                    <a:lnTo>
                      <a:pt x="56" y="293"/>
                    </a:lnTo>
                    <a:lnTo>
                      <a:pt x="48" y="283"/>
                    </a:lnTo>
                    <a:lnTo>
                      <a:pt x="43" y="272"/>
                    </a:lnTo>
                    <a:lnTo>
                      <a:pt x="37" y="279"/>
                    </a:lnTo>
                    <a:lnTo>
                      <a:pt x="30" y="287"/>
                    </a:lnTo>
                    <a:lnTo>
                      <a:pt x="22" y="293"/>
                    </a:lnTo>
                    <a:lnTo>
                      <a:pt x="15" y="301"/>
                    </a:lnTo>
                    <a:lnTo>
                      <a:pt x="8" y="305"/>
                    </a:lnTo>
                    <a:lnTo>
                      <a:pt x="1" y="310"/>
                    </a:lnTo>
                    <a:lnTo>
                      <a:pt x="0" y="312"/>
                    </a:lnTo>
                    <a:lnTo>
                      <a:pt x="0" y="293"/>
                    </a:lnTo>
                    <a:lnTo>
                      <a:pt x="6" y="291"/>
                    </a:lnTo>
                    <a:lnTo>
                      <a:pt x="15" y="281"/>
                    </a:lnTo>
                    <a:lnTo>
                      <a:pt x="25" y="274"/>
                    </a:lnTo>
                    <a:lnTo>
                      <a:pt x="31" y="263"/>
                    </a:lnTo>
                    <a:lnTo>
                      <a:pt x="39" y="252"/>
                    </a:lnTo>
                    <a:lnTo>
                      <a:pt x="43" y="239"/>
                    </a:lnTo>
                    <a:lnTo>
                      <a:pt x="48" y="226"/>
                    </a:lnTo>
                    <a:lnTo>
                      <a:pt x="50" y="218"/>
                    </a:lnTo>
                    <a:lnTo>
                      <a:pt x="51" y="210"/>
                    </a:lnTo>
                    <a:lnTo>
                      <a:pt x="51" y="202"/>
                    </a:lnTo>
                    <a:lnTo>
                      <a:pt x="52" y="196"/>
                    </a:lnTo>
                    <a:lnTo>
                      <a:pt x="51" y="183"/>
                    </a:lnTo>
                    <a:lnTo>
                      <a:pt x="48" y="172"/>
                    </a:lnTo>
                    <a:lnTo>
                      <a:pt x="43" y="160"/>
                    </a:lnTo>
                    <a:lnTo>
                      <a:pt x="39" y="152"/>
                    </a:lnTo>
                    <a:lnTo>
                      <a:pt x="33" y="144"/>
                    </a:lnTo>
                    <a:lnTo>
                      <a:pt x="26" y="138"/>
                    </a:lnTo>
                    <a:lnTo>
                      <a:pt x="18" y="133"/>
                    </a:lnTo>
                    <a:lnTo>
                      <a:pt x="12" y="130"/>
                    </a:lnTo>
                    <a:lnTo>
                      <a:pt x="1" y="121"/>
                    </a:lnTo>
                    <a:lnTo>
                      <a:pt x="0" y="121"/>
                    </a:lnTo>
                    <a:lnTo>
                      <a:pt x="0" y="77"/>
                    </a:lnTo>
                    <a:lnTo>
                      <a:pt x="15" y="62"/>
                    </a:lnTo>
                    <a:lnTo>
                      <a:pt x="21" y="52"/>
                    </a:lnTo>
                    <a:lnTo>
                      <a:pt x="23" y="44"/>
                    </a:lnTo>
                    <a:lnTo>
                      <a:pt x="19" y="38"/>
                    </a:lnTo>
                    <a:lnTo>
                      <a:pt x="12" y="37"/>
                    </a:lnTo>
                    <a:lnTo>
                      <a:pt x="5" y="37"/>
                    </a:lnTo>
                    <a:lnTo>
                      <a:pt x="5" y="34"/>
                    </a:lnTo>
                    <a:lnTo>
                      <a:pt x="5" y="33"/>
                    </a:lnTo>
                    <a:lnTo>
                      <a:pt x="1"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1" name="Freeform 591"/>
              <p:cNvSpPr>
                <a:spLocks/>
              </p:cNvSpPr>
              <p:nvPr/>
            </p:nvSpPr>
            <p:spPr bwMode="auto">
              <a:xfrm>
                <a:off x="2507" y="1890"/>
                <a:ext cx="12" cy="83"/>
              </a:xfrm>
              <a:custGeom>
                <a:avLst/>
                <a:gdLst>
                  <a:gd name="T0" fmla="*/ 0 w 12"/>
                  <a:gd name="T1" fmla="*/ 0 h 83"/>
                  <a:gd name="T2" fmla="*/ 2 w 12"/>
                  <a:gd name="T3" fmla="*/ 2 h 83"/>
                  <a:gd name="T4" fmla="*/ 8 w 12"/>
                  <a:gd name="T5" fmla="*/ 13 h 83"/>
                  <a:gd name="T6" fmla="*/ 10 w 12"/>
                  <a:gd name="T7" fmla="*/ 25 h 83"/>
                  <a:gd name="T8" fmla="*/ 12 w 12"/>
                  <a:gd name="T9" fmla="*/ 38 h 83"/>
                  <a:gd name="T10" fmla="*/ 10 w 12"/>
                  <a:gd name="T11" fmla="*/ 48 h 83"/>
                  <a:gd name="T12" fmla="*/ 8 w 12"/>
                  <a:gd name="T13" fmla="*/ 60 h 83"/>
                  <a:gd name="T14" fmla="*/ 4 w 12"/>
                  <a:gd name="T15" fmla="*/ 71 h 83"/>
                  <a:gd name="T16" fmla="*/ 1 w 12"/>
                  <a:gd name="T17" fmla="*/ 81 h 83"/>
                  <a:gd name="T18" fmla="*/ 0 w 12"/>
                  <a:gd name="T19" fmla="*/ 83 h 83"/>
                  <a:gd name="T20" fmla="*/ 0 w 12"/>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3">
                    <a:moveTo>
                      <a:pt x="0" y="0"/>
                    </a:moveTo>
                    <a:lnTo>
                      <a:pt x="2" y="2"/>
                    </a:lnTo>
                    <a:lnTo>
                      <a:pt x="8" y="13"/>
                    </a:lnTo>
                    <a:lnTo>
                      <a:pt x="10" y="25"/>
                    </a:lnTo>
                    <a:lnTo>
                      <a:pt x="12" y="38"/>
                    </a:lnTo>
                    <a:lnTo>
                      <a:pt x="10" y="48"/>
                    </a:lnTo>
                    <a:lnTo>
                      <a:pt x="8" y="60"/>
                    </a:lnTo>
                    <a:lnTo>
                      <a:pt x="4" y="71"/>
                    </a:lnTo>
                    <a:lnTo>
                      <a:pt x="1" y="81"/>
                    </a:lnTo>
                    <a:lnTo>
                      <a:pt x="0" y="8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2" name="Freeform 592"/>
              <p:cNvSpPr>
                <a:spLocks/>
              </p:cNvSpPr>
              <p:nvPr/>
            </p:nvSpPr>
            <p:spPr bwMode="auto">
              <a:xfrm>
                <a:off x="2507" y="1958"/>
                <a:ext cx="29" cy="52"/>
              </a:xfrm>
              <a:custGeom>
                <a:avLst/>
                <a:gdLst>
                  <a:gd name="T0" fmla="*/ 0 w 29"/>
                  <a:gd name="T1" fmla="*/ 49 h 52"/>
                  <a:gd name="T2" fmla="*/ 4 w 29"/>
                  <a:gd name="T3" fmla="*/ 45 h 52"/>
                  <a:gd name="T4" fmla="*/ 10 w 29"/>
                  <a:gd name="T5" fmla="*/ 34 h 52"/>
                  <a:gd name="T6" fmla="*/ 18 w 29"/>
                  <a:gd name="T7" fmla="*/ 24 h 52"/>
                  <a:gd name="T8" fmla="*/ 23 w 29"/>
                  <a:gd name="T9" fmla="*/ 12 h 52"/>
                  <a:gd name="T10" fmla="*/ 29 w 29"/>
                  <a:gd name="T11" fmla="*/ 0 h 52"/>
                  <a:gd name="T12" fmla="*/ 25 w 29"/>
                  <a:gd name="T13" fmla="*/ 12 h 52"/>
                  <a:gd name="T14" fmla="*/ 21 w 29"/>
                  <a:gd name="T15" fmla="*/ 25 h 52"/>
                  <a:gd name="T16" fmla="*/ 13 w 29"/>
                  <a:gd name="T17" fmla="*/ 36 h 52"/>
                  <a:gd name="T18" fmla="*/ 6 w 29"/>
                  <a:gd name="T19" fmla="*/ 46 h 52"/>
                  <a:gd name="T20" fmla="*/ 0 w 29"/>
                  <a:gd name="T21" fmla="*/ 52 h 52"/>
                  <a:gd name="T22" fmla="*/ 0 w 29"/>
                  <a:gd name="T2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52">
                    <a:moveTo>
                      <a:pt x="0" y="49"/>
                    </a:moveTo>
                    <a:lnTo>
                      <a:pt x="4" y="45"/>
                    </a:lnTo>
                    <a:lnTo>
                      <a:pt x="10" y="34"/>
                    </a:lnTo>
                    <a:lnTo>
                      <a:pt x="18" y="24"/>
                    </a:lnTo>
                    <a:lnTo>
                      <a:pt x="23" y="12"/>
                    </a:lnTo>
                    <a:lnTo>
                      <a:pt x="29" y="0"/>
                    </a:lnTo>
                    <a:lnTo>
                      <a:pt x="25" y="12"/>
                    </a:lnTo>
                    <a:lnTo>
                      <a:pt x="21" y="25"/>
                    </a:lnTo>
                    <a:lnTo>
                      <a:pt x="13" y="36"/>
                    </a:lnTo>
                    <a:lnTo>
                      <a:pt x="6" y="46"/>
                    </a:lnTo>
                    <a:lnTo>
                      <a:pt x="0" y="52"/>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3" name="Freeform 593"/>
              <p:cNvSpPr>
                <a:spLocks/>
              </p:cNvSpPr>
              <p:nvPr/>
            </p:nvSpPr>
            <p:spPr bwMode="auto">
              <a:xfrm>
                <a:off x="2507" y="2195"/>
                <a:ext cx="134" cy="332"/>
              </a:xfrm>
              <a:custGeom>
                <a:avLst/>
                <a:gdLst>
                  <a:gd name="T0" fmla="*/ 25 w 134"/>
                  <a:gd name="T1" fmla="*/ 6 h 332"/>
                  <a:gd name="T2" fmla="*/ 41 w 134"/>
                  <a:gd name="T3" fmla="*/ 13 h 332"/>
                  <a:gd name="T4" fmla="*/ 55 w 134"/>
                  <a:gd name="T5" fmla="*/ 32 h 332"/>
                  <a:gd name="T6" fmla="*/ 67 w 134"/>
                  <a:gd name="T7" fmla="*/ 54 h 332"/>
                  <a:gd name="T8" fmla="*/ 76 w 134"/>
                  <a:gd name="T9" fmla="*/ 65 h 332"/>
                  <a:gd name="T10" fmla="*/ 87 w 134"/>
                  <a:gd name="T11" fmla="*/ 70 h 332"/>
                  <a:gd name="T12" fmla="*/ 96 w 134"/>
                  <a:gd name="T13" fmla="*/ 75 h 332"/>
                  <a:gd name="T14" fmla="*/ 116 w 134"/>
                  <a:gd name="T15" fmla="*/ 50 h 332"/>
                  <a:gd name="T16" fmla="*/ 134 w 134"/>
                  <a:gd name="T17" fmla="*/ 33 h 332"/>
                  <a:gd name="T18" fmla="*/ 122 w 134"/>
                  <a:gd name="T19" fmla="*/ 63 h 332"/>
                  <a:gd name="T20" fmla="*/ 106 w 134"/>
                  <a:gd name="T21" fmla="*/ 79 h 332"/>
                  <a:gd name="T22" fmla="*/ 93 w 134"/>
                  <a:gd name="T23" fmla="*/ 102 h 332"/>
                  <a:gd name="T24" fmla="*/ 84 w 134"/>
                  <a:gd name="T25" fmla="*/ 127 h 332"/>
                  <a:gd name="T26" fmla="*/ 77 w 134"/>
                  <a:gd name="T27" fmla="*/ 157 h 332"/>
                  <a:gd name="T28" fmla="*/ 75 w 134"/>
                  <a:gd name="T29" fmla="*/ 191 h 332"/>
                  <a:gd name="T30" fmla="*/ 75 w 134"/>
                  <a:gd name="T31" fmla="*/ 219 h 332"/>
                  <a:gd name="T32" fmla="*/ 80 w 134"/>
                  <a:gd name="T33" fmla="*/ 246 h 332"/>
                  <a:gd name="T34" fmla="*/ 101 w 134"/>
                  <a:gd name="T35" fmla="*/ 278 h 332"/>
                  <a:gd name="T36" fmla="*/ 126 w 134"/>
                  <a:gd name="T37" fmla="*/ 295 h 332"/>
                  <a:gd name="T38" fmla="*/ 134 w 134"/>
                  <a:gd name="T39" fmla="*/ 332 h 332"/>
                  <a:gd name="T40" fmla="*/ 101 w 134"/>
                  <a:gd name="T41" fmla="*/ 322 h 332"/>
                  <a:gd name="T42" fmla="*/ 94 w 134"/>
                  <a:gd name="T43" fmla="*/ 318 h 332"/>
                  <a:gd name="T44" fmla="*/ 73 w 134"/>
                  <a:gd name="T45" fmla="*/ 307 h 332"/>
                  <a:gd name="T46" fmla="*/ 55 w 134"/>
                  <a:gd name="T47" fmla="*/ 324 h 332"/>
                  <a:gd name="T48" fmla="*/ 0 w 134"/>
                  <a:gd name="T49" fmla="*/ 329 h 332"/>
                  <a:gd name="T50" fmla="*/ 58 w 134"/>
                  <a:gd name="T51" fmla="*/ 304 h 332"/>
                  <a:gd name="T52" fmla="*/ 64 w 134"/>
                  <a:gd name="T53" fmla="*/ 291 h 332"/>
                  <a:gd name="T54" fmla="*/ 56 w 134"/>
                  <a:gd name="T55" fmla="*/ 272 h 332"/>
                  <a:gd name="T56" fmla="*/ 44 w 134"/>
                  <a:gd name="T57" fmla="*/ 273 h 332"/>
                  <a:gd name="T58" fmla="*/ 38 w 134"/>
                  <a:gd name="T59" fmla="*/ 258 h 332"/>
                  <a:gd name="T60" fmla="*/ 25 w 134"/>
                  <a:gd name="T61" fmla="*/ 261 h 332"/>
                  <a:gd name="T62" fmla="*/ 0 w 134"/>
                  <a:gd name="T63" fmla="*/ 275 h 332"/>
                  <a:gd name="T64" fmla="*/ 22 w 134"/>
                  <a:gd name="T65" fmla="*/ 243 h 332"/>
                  <a:gd name="T66" fmla="*/ 54 w 134"/>
                  <a:gd name="T67" fmla="*/ 235 h 332"/>
                  <a:gd name="T68" fmla="*/ 58 w 134"/>
                  <a:gd name="T69" fmla="*/ 225 h 332"/>
                  <a:gd name="T70" fmla="*/ 58 w 134"/>
                  <a:gd name="T71" fmla="*/ 196 h 332"/>
                  <a:gd name="T72" fmla="*/ 48 w 134"/>
                  <a:gd name="T73" fmla="*/ 186 h 332"/>
                  <a:gd name="T74" fmla="*/ 39 w 134"/>
                  <a:gd name="T75" fmla="*/ 179 h 332"/>
                  <a:gd name="T76" fmla="*/ 30 w 134"/>
                  <a:gd name="T77" fmla="*/ 173 h 332"/>
                  <a:gd name="T78" fmla="*/ 0 w 134"/>
                  <a:gd name="T79" fmla="*/ 194 h 332"/>
                  <a:gd name="T80" fmla="*/ 18 w 134"/>
                  <a:gd name="T81" fmla="*/ 164 h 332"/>
                  <a:gd name="T82" fmla="*/ 43 w 134"/>
                  <a:gd name="T83" fmla="*/ 139 h 332"/>
                  <a:gd name="T84" fmla="*/ 52 w 134"/>
                  <a:gd name="T85" fmla="*/ 112 h 332"/>
                  <a:gd name="T86" fmla="*/ 54 w 134"/>
                  <a:gd name="T87" fmla="*/ 87 h 332"/>
                  <a:gd name="T88" fmla="*/ 44 w 134"/>
                  <a:gd name="T89" fmla="*/ 63 h 332"/>
                  <a:gd name="T90" fmla="*/ 25 w 134"/>
                  <a:gd name="T91" fmla="*/ 46 h 332"/>
                  <a:gd name="T92" fmla="*/ 0 w 134"/>
                  <a:gd name="T93" fmla="*/ 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332">
                    <a:moveTo>
                      <a:pt x="0" y="0"/>
                    </a:moveTo>
                    <a:lnTo>
                      <a:pt x="13" y="3"/>
                    </a:lnTo>
                    <a:lnTo>
                      <a:pt x="25" y="6"/>
                    </a:lnTo>
                    <a:lnTo>
                      <a:pt x="38" y="12"/>
                    </a:lnTo>
                    <a:lnTo>
                      <a:pt x="39" y="12"/>
                    </a:lnTo>
                    <a:lnTo>
                      <a:pt x="41" y="13"/>
                    </a:lnTo>
                    <a:lnTo>
                      <a:pt x="46" y="19"/>
                    </a:lnTo>
                    <a:lnTo>
                      <a:pt x="51" y="25"/>
                    </a:lnTo>
                    <a:lnTo>
                      <a:pt x="55" y="32"/>
                    </a:lnTo>
                    <a:lnTo>
                      <a:pt x="60" y="40"/>
                    </a:lnTo>
                    <a:lnTo>
                      <a:pt x="63" y="46"/>
                    </a:lnTo>
                    <a:lnTo>
                      <a:pt x="67" y="54"/>
                    </a:lnTo>
                    <a:lnTo>
                      <a:pt x="68" y="63"/>
                    </a:lnTo>
                    <a:lnTo>
                      <a:pt x="71" y="73"/>
                    </a:lnTo>
                    <a:lnTo>
                      <a:pt x="76" y="65"/>
                    </a:lnTo>
                    <a:lnTo>
                      <a:pt x="83" y="57"/>
                    </a:lnTo>
                    <a:lnTo>
                      <a:pt x="84" y="62"/>
                    </a:lnTo>
                    <a:lnTo>
                      <a:pt x="87" y="70"/>
                    </a:lnTo>
                    <a:lnTo>
                      <a:pt x="88" y="77"/>
                    </a:lnTo>
                    <a:lnTo>
                      <a:pt x="91" y="85"/>
                    </a:lnTo>
                    <a:lnTo>
                      <a:pt x="96" y="75"/>
                    </a:lnTo>
                    <a:lnTo>
                      <a:pt x="102" y="67"/>
                    </a:lnTo>
                    <a:lnTo>
                      <a:pt x="109" y="58"/>
                    </a:lnTo>
                    <a:lnTo>
                      <a:pt x="116" y="50"/>
                    </a:lnTo>
                    <a:lnTo>
                      <a:pt x="123" y="42"/>
                    </a:lnTo>
                    <a:lnTo>
                      <a:pt x="131" y="36"/>
                    </a:lnTo>
                    <a:lnTo>
                      <a:pt x="134" y="33"/>
                    </a:lnTo>
                    <a:lnTo>
                      <a:pt x="134" y="49"/>
                    </a:lnTo>
                    <a:lnTo>
                      <a:pt x="131" y="52"/>
                    </a:lnTo>
                    <a:lnTo>
                      <a:pt x="122" y="63"/>
                    </a:lnTo>
                    <a:lnTo>
                      <a:pt x="116" y="67"/>
                    </a:lnTo>
                    <a:lnTo>
                      <a:pt x="110" y="74"/>
                    </a:lnTo>
                    <a:lnTo>
                      <a:pt x="106" y="79"/>
                    </a:lnTo>
                    <a:lnTo>
                      <a:pt x="102" y="87"/>
                    </a:lnTo>
                    <a:lnTo>
                      <a:pt x="97" y="94"/>
                    </a:lnTo>
                    <a:lnTo>
                      <a:pt x="93" y="102"/>
                    </a:lnTo>
                    <a:lnTo>
                      <a:pt x="91" y="110"/>
                    </a:lnTo>
                    <a:lnTo>
                      <a:pt x="88" y="119"/>
                    </a:lnTo>
                    <a:lnTo>
                      <a:pt x="84" y="127"/>
                    </a:lnTo>
                    <a:lnTo>
                      <a:pt x="81" y="136"/>
                    </a:lnTo>
                    <a:lnTo>
                      <a:pt x="79" y="145"/>
                    </a:lnTo>
                    <a:lnTo>
                      <a:pt x="77" y="157"/>
                    </a:lnTo>
                    <a:lnTo>
                      <a:pt x="75" y="167"/>
                    </a:lnTo>
                    <a:lnTo>
                      <a:pt x="75" y="179"/>
                    </a:lnTo>
                    <a:lnTo>
                      <a:pt x="75" y="191"/>
                    </a:lnTo>
                    <a:lnTo>
                      <a:pt x="75" y="204"/>
                    </a:lnTo>
                    <a:lnTo>
                      <a:pt x="75" y="211"/>
                    </a:lnTo>
                    <a:lnTo>
                      <a:pt x="75" y="219"/>
                    </a:lnTo>
                    <a:lnTo>
                      <a:pt x="75" y="227"/>
                    </a:lnTo>
                    <a:lnTo>
                      <a:pt x="77" y="235"/>
                    </a:lnTo>
                    <a:lnTo>
                      <a:pt x="80" y="246"/>
                    </a:lnTo>
                    <a:lnTo>
                      <a:pt x="87" y="260"/>
                    </a:lnTo>
                    <a:lnTo>
                      <a:pt x="92" y="269"/>
                    </a:lnTo>
                    <a:lnTo>
                      <a:pt x="101" y="278"/>
                    </a:lnTo>
                    <a:lnTo>
                      <a:pt x="109" y="285"/>
                    </a:lnTo>
                    <a:lnTo>
                      <a:pt x="121" y="291"/>
                    </a:lnTo>
                    <a:lnTo>
                      <a:pt x="126" y="295"/>
                    </a:lnTo>
                    <a:lnTo>
                      <a:pt x="133" y="299"/>
                    </a:lnTo>
                    <a:lnTo>
                      <a:pt x="134" y="300"/>
                    </a:lnTo>
                    <a:lnTo>
                      <a:pt x="134" y="332"/>
                    </a:lnTo>
                    <a:lnTo>
                      <a:pt x="129" y="331"/>
                    </a:lnTo>
                    <a:lnTo>
                      <a:pt x="114" y="327"/>
                    </a:lnTo>
                    <a:lnTo>
                      <a:pt x="101" y="322"/>
                    </a:lnTo>
                    <a:lnTo>
                      <a:pt x="97" y="319"/>
                    </a:lnTo>
                    <a:lnTo>
                      <a:pt x="94" y="316"/>
                    </a:lnTo>
                    <a:lnTo>
                      <a:pt x="94" y="318"/>
                    </a:lnTo>
                    <a:lnTo>
                      <a:pt x="85" y="310"/>
                    </a:lnTo>
                    <a:lnTo>
                      <a:pt x="76" y="303"/>
                    </a:lnTo>
                    <a:lnTo>
                      <a:pt x="73" y="307"/>
                    </a:lnTo>
                    <a:lnTo>
                      <a:pt x="72" y="311"/>
                    </a:lnTo>
                    <a:lnTo>
                      <a:pt x="63" y="318"/>
                    </a:lnTo>
                    <a:lnTo>
                      <a:pt x="55" y="324"/>
                    </a:lnTo>
                    <a:lnTo>
                      <a:pt x="46" y="327"/>
                    </a:lnTo>
                    <a:lnTo>
                      <a:pt x="35" y="329"/>
                    </a:lnTo>
                    <a:lnTo>
                      <a:pt x="0" y="329"/>
                    </a:lnTo>
                    <a:lnTo>
                      <a:pt x="0" y="306"/>
                    </a:lnTo>
                    <a:lnTo>
                      <a:pt x="54" y="306"/>
                    </a:lnTo>
                    <a:lnTo>
                      <a:pt x="58" y="304"/>
                    </a:lnTo>
                    <a:lnTo>
                      <a:pt x="62" y="302"/>
                    </a:lnTo>
                    <a:lnTo>
                      <a:pt x="63" y="297"/>
                    </a:lnTo>
                    <a:lnTo>
                      <a:pt x="64" y="291"/>
                    </a:lnTo>
                    <a:lnTo>
                      <a:pt x="63" y="281"/>
                    </a:lnTo>
                    <a:lnTo>
                      <a:pt x="60" y="275"/>
                    </a:lnTo>
                    <a:lnTo>
                      <a:pt x="56" y="272"/>
                    </a:lnTo>
                    <a:lnTo>
                      <a:pt x="54" y="272"/>
                    </a:lnTo>
                    <a:lnTo>
                      <a:pt x="48" y="272"/>
                    </a:lnTo>
                    <a:lnTo>
                      <a:pt x="44" y="273"/>
                    </a:lnTo>
                    <a:lnTo>
                      <a:pt x="43" y="265"/>
                    </a:lnTo>
                    <a:lnTo>
                      <a:pt x="42" y="261"/>
                    </a:lnTo>
                    <a:lnTo>
                      <a:pt x="38" y="258"/>
                    </a:lnTo>
                    <a:lnTo>
                      <a:pt x="35" y="258"/>
                    </a:lnTo>
                    <a:lnTo>
                      <a:pt x="27" y="258"/>
                    </a:lnTo>
                    <a:lnTo>
                      <a:pt x="25" y="261"/>
                    </a:lnTo>
                    <a:lnTo>
                      <a:pt x="22" y="266"/>
                    </a:lnTo>
                    <a:lnTo>
                      <a:pt x="22" y="275"/>
                    </a:lnTo>
                    <a:lnTo>
                      <a:pt x="0" y="275"/>
                    </a:lnTo>
                    <a:lnTo>
                      <a:pt x="0" y="252"/>
                    </a:lnTo>
                    <a:lnTo>
                      <a:pt x="15" y="252"/>
                    </a:lnTo>
                    <a:lnTo>
                      <a:pt x="22" y="243"/>
                    </a:lnTo>
                    <a:lnTo>
                      <a:pt x="31" y="239"/>
                    </a:lnTo>
                    <a:lnTo>
                      <a:pt x="41" y="235"/>
                    </a:lnTo>
                    <a:lnTo>
                      <a:pt x="54" y="235"/>
                    </a:lnTo>
                    <a:lnTo>
                      <a:pt x="56" y="235"/>
                    </a:lnTo>
                    <a:lnTo>
                      <a:pt x="59" y="235"/>
                    </a:lnTo>
                    <a:lnTo>
                      <a:pt x="58" y="225"/>
                    </a:lnTo>
                    <a:lnTo>
                      <a:pt x="58" y="216"/>
                    </a:lnTo>
                    <a:lnTo>
                      <a:pt x="58" y="206"/>
                    </a:lnTo>
                    <a:lnTo>
                      <a:pt x="58" y="196"/>
                    </a:lnTo>
                    <a:lnTo>
                      <a:pt x="58" y="186"/>
                    </a:lnTo>
                    <a:lnTo>
                      <a:pt x="60" y="178"/>
                    </a:lnTo>
                    <a:lnTo>
                      <a:pt x="48" y="186"/>
                    </a:lnTo>
                    <a:lnTo>
                      <a:pt x="38" y="195"/>
                    </a:lnTo>
                    <a:lnTo>
                      <a:pt x="38" y="187"/>
                    </a:lnTo>
                    <a:lnTo>
                      <a:pt x="39" y="179"/>
                    </a:lnTo>
                    <a:lnTo>
                      <a:pt x="41" y="171"/>
                    </a:lnTo>
                    <a:lnTo>
                      <a:pt x="42" y="165"/>
                    </a:lnTo>
                    <a:lnTo>
                      <a:pt x="30" y="173"/>
                    </a:lnTo>
                    <a:lnTo>
                      <a:pt x="19" y="182"/>
                    </a:lnTo>
                    <a:lnTo>
                      <a:pt x="9" y="189"/>
                    </a:lnTo>
                    <a:lnTo>
                      <a:pt x="0" y="194"/>
                    </a:lnTo>
                    <a:lnTo>
                      <a:pt x="0" y="177"/>
                    </a:lnTo>
                    <a:lnTo>
                      <a:pt x="9" y="170"/>
                    </a:lnTo>
                    <a:lnTo>
                      <a:pt x="18" y="164"/>
                    </a:lnTo>
                    <a:lnTo>
                      <a:pt x="27" y="156"/>
                    </a:lnTo>
                    <a:lnTo>
                      <a:pt x="37" y="149"/>
                    </a:lnTo>
                    <a:lnTo>
                      <a:pt x="43" y="139"/>
                    </a:lnTo>
                    <a:lnTo>
                      <a:pt x="50" y="127"/>
                    </a:lnTo>
                    <a:lnTo>
                      <a:pt x="51" y="119"/>
                    </a:lnTo>
                    <a:lnTo>
                      <a:pt x="52" y="112"/>
                    </a:lnTo>
                    <a:lnTo>
                      <a:pt x="54" y="104"/>
                    </a:lnTo>
                    <a:lnTo>
                      <a:pt x="55" y="96"/>
                    </a:lnTo>
                    <a:lnTo>
                      <a:pt x="54" y="87"/>
                    </a:lnTo>
                    <a:lnTo>
                      <a:pt x="51" y="78"/>
                    </a:lnTo>
                    <a:lnTo>
                      <a:pt x="47" y="70"/>
                    </a:lnTo>
                    <a:lnTo>
                      <a:pt x="44" y="63"/>
                    </a:lnTo>
                    <a:lnTo>
                      <a:pt x="38" y="56"/>
                    </a:lnTo>
                    <a:lnTo>
                      <a:pt x="33" y="50"/>
                    </a:lnTo>
                    <a:lnTo>
                      <a:pt x="25" y="46"/>
                    </a:lnTo>
                    <a:lnTo>
                      <a:pt x="18" y="42"/>
                    </a:lnTo>
                    <a:lnTo>
                      <a:pt x="6" y="33"/>
                    </a:lnTo>
                    <a:lnTo>
                      <a:pt x="0" y="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4" name="Freeform 594"/>
              <p:cNvSpPr>
                <a:spLocks/>
              </p:cNvSpPr>
              <p:nvPr/>
            </p:nvSpPr>
            <p:spPr bwMode="auto">
              <a:xfrm>
                <a:off x="2507" y="2251"/>
                <a:ext cx="15" cy="69"/>
              </a:xfrm>
              <a:custGeom>
                <a:avLst/>
                <a:gdLst>
                  <a:gd name="T0" fmla="*/ 0 w 15"/>
                  <a:gd name="T1" fmla="*/ 0 h 69"/>
                  <a:gd name="T2" fmla="*/ 4 w 15"/>
                  <a:gd name="T3" fmla="*/ 1 h 69"/>
                  <a:gd name="T4" fmla="*/ 8 w 15"/>
                  <a:gd name="T5" fmla="*/ 6 h 69"/>
                  <a:gd name="T6" fmla="*/ 12 w 15"/>
                  <a:gd name="T7" fmla="*/ 14 h 69"/>
                  <a:gd name="T8" fmla="*/ 14 w 15"/>
                  <a:gd name="T9" fmla="*/ 22 h 69"/>
                  <a:gd name="T10" fmla="*/ 15 w 15"/>
                  <a:gd name="T11" fmla="*/ 30 h 69"/>
                  <a:gd name="T12" fmla="*/ 14 w 15"/>
                  <a:gd name="T13" fmla="*/ 40 h 69"/>
                  <a:gd name="T14" fmla="*/ 12 w 15"/>
                  <a:gd name="T15" fmla="*/ 51 h 69"/>
                  <a:gd name="T16" fmla="*/ 6 w 15"/>
                  <a:gd name="T17" fmla="*/ 59 h 69"/>
                  <a:gd name="T18" fmla="*/ 1 w 15"/>
                  <a:gd name="T19" fmla="*/ 68 h 69"/>
                  <a:gd name="T20" fmla="*/ 0 w 15"/>
                  <a:gd name="T21" fmla="*/ 69 h 69"/>
                  <a:gd name="T22" fmla="*/ 0 w 15"/>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69">
                    <a:moveTo>
                      <a:pt x="0" y="0"/>
                    </a:moveTo>
                    <a:lnTo>
                      <a:pt x="4" y="1"/>
                    </a:lnTo>
                    <a:lnTo>
                      <a:pt x="8" y="6"/>
                    </a:lnTo>
                    <a:lnTo>
                      <a:pt x="12" y="14"/>
                    </a:lnTo>
                    <a:lnTo>
                      <a:pt x="14" y="22"/>
                    </a:lnTo>
                    <a:lnTo>
                      <a:pt x="15" y="30"/>
                    </a:lnTo>
                    <a:lnTo>
                      <a:pt x="14" y="40"/>
                    </a:lnTo>
                    <a:lnTo>
                      <a:pt x="12" y="51"/>
                    </a:lnTo>
                    <a:lnTo>
                      <a:pt x="6" y="59"/>
                    </a:lnTo>
                    <a:lnTo>
                      <a:pt x="1" y="68"/>
                    </a:lnTo>
                    <a:lnTo>
                      <a:pt x="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5" name="Freeform 595"/>
              <p:cNvSpPr>
                <a:spLocks/>
              </p:cNvSpPr>
              <p:nvPr/>
            </p:nvSpPr>
            <p:spPr bwMode="auto">
              <a:xfrm>
                <a:off x="2507" y="2303"/>
                <a:ext cx="33" cy="45"/>
              </a:xfrm>
              <a:custGeom>
                <a:avLst/>
                <a:gdLst>
                  <a:gd name="T0" fmla="*/ 0 w 33"/>
                  <a:gd name="T1" fmla="*/ 44 h 45"/>
                  <a:gd name="T2" fmla="*/ 4 w 33"/>
                  <a:gd name="T3" fmla="*/ 40 h 45"/>
                  <a:gd name="T4" fmla="*/ 12 w 33"/>
                  <a:gd name="T5" fmla="*/ 34 h 45"/>
                  <a:gd name="T6" fmla="*/ 17 w 33"/>
                  <a:gd name="T7" fmla="*/ 27 h 45"/>
                  <a:gd name="T8" fmla="*/ 23 w 33"/>
                  <a:gd name="T9" fmla="*/ 20 h 45"/>
                  <a:gd name="T10" fmla="*/ 27 w 33"/>
                  <a:gd name="T11" fmla="*/ 11 h 45"/>
                  <a:gd name="T12" fmla="*/ 33 w 33"/>
                  <a:gd name="T13" fmla="*/ 0 h 45"/>
                  <a:gd name="T14" fmla="*/ 30 w 33"/>
                  <a:gd name="T15" fmla="*/ 8 h 45"/>
                  <a:gd name="T16" fmla="*/ 26 w 33"/>
                  <a:gd name="T17" fmla="*/ 17 h 45"/>
                  <a:gd name="T18" fmla="*/ 21 w 33"/>
                  <a:gd name="T19" fmla="*/ 24 h 45"/>
                  <a:gd name="T20" fmla="*/ 17 w 33"/>
                  <a:gd name="T21" fmla="*/ 32 h 45"/>
                  <a:gd name="T22" fmla="*/ 10 w 33"/>
                  <a:gd name="T23" fmla="*/ 37 h 45"/>
                  <a:gd name="T24" fmla="*/ 4 w 33"/>
                  <a:gd name="T25" fmla="*/ 42 h 45"/>
                  <a:gd name="T26" fmla="*/ 0 w 33"/>
                  <a:gd name="T27" fmla="*/ 45 h 45"/>
                  <a:gd name="T28" fmla="*/ 0 w 33"/>
                  <a:gd name="T2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5">
                    <a:moveTo>
                      <a:pt x="0" y="44"/>
                    </a:moveTo>
                    <a:lnTo>
                      <a:pt x="4" y="40"/>
                    </a:lnTo>
                    <a:lnTo>
                      <a:pt x="12" y="34"/>
                    </a:lnTo>
                    <a:lnTo>
                      <a:pt x="17" y="27"/>
                    </a:lnTo>
                    <a:lnTo>
                      <a:pt x="23" y="20"/>
                    </a:lnTo>
                    <a:lnTo>
                      <a:pt x="27" y="11"/>
                    </a:lnTo>
                    <a:lnTo>
                      <a:pt x="33" y="0"/>
                    </a:lnTo>
                    <a:lnTo>
                      <a:pt x="30" y="8"/>
                    </a:lnTo>
                    <a:lnTo>
                      <a:pt x="26" y="17"/>
                    </a:lnTo>
                    <a:lnTo>
                      <a:pt x="21" y="24"/>
                    </a:lnTo>
                    <a:lnTo>
                      <a:pt x="17" y="32"/>
                    </a:lnTo>
                    <a:lnTo>
                      <a:pt x="10" y="37"/>
                    </a:lnTo>
                    <a:lnTo>
                      <a:pt x="4" y="42"/>
                    </a:lnTo>
                    <a:lnTo>
                      <a:pt x="0" y="45"/>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6" name="Freeform 596"/>
              <p:cNvSpPr>
                <a:spLocks/>
              </p:cNvSpPr>
              <p:nvPr/>
            </p:nvSpPr>
            <p:spPr bwMode="auto">
              <a:xfrm>
                <a:off x="2507" y="2650"/>
                <a:ext cx="134" cy="325"/>
              </a:xfrm>
              <a:custGeom>
                <a:avLst/>
                <a:gdLst>
                  <a:gd name="T0" fmla="*/ 2 w 134"/>
                  <a:gd name="T1" fmla="*/ 10 h 325"/>
                  <a:gd name="T2" fmla="*/ 6 w 134"/>
                  <a:gd name="T3" fmla="*/ 29 h 325"/>
                  <a:gd name="T4" fmla="*/ 4 w 134"/>
                  <a:gd name="T5" fmla="*/ 44 h 325"/>
                  <a:gd name="T6" fmla="*/ 8 w 134"/>
                  <a:gd name="T7" fmla="*/ 85 h 325"/>
                  <a:gd name="T8" fmla="*/ 17 w 134"/>
                  <a:gd name="T9" fmla="*/ 68 h 325"/>
                  <a:gd name="T10" fmla="*/ 23 w 134"/>
                  <a:gd name="T11" fmla="*/ 109 h 325"/>
                  <a:gd name="T12" fmla="*/ 34 w 134"/>
                  <a:gd name="T13" fmla="*/ 83 h 325"/>
                  <a:gd name="T14" fmla="*/ 50 w 134"/>
                  <a:gd name="T15" fmla="*/ 63 h 325"/>
                  <a:gd name="T16" fmla="*/ 63 w 134"/>
                  <a:gd name="T17" fmla="*/ 44 h 325"/>
                  <a:gd name="T18" fmla="*/ 77 w 134"/>
                  <a:gd name="T19" fmla="*/ 30 h 325"/>
                  <a:gd name="T20" fmla="*/ 93 w 134"/>
                  <a:gd name="T21" fmla="*/ 18 h 325"/>
                  <a:gd name="T22" fmla="*/ 110 w 134"/>
                  <a:gd name="T23" fmla="*/ 10 h 325"/>
                  <a:gd name="T24" fmla="*/ 126 w 134"/>
                  <a:gd name="T25" fmla="*/ 2 h 325"/>
                  <a:gd name="T26" fmla="*/ 134 w 134"/>
                  <a:gd name="T27" fmla="*/ 0 h 325"/>
                  <a:gd name="T28" fmla="*/ 123 w 134"/>
                  <a:gd name="T29" fmla="*/ 22 h 325"/>
                  <a:gd name="T30" fmla="*/ 101 w 134"/>
                  <a:gd name="T31" fmla="*/ 31 h 325"/>
                  <a:gd name="T32" fmla="*/ 79 w 134"/>
                  <a:gd name="T33" fmla="*/ 47 h 325"/>
                  <a:gd name="T34" fmla="*/ 58 w 134"/>
                  <a:gd name="T35" fmla="*/ 68 h 325"/>
                  <a:gd name="T36" fmla="*/ 44 w 134"/>
                  <a:gd name="T37" fmla="*/ 86 h 325"/>
                  <a:gd name="T38" fmla="*/ 38 w 134"/>
                  <a:gd name="T39" fmla="*/ 102 h 325"/>
                  <a:gd name="T40" fmla="*/ 31 w 134"/>
                  <a:gd name="T41" fmla="*/ 119 h 325"/>
                  <a:gd name="T42" fmla="*/ 26 w 134"/>
                  <a:gd name="T43" fmla="*/ 138 h 325"/>
                  <a:gd name="T44" fmla="*/ 22 w 134"/>
                  <a:gd name="T45" fmla="*/ 160 h 325"/>
                  <a:gd name="T46" fmla="*/ 22 w 134"/>
                  <a:gd name="T47" fmla="*/ 183 h 325"/>
                  <a:gd name="T48" fmla="*/ 22 w 134"/>
                  <a:gd name="T49" fmla="*/ 202 h 325"/>
                  <a:gd name="T50" fmla="*/ 22 w 134"/>
                  <a:gd name="T51" fmla="*/ 217 h 325"/>
                  <a:gd name="T52" fmla="*/ 27 w 134"/>
                  <a:gd name="T53" fmla="*/ 237 h 325"/>
                  <a:gd name="T54" fmla="*/ 39 w 134"/>
                  <a:gd name="T55" fmla="*/ 259 h 325"/>
                  <a:gd name="T56" fmla="*/ 56 w 134"/>
                  <a:gd name="T57" fmla="*/ 275 h 325"/>
                  <a:gd name="T58" fmla="*/ 80 w 134"/>
                  <a:gd name="T59" fmla="*/ 289 h 325"/>
                  <a:gd name="T60" fmla="*/ 100 w 134"/>
                  <a:gd name="T61" fmla="*/ 297 h 325"/>
                  <a:gd name="T62" fmla="*/ 116 w 134"/>
                  <a:gd name="T63" fmla="*/ 300 h 325"/>
                  <a:gd name="T64" fmla="*/ 131 w 134"/>
                  <a:gd name="T65" fmla="*/ 300 h 325"/>
                  <a:gd name="T66" fmla="*/ 134 w 134"/>
                  <a:gd name="T67" fmla="*/ 321 h 325"/>
                  <a:gd name="T68" fmla="*/ 125 w 134"/>
                  <a:gd name="T69" fmla="*/ 322 h 325"/>
                  <a:gd name="T70" fmla="*/ 110 w 134"/>
                  <a:gd name="T71" fmla="*/ 323 h 325"/>
                  <a:gd name="T72" fmla="*/ 98 w 134"/>
                  <a:gd name="T73" fmla="*/ 323 h 325"/>
                  <a:gd name="T74" fmla="*/ 83 w 134"/>
                  <a:gd name="T75" fmla="*/ 322 h 325"/>
                  <a:gd name="T76" fmla="*/ 60 w 134"/>
                  <a:gd name="T77" fmla="*/ 317 h 325"/>
                  <a:gd name="T78" fmla="*/ 42 w 134"/>
                  <a:gd name="T79" fmla="*/ 305 h 325"/>
                  <a:gd name="T80" fmla="*/ 30 w 134"/>
                  <a:gd name="T81" fmla="*/ 292 h 325"/>
                  <a:gd name="T82" fmla="*/ 26 w 134"/>
                  <a:gd name="T83" fmla="*/ 288 h 325"/>
                  <a:gd name="T84" fmla="*/ 25 w 134"/>
                  <a:gd name="T85" fmla="*/ 295 h 325"/>
                  <a:gd name="T86" fmla="*/ 18 w 134"/>
                  <a:gd name="T87" fmla="*/ 288 h 325"/>
                  <a:gd name="T88" fmla="*/ 6 w 134"/>
                  <a:gd name="T89" fmla="*/ 272 h 325"/>
                  <a:gd name="T90" fmla="*/ 6 w 134"/>
                  <a:gd name="T91" fmla="*/ 275 h 325"/>
                  <a:gd name="T92" fmla="*/ 2 w 134"/>
                  <a:gd name="T93" fmla="*/ 295 h 325"/>
                  <a:gd name="T94" fmla="*/ 0 w 134"/>
                  <a:gd name="T95" fmla="*/ 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 h="325">
                    <a:moveTo>
                      <a:pt x="0" y="6"/>
                    </a:moveTo>
                    <a:lnTo>
                      <a:pt x="2" y="10"/>
                    </a:lnTo>
                    <a:lnTo>
                      <a:pt x="5" y="18"/>
                    </a:lnTo>
                    <a:lnTo>
                      <a:pt x="6" y="29"/>
                    </a:lnTo>
                    <a:lnTo>
                      <a:pt x="5" y="36"/>
                    </a:lnTo>
                    <a:lnTo>
                      <a:pt x="4" y="44"/>
                    </a:lnTo>
                    <a:lnTo>
                      <a:pt x="4" y="97"/>
                    </a:lnTo>
                    <a:lnTo>
                      <a:pt x="8" y="85"/>
                    </a:lnTo>
                    <a:lnTo>
                      <a:pt x="12" y="76"/>
                    </a:lnTo>
                    <a:lnTo>
                      <a:pt x="17" y="68"/>
                    </a:lnTo>
                    <a:lnTo>
                      <a:pt x="23" y="60"/>
                    </a:lnTo>
                    <a:lnTo>
                      <a:pt x="23" y="109"/>
                    </a:lnTo>
                    <a:lnTo>
                      <a:pt x="27" y="94"/>
                    </a:lnTo>
                    <a:lnTo>
                      <a:pt x="34" y="83"/>
                    </a:lnTo>
                    <a:lnTo>
                      <a:pt x="42" y="71"/>
                    </a:lnTo>
                    <a:lnTo>
                      <a:pt x="50" y="63"/>
                    </a:lnTo>
                    <a:lnTo>
                      <a:pt x="55" y="52"/>
                    </a:lnTo>
                    <a:lnTo>
                      <a:pt x="63" y="44"/>
                    </a:lnTo>
                    <a:lnTo>
                      <a:pt x="69" y="36"/>
                    </a:lnTo>
                    <a:lnTo>
                      <a:pt x="77" y="30"/>
                    </a:lnTo>
                    <a:lnTo>
                      <a:pt x="85" y="23"/>
                    </a:lnTo>
                    <a:lnTo>
                      <a:pt x="93" y="18"/>
                    </a:lnTo>
                    <a:lnTo>
                      <a:pt x="101" y="14"/>
                    </a:lnTo>
                    <a:lnTo>
                      <a:pt x="110" y="10"/>
                    </a:lnTo>
                    <a:lnTo>
                      <a:pt x="118" y="6"/>
                    </a:lnTo>
                    <a:lnTo>
                      <a:pt x="126" y="2"/>
                    </a:lnTo>
                    <a:lnTo>
                      <a:pt x="134" y="0"/>
                    </a:lnTo>
                    <a:lnTo>
                      <a:pt x="134" y="0"/>
                    </a:lnTo>
                    <a:lnTo>
                      <a:pt x="134" y="19"/>
                    </a:lnTo>
                    <a:lnTo>
                      <a:pt x="123" y="22"/>
                    </a:lnTo>
                    <a:lnTo>
                      <a:pt x="113" y="27"/>
                    </a:lnTo>
                    <a:lnTo>
                      <a:pt x="101" y="31"/>
                    </a:lnTo>
                    <a:lnTo>
                      <a:pt x="89" y="39"/>
                    </a:lnTo>
                    <a:lnTo>
                      <a:pt x="79" y="47"/>
                    </a:lnTo>
                    <a:lnTo>
                      <a:pt x="69" y="57"/>
                    </a:lnTo>
                    <a:lnTo>
                      <a:pt x="58" y="68"/>
                    </a:lnTo>
                    <a:lnTo>
                      <a:pt x="50" y="80"/>
                    </a:lnTo>
                    <a:lnTo>
                      <a:pt x="44" y="86"/>
                    </a:lnTo>
                    <a:lnTo>
                      <a:pt x="41" y="94"/>
                    </a:lnTo>
                    <a:lnTo>
                      <a:pt x="38" y="102"/>
                    </a:lnTo>
                    <a:lnTo>
                      <a:pt x="35" y="111"/>
                    </a:lnTo>
                    <a:lnTo>
                      <a:pt x="31" y="119"/>
                    </a:lnTo>
                    <a:lnTo>
                      <a:pt x="29" y="129"/>
                    </a:lnTo>
                    <a:lnTo>
                      <a:pt x="26" y="138"/>
                    </a:lnTo>
                    <a:lnTo>
                      <a:pt x="25" y="150"/>
                    </a:lnTo>
                    <a:lnTo>
                      <a:pt x="22" y="160"/>
                    </a:lnTo>
                    <a:lnTo>
                      <a:pt x="22" y="171"/>
                    </a:lnTo>
                    <a:lnTo>
                      <a:pt x="22" y="183"/>
                    </a:lnTo>
                    <a:lnTo>
                      <a:pt x="22" y="196"/>
                    </a:lnTo>
                    <a:lnTo>
                      <a:pt x="22" y="202"/>
                    </a:lnTo>
                    <a:lnTo>
                      <a:pt x="22" y="210"/>
                    </a:lnTo>
                    <a:lnTo>
                      <a:pt x="22" y="217"/>
                    </a:lnTo>
                    <a:lnTo>
                      <a:pt x="25" y="225"/>
                    </a:lnTo>
                    <a:lnTo>
                      <a:pt x="27" y="237"/>
                    </a:lnTo>
                    <a:lnTo>
                      <a:pt x="34" y="250"/>
                    </a:lnTo>
                    <a:lnTo>
                      <a:pt x="39" y="259"/>
                    </a:lnTo>
                    <a:lnTo>
                      <a:pt x="48" y="268"/>
                    </a:lnTo>
                    <a:lnTo>
                      <a:pt x="56" y="275"/>
                    </a:lnTo>
                    <a:lnTo>
                      <a:pt x="68" y="281"/>
                    </a:lnTo>
                    <a:lnTo>
                      <a:pt x="80" y="289"/>
                    </a:lnTo>
                    <a:lnTo>
                      <a:pt x="93" y="296"/>
                    </a:lnTo>
                    <a:lnTo>
                      <a:pt x="100" y="297"/>
                    </a:lnTo>
                    <a:lnTo>
                      <a:pt x="108" y="298"/>
                    </a:lnTo>
                    <a:lnTo>
                      <a:pt x="116" y="300"/>
                    </a:lnTo>
                    <a:lnTo>
                      <a:pt x="125" y="301"/>
                    </a:lnTo>
                    <a:lnTo>
                      <a:pt x="131" y="300"/>
                    </a:lnTo>
                    <a:lnTo>
                      <a:pt x="134" y="300"/>
                    </a:lnTo>
                    <a:lnTo>
                      <a:pt x="134" y="321"/>
                    </a:lnTo>
                    <a:lnTo>
                      <a:pt x="133" y="321"/>
                    </a:lnTo>
                    <a:lnTo>
                      <a:pt x="125" y="322"/>
                    </a:lnTo>
                    <a:lnTo>
                      <a:pt x="117" y="323"/>
                    </a:lnTo>
                    <a:lnTo>
                      <a:pt x="110" y="323"/>
                    </a:lnTo>
                    <a:lnTo>
                      <a:pt x="106" y="325"/>
                    </a:lnTo>
                    <a:lnTo>
                      <a:pt x="98" y="323"/>
                    </a:lnTo>
                    <a:lnTo>
                      <a:pt x="91" y="323"/>
                    </a:lnTo>
                    <a:lnTo>
                      <a:pt x="83" y="322"/>
                    </a:lnTo>
                    <a:lnTo>
                      <a:pt x="75" y="321"/>
                    </a:lnTo>
                    <a:lnTo>
                      <a:pt x="60" y="317"/>
                    </a:lnTo>
                    <a:lnTo>
                      <a:pt x="48" y="312"/>
                    </a:lnTo>
                    <a:lnTo>
                      <a:pt x="42" y="305"/>
                    </a:lnTo>
                    <a:lnTo>
                      <a:pt x="38" y="300"/>
                    </a:lnTo>
                    <a:lnTo>
                      <a:pt x="30" y="292"/>
                    </a:lnTo>
                    <a:lnTo>
                      <a:pt x="26" y="285"/>
                    </a:lnTo>
                    <a:lnTo>
                      <a:pt x="26" y="288"/>
                    </a:lnTo>
                    <a:lnTo>
                      <a:pt x="25" y="291"/>
                    </a:lnTo>
                    <a:lnTo>
                      <a:pt x="25" y="295"/>
                    </a:lnTo>
                    <a:lnTo>
                      <a:pt x="21" y="291"/>
                    </a:lnTo>
                    <a:lnTo>
                      <a:pt x="18" y="288"/>
                    </a:lnTo>
                    <a:lnTo>
                      <a:pt x="12" y="280"/>
                    </a:lnTo>
                    <a:lnTo>
                      <a:pt x="6" y="272"/>
                    </a:lnTo>
                    <a:lnTo>
                      <a:pt x="6" y="273"/>
                    </a:lnTo>
                    <a:lnTo>
                      <a:pt x="6" y="275"/>
                    </a:lnTo>
                    <a:lnTo>
                      <a:pt x="5" y="284"/>
                    </a:lnTo>
                    <a:lnTo>
                      <a:pt x="2" y="295"/>
                    </a:lnTo>
                    <a:lnTo>
                      <a:pt x="0" y="29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7" name="Freeform 597"/>
              <p:cNvSpPr>
                <a:spLocks/>
              </p:cNvSpPr>
              <p:nvPr/>
            </p:nvSpPr>
            <p:spPr bwMode="auto">
              <a:xfrm>
                <a:off x="2641" y="1738"/>
                <a:ext cx="87" cy="46"/>
              </a:xfrm>
              <a:custGeom>
                <a:avLst/>
                <a:gdLst>
                  <a:gd name="T0" fmla="*/ 0 w 87"/>
                  <a:gd name="T1" fmla="*/ 29 h 46"/>
                  <a:gd name="T2" fmla="*/ 8 w 87"/>
                  <a:gd name="T3" fmla="*/ 24 h 46"/>
                  <a:gd name="T4" fmla="*/ 17 w 87"/>
                  <a:gd name="T5" fmla="*/ 20 h 46"/>
                  <a:gd name="T6" fmla="*/ 26 w 87"/>
                  <a:gd name="T7" fmla="*/ 16 h 46"/>
                  <a:gd name="T8" fmla="*/ 34 w 87"/>
                  <a:gd name="T9" fmla="*/ 11 h 46"/>
                  <a:gd name="T10" fmla="*/ 42 w 87"/>
                  <a:gd name="T11" fmla="*/ 7 h 46"/>
                  <a:gd name="T12" fmla="*/ 51 w 87"/>
                  <a:gd name="T13" fmla="*/ 4 h 46"/>
                  <a:gd name="T14" fmla="*/ 61 w 87"/>
                  <a:gd name="T15" fmla="*/ 3 h 46"/>
                  <a:gd name="T16" fmla="*/ 68 w 87"/>
                  <a:gd name="T17" fmla="*/ 0 h 46"/>
                  <a:gd name="T18" fmla="*/ 78 w 87"/>
                  <a:gd name="T19" fmla="*/ 0 h 46"/>
                  <a:gd name="T20" fmla="*/ 86 w 87"/>
                  <a:gd name="T21" fmla="*/ 0 h 46"/>
                  <a:gd name="T22" fmla="*/ 87 w 87"/>
                  <a:gd name="T23" fmla="*/ 0 h 46"/>
                  <a:gd name="T24" fmla="*/ 87 w 87"/>
                  <a:gd name="T25" fmla="*/ 23 h 46"/>
                  <a:gd name="T26" fmla="*/ 83 w 87"/>
                  <a:gd name="T27" fmla="*/ 23 h 46"/>
                  <a:gd name="T28" fmla="*/ 76 w 87"/>
                  <a:gd name="T29" fmla="*/ 23 h 46"/>
                  <a:gd name="T30" fmla="*/ 75 w 87"/>
                  <a:gd name="T31" fmla="*/ 23 h 46"/>
                  <a:gd name="T32" fmla="*/ 63 w 87"/>
                  <a:gd name="T33" fmla="*/ 23 h 46"/>
                  <a:gd name="T34" fmla="*/ 51 w 87"/>
                  <a:gd name="T35" fmla="*/ 24 h 46"/>
                  <a:gd name="T36" fmla="*/ 40 w 87"/>
                  <a:gd name="T37" fmla="*/ 27 h 46"/>
                  <a:gd name="T38" fmla="*/ 28 w 87"/>
                  <a:gd name="T39" fmla="*/ 32 h 46"/>
                  <a:gd name="T40" fmla="*/ 16 w 87"/>
                  <a:gd name="T41" fmla="*/ 36 h 46"/>
                  <a:gd name="T42" fmla="*/ 4 w 87"/>
                  <a:gd name="T43" fmla="*/ 44 h 46"/>
                  <a:gd name="T44" fmla="*/ 0 w 87"/>
                  <a:gd name="T45" fmla="*/ 46 h 46"/>
                  <a:gd name="T46" fmla="*/ 0 w 87"/>
                  <a:gd name="T47"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46">
                    <a:moveTo>
                      <a:pt x="0" y="29"/>
                    </a:moveTo>
                    <a:lnTo>
                      <a:pt x="8" y="24"/>
                    </a:lnTo>
                    <a:lnTo>
                      <a:pt x="17" y="20"/>
                    </a:lnTo>
                    <a:lnTo>
                      <a:pt x="26" y="16"/>
                    </a:lnTo>
                    <a:lnTo>
                      <a:pt x="34" y="11"/>
                    </a:lnTo>
                    <a:lnTo>
                      <a:pt x="42" y="7"/>
                    </a:lnTo>
                    <a:lnTo>
                      <a:pt x="51" y="4"/>
                    </a:lnTo>
                    <a:lnTo>
                      <a:pt x="61" y="3"/>
                    </a:lnTo>
                    <a:lnTo>
                      <a:pt x="68" y="0"/>
                    </a:lnTo>
                    <a:lnTo>
                      <a:pt x="78" y="0"/>
                    </a:lnTo>
                    <a:lnTo>
                      <a:pt x="86" y="0"/>
                    </a:lnTo>
                    <a:lnTo>
                      <a:pt x="87" y="0"/>
                    </a:lnTo>
                    <a:lnTo>
                      <a:pt x="87" y="23"/>
                    </a:lnTo>
                    <a:lnTo>
                      <a:pt x="83" y="23"/>
                    </a:lnTo>
                    <a:lnTo>
                      <a:pt x="76" y="23"/>
                    </a:lnTo>
                    <a:lnTo>
                      <a:pt x="75" y="23"/>
                    </a:lnTo>
                    <a:lnTo>
                      <a:pt x="63" y="23"/>
                    </a:lnTo>
                    <a:lnTo>
                      <a:pt x="51" y="24"/>
                    </a:lnTo>
                    <a:lnTo>
                      <a:pt x="40" y="27"/>
                    </a:lnTo>
                    <a:lnTo>
                      <a:pt x="28" y="32"/>
                    </a:lnTo>
                    <a:lnTo>
                      <a:pt x="16" y="36"/>
                    </a:lnTo>
                    <a:lnTo>
                      <a:pt x="4" y="44"/>
                    </a:lnTo>
                    <a:lnTo>
                      <a:pt x="0" y="46"/>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8" name="Freeform 598"/>
              <p:cNvSpPr>
                <a:spLocks/>
              </p:cNvSpPr>
              <p:nvPr/>
            </p:nvSpPr>
            <p:spPr bwMode="auto">
              <a:xfrm>
                <a:off x="2641" y="1784"/>
                <a:ext cx="45" cy="31"/>
              </a:xfrm>
              <a:custGeom>
                <a:avLst/>
                <a:gdLst>
                  <a:gd name="T0" fmla="*/ 0 w 45"/>
                  <a:gd name="T1" fmla="*/ 28 h 31"/>
                  <a:gd name="T2" fmla="*/ 8 w 45"/>
                  <a:gd name="T3" fmla="*/ 20 h 31"/>
                  <a:gd name="T4" fmla="*/ 20 w 45"/>
                  <a:gd name="T5" fmla="*/ 12 h 31"/>
                  <a:gd name="T6" fmla="*/ 32 w 45"/>
                  <a:gd name="T7" fmla="*/ 4 h 31"/>
                  <a:gd name="T8" fmla="*/ 45 w 45"/>
                  <a:gd name="T9" fmla="*/ 0 h 31"/>
                  <a:gd name="T10" fmla="*/ 32 w 45"/>
                  <a:gd name="T11" fmla="*/ 6 h 31"/>
                  <a:gd name="T12" fmla="*/ 20 w 45"/>
                  <a:gd name="T13" fmla="*/ 14 h 31"/>
                  <a:gd name="T14" fmla="*/ 8 w 45"/>
                  <a:gd name="T15" fmla="*/ 23 h 31"/>
                  <a:gd name="T16" fmla="*/ 0 w 45"/>
                  <a:gd name="T17" fmla="*/ 31 h 31"/>
                  <a:gd name="T18" fmla="*/ 0 w 45"/>
                  <a:gd name="T19"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1">
                    <a:moveTo>
                      <a:pt x="0" y="28"/>
                    </a:moveTo>
                    <a:lnTo>
                      <a:pt x="8" y="20"/>
                    </a:lnTo>
                    <a:lnTo>
                      <a:pt x="20" y="12"/>
                    </a:lnTo>
                    <a:lnTo>
                      <a:pt x="32" y="4"/>
                    </a:lnTo>
                    <a:lnTo>
                      <a:pt x="45" y="0"/>
                    </a:lnTo>
                    <a:lnTo>
                      <a:pt x="32" y="6"/>
                    </a:lnTo>
                    <a:lnTo>
                      <a:pt x="20" y="14"/>
                    </a:lnTo>
                    <a:lnTo>
                      <a:pt x="8" y="23"/>
                    </a:lnTo>
                    <a:lnTo>
                      <a:pt x="0" y="3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19" name="Freeform 599"/>
              <p:cNvSpPr>
                <a:spLocks/>
              </p:cNvSpPr>
              <p:nvPr/>
            </p:nvSpPr>
            <p:spPr bwMode="auto">
              <a:xfrm>
                <a:off x="2604" y="1812"/>
                <a:ext cx="37" cy="69"/>
              </a:xfrm>
              <a:custGeom>
                <a:avLst/>
                <a:gdLst>
                  <a:gd name="T0" fmla="*/ 37 w 37"/>
                  <a:gd name="T1" fmla="*/ 3 h 69"/>
                  <a:gd name="T2" fmla="*/ 34 w 37"/>
                  <a:gd name="T3" fmla="*/ 7 h 69"/>
                  <a:gd name="T4" fmla="*/ 29 w 37"/>
                  <a:gd name="T5" fmla="*/ 12 h 69"/>
                  <a:gd name="T6" fmla="*/ 24 w 37"/>
                  <a:gd name="T7" fmla="*/ 18 h 69"/>
                  <a:gd name="T8" fmla="*/ 19 w 37"/>
                  <a:gd name="T9" fmla="*/ 25 h 69"/>
                  <a:gd name="T10" fmla="*/ 15 w 37"/>
                  <a:gd name="T11" fmla="*/ 33 h 69"/>
                  <a:gd name="T12" fmla="*/ 11 w 37"/>
                  <a:gd name="T13" fmla="*/ 41 h 69"/>
                  <a:gd name="T14" fmla="*/ 7 w 37"/>
                  <a:gd name="T15" fmla="*/ 49 h 69"/>
                  <a:gd name="T16" fmla="*/ 3 w 37"/>
                  <a:gd name="T17" fmla="*/ 58 h 69"/>
                  <a:gd name="T18" fmla="*/ 0 w 37"/>
                  <a:gd name="T19" fmla="*/ 69 h 69"/>
                  <a:gd name="T20" fmla="*/ 3 w 37"/>
                  <a:gd name="T21" fmla="*/ 57 h 69"/>
                  <a:gd name="T22" fmla="*/ 5 w 37"/>
                  <a:gd name="T23" fmla="*/ 47 h 69"/>
                  <a:gd name="T24" fmla="*/ 9 w 37"/>
                  <a:gd name="T25" fmla="*/ 40 h 69"/>
                  <a:gd name="T26" fmla="*/ 15 w 37"/>
                  <a:gd name="T27" fmla="*/ 32 h 69"/>
                  <a:gd name="T28" fmla="*/ 19 w 37"/>
                  <a:gd name="T29" fmla="*/ 24 h 69"/>
                  <a:gd name="T30" fmla="*/ 23 w 37"/>
                  <a:gd name="T31" fmla="*/ 16 h 69"/>
                  <a:gd name="T32" fmla="*/ 28 w 37"/>
                  <a:gd name="T33" fmla="*/ 9 h 69"/>
                  <a:gd name="T34" fmla="*/ 34 w 37"/>
                  <a:gd name="T35" fmla="*/ 4 h 69"/>
                  <a:gd name="T36" fmla="*/ 37 w 37"/>
                  <a:gd name="T37" fmla="*/ 0 h 69"/>
                  <a:gd name="T38" fmla="*/ 37 w 37"/>
                  <a:gd name="T3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69">
                    <a:moveTo>
                      <a:pt x="37" y="3"/>
                    </a:moveTo>
                    <a:lnTo>
                      <a:pt x="34" y="7"/>
                    </a:lnTo>
                    <a:lnTo>
                      <a:pt x="29" y="12"/>
                    </a:lnTo>
                    <a:lnTo>
                      <a:pt x="24" y="18"/>
                    </a:lnTo>
                    <a:lnTo>
                      <a:pt x="19" y="25"/>
                    </a:lnTo>
                    <a:lnTo>
                      <a:pt x="15" y="33"/>
                    </a:lnTo>
                    <a:lnTo>
                      <a:pt x="11" y="41"/>
                    </a:lnTo>
                    <a:lnTo>
                      <a:pt x="7" y="49"/>
                    </a:lnTo>
                    <a:lnTo>
                      <a:pt x="3" y="58"/>
                    </a:lnTo>
                    <a:lnTo>
                      <a:pt x="0" y="69"/>
                    </a:lnTo>
                    <a:lnTo>
                      <a:pt x="3" y="57"/>
                    </a:lnTo>
                    <a:lnTo>
                      <a:pt x="5" y="47"/>
                    </a:lnTo>
                    <a:lnTo>
                      <a:pt x="9" y="40"/>
                    </a:lnTo>
                    <a:lnTo>
                      <a:pt x="15" y="32"/>
                    </a:lnTo>
                    <a:lnTo>
                      <a:pt x="19" y="24"/>
                    </a:lnTo>
                    <a:lnTo>
                      <a:pt x="23" y="16"/>
                    </a:lnTo>
                    <a:lnTo>
                      <a:pt x="28" y="9"/>
                    </a:lnTo>
                    <a:lnTo>
                      <a:pt x="34" y="4"/>
                    </a:lnTo>
                    <a:lnTo>
                      <a:pt x="37" y="0"/>
                    </a:lnTo>
                    <a:lnTo>
                      <a:pt x="3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0" name="Freeform 600"/>
              <p:cNvSpPr>
                <a:spLocks/>
              </p:cNvSpPr>
              <p:nvPr/>
            </p:nvSpPr>
            <p:spPr bwMode="auto">
              <a:xfrm>
                <a:off x="2641" y="1792"/>
                <a:ext cx="87" cy="85"/>
              </a:xfrm>
              <a:custGeom>
                <a:avLst/>
                <a:gdLst>
                  <a:gd name="T0" fmla="*/ 0 w 87"/>
                  <a:gd name="T1" fmla="*/ 56 h 85"/>
                  <a:gd name="T2" fmla="*/ 3 w 87"/>
                  <a:gd name="T3" fmla="*/ 52 h 85"/>
                  <a:gd name="T4" fmla="*/ 7 w 87"/>
                  <a:gd name="T5" fmla="*/ 46 h 85"/>
                  <a:gd name="T6" fmla="*/ 11 w 87"/>
                  <a:gd name="T7" fmla="*/ 41 h 85"/>
                  <a:gd name="T8" fmla="*/ 16 w 87"/>
                  <a:gd name="T9" fmla="*/ 37 h 85"/>
                  <a:gd name="T10" fmla="*/ 24 w 87"/>
                  <a:gd name="T11" fmla="*/ 27 h 85"/>
                  <a:gd name="T12" fmla="*/ 34 w 87"/>
                  <a:gd name="T13" fmla="*/ 20 h 85"/>
                  <a:gd name="T14" fmla="*/ 43 w 87"/>
                  <a:gd name="T15" fmla="*/ 12 h 85"/>
                  <a:gd name="T16" fmla="*/ 54 w 87"/>
                  <a:gd name="T17" fmla="*/ 8 h 85"/>
                  <a:gd name="T18" fmla="*/ 63 w 87"/>
                  <a:gd name="T19" fmla="*/ 4 h 85"/>
                  <a:gd name="T20" fmla="*/ 74 w 87"/>
                  <a:gd name="T21" fmla="*/ 2 h 85"/>
                  <a:gd name="T22" fmla="*/ 83 w 87"/>
                  <a:gd name="T23" fmla="*/ 0 h 85"/>
                  <a:gd name="T24" fmla="*/ 87 w 87"/>
                  <a:gd name="T25" fmla="*/ 0 h 85"/>
                  <a:gd name="T26" fmla="*/ 87 w 87"/>
                  <a:gd name="T27" fmla="*/ 27 h 85"/>
                  <a:gd name="T28" fmla="*/ 82 w 87"/>
                  <a:gd name="T29" fmla="*/ 24 h 85"/>
                  <a:gd name="T30" fmla="*/ 75 w 87"/>
                  <a:gd name="T31" fmla="*/ 24 h 85"/>
                  <a:gd name="T32" fmla="*/ 74 w 87"/>
                  <a:gd name="T33" fmla="*/ 24 h 85"/>
                  <a:gd name="T34" fmla="*/ 66 w 87"/>
                  <a:gd name="T35" fmla="*/ 24 h 85"/>
                  <a:gd name="T36" fmla="*/ 59 w 87"/>
                  <a:gd name="T37" fmla="*/ 25 h 85"/>
                  <a:gd name="T38" fmla="*/ 51 w 87"/>
                  <a:gd name="T39" fmla="*/ 28 h 85"/>
                  <a:gd name="T40" fmla="*/ 45 w 87"/>
                  <a:gd name="T41" fmla="*/ 32 h 85"/>
                  <a:gd name="T42" fmla="*/ 37 w 87"/>
                  <a:gd name="T43" fmla="*/ 36 h 85"/>
                  <a:gd name="T44" fmla="*/ 29 w 87"/>
                  <a:gd name="T45" fmla="*/ 42 h 85"/>
                  <a:gd name="T46" fmla="*/ 22 w 87"/>
                  <a:gd name="T47" fmla="*/ 49 h 85"/>
                  <a:gd name="T48" fmla="*/ 16 w 87"/>
                  <a:gd name="T49" fmla="*/ 58 h 85"/>
                  <a:gd name="T50" fmla="*/ 9 w 87"/>
                  <a:gd name="T51" fmla="*/ 66 h 85"/>
                  <a:gd name="T52" fmla="*/ 4 w 87"/>
                  <a:gd name="T53" fmla="*/ 75 h 85"/>
                  <a:gd name="T54" fmla="*/ 0 w 87"/>
                  <a:gd name="T55" fmla="*/ 85 h 85"/>
                  <a:gd name="T56" fmla="*/ 0 w 87"/>
                  <a:gd name="T5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85">
                    <a:moveTo>
                      <a:pt x="0" y="56"/>
                    </a:moveTo>
                    <a:lnTo>
                      <a:pt x="3" y="52"/>
                    </a:lnTo>
                    <a:lnTo>
                      <a:pt x="7" y="46"/>
                    </a:lnTo>
                    <a:lnTo>
                      <a:pt x="11" y="41"/>
                    </a:lnTo>
                    <a:lnTo>
                      <a:pt x="16" y="37"/>
                    </a:lnTo>
                    <a:lnTo>
                      <a:pt x="24" y="27"/>
                    </a:lnTo>
                    <a:lnTo>
                      <a:pt x="34" y="20"/>
                    </a:lnTo>
                    <a:lnTo>
                      <a:pt x="43" y="12"/>
                    </a:lnTo>
                    <a:lnTo>
                      <a:pt x="54" y="8"/>
                    </a:lnTo>
                    <a:lnTo>
                      <a:pt x="63" y="4"/>
                    </a:lnTo>
                    <a:lnTo>
                      <a:pt x="74" y="2"/>
                    </a:lnTo>
                    <a:lnTo>
                      <a:pt x="83" y="0"/>
                    </a:lnTo>
                    <a:lnTo>
                      <a:pt x="87" y="0"/>
                    </a:lnTo>
                    <a:lnTo>
                      <a:pt x="87" y="27"/>
                    </a:lnTo>
                    <a:lnTo>
                      <a:pt x="82" y="24"/>
                    </a:lnTo>
                    <a:lnTo>
                      <a:pt x="75" y="24"/>
                    </a:lnTo>
                    <a:lnTo>
                      <a:pt x="74" y="24"/>
                    </a:lnTo>
                    <a:lnTo>
                      <a:pt x="66" y="24"/>
                    </a:lnTo>
                    <a:lnTo>
                      <a:pt x="59" y="25"/>
                    </a:lnTo>
                    <a:lnTo>
                      <a:pt x="51" y="28"/>
                    </a:lnTo>
                    <a:lnTo>
                      <a:pt x="45" y="32"/>
                    </a:lnTo>
                    <a:lnTo>
                      <a:pt x="37" y="36"/>
                    </a:lnTo>
                    <a:lnTo>
                      <a:pt x="29" y="42"/>
                    </a:lnTo>
                    <a:lnTo>
                      <a:pt x="22" y="49"/>
                    </a:lnTo>
                    <a:lnTo>
                      <a:pt x="16" y="58"/>
                    </a:lnTo>
                    <a:lnTo>
                      <a:pt x="9" y="66"/>
                    </a:lnTo>
                    <a:lnTo>
                      <a:pt x="4" y="75"/>
                    </a:lnTo>
                    <a:lnTo>
                      <a:pt x="0" y="85"/>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1" name="Freeform 601"/>
              <p:cNvSpPr>
                <a:spLocks/>
              </p:cNvSpPr>
              <p:nvPr/>
            </p:nvSpPr>
            <p:spPr bwMode="auto">
              <a:xfrm>
                <a:off x="2615" y="1848"/>
                <a:ext cx="26" cy="176"/>
              </a:xfrm>
              <a:custGeom>
                <a:avLst/>
                <a:gdLst>
                  <a:gd name="T0" fmla="*/ 26 w 26"/>
                  <a:gd name="T1" fmla="*/ 29 h 176"/>
                  <a:gd name="T2" fmla="*/ 26 w 26"/>
                  <a:gd name="T3" fmla="*/ 30 h 176"/>
                  <a:gd name="T4" fmla="*/ 23 w 26"/>
                  <a:gd name="T5" fmla="*/ 42 h 176"/>
                  <a:gd name="T6" fmla="*/ 21 w 26"/>
                  <a:gd name="T7" fmla="*/ 47 h 176"/>
                  <a:gd name="T8" fmla="*/ 19 w 26"/>
                  <a:gd name="T9" fmla="*/ 54 h 176"/>
                  <a:gd name="T10" fmla="*/ 18 w 26"/>
                  <a:gd name="T11" fmla="*/ 60 h 176"/>
                  <a:gd name="T12" fmla="*/ 18 w 26"/>
                  <a:gd name="T13" fmla="*/ 68 h 176"/>
                  <a:gd name="T14" fmla="*/ 17 w 26"/>
                  <a:gd name="T15" fmla="*/ 75 h 176"/>
                  <a:gd name="T16" fmla="*/ 17 w 26"/>
                  <a:gd name="T17" fmla="*/ 83 h 176"/>
                  <a:gd name="T18" fmla="*/ 17 w 26"/>
                  <a:gd name="T19" fmla="*/ 90 h 176"/>
                  <a:gd name="T20" fmla="*/ 17 w 26"/>
                  <a:gd name="T21" fmla="*/ 100 h 176"/>
                  <a:gd name="T22" fmla="*/ 17 w 26"/>
                  <a:gd name="T23" fmla="*/ 110 h 176"/>
                  <a:gd name="T24" fmla="*/ 19 w 26"/>
                  <a:gd name="T25" fmla="*/ 119 h 176"/>
                  <a:gd name="T26" fmla="*/ 22 w 26"/>
                  <a:gd name="T27" fmla="*/ 127 h 176"/>
                  <a:gd name="T28" fmla="*/ 26 w 26"/>
                  <a:gd name="T29" fmla="*/ 135 h 176"/>
                  <a:gd name="T30" fmla="*/ 26 w 26"/>
                  <a:gd name="T31" fmla="*/ 135 h 176"/>
                  <a:gd name="T32" fmla="*/ 26 w 26"/>
                  <a:gd name="T33" fmla="*/ 176 h 176"/>
                  <a:gd name="T34" fmla="*/ 22 w 26"/>
                  <a:gd name="T35" fmla="*/ 175 h 176"/>
                  <a:gd name="T36" fmla="*/ 17 w 26"/>
                  <a:gd name="T37" fmla="*/ 168 h 176"/>
                  <a:gd name="T38" fmla="*/ 12 w 26"/>
                  <a:gd name="T39" fmla="*/ 163 h 176"/>
                  <a:gd name="T40" fmla="*/ 8 w 26"/>
                  <a:gd name="T41" fmla="*/ 155 h 176"/>
                  <a:gd name="T42" fmla="*/ 5 w 26"/>
                  <a:gd name="T43" fmla="*/ 148 h 176"/>
                  <a:gd name="T44" fmla="*/ 1 w 26"/>
                  <a:gd name="T45" fmla="*/ 139 h 176"/>
                  <a:gd name="T46" fmla="*/ 0 w 26"/>
                  <a:gd name="T47" fmla="*/ 131 h 176"/>
                  <a:gd name="T48" fmla="*/ 0 w 26"/>
                  <a:gd name="T49" fmla="*/ 122 h 176"/>
                  <a:gd name="T50" fmla="*/ 0 w 26"/>
                  <a:gd name="T51" fmla="*/ 113 h 176"/>
                  <a:gd name="T52" fmla="*/ 0 w 26"/>
                  <a:gd name="T53" fmla="*/ 101 h 176"/>
                  <a:gd name="T54" fmla="*/ 0 w 26"/>
                  <a:gd name="T55" fmla="*/ 89 h 176"/>
                  <a:gd name="T56" fmla="*/ 0 w 26"/>
                  <a:gd name="T57" fmla="*/ 79 h 176"/>
                  <a:gd name="T58" fmla="*/ 2 w 26"/>
                  <a:gd name="T59" fmla="*/ 68 h 176"/>
                  <a:gd name="T60" fmla="*/ 2 w 26"/>
                  <a:gd name="T61" fmla="*/ 58 h 176"/>
                  <a:gd name="T62" fmla="*/ 5 w 26"/>
                  <a:gd name="T63" fmla="*/ 48 h 176"/>
                  <a:gd name="T64" fmla="*/ 8 w 26"/>
                  <a:gd name="T65" fmla="*/ 40 h 176"/>
                  <a:gd name="T66" fmla="*/ 12 w 26"/>
                  <a:gd name="T67" fmla="*/ 33 h 176"/>
                  <a:gd name="T68" fmla="*/ 14 w 26"/>
                  <a:gd name="T69" fmla="*/ 25 h 176"/>
                  <a:gd name="T70" fmla="*/ 17 w 26"/>
                  <a:gd name="T71" fmla="*/ 17 h 176"/>
                  <a:gd name="T72" fmla="*/ 21 w 26"/>
                  <a:gd name="T73" fmla="*/ 9 h 176"/>
                  <a:gd name="T74" fmla="*/ 25 w 26"/>
                  <a:gd name="T75" fmla="*/ 4 h 176"/>
                  <a:gd name="T76" fmla="*/ 26 w 26"/>
                  <a:gd name="T77" fmla="*/ 0 h 176"/>
                  <a:gd name="T78" fmla="*/ 26 w 26"/>
                  <a:gd name="T79"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76">
                    <a:moveTo>
                      <a:pt x="26" y="29"/>
                    </a:moveTo>
                    <a:lnTo>
                      <a:pt x="26" y="30"/>
                    </a:lnTo>
                    <a:lnTo>
                      <a:pt x="23" y="42"/>
                    </a:lnTo>
                    <a:lnTo>
                      <a:pt x="21" y="47"/>
                    </a:lnTo>
                    <a:lnTo>
                      <a:pt x="19" y="54"/>
                    </a:lnTo>
                    <a:lnTo>
                      <a:pt x="18" y="60"/>
                    </a:lnTo>
                    <a:lnTo>
                      <a:pt x="18" y="68"/>
                    </a:lnTo>
                    <a:lnTo>
                      <a:pt x="17" y="75"/>
                    </a:lnTo>
                    <a:lnTo>
                      <a:pt x="17" y="83"/>
                    </a:lnTo>
                    <a:lnTo>
                      <a:pt x="17" y="90"/>
                    </a:lnTo>
                    <a:lnTo>
                      <a:pt x="17" y="100"/>
                    </a:lnTo>
                    <a:lnTo>
                      <a:pt x="17" y="110"/>
                    </a:lnTo>
                    <a:lnTo>
                      <a:pt x="19" y="119"/>
                    </a:lnTo>
                    <a:lnTo>
                      <a:pt x="22" y="127"/>
                    </a:lnTo>
                    <a:lnTo>
                      <a:pt x="26" y="135"/>
                    </a:lnTo>
                    <a:lnTo>
                      <a:pt x="26" y="135"/>
                    </a:lnTo>
                    <a:lnTo>
                      <a:pt x="26" y="176"/>
                    </a:lnTo>
                    <a:lnTo>
                      <a:pt x="22" y="175"/>
                    </a:lnTo>
                    <a:lnTo>
                      <a:pt x="17" y="168"/>
                    </a:lnTo>
                    <a:lnTo>
                      <a:pt x="12" y="163"/>
                    </a:lnTo>
                    <a:lnTo>
                      <a:pt x="8" y="155"/>
                    </a:lnTo>
                    <a:lnTo>
                      <a:pt x="5" y="148"/>
                    </a:lnTo>
                    <a:lnTo>
                      <a:pt x="1" y="139"/>
                    </a:lnTo>
                    <a:lnTo>
                      <a:pt x="0" y="131"/>
                    </a:lnTo>
                    <a:lnTo>
                      <a:pt x="0" y="122"/>
                    </a:lnTo>
                    <a:lnTo>
                      <a:pt x="0" y="113"/>
                    </a:lnTo>
                    <a:lnTo>
                      <a:pt x="0" y="101"/>
                    </a:lnTo>
                    <a:lnTo>
                      <a:pt x="0" y="89"/>
                    </a:lnTo>
                    <a:lnTo>
                      <a:pt x="0" y="79"/>
                    </a:lnTo>
                    <a:lnTo>
                      <a:pt x="2" y="68"/>
                    </a:lnTo>
                    <a:lnTo>
                      <a:pt x="2" y="58"/>
                    </a:lnTo>
                    <a:lnTo>
                      <a:pt x="5" y="48"/>
                    </a:lnTo>
                    <a:lnTo>
                      <a:pt x="8" y="40"/>
                    </a:lnTo>
                    <a:lnTo>
                      <a:pt x="12" y="33"/>
                    </a:lnTo>
                    <a:lnTo>
                      <a:pt x="14" y="25"/>
                    </a:lnTo>
                    <a:lnTo>
                      <a:pt x="17" y="17"/>
                    </a:lnTo>
                    <a:lnTo>
                      <a:pt x="21" y="9"/>
                    </a:lnTo>
                    <a:lnTo>
                      <a:pt x="25" y="4"/>
                    </a:lnTo>
                    <a:lnTo>
                      <a:pt x="26" y="0"/>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2" name="Freeform 602"/>
              <p:cNvSpPr>
                <a:spLocks/>
              </p:cNvSpPr>
              <p:nvPr/>
            </p:nvSpPr>
            <p:spPr bwMode="auto">
              <a:xfrm>
                <a:off x="2641" y="1983"/>
                <a:ext cx="87" cy="45"/>
              </a:xfrm>
              <a:custGeom>
                <a:avLst/>
                <a:gdLst>
                  <a:gd name="T0" fmla="*/ 0 w 87"/>
                  <a:gd name="T1" fmla="*/ 0 h 45"/>
                  <a:gd name="T2" fmla="*/ 8 w 87"/>
                  <a:gd name="T3" fmla="*/ 6 h 45"/>
                  <a:gd name="T4" fmla="*/ 17 w 87"/>
                  <a:gd name="T5" fmla="*/ 9 h 45"/>
                  <a:gd name="T6" fmla="*/ 18 w 87"/>
                  <a:gd name="T7" fmla="*/ 11 h 45"/>
                  <a:gd name="T8" fmla="*/ 20 w 87"/>
                  <a:gd name="T9" fmla="*/ 12 h 45"/>
                  <a:gd name="T10" fmla="*/ 28 w 87"/>
                  <a:gd name="T11" fmla="*/ 19 h 45"/>
                  <a:gd name="T12" fmla="*/ 40 w 87"/>
                  <a:gd name="T13" fmla="*/ 23 h 45"/>
                  <a:gd name="T14" fmla="*/ 45 w 87"/>
                  <a:gd name="T15" fmla="*/ 21 h 45"/>
                  <a:gd name="T16" fmla="*/ 53 w 87"/>
                  <a:gd name="T17" fmla="*/ 20 h 45"/>
                  <a:gd name="T18" fmla="*/ 61 w 87"/>
                  <a:gd name="T19" fmla="*/ 16 h 45"/>
                  <a:gd name="T20" fmla="*/ 70 w 87"/>
                  <a:gd name="T21" fmla="*/ 13 h 45"/>
                  <a:gd name="T22" fmla="*/ 78 w 87"/>
                  <a:gd name="T23" fmla="*/ 7 h 45"/>
                  <a:gd name="T24" fmla="*/ 87 w 87"/>
                  <a:gd name="T25" fmla="*/ 0 h 45"/>
                  <a:gd name="T26" fmla="*/ 87 w 87"/>
                  <a:gd name="T27" fmla="*/ 0 h 45"/>
                  <a:gd name="T28" fmla="*/ 87 w 87"/>
                  <a:gd name="T29" fmla="*/ 16 h 45"/>
                  <a:gd name="T30" fmla="*/ 87 w 87"/>
                  <a:gd name="T31" fmla="*/ 16 h 45"/>
                  <a:gd name="T32" fmla="*/ 76 w 87"/>
                  <a:gd name="T33" fmla="*/ 24 h 45"/>
                  <a:gd name="T34" fmla="*/ 65 w 87"/>
                  <a:gd name="T35" fmla="*/ 31 h 45"/>
                  <a:gd name="T36" fmla="*/ 55 w 87"/>
                  <a:gd name="T37" fmla="*/ 36 h 45"/>
                  <a:gd name="T38" fmla="*/ 43 w 87"/>
                  <a:gd name="T39" fmla="*/ 38 h 45"/>
                  <a:gd name="T40" fmla="*/ 36 w 87"/>
                  <a:gd name="T41" fmla="*/ 42 h 45"/>
                  <a:gd name="T42" fmla="*/ 26 w 87"/>
                  <a:gd name="T43" fmla="*/ 44 h 45"/>
                  <a:gd name="T44" fmla="*/ 20 w 87"/>
                  <a:gd name="T45" fmla="*/ 45 h 45"/>
                  <a:gd name="T46" fmla="*/ 8 w 87"/>
                  <a:gd name="T47" fmla="*/ 44 h 45"/>
                  <a:gd name="T48" fmla="*/ 0 w 87"/>
                  <a:gd name="T49" fmla="*/ 41 h 45"/>
                  <a:gd name="T50" fmla="*/ 0 w 87"/>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45">
                    <a:moveTo>
                      <a:pt x="0" y="0"/>
                    </a:moveTo>
                    <a:lnTo>
                      <a:pt x="8" y="6"/>
                    </a:lnTo>
                    <a:lnTo>
                      <a:pt x="17" y="9"/>
                    </a:lnTo>
                    <a:lnTo>
                      <a:pt x="18" y="11"/>
                    </a:lnTo>
                    <a:lnTo>
                      <a:pt x="20" y="12"/>
                    </a:lnTo>
                    <a:lnTo>
                      <a:pt x="28" y="19"/>
                    </a:lnTo>
                    <a:lnTo>
                      <a:pt x="40" y="23"/>
                    </a:lnTo>
                    <a:lnTo>
                      <a:pt x="45" y="21"/>
                    </a:lnTo>
                    <a:lnTo>
                      <a:pt x="53" y="20"/>
                    </a:lnTo>
                    <a:lnTo>
                      <a:pt x="61" y="16"/>
                    </a:lnTo>
                    <a:lnTo>
                      <a:pt x="70" y="13"/>
                    </a:lnTo>
                    <a:lnTo>
                      <a:pt x="78" y="7"/>
                    </a:lnTo>
                    <a:lnTo>
                      <a:pt x="87" y="0"/>
                    </a:lnTo>
                    <a:lnTo>
                      <a:pt x="87" y="0"/>
                    </a:lnTo>
                    <a:lnTo>
                      <a:pt x="87" y="16"/>
                    </a:lnTo>
                    <a:lnTo>
                      <a:pt x="87" y="16"/>
                    </a:lnTo>
                    <a:lnTo>
                      <a:pt x="76" y="24"/>
                    </a:lnTo>
                    <a:lnTo>
                      <a:pt x="65" y="31"/>
                    </a:lnTo>
                    <a:lnTo>
                      <a:pt x="55" y="36"/>
                    </a:lnTo>
                    <a:lnTo>
                      <a:pt x="43" y="38"/>
                    </a:lnTo>
                    <a:lnTo>
                      <a:pt x="36" y="42"/>
                    </a:lnTo>
                    <a:lnTo>
                      <a:pt x="26" y="44"/>
                    </a:lnTo>
                    <a:lnTo>
                      <a:pt x="20" y="45"/>
                    </a:lnTo>
                    <a:lnTo>
                      <a:pt x="8" y="44"/>
                    </a:lnTo>
                    <a:lnTo>
                      <a:pt x="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3" name="Freeform 603"/>
              <p:cNvSpPr>
                <a:spLocks/>
              </p:cNvSpPr>
              <p:nvPr/>
            </p:nvSpPr>
            <p:spPr bwMode="auto">
              <a:xfrm>
                <a:off x="2641" y="2045"/>
                <a:ext cx="87" cy="38"/>
              </a:xfrm>
              <a:custGeom>
                <a:avLst/>
                <a:gdLst>
                  <a:gd name="T0" fmla="*/ 0 w 87"/>
                  <a:gd name="T1" fmla="*/ 7 h 38"/>
                  <a:gd name="T2" fmla="*/ 7 w 87"/>
                  <a:gd name="T3" fmla="*/ 9 h 38"/>
                  <a:gd name="T4" fmla="*/ 14 w 87"/>
                  <a:gd name="T5" fmla="*/ 11 h 38"/>
                  <a:gd name="T6" fmla="*/ 22 w 87"/>
                  <a:gd name="T7" fmla="*/ 12 h 38"/>
                  <a:gd name="T8" fmla="*/ 30 w 87"/>
                  <a:gd name="T9" fmla="*/ 13 h 38"/>
                  <a:gd name="T10" fmla="*/ 40 w 87"/>
                  <a:gd name="T11" fmla="*/ 15 h 38"/>
                  <a:gd name="T12" fmla="*/ 46 w 87"/>
                  <a:gd name="T13" fmla="*/ 13 h 38"/>
                  <a:gd name="T14" fmla="*/ 57 w 87"/>
                  <a:gd name="T15" fmla="*/ 12 h 38"/>
                  <a:gd name="T16" fmla="*/ 67 w 87"/>
                  <a:gd name="T17" fmla="*/ 8 h 38"/>
                  <a:gd name="T18" fmla="*/ 79 w 87"/>
                  <a:gd name="T19" fmla="*/ 5 h 38"/>
                  <a:gd name="T20" fmla="*/ 84 w 87"/>
                  <a:gd name="T21" fmla="*/ 1 h 38"/>
                  <a:gd name="T22" fmla="*/ 87 w 87"/>
                  <a:gd name="T23" fmla="*/ 0 h 38"/>
                  <a:gd name="T24" fmla="*/ 87 w 87"/>
                  <a:gd name="T25" fmla="*/ 19 h 38"/>
                  <a:gd name="T26" fmla="*/ 84 w 87"/>
                  <a:gd name="T27" fmla="*/ 21 h 38"/>
                  <a:gd name="T28" fmla="*/ 74 w 87"/>
                  <a:gd name="T29" fmla="*/ 24 h 38"/>
                  <a:gd name="T30" fmla="*/ 65 w 87"/>
                  <a:gd name="T31" fmla="*/ 28 h 38"/>
                  <a:gd name="T32" fmla="*/ 57 w 87"/>
                  <a:gd name="T33" fmla="*/ 30 h 38"/>
                  <a:gd name="T34" fmla="*/ 49 w 87"/>
                  <a:gd name="T35" fmla="*/ 33 h 38"/>
                  <a:gd name="T36" fmla="*/ 41 w 87"/>
                  <a:gd name="T37" fmla="*/ 34 h 38"/>
                  <a:gd name="T38" fmla="*/ 33 w 87"/>
                  <a:gd name="T39" fmla="*/ 37 h 38"/>
                  <a:gd name="T40" fmla="*/ 26 w 87"/>
                  <a:gd name="T41" fmla="*/ 37 h 38"/>
                  <a:gd name="T42" fmla="*/ 21 w 87"/>
                  <a:gd name="T43" fmla="*/ 38 h 38"/>
                  <a:gd name="T44" fmla="*/ 12 w 87"/>
                  <a:gd name="T45" fmla="*/ 37 h 38"/>
                  <a:gd name="T46" fmla="*/ 4 w 87"/>
                  <a:gd name="T47" fmla="*/ 37 h 38"/>
                  <a:gd name="T48" fmla="*/ 0 w 87"/>
                  <a:gd name="T49" fmla="*/ 37 h 38"/>
                  <a:gd name="T50" fmla="*/ 0 w 87"/>
                  <a:gd name="T5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38">
                    <a:moveTo>
                      <a:pt x="0" y="7"/>
                    </a:moveTo>
                    <a:lnTo>
                      <a:pt x="7" y="9"/>
                    </a:lnTo>
                    <a:lnTo>
                      <a:pt x="14" y="11"/>
                    </a:lnTo>
                    <a:lnTo>
                      <a:pt x="22" y="12"/>
                    </a:lnTo>
                    <a:lnTo>
                      <a:pt x="30" y="13"/>
                    </a:lnTo>
                    <a:lnTo>
                      <a:pt x="40" y="15"/>
                    </a:lnTo>
                    <a:lnTo>
                      <a:pt x="46" y="13"/>
                    </a:lnTo>
                    <a:lnTo>
                      <a:pt x="57" y="12"/>
                    </a:lnTo>
                    <a:lnTo>
                      <a:pt x="67" y="8"/>
                    </a:lnTo>
                    <a:lnTo>
                      <a:pt x="79" y="5"/>
                    </a:lnTo>
                    <a:lnTo>
                      <a:pt x="84" y="1"/>
                    </a:lnTo>
                    <a:lnTo>
                      <a:pt x="87" y="0"/>
                    </a:lnTo>
                    <a:lnTo>
                      <a:pt x="87" y="19"/>
                    </a:lnTo>
                    <a:lnTo>
                      <a:pt x="84" y="21"/>
                    </a:lnTo>
                    <a:lnTo>
                      <a:pt x="74" y="24"/>
                    </a:lnTo>
                    <a:lnTo>
                      <a:pt x="65" y="28"/>
                    </a:lnTo>
                    <a:lnTo>
                      <a:pt x="57" y="30"/>
                    </a:lnTo>
                    <a:lnTo>
                      <a:pt x="49" y="33"/>
                    </a:lnTo>
                    <a:lnTo>
                      <a:pt x="41" y="34"/>
                    </a:lnTo>
                    <a:lnTo>
                      <a:pt x="33" y="37"/>
                    </a:lnTo>
                    <a:lnTo>
                      <a:pt x="26" y="37"/>
                    </a:lnTo>
                    <a:lnTo>
                      <a:pt x="21" y="38"/>
                    </a:lnTo>
                    <a:lnTo>
                      <a:pt x="12" y="37"/>
                    </a:lnTo>
                    <a:lnTo>
                      <a:pt x="4" y="37"/>
                    </a:lnTo>
                    <a:lnTo>
                      <a:pt x="0" y="3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4" name="Freeform 604"/>
              <p:cNvSpPr>
                <a:spLocks/>
              </p:cNvSpPr>
              <p:nvPr/>
            </p:nvSpPr>
            <p:spPr bwMode="auto">
              <a:xfrm>
                <a:off x="2641" y="2195"/>
                <a:ext cx="87" cy="49"/>
              </a:xfrm>
              <a:custGeom>
                <a:avLst/>
                <a:gdLst>
                  <a:gd name="T0" fmla="*/ 0 w 87"/>
                  <a:gd name="T1" fmla="*/ 33 h 49"/>
                  <a:gd name="T2" fmla="*/ 5 w 87"/>
                  <a:gd name="T3" fmla="*/ 29 h 49"/>
                  <a:gd name="T4" fmla="*/ 13 w 87"/>
                  <a:gd name="T5" fmla="*/ 24 h 49"/>
                  <a:gd name="T6" fmla="*/ 21 w 87"/>
                  <a:gd name="T7" fmla="*/ 20 h 49"/>
                  <a:gd name="T8" fmla="*/ 30 w 87"/>
                  <a:gd name="T9" fmla="*/ 16 h 49"/>
                  <a:gd name="T10" fmla="*/ 38 w 87"/>
                  <a:gd name="T11" fmla="*/ 11 h 49"/>
                  <a:gd name="T12" fmla="*/ 47 w 87"/>
                  <a:gd name="T13" fmla="*/ 7 h 49"/>
                  <a:gd name="T14" fmla="*/ 55 w 87"/>
                  <a:gd name="T15" fmla="*/ 4 h 49"/>
                  <a:gd name="T16" fmla="*/ 65 w 87"/>
                  <a:gd name="T17" fmla="*/ 3 h 49"/>
                  <a:gd name="T18" fmla="*/ 72 w 87"/>
                  <a:gd name="T19" fmla="*/ 0 h 49"/>
                  <a:gd name="T20" fmla="*/ 80 w 87"/>
                  <a:gd name="T21" fmla="*/ 0 h 49"/>
                  <a:gd name="T22" fmla="*/ 87 w 87"/>
                  <a:gd name="T23" fmla="*/ 0 h 49"/>
                  <a:gd name="T24" fmla="*/ 87 w 87"/>
                  <a:gd name="T25" fmla="*/ 23 h 49"/>
                  <a:gd name="T26" fmla="*/ 84 w 87"/>
                  <a:gd name="T27" fmla="*/ 23 h 49"/>
                  <a:gd name="T28" fmla="*/ 79 w 87"/>
                  <a:gd name="T29" fmla="*/ 23 h 49"/>
                  <a:gd name="T30" fmla="*/ 67 w 87"/>
                  <a:gd name="T31" fmla="*/ 23 h 49"/>
                  <a:gd name="T32" fmla="*/ 55 w 87"/>
                  <a:gd name="T33" fmla="*/ 24 h 49"/>
                  <a:gd name="T34" fmla="*/ 43 w 87"/>
                  <a:gd name="T35" fmla="*/ 27 h 49"/>
                  <a:gd name="T36" fmla="*/ 33 w 87"/>
                  <a:gd name="T37" fmla="*/ 32 h 49"/>
                  <a:gd name="T38" fmla="*/ 21 w 87"/>
                  <a:gd name="T39" fmla="*/ 36 h 49"/>
                  <a:gd name="T40" fmla="*/ 9 w 87"/>
                  <a:gd name="T41" fmla="*/ 44 h 49"/>
                  <a:gd name="T42" fmla="*/ 0 w 87"/>
                  <a:gd name="T43" fmla="*/ 49 h 49"/>
                  <a:gd name="T44" fmla="*/ 0 w 87"/>
                  <a:gd name="T45"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49">
                    <a:moveTo>
                      <a:pt x="0" y="33"/>
                    </a:moveTo>
                    <a:lnTo>
                      <a:pt x="5" y="29"/>
                    </a:lnTo>
                    <a:lnTo>
                      <a:pt x="13" y="24"/>
                    </a:lnTo>
                    <a:lnTo>
                      <a:pt x="21" y="20"/>
                    </a:lnTo>
                    <a:lnTo>
                      <a:pt x="30" y="16"/>
                    </a:lnTo>
                    <a:lnTo>
                      <a:pt x="38" y="11"/>
                    </a:lnTo>
                    <a:lnTo>
                      <a:pt x="47" y="7"/>
                    </a:lnTo>
                    <a:lnTo>
                      <a:pt x="55" y="4"/>
                    </a:lnTo>
                    <a:lnTo>
                      <a:pt x="65" y="3"/>
                    </a:lnTo>
                    <a:lnTo>
                      <a:pt x="72" y="0"/>
                    </a:lnTo>
                    <a:lnTo>
                      <a:pt x="80" y="0"/>
                    </a:lnTo>
                    <a:lnTo>
                      <a:pt x="87" y="0"/>
                    </a:lnTo>
                    <a:lnTo>
                      <a:pt x="87" y="23"/>
                    </a:lnTo>
                    <a:lnTo>
                      <a:pt x="84" y="23"/>
                    </a:lnTo>
                    <a:lnTo>
                      <a:pt x="79" y="23"/>
                    </a:lnTo>
                    <a:lnTo>
                      <a:pt x="67" y="23"/>
                    </a:lnTo>
                    <a:lnTo>
                      <a:pt x="55" y="24"/>
                    </a:lnTo>
                    <a:lnTo>
                      <a:pt x="43" y="27"/>
                    </a:lnTo>
                    <a:lnTo>
                      <a:pt x="33" y="32"/>
                    </a:lnTo>
                    <a:lnTo>
                      <a:pt x="21" y="36"/>
                    </a:lnTo>
                    <a:lnTo>
                      <a:pt x="9" y="44"/>
                    </a:lnTo>
                    <a:lnTo>
                      <a:pt x="0" y="49"/>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5" name="Freeform 605"/>
              <p:cNvSpPr>
                <a:spLocks/>
              </p:cNvSpPr>
              <p:nvPr/>
            </p:nvSpPr>
            <p:spPr bwMode="auto">
              <a:xfrm>
                <a:off x="2641" y="2239"/>
                <a:ext cx="55" cy="34"/>
              </a:xfrm>
              <a:custGeom>
                <a:avLst/>
                <a:gdLst>
                  <a:gd name="T0" fmla="*/ 0 w 55"/>
                  <a:gd name="T1" fmla="*/ 34 h 34"/>
                  <a:gd name="T2" fmla="*/ 3 w 55"/>
                  <a:gd name="T3" fmla="*/ 33 h 34"/>
                  <a:gd name="T4" fmla="*/ 8 w 55"/>
                  <a:gd name="T5" fmla="*/ 25 h 34"/>
                  <a:gd name="T6" fmla="*/ 14 w 55"/>
                  <a:gd name="T7" fmla="*/ 19 h 34"/>
                  <a:gd name="T8" fmla="*/ 20 w 55"/>
                  <a:gd name="T9" fmla="*/ 16 h 34"/>
                  <a:gd name="T10" fmla="*/ 28 w 55"/>
                  <a:gd name="T11" fmla="*/ 12 h 34"/>
                  <a:gd name="T12" fmla="*/ 34 w 55"/>
                  <a:gd name="T13" fmla="*/ 8 h 34"/>
                  <a:gd name="T14" fmla="*/ 41 w 55"/>
                  <a:gd name="T15" fmla="*/ 4 h 34"/>
                  <a:gd name="T16" fmla="*/ 47 w 55"/>
                  <a:gd name="T17" fmla="*/ 1 h 34"/>
                  <a:gd name="T18" fmla="*/ 55 w 55"/>
                  <a:gd name="T19" fmla="*/ 0 h 34"/>
                  <a:gd name="T20" fmla="*/ 47 w 55"/>
                  <a:gd name="T21" fmla="*/ 1 h 34"/>
                  <a:gd name="T22" fmla="*/ 0 w 55"/>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
                    <a:moveTo>
                      <a:pt x="0" y="34"/>
                    </a:moveTo>
                    <a:lnTo>
                      <a:pt x="3" y="33"/>
                    </a:lnTo>
                    <a:lnTo>
                      <a:pt x="8" y="25"/>
                    </a:lnTo>
                    <a:lnTo>
                      <a:pt x="14" y="19"/>
                    </a:lnTo>
                    <a:lnTo>
                      <a:pt x="20" y="16"/>
                    </a:lnTo>
                    <a:lnTo>
                      <a:pt x="28" y="12"/>
                    </a:lnTo>
                    <a:lnTo>
                      <a:pt x="34" y="8"/>
                    </a:lnTo>
                    <a:lnTo>
                      <a:pt x="41" y="4"/>
                    </a:lnTo>
                    <a:lnTo>
                      <a:pt x="47" y="1"/>
                    </a:lnTo>
                    <a:lnTo>
                      <a:pt x="55" y="0"/>
                    </a:lnTo>
                    <a:lnTo>
                      <a:pt x="47" y="1"/>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6" name="Freeform 606"/>
              <p:cNvSpPr>
                <a:spLocks/>
              </p:cNvSpPr>
              <p:nvPr/>
            </p:nvSpPr>
            <p:spPr bwMode="auto">
              <a:xfrm>
                <a:off x="2608" y="2273"/>
                <a:ext cx="33" cy="74"/>
              </a:xfrm>
              <a:custGeom>
                <a:avLst/>
                <a:gdLst>
                  <a:gd name="T0" fmla="*/ 33 w 33"/>
                  <a:gd name="T1" fmla="*/ 4 h 74"/>
                  <a:gd name="T2" fmla="*/ 29 w 33"/>
                  <a:gd name="T3" fmla="*/ 8 h 74"/>
                  <a:gd name="T4" fmla="*/ 24 w 33"/>
                  <a:gd name="T5" fmla="*/ 16 h 74"/>
                  <a:gd name="T6" fmla="*/ 19 w 33"/>
                  <a:gd name="T7" fmla="*/ 24 h 74"/>
                  <a:gd name="T8" fmla="*/ 15 w 33"/>
                  <a:gd name="T9" fmla="*/ 33 h 74"/>
                  <a:gd name="T10" fmla="*/ 9 w 33"/>
                  <a:gd name="T11" fmla="*/ 41 h 74"/>
                  <a:gd name="T12" fmla="*/ 5 w 33"/>
                  <a:gd name="T13" fmla="*/ 51 h 74"/>
                  <a:gd name="T14" fmla="*/ 3 w 33"/>
                  <a:gd name="T15" fmla="*/ 62 h 74"/>
                  <a:gd name="T16" fmla="*/ 0 w 33"/>
                  <a:gd name="T17" fmla="*/ 74 h 74"/>
                  <a:gd name="T18" fmla="*/ 1 w 33"/>
                  <a:gd name="T19" fmla="*/ 61 h 74"/>
                  <a:gd name="T20" fmla="*/ 5 w 33"/>
                  <a:gd name="T21" fmla="*/ 50 h 74"/>
                  <a:gd name="T22" fmla="*/ 9 w 33"/>
                  <a:gd name="T23" fmla="*/ 38 h 74"/>
                  <a:gd name="T24" fmla="*/ 13 w 33"/>
                  <a:gd name="T25" fmla="*/ 30 h 74"/>
                  <a:gd name="T26" fmla="*/ 17 w 33"/>
                  <a:gd name="T27" fmla="*/ 20 h 74"/>
                  <a:gd name="T28" fmla="*/ 24 w 33"/>
                  <a:gd name="T29" fmla="*/ 12 h 74"/>
                  <a:gd name="T30" fmla="*/ 29 w 33"/>
                  <a:gd name="T31" fmla="*/ 4 h 74"/>
                  <a:gd name="T32" fmla="*/ 33 w 33"/>
                  <a:gd name="T33" fmla="*/ 0 h 74"/>
                  <a:gd name="T34" fmla="*/ 33 w 33"/>
                  <a:gd name="T35"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74">
                    <a:moveTo>
                      <a:pt x="33" y="4"/>
                    </a:moveTo>
                    <a:lnTo>
                      <a:pt x="29" y="8"/>
                    </a:lnTo>
                    <a:lnTo>
                      <a:pt x="24" y="16"/>
                    </a:lnTo>
                    <a:lnTo>
                      <a:pt x="19" y="24"/>
                    </a:lnTo>
                    <a:lnTo>
                      <a:pt x="15" y="33"/>
                    </a:lnTo>
                    <a:lnTo>
                      <a:pt x="9" y="41"/>
                    </a:lnTo>
                    <a:lnTo>
                      <a:pt x="5" y="51"/>
                    </a:lnTo>
                    <a:lnTo>
                      <a:pt x="3" y="62"/>
                    </a:lnTo>
                    <a:lnTo>
                      <a:pt x="0" y="74"/>
                    </a:lnTo>
                    <a:lnTo>
                      <a:pt x="1" y="61"/>
                    </a:lnTo>
                    <a:lnTo>
                      <a:pt x="5" y="50"/>
                    </a:lnTo>
                    <a:lnTo>
                      <a:pt x="9" y="38"/>
                    </a:lnTo>
                    <a:lnTo>
                      <a:pt x="13" y="30"/>
                    </a:lnTo>
                    <a:lnTo>
                      <a:pt x="17" y="20"/>
                    </a:lnTo>
                    <a:lnTo>
                      <a:pt x="24" y="12"/>
                    </a:lnTo>
                    <a:lnTo>
                      <a:pt x="29" y="4"/>
                    </a:lnTo>
                    <a:lnTo>
                      <a:pt x="33" y="0"/>
                    </a:lnTo>
                    <a:lnTo>
                      <a:pt x="3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7" name="Freeform 607"/>
              <p:cNvSpPr>
                <a:spLocks/>
              </p:cNvSpPr>
              <p:nvPr/>
            </p:nvSpPr>
            <p:spPr bwMode="auto">
              <a:xfrm>
                <a:off x="2641" y="2249"/>
                <a:ext cx="87" cy="103"/>
              </a:xfrm>
              <a:custGeom>
                <a:avLst/>
                <a:gdLst>
                  <a:gd name="T0" fmla="*/ 0 w 87"/>
                  <a:gd name="T1" fmla="*/ 62 h 103"/>
                  <a:gd name="T2" fmla="*/ 4 w 87"/>
                  <a:gd name="T3" fmla="*/ 57 h 103"/>
                  <a:gd name="T4" fmla="*/ 12 w 87"/>
                  <a:gd name="T5" fmla="*/ 45 h 103"/>
                  <a:gd name="T6" fmla="*/ 21 w 87"/>
                  <a:gd name="T7" fmla="*/ 36 h 103"/>
                  <a:gd name="T8" fmla="*/ 29 w 87"/>
                  <a:gd name="T9" fmla="*/ 25 h 103"/>
                  <a:gd name="T10" fmla="*/ 40 w 87"/>
                  <a:gd name="T11" fmla="*/ 19 h 103"/>
                  <a:gd name="T12" fmla="*/ 47 w 87"/>
                  <a:gd name="T13" fmla="*/ 12 h 103"/>
                  <a:gd name="T14" fmla="*/ 58 w 87"/>
                  <a:gd name="T15" fmla="*/ 8 h 103"/>
                  <a:gd name="T16" fmla="*/ 67 w 87"/>
                  <a:gd name="T17" fmla="*/ 3 h 103"/>
                  <a:gd name="T18" fmla="*/ 76 w 87"/>
                  <a:gd name="T19" fmla="*/ 2 h 103"/>
                  <a:gd name="T20" fmla="*/ 86 w 87"/>
                  <a:gd name="T21" fmla="*/ 0 h 103"/>
                  <a:gd name="T22" fmla="*/ 87 w 87"/>
                  <a:gd name="T23" fmla="*/ 0 h 103"/>
                  <a:gd name="T24" fmla="*/ 87 w 87"/>
                  <a:gd name="T25" fmla="*/ 24 h 103"/>
                  <a:gd name="T26" fmla="*/ 78 w 87"/>
                  <a:gd name="T27" fmla="*/ 23 h 103"/>
                  <a:gd name="T28" fmla="*/ 70 w 87"/>
                  <a:gd name="T29" fmla="*/ 23 h 103"/>
                  <a:gd name="T30" fmla="*/ 63 w 87"/>
                  <a:gd name="T31" fmla="*/ 24 h 103"/>
                  <a:gd name="T32" fmla="*/ 57 w 87"/>
                  <a:gd name="T33" fmla="*/ 25 h 103"/>
                  <a:gd name="T34" fmla="*/ 50 w 87"/>
                  <a:gd name="T35" fmla="*/ 29 h 103"/>
                  <a:gd name="T36" fmla="*/ 42 w 87"/>
                  <a:gd name="T37" fmla="*/ 33 h 103"/>
                  <a:gd name="T38" fmla="*/ 34 w 87"/>
                  <a:gd name="T39" fmla="*/ 40 h 103"/>
                  <a:gd name="T40" fmla="*/ 28 w 87"/>
                  <a:gd name="T41" fmla="*/ 48 h 103"/>
                  <a:gd name="T42" fmla="*/ 22 w 87"/>
                  <a:gd name="T43" fmla="*/ 57 h 103"/>
                  <a:gd name="T44" fmla="*/ 16 w 87"/>
                  <a:gd name="T45" fmla="*/ 63 h 103"/>
                  <a:gd name="T46" fmla="*/ 11 w 87"/>
                  <a:gd name="T47" fmla="*/ 73 h 103"/>
                  <a:gd name="T48" fmla="*/ 7 w 87"/>
                  <a:gd name="T49" fmla="*/ 81 h 103"/>
                  <a:gd name="T50" fmla="*/ 4 w 87"/>
                  <a:gd name="T51" fmla="*/ 92 h 103"/>
                  <a:gd name="T52" fmla="*/ 0 w 87"/>
                  <a:gd name="T53" fmla="*/ 103 h 103"/>
                  <a:gd name="T54" fmla="*/ 0 w 87"/>
                  <a:gd name="T55"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3">
                    <a:moveTo>
                      <a:pt x="0" y="62"/>
                    </a:moveTo>
                    <a:lnTo>
                      <a:pt x="4" y="57"/>
                    </a:lnTo>
                    <a:lnTo>
                      <a:pt x="12" y="45"/>
                    </a:lnTo>
                    <a:lnTo>
                      <a:pt x="21" y="36"/>
                    </a:lnTo>
                    <a:lnTo>
                      <a:pt x="29" y="25"/>
                    </a:lnTo>
                    <a:lnTo>
                      <a:pt x="40" y="19"/>
                    </a:lnTo>
                    <a:lnTo>
                      <a:pt x="47" y="12"/>
                    </a:lnTo>
                    <a:lnTo>
                      <a:pt x="58" y="8"/>
                    </a:lnTo>
                    <a:lnTo>
                      <a:pt x="67" y="3"/>
                    </a:lnTo>
                    <a:lnTo>
                      <a:pt x="76" y="2"/>
                    </a:lnTo>
                    <a:lnTo>
                      <a:pt x="86" y="0"/>
                    </a:lnTo>
                    <a:lnTo>
                      <a:pt x="87" y="0"/>
                    </a:lnTo>
                    <a:lnTo>
                      <a:pt x="87" y="24"/>
                    </a:lnTo>
                    <a:lnTo>
                      <a:pt x="78" y="23"/>
                    </a:lnTo>
                    <a:lnTo>
                      <a:pt x="70" y="23"/>
                    </a:lnTo>
                    <a:lnTo>
                      <a:pt x="63" y="24"/>
                    </a:lnTo>
                    <a:lnTo>
                      <a:pt x="57" y="25"/>
                    </a:lnTo>
                    <a:lnTo>
                      <a:pt x="50" y="29"/>
                    </a:lnTo>
                    <a:lnTo>
                      <a:pt x="42" y="33"/>
                    </a:lnTo>
                    <a:lnTo>
                      <a:pt x="34" y="40"/>
                    </a:lnTo>
                    <a:lnTo>
                      <a:pt x="28" y="48"/>
                    </a:lnTo>
                    <a:lnTo>
                      <a:pt x="22" y="57"/>
                    </a:lnTo>
                    <a:lnTo>
                      <a:pt x="16" y="63"/>
                    </a:lnTo>
                    <a:lnTo>
                      <a:pt x="11" y="73"/>
                    </a:lnTo>
                    <a:lnTo>
                      <a:pt x="7" y="81"/>
                    </a:lnTo>
                    <a:lnTo>
                      <a:pt x="4" y="92"/>
                    </a:lnTo>
                    <a:lnTo>
                      <a:pt x="0" y="103"/>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8" name="Freeform 608"/>
              <p:cNvSpPr>
                <a:spLocks/>
              </p:cNvSpPr>
              <p:nvPr/>
            </p:nvSpPr>
            <p:spPr bwMode="auto">
              <a:xfrm>
                <a:off x="2621" y="2311"/>
                <a:ext cx="20" cy="158"/>
              </a:xfrm>
              <a:custGeom>
                <a:avLst/>
                <a:gdLst>
                  <a:gd name="T0" fmla="*/ 20 w 20"/>
                  <a:gd name="T1" fmla="*/ 41 h 158"/>
                  <a:gd name="T2" fmla="*/ 20 w 20"/>
                  <a:gd name="T3" fmla="*/ 42 h 158"/>
                  <a:gd name="T4" fmla="*/ 19 w 20"/>
                  <a:gd name="T5" fmla="*/ 55 h 158"/>
                  <a:gd name="T6" fmla="*/ 17 w 20"/>
                  <a:gd name="T7" fmla="*/ 62 h 158"/>
                  <a:gd name="T8" fmla="*/ 17 w 20"/>
                  <a:gd name="T9" fmla="*/ 70 h 158"/>
                  <a:gd name="T10" fmla="*/ 17 w 20"/>
                  <a:gd name="T11" fmla="*/ 78 h 158"/>
                  <a:gd name="T12" fmla="*/ 17 w 20"/>
                  <a:gd name="T13" fmla="*/ 87 h 158"/>
                  <a:gd name="T14" fmla="*/ 17 w 20"/>
                  <a:gd name="T15" fmla="*/ 98 h 158"/>
                  <a:gd name="T16" fmla="*/ 20 w 20"/>
                  <a:gd name="T17" fmla="*/ 107 h 158"/>
                  <a:gd name="T18" fmla="*/ 20 w 20"/>
                  <a:gd name="T19" fmla="*/ 108 h 158"/>
                  <a:gd name="T20" fmla="*/ 20 w 20"/>
                  <a:gd name="T21" fmla="*/ 158 h 158"/>
                  <a:gd name="T22" fmla="*/ 17 w 20"/>
                  <a:gd name="T23" fmla="*/ 154 h 158"/>
                  <a:gd name="T24" fmla="*/ 12 w 20"/>
                  <a:gd name="T25" fmla="*/ 149 h 158"/>
                  <a:gd name="T26" fmla="*/ 8 w 20"/>
                  <a:gd name="T27" fmla="*/ 142 h 158"/>
                  <a:gd name="T28" fmla="*/ 6 w 20"/>
                  <a:gd name="T29" fmla="*/ 136 h 158"/>
                  <a:gd name="T30" fmla="*/ 2 w 20"/>
                  <a:gd name="T31" fmla="*/ 127 h 158"/>
                  <a:gd name="T32" fmla="*/ 0 w 20"/>
                  <a:gd name="T33" fmla="*/ 119 h 158"/>
                  <a:gd name="T34" fmla="*/ 0 w 20"/>
                  <a:gd name="T35" fmla="*/ 109 h 158"/>
                  <a:gd name="T36" fmla="*/ 0 w 20"/>
                  <a:gd name="T37" fmla="*/ 100 h 158"/>
                  <a:gd name="T38" fmla="*/ 0 w 20"/>
                  <a:gd name="T39" fmla="*/ 88 h 158"/>
                  <a:gd name="T40" fmla="*/ 0 w 20"/>
                  <a:gd name="T41" fmla="*/ 77 h 158"/>
                  <a:gd name="T42" fmla="*/ 0 w 20"/>
                  <a:gd name="T43" fmla="*/ 66 h 158"/>
                  <a:gd name="T44" fmla="*/ 3 w 20"/>
                  <a:gd name="T45" fmla="*/ 57 h 158"/>
                  <a:gd name="T46" fmla="*/ 3 w 20"/>
                  <a:gd name="T47" fmla="*/ 48 h 158"/>
                  <a:gd name="T48" fmla="*/ 6 w 20"/>
                  <a:gd name="T49" fmla="*/ 38 h 158"/>
                  <a:gd name="T50" fmla="*/ 7 w 20"/>
                  <a:gd name="T51" fmla="*/ 30 h 158"/>
                  <a:gd name="T52" fmla="*/ 11 w 20"/>
                  <a:gd name="T53" fmla="*/ 23 h 158"/>
                  <a:gd name="T54" fmla="*/ 13 w 20"/>
                  <a:gd name="T55" fmla="*/ 15 h 158"/>
                  <a:gd name="T56" fmla="*/ 16 w 20"/>
                  <a:gd name="T57" fmla="*/ 7 h 158"/>
                  <a:gd name="T58" fmla="*/ 20 w 20"/>
                  <a:gd name="T59" fmla="*/ 0 h 158"/>
                  <a:gd name="T60" fmla="*/ 20 w 20"/>
                  <a:gd name="T61" fmla="*/ 0 h 158"/>
                  <a:gd name="T62" fmla="*/ 20 w 20"/>
                  <a:gd name="T63" fmla="*/ 4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158">
                    <a:moveTo>
                      <a:pt x="20" y="41"/>
                    </a:moveTo>
                    <a:lnTo>
                      <a:pt x="20" y="42"/>
                    </a:lnTo>
                    <a:lnTo>
                      <a:pt x="19" y="55"/>
                    </a:lnTo>
                    <a:lnTo>
                      <a:pt x="17" y="62"/>
                    </a:lnTo>
                    <a:lnTo>
                      <a:pt x="17" y="70"/>
                    </a:lnTo>
                    <a:lnTo>
                      <a:pt x="17" y="78"/>
                    </a:lnTo>
                    <a:lnTo>
                      <a:pt x="17" y="87"/>
                    </a:lnTo>
                    <a:lnTo>
                      <a:pt x="17" y="98"/>
                    </a:lnTo>
                    <a:lnTo>
                      <a:pt x="20" y="107"/>
                    </a:lnTo>
                    <a:lnTo>
                      <a:pt x="20" y="108"/>
                    </a:lnTo>
                    <a:lnTo>
                      <a:pt x="20" y="158"/>
                    </a:lnTo>
                    <a:lnTo>
                      <a:pt x="17" y="154"/>
                    </a:lnTo>
                    <a:lnTo>
                      <a:pt x="12" y="149"/>
                    </a:lnTo>
                    <a:lnTo>
                      <a:pt x="8" y="142"/>
                    </a:lnTo>
                    <a:lnTo>
                      <a:pt x="6" y="136"/>
                    </a:lnTo>
                    <a:lnTo>
                      <a:pt x="2" y="127"/>
                    </a:lnTo>
                    <a:lnTo>
                      <a:pt x="0" y="119"/>
                    </a:lnTo>
                    <a:lnTo>
                      <a:pt x="0" y="109"/>
                    </a:lnTo>
                    <a:lnTo>
                      <a:pt x="0" y="100"/>
                    </a:lnTo>
                    <a:lnTo>
                      <a:pt x="0" y="88"/>
                    </a:lnTo>
                    <a:lnTo>
                      <a:pt x="0" y="77"/>
                    </a:lnTo>
                    <a:lnTo>
                      <a:pt x="0" y="66"/>
                    </a:lnTo>
                    <a:lnTo>
                      <a:pt x="3" y="57"/>
                    </a:lnTo>
                    <a:lnTo>
                      <a:pt x="3" y="48"/>
                    </a:lnTo>
                    <a:lnTo>
                      <a:pt x="6" y="38"/>
                    </a:lnTo>
                    <a:lnTo>
                      <a:pt x="7" y="30"/>
                    </a:lnTo>
                    <a:lnTo>
                      <a:pt x="11" y="23"/>
                    </a:lnTo>
                    <a:lnTo>
                      <a:pt x="13" y="15"/>
                    </a:lnTo>
                    <a:lnTo>
                      <a:pt x="16" y="7"/>
                    </a:lnTo>
                    <a:lnTo>
                      <a:pt x="20" y="0"/>
                    </a:lnTo>
                    <a:lnTo>
                      <a:pt x="20" y="0"/>
                    </a:ln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29" name="Freeform 609"/>
              <p:cNvSpPr>
                <a:spLocks/>
              </p:cNvSpPr>
              <p:nvPr/>
            </p:nvSpPr>
            <p:spPr bwMode="auto">
              <a:xfrm>
                <a:off x="2641" y="2419"/>
                <a:ext cx="87" cy="57"/>
              </a:xfrm>
              <a:custGeom>
                <a:avLst/>
                <a:gdLst>
                  <a:gd name="T0" fmla="*/ 0 w 87"/>
                  <a:gd name="T1" fmla="*/ 0 h 57"/>
                  <a:gd name="T2" fmla="*/ 3 w 87"/>
                  <a:gd name="T3" fmla="*/ 5 h 57"/>
                  <a:gd name="T4" fmla="*/ 7 w 87"/>
                  <a:gd name="T5" fmla="*/ 13 h 57"/>
                  <a:gd name="T6" fmla="*/ 14 w 87"/>
                  <a:gd name="T7" fmla="*/ 19 h 57"/>
                  <a:gd name="T8" fmla="*/ 24 w 87"/>
                  <a:gd name="T9" fmla="*/ 21 h 57"/>
                  <a:gd name="T10" fmla="*/ 24 w 87"/>
                  <a:gd name="T11" fmla="*/ 22 h 57"/>
                  <a:gd name="T12" fmla="*/ 26 w 87"/>
                  <a:gd name="T13" fmla="*/ 25 h 57"/>
                  <a:gd name="T14" fmla="*/ 33 w 87"/>
                  <a:gd name="T15" fmla="*/ 32 h 57"/>
                  <a:gd name="T16" fmla="*/ 43 w 87"/>
                  <a:gd name="T17" fmla="*/ 34 h 57"/>
                  <a:gd name="T18" fmla="*/ 49 w 87"/>
                  <a:gd name="T19" fmla="*/ 33 h 57"/>
                  <a:gd name="T20" fmla="*/ 57 w 87"/>
                  <a:gd name="T21" fmla="*/ 32 h 57"/>
                  <a:gd name="T22" fmla="*/ 65 w 87"/>
                  <a:gd name="T23" fmla="*/ 28 h 57"/>
                  <a:gd name="T24" fmla="*/ 72 w 87"/>
                  <a:gd name="T25" fmla="*/ 25 h 57"/>
                  <a:gd name="T26" fmla="*/ 80 w 87"/>
                  <a:gd name="T27" fmla="*/ 20 h 57"/>
                  <a:gd name="T28" fmla="*/ 87 w 87"/>
                  <a:gd name="T29" fmla="*/ 15 h 57"/>
                  <a:gd name="T30" fmla="*/ 87 w 87"/>
                  <a:gd name="T31" fmla="*/ 30 h 57"/>
                  <a:gd name="T32" fmla="*/ 79 w 87"/>
                  <a:gd name="T33" fmla="*/ 37 h 57"/>
                  <a:gd name="T34" fmla="*/ 68 w 87"/>
                  <a:gd name="T35" fmla="*/ 44 h 57"/>
                  <a:gd name="T36" fmla="*/ 59 w 87"/>
                  <a:gd name="T37" fmla="*/ 49 h 57"/>
                  <a:gd name="T38" fmla="*/ 49 w 87"/>
                  <a:gd name="T39" fmla="*/ 51 h 57"/>
                  <a:gd name="T40" fmla="*/ 40 w 87"/>
                  <a:gd name="T41" fmla="*/ 54 h 57"/>
                  <a:gd name="T42" fmla="*/ 32 w 87"/>
                  <a:gd name="T43" fmla="*/ 55 h 57"/>
                  <a:gd name="T44" fmla="*/ 25 w 87"/>
                  <a:gd name="T45" fmla="*/ 57 h 57"/>
                  <a:gd name="T46" fmla="*/ 13 w 87"/>
                  <a:gd name="T47" fmla="*/ 55 h 57"/>
                  <a:gd name="T48" fmla="*/ 3 w 87"/>
                  <a:gd name="T49" fmla="*/ 53 h 57"/>
                  <a:gd name="T50" fmla="*/ 0 w 87"/>
                  <a:gd name="T51" fmla="*/ 50 h 57"/>
                  <a:gd name="T52" fmla="*/ 0 w 87"/>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7">
                    <a:moveTo>
                      <a:pt x="0" y="0"/>
                    </a:moveTo>
                    <a:lnTo>
                      <a:pt x="3" y="5"/>
                    </a:lnTo>
                    <a:lnTo>
                      <a:pt x="7" y="13"/>
                    </a:lnTo>
                    <a:lnTo>
                      <a:pt x="14" y="19"/>
                    </a:lnTo>
                    <a:lnTo>
                      <a:pt x="24" y="21"/>
                    </a:lnTo>
                    <a:lnTo>
                      <a:pt x="24" y="22"/>
                    </a:lnTo>
                    <a:lnTo>
                      <a:pt x="26" y="25"/>
                    </a:lnTo>
                    <a:lnTo>
                      <a:pt x="33" y="32"/>
                    </a:lnTo>
                    <a:lnTo>
                      <a:pt x="43" y="34"/>
                    </a:lnTo>
                    <a:lnTo>
                      <a:pt x="49" y="33"/>
                    </a:lnTo>
                    <a:lnTo>
                      <a:pt x="57" y="32"/>
                    </a:lnTo>
                    <a:lnTo>
                      <a:pt x="65" y="28"/>
                    </a:lnTo>
                    <a:lnTo>
                      <a:pt x="72" y="25"/>
                    </a:lnTo>
                    <a:lnTo>
                      <a:pt x="80" y="20"/>
                    </a:lnTo>
                    <a:lnTo>
                      <a:pt x="87" y="15"/>
                    </a:lnTo>
                    <a:lnTo>
                      <a:pt x="87" y="30"/>
                    </a:lnTo>
                    <a:lnTo>
                      <a:pt x="79" y="37"/>
                    </a:lnTo>
                    <a:lnTo>
                      <a:pt x="68" y="44"/>
                    </a:lnTo>
                    <a:lnTo>
                      <a:pt x="59" y="49"/>
                    </a:lnTo>
                    <a:lnTo>
                      <a:pt x="49" y="51"/>
                    </a:lnTo>
                    <a:lnTo>
                      <a:pt x="40" y="54"/>
                    </a:lnTo>
                    <a:lnTo>
                      <a:pt x="32" y="55"/>
                    </a:lnTo>
                    <a:lnTo>
                      <a:pt x="25" y="57"/>
                    </a:lnTo>
                    <a:lnTo>
                      <a:pt x="13" y="55"/>
                    </a:lnTo>
                    <a:lnTo>
                      <a:pt x="3" y="53"/>
                    </a:lnTo>
                    <a:lnTo>
                      <a:pt x="0" y="5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0" name="Freeform 610"/>
              <p:cNvSpPr>
                <a:spLocks/>
              </p:cNvSpPr>
              <p:nvPr/>
            </p:nvSpPr>
            <p:spPr bwMode="auto">
              <a:xfrm>
                <a:off x="2641" y="2494"/>
                <a:ext cx="87" cy="36"/>
              </a:xfrm>
              <a:custGeom>
                <a:avLst/>
                <a:gdLst>
                  <a:gd name="T0" fmla="*/ 0 w 87"/>
                  <a:gd name="T1" fmla="*/ 1 h 36"/>
                  <a:gd name="T2" fmla="*/ 5 w 87"/>
                  <a:gd name="T3" fmla="*/ 3 h 36"/>
                  <a:gd name="T4" fmla="*/ 13 w 87"/>
                  <a:gd name="T5" fmla="*/ 7 h 36"/>
                  <a:gd name="T6" fmla="*/ 20 w 87"/>
                  <a:gd name="T7" fmla="*/ 8 h 36"/>
                  <a:gd name="T8" fmla="*/ 28 w 87"/>
                  <a:gd name="T9" fmla="*/ 9 h 36"/>
                  <a:gd name="T10" fmla="*/ 36 w 87"/>
                  <a:gd name="T11" fmla="*/ 11 h 36"/>
                  <a:gd name="T12" fmla="*/ 45 w 87"/>
                  <a:gd name="T13" fmla="*/ 12 h 36"/>
                  <a:gd name="T14" fmla="*/ 51 w 87"/>
                  <a:gd name="T15" fmla="*/ 11 h 36"/>
                  <a:gd name="T16" fmla="*/ 62 w 87"/>
                  <a:gd name="T17" fmla="*/ 9 h 36"/>
                  <a:gd name="T18" fmla="*/ 71 w 87"/>
                  <a:gd name="T19" fmla="*/ 5 h 36"/>
                  <a:gd name="T20" fmla="*/ 83 w 87"/>
                  <a:gd name="T21" fmla="*/ 3 h 36"/>
                  <a:gd name="T22" fmla="*/ 87 w 87"/>
                  <a:gd name="T23" fmla="*/ 0 h 36"/>
                  <a:gd name="T24" fmla="*/ 87 w 87"/>
                  <a:gd name="T25" fmla="*/ 20 h 36"/>
                  <a:gd name="T26" fmla="*/ 78 w 87"/>
                  <a:gd name="T27" fmla="*/ 23 h 36"/>
                  <a:gd name="T28" fmla="*/ 68 w 87"/>
                  <a:gd name="T29" fmla="*/ 27 h 36"/>
                  <a:gd name="T30" fmla="*/ 61 w 87"/>
                  <a:gd name="T31" fmla="*/ 29 h 36"/>
                  <a:gd name="T32" fmla="*/ 53 w 87"/>
                  <a:gd name="T33" fmla="*/ 32 h 36"/>
                  <a:gd name="T34" fmla="*/ 45 w 87"/>
                  <a:gd name="T35" fmla="*/ 33 h 36"/>
                  <a:gd name="T36" fmla="*/ 37 w 87"/>
                  <a:gd name="T37" fmla="*/ 34 h 36"/>
                  <a:gd name="T38" fmla="*/ 30 w 87"/>
                  <a:gd name="T39" fmla="*/ 34 h 36"/>
                  <a:gd name="T40" fmla="*/ 26 w 87"/>
                  <a:gd name="T41" fmla="*/ 36 h 36"/>
                  <a:gd name="T42" fmla="*/ 18 w 87"/>
                  <a:gd name="T43" fmla="*/ 34 h 36"/>
                  <a:gd name="T44" fmla="*/ 11 w 87"/>
                  <a:gd name="T45" fmla="*/ 34 h 36"/>
                  <a:gd name="T46" fmla="*/ 3 w 87"/>
                  <a:gd name="T47" fmla="*/ 33 h 36"/>
                  <a:gd name="T48" fmla="*/ 0 w 87"/>
                  <a:gd name="T49" fmla="*/ 33 h 36"/>
                  <a:gd name="T50" fmla="*/ 0 w 87"/>
                  <a:gd name="T5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36">
                    <a:moveTo>
                      <a:pt x="0" y="1"/>
                    </a:moveTo>
                    <a:lnTo>
                      <a:pt x="5" y="3"/>
                    </a:lnTo>
                    <a:lnTo>
                      <a:pt x="13" y="7"/>
                    </a:lnTo>
                    <a:lnTo>
                      <a:pt x="20" y="8"/>
                    </a:lnTo>
                    <a:lnTo>
                      <a:pt x="28" y="9"/>
                    </a:lnTo>
                    <a:lnTo>
                      <a:pt x="36" y="11"/>
                    </a:lnTo>
                    <a:lnTo>
                      <a:pt x="45" y="12"/>
                    </a:lnTo>
                    <a:lnTo>
                      <a:pt x="51" y="11"/>
                    </a:lnTo>
                    <a:lnTo>
                      <a:pt x="62" y="9"/>
                    </a:lnTo>
                    <a:lnTo>
                      <a:pt x="71" y="5"/>
                    </a:lnTo>
                    <a:lnTo>
                      <a:pt x="83" y="3"/>
                    </a:lnTo>
                    <a:lnTo>
                      <a:pt x="87" y="0"/>
                    </a:lnTo>
                    <a:lnTo>
                      <a:pt x="87" y="20"/>
                    </a:lnTo>
                    <a:lnTo>
                      <a:pt x="78" y="23"/>
                    </a:lnTo>
                    <a:lnTo>
                      <a:pt x="68" y="27"/>
                    </a:lnTo>
                    <a:lnTo>
                      <a:pt x="61" y="29"/>
                    </a:lnTo>
                    <a:lnTo>
                      <a:pt x="53" y="32"/>
                    </a:lnTo>
                    <a:lnTo>
                      <a:pt x="45" y="33"/>
                    </a:lnTo>
                    <a:lnTo>
                      <a:pt x="37" y="34"/>
                    </a:lnTo>
                    <a:lnTo>
                      <a:pt x="30" y="34"/>
                    </a:lnTo>
                    <a:lnTo>
                      <a:pt x="26" y="36"/>
                    </a:lnTo>
                    <a:lnTo>
                      <a:pt x="18" y="34"/>
                    </a:lnTo>
                    <a:lnTo>
                      <a:pt x="11" y="34"/>
                    </a:lnTo>
                    <a:lnTo>
                      <a:pt x="3" y="33"/>
                    </a:lnTo>
                    <a:lnTo>
                      <a:pt x="0" y="3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1" name="Freeform 611"/>
              <p:cNvSpPr>
                <a:spLocks/>
              </p:cNvSpPr>
              <p:nvPr/>
            </p:nvSpPr>
            <p:spPr bwMode="auto">
              <a:xfrm>
                <a:off x="2641" y="2646"/>
                <a:ext cx="87" cy="47"/>
              </a:xfrm>
              <a:custGeom>
                <a:avLst/>
                <a:gdLst>
                  <a:gd name="T0" fmla="*/ 0 w 87"/>
                  <a:gd name="T1" fmla="*/ 4 h 47"/>
                  <a:gd name="T2" fmla="*/ 9 w 87"/>
                  <a:gd name="T3" fmla="*/ 2 h 47"/>
                  <a:gd name="T4" fmla="*/ 17 w 87"/>
                  <a:gd name="T5" fmla="*/ 0 h 47"/>
                  <a:gd name="T6" fmla="*/ 25 w 87"/>
                  <a:gd name="T7" fmla="*/ 0 h 47"/>
                  <a:gd name="T8" fmla="*/ 33 w 87"/>
                  <a:gd name="T9" fmla="*/ 0 h 47"/>
                  <a:gd name="T10" fmla="*/ 42 w 87"/>
                  <a:gd name="T11" fmla="*/ 0 h 47"/>
                  <a:gd name="T12" fmla="*/ 43 w 87"/>
                  <a:gd name="T13" fmla="*/ 0 h 47"/>
                  <a:gd name="T14" fmla="*/ 49 w 87"/>
                  <a:gd name="T15" fmla="*/ 0 h 47"/>
                  <a:gd name="T16" fmla="*/ 57 w 87"/>
                  <a:gd name="T17" fmla="*/ 0 h 47"/>
                  <a:gd name="T18" fmla="*/ 63 w 87"/>
                  <a:gd name="T19" fmla="*/ 1 h 47"/>
                  <a:gd name="T20" fmla="*/ 71 w 87"/>
                  <a:gd name="T21" fmla="*/ 4 h 47"/>
                  <a:gd name="T22" fmla="*/ 79 w 87"/>
                  <a:gd name="T23" fmla="*/ 5 h 47"/>
                  <a:gd name="T24" fmla="*/ 87 w 87"/>
                  <a:gd name="T25" fmla="*/ 8 h 47"/>
                  <a:gd name="T26" fmla="*/ 87 w 87"/>
                  <a:gd name="T27" fmla="*/ 8 h 47"/>
                  <a:gd name="T28" fmla="*/ 87 w 87"/>
                  <a:gd name="T29" fmla="*/ 47 h 47"/>
                  <a:gd name="T30" fmla="*/ 83 w 87"/>
                  <a:gd name="T31" fmla="*/ 46 h 47"/>
                  <a:gd name="T32" fmla="*/ 75 w 87"/>
                  <a:gd name="T33" fmla="*/ 39 h 47"/>
                  <a:gd name="T34" fmla="*/ 67 w 87"/>
                  <a:gd name="T35" fmla="*/ 34 h 47"/>
                  <a:gd name="T36" fmla="*/ 59 w 87"/>
                  <a:gd name="T37" fmla="*/ 30 h 47"/>
                  <a:gd name="T38" fmla="*/ 53 w 87"/>
                  <a:gd name="T39" fmla="*/ 27 h 47"/>
                  <a:gd name="T40" fmla="*/ 45 w 87"/>
                  <a:gd name="T41" fmla="*/ 23 h 47"/>
                  <a:gd name="T42" fmla="*/ 37 w 87"/>
                  <a:gd name="T43" fmla="*/ 22 h 47"/>
                  <a:gd name="T44" fmla="*/ 30 w 87"/>
                  <a:gd name="T45" fmla="*/ 22 h 47"/>
                  <a:gd name="T46" fmla="*/ 24 w 87"/>
                  <a:gd name="T47" fmla="*/ 22 h 47"/>
                  <a:gd name="T48" fmla="*/ 12 w 87"/>
                  <a:gd name="T49" fmla="*/ 22 h 47"/>
                  <a:gd name="T50" fmla="*/ 1 w 87"/>
                  <a:gd name="T51" fmla="*/ 23 h 47"/>
                  <a:gd name="T52" fmla="*/ 0 w 87"/>
                  <a:gd name="T53" fmla="*/ 23 h 47"/>
                  <a:gd name="T54" fmla="*/ 0 w 87"/>
                  <a:gd name="T5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47">
                    <a:moveTo>
                      <a:pt x="0" y="4"/>
                    </a:moveTo>
                    <a:lnTo>
                      <a:pt x="9" y="2"/>
                    </a:lnTo>
                    <a:lnTo>
                      <a:pt x="17" y="0"/>
                    </a:lnTo>
                    <a:lnTo>
                      <a:pt x="25" y="0"/>
                    </a:lnTo>
                    <a:lnTo>
                      <a:pt x="33" y="0"/>
                    </a:lnTo>
                    <a:lnTo>
                      <a:pt x="42" y="0"/>
                    </a:lnTo>
                    <a:lnTo>
                      <a:pt x="43" y="0"/>
                    </a:lnTo>
                    <a:lnTo>
                      <a:pt x="49" y="0"/>
                    </a:lnTo>
                    <a:lnTo>
                      <a:pt x="57" y="0"/>
                    </a:lnTo>
                    <a:lnTo>
                      <a:pt x="63" y="1"/>
                    </a:lnTo>
                    <a:lnTo>
                      <a:pt x="71" y="4"/>
                    </a:lnTo>
                    <a:lnTo>
                      <a:pt x="79" y="5"/>
                    </a:lnTo>
                    <a:lnTo>
                      <a:pt x="87" y="8"/>
                    </a:lnTo>
                    <a:lnTo>
                      <a:pt x="87" y="8"/>
                    </a:lnTo>
                    <a:lnTo>
                      <a:pt x="87" y="47"/>
                    </a:lnTo>
                    <a:lnTo>
                      <a:pt x="83" y="46"/>
                    </a:lnTo>
                    <a:lnTo>
                      <a:pt x="75" y="39"/>
                    </a:lnTo>
                    <a:lnTo>
                      <a:pt x="67" y="34"/>
                    </a:lnTo>
                    <a:lnTo>
                      <a:pt x="59" y="30"/>
                    </a:lnTo>
                    <a:lnTo>
                      <a:pt x="53" y="27"/>
                    </a:lnTo>
                    <a:lnTo>
                      <a:pt x="45" y="23"/>
                    </a:lnTo>
                    <a:lnTo>
                      <a:pt x="37" y="22"/>
                    </a:lnTo>
                    <a:lnTo>
                      <a:pt x="30" y="22"/>
                    </a:lnTo>
                    <a:lnTo>
                      <a:pt x="24" y="22"/>
                    </a:lnTo>
                    <a:lnTo>
                      <a:pt x="12" y="22"/>
                    </a:lnTo>
                    <a:lnTo>
                      <a:pt x="1" y="23"/>
                    </a:lnTo>
                    <a:lnTo>
                      <a:pt x="0" y="2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2" name="Freeform 612"/>
              <p:cNvSpPr>
                <a:spLocks/>
              </p:cNvSpPr>
              <p:nvPr/>
            </p:nvSpPr>
            <p:spPr bwMode="auto">
              <a:xfrm>
                <a:off x="2554" y="2689"/>
                <a:ext cx="87" cy="112"/>
              </a:xfrm>
              <a:custGeom>
                <a:avLst/>
                <a:gdLst>
                  <a:gd name="T0" fmla="*/ 87 w 87"/>
                  <a:gd name="T1" fmla="*/ 0 h 112"/>
                  <a:gd name="T2" fmla="*/ 83 w 87"/>
                  <a:gd name="T3" fmla="*/ 1 h 112"/>
                  <a:gd name="T4" fmla="*/ 75 w 87"/>
                  <a:gd name="T5" fmla="*/ 5 h 112"/>
                  <a:gd name="T6" fmla="*/ 69 w 87"/>
                  <a:gd name="T7" fmla="*/ 9 h 112"/>
                  <a:gd name="T8" fmla="*/ 62 w 87"/>
                  <a:gd name="T9" fmla="*/ 13 h 112"/>
                  <a:gd name="T10" fmla="*/ 54 w 87"/>
                  <a:gd name="T11" fmla="*/ 17 h 112"/>
                  <a:gd name="T12" fmla="*/ 47 w 87"/>
                  <a:gd name="T13" fmla="*/ 24 h 112"/>
                  <a:gd name="T14" fmla="*/ 41 w 87"/>
                  <a:gd name="T15" fmla="*/ 29 h 112"/>
                  <a:gd name="T16" fmla="*/ 36 w 87"/>
                  <a:gd name="T17" fmla="*/ 37 h 112"/>
                  <a:gd name="T18" fmla="*/ 29 w 87"/>
                  <a:gd name="T19" fmla="*/ 44 h 112"/>
                  <a:gd name="T20" fmla="*/ 24 w 87"/>
                  <a:gd name="T21" fmla="*/ 51 h 112"/>
                  <a:gd name="T22" fmla="*/ 17 w 87"/>
                  <a:gd name="T23" fmla="*/ 59 h 112"/>
                  <a:gd name="T24" fmla="*/ 13 w 87"/>
                  <a:gd name="T25" fmla="*/ 69 h 112"/>
                  <a:gd name="T26" fmla="*/ 9 w 87"/>
                  <a:gd name="T27" fmla="*/ 78 h 112"/>
                  <a:gd name="T28" fmla="*/ 5 w 87"/>
                  <a:gd name="T29" fmla="*/ 88 h 112"/>
                  <a:gd name="T30" fmla="*/ 1 w 87"/>
                  <a:gd name="T31" fmla="*/ 100 h 112"/>
                  <a:gd name="T32" fmla="*/ 0 w 87"/>
                  <a:gd name="T33" fmla="*/ 112 h 112"/>
                  <a:gd name="T34" fmla="*/ 1 w 87"/>
                  <a:gd name="T35" fmla="*/ 98 h 112"/>
                  <a:gd name="T36" fmla="*/ 4 w 87"/>
                  <a:gd name="T37" fmla="*/ 86 h 112"/>
                  <a:gd name="T38" fmla="*/ 8 w 87"/>
                  <a:gd name="T39" fmla="*/ 74 h 112"/>
                  <a:gd name="T40" fmla="*/ 13 w 87"/>
                  <a:gd name="T41" fmla="*/ 65 h 112"/>
                  <a:gd name="T42" fmla="*/ 17 w 87"/>
                  <a:gd name="T43" fmla="*/ 54 h 112"/>
                  <a:gd name="T44" fmla="*/ 22 w 87"/>
                  <a:gd name="T45" fmla="*/ 46 h 112"/>
                  <a:gd name="T46" fmla="*/ 28 w 87"/>
                  <a:gd name="T47" fmla="*/ 38 h 112"/>
                  <a:gd name="T48" fmla="*/ 36 w 87"/>
                  <a:gd name="T49" fmla="*/ 32 h 112"/>
                  <a:gd name="T50" fmla="*/ 41 w 87"/>
                  <a:gd name="T51" fmla="*/ 24 h 112"/>
                  <a:gd name="T52" fmla="*/ 47 w 87"/>
                  <a:gd name="T53" fmla="*/ 18 h 112"/>
                  <a:gd name="T54" fmla="*/ 54 w 87"/>
                  <a:gd name="T55" fmla="*/ 13 h 112"/>
                  <a:gd name="T56" fmla="*/ 62 w 87"/>
                  <a:gd name="T57" fmla="*/ 9 h 112"/>
                  <a:gd name="T58" fmla="*/ 69 w 87"/>
                  <a:gd name="T59" fmla="*/ 5 h 112"/>
                  <a:gd name="T60" fmla="*/ 76 w 87"/>
                  <a:gd name="T61" fmla="*/ 3 h 112"/>
                  <a:gd name="T62" fmla="*/ 83 w 87"/>
                  <a:gd name="T63" fmla="*/ 0 h 112"/>
                  <a:gd name="T64" fmla="*/ 87 w 87"/>
                  <a:gd name="T6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2">
                    <a:moveTo>
                      <a:pt x="87" y="0"/>
                    </a:moveTo>
                    <a:lnTo>
                      <a:pt x="83" y="1"/>
                    </a:lnTo>
                    <a:lnTo>
                      <a:pt x="75" y="5"/>
                    </a:lnTo>
                    <a:lnTo>
                      <a:pt x="69" y="9"/>
                    </a:lnTo>
                    <a:lnTo>
                      <a:pt x="62" y="13"/>
                    </a:lnTo>
                    <a:lnTo>
                      <a:pt x="54" y="17"/>
                    </a:lnTo>
                    <a:lnTo>
                      <a:pt x="47" y="24"/>
                    </a:lnTo>
                    <a:lnTo>
                      <a:pt x="41" y="29"/>
                    </a:lnTo>
                    <a:lnTo>
                      <a:pt x="36" y="37"/>
                    </a:lnTo>
                    <a:lnTo>
                      <a:pt x="29" y="44"/>
                    </a:lnTo>
                    <a:lnTo>
                      <a:pt x="24" y="51"/>
                    </a:lnTo>
                    <a:lnTo>
                      <a:pt x="17" y="59"/>
                    </a:lnTo>
                    <a:lnTo>
                      <a:pt x="13" y="69"/>
                    </a:lnTo>
                    <a:lnTo>
                      <a:pt x="9" y="78"/>
                    </a:lnTo>
                    <a:lnTo>
                      <a:pt x="5" y="88"/>
                    </a:lnTo>
                    <a:lnTo>
                      <a:pt x="1" y="100"/>
                    </a:lnTo>
                    <a:lnTo>
                      <a:pt x="0" y="112"/>
                    </a:lnTo>
                    <a:lnTo>
                      <a:pt x="1" y="98"/>
                    </a:lnTo>
                    <a:lnTo>
                      <a:pt x="4" y="86"/>
                    </a:lnTo>
                    <a:lnTo>
                      <a:pt x="8" y="74"/>
                    </a:lnTo>
                    <a:lnTo>
                      <a:pt x="13" y="65"/>
                    </a:lnTo>
                    <a:lnTo>
                      <a:pt x="17" y="54"/>
                    </a:lnTo>
                    <a:lnTo>
                      <a:pt x="22" y="46"/>
                    </a:lnTo>
                    <a:lnTo>
                      <a:pt x="28" y="38"/>
                    </a:lnTo>
                    <a:lnTo>
                      <a:pt x="36" y="32"/>
                    </a:lnTo>
                    <a:lnTo>
                      <a:pt x="41" y="24"/>
                    </a:lnTo>
                    <a:lnTo>
                      <a:pt x="47" y="18"/>
                    </a:lnTo>
                    <a:lnTo>
                      <a:pt x="54" y="13"/>
                    </a:lnTo>
                    <a:lnTo>
                      <a:pt x="62" y="9"/>
                    </a:lnTo>
                    <a:lnTo>
                      <a:pt x="69" y="5"/>
                    </a:lnTo>
                    <a:lnTo>
                      <a:pt x="76" y="3"/>
                    </a:lnTo>
                    <a:lnTo>
                      <a:pt x="83"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3" name="Freeform 613"/>
              <p:cNvSpPr>
                <a:spLocks/>
              </p:cNvSpPr>
              <p:nvPr/>
            </p:nvSpPr>
            <p:spPr bwMode="auto">
              <a:xfrm>
                <a:off x="2641" y="2698"/>
                <a:ext cx="87" cy="216"/>
              </a:xfrm>
              <a:custGeom>
                <a:avLst/>
                <a:gdLst>
                  <a:gd name="T0" fmla="*/ 0 w 87"/>
                  <a:gd name="T1" fmla="*/ 8 h 216"/>
                  <a:gd name="T2" fmla="*/ 4 w 87"/>
                  <a:gd name="T3" fmla="*/ 7 h 216"/>
                  <a:gd name="T4" fmla="*/ 13 w 87"/>
                  <a:gd name="T5" fmla="*/ 3 h 216"/>
                  <a:gd name="T6" fmla="*/ 22 w 87"/>
                  <a:gd name="T7" fmla="*/ 2 h 216"/>
                  <a:gd name="T8" fmla="*/ 32 w 87"/>
                  <a:gd name="T9" fmla="*/ 0 h 216"/>
                  <a:gd name="T10" fmla="*/ 41 w 87"/>
                  <a:gd name="T11" fmla="*/ 0 h 216"/>
                  <a:gd name="T12" fmla="*/ 42 w 87"/>
                  <a:gd name="T13" fmla="*/ 0 h 216"/>
                  <a:gd name="T14" fmla="*/ 47 w 87"/>
                  <a:gd name="T15" fmla="*/ 0 h 216"/>
                  <a:gd name="T16" fmla="*/ 55 w 87"/>
                  <a:gd name="T17" fmla="*/ 2 h 216"/>
                  <a:gd name="T18" fmla="*/ 62 w 87"/>
                  <a:gd name="T19" fmla="*/ 3 h 216"/>
                  <a:gd name="T20" fmla="*/ 70 w 87"/>
                  <a:gd name="T21" fmla="*/ 7 h 216"/>
                  <a:gd name="T22" fmla="*/ 78 w 87"/>
                  <a:gd name="T23" fmla="*/ 17 h 216"/>
                  <a:gd name="T24" fmla="*/ 86 w 87"/>
                  <a:gd name="T25" fmla="*/ 31 h 216"/>
                  <a:gd name="T26" fmla="*/ 87 w 87"/>
                  <a:gd name="T27" fmla="*/ 38 h 216"/>
                  <a:gd name="T28" fmla="*/ 87 w 87"/>
                  <a:gd name="T29" fmla="*/ 40 h 216"/>
                  <a:gd name="T30" fmla="*/ 87 w 87"/>
                  <a:gd name="T31" fmla="*/ 110 h 216"/>
                  <a:gd name="T32" fmla="*/ 86 w 87"/>
                  <a:gd name="T33" fmla="*/ 115 h 216"/>
                  <a:gd name="T34" fmla="*/ 83 w 87"/>
                  <a:gd name="T35" fmla="*/ 124 h 216"/>
                  <a:gd name="T36" fmla="*/ 80 w 87"/>
                  <a:gd name="T37" fmla="*/ 132 h 216"/>
                  <a:gd name="T38" fmla="*/ 78 w 87"/>
                  <a:gd name="T39" fmla="*/ 141 h 216"/>
                  <a:gd name="T40" fmla="*/ 74 w 87"/>
                  <a:gd name="T41" fmla="*/ 148 h 216"/>
                  <a:gd name="T42" fmla="*/ 70 w 87"/>
                  <a:gd name="T43" fmla="*/ 156 h 216"/>
                  <a:gd name="T44" fmla="*/ 66 w 87"/>
                  <a:gd name="T45" fmla="*/ 162 h 216"/>
                  <a:gd name="T46" fmla="*/ 63 w 87"/>
                  <a:gd name="T47" fmla="*/ 169 h 216"/>
                  <a:gd name="T48" fmla="*/ 54 w 87"/>
                  <a:gd name="T49" fmla="*/ 179 h 216"/>
                  <a:gd name="T50" fmla="*/ 45 w 87"/>
                  <a:gd name="T51" fmla="*/ 190 h 216"/>
                  <a:gd name="T52" fmla="*/ 34 w 87"/>
                  <a:gd name="T53" fmla="*/ 196 h 216"/>
                  <a:gd name="T54" fmla="*/ 25 w 87"/>
                  <a:gd name="T55" fmla="*/ 204 h 216"/>
                  <a:gd name="T56" fmla="*/ 14 w 87"/>
                  <a:gd name="T57" fmla="*/ 210 h 216"/>
                  <a:gd name="T58" fmla="*/ 5 w 87"/>
                  <a:gd name="T59" fmla="*/ 215 h 216"/>
                  <a:gd name="T60" fmla="*/ 0 w 87"/>
                  <a:gd name="T61" fmla="*/ 216 h 216"/>
                  <a:gd name="T62" fmla="*/ 0 w 87"/>
                  <a:gd name="T63" fmla="*/ 198 h 216"/>
                  <a:gd name="T64" fmla="*/ 1 w 87"/>
                  <a:gd name="T65" fmla="*/ 198 h 216"/>
                  <a:gd name="T66" fmla="*/ 9 w 87"/>
                  <a:gd name="T67" fmla="*/ 195 h 216"/>
                  <a:gd name="T68" fmla="*/ 17 w 87"/>
                  <a:gd name="T69" fmla="*/ 193 h 216"/>
                  <a:gd name="T70" fmla="*/ 25 w 87"/>
                  <a:gd name="T71" fmla="*/ 186 h 216"/>
                  <a:gd name="T72" fmla="*/ 34 w 87"/>
                  <a:gd name="T73" fmla="*/ 181 h 216"/>
                  <a:gd name="T74" fmla="*/ 42 w 87"/>
                  <a:gd name="T75" fmla="*/ 173 h 216"/>
                  <a:gd name="T76" fmla="*/ 51 w 87"/>
                  <a:gd name="T77" fmla="*/ 165 h 216"/>
                  <a:gd name="T78" fmla="*/ 55 w 87"/>
                  <a:gd name="T79" fmla="*/ 157 h 216"/>
                  <a:gd name="T80" fmla="*/ 61 w 87"/>
                  <a:gd name="T81" fmla="*/ 149 h 216"/>
                  <a:gd name="T82" fmla="*/ 65 w 87"/>
                  <a:gd name="T83" fmla="*/ 139 h 216"/>
                  <a:gd name="T84" fmla="*/ 68 w 87"/>
                  <a:gd name="T85" fmla="*/ 129 h 216"/>
                  <a:gd name="T86" fmla="*/ 70 w 87"/>
                  <a:gd name="T87" fmla="*/ 117 h 216"/>
                  <a:gd name="T88" fmla="*/ 72 w 87"/>
                  <a:gd name="T89" fmla="*/ 106 h 216"/>
                  <a:gd name="T90" fmla="*/ 74 w 87"/>
                  <a:gd name="T91" fmla="*/ 92 h 216"/>
                  <a:gd name="T92" fmla="*/ 75 w 87"/>
                  <a:gd name="T93" fmla="*/ 79 h 216"/>
                  <a:gd name="T94" fmla="*/ 74 w 87"/>
                  <a:gd name="T95" fmla="*/ 67 h 216"/>
                  <a:gd name="T96" fmla="*/ 72 w 87"/>
                  <a:gd name="T97" fmla="*/ 60 h 216"/>
                  <a:gd name="T98" fmla="*/ 68 w 87"/>
                  <a:gd name="T99" fmla="*/ 52 h 216"/>
                  <a:gd name="T100" fmla="*/ 66 w 87"/>
                  <a:gd name="T101" fmla="*/ 48 h 216"/>
                  <a:gd name="T102" fmla="*/ 57 w 87"/>
                  <a:gd name="T103" fmla="*/ 41 h 216"/>
                  <a:gd name="T104" fmla="*/ 49 w 87"/>
                  <a:gd name="T105" fmla="*/ 37 h 216"/>
                  <a:gd name="T106" fmla="*/ 47 w 87"/>
                  <a:gd name="T107" fmla="*/ 36 h 216"/>
                  <a:gd name="T108" fmla="*/ 41 w 87"/>
                  <a:gd name="T109" fmla="*/ 29 h 216"/>
                  <a:gd name="T110" fmla="*/ 34 w 87"/>
                  <a:gd name="T111" fmla="*/ 27 h 216"/>
                  <a:gd name="T112" fmla="*/ 28 w 87"/>
                  <a:gd name="T113" fmla="*/ 24 h 216"/>
                  <a:gd name="T114" fmla="*/ 22 w 87"/>
                  <a:gd name="T115" fmla="*/ 24 h 216"/>
                  <a:gd name="T116" fmla="*/ 16 w 87"/>
                  <a:gd name="T117" fmla="*/ 24 h 216"/>
                  <a:gd name="T118" fmla="*/ 9 w 87"/>
                  <a:gd name="T119" fmla="*/ 25 h 216"/>
                  <a:gd name="T120" fmla="*/ 1 w 87"/>
                  <a:gd name="T121" fmla="*/ 27 h 216"/>
                  <a:gd name="T122" fmla="*/ 0 w 87"/>
                  <a:gd name="T123" fmla="*/ 27 h 216"/>
                  <a:gd name="T124" fmla="*/ 0 w 87"/>
                  <a:gd name="T125"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 h="216">
                    <a:moveTo>
                      <a:pt x="0" y="8"/>
                    </a:moveTo>
                    <a:lnTo>
                      <a:pt x="4" y="7"/>
                    </a:lnTo>
                    <a:lnTo>
                      <a:pt x="13" y="3"/>
                    </a:lnTo>
                    <a:lnTo>
                      <a:pt x="22" y="2"/>
                    </a:lnTo>
                    <a:lnTo>
                      <a:pt x="32" y="0"/>
                    </a:lnTo>
                    <a:lnTo>
                      <a:pt x="41" y="0"/>
                    </a:lnTo>
                    <a:lnTo>
                      <a:pt x="42" y="0"/>
                    </a:lnTo>
                    <a:lnTo>
                      <a:pt x="47" y="0"/>
                    </a:lnTo>
                    <a:lnTo>
                      <a:pt x="55" y="2"/>
                    </a:lnTo>
                    <a:lnTo>
                      <a:pt x="62" y="3"/>
                    </a:lnTo>
                    <a:lnTo>
                      <a:pt x="70" y="7"/>
                    </a:lnTo>
                    <a:lnTo>
                      <a:pt x="78" y="17"/>
                    </a:lnTo>
                    <a:lnTo>
                      <a:pt x="86" y="31"/>
                    </a:lnTo>
                    <a:lnTo>
                      <a:pt x="87" y="38"/>
                    </a:lnTo>
                    <a:lnTo>
                      <a:pt x="87" y="40"/>
                    </a:lnTo>
                    <a:lnTo>
                      <a:pt x="87" y="110"/>
                    </a:lnTo>
                    <a:lnTo>
                      <a:pt x="86" y="115"/>
                    </a:lnTo>
                    <a:lnTo>
                      <a:pt x="83" y="124"/>
                    </a:lnTo>
                    <a:lnTo>
                      <a:pt x="80" y="132"/>
                    </a:lnTo>
                    <a:lnTo>
                      <a:pt x="78" y="141"/>
                    </a:lnTo>
                    <a:lnTo>
                      <a:pt x="74" y="148"/>
                    </a:lnTo>
                    <a:lnTo>
                      <a:pt x="70" y="156"/>
                    </a:lnTo>
                    <a:lnTo>
                      <a:pt x="66" y="162"/>
                    </a:lnTo>
                    <a:lnTo>
                      <a:pt x="63" y="169"/>
                    </a:lnTo>
                    <a:lnTo>
                      <a:pt x="54" y="179"/>
                    </a:lnTo>
                    <a:lnTo>
                      <a:pt x="45" y="190"/>
                    </a:lnTo>
                    <a:lnTo>
                      <a:pt x="34" y="196"/>
                    </a:lnTo>
                    <a:lnTo>
                      <a:pt x="25" y="204"/>
                    </a:lnTo>
                    <a:lnTo>
                      <a:pt x="14" y="210"/>
                    </a:lnTo>
                    <a:lnTo>
                      <a:pt x="5" y="215"/>
                    </a:lnTo>
                    <a:lnTo>
                      <a:pt x="0" y="216"/>
                    </a:lnTo>
                    <a:lnTo>
                      <a:pt x="0" y="198"/>
                    </a:lnTo>
                    <a:lnTo>
                      <a:pt x="1" y="198"/>
                    </a:lnTo>
                    <a:lnTo>
                      <a:pt x="9" y="195"/>
                    </a:lnTo>
                    <a:lnTo>
                      <a:pt x="17" y="193"/>
                    </a:lnTo>
                    <a:lnTo>
                      <a:pt x="25" y="186"/>
                    </a:lnTo>
                    <a:lnTo>
                      <a:pt x="34" y="181"/>
                    </a:lnTo>
                    <a:lnTo>
                      <a:pt x="42" y="173"/>
                    </a:lnTo>
                    <a:lnTo>
                      <a:pt x="51" y="165"/>
                    </a:lnTo>
                    <a:lnTo>
                      <a:pt x="55" y="157"/>
                    </a:lnTo>
                    <a:lnTo>
                      <a:pt x="61" y="149"/>
                    </a:lnTo>
                    <a:lnTo>
                      <a:pt x="65" y="139"/>
                    </a:lnTo>
                    <a:lnTo>
                      <a:pt x="68" y="129"/>
                    </a:lnTo>
                    <a:lnTo>
                      <a:pt x="70" y="117"/>
                    </a:lnTo>
                    <a:lnTo>
                      <a:pt x="72" y="106"/>
                    </a:lnTo>
                    <a:lnTo>
                      <a:pt x="74" y="92"/>
                    </a:lnTo>
                    <a:lnTo>
                      <a:pt x="75" y="79"/>
                    </a:lnTo>
                    <a:lnTo>
                      <a:pt x="74" y="67"/>
                    </a:lnTo>
                    <a:lnTo>
                      <a:pt x="72" y="60"/>
                    </a:lnTo>
                    <a:lnTo>
                      <a:pt x="68" y="52"/>
                    </a:lnTo>
                    <a:lnTo>
                      <a:pt x="66" y="48"/>
                    </a:lnTo>
                    <a:lnTo>
                      <a:pt x="57" y="41"/>
                    </a:lnTo>
                    <a:lnTo>
                      <a:pt x="49" y="37"/>
                    </a:lnTo>
                    <a:lnTo>
                      <a:pt x="47" y="36"/>
                    </a:lnTo>
                    <a:lnTo>
                      <a:pt x="41" y="29"/>
                    </a:lnTo>
                    <a:lnTo>
                      <a:pt x="34" y="27"/>
                    </a:lnTo>
                    <a:lnTo>
                      <a:pt x="28" y="24"/>
                    </a:lnTo>
                    <a:lnTo>
                      <a:pt x="22" y="24"/>
                    </a:lnTo>
                    <a:lnTo>
                      <a:pt x="16" y="24"/>
                    </a:lnTo>
                    <a:lnTo>
                      <a:pt x="9" y="25"/>
                    </a:lnTo>
                    <a:lnTo>
                      <a:pt x="1" y="27"/>
                    </a:lnTo>
                    <a:lnTo>
                      <a:pt x="0" y="2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4" name="Freeform 614"/>
              <p:cNvSpPr>
                <a:spLocks/>
              </p:cNvSpPr>
              <p:nvPr/>
            </p:nvSpPr>
            <p:spPr bwMode="auto">
              <a:xfrm>
                <a:off x="2570" y="2706"/>
                <a:ext cx="71" cy="215"/>
              </a:xfrm>
              <a:custGeom>
                <a:avLst/>
                <a:gdLst>
                  <a:gd name="T0" fmla="*/ 71 w 71"/>
                  <a:gd name="T1" fmla="*/ 19 h 215"/>
                  <a:gd name="T2" fmla="*/ 66 w 71"/>
                  <a:gd name="T3" fmla="*/ 23 h 215"/>
                  <a:gd name="T4" fmla="*/ 58 w 71"/>
                  <a:gd name="T5" fmla="*/ 27 h 215"/>
                  <a:gd name="T6" fmla="*/ 51 w 71"/>
                  <a:gd name="T7" fmla="*/ 33 h 215"/>
                  <a:gd name="T8" fmla="*/ 45 w 71"/>
                  <a:gd name="T9" fmla="*/ 40 h 215"/>
                  <a:gd name="T10" fmla="*/ 39 w 71"/>
                  <a:gd name="T11" fmla="*/ 49 h 215"/>
                  <a:gd name="T12" fmla="*/ 34 w 71"/>
                  <a:gd name="T13" fmla="*/ 55 h 215"/>
                  <a:gd name="T14" fmla="*/ 29 w 71"/>
                  <a:gd name="T15" fmla="*/ 65 h 215"/>
                  <a:gd name="T16" fmla="*/ 25 w 71"/>
                  <a:gd name="T17" fmla="*/ 73 h 215"/>
                  <a:gd name="T18" fmla="*/ 22 w 71"/>
                  <a:gd name="T19" fmla="*/ 84 h 215"/>
                  <a:gd name="T20" fmla="*/ 18 w 71"/>
                  <a:gd name="T21" fmla="*/ 95 h 215"/>
                  <a:gd name="T22" fmla="*/ 17 w 71"/>
                  <a:gd name="T23" fmla="*/ 108 h 215"/>
                  <a:gd name="T24" fmla="*/ 17 w 71"/>
                  <a:gd name="T25" fmla="*/ 115 h 215"/>
                  <a:gd name="T26" fmla="*/ 17 w 71"/>
                  <a:gd name="T27" fmla="*/ 123 h 215"/>
                  <a:gd name="T28" fmla="*/ 17 w 71"/>
                  <a:gd name="T29" fmla="*/ 131 h 215"/>
                  <a:gd name="T30" fmla="*/ 17 w 71"/>
                  <a:gd name="T31" fmla="*/ 138 h 215"/>
                  <a:gd name="T32" fmla="*/ 17 w 71"/>
                  <a:gd name="T33" fmla="*/ 149 h 215"/>
                  <a:gd name="T34" fmla="*/ 18 w 71"/>
                  <a:gd name="T35" fmla="*/ 158 h 215"/>
                  <a:gd name="T36" fmla="*/ 21 w 71"/>
                  <a:gd name="T37" fmla="*/ 165 h 215"/>
                  <a:gd name="T38" fmla="*/ 25 w 71"/>
                  <a:gd name="T39" fmla="*/ 171 h 215"/>
                  <a:gd name="T40" fmla="*/ 31 w 71"/>
                  <a:gd name="T41" fmla="*/ 177 h 215"/>
                  <a:gd name="T42" fmla="*/ 41 w 71"/>
                  <a:gd name="T43" fmla="*/ 179 h 215"/>
                  <a:gd name="T44" fmla="*/ 42 w 71"/>
                  <a:gd name="T45" fmla="*/ 182 h 215"/>
                  <a:gd name="T46" fmla="*/ 43 w 71"/>
                  <a:gd name="T47" fmla="*/ 185 h 215"/>
                  <a:gd name="T48" fmla="*/ 51 w 71"/>
                  <a:gd name="T49" fmla="*/ 190 h 215"/>
                  <a:gd name="T50" fmla="*/ 62 w 71"/>
                  <a:gd name="T51" fmla="*/ 192 h 215"/>
                  <a:gd name="T52" fmla="*/ 66 w 71"/>
                  <a:gd name="T53" fmla="*/ 191 h 215"/>
                  <a:gd name="T54" fmla="*/ 71 w 71"/>
                  <a:gd name="T55" fmla="*/ 190 h 215"/>
                  <a:gd name="T56" fmla="*/ 71 w 71"/>
                  <a:gd name="T57" fmla="*/ 208 h 215"/>
                  <a:gd name="T58" fmla="*/ 66 w 71"/>
                  <a:gd name="T59" fmla="*/ 210 h 215"/>
                  <a:gd name="T60" fmla="*/ 57 w 71"/>
                  <a:gd name="T61" fmla="*/ 212 h 215"/>
                  <a:gd name="T62" fmla="*/ 49 w 71"/>
                  <a:gd name="T63" fmla="*/ 214 h 215"/>
                  <a:gd name="T64" fmla="*/ 42 w 71"/>
                  <a:gd name="T65" fmla="*/ 215 h 215"/>
                  <a:gd name="T66" fmla="*/ 31 w 71"/>
                  <a:gd name="T67" fmla="*/ 214 h 215"/>
                  <a:gd name="T68" fmla="*/ 21 w 71"/>
                  <a:gd name="T69" fmla="*/ 211 h 215"/>
                  <a:gd name="T70" fmla="*/ 16 w 71"/>
                  <a:gd name="T71" fmla="*/ 204 h 215"/>
                  <a:gd name="T72" fmla="*/ 12 w 71"/>
                  <a:gd name="T73" fmla="*/ 199 h 215"/>
                  <a:gd name="T74" fmla="*/ 8 w 71"/>
                  <a:gd name="T75" fmla="*/ 192 h 215"/>
                  <a:gd name="T76" fmla="*/ 5 w 71"/>
                  <a:gd name="T77" fmla="*/ 186 h 215"/>
                  <a:gd name="T78" fmla="*/ 1 w 71"/>
                  <a:gd name="T79" fmla="*/ 178 h 215"/>
                  <a:gd name="T80" fmla="*/ 0 w 71"/>
                  <a:gd name="T81" fmla="*/ 170 h 215"/>
                  <a:gd name="T82" fmla="*/ 0 w 71"/>
                  <a:gd name="T83" fmla="*/ 161 h 215"/>
                  <a:gd name="T84" fmla="*/ 0 w 71"/>
                  <a:gd name="T85" fmla="*/ 152 h 215"/>
                  <a:gd name="T86" fmla="*/ 0 w 71"/>
                  <a:gd name="T87" fmla="*/ 140 h 215"/>
                  <a:gd name="T88" fmla="*/ 0 w 71"/>
                  <a:gd name="T89" fmla="*/ 129 h 215"/>
                  <a:gd name="T90" fmla="*/ 0 w 71"/>
                  <a:gd name="T91" fmla="*/ 119 h 215"/>
                  <a:gd name="T92" fmla="*/ 3 w 71"/>
                  <a:gd name="T93" fmla="*/ 109 h 215"/>
                  <a:gd name="T94" fmla="*/ 3 w 71"/>
                  <a:gd name="T95" fmla="*/ 99 h 215"/>
                  <a:gd name="T96" fmla="*/ 5 w 71"/>
                  <a:gd name="T97" fmla="*/ 91 h 215"/>
                  <a:gd name="T98" fmla="*/ 6 w 71"/>
                  <a:gd name="T99" fmla="*/ 83 h 215"/>
                  <a:gd name="T100" fmla="*/ 10 w 71"/>
                  <a:gd name="T101" fmla="*/ 75 h 215"/>
                  <a:gd name="T102" fmla="*/ 13 w 71"/>
                  <a:gd name="T103" fmla="*/ 67 h 215"/>
                  <a:gd name="T104" fmla="*/ 16 w 71"/>
                  <a:gd name="T105" fmla="*/ 59 h 215"/>
                  <a:gd name="T106" fmla="*/ 18 w 71"/>
                  <a:gd name="T107" fmla="*/ 53 h 215"/>
                  <a:gd name="T108" fmla="*/ 22 w 71"/>
                  <a:gd name="T109" fmla="*/ 48 h 215"/>
                  <a:gd name="T110" fmla="*/ 30 w 71"/>
                  <a:gd name="T111" fmla="*/ 36 h 215"/>
                  <a:gd name="T112" fmla="*/ 39 w 71"/>
                  <a:gd name="T113" fmla="*/ 27 h 215"/>
                  <a:gd name="T114" fmla="*/ 47 w 71"/>
                  <a:gd name="T115" fmla="*/ 17 h 215"/>
                  <a:gd name="T116" fmla="*/ 57 w 71"/>
                  <a:gd name="T117" fmla="*/ 9 h 215"/>
                  <a:gd name="T118" fmla="*/ 64 w 71"/>
                  <a:gd name="T119" fmla="*/ 3 h 215"/>
                  <a:gd name="T120" fmla="*/ 71 w 71"/>
                  <a:gd name="T121" fmla="*/ 0 h 215"/>
                  <a:gd name="T122" fmla="*/ 71 w 71"/>
                  <a:gd name="T123" fmla="*/ 1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215">
                    <a:moveTo>
                      <a:pt x="71" y="19"/>
                    </a:moveTo>
                    <a:lnTo>
                      <a:pt x="66" y="23"/>
                    </a:lnTo>
                    <a:lnTo>
                      <a:pt x="58" y="27"/>
                    </a:lnTo>
                    <a:lnTo>
                      <a:pt x="51" y="33"/>
                    </a:lnTo>
                    <a:lnTo>
                      <a:pt x="45" y="40"/>
                    </a:lnTo>
                    <a:lnTo>
                      <a:pt x="39" y="49"/>
                    </a:lnTo>
                    <a:lnTo>
                      <a:pt x="34" y="55"/>
                    </a:lnTo>
                    <a:lnTo>
                      <a:pt x="29" y="65"/>
                    </a:lnTo>
                    <a:lnTo>
                      <a:pt x="25" y="73"/>
                    </a:lnTo>
                    <a:lnTo>
                      <a:pt x="22" y="84"/>
                    </a:lnTo>
                    <a:lnTo>
                      <a:pt x="18" y="95"/>
                    </a:lnTo>
                    <a:lnTo>
                      <a:pt x="17" y="108"/>
                    </a:lnTo>
                    <a:lnTo>
                      <a:pt x="17" y="115"/>
                    </a:lnTo>
                    <a:lnTo>
                      <a:pt x="17" y="123"/>
                    </a:lnTo>
                    <a:lnTo>
                      <a:pt x="17" y="131"/>
                    </a:lnTo>
                    <a:lnTo>
                      <a:pt x="17" y="138"/>
                    </a:lnTo>
                    <a:lnTo>
                      <a:pt x="17" y="149"/>
                    </a:lnTo>
                    <a:lnTo>
                      <a:pt x="18" y="158"/>
                    </a:lnTo>
                    <a:lnTo>
                      <a:pt x="21" y="165"/>
                    </a:lnTo>
                    <a:lnTo>
                      <a:pt x="25" y="171"/>
                    </a:lnTo>
                    <a:lnTo>
                      <a:pt x="31" y="177"/>
                    </a:lnTo>
                    <a:lnTo>
                      <a:pt x="41" y="179"/>
                    </a:lnTo>
                    <a:lnTo>
                      <a:pt x="42" y="182"/>
                    </a:lnTo>
                    <a:lnTo>
                      <a:pt x="43" y="185"/>
                    </a:lnTo>
                    <a:lnTo>
                      <a:pt x="51" y="190"/>
                    </a:lnTo>
                    <a:lnTo>
                      <a:pt x="62" y="192"/>
                    </a:lnTo>
                    <a:lnTo>
                      <a:pt x="66" y="191"/>
                    </a:lnTo>
                    <a:lnTo>
                      <a:pt x="71" y="190"/>
                    </a:lnTo>
                    <a:lnTo>
                      <a:pt x="71" y="208"/>
                    </a:lnTo>
                    <a:lnTo>
                      <a:pt x="66" y="210"/>
                    </a:lnTo>
                    <a:lnTo>
                      <a:pt x="57" y="212"/>
                    </a:lnTo>
                    <a:lnTo>
                      <a:pt x="49" y="214"/>
                    </a:lnTo>
                    <a:lnTo>
                      <a:pt x="42" y="215"/>
                    </a:lnTo>
                    <a:lnTo>
                      <a:pt x="31" y="214"/>
                    </a:lnTo>
                    <a:lnTo>
                      <a:pt x="21" y="211"/>
                    </a:lnTo>
                    <a:lnTo>
                      <a:pt x="16" y="204"/>
                    </a:lnTo>
                    <a:lnTo>
                      <a:pt x="12" y="199"/>
                    </a:lnTo>
                    <a:lnTo>
                      <a:pt x="8" y="192"/>
                    </a:lnTo>
                    <a:lnTo>
                      <a:pt x="5" y="186"/>
                    </a:lnTo>
                    <a:lnTo>
                      <a:pt x="1" y="178"/>
                    </a:lnTo>
                    <a:lnTo>
                      <a:pt x="0" y="170"/>
                    </a:lnTo>
                    <a:lnTo>
                      <a:pt x="0" y="161"/>
                    </a:lnTo>
                    <a:lnTo>
                      <a:pt x="0" y="152"/>
                    </a:lnTo>
                    <a:lnTo>
                      <a:pt x="0" y="140"/>
                    </a:lnTo>
                    <a:lnTo>
                      <a:pt x="0" y="129"/>
                    </a:lnTo>
                    <a:lnTo>
                      <a:pt x="0" y="119"/>
                    </a:lnTo>
                    <a:lnTo>
                      <a:pt x="3" y="109"/>
                    </a:lnTo>
                    <a:lnTo>
                      <a:pt x="3" y="99"/>
                    </a:lnTo>
                    <a:lnTo>
                      <a:pt x="5" y="91"/>
                    </a:lnTo>
                    <a:lnTo>
                      <a:pt x="6" y="83"/>
                    </a:lnTo>
                    <a:lnTo>
                      <a:pt x="10" y="75"/>
                    </a:lnTo>
                    <a:lnTo>
                      <a:pt x="13" y="67"/>
                    </a:lnTo>
                    <a:lnTo>
                      <a:pt x="16" y="59"/>
                    </a:lnTo>
                    <a:lnTo>
                      <a:pt x="18" y="53"/>
                    </a:lnTo>
                    <a:lnTo>
                      <a:pt x="22" y="48"/>
                    </a:lnTo>
                    <a:lnTo>
                      <a:pt x="30" y="36"/>
                    </a:lnTo>
                    <a:lnTo>
                      <a:pt x="39" y="27"/>
                    </a:lnTo>
                    <a:lnTo>
                      <a:pt x="47" y="17"/>
                    </a:lnTo>
                    <a:lnTo>
                      <a:pt x="57" y="9"/>
                    </a:lnTo>
                    <a:lnTo>
                      <a:pt x="64" y="3"/>
                    </a:lnTo>
                    <a:lnTo>
                      <a:pt x="71" y="0"/>
                    </a:lnTo>
                    <a:lnTo>
                      <a:pt x="7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5" name="Freeform 615"/>
              <p:cNvSpPr>
                <a:spLocks/>
              </p:cNvSpPr>
              <p:nvPr/>
            </p:nvSpPr>
            <p:spPr bwMode="auto">
              <a:xfrm>
                <a:off x="2641" y="2900"/>
                <a:ext cx="87" cy="71"/>
              </a:xfrm>
              <a:custGeom>
                <a:avLst/>
                <a:gdLst>
                  <a:gd name="T0" fmla="*/ 0 w 87"/>
                  <a:gd name="T1" fmla="*/ 50 h 71"/>
                  <a:gd name="T2" fmla="*/ 7 w 87"/>
                  <a:gd name="T3" fmla="*/ 48 h 71"/>
                  <a:gd name="T4" fmla="*/ 16 w 87"/>
                  <a:gd name="T5" fmla="*/ 45 h 71"/>
                  <a:gd name="T6" fmla="*/ 28 w 87"/>
                  <a:gd name="T7" fmla="*/ 42 h 71"/>
                  <a:gd name="T8" fmla="*/ 40 w 87"/>
                  <a:gd name="T9" fmla="*/ 37 h 71"/>
                  <a:gd name="T10" fmla="*/ 51 w 87"/>
                  <a:gd name="T11" fmla="*/ 30 h 71"/>
                  <a:gd name="T12" fmla="*/ 63 w 87"/>
                  <a:gd name="T13" fmla="*/ 22 h 71"/>
                  <a:gd name="T14" fmla="*/ 75 w 87"/>
                  <a:gd name="T15" fmla="*/ 14 h 71"/>
                  <a:gd name="T16" fmla="*/ 79 w 87"/>
                  <a:gd name="T17" fmla="*/ 8 h 71"/>
                  <a:gd name="T18" fmla="*/ 86 w 87"/>
                  <a:gd name="T19" fmla="*/ 2 h 71"/>
                  <a:gd name="T20" fmla="*/ 87 w 87"/>
                  <a:gd name="T21" fmla="*/ 0 h 71"/>
                  <a:gd name="T22" fmla="*/ 87 w 87"/>
                  <a:gd name="T23" fmla="*/ 22 h 71"/>
                  <a:gd name="T24" fmla="*/ 87 w 87"/>
                  <a:gd name="T25" fmla="*/ 22 h 71"/>
                  <a:gd name="T26" fmla="*/ 78 w 87"/>
                  <a:gd name="T27" fmla="*/ 30 h 71"/>
                  <a:gd name="T28" fmla="*/ 68 w 87"/>
                  <a:gd name="T29" fmla="*/ 38 h 71"/>
                  <a:gd name="T30" fmla="*/ 59 w 87"/>
                  <a:gd name="T31" fmla="*/ 43 h 71"/>
                  <a:gd name="T32" fmla="*/ 50 w 87"/>
                  <a:gd name="T33" fmla="*/ 48 h 71"/>
                  <a:gd name="T34" fmla="*/ 41 w 87"/>
                  <a:gd name="T35" fmla="*/ 54 h 71"/>
                  <a:gd name="T36" fmla="*/ 33 w 87"/>
                  <a:gd name="T37" fmla="*/ 59 h 71"/>
                  <a:gd name="T38" fmla="*/ 24 w 87"/>
                  <a:gd name="T39" fmla="*/ 62 h 71"/>
                  <a:gd name="T40" fmla="*/ 14 w 87"/>
                  <a:gd name="T41" fmla="*/ 66 h 71"/>
                  <a:gd name="T42" fmla="*/ 7 w 87"/>
                  <a:gd name="T43" fmla="*/ 68 h 71"/>
                  <a:gd name="T44" fmla="*/ 0 w 87"/>
                  <a:gd name="T45" fmla="*/ 71 h 71"/>
                  <a:gd name="T46" fmla="*/ 0 w 87"/>
                  <a:gd name="T4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1">
                    <a:moveTo>
                      <a:pt x="0" y="50"/>
                    </a:moveTo>
                    <a:lnTo>
                      <a:pt x="7" y="48"/>
                    </a:lnTo>
                    <a:lnTo>
                      <a:pt x="16" y="45"/>
                    </a:lnTo>
                    <a:lnTo>
                      <a:pt x="28" y="42"/>
                    </a:lnTo>
                    <a:lnTo>
                      <a:pt x="40" y="37"/>
                    </a:lnTo>
                    <a:lnTo>
                      <a:pt x="51" y="30"/>
                    </a:lnTo>
                    <a:lnTo>
                      <a:pt x="63" y="22"/>
                    </a:lnTo>
                    <a:lnTo>
                      <a:pt x="75" y="14"/>
                    </a:lnTo>
                    <a:lnTo>
                      <a:pt x="79" y="8"/>
                    </a:lnTo>
                    <a:lnTo>
                      <a:pt x="86" y="2"/>
                    </a:lnTo>
                    <a:lnTo>
                      <a:pt x="87" y="0"/>
                    </a:lnTo>
                    <a:lnTo>
                      <a:pt x="87" y="22"/>
                    </a:lnTo>
                    <a:lnTo>
                      <a:pt x="87" y="22"/>
                    </a:lnTo>
                    <a:lnTo>
                      <a:pt x="78" y="30"/>
                    </a:lnTo>
                    <a:lnTo>
                      <a:pt x="68" y="38"/>
                    </a:lnTo>
                    <a:lnTo>
                      <a:pt x="59" y="43"/>
                    </a:lnTo>
                    <a:lnTo>
                      <a:pt x="50" y="48"/>
                    </a:lnTo>
                    <a:lnTo>
                      <a:pt x="41" y="54"/>
                    </a:lnTo>
                    <a:lnTo>
                      <a:pt x="33" y="59"/>
                    </a:lnTo>
                    <a:lnTo>
                      <a:pt x="24" y="62"/>
                    </a:lnTo>
                    <a:lnTo>
                      <a:pt x="14" y="66"/>
                    </a:lnTo>
                    <a:lnTo>
                      <a:pt x="7" y="68"/>
                    </a:lnTo>
                    <a:lnTo>
                      <a:pt x="0" y="71"/>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6" name="Freeform 616"/>
              <p:cNvSpPr>
                <a:spLocks/>
              </p:cNvSpPr>
              <p:nvPr/>
            </p:nvSpPr>
            <p:spPr bwMode="auto">
              <a:xfrm>
                <a:off x="2728" y="1738"/>
                <a:ext cx="120" cy="326"/>
              </a:xfrm>
              <a:custGeom>
                <a:avLst/>
                <a:gdLst>
                  <a:gd name="T0" fmla="*/ 8 w 120"/>
                  <a:gd name="T1" fmla="*/ 0 h 326"/>
                  <a:gd name="T2" fmla="*/ 22 w 120"/>
                  <a:gd name="T3" fmla="*/ 0 h 326"/>
                  <a:gd name="T4" fmla="*/ 38 w 120"/>
                  <a:gd name="T5" fmla="*/ 4 h 326"/>
                  <a:gd name="T6" fmla="*/ 54 w 120"/>
                  <a:gd name="T7" fmla="*/ 8 h 326"/>
                  <a:gd name="T8" fmla="*/ 71 w 120"/>
                  <a:gd name="T9" fmla="*/ 17 h 326"/>
                  <a:gd name="T10" fmla="*/ 84 w 120"/>
                  <a:gd name="T11" fmla="*/ 29 h 326"/>
                  <a:gd name="T12" fmla="*/ 97 w 120"/>
                  <a:gd name="T13" fmla="*/ 46 h 326"/>
                  <a:gd name="T14" fmla="*/ 109 w 120"/>
                  <a:gd name="T15" fmla="*/ 69 h 326"/>
                  <a:gd name="T16" fmla="*/ 116 w 120"/>
                  <a:gd name="T17" fmla="*/ 94 h 326"/>
                  <a:gd name="T18" fmla="*/ 118 w 120"/>
                  <a:gd name="T19" fmla="*/ 107 h 326"/>
                  <a:gd name="T20" fmla="*/ 120 w 120"/>
                  <a:gd name="T21" fmla="*/ 123 h 326"/>
                  <a:gd name="T22" fmla="*/ 118 w 120"/>
                  <a:gd name="T23" fmla="*/ 145 h 326"/>
                  <a:gd name="T24" fmla="*/ 116 w 120"/>
                  <a:gd name="T25" fmla="*/ 169 h 326"/>
                  <a:gd name="T26" fmla="*/ 111 w 120"/>
                  <a:gd name="T27" fmla="*/ 189 h 326"/>
                  <a:gd name="T28" fmla="*/ 105 w 120"/>
                  <a:gd name="T29" fmla="*/ 210 h 326"/>
                  <a:gd name="T30" fmla="*/ 97 w 120"/>
                  <a:gd name="T31" fmla="*/ 227 h 326"/>
                  <a:gd name="T32" fmla="*/ 89 w 120"/>
                  <a:gd name="T33" fmla="*/ 244 h 326"/>
                  <a:gd name="T34" fmla="*/ 80 w 120"/>
                  <a:gd name="T35" fmla="*/ 258 h 326"/>
                  <a:gd name="T36" fmla="*/ 71 w 120"/>
                  <a:gd name="T37" fmla="*/ 273 h 326"/>
                  <a:gd name="T38" fmla="*/ 53 w 120"/>
                  <a:gd name="T39" fmla="*/ 290 h 326"/>
                  <a:gd name="T40" fmla="*/ 34 w 120"/>
                  <a:gd name="T41" fmla="*/ 306 h 326"/>
                  <a:gd name="T42" fmla="*/ 16 w 120"/>
                  <a:gd name="T43" fmla="*/ 318 h 326"/>
                  <a:gd name="T44" fmla="*/ 0 w 120"/>
                  <a:gd name="T45" fmla="*/ 326 h 326"/>
                  <a:gd name="T46" fmla="*/ 4 w 120"/>
                  <a:gd name="T47" fmla="*/ 306 h 326"/>
                  <a:gd name="T48" fmla="*/ 17 w 120"/>
                  <a:gd name="T49" fmla="*/ 299 h 326"/>
                  <a:gd name="T50" fmla="*/ 29 w 120"/>
                  <a:gd name="T51" fmla="*/ 291 h 326"/>
                  <a:gd name="T52" fmla="*/ 42 w 120"/>
                  <a:gd name="T53" fmla="*/ 283 h 326"/>
                  <a:gd name="T54" fmla="*/ 53 w 120"/>
                  <a:gd name="T55" fmla="*/ 270 h 326"/>
                  <a:gd name="T56" fmla="*/ 64 w 120"/>
                  <a:gd name="T57" fmla="*/ 257 h 326"/>
                  <a:gd name="T58" fmla="*/ 75 w 120"/>
                  <a:gd name="T59" fmla="*/ 241 h 326"/>
                  <a:gd name="T60" fmla="*/ 84 w 120"/>
                  <a:gd name="T61" fmla="*/ 225 h 326"/>
                  <a:gd name="T62" fmla="*/ 91 w 120"/>
                  <a:gd name="T63" fmla="*/ 206 h 326"/>
                  <a:gd name="T64" fmla="*/ 97 w 120"/>
                  <a:gd name="T65" fmla="*/ 185 h 326"/>
                  <a:gd name="T66" fmla="*/ 100 w 120"/>
                  <a:gd name="T67" fmla="*/ 161 h 326"/>
                  <a:gd name="T68" fmla="*/ 103 w 120"/>
                  <a:gd name="T69" fmla="*/ 136 h 326"/>
                  <a:gd name="T70" fmla="*/ 100 w 120"/>
                  <a:gd name="T71" fmla="*/ 118 h 326"/>
                  <a:gd name="T72" fmla="*/ 97 w 120"/>
                  <a:gd name="T73" fmla="*/ 103 h 326"/>
                  <a:gd name="T74" fmla="*/ 86 w 120"/>
                  <a:gd name="T75" fmla="*/ 78 h 326"/>
                  <a:gd name="T76" fmla="*/ 68 w 120"/>
                  <a:gd name="T77" fmla="*/ 58 h 326"/>
                  <a:gd name="T78" fmla="*/ 50 w 120"/>
                  <a:gd name="T79" fmla="*/ 46 h 326"/>
                  <a:gd name="T80" fmla="*/ 34 w 120"/>
                  <a:gd name="T81" fmla="*/ 35 h 326"/>
                  <a:gd name="T82" fmla="*/ 20 w 120"/>
                  <a:gd name="T83" fmla="*/ 28 h 326"/>
                  <a:gd name="T84" fmla="*/ 4 w 120"/>
                  <a:gd name="T85" fmla="*/ 23 h 326"/>
                  <a:gd name="T86" fmla="*/ 0 w 120"/>
                  <a:gd name="T8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326">
                    <a:moveTo>
                      <a:pt x="0" y="0"/>
                    </a:moveTo>
                    <a:lnTo>
                      <a:pt x="8" y="0"/>
                    </a:lnTo>
                    <a:lnTo>
                      <a:pt x="14" y="0"/>
                    </a:lnTo>
                    <a:lnTo>
                      <a:pt x="22" y="0"/>
                    </a:lnTo>
                    <a:lnTo>
                      <a:pt x="30" y="2"/>
                    </a:lnTo>
                    <a:lnTo>
                      <a:pt x="38" y="4"/>
                    </a:lnTo>
                    <a:lnTo>
                      <a:pt x="46" y="6"/>
                    </a:lnTo>
                    <a:lnTo>
                      <a:pt x="54" y="8"/>
                    </a:lnTo>
                    <a:lnTo>
                      <a:pt x="62" y="12"/>
                    </a:lnTo>
                    <a:lnTo>
                      <a:pt x="71" y="17"/>
                    </a:lnTo>
                    <a:lnTo>
                      <a:pt x="78" y="23"/>
                    </a:lnTo>
                    <a:lnTo>
                      <a:pt x="84" y="29"/>
                    </a:lnTo>
                    <a:lnTo>
                      <a:pt x="91" y="37"/>
                    </a:lnTo>
                    <a:lnTo>
                      <a:pt x="97" y="46"/>
                    </a:lnTo>
                    <a:lnTo>
                      <a:pt x="103" y="57"/>
                    </a:lnTo>
                    <a:lnTo>
                      <a:pt x="109" y="69"/>
                    </a:lnTo>
                    <a:lnTo>
                      <a:pt x="112" y="81"/>
                    </a:lnTo>
                    <a:lnTo>
                      <a:pt x="116" y="94"/>
                    </a:lnTo>
                    <a:lnTo>
                      <a:pt x="117" y="99"/>
                    </a:lnTo>
                    <a:lnTo>
                      <a:pt x="118" y="107"/>
                    </a:lnTo>
                    <a:lnTo>
                      <a:pt x="118" y="115"/>
                    </a:lnTo>
                    <a:lnTo>
                      <a:pt x="120" y="123"/>
                    </a:lnTo>
                    <a:lnTo>
                      <a:pt x="118" y="133"/>
                    </a:lnTo>
                    <a:lnTo>
                      <a:pt x="118" y="145"/>
                    </a:lnTo>
                    <a:lnTo>
                      <a:pt x="117" y="157"/>
                    </a:lnTo>
                    <a:lnTo>
                      <a:pt x="116" y="169"/>
                    </a:lnTo>
                    <a:lnTo>
                      <a:pt x="113" y="178"/>
                    </a:lnTo>
                    <a:lnTo>
                      <a:pt x="111" y="189"/>
                    </a:lnTo>
                    <a:lnTo>
                      <a:pt x="108" y="199"/>
                    </a:lnTo>
                    <a:lnTo>
                      <a:pt x="105" y="210"/>
                    </a:lnTo>
                    <a:lnTo>
                      <a:pt x="101" y="218"/>
                    </a:lnTo>
                    <a:lnTo>
                      <a:pt x="97" y="227"/>
                    </a:lnTo>
                    <a:lnTo>
                      <a:pt x="93" y="235"/>
                    </a:lnTo>
                    <a:lnTo>
                      <a:pt x="89" y="244"/>
                    </a:lnTo>
                    <a:lnTo>
                      <a:pt x="84" y="251"/>
                    </a:lnTo>
                    <a:lnTo>
                      <a:pt x="80" y="258"/>
                    </a:lnTo>
                    <a:lnTo>
                      <a:pt x="75" y="265"/>
                    </a:lnTo>
                    <a:lnTo>
                      <a:pt x="71" y="273"/>
                    </a:lnTo>
                    <a:lnTo>
                      <a:pt x="62" y="281"/>
                    </a:lnTo>
                    <a:lnTo>
                      <a:pt x="53" y="290"/>
                    </a:lnTo>
                    <a:lnTo>
                      <a:pt x="43" y="298"/>
                    </a:lnTo>
                    <a:lnTo>
                      <a:pt x="34" y="306"/>
                    </a:lnTo>
                    <a:lnTo>
                      <a:pt x="24" y="311"/>
                    </a:lnTo>
                    <a:lnTo>
                      <a:pt x="16" y="318"/>
                    </a:lnTo>
                    <a:lnTo>
                      <a:pt x="5" y="323"/>
                    </a:lnTo>
                    <a:lnTo>
                      <a:pt x="0" y="326"/>
                    </a:lnTo>
                    <a:lnTo>
                      <a:pt x="0" y="307"/>
                    </a:lnTo>
                    <a:lnTo>
                      <a:pt x="4" y="306"/>
                    </a:lnTo>
                    <a:lnTo>
                      <a:pt x="9" y="302"/>
                    </a:lnTo>
                    <a:lnTo>
                      <a:pt x="17" y="299"/>
                    </a:lnTo>
                    <a:lnTo>
                      <a:pt x="22" y="295"/>
                    </a:lnTo>
                    <a:lnTo>
                      <a:pt x="29" y="291"/>
                    </a:lnTo>
                    <a:lnTo>
                      <a:pt x="35" y="287"/>
                    </a:lnTo>
                    <a:lnTo>
                      <a:pt x="42" y="283"/>
                    </a:lnTo>
                    <a:lnTo>
                      <a:pt x="47" y="277"/>
                    </a:lnTo>
                    <a:lnTo>
                      <a:pt x="53" y="270"/>
                    </a:lnTo>
                    <a:lnTo>
                      <a:pt x="58" y="264"/>
                    </a:lnTo>
                    <a:lnTo>
                      <a:pt x="64" y="257"/>
                    </a:lnTo>
                    <a:lnTo>
                      <a:pt x="70" y="249"/>
                    </a:lnTo>
                    <a:lnTo>
                      <a:pt x="75" y="241"/>
                    </a:lnTo>
                    <a:lnTo>
                      <a:pt x="79" y="233"/>
                    </a:lnTo>
                    <a:lnTo>
                      <a:pt x="84" y="225"/>
                    </a:lnTo>
                    <a:lnTo>
                      <a:pt x="87" y="215"/>
                    </a:lnTo>
                    <a:lnTo>
                      <a:pt x="91" y="206"/>
                    </a:lnTo>
                    <a:lnTo>
                      <a:pt x="93" y="195"/>
                    </a:lnTo>
                    <a:lnTo>
                      <a:pt x="97" y="185"/>
                    </a:lnTo>
                    <a:lnTo>
                      <a:pt x="99" y="173"/>
                    </a:lnTo>
                    <a:lnTo>
                      <a:pt x="100" y="161"/>
                    </a:lnTo>
                    <a:lnTo>
                      <a:pt x="101" y="148"/>
                    </a:lnTo>
                    <a:lnTo>
                      <a:pt x="103" y="136"/>
                    </a:lnTo>
                    <a:lnTo>
                      <a:pt x="101" y="127"/>
                    </a:lnTo>
                    <a:lnTo>
                      <a:pt x="100" y="118"/>
                    </a:lnTo>
                    <a:lnTo>
                      <a:pt x="99" y="110"/>
                    </a:lnTo>
                    <a:lnTo>
                      <a:pt x="97" y="103"/>
                    </a:lnTo>
                    <a:lnTo>
                      <a:pt x="92" y="89"/>
                    </a:lnTo>
                    <a:lnTo>
                      <a:pt x="86" y="78"/>
                    </a:lnTo>
                    <a:lnTo>
                      <a:pt x="76" y="66"/>
                    </a:lnTo>
                    <a:lnTo>
                      <a:pt x="68" y="58"/>
                    </a:lnTo>
                    <a:lnTo>
                      <a:pt x="59" y="50"/>
                    </a:lnTo>
                    <a:lnTo>
                      <a:pt x="50" y="46"/>
                    </a:lnTo>
                    <a:lnTo>
                      <a:pt x="42" y="40"/>
                    </a:lnTo>
                    <a:lnTo>
                      <a:pt x="34" y="35"/>
                    </a:lnTo>
                    <a:lnTo>
                      <a:pt x="26" y="31"/>
                    </a:lnTo>
                    <a:lnTo>
                      <a:pt x="20" y="28"/>
                    </a:lnTo>
                    <a:lnTo>
                      <a:pt x="12" y="24"/>
                    </a:lnTo>
                    <a:lnTo>
                      <a:pt x="4"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7" name="Freeform 617"/>
              <p:cNvSpPr>
                <a:spLocks/>
              </p:cNvSpPr>
              <p:nvPr/>
            </p:nvSpPr>
            <p:spPr bwMode="auto">
              <a:xfrm>
                <a:off x="2728" y="1792"/>
                <a:ext cx="62" cy="207"/>
              </a:xfrm>
              <a:custGeom>
                <a:avLst/>
                <a:gdLst>
                  <a:gd name="T0" fmla="*/ 0 w 62"/>
                  <a:gd name="T1" fmla="*/ 0 h 207"/>
                  <a:gd name="T2" fmla="*/ 7 w 62"/>
                  <a:gd name="T3" fmla="*/ 0 h 207"/>
                  <a:gd name="T4" fmla="*/ 13 w 62"/>
                  <a:gd name="T5" fmla="*/ 0 h 207"/>
                  <a:gd name="T6" fmla="*/ 21 w 62"/>
                  <a:gd name="T7" fmla="*/ 2 h 207"/>
                  <a:gd name="T8" fmla="*/ 29 w 62"/>
                  <a:gd name="T9" fmla="*/ 3 h 207"/>
                  <a:gd name="T10" fmla="*/ 37 w 62"/>
                  <a:gd name="T11" fmla="*/ 7 h 207"/>
                  <a:gd name="T12" fmla="*/ 41 w 62"/>
                  <a:gd name="T13" fmla="*/ 11 h 207"/>
                  <a:gd name="T14" fmla="*/ 46 w 62"/>
                  <a:gd name="T15" fmla="*/ 17 h 207"/>
                  <a:gd name="T16" fmla="*/ 50 w 62"/>
                  <a:gd name="T17" fmla="*/ 25 h 207"/>
                  <a:gd name="T18" fmla="*/ 54 w 62"/>
                  <a:gd name="T19" fmla="*/ 33 h 207"/>
                  <a:gd name="T20" fmla="*/ 57 w 62"/>
                  <a:gd name="T21" fmla="*/ 41 h 207"/>
                  <a:gd name="T22" fmla="*/ 59 w 62"/>
                  <a:gd name="T23" fmla="*/ 50 h 207"/>
                  <a:gd name="T24" fmla="*/ 61 w 62"/>
                  <a:gd name="T25" fmla="*/ 60 h 207"/>
                  <a:gd name="T26" fmla="*/ 62 w 62"/>
                  <a:gd name="T27" fmla="*/ 71 h 207"/>
                  <a:gd name="T28" fmla="*/ 61 w 62"/>
                  <a:gd name="T29" fmla="*/ 82 h 207"/>
                  <a:gd name="T30" fmla="*/ 59 w 62"/>
                  <a:gd name="T31" fmla="*/ 92 h 207"/>
                  <a:gd name="T32" fmla="*/ 58 w 62"/>
                  <a:gd name="T33" fmla="*/ 103 h 207"/>
                  <a:gd name="T34" fmla="*/ 57 w 62"/>
                  <a:gd name="T35" fmla="*/ 114 h 207"/>
                  <a:gd name="T36" fmla="*/ 54 w 62"/>
                  <a:gd name="T37" fmla="*/ 123 h 207"/>
                  <a:gd name="T38" fmla="*/ 51 w 62"/>
                  <a:gd name="T39" fmla="*/ 132 h 207"/>
                  <a:gd name="T40" fmla="*/ 49 w 62"/>
                  <a:gd name="T41" fmla="*/ 140 h 207"/>
                  <a:gd name="T42" fmla="*/ 46 w 62"/>
                  <a:gd name="T43" fmla="*/ 149 h 207"/>
                  <a:gd name="T44" fmla="*/ 41 w 62"/>
                  <a:gd name="T45" fmla="*/ 156 h 207"/>
                  <a:gd name="T46" fmla="*/ 37 w 62"/>
                  <a:gd name="T47" fmla="*/ 164 h 207"/>
                  <a:gd name="T48" fmla="*/ 33 w 62"/>
                  <a:gd name="T49" fmla="*/ 170 h 207"/>
                  <a:gd name="T50" fmla="*/ 29 w 62"/>
                  <a:gd name="T51" fmla="*/ 178 h 207"/>
                  <a:gd name="T52" fmla="*/ 20 w 62"/>
                  <a:gd name="T53" fmla="*/ 189 h 207"/>
                  <a:gd name="T54" fmla="*/ 10 w 62"/>
                  <a:gd name="T55" fmla="*/ 200 h 207"/>
                  <a:gd name="T56" fmla="*/ 0 w 62"/>
                  <a:gd name="T57" fmla="*/ 207 h 207"/>
                  <a:gd name="T58" fmla="*/ 0 w 62"/>
                  <a:gd name="T59" fmla="*/ 191 h 207"/>
                  <a:gd name="T60" fmla="*/ 9 w 62"/>
                  <a:gd name="T61" fmla="*/ 183 h 207"/>
                  <a:gd name="T62" fmla="*/ 18 w 62"/>
                  <a:gd name="T63" fmla="*/ 175 h 207"/>
                  <a:gd name="T64" fmla="*/ 22 w 62"/>
                  <a:gd name="T65" fmla="*/ 166 h 207"/>
                  <a:gd name="T66" fmla="*/ 28 w 62"/>
                  <a:gd name="T67" fmla="*/ 158 h 207"/>
                  <a:gd name="T68" fmla="*/ 32 w 62"/>
                  <a:gd name="T69" fmla="*/ 148 h 207"/>
                  <a:gd name="T70" fmla="*/ 37 w 62"/>
                  <a:gd name="T71" fmla="*/ 137 h 207"/>
                  <a:gd name="T72" fmla="*/ 39 w 62"/>
                  <a:gd name="T73" fmla="*/ 124 h 207"/>
                  <a:gd name="T74" fmla="*/ 42 w 62"/>
                  <a:gd name="T75" fmla="*/ 112 h 207"/>
                  <a:gd name="T76" fmla="*/ 42 w 62"/>
                  <a:gd name="T77" fmla="*/ 104 h 207"/>
                  <a:gd name="T78" fmla="*/ 43 w 62"/>
                  <a:gd name="T79" fmla="*/ 98 h 207"/>
                  <a:gd name="T80" fmla="*/ 43 w 62"/>
                  <a:gd name="T81" fmla="*/ 90 h 207"/>
                  <a:gd name="T82" fmla="*/ 45 w 62"/>
                  <a:gd name="T83" fmla="*/ 83 h 207"/>
                  <a:gd name="T84" fmla="*/ 43 w 62"/>
                  <a:gd name="T85" fmla="*/ 71 h 207"/>
                  <a:gd name="T86" fmla="*/ 41 w 62"/>
                  <a:gd name="T87" fmla="*/ 62 h 207"/>
                  <a:gd name="T88" fmla="*/ 37 w 62"/>
                  <a:gd name="T89" fmla="*/ 54 h 207"/>
                  <a:gd name="T90" fmla="*/ 33 w 62"/>
                  <a:gd name="T91" fmla="*/ 49 h 207"/>
                  <a:gd name="T92" fmla="*/ 25 w 62"/>
                  <a:gd name="T93" fmla="*/ 41 h 207"/>
                  <a:gd name="T94" fmla="*/ 16 w 62"/>
                  <a:gd name="T95" fmla="*/ 38 h 207"/>
                  <a:gd name="T96" fmla="*/ 14 w 62"/>
                  <a:gd name="T97" fmla="*/ 37 h 207"/>
                  <a:gd name="T98" fmla="*/ 8 w 62"/>
                  <a:gd name="T99" fmla="*/ 31 h 207"/>
                  <a:gd name="T100" fmla="*/ 1 w 62"/>
                  <a:gd name="T101" fmla="*/ 27 h 207"/>
                  <a:gd name="T102" fmla="*/ 0 w 62"/>
                  <a:gd name="T103" fmla="*/ 27 h 207"/>
                  <a:gd name="T104" fmla="*/ 0 w 62"/>
                  <a:gd name="T10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207">
                    <a:moveTo>
                      <a:pt x="0" y="0"/>
                    </a:moveTo>
                    <a:lnTo>
                      <a:pt x="7" y="0"/>
                    </a:lnTo>
                    <a:lnTo>
                      <a:pt x="13" y="0"/>
                    </a:lnTo>
                    <a:lnTo>
                      <a:pt x="21" y="2"/>
                    </a:lnTo>
                    <a:lnTo>
                      <a:pt x="29" y="3"/>
                    </a:lnTo>
                    <a:lnTo>
                      <a:pt x="37" y="7"/>
                    </a:lnTo>
                    <a:lnTo>
                      <a:pt x="41" y="11"/>
                    </a:lnTo>
                    <a:lnTo>
                      <a:pt x="46" y="17"/>
                    </a:lnTo>
                    <a:lnTo>
                      <a:pt x="50" y="25"/>
                    </a:lnTo>
                    <a:lnTo>
                      <a:pt x="54" y="33"/>
                    </a:lnTo>
                    <a:lnTo>
                      <a:pt x="57" y="41"/>
                    </a:lnTo>
                    <a:lnTo>
                      <a:pt x="59" y="50"/>
                    </a:lnTo>
                    <a:lnTo>
                      <a:pt x="61" y="60"/>
                    </a:lnTo>
                    <a:lnTo>
                      <a:pt x="62" y="71"/>
                    </a:lnTo>
                    <a:lnTo>
                      <a:pt x="61" y="82"/>
                    </a:lnTo>
                    <a:lnTo>
                      <a:pt x="59" y="92"/>
                    </a:lnTo>
                    <a:lnTo>
                      <a:pt x="58" y="103"/>
                    </a:lnTo>
                    <a:lnTo>
                      <a:pt x="57" y="114"/>
                    </a:lnTo>
                    <a:lnTo>
                      <a:pt x="54" y="123"/>
                    </a:lnTo>
                    <a:lnTo>
                      <a:pt x="51" y="132"/>
                    </a:lnTo>
                    <a:lnTo>
                      <a:pt x="49" y="140"/>
                    </a:lnTo>
                    <a:lnTo>
                      <a:pt x="46" y="149"/>
                    </a:lnTo>
                    <a:lnTo>
                      <a:pt x="41" y="156"/>
                    </a:lnTo>
                    <a:lnTo>
                      <a:pt x="37" y="164"/>
                    </a:lnTo>
                    <a:lnTo>
                      <a:pt x="33" y="170"/>
                    </a:lnTo>
                    <a:lnTo>
                      <a:pt x="29" y="178"/>
                    </a:lnTo>
                    <a:lnTo>
                      <a:pt x="20" y="189"/>
                    </a:lnTo>
                    <a:lnTo>
                      <a:pt x="10" y="200"/>
                    </a:lnTo>
                    <a:lnTo>
                      <a:pt x="0" y="207"/>
                    </a:lnTo>
                    <a:lnTo>
                      <a:pt x="0" y="191"/>
                    </a:lnTo>
                    <a:lnTo>
                      <a:pt x="9" y="183"/>
                    </a:lnTo>
                    <a:lnTo>
                      <a:pt x="18" y="175"/>
                    </a:lnTo>
                    <a:lnTo>
                      <a:pt x="22" y="166"/>
                    </a:lnTo>
                    <a:lnTo>
                      <a:pt x="28" y="158"/>
                    </a:lnTo>
                    <a:lnTo>
                      <a:pt x="32" y="148"/>
                    </a:lnTo>
                    <a:lnTo>
                      <a:pt x="37" y="137"/>
                    </a:lnTo>
                    <a:lnTo>
                      <a:pt x="39" y="124"/>
                    </a:lnTo>
                    <a:lnTo>
                      <a:pt x="42" y="112"/>
                    </a:lnTo>
                    <a:lnTo>
                      <a:pt x="42" y="104"/>
                    </a:lnTo>
                    <a:lnTo>
                      <a:pt x="43" y="98"/>
                    </a:lnTo>
                    <a:lnTo>
                      <a:pt x="43" y="90"/>
                    </a:lnTo>
                    <a:lnTo>
                      <a:pt x="45" y="83"/>
                    </a:lnTo>
                    <a:lnTo>
                      <a:pt x="43" y="71"/>
                    </a:lnTo>
                    <a:lnTo>
                      <a:pt x="41" y="62"/>
                    </a:lnTo>
                    <a:lnTo>
                      <a:pt x="37" y="54"/>
                    </a:lnTo>
                    <a:lnTo>
                      <a:pt x="33" y="49"/>
                    </a:lnTo>
                    <a:lnTo>
                      <a:pt x="25" y="41"/>
                    </a:lnTo>
                    <a:lnTo>
                      <a:pt x="16" y="38"/>
                    </a:lnTo>
                    <a:lnTo>
                      <a:pt x="14" y="37"/>
                    </a:lnTo>
                    <a:lnTo>
                      <a:pt x="8" y="31"/>
                    </a:lnTo>
                    <a:lnTo>
                      <a:pt x="1" y="27"/>
                    </a:lnTo>
                    <a:lnTo>
                      <a:pt x="0"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8" name="Freeform 618"/>
              <p:cNvSpPr>
                <a:spLocks/>
              </p:cNvSpPr>
              <p:nvPr/>
            </p:nvSpPr>
            <p:spPr bwMode="auto">
              <a:xfrm>
                <a:off x="2728" y="1921"/>
                <a:ext cx="76" cy="104"/>
              </a:xfrm>
              <a:custGeom>
                <a:avLst/>
                <a:gdLst>
                  <a:gd name="T0" fmla="*/ 0 w 76"/>
                  <a:gd name="T1" fmla="*/ 103 h 104"/>
                  <a:gd name="T2" fmla="*/ 1 w 76"/>
                  <a:gd name="T3" fmla="*/ 103 h 104"/>
                  <a:gd name="T4" fmla="*/ 8 w 76"/>
                  <a:gd name="T5" fmla="*/ 99 h 104"/>
                  <a:gd name="T6" fmla="*/ 14 w 76"/>
                  <a:gd name="T7" fmla="*/ 93 h 104"/>
                  <a:gd name="T8" fmla="*/ 21 w 76"/>
                  <a:gd name="T9" fmla="*/ 87 h 104"/>
                  <a:gd name="T10" fmla="*/ 28 w 76"/>
                  <a:gd name="T11" fmla="*/ 81 h 104"/>
                  <a:gd name="T12" fmla="*/ 35 w 76"/>
                  <a:gd name="T13" fmla="*/ 75 h 104"/>
                  <a:gd name="T14" fmla="*/ 41 w 76"/>
                  <a:gd name="T15" fmla="*/ 68 h 104"/>
                  <a:gd name="T16" fmla="*/ 46 w 76"/>
                  <a:gd name="T17" fmla="*/ 60 h 104"/>
                  <a:gd name="T18" fmla="*/ 51 w 76"/>
                  <a:gd name="T19" fmla="*/ 50 h 104"/>
                  <a:gd name="T20" fmla="*/ 58 w 76"/>
                  <a:gd name="T21" fmla="*/ 42 h 104"/>
                  <a:gd name="T22" fmla="*/ 62 w 76"/>
                  <a:gd name="T23" fmla="*/ 32 h 104"/>
                  <a:gd name="T24" fmla="*/ 67 w 76"/>
                  <a:gd name="T25" fmla="*/ 21 h 104"/>
                  <a:gd name="T26" fmla="*/ 71 w 76"/>
                  <a:gd name="T27" fmla="*/ 11 h 104"/>
                  <a:gd name="T28" fmla="*/ 76 w 76"/>
                  <a:gd name="T29" fmla="*/ 0 h 104"/>
                  <a:gd name="T30" fmla="*/ 72 w 76"/>
                  <a:gd name="T31" fmla="*/ 12 h 104"/>
                  <a:gd name="T32" fmla="*/ 68 w 76"/>
                  <a:gd name="T33" fmla="*/ 24 h 104"/>
                  <a:gd name="T34" fmla="*/ 63 w 76"/>
                  <a:gd name="T35" fmla="*/ 35 h 104"/>
                  <a:gd name="T36" fmla="*/ 59 w 76"/>
                  <a:gd name="T37" fmla="*/ 45 h 104"/>
                  <a:gd name="T38" fmla="*/ 53 w 76"/>
                  <a:gd name="T39" fmla="*/ 53 h 104"/>
                  <a:gd name="T40" fmla="*/ 47 w 76"/>
                  <a:gd name="T41" fmla="*/ 62 h 104"/>
                  <a:gd name="T42" fmla="*/ 42 w 76"/>
                  <a:gd name="T43" fmla="*/ 70 h 104"/>
                  <a:gd name="T44" fmla="*/ 37 w 76"/>
                  <a:gd name="T45" fmla="*/ 78 h 104"/>
                  <a:gd name="T46" fmla="*/ 29 w 76"/>
                  <a:gd name="T47" fmla="*/ 83 h 104"/>
                  <a:gd name="T48" fmla="*/ 22 w 76"/>
                  <a:gd name="T49" fmla="*/ 90 h 104"/>
                  <a:gd name="T50" fmla="*/ 14 w 76"/>
                  <a:gd name="T51" fmla="*/ 95 h 104"/>
                  <a:gd name="T52" fmla="*/ 8 w 76"/>
                  <a:gd name="T53" fmla="*/ 100 h 104"/>
                  <a:gd name="T54" fmla="*/ 0 w 76"/>
                  <a:gd name="T55" fmla="*/ 104 h 104"/>
                  <a:gd name="T56" fmla="*/ 0 w 76"/>
                  <a:gd name="T57"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04">
                    <a:moveTo>
                      <a:pt x="0" y="103"/>
                    </a:moveTo>
                    <a:lnTo>
                      <a:pt x="1" y="103"/>
                    </a:lnTo>
                    <a:lnTo>
                      <a:pt x="8" y="99"/>
                    </a:lnTo>
                    <a:lnTo>
                      <a:pt x="14" y="93"/>
                    </a:lnTo>
                    <a:lnTo>
                      <a:pt x="21" y="87"/>
                    </a:lnTo>
                    <a:lnTo>
                      <a:pt x="28" y="81"/>
                    </a:lnTo>
                    <a:lnTo>
                      <a:pt x="35" y="75"/>
                    </a:lnTo>
                    <a:lnTo>
                      <a:pt x="41" y="68"/>
                    </a:lnTo>
                    <a:lnTo>
                      <a:pt x="46" y="60"/>
                    </a:lnTo>
                    <a:lnTo>
                      <a:pt x="51" y="50"/>
                    </a:lnTo>
                    <a:lnTo>
                      <a:pt x="58" y="42"/>
                    </a:lnTo>
                    <a:lnTo>
                      <a:pt x="62" y="32"/>
                    </a:lnTo>
                    <a:lnTo>
                      <a:pt x="67" y="21"/>
                    </a:lnTo>
                    <a:lnTo>
                      <a:pt x="71" y="11"/>
                    </a:lnTo>
                    <a:lnTo>
                      <a:pt x="76" y="0"/>
                    </a:lnTo>
                    <a:lnTo>
                      <a:pt x="72" y="12"/>
                    </a:lnTo>
                    <a:lnTo>
                      <a:pt x="68" y="24"/>
                    </a:lnTo>
                    <a:lnTo>
                      <a:pt x="63" y="35"/>
                    </a:lnTo>
                    <a:lnTo>
                      <a:pt x="59" y="45"/>
                    </a:lnTo>
                    <a:lnTo>
                      <a:pt x="53" y="53"/>
                    </a:lnTo>
                    <a:lnTo>
                      <a:pt x="47" y="62"/>
                    </a:lnTo>
                    <a:lnTo>
                      <a:pt x="42" y="70"/>
                    </a:lnTo>
                    <a:lnTo>
                      <a:pt x="37" y="78"/>
                    </a:lnTo>
                    <a:lnTo>
                      <a:pt x="29" y="83"/>
                    </a:lnTo>
                    <a:lnTo>
                      <a:pt x="22" y="90"/>
                    </a:lnTo>
                    <a:lnTo>
                      <a:pt x="14" y="95"/>
                    </a:lnTo>
                    <a:lnTo>
                      <a:pt x="8" y="100"/>
                    </a:lnTo>
                    <a:lnTo>
                      <a:pt x="0" y="104"/>
                    </a:lnTo>
                    <a:lnTo>
                      <a:pt x="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39" name="Freeform 619"/>
              <p:cNvSpPr>
                <a:spLocks/>
              </p:cNvSpPr>
              <p:nvPr/>
            </p:nvSpPr>
            <p:spPr bwMode="auto">
              <a:xfrm>
                <a:off x="2719" y="2024"/>
                <a:ext cx="9" cy="7"/>
              </a:xfrm>
              <a:custGeom>
                <a:avLst/>
                <a:gdLst>
                  <a:gd name="T0" fmla="*/ 9 w 9"/>
                  <a:gd name="T1" fmla="*/ 1 h 7"/>
                  <a:gd name="T2" fmla="*/ 9 w 9"/>
                  <a:gd name="T3" fmla="*/ 1 h 7"/>
                  <a:gd name="T4" fmla="*/ 2 w 9"/>
                  <a:gd name="T5" fmla="*/ 5 h 7"/>
                  <a:gd name="T6" fmla="*/ 0 w 9"/>
                  <a:gd name="T7" fmla="*/ 7 h 7"/>
                  <a:gd name="T8" fmla="*/ 4 w 9"/>
                  <a:gd name="T9" fmla="*/ 4 h 7"/>
                  <a:gd name="T10" fmla="*/ 9 w 9"/>
                  <a:gd name="T11" fmla="*/ 0 h 7"/>
                  <a:gd name="T12" fmla="*/ 9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9" y="1"/>
                    </a:moveTo>
                    <a:lnTo>
                      <a:pt x="9" y="1"/>
                    </a:lnTo>
                    <a:lnTo>
                      <a:pt x="2" y="5"/>
                    </a:lnTo>
                    <a:lnTo>
                      <a:pt x="0" y="7"/>
                    </a:lnTo>
                    <a:lnTo>
                      <a:pt x="4" y="4"/>
                    </a:lnTo>
                    <a:lnTo>
                      <a:pt x="9" y="0"/>
                    </a:ln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0" name="Freeform 620"/>
              <p:cNvSpPr>
                <a:spLocks/>
              </p:cNvSpPr>
              <p:nvPr/>
            </p:nvSpPr>
            <p:spPr bwMode="auto">
              <a:xfrm>
                <a:off x="2728" y="2195"/>
                <a:ext cx="120" cy="319"/>
              </a:xfrm>
              <a:custGeom>
                <a:avLst/>
                <a:gdLst>
                  <a:gd name="T0" fmla="*/ 1 w 120"/>
                  <a:gd name="T1" fmla="*/ 0 h 319"/>
                  <a:gd name="T2" fmla="*/ 12 w 120"/>
                  <a:gd name="T3" fmla="*/ 0 h 319"/>
                  <a:gd name="T4" fmla="*/ 25 w 120"/>
                  <a:gd name="T5" fmla="*/ 0 h 319"/>
                  <a:gd name="T6" fmla="*/ 39 w 120"/>
                  <a:gd name="T7" fmla="*/ 3 h 319"/>
                  <a:gd name="T8" fmla="*/ 55 w 120"/>
                  <a:gd name="T9" fmla="*/ 7 h 319"/>
                  <a:gd name="T10" fmla="*/ 72 w 120"/>
                  <a:gd name="T11" fmla="*/ 16 h 319"/>
                  <a:gd name="T12" fmla="*/ 84 w 120"/>
                  <a:gd name="T13" fmla="*/ 28 h 319"/>
                  <a:gd name="T14" fmla="*/ 97 w 120"/>
                  <a:gd name="T15" fmla="*/ 45 h 319"/>
                  <a:gd name="T16" fmla="*/ 109 w 120"/>
                  <a:gd name="T17" fmla="*/ 66 h 319"/>
                  <a:gd name="T18" fmla="*/ 116 w 120"/>
                  <a:gd name="T19" fmla="*/ 91 h 319"/>
                  <a:gd name="T20" fmla="*/ 118 w 120"/>
                  <a:gd name="T21" fmla="*/ 104 h 319"/>
                  <a:gd name="T22" fmla="*/ 120 w 120"/>
                  <a:gd name="T23" fmla="*/ 120 h 319"/>
                  <a:gd name="T24" fmla="*/ 118 w 120"/>
                  <a:gd name="T25" fmla="*/ 142 h 319"/>
                  <a:gd name="T26" fmla="*/ 116 w 120"/>
                  <a:gd name="T27" fmla="*/ 164 h 319"/>
                  <a:gd name="T28" fmla="*/ 111 w 120"/>
                  <a:gd name="T29" fmla="*/ 183 h 319"/>
                  <a:gd name="T30" fmla="*/ 105 w 120"/>
                  <a:gd name="T31" fmla="*/ 204 h 319"/>
                  <a:gd name="T32" fmla="*/ 97 w 120"/>
                  <a:gd name="T33" fmla="*/ 220 h 319"/>
                  <a:gd name="T34" fmla="*/ 91 w 120"/>
                  <a:gd name="T35" fmla="*/ 236 h 319"/>
                  <a:gd name="T36" fmla="*/ 82 w 120"/>
                  <a:gd name="T37" fmla="*/ 250 h 319"/>
                  <a:gd name="T38" fmla="*/ 72 w 120"/>
                  <a:gd name="T39" fmla="*/ 265 h 319"/>
                  <a:gd name="T40" fmla="*/ 55 w 120"/>
                  <a:gd name="T41" fmla="*/ 282 h 319"/>
                  <a:gd name="T42" fmla="*/ 37 w 120"/>
                  <a:gd name="T43" fmla="*/ 298 h 319"/>
                  <a:gd name="T44" fmla="*/ 18 w 120"/>
                  <a:gd name="T45" fmla="*/ 308 h 319"/>
                  <a:gd name="T46" fmla="*/ 1 w 120"/>
                  <a:gd name="T47" fmla="*/ 319 h 319"/>
                  <a:gd name="T48" fmla="*/ 0 w 120"/>
                  <a:gd name="T49" fmla="*/ 299 h 319"/>
                  <a:gd name="T50" fmla="*/ 20 w 120"/>
                  <a:gd name="T51" fmla="*/ 290 h 319"/>
                  <a:gd name="T52" fmla="*/ 32 w 120"/>
                  <a:gd name="T53" fmla="*/ 282 h 319"/>
                  <a:gd name="T54" fmla="*/ 45 w 120"/>
                  <a:gd name="T55" fmla="*/ 274 h 319"/>
                  <a:gd name="T56" fmla="*/ 55 w 120"/>
                  <a:gd name="T57" fmla="*/ 261 h 319"/>
                  <a:gd name="T58" fmla="*/ 67 w 120"/>
                  <a:gd name="T59" fmla="*/ 249 h 319"/>
                  <a:gd name="T60" fmla="*/ 76 w 120"/>
                  <a:gd name="T61" fmla="*/ 233 h 319"/>
                  <a:gd name="T62" fmla="*/ 86 w 120"/>
                  <a:gd name="T63" fmla="*/ 219 h 319"/>
                  <a:gd name="T64" fmla="*/ 92 w 120"/>
                  <a:gd name="T65" fmla="*/ 199 h 319"/>
                  <a:gd name="T66" fmla="*/ 97 w 120"/>
                  <a:gd name="T67" fmla="*/ 179 h 319"/>
                  <a:gd name="T68" fmla="*/ 100 w 120"/>
                  <a:gd name="T69" fmla="*/ 156 h 319"/>
                  <a:gd name="T70" fmla="*/ 103 w 120"/>
                  <a:gd name="T71" fmla="*/ 132 h 319"/>
                  <a:gd name="T72" fmla="*/ 100 w 120"/>
                  <a:gd name="T73" fmla="*/ 115 h 319"/>
                  <a:gd name="T74" fmla="*/ 97 w 120"/>
                  <a:gd name="T75" fmla="*/ 100 h 319"/>
                  <a:gd name="T76" fmla="*/ 87 w 120"/>
                  <a:gd name="T77" fmla="*/ 77 h 319"/>
                  <a:gd name="T78" fmla="*/ 70 w 120"/>
                  <a:gd name="T79" fmla="*/ 58 h 319"/>
                  <a:gd name="T80" fmla="*/ 51 w 120"/>
                  <a:gd name="T81" fmla="*/ 46 h 319"/>
                  <a:gd name="T82" fmla="*/ 35 w 120"/>
                  <a:gd name="T83" fmla="*/ 34 h 319"/>
                  <a:gd name="T84" fmla="*/ 21 w 120"/>
                  <a:gd name="T85" fmla="*/ 28 h 319"/>
                  <a:gd name="T86" fmla="*/ 5 w 120"/>
                  <a:gd name="T87" fmla="*/ 23 h 319"/>
                  <a:gd name="T88" fmla="*/ 0 w 120"/>
                  <a:gd name="T8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319">
                    <a:moveTo>
                      <a:pt x="0" y="0"/>
                    </a:moveTo>
                    <a:lnTo>
                      <a:pt x="1" y="0"/>
                    </a:lnTo>
                    <a:lnTo>
                      <a:pt x="10" y="0"/>
                    </a:lnTo>
                    <a:lnTo>
                      <a:pt x="12" y="0"/>
                    </a:lnTo>
                    <a:lnTo>
                      <a:pt x="17" y="0"/>
                    </a:lnTo>
                    <a:lnTo>
                      <a:pt x="25" y="0"/>
                    </a:lnTo>
                    <a:lnTo>
                      <a:pt x="32" y="0"/>
                    </a:lnTo>
                    <a:lnTo>
                      <a:pt x="39" y="3"/>
                    </a:lnTo>
                    <a:lnTo>
                      <a:pt x="47" y="4"/>
                    </a:lnTo>
                    <a:lnTo>
                      <a:pt x="55" y="7"/>
                    </a:lnTo>
                    <a:lnTo>
                      <a:pt x="63" y="11"/>
                    </a:lnTo>
                    <a:lnTo>
                      <a:pt x="72" y="16"/>
                    </a:lnTo>
                    <a:lnTo>
                      <a:pt x="78" y="21"/>
                    </a:lnTo>
                    <a:lnTo>
                      <a:pt x="84" y="28"/>
                    </a:lnTo>
                    <a:lnTo>
                      <a:pt x="91" y="36"/>
                    </a:lnTo>
                    <a:lnTo>
                      <a:pt x="97" y="45"/>
                    </a:lnTo>
                    <a:lnTo>
                      <a:pt x="103" y="54"/>
                    </a:lnTo>
                    <a:lnTo>
                      <a:pt x="109" y="66"/>
                    </a:lnTo>
                    <a:lnTo>
                      <a:pt x="112" y="78"/>
                    </a:lnTo>
                    <a:lnTo>
                      <a:pt x="116" y="91"/>
                    </a:lnTo>
                    <a:lnTo>
                      <a:pt x="117" y="96"/>
                    </a:lnTo>
                    <a:lnTo>
                      <a:pt x="118" y="104"/>
                    </a:lnTo>
                    <a:lnTo>
                      <a:pt x="118" y="112"/>
                    </a:lnTo>
                    <a:lnTo>
                      <a:pt x="120" y="120"/>
                    </a:lnTo>
                    <a:lnTo>
                      <a:pt x="118" y="131"/>
                    </a:lnTo>
                    <a:lnTo>
                      <a:pt x="118" y="142"/>
                    </a:lnTo>
                    <a:lnTo>
                      <a:pt x="117" y="153"/>
                    </a:lnTo>
                    <a:lnTo>
                      <a:pt x="116" y="164"/>
                    </a:lnTo>
                    <a:lnTo>
                      <a:pt x="113" y="173"/>
                    </a:lnTo>
                    <a:lnTo>
                      <a:pt x="111" y="183"/>
                    </a:lnTo>
                    <a:lnTo>
                      <a:pt x="108" y="194"/>
                    </a:lnTo>
                    <a:lnTo>
                      <a:pt x="105" y="204"/>
                    </a:lnTo>
                    <a:lnTo>
                      <a:pt x="101" y="212"/>
                    </a:lnTo>
                    <a:lnTo>
                      <a:pt x="97" y="220"/>
                    </a:lnTo>
                    <a:lnTo>
                      <a:pt x="93" y="228"/>
                    </a:lnTo>
                    <a:lnTo>
                      <a:pt x="91" y="236"/>
                    </a:lnTo>
                    <a:lnTo>
                      <a:pt x="86" y="243"/>
                    </a:lnTo>
                    <a:lnTo>
                      <a:pt x="82" y="250"/>
                    </a:lnTo>
                    <a:lnTo>
                      <a:pt x="76" y="257"/>
                    </a:lnTo>
                    <a:lnTo>
                      <a:pt x="72" y="265"/>
                    </a:lnTo>
                    <a:lnTo>
                      <a:pt x="63" y="273"/>
                    </a:lnTo>
                    <a:lnTo>
                      <a:pt x="55" y="282"/>
                    </a:lnTo>
                    <a:lnTo>
                      <a:pt x="46" y="290"/>
                    </a:lnTo>
                    <a:lnTo>
                      <a:pt x="37" y="298"/>
                    </a:lnTo>
                    <a:lnTo>
                      <a:pt x="28" y="303"/>
                    </a:lnTo>
                    <a:lnTo>
                      <a:pt x="18" y="308"/>
                    </a:lnTo>
                    <a:lnTo>
                      <a:pt x="9" y="314"/>
                    </a:lnTo>
                    <a:lnTo>
                      <a:pt x="1" y="319"/>
                    </a:lnTo>
                    <a:lnTo>
                      <a:pt x="0" y="319"/>
                    </a:lnTo>
                    <a:lnTo>
                      <a:pt x="0" y="299"/>
                    </a:lnTo>
                    <a:lnTo>
                      <a:pt x="8" y="297"/>
                    </a:lnTo>
                    <a:lnTo>
                      <a:pt x="20" y="290"/>
                    </a:lnTo>
                    <a:lnTo>
                      <a:pt x="25" y="286"/>
                    </a:lnTo>
                    <a:lnTo>
                      <a:pt x="32" y="282"/>
                    </a:lnTo>
                    <a:lnTo>
                      <a:pt x="38" y="278"/>
                    </a:lnTo>
                    <a:lnTo>
                      <a:pt x="45" y="274"/>
                    </a:lnTo>
                    <a:lnTo>
                      <a:pt x="50" y="268"/>
                    </a:lnTo>
                    <a:lnTo>
                      <a:pt x="55" y="261"/>
                    </a:lnTo>
                    <a:lnTo>
                      <a:pt x="61" y="254"/>
                    </a:lnTo>
                    <a:lnTo>
                      <a:pt x="67" y="249"/>
                    </a:lnTo>
                    <a:lnTo>
                      <a:pt x="71" y="241"/>
                    </a:lnTo>
                    <a:lnTo>
                      <a:pt x="76" y="233"/>
                    </a:lnTo>
                    <a:lnTo>
                      <a:pt x="80" y="225"/>
                    </a:lnTo>
                    <a:lnTo>
                      <a:pt x="86" y="219"/>
                    </a:lnTo>
                    <a:lnTo>
                      <a:pt x="88" y="208"/>
                    </a:lnTo>
                    <a:lnTo>
                      <a:pt x="92" y="199"/>
                    </a:lnTo>
                    <a:lnTo>
                      <a:pt x="95" y="189"/>
                    </a:lnTo>
                    <a:lnTo>
                      <a:pt x="97" y="179"/>
                    </a:lnTo>
                    <a:lnTo>
                      <a:pt x="99" y="167"/>
                    </a:lnTo>
                    <a:lnTo>
                      <a:pt x="100" y="156"/>
                    </a:lnTo>
                    <a:lnTo>
                      <a:pt x="101" y="144"/>
                    </a:lnTo>
                    <a:lnTo>
                      <a:pt x="103" y="132"/>
                    </a:lnTo>
                    <a:lnTo>
                      <a:pt x="101" y="123"/>
                    </a:lnTo>
                    <a:lnTo>
                      <a:pt x="100" y="115"/>
                    </a:lnTo>
                    <a:lnTo>
                      <a:pt x="99" y="107"/>
                    </a:lnTo>
                    <a:lnTo>
                      <a:pt x="97" y="100"/>
                    </a:lnTo>
                    <a:lnTo>
                      <a:pt x="92" y="87"/>
                    </a:lnTo>
                    <a:lnTo>
                      <a:pt x="87" y="77"/>
                    </a:lnTo>
                    <a:lnTo>
                      <a:pt x="78" y="66"/>
                    </a:lnTo>
                    <a:lnTo>
                      <a:pt x="70" y="58"/>
                    </a:lnTo>
                    <a:lnTo>
                      <a:pt x="61" y="50"/>
                    </a:lnTo>
                    <a:lnTo>
                      <a:pt x="51" y="46"/>
                    </a:lnTo>
                    <a:lnTo>
                      <a:pt x="43" y="40"/>
                    </a:lnTo>
                    <a:lnTo>
                      <a:pt x="35" y="34"/>
                    </a:lnTo>
                    <a:lnTo>
                      <a:pt x="28" y="31"/>
                    </a:lnTo>
                    <a:lnTo>
                      <a:pt x="21" y="28"/>
                    </a:lnTo>
                    <a:lnTo>
                      <a:pt x="13" y="24"/>
                    </a:lnTo>
                    <a:lnTo>
                      <a:pt x="5"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1" name="Freeform 621"/>
              <p:cNvSpPr>
                <a:spLocks/>
              </p:cNvSpPr>
              <p:nvPr/>
            </p:nvSpPr>
            <p:spPr bwMode="auto">
              <a:xfrm>
                <a:off x="2728" y="2249"/>
                <a:ext cx="62" cy="200"/>
              </a:xfrm>
              <a:custGeom>
                <a:avLst/>
                <a:gdLst>
                  <a:gd name="T0" fmla="*/ 0 w 62"/>
                  <a:gd name="T1" fmla="*/ 0 h 200"/>
                  <a:gd name="T2" fmla="*/ 9 w 62"/>
                  <a:gd name="T3" fmla="*/ 0 h 200"/>
                  <a:gd name="T4" fmla="*/ 16 w 62"/>
                  <a:gd name="T5" fmla="*/ 0 h 200"/>
                  <a:gd name="T6" fmla="*/ 24 w 62"/>
                  <a:gd name="T7" fmla="*/ 0 h 200"/>
                  <a:gd name="T8" fmla="*/ 30 w 62"/>
                  <a:gd name="T9" fmla="*/ 2 h 200"/>
                  <a:gd name="T10" fmla="*/ 38 w 62"/>
                  <a:gd name="T11" fmla="*/ 6 h 200"/>
                  <a:gd name="T12" fmla="*/ 42 w 62"/>
                  <a:gd name="T13" fmla="*/ 9 h 200"/>
                  <a:gd name="T14" fmla="*/ 47 w 62"/>
                  <a:gd name="T15" fmla="*/ 16 h 200"/>
                  <a:gd name="T16" fmla="*/ 51 w 62"/>
                  <a:gd name="T17" fmla="*/ 23 h 200"/>
                  <a:gd name="T18" fmla="*/ 55 w 62"/>
                  <a:gd name="T19" fmla="*/ 31 h 200"/>
                  <a:gd name="T20" fmla="*/ 57 w 62"/>
                  <a:gd name="T21" fmla="*/ 38 h 200"/>
                  <a:gd name="T22" fmla="*/ 59 w 62"/>
                  <a:gd name="T23" fmla="*/ 46 h 200"/>
                  <a:gd name="T24" fmla="*/ 61 w 62"/>
                  <a:gd name="T25" fmla="*/ 56 h 200"/>
                  <a:gd name="T26" fmla="*/ 62 w 62"/>
                  <a:gd name="T27" fmla="*/ 67 h 200"/>
                  <a:gd name="T28" fmla="*/ 61 w 62"/>
                  <a:gd name="T29" fmla="*/ 78 h 200"/>
                  <a:gd name="T30" fmla="*/ 59 w 62"/>
                  <a:gd name="T31" fmla="*/ 88 h 200"/>
                  <a:gd name="T32" fmla="*/ 58 w 62"/>
                  <a:gd name="T33" fmla="*/ 98 h 200"/>
                  <a:gd name="T34" fmla="*/ 57 w 62"/>
                  <a:gd name="T35" fmla="*/ 108 h 200"/>
                  <a:gd name="T36" fmla="*/ 54 w 62"/>
                  <a:gd name="T37" fmla="*/ 116 h 200"/>
                  <a:gd name="T38" fmla="*/ 51 w 62"/>
                  <a:gd name="T39" fmla="*/ 125 h 200"/>
                  <a:gd name="T40" fmla="*/ 49 w 62"/>
                  <a:gd name="T41" fmla="*/ 133 h 200"/>
                  <a:gd name="T42" fmla="*/ 47 w 62"/>
                  <a:gd name="T43" fmla="*/ 142 h 200"/>
                  <a:gd name="T44" fmla="*/ 43 w 62"/>
                  <a:gd name="T45" fmla="*/ 149 h 200"/>
                  <a:gd name="T46" fmla="*/ 39 w 62"/>
                  <a:gd name="T47" fmla="*/ 157 h 200"/>
                  <a:gd name="T48" fmla="*/ 35 w 62"/>
                  <a:gd name="T49" fmla="*/ 164 h 200"/>
                  <a:gd name="T50" fmla="*/ 32 w 62"/>
                  <a:gd name="T51" fmla="*/ 170 h 200"/>
                  <a:gd name="T52" fmla="*/ 22 w 62"/>
                  <a:gd name="T53" fmla="*/ 181 h 200"/>
                  <a:gd name="T54" fmla="*/ 13 w 62"/>
                  <a:gd name="T55" fmla="*/ 192 h 200"/>
                  <a:gd name="T56" fmla="*/ 3 w 62"/>
                  <a:gd name="T57" fmla="*/ 199 h 200"/>
                  <a:gd name="T58" fmla="*/ 0 w 62"/>
                  <a:gd name="T59" fmla="*/ 200 h 200"/>
                  <a:gd name="T60" fmla="*/ 0 w 62"/>
                  <a:gd name="T61" fmla="*/ 185 h 200"/>
                  <a:gd name="T62" fmla="*/ 3 w 62"/>
                  <a:gd name="T63" fmla="*/ 183 h 200"/>
                  <a:gd name="T64" fmla="*/ 10 w 62"/>
                  <a:gd name="T65" fmla="*/ 175 h 200"/>
                  <a:gd name="T66" fmla="*/ 20 w 62"/>
                  <a:gd name="T67" fmla="*/ 167 h 200"/>
                  <a:gd name="T68" fmla="*/ 24 w 62"/>
                  <a:gd name="T69" fmla="*/ 160 h 200"/>
                  <a:gd name="T70" fmla="*/ 29 w 62"/>
                  <a:gd name="T71" fmla="*/ 152 h 200"/>
                  <a:gd name="T72" fmla="*/ 33 w 62"/>
                  <a:gd name="T73" fmla="*/ 141 h 200"/>
                  <a:gd name="T74" fmla="*/ 37 w 62"/>
                  <a:gd name="T75" fmla="*/ 132 h 200"/>
                  <a:gd name="T76" fmla="*/ 39 w 62"/>
                  <a:gd name="T77" fmla="*/ 120 h 200"/>
                  <a:gd name="T78" fmla="*/ 42 w 62"/>
                  <a:gd name="T79" fmla="*/ 108 h 200"/>
                  <a:gd name="T80" fmla="*/ 43 w 62"/>
                  <a:gd name="T81" fmla="*/ 94 h 200"/>
                  <a:gd name="T82" fmla="*/ 45 w 62"/>
                  <a:gd name="T83" fmla="*/ 81 h 200"/>
                  <a:gd name="T84" fmla="*/ 43 w 62"/>
                  <a:gd name="T85" fmla="*/ 69 h 200"/>
                  <a:gd name="T86" fmla="*/ 42 w 62"/>
                  <a:gd name="T87" fmla="*/ 60 h 200"/>
                  <a:gd name="T88" fmla="*/ 38 w 62"/>
                  <a:gd name="T89" fmla="*/ 52 h 200"/>
                  <a:gd name="T90" fmla="*/ 35 w 62"/>
                  <a:gd name="T91" fmla="*/ 48 h 200"/>
                  <a:gd name="T92" fmla="*/ 26 w 62"/>
                  <a:gd name="T93" fmla="*/ 40 h 200"/>
                  <a:gd name="T94" fmla="*/ 17 w 62"/>
                  <a:gd name="T95" fmla="*/ 37 h 200"/>
                  <a:gd name="T96" fmla="*/ 16 w 62"/>
                  <a:gd name="T97" fmla="*/ 34 h 200"/>
                  <a:gd name="T98" fmla="*/ 4 w 62"/>
                  <a:gd name="T99" fmla="*/ 25 h 200"/>
                  <a:gd name="T100" fmla="*/ 0 w 62"/>
                  <a:gd name="T101" fmla="*/ 24 h 200"/>
                  <a:gd name="T102" fmla="*/ 0 w 62"/>
                  <a:gd name="T10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200">
                    <a:moveTo>
                      <a:pt x="0" y="0"/>
                    </a:moveTo>
                    <a:lnTo>
                      <a:pt x="9" y="0"/>
                    </a:lnTo>
                    <a:lnTo>
                      <a:pt x="16" y="0"/>
                    </a:lnTo>
                    <a:lnTo>
                      <a:pt x="24" y="0"/>
                    </a:lnTo>
                    <a:lnTo>
                      <a:pt x="30" y="2"/>
                    </a:lnTo>
                    <a:lnTo>
                      <a:pt x="38" y="6"/>
                    </a:lnTo>
                    <a:lnTo>
                      <a:pt x="42" y="9"/>
                    </a:lnTo>
                    <a:lnTo>
                      <a:pt x="47" y="16"/>
                    </a:lnTo>
                    <a:lnTo>
                      <a:pt x="51" y="23"/>
                    </a:lnTo>
                    <a:lnTo>
                      <a:pt x="55" y="31"/>
                    </a:lnTo>
                    <a:lnTo>
                      <a:pt x="57" y="38"/>
                    </a:lnTo>
                    <a:lnTo>
                      <a:pt x="59" y="46"/>
                    </a:lnTo>
                    <a:lnTo>
                      <a:pt x="61" y="56"/>
                    </a:lnTo>
                    <a:lnTo>
                      <a:pt x="62" y="67"/>
                    </a:lnTo>
                    <a:lnTo>
                      <a:pt x="61" y="78"/>
                    </a:lnTo>
                    <a:lnTo>
                      <a:pt x="59" y="88"/>
                    </a:lnTo>
                    <a:lnTo>
                      <a:pt x="58" y="98"/>
                    </a:lnTo>
                    <a:lnTo>
                      <a:pt x="57" y="108"/>
                    </a:lnTo>
                    <a:lnTo>
                      <a:pt x="54" y="116"/>
                    </a:lnTo>
                    <a:lnTo>
                      <a:pt x="51" y="125"/>
                    </a:lnTo>
                    <a:lnTo>
                      <a:pt x="49" y="133"/>
                    </a:lnTo>
                    <a:lnTo>
                      <a:pt x="47" y="142"/>
                    </a:lnTo>
                    <a:lnTo>
                      <a:pt x="43" y="149"/>
                    </a:lnTo>
                    <a:lnTo>
                      <a:pt x="39" y="157"/>
                    </a:lnTo>
                    <a:lnTo>
                      <a:pt x="35" y="164"/>
                    </a:lnTo>
                    <a:lnTo>
                      <a:pt x="32" y="170"/>
                    </a:lnTo>
                    <a:lnTo>
                      <a:pt x="22" y="181"/>
                    </a:lnTo>
                    <a:lnTo>
                      <a:pt x="13" y="192"/>
                    </a:lnTo>
                    <a:lnTo>
                      <a:pt x="3" y="199"/>
                    </a:lnTo>
                    <a:lnTo>
                      <a:pt x="0" y="200"/>
                    </a:lnTo>
                    <a:lnTo>
                      <a:pt x="0" y="185"/>
                    </a:lnTo>
                    <a:lnTo>
                      <a:pt x="3" y="183"/>
                    </a:lnTo>
                    <a:lnTo>
                      <a:pt x="10" y="175"/>
                    </a:lnTo>
                    <a:lnTo>
                      <a:pt x="20" y="167"/>
                    </a:lnTo>
                    <a:lnTo>
                      <a:pt x="24" y="160"/>
                    </a:lnTo>
                    <a:lnTo>
                      <a:pt x="29" y="152"/>
                    </a:lnTo>
                    <a:lnTo>
                      <a:pt x="33" y="141"/>
                    </a:lnTo>
                    <a:lnTo>
                      <a:pt x="37" y="132"/>
                    </a:lnTo>
                    <a:lnTo>
                      <a:pt x="39" y="120"/>
                    </a:lnTo>
                    <a:lnTo>
                      <a:pt x="42" y="108"/>
                    </a:lnTo>
                    <a:lnTo>
                      <a:pt x="43" y="94"/>
                    </a:lnTo>
                    <a:lnTo>
                      <a:pt x="45" y="81"/>
                    </a:lnTo>
                    <a:lnTo>
                      <a:pt x="43" y="69"/>
                    </a:lnTo>
                    <a:lnTo>
                      <a:pt x="42" y="60"/>
                    </a:lnTo>
                    <a:lnTo>
                      <a:pt x="38" y="52"/>
                    </a:lnTo>
                    <a:lnTo>
                      <a:pt x="35" y="48"/>
                    </a:lnTo>
                    <a:lnTo>
                      <a:pt x="26" y="40"/>
                    </a:lnTo>
                    <a:lnTo>
                      <a:pt x="17" y="37"/>
                    </a:lnTo>
                    <a:lnTo>
                      <a:pt x="16" y="34"/>
                    </a:lnTo>
                    <a:lnTo>
                      <a:pt x="4" y="25"/>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2" name="Freeform 622"/>
              <p:cNvSpPr>
                <a:spLocks/>
              </p:cNvSpPr>
              <p:nvPr/>
            </p:nvSpPr>
            <p:spPr bwMode="auto">
              <a:xfrm>
                <a:off x="2728" y="2360"/>
                <a:ext cx="79" cy="116"/>
              </a:xfrm>
              <a:custGeom>
                <a:avLst/>
                <a:gdLst>
                  <a:gd name="T0" fmla="*/ 0 w 79"/>
                  <a:gd name="T1" fmla="*/ 113 h 116"/>
                  <a:gd name="T2" fmla="*/ 8 w 79"/>
                  <a:gd name="T3" fmla="*/ 109 h 116"/>
                  <a:gd name="T4" fmla="*/ 14 w 79"/>
                  <a:gd name="T5" fmla="*/ 103 h 116"/>
                  <a:gd name="T6" fmla="*/ 22 w 79"/>
                  <a:gd name="T7" fmla="*/ 97 h 116"/>
                  <a:gd name="T8" fmla="*/ 30 w 79"/>
                  <a:gd name="T9" fmla="*/ 91 h 116"/>
                  <a:gd name="T10" fmla="*/ 38 w 79"/>
                  <a:gd name="T11" fmla="*/ 84 h 116"/>
                  <a:gd name="T12" fmla="*/ 43 w 79"/>
                  <a:gd name="T13" fmla="*/ 75 h 116"/>
                  <a:gd name="T14" fmla="*/ 50 w 79"/>
                  <a:gd name="T15" fmla="*/ 67 h 116"/>
                  <a:gd name="T16" fmla="*/ 55 w 79"/>
                  <a:gd name="T17" fmla="*/ 56 h 116"/>
                  <a:gd name="T18" fmla="*/ 62 w 79"/>
                  <a:gd name="T19" fmla="*/ 47 h 116"/>
                  <a:gd name="T20" fmla="*/ 66 w 79"/>
                  <a:gd name="T21" fmla="*/ 35 h 116"/>
                  <a:gd name="T22" fmla="*/ 71 w 79"/>
                  <a:gd name="T23" fmla="*/ 25 h 116"/>
                  <a:gd name="T24" fmla="*/ 75 w 79"/>
                  <a:gd name="T25" fmla="*/ 12 h 116"/>
                  <a:gd name="T26" fmla="*/ 79 w 79"/>
                  <a:gd name="T27" fmla="*/ 0 h 116"/>
                  <a:gd name="T28" fmla="*/ 75 w 79"/>
                  <a:gd name="T29" fmla="*/ 13 h 116"/>
                  <a:gd name="T30" fmla="*/ 72 w 79"/>
                  <a:gd name="T31" fmla="*/ 28 h 116"/>
                  <a:gd name="T32" fmla="*/ 67 w 79"/>
                  <a:gd name="T33" fmla="*/ 39 h 116"/>
                  <a:gd name="T34" fmla="*/ 63 w 79"/>
                  <a:gd name="T35" fmla="*/ 51 h 116"/>
                  <a:gd name="T36" fmla="*/ 57 w 79"/>
                  <a:gd name="T37" fmla="*/ 60 h 116"/>
                  <a:gd name="T38" fmla="*/ 51 w 79"/>
                  <a:gd name="T39" fmla="*/ 71 h 116"/>
                  <a:gd name="T40" fmla="*/ 45 w 79"/>
                  <a:gd name="T41" fmla="*/ 79 h 116"/>
                  <a:gd name="T42" fmla="*/ 38 w 79"/>
                  <a:gd name="T43" fmla="*/ 88 h 116"/>
                  <a:gd name="T44" fmla="*/ 30 w 79"/>
                  <a:gd name="T45" fmla="*/ 95 h 116"/>
                  <a:gd name="T46" fmla="*/ 22 w 79"/>
                  <a:gd name="T47" fmla="*/ 101 h 116"/>
                  <a:gd name="T48" fmla="*/ 14 w 79"/>
                  <a:gd name="T49" fmla="*/ 107 h 116"/>
                  <a:gd name="T50" fmla="*/ 8 w 79"/>
                  <a:gd name="T51" fmla="*/ 113 h 116"/>
                  <a:gd name="T52" fmla="*/ 0 w 79"/>
                  <a:gd name="T53" fmla="*/ 116 h 116"/>
                  <a:gd name="T54" fmla="*/ 0 w 79"/>
                  <a:gd name="T55"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116">
                    <a:moveTo>
                      <a:pt x="0" y="113"/>
                    </a:moveTo>
                    <a:lnTo>
                      <a:pt x="8" y="109"/>
                    </a:lnTo>
                    <a:lnTo>
                      <a:pt x="14" y="103"/>
                    </a:lnTo>
                    <a:lnTo>
                      <a:pt x="22" y="97"/>
                    </a:lnTo>
                    <a:lnTo>
                      <a:pt x="30" y="91"/>
                    </a:lnTo>
                    <a:lnTo>
                      <a:pt x="38" y="84"/>
                    </a:lnTo>
                    <a:lnTo>
                      <a:pt x="43" y="75"/>
                    </a:lnTo>
                    <a:lnTo>
                      <a:pt x="50" y="67"/>
                    </a:lnTo>
                    <a:lnTo>
                      <a:pt x="55" y="56"/>
                    </a:lnTo>
                    <a:lnTo>
                      <a:pt x="62" y="47"/>
                    </a:lnTo>
                    <a:lnTo>
                      <a:pt x="66" y="35"/>
                    </a:lnTo>
                    <a:lnTo>
                      <a:pt x="71" y="25"/>
                    </a:lnTo>
                    <a:lnTo>
                      <a:pt x="75" y="12"/>
                    </a:lnTo>
                    <a:lnTo>
                      <a:pt x="79" y="0"/>
                    </a:lnTo>
                    <a:lnTo>
                      <a:pt x="75" y="13"/>
                    </a:lnTo>
                    <a:lnTo>
                      <a:pt x="72" y="28"/>
                    </a:lnTo>
                    <a:lnTo>
                      <a:pt x="67" y="39"/>
                    </a:lnTo>
                    <a:lnTo>
                      <a:pt x="63" y="51"/>
                    </a:lnTo>
                    <a:lnTo>
                      <a:pt x="57" y="60"/>
                    </a:lnTo>
                    <a:lnTo>
                      <a:pt x="51" y="71"/>
                    </a:lnTo>
                    <a:lnTo>
                      <a:pt x="45" y="79"/>
                    </a:lnTo>
                    <a:lnTo>
                      <a:pt x="38" y="88"/>
                    </a:lnTo>
                    <a:lnTo>
                      <a:pt x="30" y="95"/>
                    </a:lnTo>
                    <a:lnTo>
                      <a:pt x="22" y="101"/>
                    </a:lnTo>
                    <a:lnTo>
                      <a:pt x="14" y="107"/>
                    </a:lnTo>
                    <a:lnTo>
                      <a:pt x="8" y="113"/>
                    </a:lnTo>
                    <a:lnTo>
                      <a:pt x="0" y="116"/>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3" name="Freeform 623"/>
              <p:cNvSpPr>
                <a:spLocks/>
              </p:cNvSpPr>
              <p:nvPr/>
            </p:nvSpPr>
            <p:spPr bwMode="auto">
              <a:xfrm>
                <a:off x="2713" y="2476"/>
                <a:ext cx="15" cy="6"/>
              </a:xfrm>
              <a:custGeom>
                <a:avLst/>
                <a:gdLst>
                  <a:gd name="T0" fmla="*/ 15 w 15"/>
                  <a:gd name="T1" fmla="*/ 0 h 6"/>
                  <a:gd name="T2" fmla="*/ 15 w 15"/>
                  <a:gd name="T3" fmla="*/ 0 h 6"/>
                  <a:gd name="T4" fmla="*/ 7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lnTo>
                      <a:pt x="7" y="4"/>
                    </a:lnTo>
                    <a:lnTo>
                      <a:pt x="0" y="6"/>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4" name="Freeform 624"/>
              <p:cNvSpPr>
                <a:spLocks/>
              </p:cNvSpPr>
              <p:nvPr/>
            </p:nvSpPr>
            <p:spPr bwMode="auto">
              <a:xfrm>
                <a:off x="2728" y="2654"/>
                <a:ext cx="62" cy="268"/>
              </a:xfrm>
              <a:custGeom>
                <a:avLst/>
                <a:gdLst>
                  <a:gd name="T0" fmla="*/ 0 w 62"/>
                  <a:gd name="T1" fmla="*/ 0 h 268"/>
                  <a:gd name="T2" fmla="*/ 8 w 62"/>
                  <a:gd name="T3" fmla="*/ 3 h 268"/>
                  <a:gd name="T4" fmla="*/ 16 w 62"/>
                  <a:gd name="T5" fmla="*/ 7 h 268"/>
                  <a:gd name="T6" fmla="*/ 21 w 62"/>
                  <a:gd name="T7" fmla="*/ 11 h 268"/>
                  <a:gd name="T8" fmla="*/ 28 w 62"/>
                  <a:gd name="T9" fmla="*/ 19 h 268"/>
                  <a:gd name="T10" fmla="*/ 34 w 62"/>
                  <a:gd name="T11" fmla="*/ 27 h 268"/>
                  <a:gd name="T12" fmla="*/ 41 w 62"/>
                  <a:gd name="T13" fmla="*/ 35 h 268"/>
                  <a:gd name="T14" fmla="*/ 46 w 62"/>
                  <a:gd name="T15" fmla="*/ 44 h 268"/>
                  <a:gd name="T16" fmla="*/ 53 w 62"/>
                  <a:gd name="T17" fmla="*/ 56 h 268"/>
                  <a:gd name="T18" fmla="*/ 55 w 62"/>
                  <a:gd name="T19" fmla="*/ 68 h 268"/>
                  <a:gd name="T20" fmla="*/ 59 w 62"/>
                  <a:gd name="T21" fmla="*/ 80 h 268"/>
                  <a:gd name="T22" fmla="*/ 59 w 62"/>
                  <a:gd name="T23" fmla="*/ 86 h 268"/>
                  <a:gd name="T24" fmla="*/ 61 w 62"/>
                  <a:gd name="T25" fmla="*/ 93 h 268"/>
                  <a:gd name="T26" fmla="*/ 61 w 62"/>
                  <a:gd name="T27" fmla="*/ 101 h 268"/>
                  <a:gd name="T28" fmla="*/ 62 w 62"/>
                  <a:gd name="T29" fmla="*/ 109 h 268"/>
                  <a:gd name="T30" fmla="*/ 61 w 62"/>
                  <a:gd name="T31" fmla="*/ 119 h 268"/>
                  <a:gd name="T32" fmla="*/ 61 w 62"/>
                  <a:gd name="T33" fmla="*/ 131 h 268"/>
                  <a:gd name="T34" fmla="*/ 59 w 62"/>
                  <a:gd name="T35" fmla="*/ 142 h 268"/>
                  <a:gd name="T36" fmla="*/ 58 w 62"/>
                  <a:gd name="T37" fmla="*/ 152 h 268"/>
                  <a:gd name="T38" fmla="*/ 55 w 62"/>
                  <a:gd name="T39" fmla="*/ 161 h 268"/>
                  <a:gd name="T40" fmla="*/ 53 w 62"/>
                  <a:gd name="T41" fmla="*/ 172 h 268"/>
                  <a:gd name="T42" fmla="*/ 50 w 62"/>
                  <a:gd name="T43" fmla="*/ 181 h 268"/>
                  <a:gd name="T44" fmla="*/ 49 w 62"/>
                  <a:gd name="T45" fmla="*/ 192 h 268"/>
                  <a:gd name="T46" fmla="*/ 45 w 62"/>
                  <a:gd name="T47" fmla="*/ 200 h 268"/>
                  <a:gd name="T48" fmla="*/ 41 w 62"/>
                  <a:gd name="T49" fmla="*/ 208 h 268"/>
                  <a:gd name="T50" fmla="*/ 37 w 62"/>
                  <a:gd name="T51" fmla="*/ 215 h 268"/>
                  <a:gd name="T52" fmla="*/ 34 w 62"/>
                  <a:gd name="T53" fmla="*/ 223 h 268"/>
                  <a:gd name="T54" fmla="*/ 29 w 62"/>
                  <a:gd name="T55" fmla="*/ 230 h 268"/>
                  <a:gd name="T56" fmla="*/ 25 w 62"/>
                  <a:gd name="T57" fmla="*/ 238 h 268"/>
                  <a:gd name="T58" fmla="*/ 21 w 62"/>
                  <a:gd name="T59" fmla="*/ 244 h 268"/>
                  <a:gd name="T60" fmla="*/ 17 w 62"/>
                  <a:gd name="T61" fmla="*/ 252 h 268"/>
                  <a:gd name="T62" fmla="*/ 8 w 62"/>
                  <a:gd name="T63" fmla="*/ 260 h 268"/>
                  <a:gd name="T64" fmla="*/ 0 w 62"/>
                  <a:gd name="T65" fmla="*/ 268 h 268"/>
                  <a:gd name="T66" fmla="*/ 0 w 62"/>
                  <a:gd name="T67" fmla="*/ 246 h 268"/>
                  <a:gd name="T68" fmla="*/ 3 w 62"/>
                  <a:gd name="T69" fmla="*/ 242 h 268"/>
                  <a:gd name="T70" fmla="*/ 9 w 62"/>
                  <a:gd name="T71" fmla="*/ 237 h 268"/>
                  <a:gd name="T72" fmla="*/ 13 w 62"/>
                  <a:gd name="T73" fmla="*/ 229 h 268"/>
                  <a:gd name="T74" fmla="*/ 18 w 62"/>
                  <a:gd name="T75" fmla="*/ 221 h 268"/>
                  <a:gd name="T76" fmla="*/ 22 w 62"/>
                  <a:gd name="T77" fmla="*/ 213 h 268"/>
                  <a:gd name="T78" fmla="*/ 28 w 62"/>
                  <a:gd name="T79" fmla="*/ 206 h 268"/>
                  <a:gd name="T80" fmla="*/ 30 w 62"/>
                  <a:gd name="T81" fmla="*/ 197 h 268"/>
                  <a:gd name="T82" fmla="*/ 34 w 62"/>
                  <a:gd name="T83" fmla="*/ 188 h 268"/>
                  <a:gd name="T84" fmla="*/ 37 w 62"/>
                  <a:gd name="T85" fmla="*/ 177 h 268"/>
                  <a:gd name="T86" fmla="*/ 39 w 62"/>
                  <a:gd name="T87" fmla="*/ 168 h 268"/>
                  <a:gd name="T88" fmla="*/ 41 w 62"/>
                  <a:gd name="T89" fmla="*/ 156 h 268"/>
                  <a:gd name="T90" fmla="*/ 42 w 62"/>
                  <a:gd name="T91" fmla="*/ 146 h 268"/>
                  <a:gd name="T92" fmla="*/ 43 w 62"/>
                  <a:gd name="T93" fmla="*/ 134 h 268"/>
                  <a:gd name="T94" fmla="*/ 45 w 62"/>
                  <a:gd name="T95" fmla="*/ 122 h 268"/>
                  <a:gd name="T96" fmla="*/ 43 w 62"/>
                  <a:gd name="T97" fmla="*/ 113 h 268"/>
                  <a:gd name="T98" fmla="*/ 42 w 62"/>
                  <a:gd name="T99" fmla="*/ 105 h 268"/>
                  <a:gd name="T100" fmla="*/ 41 w 62"/>
                  <a:gd name="T101" fmla="*/ 97 h 268"/>
                  <a:gd name="T102" fmla="*/ 39 w 62"/>
                  <a:gd name="T103" fmla="*/ 90 h 268"/>
                  <a:gd name="T104" fmla="*/ 34 w 62"/>
                  <a:gd name="T105" fmla="*/ 79 h 268"/>
                  <a:gd name="T106" fmla="*/ 30 w 62"/>
                  <a:gd name="T107" fmla="*/ 68 h 268"/>
                  <a:gd name="T108" fmla="*/ 22 w 62"/>
                  <a:gd name="T109" fmla="*/ 57 h 268"/>
                  <a:gd name="T110" fmla="*/ 14 w 62"/>
                  <a:gd name="T111" fmla="*/ 50 h 268"/>
                  <a:gd name="T112" fmla="*/ 5 w 62"/>
                  <a:gd name="T113" fmla="*/ 42 h 268"/>
                  <a:gd name="T114" fmla="*/ 0 w 62"/>
                  <a:gd name="T115" fmla="*/ 39 h 268"/>
                  <a:gd name="T116" fmla="*/ 0 w 62"/>
                  <a:gd name="T117"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268">
                    <a:moveTo>
                      <a:pt x="0" y="0"/>
                    </a:moveTo>
                    <a:lnTo>
                      <a:pt x="8" y="3"/>
                    </a:lnTo>
                    <a:lnTo>
                      <a:pt x="16" y="7"/>
                    </a:lnTo>
                    <a:lnTo>
                      <a:pt x="21" y="11"/>
                    </a:lnTo>
                    <a:lnTo>
                      <a:pt x="28" y="19"/>
                    </a:lnTo>
                    <a:lnTo>
                      <a:pt x="34" y="27"/>
                    </a:lnTo>
                    <a:lnTo>
                      <a:pt x="41" y="35"/>
                    </a:lnTo>
                    <a:lnTo>
                      <a:pt x="46" y="44"/>
                    </a:lnTo>
                    <a:lnTo>
                      <a:pt x="53" y="56"/>
                    </a:lnTo>
                    <a:lnTo>
                      <a:pt x="55" y="68"/>
                    </a:lnTo>
                    <a:lnTo>
                      <a:pt x="59" y="80"/>
                    </a:lnTo>
                    <a:lnTo>
                      <a:pt x="59" y="86"/>
                    </a:lnTo>
                    <a:lnTo>
                      <a:pt x="61" y="93"/>
                    </a:lnTo>
                    <a:lnTo>
                      <a:pt x="61" y="101"/>
                    </a:lnTo>
                    <a:lnTo>
                      <a:pt x="62" y="109"/>
                    </a:lnTo>
                    <a:lnTo>
                      <a:pt x="61" y="119"/>
                    </a:lnTo>
                    <a:lnTo>
                      <a:pt x="61" y="131"/>
                    </a:lnTo>
                    <a:lnTo>
                      <a:pt x="59" y="142"/>
                    </a:lnTo>
                    <a:lnTo>
                      <a:pt x="58" y="152"/>
                    </a:lnTo>
                    <a:lnTo>
                      <a:pt x="55" y="161"/>
                    </a:lnTo>
                    <a:lnTo>
                      <a:pt x="53" y="172"/>
                    </a:lnTo>
                    <a:lnTo>
                      <a:pt x="50" y="181"/>
                    </a:lnTo>
                    <a:lnTo>
                      <a:pt x="49" y="192"/>
                    </a:lnTo>
                    <a:lnTo>
                      <a:pt x="45" y="200"/>
                    </a:lnTo>
                    <a:lnTo>
                      <a:pt x="41" y="208"/>
                    </a:lnTo>
                    <a:lnTo>
                      <a:pt x="37" y="215"/>
                    </a:lnTo>
                    <a:lnTo>
                      <a:pt x="34" y="223"/>
                    </a:lnTo>
                    <a:lnTo>
                      <a:pt x="29" y="230"/>
                    </a:lnTo>
                    <a:lnTo>
                      <a:pt x="25" y="238"/>
                    </a:lnTo>
                    <a:lnTo>
                      <a:pt x="21" y="244"/>
                    </a:lnTo>
                    <a:lnTo>
                      <a:pt x="17" y="252"/>
                    </a:lnTo>
                    <a:lnTo>
                      <a:pt x="8" y="260"/>
                    </a:lnTo>
                    <a:lnTo>
                      <a:pt x="0" y="268"/>
                    </a:lnTo>
                    <a:lnTo>
                      <a:pt x="0" y="246"/>
                    </a:lnTo>
                    <a:lnTo>
                      <a:pt x="3" y="242"/>
                    </a:lnTo>
                    <a:lnTo>
                      <a:pt x="9" y="237"/>
                    </a:lnTo>
                    <a:lnTo>
                      <a:pt x="13" y="229"/>
                    </a:lnTo>
                    <a:lnTo>
                      <a:pt x="18" y="221"/>
                    </a:lnTo>
                    <a:lnTo>
                      <a:pt x="22" y="213"/>
                    </a:lnTo>
                    <a:lnTo>
                      <a:pt x="28" y="206"/>
                    </a:lnTo>
                    <a:lnTo>
                      <a:pt x="30" y="197"/>
                    </a:lnTo>
                    <a:lnTo>
                      <a:pt x="34" y="188"/>
                    </a:lnTo>
                    <a:lnTo>
                      <a:pt x="37" y="177"/>
                    </a:lnTo>
                    <a:lnTo>
                      <a:pt x="39" y="168"/>
                    </a:lnTo>
                    <a:lnTo>
                      <a:pt x="41" y="156"/>
                    </a:lnTo>
                    <a:lnTo>
                      <a:pt x="42" y="146"/>
                    </a:lnTo>
                    <a:lnTo>
                      <a:pt x="43" y="134"/>
                    </a:lnTo>
                    <a:lnTo>
                      <a:pt x="45" y="122"/>
                    </a:lnTo>
                    <a:lnTo>
                      <a:pt x="43" y="113"/>
                    </a:lnTo>
                    <a:lnTo>
                      <a:pt x="42" y="105"/>
                    </a:lnTo>
                    <a:lnTo>
                      <a:pt x="41" y="97"/>
                    </a:lnTo>
                    <a:lnTo>
                      <a:pt x="39" y="90"/>
                    </a:lnTo>
                    <a:lnTo>
                      <a:pt x="34" y="79"/>
                    </a:lnTo>
                    <a:lnTo>
                      <a:pt x="30" y="68"/>
                    </a:lnTo>
                    <a:lnTo>
                      <a:pt x="22" y="57"/>
                    </a:lnTo>
                    <a:lnTo>
                      <a:pt x="14" y="50"/>
                    </a:lnTo>
                    <a:lnTo>
                      <a:pt x="5" y="42"/>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5" name="Freeform 625"/>
              <p:cNvSpPr>
                <a:spLocks/>
              </p:cNvSpPr>
              <p:nvPr/>
            </p:nvSpPr>
            <p:spPr bwMode="auto">
              <a:xfrm>
                <a:off x="2728" y="2738"/>
                <a:ext cx="5" cy="70"/>
              </a:xfrm>
              <a:custGeom>
                <a:avLst/>
                <a:gdLst>
                  <a:gd name="T0" fmla="*/ 0 w 5"/>
                  <a:gd name="T1" fmla="*/ 0 h 70"/>
                  <a:gd name="T2" fmla="*/ 3 w 5"/>
                  <a:gd name="T3" fmla="*/ 6 h 70"/>
                  <a:gd name="T4" fmla="*/ 4 w 5"/>
                  <a:gd name="T5" fmla="*/ 16 h 70"/>
                  <a:gd name="T6" fmla="*/ 5 w 5"/>
                  <a:gd name="T7" fmla="*/ 27 h 70"/>
                  <a:gd name="T8" fmla="*/ 4 w 5"/>
                  <a:gd name="T9" fmla="*/ 37 h 70"/>
                  <a:gd name="T10" fmla="*/ 4 w 5"/>
                  <a:gd name="T11" fmla="*/ 47 h 70"/>
                  <a:gd name="T12" fmla="*/ 3 w 5"/>
                  <a:gd name="T13" fmla="*/ 56 h 70"/>
                  <a:gd name="T14" fmla="*/ 1 w 5"/>
                  <a:gd name="T15" fmla="*/ 67 h 70"/>
                  <a:gd name="T16" fmla="*/ 0 w 5"/>
                  <a:gd name="T17" fmla="*/ 70 h 70"/>
                  <a:gd name="T18" fmla="*/ 0 w 5"/>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0">
                    <a:moveTo>
                      <a:pt x="0" y="0"/>
                    </a:moveTo>
                    <a:lnTo>
                      <a:pt x="3" y="6"/>
                    </a:lnTo>
                    <a:lnTo>
                      <a:pt x="4" y="16"/>
                    </a:lnTo>
                    <a:lnTo>
                      <a:pt x="5" y="27"/>
                    </a:lnTo>
                    <a:lnTo>
                      <a:pt x="4" y="37"/>
                    </a:lnTo>
                    <a:lnTo>
                      <a:pt x="4" y="47"/>
                    </a:lnTo>
                    <a:lnTo>
                      <a:pt x="3" y="56"/>
                    </a:lnTo>
                    <a:lnTo>
                      <a:pt x="1" y="67"/>
                    </a:lnTo>
                    <a:lnTo>
                      <a:pt x="0" y="7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6" name="Freeform 626"/>
              <p:cNvSpPr>
                <a:spLocks/>
              </p:cNvSpPr>
              <p:nvPr/>
            </p:nvSpPr>
            <p:spPr bwMode="auto">
              <a:xfrm>
                <a:off x="2728" y="2812"/>
                <a:ext cx="20" cy="57"/>
              </a:xfrm>
              <a:custGeom>
                <a:avLst/>
                <a:gdLst>
                  <a:gd name="T0" fmla="*/ 0 w 20"/>
                  <a:gd name="T1" fmla="*/ 47 h 57"/>
                  <a:gd name="T2" fmla="*/ 7 w 20"/>
                  <a:gd name="T3" fmla="*/ 39 h 57"/>
                  <a:gd name="T4" fmla="*/ 10 w 20"/>
                  <a:gd name="T5" fmla="*/ 27 h 57"/>
                  <a:gd name="T6" fmla="*/ 16 w 20"/>
                  <a:gd name="T7" fmla="*/ 15 h 57"/>
                  <a:gd name="T8" fmla="*/ 20 w 20"/>
                  <a:gd name="T9" fmla="*/ 1 h 57"/>
                  <a:gd name="T10" fmla="*/ 20 w 20"/>
                  <a:gd name="T11" fmla="*/ 0 h 57"/>
                  <a:gd name="T12" fmla="*/ 20 w 20"/>
                  <a:gd name="T13" fmla="*/ 2 h 57"/>
                  <a:gd name="T14" fmla="*/ 18 w 20"/>
                  <a:gd name="T15" fmla="*/ 9 h 57"/>
                  <a:gd name="T16" fmla="*/ 17 w 20"/>
                  <a:gd name="T17" fmla="*/ 17 h 57"/>
                  <a:gd name="T18" fmla="*/ 13 w 20"/>
                  <a:gd name="T19" fmla="*/ 30 h 57"/>
                  <a:gd name="T20" fmla="*/ 9 w 20"/>
                  <a:gd name="T21" fmla="*/ 43 h 57"/>
                  <a:gd name="T22" fmla="*/ 3 w 20"/>
                  <a:gd name="T23" fmla="*/ 54 h 57"/>
                  <a:gd name="T24" fmla="*/ 0 w 20"/>
                  <a:gd name="T25" fmla="*/ 57 h 57"/>
                  <a:gd name="T26" fmla="*/ 0 w 20"/>
                  <a:gd name="T2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7">
                    <a:moveTo>
                      <a:pt x="0" y="47"/>
                    </a:moveTo>
                    <a:lnTo>
                      <a:pt x="7" y="39"/>
                    </a:lnTo>
                    <a:lnTo>
                      <a:pt x="10" y="27"/>
                    </a:lnTo>
                    <a:lnTo>
                      <a:pt x="16" y="15"/>
                    </a:lnTo>
                    <a:lnTo>
                      <a:pt x="20" y="1"/>
                    </a:lnTo>
                    <a:lnTo>
                      <a:pt x="20" y="0"/>
                    </a:lnTo>
                    <a:lnTo>
                      <a:pt x="20" y="2"/>
                    </a:lnTo>
                    <a:lnTo>
                      <a:pt x="18" y="9"/>
                    </a:lnTo>
                    <a:lnTo>
                      <a:pt x="17" y="17"/>
                    </a:lnTo>
                    <a:lnTo>
                      <a:pt x="13" y="30"/>
                    </a:lnTo>
                    <a:lnTo>
                      <a:pt x="9" y="43"/>
                    </a:lnTo>
                    <a:lnTo>
                      <a:pt x="3" y="54"/>
                    </a:lnTo>
                    <a:lnTo>
                      <a:pt x="0" y="57"/>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7" name="Freeform 627"/>
              <p:cNvSpPr>
                <a:spLocks/>
              </p:cNvSpPr>
              <p:nvPr/>
            </p:nvSpPr>
            <p:spPr bwMode="auto">
              <a:xfrm>
                <a:off x="2650" y="2859"/>
                <a:ext cx="78" cy="72"/>
              </a:xfrm>
              <a:custGeom>
                <a:avLst/>
                <a:gdLst>
                  <a:gd name="T0" fmla="*/ 78 w 78"/>
                  <a:gd name="T1" fmla="*/ 10 h 72"/>
                  <a:gd name="T2" fmla="*/ 74 w 78"/>
                  <a:gd name="T3" fmla="*/ 17 h 72"/>
                  <a:gd name="T4" fmla="*/ 67 w 78"/>
                  <a:gd name="T5" fmla="*/ 26 h 72"/>
                  <a:gd name="T6" fmla="*/ 61 w 78"/>
                  <a:gd name="T7" fmla="*/ 35 h 72"/>
                  <a:gd name="T8" fmla="*/ 53 w 78"/>
                  <a:gd name="T9" fmla="*/ 42 h 72"/>
                  <a:gd name="T10" fmla="*/ 45 w 78"/>
                  <a:gd name="T11" fmla="*/ 49 h 72"/>
                  <a:gd name="T12" fmla="*/ 37 w 78"/>
                  <a:gd name="T13" fmla="*/ 54 h 72"/>
                  <a:gd name="T14" fmla="*/ 29 w 78"/>
                  <a:gd name="T15" fmla="*/ 59 h 72"/>
                  <a:gd name="T16" fmla="*/ 21 w 78"/>
                  <a:gd name="T17" fmla="*/ 63 h 72"/>
                  <a:gd name="T18" fmla="*/ 13 w 78"/>
                  <a:gd name="T19" fmla="*/ 67 h 72"/>
                  <a:gd name="T20" fmla="*/ 7 w 78"/>
                  <a:gd name="T21" fmla="*/ 70 h 72"/>
                  <a:gd name="T22" fmla="*/ 0 w 78"/>
                  <a:gd name="T23" fmla="*/ 72 h 72"/>
                  <a:gd name="T24" fmla="*/ 7 w 78"/>
                  <a:gd name="T25" fmla="*/ 68 h 72"/>
                  <a:gd name="T26" fmla="*/ 15 w 78"/>
                  <a:gd name="T27" fmla="*/ 64 h 72"/>
                  <a:gd name="T28" fmla="*/ 23 w 78"/>
                  <a:gd name="T29" fmla="*/ 59 h 72"/>
                  <a:gd name="T30" fmla="*/ 31 w 78"/>
                  <a:gd name="T31" fmla="*/ 55 h 72"/>
                  <a:gd name="T32" fmla="*/ 37 w 78"/>
                  <a:gd name="T33" fmla="*/ 49 h 72"/>
                  <a:gd name="T34" fmla="*/ 45 w 78"/>
                  <a:gd name="T35" fmla="*/ 43 h 72"/>
                  <a:gd name="T36" fmla="*/ 53 w 78"/>
                  <a:gd name="T37" fmla="*/ 37 h 72"/>
                  <a:gd name="T38" fmla="*/ 61 w 78"/>
                  <a:gd name="T39" fmla="*/ 30 h 72"/>
                  <a:gd name="T40" fmla="*/ 66 w 78"/>
                  <a:gd name="T41" fmla="*/ 21 h 72"/>
                  <a:gd name="T42" fmla="*/ 73 w 78"/>
                  <a:gd name="T43" fmla="*/ 12 h 72"/>
                  <a:gd name="T44" fmla="*/ 78 w 78"/>
                  <a:gd name="T45" fmla="*/ 1 h 72"/>
                  <a:gd name="T46" fmla="*/ 78 w 78"/>
                  <a:gd name="T47" fmla="*/ 0 h 72"/>
                  <a:gd name="T48" fmla="*/ 78 w 78"/>
                  <a:gd name="T4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72">
                    <a:moveTo>
                      <a:pt x="78" y="10"/>
                    </a:moveTo>
                    <a:lnTo>
                      <a:pt x="74" y="17"/>
                    </a:lnTo>
                    <a:lnTo>
                      <a:pt x="67" y="26"/>
                    </a:lnTo>
                    <a:lnTo>
                      <a:pt x="61" y="35"/>
                    </a:lnTo>
                    <a:lnTo>
                      <a:pt x="53" y="42"/>
                    </a:lnTo>
                    <a:lnTo>
                      <a:pt x="45" y="49"/>
                    </a:lnTo>
                    <a:lnTo>
                      <a:pt x="37" y="54"/>
                    </a:lnTo>
                    <a:lnTo>
                      <a:pt x="29" y="59"/>
                    </a:lnTo>
                    <a:lnTo>
                      <a:pt x="21" y="63"/>
                    </a:lnTo>
                    <a:lnTo>
                      <a:pt x="13" y="67"/>
                    </a:lnTo>
                    <a:lnTo>
                      <a:pt x="7" y="70"/>
                    </a:lnTo>
                    <a:lnTo>
                      <a:pt x="0" y="72"/>
                    </a:lnTo>
                    <a:lnTo>
                      <a:pt x="7" y="68"/>
                    </a:lnTo>
                    <a:lnTo>
                      <a:pt x="15" y="64"/>
                    </a:lnTo>
                    <a:lnTo>
                      <a:pt x="23" y="59"/>
                    </a:lnTo>
                    <a:lnTo>
                      <a:pt x="31" y="55"/>
                    </a:lnTo>
                    <a:lnTo>
                      <a:pt x="37" y="49"/>
                    </a:lnTo>
                    <a:lnTo>
                      <a:pt x="45" y="43"/>
                    </a:lnTo>
                    <a:lnTo>
                      <a:pt x="53" y="37"/>
                    </a:lnTo>
                    <a:lnTo>
                      <a:pt x="61" y="30"/>
                    </a:lnTo>
                    <a:lnTo>
                      <a:pt x="66" y="21"/>
                    </a:lnTo>
                    <a:lnTo>
                      <a:pt x="73" y="12"/>
                    </a:lnTo>
                    <a:lnTo>
                      <a:pt x="78" y="1"/>
                    </a:lnTo>
                    <a:lnTo>
                      <a:pt x="78" y="0"/>
                    </a:lnTo>
                    <a:lnTo>
                      <a:pt x="7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8" name="Freeform 628"/>
              <p:cNvSpPr>
                <a:spLocks/>
              </p:cNvSpPr>
              <p:nvPr/>
            </p:nvSpPr>
            <p:spPr bwMode="auto">
              <a:xfrm>
                <a:off x="2709" y="2031"/>
                <a:ext cx="10" cy="5"/>
              </a:xfrm>
              <a:custGeom>
                <a:avLst/>
                <a:gdLst>
                  <a:gd name="T0" fmla="*/ 10 w 10"/>
                  <a:gd name="T1" fmla="*/ 0 h 5"/>
                  <a:gd name="T2" fmla="*/ 7 w 10"/>
                  <a:gd name="T3" fmla="*/ 1 h 5"/>
                  <a:gd name="T4" fmla="*/ 0 w 10"/>
                  <a:gd name="T5" fmla="*/ 5 h 5"/>
                  <a:gd name="T6" fmla="*/ 6 w 10"/>
                  <a:gd name="T7" fmla="*/ 1 h 5"/>
                  <a:gd name="T8" fmla="*/ 10 w 10"/>
                  <a:gd name="T9" fmla="*/ 0 h 5"/>
                </a:gdLst>
                <a:ahLst/>
                <a:cxnLst>
                  <a:cxn ang="0">
                    <a:pos x="T0" y="T1"/>
                  </a:cxn>
                  <a:cxn ang="0">
                    <a:pos x="T2" y="T3"/>
                  </a:cxn>
                  <a:cxn ang="0">
                    <a:pos x="T4" y="T5"/>
                  </a:cxn>
                  <a:cxn ang="0">
                    <a:pos x="T6" y="T7"/>
                  </a:cxn>
                  <a:cxn ang="0">
                    <a:pos x="T8" y="T9"/>
                  </a:cxn>
                </a:cxnLst>
                <a:rect l="0" t="0" r="r" b="b"/>
                <a:pathLst>
                  <a:path w="10" h="5">
                    <a:moveTo>
                      <a:pt x="10" y="0"/>
                    </a:moveTo>
                    <a:lnTo>
                      <a:pt x="7" y="1"/>
                    </a:lnTo>
                    <a:lnTo>
                      <a:pt x="0" y="5"/>
                    </a:lnTo>
                    <a:lnTo>
                      <a:pt x="6"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49" name="Freeform 629"/>
              <p:cNvSpPr>
                <a:spLocks/>
              </p:cNvSpPr>
              <p:nvPr/>
            </p:nvSpPr>
            <p:spPr bwMode="auto">
              <a:xfrm>
                <a:off x="2748" y="2800"/>
                <a:ext cx="4" cy="12"/>
              </a:xfrm>
              <a:custGeom>
                <a:avLst/>
                <a:gdLst>
                  <a:gd name="T0" fmla="*/ 0 w 4"/>
                  <a:gd name="T1" fmla="*/ 12 h 12"/>
                  <a:gd name="T2" fmla="*/ 1 w 4"/>
                  <a:gd name="T3" fmla="*/ 6 h 12"/>
                  <a:gd name="T4" fmla="*/ 4 w 4"/>
                  <a:gd name="T5" fmla="*/ 0 h 12"/>
                  <a:gd name="T6" fmla="*/ 0 w 4"/>
                  <a:gd name="T7" fmla="*/ 12 h 12"/>
                </a:gdLst>
                <a:ahLst/>
                <a:cxnLst>
                  <a:cxn ang="0">
                    <a:pos x="T0" y="T1"/>
                  </a:cxn>
                  <a:cxn ang="0">
                    <a:pos x="T2" y="T3"/>
                  </a:cxn>
                  <a:cxn ang="0">
                    <a:pos x="T4" y="T5"/>
                  </a:cxn>
                  <a:cxn ang="0">
                    <a:pos x="T6" y="T7"/>
                  </a:cxn>
                </a:cxnLst>
                <a:rect l="0" t="0" r="r" b="b"/>
                <a:pathLst>
                  <a:path w="4" h="12">
                    <a:moveTo>
                      <a:pt x="0" y="12"/>
                    </a:moveTo>
                    <a:lnTo>
                      <a:pt x="1" y="6"/>
                    </a:lnTo>
                    <a:lnTo>
                      <a:pt x="4"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0" name="Freeform 630"/>
              <p:cNvSpPr>
                <a:spLocks/>
              </p:cNvSpPr>
              <p:nvPr/>
            </p:nvSpPr>
            <p:spPr bwMode="auto">
              <a:xfrm>
                <a:off x="1086" y="847"/>
                <a:ext cx="1288" cy="653"/>
              </a:xfrm>
              <a:custGeom>
                <a:avLst/>
                <a:gdLst>
                  <a:gd name="T0" fmla="*/ 1072 w 1288"/>
                  <a:gd name="T1" fmla="*/ 648 h 653"/>
                  <a:gd name="T2" fmla="*/ 1002 w 1288"/>
                  <a:gd name="T3" fmla="*/ 642 h 653"/>
                  <a:gd name="T4" fmla="*/ 929 w 1288"/>
                  <a:gd name="T5" fmla="*/ 637 h 653"/>
                  <a:gd name="T6" fmla="*/ 856 w 1288"/>
                  <a:gd name="T7" fmla="*/ 632 h 653"/>
                  <a:gd name="T8" fmla="*/ 781 w 1288"/>
                  <a:gd name="T9" fmla="*/ 624 h 653"/>
                  <a:gd name="T10" fmla="*/ 706 w 1288"/>
                  <a:gd name="T11" fmla="*/ 616 h 653"/>
                  <a:gd name="T12" fmla="*/ 629 w 1288"/>
                  <a:gd name="T13" fmla="*/ 607 h 653"/>
                  <a:gd name="T14" fmla="*/ 554 w 1288"/>
                  <a:gd name="T15" fmla="*/ 596 h 653"/>
                  <a:gd name="T16" fmla="*/ 479 w 1288"/>
                  <a:gd name="T17" fmla="*/ 582 h 653"/>
                  <a:gd name="T18" fmla="*/ 404 w 1288"/>
                  <a:gd name="T19" fmla="*/ 565 h 653"/>
                  <a:gd name="T20" fmla="*/ 332 w 1288"/>
                  <a:gd name="T21" fmla="*/ 545 h 653"/>
                  <a:gd name="T22" fmla="*/ 262 w 1288"/>
                  <a:gd name="T23" fmla="*/ 524 h 653"/>
                  <a:gd name="T24" fmla="*/ 193 w 1288"/>
                  <a:gd name="T25" fmla="*/ 498 h 653"/>
                  <a:gd name="T26" fmla="*/ 130 w 1288"/>
                  <a:gd name="T27" fmla="*/ 469 h 653"/>
                  <a:gd name="T28" fmla="*/ 68 w 1288"/>
                  <a:gd name="T29" fmla="*/ 436 h 653"/>
                  <a:gd name="T30" fmla="*/ 12 w 1288"/>
                  <a:gd name="T31" fmla="*/ 400 h 653"/>
                  <a:gd name="T32" fmla="*/ 27 w 1288"/>
                  <a:gd name="T33" fmla="*/ 361 h 653"/>
                  <a:gd name="T34" fmla="*/ 67 w 1288"/>
                  <a:gd name="T35" fmla="*/ 322 h 653"/>
                  <a:gd name="T36" fmla="*/ 110 w 1288"/>
                  <a:gd name="T37" fmla="*/ 287 h 653"/>
                  <a:gd name="T38" fmla="*/ 156 w 1288"/>
                  <a:gd name="T39" fmla="*/ 255 h 653"/>
                  <a:gd name="T40" fmla="*/ 202 w 1288"/>
                  <a:gd name="T41" fmla="*/ 224 h 653"/>
                  <a:gd name="T42" fmla="*/ 251 w 1288"/>
                  <a:gd name="T43" fmla="*/ 193 h 653"/>
                  <a:gd name="T44" fmla="*/ 301 w 1288"/>
                  <a:gd name="T45" fmla="*/ 166 h 653"/>
                  <a:gd name="T46" fmla="*/ 354 w 1288"/>
                  <a:gd name="T47" fmla="*/ 141 h 653"/>
                  <a:gd name="T48" fmla="*/ 408 w 1288"/>
                  <a:gd name="T49" fmla="*/ 116 h 653"/>
                  <a:gd name="T50" fmla="*/ 463 w 1288"/>
                  <a:gd name="T51" fmla="*/ 93 h 653"/>
                  <a:gd name="T52" fmla="*/ 520 w 1288"/>
                  <a:gd name="T53" fmla="*/ 74 h 653"/>
                  <a:gd name="T54" fmla="*/ 578 w 1288"/>
                  <a:gd name="T55" fmla="*/ 56 h 653"/>
                  <a:gd name="T56" fmla="*/ 637 w 1288"/>
                  <a:gd name="T57" fmla="*/ 39 h 653"/>
                  <a:gd name="T58" fmla="*/ 699 w 1288"/>
                  <a:gd name="T59" fmla="*/ 25 h 653"/>
                  <a:gd name="T60" fmla="*/ 761 w 1288"/>
                  <a:gd name="T61" fmla="*/ 12 h 653"/>
                  <a:gd name="T62" fmla="*/ 824 w 1288"/>
                  <a:gd name="T63" fmla="*/ 1 h 653"/>
                  <a:gd name="T64" fmla="*/ 854 w 1288"/>
                  <a:gd name="T65" fmla="*/ 33 h 653"/>
                  <a:gd name="T66" fmla="*/ 875 w 1288"/>
                  <a:gd name="T67" fmla="*/ 80 h 653"/>
                  <a:gd name="T68" fmla="*/ 898 w 1288"/>
                  <a:gd name="T69" fmla="*/ 128 h 653"/>
                  <a:gd name="T70" fmla="*/ 922 w 1288"/>
                  <a:gd name="T71" fmla="*/ 176 h 653"/>
                  <a:gd name="T72" fmla="*/ 947 w 1288"/>
                  <a:gd name="T73" fmla="*/ 225 h 653"/>
                  <a:gd name="T74" fmla="*/ 973 w 1288"/>
                  <a:gd name="T75" fmla="*/ 272 h 653"/>
                  <a:gd name="T76" fmla="*/ 999 w 1288"/>
                  <a:gd name="T77" fmla="*/ 319 h 653"/>
                  <a:gd name="T78" fmla="*/ 1028 w 1288"/>
                  <a:gd name="T79" fmla="*/ 365 h 653"/>
                  <a:gd name="T80" fmla="*/ 1056 w 1288"/>
                  <a:gd name="T81" fmla="*/ 408 h 653"/>
                  <a:gd name="T82" fmla="*/ 1086 w 1288"/>
                  <a:gd name="T83" fmla="*/ 450 h 653"/>
                  <a:gd name="T84" fmla="*/ 1116 w 1288"/>
                  <a:gd name="T85" fmla="*/ 488 h 653"/>
                  <a:gd name="T86" fmla="*/ 1148 w 1288"/>
                  <a:gd name="T87" fmla="*/ 525 h 653"/>
                  <a:gd name="T88" fmla="*/ 1180 w 1288"/>
                  <a:gd name="T89" fmla="*/ 559 h 653"/>
                  <a:gd name="T90" fmla="*/ 1211 w 1288"/>
                  <a:gd name="T91" fmla="*/ 590 h 653"/>
                  <a:gd name="T92" fmla="*/ 1244 w 1288"/>
                  <a:gd name="T93" fmla="*/ 616 h 653"/>
                  <a:gd name="T94" fmla="*/ 1278 w 1288"/>
                  <a:gd name="T95" fmla="*/ 638 h 653"/>
                  <a:gd name="T96" fmla="*/ 1255 w 1288"/>
                  <a:gd name="T97" fmla="*/ 645 h 653"/>
                  <a:gd name="T98" fmla="*/ 1213 w 1288"/>
                  <a:gd name="T99" fmla="*/ 648 h 653"/>
                  <a:gd name="T100" fmla="*/ 1172 w 1288"/>
                  <a:gd name="T101" fmla="*/ 649 h 653"/>
                  <a:gd name="T102" fmla="*/ 1132 w 1288"/>
                  <a:gd name="T103" fmla="*/ 6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8" h="653">
                    <a:moveTo>
                      <a:pt x="1124" y="653"/>
                    </a:moveTo>
                    <a:lnTo>
                      <a:pt x="1106" y="650"/>
                    </a:lnTo>
                    <a:lnTo>
                      <a:pt x="1089" y="649"/>
                    </a:lnTo>
                    <a:lnTo>
                      <a:pt x="1072" y="648"/>
                    </a:lnTo>
                    <a:lnTo>
                      <a:pt x="1055" y="648"/>
                    </a:lnTo>
                    <a:lnTo>
                      <a:pt x="1036" y="645"/>
                    </a:lnTo>
                    <a:lnTo>
                      <a:pt x="1019" y="644"/>
                    </a:lnTo>
                    <a:lnTo>
                      <a:pt x="1002" y="642"/>
                    </a:lnTo>
                    <a:lnTo>
                      <a:pt x="985" y="642"/>
                    </a:lnTo>
                    <a:lnTo>
                      <a:pt x="966" y="640"/>
                    </a:lnTo>
                    <a:lnTo>
                      <a:pt x="948" y="640"/>
                    </a:lnTo>
                    <a:lnTo>
                      <a:pt x="929" y="637"/>
                    </a:lnTo>
                    <a:lnTo>
                      <a:pt x="912" y="637"/>
                    </a:lnTo>
                    <a:lnTo>
                      <a:pt x="893" y="635"/>
                    </a:lnTo>
                    <a:lnTo>
                      <a:pt x="875" y="635"/>
                    </a:lnTo>
                    <a:lnTo>
                      <a:pt x="856" y="632"/>
                    </a:lnTo>
                    <a:lnTo>
                      <a:pt x="839" y="632"/>
                    </a:lnTo>
                    <a:lnTo>
                      <a:pt x="819" y="629"/>
                    </a:lnTo>
                    <a:lnTo>
                      <a:pt x="800" y="627"/>
                    </a:lnTo>
                    <a:lnTo>
                      <a:pt x="781" y="624"/>
                    </a:lnTo>
                    <a:lnTo>
                      <a:pt x="762" y="623"/>
                    </a:lnTo>
                    <a:lnTo>
                      <a:pt x="742" y="620"/>
                    </a:lnTo>
                    <a:lnTo>
                      <a:pt x="724" y="619"/>
                    </a:lnTo>
                    <a:lnTo>
                      <a:pt x="706" y="616"/>
                    </a:lnTo>
                    <a:lnTo>
                      <a:pt x="687" y="615"/>
                    </a:lnTo>
                    <a:lnTo>
                      <a:pt x="667" y="612"/>
                    </a:lnTo>
                    <a:lnTo>
                      <a:pt x="648" y="610"/>
                    </a:lnTo>
                    <a:lnTo>
                      <a:pt x="629" y="607"/>
                    </a:lnTo>
                    <a:lnTo>
                      <a:pt x="611" y="604"/>
                    </a:lnTo>
                    <a:lnTo>
                      <a:pt x="591" y="602"/>
                    </a:lnTo>
                    <a:lnTo>
                      <a:pt x="573" y="599"/>
                    </a:lnTo>
                    <a:lnTo>
                      <a:pt x="554" y="596"/>
                    </a:lnTo>
                    <a:lnTo>
                      <a:pt x="536" y="594"/>
                    </a:lnTo>
                    <a:lnTo>
                      <a:pt x="516" y="590"/>
                    </a:lnTo>
                    <a:lnTo>
                      <a:pt x="497" y="586"/>
                    </a:lnTo>
                    <a:lnTo>
                      <a:pt x="479" y="582"/>
                    </a:lnTo>
                    <a:lnTo>
                      <a:pt x="461" y="578"/>
                    </a:lnTo>
                    <a:lnTo>
                      <a:pt x="441" y="573"/>
                    </a:lnTo>
                    <a:lnTo>
                      <a:pt x="422" y="569"/>
                    </a:lnTo>
                    <a:lnTo>
                      <a:pt x="404" y="565"/>
                    </a:lnTo>
                    <a:lnTo>
                      <a:pt x="387" y="561"/>
                    </a:lnTo>
                    <a:lnTo>
                      <a:pt x="367" y="556"/>
                    </a:lnTo>
                    <a:lnTo>
                      <a:pt x="350" y="550"/>
                    </a:lnTo>
                    <a:lnTo>
                      <a:pt x="332" y="545"/>
                    </a:lnTo>
                    <a:lnTo>
                      <a:pt x="314" y="541"/>
                    </a:lnTo>
                    <a:lnTo>
                      <a:pt x="296" y="534"/>
                    </a:lnTo>
                    <a:lnTo>
                      <a:pt x="279" y="529"/>
                    </a:lnTo>
                    <a:lnTo>
                      <a:pt x="262" y="524"/>
                    </a:lnTo>
                    <a:lnTo>
                      <a:pt x="246" y="519"/>
                    </a:lnTo>
                    <a:lnTo>
                      <a:pt x="228" y="511"/>
                    </a:lnTo>
                    <a:lnTo>
                      <a:pt x="210" y="504"/>
                    </a:lnTo>
                    <a:lnTo>
                      <a:pt x="193" y="498"/>
                    </a:lnTo>
                    <a:lnTo>
                      <a:pt x="177" y="491"/>
                    </a:lnTo>
                    <a:lnTo>
                      <a:pt x="162" y="483"/>
                    </a:lnTo>
                    <a:lnTo>
                      <a:pt x="146" y="477"/>
                    </a:lnTo>
                    <a:lnTo>
                      <a:pt x="130" y="469"/>
                    </a:lnTo>
                    <a:lnTo>
                      <a:pt x="114" y="462"/>
                    </a:lnTo>
                    <a:lnTo>
                      <a:pt x="98" y="453"/>
                    </a:lnTo>
                    <a:lnTo>
                      <a:pt x="83" y="445"/>
                    </a:lnTo>
                    <a:lnTo>
                      <a:pt x="68" y="436"/>
                    </a:lnTo>
                    <a:lnTo>
                      <a:pt x="55" y="428"/>
                    </a:lnTo>
                    <a:lnTo>
                      <a:pt x="39" y="419"/>
                    </a:lnTo>
                    <a:lnTo>
                      <a:pt x="26" y="409"/>
                    </a:lnTo>
                    <a:lnTo>
                      <a:pt x="12" y="400"/>
                    </a:lnTo>
                    <a:lnTo>
                      <a:pt x="0" y="391"/>
                    </a:lnTo>
                    <a:lnTo>
                      <a:pt x="8" y="380"/>
                    </a:lnTo>
                    <a:lnTo>
                      <a:pt x="18" y="371"/>
                    </a:lnTo>
                    <a:lnTo>
                      <a:pt x="27" y="361"/>
                    </a:lnTo>
                    <a:lnTo>
                      <a:pt x="38" y="351"/>
                    </a:lnTo>
                    <a:lnTo>
                      <a:pt x="47" y="341"/>
                    </a:lnTo>
                    <a:lnTo>
                      <a:pt x="58" y="333"/>
                    </a:lnTo>
                    <a:lnTo>
                      <a:pt x="67" y="322"/>
                    </a:lnTo>
                    <a:lnTo>
                      <a:pt x="79" y="315"/>
                    </a:lnTo>
                    <a:lnTo>
                      <a:pt x="89" y="305"/>
                    </a:lnTo>
                    <a:lnTo>
                      <a:pt x="100" y="296"/>
                    </a:lnTo>
                    <a:lnTo>
                      <a:pt x="110" y="287"/>
                    </a:lnTo>
                    <a:lnTo>
                      <a:pt x="122" y="279"/>
                    </a:lnTo>
                    <a:lnTo>
                      <a:pt x="133" y="271"/>
                    </a:lnTo>
                    <a:lnTo>
                      <a:pt x="145" y="263"/>
                    </a:lnTo>
                    <a:lnTo>
                      <a:pt x="156" y="255"/>
                    </a:lnTo>
                    <a:lnTo>
                      <a:pt x="168" y="247"/>
                    </a:lnTo>
                    <a:lnTo>
                      <a:pt x="179" y="239"/>
                    </a:lnTo>
                    <a:lnTo>
                      <a:pt x="191" y="232"/>
                    </a:lnTo>
                    <a:lnTo>
                      <a:pt x="202" y="224"/>
                    </a:lnTo>
                    <a:lnTo>
                      <a:pt x="214" y="216"/>
                    </a:lnTo>
                    <a:lnTo>
                      <a:pt x="226" y="208"/>
                    </a:lnTo>
                    <a:lnTo>
                      <a:pt x="239" y="201"/>
                    </a:lnTo>
                    <a:lnTo>
                      <a:pt x="251" y="193"/>
                    </a:lnTo>
                    <a:lnTo>
                      <a:pt x="264" y="187"/>
                    </a:lnTo>
                    <a:lnTo>
                      <a:pt x="276" y="179"/>
                    </a:lnTo>
                    <a:lnTo>
                      <a:pt x="288" y="172"/>
                    </a:lnTo>
                    <a:lnTo>
                      <a:pt x="301" y="166"/>
                    </a:lnTo>
                    <a:lnTo>
                      <a:pt x="314" y="159"/>
                    </a:lnTo>
                    <a:lnTo>
                      <a:pt x="328" y="153"/>
                    </a:lnTo>
                    <a:lnTo>
                      <a:pt x="341" y="147"/>
                    </a:lnTo>
                    <a:lnTo>
                      <a:pt x="354" y="141"/>
                    </a:lnTo>
                    <a:lnTo>
                      <a:pt x="368" y="135"/>
                    </a:lnTo>
                    <a:lnTo>
                      <a:pt x="380" y="128"/>
                    </a:lnTo>
                    <a:lnTo>
                      <a:pt x="395" y="122"/>
                    </a:lnTo>
                    <a:lnTo>
                      <a:pt x="408" y="116"/>
                    </a:lnTo>
                    <a:lnTo>
                      <a:pt x="422" y="110"/>
                    </a:lnTo>
                    <a:lnTo>
                      <a:pt x="436" y="104"/>
                    </a:lnTo>
                    <a:lnTo>
                      <a:pt x="450" y="100"/>
                    </a:lnTo>
                    <a:lnTo>
                      <a:pt x="463" y="93"/>
                    </a:lnTo>
                    <a:lnTo>
                      <a:pt x="478" y="89"/>
                    </a:lnTo>
                    <a:lnTo>
                      <a:pt x="491" y="84"/>
                    </a:lnTo>
                    <a:lnTo>
                      <a:pt x="505" y="79"/>
                    </a:lnTo>
                    <a:lnTo>
                      <a:pt x="520" y="74"/>
                    </a:lnTo>
                    <a:lnTo>
                      <a:pt x="534" y="70"/>
                    </a:lnTo>
                    <a:lnTo>
                      <a:pt x="549" y="64"/>
                    </a:lnTo>
                    <a:lnTo>
                      <a:pt x="563" y="60"/>
                    </a:lnTo>
                    <a:lnTo>
                      <a:pt x="578" y="56"/>
                    </a:lnTo>
                    <a:lnTo>
                      <a:pt x="594" y="53"/>
                    </a:lnTo>
                    <a:lnTo>
                      <a:pt x="608" y="47"/>
                    </a:lnTo>
                    <a:lnTo>
                      <a:pt x="623" y="43"/>
                    </a:lnTo>
                    <a:lnTo>
                      <a:pt x="637" y="39"/>
                    </a:lnTo>
                    <a:lnTo>
                      <a:pt x="653" y="35"/>
                    </a:lnTo>
                    <a:lnTo>
                      <a:pt x="667" y="31"/>
                    </a:lnTo>
                    <a:lnTo>
                      <a:pt x="683" y="29"/>
                    </a:lnTo>
                    <a:lnTo>
                      <a:pt x="699" y="25"/>
                    </a:lnTo>
                    <a:lnTo>
                      <a:pt x="715" y="22"/>
                    </a:lnTo>
                    <a:lnTo>
                      <a:pt x="729" y="18"/>
                    </a:lnTo>
                    <a:lnTo>
                      <a:pt x="745" y="14"/>
                    </a:lnTo>
                    <a:lnTo>
                      <a:pt x="761" y="12"/>
                    </a:lnTo>
                    <a:lnTo>
                      <a:pt x="777" y="9"/>
                    </a:lnTo>
                    <a:lnTo>
                      <a:pt x="792" y="6"/>
                    </a:lnTo>
                    <a:lnTo>
                      <a:pt x="808" y="4"/>
                    </a:lnTo>
                    <a:lnTo>
                      <a:pt x="824" y="1"/>
                    </a:lnTo>
                    <a:lnTo>
                      <a:pt x="840" y="0"/>
                    </a:lnTo>
                    <a:lnTo>
                      <a:pt x="844" y="10"/>
                    </a:lnTo>
                    <a:lnTo>
                      <a:pt x="849" y="22"/>
                    </a:lnTo>
                    <a:lnTo>
                      <a:pt x="854" y="33"/>
                    </a:lnTo>
                    <a:lnTo>
                      <a:pt x="860" y="45"/>
                    </a:lnTo>
                    <a:lnTo>
                      <a:pt x="864" y="56"/>
                    </a:lnTo>
                    <a:lnTo>
                      <a:pt x="870" y="68"/>
                    </a:lnTo>
                    <a:lnTo>
                      <a:pt x="875" y="80"/>
                    </a:lnTo>
                    <a:lnTo>
                      <a:pt x="882" y="92"/>
                    </a:lnTo>
                    <a:lnTo>
                      <a:pt x="886" y="104"/>
                    </a:lnTo>
                    <a:lnTo>
                      <a:pt x="893" y="116"/>
                    </a:lnTo>
                    <a:lnTo>
                      <a:pt x="898" y="128"/>
                    </a:lnTo>
                    <a:lnTo>
                      <a:pt x="904" y="141"/>
                    </a:lnTo>
                    <a:lnTo>
                      <a:pt x="910" y="153"/>
                    </a:lnTo>
                    <a:lnTo>
                      <a:pt x="916" y="164"/>
                    </a:lnTo>
                    <a:lnTo>
                      <a:pt x="922" y="176"/>
                    </a:lnTo>
                    <a:lnTo>
                      <a:pt x="929" y="189"/>
                    </a:lnTo>
                    <a:lnTo>
                      <a:pt x="935" y="201"/>
                    </a:lnTo>
                    <a:lnTo>
                      <a:pt x="941" y="213"/>
                    </a:lnTo>
                    <a:lnTo>
                      <a:pt x="947" y="225"/>
                    </a:lnTo>
                    <a:lnTo>
                      <a:pt x="953" y="237"/>
                    </a:lnTo>
                    <a:lnTo>
                      <a:pt x="960" y="249"/>
                    </a:lnTo>
                    <a:lnTo>
                      <a:pt x="966" y="261"/>
                    </a:lnTo>
                    <a:lnTo>
                      <a:pt x="973" y="272"/>
                    </a:lnTo>
                    <a:lnTo>
                      <a:pt x="981" y="284"/>
                    </a:lnTo>
                    <a:lnTo>
                      <a:pt x="986" y="295"/>
                    </a:lnTo>
                    <a:lnTo>
                      <a:pt x="993" y="307"/>
                    </a:lnTo>
                    <a:lnTo>
                      <a:pt x="999" y="319"/>
                    </a:lnTo>
                    <a:lnTo>
                      <a:pt x="1007" y="330"/>
                    </a:lnTo>
                    <a:lnTo>
                      <a:pt x="1014" y="341"/>
                    </a:lnTo>
                    <a:lnTo>
                      <a:pt x="1020" y="353"/>
                    </a:lnTo>
                    <a:lnTo>
                      <a:pt x="1028" y="365"/>
                    </a:lnTo>
                    <a:lnTo>
                      <a:pt x="1036" y="376"/>
                    </a:lnTo>
                    <a:lnTo>
                      <a:pt x="1043" y="387"/>
                    </a:lnTo>
                    <a:lnTo>
                      <a:pt x="1049" y="398"/>
                    </a:lnTo>
                    <a:lnTo>
                      <a:pt x="1056" y="408"/>
                    </a:lnTo>
                    <a:lnTo>
                      <a:pt x="1064" y="419"/>
                    </a:lnTo>
                    <a:lnTo>
                      <a:pt x="1070" y="429"/>
                    </a:lnTo>
                    <a:lnTo>
                      <a:pt x="1078" y="440"/>
                    </a:lnTo>
                    <a:lnTo>
                      <a:pt x="1086" y="450"/>
                    </a:lnTo>
                    <a:lnTo>
                      <a:pt x="1094" y="461"/>
                    </a:lnTo>
                    <a:lnTo>
                      <a:pt x="1101" y="470"/>
                    </a:lnTo>
                    <a:lnTo>
                      <a:pt x="1109" y="479"/>
                    </a:lnTo>
                    <a:lnTo>
                      <a:pt x="1116" y="488"/>
                    </a:lnTo>
                    <a:lnTo>
                      <a:pt x="1124" y="499"/>
                    </a:lnTo>
                    <a:lnTo>
                      <a:pt x="1132" y="507"/>
                    </a:lnTo>
                    <a:lnTo>
                      <a:pt x="1140" y="517"/>
                    </a:lnTo>
                    <a:lnTo>
                      <a:pt x="1148" y="525"/>
                    </a:lnTo>
                    <a:lnTo>
                      <a:pt x="1156" y="536"/>
                    </a:lnTo>
                    <a:lnTo>
                      <a:pt x="1164" y="544"/>
                    </a:lnTo>
                    <a:lnTo>
                      <a:pt x="1172" y="552"/>
                    </a:lnTo>
                    <a:lnTo>
                      <a:pt x="1180" y="559"/>
                    </a:lnTo>
                    <a:lnTo>
                      <a:pt x="1188" y="567"/>
                    </a:lnTo>
                    <a:lnTo>
                      <a:pt x="1195" y="574"/>
                    </a:lnTo>
                    <a:lnTo>
                      <a:pt x="1203" y="582"/>
                    </a:lnTo>
                    <a:lnTo>
                      <a:pt x="1211" y="590"/>
                    </a:lnTo>
                    <a:lnTo>
                      <a:pt x="1220" y="598"/>
                    </a:lnTo>
                    <a:lnTo>
                      <a:pt x="1228" y="603"/>
                    </a:lnTo>
                    <a:lnTo>
                      <a:pt x="1236" y="610"/>
                    </a:lnTo>
                    <a:lnTo>
                      <a:pt x="1244" y="616"/>
                    </a:lnTo>
                    <a:lnTo>
                      <a:pt x="1253" y="623"/>
                    </a:lnTo>
                    <a:lnTo>
                      <a:pt x="1261" y="628"/>
                    </a:lnTo>
                    <a:lnTo>
                      <a:pt x="1271" y="633"/>
                    </a:lnTo>
                    <a:lnTo>
                      <a:pt x="1278" y="638"/>
                    </a:lnTo>
                    <a:lnTo>
                      <a:pt x="1288" y="645"/>
                    </a:lnTo>
                    <a:lnTo>
                      <a:pt x="1276" y="645"/>
                    </a:lnTo>
                    <a:lnTo>
                      <a:pt x="1265" y="645"/>
                    </a:lnTo>
                    <a:lnTo>
                      <a:pt x="1255" y="645"/>
                    </a:lnTo>
                    <a:lnTo>
                      <a:pt x="1244" y="646"/>
                    </a:lnTo>
                    <a:lnTo>
                      <a:pt x="1232" y="646"/>
                    </a:lnTo>
                    <a:lnTo>
                      <a:pt x="1223" y="648"/>
                    </a:lnTo>
                    <a:lnTo>
                      <a:pt x="1213" y="648"/>
                    </a:lnTo>
                    <a:lnTo>
                      <a:pt x="1203" y="649"/>
                    </a:lnTo>
                    <a:lnTo>
                      <a:pt x="1192" y="649"/>
                    </a:lnTo>
                    <a:lnTo>
                      <a:pt x="1182" y="649"/>
                    </a:lnTo>
                    <a:lnTo>
                      <a:pt x="1172" y="649"/>
                    </a:lnTo>
                    <a:lnTo>
                      <a:pt x="1163" y="650"/>
                    </a:lnTo>
                    <a:lnTo>
                      <a:pt x="1152" y="650"/>
                    </a:lnTo>
                    <a:lnTo>
                      <a:pt x="1143" y="652"/>
                    </a:lnTo>
                    <a:lnTo>
                      <a:pt x="1132" y="652"/>
                    </a:lnTo>
                    <a:lnTo>
                      <a:pt x="1124" y="653"/>
                    </a:lnTo>
                    <a:close/>
                  </a:path>
                </a:pathLst>
              </a:custGeom>
              <a:solidFill>
                <a:srgbClr val="AB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1" name="Freeform 631"/>
              <p:cNvSpPr>
                <a:spLocks/>
              </p:cNvSpPr>
              <p:nvPr/>
            </p:nvSpPr>
            <p:spPr bwMode="auto">
              <a:xfrm>
                <a:off x="2553" y="823"/>
                <a:ext cx="133" cy="656"/>
              </a:xfrm>
              <a:custGeom>
                <a:avLst/>
                <a:gdLst>
                  <a:gd name="T0" fmla="*/ 18 w 133"/>
                  <a:gd name="T1" fmla="*/ 0 h 656"/>
                  <a:gd name="T2" fmla="*/ 31 w 133"/>
                  <a:gd name="T3" fmla="*/ 0 h 656"/>
                  <a:gd name="T4" fmla="*/ 46 w 133"/>
                  <a:gd name="T5" fmla="*/ 1 h 656"/>
                  <a:gd name="T6" fmla="*/ 52 w 133"/>
                  <a:gd name="T7" fmla="*/ 1 h 656"/>
                  <a:gd name="T8" fmla="*/ 60 w 133"/>
                  <a:gd name="T9" fmla="*/ 3 h 656"/>
                  <a:gd name="T10" fmla="*/ 67 w 133"/>
                  <a:gd name="T11" fmla="*/ 3 h 656"/>
                  <a:gd name="T12" fmla="*/ 75 w 133"/>
                  <a:gd name="T13" fmla="*/ 4 h 656"/>
                  <a:gd name="T14" fmla="*/ 81 w 133"/>
                  <a:gd name="T15" fmla="*/ 4 h 656"/>
                  <a:gd name="T16" fmla="*/ 88 w 133"/>
                  <a:gd name="T17" fmla="*/ 5 h 656"/>
                  <a:gd name="T18" fmla="*/ 96 w 133"/>
                  <a:gd name="T19" fmla="*/ 5 h 656"/>
                  <a:gd name="T20" fmla="*/ 104 w 133"/>
                  <a:gd name="T21" fmla="*/ 7 h 656"/>
                  <a:gd name="T22" fmla="*/ 110 w 133"/>
                  <a:gd name="T23" fmla="*/ 7 h 656"/>
                  <a:gd name="T24" fmla="*/ 117 w 133"/>
                  <a:gd name="T25" fmla="*/ 8 h 656"/>
                  <a:gd name="T26" fmla="*/ 125 w 133"/>
                  <a:gd name="T27" fmla="*/ 9 h 656"/>
                  <a:gd name="T28" fmla="*/ 133 w 133"/>
                  <a:gd name="T29" fmla="*/ 11 h 656"/>
                  <a:gd name="T30" fmla="*/ 39 w 133"/>
                  <a:gd name="T31" fmla="*/ 652 h 656"/>
                  <a:gd name="T32" fmla="*/ 29 w 133"/>
                  <a:gd name="T33" fmla="*/ 652 h 656"/>
                  <a:gd name="T34" fmla="*/ 20 w 133"/>
                  <a:gd name="T35" fmla="*/ 653 h 656"/>
                  <a:gd name="T36" fmla="*/ 9 w 133"/>
                  <a:gd name="T37" fmla="*/ 655 h 656"/>
                  <a:gd name="T38" fmla="*/ 0 w 133"/>
                  <a:gd name="T39" fmla="*/ 656 h 656"/>
                  <a:gd name="T40" fmla="*/ 18 w 133"/>
                  <a:gd name="T4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56">
                    <a:moveTo>
                      <a:pt x="18" y="0"/>
                    </a:moveTo>
                    <a:lnTo>
                      <a:pt x="31" y="0"/>
                    </a:lnTo>
                    <a:lnTo>
                      <a:pt x="46" y="1"/>
                    </a:lnTo>
                    <a:lnTo>
                      <a:pt x="52" y="1"/>
                    </a:lnTo>
                    <a:lnTo>
                      <a:pt x="60" y="3"/>
                    </a:lnTo>
                    <a:lnTo>
                      <a:pt x="67" y="3"/>
                    </a:lnTo>
                    <a:lnTo>
                      <a:pt x="75" y="4"/>
                    </a:lnTo>
                    <a:lnTo>
                      <a:pt x="81" y="4"/>
                    </a:lnTo>
                    <a:lnTo>
                      <a:pt x="88" y="5"/>
                    </a:lnTo>
                    <a:lnTo>
                      <a:pt x="96" y="5"/>
                    </a:lnTo>
                    <a:lnTo>
                      <a:pt x="104" y="7"/>
                    </a:lnTo>
                    <a:lnTo>
                      <a:pt x="110" y="7"/>
                    </a:lnTo>
                    <a:lnTo>
                      <a:pt x="117" y="8"/>
                    </a:lnTo>
                    <a:lnTo>
                      <a:pt x="125" y="9"/>
                    </a:lnTo>
                    <a:lnTo>
                      <a:pt x="133" y="11"/>
                    </a:lnTo>
                    <a:lnTo>
                      <a:pt x="39" y="652"/>
                    </a:lnTo>
                    <a:lnTo>
                      <a:pt x="29" y="652"/>
                    </a:lnTo>
                    <a:lnTo>
                      <a:pt x="20" y="653"/>
                    </a:lnTo>
                    <a:lnTo>
                      <a:pt x="9" y="655"/>
                    </a:lnTo>
                    <a:lnTo>
                      <a:pt x="0" y="656"/>
                    </a:lnTo>
                    <a:lnTo>
                      <a:pt x="18"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2" name="Freeform 632"/>
              <p:cNvSpPr>
                <a:spLocks/>
              </p:cNvSpPr>
              <p:nvPr/>
            </p:nvSpPr>
            <p:spPr bwMode="auto">
              <a:xfrm>
                <a:off x="3195" y="947"/>
                <a:ext cx="232" cy="398"/>
              </a:xfrm>
              <a:custGeom>
                <a:avLst/>
                <a:gdLst>
                  <a:gd name="T0" fmla="*/ 22 w 232"/>
                  <a:gd name="T1" fmla="*/ 0 h 398"/>
                  <a:gd name="T2" fmla="*/ 35 w 232"/>
                  <a:gd name="T3" fmla="*/ 4 h 398"/>
                  <a:gd name="T4" fmla="*/ 48 w 232"/>
                  <a:gd name="T5" fmla="*/ 8 h 398"/>
                  <a:gd name="T6" fmla="*/ 61 w 232"/>
                  <a:gd name="T7" fmla="*/ 13 h 398"/>
                  <a:gd name="T8" fmla="*/ 76 w 232"/>
                  <a:gd name="T9" fmla="*/ 18 h 398"/>
                  <a:gd name="T10" fmla="*/ 89 w 232"/>
                  <a:gd name="T11" fmla="*/ 22 h 398"/>
                  <a:gd name="T12" fmla="*/ 102 w 232"/>
                  <a:gd name="T13" fmla="*/ 28 h 398"/>
                  <a:gd name="T14" fmla="*/ 115 w 232"/>
                  <a:gd name="T15" fmla="*/ 33 h 398"/>
                  <a:gd name="T16" fmla="*/ 130 w 232"/>
                  <a:gd name="T17" fmla="*/ 38 h 398"/>
                  <a:gd name="T18" fmla="*/ 141 w 232"/>
                  <a:gd name="T19" fmla="*/ 42 h 398"/>
                  <a:gd name="T20" fmla="*/ 155 w 232"/>
                  <a:gd name="T21" fmla="*/ 47 h 398"/>
                  <a:gd name="T22" fmla="*/ 168 w 232"/>
                  <a:gd name="T23" fmla="*/ 53 h 398"/>
                  <a:gd name="T24" fmla="*/ 181 w 232"/>
                  <a:gd name="T25" fmla="*/ 58 h 398"/>
                  <a:gd name="T26" fmla="*/ 193 w 232"/>
                  <a:gd name="T27" fmla="*/ 63 h 398"/>
                  <a:gd name="T28" fmla="*/ 206 w 232"/>
                  <a:gd name="T29" fmla="*/ 70 h 398"/>
                  <a:gd name="T30" fmla="*/ 219 w 232"/>
                  <a:gd name="T31" fmla="*/ 75 h 398"/>
                  <a:gd name="T32" fmla="*/ 232 w 232"/>
                  <a:gd name="T33" fmla="*/ 82 h 398"/>
                  <a:gd name="T34" fmla="*/ 131 w 232"/>
                  <a:gd name="T35" fmla="*/ 341 h 398"/>
                  <a:gd name="T36" fmla="*/ 122 w 232"/>
                  <a:gd name="T37" fmla="*/ 344 h 398"/>
                  <a:gd name="T38" fmla="*/ 114 w 232"/>
                  <a:gd name="T39" fmla="*/ 348 h 398"/>
                  <a:gd name="T40" fmla="*/ 106 w 232"/>
                  <a:gd name="T41" fmla="*/ 351 h 398"/>
                  <a:gd name="T42" fmla="*/ 98 w 232"/>
                  <a:gd name="T43" fmla="*/ 355 h 398"/>
                  <a:gd name="T44" fmla="*/ 90 w 232"/>
                  <a:gd name="T45" fmla="*/ 358 h 398"/>
                  <a:gd name="T46" fmla="*/ 82 w 232"/>
                  <a:gd name="T47" fmla="*/ 362 h 398"/>
                  <a:gd name="T48" fmla="*/ 74 w 232"/>
                  <a:gd name="T49" fmla="*/ 366 h 398"/>
                  <a:gd name="T50" fmla="*/ 66 w 232"/>
                  <a:gd name="T51" fmla="*/ 370 h 398"/>
                  <a:gd name="T52" fmla="*/ 57 w 232"/>
                  <a:gd name="T53" fmla="*/ 373 h 398"/>
                  <a:gd name="T54" fmla="*/ 49 w 232"/>
                  <a:gd name="T55" fmla="*/ 377 h 398"/>
                  <a:gd name="T56" fmla="*/ 41 w 232"/>
                  <a:gd name="T57" fmla="*/ 379 h 398"/>
                  <a:gd name="T58" fmla="*/ 33 w 232"/>
                  <a:gd name="T59" fmla="*/ 383 h 398"/>
                  <a:gd name="T60" fmla="*/ 24 w 232"/>
                  <a:gd name="T61" fmla="*/ 386 h 398"/>
                  <a:gd name="T62" fmla="*/ 16 w 232"/>
                  <a:gd name="T63" fmla="*/ 390 h 398"/>
                  <a:gd name="T64" fmla="*/ 8 w 232"/>
                  <a:gd name="T65" fmla="*/ 394 h 398"/>
                  <a:gd name="T66" fmla="*/ 0 w 232"/>
                  <a:gd name="T67" fmla="*/ 398 h 398"/>
                  <a:gd name="T68" fmla="*/ 22 w 232"/>
                  <a:gd name="T6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398">
                    <a:moveTo>
                      <a:pt x="22" y="0"/>
                    </a:moveTo>
                    <a:lnTo>
                      <a:pt x="35" y="4"/>
                    </a:lnTo>
                    <a:lnTo>
                      <a:pt x="48" y="8"/>
                    </a:lnTo>
                    <a:lnTo>
                      <a:pt x="61" y="13"/>
                    </a:lnTo>
                    <a:lnTo>
                      <a:pt x="76" y="18"/>
                    </a:lnTo>
                    <a:lnTo>
                      <a:pt x="89" y="22"/>
                    </a:lnTo>
                    <a:lnTo>
                      <a:pt x="102" y="28"/>
                    </a:lnTo>
                    <a:lnTo>
                      <a:pt x="115" y="33"/>
                    </a:lnTo>
                    <a:lnTo>
                      <a:pt x="130" y="38"/>
                    </a:lnTo>
                    <a:lnTo>
                      <a:pt x="141" y="42"/>
                    </a:lnTo>
                    <a:lnTo>
                      <a:pt x="155" y="47"/>
                    </a:lnTo>
                    <a:lnTo>
                      <a:pt x="168" y="53"/>
                    </a:lnTo>
                    <a:lnTo>
                      <a:pt x="181" y="58"/>
                    </a:lnTo>
                    <a:lnTo>
                      <a:pt x="193" y="63"/>
                    </a:lnTo>
                    <a:lnTo>
                      <a:pt x="206" y="70"/>
                    </a:lnTo>
                    <a:lnTo>
                      <a:pt x="219" y="75"/>
                    </a:lnTo>
                    <a:lnTo>
                      <a:pt x="232" y="82"/>
                    </a:lnTo>
                    <a:lnTo>
                      <a:pt x="131" y="341"/>
                    </a:lnTo>
                    <a:lnTo>
                      <a:pt x="122" y="344"/>
                    </a:lnTo>
                    <a:lnTo>
                      <a:pt x="114" y="348"/>
                    </a:lnTo>
                    <a:lnTo>
                      <a:pt x="106" y="351"/>
                    </a:lnTo>
                    <a:lnTo>
                      <a:pt x="98" y="355"/>
                    </a:lnTo>
                    <a:lnTo>
                      <a:pt x="90" y="358"/>
                    </a:lnTo>
                    <a:lnTo>
                      <a:pt x="82" y="362"/>
                    </a:lnTo>
                    <a:lnTo>
                      <a:pt x="74" y="366"/>
                    </a:lnTo>
                    <a:lnTo>
                      <a:pt x="66" y="370"/>
                    </a:lnTo>
                    <a:lnTo>
                      <a:pt x="57" y="373"/>
                    </a:lnTo>
                    <a:lnTo>
                      <a:pt x="49" y="377"/>
                    </a:lnTo>
                    <a:lnTo>
                      <a:pt x="41" y="379"/>
                    </a:lnTo>
                    <a:lnTo>
                      <a:pt x="33" y="383"/>
                    </a:lnTo>
                    <a:lnTo>
                      <a:pt x="24" y="386"/>
                    </a:lnTo>
                    <a:lnTo>
                      <a:pt x="16" y="390"/>
                    </a:lnTo>
                    <a:lnTo>
                      <a:pt x="8" y="394"/>
                    </a:lnTo>
                    <a:lnTo>
                      <a:pt x="0" y="398"/>
                    </a:lnTo>
                    <a:lnTo>
                      <a:pt x="22"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3" name="Freeform 633"/>
              <p:cNvSpPr>
                <a:spLocks/>
              </p:cNvSpPr>
              <p:nvPr/>
            </p:nvSpPr>
            <p:spPr bwMode="auto">
              <a:xfrm>
                <a:off x="2811" y="851"/>
                <a:ext cx="1" cy="4"/>
              </a:xfrm>
              <a:custGeom>
                <a:avLst/>
                <a:gdLst>
                  <a:gd name="T0" fmla="*/ 0 w 1"/>
                  <a:gd name="T1" fmla="*/ 0 h 4"/>
                  <a:gd name="T2" fmla="*/ 1 w 1"/>
                  <a:gd name="T3" fmla="*/ 0 h 4"/>
                  <a:gd name="T4" fmla="*/ 0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1" y="0"/>
                    </a:lnTo>
                    <a:lnTo>
                      <a:pt x="0" y="4"/>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4" name="Freeform 634"/>
              <p:cNvSpPr>
                <a:spLocks/>
              </p:cNvSpPr>
              <p:nvPr/>
            </p:nvSpPr>
            <p:spPr bwMode="auto">
              <a:xfrm>
                <a:off x="2699" y="839"/>
                <a:ext cx="112" cy="623"/>
              </a:xfrm>
              <a:custGeom>
                <a:avLst/>
                <a:gdLst>
                  <a:gd name="T0" fmla="*/ 112 w 112"/>
                  <a:gd name="T1" fmla="*/ 16 h 623"/>
                  <a:gd name="T2" fmla="*/ 10 w 112"/>
                  <a:gd name="T3" fmla="*/ 621 h 623"/>
                  <a:gd name="T4" fmla="*/ 5 w 112"/>
                  <a:gd name="T5" fmla="*/ 621 h 623"/>
                  <a:gd name="T6" fmla="*/ 0 w 112"/>
                  <a:gd name="T7" fmla="*/ 623 h 623"/>
                  <a:gd name="T8" fmla="*/ 37 w 112"/>
                  <a:gd name="T9" fmla="*/ 0 h 623"/>
                  <a:gd name="T10" fmla="*/ 45 w 112"/>
                  <a:gd name="T11" fmla="*/ 0 h 623"/>
                  <a:gd name="T12" fmla="*/ 55 w 112"/>
                  <a:gd name="T13" fmla="*/ 3 h 623"/>
                  <a:gd name="T14" fmla="*/ 64 w 112"/>
                  <a:gd name="T15" fmla="*/ 3 h 623"/>
                  <a:gd name="T16" fmla="*/ 75 w 112"/>
                  <a:gd name="T17" fmla="*/ 5 h 623"/>
                  <a:gd name="T18" fmla="*/ 83 w 112"/>
                  <a:gd name="T19" fmla="*/ 7 h 623"/>
                  <a:gd name="T20" fmla="*/ 93 w 112"/>
                  <a:gd name="T21" fmla="*/ 8 h 623"/>
                  <a:gd name="T22" fmla="*/ 103 w 112"/>
                  <a:gd name="T23" fmla="*/ 9 h 623"/>
                  <a:gd name="T24" fmla="*/ 112 w 112"/>
                  <a:gd name="T25" fmla="*/ 12 h 623"/>
                  <a:gd name="T26" fmla="*/ 112 w 112"/>
                  <a:gd name="T27" fmla="*/ 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623">
                    <a:moveTo>
                      <a:pt x="112" y="16"/>
                    </a:moveTo>
                    <a:lnTo>
                      <a:pt x="10" y="621"/>
                    </a:lnTo>
                    <a:lnTo>
                      <a:pt x="5" y="621"/>
                    </a:lnTo>
                    <a:lnTo>
                      <a:pt x="0" y="623"/>
                    </a:lnTo>
                    <a:lnTo>
                      <a:pt x="37" y="0"/>
                    </a:lnTo>
                    <a:lnTo>
                      <a:pt x="45" y="0"/>
                    </a:lnTo>
                    <a:lnTo>
                      <a:pt x="55" y="3"/>
                    </a:lnTo>
                    <a:lnTo>
                      <a:pt x="64" y="3"/>
                    </a:lnTo>
                    <a:lnTo>
                      <a:pt x="75" y="5"/>
                    </a:lnTo>
                    <a:lnTo>
                      <a:pt x="83" y="7"/>
                    </a:lnTo>
                    <a:lnTo>
                      <a:pt x="93" y="8"/>
                    </a:lnTo>
                    <a:lnTo>
                      <a:pt x="103" y="9"/>
                    </a:lnTo>
                    <a:lnTo>
                      <a:pt x="112" y="12"/>
                    </a:lnTo>
                    <a:lnTo>
                      <a:pt x="112" y="16"/>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9355" name="Freeform 635"/>
              <p:cNvSpPr>
                <a:spLocks/>
              </p:cNvSpPr>
              <p:nvPr/>
            </p:nvSpPr>
            <p:spPr bwMode="auto">
              <a:xfrm>
                <a:off x="2811" y="859"/>
                <a:ext cx="226" cy="586"/>
              </a:xfrm>
              <a:custGeom>
                <a:avLst/>
                <a:gdLst>
                  <a:gd name="T0" fmla="*/ 0 w 226"/>
                  <a:gd name="T1" fmla="*/ 578 h 586"/>
                  <a:gd name="T2" fmla="*/ 46 w 226"/>
                  <a:gd name="T3" fmla="*/ 0 h 586"/>
                  <a:gd name="T4" fmla="*/ 57 w 226"/>
                  <a:gd name="T5" fmla="*/ 1 h 586"/>
                  <a:gd name="T6" fmla="*/ 68 w 226"/>
                  <a:gd name="T7" fmla="*/ 4 h 586"/>
                  <a:gd name="T8" fmla="*/ 79 w 226"/>
                  <a:gd name="T9" fmla="*/ 5 h 586"/>
                  <a:gd name="T10" fmla="*/ 91 w 226"/>
                  <a:gd name="T11" fmla="*/ 8 h 586"/>
                  <a:gd name="T12" fmla="*/ 101 w 226"/>
                  <a:gd name="T13" fmla="*/ 9 h 586"/>
                  <a:gd name="T14" fmla="*/ 113 w 226"/>
                  <a:gd name="T15" fmla="*/ 12 h 586"/>
                  <a:gd name="T16" fmla="*/ 125 w 226"/>
                  <a:gd name="T17" fmla="*/ 13 h 586"/>
                  <a:gd name="T18" fmla="*/ 137 w 226"/>
                  <a:gd name="T19" fmla="*/ 15 h 586"/>
                  <a:gd name="T20" fmla="*/ 147 w 226"/>
                  <a:gd name="T21" fmla="*/ 17 h 586"/>
                  <a:gd name="T22" fmla="*/ 159 w 226"/>
                  <a:gd name="T23" fmla="*/ 19 h 586"/>
                  <a:gd name="T24" fmla="*/ 170 w 226"/>
                  <a:gd name="T25" fmla="*/ 22 h 586"/>
                  <a:gd name="T26" fmla="*/ 182 w 226"/>
                  <a:gd name="T27" fmla="*/ 25 h 586"/>
                  <a:gd name="T28" fmla="*/ 192 w 226"/>
                  <a:gd name="T29" fmla="*/ 27 h 586"/>
                  <a:gd name="T30" fmla="*/ 204 w 226"/>
                  <a:gd name="T31" fmla="*/ 30 h 586"/>
                  <a:gd name="T32" fmla="*/ 215 w 226"/>
                  <a:gd name="T33" fmla="*/ 33 h 586"/>
                  <a:gd name="T34" fmla="*/ 226 w 226"/>
                  <a:gd name="T35" fmla="*/ 37 h 586"/>
                  <a:gd name="T36" fmla="*/ 51 w 226"/>
                  <a:gd name="T37" fmla="*/ 576 h 586"/>
                  <a:gd name="T38" fmla="*/ 38 w 226"/>
                  <a:gd name="T39" fmla="*/ 578 h 586"/>
                  <a:gd name="T40" fmla="*/ 25 w 226"/>
                  <a:gd name="T41" fmla="*/ 580 h 586"/>
                  <a:gd name="T42" fmla="*/ 12 w 226"/>
                  <a:gd name="T43" fmla="*/ 582 h 586"/>
                  <a:gd name="T44" fmla="*/ 0 w 226"/>
                  <a:gd name="T45" fmla="*/ 586 h 586"/>
                  <a:gd name="T46" fmla="*/ 0 w 226"/>
                  <a:gd name="T47" fmla="*/ 5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586">
                    <a:moveTo>
                      <a:pt x="0" y="578"/>
                    </a:moveTo>
                    <a:lnTo>
                      <a:pt x="46" y="0"/>
                    </a:lnTo>
                    <a:lnTo>
                      <a:pt x="57" y="1"/>
                    </a:lnTo>
                    <a:lnTo>
                      <a:pt x="68" y="4"/>
                    </a:lnTo>
                    <a:lnTo>
                      <a:pt x="79" y="5"/>
                    </a:lnTo>
                    <a:lnTo>
                      <a:pt x="91" y="8"/>
                    </a:lnTo>
                    <a:lnTo>
                      <a:pt x="101" y="9"/>
                    </a:lnTo>
                    <a:lnTo>
                      <a:pt x="113" y="12"/>
                    </a:lnTo>
                    <a:lnTo>
                      <a:pt x="125" y="13"/>
                    </a:lnTo>
                    <a:lnTo>
                      <a:pt x="137" y="15"/>
                    </a:lnTo>
                    <a:lnTo>
                      <a:pt x="147" y="17"/>
                    </a:lnTo>
                    <a:lnTo>
                      <a:pt x="159" y="19"/>
                    </a:lnTo>
                    <a:lnTo>
                      <a:pt x="170" y="22"/>
                    </a:lnTo>
                    <a:lnTo>
                      <a:pt x="182" y="25"/>
                    </a:lnTo>
                    <a:lnTo>
                      <a:pt x="192" y="27"/>
                    </a:lnTo>
                    <a:lnTo>
                      <a:pt x="204" y="30"/>
                    </a:lnTo>
                    <a:lnTo>
                      <a:pt x="215" y="33"/>
                    </a:lnTo>
                    <a:lnTo>
                      <a:pt x="226" y="37"/>
                    </a:lnTo>
                    <a:lnTo>
                      <a:pt x="51" y="576"/>
                    </a:lnTo>
                    <a:lnTo>
                      <a:pt x="38" y="578"/>
                    </a:lnTo>
                    <a:lnTo>
                      <a:pt x="25" y="580"/>
                    </a:lnTo>
                    <a:lnTo>
                      <a:pt x="12" y="582"/>
                    </a:lnTo>
                    <a:lnTo>
                      <a:pt x="0" y="586"/>
                    </a:lnTo>
                    <a:lnTo>
                      <a:pt x="0" y="578"/>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59356" name="WordArt 636"/>
            <p:cNvSpPr>
              <a:spLocks noChangeArrowheads="1" noChangeShapeType="1" noTextEdit="1"/>
            </p:cNvSpPr>
            <p:nvPr/>
          </p:nvSpPr>
          <p:spPr bwMode="auto">
            <a:xfrm>
              <a:off x="2982" y="1872"/>
              <a:ext cx="540" cy="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Pegasus"/>
                </a:rPr>
                <a:t>30</a:t>
              </a:r>
            </a:p>
          </p:txBody>
        </p:sp>
        <p:sp>
          <p:nvSpPr>
            <p:cNvPr id="159357" name="WordArt 637"/>
            <p:cNvSpPr>
              <a:spLocks noChangeArrowheads="1" noChangeShapeType="1" noTextEdit="1"/>
            </p:cNvSpPr>
            <p:nvPr/>
          </p:nvSpPr>
          <p:spPr bwMode="auto">
            <a:xfrm>
              <a:off x="3042" y="2316"/>
              <a:ext cx="468" cy="2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Pegasus"/>
                </a:rPr>
                <a:t>20</a:t>
              </a:r>
            </a:p>
          </p:txBody>
        </p:sp>
        <p:sp>
          <p:nvSpPr>
            <p:cNvPr id="159358" name="WordArt 638"/>
            <p:cNvSpPr>
              <a:spLocks noChangeArrowheads="1" noChangeShapeType="1" noTextEdit="1"/>
            </p:cNvSpPr>
            <p:nvPr/>
          </p:nvSpPr>
          <p:spPr bwMode="auto">
            <a:xfrm>
              <a:off x="3078" y="2784"/>
              <a:ext cx="396" cy="2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Pegasus"/>
                </a:rPr>
                <a:t>10</a:t>
              </a:r>
            </a:p>
          </p:txBody>
        </p:sp>
      </p:grpSp>
      <p:sp>
        <p:nvSpPr>
          <p:cNvPr id="2" name="Date Placeholder 1"/>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299" name="Rectangle 298"/>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smtClean="0">
                <a:solidFill>
                  <a:srgbClr val="FFFF00"/>
                </a:solidFill>
                <a:effectLst>
                  <a:outerShdw blurRad="38100" dist="38100" dir="2700000" algn="tl">
                    <a:srgbClr val="000000">
                      <a:alpha val="43137"/>
                    </a:srgbClr>
                  </a:outerShdw>
                </a:effectLst>
              </a:rPr>
              <a:t>REMEMBER </a:t>
            </a:r>
            <a:endParaRPr lang="en-US" sz="6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2733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439738" y="1565275"/>
            <a:ext cx="6130925" cy="4543425"/>
          </a:xfrm>
        </p:spPr>
        <p:txBody>
          <a:bodyPr>
            <a:normAutofit lnSpcReduction="10000"/>
          </a:bodyPr>
          <a:lstStyle/>
          <a:p>
            <a:pPr>
              <a:lnSpc>
                <a:spcPct val="95000"/>
              </a:lnSpc>
              <a:spcBef>
                <a:spcPct val="15000"/>
              </a:spcBef>
            </a:pPr>
            <a:r>
              <a:rPr lang="en-US" sz="3600" b="1" dirty="0">
                <a:solidFill>
                  <a:srgbClr val="FFC000"/>
                </a:solidFill>
                <a:effectLst>
                  <a:outerShdw blurRad="38100" dist="38100" dir="2700000" algn="tl">
                    <a:srgbClr val="000000">
                      <a:alpha val="43137"/>
                    </a:srgbClr>
                  </a:outerShdw>
                </a:effectLst>
              </a:rPr>
              <a:t>All residents clean and dressed for meals</a:t>
            </a:r>
          </a:p>
          <a:p>
            <a:pPr>
              <a:lnSpc>
                <a:spcPct val="95000"/>
              </a:lnSpc>
              <a:spcBef>
                <a:spcPct val="15000"/>
              </a:spcBef>
            </a:pPr>
            <a:r>
              <a:rPr lang="en-US" sz="3600" b="1" dirty="0">
                <a:solidFill>
                  <a:srgbClr val="66FF33"/>
                </a:solidFill>
                <a:effectLst>
                  <a:outerShdw blurRad="38100" dist="38100" dir="2700000" algn="tl">
                    <a:srgbClr val="000000">
                      <a:alpha val="43137"/>
                    </a:srgbClr>
                  </a:outerShdw>
                </a:effectLst>
              </a:rPr>
              <a:t>Hair combed</a:t>
            </a:r>
          </a:p>
          <a:p>
            <a:pPr>
              <a:lnSpc>
                <a:spcPct val="95000"/>
              </a:lnSpc>
              <a:spcBef>
                <a:spcPct val="15000"/>
              </a:spcBef>
            </a:pPr>
            <a:r>
              <a:rPr lang="en-US" sz="3600" b="1" u="sng" dirty="0">
                <a:solidFill>
                  <a:srgbClr val="C00000"/>
                </a:solidFill>
                <a:effectLst>
                  <a:outerShdw blurRad="38100" dist="38100" dir="2700000" algn="tl">
                    <a:srgbClr val="000000">
                      <a:alpha val="43137"/>
                    </a:srgbClr>
                  </a:outerShdw>
                </a:effectLst>
              </a:rPr>
              <a:t>Oral care provided</a:t>
            </a:r>
          </a:p>
          <a:p>
            <a:pPr>
              <a:lnSpc>
                <a:spcPct val="95000"/>
              </a:lnSpc>
              <a:spcBef>
                <a:spcPct val="15000"/>
              </a:spcBef>
            </a:pPr>
            <a:r>
              <a:rPr lang="en-US" sz="3600" b="1" dirty="0">
                <a:solidFill>
                  <a:srgbClr val="002060"/>
                </a:solidFill>
                <a:effectLst>
                  <a:outerShdw blurRad="38100" dist="38100" dir="2700000" algn="tl">
                    <a:srgbClr val="000000">
                      <a:alpha val="43137"/>
                    </a:srgbClr>
                  </a:outerShdw>
                </a:effectLst>
              </a:rPr>
              <a:t>Encourage to use bathroom or urinal/bedpan</a:t>
            </a:r>
          </a:p>
          <a:p>
            <a:pPr>
              <a:lnSpc>
                <a:spcPct val="95000"/>
              </a:lnSpc>
              <a:spcBef>
                <a:spcPct val="15000"/>
              </a:spcBef>
            </a:pPr>
            <a:r>
              <a:rPr lang="en-US" sz="3600" b="1" dirty="0">
                <a:effectLst>
                  <a:outerShdw blurRad="38100" dist="38100" dir="2700000" algn="tl">
                    <a:srgbClr val="000000">
                      <a:alpha val="43137"/>
                    </a:srgbClr>
                  </a:outerShdw>
                </a:effectLst>
              </a:rPr>
              <a:t>Cleanse and dry incontinent residents</a:t>
            </a:r>
          </a:p>
        </p:txBody>
      </p:sp>
      <p:grpSp>
        <p:nvGrpSpPr>
          <p:cNvPr id="68777" name="Group 169"/>
          <p:cNvGrpSpPr>
            <a:grpSpLocks/>
          </p:cNvGrpSpPr>
          <p:nvPr/>
        </p:nvGrpSpPr>
        <p:grpSpPr bwMode="auto">
          <a:xfrm>
            <a:off x="6756400" y="2170113"/>
            <a:ext cx="1676400" cy="3733800"/>
            <a:chOff x="1600" y="903"/>
            <a:chExt cx="2473" cy="5631"/>
          </a:xfrm>
        </p:grpSpPr>
        <p:sp>
          <p:nvSpPr>
            <p:cNvPr id="68778" name="Freeform 170"/>
            <p:cNvSpPr>
              <a:spLocks/>
            </p:cNvSpPr>
            <p:nvPr/>
          </p:nvSpPr>
          <p:spPr bwMode="auto">
            <a:xfrm>
              <a:off x="1659" y="3898"/>
              <a:ext cx="57" cy="51"/>
            </a:xfrm>
            <a:custGeom>
              <a:avLst/>
              <a:gdLst>
                <a:gd name="T0" fmla="*/ 0 w 115"/>
                <a:gd name="T1" fmla="*/ 0 h 103"/>
                <a:gd name="T2" fmla="*/ 9 w 115"/>
                <a:gd name="T3" fmla="*/ 9 h 103"/>
                <a:gd name="T4" fmla="*/ 21 w 115"/>
                <a:gd name="T5" fmla="*/ 19 h 103"/>
                <a:gd name="T6" fmla="*/ 33 w 115"/>
                <a:gd name="T7" fmla="*/ 31 h 103"/>
                <a:gd name="T8" fmla="*/ 49 w 115"/>
                <a:gd name="T9" fmla="*/ 45 h 103"/>
                <a:gd name="T10" fmla="*/ 56 w 115"/>
                <a:gd name="T11" fmla="*/ 50 h 103"/>
                <a:gd name="T12" fmla="*/ 65 w 115"/>
                <a:gd name="T13" fmla="*/ 59 h 103"/>
                <a:gd name="T14" fmla="*/ 72 w 115"/>
                <a:gd name="T15" fmla="*/ 64 h 103"/>
                <a:gd name="T16" fmla="*/ 80 w 115"/>
                <a:gd name="T17" fmla="*/ 73 h 103"/>
                <a:gd name="T18" fmla="*/ 87 w 115"/>
                <a:gd name="T19" fmla="*/ 80 h 103"/>
                <a:gd name="T20" fmla="*/ 98 w 115"/>
                <a:gd name="T21" fmla="*/ 87 h 103"/>
                <a:gd name="T22" fmla="*/ 105 w 115"/>
                <a:gd name="T23" fmla="*/ 94 h 103"/>
                <a:gd name="T24" fmla="*/ 115 w 11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0" y="0"/>
                  </a:moveTo>
                  <a:lnTo>
                    <a:pt x="9" y="9"/>
                  </a:lnTo>
                  <a:lnTo>
                    <a:pt x="21" y="19"/>
                  </a:lnTo>
                  <a:lnTo>
                    <a:pt x="33" y="31"/>
                  </a:lnTo>
                  <a:lnTo>
                    <a:pt x="49" y="45"/>
                  </a:lnTo>
                  <a:lnTo>
                    <a:pt x="56" y="50"/>
                  </a:lnTo>
                  <a:lnTo>
                    <a:pt x="65" y="59"/>
                  </a:lnTo>
                  <a:lnTo>
                    <a:pt x="72" y="64"/>
                  </a:lnTo>
                  <a:lnTo>
                    <a:pt x="80" y="73"/>
                  </a:lnTo>
                  <a:lnTo>
                    <a:pt x="87" y="80"/>
                  </a:lnTo>
                  <a:lnTo>
                    <a:pt x="98" y="87"/>
                  </a:lnTo>
                  <a:lnTo>
                    <a:pt x="105" y="94"/>
                  </a:lnTo>
                  <a:lnTo>
                    <a:pt x="115" y="10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79" name="Freeform 171"/>
            <p:cNvSpPr>
              <a:spLocks/>
            </p:cNvSpPr>
            <p:nvPr/>
          </p:nvSpPr>
          <p:spPr bwMode="auto">
            <a:xfrm>
              <a:off x="1716" y="3949"/>
              <a:ext cx="59" cy="2097"/>
            </a:xfrm>
            <a:custGeom>
              <a:avLst/>
              <a:gdLst>
                <a:gd name="T0" fmla="*/ 0 w 118"/>
                <a:gd name="T1" fmla="*/ 29 h 4192"/>
                <a:gd name="T2" fmla="*/ 0 w 118"/>
                <a:gd name="T3" fmla="*/ 100 h 4192"/>
                <a:gd name="T4" fmla="*/ 0 w 118"/>
                <a:gd name="T5" fmla="*/ 180 h 4192"/>
                <a:gd name="T6" fmla="*/ 2 w 118"/>
                <a:gd name="T7" fmla="*/ 271 h 4192"/>
                <a:gd name="T8" fmla="*/ 3 w 118"/>
                <a:gd name="T9" fmla="*/ 372 h 4192"/>
                <a:gd name="T10" fmla="*/ 7 w 118"/>
                <a:gd name="T11" fmla="*/ 480 h 4192"/>
                <a:gd name="T12" fmla="*/ 9 w 118"/>
                <a:gd name="T13" fmla="*/ 594 h 4192"/>
                <a:gd name="T14" fmla="*/ 12 w 118"/>
                <a:gd name="T15" fmla="*/ 720 h 4192"/>
                <a:gd name="T16" fmla="*/ 14 w 118"/>
                <a:gd name="T17" fmla="*/ 848 h 4192"/>
                <a:gd name="T18" fmla="*/ 17 w 118"/>
                <a:gd name="T19" fmla="*/ 984 h 4192"/>
                <a:gd name="T20" fmla="*/ 19 w 118"/>
                <a:gd name="T21" fmla="*/ 1125 h 4192"/>
                <a:gd name="T22" fmla="*/ 23 w 118"/>
                <a:gd name="T23" fmla="*/ 1271 h 4192"/>
                <a:gd name="T24" fmla="*/ 26 w 118"/>
                <a:gd name="T25" fmla="*/ 1419 h 4192"/>
                <a:gd name="T26" fmla="*/ 30 w 118"/>
                <a:gd name="T27" fmla="*/ 1572 h 4192"/>
                <a:gd name="T28" fmla="*/ 35 w 118"/>
                <a:gd name="T29" fmla="*/ 1726 h 4192"/>
                <a:gd name="T30" fmla="*/ 38 w 118"/>
                <a:gd name="T31" fmla="*/ 1885 h 4192"/>
                <a:gd name="T32" fmla="*/ 42 w 118"/>
                <a:gd name="T33" fmla="*/ 2043 h 4192"/>
                <a:gd name="T34" fmla="*/ 45 w 118"/>
                <a:gd name="T35" fmla="*/ 2201 h 4192"/>
                <a:gd name="T36" fmla="*/ 50 w 118"/>
                <a:gd name="T37" fmla="*/ 2359 h 4192"/>
                <a:gd name="T38" fmla="*/ 54 w 118"/>
                <a:gd name="T39" fmla="*/ 2518 h 4192"/>
                <a:gd name="T40" fmla="*/ 59 w 118"/>
                <a:gd name="T41" fmla="*/ 2674 h 4192"/>
                <a:gd name="T42" fmla="*/ 63 w 118"/>
                <a:gd name="T43" fmla="*/ 2829 h 4192"/>
                <a:gd name="T44" fmla="*/ 68 w 118"/>
                <a:gd name="T45" fmla="*/ 2982 h 4192"/>
                <a:gd name="T46" fmla="*/ 73 w 118"/>
                <a:gd name="T47" fmla="*/ 3133 h 4192"/>
                <a:gd name="T48" fmla="*/ 78 w 118"/>
                <a:gd name="T49" fmla="*/ 3279 h 4192"/>
                <a:gd name="T50" fmla="*/ 83 w 118"/>
                <a:gd name="T51" fmla="*/ 3420 h 4192"/>
                <a:gd name="T52" fmla="*/ 89 w 118"/>
                <a:gd name="T53" fmla="*/ 3556 h 4192"/>
                <a:gd name="T54" fmla="*/ 94 w 118"/>
                <a:gd name="T55" fmla="*/ 3688 h 4192"/>
                <a:gd name="T56" fmla="*/ 99 w 118"/>
                <a:gd name="T57" fmla="*/ 3813 h 4192"/>
                <a:gd name="T58" fmla="*/ 104 w 118"/>
                <a:gd name="T59" fmla="*/ 3930 h 4192"/>
                <a:gd name="T60" fmla="*/ 110 w 118"/>
                <a:gd name="T61" fmla="*/ 4039 h 4192"/>
                <a:gd name="T62" fmla="*/ 115 w 118"/>
                <a:gd name="T63" fmla="*/ 4143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4192">
                  <a:moveTo>
                    <a:pt x="0" y="0"/>
                  </a:moveTo>
                  <a:lnTo>
                    <a:pt x="0" y="29"/>
                  </a:lnTo>
                  <a:lnTo>
                    <a:pt x="0" y="64"/>
                  </a:lnTo>
                  <a:lnTo>
                    <a:pt x="0" y="100"/>
                  </a:lnTo>
                  <a:lnTo>
                    <a:pt x="0" y="140"/>
                  </a:lnTo>
                  <a:lnTo>
                    <a:pt x="0" y="180"/>
                  </a:lnTo>
                  <a:lnTo>
                    <a:pt x="2" y="226"/>
                  </a:lnTo>
                  <a:lnTo>
                    <a:pt x="2" y="271"/>
                  </a:lnTo>
                  <a:lnTo>
                    <a:pt x="3" y="321"/>
                  </a:lnTo>
                  <a:lnTo>
                    <a:pt x="3" y="372"/>
                  </a:lnTo>
                  <a:lnTo>
                    <a:pt x="5" y="424"/>
                  </a:lnTo>
                  <a:lnTo>
                    <a:pt x="7" y="480"/>
                  </a:lnTo>
                  <a:lnTo>
                    <a:pt x="9" y="537"/>
                  </a:lnTo>
                  <a:lnTo>
                    <a:pt x="9" y="594"/>
                  </a:lnTo>
                  <a:lnTo>
                    <a:pt x="10" y="657"/>
                  </a:lnTo>
                  <a:lnTo>
                    <a:pt x="12" y="720"/>
                  </a:lnTo>
                  <a:lnTo>
                    <a:pt x="14" y="786"/>
                  </a:lnTo>
                  <a:lnTo>
                    <a:pt x="14" y="848"/>
                  </a:lnTo>
                  <a:lnTo>
                    <a:pt x="16" y="916"/>
                  </a:lnTo>
                  <a:lnTo>
                    <a:pt x="17" y="984"/>
                  </a:lnTo>
                  <a:lnTo>
                    <a:pt x="19" y="1055"/>
                  </a:lnTo>
                  <a:lnTo>
                    <a:pt x="19" y="1125"/>
                  </a:lnTo>
                  <a:lnTo>
                    <a:pt x="21" y="1198"/>
                  </a:lnTo>
                  <a:lnTo>
                    <a:pt x="23" y="1271"/>
                  </a:lnTo>
                  <a:lnTo>
                    <a:pt x="26" y="1346"/>
                  </a:lnTo>
                  <a:lnTo>
                    <a:pt x="26" y="1419"/>
                  </a:lnTo>
                  <a:lnTo>
                    <a:pt x="30" y="1495"/>
                  </a:lnTo>
                  <a:lnTo>
                    <a:pt x="30" y="1572"/>
                  </a:lnTo>
                  <a:lnTo>
                    <a:pt x="33" y="1650"/>
                  </a:lnTo>
                  <a:lnTo>
                    <a:pt x="35" y="1726"/>
                  </a:lnTo>
                  <a:lnTo>
                    <a:pt x="37" y="1805"/>
                  </a:lnTo>
                  <a:lnTo>
                    <a:pt x="38" y="1885"/>
                  </a:lnTo>
                  <a:lnTo>
                    <a:pt x="42" y="1965"/>
                  </a:lnTo>
                  <a:lnTo>
                    <a:pt x="42" y="2043"/>
                  </a:lnTo>
                  <a:lnTo>
                    <a:pt x="45" y="2121"/>
                  </a:lnTo>
                  <a:lnTo>
                    <a:pt x="45" y="2201"/>
                  </a:lnTo>
                  <a:lnTo>
                    <a:pt x="49" y="2281"/>
                  </a:lnTo>
                  <a:lnTo>
                    <a:pt x="50" y="2359"/>
                  </a:lnTo>
                  <a:lnTo>
                    <a:pt x="52" y="2438"/>
                  </a:lnTo>
                  <a:lnTo>
                    <a:pt x="54" y="2518"/>
                  </a:lnTo>
                  <a:lnTo>
                    <a:pt x="57" y="2598"/>
                  </a:lnTo>
                  <a:lnTo>
                    <a:pt x="59" y="2674"/>
                  </a:lnTo>
                  <a:lnTo>
                    <a:pt x="61" y="2752"/>
                  </a:lnTo>
                  <a:lnTo>
                    <a:pt x="63" y="2829"/>
                  </a:lnTo>
                  <a:lnTo>
                    <a:pt x="66" y="2907"/>
                  </a:lnTo>
                  <a:lnTo>
                    <a:pt x="68" y="2982"/>
                  </a:lnTo>
                  <a:lnTo>
                    <a:pt x="71" y="3058"/>
                  </a:lnTo>
                  <a:lnTo>
                    <a:pt x="73" y="3133"/>
                  </a:lnTo>
                  <a:lnTo>
                    <a:pt x="77" y="3208"/>
                  </a:lnTo>
                  <a:lnTo>
                    <a:pt x="78" y="3279"/>
                  </a:lnTo>
                  <a:lnTo>
                    <a:pt x="82" y="3350"/>
                  </a:lnTo>
                  <a:lnTo>
                    <a:pt x="83" y="3420"/>
                  </a:lnTo>
                  <a:lnTo>
                    <a:pt x="87" y="3490"/>
                  </a:lnTo>
                  <a:lnTo>
                    <a:pt x="89" y="3556"/>
                  </a:lnTo>
                  <a:lnTo>
                    <a:pt x="92" y="3623"/>
                  </a:lnTo>
                  <a:lnTo>
                    <a:pt x="94" y="3688"/>
                  </a:lnTo>
                  <a:lnTo>
                    <a:pt x="97" y="3752"/>
                  </a:lnTo>
                  <a:lnTo>
                    <a:pt x="99" y="3813"/>
                  </a:lnTo>
                  <a:lnTo>
                    <a:pt x="103" y="3872"/>
                  </a:lnTo>
                  <a:lnTo>
                    <a:pt x="104" y="3930"/>
                  </a:lnTo>
                  <a:lnTo>
                    <a:pt x="108" y="3987"/>
                  </a:lnTo>
                  <a:lnTo>
                    <a:pt x="110" y="4039"/>
                  </a:lnTo>
                  <a:lnTo>
                    <a:pt x="113" y="4093"/>
                  </a:lnTo>
                  <a:lnTo>
                    <a:pt x="115" y="4143"/>
                  </a:lnTo>
                  <a:lnTo>
                    <a:pt x="118" y="419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0" name="Freeform 172"/>
            <p:cNvSpPr>
              <a:spLocks/>
            </p:cNvSpPr>
            <p:nvPr/>
          </p:nvSpPr>
          <p:spPr bwMode="auto">
            <a:xfrm>
              <a:off x="1772" y="6046"/>
              <a:ext cx="3" cy="6"/>
            </a:xfrm>
            <a:custGeom>
              <a:avLst/>
              <a:gdLst>
                <a:gd name="T0" fmla="*/ 7 w 7"/>
                <a:gd name="T1" fmla="*/ 0 h 12"/>
                <a:gd name="T2" fmla="*/ 2 w 7"/>
                <a:gd name="T3" fmla="*/ 5 h 12"/>
                <a:gd name="T4" fmla="*/ 0 w 7"/>
                <a:gd name="T5" fmla="*/ 12 h 12"/>
              </a:gdLst>
              <a:ahLst/>
              <a:cxnLst>
                <a:cxn ang="0">
                  <a:pos x="T0" y="T1"/>
                </a:cxn>
                <a:cxn ang="0">
                  <a:pos x="T2" y="T3"/>
                </a:cxn>
                <a:cxn ang="0">
                  <a:pos x="T4" y="T5"/>
                </a:cxn>
              </a:cxnLst>
              <a:rect l="0" t="0" r="r" b="b"/>
              <a:pathLst>
                <a:path w="7" h="12">
                  <a:moveTo>
                    <a:pt x="7" y="0"/>
                  </a:moveTo>
                  <a:lnTo>
                    <a:pt x="2" y="5"/>
                  </a:lnTo>
                  <a:lnTo>
                    <a:pt x="0" y="1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1" name="Freeform 173"/>
            <p:cNvSpPr>
              <a:spLocks/>
            </p:cNvSpPr>
            <p:nvPr/>
          </p:nvSpPr>
          <p:spPr bwMode="auto">
            <a:xfrm>
              <a:off x="1772" y="6052"/>
              <a:ext cx="4" cy="10"/>
            </a:xfrm>
            <a:custGeom>
              <a:avLst/>
              <a:gdLst>
                <a:gd name="T0" fmla="*/ 0 w 9"/>
                <a:gd name="T1" fmla="*/ 0 h 21"/>
                <a:gd name="T2" fmla="*/ 0 w 9"/>
                <a:gd name="T3" fmla="*/ 12 h 21"/>
                <a:gd name="T4" fmla="*/ 9 w 9"/>
                <a:gd name="T5" fmla="*/ 21 h 21"/>
              </a:gdLst>
              <a:ahLst/>
              <a:cxnLst>
                <a:cxn ang="0">
                  <a:pos x="T0" y="T1"/>
                </a:cxn>
                <a:cxn ang="0">
                  <a:pos x="T2" y="T3"/>
                </a:cxn>
                <a:cxn ang="0">
                  <a:pos x="T4" y="T5"/>
                </a:cxn>
              </a:cxnLst>
              <a:rect l="0" t="0" r="r" b="b"/>
              <a:pathLst>
                <a:path w="9" h="21">
                  <a:moveTo>
                    <a:pt x="0" y="0"/>
                  </a:moveTo>
                  <a:lnTo>
                    <a:pt x="0" y="12"/>
                  </a:lnTo>
                  <a:lnTo>
                    <a:pt x="9" y="2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2" name="Freeform 174"/>
            <p:cNvSpPr>
              <a:spLocks/>
            </p:cNvSpPr>
            <p:nvPr/>
          </p:nvSpPr>
          <p:spPr bwMode="auto">
            <a:xfrm>
              <a:off x="1776" y="6062"/>
              <a:ext cx="19" cy="181"/>
            </a:xfrm>
            <a:custGeom>
              <a:avLst/>
              <a:gdLst>
                <a:gd name="T0" fmla="*/ 0 w 38"/>
                <a:gd name="T1" fmla="*/ 0 h 362"/>
                <a:gd name="T2" fmla="*/ 0 w 38"/>
                <a:gd name="T3" fmla="*/ 18 h 362"/>
                <a:gd name="T4" fmla="*/ 0 w 38"/>
                <a:gd name="T5" fmla="*/ 37 h 362"/>
                <a:gd name="T6" fmla="*/ 2 w 38"/>
                <a:gd name="T7" fmla="*/ 54 h 362"/>
                <a:gd name="T8" fmla="*/ 3 w 38"/>
                <a:gd name="T9" fmla="*/ 73 h 362"/>
                <a:gd name="T10" fmla="*/ 3 w 38"/>
                <a:gd name="T11" fmla="*/ 91 h 362"/>
                <a:gd name="T12" fmla="*/ 5 w 38"/>
                <a:gd name="T13" fmla="*/ 108 h 362"/>
                <a:gd name="T14" fmla="*/ 7 w 38"/>
                <a:gd name="T15" fmla="*/ 124 h 362"/>
                <a:gd name="T16" fmla="*/ 9 w 38"/>
                <a:gd name="T17" fmla="*/ 141 h 362"/>
                <a:gd name="T18" fmla="*/ 9 w 38"/>
                <a:gd name="T19" fmla="*/ 155 h 362"/>
                <a:gd name="T20" fmla="*/ 9 w 38"/>
                <a:gd name="T21" fmla="*/ 171 h 362"/>
                <a:gd name="T22" fmla="*/ 10 w 38"/>
                <a:gd name="T23" fmla="*/ 184 h 362"/>
                <a:gd name="T24" fmla="*/ 12 w 38"/>
                <a:gd name="T25" fmla="*/ 200 h 362"/>
                <a:gd name="T26" fmla="*/ 12 w 38"/>
                <a:gd name="T27" fmla="*/ 212 h 362"/>
                <a:gd name="T28" fmla="*/ 14 w 38"/>
                <a:gd name="T29" fmla="*/ 226 h 362"/>
                <a:gd name="T30" fmla="*/ 16 w 38"/>
                <a:gd name="T31" fmla="*/ 238 h 362"/>
                <a:gd name="T32" fmla="*/ 17 w 38"/>
                <a:gd name="T33" fmla="*/ 252 h 362"/>
                <a:gd name="T34" fmla="*/ 17 w 38"/>
                <a:gd name="T35" fmla="*/ 263 h 362"/>
                <a:gd name="T36" fmla="*/ 19 w 38"/>
                <a:gd name="T37" fmla="*/ 273 h 362"/>
                <a:gd name="T38" fmla="*/ 21 w 38"/>
                <a:gd name="T39" fmla="*/ 284 h 362"/>
                <a:gd name="T40" fmla="*/ 23 w 38"/>
                <a:gd name="T41" fmla="*/ 294 h 362"/>
                <a:gd name="T42" fmla="*/ 24 w 38"/>
                <a:gd name="T43" fmla="*/ 310 h 362"/>
                <a:gd name="T44" fmla="*/ 28 w 38"/>
                <a:gd name="T45" fmla="*/ 327 h 362"/>
                <a:gd name="T46" fmla="*/ 30 w 38"/>
                <a:gd name="T47" fmla="*/ 337 h 362"/>
                <a:gd name="T48" fmla="*/ 33 w 38"/>
                <a:gd name="T49" fmla="*/ 348 h 362"/>
                <a:gd name="T50" fmla="*/ 35 w 38"/>
                <a:gd name="T51" fmla="*/ 355 h 362"/>
                <a:gd name="T52" fmla="*/ 38 w 38"/>
                <a:gd name="T53"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62">
                  <a:moveTo>
                    <a:pt x="0" y="0"/>
                  </a:moveTo>
                  <a:lnTo>
                    <a:pt x="0" y="18"/>
                  </a:lnTo>
                  <a:lnTo>
                    <a:pt x="0" y="37"/>
                  </a:lnTo>
                  <a:lnTo>
                    <a:pt x="2" y="54"/>
                  </a:lnTo>
                  <a:lnTo>
                    <a:pt x="3" y="73"/>
                  </a:lnTo>
                  <a:lnTo>
                    <a:pt x="3" y="91"/>
                  </a:lnTo>
                  <a:lnTo>
                    <a:pt x="5" y="108"/>
                  </a:lnTo>
                  <a:lnTo>
                    <a:pt x="7" y="124"/>
                  </a:lnTo>
                  <a:lnTo>
                    <a:pt x="9" y="141"/>
                  </a:lnTo>
                  <a:lnTo>
                    <a:pt x="9" y="155"/>
                  </a:lnTo>
                  <a:lnTo>
                    <a:pt x="9" y="171"/>
                  </a:lnTo>
                  <a:lnTo>
                    <a:pt x="10" y="184"/>
                  </a:lnTo>
                  <a:lnTo>
                    <a:pt x="12" y="200"/>
                  </a:lnTo>
                  <a:lnTo>
                    <a:pt x="12" y="212"/>
                  </a:lnTo>
                  <a:lnTo>
                    <a:pt x="14" y="226"/>
                  </a:lnTo>
                  <a:lnTo>
                    <a:pt x="16" y="238"/>
                  </a:lnTo>
                  <a:lnTo>
                    <a:pt x="17" y="252"/>
                  </a:lnTo>
                  <a:lnTo>
                    <a:pt x="17" y="263"/>
                  </a:lnTo>
                  <a:lnTo>
                    <a:pt x="19" y="273"/>
                  </a:lnTo>
                  <a:lnTo>
                    <a:pt x="21" y="284"/>
                  </a:lnTo>
                  <a:lnTo>
                    <a:pt x="23" y="294"/>
                  </a:lnTo>
                  <a:lnTo>
                    <a:pt x="24" y="310"/>
                  </a:lnTo>
                  <a:lnTo>
                    <a:pt x="28" y="327"/>
                  </a:lnTo>
                  <a:lnTo>
                    <a:pt x="30" y="337"/>
                  </a:lnTo>
                  <a:lnTo>
                    <a:pt x="33" y="348"/>
                  </a:lnTo>
                  <a:lnTo>
                    <a:pt x="35" y="355"/>
                  </a:lnTo>
                  <a:lnTo>
                    <a:pt x="38" y="36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3" name="Freeform 175"/>
            <p:cNvSpPr>
              <a:spLocks/>
            </p:cNvSpPr>
            <p:nvPr/>
          </p:nvSpPr>
          <p:spPr bwMode="auto">
            <a:xfrm>
              <a:off x="1795" y="6243"/>
              <a:ext cx="77" cy="36"/>
            </a:xfrm>
            <a:custGeom>
              <a:avLst/>
              <a:gdLst>
                <a:gd name="T0" fmla="*/ 0 w 153"/>
                <a:gd name="T1" fmla="*/ 0 h 71"/>
                <a:gd name="T2" fmla="*/ 5 w 153"/>
                <a:gd name="T3" fmla="*/ 9 h 71"/>
                <a:gd name="T4" fmla="*/ 14 w 153"/>
                <a:gd name="T5" fmla="*/ 19 h 71"/>
                <a:gd name="T6" fmla="*/ 23 w 153"/>
                <a:gd name="T7" fmla="*/ 26 h 71"/>
                <a:gd name="T8" fmla="*/ 33 w 153"/>
                <a:gd name="T9" fmla="*/ 35 h 71"/>
                <a:gd name="T10" fmla="*/ 42 w 153"/>
                <a:gd name="T11" fmla="*/ 42 h 71"/>
                <a:gd name="T12" fmla="*/ 51 w 153"/>
                <a:gd name="T13" fmla="*/ 49 h 71"/>
                <a:gd name="T14" fmla="*/ 61 w 153"/>
                <a:gd name="T15" fmla="*/ 54 h 71"/>
                <a:gd name="T16" fmla="*/ 72 w 153"/>
                <a:gd name="T17" fmla="*/ 61 h 71"/>
                <a:gd name="T18" fmla="*/ 80 w 153"/>
                <a:gd name="T19" fmla="*/ 62 h 71"/>
                <a:gd name="T20" fmla="*/ 91 w 153"/>
                <a:gd name="T21" fmla="*/ 66 h 71"/>
                <a:gd name="T22" fmla="*/ 101 w 153"/>
                <a:gd name="T23" fmla="*/ 68 h 71"/>
                <a:gd name="T24" fmla="*/ 112 w 153"/>
                <a:gd name="T25" fmla="*/ 71 h 71"/>
                <a:gd name="T26" fmla="*/ 122 w 153"/>
                <a:gd name="T27" fmla="*/ 71 h 71"/>
                <a:gd name="T28" fmla="*/ 132 w 153"/>
                <a:gd name="T29" fmla="*/ 71 h 71"/>
                <a:gd name="T30" fmla="*/ 143 w 153"/>
                <a:gd name="T31" fmla="*/ 69 h 71"/>
                <a:gd name="T32" fmla="*/ 153 w 153"/>
                <a:gd name="T33"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71">
                  <a:moveTo>
                    <a:pt x="0" y="0"/>
                  </a:moveTo>
                  <a:lnTo>
                    <a:pt x="5" y="9"/>
                  </a:lnTo>
                  <a:lnTo>
                    <a:pt x="14" y="19"/>
                  </a:lnTo>
                  <a:lnTo>
                    <a:pt x="23" y="26"/>
                  </a:lnTo>
                  <a:lnTo>
                    <a:pt x="33" y="35"/>
                  </a:lnTo>
                  <a:lnTo>
                    <a:pt x="42" y="42"/>
                  </a:lnTo>
                  <a:lnTo>
                    <a:pt x="51" y="49"/>
                  </a:lnTo>
                  <a:lnTo>
                    <a:pt x="61" y="54"/>
                  </a:lnTo>
                  <a:lnTo>
                    <a:pt x="72" y="61"/>
                  </a:lnTo>
                  <a:lnTo>
                    <a:pt x="80" y="62"/>
                  </a:lnTo>
                  <a:lnTo>
                    <a:pt x="91" y="66"/>
                  </a:lnTo>
                  <a:lnTo>
                    <a:pt x="101" y="68"/>
                  </a:lnTo>
                  <a:lnTo>
                    <a:pt x="112" y="71"/>
                  </a:lnTo>
                  <a:lnTo>
                    <a:pt x="122" y="71"/>
                  </a:lnTo>
                  <a:lnTo>
                    <a:pt x="132" y="71"/>
                  </a:lnTo>
                  <a:lnTo>
                    <a:pt x="143" y="69"/>
                  </a:lnTo>
                  <a:lnTo>
                    <a:pt x="153" y="6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4" name="Freeform 176"/>
            <p:cNvSpPr>
              <a:spLocks/>
            </p:cNvSpPr>
            <p:nvPr/>
          </p:nvSpPr>
          <p:spPr bwMode="auto">
            <a:xfrm>
              <a:off x="1872" y="6192"/>
              <a:ext cx="40" cy="85"/>
            </a:xfrm>
            <a:custGeom>
              <a:avLst/>
              <a:gdLst>
                <a:gd name="T0" fmla="*/ 0 w 80"/>
                <a:gd name="T1" fmla="*/ 169 h 169"/>
                <a:gd name="T2" fmla="*/ 9 w 80"/>
                <a:gd name="T3" fmla="*/ 162 h 169"/>
                <a:gd name="T4" fmla="*/ 23 w 80"/>
                <a:gd name="T5" fmla="*/ 155 h 169"/>
                <a:gd name="T6" fmla="*/ 28 w 80"/>
                <a:gd name="T7" fmla="*/ 150 h 169"/>
                <a:gd name="T8" fmla="*/ 37 w 80"/>
                <a:gd name="T9" fmla="*/ 144 h 169"/>
                <a:gd name="T10" fmla="*/ 42 w 80"/>
                <a:gd name="T11" fmla="*/ 136 h 169"/>
                <a:gd name="T12" fmla="*/ 51 w 80"/>
                <a:gd name="T13" fmla="*/ 129 h 169"/>
                <a:gd name="T14" fmla="*/ 56 w 80"/>
                <a:gd name="T15" fmla="*/ 116 h 169"/>
                <a:gd name="T16" fmla="*/ 61 w 80"/>
                <a:gd name="T17" fmla="*/ 104 h 169"/>
                <a:gd name="T18" fmla="*/ 66 w 80"/>
                <a:gd name="T19" fmla="*/ 90 h 169"/>
                <a:gd name="T20" fmla="*/ 72 w 80"/>
                <a:gd name="T21" fmla="*/ 76 h 169"/>
                <a:gd name="T22" fmla="*/ 73 w 80"/>
                <a:gd name="T23" fmla="*/ 59 h 169"/>
                <a:gd name="T24" fmla="*/ 77 w 80"/>
                <a:gd name="T25" fmla="*/ 42 h 169"/>
                <a:gd name="T26" fmla="*/ 77 w 80"/>
                <a:gd name="T27" fmla="*/ 31 h 169"/>
                <a:gd name="T28" fmla="*/ 79 w 80"/>
                <a:gd name="T29" fmla="*/ 21 h 169"/>
                <a:gd name="T30" fmla="*/ 79 w 80"/>
                <a:gd name="T31" fmla="*/ 10 h 169"/>
                <a:gd name="T32" fmla="*/ 80 w 80"/>
                <a:gd name="T3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69">
                  <a:moveTo>
                    <a:pt x="0" y="169"/>
                  </a:moveTo>
                  <a:lnTo>
                    <a:pt x="9" y="162"/>
                  </a:lnTo>
                  <a:lnTo>
                    <a:pt x="23" y="155"/>
                  </a:lnTo>
                  <a:lnTo>
                    <a:pt x="28" y="150"/>
                  </a:lnTo>
                  <a:lnTo>
                    <a:pt x="37" y="144"/>
                  </a:lnTo>
                  <a:lnTo>
                    <a:pt x="42" y="136"/>
                  </a:lnTo>
                  <a:lnTo>
                    <a:pt x="51" y="129"/>
                  </a:lnTo>
                  <a:lnTo>
                    <a:pt x="56" y="116"/>
                  </a:lnTo>
                  <a:lnTo>
                    <a:pt x="61" y="104"/>
                  </a:lnTo>
                  <a:lnTo>
                    <a:pt x="66" y="90"/>
                  </a:lnTo>
                  <a:lnTo>
                    <a:pt x="72" y="76"/>
                  </a:lnTo>
                  <a:lnTo>
                    <a:pt x="73" y="59"/>
                  </a:lnTo>
                  <a:lnTo>
                    <a:pt x="77" y="42"/>
                  </a:lnTo>
                  <a:lnTo>
                    <a:pt x="77" y="31"/>
                  </a:lnTo>
                  <a:lnTo>
                    <a:pt x="79" y="21"/>
                  </a:lnTo>
                  <a:lnTo>
                    <a:pt x="79" y="10"/>
                  </a:lnTo>
                  <a:lnTo>
                    <a:pt x="8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5" name="Freeform 177"/>
            <p:cNvSpPr>
              <a:spLocks/>
            </p:cNvSpPr>
            <p:nvPr/>
          </p:nvSpPr>
          <p:spPr bwMode="auto">
            <a:xfrm>
              <a:off x="1907" y="6052"/>
              <a:ext cx="5" cy="140"/>
            </a:xfrm>
            <a:custGeom>
              <a:avLst/>
              <a:gdLst>
                <a:gd name="T0" fmla="*/ 8 w 8"/>
                <a:gd name="T1" fmla="*/ 282 h 282"/>
                <a:gd name="T2" fmla="*/ 7 w 8"/>
                <a:gd name="T3" fmla="*/ 275 h 282"/>
                <a:gd name="T4" fmla="*/ 7 w 8"/>
                <a:gd name="T5" fmla="*/ 268 h 282"/>
                <a:gd name="T6" fmla="*/ 7 w 8"/>
                <a:gd name="T7" fmla="*/ 258 h 282"/>
                <a:gd name="T8" fmla="*/ 7 w 8"/>
                <a:gd name="T9" fmla="*/ 249 h 282"/>
                <a:gd name="T10" fmla="*/ 5 w 8"/>
                <a:gd name="T11" fmla="*/ 235 h 282"/>
                <a:gd name="T12" fmla="*/ 5 w 8"/>
                <a:gd name="T13" fmla="*/ 221 h 282"/>
                <a:gd name="T14" fmla="*/ 5 w 8"/>
                <a:gd name="T15" fmla="*/ 205 h 282"/>
                <a:gd name="T16" fmla="*/ 5 w 8"/>
                <a:gd name="T17" fmla="*/ 190 h 282"/>
                <a:gd name="T18" fmla="*/ 3 w 8"/>
                <a:gd name="T19" fmla="*/ 179 h 282"/>
                <a:gd name="T20" fmla="*/ 3 w 8"/>
                <a:gd name="T21" fmla="*/ 169 h 282"/>
                <a:gd name="T22" fmla="*/ 3 w 8"/>
                <a:gd name="T23" fmla="*/ 159 h 282"/>
                <a:gd name="T24" fmla="*/ 3 w 8"/>
                <a:gd name="T25" fmla="*/ 150 h 282"/>
                <a:gd name="T26" fmla="*/ 1 w 8"/>
                <a:gd name="T27" fmla="*/ 138 h 282"/>
                <a:gd name="T28" fmla="*/ 1 w 8"/>
                <a:gd name="T29" fmla="*/ 127 h 282"/>
                <a:gd name="T30" fmla="*/ 1 w 8"/>
                <a:gd name="T31" fmla="*/ 117 h 282"/>
                <a:gd name="T32" fmla="*/ 1 w 8"/>
                <a:gd name="T33" fmla="*/ 106 h 282"/>
                <a:gd name="T34" fmla="*/ 0 w 8"/>
                <a:gd name="T35" fmla="*/ 92 h 282"/>
                <a:gd name="T36" fmla="*/ 0 w 8"/>
                <a:gd name="T37" fmla="*/ 80 h 282"/>
                <a:gd name="T38" fmla="*/ 0 w 8"/>
                <a:gd name="T39" fmla="*/ 68 h 282"/>
                <a:gd name="T40" fmla="*/ 0 w 8"/>
                <a:gd name="T41" fmla="*/ 56 h 282"/>
                <a:gd name="T42" fmla="*/ 0 w 8"/>
                <a:gd name="T43" fmla="*/ 40 h 282"/>
                <a:gd name="T44" fmla="*/ 0 w 8"/>
                <a:gd name="T45" fmla="*/ 28 h 282"/>
                <a:gd name="T46" fmla="*/ 0 w 8"/>
                <a:gd name="T47" fmla="*/ 12 h 282"/>
                <a:gd name="T48" fmla="*/ 0 w 8"/>
                <a:gd name="T4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282">
                  <a:moveTo>
                    <a:pt x="8" y="282"/>
                  </a:moveTo>
                  <a:lnTo>
                    <a:pt x="7" y="275"/>
                  </a:lnTo>
                  <a:lnTo>
                    <a:pt x="7" y="268"/>
                  </a:lnTo>
                  <a:lnTo>
                    <a:pt x="7" y="258"/>
                  </a:lnTo>
                  <a:lnTo>
                    <a:pt x="7" y="249"/>
                  </a:lnTo>
                  <a:lnTo>
                    <a:pt x="5" y="235"/>
                  </a:lnTo>
                  <a:lnTo>
                    <a:pt x="5" y="221"/>
                  </a:lnTo>
                  <a:lnTo>
                    <a:pt x="5" y="205"/>
                  </a:lnTo>
                  <a:lnTo>
                    <a:pt x="5" y="190"/>
                  </a:lnTo>
                  <a:lnTo>
                    <a:pt x="3" y="179"/>
                  </a:lnTo>
                  <a:lnTo>
                    <a:pt x="3" y="169"/>
                  </a:lnTo>
                  <a:lnTo>
                    <a:pt x="3" y="159"/>
                  </a:lnTo>
                  <a:lnTo>
                    <a:pt x="3" y="150"/>
                  </a:lnTo>
                  <a:lnTo>
                    <a:pt x="1" y="138"/>
                  </a:lnTo>
                  <a:lnTo>
                    <a:pt x="1" y="127"/>
                  </a:lnTo>
                  <a:lnTo>
                    <a:pt x="1" y="117"/>
                  </a:lnTo>
                  <a:lnTo>
                    <a:pt x="1" y="106"/>
                  </a:lnTo>
                  <a:lnTo>
                    <a:pt x="0" y="92"/>
                  </a:lnTo>
                  <a:lnTo>
                    <a:pt x="0" y="80"/>
                  </a:lnTo>
                  <a:lnTo>
                    <a:pt x="0" y="68"/>
                  </a:lnTo>
                  <a:lnTo>
                    <a:pt x="0" y="56"/>
                  </a:lnTo>
                  <a:lnTo>
                    <a:pt x="0" y="40"/>
                  </a:lnTo>
                  <a:lnTo>
                    <a:pt x="0" y="28"/>
                  </a:lnTo>
                  <a:lnTo>
                    <a:pt x="0" y="12"/>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6" name="Freeform 178"/>
            <p:cNvSpPr>
              <a:spLocks/>
            </p:cNvSpPr>
            <p:nvPr/>
          </p:nvSpPr>
          <p:spPr bwMode="auto">
            <a:xfrm>
              <a:off x="1907" y="6035"/>
              <a:ext cx="9" cy="17"/>
            </a:xfrm>
            <a:custGeom>
              <a:avLst/>
              <a:gdLst>
                <a:gd name="T0" fmla="*/ 0 w 17"/>
                <a:gd name="T1" fmla="*/ 33 h 33"/>
                <a:gd name="T2" fmla="*/ 5 w 17"/>
                <a:gd name="T3" fmla="*/ 25 h 33"/>
                <a:gd name="T4" fmla="*/ 10 w 17"/>
                <a:gd name="T5" fmla="*/ 18 h 33"/>
                <a:gd name="T6" fmla="*/ 13 w 17"/>
                <a:gd name="T7" fmla="*/ 9 h 33"/>
                <a:gd name="T8" fmla="*/ 17 w 17"/>
                <a:gd name="T9" fmla="*/ 0 h 33"/>
              </a:gdLst>
              <a:ahLst/>
              <a:cxnLst>
                <a:cxn ang="0">
                  <a:pos x="T0" y="T1"/>
                </a:cxn>
                <a:cxn ang="0">
                  <a:pos x="T2" y="T3"/>
                </a:cxn>
                <a:cxn ang="0">
                  <a:pos x="T4" y="T5"/>
                </a:cxn>
                <a:cxn ang="0">
                  <a:pos x="T6" y="T7"/>
                </a:cxn>
                <a:cxn ang="0">
                  <a:pos x="T8" y="T9"/>
                </a:cxn>
              </a:cxnLst>
              <a:rect l="0" t="0" r="r" b="b"/>
              <a:pathLst>
                <a:path w="17" h="33">
                  <a:moveTo>
                    <a:pt x="0" y="33"/>
                  </a:moveTo>
                  <a:lnTo>
                    <a:pt x="5" y="25"/>
                  </a:lnTo>
                  <a:lnTo>
                    <a:pt x="10" y="18"/>
                  </a:lnTo>
                  <a:lnTo>
                    <a:pt x="13" y="9"/>
                  </a:lnTo>
                  <a:lnTo>
                    <a:pt x="17"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7" name="Freeform 179"/>
            <p:cNvSpPr>
              <a:spLocks/>
            </p:cNvSpPr>
            <p:nvPr/>
          </p:nvSpPr>
          <p:spPr bwMode="auto">
            <a:xfrm>
              <a:off x="1907" y="6035"/>
              <a:ext cx="9" cy="9"/>
            </a:xfrm>
            <a:custGeom>
              <a:avLst/>
              <a:gdLst>
                <a:gd name="T0" fmla="*/ 17 w 17"/>
                <a:gd name="T1" fmla="*/ 0 h 18"/>
                <a:gd name="T2" fmla="*/ 10 w 17"/>
                <a:gd name="T3" fmla="*/ 11 h 18"/>
                <a:gd name="T4" fmla="*/ 0 w 17"/>
                <a:gd name="T5" fmla="*/ 18 h 18"/>
              </a:gdLst>
              <a:ahLst/>
              <a:cxnLst>
                <a:cxn ang="0">
                  <a:pos x="T0" y="T1"/>
                </a:cxn>
                <a:cxn ang="0">
                  <a:pos x="T2" y="T3"/>
                </a:cxn>
                <a:cxn ang="0">
                  <a:pos x="T4" y="T5"/>
                </a:cxn>
              </a:cxnLst>
              <a:rect l="0" t="0" r="r" b="b"/>
              <a:pathLst>
                <a:path w="17" h="18">
                  <a:moveTo>
                    <a:pt x="17" y="0"/>
                  </a:moveTo>
                  <a:lnTo>
                    <a:pt x="10" y="11"/>
                  </a:lnTo>
                  <a:lnTo>
                    <a:pt x="0" y="1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8" name="Freeform 180"/>
            <p:cNvSpPr>
              <a:spLocks/>
            </p:cNvSpPr>
            <p:nvPr/>
          </p:nvSpPr>
          <p:spPr bwMode="auto">
            <a:xfrm>
              <a:off x="1836" y="3946"/>
              <a:ext cx="71" cy="2098"/>
            </a:xfrm>
            <a:custGeom>
              <a:avLst/>
              <a:gdLst>
                <a:gd name="T0" fmla="*/ 139 w 143"/>
                <a:gd name="T1" fmla="*/ 4147 h 4196"/>
                <a:gd name="T2" fmla="*/ 136 w 143"/>
                <a:gd name="T3" fmla="*/ 4046 h 4196"/>
                <a:gd name="T4" fmla="*/ 130 w 143"/>
                <a:gd name="T5" fmla="*/ 3937 h 4196"/>
                <a:gd name="T6" fmla="*/ 127 w 143"/>
                <a:gd name="T7" fmla="*/ 3817 h 4196"/>
                <a:gd name="T8" fmla="*/ 123 w 143"/>
                <a:gd name="T9" fmla="*/ 3688 h 4196"/>
                <a:gd name="T10" fmla="*/ 118 w 143"/>
                <a:gd name="T11" fmla="*/ 3552 h 4196"/>
                <a:gd name="T12" fmla="*/ 113 w 143"/>
                <a:gd name="T13" fmla="*/ 3410 h 4196"/>
                <a:gd name="T14" fmla="*/ 110 w 143"/>
                <a:gd name="T15" fmla="*/ 3262 h 4196"/>
                <a:gd name="T16" fmla="*/ 104 w 143"/>
                <a:gd name="T17" fmla="*/ 3109 h 4196"/>
                <a:gd name="T18" fmla="*/ 97 w 143"/>
                <a:gd name="T19" fmla="*/ 2949 h 4196"/>
                <a:gd name="T20" fmla="*/ 92 w 143"/>
                <a:gd name="T21" fmla="*/ 2787 h 4196"/>
                <a:gd name="T22" fmla="*/ 87 w 143"/>
                <a:gd name="T23" fmla="*/ 2624 h 4196"/>
                <a:gd name="T24" fmla="*/ 82 w 143"/>
                <a:gd name="T25" fmla="*/ 2457 h 4196"/>
                <a:gd name="T26" fmla="*/ 75 w 143"/>
                <a:gd name="T27" fmla="*/ 2290 h 4196"/>
                <a:gd name="T28" fmla="*/ 70 w 143"/>
                <a:gd name="T29" fmla="*/ 2121 h 4196"/>
                <a:gd name="T30" fmla="*/ 64 w 143"/>
                <a:gd name="T31" fmla="*/ 1954 h 4196"/>
                <a:gd name="T32" fmla="*/ 57 w 143"/>
                <a:gd name="T33" fmla="*/ 1789 h 4196"/>
                <a:gd name="T34" fmla="*/ 52 w 143"/>
                <a:gd name="T35" fmla="*/ 1622 h 4196"/>
                <a:gd name="T36" fmla="*/ 47 w 143"/>
                <a:gd name="T37" fmla="*/ 1462 h 4196"/>
                <a:gd name="T38" fmla="*/ 42 w 143"/>
                <a:gd name="T39" fmla="*/ 1304 h 4196"/>
                <a:gd name="T40" fmla="*/ 36 w 143"/>
                <a:gd name="T41" fmla="*/ 1151 h 4196"/>
                <a:gd name="T42" fmla="*/ 31 w 143"/>
                <a:gd name="T43" fmla="*/ 1005 h 4196"/>
                <a:gd name="T44" fmla="*/ 26 w 143"/>
                <a:gd name="T45" fmla="*/ 864 h 4196"/>
                <a:gd name="T46" fmla="*/ 21 w 143"/>
                <a:gd name="T47" fmla="*/ 732 h 4196"/>
                <a:gd name="T48" fmla="*/ 17 w 143"/>
                <a:gd name="T49" fmla="*/ 607 h 4196"/>
                <a:gd name="T50" fmla="*/ 14 w 143"/>
                <a:gd name="T51" fmla="*/ 488 h 4196"/>
                <a:gd name="T52" fmla="*/ 10 w 143"/>
                <a:gd name="T53" fmla="*/ 380 h 4196"/>
                <a:gd name="T54" fmla="*/ 7 w 143"/>
                <a:gd name="T55" fmla="*/ 285 h 4196"/>
                <a:gd name="T56" fmla="*/ 5 w 143"/>
                <a:gd name="T57" fmla="*/ 198 h 4196"/>
                <a:gd name="T58" fmla="*/ 2 w 143"/>
                <a:gd name="T59" fmla="*/ 123 h 4196"/>
                <a:gd name="T60" fmla="*/ 0 w 143"/>
                <a:gd name="T61" fmla="*/ 62 h 4196"/>
                <a:gd name="T62" fmla="*/ 0 w 143"/>
                <a:gd name="T63" fmla="*/ 15 h 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196">
                  <a:moveTo>
                    <a:pt x="143" y="4196"/>
                  </a:moveTo>
                  <a:lnTo>
                    <a:pt x="139" y="4147"/>
                  </a:lnTo>
                  <a:lnTo>
                    <a:pt x="137" y="4098"/>
                  </a:lnTo>
                  <a:lnTo>
                    <a:pt x="136" y="4046"/>
                  </a:lnTo>
                  <a:lnTo>
                    <a:pt x="134" y="3994"/>
                  </a:lnTo>
                  <a:lnTo>
                    <a:pt x="130" y="3937"/>
                  </a:lnTo>
                  <a:lnTo>
                    <a:pt x="130" y="3879"/>
                  </a:lnTo>
                  <a:lnTo>
                    <a:pt x="127" y="3817"/>
                  </a:lnTo>
                  <a:lnTo>
                    <a:pt x="127" y="3756"/>
                  </a:lnTo>
                  <a:lnTo>
                    <a:pt x="123" y="3688"/>
                  </a:lnTo>
                  <a:lnTo>
                    <a:pt x="122" y="3622"/>
                  </a:lnTo>
                  <a:lnTo>
                    <a:pt x="118" y="3552"/>
                  </a:lnTo>
                  <a:lnTo>
                    <a:pt x="116" y="3483"/>
                  </a:lnTo>
                  <a:lnTo>
                    <a:pt x="113" y="3410"/>
                  </a:lnTo>
                  <a:lnTo>
                    <a:pt x="111" y="3337"/>
                  </a:lnTo>
                  <a:lnTo>
                    <a:pt x="110" y="3262"/>
                  </a:lnTo>
                  <a:lnTo>
                    <a:pt x="108" y="3187"/>
                  </a:lnTo>
                  <a:lnTo>
                    <a:pt x="104" y="3109"/>
                  </a:lnTo>
                  <a:lnTo>
                    <a:pt x="101" y="3031"/>
                  </a:lnTo>
                  <a:lnTo>
                    <a:pt x="97" y="2949"/>
                  </a:lnTo>
                  <a:lnTo>
                    <a:pt x="96" y="2869"/>
                  </a:lnTo>
                  <a:lnTo>
                    <a:pt x="92" y="2787"/>
                  </a:lnTo>
                  <a:lnTo>
                    <a:pt x="90" y="2705"/>
                  </a:lnTo>
                  <a:lnTo>
                    <a:pt x="87" y="2624"/>
                  </a:lnTo>
                  <a:lnTo>
                    <a:pt x="85" y="2542"/>
                  </a:lnTo>
                  <a:lnTo>
                    <a:pt x="82" y="2457"/>
                  </a:lnTo>
                  <a:lnTo>
                    <a:pt x="78" y="2373"/>
                  </a:lnTo>
                  <a:lnTo>
                    <a:pt x="75" y="2290"/>
                  </a:lnTo>
                  <a:lnTo>
                    <a:pt x="73" y="2206"/>
                  </a:lnTo>
                  <a:lnTo>
                    <a:pt x="70" y="2121"/>
                  </a:lnTo>
                  <a:lnTo>
                    <a:pt x="68" y="2038"/>
                  </a:lnTo>
                  <a:lnTo>
                    <a:pt x="64" y="1954"/>
                  </a:lnTo>
                  <a:lnTo>
                    <a:pt x="63" y="1872"/>
                  </a:lnTo>
                  <a:lnTo>
                    <a:pt x="57" y="1789"/>
                  </a:lnTo>
                  <a:lnTo>
                    <a:pt x="56" y="1706"/>
                  </a:lnTo>
                  <a:lnTo>
                    <a:pt x="52" y="1622"/>
                  </a:lnTo>
                  <a:lnTo>
                    <a:pt x="50" y="1542"/>
                  </a:lnTo>
                  <a:lnTo>
                    <a:pt x="47" y="1462"/>
                  </a:lnTo>
                  <a:lnTo>
                    <a:pt x="45" y="1382"/>
                  </a:lnTo>
                  <a:lnTo>
                    <a:pt x="42" y="1304"/>
                  </a:lnTo>
                  <a:lnTo>
                    <a:pt x="40" y="1229"/>
                  </a:lnTo>
                  <a:lnTo>
                    <a:pt x="36" y="1151"/>
                  </a:lnTo>
                  <a:lnTo>
                    <a:pt x="35" y="1078"/>
                  </a:lnTo>
                  <a:lnTo>
                    <a:pt x="31" y="1005"/>
                  </a:lnTo>
                  <a:lnTo>
                    <a:pt x="30" y="935"/>
                  </a:lnTo>
                  <a:lnTo>
                    <a:pt x="26" y="864"/>
                  </a:lnTo>
                  <a:lnTo>
                    <a:pt x="24" y="798"/>
                  </a:lnTo>
                  <a:lnTo>
                    <a:pt x="21" y="732"/>
                  </a:lnTo>
                  <a:lnTo>
                    <a:pt x="21" y="669"/>
                  </a:lnTo>
                  <a:lnTo>
                    <a:pt x="17" y="607"/>
                  </a:lnTo>
                  <a:lnTo>
                    <a:pt x="16" y="547"/>
                  </a:lnTo>
                  <a:lnTo>
                    <a:pt x="14" y="488"/>
                  </a:lnTo>
                  <a:lnTo>
                    <a:pt x="12" y="434"/>
                  </a:lnTo>
                  <a:lnTo>
                    <a:pt x="10" y="380"/>
                  </a:lnTo>
                  <a:lnTo>
                    <a:pt x="9" y="332"/>
                  </a:lnTo>
                  <a:lnTo>
                    <a:pt x="7" y="285"/>
                  </a:lnTo>
                  <a:lnTo>
                    <a:pt x="7" y="241"/>
                  </a:lnTo>
                  <a:lnTo>
                    <a:pt x="5" y="198"/>
                  </a:lnTo>
                  <a:lnTo>
                    <a:pt x="3" y="160"/>
                  </a:lnTo>
                  <a:lnTo>
                    <a:pt x="2" y="123"/>
                  </a:lnTo>
                  <a:lnTo>
                    <a:pt x="2" y="94"/>
                  </a:lnTo>
                  <a:lnTo>
                    <a:pt x="0" y="62"/>
                  </a:lnTo>
                  <a:lnTo>
                    <a:pt x="0" y="38"/>
                  </a:lnTo>
                  <a:lnTo>
                    <a:pt x="0" y="15"/>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89" name="Freeform 181"/>
            <p:cNvSpPr>
              <a:spLocks/>
            </p:cNvSpPr>
            <p:nvPr/>
          </p:nvSpPr>
          <p:spPr bwMode="auto">
            <a:xfrm>
              <a:off x="1836" y="3875"/>
              <a:ext cx="46" cy="71"/>
            </a:xfrm>
            <a:custGeom>
              <a:avLst/>
              <a:gdLst>
                <a:gd name="T0" fmla="*/ 0 w 92"/>
                <a:gd name="T1" fmla="*/ 143 h 143"/>
                <a:gd name="T2" fmla="*/ 9 w 92"/>
                <a:gd name="T3" fmla="*/ 131 h 143"/>
                <a:gd name="T4" fmla="*/ 17 w 92"/>
                <a:gd name="T5" fmla="*/ 118 h 143"/>
                <a:gd name="T6" fmla="*/ 26 w 92"/>
                <a:gd name="T7" fmla="*/ 108 h 143"/>
                <a:gd name="T8" fmla="*/ 35 w 92"/>
                <a:gd name="T9" fmla="*/ 97 h 143"/>
                <a:gd name="T10" fmla="*/ 42 w 92"/>
                <a:gd name="T11" fmla="*/ 85 h 143"/>
                <a:gd name="T12" fmla="*/ 49 w 92"/>
                <a:gd name="T13" fmla="*/ 75 h 143"/>
                <a:gd name="T14" fmla="*/ 56 w 92"/>
                <a:gd name="T15" fmla="*/ 64 h 143"/>
                <a:gd name="T16" fmla="*/ 63 w 92"/>
                <a:gd name="T17" fmla="*/ 54 h 143"/>
                <a:gd name="T18" fmla="*/ 66 w 92"/>
                <a:gd name="T19" fmla="*/ 44 h 143"/>
                <a:gd name="T20" fmla="*/ 71 w 92"/>
                <a:gd name="T21" fmla="*/ 33 h 143"/>
                <a:gd name="T22" fmla="*/ 76 w 92"/>
                <a:gd name="T23" fmla="*/ 24 h 143"/>
                <a:gd name="T24" fmla="*/ 82 w 92"/>
                <a:gd name="T25" fmla="*/ 19 h 143"/>
                <a:gd name="T26" fmla="*/ 87 w 92"/>
                <a:gd name="T27" fmla="*/ 7 h 143"/>
                <a:gd name="T28" fmla="*/ 92 w 92"/>
                <a:gd name="T2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43">
                  <a:moveTo>
                    <a:pt x="0" y="143"/>
                  </a:moveTo>
                  <a:lnTo>
                    <a:pt x="9" y="131"/>
                  </a:lnTo>
                  <a:lnTo>
                    <a:pt x="17" y="118"/>
                  </a:lnTo>
                  <a:lnTo>
                    <a:pt x="26" y="108"/>
                  </a:lnTo>
                  <a:lnTo>
                    <a:pt x="35" y="97"/>
                  </a:lnTo>
                  <a:lnTo>
                    <a:pt x="42" y="85"/>
                  </a:lnTo>
                  <a:lnTo>
                    <a:pt x="49" y="75"/>
                  </a:lnTo>
                  <a:lnTo>
                    <a:pt x="56" y="64"/>
                  </a:lnTo>
                  <a:lnTo>
                    <a:pt x="63" y="54"/>
                  </a:lnTo>
                  <a:lnTo>
                    <a:pt x="66" y="44"/>
                  </a:lnTo>
                  <a:lnTo>
                    <a:pt x="71" y="33"/>
                  </a:lnTo>
                  <a:lnTo>
                    <a:pt x="76" y="24"/>
                  </a:lnTo>
                  <a:lnTo>
                    <a:pt x="82" y="19"/>
                  </a:lnTo>
                  <a:lnTo>
                    <a:pt x="87" y="7"/>
                  </a:lnTo>
                  <a:lnTo>
                    <a:pt x="92"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0" name="Freeform 182"/>
            <p:cNvSpPr>
              <a:spLocks/>
            </p:cNvSpPr>
            <p:nvPr/>
          </p:nvSpPr>
          <p:spPr bwMode="auto">
            <a:xfrm>
              <a:off x="1882" y="3849"/>
              <a:ext cx="172" cy="26"/>
            </a:xfrm>
            <a:custGeom>
              <a:avLst/>
              <a:gdLst>
                <a:gd name="T0" fmla="*/ 0 w 344"/>
                <a:gd name="T1" fmla="*/ 50 h 50"/>
                <a:gd name="T2" fmla="*/ 11 w 344"/>
                <a:gd name="T3" fmla="*/ 48 h 50"/>
                <a:gd name="T4" fmla="*/ 21 w 344"/>
                <a:gd name="T5" fmla="*/ 47 h 50"/>
                <a:gd name="T6" fmla="*/ 31 w 344"/>
                <a:gd name="T7" fmla="*/ 45 h 50"/>
                <a:gd name="T8" fmla="*/ 42 w 344"/>
                <a:gd name="T9" fmla="*/ 43 h 50"/>
                <a:gd name="T10" fmla="*/ 52 w 344"/>
                <a:gd name="T11" fmla="*/ 41 h 50"/>
                <a:gd name="T12" fmla="*/ 64 w 344"/>
                <a:gd name="T13" fmla="*/ 40 h 50"/>
                <a:gd name="T14" fmla="*/ 77 w 344"/>
                <a:gd name="T15" fmla="*/ 38 h 50"/>
                <a:gd name="T16" fmla="*/ 89 w 344"/>
                <a:gd name="T17" fmla="*/ 38 h 50"/>
                <a:gd name="T18" fmla="*/ 99 w 344"/>
                <a:gd name="T19" fmla="*/ 36 h 50"/>
                <a:gd name="T20" fmla="*/ 111 w 344"/>
                <a:gd name="T21" fmla="*/ 34 h 50"/>
                <a:gd name="T22" fmla="*/ 124 w 344"/>
                <a:gd name="T23" fmla="*/ 33 h 50"/>
                <a:gd name="T24" fmla="*/ 136 w 344"/>
                <a:gd name="T25" fmla="*/ 33 h 50"/>
                <a:gd name="T26" fmla="*/ 146 w 344"/>
                <a:gd name="T27" fmla="*/ 31 h 50"/>
                <a:gd name="T28" fmla="*/ 160 w 344"/>
                <a:gd name="T29" fmla="*/ 29 h 50"/>
                <a:gd name="T30" fmla="*/ 171 w 344"/>
                <a:gd name="T31" fmla="*/ 27 h 50"/>
                <a:gd name="T32" fmla="*/ 184 w 344"/>
                <a:gd name="T33" fmla="*/ 27 h 50"/>
                <a:gd name="T34" fmla="*/ 195 w 344"/>
                <a:gd name="T35" fmla="*/ 24 h 50"/>
                <a:gd name="T36" fmla="*/ 207 w 344"/>
                <a:gd name="T37" fmla="*/ 24 h 50"/>
                <a:gd name="T38" fmla="*/ 218 w 344"/>
                <a:gd name="T39" fmla="*/ 21 h 50"/>
                <a:gd name="T40" fmla="*/ 230 w 344"/>
                <a:gd name="T41" fmla="*/ 21 h 50"/>
                <a:gd name="T42" fmla="*/ 240 w 344"/>
                <a:gd name="T43" fmla="*/ 17 h 50"/>
                <a:gd name="T44" fmla="*/ 251 w 344"/>
                <a:gd name="T45" fmla="*/ 17 h 50"/>
                <a:gd name="T46" fmla="*/ 261 w 344"/>
                <a:gd name="T47" fmla="*/ 14 h 50"/>
                <a:gd name="T48" fmla="*/ 271 w 344"/>
                <a:gd name="T49" fmla="*/ 14 h 50"/>
                <a:gd name="T50" fmla="*/ 280 w 344"/>
                <a:gd name="T51" fmla="*/ 10 h 50"/>
                <a:gd name="T52" fmla="*/ 291 w 344"/>
                <a:gd name="T53" fmla="*/ 10 h 50"/>
                <a:gd name="T54" fmla="*/ 299 w 344"/>
                <a:gd name="T55" fmla="*/ 7 h 50"/>
                <a:gd name="T56" fmla="*/ 310 w 344"/>
                <a:gd name="T57" fmla="*/ 7 h 50"/>
                <a:gd name="T58" fmla="*/ 327 w 344"/>
                <a:gd name="T59" fmla="*/ 3 h 50"/>
                <a:gd name="T60" fmla="*/ 344 w 344"/>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50">
                  <a:moveTo>
                    <a:pt x="0" y="50"/>
                  </a:moveTo>
                  <a:lnTo>
                    <a:pt x="11" y="48"/>
                  </a:lnTo>
                  <a:lnTo>
                    <a:pt x="21" y="47"/>
                  </a:lnTo>
                  <a:lnTo>
                    <a:pt x="31" y="45"/>
                  </a:lnTo>
                  <a:lnTo>
                    <a:pt x="42" y="43"/>
                  </a:lnTo>
                  <a:lnTo>
                    <a:pt x="52" y="41"/>
                  </a:lnTo>
                  <a:lnTo>
                    <a:pt x="64" y="40"/>
                  </a:lnTo>
                  <a:lnTo>
                    <a:pt x="77" y="38"/>
                  </a:lnTo>
                  <a:lnTo>
                    <a:pt x="89" y="38"/>
                  </a:lnTo>
                  <a:lnTo>
                    <a:pt x="99" y="36"/>
                  </a:lnTo>
                  <a:lnTo>
                    <a:pt x="111" y="34"/>
                  </a:lnTo>
                  <a:lnTo>
                    <a:pt x="124" y="33"/>
                  </a:lnTo>
                  <a:lnTo>
                    <a:pt x="136" y="33"/>
                  </a:lnTo>
                  <a:lnTo>
                    <a:pt x="146" y="31"/>
                  </a:lnTo>
                  <a:lnTo>
                    <a:pt x="160" y="29"/>
                  </a:lnTo>
                  <a:lnTo>
                    <a:pt x="171" y="27"/>
                  </a:lnTo>
                  <a:lnTo>
                    <a:pt x="184" y="27"/>
                  </a:lnTo>
                  <a:lnTo>
                    <a:pt x="195" y="24"/>
                  </a:lnTo>
                  <a:lnTo>
                    <a:pt x="207" y="24"/>
                  </a:lnTo>
                  <a:lnTo>
                    <a:pt x="218" y="21"/>
                  </a:lnTo>
                  <a:lnTo>
                    <a:pt x="230" y="21"/>
                  </a:lnTo>
                  <a:lnTo>
                    <a:pt x="240" y="17"/>
                  </a:lnTo>
                  <a:lnTo>
                    <a:pt x="251" y="17"/>
                  </a:lnTo>
                  <a:lnTo>
                    <a:pt x="261" y="14"/>
                  </a:lnTo>
                  <a:lnTo>
                    <a:pt x="271" y="14"/>
                  </a:lnTo>
                  <a:lnTo>
                    <a:pt x="280" y="10"/>
                  </a:lnTo>
                  <a:lnTo>
                    <a:pt x="291" y="10"/>
                  </a:lnTo>
                  <a:lnTo>
                    <a:pt x="299" y="7"/>
                  </a:lnTo>
                  <a:lnTo>
                    <a:pt x="310" y="7"/>
                  </a:lnTo>
                  <a:lnTo>
                    <a:pt x="327" y="3"/>
                  </a:lnTo>
                  <a:lnTo>
                    <a:pt x="344"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1" name="Freeform 183"/>
            <p:cNvSpPr>
              <a:spLocks/>
            </p:cNvSpPr>
            <p:nvPr/>
          </p:nvSpPr>
          <p:spPr bwMode="auto">
            <a:xfrm>
              <a:off x="2054" y="3849"/>
              <a:ext cx="105" cy="56"/>
            </a:xfrm>
            <a:custGeom>
              <a:avLst/>
              <a:gdLst>
                <a:gd name="T0" fmla="*/ 0 w 209"/>
                <a:gd name="T1" fmla="*/ 0 h 111"/>
                <a:gd name="T2" fmla="*/ 6 w 209"/>
                <a:gd name="T3" fmla="*/ 5 h 111"/>
                <a:gd name="T4" fmla="*/ 13 w 209"/>
                <a:gd name="T5" fmla="*/ 12 h 111"/>
                <a:gd name="T6" fmla="*/ 21 w 209"/>
                <a:gd name="T7" fmla="*/ 19 h 111"/>
                <a:gd name="T8" fmla="*/ 32 w 209"/>
                <a:gd name="T9" fmla="*/ 27 h 111"/>
                <a:gd name="T10" fmla="*/ 42 w 209"/>
                <a:gd name="T11" fmla="*/ 36 h 111"/>
                <a:gd name="T12" fmla="*/ 53 w 209"/>
                <a:gd name="T13" fmla="*/ 47 h 111"/>
                <a:gd name="T14" fmla="*/ 65 w 209"/>
                <a:gd name="T15" fmla="*/ 55 h 111"/>
                <a:gd name="T16" fmla="*/ 80 w 209"/>
                <a:gd name="T17" fmla="*/ 66 h 111"/>
                <a:gd name="T18" fmla="*/ 94 w 209"/>
                <a:gd name="T19" fmla="*/ 73 h 111"/>
                <a:gd name="T20" fmla="*/ 110 w 209"/>
                <a:gd name="T21" fmla="*/ 81 h 111"/>
                <a:gd name="T22" fmla="*/ 126 w 209"/>
                <a:gd name="T23" fmla="*/ 88 h 111"/>
                <a:gd name="T24" fmla="*/ 141 w 209"/>
                <a:gd name="T25" fmla="*/ 97 h 111"/>
                <a:gd name="T26" fmla="*/ 157 w 209"/>
                <a:gd name="T27" fmla="*/ 101 h 111"/>
                <a:gd name="T28" fmla="*/ 174 w 209"/>
                <a:gd name="T29" fmla="*/ 106 h 111"/>
                <a:gd name="T30" fmla="*/ 192 w 209"/>
                <a:gd name="T31" fmla="*/ 109 h 111"/>
                <a:gd name="T32" fmla="*/ 209 w 209"/>
                <a:gd name="T3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11">
                  <a:moveTo>
                    <a:pt x="0" y="0"/>
                  </a:moveTo>
                  <a:lnTo>
                    <a:pt x="6" y="5"/>
                  </a:lnTo>
                  <a:lnTo>
                    <a:pt x="13" y="12"/>
                  </a:lnTo>
                  <a:lnTo>
                    <a:pt x="21" y="19"/>
                  </a:lnTo>
                  <a:lnTo>
                    <a:pt x="32" y="27"/>
                  </a:lnTo>
                  <a:lnTo>
                    <a:pt x="42" y="36"/>
                  </a:lnTo>
                  <a:lnTo>
                    <a:pt x="53" y="47"/>
                  </a:lnTo>
                  <a:lnTo>
                    <a:pt x="65" y="55"/>
                  </a:lnTo>
                  <a:lnTo>
                    <a:pt x="80" y="66"/>
                  </a:lnTo>
                  <a:lnTo>
                    <a:pt x="94" y="73"/>
                  </a:lnTo>
                  <a:lnTo>
                    <a:pt x="110" y="81"/>
                  </a:lnTo>
                  <a:lnTo>
                    <a:pt x="126" y="88"/>
                  </a:lnTo>
                  <a:lnTo>
                    <a:pt x="141" y="97"/>
                  </a:lnTo>
                  <a:lnTo>
                    <a:pt x="157" y="101"/>
                  </a:lnTo>
                  <a:lnTo>
                    <a:pt x="174" y="106"/>
                  </a:lnTo>
                  <a:lnTo>
                    <a:pt x="192" y="109"/>
                  </a:lnTo>
                  <a:lnTo>
                    <a:pt x="209" y="11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2" name="Freeform 184"/>
            <p:cNvSpPr>
              <a:spLocks/>
            </p:cNvSpPr>
            <p:nvPr/>
          </p:nvSpPr>
          <p:spPr bwMode="auto">
            <a:xfrm>
              <a:off x="2158" y="3905"/>
              <a:ext cx="19" cy="132"/>
            </a:xfrm>
            <a:custGeom>
              <a:avLst/>
              <a:gdLst>
                <a:gd name="T0" fmla="*/ 2 w 39"/>
                <a:gd name="T1" fmla="*/ 0 h 264"/>
                <a:gd name="T2" fmla="*/ 0 w 39"/>
                <a:gd name="T3" fmla="*/ 16 h 264"/>
                <a:gd name="T4" fmla="*/ 0 w 39"/>
                <a:gd name="T5" fmla="*/ 33 h 264"/>
                <a:gd name="T6" fmla="*/ 0 w 39"/>
                <a:gd name="T7" fmla="*/ 50 h 264"/>
                <a:gd name="T8" fmla="*/ 2 w 39"/>
                <a:gd name="T9" fmla="*/ 68 h 264"/>
                <a:gd name="T10" fmla="*/ 2 w 39"/>
                <a:gd name="T11" fmla="*/ 83 h 264"/>
                <a:gd name="T12" fmla="*/ 2 w 39"/>
                <a:gd name="T13" fmla="*/ 101 h 264"/>
                <a:gd name="T14" fmla="*/ 4 w 39"/>
                <a:gd name="T15" fmla="*/ 118 h 264"/>
                <a:gd name="T16" fmla="*/ 7 w 39"/>
                <a:gd name="T17" fmla="*/ 136 h 264"/>
                <a:gd name="T18" fmla="*/ 7 w 39"/>
                <a:gd name="T19" fmla="*/ 151 h 264"/>
                <a:gd name="T20" fmla="*/ 11 w 39"/>
                <a:gd name="T21" fmla="*/ 167 h 264"/>
                <a:gd name="T22" fmla="*/ 13 w 39"/>
                <a:gd name="T23" fmla="*/ 183 h 264"/>
                <a:gd name="T24" fmla="*/ 18 w 39"/>
                <a:gd name="T25" fmla="*/ 200 h 264"/>
                <a:gd name="T26" fmla="*/ 21 w 39"/>
                <a:gd name="T27" fmla="*/ 216 h 264"/>
                <a:gd name="T28" fmla="*/ 27 w 39"/>
                <a:gd name="T29" fmla="*/ 231 h 264"/>
                <a:gd name="T30" fmla="*/ 32 w 39"/>
                <a:gd name="T31" fmla="*/ 247 h 264"/>
                <a:gd name="T32" fmla="*/ 39 w 39"/>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64">
                  <a:moveTo>
                    <a:pt x="2" y="0"/>
                  </a:moveTo>
                  <a:lnTo>
                    <a:pt x="0" y="16"/>
                  </a:lnTo>
                  <a:lnTo>
                    <a:pt x="0" y="33"/>
                  </a:lnTo>
                  <a:lnTo>
                    <a:pt x="0" y="50"/>
                  </a:lnTo>
                  <a:lnTo>
                    <a:pt x="2" y="68"/>
                  </a:lnTo>
                  <a:lnTo>
                    <a:pt x="2" y="83"/>
                  </a:lnTo>
                  <a:lnTo>
                    <a:pt x="2" y="101"/>
                  </a:lnTo>
                  <a:lnTo>
                    <a:pt x="4" y="118"/>
                  </a:lnTo>
                  <a:lnTo>
                    <a:pt x="7" y="136"/>
                  </a:lnTo>
                  <a:lnTo>
                    <a:pt x="7" y="151"/>
                  </a:lnTo>
                  <a:lnTo>
                    <a:pt x="11" y="167"/>
                  </a:lnTo>
                  <a:lnTo>
                    <a:pt x="13" y="183"/>
                  </a:lnTo>
                  <a:lnTo>
                    <a:pt x="18" y="200"/>
                  </a:lnTo>
                  <a:lnTo>
                    <a:pt x="21" y="216"/>
                  </a:lnTo>
                  <a:lnTo>
                    <a:pt x="27" y="231"/>
                  </a:lnTo>
                  <a:lnTo>
                    <a:pt x="32" y="247"/>
                  </a:lnTo>
                  <a:lnTo>
                    <a:pt x="39" y="26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3" name="Freeform 185"/>
            <p:cNvSpPr>
              <a:spLocks/>
            </p:cNvSpPr>
            <p:nvPr/>
          </p:nvSpPr>
          <p:spPr bwMode="auto">
            <a:xfrm>
              <a:off x="2177" y="4037"/>
              <a:ext cx="155" cy="152"/>
            </a:xfrm>
            <a:custGeom>
              <a:avLst/>
              <a:gdLst>
                <a:gd name="T0" fmla="*/ 0 w 311"/>
                <a:gd name="T1" fmla="*/ 0 h 305"/>
                <a:gd name="T2" fmla="*/ 3 w 311"/>
                <a:gd name="T3" fmla="*/ 12 h 305"/>
                <a:gd name="T4" fmla="*/ 8 w 311"/>
                <a:gd name="T5" fmla="*/ 25 h 305"/>
                <a:gd name="T6" fmla="*/ 14 w 311"/>
                <a:gd name="T7" fmla="*/ 37 h 305"/>
                <a:gd name="T8" fmla="*/ 21 w 311"/>
                <a:gd name="T9" fmla="*/ 51 h 305"/>
                <a:gd name="T10" fmla="*/ 26 w 311"/>
                <a:gd name="T11" fmla="*/ 61 h 305"/>
                <a:gd name="T12" fmla="*/ 31 w 311"/>
                <a:gd name="T13" fmla="*/ 75 h 305"/>
                <a:gd name="T14" fmla="*/ 38 w 311"/>
                <a:gd name="T15" fmla="*/ 85 h 305"/>
                <a:gd name="T16" fmla="*/ 47 w 311"/>
                <a:gd name="T17" fmla="*/ 99 h 305"/>
                <a:gd name="T18" fmla="*/ 54 w 311"/>
                <a:gd name="T19" fmla="*/ 110 h 305"/>
                <a:gd name="T20" fmla="*/ 62 w 311"/>
                <a:gd name="T21" fmla="*/ 120 h 305"/>
                <a:gd name="T22" fmla="*/ 69 w 311"/>
                <a:gd name="T23" fmla="*/ 131 h 305"/>
                <a:gd name="T24" fmla="*/ 78 w 311"/>
                <a:gd name="T25" fmla="*/ 141 h 305"/>
                <a:gd name="T26" fmla="*/ 87 w 311"/>
                <a:gd name="T27" fmla="*/ 152 h 305"/>
                <a:gd name="T28" fmla="*/ 95 w 311"/>
                <a:gd name="T29" fmla="*/ 162 h 305"/>
                <a:gd name="T30" fmla="*/ 106 w 311"/>
                <a:gd name="T31" fmla="*/ 172 h 305"/>
                <a:gd name="T32" fmla="*/ 116 w 311"/>
                <a:gd name="T33" fmla="*/ 183 h 305"/>
                <a:gd name="T34" fmla="*/ 125 w 311"/>
                <a:gd name="T35" fmla="*/ 192 h 305"/>
                <a:gd name="T36" fmla="*/ 135 w 311"/>
                <a:gd name="T37" fmla="*/ 200 h 305"/>
                <a:gd name="T38" fmla="*/ 146 w 311"/>
                <a:gd name="T39" fmla="*/ 209 h 305"/>
                <a:gd name="T40" fmla="*/ 156 w 311"/>
                <a:gd name="T41" fmla="*/ 219 h 305"/>
                <a:gd name="T42" fmla="*/ 167 w 311"/>
                <a:gd name="T43" fmla="*/ 226 h 305"/>
                <a:gd name="T44" fmla="*/ 179 w 311"/>
                <a:gd name="T45" fmla="*/ 235 h 305"/>
                <a:gd name="T46" fmla="*/ 191 w 311"/>
                <a:gd name="T47" fmla="*/ 242 h 305"/>
                <a:gd name="T48" fmla="*/ 203 w 311"/>
                <a:gd name="T49" fmla="*/ 251 h 305"/>
                <a:gd name="T50" fmla="*/ 214 w 311"/>
                <a:gd name="T51" fmla="*/ 258 h 305"/>
                <a:gd name="T52" fmla="*/ 227 w 311"/>
                <a:gd name="T53" fmla="*/ 265 h 305"/>
                <a:gd name="T54" fmla="*/ 240 w 311"/>
                <a:gd name="T55" fmla="*/ 272 h 305"/>
                <a:gd name="T56" fmla="*/ 254 w 311"/>
                <a:gd name="T57" fmla="*/ 278 h 305"/>
                <a:gd name="T58" fmla="*/ 267 w 311"/>
                <a:gd name="T59" fmla="*/ 284 h 305"/>
                <a:gd name="T60" fmla="*/ 281 w 311"/>
                <a:gd name="T61" fmla="*/ 291 h 305"/>
                <a:gd name="T62" fmla="*/ 295 w 311"/>
                <a:gd name="T63" fmla="*/ 298 h 305"/>
                <a:gd name="T64" fmla="*/ 311 w 311"/>
                <a:gd name="T6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305">
                  <a:moveTo>
                    <a:pt x="0" y="0"/>
                  </a:moveTo>
                  <a:lnTo>
                    <a:pt x="3" y="12"/>
                  </a:lnTo>
                  <a:lnTo>
                    <a:pt x="8" y="25"/>
                  </a:lnTo>
                  <a:lnTo>
                    <a:pt x="14" y="37"/>
                  </a:lnTo>
                  <a:lnTo>
                    <a:pt x="21" y="51"/>
                  </a:lnTo>
                  <a:lnTo>
                    <a:pt x="26" y="61"/>
                  </a:lnTo>
                  <a:lnTo>
                    <a:pt x="31" y="75"/>
                  </a:lnTo>
                  <a:lnTo>
                    <a:pt x="38" y="85"/>
                  </a:lnTo>
                  <a:lnTo>
                    <a:pt x="47" y="99"/>
                  </a:lnTo>
                  <a:lnTo>
                    <a:pt x="54" y="110"/>
                  </a:lnTo>
                  <a:lnTo>
                    <a:pt x="62" y="120"/>
                  </a:lnTo>
                  <a:lnTo>
                    <a:pt x="69" y="131"/>
                  </a:lnTo>
                  <a:lnTo>
                    <a:pt x="78" y="141"/>
                  </a:lnTo>
                  <a:lnTo>
                    <a:pt x="87" y="152"/>
                  </a:lnTo>
                  <a:lnTo>
                    <a:pt x="95" y="162"/>
                  </a:lnTo>
                  <a:lnTo>
                    <a:pt x="106" y="172"/>
                  </a:lnTo>
                  <a:lnTo>
                    <a:pt x="116" y="183"/>
                  </a:lnTo>
                  <a:lnTo>
                    <a:pt x="125" y="192"/>
                  </a:lnTo>
                  <a:lnTo>
                    <a:pt x="135" y="200"/>
                  </a:lnTo>
                  <a:lnTo>
                    <a:pt x="146" y="209"/>
                  </a:lnTo>
                  <a:lnTo>
                    <a:pt x="156" y="219"/>
                  </a:lnTo>
                  <a:lnTo>
                    <a:pt x="167" y="226"/>
                  </a:lnTo>
                  <a:lnTo>
                    <a:pt x="179" y="235"/>
                  </a:lnTo>
                  <a:lnTo>
                    <a:pt x="191" y="242"/>
                  </a:lnTo>
                  <a:lnTo>
                    <a:pt x="203" y="251"/>
                  </a:lnTo>
                  <a:lnTo>
                    <a:pt x="214" y="258"/>
                  </a:lnTo>
                  <a:lnTo>
                    <a:pt x="227" y="265"/>
                  </a:lnTo>
                  <a:lnTo>
                    <a:pt x="240" y="272"/>
                  </a:lnTo>
                  <a:lnTo>
                    <a:pt x="254" y="278"/>
                  </a:lnTo>
                  <a:lnTo>
                    <a:pt x="267" y="284"/>
                  </a:lnTo>
                  <a:lnTo>
                    <a:pt x="281" y="291"/>
                  </a:lnTo>
                  <a:lnTo>
                    <a:pt x="295" y="298"/>
                  </a:lnTo>
                  <a:lnTo>
                    <a:pt x="311" y="305"/>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4" name="Freeform 186"/>
            <p:cNvSpPr>
              <a:spLocks/>
            </p:cNvSpPr>
            <p:nvPr/>
          </p:nvSpPr>
          <p:spPr bwMode="auto">
            <a:xfrm>
              <a:off x="2332" y="4189"/>
              <a:ext cx="1" cy="1"/>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5" name="Freeform 187"/>
            <p:cNvSpPr>
              <a:spLocks/>
            </p:cNvSpPr>
            <p:nvPr/>
          </p:nvSpPr>
          <p:spPr bwMode="auto">
            <a:xfrm>
              <a:off x="2332" y="4190"/>
              <a:ext cx="1" cy="4"/>
            </a:xfrm>
            <a:custGeom>
              <a:avLst/>
              <a:gdLst>
                <a:gd name="T0" fmla="*/ 0 w 2"/>
                <a:gd name="T1" fmla="*/ 0 h 7"/>
                <a:gd name="T2" fmla="*/ 0 w 2"/>
                <a:gd name="T3" fmla="*/ 4 h 7"/>
                <a:gd name="T4" fmla="*/ 2 w 2"/>
                <a:gd name="T5" fmla="*/ 7 h 7"/>
              </a:gdLst>
              <a:ahLst/>
              <a:cxnLst>
                <a:cxn ang="0">
                  <a:pos x="T0" y="T1"/>
                </a:cxn>
                <a:cxn ang="0">
                  <a:pos x="T2" y="T3"/>
                </a:cxn>
                <a:cxn ang="0">
                  <a:pos x="T4" y="T5"/>
                </a:cxn>
              </a:cxnLst>
              <a:rect l="0" t="0" r="r" b="b"/>
              <a:pathLst>
                <a:path w="2" h="7">
                  <a:moveTo>
                    <a:pt x="0" y="0"/>
                  </a:moveTo>
                  <a:lnTo>
                    <a:pt x="0" y="4"/>
                  </a:lnTo>
                  <a:lnTo>
                    <a:pt x="2" y="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6" name="Freeform 188"/>
            <p:cNvSpPr>
              <a:spLocks/>
            </p:cNvSpPr>
            <p:nvPr/>
          </p:nvSpPr>
          <p:spPr bwMode="auto">
            <a:xfrm>
              <a:off x="2333" y="4194"/>
              <a:ext cx="213" cy="369"/>
            </a:xfrm>
            <a:custGeom>
              <a:avLst/>
              <a:gdLst>
                <a:gd name="T0" fmla="*/ 0 w 424"/>
                <a:gd name="T1" fmla="*/ 0 h 739"/>
                <a:gd name="T2" fmla="*/ 0 w 424"/>
                <a:gd name="T3" fmla="*/ 2 h 739"/>
                <a:gd name="T4" fmla="*/ 1 w 424"/>
                <a:gd name="T5" fmla="*/ 7 h 739"/>
                <a:gd name="T6" fmla="*/ 3 w 424"/>
                <a:gd name="T7" fmla="*/ 14 h 739"/>
                <a:gd name="T8" fmla="*/ 8 w 424"/>
                <a:gd name="T9" fmla="*/ 26 h 739"/>
                <a:gd name="T10" fmla="*/ 12 w 424"/>
                <a:gd name="T11" fmla="*/ 37 h 739"/>
                <a:gd name="T12" fmla="*/ 17 w 424"/>
                <a:gd name="T13" fmla="*/ 51 h 739"/>
                <a:gd name="T14" fmla="*/ 22 w 424"/>
                <a:gd name="T15" fmla="*/ 66 h 739"/>
                <a:gd name="T16" fmla="*/ 31 w 424"/>
                <a:gd name="T17" fmla="*/ 85 h 739"/>
                <a:gd name="T18" fmla="*/ 33 w 424"/>
                <a:gd name="T19" fmla="*/ 92 h 739"/>
                <a:gd name="T20" fmla="*/ 36 w 424"/>
                <a:gd name="T21" fmla="*/ 101 h 739"/>
                <a:gd name="T22" fmla="*/ 40 w 424"/>
                <a:gd name="T23" fmla="*/ 112 h 739"/>
                <a:gd name="T24" fmla="*/ 45 w 424"/>
                <a:gd name="T25" fmla="*/ 122 h 739"/>
                <a:gd name="T26" fmla="*/ 50 w 424"/>
                <a:gd name="T27" fmla="*/ 132 h 739"/>
                <a:gd name="T28" fmla="*/ 55 w 424"/>
                <a:gd name="T29" fmla="*/ 143 h 739"/>
                <a:gd name="T30" fmla="*/ 61 w 424"/>
                <a:gd name="T31" fmla="*/ 155 h 739"/>
                <a:gd name="T32" fmla="*/ 66 w 424"/>
                <a:gd name="T33" fmla="*/ 167 h 739"/>
                <a:gd name="T34" fmla="*/ 71 w 424"/>
                <a:gd name="T35" fmla="*/ 178 h 739"/>
                <a:gd name="T36" fmla="*/ 76 w 424"/>
                <a:gd name="T37" fmla="*/ 192 h 739"/>
                <a:gd name="T38" fmla="*/ 81 w 424"/>
                <a:gd name="T39" fmla="*/ 204 h 739"/>
                <a:gd name="T40" fmla="*/ 87 w 424"/>
                <a:gd name="T41" fmla="*/ 218 h 739"/>
                <a:gd name="T42" fmla="*/ 92 w 424"/>
                <a:gd name="T43" fmla="*/ 230 h 739"/>
                <a:gd name="T44" fmla="*/ 99 w 424"/>
                <a:gd name="T45" fmla="*/ 244 h 739"/>
                <a:gd name="T46" fmla="*/ 106 w 424"/>
                <a:gd name="T47" fmla="*/ 256 h 739"/>
                <a:gd name="T48" fmla="*/ 114 w 424"/>
                <a:gd name="T49" fmla="*/ 272 h 739"/>
                <a:gd name="T50" fmla="*/ 120 w 424"/>
                <a:gd name="T51" fmla="*/ 284 h 739"/>
                <a:gd name="T52" fmla="*/ 127 w 424"/>
                <a:gd name="T53" fmla="*/ 298 h 739"/>
                <a:gd name="T54" fmla="*/ 134 w 424"/>
                <a:gd name="T55" fmla="*/ 312 h 739"/>
                <a:gd name="T56" fmla="*/ 142 w 424"/>
                <a:gd name="T57" fmla="*/ 327 h 739"/>
                <a:gd name="T58" fmla="*/ 149 w 424"/>
                <a:gd name="T59" fmla="*/ 341 h 739"/>
                <a:gd name="T60" fmla="*/ 158 w 424"/>
                <a:gd name="T61" fmla="*/ 355 h 739"/>
                <a:gd name="T62" fmla="*/ 165 w 424"/>
                <a:gd name="T63" fmla="*/ 369 h 739"/>
                <a:gd name="T64" fmla="*/ 174 w 424"/>
                <a:gd name="T65" fmla="*/ 385 h 739"/>
                <a:gd name="T66" fmla="*/ 181 w 424"/>
                <a:gd name="T67" fmla="*/ 398 h 739"/>
                <a:gd name="T68" fmla="*/ 189 w 424"/>
                <a:gd name="T69" fmla="*/ 414 h 739"/>
                <a:gd name="T70" fmla="*/ 198 w 424"/>
                <a:gd name="T71" fmla="*/ 428 h 739"/>
                <a:gd name="T72" fmla="*/ 208 w 424"/>
                <a:gd name="T73" fmla="*/ 444 h 739"/>
                <a:gd name="T74" fmla="*/ 217 w 424"/>
                <a:gd name="T75" fmla="*/ 459 h 739"/>
                <a:gd name="T76" fmla="*/ 226 w 424"/>
                <a:gd name="T77" fmla="*/ 475 h 739"/>
                <a:gd name="T78" fmla="*/ 236 w 424"/>
                <a:gd name="T79" fmla="*/ 491 h 739"/>
                <a:gd name="T80" fmla="*/ 247 w 424"/>
                <a:gd name="T81" fmla="*/ 506 h 739"/>
                <a:gd name="T82" fmla="*/ 255 w 424"/>
                <a:gd name="T83" fmla="*/ 520 h 739"/>
                <a:gd name="T84" fmla="*/ 266 w 424"/>
                <a:gd name="T85" fmla="*/ 536 h 739"/>
                <a:gd name="T86" fmla="*/ 276 w 424"/>
                <a:gd name="T87" fmla="*/ 550 h 739"/>
                <a:gd name="T88" fmla="*/ 287 w 424"/>
                <a:gd name="T89" fmla="*/ 565 h 739"/>
                <a:gd name="T90" fmla="*/ 297 w 424"/>
                <a:gd name="T91" fmla="*/ 579 h 739"/>
                <a:gd name="T92" fmla="*/ 308 w 424"/>
                <a:gd name="T93" fmla="*/ 595 h 739"/>
                <a:gd name="T94" fmla="*/ 318 w 424"/>
                <a:gd name="T95" fmla="*/ 609 h 739"/>
                <a:gd name="T96" fmla="*/ 330 w 424"/>
                <a:gd name="T97" fmla="*/ 625 h 739"/>
                <a:gd name="T98" fmla="*/ 341 w 424"/>
                <a:gd name="T99" fmla="*/ 638 h 739"/>
                <a:gd name="T100" fmla="*/ 351 w 424"/>
                <a:gd name="T101" fmla="*/ 652 h 739"/>
                <a:gd name="T102" fmla="*/ 363 w 424"/>
                <a:gd name="T103" fmla="*/ 666 h 739"/>
                <a:gd name="T104" fmla="*/ 375 w 424"/>
                <a:gd name="T105" fmla="*/ 682 h 739"/>
                <a:gd name="T106" fmla="*/ 386 w 424"/>
                <a:gd name="T107" fmla="*/ 696 h 739"/>
                <a:gd name="T108" fmla="*/ 398 w 424"/>
                <a:gd name="T109" fmla="*/ 710 h 739"/>
                <a:gd name="T110" fmla="*/ 410 w 424"/>
                <a:gd name="T111" fmla="*/ 724 h 739"/>
                <a:gd name="T112" fmla="*/ 424 w 424"/>
                <a:gd name="T113"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739">
                  <a:moveTo>
                    <a:pt x="0" y="0"/>
                  </a:moveTo>
                  <a:lnTo>
                    <a:pt x="0" y="2"/>
                  </a:lnTo>
                  <a:lnTo>
                    <a:pt x="1" y="7"/>
                  </a:lnTo>
                  <a:lnTo>
                    <a:pt x="3" y="14"/>
                  </a:lnTo>
                  <a:lnTo>
                    <a:pt x="8" y="26"/>
                  </a:lnTo>
                  <a:lnTo>
                    <a:pt x="12" y="37"/>
                  </a:lnTo>
                  <a:lnTo>
                    <a:pt x="17" y="51"/>
                  </a:lnTo>
                  <a:lnTo>
                    <a:pt x="22" y="66"/>
                  </a:lnTo>
                  <a:lnTo>
                    <a:pt x="31" y="85"/>
                  </a:lnTo>
                  <a:lnTo>
                    <a:pt x="33" y="92"/>
                  </a:lnTo>
                  <a:lnTo>
                    <a:pt x="36" y="101"/>
                  </a:lnTo>
                  <a:lnTo>
                    <a:pt x="40" y="112"/>
                  </a:lnTo>
                  <a:lnTo>
                    <a:pt x="45" y="122"/>
                  </a:lnTo>
                  <a:lnTo>
                    <a:pt x="50" y="132"/>
                  </a:lnTo>
                  <a:lnTo>
                    <a:pt x="55" y="143"/>
                  </a:lnTo>
                  <a:lnTo>
                    <a:pt x="61" y="155"/>
                  </a:lnTo>
                  <a:lnTo>
                    <a:pt x="66" y="167"/>
                  </a:lnTo>
                  <a:lnTo>
                    <a:pt x="71" y="178"/>
                  </a:lnTo>
                  <a:lnTo>
                    <a:pt x="76" y="192"/>
                  </a:lnTo>
                  <a:lnTo>
                    <a:pt x="81" y="204"/>
                  </a:lnTo>
                  <a:lnTo>
                    <a:pt x="87" y="218"/>
                  </a:lnTo>
                  <a:lnTo>
                    <a:pt x="92" y="230"/>
                  </a:lnTo>
                  <a:lnTo>
                    <a:pt x="99" y="244"/>
                  </a:lnTo>
                  <a:lnTo>
                    <a:pt x="106" y="256"/>
                  </a:lnTo>
                  <a:lnTo>
                    <a:pt x="114" y="272"/>
                  </a:lnTo>
                  <a:lnTo>
                    <a:pt x="120" y="284"/>
                  </a:lnTo>
                  <a:lnTo>
                    <a:pt x="127" y="298"/>
                  </a:lnTo>
                  <a:lnTo>
                    <a:pt x="134" y="312"/>
                  </a:lnTo>
                  <a:lnTo>
                    <a:pt x="142" y="327"/>
                  </a:lnTo>
                  <a:lnTo>
                    <a:pt x="149" y="341"/>
                  </a:lnTo>
                  <a:lnTo>
                    <a:pt x="158" y="355"/>
                  </a:lnTo>
                  <a:lnTo>
                    <a:pt x="165" y="369"/>
                  </a:lnTo>
                  <a:lnTo>
                    <a:pt x="174" y="385"/>
                  </a:lnTo>
                  <a:lnTo>
                    <a:pt x="181" y="398"/>
                  </a:lnTo>
                  <a:lnTo>
                    <a:pt x="189" y="414"/>
                  </a:lnTo>
                  <a:lnTo>
                    <a:pt x="198" y="428"/>
                  </a:lnTo>
                  <a:lnTo>
                    <a:pt x="208" y="444"/>
                  </a:lnTo>
                  <a:lnTo>
                    <a:pt x="217" y="459"/>
                  </a:lnTo>
                  <a:lnTo>
                    <a:pt x="226" y="475"/>
                  </a:lnTo>
                  <a:lnTo>
                    <a:pt x="236" y="491"/>
                  </a:lnTo>
                  <a:lnTo>
                    <a:pt x="247" y="506"/>
                  </a:lnTo>
                  <a:lnTo>
                    <a:pt x="255" y="520"/>
                  </a:lnTo>
                  <a:lnTo>
                    <a:pt x="266" y="536"/>
                  </a:lnTo>
                  <a:lnTo>
                    <a:pt x="276" y="550"/>
                  </a:lnTo>
                  <a:lnTo>
                    <a:pt x="287" y="565"/>
                  </a:lnTo>
                  <a:lnTo>
                    <a:pt x="297" y="579"/>
                  </a:lnTo>
                  <a:lnTo>
                    <a:pt x="308" y="595"/>
                  </a:lnTo>
                  <a:lnTo>
                    <a:pt x="318" y="609"/>
                  </a:lnTo>
                  <a:lnTo>
                    <a:pt x="330" y="625"/>
                  </a:lnTo>
                  <a:lnTo>
                    <a:pt x="341" y="638"/>
                  </a:lnTo>
                  <a:lnTo>
                    <a:pt x="351" y="652"/>
                  </a:lnTo>
                  <a:lnTo>
                    <a:pt x="363" y="666"/>
                  </a:lnTo>
                  <a:lnTo>
                    <a:pt x="375" y="682"/>
                  </a:lnTo>
                  <a:lnTo>
                    <a:pt x="386" y="696"/>
                  </a:lnTo>
                  <a:lnTo>
                    <a:pt x="398" y="710"/>
                  </a:lnTo>
                  <a:lnTo>
                    <a:pt x="410" y="724"/>
                  </a:lnTo>
                  <a:lnTo>
                    <a:pt x="424" y="73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7" name="Freeform 189"/>
            <p:cNvSpPr>
              <a:spLocks/>
            </p:cNvSpPr>
            <p:nvPr/>
          </p:nvSpPr>
          <p:spPr bwMode="auto">
            <a:xfrm>
              <a:off x="2544" y="4563"/>
              <a:ext cx="2" cy="5"/>
            </a:xfrm>
            <a:custGeom>
              <a:avLst/>
              <a:gdLst>
                <a:gd name="T0" fmla="*/ 3 w 3"/>
                <a:gd name="T1" fmla="*/ 0 h 11"/>
                <a:gd name="T2" fmla="*/ 0 w 3"/>
                <a:gd name="T3" fmla="*/ 6 h 11"/>
                <a:gd name="T4" fmla="*/ 0 w 3"/>
                <a:gd name="T5" fmla="*/ 11 h 11"/>
              </a:gdLst>
              <a:ahLst/>
              <a:cxnLst>
                <a:cxn ang="0">
                  <a:pos x="T0" y="T1"/>
                </a:cxn>
                <a:cxn ang="0">
                  <a:pos x="T2" y="T3"/>
                </a:cxn>
                <a:cxn ang="0">
                  <a:pos x="T4" y="T5"/>
                </a:cxn>
              </a:cxnLst>
              <a:rect l="0" t="0" r="r" b="b"/>
              <a:pathLst>
                <a:path w="3" h="11">
                  <a:moveTo>
                    <a:pt x="3" y="0"/>
                  </a:moveTo>
                  <a:lnTo>
                    <a:pt x="0" y="6"/>
                  </a:lnTo>
                  <a:lnTo>
                    <a:pt x="0" y="1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8" name="Freeform 190"/>
            <p:cNvSpPr>
              <a:spLocks/>
            </p:cNvSpPr>
            <p:nvPr/>
          </p:nvSpPr>
          <p:spPr bwMode="auto">
            <a:xfrm>
              <a:off x="2528" y="4568"/>
              <a:ext cx="42" cy="673"/>
            </a:xfrm>
            <a:custGeom>
              <a:avLst/>
              <a:gdLst>
                <a:gd name="T0" fmla="*/ 32 w 84"/>
                <a:gd name="T1" fmla="*/ 0 h 1346"/>
                <a:gd name="T2" fmla="*/ 30 w 84"/>
                <a:gd name="T3" fmla="*/ 5 h 1346"/>
                <a:gd name="T4" fmla="*/ 28 w 84"/>
                <a:gd name="T5" fmla="*/ 15 h 1346"/>
                <a:gd name="T6" fmla="*/ 26 w 84"/>
                <a:gd name="T7" fmla="*/ 21 h 1346"/>
                <a:gd name="T8" fmla="*/ 26 w 84"/>
                <a:gd name="T9" fmla="*/ 31 h 1346"/>
                <a:gd name="T10" fmla="*/ 26 w 84"/>
                <a:gd name="T11" fmla="*/ 40 h 1346"/>
                <a:gd name="T12" fmla="*/ 26 w 84"/>
                <a:gd name="T13" fmla="*/ 52 h 1346"/>
                <a:gd name="T14" fmla="*/ 25 w 84"/>
                <a:gd name="T15" fmla="*/ 62 h 1346"/>
                <a:gd name="T16" fmla="*/ 23 w 84"/>
                <a:gd name="T17" fmla="*/ 74 h 1346"/>
                <a:gd name="T18" fmla="*/ 21 w 84"/>
                <a:gd name="T19" fmla="*/ 88 h 1346"/>
                <a:gd name="T20" fmla="*/ 21 w 84"/>
                <a:gd name="T21" fmla="*/ 104 h 1346"/>
                <a:gd name="T22" fmla="*/ 19 w 84"/>
                <a:gd name="T23" fmla="*/ 120 h 1346"/>
                <a:gd name="T24" fmla="*/ 19 w 84"/>
                <a:gd name="T25" fmla="*/ 135 h 1346"/>
                <a:gd name="T26" fmla="*/ 18 w 84"/>
                <a:gd name="T27" fmla="*/ 153 h 1346"/>
                <a:gd name="T28" fmla="*/ 18 w 84"/>
                <a:gd name="T29" fmla="*/ 174 h 1346"/>
                <a:gd name="T30" fmla="*/ 16 w 84"/>
                <a:gd name="T31" fmla="*/ 191 h 1346"/>
                <a:gd name="T32" fmla="*/ 14 w 84"/>
                <a:gd name="T33" fmla="*/ 212 h 1346"/>
                <a:gd name="T34" fmla="*/ 12 w 84"/>
                <a:gd name="T35" fmla="*/ 233 h 1346"/>
                <a:gd name="T36" fmla="*/ 12 w 84"/>
                <a:gd name="T37" fmla="*/ 254 h 1346"/>
                <a:gd name="T38" fmla="*/ 11 w 84"/>
                <a:gd name="T39" fmla="*/ 274 h 1346"/>
                <a:gd name="T40" fmla="*/ 9 w 84"/>
                <a:gd name="T41" fmla="*/ 297 h 1346"/>
                <a:gd name="T42" fmla="*/ 7 w 84"/>
                <a:gd name="T43" fmla="*/ 320 h 1346"/>
                <a:gd name="T44" fmla="*/ 7 w 84"/>
                <a:gd name="T45" fmla="*/ 346 h 1346"/>
                <a:gd name="T46" fmla="*/ 5 w 84"/>
                <a:gd name="T47" fmla="*/ 368 h 1346"/>
                <a:gd name="T48" fmla="*/ 4 w 84"/>
                <a:gd name="T49" fmla="*/ 393 h 1346"/>
                <a:gd name="T50" fmla="*/ 2 w 84"/>
                <a:gd name="T51" fmla="*/ 417 h 1346"/>
                <a:gd name="T52" fmla="*/ 2 w 84"/>
                <a:gd name="T53" fmla="*/ 443 h 1346"/>
                <a:gd name="T54" fmla="*/ 2 w 84"/>
                <a:gd name="T55" fmla="*/ 469 h 1346"/>
                <a:gd name="T56" fmla="*/ 2 w 84"/>
                <a:gd name="T57" fmla="*/ 495 h 1346"/>
                <a:gd name="T58" fmla="*/ 2 w 84"/>
                <a:gd name="T59" fmla="*/ 523 h 1346"/>
                <a:gd name="T60" fmla="*/ 2 w 84"/>
                <a:gd name="T61" fmla="*/ 551 h 1346"/>
                <a:gd name="T62" fmla="*/ 0 w 84"/>
                <a:gd name="T63" fmla="*/ 577 h 1346"/>
                <a:gd name="T64" fmla="*/ 0 w 84"/>
                <a:gd name="T65" fmla="*/ 603 h 1346"/>
                <a:gd name="T66" fmla="*/ 0 w 84"/>
                <a:gd name="T67" fmla="*/ 631 h 1346"/>
                <a:gd name="T68" fmla="*/ 0 w 84"/>
                <a:gd name="T69" fmla="*/ 659 h 1346"/>
                <a:gd name="T70" fmla="*/ 0 w 84"/>
                <a:gd name="T71" fmla="*/ 685 h 1346"/>
                <a:gd name="T72" fmla="*/ 0 w 84"/>
                <a:gd name="T73" fmla="*/ 713 h 1346"/>
                <a:gd name="T74" fmla="*/ 0 w 84"/>
                <a:gd name="T75" fmla="*/ 740 h 1346"/>
                <a:gd name="T76" fmla="*/ 2 w 84"/>
                <a:gd name="T77" fmla="*/ 768 h 1346"/>
                <a:gd name="T78" fmla="*/ 2 w 84"/>
                <a:gd name="T79" fmla="*/ 794 h 1346"/>
                <a:gd name="T80" fmla="*/ 2 w 84"/>
                <a:gd name="T81" fmla="*/ 822 h 1346"/>
                <a:gd name="T82" fmla="*/ 4 w 84"/>
                <a:gd name="T83" fmla="*/ 850 h 1346"/>
                <a:gd name="T84" fmla="*/ 5 w 84"/>
                <a:gd name="T85" fmla="*/ 878 h 1346"/>
                <a:gd name="T86" fmla="*/ 5 w 84"/>
                <a:gd name="T87" fmla="*/ 904 h 1346"/>
                <a:gd name="T88" fmla="*/ 9 w 84"/>
                <a:gd name="T89" fmla="*/ 932 h 1346"/>
                <a:gd name="T90" fmla="*/ 11 w 84"/>
                <a:gd name="T91" fmla="*/ 958 h 1346"/>
                <a:gd name="T92" fmla="*/ 14 w 84"/>
                <a:gd name="T93" fmla="*/ 986 h 1346"/>
                <a:gd name="T94" fmla="*/ 14 w 84"/>
                <a:gd name="T95" fmla="*/ 1010 h 1346"/>
                <a:gd name="T96" fmla="*/ 18 w 84"/>
                <a:gd name="T97" fmla="*/ 1036 h 1346"/>
                <a:gd name="T98" fmla="*/ 19 w 84"/>
                <a:gd name="T99" fmla="*/ 1060 h 1346"/>
                <a:gd name="T100" fmla="*/ 23 w 84"/>
                <a:gd name="T101" fmla="*/ 1087 h 1346"/>
                <a:gd name="T102" fmla="*/ 26 w 84"/>
                <a:gd name="T103" fmla="*/ 1111 h 1346"/>
                <a:gd name="T104" fmla="*/ 30 w 84"/>
                <a:gd name="T105" fmla="*/ 1135 h 1346"/>
                <a:gd name="T106" fmla="*/ 33 w 84"/>
                <a:gd name="T107" fmla="*/ 1160 h 1346"/>
                <a:gd name="T108" fmla="*/ 39 w 84"/>
                <a:gd name="T109" fmla="*/ 1184 h 1346"/>
                <a:gd name="T110" fmla="*/ 42 w 84"/>
                <a:gd name="T111" fmla="*/ 1205 h 1346"/>
                <a:gd name="T112" fmla="*/ 47 w 84"/>
                <a:gd name="T113" fmla="*/ 1227 h 1346"/>
                <a:gd name="T114" fmla="*/ 52 w 84"/>
                <a:gd name="T115" fmla="*/ 1248 h 1346"/>
                <a:gd name="T116" fmla="*/ 58 w 84"/>
                <a:gd name="T117" fmla="*/ 1269 h 1346"/>
                <a:gd name="T118" fmla="*/ 63 w 84"/>
                <a:gd name="T119" fmla="*/ 1288 h 1346"/>
                <a:gd name="T120" fmla="*/ 68 w 84"/>
                <a:gd name="T121" fmla="*/ 1307 h 1346"/>
                <a:gd name="T122" fmla="*/ 75 w 84"/>
                <a:gd name="T123" fmla="*/ 1326 h 1346"/>
                <a:gd name="T124" fmla="*/ 84 w 84"/>
                <a:gd name="T125"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46">
                  <a:moveTo>
                    <a:pt x="32" y="0"/>
                  </a:moveTo>
                  <a:lnTo>
                    <a:pt x="30" y="5"/>
                  </a:lnTo>
                  <a:lnTo>
                    <a:pt x="28" y="15"/>
                  </a:lnTo>
                  <a:lnTo>
                    <a:pt x="26" y="21"/>
                  </a:lnTo>
                  <a:lnTo>
                    <a:pt x="26" y="31"/>
                  </a:lnTo>
                  <a:lnTo>
                    <a:pt x="26" y="40"/>
                  </a:lnTo>
                  <a:lnTo>
                    <a:pt x="26" y="52"/>
                  </a:lnTo>
                  <a:lnTo>
                    <a:pt x="25" y="62"/>
                  </a:lnTo>
                  <a:lnTo>
                    <a:pt x="23" y="74"/>
                  </a:lnTo>
                  <a:lnTo>
                    <a:pt x="21" y="88"/>
                  </a:lnTo>
                  <a:lnTo>
                    <a:pt x="21" y="104"/>
                  </a:lnTo>
                  <a:lnTo>
                    <a:pt x="19" y="120"/>
                  </a:lnTo>
                  <a:lnTo>
                    <a:pt x="19" y="135"/>
                  </a:lnTo>
                  <a:lnTo>
                    <a:pt x="18" y="153"/>
                  </a:lnTo>
                  <a:lnTo>
                    <a:pt x="18" y="174"/>
                  </a:lnTo>
                  <a:lnTo>
                    <a:pt x="16" y="191"/>
                  </a:lnTo>
                  <a:lnTo>
                    <a:pt x="14" y="212"/>
                  </a:lnTo>
                  <a:lnTo>
                    <a:pt x="12" y="233"/>
                  </a:lnTo>
                  <a:lnTo>
                    <a:pt x="12" y="254"/>
                  </a:lnTo>
                  <a:lnTo>
                    <a:pt x="11" y="274"/>
                  </a:lnTo>
                  <a:lnTo>
                    <a:pt x="9" y="297"/>
                  </a:lnTo>
                  <a:lnTo>
                    <a:pt x="7" y="320"/>
                  </a:lnTo>
                  <a:lnTo>
                    <a:pt x="7" y="346"/>
                  </a:lnTo>
                  <a:lnTo>
                    <a:pt x="5" y="368"/>
                  </a:lnTo>
                  <a:lnTo>
                    <a:pt x="4" y="393"/>
                  </a:lnTo>
                  <a:lnTo>
                    <a:pt x="2" y="417"/>
                  </a:lnTo>
                  <a:lnTo>
                    <a:pt x="2" y="443"/>
                  </a:lnTo>
                  <a:lnTo>
                    <a:pt x="2" y="469"/>
                  </a:lnTo>
                  <a:lnTo>
                    <a:pt x="2" y="495"/>
                  </a:lnTo>
                  <a:lnTo>
                    <a:pt x="2" y="523"/>
                  </a:lnTo>
                  <a:lnTo>
                    <a:pt x="2" y="551"/>
                  </a:lnTo>
                  <a:lnTo>
                    <a:pt x="0" y="577"/>
                  </a:lnTo>
                  <a:lnTo>
                    <a:pt x="0" y="603"/>
                  </a:lnTo>
                  <a:lnTo>
                    <a:pt x="0" y="631"/>
                  </a:lnTo>
                  <a:lnTo>
                    <a:pt x="0" y="659"/>
                  </a:lnTo>
                  <a:lnTo>
                    <a:pt x="0" y="685"/>
                  </a:lnTo>
                  <a:lnTo>
                    <a:pt x="0" y="713"/>
                  </a:lnTo>
                  <a:lnTo>
                    <a:pt x="0" y="740"/>
                  </a:lnTo>
                  <a:lnTo>
                    <a:pt x="2" y="768"/>
                  </a:lnTo>
                  <a:lnTo>
                    <a:pt x="2" y="794"/>
                  </a:lnTo>
                  <a:lnTo>
                    <a:pt x="2" y="822"/>
                  </a:lnTo>
                  <a:lnTo>
                    <a:pt x="4" y="850"/>
                  </a:lnTo>
                  <a:lnTo>
                    <a:pt x="5" y="878"/>
                  </a:lnTo>
                  <a:lnTo>
                    <a:pt x="5" y="904"/>
                  </a:lnTo>
                  <a:lnTo>
                    <a:pt x="9" y="932"/>
                  </a:lnTo>
                  <a:lnTo>
                    <a:pt x="11" y="958"/>
                  </a:lnTo>
                  <a:lnTo>
                    <a:pt x="14" y="986"/>
                  </a:lnTo>
                  <a:lnTo>
                    <a:pt x="14" y="1010"/>
                  </a:lnTo>
                  <a:lnTo>
                    <a:pt x="18" y="1036"/>
                  </a:lnTo>
                  <a:lnTo>
                    <a:pt x="19" y="1060"/>
                  </a:lnTo>
                  <a:lnTo>
                    <a:pt x="23" y="1087"/>
                  </a:lnTo>
                  <a:lnTo>
                    <a:pt x="26" y="1111"/>
                  </a:lnTo>
                  <a:lnTo>
                    <a:pt x="30" y="1135"/>
                  </a:lnTo>
                  <a:lnTo>
                    <a:pt x="33" y="1160"/>
                  </a:lnTo>
                  <a:lnTo>
                    <a:pt x="39" y="1184"/>
                  </a:lnTo>
                  <a:lnTo>
                    <a:pt x="42" y="1205"/>
                  </a:lnTo>
                  <a:lnTo>
                    <a:pt x="47" y="1227"/>
                  </a:lnTo>
                  <a:lnTo>
                    <a:pt x="52" y="1248"/>
                  </a:lnTo>
                  <a:lnTo>
                    <a:pt x="58" y="1269"/>
                  </a:lnTo>
                  <a:lnTo>
                    <a:pt x="63" y="1288"/>
                  </a:lnTo>
                  <a:lnTo>
                    <a:pt x="68" y="1307"/>
                  </a:lnTo>
                  <a:lnTo>
                    <a:pt x="75" y="1326"/>
                  </a:lnTo>
                  <a:lnTo>
                    <a:pt x="84" y="134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99" name="Freeform 191"/>
            <p:cNvSpPr>
              <a:spLocks/>
            </p:cNvSpPr>
            <p:nvPr/>
          </p:nvSpPr>
          <p:spPr bwMode="auto">
            <a:xfrm>
              <a:off x="2570" y="5241"/>
              <a:ext cx="14" cy="225"/>
            </a:xfrm>
            <a:custGeom>
              <a:avLst/>
              <a:gdLst>
                <a:gd name="T0" fmla="*/ 0 w 28"/>
                <a:gd name="T1" fmla="*/ 0 h 450"/>
                <a:gd name="T2" fmla="*/ 1 w 28"/>
                <a:gd name="T3" fmla="*/ 8 h 450"/>
                <a:gd name="T4" fmla="*/ 5 w 28"/>
                <a:gd name="T5" fmla="*/ 19 h 450"/>
                <a:gd name="T6" fmla="*/ 8 w 28"/>
                <a:gd name="T7" fmla="*/ 29 h 450"/>
                <a:gd name="T8" fmla="*/ 12 w 28"/>
                <a:gd name="T9" fmla="*/ 41 h 450"/>
                <a:gd name="T10" fmla="*/ 14 w 28"/>
                <a:gd name="T11" fmla="*/ 52 h 450"/>
                <a:gd name="T12" fmla="*/ 15 w 28"/>
                <a:gd name="T13" fmla="*/ 62 h 450"/>
                <a:gd name="T14" fmla="*/ 17 w 28"/>
                <a:gd name="T15" fmla="*/ 74 h 450"/>
                <a:gd name="T16" fmla="*/ 21 w 28"/>
                <a:gd name="T17" fmla="*/ 88 h 450"/>
                <a:gd name="T18" fmla="*/ 21 w 28"/>
                <a:gd name="T19" fmla="*/ 99 h 450"/>
                <a:gd name="T20" fmla="*/ 22 w 28"/>
                <a:gd name="T21" fmla="*/ 113 h 450"/>
                <a:gd name="T22" fmla="*/ 24 w 28"/>
                <a:gd name="T23" fmla="*/ 125 h 450"/>
                <a:gd name="T24" fmla="*/ 26 w 28"/>
                <a:gd name="T25" fmla="*/ 139 h 450"/>
                <a:gd name="T26" fmla="*/ 26 w 28"/>
                <a:gd name="T27" fmla="*/ 153 h 450"/>
                <a:gd name="T28" fmla="*/ 26 w 28"/>
                <a:gd name="T29" fmla="*/ 167 h 450"/>
                <a:gd name="T30" fmla="*/ 26 w 28"/>
                <a:gd name="T31" fmla="*/ 180 h 450"/>
                <a:gd name="T32" fmla="*/ 28 w 28"/>
                <a:gd name="T33" fmla="*/ 196 h 450"/>
                <a:gd name="T34" fmla="*/ 26 w 28"/>
                <a:gd name="T35" fmla="*/ 210 h 450"/>
                <a:gd name="T36" fmla="*/ 26 w 28"/>
                <a:gd name="T37" fmla="*/ 224 h 450"/>
                <a:gd name="T38" fmla="*/ 26 w 28"/>
                <a:gd name="T39" fmla="*/ 240 h 450"/>
                <a:gd name="T40" fmla="*/ 26 w 28"/>
                <a:gd name="T41" fmla="*/ 255 h 450"/>
                <a:gd name="T42" fmla="*/ 24 w 28"/>
                <a:gd name="T43" fmla="*/ 271 h 450"/>
                <a:gd name="T44" fmla="*/ 24 w 28"/>
                <a:gd name="T45" fmla="*/ 287 h 450"/>
                <a:gd name="T46" fmla="*/ 24 w 28"/>
                <a:gd name="T47" fmla="*/ 302 h 450"/>
                <a:gd name="T48" fmla="*/ 24 w 28"/>
                <a:gd name="T49" fmla="*/ 318 h 450"/>
                <a:gd name="T50" fmla="*/ 22 w 28"/>
                <a:gd name="T51" fmla="*/ 333 h 450"/>
                <a:gd name="T52" fmla="*/ 21 w 28"/>
                <a:gd name="T53" fmla="*/ 349 h 450"/>
                <a:gd name="T54" fmla="*/ 21 w 28"/>
                <a:gd name="T55" fmla="*/ 365 h 450"/>
                <a:gd name="T56" fmla="*/ 21 w 28"/>
                <a:gd name="T57" fmla="*/ 382 h 450"/>
                <a:gd name="T58" fmla="*/ 19 w 28"/>
                <a:gd name="T59" fmla="*/ 398 h 450"/>
                <a:gd name="T60" fmla="*/ 17 w 28"/>
                <a:gd name="T61" fmla="*/ 415 h 450"/>
                <a:gd name="T62" fmla="*/ 17 w 28"/>
                <a:gd name="T63" fmla="*/ 433 h 450"/>
                <a:gd name="T64" fmla="*/ 17 w 28"/>
                <a:gd name="T6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450">
                  <a:moveTo>
                    <a:pt x="0" y="0"/>
                  </a:moveTo>
                  <a:lnTo>
                    <a:pt x="1" y="8"/>
                  </a:lnTo>
                  <a:lnTo>
                    <a:pt x="5" y="19"/>
                  </a:lnTo>
                  <a:lnTo>
                    <a:pt x="8" y="29"/>
                  </a:lnTo>
                  <a:lnTo>
                    <a:pt x="12" y="41"/>
                  </a:lnTo>
                  <a:lnTo>
                    <a:pt x="14" y="52"/>
                  </a:lnTo>
                  <a:lnTo>
                    <a:pt x="15" y="62"/>
                  </a:lnTo>
                  <a:lnTo>
                    <a:pt x="17" y="74"/>
                  </a:lnTo>
                  <a:lnTo>
                    <a:pt x="21" y="88"/>
                  </a:lnTo>
                  <a:lnTo>
                    <a:pt x="21" y="99"/>
                  </a:lnTo>
                  <a:lnTo>
                    <a:pt x="22" y="113"/>
                  </a:lnTo>
                  <a:lnTo>
                    <a:pt x="24" y="125"/>
                  </a:lnTo>
                  <a:lnTo>
                    <a:pt x="26" y="139"/>
                  </a:lnTo>
                  <a:lnTo>
                    <a:pt x="26" y="153"/>
                  </a:lnTo>
                  <a:lnTo>
                    <a:pt x="26" y="167"/>
                  </a:lnTo>
                  <a:lnTo>
                    <a:pt x="26" y="180"/>
                  </a:lnTo>
                  <a:lnTo>
                    <a:pt x="28" y="196"/>
                  </a:lnTo>
                  <a:lnTo>
                    <a:pt x="26" y="210"/>
                  </a:lnTo>
                  <a:lnTo>
                    <a:pt x="26" y="224"/>
                  </a:lnTo>
                  <a:lnTo>
                    <a:pt x="26" y="240"/>
                  </a:lnTo>
                  <a:lnTo>
                    <a:pt x="26" y="255"/>
                  </a:lnTo>
                  <a:lnTo>
                    <a:pt x="24" y="271"/>
                  </a:lnTo>
                  <a:lnTo>
                    <a:pt x="24" y="287"/>
                  </a:lnTo>
                  <a:lnTo>
                    <a:pt x="24" y="302"/>
                  </a:lnTo>
                  <a:lnTo>
                    <a:pt x="24" y="318"/>
                  </a:lnTo>
                  <a:lnTo>
                    <a:pt x="22" y="333"/>
                  </a:lnTo>
                  <a:lnTo>
                    <a:pt x="21" y="349"/>
                  </a:lnTo>
                  <a:lnTo>
                    <a:pt x="21" y="365"/>
                  </a:lnTo>
                  <a:lnTo>
                    <a:pt x="21" y="382"/>
                  </a:lnTo>
                  <a:lnTo>
                    <a:pt x="19" y="398"/>
                  </a:lnTo>
                  <a:lnTo>
                    <a:pt x="17" y="415"/>
                  </a:lnTo>
                  <a:lnTo>
                    <a:pt x="17" y="433"/>
                  </a:lnTo>
                  <a:lnTo>
                    <a:pt x="17" y="45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0" name="Freeform 192"/>
            <p:cNvSpPr>
              <a:spLocks/>
            </p:cNvSpPr>
            <p:nvPr/>
          </p:nvSpPr>
          <p:spPr bwMode="auto">
            <a:xfrm>
              <a:off x="2571" y="5466"/>
              <a:ext cx="37" cy="340"/>
            </a:xfrm>
            <a:custGeom>
              <a:avLst/>
              <a:gdLst>
                <a:gd name="T0" fmla="*/ 16 w 75"/>
                <a:gd name="T1" fmla="*/ 0 h 678"/>
                <a:gd name="T2" fmla="*/ 14 w 75"/>
                <a:gd name="T3" fmla="*/ 10 h 678"/>
                <a:gd name="T4" fmla="*/ 13 w 75"/>
                <a:gd name="T5" fmla="*/ 21 h 678"/>
                <a:gd name="T6" fmla="*/ 11 w 75"/>
                <a:gd name="T7" fmla="*/ 31 h 678"/>
                <a:gd name="T8" fmla="*/ 11 w 75"/>
                <a:gd name="T9" fmla="*/ 42 h 678"/>
                <a:gd name="T10" fmla="*/ 9 w 75"/>
                <a:gd name="T11" fmla="*/ 52 h 678"/>
                <a:gd name="T12" fmla="*/ 9 w 75"/>
                <a:gd name="T13" fmla="*/ 64 h 678"/>
                <a:gd name="T14" fmla="*/ 9 w 75"/>
                <a:gd name="T15" fmla="*/ 75 h 678"/>
                <a:gd name="T16" fmla="*/ 9 w 75"/>
                <a:gd name="T17" fmla="*/ 87 h 678"/>
                <a:gd name="T18" fmla="*/ 7 w 75"/>
                <a:gd name="T19" fmla="*/ 97 h 678"/>
                <a:gd name="T20" fmla="*/ 7 w 75"/>
                <a:gd name="T21" fmla="*/ 108 h 678"/>
                <a:gd name="T22" fmla="*/ 6 w 75"/>
                <a:gd name="T23" fmla="*/ 118 h 678"/>
                <a:gd name="T24" fmla="*/ 6 w 75"/>
                <a:gd name="T25" fmla="*/ 130 h 678"/>
                <a:gd name="T26" fmla="*/ 4 w 75"/>
                <a:gd name="T27" fmla="*/ 141 h 678"/>
                <a:gd name="T28" fmla="*/ 4 w 75"/>
                <a:gd name="T29" fmla="*/ 153 h 678"/>
                <a:gd name="T30" fmla="*/ 4 w 75"/>
                <a:gd name="T31" fmla="*/ 165 h 678"/>
                <a:gd name="T32" fmla="*/ 4 w 75"/>
                <a:gd name="T33" fmla="*/ 177 h 678"/>
                <a:gd name="T34" fmla="*/ 2 w 75"/>
                <a:gd name="T35" fmla="*/ 188 h 678"/>
                <a:gd name="T36" fmla="*/ 2 w 75"/>
                <a:gd name="T37" fmla="*/ 198 h 678"/>
                <a:gd name="T38" fmla="*/ 2 w 75"/>
                <a:gd name="T39" fmla="*/ 209 h 678"/>
                <a:gd name="T40" fmla="*/ 2 w 75"/>
                <a:gd name="T41" fmla="*/ 221 h 678"/>
                <a:gd name="T42" fmla="*/ 0 w 75"/>
                <a:gd name="T43" fmla="*/ 231 h 678"/>
                <a:gd name="T44" fmla="*/ 0 w 75"/>
                <a:gd name="T45" fmla="*/ 243 h 678"/>
                <a:gd name="T46" fmla="*/ 0 w 75"/>
                <a:gd name="T47" fmla="*/ 254 h 678"/>
                <a:gd name="T48" fmla="*/ 0 w 75"/>
                <a:gd name="T49" fmla="*/ 266 h 678"/>
                <a:gd name="T50" fmla="*/ 0 w 75"/>
                <a:gd name="T51" fmla="*/ 276 h 678"/>
                <a:gd name="T52" fmla="*/ 0 w 75"/>
                <a:gd name="T53" fmla="*/ 287 h 678"/>
                <a:gd name="T54" fmla="*/ 0 w 75"/>
                <a:gd name="T55" fmla="*/ 299 h 678"/>
                <a:gd name="T56" fmla="*/ 0 w 75"/>
                <a:gd name="T57" fmla="*/ 311 h 678"/>
                <a:gd name="T58" fmla="*/ 0 w 75"/>
                <a:gd name="T59" fmla="*/ 322 h 678"/>
                <a:gd name="T60" fmla="*/ 2 w 75"/>
                <a:gd name="T61" fmla="*/ 332 h 678"/>
                <a:gd name="T62" fmla="*/ 2 w 75"/>
                <a:gd name="T63" fmla="*/ 344 h 678"/>
                <a:gd name="T64" fmla="*/ 4 w 75"/>
                <a:gd name="T65" fmla="*/ 356 h 678"/>
                <a:gd name="T66" fmla="*/ 4 w 75"/>
                <a:gd name="T67" fmla="*/ 367 h 678"/>
                <a:gd name="T68" fmla="*/ 4 w 75"/>
                <a:gd name="T69" fmla="*/ 377 h 678"/>
                <a:gd name="T70" fmla="*/ 4 w 75"/>
                <a:gd name="T71" fmla="*/ 388 h 678"/>
                <a:gd name="T72" fmla="*/ 4 w 75"/>
                <a:gd name="T73" fmla="*/ 398 h 678"/>
                <a:gd name="T74" fmla="*/ 4 w 75"/>
                <a:gd name="T75" fmla="*/ 409 h 678"/>
                <a:gd name="T76" fmla="*/ 6 w 75"/>
                <a:gd name="T77" fmla="*/ 419 h 678"/>
                <a:gd name="T78" fmla="*/ 7 w 75"/>
                <a:gd name="T79" fmla="*/ 430 h 678"/>
                <a:gd name="T80" fmla="*/ 9 w 75"/>
                <a:gd name="T81" fmla="*/ 442 h 678"/>
                <a:gd name="T82" fmla="*/ 9 w 75"/>
                <a:gd name="T83" fmla="*/ 452 h 678"/>
                <a:gd name="T84" fmla="*/ 11 w 75"/>
                <a:gd name="T85" fmla="*/ 463 h 678"/>
                <a:gd name="T86" fmla="*/ 13 w 75"/>
                <a:gd name="T87" fmla="*/ 473 h 678"/>
                <a:gd name="T88" fmla="*/ 14 w 75"/>
                <a:gd name="T89" fmla="*/ 483 h 678"/>
                <a:gd name="T90" fmla="*/ 16 w 75"/>
                <a:gd name="T91" fmla="*/ 494 h 678"/>
                <a:gd name="T92" fmla="*/ 18 w 75"/>
                <a:gd name="T93" fmla="*/ 504 h 678"/>
                <a:gd name="T94" fmla="*/ 20 w 75"/>
                <a:gd name="T95" fmla="*/ 515 h 678"/>
                <a:gd name="T96" fmla="*/ 23 w 75"/>
                <a:gd name="T97" fmla="*/ 525 h 678"/>
                <a:gd name="T98" fmla="*/ 23 w 75"/>
                <a:gd name="T99" fmla="*/ 534 h 678"/>
                <a:gd name="T100" fmla="*/ 27 w 75"/>
                <a:gd name="T101" fmla="*/ 544 h 678"/>
                <a:gd name="T102" fmla="*/ 28 w 75"/>
                <a:gd name="T103" fmla="*/ 553 h 678"/>
                <a:gd name="T104" fmla="*/ 32 w 75"/>
                <a:gd name="T105" fmla="*/ 563 h 678"/>
                <a:gd name="T106" fmla="*/ 34 w 75"/>
                <a:gd name="T107" fmla="*/ 572 h 678"/>
                <a:gd name="T108" fmla="*/ 37 w 75"/>
                <a:gd name="T109" fmla="*/ 583 h 678"/>
                <a:gd name="T110" fmla="*/ 39 w 75"/>
                <a:gd name="T111" fmla="*/ 593 h 678"/>
                <a:gd name="T112" fmla="*/ 44 w 75"/>
                <a:gd name="T113" fmla="*/ 603 h 678"/>
                <a:gd name="T114" fmla="*/ 49 w 75"/>
                <a:gd name="T115" fmla="*/ 621 h 678"/>
                <a:gd name="T116" fmla="*/ 58 w 75"/>
                <a:gd name="T117" fmla="*/ 640 h 678"/>
                <a:gd name="T118" fmla="*/ 61 w 75"/>
                <a:gd name="T119" fmla="*/ 649 h 678"/>
                <a:gd name="T120" fmla="*/ 65 w 75"/>
                <a:gd name="T121" fmla="*/ 659 h 678"/>
                <a:gd name="T122" fmla="*/ 70 w 75"/>
                <a:gd name="T123" fmla="*/ 668 h 678"/>
                <a:gd name="T124" fmla="*/ 75 w 75"/>
                <a:gd name="T125"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 h="678">
                  <a:moveTo>
                    <a:pt x="16" y="0"/>
                  </a:moveTo>
                  <a:lnTo>
                    <a:pt x="14" y="10"/>
                  </a:lnTo>
                  <a:lnTo>
                    <a:pt x="13" y="21"/>
                  </a:lnTo>
                  <a:lnTo>
                    <a:pt x="11" y="31"/>
                  </a:lnTo>
                  <a:lnTo>
                    <a:pt x="11" y="42"/>
                  </a:lnTo>
                  <a:lnTo>
                    <a:pt x="9" y="52"/>
                  </a:lnTo>
                  <a:lnTo>
                    <a:pt x="9" y="64"/>
                  </a:lnTo>
                  <a:lnTo>
                    <a:pt x="9" y="75"/>
                  </a:lnTo>
                  <a:lnTo>
                    <a:pt x="9" y="87"/>
                  </a:lnTo>
                  <a:lnTo>
                    <a:pt x="7" y="97"/>
                  </a:lnTo>
                  <a:lnTo>
                    <a:pt x="7" y="108"/>
                  </a:lnTo>
                  <a:lnTo>
                    <a:pt x="6" y="118"/>
                  </a:lnTo>
                  <a:lnTo>
                    <a:pt x="6" y="130"/>
                  </a:lnTo>
                  <a:lnTo>
                    <a:pt x="4" y="141"/>
                  </a:lnTo>
                  <a:lnTo>
                    <a:pt x="4" y="153"/>
                  </a:lnTo>
                  <a:lnTo>
                    <a:pt x="4" y="165"/>
                  </a:lnTo>
                  <a:lnTo>
                    <a:pt x="4" y="177"/>
                  </a:lnTo>
                  <a:lnTo>
                    <a:pt x="2" y="188"/>
                  </a:lnTo>
                  <a:lnTo>
                    <a:pt x="2" y="198"/>
                  </a:lnTo>
                  <a:lnTo>
                    <a:pt x="2" y="209"/>
                  </a:lnTo>
                  <a:lnTo>
                    <a:pt x="2" y="221"/>
                  </a:lnTo>
                  <a:lnTo>
                    <a:pt x="0" y="231"/>
                  </a:lnTo>
                  <a:lnTo>
                    <a:pt x="0" y="243"/>
                  </a:lnTo>
                  <a:lnTo>
                    <a:pt x="0" y="254"/>
                  </a:lnTo>
                  <a:lnTo>
                    <a:pt x="0" y="266"/>
                  </a:lnTo>
                  <a:lnTo>
                    <a:pt x="0" y="276"/>
                  </a:lnTo>
                  <a:lnTo>
                    <a:pt x="0" y="287"/>
                  </a:lnTo>
                  <a:lnTo>
                    <a:pt x="0" y="299"/>
                  </a:lnTo>
                  <a:lnTo>
                    <a:pt x="0" y="311"/>
                  </a:lnTo>
                  <a:lnTo>
                    <a:pt x="0" y="322"/>
                  </a:lnTo>
                  <a:lnTo>
                    <a:pt x="2" y="332"/>
                  </a:lnTo>
                  <a:lnTo>
                    <a:pt x="2" y="344"/>
                  </a:lnTo>
                  <a:lnTo>
                    <a:pt x="4" y="356"/>
                  </a:lnTo>
                  <a:lnTo>
                    <a:pt x="4" y="367"/>
                  </a:lnTo>
                  <a:lnTo>
                    <a:pt x="4" y="377"/>
                  </a:lnTo>
                  <a:lnTo>
                    <a:pt x="4" y="388"/>
                  </a:lnTo>
                  <a:lnTo>
                    <a:pt x="4" y="398"/>
                  </a:lnTo>
                  <a:lnTo>
                    <a:pt x="4" y="409"/>
                  </a:lnTo>
                  <a:lnTo>
                    <a:pt x="6" y="419"/>
                  </a:lnTo>
                  <a:lnTo>
                    <a:pt x="7" y="430"/>
                  </a:lnTo>
                  <a:lnTo>
                    <a:pt x="9" y="442"/>
                  </a:lnTo>
                  <a:lnTo>
                    <a:pt x="9" y="452"/>
                  </a:lnTo>
                  <a:lnTo>
                    <a:pt x="11" y="463"/>
                  </a:lnTo>
                  <a:lnTo>
                    <a:pt x="13" y="473"/>
                  </a:lnTo>
                  <a:lnTo>
                    <a:pt x="14" y="483"/>
                  </a:lnTo>
                  <a:lnTo>
                    <a:pt x="16" y="494"/>
                  </a:lnTo>
                  <a:lnTo>
                    <a:pt x="18" y="504"/>
                  </a:lnTo>
                  <a:lnTo>
                    <a:pt x="20" y="515"/>
                  </a:lnTo>
                  <a:lnTo>
                    <a:pt x="23" y="525"/>
                  </a:lnTo>
                  <a:lnTo>
                    <a:pt x="23" y="534"/>
                  </a:lnTo>
                  <a:lnTo>
                    <a:pt x="27" y="544"/>
                  </a:lnTo>
                  <a:lnTo>
                    <a:pt x="28" y="553"/>
                  </a:lnTo>
                  <a:lnTo>
                    <a:pt x="32" y="563"/>
                  </a:lnTo>
                  <a:lnTo>
                    <a:pt x="34" y="572"/>
                  </a:lnTo>
                  <a:lnTo>
                    <a:pt x="37" y="583"/>
                  </a:lnTo>
                  <a:lnTo>
                    <a:pt x="39" y="593"/>
                  </a:lnTo>
                  <a:lnTo>
                    <a:pt x="44" y="603"/>
                  </a:lnTo>
                  <a:lnTo>
                    <a:pt x="49" y="621"/>
                  </a:lnTo>
                  <a:lnTo>
                    <a:pt x="58" y="640"/>
                  </a:lnTo>
                  <a:lnTo>
                    <a:pt x="61" y="649"/>
                  </a:lnTo>
                  <a:lnTo>
                    <a:pt x="65" y="659"/>
                  </a:lnTo>
                  <a:lnTo>
                    <a:pt x="70" y="668"/>
                  </a:lnTo>
                  <a:lnTo>
                    <a:pt x="75" y="67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1" name="Freeform 193"/>
            <p:cNvSpPr>
              <a:spLocks/>
            </p:cNvSpPr>
            <p:nvPr/>
          </p:nvSpPr>
          <p:spPr bwMode="auto">
            <a:xfrm>
              <a:off x="2599" y="5804"/>
              <a:ext cx="9" cy="2"/>
            </a:xfrm>
            <a:custGeom>
              <a:avLst/>
              <a:gdLst>
                <a:gd name="T0" fmla="*/ 19 w 19"/>
                <a:gd name="T1" fmla="*/ 3 h 3"/>
                <a:gd name="T2" fmla="*/ 9 w 19"/>
                <a:gd name="T3" fmla="*/ 0 h 3"/>
                <a:gd name="T4" fmla="*/ 0 w 19"/>
                <a:gd name="T5" fmla="*/ 3 h 3"/>
              </a:gdLst>
              <a:ahLst/>
              <a:cxnLst>
                <a:cxn ang="0">
                  <a:pos x="T0" y="T1"/>
                </a:cxn>
                <a:cxn ang="0">
                  <a:pos x="T2" y="T3"/>
                </a:cxn>
                <a:cxn ang="0">
                  <a:pos x="T4" y="T5"/>
                </a:cxn>
              </a:cxnLst>
              <a:rect l="0" t="0" r="r" b="b"/>
              <a:pathLst>
                <a:path w="19" h="3">
                  <a:moveTo>
                    <a:pt x="19" y="3"/>
                  </a:moveTo>
                  <a:lnTo>
                    <a:pt x="9" y="0"/>
                  </a:lnTo>
                  <a:lnTo>
                    <a:pt x="0" y="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2" name="Freeform 194"/>
            <p:cNvSpPr>
              <a:spLocks/>
            </p:cNvSpPr>
            <p:nvPr/>
          </p:nvSpPr>
          <p:spPr bwMode="auto">
            <a:xfrm>
              <a:off x="2051" y="5806"/>
              <a:ext cx="548" cy="408"/>
            </a:xfrm>
            <a:custGeom>
              <a:avLst/>
              <a:gdLst>
                <a:gd name="T0" fmla="*/ 1086 w 1095"/>
                <a:gd name="T1" fmla="*/ 2 h 817"/>
                <a:gd name="T2" fmla="*/ 1071 w 1095"/>
                <a:gd name="T3" fmla="*/ 9 h 817"/>
                <a:gd name="T4" fmla="*/ 1050 w 1095"/>
                <a:gd name="T5" fmla="*/ 19 h 817"/>
                <a:gd name="T6" fmla="*/ 1026 w 1095"/>
                <a:gd name="T7" fmla="*/ 31 h 817"/>
                <a:gd name="T8" fmla="*/ 998 w 1095"/>
                <a:gd name="T9" fmla="*/ 45 h 817"/>
                <a:gd name="T10" fmla="*/ 965 w 1095"/>
                <a:gd name="T11" fmla="*/ 63 h 817"/>
                <a:gd name="T12" fmla="*/ 928 w 1095"/>
                <a:gd name="T13" fmla="*/ 82 h 817"/>
                <a:gd name="T14" fmla="*/ 890 w 1095"/>
                <a:gd name="T15" fmla="*/ 103 h 817"/>
                <a:gd name="T16" fmla="*/ 848 w 1095"/>
                <a:gd name="T17" fmla="*/ 125 h 817"/>
                <a:gd name="T18" fmla="*/ 805 w 1095"/>
                <a:gd name="T19" fmla="*/ 148 h 817"/>
                <a:gd name="T20" fmla="*/ 758 w 1095"/>
                <a:gd name="T21" fmla="*/ 172 h 817"/>
                <a:gd name="T22" fmla="*/ 713 w 1095"/>
                <a:gd name="T23" fmla="*/ 198 h 817"/>
                <a:gd name="T24" fmla="*/ 664 w 1095"/>
                <a:gd name="T25" fmla="*/ 228 h 817"/>
                <a:gd name="T26" fmla="*/ 615 w 1095"/>
                <a:gd name="T27" fmla="*/ 256 h 817"/>
                <a:gd name="T28" fmla="*/ 566 w 1095"/>
                <a:gd name="T29" fmla="*/ 287 h 817"/>
                <a:gd name="T30" fmla="*/ 518 w 1095"/>
                <a:gd name="T31" fmla="*/ 318 h 817"/>
                <a:gd name="T32" fmla="*/ 469 w 1095"/>
                <a:gd name="T33" fmla="*/ 348 h 817"/>
                <a:gd name="T34" fmla="*/ 420 w 1095"/>
                <a:gd name="T35" fmla="*/ 379 h 817"/>
                <a:gd name="T36" fmla="*/ 372 w 1095"/>
                <a:gd name="T37" fmla="*/ 411 h 817"/>
                <a:gd name="T38" fmla="*/ 325 w 1095"/>
                <a:gd name="T39" fmla="*/ 442 h 817"/>
                <a:gd name="T40" fmla="*/ 281 w 1095"/>
                <a:gd name="T41" fmla="*/ 475 h 817"/>
                <a:gd name="T42" fmla="*/ 238 w 1095"/>
                <a:gd name="T43" fmla="*/ 506 h 817"/>
                <a:gd name="T44" fmla="*/ 198 w 1095"/>
                <a:gd name="T45" fmla="*/ 539 h 817"/>
                <a:gd name="T46" fmla="*/ 160 w 1095"/>
                <a:gd name="T47" fmla="*/ 571 h 817"/>
                <a:gd name="T48" fmla="*/ 125 w 1095"/>
                <a:gd name="T49" fmla="*/ 602 h 817"/>
                <a:gd name="T50" fmla="*/ 93 w 1095"/>
                <a:gd name="T51" fmla="*/ 633 h 817"/>
                <a:gd name="T52" fmla="*/ 66 w 1095"/>
                <a:gd name="T53" fmla="*/ 663 h 817"/>
                <a:gd name="T54" fmla="*/ 43 w 1095"/>
                <a:gd name="T55" fmla="*/ 694 h 817"/>
                <a:gd name="T56" fmla="*/ 24 w 1095"/>
                <a:gd name="T57" fmla="*/ 722 h 817"/>
                <a:gd name="T58" fmla="*/ 10 w 1095"/>
                <a:gd name="T59" fmla="*/ 750 h 817"/>
                <a:gd name="T60" fmla="*/ 1 w 1095"/>
                <a:gd name="T61" fmla="*/ 777 h 817"/>
                <a:gd name="T62" fmla="*/ 0 w 1095"/>
                <a:gd name="T63" fmla="*/ 8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5" h="817">
                  <a:moveTo>
                    <a:pt x="1095" y="0"/>
                  </a:moveTo>
                  <a:lnTo>
                    <a:pt x="1086" y="2"/>
                  </a:lnTo>
                  <a:lnTo>
                    <a:pt x="1079" y="5"/>
                  </a:lnTo>
                  <a:lnTo>
                    <a:pt x="1071" y="9"/>
                  </a:lnTo>
                  <a:lnTo>
                    <a:pt x="1062" y="14"/>
                  </a:lnTo>
                  <a:lnTo>
                    <a:pt x="1050" y="19"/>
                  </a:lnTo>
                  <a:lnTo>
                    <a:pt x="1039" y="25"/>
                  </a:lnTo>
                  <a:lnTo>
                    <a:pt x="1026" y="31"/>
                  </a:lnTo>
                  <a:lnTo>
                    <a:pt x="1013" y="40"/>
                  </a:lnTo>
                  <a:lnTo>
                    <a:pt x="998" y="45"/>
                  </a:lnTo>
                  <a:lnTo>
                    <a:pt x="982" y="54"/>
                  </a:lnTo>
                  <a:lnTo>
                    <a:pt x="965" y="63"/>
                  </a:lnTo>
                  <a:lnTo>
                    <a:pt x="947" y="73"/>
                  </a:lnTo>
                  <a:lnTo>
                    <a:pt x="928" y="82"/>
                  </a:lnTo>
                  <a:lnTo>
                    <a:pt x="911" y="92"/>
                  </a:lnTo>
                  <a:lnTo>
                    <a:pt x="890" y="103"/>
                  </a:lnTo>
                  <a:lnTo>
                    <a:pt x="871" y="115"/>
                  </a:lnTo>
                  <a:lnTo>
                    <a:pt x="848" y="125"/>
                  </a:lnTo>
                  <a:lnTo>
                    <a:pt x="827" y="136"/>
                  </a:lnTo>
                  <a:lnTo>
                    <a:pt x="805" y="148"/>
                  </a:lnTo>
                  <a:lnTo>
                    <a:pt x="782" y="162"/>
                  </a:lnTo>
                  <a:lnTo>
                    <a:pt x="758" y="172"/>
                  </a:lnTo>
                  <a:lnTo>
                    <a:pt x="735" y="186"/>
                  </a:lnTo>
                  <a:lnTo>
                    <a:pt x="713" y="198"/>
                  </a:lnTo>
                  <a:lnTo>
                    <a:pt x="690" y="214"/>
                  </a:lnTo>
                  <a:lnTo>
                    <a:pt x="664" y="228"/>
                  </a:lnTo>
                  <a:lnTo>
                    <a:pt x="639" y="242"/>
                  </a:lnTo>
                  <a:lnTo>
                    <a:pt x="615" y="256"/>
                  </a:lnTo>
                  <a:lnTo>
                    <a:pt x="593" y="271"/>
                  </a:lnTo>
                  <a:lnTo>
                    <a:pt x="566" y="287"/>
                  </a:lnTo>
                  <a:lnTo>
                    <a:pt x="542" y="303"/>
                  </a:lnTo>
                  <a:lnTo>
                    <a:pt x="518" y="318"/>
                  </a:lnTo>
                  <a:lnTo>
                    <a:pt x="495" y="334"/>
                  </a:lnTo>
                  <a:lnTo>
                    <a:pt x="469" y="348"/>
                  </a:lnTo>
                  <a:lnTo>
                    <a:pt x="445" y="364"/>
                  </a:lnTo>
                  <a:lnTo>
                    <a:pt x="420" y="379"/>
                  </a:lnTo>
                  <a:lnTo>
                    <a:pt x="396" y="395"/>
                  </a:lnTo>
                  <a:lnTo>
                    <a:pt x="372" y="411"/>
                  </a:lnTo>
                  <a:lnTo>
                    <a:pt x="349" y="426"/>
                  </a:lnTo>
                  <a:lnTo>
                    <a:pt x="325" y="442"/>
                  </a:lnTo>
                  <a:lnTo>
                    <a:pt x="304" y="459"/>
                  </a:lnTo>
                  <a:lnTo>
                    <a:pt x="281" y="475"/>
                  </a:lnTo>
                  <a:lnTo>
                    <a:pt x="259" y="491"/>
                  </a:lnTo>
                  <a:lnTo>
                    <a:pt x="238" y="506"/>
                  </a:lnTo>
                  <a:lnTo>
                    <a:pt x="219" y="524"/>
                  </a:lnTo>
                  <a:lnTo>
                    <a:pt x="198" y="539"/>
                  </a:lnTo>
                  <a:lnTo>
                    <a:pt x="179" y="555"/>
                  </a:lnTo>
                  <a:lnTo>
                    <a:pt x="160" y="571"/>
                  </a:lnTo>
                  <a:lnTo>
                    <a:pt x="144" y="588"/>
                  </a:lnTo>
                  <a:lnTo>
                    <a:pt x="125" y="602"/>
                  </a:lnTo>
                  <a:lnTo>
                    <a:pt x="109" y="617"/>
                  </a:lnTo>
                  <a:lnTo>
                    <a:pt x="93" y="633"/>
                  </a:lnTo>
                  <a:lnTo>
                    <a:pt x="81" y="649"/>
                  </a:lnTo>
                  <a:lnTo>
                    <a:pt x="66" y="663"/>
                  </a:lnTo>
                  <a:lnTo>
                    <a:pt x="55" y="678"/>
                  </a:lnTo>
                  <a:lnTo>
                    <a:pt x="43" y="694"/>
                  </a:lnTo>
                  <a:lnTo>
                    <a:pt x="34" y="710"/>
                  </a:lnTo>
                  <a:lnTo>
                    <a:pt x="24" y="722"/>
                  </a:lnTo>
                  <a:lnTo>
                    <a:pt x="17" y="737"/>
                  </a:lnTo>
                  <a:lnTo>
                    <a:pt x="10" y="750"/>
                  </a:lnTo>
                  <a:lnTo>
                    <a:pt x="6" y="765"/>
                  </a:lnTo>
                  <a:lnTo>
                    <a:pt x="1" y="777"/>
                  </a:lnTo>
                  <a:lnTo>
                    <a:pt x="1" y="791"/>
                  </a:lnTo>
                  <a:lnTo>
                    <a:pt x="0" y="804"/>
                  </a:lnTo>
                  <a:lnTo>
                    <a:pt x="1" y="81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3" name="Freeform 195"/>
            <p:cNvSpPr>
              <a:spLocks/>
            </p:cNvSpPr>
            <p:nvPr/>
          </p:nvSpPr>
          <p:spPr bwMode="auto">
            <a:xfrm>
              <a:off x="2052" y="6214"/>
              <a:ext cx="54" cy="89"/>
            </a:xfrm>
            <a:custGeom>
              <a:avLst/>
              <a:gdLst>
                <a:gd name="T0" fmla="*/ 0 w 108"/>
                <a:gd name="T1" fmla="*/ 0 h 178"/>
                <a:gd name="T2" fmla="*/ 0 w 108"/>
                <a:gd name="T3" fmla="*/ 13 h 178"/>
                <a:gd name="T4" fmla="*/ 4 w 108"/>
                <a:gd name="T5" fmla="*/ 27 h 178"/>
                <a:gd name="T6" fmla="*/ 5 w 108"/>
                <a:gd name="T7" fmla="*/ 39 h 178"/>
                <a:gd name="T8" fmla="*/ 11 w 108"/>
                <a:gd name="T9" fmla="*/ 53 h 178"/>
                <a:gd name="T10" fmla="*/ 14 w 108"/>
                <a:gd name="T11" fmla="*/ 63 h 178"/>
                <a:gd name="T12" fmla="*/ 19 w 108"/>
                <a:gd name="T13" fmla="*/ 75 h 178"/>
                <a:gd name="T14" fmla="*/ 25 w 108"/>
                <a:gd name="T15" fmla="*/ 87 h 178"/>
                <a:gd name="T16" fmla="*/ 32 w 108"/>
                <a:gd name="T17" fmla="*/ 100 h 178"/>
                <a:gd name="T18" fmla="*/ 37 w 108"/>
                <a:gd name="T19" fmla="*/ 110 h 178"/>
                <a:gd name="T20" fmla="*/ 45 w 108"/>
                <a:gd name="T21" fmla="*/ 120 h 178"/>
                <a:gd name="T22" fmla="*/ 54 w 108"/>
                <a:gd name="T23" fmla="*/ 131 h 178"/>
                <a:gd name="T24" fmla="*/ 65 w 108"/>
                <a:gd name="T25" fmla="*/ 141 h 178"/>
                <a:gd name="T26" fmla="*/ 73 w 108"/>
                <a:gd name="T27" fmla="*/ 150 h 178"/>
                <a:gd name="T28" fmla="*/ 84 w 108"/>
                <a:gd name="T29" fmla="*/ 159 h 178"/>
                <a:gd name="T30" fmla="*/ 94 w 108"/>
                <a:gd name="T31" fmla="*/ 167 h 178"/>
                <a:gd name="T32" fmla="*/ 108 w 108"/>
                <a:gd name="T3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78">
                  <a:moveTo>
                    <a:pt x="0" y="0"/>
                  </a:moveTo>
                  <a:lnTo>
                    <a:pt x="0" y="13"/>
                  </a:lnTo>
                  <a:lnTo>
                    <a:pt x="4" y="27"/>
                  </a:lnTo>
                  <a:lnTo>
                    <a:pt x="5" y="39"/>
                  </a:lnTo>
                  <a:lnTo>
                    <a:pt x="11" y="53"/>
                  </a:lnTo>
                  <a:lnTo>
                    <a:pt x="14" y="63"/>
                  </a:lnTo>
                  <a:lnTo>
                    <a:pt x="19" y="75"/>
                  </a:lnTo>
                  <a:lnTo>
                    <a:pt x="25" y="87"/>
                  </a:lnTo>
                  <a:lnTo>
                    <a:pt x="32" y="100"/>
                  </a:lnTo>
                  <a:lnTo>
                    <a:pt x="37" y="110"/>
                  </a:lnTo>
                  <a:lnTo>
                    <a:pt x="45" y="120"/>
                  </a:lnTo>
                  <a:lnTo>
                    <a:pt x="54" y="131"/>
                  </a:lnTo>
                  <a:lnTo>
                    <a:pt x="65" y="141"/>
                  </a:lnTo>
                  <a:lnTo>
                    <a:pt x="73" y="150"/>
                  </a:lnTo>
                  <a:lnTo>
                    <a:pt x="84" y="159"/>
                  </a:lnTo>
                  <a:lnTo>
                    <a:pt x="94" y="167"/>
                  </a:lnTo>
                  <a:lnTo>
                    <a:pt x="108" y="17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4" name="Freeform 196"/>
            <p:cNvSpPr>
              <a:spLocks/>
            </p:cNvSpPr>
            <p:nvPr/>
          </p:nvSpPr>
          <p:spPr bwMode="auto">
            <a:xfrm>
              <a:off x="2106" y="6303"/>
              <a:ext cx="349" cy="36"/>
            </a:xfrm>
            <a:custGeom>
              <a:avLst/>
              <a:gdLst>
                <a:gd name="T0" fmla="*/ 0 w 699"/>
                <a:gd name="T1" fmla="*/ 0 h 73"/>
                <a:gd name="T2" fmla="*/ 12 w 699"/>
                <a:gd name="T3" fmla="*/ 7 h 73"/>
                <a:gd name="T4" fmla="*/ 26 w 699"/>
                <a:gd name="T5" fmla="*/ 14 h 73"/>
                <a:gd name="T6" fmla="*/ 42 w 699"/>
                <a:gd name="T7" fmla="*/ 21 h 73"/>
                <a:gd name="T8" fmla="*/ 57 w 699"/>
                <a:gd name="T9" fmla="*/ 29 h 73"/>
                <a:gd name="T10" fmla="*/ 73 w 699"/>
                <a:gd name="T11" fmla="*/ 35 h 73"/>
                <a:gd name="T12" fmla="*/ 89 w 699"/>
                <a:gd name="T13" fmla="*/ 40 h 73"/>
                <a:gd name="T14" fmla="*/ 106 w 699"/>
                <a:gd name="T15" fmla="*/ 45 h 73"/>
                <a:gd name="T16" fmla="*/ 125 w 699"/>
                <a:gd name="T17" fmla="*/ 52 h 73"/>
                <a:gd name="T18" fmla="*/ 143 w 699"/>
                <a:gd name="T19" fmla="*/ 55 h 73"/>
                <a:gd name="T20" fmla="*/ 162 w 699"/>
                <a:gd name="T21" fmla="*/ 59 h 73"/>
                <a:gd name="T22" fmla="*/ 171 w 699"/>
                <a:gd name="T23" fmla="*/ 59 h 73"/>
                <a:gd name="T24" fmla="*/ 181 w 699"/>
                <a:gd name="T25" fmla="*/ 62 h 73"/>
                <a:gd name="T26" fmla="*/ 191 w 699"/>
                <a:gd name="T27" fmla="*/ 62 h 73"/>
                <a:gd name="T28" fmla="*/ 202 w 699"/>
                <a:gd name="T29" fmla="*/ 66 h 73"/>
                <a:gd name="T30" fmla="*/ 212 w 699"/>
                <a:gd name="T31" fmla="*/ 66 h 73"/>
                <a:gd name="T32" fmla="*/ 223 w 699"/>
                <a:gd name="T33" fmla="*/ 68 h 73"/>
                <a:gd name="T34" fmla="*/ 233 w 699"/>
                <a:gd name="T35" fmla="*/ 68 h 73"/>
                <a:gd name="T36" fmla="*/ 244 w 699"/>
                <a:gd name="T37" fmla="*/ 69 h 73"/>
                <a:gd name="T38" fmla="*/ 254 w 699"/>
                <a:gd name="T39" fmla="*/ 69 h 73"/>
                <a:gd name="T40" fmla="*/ 266 w 699"/>
                <a:gd name="T41" fmla="*/ 71 h 73"/>
                <a:gd name="T42" fmla="*/ 278 w 699"/>
                <a:gd name="T43" fmla="*/ 71 h 73"/>
                <a:gd name="T44" fmla="*/ 290 w 699"/>
                <a:gd name="T45" fmla="*/ 73 h 73"/>
                <a:gd name="T46" fmla="*/ 301 w 699"/>
                <a:gd name="T47" fmla="*/ 71 h 73"/>
                <a:gd name="T48" fmla="*/ 311 w 699"/>
                <a:gd name="T49" fmla="*/ 71 h 73"/>
                <a:gd name="T50" fmla="*/ 324 w 699"/>
                <a:gd name="T51" fmla="*/ 71 h 73"/>
                <a:gd name="T52" fmla="*/ 336 w 699"/>
                <a:gd name="T53" fmla="*/ 71 h 73"/>
                <a:gd name="T54" fmla="*/ 346 w 699"/>
                <a:gd name="T55" fmla="*/ 69 h 73"/>
                <a:gd name="T56" fmla="*/ 358 w 699"/>
                <a:gd name="T57" fmla="*/ 69 h 73"/>
                <a:gd name="T58" fmla="*/ 370 w 699"/>
                <a:gd name="T59" fmla="*/ 69 h 73"/>
                <a:gd name="T60" fmla="*/ 383 w 699"/>
                <a:gd name="T61" fmla="*/ 69 h 73"/>
                <a:gd name="T62" fmla="*/ 393 w 699"/>
                <a:gd name="T63" fmla="*/ 68 h 73"/>
                <a:gd name="T64" fmla="*/ 407 w 699"/>
                <a:gd name="T65" fmla="*/ 66 h 73"/>
                <a:gd name="T66" fmla="*/ 417 w 699"/>
                <a:gd name="T67" fmla="*/ 64 h 73"/>
                <a:gd name="T68" fmla="*/ 431 w 699"/>
                <a:gd name="T69" fmla="*/ 64 h 73"/>
                <a:gd name="T70" fmla="*/ 444 w 699"/>
                <a:gd name="T71" fmla="*/ 62 h 73"/>
                <a:gd name="T72" fmla="*/ 457 w 699"/>
                <a:gd name="T73" fmla="*/ 61 h 73"/>
                <a:gd name="T74" fmla="*/ 470 w 699"/>
                <a:gd name="T75" fmla="*/ 59 h 73"/>
                <a:gd name="T76" fmla="*/ 484 w 699"/>
                <a:gd name="T77" fmla="*/ 59 h 73"/>
                <a:gd name="T78" fmla="*/ 496 w 699"/>
                <a:gd name="T79" fmla="*/ 55 h 73"/>
                <a:gd name="T80" fmla="*/ 510 w 699"/>
                <a:gd name="T81" fmla="*/ 54 h 73"/>
                <a:gd name="T82" fmla="*/ 522 w 699"/>
                <a:gd name="T83" fmla="*/ 52 h 73"/>
                <a:gd name="T84" fmla="*/ 536 w 699"/>
                <a:gd name="T85" fmla="*/ 50 h 73"/>
                <a:gd name="T86" fmla="*/ 548 w 699"/>
                <a:gd name="T87" fmla="*/ 47 h 73"/>
                <a:gd name="T88" fmla="*/ 562 w 699"/>
                <a:gd name="T89" fmla="*/ 45 h 73"/>
                <a:gd name="T90" fmla="*/ 574 w 699"/>
                <a:gd name="T91" fmla="*/ 42 h 73"/>
                <a:gd name="T92" fmla="*/ 588 w 699"/>
                <a:gd name="T93" fmla="*/ 40 h 73"/>
                <a:gd name="T94" fmla="*/ 600 w 699"/>
                <a:gd name="T95" fmla="*/ 36 h 73"/>
                <a:gd name="T96" fmla="*/ 614 w 699"/>
                <a:gd name="T97" fmla="*/ 33 h 73"/>
                <a:gd name="T98" fmla="*/ 628 w 699"/>
                <a:gd name="T99" fmla="*/ 29 h 73"/>
                <a:gd name="T100" fmla="*/ 642 w 699"/>
                <a:gd name="T101" fmla="*/ 28 h 73"/>
                <a:gd name="T102" fmla="*/ 656 w 699"/>
                <a:gd name="T103" fmla="*/ 24 h 73"/>
                <a:gd name="T104" fmla="*/ 670 w 699"/>
                <a:gd name="T105" fmla="*/ 21 h 73"/>
                <a:gd name="T106" fmla="*/ 684 w 699"/>
                <a:gd name="T107" fmla="*/ 17 h 73"/>
                <a:gd name="T108" fmla="*/ 699 w 699"/>
                <a:gd name="T10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9" h="73">
                  <a:moveTo>
                    <a:pt x="0" y="0"/>
                  </a:moveTo>
                  <a:lnTo>
                    <a:pt x="12" y="7"/>
                  </a:lnTo>
                  <a:lnTo>
                    <a:pt x="26" y="14"/>
                  </a:lnTo>
                  <a:lnTo>
                    <a:pt x="42" y="21"/>
                  </a:lnTo>
                  <a:lnTo>
                    <a:pt x="57" y="29"/>
                  </a:lnTo>
                  <a:lnTo>
                    <a:pt x="73" y="35"/>
                  </a:lnTo>
                  <a:lnTo>
                    <a:pt x="89" y="40"/>
                  </a:lnTo>
                  <a:lnTo>
                    <a:pt x="106" y="45"/>
                  </a:lnTo>
                  <a:lnTo>
                    <a:pt x="125" y="52"/>
                  </a:lnTo>
                  <a:lnTo>
                    <a:pt x="143" y="55"/>
                  </a:lnTo>
                  <a:lnTo>
                    <a:pt x="162" y="59"/>
                  </a:lnTo>
                  <a:lnTo>
                    <a:pt x="171" y="59"/>
                  </a:lnTo>
                  <a:lnTo>
                    <a:pt x="181" y="62"/>
                  </a:lnTo>
                  <a:lnTo>
                    <a:pt x="191" y="62"/>
                  </a:lnTo>
                  <a:lnTo>
                    <a:pt x="202" y="66"/>
                  </a:lnTo>
                  <a:lnTo>
                    <a:pt x="212" y="66"/>
                  </a:lnTo>
                  <a:lnTo>
                    <a:pt x="223" y="68"/>
                  </a:lnTo>
                  <a:lnTo>
                    <a:pt x="233" y="68"/>
                  </a:lnTo>
                  <a:lnTo>
                    <a:pt x="244" y="69"/>
                  </a:lnTo>
                  <a:lnTo>
                    <a:pt x="254" y="69"/>
                  </a:lnTo>
                  <a:lnTo>
                    <a:pt x="266" y="71"/>
                  </a:lnTo>
                  <a:lnTo>
                    <a:pt x="278" y="71"/>
                  </a:lnTo>
                  <a:lnTo>
                    <a:pt x="290" y="73"/>
                  </a:lnTo>
                  <a:lnTo>
                    <a:pt x="301" y="71"/>
                  </a:lnTo>
                  <a:lnTo>
                    <a:pt x="311" y="71"/>
                  </a:lnTo>
                  <a:lnTo>
                    <a:pt x="324" y="71"/>
                  </a:lnTo>
                  <a:lnTo>
                    <a:pt x="336" y="71"/>
                  </a:lnTo>
                  <a:lnTo>
                    <a:pt x="346" y="69"/>
                  </a:lnTo>
                  <a:lnTo>
                    <a:pt x="358" y="69"/>
                  </a:lnTo>
                  <a:lnTo>
                    <a:pt x="370" y="69"/>
                  </a:lnTo>
                  <a:lnTo>
                    <a:pt x="383" y="69"/>
                  </a:lnTo>
                  <a:lnTo>
                    <a:pt x="393" y="68"/>
                  </a:lnTo>
                  <a:lnTo>
                    <a:pt x="407" y="66"/>
                  </a:lnTo>
                  <a:lnTo>
                    <a:pt x="417" y="64"/>
                  </a:lnTo>
                  <a:lnTo>
                    <a:pt x="431" y="64"/>
                  </a:lnTo>
                  <a:lnTo>
                    <a:pt x="444" y="62"/>
                  </a:lnTo>
                  <a:lnTo>
                    <a:pt x="457" y="61"/>
                  </a:lnTo>
                  <a:lnTo>
                    <a:pt x="470" y="59"/>
                  </a:lnTo>
                  <a:lnTo>
                    <a:pt x="484" y="59"/>
                  </a:lnTo>
                  <a:lnTo>
                    <a:pt x="496" y="55"/>
                  </a:lnTo>
                  <a:lnTo>
                    <a:pt x="510" y="54"/>
                  </a:lnTo>
                  <a:lnTo>
                    <a:pt x="522" y="52"/>
                  </a:lnTo>
                  <a:lnTo>
                    <a:pt x="536" y="50"/>
                  </a:lnTo>
                  <a:lnTo>
                    <a:pt x="548" y="47"/>
                  </a:lnTo>
                  <a:lnTo>
                    <a:pt x="562" y="45"/>
                  </a:lnTo>
                  <a:lnTo>
                    <a:pt x="574" y="42"/>
                  </a:lnTo>
                  <a:lnTo>
                    <a:pt x="588" y="40"/>
                  </a:lnTo>
                  <a:lnTo>
                    <a:pt x="600" y="36"/>
                  </a:lnTo>
                  <a:lnTo>
                    <a:pt x="614" y="33"/>
                  </a:lnTo>
                  <a:lnTo>
                    <a:pt x="628" y="29"/>
                  </a:lnTo>
                  <a:lnTo>
                    <a:pt x="642" y="28"/>
                  </a:lnTo>
                  <a:lnTo>
                    <a:pt x="656" y="24"/>
                  </a:lnTo>
                  <a:lnTo>
                    <a:pt x="670" y="21"/>
                  </a:lnTo>
                  <a:lnTo>
                    <a:pt x="684" y="17"/>
                  </a:lnTo>
                  <a:lnTo>
                    <a:pt x="699" y="15"/>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5" name="Freeform 197"/>
            <p:cNvSpPr>
              <a:spLocks/>
            </p:cNvSpPr>
            <p:nvPr/>
          </p:nvSpPr>
          <p:spPr bwMode="auto">
            <a:xfrm>
              <a:off x="2419" y="6311"/>
              <a:ext cx="36" cy="75"/>
            </a:xfrm>
            <a:custGeom>
              <a:avLst/>
              <a:gdLst>
                <a:gd name="T0" fmla="*/ 71 w 71"/>
                <a:gd name="T1" fmla="*/ 0 h 152"/>
                <a:gd name="T2" fmla="*/ 62 w 71"/>
                <a:gd name="T3" fmla="*/ 9 h 152"/>
                <a:gd name="T4" fmla="*/ 56 w 71"/>
                <a:gd name="T5" fmla="*/ 18 h 152"/>
                <a:gd name="T6" fmla="*/ 49 w 71"/>
                <a:gd name="T7" fmla="*/ 28 h 152"/>
                <a:gd name="T8" fmla="*/ 43 w 71"/>
                <a:gd name="T9" fmla="*/ 39 h 152"/>
                <a:gd name="T10" fmla="*/ 36 w 71"/>
                <a:gd name="T11" fmla="*/ 47 h 152"/>
                <a:gd name="T12" fmla="*/ 31 w 71"/>
                <a:gd name="T13" fmla="*/ 56 h 152"/>
                <a:gd name="T14" fmla="*/ 26 w 71"/>
                <a:gd name="T15" fmla="*/ 67 h 152"/>
                <a:gd name="T16" fmla="*/ 22 w 71"/>
                <a:gd name="T17" fmla="*/ 77 h 152"/>
                <a:gd name="T18" fmla="*/ 17 w 71"/>
                <a:gd name="T19" fmla="*/ 86 h 152"/>
                <a:gd name="T20" fmla="*/ 12 w 71"/>
                <a:gd name="T21" fmla="*/ 94 h 152"/>
                <a:gd name="T22" fmla="*/ 9 w 71"/>
                <a:gd name="T23" fmla="*/ 103 h 152"/>
                <a:gd name="T24" fmla="*/ 7 w 71"/>
                <a:gd name="T25" fmla="*/ 113 h 152"/>
                <a:gd name="T26" fmla="*/ 3 w 71"/>
                <a:gd name="T27" fmla="*/ 122 h 152"/>
                <a:gd name="T28" fmla="*/ 2 w 71"/>
                <a:gd name="T29" fmla="*/ 133 h 152"/>
                <a:gd name="T30" fmla="*/ 0 w 71"/>
                <a:gd name="T31" fmla="*/ 141 h 152"/>
                <a:gd name="T32" fmla="*/ 0 w 71"/>
                <a:gd name="T3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52">
                  <a:moveTo>
                    <a:pt x="71" y="0"/>
                  </a:moveTo>
                  <a:lnTo>
                    <a:pt x="62" y="9"/>
                  </a:lnTo>
                  <a:lnTo>
                    <a:pt x="56" y="18"/>
                  </a:lnTo>
                  <a:lnTo>
                    <a:pt x="49" y="28"/>
                  </a:lnTo>
                  <a:lnTo>
                    <a:pt x="43" y="39"/>
                  </a:lnTo>
                  <a:lnTo>
                    <a:pt x="36" y="47"/>
                  </a:lnTo>
                  <a:lnTo>
                    <a:pt x="31" y="56"/>
                  </a:lnTo>
                  <a:lnTo>
                    <a:pt x="26" y="67"/>
                  </a:lnTo>
                  <a:lnTo>
                    <a:pt x="22" y="77"/>
                  </a:lnTo>
                  <a:lnTo>
                    <a:pt x="17" y="86"/>
                  </a:lnTo>
                  <a:lnTo>
                    <a:pt x="12" y="94"/>
                  </a:lnTo>
                  <a:lnTo>
                    <a:pt x="9" y="103"/>
                  </a:lnTo>
                  <a:lnTo>
                    <a:pt x="7" y="113"/>
                  </a:lnTo>
                  <a:lnTo>
                    <a:pt x="3" y="122"/>
                  </a:lnTo>
                  <a:lnTo>
                    <a:pt x="2" y="133"/>
                  </a:lnTo>
                  <a:lnTo>
                    <a:pt x="0" y="141"/>
                  </a:lnTo>
                  <a:lnTo>
                    <a:pt x="0" y="15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6" name="Freeform 198"/>
            <p:cNvSpPr>
              <a:spLocks/>
            </p:cNvSpPr>
            <p:nvPr/>
          </p:nvSpPr>
          <p:spPr bwMode="auto">
            <a:xfrm>
              <a:off x="2419" y="6386"/>
              <a:ext cx="1" cy="13"/>
            </a:xfrm>
            <a:custGeom>
              <a:avLst/>
              <a:gdLst>
                <a:gd name="T0" fmla="*/ 2 w 2"/>
                <a:gd name="T1" fmla="*/ 0 h 24"/>
                <a:gd name="T2" fmla="*/ 0 w 2"/>
                <a:gd name="T3" fmla="*/ 12 h 24"/>
                <a:gd name="T4" fmla="*/ 0 w 2"/>
                <a:gd name="T5" fmla="*/ 24 h 24"/>
              </a:gdLst>
              <a:ahLst/>
              <a:cxnLst>
                <a:cxn ang="0">
                  <a:pos x="T0" y="T1"/>
                </a:cxn>
                <a:cxn ang="0">
                  <a:pos x="T2" y="T3"/>
                </a:cxn>
                <a:cxn ang="0">
                  <a:pos x="T4" y="T5"/>
                </a:cxn>
              </a:cxnLst>
              <a:rect l="0" t="0" r="r" b="b"/>
              <a:pathLst>
                <a:path w="2" h="24">
                  <a:moveTo>
                    <a:pt x="2" y="0"/>
                  </a:moveTo>
                  <a:lnTo>
                    <a:pt x="0" y="12"/>
                  </a:lnTo>
                  <a:lnTo>
                    <a:pt x="0" y="2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7" name="Freeform 199"/>
            <p:cNvSpPr>
              <a:spLocks/>
            </p:cNvSpPr>
            <p:nvPr/>
          </p:nvSpPr>
          <p:spPr bwMode="auto">
            <a:xfrm>
              <a:off x="2416" y="6399"/>
              <a:ext cx="3" cy="11"/>
            </a:xfrm>
            <a:custGeom>
              <a:avLst/>
              <a:gdLst>
                <a:gd name="T0" fmla="*/ 5 w 5"/>
                <a:gd name="T1" fmla="*/ 0 h 23"/>
                <a:gd name="T2" fmla="*/ 0 w 5"/>
                <a:gd name="T3" fmla="*/ 11 h 23"/>
                <a:gd name="T4" fmla="*/ 3 w 5"/>
                <a:gd name="T5" fmla="*/ 23 h 23"/>
              </a:gdLst>
              <a:ahLst/>
              <a:cxnLst>
                <a:cxn ang="0">
                  <a:pos x="T0" y="T1"/>
                </a:cxn>
                <a:cxn ang="0">
                  <a:pos x="T2" y="T3"/>
                </a:cxn>
                <a:cxn ang="0">
                  <a:pos x="T4" y="T5"/>
                </a:cxn>
              </a:cxnLst>
              <a:rect l="0" t="0" r="r" b="b"/>
              <a:pathLst>
                <a:path w="5" h="23">
                  <a:moveTo>
                    <a:pt x="5" y="0"/>
                  </a:moveTo>
                  <a:lnTo>
                    <a:pt x="0" y="11"/>
                  </a:lnTo>
                  <a:lnTo>
                    <a:pt x="3" y="2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8" name="Freeform 200"/>
            <p:cNvSpPr>
              <a:spLocks/>
            </p:cNvSpPr>
            <p:nvPr/>
          </p:nvSpPr>
          <p:spPr bwMode="auto">
            <a:xfrm>
              <a:off x="2418" y="6410"/>
              <a:ext cx="1" cy="2"/>
            </a:xfrm>
            <a:custGeom>
              <a:avLst/>
              <a:gdLst>
                <a:gd name="T0" fmla="*/ 0 w 2"/>
                <a:gd name="T1" fmla="*/ 0 h 3"/>
                <a:gd name="T2" fmla="*/ 0 w 2"/>
                <a:gd name="T3" fmla="*/ 0 h 3"/>
                <a:gd name="T4" fmla="*/ 2 w 2"/>
                <a:gd name="T5" fmla="*/ 3 h 3"/>
              </a:gdLst>
              <a:ahLst/>
              <a:cxnLst>
                <a:cxn ang="0">
                  <a:pos x="T0" y="T1"/>
                </a:cxn>
                <a:cxn ang="0">
                  <a:pos x="T2" y="T3"/>
                </a:cxn>
                <a:cxn ang="0">
                  <a:pos x="T4" y="T5"/>
                </a:cxn>
              </a:cxnLst>
              <a:rect l="0" t="0" r="r" b="b"/>
              <a:pathLst>
                <a:path w="2" h="3">
                  <a:moveTo>
                    <a:pt x="0" y="0"/>
                  </a:moveTo>
                  <a:lnTo>
                    <a:pt x="0" y="0"/>
                  </a:lnTo>
                  <a:lnTo>
                    <a:pt x="2" y="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09" name="Freeform 201"/>
            <p:cNvSpPr>
              <a:spLocks/>
            </p:cNvSpPr>
            <p:nvPr/>
          </p:nvSpPr>
          <p:spPr bwMode="auto">
            <a:xfrm>
              <a:off x="2419" y="6412"/>
              <a:ext cx="36" cy="66"/>
            </a:xfrm>
            <a:custGeom>
              <a:avLst/>
              <a:gdLst>
                <a:gd name="T0" fmla="*/ 0 w 73"/>
                <a:gd name="T1" fmla="*/ 0 h 132"/>
                <a:gd name="T2" fmla="*/ 0 w 73"/>
                <a:gd name="T3" fmla="*/ 18 h 132"/>
                <a:gd name="T4" fmla="*/ 5 w 73"/>
                <a:gd name="T5" fmla="*/ 35 h 132"/>
                <a:gd name="T6" fmla="*/ 7 w 73"/>
                <a:gd name="T7" fmla="*/ 42 h 132"/>
                <a:gd name="T8" fmla="*/ 11 w 73"/>
                <a:gd name="T9" fmla="*/ 52 h 132"/>
                <a:gd name="T10" fmla="*/ 16 w 73"/>
                <a:gd name="T11" fmla="*/ 59 h 132"/>
                <a:gd name="T12" fmla="*/ 21 w 73"/>
                <a:gd name="T13" fmla="*/ 70 h 132"/>
                <a:gd name="T14" fmla="*/ 30 w 73"/>
                <a:gd name="T15" fmla="*/ 85 h 132"/>
                <a:gd name="T16" fmla="*/ 42 w 73"/>
                <a:gd name="T17" fmla="*/ 101 h 132"/>
                <a:gd name="T18" fmla="*/ 47 w 73"/>
                <a:gd name="T19" fmla="*/ 108 h 132"/>
                <a:gd name="T20" fmla="*/ 56 w 73"/>
                <a:gd name="T21" fmla="*/ 117 h 132"/>
                <a:gd name="T22" fmla="*/ 63 w 73"/>
                <a:gd name="T23" fmla="*/ 124 h 132"/>
                <a:gd name="T24" fmla="*/ 73 w 73"/>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2">
                  <a:moveTo>
                    <a:pt x="0" y="0"/>
                  </a:moveTo>
                  <a:lnTo>
                    <a:pt x="0" y="18"/>
                  </a:lnTo>
                  <a:lnTo>
                    <a:pt x="5" y="35"/>
                  </a:lnTo>
                  <a:lnTo>
                    <a:pt x="7" y="42"/>
                  </a:lnTo>
                  <a:lnTo>
                    <a:pt x="11" y="52"/>
                  </a:lnTo>
                  <a:lnTo>
                    <a:pt x="16" y="59"/>
                  </a:lnTo>
                  <a:lnTo>
                    <a:pt x="21" y="70"/>
                  </a:lnTo>
                  <a:lnTo>
                    <a:pt x="30" y="85"/>
                  </a:lnTo>
                  <a:lnTo>
                    <a:pt x="42" y="101"/>
                  </a:lnTo>
                  <a:lnTo>
                    <a:pt x="47" y="108"/>
                  </a:lnTo>
                  <a:lnTo>
                    <a:pt x="56" y="117"/>
                  </a:lnTo>
                  <a:lnTo>
                    <a:pt x="63" y="124"/>
                  </a:lnTo>
                  <a:lnTo>
                    <a:pt x="73" y="13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0" name="Freeform 202"/>
            <p:cNvSpPr>
              <a:spLocks/>
            </p:cNvSpPr>
            <p:nvPr/>
          </p:nvSpPr>
          <p:spPr bwMode="auto">
            <a:xfrm>
              <a:off x="2455" y="6478"/>
              <a:ext cx="490" cy="56"/>
            </a:xfrm>
            <a:custGeom>
              <a:avLst/>
              <a:gdLst>
                <a:gd name="T0" fmla="*/ 0 w 979"/>
                <a:gd name="T1" fmla="*/ 0 h 113"/>
                <a:gd name="T2" fmla="*/ 11 w 979"/>
                <a:gd name="T3" fmla="*/ 9 h 113"/>
                <a:gd name="T4" fmla="*/ 26 w 979"/>
                <a:gd name="T5" fmla="*/ 19 h 113"/>
                <a:gd name="T6" fmla="*/ 31 w 979"/>
                <a:gd name="T7" fmla="*/ 23 h 113"/>
                <a:gd name="T8" fmla="*/ 40 w 979"/>
                <a:gd name="T9" fmla="*/ 28 h 113"/>
                <a:gd name="T10" fmla="*/ 49 w 979"/>
                <a:gd name="T11" fmla="*/ 33 h 113"/>
                <a:gd name="T12" fmla="*/ 59 w 979"/>
                <a:gd name="T13" fmla="*/ 39 h 113"/>
                <a:gd name="T14" fmla="*/ 66 w 979"/>
                <a:gd name="T15" fmla="*/ 42 h 113"/>
                <a:gd name="T16" fmla="*/ 75 w 979"/>
                <a:gd name="T17" fmla="*/ 46 h 113"/>
                <a:gd name="T18" fmla="*/ 85 w 979"/>
                <a:gd name="T19" fmla="*/ 49 h 113"/>
                <a:gd name="T20" fmla="*/ 96 w 979"/>
                <a:gd name="T21" fmla="*/ 54 h 113"/>
                <a:gd name="T22" fmla="*/ 106 w 979"/>
                <a:gd name="T23" fmla="*/ 58 h 113"/>
                <a:gd name="T24" fmla="*/ 117 w 979"/>
                <a:gd name="T25" fmla="*/ 63 h 113"/>
                <a:gd name="T26" fmla="*/ 129 w 979"/>
                <a:gd name="T27" fmla="*/ 66 h 113"/>
                <a:gd name="T28" fmla="*/ 141 w 979"/>
                <a:gd name="T29" fmla="*/ 72 h 113"/>
                <a:gd name="T30" fmla="*/ 151 w 979"/>
                <a:gd name="T31" fmla="*/ 73 h 113"/>
                <a:gd name="T32" fmla="*/ 164 w 979"/>
                <a:gd name="T33" fmla="*/ 77 h 113"/>
                <a:gd name="T34" fmla="*/ 176 w 979"/>
                <a:gd name="T35" fmla="*/ 79 h 113"/>
                <a:gd name="T36" fmla="*/ 190 w 979"/>
                <a:gd name="T37" fmla="*/ 82 h 113"/>
                <a:gd name="T38" fmla="*/ 200 w 979"/>
                <a:gd name="T39" fmla="*/ 84 h 113"/>
                <a:gd name="T40" fmla="*/ 214 w 979"/>
                <a:gd name="T41" fmla="*/ 87 h 113"/>
                <a:gd name="T42" fmla="*/ 228 w 979"/>
                <a:gd name="T43" fmla="*/ 89 h 113"/>
                <a:gd name="T44" fmla="*/ 244 w 979"/>
                <a:gd name="T45" fmla="*/ 92 h 113"/>
                <a:gd name="T46" fmla="*/ 256 w 979"/>
                <a:gd name="T47" fmla="*/ 94 h 113"/>
                <a:gd name="T48" fmla="*/ 270 w 979"/>
                <a:gd name="T49" fmla="*/ 96 h 113"/>
                <a:gd name="T50" fmla="*/ 285 w 979"/>
                <a:gd name="T51" fmla="*/ 98 h 113"/>
                <a:gd name="T52" fmla="*/ 301 w 979"/>
                <a:gd name="T53" fmla="*/ 101 h 113"/>
                <a:gd name="T54" fmla="*/ 315 w 979"/>
                <a:gd name="T55" fmla="*/ 101 h 113"/>
                <a:gd name="T56" fmla="*/ 331 w 979"/>
                <a:gd name="T57" fmla="*/ 105 h 113"/>
                <a:gd name="T58" fmla="*/ 346 w 979"/>
                <a:gd name="T59" fmla="*/ 105 h 113"/>
                <a:gd name="T60" fmla="*/ 364 w 979"/>
                <a:gd name="T61" fmla="*/ 108 h 113"/>
                <a:gd name="T62" fmla="*/ 379 w 979"/>
                <a:gd name="T63" fmla="*/ 108 h 113"/>
                <a:gd name="T64" fmla="*/ 395 w 979"/>
                <a:gd name="T65" fmla="*/ 110 h 113"/>
                <a:gd name="T66" fmla="*/ 411 w 979"/>
                <a:gd name="T67" fmla="*/ 110 h 113"/>
                <a:gd name="T68" fmla="*/ 428 w 979"/>
                <a:gd name="T69" fmla="*/ 112 h 113"/>
                <a:gd name="T70" fmla="*/ 444 w 979"/>
                <a:gd name="T71" fmla="*/ 112 h 113"/>
                <a:gd name="T72" fmla="*/ 461 w 979"/>
                <a:gd name="T73" fmla="*/ 112 h 113"/>
                <a:gd name="T74" fmla="*/ 478 w 979"/>
                <a:gd name="T75" fmla="*/ 112 h 113"/>
                <a:gd name="T76" fmla="*/ 498 w 979"/>
                <a:gd name="T77" fmla="*/ 113 h 113"/>
                <a:gd name="T78" fmla="*/ 515 w 979"/>
                <a:gd name="T79" fmla="*/ 112 h 113"/>
                <a:gd name="T80" fmla="*/ 534 w 979"/>
                <a:gd name="T81" fmla="*/ 112 h 113"/>
                <a:gd name="T82" fmla="*/ 551 w 979"/>
                <a:gd name="T83" fmla="*/ 112 h 113"/>
                <a:gd name="T84" fmla="*/ 571 w 979"/>
                <a:gd name="T85" fmla="*/ 112 h 113"/>
                <a:gd name="T86" fmla="*/ 588 w 979"/>
                <a:gd name="T87" fmla="*/ 110 h 113"/>
                <a:gd name="T88" fmla="*/ 607 w 979"/>
                <a:gd name="T89" fmla="*/ 110 h 113"/>
                <a:gd name="T90" fmla="*/ 626 w 979"/>
                <a:gd name="T91" fmla="*/ 110 h 113"/>
                <a:gd name="T92" fmla="*/ 647 w 979"/>
                <a:gd name="T93" fmla="*/ 110 h 113"/>
                <a:gd name="T94" fmla="*/ 666 w 979"/>
                <a:gd name="T95" fmla="*/ 108 h 113"/>
                <a:gd name="T96" fmla="*/ 685 w 979"/>
                <a:gd name="T97" fmla="*/ 106 h 113"/>
                <a:gd name="T98" fmla="*/ 704 w 979"/>
                <a:gd name="T99" fmla="*/ 105 h 113"/>
                <a:gd name="T100" fmla="*/ 725 w 979"/>
                <a:gd name="T101" fmla="*/ 103 h 113"/>
                <a:gd name="T102" fmla="*/ 744 w 979"/>
                <a:gd name="T103" fmla="*/ 101 h 113"/>
                <a:gd name="T104" fmla="*/ 765 w 979"/>
                <a:gd name="T105" fmla="*/ 99 h 113"/>
                <a:gd name="T106" fmla="*/ 786 w 979"/>
                <a:gd name="T107" fmla="*/ 98 h 113"/>
                <a:gd name="T108" fmla="*/ 807 w 979"/>
                <a:gd name="T109" fmla="*/ 96 h 113"/>
                <a:gd name="T110" fmla="*/ 828 w 979"/>
                <a:gd name="T111" fmla="*/ 92 h 113"/>
                <a:gd name="T112" fmla="*/ 849 w 979"/>
                <a:gd name="T113" fmla="*/ 91 h 113"/>
                <a:gd name="T114" fmla="*/ 870 w 979"/>
                <a:gd name="T115" fmla="*/ 87 h 113"/>
                <a:gd name="T116" fmla="*/ 891 w 979"/>
                <a:gd name="T117" fmla="*/ 86 h 113"/>
                <a:gd name="T118" fmla="*/ 911 w 979"/>
                <a:gd name="T119" fmla="*/ 82 h 113"/>
                <a:gd name="T120" fmla="*/ 934 w 979"/>
                <a:gd name="T121" fmla="*/ 80 h 113"/>
                <a:gd name="T122" fmla="*/ 957 w 979"/>
                <a:gd name="T123" fmla="*/ 77 h 113"/>
                <a:gd name="T124" fmla="*/ 979 w 979"/>
                <a:gd name="T125" fmla="*/ 7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9" h="113">
                  <a:moveTo>
                    <a:pt x="0" y="0"/>
                  </a:moveTo>
                  <a:lnTo>
                    <a:pt x="11" y="9"/>
                  </a:lnTo>
                  <a:lnTo>
                    <a:pt x="26" y="19"/>
                  </a:lnTo>
                  <a:lnTo>
                    <a:pt x="31" y="23"/>
                  </a:lnTo>
                  <a:lnTo>
                    <a:pt x="40" y="28"/>
                  </a:lnTo>
                  <a:lnTo>
                    <a:pt x="49" y="33"/>
                  </a:lnTo>
                  <a:lnTo>
                    <a:pt x="59" y="39"/>
                  </a:lnTo>
                  <a:lnTo>
                    <a:pt x="66" y="42"/>
                  </a:lnTo>
                  <a:lnTo>
                    <a:pt x="75" y="46"/>
                  </a:lnTo>
                  <a:lnTo>
                    <a:pt x="85" y="49"/>
                  </a:lnTo>
                  <a:lnTo>
                    <a:pt x="96" y="54"/>
                  </a:lnTo>
                  <a:lnTo>
                    <a:pt x="106" y="58"/>
                  </a:lnTo>
                  <a:lnTo>
                    <a:pt x="117" y="63"/>
                  </a:lnTo>
                  <a:lnTo>
                    <a:pt x="129" y="66"/>
                  </a:lnTo>
                  <a:lnTo>
                    <a:pt x="141" y="72"/>
                  </a:lnTo>
                  <a:lnTo>
                    <a:pt x="151" y="73"/>
                  </a:lnTo>
                  <a:lnTo>
                    <a:pt x="164" y="77"/>
                  </a:lnTo>
                  <a:lnTo>
                    <a:pt x="176" y="79"/>
                  </a:lnTo>
                  <a:lnTo>
                    <a:pt x="190" y="82"/>
                  </a:lnTo>
                  <a:lnTo>
                    <a:pt x="200" y="84"/>
                  </a:lnTo>
                  <a:lnTo>
                    <a:pt x="214" y="87"/>
                  </a:lnTo>
                  <a:lnTo>
                    <a:pt x="228" y="89"/>
                  </a:lnTo>
                  <a:lnTo>
                    <a:pt x="244" y="92"/>
                  </a:lnTo>
                  <a:lnTo>
                    <a:pt x="256" y="94"/>
                  </a:lnTo>
                  <a:lnTo>
                    <a:pt x="270" y="96"/>
                  </a:lnTo>
                  <a:lnTo>
                    <a:pt x="285" y="98"/>
                  </a:lnTo>
                  <a:lnTo>
                    <a:pt x="301" y="101"/>
                  </a:lnTo>
                  <a:lnTo>
                    <a:pt x="315" y="101"/>
                  </a:lnTo>
                  <a:lnTo>
                    <a:pt x="331" y="105"/>
                  </a:lnTo>
                  <a:lnTo>
                    <a:pt x="346" y="105"/>
                  </a:lnTo>
                  <a:lnTo>
                    <a:pt x="364" y="108"/>
                  </a:lnTo>
                  <a:lnTo>
                    <a:pt x="379" y="108"/>
                  </a:lnTo>
                  <a:lnTo>
                    <a:pt x="395" y="110"/>
                  </a:lnTo>
                  <a:lnTo>
                    <a:pt x="411" y="110"/>
                  </a:lnTo>
                  <a:lnTo>
                    <a:pt x="428" y="112"/>
                  </a:lnTo>
                  <a:lnTo>
                    <a:pt x="444" y="112"/>
                  </a:lnTo>
                  <a:lnTo>
                    <a:pt x="461" y="112"/>
                  </a:lnTo>
                  <a:lnTo>
                    <a:pt x="478" y="112"/>
                  </a:lnTo>
                  <a:lnTo>
                    <a:pt x="498" y="113"/>
                  </a:lnTo>
                  <a:lnTo>
                    <a:pt x="515" y="112"/>
                  </a:lnTo>
                  <a:lnTo>
                    <a:pt x="534" y="112"/>
                  </a:lnTo>
                  <a:lnTo>
                    <a:pt x="551" y="112"/>
                  </a:lnTo>
                  <a:lnTo>
                    <a:pt x="571" y="112"/>
                  </a:lnTo>
                  <a:lnTo>
                    <a:pt x="588" y="110"/>
                  </a:lnTo>
                  <a:lnTo>
                    <a:pt x="607" y="110"/>
                  </a:lnTo>
                  <a:lnTo>
                    <a:pt x="626" y="110"/>
                  </a:lnTo>
                  <a:lnTo>
                    <a:pt x="647" y="110"/>
                  </a:lnTo>
                  <a:lnTo>
                    <a:pt x="666" y="108"/>
                  </a:lnTo>
                  <a:lnTo>
                    <a:pt x="685" y="106"/>
                  </a:lnTo>
                  <a:lnTo>
                    <a:pt x="704" y="105"/>
                  </a:lnTo>
                  <a:lnTo>
                    <a:pt x="725" y="103"/>
                  </a:lnTo>
                  <a:lnTo>
                    <a:pt x="744" y="101"/>
                  </a:lnTo>
                  <a:lnTo>
                    <a:pt x="765" y="99"/>
                  </a:lnTo>
                  <a:lnTo>
                    <a:pt x="786" y="98"/>
                  </a:lnTo>
                  <a:lnTo>
                    <a:pt x="807" y="96"/>
                  </a:lnTo>
                  <a:lnTo>
                    <a:pt x="828" y="92"/>
                  </a:lnTo>
                  <a:lnTo>
                    <a:pt x="849" y="91"/>
                  </a:lnTo>
                  <a:lnTo>
                    <a:pt x="870" y="87"/>
                  </a:lnTo>
                  <a:lnTo>
                    <a:pt x="891" y="86"/>
                  </a:lnTo>
                  <a:lnTo>
                    <a:pt x="911" y="82"/>
                  </a:lnTo>
                  <a:lnTo>
                    <a:pt x="934" y="80"/>
                  </a:lnTo>
                  <a:lnTo>
                    <a:pt x="957" y="77"/>
                  </a:lnTo>
                  <a:lnTo>
                    <a:pt x="979" y="75"/>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1" name="Freeform 203"/>
            <p:cNvSpPr>
              <a:spLocks/>
            </p:cNvSpPr>
            <p:nvPr/>
          </p:nvSpPr>
          <p:spPr bwMode="auto">
            <a:xfrm>
              <a:off x="2945" y="6194"/>
              <a:ext cx="664" cy="321"/>
            </a:xfrm>
            <a:custGeom>
              <a:avLst/>
              <a:gdLst>
                <a:gd name="T0" fmla="*/ 21 w 1329"/>
                <a:gd name="T1" fmla="*/ 637 h 642"/>
                <a:gd name="T2" fmla="*/ 68 w 1329"/>
                <a:gd name="T3" fmla="*/ 628 h 642"/>
                <a:gd name="T4" fmla="*/ 115 w 1329"/>
                <a:gd name="T5" fmla="*/ 619 h 642"/>
                <a:gd name="T6" fmla="*/ 162 w 1329"/>
                <a:gd name="T7" fmla="*/ 609 h 642"/>
                <a:gd name="T8" fmla="*/ 211 w 1329"/>
                <a:gd name="T9" fmla="*/ 597 h 642"/>
                <a:gd name="T10" fmla="*/ 259 w 1329"/>
                <a:gd name="T11" fmla="*/ 586 h 642"/>
                <a:gd name="T12" fmla="*/ 310 w 1329"/>
                <a:gd name="T13" fmla="*/ 574 h 642"/>
                <a:gd name="T14" fmla="*/ 358 w 1329"/>
                <a:gd name="T15" fmla="*/ 562 h 642"/>
                <a:gd name="T16" fmla="*/ 407 w 1329"/>
                <a:gd name="T17" fmla="*/ 548 h 642"/>
                <a:gd name="T18" fmla="*/ 456 w 1329"/>
                <a:gd name="T19" fmla="*/ 533 h 642"/>
                <a:gd name="T20" fmla="*/ 505 w 1329"/>
                <a:gd name="T21" fmla="*/ 517 h 642"/>
                <a:gd name="T22" fmla="*/ 553 w 1329"/>
                <a:gd name="T23" fmla="*/ 501 h 642"/>
                <a:gd name="T24" fmla="*/ 602 w 1329"/>
                <a:gd name="T25" fmla="*/ 486 h 642"/>
                <a:gd name="T26" fmla="*/ 651 w 1329"/>
                <a:gd name="T27" fmla="*/ 468 h 642"/>
                <a:gd name="T28" fmla="*/ 698 w 1329"/>
                <a:gd name="T29" fmla="*/ 449 h 642"/>
                <a:gd name="T30" fmla="*/ 746 w 1329"/>
                <a:gd name="T31" fmla="*/ 432 h 642"/>
                <a:gd name="T32" fmla="*/ 792 w 1329"/>
                <a:gd name="T33" fmla="*/ 411 h 642"/>
                <a:gd name="T34" fmla="*/ 837 w 1329"/>
                <a:gd name="T35" fmla="*/ 390 h 642"/>
                <a:gd name="T36" fmla="*/ 880 w 1329"/>
                <a:gd name="T37" fmla="*/ 367 h 642"/>
                <a:gd name="T38" fmla="*/ 924 w 1329"/>
                <a:gd name="T39" fmla="*/ 345 h 642"/>
                <a:gd name="T40" fmla="*/ 965 w 1329"/>
                <a:gd name="T41" fmla="*/ 320 h 642"/>
                <a:gd name="T42" fmla="*/ 1007 w 1329"/>
                <a:gd name="T43" fmla="*/ 296 h 642"/>
                <a:gd name="T44" fmla="*/ 1047 w 1329"/>
                <a:gd name="T45" fmla="*/ 272 h 642"/>
                <a:gd name="T46" fmla="*/ 1085 w 1329"/>
                <a:gd name="T47" fmla="*/ 247 h 642"/>
                <a:gd name="T48" fmla="*/ 1120 w 1329"/>
                <a:gd name="T49" fmla="*/ 221 h 642"/>
                <a:gd name="T50" fmla="*/ 1153 w 1329"/>
                <a:gd name="T51" fmla="*/ 193 h 642"/>
                <a:gd name="T52" fmla="*/ 1186 w 1329"/>
                <a:gd name="T53" fmla="*/ 166 h 642"/>
                <a:gd name="T54" fmla="*/ 1218 w 1329"/>
                <a:gd name="T55" fmla="*/ 138 h 642"/>
                <a:gd name="T56" fmla="*/ 1245 w 1329"/>
                <a:gd name="T57" fmla="*/ 108 h 642"/>
                <a:gd name="T58" fmla="*/ 1271 w 1329"/>
                <a:gd name="T59" fmla="*/ 77 h 642"/>
                <a:gd name="T60" fmla="*/ 1296 w 1329"/>
                <a:gd name="T61" fmla="*/ 47 h 642"/>
                <a:gd name="T62" fmla="*/ 1317 w 1329"/>
                <a:gd name="T63" fmla="*/ 1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9" h="642">
                  <a:moveTo>
                    <a:pt x="0" y="642"/>
                  </a:moveTo>
                  <a:lnTo>
                    <a:pt x="21" y="637"/>
                  </a:lnTo>
                  <a:lnTo>
                    <a:pt x="45" y="633"/>
                  </a:lnTo>
                  <a:lnTo>
                    <a:pt x="68" y="628"/>
                  </a:lnTo>
                  <a:lnTo>
                    <a:pt x="92" y="625"/>
                  </a:lnTo>
                  <a:lnTo>
                    <a:pt x="115" y="619"/>
                  </a:lnTo>
                  <a:lnTo>
                    <a:pt x="139" y="614"/>
                  </a:lnTo>
                  <a:lnTo>
                    <a:pt x="162" y="609"/>
                  </a:lnTo>
                  <a:lnTo>
                    <a:pt x="188" y="604"/>
                  </a:lnTo>
                  <a:lnTo>
                    <a:pt x="211" y="597"/>
                  </a:lnTo>
                  <a:lnTo>
                    <a:pt x="235" y="592"/>
                  </a:lnTo>
                  <a:lnTo>
                    <a:pt x="259" y="586"/>
                  </a:lnTo>
                  <a:lnTo>
                    <a:pt x="285" y="581"/>
                  </a:lnTo>
                  <a:lnTo>
                    <a:pt x="310" y="574"/>
                  </a:lnTo>
                  <a:lnTo>
                    <a:pt x="334" y="569"/>
                  </a:lnTo>
                  <a:lnTo>
                    <a:pt x="358" y="562"/>
                  </a:lnTo>
                  <a:lnTo>
                    <a:pt x="385" y="557"/>
                  </a:lnTo>
                  <a:lnTo>
                    <a:pt x="407" y="548"/>
                  </a:lnTo>
                  <a:lnTo>
                    <a:pt x="432" y="541"/>
                  </a:lnTo>
                  <a:lnTo>
                    <a:pt x="456" y="533"/>
                  </a:lnTo>
                  <a:lnTo>
                    <a:pt x="482" y="526"/>
                  </a:lnTo>
                  <a:lnTo>
                    <a:pt x="505" y="517"/>
                  </a:lnTo>
                  <a:lnTo>
                    <a:pt x="529" y="510"/>
                  </a:lnTo>
                  <a:lnTo>
                    <a:pt x="553" y="501"/>
                  </a:lnTo>
                  <a:lnTo>
                    <a:pt x="579" y="494"/>
                  </a:lnTo>
                  <a:lnTo>
                    <a:pt x="602" y="486"/>
                  </a:lnTo>
                  <a:lnTo>
                    <a:pt x="626" y="477"/>
                  </a:lnTo>
                  <a:lnTo>
                    <a:pt x="651" y="468"/>
                  </a:lnTo>
                  <a:lnTo>
                    <a:pt x="675" y="460"/>
                  </a:lnTo>
                  <a:lnTo>
                    <a:pt x="698" y="449"/>
                  </a:lnTo>
                  <a:lnTo>
                    <a:pt x="722" y="440"/>
                  </a:lnTo>
                  <a:lnTo>
                    <a:pt x="746" y="432"/>
                  </a:lnTo>
                  <a:lnTo>
                    <a:pt x="771" y="423"/>
                  </a:lnTo>
                  <a:lnTo>
                    <a:pt x="792" y="411"/>
                  </a:lnTo>
                  <a:lnTo>
                    <a:pt x="814" y="400"/>
                  </a:lnTo>
                  <a:lnTo>
                    <a:pt x="837" y="390"/>
                  </a:lnTo>
                  <a:lnTo>
                    <a:pt x="859" y="380"/>
                  </a:lnTo>
                  <a:lnTo>
                    <a:pt x="880" y="367"/>
                  </a:lnTo>
                  <a:lnTo>
                    <a:pt x="903" y="357"/>
                  </a:lnTo>
                  <a:lnTo>
                    <a:pt x="924" y="345"/>
                  </a:lnTo>
                  <a:lnTo>
                    <a:pt x="946" y="334"/>
                  </a:lnTo>
                  <a:lnTo>
                    <a:pt x="965" y="320"/>
                  </a:lnTo>
                  <a:lnTo>
                    <a:pt x="986" y="310"/>
                  </a:lnTo>
                  <a:lnTo>
                    <a:pt x="1007" y="296"/>
                  </a:lnTo>
                  <a:lnTo>
                    <a:pt x="1028" y="286"/>
                  </a:lnTo>
                  <a:lnTo>
                    <a:pt x="1047" y="272"/>
                  </a:lnTo>
                  <a:lnTo>
                    <a:pt x="1066" y="260"/>
                  </a:lnTo>
                  <a:lnTo>
                    <a:pt x="1085" y="247"/>
                  </a:lnTo>
                  <a:lnTo>
                    <a:pt x="1105" y="235"/>
                  </a:lnTo>
                  <a:lnTo>
                    <a:pt x="1120" y="221"/>
                  </a:lnTo>
                  <a:lnTo>
                    <a:pt x="1138" y="207"/>
                  </a:lnTo>
                  <a:lnTo>
                    <a:pt x="1153" y="193"/>
                  </a:lnTo>
                  <a:lnTo>
                    <a:pt x="1171" y="180"/>
                  </a:lnTo>
                  <a:lnTo>
                    <a:pt x="1186" y="166"/>
                  </a:lnTo>
                  <a:lnTo>
                    <a:pt x="1202" y="152"/>
                  </a:lnTo>
                  <a:lnTo>
                    <a:pt x="1218" y="138"/>
                  </a:lnTo>
                  <a:lnTo>
                    <a:pt x="1233" y="124"/>
                  </a:lnTo>
                  <a:lnTo>
                    <a:pt x="1245" y="108"/>
                  </a:lnTo>
                  <a:lnTo>
                    <a:pt x="1259" y="93"/>
                  </a:lnTo>
                  <a:lnTo>
                    <a:pt x="1271" y="77"/>
                  </a:lnTo>
                  <a:lnTo>
                    <a:pt x="1285" y="63"/>
                  </a:lnTo>
                  <a:lnTo>
                    <a:pt x="1296" y="47"/>
                  </a:lnTo>
                  <a:lnTo>
                    <a:pt x="1306" y="32"/>
                  </a:lnTo>
                  <a:lnTo>
                    <a:pt x="1317" y="16"/>
                  </a:lnTo>
                  <a:lnTo>
                    <a:pt x="1329"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2" name="Freeform 204"/>
            <p:cNvSpPr>
              <a:spLocks/>
            </p:cNvSpPr>
            <p:nvPr/>
          </p:nvSpPr>
          <p:spPr bwMode="auto">
            <a:xfrm>
              <a:off x="3565" y="5946"/>
              <a:ext cx="65" cy="248"/>
            </a:xfrm>
            <a:custGeom>
              <a:avLst/>
              <a:gdLst>
                <a:gd name="T0" fmla="*/ 89 w 131"/>
                <a:gd name="T1" fmla="*/ 495 h 495"/>
                <a:gd name="T2" fmla="*/ 96 w 131"/>
                <a:gd name="T3" fmla="*/ 480 h 495"/>
                <a:gd name="T4" fmla="*/ 103 w 131"/>
                <a:gd name="T5" fmla="*/ 466 h 495"/>
                <a:gd name="T6" fmla="*/ 108 w 131"/>
                <a:gd name="T7" fmla="*/ 452 h 495"/>
                <a:gd name="T8" fmla="*/ 113 w 131"/>
                <a:gd name="T9" fmla="*/ 438 h 495"/>
                <a:gd name="T10" fmla="*/ 117 w 131"/>
                <a:gd name="T11" fmla="*/ 422 h 495"/>
                <a:gd name="T12" fmla="*/ 122 w 131"/>
                <a:gd name="T13" fmla="*/ 409 h 495"/>
                <a:gd name="T14" fmla="*/ 125 w 131"/>
                <a:gd name="T15" fmla="*/ 395 h 495"/>
                <a:gd name="T16" fmla="*/ 129 w 131"/>
                <a:gd name="T17" fmla="*/ 381 h 495"/>
                <a:gd name="T18" fmla="*/ 129 w 131"/>
                <a:gd name="T19" fmla="*/ 365 h 495"/>
                <a:gd name="T20" fmla="*/ 131 w 131"/>
                <a:gd name="T21" fmla="*/ 351 h 495"/>
                <a:gd name="T22" fmla="*/ 131 w 131"/>
                <a:gd name="T23" fmla="*/ 337 h 495"/>
                <a:gd name="T24" fmla="*/ 131 w 131"/>
                <a:gd name="T25" fmla="*/ 323 h 495"/>
                <a:gd name="T26" fmla="*/ 129 w 131"/>
                <a:gd name="T27" fmla="*/ 308 h 495"/>
                <a:gd name="T28" fmla="*/ 127 w 131"/>
                <a:gd name="T29" fmla="*/ 294 h 495"/>
                <a:gd name="T30" fmla="*/ 125 w 131"/>
                <a:gd name="T31" fmla="*/ 280 h 495"/>
                <a:gd name="T32" fmla="*/ 124 w 131"/>
                <a:gd name="T33" fmla="*/ 266 h 495"/>
                <a:gd name="T34" fmla="*/ 118 w 131"/>
                <a:gd name="T35" fmla="*/ 250 h 495"/>
                <a:gd name="T36" fmla="*/ 115 w 131"/>
                <a:gd name="T37" fmla="*/ 235 h 495"/>
                <a:gd name="T38" fmla="*/ 110 w 131"/>
                <a:gd name="T39" fmla="*/ 219 h 495"/>
                <a:gd name="T40" fmla="*/ 105 w 131"/>
                <a:gd name="T41" fmla="*/ 203 h 495"/>
                <a:gd name="T42" fmla="*/ 98 w 131"/>
                <a:gd name="T43" fmla="*/ 188 h 495"/>
                <a:gd name="T44" fmla="*/ 92 w 131"/>
                <a:gd name="T45" fmla="*/ 172 h 495"/>
                <a:gd name="T46" fmla="*/ 85 w 131"/>
                <a:gd name="T47" fmla="*/ 156 h 495"/>
                <a:gd name="T48" fmla="*/ 78 w 131"/>
                <a:gd name="T49" fmla="*/ 141 h 495"/>
                <a:gd name="T50" fmla="*/ 70 w 131"/>
                <a:gd name="T51" fmla="*/ 123 h 495"/>
                <a:gd name="T52" fmla="*/ 61 w 131"/>
                <a:gd name="T53" fmla="*/ 106 h 495"/>
                <a:gd name="T54" fmla="*/ 56 w 131"/>
                <a:gd name="T55" fmla="*/ 96 h 495"/>
                <a:gd name="T56" fmla="*/ 51 w 131"/>
                <a:gd name="T57" fmla="*/ 89 h 495"/>
                <a:gd name="T58" fmla="*/ 45 w 131"/>
                <a:gd name="T59" fmla="*/ 78 h 495"/>
                <a:gd name="T60" fmla="*/ 42 w 131"/>
                <a:gd name="T61" fmla="*/ 71 h 495"/>
                <a:gd name="T62" fmla="*/ 37 w 131"/>
                <a:gd name="T63" fmla="*/ 61 h 495"/>
                <a:gd name="T64" fmla="*/ 31 w 131"/>
                <a:gd name="T65" fmla="*/ 52 h 495"/>
                <a:gd name="T66" fmla="*/ 26 w 131"/>
                <a:gd name="T67" fmla="*/ 43 h 495"/>
                <a:gd name="T68" fmla="*/ 21 w 131"/>
                <a:gd name="T69" fmla="*/ 35 h 495"/>
                <a:gd name="T70" fmla="*/ 16 w 131"/>
                <a:gd name="T71" fmla="*/ 26 h 495"/>
                <a:gd name="T72" fmla="*/ 11 w 131"/>
                <a:gd name="T73" fmla="*/ 17 h 495"/>
                <a:gd name="T74" fmla="*/ 5 w 131"/>
                <a:gd name="T75" fmla="*/ 9 h 495"/>
                <a:gd name="T76" fmla="*/ 0 w 131"/>
                <a:gd name="T7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495">
                  <a:moveTo>
                    <a:pt x="89" y="495"/>
                  </a:moveTo>
                  <a:lnTo>
                    <a:pt x="96" y="480"/>
                  </a:lnTo>
                  <a:lnTo>
                    <a:pt x="103" y="466"/>
                  </a:lnTo>
                  <a:lnTo>
                    <a:pt x="108" y="452"/>
                  </a:lnTo>
                  <a:lnTo>
                    <a:pt x="113" y="438"/>
                  </a:lnTo>
                  <a:lnTo>
                    <a:pt x="117" y="422"/>
                  </a:lnTo>
                  <a:lnTo>
                    <a:pt x="122" y="409"/>
                  </a:lnTo>
                  <a:lnTo>
                    <a:pt x="125" y="395"/>
                  </a:lnTo>
                  <a:lnTo>
                    <a:pt x="129" y="381"/>
                  </a:lnTo>
                  <a:lnTo>
                    <a:pt x="129" y="365"/>
                  </a:lnTo>
                  <a:lnTo>
                    <a:pt x="131" y="351"/>
                  </a:lnTo>
                  <a:lnTo>
                    <a:pt x="131" y="337"/>
                  </a:lnTo>
                  <a:lnTo>
                    <a:pt x="131" y="323"/>
                  </a:lnTo>
                  <a:lnTo>
                    <a:pt x="129" y="308"/>
                  </a:lnTo>
                  <a:lnTo>
                    <a:pt x="127" y="294"/>
                  </a:lnTo>
                  <a:lnTo>
                    <a:pt x="125" y="280"/>
                  </a:lnTo>
                  <a:lnTo>
                    <a:pt x="124" y="266"/>
                  </a:lnTo>
                  <a:lnTo>
                    <a:pt x="118" y="250"/>
                  </a:lnTo>
                  <a:lnTo>
                    <a:pt x="115" y="235"/>
                  </a:lnTo>
                  <a:lnTo>
                    <a:pt x="110" y="219"/>
                  </a:lnTo>
                  <a:lnTo>
                    <a:pt x="105" y="203"/>
                  </a:lnTo>
                  <a:lnTo>
                    <a:pt x="98" y="188"/>
                  </a:lnTo>
                  <a:lnTo>
                    <a:pt x="92" y="172"/>
                  </a:lnTo>
                  <a:lnTo>
                    <a:pt x="85" y="156"/>
                  </a:lnTo>
                  <a:lnTo>
                    <a:pt x="78" y="141"/>
                  </a:lnTo>
                  <a:lnTo>
                    <a:pt x="70" y="123"/>
                  </a:lnTo>
                  <a:lnTo>
                    <a:pt x="61" y="106"/>
                  </a:lnTo>
                  <a:lnTo>
                    <a:pt x="56" y="96"/>
                  </a:lnTo>
                  <a:lnTo>
                    <a:pt x="51" y="89"/>
                  </a:lnTo>
                  <a:lnTo>
                    <a:pt x="45" y="78"/>
                  </a:lnTo>
                  <a:lnTo>
                    <a:pt x="42" y="71"/>
                  </a:lnTo>
                  <a:lnTo>
                    <a:pt x="37" y="61"/>
                  </a:lnTo>
                  <a:lnTo>
                    <a:pt x="31" y="52"/>
                  </a:lnTo>
                  <a:lnTo>
                    <a:pt x="26" y="43"/>
                  </a:lnTo>
                  <a:lnTo>
                    <a:pt x="21" y="35"/>
                  </a:lnTo>
                  <a:lnTo>
                    <a:pt x="16" y="26"/>
                  </a:lnTo>
                  <a:lnTo>
                    <a:pt x="11" y="17"/>
                  </a:lnTo>
                  <a:lnTo>
                    <a:pt x="5" y="9"/>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3" name="Freeform 205"/>
            <p:cNvSpPr>
              <a:spLocks/>
            </p:cNvSpPr>
            <p:nvPr/>
          </p:nvSpPr>
          <p:spPr bwMode="auto">
            <a:xfrm>
              <a:off x="3565" y="5536"/>
              <a:ext cx="79" cy="410"/>
            </a:xfrm>
            <a:custGeom>
              <a:avLst/>
              <a:gdLst>
                <a:gd name="T0" fmla="*/ 5 w 158"/>
                <a:gd name="T1" fmla="*/ 812 h 821"/>
                <a:gd name="T2" fmla="*/ 19 w 158"/>
                <a:gd name="T3" fmla="*/ 795 h 821"/>
                <a:gd name="T4" fmla="*/ 31 w 158"/>
                <a:gd name="T5" fmla="*/ 779 h 821"/>
                <a:gd name="T6" fmla="*/ 44 w 158"/>
                <a:gd name="T7" fmla="*/ 762 h 821"/>
                <a:gd name="T8" fmla="*/ 56 w 158"/>
                <a:gd name="T9" fmla="*/ 744 h 821"/>
                <a:gd name="T10" fmla="*/ 66 w 158"/>
                <a:gd name="T11" fmla="*/ 727 h 821"/>
                <a:gd name="T12" fmla="*/ 75 w 158"/>
                <a:gd name="T13" fmla="*/ 708 h 821"/>
                <a:gd name="T14" fmla="*/ 85 w 158"/>
                <a:gd name="T15" fmla="*/ 690 h 821"/>
                <a:gd name="T16" fmla="*/ 94 w 158"/>
                <a:gd name="T17" fmla="*/ 670 h 821"/>
                <a:gd name="T18" fmla="*/ 101 w 158"/>
                <a:gd name="T19" fmla="*/ 649 h 821"/>
                <a:gd name="T20" fmla="*/ 108 w 158"/>
                <a:gd name="T21" fmla="*/ 628 h 821"/>
                <a:gd name="T22" fmla="*/ 115 w 158"/>
                <a:gd name="T23" fmla="*/ 607 h 821"/>
                <a:gd name="T24" fmla="*/ 120 w 158"/>
                <a:gd name="T25" fmla="*/ 584 h 821"/>
                <a:gd name="T26" fmla="*/ 125 w 158"/>
                <a:gd name="T27" fmla="*/ 560 h 821"/>
                <a:gd name="T28" fmla="*/ 131 w 158"/>
                <a:gd name="T29" fmla="*/ 536 h 821"/>
                <a:gd name="T30" fmla="*/ 136 w 158"/>
                <a:gd name="T31" fmla="*/ 511 h 821"/>
                <a:gd name="T32" fmla="*/ 139 w 158"/>
                <a:gd name="T33" fmla="*/ 487 h 821"/>
                <a:gd name="T34" fmla="*/ 143 w 158"/>
                <a:gd name="T35" fmla="*/ 459 h 821"/>
                <a:gd name="T36" fmla="*/ 145 w 158"/>
                <a:gd name="T37" fmla="*/ 433 h 821"/>
                <a:gd name="T38" fmla="*/ 148 w 158"/>
                <a:gd name="T39" fmla="*/ 405 h 821"/>
                <a:gd name="T40" fmla="*/ 150 w 158"/>
                <a:gd name="T41" fmla="*/ 377 h 821"/>
                <a:gd name="T42" fmla="*/ 151 w 158"/>
                <a:gd name="T43" fmla="*/ 348 h 821"/>
                <a:gd name="T44" fmla="*/ 153 w 158"/>
                <a:gd name="T45" fmla="*/ 318 h 821"/>
                <a:gd name="T46" fmla="*/ 155 w 158"/>
                <a:gd name="T47" fmla="*/ 289 h 821"/>
                <a:gd name="T48" fmla="*/ 157 w 158"/>
                <a:gd name="T49" fmla="*/ 257 h 821"/>
                <a:gd name="T50" fmla="*/ 157 w 158"/>
                <a:gd name="T51" fmla="*/ 226 h 821"/>
                <a:gd name="T52" fmla="*/ 157 w 158"/>
                <a:gd name="T53" fmla="*/ 193 h 821"/>
                <a:gd name="T54" fmla="*/ 157 w 158"/>
                <a:gd name="T55" fmla="*/ 158 h 821"/>
                <a:gd name="T56" fmla="*/ 157 w 158"/>
                <a:gd name="T57" fmla="*/ 124 h 821"/>
                <a:gd name="T58" fmla="*/ 157 w 158"/>
                <a:gd name="T59" fmla="*/ 89 h 821"/>
                <a:gd name="T60" fmla="*/ 157 w 158"/>
                <a:gd name="T61" fmla="*/ 54 h 821"/>
                <a:gd name="T62" fmla="*/ 157 w 158"/>
                <a:gd name="T63" fmla="*/ 1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821">
                  <a:moveTo>
                    <a:pt x="0" y="821"/>
                  </a:moveTo>
                  <a:lnTo>
                    <a:pt x="5" y="812"/>
                  </a:lnTo>
                  <a:lnTo>
                    <a:pt x="12" y="803"/>
                  </a:lnTo>
                  <a:lnTo>
                    <a:pt x="19" y="795"/>
                  </a:lnTo>
                  <a:lnTo>
                    <a:pt x="26" y="788"/>
                  </a:lnTo>
                  <a:lnTo>
                    <a:pt x="31" y="779"/>
                  </a:lnTo>
                  <a:lnTo>
                    <a:pt x="38" y="770"/>
                  </a:lnTo>
                  <a:lnTo>
                    <a:pt x="44" y="762"/>
                  </a:lnTo>
                  <a:lnTo>
                    <a:pt x="51" y="755"/>
                  </a:lnTo>
                  <a:lnTo>
                    <a:pt x="56" y="744"/>
                  </a:lnTo>
                  <a:lnTo>
                    <a:pt x="61" y="736"/>
                  </a:lnTo>
                  <a:lnTo>
                    <a:pt x="66" y="727"/>
                  </a:lnTo>
                  <a:lnTo>
                    <a:pt x="71" y="718"/>
                  </a:lnTo>
                  <a:lnTo>
                    <a:pt x="75" y="708"/>
                  </a:lnTo>
                  <a:lnTo>
                    <a:pt x="80" y="699"/>
                  </a:lnTo>
                  <a:lnTo>
                    <a:pt x="85" y="690"/>
                  </a:lnTo>
                  <a:lnTo>
                    <a:pt x="91" y="682"/>
                  </a:lnTo>
                  <a:lnTo>
                    <a:pt x="94" y="670"/>
                  </a:lnTo>
                  <a:lnTo>
                    <a:pt x="98" y="659"/>
                  </a:lnTo>
                  <a:lnTo>
                    <a:pt x="101" y="649"/>
                  </a:lnTo>
                  <a:lnTo>
                    <a:pt x="105" y="638"/>
                  </a:lnTo>
                  <a:lnTo>
                    <a:pt x="108" y="628"/>
                  </a:lnTo>
                  <a:lnTo>
                    <a:pt x="111" y="617"/>
                  </a:lnTo>
                  <a:lnTo>
                    <a:pt x="115" y="607"/>
                  </a:lnTo>
                  <a:lnTo>
                    <a:pt x="118" y="597"/>
                  </a:lnTo>
                  <a:lnTo>
                    <a:pt x="120" y="584"/>
                  </a:lnTo>
                  <a:lnTo>
                    <a:pt x="124" y="572"/>
                  </a:lnTo>
                  <a:lnTo>
                    <a:pt x="125" y="560"/>
                  </a:lnTo>
                  <a:lnTo>
                    <a:pt x="129" y="548"/>
                  </a:lnTo>
                  <a:lnTo>
                    <a:pt x="131" y="536"/>
                  </a:lnTo>
                  <a:lnTo>
                    <a:pt x="134" y="524"/>
                  </a:lnTo>
                  <a:lnTo>
                    <a:pt x="136" y="511"/>
                  </a:lnTo>
                  <a:lnTo>
                    <a:pt x="139" y="501"/>
                  </a:lnTo>
                  <a:lnTo>
                    <a:pt x="139" y="487"/>
                  </a:lnTo>
                  <a:lnTo>
                    <a:pt x="141" y="473"/>
                  </a:lnTo>
                  <a:lnTo>
                    <a:pt x="143" y="459"/>
                  </a:lnTo>
                  <a:lnTo>
                    <a:pt x="145" y="447"/>
                  </a:lnTo>
                  <a:lnTo>
                    <a:pt x="145" y="433"/>
                  </a:lnTo>
                  <a:lnTo>
                    <a:pt x="146" y="419"/>
                  </a:lnTo>
                  <a:lnTo>
                    <a:pt x="148" y="405"/>
                  </a:lnTo>
                  <a:lnTo>
                    <a:pt x="150" y="393"/>
                  </a:lnTo>
                  <a:lnTo>
                    <a:pt x="150" y="377"/>
                  </a:lnTo>
                  <a:lnTo>
                    <a:pt x="151" y="364"/>
                  </a:lnTo>
                  <a:lnTo>
                    <a:pt x="151" y="348"/>
                  </a:lnTo>
                  <a:lnTo>
                    <a:pt x="153" y="334"/>
                  </a:lnTo>
                  <a:lnTo>
                    <a:pt x="153" y="318"/>
                  </a:lnTo>
                  <a:lnTo>
                    <a:pt x="155" y="304"/>
                  </a:lnTo>
                  <a:lnTo>
                    <a:pt x="155" y="289"/>
                  </a:lnTo>
                  <a:lnTo>
                    <a:pt x="157" y="275"/>
                  </a:lnTo>
                  <a:lnTo>
                    <a:pt x="157" y="257"/>
                  </a:lnTo>
                  <a:lnTo>
                    <a:pt x="157" y="242"/>
                  </a:lnTo>
                  <a:lnTo>
                    <a:pt x="157" y="226"/>
                  </a:lnTo>
                  <a:lnTo>
                    <a:pt x="157" y="211"/>
                  </a:lnTo>
                  <a:lnTo>
                    <a:pt x="157" y="193"/>
                  </a:lnTo>
                  <a:lnTo>
                    <a:pt x="157" y="176"/>
                  </a:lnTo>
                  <a:lnTo>
                    <a:pt x="157" y="158"/>
                  </a:lnTo>
                  <a:lnTo>
                    <a:pt x="158" y="143"/>
                  </a:lnTo>
                  <a:lnTo>
                    <a:pt x="157" y="124"/>
                  </a:lnTo>
                  <a:lnTo>
                    <a:pt x="157" y="108"/>
                  </a:lnTo>
                  <a:lnTo>
                    <a:pt x="157" y="89"/>
                  </a:lnTo>
                  <a:lnTo>
                    <a:pt x="157" y="73"/>
                  </a:lnTo>
                  <a:lnTo>
                    <a:pt x="157" y="54"/>
                  </a:lnTo>
                  <a:lnTo>
                    <a:pt x="157" y="37"/>
                  </a:lnTo>
                  <a:lnTo>
                    <a:pt x="157" y="17"/>
                  </a:lnTo>
                  <a:lnTo>
                    <a:pt x="157"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4" name="Freeform 206"/>
            <p:cNvSpPr>
              <a:spLocks/>
            </p:cNvSpPr>
            <p:nvPr/>
          </p:nvSpPr>
          <p:spPr bwMode="auto">
            <a:xfrm>
              <a:off x="3639" y="4980"/>
              <a:ext cx="128" cy="556"/>
            </a:xfrm>
            <a:custGeom>
              <a:avLst/>
              <a:gdLst>
                <a:gd name="T0" fmla="*/ 5 w 255"/>
                <a:gd name="T1" fmla="*/ 1077 h 1113"/>
                <a:gd name="T2" fmla="*/ 1 w 255"/>
                <a:gd name="T3" fmla="*/ 1009 h 1113"/>
                <a:gd name="T4" fmla="*/ 0 w 255"/>
                <a:gd name="T5" fmla="*/ 946 h 1113"/>
                <a:gd name="T6" fmla="*/ 0 w 255"/>
                <a:gd name="T7" fmla="*/ 885 h 1113"/>
                <a:gd name="T8" fmla="*/ 0 w 255"/>
                <a:gd name="T9" fmla="*/ 828 h 1113"/>
                <a:gd name="T10" fmla="*/ 0 w 255"/>
                <a:gd name="T11" fmla="*/ 776 h 1113"/>
                <a:gd name="T12" fmla="*/ 0 w 255"/>
                <a:gd name="T13" fmla="*/ 724 h 1113"/>
                <a:gd name="T14" fmla="*/ 0 w 255"/>
                <a:gd name="T15" fmla="*/ 675 h 1113"/>
                <a:gd name="T16" fmla="*/ 1 w 255"/>
                <a:gd name="T17" fmla="*/ 630 h 1113"/>
                <a:gd name="T18" fmla="*/ 3 w 255"/>
                <a:gd name="T19" fmla="*/ 588 h 1113"/>
                <a:gd name="T20" fmla="*/ 5 w 255"/>
                <a:gd name="T21" fmla="*/ 546 h 1113"/>
                <a:gd name="T22" fmla="*/ 8 w 255"/>
                <a:gd name="T23" fmla="*/ 508 h 1113"/>
                <a:gd name="T24" fmla="*/ 12 w 255"/>
                <a:gd name="T25" fmla="*/ 473 h 1113"/>
                <a:gd name="T26" fmla="*/ 17 w 255"/>
                <a:gd name="T27" fmla="*/ 438 h 1113"/>
                <a:gd name="T28" fmla="*/ 22 w 255"/>
                <a:gd name="T29" fmla="*/ 407 h 1113"/>
                <a:gd name="T30" fmla="*/ 28 w 255"/>
                <a:gd name="T31" fmla="*/ 378 h 1113"/>
                <a:gd name="T32" fmla="*/ 35 w 255"/>
                <a:gd name="T33" fmla="*/ 348 h 1113"/>
                <a:gd name="T34" fmla="*/ 41 w 255"/>
                <a:gd name="T35" fmla="*/ 318 h 1113"/>
                <a:gd name="T36" fmla="*/ 50 w 255"/>
                <a:gd name="T37" fmla="*/ 292 h 1113"/>
                <a:gd name="T38" fmla="*/ 59 w 255"/>
                <a:gd name="T39" fmla="*/ 268 h 1113"/>
                <a:gd name="T40" fmla="*/ 68 w 255"/>
                <a:gd name="T41" fmla="*/ 244 h 1113"/>
                <a:gd name="T42" fmla="*/ 78 w 255"/>
                <a:gd name="T43" fmla="*/ 219 h 1113"/>
                <a:gd name="T44" fmla="*/ 90 w 255"/>
                <a:gd name="T45" fmla="*/ 198 h 1113"/>
                <a:gd name="T46" fmla="*/ 102 w 255"/>
                <a:gd name="T47" fmla="*/ 178 h 1113"/>
                <a:gd name="T48" fmla="*/ 116 w 255"/>
                <a:gd name="T49" fmla="*/ 157 h 1113"/>
                <a:gd name="T50" fmla="*/ 130 w 255"/>
                <a:gd name="T51" fmla="*/ 136 h 1113"/>
                <a:gd name="T52" fmla="*/ 146 w 255"/>
                <a:gd name="T53" fmla="*/ 115 h 1113"/>
                <a:gd name="T54" fmla="*/ 163 w 255"/>
                <a:gd name="T55" fmla="*/ 94 h 1113"/>
                <a:gd name="T56" fmla="*/ 182 w 255"/>
                <a:gd name="T57" fmla="*/ 73 h 1113"/>
                <a:gd name="T58" fmla="*/ 201 w 255"/>
                <a:gd name="T59" fmla="*/ 52 h 1113"/>
                <a:gd name="T60" fmla="*/ 221 w 255"/>
                <a:gd name="T61" fmla="*/ 32 h 1113"/>
                <a:gd name="T62" fmla="*/ 243 w 255"/>
                <a:gd name="T63" fmla="*/ 11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5" h="1113">
                  <a:moveTo>
                    <a:pt x="7" y="1113"/>
                  </a:moveTo>
                  <a:lnTo>
                    <a:pt x="5" y="1077"/>
                  </a:lnTo>
                  <a:lnTo>
                    <a:pt x="3" y="1044"/>
                  </a:lnTo>
                  <a:lnTo>
                    <a:pt x="1" y="1009"/>
                  </a:lnTo>
                  <a:lnTo>
                    <a:pt x="1" y="977"/>
                  </a:lnTo>
                  <a:lnTo>
                    <a:pt x="0" y="946"/>
                  </a:lnTo>
                  <a:lnTo>
                    <a:pt x="0" y="915"/>
                  </a:lnTo>
                  <a:lnTo>
                    <a:pt x="0" y="885"/>
                  </a:lnTo>
                  <a:lnTo>
                    <a:pt x="0" y="857"/>
                  </a:lnTo>
                  <a:lnTo>
                    <a:pt x="0" y="828"/>
                  </a:lnTo>
                  <a:lnTo>
                    <a:pt x="0" y="802"/>
                  </a:lnTo>
                  <a:lnTo>
                    <a:pt x="0" y="776"/>
                  </a:lnTo>
                  <a:lnTo>
                    <a:pt x="0" y="750"/>
                  </a:lnTo>
                  <a:lnTo>
                    <a:pt x="0" y="724"/>
                  </a:lnTo>
                  <a:lnTo>
                    <a:pt x="0" y="699"/>
                  </a:lnTo>
                  <a:lnTo>
                    <a:pt x="0" y="675"/>
                  </a:lnTo>
                  <a:lnTo>
                    <a:pt x="1" y="654"/>
                  </a:lnTo>
                  <a:lnTo>
                    <a:pt x="1" y="630"/>
                  </a:lnTo>
                  <a:lnTo>
                    <a:pt x="1" y="609"/>
                  </a:lnTo>
                  <a:lnTo>
                    <a:pt x="3" y="588"/>
                  </a:lnTo>
                  <a:lnTo>
                    <a:pt x="5" y="567"/>
                  </a:lnTo>
                  <a:lnTo>
                    <a:pt x="5" y="546"/>
                  </a:lnTo>
                  <a:lnTo>
                    <a:pt x="7" y="527"/>
                  </a:lnTo>
                  <a:lnTo>
                    <a:pt x="8" y="508"/>
                  </a:lnTo>
                  <a:lnTo>
                    <a:pt x="12" y="492"/>
                  </a:lnTo>
                  <a:lnTo>
                    <a:pt x="12" y="473"/>
                  </a:lnTo>
                  <a:lnTo>
                    <a:pt x="15" y="456"/>
                  </a:lnTo>
                  <a:lnTo>
                    <a:pt x="17" y="438"/>
                  </a:lnTo>
                  <a:lnTo>
                    <a:pt x="21" y="423"/>
                  </a:lnTo>
                  <a:lnTo>
                    <a:pt x="22" y="407"/>
                  </a:lnTo>
                  <a:lnTo>
                    <a:pt x="26" y="391"/>
                  </a:lnTo>
                  <a:lnTo>
                    <a:pt x="28" y="378"/>
                  </a:lnTo>
                  <a:lnTo>
                    <a:pt x="33" y="364"/>
                  </a:lnTo>
                  <a:lnTo>
                    <a:pt x="35" y="348"/>
                  </a:lnTo>
                  <a:lnTo>
                    <a:pt x="38" y="332"/>
                  </a:lnTo>
                  <a:lnTo>
                    <a:pt x="41" y="318"/>
                  </a:lnTo>
                  <a:lnTo>
                    <a:pt x="47" y="306"/>
                  </a:lnTo>
                  <a:lnTo>
                    <a:pt x="50" y="292"/>
                  </a:lnTo>
                  <a:lnTo>
                    <a:pt x="54" y="280"/>
                  </a:lnTo>
                  <a:lnTo>
                    <a:pt x="59" y="268"/>
                  </a:lnTo>
                  <a:lnTo>
                    <a:pt x="64" y="258"/>
                  </a:lnTo>
                  <a:lnTo>
                    <a:pt x="68" y="244"/>
                  </a:lnTo>
                  <a:lnTo>
                    <a:pt x="73" y="231"/>
                  </a:lnTo>
                  <a:lnTo>
                    <a:pt x="78" y="219"/>
                  </a:lnTo>
                  <a:lnTo>
                    <a:pt x="85" y="209"/>
                  </a:lnTo>
                  <a:lnTo>
                    <a:pt x="90" y="198"/>
                  </a:lnTo>
                  <a:lnTo>
                    <a:pt x="95" y="188"/>
                  </a:lnTo>
                  <a:lnTo>
                    <a:pt x="102" y="178"/>
                  </a:lnTo>
                  <a:lnTo>
                    <a:pt x="111" y="167"/>
                  </a:lnTo>
                  <a:lnTo>
                    <a:pt x="116" y="157"/>
                  </a:lnTo>
                  <a:lnTo>
                    <a:pt x="123" y="146"/>
                  </a:lnTo>
                  <a:lnTo>
                    <a:pt x="130" y="136"/>
                  </a:lnTo>
                  <a:lnTo>
                    <a:pt x="139" y="125"/>
                  </a:lnTo>
                  <a:lnTo>
                    <a:pt x="146" y="115"/>
                  </a:lnTo>
                  <a:lnTo>
                    <a:pt x="155" y="105"/>
                  </a:lnTo>
                  <a:lnTo>
                    <a:pt x="163" y="94"/>
                  </a:lnTo>
                  <a:lnTo>
                    <a:pt x="174" y="84"/>
                  </a:lnTo>
                  <a:lnTo>
                    <a:pt x="182" y="73"/>
                  </a:lnTo>
                  <a:lnTo>
                    <a:pt x="191" y="63"/>
                  </a:lnTo>
                  <a:lnTo>
                    <a:pt x="201" y="52"/>
                  </a:lnTo>
                  <a:lnTo>
                    <a:pt x="212" y="42"/>
                  </a:lnTo>
                  <a:lnTo>
                    <a:pt x="221" y="32"/>
                  </a:lnTo>
                  <a:lnTo>
                    <a:pt x="231" y="21"/>
                  </a:lnTo>
                  <a:lnTo>
                    <a:pt x="243" y="11"/>
                  </a:lnTo>
                  <a:lnTo>
                    <a:pt x="255"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5" name="Freeform 207"/>
            <p:cNvSpPr>
              <a:spLocks/>
            </p:cNvSpPr>
            <p:nvPr/>
          </p:nvSpPr>
          <p:spPr bwMode="auto">
            <a:xfrm>
              <a:off x="3767" y="4113"/>
              <a:ext cx="242" cy="867"/>
            </a:xfrm>
            <a:custGeom>
              <a:avLst/>
              <a:gdLst>
                <a:gd name="T0" fmla="*/ 11 w 484"/>
                <a:gd name="T1" fmla="*/ 1719 h 1733"/>
                <a:gd name="T2" fmla="*/ 33 w 484"/>
                <a:gd name="T3" fmla="*/ 1691 h 1733"/>
                <a:gd name="T4" fmla="*/ 56 w 484"/>
                <a:gd name="T5" fmla="*/ 1660 h 1733"/>
                <a:gd name="T6" fmla="*/ 80 w 484"/>
                <a:gd name="T7" fmla="*/ 1625 h 1733"/>
                <a:gd name="T8" fmla="*/ 106 w 484"/>
                <a:gd name="T9" fmla="*/ 1585 h 1733"/>
                <a:gd name="T10" fmla="*/ 133 w 484"/>
                <a:gd name="T11" fmla="*/ 1542 h 1733"/>
                <a:gd name="T12" fmla="*/ 159 w 484"/>
                <a:gd name="T13" fmla="*/ 1495 h 1733"/>
                <a:gd name="T14" fmla="*/ 185 w 484"/>
                <a:gd name="T15" fmla="*/ 1446 h 1733"/>
                <a:gd name="T16" fmla="*/ 209 w 484"/>
                <a:gd name="T17" fmla="*/ 1394 h 1733"/>
                <a:gd name="T18" fmla="*/ 233 w 484"/>
                <a:gd name="T19" fmla="*/ 1337 h 1733"/>
                <a:gd name="T20" fmla="*/ 260 w 484"/>
                <a:gd name="T21" fmla="*/ 1279 h 1733"/>
                <a:gd name="T22" fmla="*/ 284 w 484"/>
                <a:gd name="T23" fmla="*/ 1219 h 1733"/>
                <a:gd name="T24" fmla="*/ 308 w 484"/>
                <a:gd name="T25" fmla="*/ 1156 h 1733"/>
                <a:gd name="T26" fmla="*/ 331 w 484"/>
                <a:gd name="T27" fmla="*/ 1093 h 1733"/>
                <a:gd name="T28" fmla="*/ 353 w 484"/>
                <a:gd name="T29" fmla="*/ 1029 h 1733"/>
                <a:gd name="T30" fmla="*/ 374 w 484"/>
                <a:gd name="T31" fmla="*/ 965 h 1733"/>
                <a:gd name="T32" fmla="*/ 395 w 484"/>
                <a:gd name="T33" fmla="*/ 899 h 1733"/>
                <a:gd name="T34" fmla="*/ 413 w 484"/>
                <a:gd name="T35" fmla="*/ 831 h 1733"/>
                <a:gd name="T36" fmla="*/ 428 w 484"/>
                <a:gd name="T37" fmla="*/ 765 h 1733"/>
                <a:gd name="T38" fmla="*/ 442 w 484"/>
                <a:gd name="T39" fmla="*/ 699 h 1733"/>
                <a:gd name="T40" fmla="*/ 456 w 484"/>
                <a:gd name="T41" fmla="*/ 633 h 1733"/>
                <a:gd name="T42" fmla="*/ 466 w 484"/>
                <a:gd name="T43" fmla="*/ 568 h 1733"/>
                <a:gd name="T44" fmla="*/ 473 w 484"/>
                <a:gd name="T45" fmla="*/ 504 h 1733"/>
                <a:gd name="T46" fmla="*/ 480 w 484"/>
                <a:gd name="T47" fmla="*/ 441 h 1733"/>
                <a:gd name="T48" fmla="*/ 484 w 484"/>
                <a:gd name="T49" fmla="*/ 380 h 1733"/>
                <a:gd name="T50" fmla="*/ 484 w 484"/>
                <a:gd name="T51" fmla="*/ 320 h 1733"/>
                <a:gd name="T52" fmla="*/ 482 w 484"/>
                <a:gd name="T53" fmla="*/ 262 h 1733"/>
                <a:gd name="T54" fmla="*/ 477 w 484"/>
                <a:gd name="T55" fmla="*/ 208 h 1733"/>
                <a:gd name="T56" fmla="*/ 470 w 484"/>
                <a:gd name="T57" fmla="*/ 156 h 1733"/>
                <a:gd name="T58" fmla="*/ 458 w 484"/>
                <a:gd name="T59" fmla="*/ 106 h 1733"/>
                <a:gd name="T60" fmla="*/ 442 w 484"/>
                <a:gd name="T61" fmla="*/ 59 h 1733"/>
                <a:gd name="T62" fmla="*/ 423 w 484"/>
                <a:gd name="T63" fmla="*/ 17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733">
                  <a:moveTo>
                    <a:pt x="0" y="1733"/>
                  </a:moveTo>
                  <a:lnTo>
                    <a:pt x="11" y="1719"/>
                  </a:lnTo>
                  <a:lnTo>
                    <a:pt x="21" y="1707"/>
                  </a:lnTo>
                  <a:lnTo>
                    <a:pt x="33" y="1691"/>
                  </a:lnTo>
                  <a:lnTo>
                    <a:pt x="46" y="1678"/>
                  </a:lnTo>
                  <a:lnTo>
                    <a:pt x="56" y="1660"/>
                  </a:lnTo>
                  <a:lnTo>
                    <a:pt x="68" y="1645"/>
                  </a:lnTo>
                  <a:lnTo>
                    <a:pt x="80" y="1625"/>
                  </a:lnTo>
                  <a:lnTo>
                    <a:pt x="94" y="1608"/>
                  </a:lnTo>
                  <a:lnTo>
                    <a:pt x="106" y="1585"/>
                  </a:lnTo>
                  <a:lnTo>
                    <a:pt x="120" y="1565"/>
                  </a:lnTo>
                  <a:lnTo>
                    <a:pt x="133" y="1542"/>
                  </a:lnTo>
                  <a:lnTo>
                    <a:pt x="146" y="1519"/>
                  </a:lnTo>
                  <a:lnTo>
                    <a:pt x="159" y="1495"/>
                  </a:lnTo>
                  <a:lnTo>
                    <a:pt x="173" y="1472"/>
                  </a:lnTo>
                  <a:lnTo>
                    <a:pt x="185" y="1446"/>
                  </a:lnTo>
                  <a:lnTo>
                    <a:pt x="199" y="1422"/>
                  </a:lnTo>
                  <a:lnTo>
                    <a:pt x="209" y="1394"/>
                  </a:lnTo>
                  <a:lnTo>
                    <a:pt x="223" y="1366"/>
                  </a:lnTo>
                  <a:lnTo>
                    <a:pt x="233" y="1337"/>
                  </a:lnTo>
                  <a:lnTo>
                    <a:pt x="247" y="1309"/>
                  </a:lnTo>
                  <a:lnTo>
                    <a:pt x="260" y="1279"/>
                  </a:lnTo>
                  <a:lnTo>
                    <a:pt x="272" y="1250"/>
                  </a:lnTo>
                  <a:lnTo>
                    <a:pt x="284" y="1219"/>
                  </a:lnTo>
                  <a:lnTo>
                    <a:pt x="298" y="1189"/>
                  </a:lnTo>
                  <a:lnTo>
                    <a:pt x="308" y="1156"/>
                  </a:lnTo>
                  <a:lnTo>
                    <a:pt x="320" y="1125"/>
                  </a:lnTo>
                  <a:lnTo>
                    <a:pt x="331" y="1093"/>
                  </a:lnTo>
                  <a:lnTo>
                    <a:pt x="343" y="1062"/>
                  </a:lnTo>
                  <a:lnTo>
                    <a:pt x="353" y="1029"/>
                  </a:lnTo>
                  <a:lnTo>
                    <a:pt x="364" y="998"/>
                  </a:lnTo>
                  <a:lnTo>
                    <a:pt x="374" y="965"/>
                  </a:lnTo>
                  <a:lnTo>
                    <a:pt x="386" y="933"/>
                  </a:lnTo>
                  <a:lnTo>
                    <a:pt x="395" y="899"/>
                  </a:lnTo>
                  <a:lnTo>
                    <a:pt x="404" y="866"/>
                  </a:lnTo>
                  <a:lnTo>
                    <a:pt x="413" y="831"/>
                  </a:lnTo>
                  <a:lnTo>
                    <a:pt x="421" y="799"/>
                  </a:lnTo>
                  <a:lnTo>
                    <a:pt x="428" y="765"/>
                  </a:lnTo>
                  <a:lnTo>
                    <a:pt x="435" y="732"/>
                  </a:lnTo>
                  <a:lnTo>
                    <a:pt x="442" y="699"/>
                  </a:lnTo>
                  <a:lnTo>
                    <a:pt x="451" y="667"/>
                  </a:lnTo>
                  <a:lnTo>
                    <a:pt x="456" y="633"/>
                  </a:lnTo>
                  <a:lnTo>
                    <a:pt x="461" y="599"/>
                  </a:lnTo>
                  <a:lnTo>
                    <a:pt x="466" y="568"/>
                  </a:lnTo>
                  <a:lnTo>
                    <a:pt x="472" y="537"/>
                  </a:lnTo>
                  <a:lnTo>
                    <a:pt x="473" y="504"/>
                  </a:lnTo>
                  <a:lnTo>
                    <a:pt x="477" y="473"/>
                  </a:lnTo>
                  <a:lnTo>
                    <a:pt x="480" y="441"/>
                  </a:lnTo>
                  <a:lnTo>
                    <a:pt x="484" y="412"/>
                  </a:lnTo>
                  <a:lnTo>
                    <a:pt x="484" y="380"/>
                  </a:lnTo>
                  <a:lnTo>
                    <a:pt x="484" y="349"/>
                  </a:lnTo>
                  <a:lnTo>
                    <a:pt x="484" y="320"/>
                  </a:lnTo>
                  <a:lnTo>
                    <a:pt x="484" y="292"/>
                  </a:lnTo>
                  <a:lnTo>
                    <a:pt x="482" y="262"/>
                  </a:lnTo>
                  <a:lnTo>
                    <a:pt x="480" y="234"/>
                  </a:lnTo>
                  <a:lnTo>
                    <a:pt x="477" y="208"/>
                  </a:lnTo>
                  <a:lnTo>
                    <a:pt x="475" y="182"/>
                  </a:lnTo>
                  <a:lnTo>
                    <a:pt x="470" y="156"/>
                  </a:lnTo>
                  <a:lnTo>
                    <a:pt x="465" y="130"/>
                  </a:lnTo>
                  <a:lnTo>
                    <a:pt x="458" y="106"/>
                  </a:lnTo>
                  <a:lnTo>
                    <a:pt x="451" y="83"/>
                  </a:lnTo>
                  <a:lnTo>
                    <a:pt x="442" y="59"/>
                  </a:lnTo>
                  <a:lnTo>
                    <a:pt x="433" y="38"/>
                  </a:lnTo>
                  <a:lnTo>
                    <a:pt x="423" y="17"/>
                  </a:lnTo>
                  <a:lnTo>
                    <a:pt x="414"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6" name="Freeform 208"/>
            <p:cNvSpPr>
              <a:spLocks/>
            </p:cNvSpPr>
            <p:nvPr/>
          </p:nvSpPr>
          <p:spPr bwMode="auto">
            <a:xfrm>
              <a:off x="3974" y="4094"/>
              <a:ext cx="14" cy="19"/>
            </a:xfrm>
            <a:custGeom>
              <a:avLst/>
              <a:gdLst>
                <a:gd name="T0" fmla="*/ 0 w 28"/>
                <a:gd name="T1" fmla="*/ 39 h 39"/>
                <a:gd name="T2" fmla="*/ 7 w 28"/>
                <a:gd name="T3" fmla="*/ 28 h 39"/>
                <a:gd name="T4" fmla="*/ 14 w 28"/>
                <a:gd name="T5" fmla="*/ 19 h 39"/>
                <a:gd name="T6" fmla="*/ 21 w 28"/>
                <a:gd name="T7" fmla="*/ 9 h 39"/>
                <a:gd name="T8" fmla="*/ 28 w 28"/>
                <a:gd name="T9" fmla="*/ 0 h 39"/>
              </a:gdLst>
              <a:ahLst/>
              <a:cxnLst>
                <a:cxn ang="0">
                  <a:pos x="T0" y="T1"/>
                </a:cxn>
                <a:cxn ang="0">
                  <a:pos x="T2" y="T3"/>
                </a:cxn>
                <a:cxn ang="0">
                  <a:pos x="T4" y="T5"/>
                </a:cxn>
                <a:cxn ang="0">
                  <a:pos x="T6" y="T7"/>
                </a:cxn>
                <a:cxn ang="0">
                  <a:pos x="T8" y="T9"/>
                </a:cxn>
              </a:cxnLst>
              <a:rect l="0" t="0" r="r" b="b"/>
              <a:pathLst>
                <a:path w="28" h="39">
                  <a:moveTo>
                    <a:pt x="0" y="39"/>
                  </a:moveTo>
                  <a:lnTo>
                    <a:pt x="7" y="28"/>
                  </a:lnTo>
                  <a:lnTo>
                    <a:pt x="14" y="19"/>
                  </a:lnTo>
                  <a:lnTo>
                    <a:pt x="21" y="9"/>
                  </a:lnTo>
                  <a:lnTo>
                    <a:pt x="28"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7" name="Freeform 209"/>
            <p:cNvSpPr>
              <a:spLocks/>
            </p:cNvSpPr>
            <p:nvPr/>
          </p:nvSpPr>
          <p:spPr bwMode="auto">
            <a:xfrm>
              <a:off x="3988" y="3274"/>
              <a:ext cx="85" cy="820"/>
            </a:xfrm>
            <a:custGeom>
              <a:avLst/>
              <a:gdLst>
                <a:gd name="T0" fmla="*/ 2 w 171"/>
                <a:gd name="T1" fmla="*/ 1631 h 1639"/>
                <a:gd name="T2" fmla="*/ 9 w 171"/>
                <a:gd name="T3" fmla="*/ 1613 h 1639"/>
                <a:gd name="T4" fmla="*/ 17 w 171"/>
                <a:gd name="T5" fmla="*/ 1594 h 1639"/>
                <a:gd name="T6" fmla="*/ 24 w 171"/>
                <a:gd name="T7" fmla="*/ 1571 h 1639"/>
                <a:gd name="T8" fmla="*/ 33 w 171"/>
                <a:gd name="T9" fmla="*/ 1547 h 1639"/>
                <a:gd name="T10" fmla="*/ 42 w 171"/>
                <a:gd name="T11" fmla="*/ 1518 h 1639"/>
                <a:gd name="T12" fmla="*/ 51 w 171"/>
                <a:gd name="T13" fmla="*/ 1486 h 1639"/>
                <a:gd name="T14" fmla="*/ 59 w 171"/>
                <a:gd name="T15" fmla="*/ 1453 h 1639"/>
                <a:gd name="T16" fmla="*/ 68 w 171"/>
                <a:gd name="T17" fmla="*/ 1417 h 1639"/>
                <a:gd name="T18" fmla="*/ 75 w 171"/>
                <a:gd name="T19" fmla="*/ 1377 h 1639"/>
                <a:gd name="T20" fmla="*/ 84 w 171"/>
                <a:gd name="T21" fmla="*/ 1335 h 1639"/>
                <a:gd name="T22" fmla="*/ 92 w 171"/>
                <a:gd name="T23" fmla="*/ 1292 h 1639"/>
                <a:gd name="T24" fmla="*/ 101 w 171"/>
                <a:gd name="T25" fmla="*/ 1245 h 1639"/>
                <a:gd name="T26" fmla="*/ 108 w 171"/>
                <a:gd name="T27" fmla="*/ 1196 h 1639"/>
                <a:gd name="T28" fmla="*/ 117 w 171"/>
                <a:gd name="T29" fmla="*/ 1145 h 1639"/>
                <a:gd name="T30" fmla="*/ 124 w 171"/>
                <a:gd name="T31" fmla="*/ 1093 h 1639"/>
                <a:gd name="T32" fmla="*/ 131 w 171"/>
                <a:gd name="T33" fmla="*/ 1038 h 1639"/>
                <a:gd name="T34" fmla="*/ 136 w 171"/>
                <a:gd name="T35" fmla="*/ 980 h 1639"/>
                <a:gd name="T36" fmla="*/ 141 w 171"/>
                <a:gd name="T37" fmla="*/ 923 h 1639"/>
                <a:gd name="T38" fmla="*/ 148 w 171"/>
                <a:gd name="T39" fmla="*/ 862 h 1639"/>
                <a:gd name="T40" fmla="*/ 153 w 171"/>
                <a:gd name="T41" fmla="*/ 799 h 1639"/>
                <a:gd name="T42" fmla="*/ 157 w 171"/>
                <a:gd name="T43" fmla="*/ 737 h 1639"/>
                <a:gd name="T44" fmla="*/ 160 w 171"/>
                <a:gd name="T45" fmla="*/ 672 h 1639"/>
                <a:gd name="T46" fmla="*/ 164 w 171"/>
                <a:gd name="T47" fmla="*/ 606 h 1639"/>
                <a:gd name="T48" fmla="*/ 167 w 171"/>
                <a:gd name="T49" fmla="*/ 539 h 1639"/>
                <a:gd name="T50" fmla="*/ 169 w 171"/>
                <a:gd name="T51" fmla="*/ 469 h 1639"/>
                <a:gd name="T52" fmla="*/ 171 w 171"/>
                <a:gd name="T53" fmla="*/ 398 h 1639"/>
                <a:gd name="T54" fmla="*/ 171 w 171"/>
                <a:gd name="T55" fmla="*/ 328 h 1639"/>
                <a:gd name="T56" fmla="*/ 169 w 171"/>
                <a:gd name="T57" fmla="*/ 257 h 1639"/>
                <a:gd name="T58" fmla="*/ 167 w 171"/>
                <a:gd name="T59" fmla="*/ 184 h 1639"/>
                <a:gd name="T60" fmla="*/ 165 w 171"/>
                <a:gd name="T61" fmla="*/ 109 h 1639"/>
                <a:gd name="T62" fmla="*/ 162 w 171"/>
                <a:gd name="T63" fmla="*/ 36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639">
                  <a:moveTo>
                    <a:pt x="0" y="1639"/>
                  </a:moveTo>
                  <a:lnTo>
                    <a:pt x="2" y="1631"/>
                  </a:lnTo>
                  <a:lnTo>
                    <a:pt x="5" y="1624"/>
                  </a:lnTo>
                  <a:lnTo>
                    <a:pt x="9" y="1613"/>
                  </a:lnTo>
                  <a:lnTo>
                    <a:pt x="14" y="1605"/>
                  </a:lnTo>
                  <a:lnTo>
                    <a:pt x="17" y="1594"/>
                  </a:lnTo>
                  <a:lnTo>
                    <a:pt x="21" y="1584"/>
                  </a:lnTo>
                  <a:lnTo>
                    <a:pt x="24" y="1571"/>
                  </a:lnTo>
                  <a:lnTo>
                    <a:pt x="30" y="1561"/>
                  </a:lnTo>
                  <a:lnTo>
                    <a:pt x="33" y="1547"/>
                  </a:lnTo>
                  <a:lnTo>
                    <a:pt x="37" y="1533"/>
                  </a:lnTo>
                  <a:lnTo>
                    <a:pt x="42" y="1518"/>
                  </a:lnTo>
                  <a:lnTo>
                    <a:pt x="47" y="1504"/>
                  </a:lnTo>
                  <a:lnTo>
                    <a:pt x="51" y="1486"/>
                  </a:lnTo>
                  <a:lnTo>
                    <a:pt x="54" y="1471"/>
                  </a:lnTo>
                  <a:lnTo>
                    <a:pt x="59" y="1453"/>
                  </a:lnTo>
                  <a:lnTo>
                    <a:pt x="64" y="1436"/>
                  </a:lnTo>
                  <a:lnTo>
                    <a:pt x="68" y="1417"/>
                  </a:lnTo>
                  <a:lnTo>
                    <a:pt x="71" y="1398"/>
                  </a:lnTo>
                  <a:lnTo>
                    <a:pt x="75" y="1377"/>
                  </a:lnTo>
                  <a:lnTo>
                    <a:pt x="80" y="1358"/>
                  </a:lnTo>
                  <a:lnTo>
                    <a:pt x="84" y="1335"/>
                  </a:lnTo>
                  <a:lnTo>
                    <a:pt x="89" y="1314"/>
                  </a:lnTo>
                  <a:lnTo>
                    <a:pt x="92" y="1292"/>
                  </a:lnTo>
                  <a:lnTo>
                    <a:pt x="97" y="1269"/>
                  </a:lnTo>
                  <a:lnTo>
                    <a:pt x="101" y="1245"/>
                  </a:lnTo>
                  <a:lnTo>
                    <a:pt x="104" y="1220"/>
                  </a:lnTo>
                  <a:lnTo>
                    <a:pt x="108" y="1196"/>
                  </a:lnTo>
                  <a:lnTo>
                    <a:pt x="113" y="1172"/>
                  </a:lnTo>
                  <a:lnTo>
                    <a:pt x="117" y="1145"/>
                  </a:lnTo>
                  <a:lnTo>
                    <a:pt x="120" y="1119"/>
                  </a:lnTo>
                  <a:lnTo>
                    <a:pt x="124" y="1093"/>
                  </a:lnTo>
                  <a:lnTo>
                    <a:pt x="129" y="1067"/>
                  </a:lnTo>
                  <a:lnTo>
                    <a:pt x="131" y="1038"/>
                  </a:lnTo>
                  <a:lnTo>
                    <a:pt x="134" y="1010"/>
                  </a:lnTo>
                  <a:lnTo>
                    <a:pt x="136" y="980"/>
                  </a:lnTo>
                  <a:lnTo>
                    <a:pt x="139" y="952"/>
                  </a:lnTo>
                  <a:lnTo>
                    <a:pt x="141" y="923"/>
                  </a:lnTo>
                  <a:lnTo>
                    <a:pt x="144" y="893"/>
                  </a:lnTo>
                  <a:lnTo>
                    <a:pt x="148" y="862"/>
                  </a:lnTo>
                  <a:lnTo>
                    <a:pt x="151" y="832"/>
                  </a:lnTo>
                  <a:lnTo>
                    <a:pt x="153" y="799"/>
                  </a:lnTo>
                  <a:lnTo>
                    <a:pt x="155" y="768"/>
                  </a:lnTo>
                  <a:lnTo>
                    <a:pt x="157" y="737"/>
                  </a:lnTo>
                  <a:lnTo>
                    <a:pt x="160" y="706"/>
                  </a:lnTo>
                  <a:lnTo>
                    <a:pt x="160" y="672"/>
                  </a:lnTo>
                  <a:lnTo>
                    <a:pt x="164" y="639"/>
                  </a:lnTo>
                  <a:lnTo>
                    <a:pt x="164" y="606"/>
                  </a:lnTo>
                  <a:lnTo>
                    <a:pt x="167" y="573"/>
                  </a:lnTo>
                  <a:lnTo>
                    <a:pt x="167" y="539"/>
                  </a:lnTo>
                  <a:lnTo>
                    <a:pt x="169" y="504"/>
                  </a:lnTo>
                  <a:lnTo>
                    <a:pt x="169" y="469"/>
                  </a:lnTo>
                  <a:lnTo>
                    <a:pt x="171" y="434"/>
                  </a:lnTo>
                  <a:lnTo>
                    <a:pt x="171" y="398"/>
                  </a:lnTo>
                  <a:lnTo>
                    <a:pt x="171" y="363"/>
                  </a:lnTo>
                  <a:lnTo>
                    <a:pt x="171" y="328"/>
                  </a:lnTo>
                  <a:lnTo>
                    <a:pt x="171" y="293"/>
                  </a:lnTo>
                  <a:lnTo>
                    <a:pt x="169" y="257"/>
                  </a:lnTo>
                  <a:lnTo>
                    <a:pt x="169" y="220"/>
                  </a:lnTo>
                  <a:lnTo>
                    <a:pt x="167" y="184"/>
                  </a:lnTo>
                  <a:lnTo>
                    <a:pt x="167" y="147"/>
                  </a:lnTo>
                  <a:lnTo>
                    <a:pt x="165" y="109"/>
                  </a:lnTo>
                  <a:lnTo>
                    <a:pt x="164" y="73"/>
                  </a:lnTo>
                  <a:lnTo>
                    <a:pt x="162" y="36"/>
                  </a:lnTo>
                  <a:lnTo>
                    <a:pt x="162"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8" name="Freeform 210"/>
            <p:cNvSpPr>
              <a:spLocks/>
            </p:cNvSpPr>
            <p:nvPr/>
          </p:nvSpPr>
          <p:spPr bwMode="auto">
            <a:xfrm>
              <a:off x="3622" y="2188"/>
              <a:ext cx="447" cy="1086"/>
            </a:xfrm>
            <a:custGeom>
              <a:avLst/>
              <a:gdLst>
                <a:gd name="T0" fmla="*/ 890 w 894"/>
                <a:gd name="T1" fmla="*/ 2137 h 2172"/>
                <a:gd name="T2" fmla="*/ 885 w 894"/>
                <a:gd name="T3" fmla="*/ 2069 h 2172"/>
                <a:gd name="T4" fmla="*/ 878 w 894"/>
                <a:gd name="T5" fmla="*/ 2001 h 2172"/>
                <a:gd name="T6" fmla="*/ 871 w 894"/>
                <a:gd name="T7" fmla="*/ 1932 h 2172"/>
                <a:gd name="T8" fmla="*/ 864 w 894"/>
                <a:gd name="T9" fmla="*/ 1862 h 2172"/>
                <a:gd name="T10" fmla="*/ 854 w 894"/>
                <a:gd name="T11" fmla="*/ 1791 h 2172"/>
                <a:gd name="T12" fmla="*/ 843 w 894"/>
                <a:gd name="T13" fmla="*/ 1719 h 2172"/>
                <a:gd name="T14" fmla="*/ 833 w 894"/>
                <a:gd name="T15" fmla="*/ 1646 h 2172"/>
                <a:gd name="T16" fmla="*/ 819 w 894"/>
                <a:gd name="T17" fmla="*/ 1573 h 2172"/>
                <a:gd name="T18" fmla="*/ 805 w 894"/>
                <a:gd name="T19" fmla="*/ 1500 h 2172"/>
                <a:gd name="T20" fmla="*/ 789 w 894"/>
                <a:gd name="T21" fmla="*/ 1426 h 2172"/>
                <a:gd name="T22" fmla="*/ 772 w 894"/>
                <a:gd name="T23" fmla="*/ 1352 h 2172"/>
                <a:gd name="T24" fmla="*/ 755 w 894"/>
                <a:gd name="T25" fmla="*/ 1278 h 2172"/>
                <a:gd name="T26" fmla="*/ 734 w 894"/>
                <a:gd name="T27" fmla="*/ 1205 h 2172"/>
                <a:gd name="T28" fmla="*/ 711 w 894"/>
                <a:gd name="T29" fmla="*/ 1132 h 2172"/>
                <a:gd name="T30" fmla="*/ 689 w 894"/>
                <a:gd name="T31" fmla="*/ 1059 h 2172"/>
                <a:gd name="T32" fmla="*/ 664 w 894"/>
                <a:gd name="T33" fmla="*/ 986 h 2172"/>
                <a:gd name="T34" fmla="*/ 636 w 894"/>
                <a:gd name="T35" fmla="*/ 913 h 2172"/>
                <a:gd name="T36" fmla="*/ 607 w 894"/>
                <a:gd name="T37" fmla="*/ 840 h 2172"/>
                <a:gd name="T38" fmla="*/ 576 w 894"/>
                <a:gd name="T39" fmla="*/ 768 h 2172"/>
                <a:gd name="T40" fmla="*/ 543 w 894"/>
                <a:gd name="T41" fmla="*/ 699 h 2172"/>
                <a:gd name="T42" fmla="*/ 508 w 894"/>
                <a:gd name="T43" fmla="*/ 629 h 2172"/>
                <a:gd name="T44" fmla="*/ 471 w 894"/>
                <a:gd name="T45" fmla="*/ 561 h 2172"/>
                <a:gd name="T46" fmla="*/ 431 w 894"/>
                <a:gd name="T47" fmla="*/ 495 h 2172"/>
                <a:gd name="T48" fmla="*/ 390 w 894"/>
                <a:gd name="T49" fmla="*/ 431 h 2172"/>
                <a:gd name="T50" fmla="*/ 346 w 894"/>
                <a:gd name="T51" fmla="*/ 367 h 2172"/>
                <a:gd name="T52" fmla="*/ 299 w 894"/>
                <a:gd name="T53" fmla="*/ 304 h 2172"/>
                <a:gd name="T54" fmla="*/ 250 w 894"/>
                <a:gd name="T55" fmla="*/ 243 h 2172"/>
                <a:gd name="T56" fmla="*/ 198 w 894"/>
                <a:gd name="T57" fmla="*/ 184 h 2172"/>
                <a:gd name="T58" fmla="*/ 144 w 894"/>
                <a:gd name="T59" fmla="*/ 128 h 2172"/>
                <a:gd name="T60" fmla="*/ 87 w 894"/>
                <a:gd name="T61" fmla="*/ 74 h 2172"/>
                <a:gd name="T62" fmla="*/ 30 w 894"/>
                <a:gd name="T63" fmla="*/ 24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4" h="2172">
                  <a:moveTo>
                    <a:pt x="894" y="2172"/>
                  </a:moveTo>
                  <a:lnTo>
                    <a:pt x="890" y="2137"/>
                  </a:lnTo>
                  <a:lnTo>
                    <a:pt x="889" y="2104"/>
                  </a:lnTo>
                  <a:lnTo>
                    <a:pt x="885" y="2069"/>
                  </a:lnTo>
                  <a:lnTo>
                    <a:pt x="883" y="2036"/>
                  </a:lnTo>
                  <a:lnTo>
                    <a:pt x="878" y="2001"/>
                  </a:lnTo>
                  <a:lnTo>
                    <a:pt x="876" y="1966"/>
                  </a:lnTo>
                  <a:lnTo>
                    <a:pt x="871" y="1932"/>
                  </a:lnTo>
                  <a:lnTo>
                    <a:pt x="869" y="1899"/>
                  </a:lnTo>
                  <a:lnTo>
                    <a:pt x="864" y="1862"/>
                  </a:lnTo>
                  <a:lnTo>
                    <a:pt x="859" y="1827"/>
                  </a:lnTo>
                  <a:lnTo>
                    <a:pt x="854" y="1791"/>
                  </a:lnTo>
                  <a:lnTo>
                    <a:pt x="850" y="1756"/>
                  </a:lnTo>
                  <a:lnTo>
                    <a:pt x="843" y="1719"/>
                  </a:lnTo>
                  <a:lnTo>
                    <a:pt x="838" y="1683"/>
                  </a:lnTo>
                  <a:lnTo>
                    <a:pt x="833" y="1646"/>
                  </a:lnTo>
                  <a:lnTo>
                    <a:pt x="828" y="1612"/>
                  </a:lnTo>
                  <a:lnTo>
                    <a:pt x="819" y="1573"/>
                  </a:lnTo>
                  <a:lnTo>
                    <a:pt x="812" y="1537"/>
                  </a:lnTo>
                  <a:lnTo>
                    <a:pt x="805" y="1500"/>
                  </a:lnTo>
                  <a:lnTo>
                    <a:pt x="798" y="1464"/>
                  </a:lnTo>
                  <a:lnTo>
                    <a:pt x="789" y="1426"/>
                  </a:lnTo>
                  <a:lnTo>
                    <a:pt x="781" y="1389"/>
                  </a:lnTo>
                  <a:lnTo>
                    <a:pt x="772" y="1352"/>
                  </a:lnTo>
                  <a:lnTo>
                    <a:pt x="765" y="1316"/>
                  </a:lnTo>
                  <a:lnTo>
                    <a:pt x="755" y="1278"/>
                  </a:lnTo>
                  <a:lnTo>
                    <a:pt x="744" y="1241"/>
                  </a:lnTo>
                  <a:lnTo>
                    <a:pt x="734" y="1205"/>
                  </a:lnTo>
                  <a:lnTo>
                    <a:pt x="723" y="1168"/>
                  </a:lnTo>
                  <a:lnTo>
                    <a:pt x="711" y="1132"/>
                  </a:lnTo>
                  <a:lnTo>
                    <a:pt x="701" y="1095"/>
                  </a:lnTo>
                  <a:lnTo>
                    <a:pt x="689" y="1059"/>
                  </a:lnTo>
                  <a:lnTo>
                    <a:pt x="678" y="1022"/>
                  </a:lnTo>
                  <a:lnTo>
                    <a:pt x="664" y="986"/>
                  </a:lnTo>
                  <a:lnTo>
                    <a:pt x="650" y="949"/>
                  </a:lnTo>
                  <a:lnTo>
                    <a:pt x="636" y="913"/>
                  </a:lnTo>
                  <a:lnTo>
                    <a:pt x="623" y="876"/>
                  </a:lnTo>
                  <a:lnTo>
                    <a:pt x="607" y="840"/>
                  </a:lnTo>
                  <a:lnTo>
                    <a:pt x="591" y="803"/>
                  </a:lnTo>
                  <a:lnTo>
                    <a:pt x="576" y="768"/>
                  </a:lnTo>
                  <a:lnTo>
                    <a:pt x="560" y="735"/>
                  </a:lnTo>
                  <a:lnTo>
                    <a:pt x="543" y="699"/>
                  </a:lnTo>
                  <a:lnTo>
                    <a:pt x="525" y="664"/>
                  </a:lnTo>
                  <a:lnTo>
                    <a:pt x="508" y="629"/>
                  </a:lnTo>
                  <a:lnTo>
                    <a:pt x="490" y="596"/>
                  </a:lnTo>
                  <a:lnTo>
                    <a:pt x="471" y="561"/>
                  </a:lnTo>
                  <a:lnTo>
                    <a:pt x="452" y="528"/>
                  </a:lnTo>
                  <a:lnTo>
                    <a:pt x="431" y="495"/>
                  </a:lnTo>
                  <a:lnTo>
                    <a:pt x="412" y="464"/>
                  </a:lnTo>
                  <a:lnTo>
                    <a:pt x="390" y="431"/>
                  </a:lnTo>
                  <a:lnTo>
                    <a:pt x="369" y="398"/>
                  </a:lnTo>
                  <a:lnTo>
                    <a:pt x="346" y="367"/>
                  </a:lnTo>
                  <a:lnTo>
                    <a:pt x="323" y="335"/>
                  </a:lnTo>
                  <a:lnTo>
                    <a:pt x="299" y="304"/>
                  </a:lnTo>
                  <a:lnTo>
                    <a:pt x="275" y="273"/>
                  </a:lnTo>
                  <a:lnTo>
                    <a:pt x="250" y="243"/>
                  </a:lnTo>
                  <a:lnTo>
                    <a:pt x="226" y="215"/>
                  </a:lnTo>
                  <a:lnTo>
                    <a:pt x="198" y="184"/>
                  </a:lnTo>
                  <a:lnTo>
                    <a:pt x="172" y="156"/>
                  </a:lnTo>
                  <a:lnTo>
                    <a:pt x="144" y="128"/>
                  </a:lnTo>
                  <a:lnTo>
                    <a:pt x="116" y="102"/>
                  </a:lnTo>
                  <a:lnTo>
                    <a:pt x="87" y="74"/>
                  </a:lnTo>
                  <a:lnTo>
                    <a:pt x="59" y="48"/>
                  </a:lnTo>
                  <a:lnTo>
                    <a:pt x="30" y="24"/>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19" name="Freeform 211"/>
            <p:cNvSpPr>
              <a:spLocks/>
            </p:cNvSpPr>
            <p:nvPr/>
          </p:nvSpPr>
          <p:spPr bwMode="auto">
            <a:xfrm>
              <a:off x="3622" y="2117"/>
              <a:ext cx="14" cy="71"/>
            </a:xfrm>
            <a:custGeom>
              <a:avLst/>
              <a:gdLst>
                <a:gd name="T0" fmla="*/ 0 w 28"/>
                <a:gd name="T1" fmla="*/ 143 h 143"/>
                <a:gd name="T2" fmla="*/ 2 w 28"/>
                <a:gd name="T3" fmla="*/ 132 h 143"/>
                <a:gd name="T4" fmla="*/ 3 w 28"/>
                <a:gd name="T5" fmla="*/ 122 h 143"/>
                <a:gd name="T6" fmla="*/ 5 w 28"/>
                <a:gd name="T7" fmla="*/ 111 h 143"/>
                <a:gd name="T8" fmla="*/ 9 w 28"/>
                <a:gd name="T9" fmla="*/ 103 h 143"/>
                <a:gd name="T10" fmla="*/ 12 w 28"/>
                <a:gd name="T11" fmla="*/ 84 h 143"/>
                <a:gd name="T12" fmla="*/ 16 w 28"/>
                <a:gd name="T13" fmla="*/ 68 h 143"/>
                <a:gd name="T14" fmla="*/ 17 w 28"/>
                <a:gd name="T15" fmla="*/ 49 h 143"/>
                <a:gd name="T16" fmla="*/ 21 w 28"/>
                <a:gd name="T17" fmla="*/ 31 h 143"/>
                <a:gd name="T18" fmla="*/ 24 w 28"/>
                <a:gd name="T19" fmla="*/ 16 h 143"/>
                <a:gd name="T20" fmla="*/ 28 w 28"/>
                <a:gd name="T2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43">
                  <a:moveTo>
                    <a:pt x="0" y="143"/>
                  </a:moveTo>
                  <a:lnTo>
                    <a:pt x="2" y="132"/>
                  </a:lnTo>
                  <a:lnTo>
                    <a:pt x="3" y="122"/>
                  </a:lnTo>
                  <a:lnTo>
                    <a:pt x="5" y="111"/>
                  </a:lnTo>
                  <a:lnTo>
                    <a:pt x="9" y="103"/>
                  </a:lnTo>
                  <a:lnTo>
                    <a:pt x="12" y="84"/>
                  </a:lnTo>
                  <a:lnTo>
                    <a:pt x="16" y="68"/>
                  </a:lnTo>
                  <a:lnTo>
                    <a:pt x="17" y="49"/>
                  </a:lnTo>
                  <a:lnTo>
                    <a:pt x="21" y="31"/>
                  </a:lnTo>
                  <a:lnTo>
                    <a:pt x="24" y="16"/>
                  </a:lnTo>
                  <a:lnTo>
                    <a:pt x="28"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0" name="Freeform 212"/>
            <p:cNvSpPr>
              <a:spLocks/>
            </p:cNvSpPr>
            <p:nvPr/>
          </p:nvSpPr>
          <p:spPr bwMode="auto">
            <a:xfrm>
              <a:off x="3627" y="2106"/>
              <a:ext cx="9" cy="11"/>
            </a:xfrm>
            <a:custGeom>
              <a:avLst/>
              <a:gdLst>
                <a:gd name="T0" fmla="*/ 18 w 18"/>
                <a:gd name="T1" fmla="*/ 21 h 21"/>
                <a:gd name="T2" fmla="*/ 13 w 18"/>
                <a:gd name="T3" fmla="*/ 5 h 21"/>
                <a:gd name="T4" fmla="*/ 0 w 18"/>
                <a:gd name="T5" fmla="*/ 0 h 21"/>
              </a:gdLst>
              <a:ahLst/>
              <a:cxnLst>
                <a:cxn ang="0">
                  <a:pos x="T0" y="T1"/>
                </a:cxn>
                <a:cxn ang="0">
                  <a:pos x="T2" y="T3"/>
                </a:cxn>
                <a:cxn ang="0">
                  <a:pos x="T4" y="T5"/>
                </a:cxn>
              </a:cxnLst>
              <a:rect l="0" t="0" r="r" b="b"/>
              <a:pathLst>
                <a:path w="18" h="21">
                  <a:moveTo>
                    <a:pt x="18" y="21"/>
                  </a:moveTo>
                  <a:lnTo>
                    <a:pt x="13" y="5"/>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1" name="Freeform 213"/>
            <p:cNvSpPr>
              <a:spLocks/>
            </p:cNvSpPr>
            <p:nvPr/>
          </p:nvSpPr>
          <p:spPr bwMode="auto">
            <a:xfrm>
              <a:off x="3621" y="2105"/>
              <a:ext cx="6" cy="2"/>
            </a:xfrm>
            <a:custGeom>
              <a:avLst/>
              <a:gdLst>
                <a:gd name="T0" fmla="*/ 12 w 12"/>
                <a:gd name="T1" fmla="*/ 2 h 4"/>
                <a:gd name="T2" fmla="*/ 5 w 12"/>
                <a:gd name="T3" fmla="*/ 0 h 4"/>
                <a:gd name="T4" fmla="*/ 0 w 12"/>
                <a:gd name="T5" fmla="*/ 4 h 4"/>
              </a:gdLst>
              <a:ahLst/>
              <a:cxnLst>
                <a:cxn ang="0">
                  <a:pos x="T0" y="T1"/>
                </a:cxn>
                <a:cxn ang="0">
                  <a:pos x="T2" y="T3"/>
                </a:cxn>
                <a:cxn ang="0">
                  <a:pos x="T4" y="T5"/>
                </a:cxn>
              </a:cxnLst>
              <a:rect l="0" t="0" r="r" b="b"/>
              <a:pathLst>
                <a:path w="12" h="4">
                  <a:moveTo>
                    <a:pt x="12" y="2"/>
                  </a:moveTo>
                  <a:lnTo>
                    <a:pt x="5" y="0"/>
                  </a:lnTo>
                  <a:lnTo>
                    <a:pt x="0" y="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2" name="Freeform 214"/>
            <p:cNvSpPr>
              <a:spLocks/>
            </p:cNvSpPr>
            <p:nvPr/>
          </p:nvSpPr>
          <p:spPr bwMode="auto">
            <a:xfrm>
              <a:off x="3621" y="1427"/>
              <a:ext cx="102" cy="680"/>
            </a:xfrm>
            <a:custGeom>
              <a:avLst/>
              <a:gdLst>
                <a:gd name="T0" fmla="*/ 7 w 204"/>
                <a:gd name="T1" fmla="*/ 1346 h 1360"/>
                <a:gd name="T2" fmla="*/ 23 w 204"/>
                <a:gd name="T3" fmla="*/ 1318 h 1360"/>
                <a:gd name="T4" fmla="*/ 37 w 204"/>
                <a:gd name="T5" fmla="*/ 1289 h 1360"/>
                <a:gd name="T6" fmla="*/ 51 w 204"/>
                <a:gd name="T7" fmla="*/ 1257 h 1360"/>
                <a:gd name="T8" fmla="*/ 65 w 204"/>
                <a:gd name="T9" fmla="*/ 1226 h 1360"/>
                <a:gd name="T10" fmla="*/ 78 w 204"/>
                <a:gd name="T11" fmla="*/ 1193 h 1360"/>
                <a:gd name="T12" fmla="*/ 91 w 204"/>
                <a:gd name="T13" fmla="*/ 1160 h 1360"/>
                <a:gd name="T14" fmla="*/ 101 w 204"/>
                <a:gd name="T15" fmla="*/ 1125 h 1360"/>
                <a:gd name="T16" fmla="*/ 112 w 204"/>
                <a:gd name="T17" fmla="*/ 1090 h 1360"/>
                <a:gd name="T18" fmla="*/ 120 w 204"/>
                <a:gd name="T19" fmla="*/ 1052 h 1360"/>
                <a:gd name="T20" fmla="*/ 129 w 204"/>
                <a:gd name="T21" fmla="*/ 1014 h 1360"/>
                <a:gd name="T22" fmla="*/ 136 w 204"/>
                <a:gd name="T23" fmla="*/ 976 h 1360"/>
                <a:gd name="T24" fmla="*/ 143 w 204"/>
                <a:gd name="T25" fmla="*/ 937 h 1360"/>
                <a:gd name="T26" fmla="*/ 150 w 204"/>
                <a:gd name="T27" fmla="*/ 896 h 1360"/>
                <a:gd name="T28" fmla="*/ 157 w 204"/>
                <a:gd name="T29" fmla="*/ 854 h 1360"/>
                <a:gd name="T30" fmla="*/ 164 w 204"/>
                <a:gd name="T31" fmla="*/ 812 h 1360"/>
                <a:gd name="T32" fmla="*/ 167 w 204"/>
                <a:gd name="T33" fmla="*/ 767 h 1360"/>
                <a:gd name="T34" fmla="*/ 171 w 204"/>
                <a:gd name="T35" fmla="*/ 722 h 1360"/>
                <a:gd name="T36" fmla="*/ 176 w 204"/>
                <a:gd name="T37" fmla="*/ 677 h 1360"/>
                <a:gd name="T38" fmla="*/ 179 w 204"/>
                <a:gd name="T39" fmla="*/ 631 h 1360"/>
                <a:gd name="T40" fmla="*/ 183 w 204"/>
                <a:gd name="T41" fmla="*/ 584 h 1360"/>
                <a:gd name="T42" fmla="*/ 186 w 204"/>
                <a:gd name="T43" fmla="*/ 536 h 1360"/>
                <a:gd name="T44" fmla="*/ 188 w 204"/>
                <a:gd name="T45" fmla="*/ 487 h 1360"/>
                <a:gd name="T46" fmla="*/ 192 w 204"/>
                <a:gd name="T47" fmla="*/ 438 h 1360"/>
                <a:gd name="T48" fmla="*/ 193 w 204"/>
                <a:gd name="T49" fmla="*/ 390 h 1360"/>
                <a:gd name="T50" fmla="*/ 193 w 204"/>
                <a:gd name="T51" fmla="*/ 337 h 1360"/>
                <a:gd name="T52" fmla="*/ 195 w 204"/>
                <a:gd name="T53" fmla="*/ 287 h 1360"/>
                <a:gd name="T54" fmla="*/ 197 w 204"/>
                <a:gd name="T55" fmla="*/ 235 h 1360"/>
                <a:gd name="T56" fmla="*/ 198 w 204"/>
                <a:gd name="T57" fmla="*/ 183 h 1360"/>
                <a:gd name="T58" fmla="*/ 198 w 204"/>
                <a:gd name="T59" fmla="*/ 131 h 1360"/>
                <a:gd name="T60" fmla="*/ 200 w 204"/>
                <a:gd name="T61" fmla="*/ 78 h 1360"/>
                <a:gd name="T62" fmla="*/ 202 w 204"/>
                <a:gd name="T63" fmla="*/ 2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360">
                  <a:moveTo>
                    <a:pt x="0" y="1360"/>
                  </a:moveTo>
                  <a:lnTo>
                    <a:pt x="7" y="1346"/>
                  </a:lnTo>
                  <a:lnTo>
                    <a:pt x="16" y="1332"/>
                  </a:lnTo>
                  <a:lnTo>
                    <a:pt x="23" y="1318"/>
                  </a:lnTo>
                  <a:lnTo>
                    <a:pt x="32" y="1304"/>
                  </a:lnTo>
                  <a:lnTo>
                    <a:pt x="37" y="1289"/>
                  </a:lnTo>
                  <a:lnTo>
                    <a:pt x="45" y="1273"/>
                  </a:lnTo>
                  <a:lnTo>
                    <a:pt x="51" y="1257"/>
                  </a:lnTo>
                  <a:lnTo>
                    <a:pt x="59" y="1243"/>
                  </a:lnTo>
                  <a:lnTo>
                    <a:pt x="65" y="1226"/>
                  </a:lnTo>
                  <a:lnTo>
                    <a:pt x="72" y="1210"/>
                  </a:lnTo>
                  <a:lnTo>
                    <a:pt x="78" y="1193"/>
                  </a:lnTo>
                  <a:lnTo>
                    <a:pt x="85" y="1177"/>
                  </a:lnTo>
                  <a:lnTo>
                    <a:pt x="91" y="1160"/>
                  </a:lnTo>
                  <a:lnTo>
                    <a:pt x="96" y="1143"/>
                  </a:lnTo>
                  <a:lnTo>
                    <a:pt x="101" y="1125"/>
                  </a:lnTo>
                  <a:lnTo>
                    <a:pt x="108" y="1110"/>
                  </a:lnTo>
                  <a:lnTo>
                    <a:pt x="112" y="1090"/>
                  </a:lnTo>
                  <a:lnTo>
                    <a:pt x="117" y="1071"/>
                  </a:lnTo>
                  <a:lnTo>
                    <a:pt x="120" y="1052"/>
                  </a:lnTo>
                  <a:lnTo>
                    <a:pt x="125" y="1035"/>
                  </a:lnTo>
                  <a:lnTo>
                    <a:pt x="129" y="1014"/>
                  </a:lnTo>
                  <a:lnTo>
                    <a:pt x="132" y="996"/>
                  </a:lnTo>
                  <a:lnTo>
                    <a:pt x="136" y="976"/>
                  </a:lnTo>
                  <a:lnTo>
                    <a:pt x="141" y="958"/>
                  </a:lnTo>
                  <a:lnTo>
                    <a:pt x="143" y="937"/>
                  </a:lnTo>
                  <a:lnTo>
                    <a:pt x="148" y="917"/>
                  </a:lnTo>
                  <a:lnTo>
                    <a:pt x="150" y="896"/>
                  </a:lnTo>
                  <a:lnTo>
                    <a:pt x="155" y="875"/>
                  </a:lnTo>
                  <a:lnTo>
                    <a:pt x="157" y="854"/>
                  </a:lnTo>
                  <a:lnTo>
                    <a:pt x="160" y="833"/>
                  </a:lnTo>
                  <a:lnTo>
                    <a:pt x="164" y="812"/>
                  </a:lnTo>
                  <a:lnTo>
                    <a:pt x="167" y="791"/>
                  </a:lnTo>
                  <a:lnTo>
                    <a:pt x="167" y="767"/>
                  </a:lnTo>
                  <a:lnTo>
                    <a:pt x="171" y="746"/>
                  </a:lnTo>
                  <a:lnTo>
                    <a:pt x="171" y="722"/>
                  </a:lnTo>
                  <a:lnTo>
                    <a:pt x="174" y="701"/>
                  </a:lnTo>
                  <a:lnTo>
                    <a:pt x="176" y="677"/>
                  </a:lnTo>
                  <a:lnTo>
                    <a:pt x="178" y="654"/>
                  </a:lnTo>
                  <a:lnTo>
                    <a:pt x="179" y="631"/>
                  </a:lnTo>
                  <a:lnTo>
                    <a:pt x="183" y="609"/>
                  </a:lnTo>
                  <a:lnTo>
                    <a:pt x="183" y="584"/>
                  </a:lnTo>
                  <a:lnTo>
                    <a:pt x="185" y="560"/>
                  </a:lnTo>
                  <a:lnTo>
                    <a:pt x="186" y="536"/>
                  </a:lnTo>
                  <a:lnTo>
                    <a:pt x="188" y="513"/>
                  </a:lnTo>
                  <a:lnTo>
                    <a:pt x="188" y="487"/>
                  </a:lnTo>
                  <a:lnTo>
                    <a:pt x="190" y="464"/>
                  </a:lnTo>
                  <a:lnTo>
                    <a:pt x="192" y="438"/>
                  </a:lnTo>
                  <a:lnTo>
                    <a:pt x="193" y="416"/>
                  </a:lnTo>
                  <a:lnTo>
                    <a:pt x="193" y="390"/>
                  </a:lnTo>
                  <a:lnTo>
                    <a:pt x="193" y="364"/>
                  </a:lnTo>
                  <a:lnTo>
                    <a:pt x="193" y="337"/>
                  </a:lnTo>
                  <a:lnTo>
                    <a:pt x="195" y="313"/>
                  </a:lnTo>
                  <a:lnTo>
                    <a:pt x="195" y="287"/>
                  </a:lnTo>
                  <a:lnTo>
                    <a:pt x="197" y="261"/>
                  </a:lnTo>
                  <a:lnTo>
                    <a:pt x="197" y="235"/>
                  </a:lnTo>
                  <a:lnTo>
                    <a:pt x="198" y="211"/>
                  </a:lnTo>
                  <a:lnTo>
                    <a:pt x="198" y="183"/>
                  </a:lnTo>
                  <a:lnTo>
                    <a:pt x="198" y="157"/>
                  </a:lnTo>
                  <a:lnTo>
                    <a:pt x="198" y="131"/>
                  </a:lnTo>
                  <a:lnTo>
                    <a:pt x="200" y="104"/>
                  </a:lnTo>
                  <a:lnTo>
                    <a:pt x="200" y="78"/>
                  </a:lnTo>
                  <a:lnTo>
                    <a:pt x="202" y="52"/>
                  </a:lnTo>
                  <a:lnTo>
                    <a:pt x="202" y="26"/>
                  </a:lnTo>
                  <a:lnTo>
                    <a:pt x="204"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3" name="Line 215"/>
            <p:cNvSpPr>
              <a:spLocks noChangeShapeType="1"/>
            </p:cNvSpPr>
            <p:nvPr/>
          </p:nvSpPr>
          <p:spPr bwMode="auto">
            <a:xfrm flipV="1">
              <a:off x="3723" y="1336"/>
              <a:ext cx="1" cy="91"/>
            </a:xfrm>
            <a:prstGeom prst="line">
              <a:avLst/>
            </a:prstGeom>
            <a:noFill/>
            <a:ln w="19050">
              <a:solidFill>
                <a:srgbClr val="7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24" name="Freeform 216"/>
            <p:cNvSpPr>
              <a:spLocks/>
            </p:cNvSpPr>
            <p:nvPr/>
          </p:nvSpPr>
          <p:spPr bwMode="auto">
            <a:xfrm>
              <a:off x="3659" y="1172"/>
              <a:ext cx="65" cy="164"/>
            </a:xfrm>
            <a:custGeom>
              <a:avLst/>
              <a:gdLst>
                <a:gd name="T0" fmla="*/ 130 w 130"/>
                <a:gd name="T1" fmla="*/ 327 h 327"/>
                <a:gd name="T2" fmla="*/ 129 w 130"/>
                <a:gd name="T3" fmla="*/ 313 h 327"/>
                <a:gd name="T4" fmla="*/ 129 w 130"/>
                <a:gd name="T5" fmla="*/ 300 h 327"/>
                <a:gd name="T6" fmla="*/ 129 w 130"/>
                <a:gd name="T7" fmla="*/ 287 h 327"/>
                <a:gd name="T8" fmla="*/ 129 w 130"/>
                <a:gd name="T9" fmla="*/ 274 h 327"/>
                <a:gd name="T10" fmla="*/ 127 w 130"/>
                <a:gd name="T11" fmla="*/ 262 h 327"/>
                <a:gd name="T12" fmla="*/ 125 w 130"/>
                <a:gd name="T13" fmla="*/ 250 h 327"/>
                <a:gd name="T14" fmla="*/ 123 w 130"/>
                <a:gd name="T15" fmla="*/ 240 h 327"/>
                <a:gd name="T16" fmla="*/ 123 w 130"/>
                <a:gd name="T17" fmla="*/ 229 h 327"/>
                <a:gd name="T18" fmla="*/ 120 w 130"/>
                <a:gd name="T19" fmla="*/ 217 h 327"/>
                <a:gd name="T20" fmla="*/ 118 w 130"/>
                <a:gd name="T21" fmla="*/ 205 h 327"/>
                <a:gd name="T22" fmla="*/ 115 w 130"/>
                <a:gd name="T23" fmla="*/ 193 h 327"/>
                <a:gd name="T24" fmla="*/ 113 w 130"/>
                <a:gd name="T25" fmla="*/ 182 h 327"/>
                <a:gd name="T26" fmla="*/ 108 w 130"/>
                <a:gd name="T27" fmla="*/ 172 h 327"/>
                <a:gd name="T28" fmla="*/ 106 w 130"/>
                <a:gd name="T29" fmla="*/ 161 h 327"/>
                <a:gd name="T30" fmla="*/ 101 w 130"/>
                <a:gd name="T31" fmla="*/ 151 h 327"/>
                <a:gd name="T32" fmla="*/ 99 w 130"/>
                <a:gd name="T33" fmla="*/ 142 h 327"/>
                <a:gd name="T34" fmla="*/ 94 w 130"/>
                <a:gd name="T35" fmla="*/ 132 h 327"/>
                <a:gd name="T36" fmla="*/ 89 w 130"/>
                <a:gd name="T37" fmla="*/ 121 h 327"/>
                <a:gd name="T38" fmla="*/ 83 w 130"/>
                <a:gd name="T39" fmla="*/ 111 h 327"/>
                <a:gd name="T40" fmla="*/ 78 w 130"/>
                <a:gd name="T41" fmla="*/ 100 h 327"/>
                <a:gd name="T42" fmla="*/ 73 w 130"/>
                <a:gd name="T43" fmla="*/ 90 h 327"/>
                <a:gd name="T44" fmla="*/ 68 w 130"/>
                <a:gd name="T45" fmla="*/ 81 h 327"/>
                <a:gd name="T46" fmla="*/ 63 w 130"/>
                <a:gd name="T47" fmla="*/ 73 h 327"/>
                <a:gd name="T48" fmla="*/ 57 w 130"/>
                <a:gd name="T49" fmla="*/ 66 h 327"/>
                <a:gd name="T50" fmla="*/ 49 w 130"/>
                <a:gd name="T51" fmla="*/ 55 h 327"/>
                <a:gd name="T52" fmla="*/ 43 w 130"/>
                <a:gd name="T53" fmla="*/ 47 h 327"/>
                <a:gd name="T54" fmla="*/ 35 w 130"/>
                <a:gd name="T55" fmla="*/ 38 h 327"/>
                <a:gd name="T56" fmla="*/ 30 w 130"/>
                <a:gd name="T57" fmla="*/ 29 h 327"/>
                <a:gd name="T58" fmla="*/ 21 w 130"/>
                <a:gd name="T59" fmla="*/ 20 h 327"/>
                <a:gd name="T60" fmla="*/ 14 w 130"/>
                <a:gd name="T61" fmla="*/ 14 h 327"/>
                <a:gd name="T62" fmla="*/ 7 w 130"/>
                <a:gd name="T63" fmla="*/ 5 h 327"/>
                <a:gd name="T64" fmla="*/ 0 w 130"/>
                <a:gd name="T6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327">
                  <a:moveTo>
                    <a:pt x="130" y="327"/>
                  </a:moveTo>
                  <a:lnTo>
                    <a:pt x="129" y="313"/>
                  </a:lnTo>
                  <a:lnTo>
                    <a:pt x="129" y="300"/>
                  </a:lnTo>
                  <a:lnTo>
                    <a:pt x="129" y="287"/>
                  </a:lnTo>
                  <a:lnTo>
                    <a:pt x="129" y="274"/>
                  </a:lnTo>
                  <a:lnTo>
                    <a:pt x="127" y="262"/>
                  </a:lnTo>
                  <a:lnTo>
                    <a:pt x="125" y="250"/>
                  </a:lnTo>
                  <a:lnTo>
                    <a:pt x="123" y="240"/>
                  </a:lnTo>
                  <a:lnTo>
                    <a:pt x="123" y="229"/>
                  </a:lnTo>
                  <a:lnTo>
                    <a:pt x="120" y="217"/>
                  </a:lnTo>
                  <a:lnTo>
                    <a:pt x="118" y="205"/>
                  </a:lnTo>
                  <a:lnTo>
                    <a:pt x="115" y="193"/>
                  </a:lnTo>
                  <a:lnTo>
                    <a:pt x="113" y="182"/>
                  </a:lnTo>
                  <a:lnTo>
                    <a:pt x="108" y="172"/>
                  </a:lnTo>
                  <a:lnTo>
                    <a:pt x="106" y="161"/>
                  </a:lnTo>
                  <a:lnTo>
                    <a:pt x="101" y="151"/>
                  </a:lnTo>
                  <a:lnTo>
                    <a:pt x="99" y="142"/>
                  </a:lnTo>
                  <a:lnTo>
                    <a:pt x="94" y="132"/>
                  </a:lnTo>
                  <a:lnTo>
                    <a:pt x="89" y="121"/>
                  </a:lnTo>
                  <a:lnTo>
                    <a:pt x="83" y="111"/>
                  </a:lnTo>
                  <a:lnTo>
                    <a:pt x="78" y="100"/>
                  </a:lnTo>
                  <a:lnTo>
                    <a:pt x="73" y="90"/>
                  </a:lnTo>
                  <a:lnTo>
                    <a:pt x="68" y="81"/>
                  </a:lnTo>
                  <a:lnTo>
                    <a:pt x="63" y="73"/>
                  </a:lnTo>
                  <a:lnTo>
                    <a:pt x="57" y="66"/>
                  </a:lnTo>
                  <a:lnTo>
                    <a:pt x="49" y="55"/>
                  </a:lnTo>
                  <a:lnTo>
                    <a:pt x="43" y="47"/>
                  </a:lnTo>
                  <a:lnTo>
                    <a:pt x="35" y="38"/>
                  </a:lnTo>
                  <a:lnTo>
                    <a:pt x="30" y="29"/>
                  </a:lnTo>
                  <a:lnTo>
                    <a:pt x="21" y="20"/>
                  </a:lnTo>
                  <a:lnTo>
                    <a:pt x="14" y="14"/>
                  </a:lnTo>
                  <a:lnTo>
                    <a:pt x="7" y="5"/>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5" name="Freeform 217"/>
            <p:cNvSpPr>
              <a:spLocks/>
            </p:cNvSpPr>
            <p:nvPr/>
          </p:nvSpPr>
          <p:spPr bwMode="auto">
            <a:xfrm>
              <a:off x="3215" y="1079"/>
              <a:ext cx="444" cy="93"/>
            </a:xfrm>
            <a:custGeom>
              <a:avLst/>
              <a:gdLst>
                <a:gd name="T0" fmla="*/ 877 w 887"/>
                <a:gd name="T1" fmla="*/ 177 h 186"/>
                <a:gd name="T2" fmla="*/ 857 w 887"/>
                <a:gd name="T3" fmla="*/ 161 h 186"/>
                <a:gd name="T4" fmla="*/ 838 w 887"/>
                <a:gd name="T5" fmla="*/ 147 h 186"/>
                <a:gd name="T6" fmla="*/ 817 w 887"/>
                <a:gd name="T7" fmla="*/ 133 h 186"/>
                <a:gd name="T8" fmla="*/ 797 w 887"/>
                <a:gd name="T9" fmla="*/ 121 h 186"/>
                <a:gd name="T10" fmla="*/ 776 w 887"/>
                <a:gd name="T11" fmla="*/ 109 h 186"/>
                <a:gd name="T12" fmla="*/ 753 w 887"/>
                <a:gd name="T13" fmla="*/ 99 h 186"/>
                <a:gd name="T14" fmla="*/ 730 w 887"/>
                <a:gd name="T15" fmla="*/ 88 h 186"/>
                <a:gd name="T16" fmla="*/ 706 w 887"/>
                <a:gd name="T17" fmla="*/ 80 h 186"/>
                <a:gd name="T18" fmla="*/ 682 w 887"/>
                <a:gd name="T19" fmla="*/ 69 h 186"/>
                <a:gd name="T20" fmla="*/ 656 w 887"/>
                <a:gd name="T21" fmla="*/ 60 h 186"/>
                <a:gd name="T22" fmla="*/ 630 w 887"/>
                <a:gd name="T23" fmla="*/ 53 h 186"/>
                <a:gd name="T24" fmla="*/ 604 w 887"/>
                <a:gd name="T25" fmla="*/ 45 h 186"/>
                <a:gd name="T26" fmla="*/ 576 w 887"/>
                <a:gd name="T27" fmla="*/ 38 h 186"/>
                <a:gd name="T28" fmla="*/ 548 w 887"/>
                <a:gd name="T29" fmla="*/ 33 h 186"/>
                <a:gd name="T30" fmla="*/ 520 w 887"/>
                <a:gd name="T31" fmla="*/ 27 h 186"/>
                <a:gd name="T32" fmla="*/ 492 w 887"/>
                <a:gd name="T33" fmla="*/ 24 h 186"/>
                <a:gd name="T34" fmla="*/ 463 w 887"/>
                <a:gd name="T35" fmla="*/ 19 h 186"/>
                <a:gd name="T36" fmla="*/ 433 w 887"/>
                <a:gd name="T37" fmla="*/ 13 h 186"/>
                <a:gd name="T38" fmla="*/ 402 w 887"/>
                <a:gd name="T39" fmla="*/ 10 h 186"/>
                <a:gd name="T40" fmla="*/ 372 w 887"/>
                <a:gd name="T41" fmla="*/ 8 h 186"/>
                <a:gd name="T42" fmla="*/ 341 w 887"/>
                <a:gd name="T43" fmla="*/ 5 h 186"/>
                <a:gd name="T44" fmla="*/ 310 w 887"/>
                <a:gd name="T45" fmla="*/ 3 h 186"/>
                <a:gd name="T46" fmla="*/ 278 w 887"/>
                <a:gd name="T47" fmla="*/ 3 h 186"/>
                <a:gd name="T48" fmla="*/ 245 w 887"/>
                <a:gd name="T49" fmla="*/ 1 h 186"/>
                <a:gd name="T50" fmla="*/ 212 w 887"/>
                <a:gd name="T51" fmla="*/ 0 h 186"/>
                <a:gd name="T52" fmla="*/ 179 w 887"/>
                <a:gd name="T53" fmla="*/ 0 h 186"/>
                <a:gd name="T54" fmla="*/ 148 w 887"/>
                <a:gd name="T55" fmla="*/ 0 h 186"/>
                <a:gd name="T56" fmla="*/ 115 w 887"/>
                <a:gd name="T57" fmla="*/ 1 h 186"/>
                <a:gd name="T58" fmla="*/ 82 w 887"/>
                <a:gd name="T59" fmla="*/ 1 h 186"/>
                <a:gd name="T60" fmla="*/ 49 w 887"/>
                <a:gd name="T61" fmla="*/ 1 h 186"/>
                <a:gd name="T62" fmla="*/ 16 w 887"/>
                <a:gd name="T63" fmla="*/ 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7" h="186">
                  <a:moveTo>
                    <a:pt x="887" y="186"/>
                  </a:moveTo>
                  <a:lnTo>
                    <a:pt x="877" y="177"/>
                  </a:lnTo>
                  <a:lnTo>
                    <a:pt x="868" y="170"/>
                  </a:lnTo>
                  <a:lnTo>
                    <a:pt x="857" y="161"/>
                  </a:lnTo>
                  <a:lnTo>
                    <a:pt x="849" y="154"/>
                  </a:lnTo>
                  <a:lnTo>
                    <a:pt x="838" y="147"/>
                  </a:lnTo>
                  <a:lnTo>
                    <a:pt x="828" y="140"/>
                  </a:lnTo>
                  <a:lnTo>
                    <a:pt x="817" y="133"/>
                  </a:lnTo>
                  <a:lnTo>
                    <a:pt x="809" y="128"/>
                  </a:lnTo>
                  <a:lnTo>
                    <a:pt x="797" y="121"/>
                  </a:lnTo>
                  <a:lnTo>
                    <a:pt x="786" y="116"/>
                  </a:lnTo>
                  <a:lnTo>
                    <a:pt x="776" y="109"/>
                  </a:lnTo>
                  <a:lnTo>
                    <a:pt x="765" y="104"/>
                  </a:lnTo>
                  <a:lnTo>
                    <a:pt x="753" y="99"/>
                  </a:lnTo>
                  <a:lnTo>
                    <a:pt x="743" y="93"/>
                  </a:lnTo>
                  <a:lnTo>
                    <a:pt x="730" y="88"/>
                  </a:lnTo>
                  <a:lnTo>
                    <a:pt x="720" y="85"/>
                  </a:lnTo>
                  <a:lnTo>
                    <a:pt x="706" y="80"/>
                  </a:lnTo>
                  <a:lnTo>
                    <a:pt x="694" y="74"/>
                  </a:lnTo>
                  <a:lnTo>
                    <a:pt x="682" y="69"/>
                  </a:lnTo>
                  <a:lnTo>
                    <a:pt x="670" y="66"/>
                  </a:lnTo>
                  <a:lnTo>
                    <a:pt x="656" y="60"/>
                  </a:lnTo>
                  <a:lnTo>
                    <a:pt x="644" y="57"/>
                  </a:lnTo>
                  <a:lnTo>
                    <a:pt x="630" y="53"/>
                  </a:lnTo>
                  <a:lnTo>
                    <a:pt x="617" y="50"/>
                  </a:lnTo>
                  <a:lnTo>
                    <a:pt x="604" y="45"/>
                  </a:lnTo>
                  <a:lnTo>
                    <a:pt x="590" y="43"/>
                  </a:lnTo>
                  <a:lnTo>
                    <a:pt x="576" y="38"/>
                  </a:lnTo>
                  <a:lnTo>
                    <a:pt x="564" y="36"/>
                  </a:lnTo>
                  <a:lnTo>
                    <a:pt x="548" y="33"/>
                  </a:lnTo>
                  <a:lnTo>
                    <a:pt x="536" y="31"/>
                  </a:lnTo>
                  <a:lnTo>
                    <a:pt x="520" y="27"/>
                  </a:lnTo>
                  <a:lnTo>
                    <a:pt x="508" y="27"/>
                  </a:lnTo>
                  <a:lnTo>
                    <a:pt x="492" y="24"/>
                  </a:lnTo>
                  <a:lnTo>
                    <a:pt x="478" y="22"/>
                  </a:lnTo>
                  <a:lnTo>
                    <a:pt x="463" y="19"/>
                  </a:lnTo>
                  <a:lnTo>
                    <a:pt x="449" y="17"/>
                  </a:lnTo>
                  <a:lnTo>
                    <a:pt x="433" y="13"/>
                  </a:lnTo>
                  <a:lnTo>
                    <a:pt x="417" y="13"/>
                  </a:lnTo>
                  <a:lnTo>
                    <a:pt x="402" y="10"/>
                  </a:lnTo>
                  <a:lnTo>
                    <a:pt x="388" y="10"/>
                  </a:lnTo>
                  <a:lnTo>
                    <a:pt x="372" y="8"/>
                  </a:lnTo>
                  <a:lnTo>
                    <a:pt x="357" y="7"/>
                  </a:lnTo>
                  <a:lnTo>
                    <a:pt x="341" y="5"/>
                  </a:lnTo>
                  <a:lnTo>
                    <a:pt x="325" y="5"/>
                  </a:lnTo>
                  <a:lnTo>
                    <a:pt x="310" y="3"/>
                  </a:lnTo>
                  <a:lnTo>
                    <a:pt x="294" y="3"/>
                  </a:lnTo>
                  <a:lnTo>
                    <a:pt x="278" y="3"/>
                  </a:lnTo>
                  <a:lnTo>
                    <a:pt x="263" y="3"/>
                  </a:lnTo>
                  <a:lnTo>
                    <a:pt x="245" y="1"/>
                  </a:lnTo>
                  <a:lnTo>
                    <a:pt x="230" y="1"/>
                  </a:lnTo>
                  <a:lnTo>
                    <a:pt x="212" y="0"/>
                  </a:lnTo>
                  <a:lnTo>
                    <a:pt x="197" y="0"/>
                  </a:lnTo>
                  <a:lnTo>
                    <a:pt x="179" y="0"/>
                  </a:lnTo>
                  <a:lnTo>
                    <a:pt x="164" y="0"/>
                  </a:lnTo>
                  <a:lnTo>
                    <a:pt x="148" y="0"/>
                  </a:lnTo>
                  <a:lnTo>
                    <a:pt x="132" y="1"/>
                  </a:lnTo>
                  <a:lnTo>
                    <a:pt x="115" y="1"/>
                  </a:lnTo>
                  <a:lnTo>
                    <a:pt x="97" y="1"/>
                  </a:lnTo>
                  <a:lnTo>
                    <a:pt x="82" y="1"/>
                  </a:lnTo>
                  <a:lnTo>
                    <a:pt x="66" y="1"/>
                  </a:lnTo>
                  <a:lnTo>
                    <a:pt x="49" y="1"/>
                  </a:lnTo>
                  <a:lnTo>
                    <a:pt x="31" y="3"/>
                  </a:lnTo>
                  <a:lnTo>
                    <a:pt x="16" y="5"/>
                  </a:lnTo>
                  <a:lnTo>
                    <a:pt x="0" y="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6" name="Freeform 218"/>
            <p:cNvSpPr>
              <a:spLocks/>
            </p:cNvSpPr>
            <p:nvPr/>
          </p:nvSpPr>
          <p:spPr bwMode="auto">
            <a:xfrm>
              <a:off x="3210" y="1072"/>
              <a:ext cx="5" cy="11"/>
            </a:xfrm>
            <a:custGeom>
              <a:avLst/>
              <a:gdLst>
                <a:gd name="T0" fmla="*/ 10 w 10"/>
                <a:gd name="T1" fmla="*/ 21 h 21"/>
                <a:gd name="T2" fmla="*/ 8 w 10"/>
                <a:gd name="T3" fmla="*/ 8 h 21"/>
                <a:gd name="T4" fmla="*/ 0 w 10"/>
                <a:gd name="T5" fmla="*/ 0 h 21"/>
              </a:gdLst>
              <a:ahLst/>
              <a:cxnLst>
                <a:cxn ang="0">
                  <a:pos x="T0" y="T1"/>
                </a:cxn>
                <a:cxn ang="0">
                  <a:pos x="T2" y="T3"/>
                </a:cxn>
                <a:cxn ang="0">
                  <a:pos x="T4" y="T5"/>
                </a:cxn>
              </a:cxnLst>
              <a:rect l="0" t="0" r="r" b="b"/>
              <a:pathLst>
                <a:path w="10" h="21">
                  <a:moveTo>
                    <a:pt x="10" y="21"/>
                  </a:moveTo>
                  <a:lnTo>
                    <a:pt x="8" y="8"/>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7" name="Freeform 219"/>
            <p:cNvSpPr>
              <a:spLocks/>
            </p:cNvSpPr>
            <p:nvPr/>
          </p:nvSpPr>
          <p:spPr bwMode="auto">
            <a:xfrm>
              <a:off x="3163" y="1011"/>
              <a:ext cx="47" cy="61"/>
            </a:xfrm>
            <a:custGeom>
              <a:avLst/>
              <a:gdLst>
                <a:gd name="T0" fmla="*/ 94 w 94"/>
                <a:gd name="T1" fmla="*/ 124 h 124"/>
                <a:gd name="T2" fmla="*/ 88 w 94"/>
                <a:gd name="T3" fmla="*/ 120 h 124"/>
                <a:gd name="T4" fmla="*/ 78 w 94"/>
                <a:gd name="T5" fmla="*/ 113 h 124"/>
                <a:gd name="T6" fmla="*/ 69 w 94"/>
                <a:gd name="T7" fmla="*/ 108 h 124"/>
                <a:gd name="T8" fmla="*/ 62 w 94"/>
                <a:gd name="T9" fmla="*/ 103 h 124"/>
                <a:gd name="T10" fmla="*/ 54 w 94"/>
                <a:gd name="T11" fmla="*/ 96 h 124"/>
                <a:gd name="T12" fmla="*/ 47 w 94"/>
                <a:gd name="T13" fmla="*/ 89 h 124"/>
                <a:gd name="T14" fmla="*/ 36 w 94"/>
                <a:gd name="T15" fmla="*/ 78 h 124"/>
                <a:gd name="T16" fmla="*/ 28 w 94"/>
                <a:gd name="T17" fmla="*/ 70 h 124"/>
                <a:gd name="T18" fmla="*/ 19 w 94"/>
                <a:gd name="T19" fmla="*/ 59 h 124"/>
                <a:gd name="T20" fmla="*/ 14 w 94"/>
                <a:gd name="T21" fmla="*/ 49 h 124"/>
                <a:gd name="T22" fmla="*/ 7 w 94"/>
                <a:gd name="T23" fmla="*/ 37 h 124"/>
                <a:gd name="T24" fmla="*/ 3 w 94"/>
                <a:gd name="T25" fmla="*/ 25 h 124"/>
                <a:gd name="T26" fmla="*/ 0 w 94"/>
                <a:gd name="T27" fmla="*/ 12 h 124"/>
                <a:gd name="T28" fmla="*/ 0 w 94"/>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4">
                  <a:moveTo>
                    <a:pt x="94" y="124"/>
                  </a:moveTo>
                  <a:lnTo>
                    <a:pt x="88" y="120"/>
                  </a:lnTo>
                  <a:lnTo>
                    <a:pt x="78" y="113"/>
                  </a:lnTo>
                  <a:lnTo>
                    <a:pt x="69" y="108"/>
                  </a:lnTo>
                  <a:lnTo>
                    <a:pt x="62" y="103"/>
                  </a:lnTo>
                  <a:lnTo>
                    <a:pt x="54" y="96"/>
                  </a:lnTo>
                  <a:lnTo>
                    <a:pt x="47" y="89"/>
                  </a:lnTo>
                  <a:lnTo>
                    <a:pt x="36" y="78"/>
                  </a:lnTo>
                  <a:lnTo>
                    <a:pt x="28" y="70"/>
                  </a:lnTo>
                  <a:lnTo>
                    <a:pt x="19" y="59"/>
                  </a:lnTo>
                  <a:lnTo>
                    <a:pt x="14" y="49"/>
                  </a:lnTo>
                  <a:lnTo>
                    <a:pt x="7" y="37"/>
                  </a:lnTo>
                  <a:lnTo>
                    <a:pt x="3" y="25"/>
                  </a:lnTo>
                  <a:lnTo>
                    <a:pt x="0" y="12"/>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8" name="Freeform 220"/>
            <p:cNvSpPr>
              <a:spLocks/>
            </p:cNvSpPr>
            <p:nvPr/>
          </p:nvSpPr>
          <p:spPr bwMode="auto">
            <a:xfrm>
              <a:off x="3162" y="922"/>
              <a:ext cx="77" cy="89"/>
            </a:xfrm>
            <a:custGeom>
              <a:avLst/>
              <a:gdLst>
                <a:gd name="T0" fmla="*/ 2 w 155"/>
                <a:gd name="T1" fmla="*/ 177 h 177"/>
                <a:gd name="T2" fmla="*/ 0 w 155"/>
                <a:gd name="T3" fmla="*/ 165 h 177"/>
                <a:gd name="T4" fmla="*/ 2 w 155"/>
                <a:gd name="T5" fmla="*/ 155 h 177"/>
                <a:gd name="T6" fmla="*/ 3 w 155"/>
                <a:gd name="T7" fmla="*/ 144 h 177"/>
                <a:gd name="T8" fmla="*/ 9 w 155"/>
                <a:gd name="T9" fmla="*/ 134 h 177"/>
                <a:gd name="T10" fmla="*/ 14 w 155"/>
                <a:gd name="T11" fmla="*/ 122 h 177"/>
                <a:gd name="T12" fmla="*/ 21 w 155"/>
                <a:gd name="T13" fmla="*/ 111 h 177"/>
                <a:gd name="T14" fmla="*/ 28 w 155"/>
                <a:gd name="T15" fmla="*/ 99 h 177"/>
                <a:gd name="T16" fmla="*/ 38 w 155"/>
                <a:gd name="T17" fmla="*/ 89 h 177"/>
                <a:gd name="T18" fmla="*/ 47 w 155"/>
                <a:gd name="T19" fmla="*/ 76 h 177"/>
                <a:gd name="T20" fmla="*/ 59 w 155"/>
                <a:gd name="T21" fmla="*/ 66 h 177"/>
                <a:gd name="T22" fmla="*/ 71 w 155"/>
                <a:gd name="T23" fmla="*/ 54 h 177"/>
                <a:gd name="T24" fmla="*/ 87 w 155"/>
                <a:gd name="T25" fmla="*/ 43 h 177"/>
                <a:gd name="T26" fmla="*/ 92 w 155"/>
                <a:gd name="T27" fmla="*/ 36 h 177"/>
                <a:gd name="T28" fmla="*/ 101 w 155"/>
                <a:gd name="T29" fmla="*/ 31 h 177"/>
                <a:gd name="T30" fmla="*/ 108 w 155"/>
                <a:gd name="T31" fmla="*/ 26 h 177"/>
                <a:gd name="T32" fmla="*/ 118 w 155"/>
                <a:gd name="T33" fmla="*/ 21 h 177"/>
                <a:gd name="T34" fmla="*/ 125 w 155"/>
                <a:gd name="T35" fmla="*/ 15 h 177"/>
                <a:gd name="T36" fmla="*/ 134 w 155"/>
                <a:gd name="T37" fmla="*/ 10 h 177"/>
                <a:gd name="T38" fmla="*/ 144 w 155"/>
                <a:gd name="T39" fmla="*/ 5 h 177"/>
                <a:gd name="T40" fmla="*/ 155 w 155"/>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77">
                  <a:moveTo>
                    <a:pt x="2" y="177"/>
                  </a:moveTo>
                  <a:lnTo>
                    <a:pt x="0" y="165"/>
                  </a:lnTo>
                  <a:lnTo>
                    <a:pt x="2" y="155"/>
                  </a:lnTo>
                  <a:lnTo>
                    <a:pt x="3" y="144"/>
                  </a:lnTo>
                  <a:lnTo>
                    <a:pt x="9" y="134"/>
                  </a:lnTo>
                  <a:lnTo>
                    <a:pt x="14" y="122"/>
                  </a:lnTo>
                  <a:lnTo>
                    <a:pt x="21" y="111"/>
                  </a:lnTo>
                  <a:lnTo>
                    <a:pt x="28" y="99"/>
                  </a:lnTo>
                  <a:lnTo>
                    <a:pt x="38" y="89"/>
                  </a:lnTo>
                  <a:lnTo>
                    <a:pt x="47" y="76"/>
                  </a:lnTo>
                  <a:lnTo>
                    <a:pt x="59" y="66"/>
                  </a:lnTo>
                  <a:lnTo>
                    <a:pt x="71" y="54"/>
                  </a:lnTo>
                  <a:lnTo>
                    <a:pt x="87" y="43"/>
                  </a:lnTo>
                  <a:lnTo>
                    <a:pt x="92" y="36"/>
                  </a:lnTo>
                  <a:lnTo>
                    <a:pt x="101" y="31"/>
                  </a:lnTo>
                  <a:lnTo>
                    <a:pt x="108" y="26"/>
                  </a:lnTo>
                  <a:lnTo>
                    <a:pt x="118" y="21"/>
                  </a:lnTo>
                  <a:lnTo>
                    <a:pt x="125" y="15"/>
                  </a:lnTo>
                  <a:lnTo>
                    <a:pt x="134" y="10"/>
                  </a:lnTo>
                  <a:lnTo>
                    <a:pt x="144" y="5"/>
                  </a:lnTo>
                  <a:lnTo>
                    <a:pt x="155"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29" name="Freeform 221"/>
            <p:cNvSpPr>
              <a:spLocks/>
            </p:cNvSpPr>
            <p:nvPr/>
          </p:nvSpPr>
          <p:spPr bwMode="auto">
            <a:xfrm>
              <a:off x="3239" y="908"/>
              <a:ext cx="5" cy="14"/>
            </a:xfrm>
            <a:custGeom>
              <a:avLst/>
              <a:gdLst>
                <a:gd name="T0" fmla="*/ 0 w 8"/>
                <a:gd name="T1" fmla="*/ 28 h 28"/>
                <a:gd name="T2" fmla="*/ 8 w 8"/>
                <a:gd name="T3" fmla="*/ 16 h 28"/>
                <a:gd name="T4" fmla="*/ 7 w 8"/>
                <a:gd name="T5" fmla="*/ 0 h 28"/>
              </a:gdLst>
              <a:ahLst/>
              <a:cxnLst>
                <a:cxn ang="0">
                  <a:pos x="T0" y="T1"/>
                </a:cxn>
                <a:cxn ang="0">
                  <a:pos x="T2" y="T3"/>
                </a:cxn>
                <a:cxn ang="0">
                  <a:pos x="T4" y="T5"/>
                </a:cxn>
              </a:cxnLst>
              <a:rect l="0" t="0" r="r" b="b"/>
              <a:pathLst>
                <a:path w="8" h="28">
                  <a:moveTo>
                    <a:pt x="0" y="28"/>
                  </a:moveTo>
                  <a:lnTo>
                    <a:pt x="8" y="16"/>
                  </a:lnTo>
                  <a:lnTo>
                    <a:pt x="7"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0" name="Freeform 222"/>
            <p:cNvSpPr>
              <a:spLocks/>
            </p:cNvSpPr>
            <p:nvPr/>
          </p:nvSpPr>
          <p:spPr bwMode="auto">
            <a:xfrm>
              <a:off x="3229" y="904"/>
              <a:ext cx="14" cy="4"/>
            </a:xfrm>
            <a:custGeom>
              <a:avLst/>
              <a:gdLst>
                <a:gd name="T0" fmla="*/ 28 w 28"/>
                <a:gd name="T1" fmla="*/ 9 h 9"/>
                <a:gd name="T2" fmla="*/ 16 w 28"/>
                <a:gd name="T3" fmla="*/ 0 h 9"/>
                <a:gd name="T4" fmla="*/ 0 w 28"/>
                <a:gd name="T5" fmla="*/ 2 h 9"/>
              </a:gdLst>
              <a:ahLst/>
              <a:cxnLst>
                <a:cxn ang="0">
                  <a:pos x="T0" y="T1"/>
                </a:cxn>
                <a:cxn ang="0">
                  <a:pos x="T2" y="T3"/>
                </a:cxn>
                <a:cxn ang="0">
                  <a:pos x="T4" y="T5"/>
                </a:cxn>
              </a:cxnLst>
              <a:rect l="0" t="0" r="r" b="b"/>
              <a:pathLst>
                <a:path w="28" h="9">
                  <a:moveTo>
                    <a:pt x="28" y="9"/>
                  </a:moveTo>
                  <a:lnTo>
                    <a:pt x="16" y="0"/>
                  </a:lnTo>
                  <a:lnTo>
                    <a:pt x="0" y="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1" name="Freeform 223"/>
            <p:cNvSpPr>
              <a:spLocks/>
            </p:cNvSpPr>
            <p:nvPr/>
          </p:nvSpPr>
          <p:spPr bwMode="auto">
            <a:xfrm>
              <a:off x="3142" y="905"/>
              <a:ext cx="87" cy="106"/>
            </a:xfrm>
            <a:custGeom>
              <a:avLst/>
              <a:gdLst>
                <a:gd name="T0" fmla="*/ 174 w 174"/>
                <a:gd name="T1" fmla="*/ 0 h 212"/>
                <a:gd name="T2" fmla="*/ 162 w 174"/>
                <a:gd name="T3" fmla="*/ 5 h 212"/>
                <a:gd name="T4" fmla="*/ 151 w 174"/>
                <a:gd name="T5" fmla="*/ 12 h 212"/>
                <a:gd name="T6" fmla="*/ 141 w 174"/>
                <a:gd name="T7" fmla="*/ 19 h 212"/>
                <a:gd name="T8" fmla="*/ 132 w 174"/>
                <a:gd name="T9" fmla="*/ 26 h 212"/>
                <a:gd name="T10" fmla="*/ 122 w 174"/>
                <a:gd name="T11" fmla="*/ 31 h 212"/>
                <a:gd name="T12" fmla="*/ 113 w 174"/>
                <a:gd name="T13" fmla="*/ 38 h 212"/>
                <a:gd name="T14" fmla="*/ 104 w 174"/>
                <a:gd name="T15" fmla="*/ 45 h 212"/>
                <a:gd name="T16" fmla="*/ 97 w 174"/>
                <a:gd name="T17" fmla="*/ 52 h 212"/>
                <a:gd name="T18" fmla="*/ 82 w 174"/>
                <a:gd name="T19" fmla="*/ 64 h 212"/>
                <a:gd name="T20" fmla="*/ 68 w 174"/>
                <a:gd name="T21" fmla="*/ 78 h 212"/>
                <a:gd name="T22" fmla="*/ 54 w 174"/>
                <a:gd name="T23" fmla="*/ 90 h 212"/>
                <a:gd name="T24" fmla="*/ 43 w 174"/>
                <a:gd name="T25" fmla="*/ 104 h 212"/>
                <a:gd name="T26" fmla="*/ 31 w 174"/>
                <a:gd name="T27" fmla="*/ 117 h 212"/>
                <a:gd name="T28" fmla="*/ 23 w 174"/>
                <a:gd name="T29" fmla="*/ 130 h 212"/>
                <a:gd name="T30" fmla="*/ 16 w 174"/>
                <a:gd name="T31" fmla="*/ 143 h 212"/>
                <a:gd name="T32" fmla="*/ 10 w 174"/>
                <a:gd name="T33" fmla="*/ 157 h 212"/>
                <a:gd name="T34" fmla="*/ 5 w 174"/>
                <a:gd name="T35" fmla="*/ 169 h 212"/>
                <a:gd name="T36" fmla="*/ 2 w 174"/>
                <a:gd name="T37" fmla="*/ 184 h 212"/>
                <a:gd name="T38" fmla="*/ 0 w 174"/>
                <a:gd name="T39" fmla="*/ 197 h 212"/>
                <a:gd name="T40" fmla="*/ 2 w 174"/>
                <a:gd name="T4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212">
                  <a:moveTo>
                    <a:pt x="174" y="0"/>
                  </a:moveTo>
                  <a:lnTo>
                    <a:pt x="162" y="5"/>
                  </a:lnTo>
                  <a:lnTo>
                    <a:pt x="151" y="12"/>
                  </a:lnTo>
                  <a:lnTo>
                    <a:pt x="141" y="19"/>
                  </a:lnTo>
                  <a:lnTo>
                    <a:pt x="132" y="26"/>
                  </a:lnTo>
                  <a:lnTo>
                    <a:pt x="122" y="31"/>
                  </a:lnTo>
                  <a:lnTo>
                    <a:pt x="113" y="38"/>
                  </a:lnTo>
                  <a:lnTo>
                    <a:pt x="104" y="45"/>
                  </a:lnTo>
                  <a:lnTo>
                    <a:pt x="97" y="52"/>
                  </a:lnTo>
                  <a:lnTo>
                    <a:pt x="82" y="64"/>
                  </a:lnTo>
                  <a:lnTo>
                    <a:pt x="68" y="78"/>
                  </a:lnTo>
                  <a:lnTo>
                    <a:pt x="54" y="90"/>
                  </a:lnTo>
                  <a:lnTo>
                    <a:pt x="43" y="104"/>
                  </a:lnTo>
                  <a:lnTo>
                    <a:pt x="31" y="117"/>
                  </a:lnTo>
                  <a:lnTo>
                    <a:pt x="23" y="130"/>
                  </a:lnTo>
                  <a:lnTo>
                    <a:pt x="16" y="143"/>
                  </a:lnTo>
                  <a:lnTo>
                    <a:pt x="10" y="157"/>
                  </a:lnTo>
                  <a:lnTo>
                    <a:pt x="5" y="169"/>
                  </a:lnTo>
                  <a:lnTo>
                    <a:pt x="2" y="184"/>
                  </a:lnTo>
                  <a:lnTo>
                    <a:pt x="0" y="197"/>
                  </a:lnTo>
                  <a:lnTo>
                    <a:pt x="2" y="21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2" name="Freeform 224"/>
            <p:cNvSpPr>
              <a:spLocks/>
            </p:cNvSpPr>
            <p:nvPr/>
          </p:nvSpPr>
          <p:spPr bwMode="auto">
            <a:xfrm>
              <a:off x="3143" y="1011"/>
              <a:ext cx="48" cy="73"/>
            </a:xfrm>
            <a:custGeom>
              <a:avLst/>
              <a:gdLst>
                <a:gd name="T0" fmla="*/ 0 w 95"/>
                <a:gd name="T1" fmla="*/ 0 h 146"/>
                <a:gd name="T2" fmla="*/ 0 w 95"/>
                <a:gd name="T3" fmla="*/ 12 h 146"/>
                <a:gd name="T4" fmla="*/ 1 w 95"/>
                <a:gd name="T5" fmla="*/ 25 h 146"/>
                <a:gd name="T6" fmla="*/ 3 w 95"/>
                <a:gd name="T7" fmla="*/ 37 h 146"/>
                <a:gd name="T8" fmla="*/ 8 w 95"/>
                <a:gd name="T9" fmla="*/ 51 h 146"/>
                <a:gd name="T10" fmla="*/ 14 w 95"/>
                <a:gd name="T11" fmla="*/ 61 h 146"/>
                <a:gd name="T12" fmla="*/ 19 w 95"/>
                <a:gd name="T13" fmla="*/ 71 h 146"/>
                <a:gd name="T14" fmla="*/ 26 w 95"/>
                <a:gd name="T15" fmla="*/ 82 h 146"/>
                <a:gd name="T16" fmla="*/ 35 w 95"/>
                <a:gd name="T17" fmla="*/ 92 h 146"/>
                <a:gd name="T18" fmla="*/ 41 w 95"/>
                <a:gd name="T19" fmla="*/ 99 h 146"/>
                <a:gd name="T20" fmla="*/ 50 w 95"/>
                <a:gd name="T21" fmla="*/ 108 h 146"/>
                <a:gd name="T22" fmla="*/ 57 w 95"/>
                <a:gd name="T23" fmla="*/ 115 h 146"/>
                <a:gd name="T24" fmla="*/ 66 w 95"/>
                <a:gd name="T25" fmla="*/ 124 h 146"/>
                <a:gd name="T26" fmla="*/ 80 w 95"/>
                <a:gd name="T27" fmla="*/ 136 h 146"/>
                <a:gd name="T28" fmla="*/ 95 w 95"/>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6">
                  <a:moveTo>
                    <a:pt x="0" y="0"/>
                  </a:moveTo>
                  <a:lnTo>
                    <a:pt x="0" y="12"/>
                  </a:lnTo>
                  <a:lnTo>
                    <a:pt x="1" y="25"/>
                  </a:lnTo>
                  <a:lnTo>
                    <a:pt x="3" y="37"/>
                  </a:lnTo>
                  <a:lnTo>
                    <a:pt x="8" y="51"/>
                  </a:lnTo>
                  <a:lnTo>
                    <a:pt x="14" y="61"/>
                  </a:lnTo>
                  <a:lnTo>
                    <a:pt x="19" y="71"/>
                  </a:lnTo>
                  <a:lnTo>
                    <a:pt x="26" y="82"/>
                  </a:lnTo>
                  <a:lnTo>
                    <a:pt x="35" y="92"/>
                  </a:lnTo>
                  <a:lnTo>
                    <a:pt x="41" y="99"/>
                  </a:lnTo>
                  <a:lnTo>
                    <a:pt x="50" y="108"/>
                  </a:lnTo>
                  <a:lnTo>
                    <a:pt x="57" y="115"/>
                  </a:lnTo>
                  <a:lnTo>
                    <a:pt x="66" y="124"/>
                  </a:lnTo>
                  <a:lnTo>
                    <a:pt x="80" y="136"/>
                  </a:lnTo>
                  <a:lnTo>
                    <a:pt x="95" y="14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3" name="Freeform 225"/>
            <p:cNvSpPr>
              <a:spLocks/>
            </p:cNvSpPr>
            <p:nvPr/>
          </p:nvSpPr>
          <p:spPr bwMode="auto">
            <a:xfrm>
              <a:off x="3129" y="1084"/>
              <a:ext cx="62" cy="4"/>
            </a:xfrm>
            <a:custGeom>
              <a:avLst/>
              <a:gdLst>
                <a:gd name="T0" fmla="*/ 123 w 123"/>
                <a:gd name="T1" fmla="*/ 0 h 9"/>
                <a:gd name="T2" fmla="*/ 108 w 123"/>
                <a:gd name="T3" fmla="*/ 0 h 9"/>
                <a:gd name="T4" fmla="*/ 92 w 123"/>
                <a:gd name="T5" fmla="*/ 2 h 9"/>
                <a:gd name="T6" fmla="*/ 76 w 123"/>
                <a:gd name="T7" fmla="*/ 2 h 9"/>
                <a:gd name="T8" fmla="*/ 61 w 123"/>
                <a:gd name="T9" fmla="*/ 4 h 9"/>
                <a:gd name="T10" fmla="*/ 45 w 123"/>
                <a:gd name="T11" fmla="*/ 4 h 9"/>
                <a:gd name="T12" fmla="*/ 29 w 123"/>
                <a:gd name="T13" fmla="*/ 5 h 9"/>
                <a:gd name="T14" fmla="*/ 14 w 123"/>
                <a:gd name="T15" fmla="*/ 7 h 9"/>
                <a:gd name="T16" fmla="*/ 0 w 12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
                  <a:moveTo>
                    <a:pt x="123" y="0"/>
                  </a:moveTo>
                  <a:lnTo>
                    <a:pt x="108" y="0"/>
                  </a:lnTo>
                  <a:lnTo>
                    <a:pt x="92" y="2"/>
                  </a:lnTo>
                  <a:lnTo>
                    <a:pt x="76" y="2"/>
                  </a:lnTo>
                  <a:lnTo>
                    <a:pt x="61" y="4"/>
                  </a:lnTo>
                  <a:lnTo>
                    <a:pt x="45" y="4"/>
                  </a:lnTo>
                  <a:lnTo>
                    <a:pt x="29" y="5"/>
                  </a:lnTo>
                  <a:lnTo>
                    <a:pt x="14" y="7"/>
                  </a:lnTo>
                  <a:lnTo>
                    <a:pt x="0" y="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4" name="Freeform 226"/>
            <p:cNvSpPr>
              <a:spLocks/>
            </p:cNvSpPr>
            <p:nvPr/>
          </p:nvSpPr>
          <p:spPr bwMode="auto">
            <a:xfrm>
              <a:off x="2939" y="938"/>
              <a:ext cx="190" cy="150"/>
            </a:xfrm>
            <a:custGeom>
              <a:avLst/>
              <a:gdLst>
                <a:gd name="T0" fmla="*/ 379 w 379"/>
                <a:gd name="T1" fmla="*/ 301 h 301"/>
                <a:gd name="T2" fmla="*/ 368 w 379"/>
                <a:gd name="T3" fmla="*/ 287 h 301"/>
                <a:gd name="T4" fmla="*/ 358 w 379"/>
                <a:gd name="T5" fmla="*/ 275 h 301"/>
                <a:gd name="T6" fmla="*/ 344 w 379"/>
                <a:gd name="T7" fmla="*/ 261 h 301"/>
                <a:gd name="T8" fmla="*/ 332 w 379"/>
                <a:gd name="T9" fmla="*/ 247 h 301"/>
                <a:gd name="T10" fmla="*/ 323 w 379"/>
                <a:gd name="T11" fmla="*/ 238 h 301"/>
                <a:gd name="T12" fmla="*/ 315 w 379"/>
                <a:gd name="T13" fmla="*/ 230 h 301"/>
                <a:gd name="T14" fmla="*/ 306 w 379"/>
                <a:gd name="T15" fmla="*/ 221 h 301"/>
                <a:gd name="T16" fmla="*/ 297 w 379"/>
                <a:gd name="T17" fmla="*/ 214 h 301"/>
                <a:gd name="T18" fmla="*/ 287 w 379"/>
                <a:gd name="T19" fmla="*/ 204 h 301"/>
                <a:gd name="T20" fmla="*/ 276 w 379"/>
                <a:gd name="T21" fmla="*/ 197 h 301"/>
                <a:gd name="T22" fmla="*/ 266 w 379"/>
                <a:gd name="T23" fmla="*/ 186 h 301"/>
                <a:gd name="T24" fmla="*/ 257 w 379"/>
                <a:gd name="T25" fmla="*/ 179 h 301"/>
                <a:gd name="T26" fmla="*/ 245 w 379"/>
                <a:gd name="T27" fmla="*/ 169 h 301"/>
                <a:gd name="T28" fmla="*/ 233 w 379"/>
                <a:gd name="T29" fmla="*/ 158 h 301"/>
                <a:gd name="T30" fmla="*/ 219 w 379"/>
                <a:gd name="T31" fmla="*/ 148 h 301"/>
                <a:gd name="T32" fmla="*/ 207 w 379"/>
                <a:gd name="T33" fmla="*/ 139 h 301"/>
                <a:gd name="T34" fmla="*/ 193 w 379"/>
                <a:gd name="T35" fmla="*/ 129 h 301"/>
                <a:gd name="T36" fmla="*/ 179 w 379"/>
                <a:gd name="T37" fmla="*/ 118 h 301"/>
                <a:gd name="T38" fmla="*/ 163 w 379"/>
                <a:gd name="T39" fmla="*/ 108 h 301"/>
                <a:gd name="T40" fmla="*/ 149 w 379"/>
                <a:gd name="T41" fmla="*/ 97 h 301"/>
                <a:gd name="T42" fmla="*/ 139 w 379"/>
                <a:gd name="T43" fmla="*/ 91 h 301"/>
                <a:gd name="T44" fmla="*/ 132 w 379"/>
                <a:gd name="T45" fmla="*/ 85 h 301"/>
                <a:gd name="T46" fmla="*/ 122 w 379"/>
                <a:gd name="T47" fmla="*/ 78 h 301"/>
                <a:gd name="T48" fmla="*/ 115 w 379"/>
                <a:gd name="T49" fmla="*/ 73 h 301"/>
                <a:gd name="T50" fmla="*/ 104 w 379"/>
                <a:gd name="T51" fmla="*/ 66 h 301"/>
                <a:gd name="T52" fmla="*/ 97 w 379"/>
                <a:gd name="T53" fmla="*/ 61 h 301"/>
                <a:gd name="T54" fmla="*/ 87 w 379"/>
                <a:gd name="T55" fmla="*/ 56 h 301"/>
                <a:gd name="T56" fmla="*/ 80 w 379"/>
                <a:gd name="T57" fmla="*/ 51 h 301"/>
                <a:gd name="T58" fmla="*/ 69 w 379"/>
                <a:gd name="T59" fmla="*/ 44 h 301"/>
                <a:gd name="T60" fmla="*/ 59 w 379"/>
                <a:gd name="T61" fmla="*/ 37 h 301"/>
                <a:gd name="T62" fmla="*/ 49 w 379"/>
                <a:gd name="T63" fmla="*/ 30 h 301"/>
                <a:gd name="T64" fmla="*/ 40 w 379"/>
                <a:gd name="T65" fmla="*/ 24 h 301"/>
                <a:gd name="T66" fmla="*/ 29 w 379"/>
                <a:gd name="T67" fmla="*/ 18 h 301"/>
                <a:gd name="T68" fmla="*/ 19 w 379"/>
                <a:gd name="T69" fmla="*/ 12 h 301"/>
                <a:gd name="T70" fmla="*/ 9 w 379"/>
                <a:gd name="T71" fmla="*/ 5 h 301"/>
                <a:gd name="T72" fmla="*/ 0 w 379"/>
                <a:gd name="T7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9" h="301">
                  <a:moveTo>
                    <a:pt x="379" y="301"/>
                  </a:moveTo>
                  <a:lnTo>
                    <a:pt x="368" y="287"/>
                  </a:lnTo>
                  <a:lnTo>
                    <a:pt x="358" y="275"/>
                  </a:lnTo>
                  <a:lnTo>
                    <a:pt x="344" y="261"/>
                  </a:lnTo>
                  <a:lnTo>
                    <a:pt x="332" y="247"/>
                  </a:lnTo>
                  <a:lnTo>
                    <a:pt x="323" y="238"/>
                  </a:lnTo>
                  <a:lnTo>
                    <a:pt x="315" y="230"/>
                  </a:lnTo>
                  <a:lnTo>
                    <a:pt x="306" y="221"/>
                  </a:lnTo>
                  <a:lnTo>
                    <a:pt x="297" y="214"/>
                  </a:lnTo>
                  <a:lnTo>
                    <a:pt x="287" y="204"/>
                  </a:lnTo>
                  <a:lnTo>
                    <a:pt x="276" y="197"/>
                  </a:lnTo>
                  <a:lnTo>
                    <a:pt x="266" y="186"/>
                  </a:lnTo>
                  <a:lnTo>
                    <a:pt x="257" y="179"/>
                  </a:lnTo>
                  <a:lnTo>
                    <a:pt x="245" y="169"/>
                  </a:lnTo>
                  <a:lnTo>
                    <a:pt x="233" y="158"/>
                  </a:lnTo>
                  <a:lnTo>
                    <a:pt x="219" y="148"/>
                  </a:lnTo>
                  <a:lnTo>
                    <a:pt x="207" y="139"/>
                  </a:lnTo>
                  <a:lnTo>
                    <a:pt x="193" y="129"/>
                  </a:lnTo>
                  <a:lnTo>
                    <a:pt x="179" y="118"/>
                  </a:lnTo>
                  <a:lnTo>
                    <a:pt x="163" y="108"/>
                  </a:lnTo>
                  <a:lnTo>
                    <a:pt x="149" y="97"/>
                  </a:lnTo>
                  <a:lnTo>
                    <a:pt x="139" y="91"/>
                  </a:lnTo>
                  <a:lnTo>
                    <a:pt x="132" y="85"/>
                  </a:lnTo>
                  <a:lnTo>
                    <a:pt x="122" y="78"/>
                  </a:lnTo>
                  <a:lnTo>
                    <a:pt x="115" y="73"/>
                  </a:lnTo>
                  <a:lnTo>
                    <a:pt x="104" y="66"/>
                  </a:lnTo>
                  <a:lnTo>
                    <a:pt x="97" y="61"/>
                  </a:lnTo>
                  <a:lnTo>
                    <a:pt x="87" y="56"/>
                  </a:lnTo>
                  <a:lnTo>
                    <a:pt x="80" y="51"/>
                  </a:lnTo>
                  <a:lnTo>
                    <a:pt x="69" y="44"/>
                  </a:lnTo>
                  <a:lnTo>
                    <a:pt x="59" y="37"/>
                  </a:lnTo>
                  <a:lnTo>
                    <a:pt x="49" y="30"/>
                  </a:lnTo>
                  <a:lnTo>
                    <a:pt x="40" y="24"/>
                  </a:lnTo>
                  <a:lnTo>
                    <a:pt x="29" y="18"/>
                  </a:lnTo>
                  <a:lnTo>
                    <a:pt x="19" y="12"/>
                  </a:lnTo>
                  <a:lnTo>
                    <a:pt x="9" y="5"/>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5" name="Freeform 227"/>
            <p:cNvSpPr>
              <a:spLocks/>
            </p:cNvSpPr>
            <p:nvPr/>
          </p:nvSpPr>
          <p:spPr bwMode="auto">
            <a:xfrm>
              <a:off x="2925" y="937"/>
              <a:ext cx="14" cy="4"/>
            </a:xfrm>
            <a:custGeom>
              <a:avLst/>
              <a:gdLst>
                <a:gd name="T0" fmla="*/ 28 w 28"/>
                <a:gd name="T1" fmla="*/ 2 h 9"/>
                <a:gd name="T2" fmla="*/ 10 w 28"/>
                <a:gd name="T3" fmla="*/ 0 h 9"/>
                <a:gd name="T4" fmla="*/ 0 w 28"/>
                <a:gd name="T5" fmla="*/ 9 h 9"/>
              </a:gdLst>
              <a:ahLst/>
              <a:cxnLst>
                <a:cxn ang="0">
                  <a:pos x="T0" y="T1"/>
                </a:cxn>
                <a:cxn ang="0">
                  <a:pos x="T2" y="T3"/>
                </a:cxn>
                <a:cxn ang="0">
                  <a:pos x="T4" y="T5"/>
                </a:cxn>
              </a:cxnLst>
              <a:rect l="0" t="0" r="r" b="b"/>
              <a:pathLst>
                <a:path w="28" h="9">
                  <a:moveTo>
                    <a:pt x="28" y="2"/>
                  </a:moveTo>
                  <a:lnTo>
                    <a:pt x="10" y="0"/>
                  </a:lnTo>
                  <a:lnTo>
                    <a:pt x="0" y="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6" name="Freeform 228"/>
            <p:cNvSpPr>
              <a:spLocks/>
            </p:cNvSpPr>
            <p:nvPr/>
          </p:nvSpPr>
          <p:spPr bwMode="auto">
            <a:xfrm>
              <a:off x="2924" y="941"/>
              <a:ext cx="5" cy="14"/>
            </a:xfrm>
            <a:custGeom>
              <a:avLst/>
              <a:gdLst>
                <a:gd name="T0" fmla="*/ 3 w 10"/>
                <a:gd name="T1" fmla="*/ 0 h 28"/>
                <a:gd name="T2" fmla="*/ 0 w 10"/>
                <a:gd name="T3" fmla="*/ 14 h 28"/>
                <a:gd name="T4" fmla="*/ 10 w 10"/>
                <a:gd name="T5" fmla="*/ 28 h 28"/>
              </a:gdLst>
              <a:ahLst/>
              <a:cxnLst>
                <a:cxn ang="0">
                  <a:pos x="T0" y="T1"/>
                </a:cxn>
                <a:cxn ang="0">
                  <a:pos x="T2" y="T3"/>
                </a:cxn>
                <a:cxn ang="0">
                  <a:pos x="T4" y="T5"/>
                </a:cxn>
              </a:cxnLst>
              <a:rect l="0" t="0" r="r" b="b"/>
              <a:pathLst>
                <a:path w="10" h="28">
                  <a:moveTo>
                    <a:pt x="3" y="0"/>
                  </a:moveTo>
                  <a:lnTo>
                    <a:pt x="0" y="14"/>
                  </a:lnTo>
                  <a:lnTo>
                    <a:pt x="10" y="2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7" name="Freeform 229"/>
            <p:cNvSpPr>
              <a:spLocks/>
            </p:cNvSpPr>
            <p:nvPr/>
          </p:nvSpPr>
          <p:spPr bwMode="auto">
            <a:xfrm>
              <a:off x="2929" y="955"/>
              <a:ext cx="176" cy="135"/>
            </a:xfrm>
            <a:custGeom>
              <a:avLst/>
              <a:gdLst>
                <a:gd name="T0" fmla="*/ 0 w 353"/>
                <a:gd name="T1" fmla="*/ 0 h 269"/>
                <a:gd name="T2" fmla="*/ 9 w 353"/>
                <a:gd name="T3" fmla="*/ 5 h 269"/>
                <a:gd name="T4" fmla="*/ 17 w 353"/>
                <a:gd name="T5" fmla="*/ 10 h 269"/>
                <a:gd name="T6" fmla="*/ 26 w 353"/>
                <a:gd name="T7" fmla="*/ 16 h 269"/>
                <a:gd name="T8" fmla="*/ 35 w 353"/>
                <a:gd name="T9" fmla="*/ 23 h 269"/>
                <a:gd name="T10" fmla="*/ 43 w 353"/>
                <a:gd name="T11" fmla="*/ 28 h 269"/>
                <a:gd name="T12" fmla="*/ 52 w 353"/>
                <a:gd name="T13" fmla="*/ 33 h 269"/>
                <a:gd name="T14" fmla="*/ 61 w 353"/>
                <a:gd name="T15" fmla="*/ 38 h 269"/>
                <a:gd name="T16" fmla="*/ 71 w 353"/>
                <a:gd name="T17" fmla="*/ 45 h 269"/>
                <a:gd name="T18" fmla="*/ 87 w 353"/>
                <a:gd name="T19" fmla="*/ 56 h 269"/>
                <a:gd name="T20" fmla="*/ 103 w 353"/>
                <a:gd name="T21" fmla="*/ 66 h 269"/>
                <a:gd name="T22" fmla="*/ 118 w 353"/>
                <a:gd name="T23" fmla="*/ 76 h 269"/>
                <a:gd name="T24" fmla="*/ 134 w 353"/>
                <a:gd name="T25" fmla="*/ 87 h 269"/>
                <a:gd name="T26" fmla="*/ 148 w 353"/>
                <a:gd name="T27" fmla="*/ 96 h 269"/>
                <a:gd name="T28" fmla="*/ 162 w 353"/>
                <a:gd name="T29" fmla="*/ 104 h 269"/>
                <a:gd name="T30" fmla="*/ 174 w 353"/>
                <a:gd name="T31" fmla="*/ 113 h 269"/>
                <a:gd name="T32" fmla="*/ 188 w 353"/>
                <a:gd name="T33" fmla="*/ 123 h 269"/>
                <a:gd name="T34" fmla="*/ 200 w 353"/>
                <a:gd name="T35" fmla="*/ 132 h 269"/>
                <a:gd name="T36" fmla="*/ 212 w 353"/>
                <a:gd name="T37" fmla="*/ 141 h 269"/>
                <a:gd name="T38" fmla="*/ 224 w 353"/>
                <a:gd name="T39" fmla="*/ 149 h 269"/>
                <a:gd name="T40" fmla="*/ 236 w 353"/>
                <a:gd name="T41" fmla="*/ 160 h 269"/>
                <a:gd name="T42" fmla="*/ 245 w 353"/>
                <a:gd name="T43" fmla="*/ 167 h 269"/>
                <a:gd name="T44" fmla="*/ 256 w 353"/>
                <a:gd name="T45" fmla="*/ 176 h 269"/>
                <a:gd name="T46" fmla="*/ 264 w 353"/>
                <a:gd name="T47" fmla="*/ 182 h 269"/>
                <a:gd name="T48" fmla="*/ 273 w 353"/>
                <a:gd name="T49" fmla="*/ 191 h 269"/>
                <a:gd name="T50" fmla="*/ 280 w 353"/>
                <a:gd name="T51" fmla="*/ 196 h 269"/>
                <a:gd name="T52" fmla="*/ 289 w 353"/>
                <a:gd name="T53" fmla="*/ 205 h 269"/>
                <a:gd name="T54" fmla="*/ 297 w 353"/>
                <a:gd name="T55" fmla="*/ 210 h 269"/>
                <a:gd name="T56" fmla="*/ 306 w 353"/>
                <a:gd name="T57" fmla="*/ 219 h 269"/>
                <a:gd name="T58" fmla="*/ 318 w 353"/>
                <a:gd name="T59" fmla="*/ 231 h 269"/>
                <a:gd name="T60" fmla="*/ 332 w 353"/>
                <a:gd name="T61" fmla="*/ 245 h 269"/>
                <a:gd name="T62" fmla="*/ 343 w 353"/>
                <a:gd name="T63" fmla="*/ 257 h 269"/>
                <a:gd name="T64" fmla="*/ 353 w 353"/>
                <a:gd name="T65"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269">
                  <a:moveTo>
                    <a:pt x="0" y="0"/>
                  </a:moveTo>
                  <a:lnTo>
                    <a:pt x="9" y="5"/>
                  </a:lnTo>
                  <a:lnTo>
                    <a:pt x="17" y="10"/>
                  </a:lnTo>
                  <a:lnTo>
                    <a:pt x="26" y="16"/>
                  </a:lnTo>
                  <a:lnTo>
                    <a:pt x="35" y="23"/>
                  </a:lnTo>
                  <a:lnTo>
                    <a:pt x="43" y="28"/>
                  </a:lnTo>
                  <a:lnTo>
                    <a:pt x="52" y="33"/>
                  </a:lnTo>
                  <a:lnTo>
                    <a:pt x="61" y="38"/>
                  </a:lnTo>
                  <a:lnTo>
                    <a:pt x="71" y="45"/>
                  </a:lnTo>
                  <a:lnTo>
                    <a:pt x="87" y="56"/>
                  </a:lnTo>
                  <a:lnTo>
                    <a:pt x="103" y="66"/>
                  </a:lnTo>
                  <a:lnTo>
                    <a:pt x="118" y="76"/>
                  </a:lnTo>
                  <a:lnTo>
                    <a:pt x="134" y="87"/>
                  </a:lnTo>
                  <a:lnTo>
                    <a:pt x="148" y="96"/>
                  </a:lnTo>
                  <a:lnTo>
                    <a:pt x="162" y="104"/>
                  </a:lnTo>
                  <a:lnTo>
                    <a:pt x="174" y="113"/>
                  </a:lnTo>
                  <a:lnTo>
                    <a:pt x="188" y="123"/>
                  </a:lnTo>
                  <a:lnTo>
                    <a:pt x="200" y="132"/>
                  </a:lnTo>
                  <a:lnTo>
                    <a:pt x="212" y="141"/>
                  </a:lnTo>
                  <a:lnTo>
                    <a:pt x="224" y="149"/>
                  </a:lnTo>
                  <a:lnTo>
                    <a:pt x="236" y="160"/>
                  </a:lnTo>
                  <a:lnTo>
                    <a:pt x="245" y="167"/>
                  </a:lnTo>
                  <a:lnTo>
                    <a:pt x="256" y="176"/>
                  </a:lnTo>
                  <a:lnTo>
                    <a:pt x="264" y="182"/>
                  </a:lnTo>
                  <a:lnTo>
                    <a:pt x="273" y="191"/>
                  </a:lnTo>
                  <a:lnTo>
                    <a:pt x="280" y="196"/>
                  </a:lnTo>
                  <a:lnTo>
                    <a:pt x="289" y="205"/>
                  </a:lnTo>
                  <a:lnTo>
                    <a:pt x="297" y="210"/>
                  </a:lnTo>
                  <a:lnTo>
                    <a:pt x="306" y="219"/>
                  </a:lnTo>
                  <a:lnTo>
                    <a:pt x="318" y="231"/>
                  </a:lnTo>
                  <a:lnTo>
                    <a:pt x="332" y="245"/>
                  </a:lnTo>
                  <a:lnTo>
                    <a:pt x="343" y="257"/>
                  </a:lnTo>
                  <a:lnTo>
                    <a:pt x="353" y="26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8" name="Freeform 230"/>
            <p:cNvSpPr>
              <a:spLocks/>
            </p:cNvSpPr>
            <p:nvPr/>
          </p:nvSpPr>
          <p:spPr bwMode="auto">
            <a:xfrm>
              <a:off x="2923" y="1090"/>
              <a:ext cx="182" cy="19"/>
            </a:xfrm>
            <a:custGeom>
              <a:avLst/>
              <a:gdLst>
                <a:gd name="T0" fmla="*/ 365 w 365"/>
                <a:gd name="T1" fmla="*/ 0 h 39"/>
                <a:gd name="T2" fmla="*/ 351 w 365"/>
                <a:gd name="T3" fmla="*/ 0 h 39"/>
                <a:gd name="T4" fmla="*/ 339 w 365"/>
                <a:gd name="T5" fmla="*/ 0 h 39"/>
                <a:gd name="T6" fmla="*/ 327 w 365"/>
                <a:gd name="T7" fmla="*/ 2 h 39"/>
                <a:gd name="T8" fmla="*/ 316 w 365"/>
                <a:gd name="T9" fmla="*/ 4 h 39"/>
                <a:gd name="T10" fmla="*/ 304 w 365"/>
                <a:gd name="T11" fmla="*/ 4 h 39"/>
                <a:gd name="T12" fmla="*/ 292 w 365"/>
                <a:gd name="T13" fmla="*/ 4 h 39"/>
                <a:gd name="T14" fmla="*/ 280 w 365"/>
                <a:gd name="T15" fmla="*/ 6 h 39"/>
                <a:gd name="T16" fmla="*/ 269 w 365"/>
                <a:gd name="T17" fmla="*/ 7 h 39"/>
                <a:gd name="T18" fmla="*/ 257 w 365"/>
                <a:gd name="T19" fmla="*/ 7 h 39"/>
                <a:gd name="T20" fmla="*/ 245 w 365"/>
                <a:gd name="T21" fmla="*/ 9 h 39"/>
                <a:gd name="T22" fmla="*/ 233 w 365"/>
                <a:gd name="T23" fmla="*/ 11 h 39"/>
                <a:gd name="T24" fmla="*/ 222 w 365"/>
                <a:gd name="T25" fmla="*/ 13 h 39"/>
                <a:gd name="T26" fmla="*/ 210 w 365"/>
                <a:gd name="T27" fmla="*/ 13 h 39"/>
                <a:gd name="T28" fmla="*/ 198 w 365"/>
                <a:gd name="T29" fmla="*/ 14 h 39"/>
                <a:gd name="T30" fmla="*/ 188 w 365"/>
                <a:gd name="T31" fmla="*/ 16 h 39"/>
                <a:gd name="T32" fmla="*/ 177 w 365"/>
                <a:gd name="T33" fmla="*/ 18 h 39"/>
                <a:gd name="T34" fmla="*/ 165 w 365"/>
                <a:gd name="T35" fmla="*/ 18 h 39"/>
                <a:gd name="T36" fmla="*/ 153 w 365"/>
                <a:gd name="T37" fmla="*/ 20 h 39"/>
                <a:gd name="T38" fmla="*/ 141 w 365"/>
                <a:gd name="T39" fmla="*/ 21 h 39"/>
                <a:gd name="T40" fmla="*/ 130 w 365"/>
                <a:gd name="T41" fmla="*/ 23 h 39"/>
                <a:gd name="T42" fmla="*/ 118 w 365"/>
                <a:gd name="T43" fmla="*/ 23 h 39"/>
                <a:gd name="T44" fmla="*/ 108 w 365"/>
                <a:gd name="T45" fmla="*/ 25 h 39"/>
                <a:gd name="T46" fmla="*/ 97 w 365"/>
                <a:gd name="T47" fmla="*/ 27 h 39"/>
                <a:gd name="T48" fmla="*/ 87 w 365"/>
                <a:gd name="T49" fmla="*/ 28 h 39"/>
                <a:gd name="T50" fmla="*/ 75 w 365"/>
                <a:gd name="T51" fmla="*/ 28 h 39"/>
                <a:gd name="T52" fmla="*/ 64 w 365"/>
                <a:gd name="T53" fmla="*/ 30 h 39"/>
                <a:gd name="T54" fmla="*/ 52 w 365"/>
                <a:gd name="T55" fmla="*/ 32 h 39"/>
                <a:gd name="T56" fmla="*/ 42 w 365"/>
                <a:gd name="T57" fmla="*/ 33 h 39"/>
                <a:gd name="T58" fmla="*/ 31 w 365"/>
                <a:gd name="T59" fmla="*/ 33 h 39"/>
                <a:gd name="T60" fmla="*/ 21 w 365"/>
                <a:gd name="T61" fmla="*/ 35 h 39"/>
                <a:gd name="T62" fmla="*/ 10 w 365"/>
                <a:gd name="T63" fmla="*/ 37 h 39"/>
                <a:gd name="T64" fmla="*/ 0 w 365"/>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39">
                  <a:moveTo>
                    <a:pt x="365" y="0"/>
                  </a:moveTo>
                  <a:lnTo>
                    <a:pt x="351" y="0"/>
                  </a:lnTo>
                  <a:lnTo>
                    <a:pt x="339" y="0"/>
                  </a:lnTo>
                  <a:lnTo>
                    <a:pt x="327" y="2"/>
                  </a:lnTo>
                  <a:lnTo>
                    <a:pt x="316" y="4"/>
                  </a:lnTo>
                  <a:lnTo>
                    <a:pt x="304" y="4"/>
                  </a:lnTo>
                  <a:lnTo>
                    <a:pt x="292" y="4"/>
                  </a:lnTo>
                  <a:lnTo>
                    <a:pt x="280" y="6"/>
                  </a:lnTo>
                  <a:lnTo>
                    <a:pt x="269" y="7"/>
                  </a:lnTo>
                  <a:lnTo>
                    <a:pt x="257" y="7"/>
                  </a:lnTo>
                  <a:lnTo>
                    <a:pt x="245" y="9"/>
                  </a:lnTo>
                  <a:lnTo>
                    <a:pt x="233" y="11"/>
                  </a:lnTo>
                  <a:lnTo>
                    <a:pt x="222" y="13"/>
                  </a:lnTo>
                  <a:lnTo>
                    <a:pt x="210" y="13"/>
                  </a:lnTo>
                  <a:lnTo>
                    <a:pt x="198" y="14"/>
                  </a:lnTo>
                  <a:lnTo>
                    <a:pt x="188" y="16"/>
                  </a:lnTo>
                  <a:lnTo>
                    <a:pt x="177" y="18"/>
                  </a:lnTo>
                  <a:lnTo>
                    <a:pt x="165" y="18"/>
                  </a:lnTo>
                  <a:lnTo>
                    <a:pt x="153" y="20"/>
                  </a:lnTo>
                  <a:lnTo>
                    <a:pt x="141" y="21"/>
                  </a:lnTo>
                  <a:lnTo>
                    <a:pt x="130" y="23"/>
                  </a:lnTo>
                  <a:lnTo>
                    <a:pt x="118" y="23"/>
                  </a:lnTo>
                  <a:lnTo>
                    <a:pt x="108" y="25"/>
                  </a:lnTo>
                  <a:lnTo>
                    <a:pt x="97" y="27"/>
                  </a:lnTo>
                  <a:lnTo>
                    <a:pt x="87" y="28"/>
                  </a:lnTo>
                  <a:lnTo>
                    <a:pt x="75" y="28"/>
                  </a:lnTo>
                  <a:lnTo>
                    <a:pt x="64" y="30"/>
                  </a:lnTo>
                  <a:lnTo>
                    <a:pt x="52" y="32"/>
                  </a:lnTo>
                  <a:lnTo>
                    <a:pt x="42" y="33"/>
                  </a:lnTo>
                  <a:lnTo>
                    <a:pt x="31" y="33"/>
                  </a:lnTo>
                  <a:lnTo>
                    <a:pt x="21" y="35"/>
                  </a:lnTo>
                  <a:lnTo>
                    <a:pt x="10" y="37"/>
                  </a:lnTo>
                  <a:lnTo>
                    <a:pt x="0" y="3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39" name="Freeform 231"/>
            <p:cNvSpPr>
              <a:spLocks/>
            </p:cNvSpPr>
            <p:nvPr/>
          </p:nvSpPr>
          <p:spPr bwMode="auto">
            <a:xfrm>
              <a:off x="2839" y="1013"/>
              <a:ext cx="84" cy="96"/>
            </a:xfrm>
            <a:custGeom>
              <a:avLst/>
              <a:gdLst>
                <a:gd name="T0" fmla="*/ 169 w 169"/>
                <a:gd name="T1" fmla="*/ 192 h 192"/>
                <a:gd name="T2" fmla="*/ 162 w 169"/>
                <a:gd name="T3" fmla="*/ 180 h 192"/>
                <a:gd name="T4" fmla="*/ 157 w 169"/>
                <a:gd name="T5" fmla="*/ 167 h 192"/>
                <a:gd name="T6" fmla="*/ 150 w 169"/>
                <a:gd name="T7" fmla="*/ 155 h 192"/>
                <a:gd name="T8" fmla="*/ 144 w 169"/>
                <a:gd name="T9" fmla="*/ 143 h 192"/>
                <a:gd name="T10" fmla="*/ 136 w 169"/>
                <a:gd name="T11" fmla="*/ 129 h 192"/>
                <a:gd name="T12" fmla="*/ 127 w 169"/>
                <a:gd name="T13" fmla="*/ 117 h 192"/>
                <a:gd name="T14" fmla="*/ 118 w 169"/>
                <a:gd name="T15" fmla="*/ 103 h 192"/>
                <a:gd name="T16" fmla="*/ 110 w 169"/>
                <a:gd name="T17" fmla="*/ 91 h 192"/>
                <a:gd name="T18" fmla="*/ 97 w 169"/>
                <a:gd name="T19" fmla="*/ 77 h 192"/>
                <a:gd name="T20" fmla="*/ 87 w 169"/>
                <a:gd name="T21" fmla="*/ 65 h 192"/>
                <a:gd name="T22" fmla="*/ 73 w 169"/>
                <a:gd name="T23" fmla="*/ 51 h 192"/>
                <a:gd name="T24" fmla="*/ 61 w 169"/>
                <a:gd name="T25" fmla="*/ 40 h 192"/>
                <a:gd name="T26" fmla="*/ 45 w 169"/>
                <a:gd name="T27" fmla="*/ 28 h 192"/>
                <a:gd name="T28" fmla="*/ 31 w 169"/>
                <a:gd name="T29" fmla="*/ 18 h 192"/>
                <a:gd name="T30" fmla="*/ 16 w 169"/>
                <a:gd name="T31" fmla="*/ 7 h 192"/>
                <a:gd name="T32" fmla="*/ 0 w 169"/>
                <a:gd name="T3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92">
                  <a:moveTo>
                    <a:pt x="169" y="192"/>
                  </a:moveTo>
                  <a:lnTo>
                    <a:pt x="162" y="180"/>
                  </a:lnTo>
                  <a:lnTo>
                    <a:pt x="157" y="167"/>
                  </a:lnTo>
                  <a:lnTo>
                    <a:pt x="150" y="155"/>
                  </a:lnTo>
                  <a:lnTo>
                    <a:pt x="144" y="143"/>
                  </a:lnTo>
                  <a:lnTo>
                    <a:pt x="136" y="129"/>
                  </a:lnTo>
                  <a:lnTo>
                    <a:pt x="127" y="117"/>
                  </a:lnTo>
                  <a:lnTo>
                    <a:pt x="118" y="103"/>
                  </a:lnTo>
                  <a:lnTo>
                    <a:pt x="110" y="91"/>
                  </a:lnTo>
                  <a:lnTo>
                    <a:pt x="97" y="77"/>
                  </a:lnTo>
                  <a:lnTo>
                    <a:pt x="87" y="65"/>
                  </a:lnTo>
                  <a:lnTo>
                    <a:pt x="73" y="51"/>
                  </a:lnTo>
                  <a:lnTo>
                    <a:pt x="61" y="40"/>
                  </a:lnTo>
                  <a:lnTo>
                    <a:pt x="45" y="28"/>
                  </a:lnTo>
                  <a:lnTo>
                    <a:pt x="31" y="18"/>
                  </a:lnTo>
                  <a:lnTo>
                    <a:pt x="16" y="7"/>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0" name="Freeform 232"/>
            <p:cNvSpPr>
              <a:spLocks/>
            </p:cNvSpPr>
            <p:nvPr/>
          </p:nvSpPr>
          <p:spPr bwMode="auto">
            <a:xfrm>
              <a:off x="2672" y="998"/>
              <a:ext cx="167" cy="30"/>
            </a:xfrm>
            <a:custGeom>
              <a:avLst/>
              <a:gdLst>
                <a:gd name="T0" fmla="*/ 332 w 332"/>
                <a:gd name="T1" fmla="*/ 29 h 59"/>
                <a:gd name="T2" fmla="*/ 322 w 332"/>
                <a:gd name="T3" fmla="*/ 24 h 59"/>
                <a:gd name="T4" fmla="*/ 313 w 332"/>
                <a:gd name="T5" fmla="*/ 19 h 59"/>
                <a:gd name="T6" fmla="*/ 303 w 332"/>
                <a:gd name="T7" fmla="*/ 15 h 59"/>
                <a:gd name="T8" fmla="*/ 294 w 332"/>
                <a:gd name="T9" fmla="*/ 14 h 59"/>
                <a:gd name="T10" fmla="*/ 275 w 332"/>
                <a:gd name="T11" fmla="*/ 9 h 59"/>
                <a:gd name="T12" fmla="*/ 257 w 332"/>
                <a:gd name="T13" fmla="*/ 5 h 59"/>
                <a:gd name="T14" fmla="*/ 247 w 332"/>
                <a:gd name="T15" fmla="*/ 3 h 59"/>
                <a:gd name="T16" fmla="*/ 238 w 332"/>
                <a:gd name="T17" fmla="*/ 2 h 59"/>
                <a:gd name="T18" fmla="*/ 228 w 332"/>
                <a:gd name="T19" fmla="*/ 2 h 59"/>
                <a:gd name="T20" fmla="*/ 219 w 332"/>
                <a:gd name="T21" fmla="*/ 2 h 59"/>
                <a:gd name="T22" fmla="*/ 209 w 332"/>
                <a:gd name="T23" fmla="*/ 0 h 59"/>
                <a:gd name="T24" fmla="*/ 198 w 332"/>
                <a:gd name="T25" fmla="*/ 0 h 59"/>
                <a:gd name="T26" fmla="*/ 188 w 332"/>
                <a:gd name="T27" fmla="*/ 2 h 59"/>
                <a:gd name="T28" fmla="*/ 179 w 332"/>
                <a:gd name="T29" fmla="*/ 3 h 59"/>
                <a:gd name="T30" fmla="*/ 167 w 332"/>
                <a:gd name="T31" fmla="*/ 3 h 59"/>
                <a:gd name="T32" fmla="*/ 156 w 332"/>
                <a:gd name="T33" fmla="*/ 3 h 59"/>
                <a:gd name="T34" fmla="*/ 146 w 332"/>
                <a:gd name="T35" fmla="*/ 5 h 59"/>
                <a:gd name="T36" fmla="*/ 136 w 332"/>
                <a:gd name="T37" fmla="*/ 9 h 59"/>
                <a:gd name="T38" fmla="*/ 123 w 332"/>
                <a:gd name="T39" fmla="*/ 10 h 59"/>
                <a:gd name="T40" fmla="*/ 113 w 332"/>
                <a:gd name="T41" fmla="*/ 14 h 59"/>
                <a:gd name="T42" fmla="*/ 103 w 332"/>
                <a:gd name="T43" fmla="*/ 15 h 59"/>
                <a:gd name="T44" fmla="*/ 92 w 332"/>
                <a:gd name="T45" fmla="*/ 21 h 59"/>
                <a:gd name="T46" fmla="*/ 80 w 332"/>
                <a:gd name="T47" fmla="*/ 22 h 59"/>
                <a:gd name="T48" fmla="*/ 68 w 332"/>
                <a:gd name="T49" fmla="*/ 26 h 59"/>
                <a:gd name="T50" fmla="*/ 56 w 332"/>
                <a:gd name="T51" fmla="*/ 31 h 59"/>
                <a:gd name="T52" fmla="*/ 45 w 332"/>
                <a:gd name="T53" fmla="*/ 36 h 59"/>
                <a:gd name="T54" fmla="*/ 33 w 332"/>
                <a:gd name="T55" fmla="*/ 42 h 59"/>
                <a:gd name="T56" fmla="*/ 23 w 332"/>
                <a:gd name="T57" fmla="*/ 47 h 59"/>
                <a:gd name="T58" fmla="*/ 10 w 332"/>
                <a:gd name="T59" fmla="*/ 52 h 59"/>
                <a:gd name="T60" fmla="*/ 0 w 332"/>
                <a:gd name="T6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2" h="59">
                  <a:moveTo>
                    <a:pt x="332" y="29"/>
                  </a:moveTo>
                  <a:lnTo>
                    <a:pt x="322" y="24"/>
                  </a:lnTo>
                  <a:lnTo>
                    <a:pt x="313" y="19"/>
                  </a:lnTo>
                  <a:lnTo>
                    <a:pt x="303" y="15"/>
                  </a:lnTo>
                  <a:lnTo>
                    <a:pt x="294" y="14"/>
                  </a:lnTo>
                  <a:lnTo>
                    <a:pt x="275" y="9"/>
                  </a:lnTo>
                  <a:lnTo>
                    <a:pt x="257" y="5"/>
                  </a:lnTo>
                  <a:lnTo>
                    <a:pt x="247" y="3"/>
                  </a:lnTo>
                  <a:lnTo>
                    <a:pt x="238" y="2"/>
                  </a:lnTo>
                  <a:lnTo>
                    <a:pt x="228" y="2"/>
                  </a:lnTo>
                  <a:lnTo>
                    <a:pt x="219" y="2"/>
                  </a:lnTo>
                  <a:lnTo>
                    <a:pt x="209" y="0"/>
                  </a:lnTo>
                  <a:lnTo>
                    <a:pt x="198" y="0"/>
                  </a:lnTo>
                  <a:lnTo>
                    <a:pt x="188" y="2"/>
                  </a:lnTo>
                  <a:lnTo>
                    <a:pt x="179" y="3"/>
                  </a:lnTo>
                  <a:lnTo>
                    <a:pt x="167" y="3"/>
                  </a:lnTo>
                  <a:lnTo>
                    <a:pt x="156" y="3"/>
                  </a:lnTo>
                  <a:lnTo>
                    <a:pt x="146" y="5"/>
                  </a:lnTo>
                  <a:lnTo>
                    <a:pt x="136" y="9"/>
                  </a:lnTo>
                  <a:lnTo>
                    <a:pt x="123" y="10"/>
                  </a:lnTo>
                  <a:lnTo>
                    <a:pt x="113" y="14"/>
                  </a:lnTo>
                  <a:lnTo>
                    <a:pt x="103" y="15"/>
                  </a:lnTo>
                  <a:lnTo>
                    <a:pt x="92" y="21"/>
                  </a:lnTo>
                  <a:lnTo>
                    <a:pt x="80" y="22"/>
                  </a:lnTo>
                  <a:lnTo>
                    <a:pt x="68" y="26"/>
                  </a:lnTo>
                  <a:lnTo>
                    <a:pt x="56" y="31"/>
                  </a:lnTo>
                  <a:lnTo>
                    <a:pt x="45" y="36"/>
                  </a:lnTo>
                  <a:lnTo>
                    <a:pt x="33" y="42"/>
                  </a:lnTo>
                  <a:lnTo>
                    <a:pt x="23" y="47"/>
                  </a:lnTo>
                  <a:lnTo>
                    <a:pt x="10" y="52"/>
                  </a:lnTo>
                  <a:lnTo>
                    <a:pt x="0" y="5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1" name="Freeform 233"/>
            <p:cNvSpPr>
              <a:spLocks/>
            </p:cNvSpPr>
            <p:nvPr/>
          </p:nvSpPr>
          <p:spPr bwMode="auto">
            <a:xfrm>
              <a:off x="2667" y="1028"/>
              <a:ext cx="5" cy="13"/>
            </a:xfrm>
            <a:custGeom>
              <a:avLst/>
              <a:gdLst>
                <a:gd name="T0" fmla="*/ 10 w 10"/>
                <a:gd name="T1" fmla="*/ 0 h 26"/>
                <a:gd name="T2" fmla="*/ 0 w 10"/>
                <a:gd name="T3" fmla="*/ 10 h 26"/>
                <a:gd name="T4" fmla="*/ 1 w 10"/>
                <a:gd name="T5" fmla="*/ 26 h 26"/>
              </a:gdLst>
              <a:ahLst/>
              <a:cxnLst>
                <a:cxn ang="0">
                  <a:pos x="T0" y="T1"/>
                </a:cxn>
                <a:cxn ang="0">
                  <a:pos x="T2" y="T3"/>
                </a:cxn>
                <a:cxn ang="0">
                  <a:pos x="T4" y="T5"/>
                </a:cxn>
              </a:cxnLst>
              <a:rect l="0" t="0" r="r" b="b"/>
              <a:pathLst>
                <a:path w="10" h="26">
                  <a:moveTo>
                    <a:pt x="10" y="0"/>
                  </a:moveTo>
                  <a:lnTo>
                    <a:pt x="0" y="10"/>
                  </a:lnTo>
                  <a:lnTo>
                    <a:pt x="1" y="2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2" name="Freeform 234"/>
            <p:cNvSpPr>
              <a:spLocks/>
            </p:cNvSpPr>
            <p:nvPr/>
          </p:nvSpPr>
          <p:spPr bwMode="auto">
            <a:xfrm>
              <a:off x="2668" y="1041"/>
              <a:ext cx="14" cy="5"/>
            </a:xfrm>
            <a:custGeom>
              <a:avLst/>
              <a:gdLst>
                <a:gd name="T0" fmla="*/ 0 w 28"/>
                <a:gd name="T1" fmla="*/ 0 h 10"/>
                <a:gd name="T2" fmla="*/ 11 w 28"/>
                <a:gd name="T3" fmla="*/ 10 h 10"/>
                <a:gd name="T4" fmla="*/ 28 w 28"/>
                <a:gd name="T5" fmla="*/ 10 h 10"/>
              </a:gdLst>
              <a:ahLst/>
              <a:cxnLst>
                <a:cxn ang="0">
                  <a:pos x="T0" y="T1"/>
                </a:cxn>
                <a:cxn ang="0">
                  <a:pos x="T2" y="T3"/>
                </a:cxn>
                <a:cxn ang="0">
                  <a:pos x="T4" y="T5"/>
                </a:cxn>
              </a:cxnLst>
              <a:rect l="0" t="0" r="r" b="b"/>
              <a:pathLst>
                <a:path w="28" h="10">
                  <a:moveTo>
                    <a:pt x="0" y="0"/>
                  </a:moveTo>
                  <a:lnTo>
                    <a:pt x="11" y="10"/>
                  </a:lnTo>
                  <a:lnTo>
                    <a:pt x="28" y="1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3" name="Freeform 235"/>
            <p:cNvSpPr>
              <a:spLocks/>
            </p:cNvSpPr>
            <p:nvPr/>
          </p:nvSpPr>
          <p:spPr bwMode="auto">
            <a:xfrm>
              <a:off x="2682" y="1019"/>
              <a:ext cx="148" cy="27"/>
            </a:xfrm>
            <a:custGeom>
              <a:avLst/>
              <a:gdLst>
                <a:gd name="T0" fmla="*/ 0 w 296"/>
                <a:gd name="T1" fmla="*/ 53 h 53"/>
                <a:gd name="T2" fmla="*/ 9 w 296"/>
                <a:gd name="T3" fmla="*/ 47 h 53"/>
                <a:gd name="T4" fmla="*/ 19 w 296"/>
                <a:gd name="T5" fmla="*/ 41 h 53"/>
                <a:gd name="T6" fmla="*/ 30 w 296"/>
                <a:gd name="T7" fmla="*/ 36 h 53"/>
                <a:gd name="T8" fmla="*/ 40 w 296"/>
                <a:gd name="T9" fmla="*/ 33 h 53"/>
                <a:gd name="T10" fmla="*/ 50 w 296"/>
                <a:gd name="T11" fmla="*/ 27 h 53"/>
                <a:gd name="T12" fmla="*/ 61 w 296"/>
                <a:gd name="T13" fmla="*/ 22 h 53"/>
                <a:gd name="T14" fmla="*/ 71 w 296"/>
                <a:gd name="T15" fmla="*/ 19 h 53"/>
                <a:gd name="T16" fmla="*/ 82 w 296"/>
                <a:gd name="T17" fmla="*/ 17 h 53"/>
                <a:gd name="T18" fmla="*/ 90 w 296"/>
                <a:gd name="T19" fmla="*/ 12 h 53"/>
                <a:gd name="T20" fmla="*/ 101 w 296"/>
                <a:gd name="T21" fmla="*/ 10 h 53"/>
                <a:gd name="T22" fmla="*/ 111 w 296"/>
                <a:gd name="T23" fmla="*/ 7 h 53"/>
                <a:gd name="T24" fmla="*/ 122 w 296"/>
                <a:gd name="T25" fmla="*/ 7 h 53"/>
                <a:gd name="T26" fmla="*/ 130 w 296"/>
                <a:gd name="T27" fmla="*/ 3 h 53"/>
                <a:gd name="T28" fmla="*/ 141 w 296"/>
                <a:gd name="T29" fmla="*/ 1 h 53"/>
                <a:gd name="T30" fmla="*/ 150 w 296"/>
                <a:gd name="T31" fmla="*/ 1 h 53"/>
                <a:gd name="T32" fmla="*/ 160 w 296"/>
                <a:gd name="T33" fmla="*/ 1 h 53"/>
                <a:gd name="T34" fmla="*/ 177 w 296"/>
                <a:gd name="T35" fmla="*/ 0 h 53"/>
                <a:gd name="T36" fmla="*/ 195 w 296"/>
                <a:gd name="T37" fmla="*/ 0 h 53"/>
                <a:gd name="T38" fmla="*/ 212 w 296"/>
                <a:gd name="T39" fmla="*/ 0 h 53"/>
                <a:gd name="T40" fmla="*/ 231 w 296"/>
                <a:gd name="T41" fmla="*/ 3 h 53"/>
                <a:gd name="T42" fmla="*/ 247 w 296"/>
                <a:gd name="T43" fmla="*/ 5 h 53"/>
                <a:gd name="T44" fmla="*/ 263 w 296"/>
                <a:gd name="T45" fmla="*/ 10 h 53"/>
                <a:gd name="T46" fmla="*/ 278 w 296"/>
                <a:gd name="T47" fmla="*/ 15 h 53"/>
                <a:gd name="T48" fmla="*/ 296 w 296"/>
                <a:gd name="T4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53">
                  <a:moveTo>
                    <a:pt x="0" y="53"/>
                  </a:moveTo>
                  <a:lnTo>
                    <a:pt x="9" y="47"/>
                  </a:lnTo>
                  <a:lnTo>
                    <a:pt x="19" y="41"/>
                  </a:lnTo>
                  <a:lnTo>
                    <a:pt x="30" y="36"/>
                  </a:lnTo>
                  <a:lnTo>
                    <a:pt x="40" y="33"/>
                  </a:lnTo>
                  <a:lnTo>
                    <a:pt x="50" y="27"/>
                  </a:lnTo>
                  <a:lnTo>
                    <a:pt x="61" y="22"/>
                  </a:lnTo>
                  <a:lnTo>
                    <a:pt x="71" y="19"/>
                  </a:lnTo>
                  <a:lnTo>
                    <a:pt x="82" y="17"/>
                  </a:lnTo>
                  <a:lnTo>
                    <a:pt x="90" y="12"/>
                  </a:lnTo>
                  <a:lnTo>
                    <a:pt x="101" y="10"/>
                  </a:lnTo>
                  <a:lnTo>
                    <a:pt x="111" y="7"/>
                  </a:lnTo>
                  <a:lnTo>
                    <a:pt x="122" y="7"/>
                  </a:lnTo>
                  <a:lnTo>
                    <a:pt x="130" y="3"/>
                  </a:lnTo>
                  <a:lnTo>
                    <a:pt x="141" y="1"/>
                  </a:lnTo>
                  <a:lnTo>
                    <a:pt x="150" y="1"/>
                  </a:lnTo>
                  <a:lnTo>
                    <a:pt x="160" y="1"/>
                  </a:lnTo>
                  <a:lnTo>
                    <a:pt x="177" y="0"/>
                  </a:lnTo>
                  <a:lnTo>
                    <a:pt x="195" y="0"/>
                  </a:lnTo>
                  <a:lnTo>
                    <a:pt x="212" y="0"/>
                  </a:lnTo>
                  <a:lnTo>
                    <a:pt x="231" y="3"/>
                  </a:lnTo>
                  <a:lnTo>
                    <a:pt x="247" y="5"/>
                  </a:lnTo>
                  <a:lnTo>
                    <a:pt x="263" y="10"/>
                  </a:lnTo>
                  <a:lnTo>
                    <a:pt x="278" y="15"/>
                  </a:lnTo>
                  <a:lnTo>
                    <a:pt x="296" y="2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4" name="Freeform 236"/>
            <p:cNvSpPr>
              <a:spLocks/>
            </p:cNvSpPr>
            <p:nvPr/>
          </p:nvSpPr>
          <p:spPr bwMode="auto">
            <a:xfrm>
              <a:off x="2830" y="1031"/>
              <a:ext cx="72" cy="80"/>
            </a:xfrm>
            <a:custGeom>
              <a:avLst/>
              <a:gdLst>
                <a:gd name="T0" fmla="*/ 0 w 144"/>
                <a:gd name="T1" fmla="*/ 0 h 158"/>
                <a:gd name="T2" fmla="*/ 12 w 144"/>
                <a:gd name="T3" fmla="*/ 5 h 158"/>
                <a:gd name="T4" fmla="*/ 26 w 144"/>
                <a:gd name="T5" fmla="*/ 14 h 158"/>
                <a:gd name="T6" fmla="*/ 38 w 144"/>
                <a:gd name="T7" fmla="*/ 21 h 158"/>
                <a:gd name="T8" fmla="*/ 50 w 144"/>
                <a:gd name="T9" fmla="*/ 31 h 158"/>
                <a:gd name="T10" fmla="*/ 61 w 144"/>
                <a:gd name="T11" fmla="*/ 42 h 158"/>
                <a:gd name="T12" fmla="*/ 71 w 144"/>
                <a:gd name="T13" fmla="*/ 52 h 158"/>
                <a:gd name="T14" fmla="*/ 80 w 144"/>
                <a:gd name="T15" fmla="*/ 63 h 158"/>
                <a:gd name="T16" fmla="*/ 90 w 144"/>
                <a:gd name="T17" fmla="*/ 73 h 158"/>
                <a:gd name="T18" fmla="*/ 97 w 144"/>
                <a:gd name="T19" fmla="*/ 83 h 158"/>
                <a:gd name="T20" fmla="*/ 106 w 144"/>
                <a:gd name="T21" fmla="*/ 94 h 158"/>
                <a:gd name="T22" fmla="*/ 113 w 144"/>
                <a:gd name="T23" fmla="*/ 104 h 158"/>
                <a:gd name="T24" fmla="*/ 121 w 144"/>
                <a:gd name="T25" fmla="*/ 116 h 158"/>
                <a:gd name="T26" fmla="*/ 127 w 144"/>
                <a:gd name="T27" fmla="*/ 127 h 158"/>
                <a:gd name="T28" fmla="*/ 132 w 144"/>
                <a:gd name="T29" fmla="*/ 137 h 158"/>
                <a:gd name="T30" fmla="*/ 137 w 144"/>
                <a:gd name="T31" fmla="*/ 148 h 158"/>
                <a:gd name="T32" fmla="*/ 144 w 144"/>
                <a:gd name="T3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58">
                  <a:moveTo>
                    <a:pt x="0" y="0"/>
                  </a:moveTo>
                  <a:lnTo>
                    <a:pt x="12" y="5"/>
                  </a:lnTo>
                  <a:lnTo>
                    <a:pt x="26" y="14"/>
                  </a:lnTo>
                  <a:lnTo>
                    <a:pt x="38" y="21"/>
                  </a:lnTo>
                  <a:lnTo>
                    <a:pt x="50" y="31"/>
                  </a:lnTo>
                  <a:lnTo>
                    <a:pt x="61" y="42"/>
                  </a:lnTo>
                  <a:lnTo>
                    <a:pt x="71" y="52"/>
                  </a:lnTo>
                  <a:lnTo>
                    <a:pt x="80" y="63"/>
                  </a:lnTo>
                  <a:lnTo>
                    <a:pt x="90" y="73"/>
                  </a:lnTo>
                  <a:lnTo>
                    <a:pt x="97" y="83"/>
                  </a:lnTo>
                  <a:lnTo>
                    <a:pt x="106" y="94"/>
                  </a:lnTo>
                  <a:lnTo>
                    <a:pt x="113" y="104"/>
                  </a:lnTo>
                  <a:lnTo>
                    <a:pt x="121" y="116"/>
                  </a:lnTo>
                  <a:lnTo>
                    <a:pt x="127" y="127"/>
                  </a:lnTo>
                  <a:lnTo>
                    <a:pt x="132" y="137"/>
                  </a:lnTo>
                  <a:lnTo>
                    <a:pt x="137" y="148"/>
                  </a:lnTo>
                  <a:lnTo>
                    <a:pt x="144" y="15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5" name="Freeform 237"/>
            <p:cNvSpPr>
              <a:spLocks/>
            </p:cNvSpPr>
            <p:nvPr/>
          </p:nvSpPr>
          <p:spPr bwMode="auto">
            <a:xfrm>
              <a:off x="2755" y="1111"/>
              <a:ext cx="147" cy="14"/>
            </a:xfrm>
            <a:custGeom>
              <a:avLst/>
              <a:gdLst>
                <a:gd name="T0" fmla="*/ 294 w 294"/>
                <a:gd name="T1" fmla="*/ 0 h 30"/>
                <a:gd name="T2" fmla="*/ 282 w 294"/>
                <a:gd name="T3" fmla="*/ 0 h 30"/>
                <a:gd name="T4" fmla="*/ 271 w 294"/>
                <a:gd name="T5" fmla="*/ 2 h 30"/>
                <a:gd name="T6" fmla="*/ 261 w 294"/>
                <a:gd name="T7" fmla="*/ 2 h 30"/>
                <a:gd name="T8" fmla="*/ 251 w 294"/>
                <a:gd name="T9" fmla="*/ 4 h 30"/>
                <a:gd name="T10" fmla="*/ 240 w 294"/>
                <a:gd name="T11" fmla="*/ 4 h 30"/>
                <a:gd name="T12" fmla="*/ 230 w 294"/>
                <a:gd name="T13" fmla="*/ 5 h 30"/>
                <a:gd name="T14" fmla="*/ 219 w 294"/>
                <a:gd name="T15" fmla="*/ 7 h 30"/>
                <a:gd name="T16" fmla="*/ 211 w 294"/>
                <a:gd name="T17" fmla="*/ 9 h 30"/>
                <a:gd name="T18" fmla="*/ 200 w 294"/>
                <a:gd name="T19" fmla="*/ 9 h 30"/>
                <a:gd name="T20" fmla="*/ 190 w 294"/>
                <a:gd name="T21" fmla="*/ 11 h 30"/>
                <a:gd name="T22" fmla="*/ 179 w 294"/>
                <a:gd name="T23" fmla="*/ 11 h 30"/>
                <a:gd name="T24" fmla="*/ 171 w 294"/>
                <a:gd name="T25" fmla="*/ 12 h 30"/>
                <a:gd name="T26" fmla="*/ 151 w 294"/>
                <a:gd name="T27" fmla="*/ 14 h 30"/>
                <a:gd name="T28" fmla="*/ 134 w 294"/>
                <a:gd name="T29" fmla="*/ 18 h 30"/>
                <a:gd name="T30" fmla="*/ 124 w 294"/>
                <a:gd name="T31" fmla="*/ 18 h 30"/>
                <a:gd name="T32" fmla="*/ 113 w 294"/>
                <a:gd name="T33" fmla="*/ 18 h 30"/>
                <a:gd name="T34" fmla="*/ 104 w 294"/>
                <a:gd name="T35" fmla="*/ 18 h 30"/>
                <a:gd name="T36" fmla="*/ 96 w 294"/>
                <a:gd name="T37" fmla="*/ 19 h 30"/>
                <a:gd name="T38" fmla="*/ 78 w 294"/>
                <a:gd name="T39" fmla="*/ 21 h 30"/>
                <a:gd name="T40" fmla="*/ 63 w 294"/>
                <a:gd name="T41" fmla="*/ 23 h 30"/>
                <a:gd name="T42" fmla="*/ 45 w 294"/>
                <a:gd name="T43" fmla="*/ 25 h 30"/>
                <a:gd name="T44" fmla="*/ 30 w 294"/>
                <a:gd name="T45" fmla="*/ 26 h 30"/>
                <a:gd name="T46" fmla="*/ 14 w 294"/>
                <a:gd name="T47" fmla="*/ 28 h 30"/>
                <a:gd name="T48" fmla="*/ 0 w 294"/>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4" h="30">
                  <a:moveTo>
                    <a:pt x="294" y="0"/>
                  </a:moveTo>
                  <a:lnTo>
                    <a:pt x="282" y="0"/>
                  </a:lnTo>
                  <a:lnTo>
                    <a:pt x="271" y="2"/>
                  </a:lnTo>
                  <a:lnTo>
                    <a:pt x="261" y="2"/>
                  </a:lnTo>
                  <a:lnTo>
                    <a:pt x="251" y="4"/>
                  </a:lnTo>
                  <a:lnTo>
                    <a:pt x="240" y="4"/>
                  </a:lnTo>
                  <a:lnTo>
                    <a:pt x="230" y="5"/>
                  </a:lnTo>
                  <a:lnTo>
                    <a:pt x="219" y="7"/>
                  </a:lnTo>
                  <a:lnTo>
                    <a:pt x="211" y="9"/>
                  </a:lnTo>
                  <a:lnTo>
                    <a:pt x="200" y="9"/>
                  </a:lnTo>
                  <a:lnTo>
                    <a:pt x="190" y="11"/>
                  </a:lnTo>
                  <a:lnTo>
                    <a:pt x="179" y="11"/>
                  </a:lnTo>
                  <a:lnTo>
                    <a:pt x="171" y="12"/>
                  </a:lnTo>
                  <a:lnTo>
                    <a:pt x="151" y="14"/>
                  </a:lnTo>
                  <a:lnTo>
                    <a:pt x="134" y="18"/>
                  </a:lnTo>
                  <a:lnTo>
                    <a:pt x="124" y="18"/>
                  </a:lnTo>
                  <a:lnTo>
                    <a:pt x="113" y="18"/>
                  </a:lnTo>
                  <a:lnTo>
                    <a:pt x="104" y="18"/>
                  </a:lnTo>
                  <a:lnTo>
                    <a:pt x="96" y="19"/>
                  </a:lnTo>
                  <a:lnTo>
                    <a:pt x="78" y="21"/>
                  </a:lnTo>
                  <a:lnTo>
                    <a:pt x="63" y="23"/>
                  </a:lnTo>
                  <a:lnTo>
                    <a:pt x="45" y="25"/>
                  </a:lnTo>
                  <a:lnTo>
                    <a:pt x="30" y="26"/>
                  </a:lnTo>
                  <a:lnTo>
                    <a:pt x="14" y="28"/>
                  </a:lnTo>
                  <a:lnTo>
                    <a:pt x="0" y="3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6" name="Freeform 238"/>
            <p:cNvSpPr>
              <a:spLocks/>
            </p:cNvSpPr>
            <p:nvPr/>
          </p:nvSpPr>
          <p:spPr bwMode="auto">
            <a:xfrm>
              <a:off x="2538" y="1125"/>
              <a:ext cx="217" cy="76"/>
            </a:xfrm>
            <a:custGeom>
              <a:avLst/>
              <a:gdLst>
                <a:gd name="T0" fmla="*/ 435 w 435"/>
                <a:gd name="T1" fmla="*/ 0 h 151"/>
                <a:gd name="T2" fmla="*/ 419 w 435"/>
                <a:gd name="T3" fmla="*/ 0 h 151"/>
                <a:gd name="T4" fmla="*/ 404 w 435"/>
                <a:gd name="T5" fmla="*/ 0 h 151"/>
                <a:gd name="T6" fmla="*/ 388 w 435"/>
                <a:gd name="T7" fmla="*/ 1 h 151"/>
                <a:gd name="T8" fmla="*/ 373 w 435"/>
                <a:gd name="T9" fmla="*/ 3 h 151"/>
                <a:gd name="T10" fmla="*/ 357 w 435"/>
                <a:gd name="T11" fmla="*/ 5 h 151"/>
                <a:gd name="T12" fmla="*/ 343 w 435"/>
                <a:gd name="T13" fmla="*/ 8 h 151"/>
                <a:gd name="T14" fmla="*/ 329 w 435"/>
                <a:gd name="T15" fmla="*/ 10 h 151"/>
                <a:gd name="T16" fmla="*/ 315 w 435"/>
                <a:gd name="T17" fmla="*/ 14 h 151"/>
                <a:gd name="T18" fmla="*/ 299 w 435"/>
                <a:gd name="T19" fmla="*/ 15 h 151"/>
                <a:gd name="T20" fmla="*/ 284 w 435"/>
                <a:gd name="T21" fmla="*/ 19 h 151"/>
                <a:gd name="T22" fmla="*/ 270 w 435"/>
                <a:gd name="T23" fmla="*/ 22 h 151"/>
                <a:gd name="T24" fmla="*/ 256 w 435"/>
                <a:gd name="T25" fmla="*/ 28 h 151"/>
                <a:gd name="T26" fmla="*/ 242 w 435"/>
                <a:gd name="T27" fmla="*/ 31 h 151"/>
                <a:gd name="T28" fmla="*/ 228 w 435"/>
                <a:gd name="T29" fmla="*/ 36 h 151"/>
                <a:gd name="T30" fmla="*/ 214 w 435"/>
                <a:gd name="T31" fmla="*/ 41 h 151"/>
                <a:gd name="T32" fmla="*/ 202 w 435"/>
                <a:gd name="T33" fmla="*/ 47 h 151"/>
                <a:gd name="T34" fmla="*/ 186 w 435"/>
                <a:gd name="T35" fmla="*/ 52 h 151"/>
                <a:gd name="T36" fmla="*/ 174 w 435"/>
                <a:gd name="T37" fmla="*/ 57 h 151"/>
                <a:gd name="T38" fmla="*/ 160 w 435"/>
                <a:gd name="T39" fmla="*/ 62 h 151"/>
                <a:gd name="T40" fmla="*/ 148 w 435"/>
                <a:gd name="T41" fmla="*/ 68 h 151"/>
                <a:gd name="T42" fmla="*/ 134 w 435"/>
                <a:gd name="T43" fmla="*/ 73 h 151"/>
                <a:gd name="T44" fmla="*/ 122 w 435"/>
                <a:gd name="T45" fmla="*/ 80 h 151"/>
                <a:gd name="T46" fmla="*/ 108 w 435"/>
                <a:gd name="T47" fmla="*/ 87 h 151"/>
                <a:gd name="T48" fmla="*/ 98 w 435"/>
                <a:gd name="T49" fmla="*/ 94 h 151"/>
                <a:gd name="T50" fmla="*/ 84 w 435"/>
                <a:gd name="T51" fmla="*/ 99 h 151"/>
                <a:gd name="T52" fmla="*/ 72 w 435"/>
                <a:gd name="T53" fmla="*/ 106 h 151"/>
                <a:gd name="T54" fmla="*/ 58 w 435"/>
                <a:gd name="T55" fmla="*/ 113 h 151"/>
                <a:gd name="T56" fmla="*/ 47 w 435"/>
                <a:gd name="T57" fmla="*/ 120 h 151"/>
                <a:gd name="T58" fmla="*/ 35 w 435"/>
                <a:gd name="T59" fmla="*/ 127 h 151"/>
                <a:gd name="T60" fmla="*/ 23 w 435"/>
                <a:gd name="T61" fmla="*/ 135 h 151"/>
                <a:gd name="T62" fmla="*/ 11 w 435"/>
                <a:gd name="T63" fmla="*/ 142 h 151"/>
                <a:gd name="T64" fmla="*/ 0 w 435"/>
                <a:gd name="T6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51">
                  <a:moveTo>
                    <a:pt x="435" y="0"/>
                  </a:moveTo>
                  <a:lnTo>
                    <a:pt x="419" y="0"/>
                  </a:lnTo>
                  <a:lnTo>
                    <a:pt x="404" y="0"/>
                  </a:lnTo>
                  <a:lnTo>
                    <a:pt x="388" y="1"/>
                  </a:lnTo>
                  <a:lnTo>
                    <a:pt x="373" y="3"/>
                  </a:lnTo>
                  <a:lnTo>
                    <a:pt x="357" y="5"/>
                  </a:lnTo>
                  <a:lnTo>
                    <a:pt x="343" y="8"/>
                  </a:lnTo>
                  <a:lnTo>
                    <a:pt x="329" y="10"/>
                  </a:lnTo>
                  <a:lnTo>
                    <a:pt x="315" y="14"/>
                  </a:lnTo>
                  <a:lnTo>
                    <a:pt x="299" y="15"/>
                  </a:lnTo>
                  <a:lnTo>
                    <a:pt x="284" y="19"/>
                  </a:lnTo>
                  <a:lnTo>
                    <a:pt x="270" y="22"/>
                  </a:lnTo>
                  <a:lnTo>
                    <a:pt x="256" y="28"/>
                  </a:lnTo>
                  <a:lnTo>
                    <a:pt x="242" y="31"/>
                  </a:lnTo>
                  <a:lnTo>
                    <a:pt x="228" y="36"/>
                  </a:lnTo>
                  <a:lnTo>
                    <a:pt x="214" y="41"/>
                  </a:lnTo>
                  <a:lnTo>
                    <a:pt x="202" y="47"/>
                  </a:lnTo>
                  <a:lnTo>
                    <a:pt x="186" y="52"/>
                  </a:lnTo>
                  <a:lnTo>
                    <a:pt x="174" y="57"/>
                  </a:lnTo>
                  <a:lnTo>
                    <a:pt x="160" y="62"/>
                  </a:lnTo>
                  <a:lnTo>
                    <a:pt x="148" y="68"/>
                  </a:lnTo>
                  <a:lnTo>
                    <a:pt x="134" y="73"/>
                  </a:lnTo>
                  <a:lnTo>
                    <a:pt x="122" y="80"/>
                  </a:lnTo>
                  <a:lnTo>
                    <a:pt x="108" y="87"/>
                  </a:lnTo>
                  <a:lnTo>
                    <a:pt x="98" y="94"/>
                  </a:lnTo>
                  <a:lnTo>
                    <a:pt x="84" y="99"/>
                  </a:lnTo>
                  <a:lnTo>
                    <a:pt x="72" y="106"/>
                  </a:lnTo>
                  <a:lnTo>
                    <a:pt x="58" y="113"/>
                  </a:lnTo>
                  <a:lnTo>
                    <a:pt x="47" y="120"/>
                  </a:lnTo>
                  <a:lnTo>
                    <a:pt x="35" y="127"/>
                  </a:lnTo>
                  <a:lnTo>
                    <a:pt x="23" y="135"/>
                  </a:lnTo>
                  <a:lnTo>
                    <a:pt x="11" y="142"/>
                  </a:lnTo>
                  <a:lnTo>
                    <a:pt x="0" y="15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7" name="Freeform 239"/>
            <p:cNvSpPr>
              <a:spLocks/>
            </p:cNvSpPr>
            <p:nvPr/>
          </p:nvSpPr>
          <p:spPr bwMode="auto">
            <a:xfrm>
              <a:off x="2454" y="1201"/>
              <a:ext cx="84" cy="8"/>
            </a:xfrm>
            <a:custGeom>
              <a:avLst/>
              <a:gdLst>
                <a:gd name="T0" fmla="*/ 167 w 167"/>
                <a:gd name="T1" fmla="*/ 0 h 16"/>
                <a:gd name="T2" fmla="*/ 150 w 167"/>
                <a:gd name="T3" fmla="*/ 0 h 16"/>
                <a:gd name="T4" fmla="*/ 134 w 167"/>
                <a:gd name="T5" fmla="*/ 0 h 16"/>
                <a:gd name="T6" fmla="*/ 119 w 167"/>
                <a:gd name="T7" fmla="*/ 0 h 16"/>
                <a:gd name="T8" fmla="*/ 105 w 167"/>
                <a:gd name="T9" fmla="*/ 2 h 16"/>
                <a:gd name="T10" fmla="*/ 89 w 167"/>
                <a:gd name="T11" fmla="*/ 2 h 16"/>
                <a:gd name="T12" fmla="*/ 77 w 167"/>
                <a:gd name="T13" fmla="*/ 3 h 16"/>
                <a:gd name="T14" fmla="*/ 63 w 167"/>
                <a:gd name="T15" fmla="*/ 5 h 16"/>
                <a:gd name="T16" fmla="*/ 53 w 167"/>
                <a:gd name="T17" fmla="*/ 7 h 16"/>
                <a:gd name="T18" fmla="*/ 40 w 167"/>
                <a:gd name="T19" fmla="*/ 7 h 16"/>
                <a:gd name="T20" fmla="*/ 32 w 167"/>
                <a:gd name="T21" fmla="*/ 9 h 16"/>
                <a:gd name="T22" fmla="*/ 21 w 167"/>
                <a:gd name="T23" fmla="*/ 9 h 16"/>
                <a:gd name="T24" fmla="*/ 16 w 167"/>
                <a:gd name="T25" fmla="*/ 10 h 16"/>
                <a:gd name="T26" fmla="*/ 6 w 167"/>
                <a:gd name="T27" fmla="*/ 12 h 16"/>
                <a:gd name="T28" fmla="*/ 0 w 167"/>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16">
                  <a:moveTo>
                    <a:pt x="167" y="0"/>
                  </a:moveTo>
                  <a:lnTo>
                    <a:pt x="150" y="0"/>
                  </a:lnTo>
                  <a:lnTo>
                    <a:pt x="134" y="0"/>
                  </a:lnTo>
                  <a:lnTo>
                    <a:pt x="119" y="0"/>
                  </a:lnTo>
                  <a:lnTo>
                    <a:pt x="105" y="2"/>
                  </a:lnTo>
                  <a:lnTo>
                    <a:pt x="89" y="2"/>
                  </a:lnTo>
                  <a:lnTo>
                    <a:pt x="77" y="3"/>
                  </a:lnTo>
                  <a:lnTo>
                    <a:pt x="63" y="5"/>
                  </a:lnTo>
                  <a:lnTo>
                    <a:pt x="53" y="7"/>
                  </a:lnTo>
                  <a:lnTo>
                    <a:pt x="40" y="7"/>
                  </a:lnTo>
                  <a:lnTo>
                    <a:pt x="32" y="9"/>
                  </a:lnTo>
                  <a:lnTo>
                    <a:pt x="21" y="9"/>
                  </a:lnTo>
                  <a:lnTo>
                    <a:pt x="16" y="10"/>
                  </a:lnTo>
                  <a:lnTo>
                    <a:pt x="6" y="12"/>
                  </a:lnTo>
                  <a:lnTo>
                    <a:pt x="0" y="1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8" name="Freeform 240"/>
            <p:cNvSpPr>
              <a:spLocks/>
            </p:cNvSpPr>
            <p:nvPr/>
          </p:nvSpPr>
          <p:spPr bwMode="auto">
            <a:xfrm>
              <a:off x="2446" y="1209"/>
              <a:ext cx="8" cy="11"/>
            </a:xfrm>
            <a:custGeom>
              <a:avLst/>
              <a:gdLst>
                <a:gd name="T0" fmla="*/ 15 w 15"/>
                <a:gd name="T1" fmla="*/ 0 h 22"/>
                <a:gd name="T2" fmla="*/ 2 w 15"/>
                <a:gd name="T3" fmla="*/ 7 h 22"/>
                <a:gd name="T4" fmla="*/ 0 w 15"/>
                <a:gd name="T5" fmla="*/ 22 h 22"/>
              </a:gdLst>
              <a:ahLst/>
              <a:cxnLst>
                <a:cxn ang="0">
                  <a:pos x="T0" y="T1"/>
                </a:cxn>
                <a:cxn ang="0">
                  <a:pos x="T2" y="T3"/>
                </a:cxn>
                <a:cxn ang="0">
                  <a:pos x="T4" y="T5"/>
                </a:cxn>
              </a:cxnLst>
              <a:rect l="0" t="0" r="r" b="b"/>
              <a:pathLst>
                <a:path w="15" h="22">
                  <a:moveTo>
                    <a:pt x="15" y="0"/>
                  </a:moveTo>
                  <a:lnTo>
                    <a:pt x="2" y="7"/>
                  </a:lnTo>
                  <a:lnTo>
                    <a:pt x="0" y="2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9" name="Freeform 241"/>
            <p:cNvSpPr>
              <a:spLocks/>
            </p:cNvSpPr>
            <p:nvPr/>
          </p:nvSpPr>
          <p:spPr bwMode="auto">
            <a:xfrm>
              <a:off x="2446" y="1220"/>
              <a:ext cx="12" cy="8"/>
            </a:xfrm>
            <a:custGeom>
              <a:avLst/>
              <a:gdLst>
                <a:gd name="T0" fmla="*/ 0 w 22"/>
                <a:gd name="T1" fmla="*/ 0 h 16"/>
                <a:gd name="T2" fmla="*/ 7 w 22"/>
                <a:gd name="T3" fmla="*/ 12 h 16"/>
                <a:gd name="T4" fmla="*/ 22 w 22"/>
                <a:gd name="T5" fmla="*/ 16 h 16"/>
              </a:gdLst>
              <a:ahLst/>
              <a:cxnLst>
                <a:cxn ang="0">
                  <a:pos x="T0" y="T1"/>
                </a:cxn>
                <a:cxn ang="0">
                  <a:pos x="T2" y="T3"/>
                </a:cxn>
                <a:cxn ang="0">
                  <a:pos x="T4" y="T5"/>
                </a:cxn>
              </a:cxnLst>
              <a:rect l="0" t="0" r="r" b="b"/>
              <a:pathLst>
                <a:path w="22" h="16">
                  <a:moveTo>
                    <a:pt x="0" y="0"/>
                  </a:moveTo>
                  <a:lnTo>
                    <a:pt x="7" y="12"/>
                  </a:lnTo>
                  <a:lnTo>
                    <a:pt x="22" y="1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0" name="Freeform 242"/>
            <p:cNvSpPr>
              <a:spLocks/>
            </p:cNvSpPr>
            <p:nvPr/>
          </p:nvSpPr>
          <p:spPr bwMode="auto">
            <a:xfrm>
              <a:off x="2458" y="1222"/>
              <a:ext cx="48" cy="6"/>
            </a:xfrm>
            <a:custGeom>
              <a:avLst/>
              <a:gdLst>
                <a:gd name="T0" fmla="*/ 0 w 98"/>
                <a:gd name="T1" fmla="*/ 12 h 12"/>
                <a:gd name="T2" fmla="*/ 0 w 98"/>
                <a:gd name="T3" fmla="*/ 10 h 12"/>
                <a:gd name="T4" fmla="*/ 7 w 98"/>
                <a:gd name="T5" fmla="*/ 10 h 12"/>
                <a:gd name="T6" fmla="*/ 16 w 98"/>
                <a:gd name="T7" fmla="*/ 8 h 12"/>
                <a:gd name="T8" fmla="*/ 28 w 98"/>
                <a:gd name="T9" fmla="*/ 7 h 12"/>
                <a:gd name="T10" fmla="*/ 42 w 98"/>
                <a:gd name="T11" fmla="*/ 3 h 12"/>
                <a:gd name="T12" fmla="*/ 58 w 98"/>
                <a:gd name="T13" fmla="*/ 3 h 12"/>
                <a:gd name="T14" fmla="*/ 66 w 98"/>
                <a:gd name="T15" fmla="*/ 1 h 12"/>
                <a:gd name="T16" fmla="*/ 77 w 98"/>
                <a:gd name="T17" fmla="*/ 0 h 12"/>
                <a:gd name="T18" fmla="*/ 87 w 98"/>
                <a:gd name="T19" fmla="*/ 0 h 12"/>
                <a:gd name="T20" fmla="*/ 98 w 9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
                  <a:moveTo>
                    <a:pt x="0" y="12"/>
                  </a:moveTo>
                  <a:lnTo>
                    <a:pt x="0" y="10"/>
                  </a:lnTo>
                  <a:lnTo>
                    <a:pt x="7" y="10"/>
                  </a:lnTo>
                  <a:lnTo>
                    <a:pt x="16" y="8"/>
                  </a:lnTo>
                  <a:lnTo>
                    <a:pt x="28" y="7"/>
                  </a:lnTo>
                  <a:lnTo>
                    <a:pt x="42" y="3"/>
                  </a:lnTo>
                  <a:lnTo>
                    <a:pt x="58" y="3"/>
                  </a:lnTo>
                  <a:lnTo>
                    <a:pt x="66" y="1"/>
                  </a:lnTo>
                  <a:lnTo>
                    <a:pt x="77" y="0"/>
                  </a:lnTo>
                  <a:lnTo>
                    <a:pt x="87" y="0"/>
                  </a:lnTo>
                  <a:lnTo>
                    <a:pt x="98"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1" name="Freeform 243"/>
            <p:cNvSpPr>
              <a:spLocks/>
            </p:cNvSpPr>
            <p:nvPr/>
          </p:nvSpPr>
          <p:spPr bwMode="auto">
            <a:xfrm>
              <a:off x="2306" y="1222"/>
              <a:ext cx="200" cy="215"/>
            </a:xfrm>
            <a:custGeom>
              <a:avLst/>
              <a:gdLst>
                <a:gd name="T0" fmla="*/ 400 w 400"/>
                <a:gd name="T1" fmla="*/ 0 h 431"/>
                <a:gd name="T2" fmla="*/ 389 w 400"/>
                <a:gd name="T3" fmla="*/ 5 h 431"/>
                <a:gd name="T4" fmla="*/ 379 w 400"/>
                <a:gd name="T5" fmla="*/ 14 h 431"/>
                <a:gd name="T6" fmla="*/ 368 w 400"/>
                <a:gd name="T7" fmla="*/ 21 h 431"/>
                <a:gd name="T8" fmla="*/ 358 w 400"/>
                <a:gd name="T9" fmla="*/ 29 h 431"/>
                <a:gd name="T10" fmla="*/ 348 w 400"/>
                <a:gd name="T11" fmla="*/ 36 h 431"/>
                <a:gd name="T12" fmla="*/ 337 w 400"/>
                <a:gd name="T13" fmla="*/ 45 h 431"/>
                <a:gd name="T14" fmla="*/ 327 w 400"/>
                <a:gd name="T15" fmla="*/ 52 h 431"/>
                <a:gd name="T16" fmla="*/ 318 w 400"/>
                <a:gd name="T17" fmla="*/ 62 h 431"/>
                <a:gd name="T18" fmla="*/ 308 w 400"/>
                <a:gd name="T19" fmla="*/ 69 h 431"/>
                <a:gd name="T20" fmla="*/ 299 w 400"/>
                <a:gd name="T21" fmla="*/ 78 h 431"/>
                <a:gd name="T22" fmla="*/ 290 w 400"/>
                <a:gd name="T23" fmla="*/ 85 h 431"/>
                <a:gd name="T24" fmla="*/ 282 w 400"/>
                <a:gd name="T25" fmla="*/ 94 h 431"/>
                <a:gd name="T26" fmla="*/ 271 w 400"/>
                <a:gd name="T27" fmla="*/ 101 h 431"/>
                <a:gd name="T28" fmla="*/ 262 w 400"/>
                <a:gd name="T29" fmla="*/ 111 h 431"/>
                <a:gd name="T30" fmla="*/ 254 w 400"/>
                <a:gd name="T31" fmla="*/ 118 h 431"/>
                <a:gd name="T32" fmla="*/ 247 w 400"/>
                <a:gd name="T33" fmla="*/ 128 h 431"/>
                <a:gd name="T34" fmla="*/ 236 w 400"/>
                <a:gd name="T35" fmla="*/ 135 h 431"/>
                <a:gd name="T36" fmla="*/ 229 w 400"/>
                <a:gd name="T37" fmla="*/ 144 h 431"/>
                <a:gd name="T38" fmla="*/ 219 w 400"/>
                <a:gd name="T39" fmla="*/ 151 h 431"/>
                <a:gd name="T40" fmla="*/ 212 w 400"/>
                <a:gd name="T41" fmla="*/ 160 h 431"/>
                <a:gd name="T42" fmla="*/ 203 w 400"/>
                <a:gd name="T43" fmla="*/ 167 h 431"/>
                <a:gd name="T44" fmla="*/ 196 w 400"/>
                <a:gd name="T45" fmla="*/ 175 h 431"/>
                <a:gd name="T46" fmla="*/ 188 w 400"/>
                <a:gd name="T47" fmla="*/ 184 h 431"/>
                <a:gd name="T48" fmla="*/ 182 w 400"/>
                <a:gd name="T49" fmla="*/ 193 h 431"/>
                <a:gd name="T50" fmla="*/ 174 w 400"/>
                <a:gd name="T51" fmla="*/ 200 h 431"/>
                <a:gd name="T52" fmla="*/ 167 w 400"/>
                <a:gd name="T53" fmla="*/ 208 h 431"/>
                <a:gd name="T54" fmla="*/ 160 w 400"/>
                <a:gd name="T55" fmla="*/ 215 h 431"/>
                <a:gd name="T56" fmla="*/ 153 w 400"/>
                <a:gd name="T57" fmla="*/ 224 h 431"/>
                <a:gd name="T58" fmla="*/ 146 w 400"/>
                <a:gd name="T59" fmla="*/ 231 h 431"/>
                <a:gd name="T60" fmla="*/ 139 w 400"/>
                <a:gd name="T61" fmla="*/ 240 h 431"/>
                <a:gd name="T62" fmla="*/ 134 w 400"/>
                <a:gd name="T63" fmla="*/ 248 h 431"/>
                <a:gd name="T64" fmla="*/ 128 w 400"/>
                <a:gd name="T65" fmla="*/ 257 h 431"/>
                <a:gd name="T66" fmla="*/ 115 w 400"/>
                <a:gd name="T67" fmla="*/ 271 h 431"/>
                <a:gd name="T68" fmla="*/ 102 w 400"/>
                <a:gd name="T69" fmla="*/ 285 h 431"/>
                <a:gd name="T70" fmla="*/ 90 w 400"/>
                <a:gd name="T71" fmla="*/ 299 h 431"/>
                <a:gd name="T72" fmla="*/ 80 w 400"/>
                <a:gd name="T73" fmla="*/ 313 h 431"/>
                <a:gd name="T74" fmla="*/ 69 w 400"/>
                <a:gd name="T75" fmla="*/ 325 h 431"/>
                <a:gd name="T76" fmla="*/ 59 w 400"/>
                <a:gd name="T77" fmla="*/ 339 h 431"/>
                <a:gd name="T78" fmla="*/ 50 w 400"/>
                <a:gd name="T79" fmla="*/ 351 h 431"/>
                <a:gd name="T80" fmla="*/ 43 w 400"/>
                <a:gd name="T81" fmla="*/ 363 h 431"/>
                <a:gd name="T82" fmla="*/ 35 w 400"/>
                <a:gd name="T83" fmla="*/ 374 h 431"/>
                <a:gd name="T84" fmla="*/ 28 w 400"/>
                <a:gd name="T85" fmla="*/ 384 h 431"/>
                <a:gd name="T86" fmla="*/ 21 w 400"/>
                <a:gd name="T87" fmla="*/ 393 h 431"/>
                <a:gd name="T88" fmla="*/ 15 w 400"/>
                <a:gd name="T89" fmla="*/ 403 h 431"/>
                <a:gd name="T90" fmla="*/ 5 w 400"/>
                <a:gd name="T91" fmla="*/ 417 h 431"/>
                <a:gd name="T92" fmla="*/ 0 w 400"/>
                <a:gd name="T93"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431">
                  <a:moveTo>
                    <a:pt x="400" y="0"/>
                  </a:moveTo>
                  <a:lnTo>
                    <a:pt x="389" y="5"/>
                  </a:lnTo>
                  <a:lnTo>
                    <a:pt x="379" y="14"/>
                  </a:lnTo>
                  <a:lnTo>
                    <a:pt x="368" y="21"/>
                  </a:lnTo>
                  <a:lnTo>
                    <a:pt x="358" y="29"/>
                  </a:lnTo>
                  <a:lnTo>
                    <a:pt x="348" y="36"/>
                  </a:lnTo>
                  <a:lnTo>
                    <a:pt x="337" y="45"/>
                  </a:lnTo>
                  <a:lnTo>
                    <a:pt x="327" y="52"/>
                  </a:lnTo>
                  <a:lnTo>
                    <a:pt x="318" y="62"/>
                  </a:lnTo>
                  <a:lnTo>
                    <a:pt x="308" y="69"/>
                  </a:lnTo>
                  <a:lnTo>
                    <a:pt x="299" y="78"/>
                  </a:lnTo>
                  <a:lnTo>
                    <a:pt x="290" y="85"/>
                  </a:lnTo>
                  <a:lnTo>
                    <a:pt x="282" y="94"/>
                  </a:lnTo>
                  <a:lnTo>
                    <a:pt x="271" y="101"/>
                  </a:lnTo>
                  <a:lnTo>
                    <a:pt x="262" y="111"/>
                  </a:lnTo>
                  <a:lnTo>
                    <a:pt x="254" y="118"/>
                  </a:lnTo>
                  <a:lnTo>
                    <a:pt x="247" y="128"/>
                  </a:lnTo>
                  <a:lnTo>
                    <a:pt x="236" y="135"/>
                  </a:lnTo>
                  <a:lnTo>
                    <a:pt x="229" y="144"/>
                  </a:lnTo>
                  <a:lnTo>
                    <a:pt x="219" y="151"/>
                  </a:lnTo>
                  <a:lnTo>
                    <a:pt x="212" y="160"/>
                  </a:lnTo>
                  <a:lnTo>
                    <a:pt x="203" y="167"/>
                  </a:lnTo>
                  <a:lnTo>
                    <a:pt x="196" y="175"/>
                  </a:lnTo>
                  <a:lnTo>
                    <a:pt x="188" y="184"/>
                  </a:lnTo>
                  <a:lnTo>
                    <a:pt x="182" y="193"/>
                  </a:lnTo>
                  <a:lnTo>
                    <a:pt x="174" y="200"/>
                  </a:lnTo>
                  <a:lnTo>
                    <a:pt x="167" y="208"/>
                  </a:lnTo>
                  <a:lnTo>
                    <a:pt x="160" y="215"/>
                  </a:lnTo>
                  <a:lnTo>
                    <a:pt x="153" y="224"/>
                  </a:lnTo>
                  <a:lnTo>
                    <a:pt x="146" y="231"/>
                  </a:lnTo>
                  <a:lnTo>
                    <a:pt x="139" y="240"/>
                  </a:lnTo>
                  <a:lnTo>
                    <a:pt x="134" y="248"/>
                  </a:lnTo>
                  <a:lnTo>
                    <a:pt x="128" y="257"/>
                  </a:lnTo>
                  <a:lnTo>
                    <a:pt x="115" y="271"/>
                  </a:lnTo>
                  <a:lnTo>
                    <a:pt x="102" y="285"/>
                  </a:lnTo>
                  <a:lnTo>
                    <a:pt x="90" y="299"/>
                  </a:lnTo>
                  <a:lnTo>
                    <a:pt x="80" y="313"/>
                  </a:lnTo>
                  <a:lnTo>
                    <a:pt x="69" y="325"/>
                  </a:lnTo>
                  <a:lnTo>
                    <a:pt x="59" y="339"/>
                  </a:lnTo>
                  <a:lnTo>
                    <a:pt x="50" y="351"/>
                  </a:lnTo>
                  <a:lnTo>
                    <a:pt x="43" y="363"/>
                  </a:lnTo>
                  <a:lnTo>
                    <a:pt x="35" y="374"/>
                  </a:lnTo>
                  <a:lnTo>
                    <a:pt x="28" y="384"/>
                  </a:lnTo>
                  <a:lnTo>
                    <a:pt x="21" y="393"/>
                  </a:lnTo>
                  <a:lnTo>
                    <a:pt x="15" y="403"/>
                  </a:lnTo>
                  <a:lnTo>
                    <a:pt x="5" y="417"/>
                  </a:lnTo>
                  <a:lnTo>
                    <a:pt x="0" y="43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2" name="Freeform 244"/>
            <p:cNvSpPr>
              <a:spLocks/>
            </p:cNvSpPr>
            <p:nvPr/>
          </p:nvSpPr>
          <p:spPr bwMode="auto">
            <a:xfrm>
              <a:off x="2184" y="1365"/>
              <a:ext cx="122" cy="72"/>
            </a:xfrm>
            <a:custGeom>
              <a:avLst/>
              <a:gdLst>
                <a:gd name="T0" fmla="*/ 245 w 245"/>
                <a:gd name="T1" fmla="*/ 144 h 144"/>
                <a:gd name="T2" fmla="*/ 238 w 245"/>
                <a:gd name="T3" fmla="*/ 134 h 144"/>
                <a:gd name="T4" fmla="*/ 231 w 245"/>
                <a:gd name="T5" fmla="*/ 127 h 144"/>
                <a:gd name="T6" fmla="*/ 224 w 245"/>
                <a:gd name="T7" fmla="*/ 118 h 144"/>
                <a:gd name="T8" fmla="*/ 217 w 245"/>
                <a:gd name="T9" fmla="*/ 111 h 144"/>
                <a:gd name="T10" fmla="*/ 203 w 245"/>
                <a:gd name="T11" fmla="*/ 95 h 144"/>
                <a:gd name="T12" fmla="*/ 191 w 245"/>
                <a:gd name="T13" fmla="*/ 83 h 144"/>
                <a:gd name="T14" fmla="*/ 182 w 245"/>
                <a:gd name="T15" fmla="*/ 74 h 144"/>
                <a:gd name="T16" fmla="*/ 175 w 245"/>
                <a:gd name="T17" fmla="*/ 67 h 144"/>
                <a:gd name="T18" fmla="*/ 168 w 245"/>
                <a:gd name="T19" fmla="*/ 62 h 144"/>
                <a:gd name="T20" fmla="*/ 161 w 245"/>
                <a:gd name="T21" fmla="*/ 57 h 144"/>
                <a:gd name="T22" fmla="*/ 146 w 245"/>
                <a:gd name="T23" fmla="*/ 47 h 144"/>
                <a:gd name="T24" fmla="*/ 132 w 245"/>
                <a:gd name="T25" fmla="*/ 38 h 144"/>
                <a:gd name="T26" fmla="*/ 114 w 245"/>
                <a:gd name="T27" fmla="*/ 27 h 144"/>
                <a:gd name="T28" fmla="*/ 99 w 245"/>
                <a:gd name="T29" fmla="*/ 21 h 144"/>
                <a:gd name="T30" fmla="*/ 83 w 245"/>
                <a:gd name="T31" fmla="*/ 14 h 144"/>
                <a:gd name="T32" fmla="*/ 67 w 245"/>
                <a:gd name="T33" fmla="*/ 8 h 144"/>
                <a:gd name="T34" fmla="*/ 50 w 245"/>
                <a:gd name="T35" fmla="*/ 3 h 144"/>
                <a:gd name="T36" fmla="*/ 33 w 245"/>
                <a:gd name="T37" fmla="*/ 1 h 144"/>
                <a:gd name="T38" fmla="*/ 15 w 245"/>
                <a:gd name="T39" fmla="*/ 0 h 144"/>
                <a:gd name="T40" fmla="*/ 0 w 245"/>
                <a:gd name="T4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144">
                  <a:moveTo>
                    <a:pt x="245" y="144"/>
                  </a:moveTo>
                  <a:lnTo>
                    <a:pt x="238" y="134"/>
                  </a:lnTo>
                  <a:lnTo>
                    <a:pt x="231" y="127"/>
                  </a:lnTo>
                  <a:lnTo>
                    <a:pt x="224" y="118"/>
                  </a:lnTo>
                  <a:lnTo>
                    <a:pt x="217" y="111"/>
                  </a:lnTo>
                  <a:lnTo>
                    <a:pt x="203" y="95"/>
                  </a:lnTo>
                  <a:lnTo>
                    <a:pt x="191" y="83"/>
                  </a:lnTo>
                  <a:lnTo>
                    <a:pt x="182" y="74"/>
                  </a:lnTo>
                  <a:lnTo>
                    <a:pt x="175" y="67"/>
                  </a:lnTo>
                  <a:lnTo>
                    <a:pt x="168" y="62"/>
                  </a:lnTo>
                  <a:lnTo>
                    <a:pt x="161" y="57"/>
                  </a:lnTo>
                  <a:lnTo>
                    <a:pt x="146" y="47"/>
                  </a:lnTo>
                  <a:lnTo>
                    <a:pt x="132" y="38"/>
                  </a:lnTo>
                  <a:lnTo>
                    <a:pt x="114" y="27"/>
                  </a:lnTo>
                  <a:lnTo>
                    <a:pt x="99" y="21"/>
                  </a:lnTo>
                  <a:lnTo>
                    <a:pt x="83" y="14"/>
                  </a:lnTo>
                  <a:lnTo>
                    <a:pt x="67" y="8"/>
                  </a:lnTo>
                  <a:lnTo>
                    <a:pt x="50" y="3"/>
                  </a:lnTo>
                  <a:lnTo>
                    <a:pt x="33" y="1"/>
                  </a:lnTo>
                  <a:lnTo>
                    <a:pt x="15" y="0"/>
                  </a:lnTo>
                  <a:lnTo>
                    <a:pt x="0" y="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3" name="Freeform 245"/>
            <p:cNvSpPr>
              <a:spLocks/>
            </p:cNvSpPr>
            <p:nvPr/>
          </p:nvSpPr>
          <p:spPr bwMode="auto">
            <a:xfrm>
              <a:off x="2089" y="1366"/>
              <a:ext cx="95" cy="46"/>
            </a:xfrm>
            <a:custGeom>
              <a:avLst/>
              <a:gdLst>
                <a:gd name="T0" fmla="*/ 190 w 190"/>
                <a:gd name="T1" fmla="*/ 0 h 93"/>
                <a:gd name="T2" fmla="*/ 176 w 190"/>
                <a:gd name="T3" fmla="*/ 0 h 93"/>
                <a:gd name="T4" fmla="*/ 164 w 190"/>
                <a:gd name="T5" fmla="*/ 0 h 93"/>
                <a:gd name="T6" fmla="*/ 150 w 190"/>
                <a:gd name="T7" fmla="*/ 2 h 93"/>
                <a:gd name="T8" fmla="*/ 137 w 190"/>
                <a:gd name="T9" fmla="*/ 6 h 93"/>
                <a:gd name="T10" fmla="*/ 124 w 190"/>
                <a:gd name="T11" fmla="*/ 9 h 93"/>
                <a:gd name="T12" fmla="*/ 113 w 190"/>
                <a:gd name="T13" fmla="*/ 13 h 93"/>
                <a:gd name="T14" fmla="*/ 99 w 190"/>
                <a:gd name="T15" fmla="*/ 18 h 93"/>
                <a:gd name="T16" fmla="*/ 89 w 190"/>
                <a:gd name="T17" fmla="*/ 25 h 93"/>
                <a:gd name="T18" fmla="*/ 77 w 190"/>
                <a:gd name="T19" fmla="*/ 30 h 93"/>
                <a:gd name="T20" fmla="*/ 64 w 190"/>
                <a:gd name="T21" fmla="*/ 37 h 93"/>
                <a:gd name="T22" fmla="*/ 52 w 190"/>
                <a:gd name="T23" fmla="*/ 44 h 93"/>
                <a:gd name="T24" fmla="*/ 42 w 190"/>
                <a:gd name="T25" fmla="*/ 53 h 93"/>
                <a:gd name="T26" fmla="*/ 31 w 190"/>
                <a:gd name="T27" fmla="*/ 61 h 93"/>
                <a:gd name="T28" fmla="*/ 21 w 190"/>
                <a:gd name="T29" fmla="*/ 70 h 93"/>
                <a:gd name="T30" fmla="*/ 10 w 190"/>
                <a:gd name="T31" fmla="*/ 80 h 93"/>
                <a:gd name="T32" fmla="*/ 0 w 190"/>
                <a:gd name="T3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93">
                  <a:moveTo>
                    <a:pt x="190" y="0"/>
                  </a:moveTo>
                  <a:lnTo>
                    <a:pt x="176" y="0"/>
                  </a:lnTo>
                  <a:lnTo>
                    <a:pt x="164" y="0"/>
                  </a:lnTo>
                  <a:lnTo>
                    <a:pt x="150" y="2"/>
                  </a:lnTo>
                  <a:lnTo>
                    <a:pt x="137" y="6"/>
                  </a:lnTo>
                  <a:lnTo>
                    <a:pt x="124" y="9"/>
                  </a:lnTo>
                  <a:lnTo>
                    <a:pt x="113" y="13"/>
                  </a:lnTo>
                  <a:lnTo>
                    <a:pt x="99" y="18"/>
                  </a:lnTo>
                  <a:lnTo>
                    <a:pt x="89" y="25"/>
                  </a:lnTo>
                  <a:lnTo>
                    <a:pt x="77" y="30"/>
                  </a:lnTo>
                  <a:lnTo>
                    <a:pt x="64" y="37"/>
                  </a:lnTo>
                  <a:lnTo>
                    <a:pt x="52" y="44"/>
                  </a:lnTo>
                  <a:lnTo>
                    <a:pt x="42" y="53"/>
                  </a:lnTo>
                  <a:lnTo>
                    <a:pt x="31" y="61"/>
                  </a:lnTo>
                  <a:lnTo>
                    <a:pt x="21" y="70"/>
                  </a:lnTo>
                  <a:lnTo>
                    <a:pt x="10" y="80"/>
                  </a:lnTo>
                  <a:lnTo>
                    <a:pt x="0" y="9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4" name="Freeform 246"/>
            <p:cNvSpPr>
              <a:spLocks/>
            </p:cNvSpPr>
            <p:nvPr/>
          </p:nvSpPr>
          <p:spPr bwMode="auto">
            <a:xfrm>
              <a:off x="2009" y="1412"/>
              <a:ext cx="80" cy="253"/>
            </a:xfrm>
            <a:custGeom>
              <a:avLst/>
              <a:gdLst>
                <a:gd name="T0" fmla="*/ 160 w 160"/>
                <a:gd name="T1" fmla="*/ 0 h 506"/>
                <a:gd name="T2" fmla="*/ 150 w 160"/>
                <a:gd name="T3" fmla="*/ 10 h 506"/>
                <a:gd name="T4" fmla="*/ 139 w 160"/>
                <a:gd name="T5" fmla="*/ 20 h 506"/>
                <a:gd name="T6" fmla="*/ 130 w 160"/>
                <a:gd name="T7" fmla="*/ 31 h 506"/>
                <a:gd name="T8" fmla="*/ 122 w 160"/>
                <a:gd name="T9" fmla="*/ 43 h 506"/>
                <a:gd name="T10" fmla="*/ 111 w 160"/>
                <a:gd name="T11" fmla="*/ 53 h 506"/>
                <a:gd name="T12" fmla="*/ 104 w 160"/>
                <a:gd name="T13" fmla="*/ 67 h 506"/>
                <a:gd name="T14" fmla="*/ 96 w 160"/>
                <a:gd name="T15" fmla="*/ 80 h 506"/>
                <a:gd name="T16" fmla="*/ 89 w 160"/>
                <a:gd name="T17" fmla="*/ 95 h 506"/>
                <a:gd name="T18" fmla="*/ 80 w 160"/>
                <a:gd name="T19" fmla="*/ 107 h 506"/>
                <a:gd name="T20" fmla="*/ 73 w 160"/>
                <a:gd name="T21" fmla="*/ 121 h 506"/>
                <a:gd name="T22" fmla="*/ 66 w 160"/>
                <a:gd name="T23" fmla="*/ 137 h 506"/>
                <a:gd name="T24" fmla="*/ 61 w 160"/>
                <a:gd name="T25" fmla="*/ 153 h 506"/>
                <a:gd name="T26" fmla="*/ 54 w 160"/>
                <a:gd name="T27" fmla="*/ 166 h 506"/>
                <a:gd name="T28" fmla="*/ 49 w 160"/>
                <a:gd name="T29" fmla="*/ 182 h 506"/>
                <a:gd name="T30" fmla="*/ 44 w 160"/>
                <a:gd name="T31" fmla="*/ 198 h 506"/>
                <a:gd name="T32" fmla="*/ 38 w 160"/>
                <a:gd name="T33" fmla="*/ 215 h 506"/>
                <a:gd name="T34" fmla="*/ 33 w 160"/>
                <a:gd name="T35" fmla="*/ 231 h 506"/>
                <a:gd name="T36" fmla="*/ 28 w 160"/>
                <a:gd name="T37" fmla="*/ 246 h 506"/>
                <a:gd name="T38" fmla="*/ 23 w 160"/>
                <a:gd name="T39" fmla="*/ 264 h 506"/>
                <a:gd name="T40" fmla="*/ 19 w 160"/>
                <a:gd name="T41" fmla="*/ 281 h 506"/>
                <a:gd name="T42" fmla="*/ 14 w 160"/>
                <a:gd name="T43" fmla="*/ 297 h 506"/>
                <a:gd name="T44" fmla="*/ 12 w 160"/>
                <a:gd name="T45" fmla="*/ 316 h 506"/>
                <a:gd name="T46" fmla="*/ 9 w 160"/>
                <a:gd name="T47" fmla="*/ 333 h 506"/>
                <a:gd name="T48" fmla="*/ 9 w 160"/>
                <a:gd name="T49" fmla="*/ 353 h 506"/>
                <a:gd name="T50" fmla="*/ 5 w 160"/>
                <a:gd name="T51" fmla="*/ 370 h 506"/>
                <a:gd name="T52" fmla="*/ 4 w 160"/>
                <a:gd name="T53" fmla="*/ 389 h 506"/>
                <a:gd name="T54" fmla="*/ 2 w 160"/>
                <a:gd name="T55" fmla="*/ 398 h 506"/>
                <a:gd name="T56" fmla="*/ 2 w 160"/>
                <a:gd name="T57" fmla="*/ 406 h 506"/>
                <a:gd name="T58" fmla="*/ 2 w 160"/>
                <a:gd name="T59" fmla="*/ 417 h 506"/>
                <a:gd name="T60" fmla="*/ 2 w 160"/>
                <a:gd name="T61" fmla="*/ 427 h 506"/>
                <a:gd name="T62" fmla="*/ 0 w 160"/>
                <a:gd name="T63" fmla="*/ 436 h 506"/>
                <a:gd name="T64" fmla="*/ 0 w 160"/>
                <a:gd name="T65" fmla="*/ 446 h 506"/>
                <a:gd name="T66" fmla="*/ 0 w 160"/>
                <a:gd name="T67" fmla="*/ 455 h 506"/>
                <a:gd name="T68" fmla="*/ 0 w 160"/>
                <a:gd name="T69" fmla="*/ 466 h 506"/>
                <a:gd name="T70" fmla="*/ 0 w 160"/>
                <a:gd name="T71" fmla="*/ 474 h 506"/>
                <a:gd name="T72" fmla="*/ 0 w 160"/>
                <a:gd name="T73" fmla="*/ 485 h 506"/>
                <a:gd name="T74" fmla="*/ 0 w 160"/>
                <a:gd name="T75" fmla="*/ 495 h 506"/>
                <a:gd name="T76" fmla="*/ 2 w 160"/>
                <a:gd name="T77" fmla="*/ 50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506">
                  <a:moveTo>
                    <a:pt x="160" y="0"/>
                  </a:moveTo>
                  <a:lnTo>
                    <a:pt x="150" y="10"/>
                  </a:lnTo>
                  <a:lnTo>
                    <a:pt x="139" y="20"/>
                  </a:lnTo>
                  <a:lnTo>
                    <a:pt x="130" y="31"/>
                  </a:lnTo>
                  <a:lnTo>
                    <a:pt x="122" y="43"/>
                  </a:lnTo>
                  <a:lnTo>
                    <a:pt x="111" y="53"/>
                  </a:lnTo>
                  <a:lnTo>
                    <a:pt x="104" y="67"/>
                  </a:lnTo>
                  <a:lnTo>
                    <a:pt x="96" y="80"/>
                  </a:lnTo>
                  <a:lnTo>
                    <a:pt x="89" y="95"/>
                  </a:lnTo>
                  <a:lnTo>
                    <a:pt x="80" y="107"/>
                  </a:lnTo>
                  <a:lnTo>
                    <a:pt x="73" y="121"/>
                  </a:lnTo>
                  <a:lnTo>
                    <a:pt x="66" y="137"/>
                  </a:lnTo>
                  <a:lnTo>
                    <a:pt x="61" y="153"/>
                  </a:lnTo>
                  <a:lnTo>
                    <a:pt x="54" y="166"/>
                  </a:lnTo>
                  <a:lnTo>
                    <a:pt x="49" y="182"/>
                  </a:lnTo>
                  <a:lnTo>
                    <a:pt x="44" y="198"/>
                  </a:lnTo>
                  <a:lnTo>
                    <a:pt x="38" y="215"/>
                  </a:lnTo>
                  <a:lnTo>
                    <a:pt x="33" y="231"/>
                  </a:lnTo>
                  <a:lnTo>
                    <a:pt x="28" y="246"/>
                  </a:lnTo>
                  <a:lnTo>
                    <a:pt x="23" y="264"/>
                  </a:lnTo>
                  <a:lnTo>
                    <a:pt x="19" y="281"/>
                  </a:lnTo>
                  <a:lnTo>
                    <a:pt x="14" y="297"/>
                  </a:lnTo>
                  <a:lnTo>
                    <a:pt x="12" y="316"/>
                  </a:lnTo>
                  <a:lnTo>
                    <a:pt x="9" y="333"/>
                  </a:lnTo>
                  <a:lnTo>
                    <a:pt x="9" y="353"/>
                  </a:lnTo>
                  <a:lnTo>
                    <a:pt x="5" y="370"/>
                  </a:lnTo>
                  <a:lnTo>
                    <a:pt x="4" y="389"/>
                  </a:lnTo>
                  <a:lnTo>
                    <a:pt x="2" y="398"/>
                  </a:lnTo>
                  <a:lnTo>
                    <a:pt x="2" y="406"/>
                  </a:lnTo>
                  <a:lnTo>
                    <a:pt x="2" y="417"/>
                  </a:lnTo>
                  <a:lnTo>
                    <a:pt x="2" y="427"/>
                  </a:lnTo>
                  <a:lnTo>
                    <a:pt x="0" y="436"/>
                  </a:lnTo>
                  <a:lnTo>
                    <a:pt x="0" y="446"/>
                  </a:lnTo>
                  <a:lnTo>
                    <a:pt x="0" y="455"/>
                  </a:lnTo>
                  <a:lnTo>
                    <a:pt x="0" y="466"/>
                  </a:lnTo>
                  <a:lnTo>
                    <a:pt x="0" y="474"/>
                  </a:lnTo>
                  <a:lnTo>
                    <a:pt x="0" y="485"/>
                  </a:lnTo>
                  <a:lnTo>
                    <a:pt x="0" y="495"/>
                  </a:lnTo>
                  <a:lnTo>
                    <a:pt x="2" y="50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5" name="Freeform 247"/>
            <p:cNvSpPr>
              <a:spLocks/>
            </p:cNvSpPr>
            <p:nvPr/>
          </p:nvSpPr>
          <p:spPr bwMode="auto">
            <a:xfrm>
              <a:off x="2010" y="1665"/>
              <a:ext cx="35" cy="162"/>
            </a:xfrm>
            <a:custGeom>
              <a:avLst/>
              <a:gdLst>
                <a:gd name="T0" fmla="*/ 0 w 69"/>
                <a:gd name="T1" fmla="*/ 0 h 323"/>
                <a:gd name="T2" fmla="*/ 0 w 69"/>
                <a:gd name="T3" fmla="*/ 10 h 323"/>
                <a:gd name="T4" fmla="*/ 0 w 69"/>
                <a:gd name="T5" fmla="*/ 20 h 323"/>
                <a:gd name="T6" fmla="*/ 0 w 69"/>
                <a:gd name="T7" fmla="*/ 31 h 323"/>
                <a:gd name="T8" fmla="*/ 0 w 69"/>
                <a:gd name="T9" fmla="*/ 41 h 323"/>
                <a:gd name="T10" fmla="*/ 0 w 69"/>
                <a:gd name="T11" fmla="*/ 52 h 323"/>
                <a:gd name="T12" fmla="*/ 2 w 69"/>
                <a:gd name="T13" fmla="*/ 62 h 323"/>
                <a:gd name="T14" fmla="*/ 3 w 69"/>
                <a:gd name="T15" fmla="*/ 73 h 323"/>
                <a:gd name="T16" fmla="*/ 5 w 69"/>
                <a:gd name="T17" fmla="*/ 85 h 323"/>
                <a:gd name="T18" fmla="*/ 5 w 69"/>
                <a:gd name="T19" fmla="*/ 95 h 323"/>
                <a:gd name="T20" fmla="*/ 7 w 69"/>
                <a:gd name="T21" fmla="*/ 106 h 323"/>
                <a:gd name="T22" fmla="*/ 8 w 69"/>
                <a:gd name="T23" fmla="*/ 116 h 323"/>
                <a:gd name="T24" fmla="*/ 10 w 69"/>
                <a:gd name="T25" fmla="*/ 127 h 323"/>
                <a:gd name="T26" fmla="*/ 12 w 69"/>
                <a:gd name="T27" fmla="*/ 137 h 323"/>
                <a:gd name="T28" fmla="*/ 14 w 69"/>
                <a:gd name="T29" fmla="*/ 147 h 323"/>
                <a:gd name="T30" fmla="*/ 15 w 69"/>
                <a:gd name="T31" fmla="*/ 158 h 323"/>
                <a:gd name="T32" fmla="*/ 19 w 69"/>
                <a:gd name="T33" fmla="*/ 168 h 323"/>
                <a:gd name="T34" fmla="*/ 19 w 69"/>
                <a:gd name="T35" fmla="*/ 177 h 323"/>
                <a:gd name="T36" fmla="*/ 22 w 69"/>
                <a:gd name="T37" fmla="*/ 187 h 323"/>
                <a:gd name="T38" fmla="*/ 24 w 69"/>
                <a:gd name="T39" fmla="*/ 198 h 323"/>
                <a:gd name="T40" fmla="*/ 28 w 69"/>
                <a:gd name="T41" fmla="*/ 208 h 323"/>
                <a:gd name="T42" fmla="*/ 29 w 69"/>
                <a:gd name="T43" fmla="*/ 217 h 323"/>
                <a:gd name="T44" fmla="*/ 33 w 69"/>
                <a:gd name="T45" fmla="*/ 227 h 323"/>
                <a:gd name="T46" fmla="*/ 35 w 69"/>
                <a:gd name="T47" fmla="*/ 238 h 323"/>
                <a:gd name="T48" fmla="*/ 40 w 69"/>
                <a:gd name="T49" fmla="*/ 248 h 323"/>
                <a:gd name="T50" fmla="*/ 45 w 69"/>
                <a:gd name="T51" fmla="*/ 266 h 323"/>
                <a:gd name="T52" fmla="*/ 54 w 69"/>
                <a:gd name="T53" fmla="*/ 285 h 323"/>
                <a:gd name="T54" fmla="*/ 57 w 69"/>
                <a:gd name="T55" fmla="*/ 293 h 323"/>
                <a:gd name="T56" fmla="*/ 61 w 69"/>
                <a:gd name="T57" fmla="*/ 304 h 323"/>
                <a:gd name="T58" fmla="*/ 64 w 69"/>
                <a:gd name="T59" fmla="*/ 313 h 323"/>
                <a:gd name="T60" fmla="*/ 69 w 69"/>
                <a:gd name="T61"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323">
                  <a:moveTo>
                    <a:pt x="0" y="0"/>
                  </a:moveTo>
                  <a:lnTo>
                    <a:pt x="0" y="10"/>
                  </a:lnTo>
                  <a:lnTo>
                    <a:pt x="0" y="20"/>
                  </a:lnTo>
                  <a:lnTo>
                    <a:pt x="0" y="31"/>
                  </a:lnTo>
                  <a:lnTo>
                    <a:pt x="0" y="41"/>
                  </a:lnTo>
                  <a:lnTo>
                    <a:pt x="0" y="52"/>
                  </a:lnTo>
                  <a:lnTo>
                    <a:pt x="2" y="62"/>
                  </a:lnTo>
                  <a:lnTo>
                    <a:pt x="3" y="73"/>
                  </a:lnTo>
                  <a:lnTo>
                    <a:pt x="5" y="85"/>
                  </a:lnTo>
                  <a:lnTo>
                    <a:pt x="5" y="95"/>
                  </a:lnTo>
                  <a:lnTo>
                    <a:pt x="7" y="106"/>
                  </a:lnTo>
                  <a:lnTo>
                    <a:pt x="8" y="116"/>
                  </a:lnTo>
                  <a:lnTo>
                    <a:pt x="10" y="127"/>
                  </a:lnTo>
                  <a:lnTo>
                    <a:pt x="12" y="137"/>
                  </a:lnTo>
                  <a:lnTo>
                    <a:pt x="14" y="147"/>
                  </a:lnTo>
                  <a:lnTo>
                    <a:pt x="15" y="158"/>
                  </a:lnTo>
                  <a:lnTo>
                    <a:pt x="19" y="168"/>
                  </a:lnTo>
                  <a:lnTo>
                    <a:pt x="19" y="177"/>
                  </a:lnTo>
                  <a:lnTo>
                    <a:pt x="22" y="187"/>
                  </a:lnTo>
                  <a:lnTo>
                    <a:pt x="24" y="198"/>
                  </a:lnTo>
                  <a:lnTo>
                    <a:pt x="28" y="208"/>
                  </a:lnTo>
                  <a:lnTo>
                    <a:pt x="29" y="217"/>
                  </a:lnTo>
                  <a:lnTo>
                    <a:pt x="33" y="227"/>
                  </a:lnTo>
                  <a:lnTo>
                    <a:pt x="35" y="238"/>
                  </a:lnTo>
                  <a:lnTo>
                    <a:pt x="40" y="248"/>
                  </a:lnTo>
                  <a:lnTo>
                    <a:pt x="45" y="266"/>
                  </a:lnTo>
                  <a:lnTo>
                    <a:pt x="54" y="285"/>
                  </a:lnTo>
                  <a:lnTo>
                    <a:pt x="57" y="293"/>
                  </a:lnTo>
                  <a:lnTo>
                    <a:pt x="61" y="304"/>
                  </a:lnTo>
                  <a:lnTo>
                    <a:pt x="64" y="313"/>
                  </a:lnTo>
                  <a:lnTo>
                    <a:pt x="69" y="323"/>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6" name="Freeform 248"/>
            <p:cNvSpPr>
              <a:spLocks/>
            </p:cNvSpPr>
            <p:nvPr/>
          </p:nvSpPr>
          <p:spPr bwMode="auto">
            <a:xfrm>
              <a:off x="1759" y="1827"/>
              <a:ext cx="286" cy="93"/>
            </a:xfrm>
            <a:custGeom>
              <a:avLst/>
              <a:gdLst>
                <a:gd name="T0" fmla="*/ 570 w 570"/>
                <a:gd name="T1" fmla="*/ 0 h 186"/>
                <a:gd name="T2" fmla="*/ 555 w 570"/>
                <a:gd name="T3" fmla="*/ 0 h 186"/>
                <a:gd name="T4" fmla="*/ 543 w 570"/>
                <a:gd name="T5" fmla="*/ 3 h 186"/>
                <a:gd name="T6" fmla="*/ 529 w 570"/>
                <a:gd name="T7" fmla="*/ 5 h 186"/>
                <a:gd name="T8" fmla="*/ 516 w 570"/>
                <a:gd name="T9" fmla="*/ 9 h 186"/>
                <a:gd name="T10" fmla="*/ 503 w 570"/>
                <a:gd name="T11" fmla="*/ 9 h 186"/>
                <a:gd name="T12" fmla="*/ 490 w 570"/>
                <a:gd name="T13" fmla="*/ 12 h 186"/>
                <a:gd name="T14" fmla="*/ 476 w 570"/>
                <a:gd name="T15" fmla="*/ 14 h 186"/>
                <a:gd name="T16" fmla="*/ 464 w 570"/>
                <a:gd name="T17" fmla="*/ 17 h 186"/>
                <a:gd name="T18" fmla="*/ 450 w 570"/>
                <a:gd name="T19" fmla="*/ 19 h 186"/>
                <a:gd name="T20" fmla="*/ 438 w 570"/>
                <a:gd name="T21" fmla="*/ 23 h 186"/>
                <a:gd name="T22" fmla="*/ 424 w 570"/>
                <a:gd name="T23" fmla="*/ 24 h 186"/>
                <a:gd name="T24" fmla="*/ 412 w 570"/>
                <a:gd name="T25" fmla="*/ 28 h 186"/>
                <a:gd name="T26" fmla="*/ 400 w 570"/>
                <a:gd name="T27" fmla="*/ 30 h 186"/>
                <a:gd name="T28" fmla="*/ 388 w 570"/>
                <a:gd name="T29" fmla="*/ 33 h 186"/>
                <a:gd name="T30" fmla="*/ 376 w 570"/>
                <a:gd name="T31" fmla="*/ 35 h 186"/>
                <a:gd name="T32" fmla="*/ 365 w 570"/>
                <a:gd name="T33" fmla="*/ 40 h 186"/>
                <a:gd name="T34" fmla="*/ 351 w 570"/>
                <a:gd name="T35" fmla="*/ 42 h 186"/>
                <a:gd name="T36" fmla="*/ 339 w 570"/>
                <a:gd name="T37" fmla="*/ 45 h 186"/>
                <a:gd name="T38" fmla="*/ 327 w 570"/>
                <a:gd name="T39" fmla="*/ 47 h 186"/>
                <a:gd name="T40" fmla="*/ 316 w 570"/>
                <a:gd name="T41" fmla="*/ 50 h 186"/>
                <a:gd name="T42" fmla="*/ 304 w 570"/>
                <a:gd name="T43" fmla="*/ 52 h 186"/>
                <a:gd name="T44" fmla="*/ 292 w 570"/>
                <a:gd name="T45" fmla="*/ 56 h 186"/>
                <a:gd name="T46" fmla="*/ 282 w 570"/>
                <a:gd name="T47" fmla="*/ 57 h 186"/>
                <a:gd name="T48" fmla="*/ 271 w 570"/>
                <a:gd name="T49" fmla="*/ 61 h 186"/>
                <a:gd name="T50" fmla="*/ 259 w 570"/>
                <a:gd name="T51" fmla="*/ 63 h 186"/>
                <a:gd name="T52" fmla="*/ 249 w 570"/>
                <a:gd name="T53" fmla="*/ 66 h 186"/>
                <a:gd name="T54" fmla="*/ 238 w 570"/>
                <a:gd name="T55" fmla="*/ 68 h 186"/>
                <a:gd name="T56" fmla="*/ 228 w 570"/>
                <a:gd name="T57" fmla="*/ 73 h 186"/>
                <a:gd name="T58" fmla="*/ 217 w 570"/>
                <a:gd name="T59" fmla="*/ 75 h 186"/>
                <a:gd name="T60" fmla="*/ 207 w 570"/>
                <a:gd name="T61" fmla="*/ 78 h 186"/>
                <a:gd name="T62" fmla="*/ 196 w 570"/>
                <a:gd name="T63" fmla="*/ 80 h 186"/>
                <a:gd name="T64" fmla="*/ 188 w 570"/>
                <a:gd name="T65" fmla="*/ 85 h 186"/>
                <a:gd name="T66" fmla="*/ 177 w 570"/>
                <a:gd name="T67" fmla="*/ 87 h 186"/>
                <a:gd name="T68" fmla="*/ 167 w 570"/>
                <a:gd name="T69" fmla="*/ 90 h 186"/>
                <a:gd name="T70" fmla="*/ 158 w 570"/>
                <a:gd name="T71" fmla="*/ 92 h 186"/>
                <a:gd name="T72" fmla="*/ 149 w 570"/>
                <a:gd name="T73" fmla="*/ 96 h 186"/>
                <a:gd name="T74" fmla="*/ 130 w 570"/>
                <a:gd name="T75" fmla="*/ 101 h 186"/>
                <a:gd name="T76" fmla="*/ 115 w 570"/>
                <a:gd name="T77" fmla="*/ 108 h 186"/>
                <a:gd name="T78" fmla="*/ 99 w 570"/>
                <a:gd name="T79" fmla="*/ 113 h 186"/>
                <a:gd name="T80" fmla="*/ 83 w 570"/>
                <a:gd name="T81" fmla="*/ 120 h 186"/>
                <a:gd name="T82" fmla="*/ 70 w 570"/>
                <a:gd name="T83" fmla="*/ 127 h 186"/>
                <a:gd name="T84" fmla="*/ 59 w 570"/>
                <a:gd name="T85" fmla="*/ 134 h 186"/>
                <a:gd name="T86" fmla="*/ 45 w 570"/>
                <a:gd name="T87" fmla="*/ 139 h 186"/>
                <a:gd name="T88" fmla="*/ 35 w 570"/>
                <a:gd name="T89" fmla="*/ 146 h 186"/>
                <a:gd name="T90" fmla="*/ 24 w 570"/>
                <a:gd name="T91" fmla="*/ 153 h 186"/>
                <a:gd name="T92" fmla="*/ 19 w 570"/>
                <a:gd name="T93" fmla="*/ 160 h 186"/>
                <a:gd name="T94" fmla="*/ 5 w 570"/>
                <a:gd name="T95" fmla="*/ 172 h 186"/>
                <a:gd name="T96" fmla="*/ 0 w 570"/>
                <a:gd name="T9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0" h="186">
                  <a:moveTo>
                    <a:pt x="570" y="0"/>
                  </a:moveTo>
                  <a:lnTo>
                    <a:pt x="555" y="0"/>
                  </a:lnTo>
                  <a:lnTo>
                    <a:pt x="543" y="3"/>
                  </a:lnTo>
                  <a:lnTo>
                    <a:pt x="529" y="5"/>
                  </a:lnTo>
                  <a:lnTo>
                    <a:pt x="516" y="9"/>
                  </a:lnTo>
                  <a:lnTo>
                    <a:pt x="503" y="9"/>
                  </a:lnTo>
                  <a:lnTo>
                    <a:pt x="490" y="12"/>
                  </a:lnTo>
                  <a:lnTo>
                    <a:pt x="476" y="14"/>
                  </a:lnTo>
                  <a:lnTo>
                    <a:pt x="464" y="17"/>
                  </a:lnTo>
                  <a:lnTo>
                    <a:pt x="450" y="19"/>
                  </a:lnTo>
                  <a:lnTo>
                    <a:pt x="438" y="23"/>
                  </a:lnTo>
                  <a:lnTo>
                    <a:pt x="424" y="24"/>
                  </a:lnTo>
                  <a:lnTo>
                    <a:pt x="412" y="28"/>
                  </a:lnTo>
                  <a:lnTo>
                    <a:pt x="400" y="30"/>
                  </a:lnTo>
                  <a:lnTo>
                    <a:pt x="388" y="33"/>
                  </a:lnTo>
                  <a:lnTo>
                    <a:pt x="376" y="35"/>
                  </a:lnTo>
                  <a:lnTo>
                    <a:pt x="365" y="40"/>
                  </a:lnTo>
                  <a:lnTo>
                    <a:pt x="351" y="42"/>
                  </a:lnTo>
                  <a:lnTo>
                    <a:pt x="339" y="45"/>
                  </a:lnTo>
                  <a:lnTo>
                    <a:pt x="327" y="47"/>
                  </a:lnTo>
                  <a:lnTo>
                    <a:pt x="316" y="50"/>
                  </a:lnTo>
                  <a:lnTo>
                    <a:pt x="304" y="52"/>
                  </a:lnTo>
                  <a:lnTo>
                    <a:pt x="292" y="56"/>
                  </a:lnTo>
                  <a:lnTo>
                    <a:pt x="282" y="57"/>
                  </a:lnTo>
                  <a:lnTo>
                    <a:pt x="271" y="61"/>
                  </a:lnTo>
                  <a:lnTo>
                    <a:pt x="259" y="63"/>
                  </a:lnTo>
                  <a:lnTo>
                    <a:pt x="249" y="66"/>
                  </a:lnTo>
                  <a:lnTo>
                    <a:pt x="238" y="68"/>
                  </a:lnTo>
                  <a:lnTo>
                    <a:pt x="228" y="73"/>
                  </a:lnTo>
                  <a:lnTo>
                    <a:pt x="217" y="75"/>
                  </a:lnTo>
                  <a:lnTo>
                    <a:pt x="207" y="78"/>
                  </a:lnTo>
                  <a:lnTo>
                    <a:pt x="196" y="80"/>
                  </a:lnTo>
                  <a:lnTo>
                    <a:pt x="188" y="85"/>
                  </a:lnTo>
                  <a:lnTo>
                    <a:pt x="177" y="87"/>
                  </a:lnTo>
                  <a:lnTo>
                    <a:pt x="167" y="90"/>
                  </a:lnTo>
                  <a:lnTo>
                    <a:pt x="158" y="92"/>
                  </a:lnTo>
                  <a:lnTo>
                    <a:pt x="149" y="96"/>
                  </a:lnTo>
                  <a:lnTo>
                    <a:pt x="130" y="101"/>
                  </a:lnTo>
                  <a:lnTo>
                    <a:pt x="115" y="108"/>
                  </a:lnTo>
                  <a:lnTo>
                    <a:pt x="99" y="113"/>
                  </a:lnTo>
                  <a:lnTo>
                    <a:pt x="83" y="120"/>
                  </a:lnTo>
                  <a:lnTo>
                    <a:pt x="70" y="127"/>
                  </a:lnTo>
                  <a:lnTo>
                    <a:pt x="59" y="134"/>
                  </a:lnTo>
                  <a:lnTo>
                    <a:pt x="45" y="139"/>
                  </a:lnTo>
                  <a:lnTo>
                    <a:pt x="35" y="146"/>
                  </a:lnTo>
                  <a:lnTo>
                    <a:pt x="24" y="153"/>
                  </a:lnTo>
                  <a:lnTo>
                    <a:pt x="19" y="160"/>
                  </a:lnTo>
                  <a:lnTo>
                    <a:pt x="5" y="172"/>
                  </a:lnTo>
                  <a:lnTo>
                    <a:pt x="0" y="186"/>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7" name="Freeform 249"/>
            <p:cNvSpPr>
              <a:spLocks/>
            </p:cNvSpPr>
            <p:nvPr/>
          </p:nvSpPr>
          <p:spPr bwMode="auto">
            <a:xfrm>
              <a:off x="1757" y="1920"/>
              <a:ext cx="9" cy="26"/>
            </a:xfrm>
            <a:custGeom>
              <a:avLst/>
              <a:gdLst>
                <a:gd name="T0" fmla="*/ 5 w 17"/>
                <a:gd name="T1" fmla="*/ 0 h 52"/>
                <a:gd name="T2" fmla="*/ 0 w 17"/>
                <a:gd name="T3" fmla="*/ 9 h 52"/>
                <a:gd name="T4" fmla="*/ 1 w 17"/>
                <a:gd name="T5" fmla="*/ 21 h 52"/>
                <a:gd name="T6" fmla="*/ 1 w 17"/>
                <a:gd name="T7" fmla="*/ 28 h 52"/>
                <a:gd name="T8" fmla="*/ 5 w 17"/>
                <a:gd name="T9" fmla="*/ 37 h 52"/>
                <a:gd name="T10" fmla="*/ 10 w 17"/>
                <a:gd name="T11" fmla="*/ 44 h 52"/>
                <a:gd name="T12" fmla="*/ 17 w 1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 h="52">
                  <a:moveTo>
                    <a:pt x="5" y="0"/>
                  </a:moveTo>
                  <a:lnTo>
                    <a:pt x="0" y="9"/>
                  </a:lnTo>
                  <a:lnTo>
                    <a:pt x="1" y="21"/>
                  </a:lnTo>
                  <a:lnTo>
                    <a:pt x="1" y="28"/>
                  </a:lnTo>
                  <a:lnTo>
                    <a:pt x="5" y="37"/>
                  </a:lnTo>
                  <a:lnTo>
                    <a:pt x="10" y="44"/>
                  </a:lnTo>
                  <a:lnTo>
                    <a:pt x="17" y="5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8" name="Freeform 250"/>
            <p:cNvSpPr>
              <a:spLocks/>
            </p:cNvSpPr>
            <p:nvPr/>
          </p:nvSpPr>
          <p:spPr bwMode="auto">
            <a:xfrm>
              <a:off x="1766" y="1946"/>
              <a:ext cx="457" cy="84"/>
            </a:xfrm>
            <a:custGeom>
              <a:avLst/>
              <a:gdLst>
                <a:gd name="T0" fmla="*/ 0 w 915"/>
                <a:gd name="T1" fmla="*/ 0 h 167"/>
                <a:gd name="T2" fmla="*/ 9 w 915"/>
                <a:gd name="T3" fmla="*/ 9 h 167"/>
                <a:gd name="T4" fmla="*/ 21 w 915"/>
                <a:gd name="T5" fmla="*/ 18 h 167"/>
                <a:gd name="T6" fmla="*/ 28 w 915"/>
                <a:gd name="T7" fmla="*/ 21 h 167"/>
                <a:gd name="T8" fmla="*/ 37 w 915"/>
                <a:gd name="T9" fmla="*/ 26 h 167"/>
                <a:gd name="T10" fmla="*/ 44 w 915"/>
                <a:gd name="T11" fmla="*/ 32 h 167"/>
                <a:gd name="T12" fmla="*/ 54 w 915"/>
                <a:gd name="T13" fmla="*/ 37 h 167"/>
                <a:gd name="T14" fmla="*/ 63 w 915"/>
                <a:gd name="T15" fmla="*/ 40 h 167"/>
                <a:gd name="T16" fmla="*/ 71 w 915"/>
                <a:gd name="T17" fmla="*/ 44 h 167"/>
                <a:gd name="T18" fmla="*/ 82 w 915"/>
                <a:gd name="T19" fmla="*/ 47 h 167"/>
                <a:gd name="T20" fmla="*/ 94 w 915"/>
                <a:gd name="T21" fmla="*/ 52 h 167"/>
                <a:gd name="T22" fmla="*/ 104 w 915"/>
                <a:gd name="T23" fmla="*/ 56 h 167"/>
                <a:gd name="T24" fmla="*/ 117 w 915"/>
                <a:gd name="T25" fmla="*/ 59 h 167"/>
                <a:gd name="T26" fmla="*/ 129 w 915"/>
                <a:gd name="T27" fmla="*/ 63 h 167"/>
                <a:gd name="T28" fmla="*/ 143 w 915"/>
                <a:gd name="T29" fmla="*/ 68 h 167"/>
                <a:gd name="T30" fmla="*/ 153 w 915"/>
                <a:gd name="T31" fmla="*/ 70 h 167"/>
                <a:gd name="T32" fmla="*/ 167 w 915"/>
                <a:gd name="T33" fmla="*/ 73 h 167"/>
                <a:gd name="T34" fmla="*/ 179 w 915"/>
                <a:gd name="T35" fmla="*/ 77 h 167"/>
                <a:gd name="T36" fmla="*/ 195 w 915"/>
                <a:gd name="T37" fmla="*/ 80 h 167"/>
                <a:gd name="T38" fmla="*/ 207 w 915"/>
                <a:gd name="T39" fmla="*/ 82 h 167"/>
                <a:gd name="T40" fmla="*/ 221 w 915"/>
                <a:gd name="T41" fmla="*/ 87 h 167"/>
                <a:gd name="T42" fmla="*/ 237 w 915"/>
                <a:gd name="T43" fmla="*/ 89 h 167"/>
                <a:gd name="T44" fmla="*/ 252 w 915"/>
                <a:gd name="T45" fmla="*/ 94 h 167"/>
                <a:gd name="T46" fmla="*/ 266 w 915"/>
                <a:gd name="T47" fmla="*/ 96 h 167"/>
                <a:gd name="T48" fmla="*/ 282 w 915"/>
                <a:gd name="T49" fmla="*/ 99 h 167"/>
                <a:gd name="T50" fmla="*/ 297 w 915"/>
                <a:gd name="T51" fmla="*/ 101 h 167"/>
                <a:gd name="T52" fmla="*/ 313 w 915"/>
                <a:gd name="T53" fmla="*/ 105 h 167"/>
                <a:gd name="T54" fmla="*/ 329 w 915"/>
                <a:gd name="T55" fmla="*/ 106 h 167"/>
                <a:gd name="T56" fmla="*/ 346 w 915"/>
                <a:gd name="T57" fmla="*/ 110 h 167"/>
                <a:gd name="T58" fmla="*/ 364 w 915"/>
                <a:gd name="T59" fmla="*/ 113 h 167"/>
                <a:gd name="T60" fmla="*/ 381 w 915"/>
                <a:gd name="T61" fmla="*/ 117 h 167"/>
                <a:gd name="T62" fmla="*/ 397 w 915"/>
                <a:gd name="T63" fmla="*/ 117 h 167"/>
                <a:gd name="T64" fmla="*/ 412 w 915"/>
                <a:gd name="T65" fmla="*/ 120 h 167"/>
                <a:gd name="T66" fmla="*/ 430 w 915"/>
                <a:gd name="T67" fmla="*/ 120 h 167"/>
                <a:gd name="T68" fmla="*/ 447 w 915"/>
                <a:gd name="T69" fmla="*/ 124 h 167"/>
                <a:gd name="T70" fmla="*/ 463 w 915"/>
                <a:gd name="T71" fmla="*/ 125 h 167"/>
                <a:gd name="T72" fmla="*/ 482 w 915"/>
                <a:gd name="T73" fmla="*/ 127 h 167"/>
                <a:gd name="T74" fmla="*/ 497 w 915"/>
                <a:gd name="T75" fmla="*/ 129 h 167"/>
                <a:gd name="T76" fmla="*/ 517 w 915"/>
                <a:gd name="T77" fmla="*/ 132 h 167"/>
                <a:gd name="T78" fmla="*/ 532 w 915"/>
                <a:gd name="T79" fmla="*/ 132 h 167"/>
                <a:gd name="T80" fmla="*/ 551 w 915"/>
                <a:gd name="T81" fmla="*/ 136 h 167"/>
                <a:gd name="T82" fmla="*/ 567 w 915"/>
                <a:gd name="T83" fmla="*/ 136 h 167"/>
                <a:gd name="T84" fmla="*/ 586 w 915"/>
                <a:gd name="T85" fmla="*/ 139 h 167"/>
                <a:gd name="T86" fmla="*/ 604 w 915"/>
                <a:gd name="T87" fmla="*/ 141 h 167"/>
                <a:gd name="T88" fmla="*/ 621 w 915"/>
                <a:gd name="T89" fmla="*/ 143 h 167"/>
                <a:gd name="T90" fmla="*/ 638 w 915"/>
                <a:gd name="T91" fmla="*/ 145 h 167"/>
                <a:gd name="T92" fmla="*/ 657 w 915"/>
                <a:gd name="T93" fmla="*/ 148 h 167"/>
                <a:gd name="T94" fmla="*/ 673 w 915"/>
                <a:gd name="T95" fmla="*/ 148 h 167"/>
                <a:gd name="T96" fmla="*/ 691 w 915"/>
                <a:gd name="T97" fmla="*/ 150 h 167"/>
                <a:gd name="T98" fmla="*/ 706 w 915"/>
                <a:gd name="T99" fmla="*/ 152 h 167"/>
                <a:gd name="T100" fmla="*/ 724 w 915"/>
                <a:gd name="T101" fmla="*/ 153 h 167"/>
                <a:gd name="T102" fmla="*/ 739 w 915"/>
                <a:gd name="T103" fmla="*/ 153 h 167"/>
                <a:gd name="T104" fmla="*/ 757 w 915"/>
                <a:gd name="T105" fmla="*/ 155 h 167"/>
                <a:gd name="T106" fmla="*/ 774 w 915"/>
                <a:gd name="T107" fmla="*/ 157 h 167"/>
                <a:gd name="T108" fmla="*/ 791 w 915"/>
                <a:gd name="T109" fmla="*/ 158 h 167"/>
                <a:gd name="T110" fmla="*/ 807 w 915"/>
                <a:gd name="T111" fmla="*/ 158 h 167"/>
                <a:gd name="T112" fmla="*/ 823 w 915"/>
                <a:gd name="T113" fmla="*/ 160 h 167"/>
                <a:gd name="T114" fmla="*/ 838 w 915"/>
                <a:gd name="T115" fmla="*/ 160 h 167"/>
                <a:gd name="T116" fmla="*/ 854 w 915"/>
                <a:gd name="T117" fmla="*/ 162 h 167"/>
                <a:gd name="T118" fmla="*/ 868 w 915"/>
                <a:gd name="T119" fmla="*/ 162 h 167"/>
                <a:gd name="T120" fmla="*/ 884 w 915"/>
                <a:gd name="T121" fmla="*/ 164 h 167"/>
                <a:gd name="T122" fmla="*/ 899 w 915"/>
                <a:gd name="T123" fmla="*/ 165 h 167"/>
                <a:gd name="T124" fmla="*/ 915 w 915"/>
                <a:gd name="T1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167">
                  <a:moveTo>
                    <a:pt x="0" y="0"/>
                  </a:moveTo>
                  <a:lnTo>
                    <a:pt x="9" y="9"/>
                  </a:lnTo>
                  <a:lnTo>
                    <a:pt x="21" y="18"/>
                  </a:lnTo>
                  <a:lnTo>
                    <a:pt x="28" y="21"/>
                  </a:lnTo>
                  <a:lnTo>
                    <a:pt x="37" y="26"/>
                  </a:lnTo>
                  <a:lnTo>
                    <a:pt x="44" y="32"/>
                  </a:lnTo>
                  <a:lnTo>
                    <a:pt x="54" y="37"/>
                  </a:lnTo>
                  <a:lnTo>
                    <a:pt x="63" y="40"/>
                  </a:lnTo>
                  <a:lnTo>
                    <a:pt x="71" y="44"/>
                  </a:lnTo>
                  <a:lnTo>
                    <a:pt x="82" y="47"/>
                  </a:lnTo>
                  <a:lnTo>
                    <a:pt x="94" y="52"/>
                  </a:lnTo>
                  <a:lnTo>
                    <a:pt x="104" y="56"/>
                  </a:lnTo>
                  <a:lnTo>
                    <a:pt x="117" y="59"/>
                  </a:lnTo>
                  <a:lnTo>
                    <a:pt x="129" y="63"/>
                  </a:lnTo>
                  <a:lnTo>
                    <a:pt x="143" y="68"/>
                  </a:lnTo>
                  <a:lnTo>
                    <a:pt x="153" y="70"/>
                  </a:lnTo>
                  <a:lnTo>
                    <a:pt x="167" y="73"/>
                  </a:lnTo>
                  <a:lnTo>
                    <a:pt x="179" y="77"/>
                  </a:lnTo>
                  <a:lnTo>
                    <a:pt x="195" y="80"/>
                  </a:lnTo>
                  <a:lnTo>
                    <a:pt x="207" y="82"/>
                  </a:lnTo>
                  <a:lnTo>
                    <a:pt x="221" y="87"/>
                  </a:lnTo>
                  <a:lnTo>
                    <a:pt x="237" y="89"/>
                  </a:lnTo>
                  <a:lnTo>
                    <a:pt x="252" y="94"/>
                  </a:lnTo>
                  <a:lnTo>
                    <a:pt x="266" y="96"/>
                  </a:lnTo>
                  <a:lnTo>
                    <a:pt x="282" y="99"/>
                  </a:lnTo>
                  <a:lnTo>
                    <a:pt x="297" y="101"/>
                  </a:lnTo>
                  <a:lnTo>
                    <a:pt x="313" y="105"/>
                  </a:lnTo>
                  <a:lnTo>
                    <a:pt x="329" y="106"/>
                  </a:lnTo>
                  <a:lnTo>
                    <a:pt x="346" y="110"/>
                  </a:lnTo>
                  <a:lnTo>
                    <a:pt x="364" y="113"/>
                  </a:lnTo>
                  <a:lnTo>
                    <a:pt x="381" y="117"/>
                  </a:lnTo>
                  <a:lnTo>
                    <a:pt x="397" y="117"/>
                  </a:lnTo>
                  <a:lnTo>
                    <a:pt x="412" y="120"/>
                  </a:lnTo>
                  <a:lnTo>
                    <a:pt x="430" y="120"/>
                  </a:lnTo>
                  <a:lnTo>
                    <a:pt x="447" y="124"/>
                  </a:lnTo>
                  <a:lnTo>
                    <a:pt x="463" y="125"/>
                  </a:lnTo>
                  <a:lnTo>
                    <a:pt x="482" y="127"/>
                  </a:lnTo>
                  <a:lnTo>
                    <a:pt x="497" y="129"/>
                  </a:lnTo>
                  <a:lnTo>
                    <a:pt x="517" y="132"/>
                  </a:lnTo>
                  <a:lnTo>
                    <a:pt x="532" y="132"/>
                  </a:lnTo>
                  <a:lnTo>
                    <a:pt x="551" y="136"/>
                  </a:lnTo>
                  <a:lnTo>
                    <a:pt x="567" y="136"/>
                  </a:lnTo>
                  <a:lnTo>
                    <a:pt x="586" y="139"/>
                  </a:lnTo>
                  <a:lnTo>
                    <a:pt x="604" y="141"/>
                  </a:lnTo>
                  <a:lnTo>
                    <a:pt x="621" y="143"/>
                  </a:lnTo>
                  <a:lnTo>
                    <a:pt x="638" y="145"/>
                  </a:lnTo>
                  <a:lnTo>
                    <a:pt x="657" y="148"/>
                  </a:lnTo>
                  <a:lnTo>
                    <a:pt x="673" y="148"/>
                  </a:lnTo>
                  <a:lnTo>
                    <a:pt x="691" y="150"/>
                  </a:lnTo>
                  <a:lnTo>
                    <a:pt x="706" y="152"/>
                  </a:lnTo>
                  <a:lnTo>
                    <a:pt x="724" y="153"/>
                  </a:lnTo>
                  <a:lnTo>
                    <a:pt x="739" y="153"/>
                  </a:lnTo>
                  <a:lnTo>
                    <a:pt x="757" y="155"/>
                  </a:lnTo>
                  <a:lnTo>
                    <a:pt x="774" y="157"/>
                  </a:lnTo>
                  <a:lnTo>
                    <a:pt x="791" y="158"/>
                  </a:lnTo>
                  <a:lnTo>
                    <a:pt x="807" y="158"/>
                  </a:lnTo>
                  <a:lnTo>
                    <a:pt x="823" y="160"/>
                  </a:lnTo>
                  <a:lnTo>
                    <a:pt x="838" y="160"/>
                  </a:lnTo>
                  <a:lnTo>
                    <a:pt x="854" y="162"/>
                  </a:lnTo>
                  <a:lnTo>
                    <a:pt x="868" y="162"/>
                  </a:lnTo>
                  <a:lnTo>
                    <a:pt x="884" y="164"/>
                  </a:lnTo>
                  <a:lnTo>
                    <a:pt x="899" y="165"/>
                  </a:lnTo>
                  <a:lnTo>
                    <a:pt x="915" y="16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9" name="Freeform 251"/>
            <p:cNvSpPr>
              <a:spLocks/>
            </p:cNvSpPr>
            <p:nvPr/>
          </p:nvSpPr>
          <p:spPr bwMode="auto">
            <a:xfrm>
              <a:off x="2187" y="2030"/>
              <a:ext cx="36" cy="384"/>
            </a:xfrm>
            <a:custGeom>
              <a:avLst/>
              <a:gdLst>
                <a:gd name="T0" fmla="*/ 71 w 71"/>
                <a:gd name="T1" fmla="*/ 0 h 769"/>
                <a:gd name="T2" fmla="*/ 66 w 71"/>
                <a:gd name="T3" fmla="*/ 33 h 769"/>
                <a:gd name="T4" fmla="*/ 60 w 71"/>
                <a:gd name="T5" fmla="*/ 66 h 769"/>
                <a:gd name="T6" fmla="*/ 55 w 71"/>
                <a:gd name="T7" fmla="*/ 98 h 769"/>
                <a:gd name="T8" fmla="*/ 50 w 71"/>
                <a:gd name="T9" fmla="*/ 131 h 769"/>
                <a:gd name="T10" fmla="*/ 45 w 71"/>
                <a:gd name="T11" fmla="*/ 158 h 769"/>
                <a:gd name="T12" fmla="*/ 41 w 71"/>
                <a:gd name="T13" fmla="*/ 188 h 769"/>
                <a:gd name="T14" fmla="*/ 38 w 71"/>
                <a:gd name="T15" fmla="*/ 216 h 769"/>
                <a:gd name="T16" fmla="*/ 34 w 71"/>
                <a:gd name="T17" fmla="*/ 245 h 769"/>
                <a:gd name="T18" fmla="*/ 29 w 71"/>
                <a:gd name="T19" fmla="*/ 271 h 769"/>
                <a:gd name="T20" fmla="*/ 27 w 71"/>
                <a:gd name="T21" fmla="*/ 298 h 769"/>
                <a:gd name="T22" fmla="*/ 24 w 71"/>
                <a:gd name="T23" fmla="*/ 322 h 769"/>
                <a:gd name="T24" fmla="*/ 22 w 71"/>
                <a:gd name="T25" fmla="*/ 346 h 769"/>
                <a:gd name="T26" fmla="*/ 19 w 71"/>
                <a:gd name="T27" fmla="*/ 367 h 769"/>
                <a:gd name="T28" fmla="*/ 17 w 71"/>
                <a:gd name="T29" fmla="*/ 390 h 769"/>
                <a:gd name="T30" fmla="*/ 13 w 71"/>
                <a:gd name="T31" fmla="*/ 411 h 769"/>
                <a:gd name="T32" fmla="*/ 13 w 71"/>
                <a:gd name="T33" fmla="*/ 433 h 769"/>
                <a:gd name="T34" fmla="*/ 10 w 71"/>
                <a:gd name="T35" fmla="*/ 451 h 769"/>
                <a:gd name="T36" fmla="*/ 8 w 71"/>
                <a:gd name="T37" fmla="*/ 470 h 769"/>
                <a:gd name="T38" fmla="*/ 7 w 71"/>
                <a:gd name="T39" fmla="*/ 487 h 769"/>
                <a:gd name="T40" fmla="*/ 7 w 71"/>
                <a:gd name="T41" fmla="*/ 506 h 769"/>
                <a:gd name="T42" fmla="*/ 5 w 71"/>
                <a:gd name="T43" fmla="*/ 522 h 769"/>
                <a:gd name="T44" fmla="*/ 3 w 71"/>
                <a:gd name="T45" fmla="*/ 537 h 769"/>
                <a:gd name="T46" fmla="*/ 1 w 71"/>
                <a:gd name="T47" fmla="*/ 553 h 769"/>
                <a:gd name="T48" fmla="*/ 1 w 71"/>
                <a:gd name="T49" fmla="*/ 569 h 769"/>
                <a:gd name="T50" fmla="*/ 0 w 71"/>
                <a:gd name="T51" fmla="*/ 581 h 769"/>
                <a:gd name="T52" fmla="*/ 0 w 71"/>
                <a:gd name="T53" fmla="*/ 595 h 769"/>
                <a:gd name="T54" fmla="*/ 0 w 71"/>
                <a:gd name="T55" fmla="*/ 607 h 769"/>
                <a:gd name="T56" fmla="*/ 0 w 71"/>
                <a:gd name="T57" fmla="*/ 619 h 769"/>
                <a:gd name="T58" fmla="*/ 0 w 71"/>
                <a:gd name="T59" fmla="*/ 630 h 769"/>
                <a:gd name="T60" fmla="*/ 0 w 71"/>
                <a:gd name="T61" fmla="*/ 640 h 769"/>
                <a:gd name="T62" fmla="*/ 0 w 71"/>
                <a:gd name="T63" fmla="*/ 651 h 769"/>
                <a:gd name="T64" fmla="*/ 0 w 71"/>
                <a:gd name="T65" fmla="*/ 663 h 769"/>
                <a:gd name="T66" fmla="*/ 0 w 71"/>
                <a:gd name="T67" fmla="*/ 678 h 769"/>
                <a:gd name="T68" fmla="*/ 0 w 71"/>
                <a:gd name="T69" fmla="*/ 694 h 769"/>
                <a:gd name="T70" fmla="*/ 0 w 71"/>
                <a:gd name="T71" fmla="*/ 706 h 769"/>
                <a:gd name="T72" fmla="*/ 1 w 71"/>
                <a:gd name="T73" fmla="*/ 718 h 769"/>
                <a:gd name="T74" fmla="*/ 1 w 71"/>
                <a:gd name="T75" fmla="*/ 727 h 769"/>
                <a:gd name="T76" fmla="*/ 3 w 71"/>
                <a:gd name="T77" fmla="*/ 736 h 769"/>
                <a:gd name="T78" fmla="*/ 5 w 71"/>
                <a:gd name="T79" fmla="*/ 743 h 769"/>
                <a:gd name="T80" fmla="*/ 8 w 71"/>
                <a:gd name="T81" fmla="*/ 750 h 769"/>
                <a:gd name="T82" fmla="*/ 12 w 71"/>
                <a:gd name="T83" fmla="*/ 757 h 769"/>
                <a:gd name="T84" fmla="*/ 17 w 71"/>
                <a:gd name="T85" fmla="*/ 764 h 769"/>
                <a:gd name="T86" fmla="*/ 20 w 71"/>
                <a:gd name="T87" fmla="*/ 765 h 769"/>
                <a:gd name="T88" fmla="*/ 26 w 71"/>
                <a:gd name="T8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769">
                  <a:moveTo>
                    <a:pt x="71" y="0"/>
                  </a:moveTo>
                  <a:lnTo>
                    <a:pt x="66" y="33"/>
                  </a:lnTo>
                  <a:lnTo>
                    <a:pt x="60" y="66"/>
                  </a:lnTo>
                  <a:lnTo>
                    <a:pt x="55" y="98"/>
                  </a:lnTo>
                  <a:lnTo>
                    <a:pt x="50" y="131"/>
                  </a:lnTo>
                  <a:lnTo>
                    <a:pt x="45" y="158"/>
                  </a:lnTo>
                  <a:lnTo>
                    <a:pt x="41" y="188"/>
                  </a:lnTo>
                  <a:lnTo>
                    <a:pt x="38" y="216"/>
                  </a:lnTo>
                  <a:lnTo>
                    <a:pt x="34" y="245"/>
                  </a:lnTo>
                  <a:lnTo>
                    <a:pt x="29" y="271"/>
                  </a:lnTo>
                  <a:lnTo>
                    <a:pt x="27" y="298"/>
                  </a:lnTo>
                  <a:lnTo>
                    <a:pt x="24" y="322"/>
                  </a:lnTo>
                  <a:lnTo>
                    <a:pt x="22" y="346"/>
                  </a:lnTo>
                  <a:lnTo>
                    <a:pt x="19" y="367"/>
                  </a:lnTo>
                  <a:lnTo>
                    <a:pt x="17" y="390"/>
                  </a:lnTo>
                  <a:lnTo>
                    <a:pt x="13" y="411"/>
                  </a:lnTo>
                  <a:lnTo>
                    <a:pt x="13" y="433"/>
                  </a:lnTo>
                  <a:lnTo>
                    <a:pt x="10" y="451"/>
                  </a:lnTo>
                  <a:lnTo>
                    <a:pt x="8" y="470"/>
                  </a:lnTo>
                  <a:lnTo>
                    <a:pt x="7" y="487"/>
                  </a:lnTo>
                  <a:lnTo>
                    <a:pt x="7" y="506"/>
                  </a:lnTo>
                  <a:lnTo>
                    <a:pt x="5" y="522"/>
                  </a:lnTo>
                  <a:lnTo>
                    <a:pt x="3" y="537"/>
                  </a:lnTo>
                  <a:lnTo>
                    <a:pt x="1" y="553"/>
                  </a:lnTo>
                  <a:lnTo>
                    <a:pt x="1" y="569"/>
                  </a:lnTo>
                  <a:lnTo>
                    <a:pt x="0" y="581"/>
                  </a:lnTo>
                  <a:lnTo>
                    <a:pt x="0" y="595"/>
                  </a:lnTo>
                  <a:lnTo>
                    <a:pt x="0" y="607"/>
                  </a:lnTo>
                  <a:lnTo>
                    <a:pt x="0" y="619"/>
                  </a:lnTo>
                  <a:lnTo>
                    <a:pt x="0" y="630"/>
                  </a:lnTo>
                  <a:lnTo>
                    <a:pt x="0" y="640"/>
                  </a:lnTo>
                  <a:lnTo>
                    <a:pt x="0" y="651"/>
                  </a:lnTo>
                  <a:lnTo>
                    <a:pt x="0" y="663"/>
                  </a:lnTo>
                  <a:lnTo>
                    <a:pt x="0" y="678"/>
                  </a:lnTo>
                  <a:lnTo>
                    <a:pt x="0" y="694"/>
                  </a:lnTo>
                  <a:lnTo>
                    <a:pt x="0" y="706"/>
                  </a:lnTo>
                  <a:lnTo>
                    <a:pt x="1" y="718"/>
                  </a:lnTo>
                  <a:lnTo>
                    <a:pt x="1" y="727"/>
                  </a:lnTo>
                  <a:lnTo>
                    <a:pt x="3" y="736"/>
                  </a:lnTo>
                  <a:lnTo>
                    <a:pt x="5" y="743"/>
                  </a:lnTo>
                  <a:lnTo>
                    <a:pt x="8" y="750"/>
                  </a:lnTo>
                  <a:lnTo>
                    <a:pt x="12" y="757"/>
                  </a:lnTo>
                  <a:lnTo>
                    <a:pt x="17" y="764"/>
                  </a:lnTo>
                  <a:lnTo>
                    <a:pt x="20" y="765"/>
                  </a:lnTo>
                  <a:lnTo>
                    <a:pt x="26" y="76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0" name="Freeform 252"/>
            <p:cNvSpPr>
              <a:spLocks/>
            </p:cNvSpPr>
            <p:nvPr/>
          </p:nvSpPr>
          <p:spPr bwMode="auto">
            <a:xfrm>
              <a:off x="2200" y="2394"/>
              <a:ext cx="415" cy="20"/>
            </a:xfrm>
            <a:custGeom>
              <a:avLst/>
              <a:gdLst>
                <a:gd name="T0" fmla="*/ 0 w 829"/>
                <a:gd name="T1" fmla="*/ 40 h 40"/>
                <a:gd name="T2" fmla="*/ 1 w 829"/>
                <a:gd name="T3" fmla="*/ 40 h 40"/>
                <a:gd name="T4" fmla="*/ 8 w 829"/>
                <a:gd name="T5" fmla="*/ 40 h 40"/>
                <a:gd name="T6" fmla="*/ 15 w 829"/>
                <a:gd name="T7" fmla="*/ 40 h 40"/>
                <a:gd name="T8" fmla="*/ 27 w 829"/>
                <a:gd name="T9" fmla="*/ 40 h 40"/>
                <a:gd name="T10" fmla="*/ 38 w 829"/>
                <a:gd name="T11" fmla="*/ 40 h 40"/>
                <a:gd name="T12" fmla="*/ 52 w 829"/>
                <a:gd name="T13" fmla="*/ 40 h 40"/>
                <a:gd name="T14" fmla="*/ 59 w 829"/>
                <a:gd name="T15" fmla="*/ 40 h 40"/>
                <a:gd name="T16" fmla="*/ 67 w 829"/>
                <a:gd name="T17" fmla="*/ 40 h 40"/>
                <a:gd name="T18" fmla="*/ 78 w 829"/>
                <a:gd name="T19" fmla="*/ 40 h 40"/>
                <a:gd name="T20" fmla="*/ 88 w 829"/>
                <a:gd name="T21" fmla="*/ 40 h 40"/>
                <a:gd name="T22" fmla="*/ 97 w 829"/>
                <a:gd name="T23" fmla="*/ 38 h 40"/>
                <a:gd name="T24" fmla="*/ 107 w 829"/>
                <a:gd name="T25" fmla="*/ 38 h 40"/>
                <a:gd name="T26" fmla="*/ 118 w 829"/>
                <a:gd name="T27" fmla="*/ 38 h 40"/>
                <a:gd name="T28" fmla="*/ 130 w 829"/>
                <a:gd name="T29" fmla="*/ 38 h 40"/>
                <a:gd name="T30" fmla="*/ 140 w 829"/>
                <a:gd name="T31" fmla="*/ 36 h 40"/>
                <a:gd name="T32" fmla="*/ 151 w 829"/>
                <a:gd name="T33" fmla="*/ 36 h 40"/>
                <a:gd name="T34" fmla="*/ 163 w 829"/>
                <a:gd name="T35" fmla="*/ 36 h 40"/>
                <a:gd name="T36" fmla="*/ 177 w 829"/>
                <a:gd name="T37" fmla="*/ 36 h 40"/>
                <a:gd name="T38" fmla="*/ 187 w 829"/>
                <a:gd name="T39" fmla="*/ 35 h 40"/>
                <a:gd name="T40" fmla="*/ 201 w 829"/>
                <a:gd name="T41" fmla="*/ 35 h 40"/>
                <a:gd name="T42" fmla="*/ 214 w 829"/>
                <a:gd name="T43" fmla="*/ 35 h 40"/>
                <a:gd name="T44" fmla="*/ 229 w 829"/>
                <a:gd name="T45" fmla="*/ 35 h 40"/>
                <a:gd name="T46" fmla="*/ 243 w 829"/>
                <a:gd name="T47" fmla="*/ 33 h 40"/>
                <a:gd name="T48" fmla="*/ 257 w 829"/>
                <a:gd name="T49" fmla="*/ 33 h 40"/>
                <a:gd name="T50" fmla="*/ 273 w 829"/>
                <a:gd name="T51" fmla="*/ 33 h 40"/>
                <a:gd name="T52" fmla="*/ 288 w 829"/>
                <a:gd name="T53" fmla="*/ 33 h 40"/>
                <a:gd name="T54" fmla="*/ 302 w 829"/>
                <a:gd name="T55" fmla="*/ 31 h 40"/>
                <a:gd name="T56" fmla="*/ 318 w 829"/>
                <a:gd name="T57" fmla="*/ 29 h 40"/>
                <a:gd name="T58" fmla="*/ 334 w 829"/>
                <a:gd name="T59" fmla="*/ 29 h 40"/>
                <a:gd name="T60" fmla="*/ 349 w 829"/>
                <a:gd name="T61" fmla="*/ 29 h 40"/>
                <a:gd name="T62" fmla="*/ 365 w 829"/>
                <a:gd name="T63" fmla="*/ 28 h 40"/>
                <a:gd name="T64" fmla="*/ 380 w 829"/>
                <a:gd name="T65" fmla="*/ 26 h 40"/>
                <a:gd name="T66" fmla="*/ 396 w 829"/>
                <a:gd name="T67" fmla="*/ 26 h 40"/>
                <a:gd name="T68" fmla="*/ 414 w 829"/>
                <a:gd name="T69" fmla="*/ 26 h 40"/>
                <a:gd name="T70" fmla="*/ 429 w 829"/>
                <a:gd name="T71" fmla="*/ 24 h 40"/>
                <a:gd name="T72" fmla="*/ 445 w 829"/>
                <a:gd name="T73" fmla="*/ 22 h 40"/>
                <a:gd name="T74" fmla="*/ 462 w 829"/>
                <a:gd name="T75" fmla="*/ 22 h 40"/>
                <a:gd name="T76" fmla="*/ 480 w 829"/>
                <a:gd name="T77" fmla="*/ 22 h 40"/>
                <a:gd name="T78" fmla="*/ 497 w 829"/>
                <a:gd name="T79" fmla="*/ 21 h 40"/>
                <a:gd name="T80" fmla="*/ 514 w 829"/>
                <a:gd name="T81" fmla="*/ 19 h 40"/>
                <a:gd name="T82" fmla="*/ 532 w 829"/>
                <a:gd name="T83" fmla="*/ 19 h 40"/>
                <a:gd name="T84" fmla="*/ 551 w 829"/>
                <a:gd name="T85" fmla="*/ 19 h 40"/>
                <a:gd name="T86" fmla="*/ 567 w 829"/>
                <a:gd name="T87" fmla="*/ 17 h 40"/>
                <a:gd name="T88" fmla="*/ 584 w 829"/>
                <a:gd name="T89" fmla="*/ 15 h 40"/>
                <a:gd name="T90" fmla="*/ 601 w 829"/>
                <a:gd name="T91" fmla="*/ 14 h 40"/>
                <a:gd name="T92" fmla="*/ 619 w 829"/>
                <a:gd name="T93" fmla="*/ 14 h 40"/>
                <a:gd name="T94" fmla="*/ 636 w 829"/>
                <a:gd name="T95" fmla="*/ 12 h 40"/>
                <a:gd name="T96" fmla="*/ 654 w 829"/>
                <a:gd name="T97" fmla="*/ 10 h 40"/>
                <a:gd name="T98" fmla="*/ 671 w 829"/>
                <a:gd name="T99" fmla="*/ 8 h 40"/>
                <a:gd name="T100" fmla="*/ 690 w 829"/>
                <a:gd name="T101" fmla="*/ 8 h 40"/>
                <a:gd name="T102" fmla="*/ 706 w 829"/>
                <a:gd name="T103" fmla="*/ 7 h 40"/>
                <a:gd name="T104" fmla="*/ 725 w 829"/>
                <a:gd name="T105" fmla="*/ 5 h 40"/>
                <a:gd name="T106" fmla="*/ 740 w 829"/>
                <a:gd name="T107" fmla="*/ 3 h 40"/>
                <a:gd name="T108" fmla="*/ 760 w 829"/>
                <a:gd name="T109" fmla="*/ 3 h 40"/>
                <a:gd name="T110" fmla="*/ 775 w 829"/>
                <a:gd name="T111" fmla="*/ 1 h 40"/>
                <a:gd name="T112" fmla="*/ 794 w 829"/>
                <a:gd name="T113" fmla="*/ 1 h 40"/>
                <a:gd name="T114" fmla="*/ 810 w 829"/>
                <a:gd name="T115" fmla="*/ 0 h 40"/>
                <a:gd name="T116" fmla="*/ 829 w 829"/>
                <a:gd name="T1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40">
                  <a:moveTo>
                    <a:pt x="0" y="40"/>
                  </a:moveTo>
                  <a:lnTo>
                    <a:pt x="1" y="40"/>
                  </a:lnTo>
                  <a:lnTo>
                    <a:pt x="8" y="40"/>
                  </a:lnTo>
                  <a:lnTo>
                    <a:pt x="15" y="40"/>
                  </a:lnTo>
                  <a:lnTo>
                    <a:pt x="27" y="40"/>
                  </a:lnTo>
                  <a:lnTo>
                    <a:pt x="38" y="40"/>
                  </a:lnTo>
                  <a:lnTo>
                    <a:pt x="52" y="40"/>
                  </a:lnTo>
                  <a:lnTo>
                    <a:pt x="59" y="40"/>
                  </a:lnTo>
                  <a:lnTo>
                    <a:pt x="67" y="40"/>
                  </a:lnTo>
                  <a:lnTo>
                    <a:pt x="78" y="40"/>
                  </a:lnTo>
                  <a:lnTo>
                    <a:pt x="88" y="40"/>
                  </a:lnTo>
                  <a:lnTo>
                    <a:pt x="97" y="38"/>
                  </a:lnTo>
                  <a:lnTo>
                    <a:pt x="107" y="38"/>
                  </a:lnTo>
                  <a:lnTo>
                    <a:pt x="118" y="38"/>
                  </a:lnTo>
                  <a:lnTo>
                    <a:pt x="130" y="38"/>
                  </a:lnTo>
                  <a:lnTo>
                    <a:pt x="140" y="36"/>
                  </a:lnTo>
                  <a:lnTo>
                    <a:pt x="151" y="36"/>
                  </a:lnTo>
                  <a:lnTo>
                    <a:pt x="163" y="36"/>
                  </a:lnTo>
                  <a:lnTo>
                    <a:pt x="177" y="36"/>
                  </a:lnTo>
                  <a:lnTo>
                    <a:pt x="187" y="35"/>
                  </a:lnTo>
                  <a:lnTo>
                    <a:pt x="201" y="35"/>
                  </a:lnTo>
                  <a:lnTo>
                    <a:pt x="214" y="35"/>
                  </a:lnTo>
                  <a:lnTo>
                    <a:pt x="229" y="35"/>
                  </a:lnTo>
                  <a:lnTo>
                    <a:pt x="243" y="33"/>
                  </a:lnTo>
                  <a:lnTo>
                    <a:pt x="257" y="33"/>
                  </a:lnTo>
                  <a:lnTo>
                    <a:pt x="273" y="33"/>
                  </a:lnTo>
                  <a:lnTo>
                    <a:pt x="288" y="33"/>
                  </a:lnTo>
                  <a:lnTo>
                    <a:pt x="302" y="31"/>
                  </a:lnTo>
                  <a:lnTo>
                    <a:pt x="318" y="29"/>
                  </a:lnTo>
                  <a:lnTo>
                    <a:pt x="334" y="29"/>
                  </a:lnTo>
                  <a:lnTo>
                    <a:pt x="349" y="29"/>
                  </a:lnTo>
                  <a:lnTo>
                    <a:pt x="365" y="28"/>
                  </a:lnTo>
                  <a:lnTo>
                    <a:pt x="380" y="26"/>
                  </a:lnTo>
                  <a:lnTo>
                    <a:pt x="396" y="26"/>
                  </a:lnTo>
                  <a:lnTo>
                    <a:pt x="414" y="26"/>
                  </a:lnTo>
                  <a:lnTo>
                    <a:pt x="429" y="24"/>
                  </a:lnTo>
                  <a:lnTo>
                    <a:pt x="445" y="22"/>
                  </a:lnTo>
                  <a:lnTo>
                    <a:pt x="462" y="22"/>
                  </a:lnTo>
                  <a:lnTo>
                    <a:pt x="480" y="22"/>
                  </a:lnTo>
                  <a:lnTo>
                    <a:pt x="497" y="21"/>
                  </a:lnTo>
                  <a:lnTo>
                    <a:pt x="514" y="19"/>
                  </a:lnTo>
                  <a:lnTo>
                    <a:pt x="532" y="19"/>
                  </a:lnTo>
                  <a:lnTo>
                    <a:pt x="551" y="19"/>
                  </a:lnTo>
                  <a:lnTo>
                    <a:pt x="567" y="17"/>
                  </a:lnTo>
                  <a:lnTo>
                    <a:pt x="584" y="15"/>
                  </a:lnTo>
                  <a:lnTo>
                    <a:pt x="601" y="14"/>
                  </a:lnTo>
                  <a:lnTo>
                    <a:pt x="619" y="14"/>
                  </a:lnTo>
                  <a:lnTo>
                    <a:pt x="636" y="12"/>
                  </a:lnTo>
                  <a:lnTo>
                    <a:pt x="654" y="10"/>
                  </a:lnTo>
                  <a:lnTo>
                    <a:pt x="671" y="8"/>
                  </a:lnTo>
                  <a:lnTo>
                    <a:pt x="690" y="8"/>
                  </a:lnTo>
                  <a:lnTo>
                    <a:pt x="706" y="7"/>
                  </a:lnTo>
                  <a:lnTo>
                    <a:pt x="725" y="5"/>
                  </a:lnTo>
                  <a:lnTo>
                    <a:pt x="740" y="3"/>
                  </a:lnTo>
                  <a:lnTo>
                    <a:pt x="760" y="3"/>
                  </a:lnTo>
                  <a:lnTo>
                    <a:pt x="775" y="1"/>
                  </a:lnTo>
                  <a:lnTo>
                    <a:pt x="794" y="1"/>
                  </a:lnTo>
                  <a:lnTo>
                    <a:pt x="810" y="0"/>
                  </a:lnTo>
                  <a:lnTo>
                    <a:pt x="829"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1" name="Freeform 253"/>
            <p:cNvSpPr>
              <a:spLocks/>
            </p:cNvSpPr>
            <p:nvPr/>
          </p:nvSpPr>
          <p:spPr bwMode="auto">
            <a:xfrm>
              <a:off x="2612" y="2394"/>
              <a:ext cx="3" cy="6"/>
            </a:xfrm>
            <a:custGeom>
              <a:avLst/>
              <a:gdLst>
                <a:gd name="T0" fmla="*/ 7 w 7"/>
                <a:gd name="T1" fmla="*/ 0 h 12"/>
                <a:gd name="T2" fmla="*/ 2 w 7"/>
                <a:gd name="T3" fmla="*/ 5 h 12"/>
                <a:gd name="T4" fmla="*/ 0 w 7"/>
                <a:gd name="T5" fmla="*/ 12 h 12"/>
              </a:gdLst>
              <a:ahLst/>
              <a:cxnLst>
                <a:cxn ang="0">
                  <a:pos x="T0" y="T1"/>
                </a:cxn>
                <a:cxn ang="0">
                  <a:pos x="T2" y="T3"/>
                </a:cxn>
                <a:cxn ang="0">
                  <a:pos x="T4" y="T5"/>
                </a:cxn>
              </a:cxnLst>
              <a:rect l="0" t="0" r="r" b="b"/>
              <a:pathLst>
                <a:path w="7" h="12">
                  <a:moveTo>
                    <a:pt x="7" y="0"/>
                  </a:moveTo>
                  <a:lnTo>
                    <a:pt x="2" y="5"/>
                  </a:lnTo>
                  <a:lnTo>
                    <a:pt x="0" y="1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2" name="Freeform 254"/>
            <p:cNvSpPr>
              <a:spLocks/>
            </p:cNvSpPr>
            <p:nvPr/>
          </p:nvSpPr>
          <p:spPr bwMode="auto">
            <a:xfrm>
              <a:off x="2606" y="2400"/>
              <a:ext cx="70" cy="199"/>
            </a:xfrm>
            <a:custGeom>
              <a:avLst/>
              <a:gdLst>
                <a:gd name="T0" fmla="*/ 12 w 141"/>
                <a:gd name="T1" fmla="*/ 0 h 398"/>
                <a:gd name="T2" fmla="*/ 7 w 141"/>
                <a:gd name="T3" fmla="*/ 12 h 398"/>
                <a:gd name="T4" fmla="*/ 5 w 141"/>
                <a:gd name="T5" fmla="*/ 26 h 398"/>
                <a:gd name="T6" fmla="*/ 2 w 141"/>
                <a:gd name="T7" fmla="*/ 38 h 398"/>
                <a:gd name="T8" fmla="*/ 2 w 141"/>
                <a:gd name="T9" fmla="*/ 54 h 398"/>
                <a:gd name="T10" fmla="*/ 0 w 141"/>
                <a:gd name="T11" fmla="*/ 66 h 398"/>
                <a:gd name="T12" fmla="*/ 0 w 141"/>
                <a:gd name="T13" fmla="*/ 80 h 398"/>
                <a:gd name="T14" fmla="*/ 0 w 141"/>
                <a:gd name="T15" fmla="*/ 92 h 398"/>
                <a:gd name="T16" fmla="*/ 2 w 141"/>
                <a:gd name="T17" fmla="*/ 108 h 398"/>
                <a:gd name="T18" fmla="*/ 2 w 141"/>
                <a:gd name="T19" fmla="*/ 120 h 398"/>
                <a:gd name="T20" fmla="*/ 2 w 141"/>
                <a:gd name="T21" fmla="*/ 134 h 398"/>
                <a:gd name="T22" fmla="*/ 4 w 141"/>
                <a:gd name="T23" fmla="*/ 146 h 398"/>
                <a:gd name="T24" fmla="*/ 7 w 141"/>
                <a:gd name="T25" fmla="*/ 160 h 398"/>
                <a:gd name="T26" fmla="*/ 9 w 141"/>
                <a:gd name="T27" fmla="*/ 172 h 398"/>
                <a:gd name="T28" fmla="*/ 12 w 141"/>
                <a:gd name="T29" fmla="*/ 186 h 398"/>
                <a:gd name="T30" fmla="*/ 16 w 141"/>
                <a:gd name="T31" fmla="*/ 198 h 398"/>
                <a:gd name="T32" fmla="*/ 21 w 141"/>
                <a:gd name="T33" fmla="*/ 212 h 398"/>
                <a:gd name="T34" fmla="*/ 24 w 141"/>
                <a:gd name="T35" fmla="*/ 223 h 398"/>
                <a:gd name="T36" fmla="*/ 28 w 141"/>
                <a:gd name="T37" fmla="*/ 236 h 398"/>
                <a:gd name="T38" fmla="*/ 33 w 141"/>
                <a:gd name="T39" fmla="*/ 247 h 398"/>
                <a:gd name="T40" fmla="*/ 38 w 141"/>
                <a:gd name="T41" fmla="*/ 261 h 398"/>
                <a:gd name="T42" fmla="*/ 44 w 141"/>
                <a:gd name="T43" fmla="*/ 271 h 398"/>
                <a:gd name="T44" fmla="*/ 50 w 141"/>
                <a:gd name="T45" fmla="*/ 285 h 398"/>
                <a:gd name="T46" fmla="*/ 57 w 141"/>
                <a:gd name="T47" fmla="*/ 296 h 398"/>
                <a:gd name="T48" fmla="*/ 66 w 141"/>
                <a:gd name="T49" fmla="*/ 309 h 398"/>
                <a:gd name="T50" fmla="*/ 71 w 141"/>
                <a:gd name="T51" fmla="*/ 320 h 398"/>
                <a:gd name="T52" fmla="*/ 80 w 141"/>
                <a:gd name="T53" fmla="*/ 332 h 398"/>
                <a:gd name="T54" fmla="*/ 89 w 141"/>
                <a:gd name="T55" fmla="*/ 342 h 398"/>
                <a:gd name="T56" fmla="*/ 99 w 141"/>
                <a:gd name="T57" fmla="*/ 355 h 398"/>
                <a:gd name="T58" fmla="*/ 108 w 141"/>
                <a:gd name="T59" fmla="*/ 365 h 398"/>
                <a:gd name="T60" fmla="*/ 118 w 141"/>
                <a:gd name="T61" fmla="*/ 376 h 398"/>
                <a:gd name="T62" fmla="*/ 129 w 141"/>
                <a:gd name="T63" fmla="*/ 386 h 398"/>
                <a:gd name="T64" fmla="*/ 141 w 141"/>
                <a:gd name="T65"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398">
                  <a:moveTo>
                    <a:pt x="12" y="0"/>
                  </a:moveTo>
                  <a:lnTo>
                    <a:pt x="7" y="12"/>
                  </a:lnTo>
                  <a:lnTo>
                    <a:pt x="5" y="26"/>
                  </a:lnTo>
                  <a:lnTo>
                    <a:pt x="2" y="38"/>
                  </a:lnTo>
                  <a:lnTo>
                    <a:pt x="2" y="54"/>
                  </a:lnTo>
                  <a:lnTo>
                    <a:pt x="0" y="66"/>
                  </a:lnTo>
                  <a:lnTo>
                    <a:pt x="0" y="80"/>
                  </a:lnTo>
                  <a:lnTo>
                    <a:pt x="0" y="92"/>
                  </a:lnTo>
                  <a:lnTo>
                    <a:pt x="2" y="108"/>
                  </a:lnTo>
                  <a:lnTo>
                    <a:pt x="2" y="120"/>
                  </a:lnTo>
                  <a:lnTo>
                    <a:pt x="2" y="134"/>
                  </a:lnTo>
                  <a:lnTo>
                    <a:pt x="4" y="146"/>
                  </a:lnTo>
                  <a:lnTo>
                    <a:pt x="7" y="160"/>
                  </a:lnTo>
                  <a:lnTo>
                    <a:pt x="9" y="172"/>
                  </a:lnTo>
                  <a:lnTo>
                    <a:pt x="12" y="186"/>
                  </a:lnTo>
                  <a:lnTo>
                    <a:pt x="16" y="198"/>
                  </a:lnTo>
                  <a:lnTo>
                    <a:pt x="21" y="212"/>
                  </a:lnTo>
                  <a:lnTo>
                    <a:pt x="24" y="223"/>
                  </a:lnTo>
                  <a:lnTo>
                    <a:pt x="28" y="236"/>
                  </a:lnTo>
                  <a:lnTo>
                    <a:pt x="33" y="247"/>
                  </a:lnTo>
                  <a:lnTo>
                    <a:pt x="38" y="261"/>
                  </a:lnTo>
                  <a:lnTo>
                    <a:pt x="44" y="271"/>
                  </a:lnTo>
                  <a:lnTo>
                    <a:pt x="50" y="285"/>
                  </a:lnTo>
                  <a:lnTo>
                    <a:pt x="57" y="296"/>
                  </a:lnTo>
                  <a:lnTo>
                    <a:pt x="66" y="309"/>
                  </a:lnTo>
                  <a:lnTo>
                    <a:pt x="71" y="320"/>
                  </a:lnTo>
                  <a:lnTo>
                    <a:pt x="80" y="332"/>
                  </a:lnTo>
                  <a:lnTo>
                    <a:pt x="89" y="342"/>
                  </a:lnTo>
                  <a:lnTo>
                    <a:pt x="99" y="355"/>
                  </a:lnTo>
                  <a:lnTo>
                    <a:pt x="108" y="365"/>
                  </a:lnTo>
                  <a:lnTo>
                    <a:pt x="118" y="376"/>
                  </a:lnTo>
                  <a:lnTo>
                    <a:pt x="129" y="386"/>
                  </a:lnTo>
                  <a:lnTo>
                    <a:pt x="141" y="398"/>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3" name="Freeform 255"/>
            <p:cNvSpPr>
              <a:spLocks/>
            </p:cNvSpPr>
            <p:nvPr/>
          </p:nvSpPr>
          <p:spPr bwMode="auto">
            <a:xfrm>
              <a:off x="2676" y="2599"/>
              <a:ext cx="55" cy="42"/>
            </a:xfrm>
            <a:custGeom>
              <a:avLst/>
              <a:gdLst>
                <a:gd name="T0" fmla="*/ 0 w 109"/>
                <a:gd name="T1" fmla="*/ 0 h 84"/>
                <a:gd name="T2" fmla="*/ 10 w 109"/>
                <a:gd name="T3" fmla="*/ 11 h 84"/>
                <a:gd name="T4" fmla="*/ 24 w 109"/>
                <a:gd name="T5" fmla="*/ 23 h 84"/>
                <a:gd name="T6" fmla="*/ 36 w 109"/>
                <a:gd name="T7" fmla="*/ 33 h 84"/>
                <a:gd name="T8" fmla="*/ 52 w 109"/>
                <a:gd name="T9" fmla="*/ 45 h 84"/>
                <a:gd name="T10" fmla="*/ 66 w 109"/>
                <a:gd name="T11" fmla="*/ 54 h 84"/>
                <a:gd name="T12" fmla="*/ 80 w 109"/>
                <a:gd name="T13" fmla="*/ 64 h 84"/>
                <a:gd name="T14" fmla="*/ 94 w 109"/>
                <a:gd name="T15" fmla="*/ 73 h 84"/>
                <a:gd name="T16" fmla="*/ 109 w 109"/>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4">
                  <a:moveTo>
                    <a:pt x="0" y="0"/>
                  </a:moveTo>
                  <a:lnTo>
                    <a:pt x="10" y="11"/>
                  </a:lnTo>
                  <a:lnTo>
                    <a:pt x="24" y="23"/>
                  </a:lnTo>
                  <a:lnTo>
                    <a:pt x="36" y="33"/>
                  </a:lnTo>
                  <a:lnTo>
                    <a:pt x="52" y="45"/>
                  </a:lnTo>
                  <a:lnTo>
                    <a:pt x="66" y="54"/>
                  </a:lnTo>
                  <a:lnTo>
                    <a:pt x="80" y="64"/>
                  </a:lnTo>
                  <a:lnTo>
                    <a:pt x="94" y="73"/>
                  </a:lnTo>
                  <a:lnTo>
                    <a:pt x="109" y="8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4" name="Freeform 256"/>
            <p:cNvSpPr>
              <a:spLocks/>
            </p:cNvSpPr>
            <p:nvPr/>
          </p:nvSpPr>
          <p:spPr bwMode="auto">
            <a:xfrm>
              <a:off x="2731" y="2641"/>
              <a:ext cx="1" cy="1"/>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5" name="Freeform 257"/>
            <p:cNvSpPr>
              <a:spLocks/>
            </p:cNvSpPr>
            <p:nvPr/>
          </p:nvSpPr>
          <p:spPr bwMode="auto">
            <a:xfrm>
              <a:off x="2673" y="2642"/>
              <a:ext cx="58" cy="118"/>
            </a:xfrm>
            <a:custGeom>
              <a:avLst/>
              <a:gdLst>
                <a:gd name="T0" fmla="*/ 114 w 114"/>
                <a:gd name="T1" fmla="*/ 0 h 237"/>
                <a:gd name="T2" fmla="*/ 104 w 114"/>
                <a:gd name="T3" fmla="*/ 6 h 237"/>
                <a:gd name="T4" fmla="*/ 97 w 114"/>
                <a:gd name="T5" fmla="*/ 11 h 237"/>
                <a:gd name="T6" fmla="*/ 88 w 114"/>
                <a:gd name="T7" fmla="*/ 18 h 237"/>
                <a:gd name="T8" fmla="*/ 83 w 114"/>
                <a:gd name="T9" fmla="*/ 25 h 237"/>
                <a:gd name="T10" fmla="*/ 69 w 114"/>
                <a:gd name="T11" fmla="*/ 37 h 237"/>
                <a:gd name="T12" fmla="*/ 59 w 114"/>
                <a:gd name="T13" fmla="*/ 53 h 237"/>
                <a:gd name="T14" fmla="*/ 47 w 114"/>
                <a:gd name="T15" fmla="*/ 66 h 237"/>
                <a:gd name="T16" fmla="*/ 38 w 114"/>
                <a:gd name="T17" fmla="*/ 80 h 237"/>
                <a:gd name="T18" fmla="*/ 29 w 114"/>
                <a:gd name="T19" fmla="*/ 96 h 237"/>
                <a:gd name="T20" fmla="*/ 24 w 114"/>
                <a:gd name="T21" fmla="*/ 112 h 237"/>
                <a:gd name="T22" fmla="*/ 17 w 114"/>
                <a:gd name="T23" fmla="*/ 126 h 237"/>
                <a:gd name="T24" fmla="*/ 12 w 114"/>
                <a:gd name="T25" fmla="*/ 141 h 237"/>
                <a:gd name="T26" fmla="*/ 7 w 114"/>
                <a:gd name="T27" fmla="*/ 157 h 237"/>
                <a:gd name="T28" fmla="*/ 5 w 114"/>
                <a:gd name="T29" fmla="*/ 172 h 237"/>
                <a:gd name="T30" fmla="*/ 1 w 114"/>
                <a:gd name="T31" fmla="*/ 188 h 237"/>
                <a:gd name="T32" fmla="*/ 0 w 114"/>
                <a:gd name="T33" fmla="*/ 204 h 237"/>
                <a:gd name="T34" fmla="*/ 0 w 114"/>
                <a:gd name="T35" fmla="*/ 219 h 237"/>
                <a:gd name="T36" fmla="*/ 1 w 114"/>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237">
                  <a:moveTo>
                    <a:pt x="114" y="0"/>
                  </a:moveTo>
                  <a:lnTo>
                    <a:pt x="104" y="6"/>
                  </a:lnTo>
                  <a:lnTo>
                    <a:pt x="97" y="11"/>
                  </a:lnTo>
                  <a:lnTo>
                    <a:pt x="88" y="18"/>
                  </a:lnTo>
                  <a:lnTo>
                    <a:pt x="83" y="25"/>
                  </a:lnTo>
                  <a:lnTo>
                    <a:pt x="69" y="37"/>
                  </a:lnTo>
                  <a:lnTo>
                    <a:pt x="59" y="53"/>
                  </a:lnTo>
                  <a:lnTo>
                    <a:pt x="47" y="66"/>
                  </a:lnTo>
                  <a:lnTo>
                    <a:pt x="38" y="80"/>
                  </a:lnTo>
                  <a:lnTo>
                    <a:pt x="29" y="96"/>
                  </a:lnTo>
                  <a:lnTo>
                    <a:pt x="24" y="112"/>
                  </a:lnTo>
                  <a:lnTo>
                    <a:pt x="17" y="126"/>
                  </a:lnTo>
                  <a:lnTo>
                    <a:pt x="12" y="141"/>
                  </a:lnTo>
                  <a:lnTo>
                    <a:pt x="7" y="157"/>
                  </a:lnTo>
                  <a:lnTo>
                    <a:pt x="5" y="172"/>
                  </a:lnTo>
                  <a:lnTo>
                    <a:pt x="1" y="188"/>
                  </a:lnTo>
                  <a:lnTo>
                    <a:pt x="0" y="204"/>
                  </a:lnTo>
                  <a:lnTo>
                    <a:pt x="0" y="219"/>
                  </a:lnTo>
                  <a:lnTo>
                    <a:pt x="1" y="23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6" name="Freeform 258"/>
            <p:cNvSpPr>
              <a:spLocks/>
            </p:cNvSpPr>
            <p:nvPr/>
          </p:nvSpPr>
          <p:spPr bwMode="auto">
            <a:xfrm>
              <a:off x="2536" y="2760"/>
              <a:ext cx="138" cy="217"/>
            </a:xfrm>
            <a:custGeom>
              <a:avLst/>
              <a:gdLst>
                <a:gd name="T0" fmla="*/ 276 w 276"/>
                <a:gd name="T1" fmla="*/ 0 h 435"/>
                <a:gd name="T2" fmla="*/ 264 w 276"/>
                <a:gd name="T3" fmla="*/ 9 h 435"/>
                <a:gd name="T4" fmla="*/ 254 w 276"/>
                <a:gd name="T5" fmla="*/ 22 h 435"/>
                <a:gd name="T6" fmla="*/ 247 w 276"/>
                <a:gd name="T7" fmla="*/ 29 h 435"/>
                <a:gd name="T8" fmla="*/ 242 w 276"/>
                <a:gd name="T9" fmla="*/ 38 h 435"/>
                <a:gd name="T10" fmla="*/ 235 w 276"/>
                <a:gd name="T11" fmla="*/ 47 h 435"/>
                <a:gd name="T12" fmla="*/ 229 w 276"/>
                <a:gd name="T13" fmla="*/ 57 h 435"/>
                <a:gd name="T14" fmla="*/ 221 w 276"/>
                <a:gd name="T15" fmla="*/ 66 h 435"/>
                <a:gd name="T16" fmla="*/ 214 w 276"/>
                <a:gd name="T17" fmla="*/ 76 h 435"/>
                <a:gd name="T18" fmla="*/ 205 w 276"/>
                <a:gd name="T19" fmla="*/ 87 h 435"/>
                <a:gd name="T20" fmla="*/ 198 w 276"/>
                <a:gd name="T21" fmla="*/ 99 h 435"/>
                <a:gd name="T22" fmla="*/ 189 w 276"/>
                <a:gd name="T23" fmla="*/ 109 h 435"/>
                <a:gd name="T24" fmla="*/ 183 w 276"/>
                <a:gd name="T25" fmla="*/ 123 h 435"/>
                <a:gd name="T26" fmla="*/ 174 w 276"/>
                <a:gd name="T27" fmla="*/ 135 h 435"/>
                <a:gd name="T28" fmla="*/ 167 w 276"/>
                <a:gd name="T29" fmla="*/ 151 h 435"/>
                <a:gd name="T30" fmla="*/ 156 w 276"/>
                <a:gd name="T31" fmla="*/ 163 h 435"/>
                <a:gd name="T32" fmla="*/ 148 w 276"/>
                <a:gd name="T33" fmla="*/ 177 h 435"/>
                <a:gd name="T34" fmla="*/ 139 w 276"/>
                <a:gd name="T35" fmla="*/ 193 h 435"/>
                <a:gd name="T36" fmla="*/ 130 w 276"/>
                <a:gd name="T37" fmla="*/ 208 h 435"/>
                <a:gd name="T38" fmla="*/ 120 w 276"/>
                <a:gd name="T39" fmla="*/ 224 h 435"/>
                <a:gd name="T40" fmla="*/ 109 w 276"/>
                <a:gd name="T41" fmla="*/ 240 h 435"/>
                <a:gd name="T42" fmla="*/ 104 w 276"/>
                <a:gd name="T43" fmla="*/ 248 h 435"/>
                <a:gd name="T44" fmla="*/ 99 w 276"/>
                <a:gd name="T45" fmla="*/ 257 h 435"/>
                <a:gd name="T46" fmla="*/ 94 w 276"/>
                <a:gd name="T47" fmla="*/ 266 h 435"/>
                <a:gd name="T48" fmla="*/ 90 w 276"/>
                <a:gd name="T49" fmla="*/ 276 h 435"/>
                <a:gd name="T50" fmla="*/ 83 w 276"/>
                <a:gd name="T51" fmla="*/ 283 h 435"/>
                <a:gd name="T52" fmla="*/ 78 w 276"/>
                <a:gd name="T53" fmla="*/ 292 h 435"/>
                <a:gd name="T54" fmla="*/ 73 w 276"/>
                <a:gd name="T55" fmla="*/ 301 h 435"/>
                <a:gd name="T56" fmla="*/ 68 w 276"/>
                <a:gd name="T57" fmla="*/ 311 h 435"/>
                <a:gd name="T58" fmla="*/ 63 w 276"/>
                <a:gd name="T59" fmla="*/ 320 h 435"/>
                <a:gd name="T60" fmla="*/ 57 w 276"/>
                <a:gd name="T61" fmla="*/ 330 h 435"/>
                <a:gd name="T62" fmla="*/ 52 w 276"/>
                <a:gd name="T63" fmla="*/ 341 h 435"/>
                <a:gd name="T64" fmla="*/ 47 w 276"/>
                <a:gd name="T65" fmla="*/ 351 h 435"/>
                <a:gd name="T66" fmla="*/ 40 w 276"/>
                <a:gd name="T67" fmla="*/ 360 h 435"/>
                <a:gd name="T68" fmla="*/ 35 w 276"/>
                <a:gd name="T69" fmla="*/ 370 h 435"/>
                <a:gd name="T70" fmla="*/ 28 w 276"/>
                <a:gd name="T71" fmla="*/ 381 h 435"/>
                <a:gd name="T72" fmla="*/ 23 w 276"/>
                <a:gd name="T73" fmla="*/ 391 h 435"/>
                <a:gd name="T74" fmla="*/ 16 w 276"/>
                <a:gd name="T75" fmla="*/ 402 h 435"/>
                <a:gd name="T76" fmla="*/ 10 w 276"/>
                <a:gd name="T77" fmla="*/ 412 h 435"/>
                <a:gd name="T78" fmla="*/ 5 w 276"/>
                <a:gd name="T79" fmla="*/ 422 h 435"/>
                <a:gd name="T80" fmla="*/ 0 w 276"/>
                <a:gd name="T8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435">
                  <a:moveTo>
                    <a:pt x="276" y="0"/>
                  </a:moveTo>
                  <a:lnTo>
                    <a:pt x="264" y="9"/>
                  </a:lnTo>
                  <a:lnTo>
                    <a:pt x="254" y="22"/>
                  </a:lnTo>
                  <a:lnTo>
                    <a:pt x="247" y="29"/>
                  </a:lnTo>
                  <a:lnTo>
                    <a:pt x="242" y="38"/>
                  </a:lnTo>
                  <a:lnTo>
                    <a:pt x="235" y="47"/>
                  </a:lnTo>
                  <a:lnTo>
                    <a:pt x="229" y="57"/>
                  </a:lnTo>
                  <a:lnTo>
                    <a:pt x="221" y="66"/>
                  </a:lnTo>
                  <a:lnTo>
                    <a:pt x="214" y="76"/>
                  </a:lnTo>
                  <a:lnTo>
                    <a:pt x="205" y="87"/>
                  </a:lnTo>
                  <a:lnTo>
                    <a:pt x="198" y="99"/>
                  </a:lnTo>
                  <a:lnTo>
                    <a:pt x="189" y="109"/>
                  </a:lnTo>
                  <a:lnTo>
                    <a:pt x="183" y="123"/>
                  </a:lnTo>
                  <a:lnTo>
                    <a:pt x="174" y="135"/>
                  </a:lnTo>
                  <a:lnTo>
                    <a:pt x="167" y="151"/>
                  </a:lnTo>
                  <a:lnTo>
                    <a:pt x="156" y="163"/>
                  </a:lnTo>
                  <a:lnTo>
                    <a:pt x="148" y="177"/>
                  </a:lnTo>
                  <a:lnTo>
                    <a:pt x="139" y="193"/>
                  </a:lnTo>
                  <a:lnTo>
                    <a:pt x="130" y="208"/>
                  </a:lnTo>
                  <a:lnTo>
                    <a:pt x="120" y="224"/>
                  </a:lnTo>
                  <a:lnTo>
                    <a:pt x="109" y="240"/>
                  </a:lnTo>
                  <a:lnTo>
                    <a:pt x="104" y="248"/>
                  </a:lnTo>
                  <a:lnTo>
                    <a:pt x="99" y="257"/>
                  </a:lnTo>
                  <a:lnTo>
                    <a:pt x="94" y="266"/>
                  </a:lnTo>
                  <a:lnTo>
                    <a:pt x="90" y="276"/>
                  </a:lnTo>
                  <a:lnTo>
                    <a:pt x="83" y="283"/>
                  </a:lnTo>
                  <a:lnTo>
                    <a:pt x="78" y="292"/>
                  </a:lnTo>
                  <a:lnTo>
                    <a:pt x="73" y="301"/>
                  </a:lnTo>
                  <a:lnTo>
                    <a:pt x="68" y="311"/>
                  </a:lnTo>
                  <a:lnTo>
                    <a:pt x="63" y="320"/>
                  </a:lnTo>
                  <a:lnTo>
                    <a:pt x="57" y="330"/>
                  </a:lnTo>
                  <a:lnTo>
                    <a:pt x="52" y="341"/>
                  </a:lnTo>
                  <a:lnTo>
                    <a:pt x="47" y="351"/>
                  </a:lnTo>
                  <a:lnTo>
                    <a:pt x="40" y="360"/>
                  </a:lnTo>
                  <a:lnTo>
                    <a:pt x="35" y="370"/>
                  </a:lnTo>
                  <a:lnTo>
                    <a:pt x="28" y="381"/>
                  </a:lnTo>
                  <a:lnTo>
                    <a:pt x="23" y="391"/>
                  </a:lnTo>
                  <a:lnTo>
                    <a:pt x="16" y="402"/>
                  </a:lnTo>
                  <a:lnTo>
                    <a:pt x="10" y="412"/>
                  </a:lnTo>
                  <a:lnTo>
                    <a:pt x="5" y="422"/>
                  </a:lnTo>
                  <a:lnTo>
                    <a:pt x="0" y="435"/>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7" name="Freeform 259"/>
            <p:cNvSpPr>
              <a:spLocks/>
            </p:cNvSpPr>
            <p:nvPr/>
          </p:nvSpPr>
          <p:spPr bwMode="auto">
            <a:xfrm>
              <a:off x="2377" y="2977"/>
              <a:ext cx="159" cy="252"/>
            </a:xfrm>
            <a:custGeom>
              <a:avLst/>
              <a:gdLst>
                <a:gd name="T0" fmla="*/ 318 w 318"/>
                <a:gd name="T1" fmla="*/ 0 h 504"/>
                <a:gd name="T2" fmla="*/ 311 w 318"/>
                <a:gd name="T3" fmla="*/ 8 h 504"/>
                <a:gd name="T4" fmla="*/ 306 w 318"/>
                <a:gd name="T5" fmla="*/ 17 h 504"/>
                <a:gd name="T6" fmla="*/ 299 w 318"/>
                <a:gd name="T7" fmla="*/ 26 h 504"/>
                <a:gd name="T8" fmla="*/ 294 w 318"/>
                <a:gd name="T9" fmla="*/ 36 h 504"/>
                <a:gd name="T10" fmla="*/ 288 w 318"/>
                <a:gd name="T11" fmla="*/ 45 h 504"/>
                <a:gd name="T12" fmla="*/ 283 w 318"/>
                <a:gd name="T13" fmla="*/ 55 h 504"/>
                <a:gd name="T14" fmla="*/ 278 w 318"/>
                <a:gd name="T15" fmla="*/ 64 h 504"/>
                <a:gd name="T16" fmla="*/ 273 w 318"/>
                <a:gd name="T17" fmla="*/ 74 h 504"/>
                <a:gd name="T18" fmla="*/ 266 w 318"/>
                <a:gd name="T19" fmla="*/ 83 h 504"/>
                <a:gd name="T20" fmla="*/ 261 w 318"/>
                <a:gd name="T21" fmla="*/ 93 h 504"/>
                <a:gd name="T22" fmla="*/ 254 w 318"/>
                <a:gd name="T23" fmla="*/ 102 h 504"/>
                <a:gd name="T24" fmla="*/ 248 w 318"/>
                <a:gd name="T25" fmla="*/ 113 h 504"/>
                <a:gd name="T26" fmla="*/ 243 w 318"/>
                <a:gd name="T27" fmla="*/ 121 h 504"/>
                <a:gd name="T28" fmla="*/ 238 w 318"/>
                <a:gd name="T29" fmla="*/ 132 h 504"/>
                <a:gd name="T30" fmla="*/ 233 w 318"/>
                <a:gd name="T31" fmla="*/ 140 h 504"/>
                <a:gd name="T32" fmla="*/ 227 w 318"/>
                <a:gd name="T33" fmla="*/ 151 h 504"/>
                <a:gd name="T34" fmla="*/ 221 w 318"/>
                <a:gd name="T35" fmla="*/ 160 h 504"/>
                <a:gd name="T36" fmla="*/ 215 w 318"/>
                <a:gd name="T37" fmla="*/ 168 h 504"/>
                <a:gd name="T38" fmla="*/ 210 w 318"/>
                <a:gd name="T39" fmla="*/ 177 h 504"/>
                <a:gd name="T40" fmla="*/ 205 w 318"/>
                <a:gd name="T41" fmla="*/ 187 h 504"/>
                <a:gd name="T42" fmla="*/ 200 w 318"/>
                <a:gd name="T43" fmla="*/ 196 h 504"/>
                <a:gd name="T44" fmla="*/ 194 w 318"/>
                <a:gd name="T45" fmla="*/ 205 h 504"/>
                <a:gd name="T46" fmla="*/ 189 w 318"/>
                <a:gd name="T47" fmla="*/ 213 h 504"/>
                <a:gd name="T48" fmla="*/ 184 w 318"/>
                <a:gd name="T49" fmla="*/ 224 h 504"/>
                <a:gd name="T50" fmla="*/ 179 w 318"/>
                <a:gd name="T51" fmla="*/ 233 h 504"/>
                <a:gd name="T52" fmla="*/ 174 w 318"/>
                <a:gd name="T53" fmla="*/ 241 h 504"/>
                <a:gd name="T54" fmla="*/ 168 w 318"/>
                <a:gd name="T55" fmla="*/ 250 h 504"/>
                <a:gd name="T56" fmla="*/ 163 w 318"/>
                <a:gd name="T57" fmla="*/ 259 h 504"/>
                <a:gd name="T58" fmla="*/ 158 w 318"/>
                <a:gd name="T59" fmla="*/ 267 h 504"/>
                <a:gd name="T60" fmla="*/ 153 w 318"/>
                <a:gd name="T61" fmla="*/ 276 h 504"/>
                <a:gd name="T62" fmla="*/ 147 w 318"/>
                <a:gd name="T63" fmla="*/ 285 h 504"/>
                <a:gd name="T64" fmla="*/ 142 w 318"/>
                <a:gd name="T65" fmla="*/ 295 h 504"/>
                <a:gd name="T66" fmla="*/ 132 w 318"/>
                <a:gd name="T67" fmla="*/ 311 h 504"/>
                <a:gd name="T68" fmla="*/ 121 w 318"/>
                <a:gd name="T69" fmla="*/ 326 h 504"/>
                <a:gd name="T70" fmla="*/ 111 w 318"/>
                <a:gd name="T71" fmla="*/ 342 h 504"/>
                <a:gd name="T72" fmla="*/ 101 w 318"/>
                <a:gd name="T73" fmla="*/ 358 h 504"/>
                <a:gd name="T74" fmla="*/ 90 w 318"/>
                <a:gd name="T75" fmla="*/ 372 h 504"/>
                <a:gd name="T76" fmla="*/ 81 w 318"/>
                <a:gd name="T77" fmla="*/ 387 h 504"/>
                <a:gd name="T78" fmla="*/ 73 w 318"/>
                <a:gd name="T79" fmla="*/ 401 h 504"/>
                <a:gd name="T80" fmla="*/ 64 w 318"/>
                <a:gd name="T81" fmla="*/ 415 h 504"/>
                <a:gd name="T82" fmla="*/ 54 w 318"/>
                <a:gd name="T83" fmla="*/ 427 h 504"/>
                <a:gd name="T84" fmla="*/ 45 w 318"/>
                <a:gd name="T85" fmla="*/ 439 h 504"/>
                <a:gd name="T86" fmla="*/ 36 w 318"/>
                <a:gd name="T87" fmla="*/ 452 h 504"/>
                <a:gd name="T88" fmla="*/ 29 w 318"/>
                <a:gd name="T89" fmla="*/ 464 h 504"/>
                <a:gd name="T90" fmla="*/ 21 w 318"/>
                <a:gd name="T91" fmla="*/ 473 h 504"/>
                <a:gd name="T92" fmla="*/ 14 w 318"/>
                <a:gd name="T93" fmla="*/ 483 h 504"/>
                <a:gd name="T94" fmla="*/ 5 w 318"/>
                <a:gd name="T95" fmla="*/ 493 h 504"/>
                <a:gd name="T96" fmla="*/ 0 w 318"/>
                <a:gd name="T9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504">
                  <a:moveTo>
                    <a:pt x="318" y="0"/>
                  </a:moveTo>
                  <a:lnTo>
                    <a:pt x="311" y="8"/>
                  </a:lnTo>
                  <a:lnTo>
                    <a:pt x="306" y="17"/>
                  </a:lnTo>
                  <a:lnTo>
                    <a:pt x="299" y="26"/>
                  </a:lnTo>
                  <a:lnTo>
                    <a:pt x="294" y="36"/>
                  </a:lnTo>
                  <a:lnTo>
                    <a:pt x="288" y="45"/>
                  </a:lnTo>
                  <a:lnTo>
                    <a:pt x="283" y="55"/>
                  </a:lnTo>
                  <a:lnTo>
                    <a:pt x="278" y="64"/>
                  </a:lnTo>
                  <a:lnTo>
                    <a:pt x="273" y="74"/>
                  </a:lnTo>
                  <a:lnTo>
                    <a:pt x="266" y="83"/>
                  </a:lnTo>
                  <a:lnTo>
                    <a:pt x="261" y="93"/>
                  </a:lnTo>
                  <a:lnTo>
                    <a:pt x="254" y="102"/>
                  </a:lnTo>
                  <a:lnTo>
                    <a:pt x="248" y="113"/>
                  </a:lnTo>
                  <a:lnTo>
                    <a:pt x="243" y="121"/>
                  </a:lnTo>
                  <a:lnTo>
                    <a:pt x="238" y="132"/>
                  </a:lnTo>
                  <a:lnTo>
                    <a:pt x="233" y="140"/>
                  </a:lnTo>
                  <a:lnTo>
                    <a:pt x="227" y="151"/>
                  </a:lnTo>
                  <a:lnTo>
                    <a:pt x="221" y="160"/>
                  </a:lnTo>
                  <a:lnTo>
                    <a:pt x="215" y="168"/>
                  </a:lnTo>
                  <a:lnTo>
                    <a:pt x="210" y="177"/>
                  </a:lnTo>
                  <a:lnTo>
                    <a:pt x="205" y="187"/>
                  </a:lnTo>
                  <a:lnTo>
                    <a:pt x="200" y="196"/>
                  </a:lnTo>
                  <a:lnTo>
                    <a:pt x="194" y="205"/>
                  </a:lnTo>
                  <a:lnTo>
                    <a:pt x="189" y="213"/>
                  </a:lnTo>
                  <a:lnTo>
                    <a:pt x="184" y="224"/>
                  </a:lnTo>
                  <a:lnTo>
                    <a:pt x="179" y="233"/>
                  </a:lnTo>
                  <a:lnTo>
                    <a:pt x="174" y="241"/>
                  </a:lnTo>
                  <a:lnTo>
                    <a:pt x="168" y="250"/>
                  </a:lnTo>
                  <a:lnTo>
                    <a:pt x="163" y="259"/>
                  </a:lnTo>
                  <a:lnTo>
                    <a:pt x="158" y="267"/>
                  </a:lnTo>
                  <a:lnTo>
                    <a:pt x="153" y="276"/>
                  </a:lnTo>
                  <a:lnTo>
                    <a:pt x="147" y="285"/>
                  </a:lnTo>
                  <a:lnTo>
                    <a:pt x="142" y="295"/>
                  </a:lnTo>
                  <a:lnTo>
                    <a:pt x="132" y="311"/>
                  </a:lnTo>
                  <a:lnTo>
                    <a:pt x="121" y="326"/>
                  </a:lnTo>
                  <a:lnTo>
                    <a:pt x="111" y="342"/>
                  </a:lnTo>
                  <a:lnTo>
                    <a:pt x="101" y="358"/>
                  </a:lnTo>
                  <a:lnTo>
                    <a:pt x="90" y="372"/>
                  </a:lnTo>
                  <a:lnTo>
                    <a:pt x="81" y="387"/>
                  </a:lnTo>
                  <a:lnTo>
                    <a:pt x="73" y="401"/>
                  </a:lnTo>
                  <a:lnTo>
                    <a:pt x="64" y="415"/>
                  </a:lnTo>
                  <a:lnTo>
                    <a:pt x="54" y="427"/>
                  </a:lnTo>
                  <a:lnTo>
                    <a:pt x="45" y="439"/>
                  </a:lnTo>
                  <a:lnTo>
                    <a:pt x="36" y="452"/>
                  </a:lnTo>
                  <a:lnTo>
                    <a:pt x="29" y="464"/>
                  </a:lnTo>
                  <a:lnTo>
                    <a:pt x="21" y="473"/>
                  </a:lnTo>
                  <a:lnTo>
                    <a:pt x="14" y="483"/>
                  </a:lnTo>
                  <a:lnTo>
                    <a:pt x="5" y="493"/>
                  </a:lnTo>
                  <a:lnTo>
                    <a:pt x="0" y="504"/>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8" name="Freeform 260"/>
            <p:cNvSpPr>
              <a:spLocks/>
            </p:cNvSpPr>
            <p:nvPr/>
          </p:nvSpPr>
          <p:spPr bwMode="auto">
            <a:xfrm>
              <a:off x="1929" y="3229"/>
              <a:ext cx="448" cy="286"/>
            </a:xfrm>
            <a:custGeom>
              <a:avLst/>
              <a:gdLst>
                <a:gd name="T0" fmla="*/ 896 w 896"/>
                <a:gd name="T1" fmla="*/ 0 h 570"/>
                <a:gd name="T2" fmla="*/ 887 w 896"/>
                <a:gd name="T3" fmla="*/ 7 h 570"/>
                <a:gd name="T4" fmla="*/ 878 w 896"/>
                <a:gd name="T5" fmla="*/ 15 h 570"/>
                <a:gd name="T6" fmla="*/ 868 w 896"/>
                <a:gd name="T7" fmla="*/ 22 h 570"/>
                <a:gd name="T8" fmla="*/ 859 w 896"/>
                <a:gd name="T9" fmla="*/ 33 h 570"/>
                <a:gd name="T10" fmla="*/ 849 w 896"/>
                <a:gd name="T11" fmla="*/ 42 h 570"/>
                <a:gd name="T12" fmla="*/ 838 w 896"/>
                <a:gd name="T13" fmla="*/ 52 h 570"/>
                <a:gd name="T14" fmla="*/ 826 w 896"/>
                <a:gd name="T15" fmla="*/ 62 h 570"/>
                <a:gd name="T16" fmla="*/ 814 w 896"/>
                <a:gd name="T17" fmla="*/ 73 h 570"/>
                <a:gd name="T18" fmla="*/ 800 w 896"/>
                <a:gd name="T19" fmla="*/ 82 h 570"/>
                <a:gd name="T20" fmla="*/ 786 w 896"/>
                <a:gd name="T21" fmla="*/ 92 h 570"/>
                <a:gd name="T22" fmla="*/ 772 w 896"/>
                <a:gd name="T23" fmla="*/ 102 h 570"/>
                <a:gd name="T24" fmla="*/ 758 w 896"/>
                <a:gd name="T25" fmla="*/ 113 h 570"/>
                <a:gd name="T26" fmla="*/ 743 w 896"/>
                <a:gd name="T27" fmla="*/ 123 h 570"/>
                <a:gd name="T28" fmla="*/ 727 w 896"/>
                <a:gd name="T29" fmla="*/ 135 h 570"/>
                <a:gd name="T30" fmla="*/ 711 w 896"/>
                <a:gd name="T31" fmla="*/ 146 h 570"/>
                <a:gd name="T32" fmla="*/ 697 w 896"/>
                <a:gd name="T33" fmla="*/ 158 h 570"/>
                <a:gd name="T34" fmla="*/ 680 w 896"/>
                <a:gd name="T35" fmla="*/ 169 h 570"/>
                <a:gd name="T36" fmla="*/ 663 w 896"/>
                <a:gd name="T37" fmla="*/ 179 h 570"/>
                <a:gd name="T38" fmla="*/ 645 w 896"/>
                <a:gd name="T39" fmla="*/ 189 h 570"/>
                <a:gd name="T40" fmla="*/ 628 w 896"/>
                <a:gd name="T41" fmla="*/ 202 h 570"/>
                <a:gd name="T42" fmla="*/ 609 w 896"/>
                <a:gd name="T43" fmla="*/ 212 h 570"/>
                <a:gd name="T44" fmla="*/ 591 w 896"/>
                <a:gd name="T45" fmla="*/ 224 h 570"/>
                <a:gd name="T46" fmla="*/ 574 w 896"/>
                <a:gd name="T47" fmla="*/ 236 h 570"/>
                <a:gd name="T48" fmla="*/ 557 w 896"/>
                <a:gd name="T49" fmla="*/ 248 h 570"/>
                <a:gd name="T50" fmla="*/ 537 w 896"/>
                <a:gd name="T51" fmla="*/ 259 h 570"/>
                <a:gd name="T52" fmla="*/ 518 w 896"/>
                <a:gd name="T53" fmla="*/ 269 h 570"/>
                <a:gd name="T54" fmla="*/ 499 w 896"/>
                <a:gd name="T55" fmla="*/ 282 h 570"/>
                <a:gd name="T56" fmla="*/ 482 w 896"/>
                <a:gd name="T57" fmla="*/ 294 h 570"/>
                <a:gd name="T58" fmla="*/ 463 w 896"/>
                <a:gd name="T59" fmla="*/ 304 h 570"/>
                <a:gd name="T60" fmla="*/ 445 w 896"/>
                <a:gd name="T61" fmla="*/ 315 h 570"/>
                <a:gd name="T62" fmla="*/ 426 w 896"/>
                <a:gd name="T63" fmla="*/ 327 h 570"/>
                <a:gd name="T64" fmla="*/ 409 w 896"/>
                <a:gd name="T65" fmla="*/ 339 h 570"/>
                <a:gd name="T66" fmla="*/ 388 w 896"/>
                <a:gd name="T67" fmla="*/ 349 h 570"/>
                <a:gd name="T68" fmla="*/ 370 w 896"/>
                <a:gd name="T69" fmla="*/ 360 h 570"/>
                <a:gd name="T70" fmla="*/ 351 w 896"/>
                <a:gd name="T71" fmla="*/ 370 h 570"/>
                <a:gd name="T72" fmla="*/ 334 w 896"/>
                <a:gd name="T73" fmla="*/ 381 h 570"/>
                <a:gd name="T74" fmla="*/ 315 w 896"/>
                <a:gd name="T75" fmla="*/ 391 h 570"/>
                <a:gd name="T76" fmla="*/ 297 w 896"/>
                <a:gd name="T77" fmla="*/ 402 h 570"/>
                <a:gd name="T78" fmla="*/ 280 w 896"/>
                <a:gd name="T79" fmla="*/ 412 h 570"/>
                <a:gd name="T80" fmla="*/ 264 w 896"/>
                <a:gd name="T81" fmla="*/ 422 h 570"/>
                <a:gd name="T82" fmla="*/ 247 w 896"/>
                <a:gd name="T83" fmla="*/ 431 h 570"/>
                <a:gd name="T84" fmla="*/ 230 w 896"/>
                <a:gd name="T85" fmla="*/ 440 h 570"/>
                <a:gd name="T86" fmla="*/ 214 w 896"/>
                <a:gd name="T87" fmla="*/ 448 h 570"/>
                <a:gd name="T88" fmla="*/ 198 w 896"/>
                <a:gd name="T89" fmla="*/ 459 h 570"/>
                <a:gd name="T90" fmla="*/ 183 w 896"/>
                <a:gd name="T91" fmla="*/ 466 h 570"/>
                <a:gd name="T92" fmla="*/ 167 w 896"/>
                <a:gd name="T93" fmla="*/ 475 h 570"/>
                <a:gd name="T94" fmla="*/ 151 w 896"/>
                <a:gd name="T95" fmla="*/ 483 h 570"/>
                <a:gd name="T96" fmla="*/ 139 w 896"/>
                <a:gd name="T97" fmla="*/ 492 h 570"/>
                <a:gd name="T98" fmla="*/ 124 w 896"/>
                <a:gd name="T99" fmla="*/ 499 h 570"/>
                <a:gd name="T100" fmla="*/ 111 w 896"/>
                <a:gd name="T101" fmla="*/ 506 h 570"/>
                <a:gd name="T102" fmla="*/ 97 w 896"/>
                <a:gd name="T103" fmla="*/ 513 h 570"/>
                <a:gd name="T104" fmla="*/ 87 w 896"/>
                <a:gd name="T105" fmla="*/ 520 h 570"/>
                <a:gd name="T106" fmla="*/ 75 w 896"/>
                <a:gd name="T107" fmla="*/ 525 h 570"/>
                <a:gd name="T108" fmla="*/ 64 w 896"/>
                <a:gd name="T109" fmla="*/ 530 h 570"/>
                <a:gd name="T110" fmla="*/ 54 w 896"/>
                <a:gd name="T111" fmla="*/ 535 h 570"/>
                <a:gd name="T112" fmla="*/ 45 w 896"/>
                <a:gd name="T113" fmla="*/ 542 h 570"/>
                <a:gd name="T114" fmla="*/ 35 w 896"/>
                <a:gd name="T115" fmla="*/ 546 h 570"/>
                <a:gd name="T116" fmla="*/ 28 w 896"/>
                <a:gd name="T117" fmla="*/ 551 h 570"/>
                <a:gd name="T118" fmla="*/ 19 w 896"/>
                <a:gd name="T119" fmla="*/ 555 h 570"/>
                <a:gd name="T120" fmla="*/ 14 w 896"/>
                <a:gd name="T121" fmla="*/ 558 h 570"/>
                <a:gd name="T122" fmla="*/ 4 w 896"/>
                <a:gd name="T123" fmla="*/ 563 h 570"/>
                <a:gd name="T124" fmla="*/ 0 w 896"/>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6" h="570">
                  <a:moveTo>
                    <a:pt x="896" y="0"/>
                  </a:moveTo>
                  <a:lnTo>
                    <a:pt x="887" y="7"/>
                  </a:lnTo>
                  <a:lnTo>
                    <a:pt x="878" y="15"/>
                  </a:lnTo>
                  <a:lnTo>
                    <a:pt x="868" y="22"/>
                  </a:lnTo>
                  <a:lnTo>
                    <a:pt x="859" y="33"/>
                  </a:lnTo>
                  <a:lnTo>
                    <a:pt x="849" y="42"/>
                  </a:lnTo>
                  <a:lnTo>
                    <a:pt x="838" y="52"/>
                  </a:lnTo>
                  <a:lnTo>
                    <a:pt x="826" y="62"/>
                  </a:lnTo>
                  <a:lnTo>
                    <a:pt x="814" y="73"/>
                  </a:lnTo>
                  <a:lnTo>
                    <a:pt x="800" y="82"/>
                  </a:lnTo>
                  <a:lnTo>
                    <a:pt x="786" y="92"/>
                  </a:lnTo>
                  <a:lnTo>
                    <a:pt x="772" y="102"/>
                  </a:lnTo>
                  <a:lnTo>
                    <a:pt x="758" y="113"/>
                  </a:lnTo>
                  <a:lnTo>
                    <a:pt x="743" y="123"/>
                  </a:lnTo>
                  <a:lnTo>
                    <a:pt x="727" y="135"/>
                  </a:lnTo>
                  <a:lnTo>
                    <a:pt x="711" y="146"/>
                  </a:lnTo>
                  <a:lnTo>
                    <a:pt x="697" y="158"/>
                  </a:lnTo>
                  <a:lnTo>
                    <a:pt x="680" y="169"/>
                  </a:lnTo>
                  <a:lnTo>
                    <a:pt x="663" y="179"/>
                  </a:lnTo>
                  <a:lnTo>
                    <a:pt x="645" y="189"/>
                  </a:lnTo>
                  <a:lnTo>
                    <a:pt x="628" y="202"/>
                  </a:lnTo>
                  <a:lnTo>
                    <a:pt x="609" y="212"/>
                  </a:lnTo>
                  <a:lnTo>
                    <a:pt x="591" y="224"/>
                  </a:lnTo>
                  <a:lnTo>
                    <a:pt x="574" y="236"/>
                  </a:lnTo>
                  <a:lnTo>
                    <a:pt x="557" y="248"/>
                  </a:lnTo>
                  <a:lnTo>
                    <a:pt x="537" y="259"/>
                  </a:lnTo>
                  <a:lnTo>
                    <a:pt x="518" y="269"/>
                  </a:lnTo>
                  <a:lnTo>
                    <a:pt x="499" y="282"/>
                  </a:lnTo>
                  <a:lnTo>
                    <a:pt x="482" y="294"/>
                  </a:lnTo>
                  <a:lnTo>
                    <a:pt x="463" y="304"/>
                  </a:lnTo>
                  <a:lnTo>
                    <a:pt x="445" y="315"/>
                  </a:lnTo>
                  <a:lnTo>
                    <a:pt x="426" y="327"/>
                  </a:lnTo>
                  <a:lnTo>
                    <a:pt x="409" y="339"/>
                  </a:lnTo>
                  <a:lnTo>
                    <a:pt x="388" y="349"/>
                  </a:lnTo>
                  <a:lnTo>
                    <a:pt x="370" y="360"/>
                  </a:lnTo>
                  <a:lnTo>
                    <a:pt x="351" y="370"/>
                  </a:lnTo>
                  <a:lnTo>
                    <a:pt x="334" y="381"/>
                  </a:lnTo>
                  <a:lnTo>
                    <a:pt x="315" y="391"/>
                  </a:lnTo>
                  <a:lnTo>
                    <a:pt x="297" y="402"/>
                  </a:lnTo>
                  <a:lnTo>
                    <a:pt x="280" y="412"/>
                  </a:lnTo>
                  <a:lnTo>
                    <a:pt x="264" y="422"/>
                  </a:lnTo>
                  <a:lnTo>
                    <a:pt x="247" y="431"/>
                  </a:lnTo>
                  <a:lnTo>
                    <a:pt x="230" y="440"/>
                  </a:lnTo>
                  <a:lnTo>
                    <a:pt x="214" y="448"/>
                  </a:lnTo>
                  <a:lnTo>
                    <a:pt x="198" y="459"/>
                  </a:lnTo>
                  <a:lnTo>
                    <a:pt x="183" y="466"/>
                  </a:lnTo>
                  <a:lnTo>
                    <a:pt x="167" y="475"/>
                  </a:lnTo>
                  <a:lnTo>
                    <a:pt x="151" y="483"/>
                  </a:lnTo>
                  <a:lnTo>
                    <a:pt x="139" y="492"/>
                  </a:lnTo>
                  <a:lnTo>
                    <a:pt x="124" y="499"/>
                  </a:lnTo>
                  <a:lnTo>
                    <a:pt x="111" y="506"/>
                  </a:lnTo>
                  <a:lnTo>
                    <a:pt x="97" y="513"/>
                  </a:lnTo>
                  <a:lnTo>
                    <a:pt x="87" y="520"/>
                  </a:lnTo>
                  <a:lnTo>
                    <a:pt x="75" y="525"/>
                  </a:lnTo>
                  <a:lnTo>
                    <a:pt x="64" y="530"/>
                  </a:lnTo>
                  <a:lnTo>
                    <a:pt x="54" y="535"/>
                  </a:lnTo>
                  <a:lnTo>
                    <a:pt x="45" y="542"/>
                  </a:lnTo>
                  <a:lnTo>
                    <a:pt x="35" y="546"/>
                  </a:lnTo>
                  <a:lnTo>
                    <a:pt x="28" y="551"/>
                  </a:lnTo>
                  <a:lnTo>
                    <a:pt x="19" y="555"/>
                  </a:lnTo>
                  <a:lnTo>
                    <a:pt x="14" y="558"/>
                  </a:lnTo>
                  <a:lnTo>
                    <a:pt x="4" y="563"/>
                  </a:lnTo>
                  <a:lnTo>
                    <a:pt x="0" y="57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9" name="Freeform 261"/>
            <p:cNvSpPr>
              <a:spLocks/>
            </p:cNvSpPr>
            <p:nvPr/>
          </p:nvSpPr>
          <p:spPr bwMode="auto">
            <a:xfrm>
              <a:off x="1890" y="3502"/>
              <a:ext cx="39" cy="13"/>
            </a:xfrm>
            <a:custGeom>
              <a:avLst/>
              <a:gdLst>
                <a:gd name="T0" fmla="*/ 78 w 78"/>
                <a:gd name="T1" fmla="*/ 26 h 26"/>
                <a:gd name="T2" fmla="*/ 68 w 78"/>
                <a:gd name="T3" fmla="*/ 21 h 26"/>
                <a:gd name="T4" fmla="*/ 57 w 78"/>
                <a:gd name="T5" fmla="*/ 19 h 26"/>
                <a:gd name="T6" fmla="*/ 47 w 78"/>
                <a:gd name="T7" fmla="*/ 14 h 26"/>
                <a:gd name="T8" fmla="*/ 38 w 78"/>
                <a:gd name="T9" fmla="*/ 12 h 26"/>
                <a:gd name="T10" fmla="*/ 28 w 78"/>
                <a:gd name="T11" fmla="*/ 9 h 26"/>
                <a:gd name="T12" fmla="*/ 19 w 78"/>
                <a:gd name="T13" fmla="*/ 5 h 26"/>
                <a:gd name="T14" fmla="*/ 8 w 78"/>
                <a:gd name="T15" fmla="*/ 2 h 26"/>
                <a:gd name="T16" fmla="*/ 0 w 7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
                  <a:moveTo>
                    <a:pt x="78" y="26"/>
                  </a:moveTo>
                  <a:lnTo>
                    <a:pt x="68" y="21"/>
                  </a:lnTo>
                  <a:lnTo>
                    <a:pt x="57" y="19"/>
                  </a:lnTo>
                  <a:lnTo>
                    <a:pt x="47" y="14"/>
                  </a:lnTo>
                  <a:lnTo>
                    <a:pt x="38" y="12"/>
                  </a:lnTo>
                  <a:lnTo>
                    <a:pt x="28" y="9"/>
                  </a:lnTo>
                  <a:lnTo>
                    <a:pt x="19" y="5"/>
                  </a:lnTo>
                  <a:lnTo>
                    <a:pt x="8" y="2"/>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0" name="Line 262"/>
            <p:cNvSpPr>
              <a:spLocks noChangeShapeType="1"/>
            </p:cNvSpPr>
            <p:nvPr/>
          </p:nvSpPr>
          <p:spPr bwMode="auto">
            <a:xfrm flipH="1" flipV="1">
              <a:off x="1859" y="3491"/>
              <a:ext cx="31" cy="11"/>
            </a:xfrm>
            <a:prstGeom prst="line">
              <a:avLst/>
            </a:prstGeom>
            <a:noFill/>
            <a:ln w="19050">
              <a:solidFill>
                <a:srgbClr val="7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71" name="Freeform 263"/>
            <p:cNvSpPr>
              <a:spLocks/>
            </p:cNvSpPr>
            <p:nvPr/>
          </p:nvSpPr>
          <p:spPr bwMode="auto">
            <a:xfrm>
              <a:off x="1607" y="3484"/>
              <a:ext cx="252" cy="136"/>
            </a:xfrm>
            <a:custGeom>
              <a:avLst/>
              <a:gdLst>
                <a:gd name="T0" fmla="*/ 502 w 502"/>
                <a:gd name="T1" fmla="*/ 14 h 272"/>
                <a:gd name="T2" fmla="*/ 492 w 502"/>
                <a:gd name="T3" fmla="*/ 9 h 272"/>
                <a:gd name="T4" fmla="*/ 481 w 502"/>
                <a:gd name="T5" fmla="*/ 7 h 272"/>
                <a:gd name="T6" fmla="*/ 471 w 502"/>
                <a:gd name="T7" fmla="*/ 4 h 272"/>
                <a:gd name="T8" fmla="*/ 462 w 502"/>
                <a:gd name="T9" fmla="*/ 4 h 272"/>
                <a:gd name="T10" fmla="*/ 452 w 502"/>
                <a:gd name="T11" fmla="*/ 0 h 272"/>
                <a:gd name="T12" fmla="*/ 443 w 502"/>
                <a:gd name="T13" fmla="*/ 0 h 272"/>
                <a:gd name="T14" fmla="*/ 433 w 502"/>
                <a:gd name="T15" fmla="*/ 0 h 272"/>
                <a:gd name="T16" fmla="*/ 424 w 502"/>
                <a:gd name="T17" fmla="*/ 0 h 272"/>
                <a:gd name="T18" fmla="*/ 413 w 502"/>
                <a:gd name="T19" fmla="*/ 0 h 272"/>
                <a:gd name="T20" fmla="*/ 403 w 502"/>
                <a:gd name="T21" fmla="*/ 0 h 272"/>
                <a:gd name="T22" fmla="*/ 393 w 502"/>
                <a:gd name="T23" fmla="*/ 0 h 272"/>
                <a:gd name="T24" fmla="*/ 384 w 502"/>
                <a:gd name="T25" fmla="*/ 2 h 272"/>
                <a:gd name="T26" fmla="*/ 374 w 502"/>
                <a:gd name="T27" fmla="*/ 2 h 272"/>
                <a:gd name="T28" fmla="*/ 365 w 502"/>
                <a:gd name="T29" fmla="*/ 6 h 272"/>
                <a:gd name="T30" fmla="*/ 354 w 502"/>
                <a:gd name="T31" fmla="*/ 7 h 272"/>
                <a:gd name="T32" fmla="*/ 346 w 502"/>
                <a:gd name="T33" fmla="*/ 11 h 272"/>
                <a:gd name="T34" fmla="*/ 335 w 502"/>
                <a:gd name="T35" fmla="*/ 11 h 272"/>
                <a:gd name="T36" fmla="*/ 325 w 502"/>
                <a:gd name="T37" fmla="*/ 14 h 272"/>
                <a:gd name="T38" fmla="*/ 314 w 502"/>
                <a:gd name="T39" fmla="*/ 16 h 272"/>
                <a:gd name="T40" fmla="*/ 306 w 502"/>
                <a:gd name="T41" fmla="*/ 21 h 272"/>
                <a:gd name="T42" fmla="*/ 295 w 502"/>
                <a:gd name="T43" fmla="*/ 23 h 272"/>
                <a:gd name="T44" fmla="*/ 287 w 502"/>
                <a:gd name="T45" fmla="*/ 26 h 272"/>
                <a:gd name="T46" fmla="*/ 276 w 502"/>
                <a:gd name="T47" fmla="*/ 32 h 272"/>
                <a:gd name="T48" fmla="*/ 267 w 502"/>
                <a:gd name="T49" fmla="*/ 37 h 272"/>
                <a:gd name="T50" fmla="*/ 257 w 502"/>
                <a:gd name="T51" fmla="*/ 40 h 272"/>
                <a:gd name="T52" fmla="*/ 247 w 502"/>
                <a:gd name="T53" fmla="*/ 44 h 272"/>
                <a:gd name="T54" fmla="*/ 238 w 502"/>
                <a:gd name="T55" fmla="*/ 49 h 272"/>
                <a:gd name="T56" fmla="*/ 229 w 502"/>
                <a:gd name="T57" fmla="*/ 54 h 272"/>
                <a:gd name="T58" fmla="*/ 219 w 502"/>
                <a:gd name="T59" fmla="*/ 59 h 272"/>
                <a:gd name="T60" fmla="*/ 210 w 502"/>
                <a:gd name="T61" fmla="*/ 65 h 272"/>
                <a:gd name="T62" fmla="*/ 201 w 502"/>
                <a:gd name="T63" fmla="*/ 70 h 272"/>
                <a:gd name="T64" fmla="*/ 194 w 502"/>
                <a:gd name="T65" fmla="*/ 77 h 272"/>
                <a:gd name="T66" fmla="*/ 184 w 502"/>
                <a:gd name="T67" fmla="*/ 82 h 272"/>
                <a:gd name="T68" fmla="*/ 175 w 502"/>
                <a:gd name="T69" fmla="*/ 87 h 272"/>
                <a:gd name="T70" fmla="*/ 167 w 502"/>
                <a:gd name="T71" fmla="*/ 92 h 272"/>
                <a:gd name="T72" fmla="*/ 158 w 502"/>
                <a:gd name="T73" fmla="*/ 98 h 272"/>
                <a:gd name="T74" fmla="*/ 142 w 502"/>
                <a:gd name="T75" fmla="*/ 110 h 272"/>
                <a:gd name="T76" fmla="*/ 127 w 502"/>
                <a:gd name="T77" fmla="*/ 124 h 272"/>
                <a:gd name="T78" fmla="*/ 111 w 502"/>
                <a:gd name="T79" fmla="*/ 136 h 272"/>
                <a:gd name="T80" fmla="*/ 95 w 502"/>
                <a:gd name="T81" fmla="*/ 150 h 272"/>
                <a:gd name="T82" fmla="*/ 81 w 502"/>
                <a:gd name="T83" fmla="*/ 162 h 272"/>
                <a:gd name="T84" fmla="*/ 71 w 502"/>
                <a:gd name="T85" fmla="*/ 176 h 272"/>
                <a:gd name="T86" fmla="*/ 57 w 502"/>
                <a:gd name="T87" fmla="*/ 188 h 272"/>
                <a:gd name="T88" fmla="*/ 45 w 502"/>
                <a:gd name="T89" fmla="*/ 200 h 272"/>
                <a:gd name="T90" fmla="*/ 34 w 502"/>
                <a:gd name="T91" fmla="*/ 212 h 272"/>
                <a:gd name="T92" fmla="*/ 26 w 502"/>
                <a:gd name="T93" fmla="*/ 226 h 272"/>
                <a:gd name="T94" fmla="*/ 15 w 502"/>
                <a:gd name="T95" fmla="*/ 237 h 272"/>
                <a:gd name="T96" fmla="*/ 10 w 502"/>
                <a:gd name="T97" fmla="*/ 249 h 272"/>
                <a:gd name="T98" fmla="*/ 3 w 502"/>
                <a:gd name="T99" fmla="*/ 259 h 272"/>
                <a:gd name="T100" fmla="*/ 0 w 502"/>
                <a:gd name="T10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2" h="272">
                  <a:moveTo>
                    <a:pt x="502" y="14"/>
                  </a:moveTo>
                  <a:lnTo>
                    <a:pt x="492" y="9"/>
                  </a:lnTo>
                  <a:lnTo>
                    <a:pt x="481" y="7"/>
                  </a:lnTo>
                  <a:lnTo>
                    <a:pt x="471" y="4"/>
                  </a:lnTo>
                  <a:lnTo>
                    <a:pt x="462" y="4"/>
                  </a:lnTo>
                  <a:lnTo>
                    <a:pt x="452" y="0"/>
                  </a:lnTo>
                  <a:lnTo>
                    <a:pt x="443" y="0"/>
                  </a:lnTo>
                  <a:lnTo>
                    <a:pt x="433" y="0"/>
                  </a:lnTo>
                  <a:lnTo>
                    <a:pt x="424" y="0"/>
                  </a:lnTo>
                  <a:lnTo>
                    <a:pt x="413" y="0"/>
                  </a:lnTo>
                  <a:lnTo>
                    <a:pt x="403" y="0"/>
                  </a:lnTo>
                  <a:lnTo>
                    <a:pt x="393" y="0"/>
                  </a:lnTo>
                  <a:lnTo>
                    <a:pt x="384" y="2"/>
                  </a:lnTo>
                  <a:lnTo>
                    <a:pt x="374" y="2"/>
                  </a:lnTo>
                  <a:lnTo>
                    <a:pt x="365" y="6"/>
                  </a:lnTo>
                  <a:lnTo>
                    <a:pt x="354" y="7"/>
                  </a:lnTo>
                  <a:lnTo>
                    <a:pt x="346" y="11"/>
                  </a:lnTo>
                  <a:lnTo>
                    <a:pt x="335" y="11"/>
                  </a:lnTo>
                  <a:lnTo>
                    <a:pt x="325" y="14"/>
                  </a:lnTo>
                  <a:lnTo>
                    <a:pt x="314" y="16"/>
                  </a:lnTo>
                  <a:lnTo>
                    <a:pt x="306" y="21"/>
                  </a:lnTo>
                  <a:lnTo>
                    <a:pt x="295" y="23"/>
                  </a:lnTo>
                  <a:lnTo>
                    <a:pt x="287" y="26"/>
                  </a:lnTo>
                  <a:lnTo>
                    <a:pt x="276" y="32"/>
                  </a:lnTo>
                  <a:lnTo>
                    <a:pt x="267" y="37"/>
                  </a:lnTo>
                  <a:lnTo>
                    <a:pt x="257" y="40"/>
                  </a:lnTo>
                  <a:lnTo>
                    <a:pt x="247" y="44"/>
                  </a:lnTo>
                  <a:lnTo>
                    <a:pt x="238" y="49"/>
                  </a:lnTo>
                  <a:lnTo>
                    <a:pt x="229" y="54"/>
                  </a:lnTo>
                  <a:lnTo>
                    <a:pt x="219" y="59"/>
                  </a:lnTo>
                  <a:lnTo>
                    <a:pt x="210" y="65"/>
                  </a:lnTo>
                  <a:lnTo>
                    <a:pt x="201" y="70"/>
                  </a:lnTo>
                  <a:lnTo>
                    <a:pt x="194" y="77"/>
                  </a:lnTo>
                  <a:lnTo>
                    <a:pt x="184" y="82"/>
                  </a:lnTo>
                  <a:lnTo>
                    <a:pt x="175" y="87"/>
                  </a:lnTo>
                  <a:lnTo>
                    <a:pt x="167" y="92"/>
                  </a:lnTo>
                  <a:lnTo>
                    <a:pt x="158" y="98"/>
                  </a:lnTo>
                  <a:lnTo>
                    <a:pt x="142" y="110"/>
                  </a:lnTo>
                  <a:lnTo>
                    <a:pt x="127" y="124"/>
                  </a:lnTo>
                  <a:lnTo>
                    <a:pt x="111" y="136"/>
                  </a:lnTo>
                  <a:lnTo>
                    <a:pt x="95" y="150"/>
                  </a:lnTo>
                  <a:lnTo>
                    <a:pt x="81" y="162"/>
                  </a:lnTo>
                  <a:lnTo>
                    <a:pt x="71" y="176"/>
                  </a:lnTo>
                  <a:lnTo>
                    <a:pt x="57" y="188"/>
                  </a:lnTo>
                  <a:lnTo>
                    <a:pt x="45" y="200"/>
                  </a:lnTo>
                  <a:lnTo>
                    <a:pt x="34" y="212"/>
                  </a:lnTo>
                  <a:lnTo>
                    <a:pt x="26" y="226"/>
                  </a:lnTo>
                  <a:lnTo>
                    <a:pt x="15" y="237"/>
                  </a:lnTo>
                  <a:lnTo>
                    <a:pt x="10" y="249"/>
                  </a:lnTo>
                  <a:lnTo>
                    <a:pt x="3" y="259"/>
                  </a:lnTo>
                  <a:lnTo>
                    <a:pt x="0" y="272"/>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2" name="Freeform 264"/>
            <p:cNvSpPr>
              <a:spLocks/>
            </p:cNvSpPr>
            <p:nvPr/>
          </p:nvSpPr>
          <p:spPr bwMode="auto">
            <a:xfrm>
              <a:off x="1601" y="3620"/>
              <a:ext cx="55" cy="274"/>
            </a:xfrm>
            <a:custGeom>
              <a:avLst/>
              <a:gdLst>
                <a:gd name="T0" fmla="*/ 13 w 110"/>
                <a:gd name="T1" fmla="*/ 0 h 547"/>
                <a:gd name="T2" fmla="*/ 7 w 110"/>
                <a:gd name="T3" fmla="*/ 8 h 547"/>
                <a:gd name="T4" fmla="*/ 4 w 110"/>
                <a:gd name="T5" fmla="*/ 20 h 547"/>
                <a:gd name="T6" fmla="*/ 0 w 110"/>
                <a:gd name="T7" fmla="*/ 34 h 547"/>
                <a:gd name="T8" fmla="*/ 0 w 110"/>
                <a:gd name="T9" fmla="*/ 50 h 547"/>
                <a:gd name="T10" fmla="*/ 0 w 110"/>
                <a:gd name="T11" fmla="*/ 66 h 547"/>
                <a:gd name="T12" fmla="*/ 0 w 110"/>
                <a:gd name="T13" fmla="*/ 83 h 547"/>
                <a:gd name="T14" fmla="*/ 0 w 110"/>
                <a:gd name="T15" fmla="*/ 92 h 547"/>
                <a:gd name="T16" fmla="*/ 0 w 110"/>
                <a:gd name="T17" fmla="*/ 100 h 547"/>
                <a:gd name="T18" fmla="*/ 2 w 110"/>
                <a:gd name="T19" fmla="*/ 111 h 547"/>
                <a:gd name="T20" fmla="*/ 4 w 110"/>
                <a:gd name="T21" fmla="*/ 121 h 547"/>
                <a:gd name="T22" fmla="*/ 4 w 110"/>
                <a:gd name="T23" fmla="*/ 130 h 547"/>
                <a:gd name="T24" fmla="*/ 4 w 110"/>
                <a:gd name="T25" fmla="*/ 140 h 547"/>
                <a:gd name="T26" fmla="*/ 6 w 110"/>
                <a:gd name="T27" fmla="*/ 151 h 547"/>
                <a:gd name="T28" fmla="*/ 7 w 110"/>
                <a:gd name="T29" fmla="*/ 161 h 547"/>
                <a:gd name="T30" fmla="*/ 9 w 110"/>
                <a:gd name="T31" fmla="*/ 172 h 547"/>
                <a:gd name="T32" fmla="*/ 11 w 110"/>
                <a:gd name="T33" fmla="*/ 182 h 547"/>
                <a:gd name="T34" fmla="*/ 13 w 110"/>
                <a:gd name="T35" fmla="*/ 193 h 547"/>
                <a:gd name="T36" fmla="*/ 16 w 110"/>
                <a:gd name="T37" fmla="*/ 205 h 547"/>
                <a:gd name="T38" fmla="*/ 16 w 110"/>
                <a:gd name="T39" fmla="*/ 215 h 547"/>
                <a:gd name="T40" fmla="*/ 20 w 110"/>
                <a:gd name="T41" fmla="*/ 226 h 547"/>
                <a:gd name="T42" fmla="*/ 21 w 110"/>
                <a:gd name="T43" fmla="*/ 238 h 547"/>
                <a:gd name="T44" fmla="*/ 25 w 110"/>
                <a:gd name="T45" fmla="*/ 250 h 547"/>
                <a:gd name="T46" fmla="*/ 27 w 110"/>
                <a:gd name="T47" fmla="*/ 260 h 547"/>
                <a:gd name="T48" fmla="*/ 30 w 110"/>
                <a:gd name="T49" fmla="*/ 271 h 547"/>
                <a:gd name="T50" fmla="*/ 32 w 110"/>
                <a:gd name="T51" fmla="*/ 283 h 547"/>
                <a:gd name="T52" fmla="*/ 37 w 110"/>
                <a:gd name="T53" fmla="*/ 295 h 547"/>
                <a:gd name="T54" fmla="*/ 39 w 110"/>
                <a:gd name="T55" fmla="*/ 306 h 547"/>
                <a:gd name="T56" fmla="*/ 42 w 110"/>
                <a:gd name="T57" fmla="*/ 316 h 547"/>
                <a:gd name="T58" fmla="*/ 44 w 110"/>
                <a:gd name="T59" fmla="*/ 327 h 547"/>
                <a:gd name="T60" fmla="*/ 47 w 110"/>
                <a:gd name="T61" fmla="*/ 337 h 547"/>
                <a:gd name="T62" fmla="*/ 49 w 110"/>
                <a:gd name="T63" fmla="*/ 347 h 547"/>
                <a:gd name="T64" fmla="*/ 53 w 110"/>
                <a:gd name="T65" fmla="*/ 358 h 547"/>
                <a:gd name="T66" fmla="*/ 54 w 110"/>
                <a:gd name="T67" fmla="*/ 368 h 547"/>
                <a:gd name="T68" fmla="*/ 58 w 110"/>
                <a:gd name="T69" fmla="*/ 380 h 547"/>
                <a:gd name="T70" fmla="*/ 60 w 110"/>
                <a:gd name="T71" fmla="*/ 389 h 547"/>
                <a:gd name="T72" fmla="*/ 63 w 110"/>
                <a:gd name="T73" fmla="*/ 400 h 547"/>
                <a:gd name="T74" fmla="*/ 65 w 110"/>
                <a:gd name="T75" fmla="*/ 410 h 547"/>
                <a:gd name="T76" fmla="*/ 68 w 110"/>
                <a:gd name="T77" fmla="*/ 420 h 547"/>
                <a:gd name="T78" fmla="*/ 73 w 110"/>
                <a:gd name="T79" fmla="*/ 438 h 547"/>
                <a:gd name="T80" fmla="*/ 80 w 110"/>
                <a:gd name="T81" fmla="*/ 457 h 547"/>
                <a:gd name="T82" fmla="*/ 84 w 110"/>
                <a:gd name="T83" fmla="*/ 473 h 547"/>
                <a:gd name="T84" fmla="*/ 89 w 110"/>
                <a:gd name="T85" fmla="*/ 488 h 547"/>
                <a:gd name="T86" fmla="*/ 93 w 110"/>
                <a:gd name="T87" fmla="*/ 500 h 547"/>
                <a:gd name="T88" fmla="*/ 98 w 110"/>
                <a:gd name="T89" fmla="*/ 514 h 547"/>
                <a:gd name="T90" fmla="*/ 100 w 110"/>
                <a:gd name="T91" fmla="*/ 523 h 547"/>
                <a:gd name="T92" fmla="*/ 103 w 110"/>
                <a:gd name="T93" fmla="*/ 533 h 547"/>
                <a:gd name="T94" fmla="*/ 107 w 110"/>
                <a:gd name="T95" fmla="*/ 540 h 547"/>
                <a:gd name="T96" fmla="*/ 110 w 110"/>
                <a:gd name="T97"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547">
                  <a:moveTo>
                    <a:pt x="13" y="0"/>
                  </a:moveTo>
                  <a:lnTo>
                    <a:pt x="7" y="8"/>
                  </a:lnTo>
                  <a:lnTo>
                    <a:pt x="4" y="20"/>
                  </a:lnTo>
                  <a:lnTo>
                    <a:pt x="0" y="34"/>
                  </a:lnTo>
                  <a:lnTo>
                    <a:pt x="0" y="50"/>
                  </a:lnTo>
                  <a:lnTo>
                    <a:pt x="0" y="66"/>
                  </a:lnTo>
                  <a:lnTo>
                    <a:pt x="0" y="83"/>
                  </a:lnTo>
                  <a:lnTo>
                    <a:pt x="0" y="92"/>
                  </a:lnTo>
                  <a:lnTo>
                    <a:pt x="0" y="100"/>
                  </a:lnTo>
                  <a:lnTo>
                    <a:pt x="2" y="111"/>
                  </a:lnTo>
                  <a:lnTo>
                    <a:pt x="4" y="121"/>
                  </a:lnTo>
                  <a:lnTo>
                    <a:pt x="4" y="130"/>
                  </a:lnTo>
                  <a:lnTo>
                    <a:pt x="4" y="140"/>
                  </a:lnTo>
                  <a:lnTo>
                    <a:pt x="6" y="151"/>
                  </a:lnTo>
                  <a:lnTo>
                    <a:pt x="7" y="161"/>
                  </a:lnTo>
                  <a:lnTo>
                    <a:pt x="9" y="172"/>
                  </a:lnTo>
                  <a:lnTo>
                    <a:pt x="11" y="182"/>
                  </a:lnTo>
                  <a:lnTo>
                    <a:pt x="13" y="193"/>
                  </a:lnTo>
                  <a:lnTo>
                    <a:pt x="16" y="205"/>
                  </a:lnTo>
                  <a:lnTo>
                    <a:pt x="16" y="215"/>
                  </a:lnTo>
                  <a:lnTo>
                    <a:pt x="20" y="226"/>
                  </a:lnTo>
                  <a:lnTo>
                    <a:pt x="21" y="238"/>
                  </a:lnTo>
                  <a:lnTo>
                    <a:pt x="25" y="250"/>
                  </a:lnTo>
                  <a:lnTo>
                    <a:pt x="27" y="260"/>
                  </a:lnTo>
                  <a:lnTo>
                    <a:pt x="30" y="271"/>
                  </a:lnTo>
                  <a:lnTo>
                    <a:pt x="32" y="283"/>
                  </a:lnTo>
                  <a:lnTo>
                    <a:pt x="37" y="295"/>
                  </a:lnTo>
                  <a:lnTo>
                    <a:pt x="39" y="306"/>
                  </a:lnTo>
                  <a:lnTo>
                    <a:pt x="42" y="316"/>
                  </a:lnTo>
                  <a:lnTo>
                    <a:pt x="44" y="327"/>
                  </a:lnTo>
                  <a:lnTo>
                    <a:pt x="47" y="337"/>
                  </a:lnTo>
                  <a:lnTo>
                    <a:pt x="49" y="347"/>
                  </a:lnTo>
                  <a:lnTo>
                    <a:pt x="53" y="358"/>
                  </a:lnTo>
                  <a:lnTo>
                    <a:pt x="54" y="368"/>
                  </a:lnTo>
                  <a:lnTo>
                    <a:pt x="58" y="380"/>
                  </a:lnTo>
                  <a:lnTo>
                    <a:pt x="60" y="389"/>
                  </a:lnTo>
                  <a:lnTo>
                    <a:pt x="63" y="400"/>
                  </a:lnTo>
                  <a:lnTo>
                    <a:pt x="65" y="410"/>
                  </a:lnTo>
                  <a:lnTo>
                    <a:pt x="68" y="420"/>
                  </a:lnTo>
                  <a:lnTo>
                    <a:pt x="73" y="438"/>
                  </a:lnTo>
                  <a:lnTo>
                    <a:pt x="80" y="457"/>
                  </a:lnTo>
                  <a:lnTo>
                    <a:pt x="84" y="473"/>
                  </a:lnTo>
                  <a:lnTo>
                    <a:pt x="89" y="488"/>
                  </a:lnTo>
                  <a:lnTo>
                    <a:pt x="93" y="500"/>
                  </a:lnTo>
                  <a:lnTo>
                    <a:pt x="98" y="514"/>
                  </a:lnTo>
                  <a:lnTo>
                    <a:pt x="100" y="523"/>
                  </a:lnTo>
                  <a:lnTo>
                    <a:pt x="103" y="533"/>
                  </a:lnTo>
                  <a:lnTo>
                    <a:pt x="107" y="540"/>
                  </a:lnTo>
                  <a:lnTo>
                    <a:pt x="110" y="54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3" name="Freeform 265"/>
            <p:cNvSpPr>
              <a:spLocks/>
            </p:cNvSpPr>
            <p:nvPr/>
          </p:nvSpPr>
          <p:spPr bwMode="auto">
            <a:xfrm>
              <a:off x="1656" y="3894"/>
              <a:ext cx="3" cy="4"/>
            </a:xfrm>
            <a:custGeom>
              <a:avLst/>
              <a:gdLst>
                <a:gd name="T0" fmla="*/ 0 w 5"/>
                <a:gd name="T1" fmla="*/ 0 h 9"/>
                <a:gd name="T2" fmla="*/ 2 w 5"/>
                <a:gd name="T3" fmla="*/ 4 h 9"/>
                <a:gd name="T4" fmla="*/ 5 w 5"/>
                <a:gd name="T5" fmla="*/ 9 h 9"/>
              </a:gdLst>
              <a:ahLst/>
              <a:cxnLst>
                <a:cxn ang="0">
                  <a:pos x="T0" y="T1"/>
                </a:cxn>
                <a:cxn ang="0">
                  <a:pos x="T2" y="T3"/>
                </a:cxn>
                <a:cxn ang="0">
                  <a:pos x="T4" y="T5"/>
                </a:cxn>
              </a:cxnLst>
              <a:rect l="0" t="0" r="r" b="b"/>
              <a:pathLst>
                <a:path w="5" h="9">
                  <a:moveTo>
                    <a:pt x="0" y="0"/>
                  </a:moveTo>
                  <a:lnTo>
                    <a:pt x="2" y="4"/>
                  </a:lnTo>
                  <a:lnTo>
                    <a:pt x="5" y="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4" name="Freeform 266"/>
            <p:cNvSpPr>
              <a:spLocks/>
            </p:cNvSpPr>
            <p:nvPr/>
          </p:nvSpPr>
          <p:spPr bwMode="auto">
            <a:xfrm>
              <a:off x="2212" y="1330"/>
              <a:ext cx="13" cy="4"/>
            </a:xfrm>
            <a:custGeom>
              <a:avLst/>
              <a:gdLst>
                <a:gd name="T0" fmla="*/ 0 w 26"/>
                <a:gd name="T1" fmla="*/ 9 h 9"/>
                <a:gd name="T2" fmla="*/ 14 w 26"/>
                <a:gd name="T3" fmla="*/ 9 h 9"/>
                <a:gd name="T4" fmla="*/ 26 w 26"/>
                <a:gd name="T5" fmla="*/ 0 h 9"/>
              </a:gdLst>
              <a:ahLst/>
              <a:cxnLst>
                <a:cxn ang="0">
                  <a:pos x="T0" y="T1"/>
                </a:cxn>
                <a:cxn ang="0">
                  <a:pos x="T2" y="T3"/>
                </a:cxn>
                <a:cxn ang="0">
                  <a:pos x="T4" y="T5"/>
                </a:cxn>
              </a:cxnLst>
              <a:rect l="0" t="0" r="r" b="b"/>
              <a:pathLst>
                <a:path w="26" h="9">
                  <a:moveTo>
                    <a:pt x="0" y="9"/>
                  </a:moveTo>
                  <a:lnTo>
                    <a:pt x="14" y="9"/>
                  </a:lnTo>
                  <a:lnTo>
                    <a:pt x="26"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5" name="Freeform 267"/>
            <p:cNvSpPr>
              <a:spLocks/>
            </p:cNvSpPr>
            <p:nvPr/>
          </p:nvSpPr>
          <p:spPr bwMode="auto">
            <a:xfrm>
              <a:off x="2221" y="1316"/>
              <a:ext cx="5" cy="14"/>
            </a:xfrm>
            <a:custGeom>
              <a:avLst/>
              <a:gdLst>
                <a:gd name="T0" fmla="*/ 7 w 9"/>
                <a:gd name="T1" fmla="*/ 27 h 27"/>
                <a:gd name="T2" fmla="*/ 9 w 9"/>
                <a:gd name="T3" fmla="*/ 12 h 27"/>
                <a:gd name="T4" fmla="*/ 0 w 9"/>
                <a:gd name="T5" fmla="*/ 0 h 27"/>
              </a:gdLst>
              <a:ahLst/>
              <a:cxnLst>
                <a:cxn ang="0">
                  <a:pos x="T0" y="T1"/>
                </a:cxn>
                <a:cxn ang="0">
                  <a:pos x="T2" y="T3"/>
                </a:cxn>
                <a:cxn ang="0">
                  <a:pos x="T4" y="T5"/>
                </a:cxn>
              </a:cxnLst>
              <a:rect l="0" t="0" r="r" b="b"/>
              <a:pathLst>
                <a:path w="9" h="27">
                  <a:moveTo>
                    <a:pt x="7" y="27"/>
                  </a:moveTo>
                  <a:lnTo>
                    <a:pt x="9" y="12"/>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6" name="Freeform 268"/>
            <p:cNvSpPr>
              <a:spLocks/>
            </p:cNvSpPr>
            <p:nvPr/>
          </p:nvSpPr>
          <p:spPr bwMode="auto">
            <a:xfrm>
              <a:off x="2205" y="1293"/>
              <a:ext cx="16" cy="23"/>
            </a:xfrm>
            <a:custGeom>
              <a:avLst/>
              <a:gdLst>
                <a:gd name="T0" fmla="*/ 33 w 33"/>
                <a:gd name="T1" fmla="*/ 46 h 46"/>
                <a:gd name="T2" fmla="*/ 26 w 33"/>
                <a:gd name="T3" fmla="*/ 40 h 46"/>
                <a:gd name="T4" fmla="*/ 14 w 33"/>
                <a:gd name="T5" fmla="*/ 32 h 46"/>
                <a:gd name="T6" fmla="*/ 2 w 33"/>
                <a:gd name="T7" fmla="*/ 16 h 46"/>
                <a:gd name="T8" fmla="*/ 0 w 33"/>
                <a:gd name="T9" fmla="*/ 0 h 46"/>
              </a:gdLst>
              <a:ahLst/>
              <a:cxnLst>
                <a:cxn ang="0">
                  <a:pos x="T0" y="T1"/>
                </a:cxn>
                <a:cxn ang="0">
                  <a:pos x="T2" y="T3"/>
                </a:cxn>
                <a:cxn ang="0">
                  <a:pos x="T4" y="T5"/>
                </a:cxn>
                <a:cxn ang="0">
                  <a:pos x="T6" y="T7"/>
                </a:cxn>
                <a:cxn ang="0">
                  <a:pos x="T8" y="T9"/>
                </a:cxn>
              </a:cxnLst>
              <a:rect l="0" t="0" r="r" b="b"/>
              <a:pathLst>
                <a:path w="33" h="46">
                  <a:moveTo>
                    <a:pt x="33" y="46"/>
                  </a:moveTo>
                  <a:lnTo>
                    <a:pt x="26" y="40"/>
                  </a:lnTo>
                  <a:lnTo>
                    <a:pt x="14" y="32"/>
                  </a:lnTo>
                  <a:lnTo>
                    <a:pt x="2" y="16"/>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7" name="Freeform 269"/>
            <p:cNvSpPr>
              <a:spLocks/>
            </p:cNvSpPr>
            <p:nvPr/>
          </p:nvSpPr>
          <p:spPr bwMode="auto">
            <a:xfrm>
              <a:off x="2205" y="1240"/>
              <a:ext cx="95" cy="53"/>
            </a:xfrm>
            <a:custGeom>
              <a:avLst/>
              <a:gdLst>
                <a:gd name="T0" fmla="*/ 0 w 192"/>
                <a:gd name="T1" fmla="*/ 106 h 106"/>
                <a:gd name="T2" fmla="*/ 0 w 192"/>
                <a:gd name="T3" fmla="*/ 98 h 106"/>
                <a:gd name="T4" fmla="*/ 6 w 192"/>
                <a:gd name="T5" fmla="*/ 89 h 106"/>
                <a:gd name="T6" fmla="*/ 9 w 192"/>
                <a:gd name="T7" fmla="*/ 82 h 106"/>
                <a:gd name="T8" fmla="*/ 16 w 192"/>
                <a:gd name="T9" fmla="*/ 77 h 106"/>
                <a:gd name="T10" fmla="*/ 23 w 192"/>
                <a:gd name="T11" fmla="*/ 70 h 106"/>
                <a:gd name="T12" fmla="*/ 33 w 192"/>
                <a:gd name="T13" fmla="*/ 65 h 106"/>
                <a:gd name="T14" fmla="*/ 42 w 192"/>
                <a:gd name="T15" fmla="*/ 56 h 106"/>
                <a:gd name="T16" fmla="*/ 56 w 192"/>
                <a:gd name="T17" fmla="*/ 49 h 106"/>
                <a:gd name="T18" fmla="*/ 63 w 192"/>
                <a:gd name="T19" fmla="*/ 44 h 106"/>
                <a:gd name="T20" fmla="*/ 72 w 192"/>
                <a:gd name="T21" fmla="*/ 40 h 106"/>
                <a:gd name="T22" fmla="*/ 80 w 192"/>
                <a:gd name="T23" fmla="*/ 37 h 106"/>
                <a:gd name="T24" fmla="*/ 91 w 192"/>
                <a:gd name="T25" fmla="*/ 33 h 106"/>
                <a:gd name="T26" fmla="*/ 99 w 192"/>
                <a:gd name="T27" fmla="*/ 28 h 106"/>
                <a:gd name="T28" fmla="*/ 110 w 192"/>
                <a:gd name="T29" fmla="*/ 25 h 106"/>
                <a:gd name="T30" fmla="*/ 122 w 192"/>
                <a:gd name="T31" fmla="*/ 19 h 106"/>
                <a:gd name="T32" fmla="*/ 134 w 192"/>
                <a:gd name="T33" fmla="*/ 16 h 106"/>
                <a:gd name="T34" fmla="*/ 146 w 192"/>
                <a:gd name="T35" fmla="*/ 11 h 106"/>
                <a:gd name="T36" fmla="*/ 160 w 192"/>
                <a:gd name="T37" fmla="*/ 7 h 106"/>
                <a:gd name="T38" fmla="*/ 176 w 192"/>
                <a:gd name="T39" fmla="*/ 4 h 106"/>
                <a:gd name="T40" fmla="*/ 192 w 192"/>
                <a:gd name="T4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06">
                  <a:moveTo>
                    <a:pt x="0" y="106"/>
                  </a:moveTo>
                  <a:lnTo>
                    <a:pt x="0" y="98"/>
                  </a:lnTo>
                  <a:lnTo>
                    <a:pt x="6" y="89"/>
                  </a:lnTo>
                  <a:lnTo>
                    <a:pt x="9" y="82"/>
                  </a:lnTo>
                  <a:lnTo>
                    <a:pt x="16" y="77"/>
                  </a:lnTo>
                  <a:lnTo>
                    <a:pt x="23" y="70"/>
                  </a:lnTo>
                  <a:lnTo>
                    <a:pt x="33" y="65"/>
                  </a:lnTo>
                  <a:lnTo>
                    <a:pt x="42" y="56"/>
                  </a:lnTo>
                  <a:lnTo>
                    <a:pt x="56" y="49"/>
                  </a:lnTo>
                  <a:lnTo>
                    <a:pt x="63" y="44"/>
                  </a:lnTo>
                  <a:lnTo>
                    <a:pt x="72" y="40"/>
                  </a:lnTo>
                  <a:lnTo>
                    <a:pt x="80" y="37"/>
                  </a:lnTo>
                  <a:lnTo>
                    <a:pt x="91" y="33"/>
                  </a:lnTo>
                  <a:lnTo>
                    <a:pt x="99" y="28"/>
                  </a:lnTo>
                  <a:lnTo>
                    <a:pt x="110" y="25"/>
                  </a:lnTo>
                  <a:lnTo>
                    <a:pt x="122" y="19"/>
                  </a:lnTo>
                  <a:lnTo>
                    <a:pt x="134" y="16"/>
                  </a:lnTo>
                  <a:lnTo>
                    <a:pt x="146" y="11"/>
                  </a:lnTo>
                  <a:lnTo>
                    <a:pt x="160" y="7"/>
                  </a:lnTo>
                  <a:lnTo>
                    <a:pt x="176" y="4"/>
                  </a:lnTo>
                  <a:lnTo>
                    <a:pt x="192"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8" name="Freeform 270"/>
            <p:cNvSpPr>
              <a:spLocks/>
            </p:cNvSpPr>
            <p:nvPr/>
          </p:nvSpPr>
          <p:spPr bwMode="auto">
            <a:xfrm>
              <a:off x="2300" y="1228"/>
              <a:ext cx="7" cy="12"/>
            </a:xfrm>
            <a:custGeom>
              <a:avLst/>
              <a:gdLst>
                <a:gd name="T0" fmla="*/ 0 w 14"/>
                <a:gd name="T1" fmla="*/ 24 h 24"/>
                <a:gd name="T2" fmla="*/ 12 w 14"/>
                <a:gd name="T3" fmla="*/ 16 h 24"/>
                <a:gd name="T4" fmla="*/ 14 w 14"/>
                <a:gd name="T5" fmla="*/ 0 h 24"/>
              </a:gdLst>
              <a:ahLst/>
              <a:cxnLst>
                <a:cxn ang="0">
                  <a:pos x="T0" y="T1"/>
                </a:cxn>
                <a:cxn ang="0">
                  <a:pos x="T2" y="T3"/>
                </a:cxn>
                <a:cxn ang="0">
                  <a:pos x="T4" y="T5"/>
                </a:cxn>
              </a:cxnLst>
              <a:rect l="0" t="0" r="r" b="b"/>
              <a:pathLst>
                <a:path w="14" h="24">
                  <a:moveTo>
                    <a:pt x="0" y="24"/>
                  </a:moveTo>
                  <a:lnTo>
                    <a:pt x="12" y="16"/>
                  </a:lnTo>
                  <a:lnTo>
                    <a:pt x="14"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9" name="Freeform 271"/>
            <p:cNvSpPr>
              <a:spLocks/>
            </p:cNvSpPr>
            <p:nvPr/>
          </p:nvSpPr>
          <p:spPr bwMode="auto">
            <a:xfrm>
              <a:off x="2295" y="1221"/>
              <a:ext cx="12" cy="7"/>
            </a:xfrm>
            <a:custGeom>
              <a:avLst/>
              <a:gdLst>
                <a:gd name="T0" fmla="*/ 25 w 25"/>
                <a:gd name="T1" fmla="*/ 14 h 14"/>
                <a:gd name="T2" fmla="*/ 14 w 25"/>
                <a:gd name="T3" fmla="*/ 2 h 14"/>
                <a:gd name="T4" fmla="*/ 0 w 25"/>
                <a:gd name="T5" fmla="*/ 0 h 14"/>
              </a:gdLst>
              <a:ahLst/>
              <a:cxnLst>
                <a:cxn ang="0">
                  <a:pos x="T0" y="T1"/>
                </a:cxn>
                <a:cxn ang="0">
                  <a:pos x="T2" y="T3"/>
                </a:cxn>
                <a:cxn ang="0">
                  <a:pos x="T4" y="T5"/>
                </a:cxn>
              </a:cxnLst>
              <a:rect l="0" t="0" r="r" b="b"/>
              <a:pathLst>
                <a:path w="25" h="14">
                  <a:moveTo>
                    <a:pt x="25" y="14"/>
                  </a:moveTo>
                  <a:lnTo>
                    <a:pt x="14" y="2"/>
                  </a:lnTo>
                  <a:lnTo>
                    <a:pt x="0" y="0"/>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80" name="Freeform 272"/>
            <p:cNvSpPr>
              <a:spLocks/>
            </p:cNvSpPr>
            <p:nvPr/>
          </p:nvSpPr>
          <p:spPr bwMode="auto">
            <a:xfrm>
              <a:off x="2185" y="1221"/>
              <a:ext cx="110" cy="70"/>
            </a:xfrm>
            <a:custGeom>
              <a:avLst/>
              <a:gdLst>
                <a:gd name="T0" fmla="*/ 221 w 221"/>
                <a:gd name="T1" fmla="*/ 0 h 139"/>
                <a:gd name="T2" fmla="*/ 206 w 221"/>
                <a:gd name="T3" fmla="*/ 2 h 139"/>
                <a:gd name="T4" fmla="*/ 193 w 221"/>
                <a:gd name="T5" fmla="*/ 5 h 139"/>
                <a:gd name="T6" fmla="*/ 179 w 221"/>
                <a:gd name="T7" fmla="*/ 9 h 139"/>
                <a:gd name="T8" fmla="*/ 169 w 221"/>
                <a:gd name="T9" fmla="*/ 14 h 139"/>
                <a:gd name="T10" fmla="*/ 157 w 221"/>
                <a:gd name="T11" fmla="*/ 17 h 139"/>
                <a:gd name="T12" fmla="*/ 146 w 221"/>
                <a:gd name="T13" fmla="*/ 21 h 139"/>
                <a:gd name="T14" fmla="*/ 136 w 221"/>
                <a:gd name="T15" fmla="*/ 24 h 139"/>
                <a:gd name="T16" fmla="*/ 127 w 221"/>
                <a:gd name="T17" fmla="*/ 30 h 139"/>
                <a:gd name="T18" fmla="*/ 117 w 221"/>
                <a:gd name="T19" fmla="*/ 33 h 139"/>
                <a:gd name="T20" fmla="*/ 106 w 221"/>
                <a:gd name="T21" fmla="*/ 37 h 139"/>
                <a:gd name="T22" fmla="*/ 96 w 221"/>
                <a:gd name="T23" fmla="*/ 40 h 139"/>
                <a:gd name="T24" fmla="*/ 89 w 221"/>
                <a:gd name="T25" fmla="*/ 45 h 139"/>
                <a:gd name="T26" fmla="*/ 79 w 221"/>
                <a:gd name="T27" fmla="*/ 49 h 139"/>
                <a:gd name="T28" fmla="*/ 72 w 221"/>
                <a:gd name="T29" fmla="*/ 54 h 139"/>
                <a:gd name="T30" fmla="*/ 65 w 221"/>
                <a:gd name="T31" fmla="*/ 59 h 139"/>
                <a:gd name="T32" fmla="*/ 59 w 221"/>
                <a:gd name="T33" fmla="*/ 64 h 139"/>
                <a:gd name="T34" fmla="*/ 44 w 221"/>
                <a:gd name="T35" fmla="*/ 71 h 139"/>
                <a:gd name="T36" fmla="*/ 33 w 221"/>
                <a:gd name="T37" fmla="*/ 80 h 139"/>
                <a:gd name="T38" fmla="*/ 23 w 221"/>
                <a:gd name="T39" fmla="*/ 89 h 139"/>
                <a:gd name="T40" fmla="*/ 16 w 221"/>
                <a:gd name="T41" fmla="*/ 99 h 139"/>
                <a:gd name="T42" fmla="*/ 9 w 221"/>
                <a:gd name="T43" fmla="*/ 108 h 139"/>
                <a:gd name="T44" fmla="*/ 6 w 221"/>
                <a:gd name="T45" fmla="*/ 118 h 139"/>
                <a:gd name="T46" fmla="*/ 0 w 221"/>
                <a:gd name="T47" fmla="*/ 129 h 139"/>
                <a:gd name="T48" fmla="*/ 0 w 221"/>
                <a:gd name="T4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139">
                  <a:moveTo>
                    <a:pt x="221" y="0"/>
                  </a:moveTo>
                  <a:lnTo>
                    <a:pt x="206" y="2"/>
                  </a:lnTo>
                  <a:lnTo>
                    <a:pt x="193" y="5"/>
                  </a:lnTo>
                  <a:lnTo>
                    <a:pt x="179" y="9"/>
                  </a:lnTo>
                  <a:lnTo>
                    <a:pt x="169" y="14"/>
                  </a:lnTo>
                  <a:lnTo>
                    <a:pt x="157" y="17"/>
                  </a:lnTo>
                  <a:lnTo>
                    <a:pt x="146" y="21"/>
                  </a:lnTo>
                  <a:lnTo>
                    <a:pt x="136" y="24"/>
                  </a:lnTo>
                  <a:lnTo>
                    <a:pt x="127" y="30"/>
                  </a:lnTo>
                  <a:lnTo>
                    <a:pt x="117" y="33"/>
                  </a:lnTo>
                  <a:lnTo>
                    <a:pt x="106" y="37"/>
                  </a:lnTo>
                  <a:lnTo>
                    <a:pt x="96" y="40"/>
                  </a:lnTo>
                  <a:lnTo>
                    <a:pt x="89" y="45"/>
                  </a:lnTo>
                  <a:lnTo>
                    <a:pt x="79" y="49"/>
                  </a:lnTo>
                  <a:lnTo>
                    <a:pt x="72" y="54"/>
                  </a:lnTo>
                  <a:lnTo>
                    <a:pt x="65" y="59"/>
                  </a:lnTo>
                  <a:lnTo>
                    <a:pt x="59" y="64"/>
                  </a:lnTo>
                  <a:lnTo>
                    <a:pt x="44" y="71"/>
                  </a:lnTo>
                  <a:lnTo>
                    <a:pt x="33" y="80"/>
                  </a:lnTo>
                  <a:lnTo>
                    <a:pt x="23" y="89"/>
                  </a:lnTo>
                  <a:lnTo>
                    <a:pt x="16" y="99"/>
                  </a:lnTo>
                  <a:lnTo>
                    <a:pt x="9" y="108"/>
                  </a:lnTo>
                  <a:lnTo>
                    <a:pt x="6" y="118"/>
                  </a:lnTo>
                  <a:lnTo>
                    <a:pt x="0" y="129"/>
                  </a:lnTo>
                  <a:lnTo>
                    <a:pt x="0" y="139"/>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81" name="Freeform 273"/>
            <p:cNvSpPr>
              <a:spLocks/>
            </p:cNvSpPr>
            <p:nvPr/>
          </p:nvSpPr>
          <p:spPr bwMode="auto">
            <a:xfrm>
              <a:off x="2185" y="1291"/>
              <a:ext cx="27" cy="43"/>
            </a:xfrm>
            <a:custGeom>
              <a:avLst/>
              <a:gdLst>
                <a:gd name="T0" fmla="*/ 0 w 54"/>
                <a:gd name="T1" fmla="*/ 0 h 87"/>
                <a:gd name="T2" fmla="*/ 0 w 54"/>
                <a:gd name="T3" fmla="*/ 17 h 87"/>
                <a:gd name="T4" fmla="*/ 6 w 54"/>
                <a:gd name="T5" fmla="*/ 35 h 87"/>
                <a:gd name="T6" fmla="*/ 14 w 54"/>
                <a:gd name="T7" fmla="*/ 49 h 87"/>
                <a:gd name="T8" fmla="*/ 25 w 54"/>
                <a:gd name="T9" fmla="*/ 61 h 87"/>
                <a:gd name="T10" fmla="*/ 33 w 54"/>
                <a:gd name="T11" fmla="*/ 70 h 87"/>
                <a:gd name="T12" fmla="*/ 44 w 54"/>
                <a:gd name="T13" fmla="*/ 78 h 87"/>
                <a:gd name="T14" fmla="*/ 49 w 54"/>
                <a:gd name="T15" fmla="*/ 84 h 87"/>
                <a:gd name="T16" fmla="*/ 54 w 54"/>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87">
                  <a:moveTo>
                    <a:pt x="0" y="0"/>
                  </a:moveTo>
                  <a:lnTo>
                    <a:pt x="0" y="17"/>
                  </a:lnTo>
                  <a:lnTo>
                    <a:pt x="6" y="35"/>
                  </a:lnTo>
                  <a:lnTo>
                    <a:pt x="14" y="49"/>
                  </a:lnTo>
                  <a:lnTo>
                    <a:pt x="25" y="61"/>
                  </a:lnTo>
                  <a:lnTo>
                    <a:pt x="33" y="70"/>
                  </a:lnTo>
                  <a:lnTo>
                    <a:pt x="44" y="78"/>
                  </a:lnTo>
                  <a:lnTo>
                    <a:pt x="49" y="84"/>
                  </a:lnTo>
                  <a:lnTo>
                    <a:pt x="54" y="87"/>
                  </a:lnTo>
                </a:path>
              </a:pathLst>
            </a:custGeom>
            <a:noFill/>
            <a:ln w="19050">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82" name="Freeform 274"/>
            <p:cNvSpPr>
              <a:spLocks/>
            </p:cNvSpPr>
            <p:nvPr/>
          </p:nvSpPr>
          <p:spPr bwMode="auto">
            <a:xfrm>
              <a:off x="1600" y="903"/>
              <a:ext cx="2472" cy="5630"/>
            </a:xfrm>
            <a:custGeom>
              <a:avLst/>
              <a:gdLst>
                <a:gd name="T0" fmla="*/ 4633 w 4944"/>
                <a:gd name="T1" fmla="*/ 3371 h 11261"/>
                <a:gd name="T2" fmla="*/ 4045 w 4944"/>
                <a:gd name="T3" fmla="*/ 2403 h 11261"/>
                <a:gd name="T4" fmla="*/ 4219 w 4944"/>
                <a:gd name="T5" fmla="*/ 1700 h 11261"/>
                <a:gd name="T6" fmla="*/ 4227 w 4944"/>
                <a:gd name="T7" fmla="*/ 719 h 11261"/>
                <a:gd name="T8" fmla="*/ 3909 w 4944"/>
                <a:gd name="T9" fmla="*/ 420 h 11261"/>
                <a:gd name="T10" fmla="*/ 3326 w 4944"/>
                <a:gd name="T11" fmla="*/ 353 h 11261"/>
                <a:gd name="T12" fmla="*/ 3246 w 4944"/>
                <a:gd name="T13" fmla="*/ 52 h 11261"/>
                <a:gd name="T14" fmla="*/ 3149 w 4944"/>
                <a:gd name="T15" fmla="*/ 337 h 11261"/>
                <a:gd name="T16" fmla="*/ 2746 w 4944"/>
                <a:gd name="T17" fmla="*/ 111 h 11261"/>
                <a:gd name="T18" fmla="*/ 2961 w 4944"/>
                <a:gd name="T19" fmla="*/ 323 h 11261"/>
                <a:gd name="T20" fmla="*/ 2624 w 4944"/>
                <a:gd name="T21" fmla="*/ 373 h 11261"/>
                <a:gd name="T22" fmla="*/ 2189 w 4944"/>
                <a:gd name="T23" fmla="*/ 226 h 11261"/>
                <a:gd name="T24" fmla="*/ 2537 w 4944"/>
                <a:gd name="T25" fmla="*/ 316 h 11261"/>
                <a:gd name="T26" fmla="*/ 2215 w 4944"/>
                <a:gd name="T27" fmla="*/ 452 h 11261"/>
                <a:gd name="T28" fmla="*/ 1711 w 4944"/>
                <a:gd name="T29" fmla="*/ 606 h 11261"/>
                <a:gd name="T30" fmla="*/ 1593 w 4944"/>
                <a:gd name="T31" fmla="*/ 829 h 11261"/>
                <a:gd name="T32" fmla="*/ 1215 w 4944"/>
                <a:gd name="T33" fmla="*/ 926 h 11261"/>
                <a:gd name="T34" fmla="*/ 836 w 4944"/>
                <a:gd name="T35" fmla="*/ 1299 h 11261"/>
                <a:gd name="T36" fmla="*/ 847 w 4944"/>
                <a:gd name="T37" fmla="*/ 1740 h 11261"/>
                <a:gd name="T38" fmla="*/ 544 w 4944"/>
                <a:gd name="T39" fmla="*/ 1919 h 11261"/>
                <a:gd name="T40" fmla="*/ 457 w 4944"/>
                <a:gd name="T41" fmla="*/ 2147 h 11261"/>
                <a:gd name="T42" fmla="*/ 1085 w 4944"/>
                <a:gd name="T43" fmla="*/ 2239 h 11261"/>
                <a:gd name="T44" fmla="*/ 1172 w 4944"/>
                <a:gd name="T45" fmla="*/ 2881 h 11261"/>
                <a:gd name="T46" fmla="*/ 1457 w 4944"/>
                <a:gd name="T47" fmla="*/ 3013 h 11261"/>
                <a:gd name="T48" fmla="*/ 2010 w 4944"/>
                <a:gd name="T49" fmla="*/ 3030 h 11261"/>
                <a:gd name="T50" fmla="*/ 2259 w 4944"/>
                <a:gd name="T51" fmla="*/ 3476 h 11261"/>
                <a:gd name="T52" fmla="*/ 1974 w 4944"/>
                <a:gd name="T53" fmla="*/ 3961 h 11261"/>
                <a:gd name="T54" fmla="*/ 1756 w 4944"/>
                <a:gd name="T55" fmla="*/ 4333 h 11261"/>
                <a:gd name="T56" fmla="*/ 1427 w 4944"/>
                <a:gd name="T57" fmla="*/ 4754 h 11261"/>
                <a:gd name="T58" fmla="*/ 767 w 4944"/>
                <a:gd name="T59" fmla="*/ 5157 h 11261"/>
                <a:gd name="T60" fmla="*/ 337 w 4944"/>
                <a:gd name="T61" fmla="*/ 5174 h 11261"/>
                <a:gd name="T62" fmla="*/ 0 w 4944"/>
                <a:gd name="T63" fmla="*/ 5524 h 11261"/>
                <a:gd name="T64" fmla="*/ 102 w 4944"/>
                <a:gd name="T65" fmla="*/ 5966 h 11261"/>
                <a:gd name="T66" fmla="*/ 252 w 4944"/>
                <a:gd name="T67" fmla="*/ 7362 h 11261"/>
                <a:gd name="T68" fmla="*/ 342 w 4944"/>
                <a:gd name="T69" fmla="*/ 10184 h 11261"/>
                <a:gd name="T70" fmla="*/ 448 w 4944"/>
                <a:gd name="T71" fmla="*/ 10732 h 11261"/>
                <a:gd name="T72" fmla="*/ 615 w 4944"/>
                <a:gd name="T73" fmla="*/ 10422 h 11261"/>
                <a:gd name="T74" fmla="*/ 551 w 4944"/>
                <a:gd name="T75" fmla="*/ 8539 h 11261"/>
                <a:gd name="T76" fmla="*/ 469 w 4944"/>
                <a:gd name="T77" fmla="*/ 6084 h 11261"/>
                <a:gd name="T78" fmla="*/ 843 w 4944"/>
                <a:gd name="T79" fmla="*/ 5901 h 11261"/>
                <a:gd name="T80" fmla="*/ 1160 w 4944"/>
                <a:gd name="T81" fmla="*/ 6291 h 11261"/>
                <a:gd name="T82" fmla="*/ 1476 w 4944"/>
                <a:gd name="T83" fmla="*/ 6616 h 11261"/>
                <a:gd name="T84" fmla="*/ 1751 w 4944"/>
                <a:gd name="T85" fmla="*/ 7145 h 11261"/>
                <a:gd name="T86" fmla="*/ 1855 w 4944"/>
                <a:gd name="T87" fmla="*/ 7746 h 11261"/>
                <a:gd name="T88" fmla="*/ 1942 w 4944"/>
                <a:gd name="T89" fmla="*/ 8694 h 11261"/>
                <a:gd name="T90" fmla="*/ 1946 w 4944"/>
                <a:gd name="T91" fmla="*/ 9223 h 11261"/>
                <a:gd name="T92" fmla="*/ 1961 w 4944"/>
                <a:gd name="T93" fmla="*/ 9650 h 11261"/>
                <a:gd name="T94" fmla="*/ 1614 w 4944"/>
                <a:gd name="T95" fmla="*/ 10000 h 11261"/>
                <a:gd name="T96" fmla="*/ 901 w 4944"/>
                <a:gd name="T97" fmla="*/ 10595 h 11261"/>
                <a:gd name="T98" fmla="*/ 1287 w 4944"/>
                <a:gd name="T99" fmla="*/ 10869 h 11261"/>
                <a:gd name="T100" fmla="*/ 1669 w 4944"/>
                <a:gd name="T101" fmla="*/ 10869 h 11261"/>
                <a:gd name="T102" fmla="*/ 1836 w 4944"/>
                <a:gd name="T103" fmla="*/ 11214 h 11261"/>
                <a:gd name="T104" fmla="*/ 2473 w 4944"/>
                <a:gd name="T105" fmla="*/ 11247 h 11261"/>
                <a:gd name="T106" fmla="*/ 3386 w 4944"/>
                <a:gd name="T107" fmla="*/ 11029 h 11261"/>
                <a:gd name="T108" fmla="*/ 4039 w 4944"/>
                <a:gd name="T109" fmla="*/ 10523 h 11261"/>
                <a:gd name="T110" fmla="*/ 3958 w 4944"/>
                <a:gd name="T111" fmla="*/ 10043 h 11261"/>
                <a:gd name="T112" fmla="*/ 4079 w 4944"/>
                <a:gd name="T113" fmla="*/ 9598 h 11261"/>
                <a:gd name="T114" fmla="*/ 4079 w 4944"/>
                <a:gd name="T115" fmla="*/ 8739 h 11261"/>
                <a:gd name="T116" fmla="*/ 4267 w 4944"/>
                <a:gd name="T117" fmla="*/ 8214 h 11261"/>
                <a:gd name="T118" fmla="*/ 4726 w 4944"/>
                <a:gd name="T119" fmla="*/ 7317 h 11261"/>
                <a:gd name="T120" fmla="*/ 4787 w 4944"/>
                <a:gd name="T121" fmla="*/ 6345 h 11261"/>
                <a:gd name="T122" fmla="*/ 4932 w 4944"/>
                <a:gd name="T123" fmla="*/ 5477 h 1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44" h="11261">
                  <a:moveTo>
                    <a:pt x="4935" y="4740"/>
                  </a:moveTo>
                  <a:lnTo>
                    <a:pt x="4932" y="4705"/>
                  </a:lnTo>
                  <a:lnTo>
                    <a:pt x="4930" y="4672"/>
                  </a:lnTo>
                  <a:lnTo>
                    <a:pt x="4926" y="4637"/>
                  </a:lnTo>
                  <a:lnTo>
                    <a:pt x="4925" y="4604"/>
                  </a:lnTo>
                  <a:lnTo>
                    <a:pt x="4919" y="4569"/>
                  </a:lnTo>
                  <a:lnTo>
                    <a:pt x="4918" y="4535"/>
                  </a:lnTo>
                  <a:lnTo>
                    <a:pt x="4912" y="4500"/>
                  </a:lnTo>
                  <a:lnTo>
                    <a:pt x="4911" y="4467"/>
                  </a:lnTo>
                  <a:lnTo>
                    <a:pt x="4906" y="4430"/>
                  </a:lnTo>
                  <a:lnTo>
                    <a:pt x="4900" y="4395"/>
                  </a:lnTo>
                  <a:lnTo>
                    <a:pt x="4895" y="4359"/>
                  </a:lnTo>
                  <a:lnTo>
                    <a:pt x="4892" y="4324"/>
                  </a:lnTo>
                  <a:lnTo>
                    <a:pt x="4885" y="4288"/>
                  </a:lnTo>
                  <a:lnTo>
                    <a:pt x="4879" y="4251"/>
                  </a:lnTo>
                  <a:lnTo>
                    <a:pt x="4874" y="4215"/>
                  </a:lnTo>
                  <a:lnTo>
                    <a:pt x="4869" y="4180"/>
                  </a:lnTo>
                  <a:lnTo>
                    <a:pt x="4860" y="4142"/>
                  </a:lnTo>
                  <a:lnTo>
                    <a:pt x="4853" y="4105"/>
                  </a:lnTo>
                  <a:lnTo>
                    <a:pt x="4846" y="4069"/>
                  </a:lnTo>
                  <a:lnTo>
                    <a:pt x="4839" y="4032"/>
                  </a:lnTo>
                  <a:lnTo>
                    <a:pt x="4831" y="3994"/>
                  </a:lnTo>
                  <a:lnTo>
                    <a:pt x="4822" y="3957"/>
                  </a:lnTo>
                  <a:lnTo>
                    <a:pt x="4813" y="3921"/>
                  </a:lnTo>
                  <a:lnTo>
                    <a:pt x="4806" y="3884"/>
                  </a:lnTo>
                  <a:lnTo>
                    <a:pt x="4796" y="3846"/>
                  </a:lnTo>
                  <a:lnTo>
                    <a:pt x="4786" y="3809"/>
                  </a:lnTo>
                  <a:lnTo>
                    <a:pt x="4775" y="3773"/>
                  </a:lnTo>
                  <a:lnTo>
                    <a:pt x="4765" y="3736"/>
                  </a:lnTo>
                  <a:lnTo>
                    <a:pt x="4753" y="3700"/>
                  </a:lnTo>
                  <a:lnTo>
                    <a:pt x="4742" y="3663"/>
                  </a:lnTo>
                  <a:lnTo>
                    <a:pt x="4730" y="3627"/>
                  </a:lnTo>
                  <a:lnTo>
                    <a:pt x="4719" y="3590"/>
                  </a:lnTo>
                  <a:lnTo>
                    <a:pt x="4706" y="3554"/>
                  </a:lnTo>
                  <a:lnTo>
                    <a:pt x="4692" y="3517"/>
                  </a:lnTo>
                  <a:lnTo>
                    <a:pt x="4678" y="3481"/>
                  </a:lnTo>
                  <a:lnTo>
                    <a:pt x="4664" y="3444"/>
                  </a:lnTo>
                  <a:lnTo>
                    <a:pt x="4648" y="3408"/>
                  </a:lnTo>
                  <a:lnTo>
                    <a:pt x="4633" y="3371"/>
                  </a:lnTo>
                  <a:lnTo>
                    <a:pt x="4617" y="3336"/>
                  </a:lnTo>
                  <a:lnTo>
                    <a:pt x="4601" y="3302"/>
                  </a:lnTo>
                  <a:lnTo>
                    <a:pt x="4584" y="3265"/>
                  </a:lnTo>
                  <a:lnTo>
                    <a:pt x="4566" y="3232"/>
                  </a:lnTo>
                  <a:lnTo>
                    <a:pt x="4549" y="3196"/>
                  </a:lnTo>
                  <a:lnTo>
                    <a:pt x="4532" y="3163"/>
                  </a:lnTo>
                  <a:lnTo>
                    <a:pt x="4513" y="3128"/>
                  </a:lnTo>
                  <a:lnTo>
                    <a:pt x="4493" y="3095"/>
                  </a:lnTo>
                  <a:lnTo>
                    <a:pt x="4473" y="3062"/>
                  </a:lnTo>
                  <a:lnTo>
                    <a:pt x="4453" y="3030"/>
                  </a:lnTo>
                  <a:lnTo>
                    <a:pt x="4431" y="2997"/>
                  </a:lnTo>
                  <a:lnTo>
                    <a:pt x="4410" y="2964"/>
                  </a:lnTo>
                  <a:lnTo>
                    <a:pt x="4387" y="2933"/>
                  </a:lnTo>
                  <a:lnTo>
                    <a:pt x="4365" y="2902"/>
                  </a:lnTo>
                  <a:lnTo>
                    <a:pt x="4340" y="2870"/>
                  </a:lnTo>
                  <a:lnTo>
                    <a:pt x="4316" y="2839"/>
                  </a:lnTo>
                  <a:lnTo>
                    <a:pt x="4292" y="2810"/>
                  </a:lnTo>
                  <a:lnTo>
                    <a:pt x="4267" y="2782"/>
                  </a:lnTo>
                  <a:lnTo>
                    <a:pt x="4239" y="2750"/>
                  </a:lnTo>
                  <a:lnTo>
                    <a:pt x="4213" y="2723"/>
                  </a:lnTo>
                  <a:lnTo>
                    <a:pt x="4186" y="2695"/>
                  </a:lnTo>
                  <a:lnTo>
                    <a:pt x="4158" y="2669"/>
                  </a:lnTo>
                  <a:lnTo>
                    <a:pt x="4128" y="2641"/>
                  </a:lnTo>
                  <a:lnTo>
                    <a:pt x="4100" y="2615"/>
                  </a:lnTo>
                  <a:lnTo>
                    <a:pt x="4071" y="2591"/>
                  </a:lnTo>
                  <a:lnTo>
                    <a:pt x="4041" y="2566"/>
                  </a:lnTo>
                  <a:lnTo>
                    <a:pt x="4043" y="2556"/>
                  </a:lnTo>
                  <a:lnTo>
                    <a:pt x="4045" y="2545"/>
                  </a:lnTo>
                  <a:lnTo>
                    <a:pt x="4046" y="2537"/>
                  </a:lnTo>
                  <a:lnTo>
                    <a:pt x="4050" y="2528"/>
                  </a:lnTo>
                  <a:lnTo>
                    <a:pt x="4053" y="2509"/>
                  </a:lnTo>
                  <a:lnTo>
                    <a:pt x="4057" y="2493"/>
                  </a:lnTo>
                  <a:lnTo>
                    <a:pt x="4059" y="2474"/>
                  </a:lnTo>
                  <a:lnTo>
                    <a:pt x="4062" y="2457"/>
                  </a:lnTo>
                  <a:lnTo>
                    <a:pt x="4066" y="2441"/>
                  </a:lnTo>
                  <a:lnTo>
                    <a:pt x="4069" y="2425"/>
                  </a:lnTo>
                  <a:lnTo>
                    <a:pt x="4064" y="2410"/>
                  </a:lnTo>
                  <a:lnTo>
                    <a:pt x="4052" y="2404"/>
                  </a:lnTo>
                  <a:lnTo>
                    <a:pt x="4045" y="2403"/>
                  </a:lnTo>
                  <a:lnTo>
                    <a:pt x="4039" y="2406"/>
                  </a:lnTo>
                  <a:lnTo>
                    <a:pt x="4046" y="2392"/>
                  </a:lnTo>
                  <a:lnTo>
                    <a:pt x="4055" y="2378"/>
                  </a:lnTo>
                  <a:lnTo>
                    <a:pt x="4062" y="2364"/>
                  </a:lnTo>
                  <a:lnTo>
                    <a:pt x="4071" y="2351"/>
                  </a:lnTo>
                  <a:lnTo>
                    <a:pt x="4076" y="2335"/>
                  </a:lnTo>
                  <a:lnTo>
                    <a:pt x="4085" y="2319"/>
                  </a:lnTo>
                  <a:lnTo>
                    <a:pt x="4090" y="2304"/>
                  </a:lnTo>
                  <a:lnTo>
                    <a:pt x="4099" y="2290"/>
                  </a:lnTo>
                  <a:lnTo>
                    <a:pt x="4104" y="2272"/>
                  </a:lnTo>
                  <a:lnTo>
                    <a:pt x="4111" y="2257"/>
                  </a:lnTo>
                  <a:lnTo>
                    <a:pt x="4118" y="2239"/>
                  </a:lnTo>
                  <a:lnTo>
                    <a:pt x="4125" y="2224"/>
                  </a:lnTo>
                  <a:lnTo>
                    <a:pt x="4130" y="2206"/>
                  </a:lnTo>
                  <a:lnTo>
                    <a:pt x="4135" y="2189"/>
                  </a:lnTo>
                  <a:lnTo>
                    <a:pt x="4140" y="2171"/>
                  </a:lnTo>
                  <a:lnTo>
                    <a:pt x="4147" y="2156"/>
                  </a:lnTo>
                  <a:lnTo>
                    <a:pt x="4151" y="2137"/>
                  </a:lnTo>
                  <a:lnTo>
                    <a:pt x="4156" y="2118"/>
                  </a:lnTo>
                  <a:lnTo>
                    <a:pt x="4159" y="2098"/>
                  </a:lnTo>
                  <a:lnTo>
                    <a:pt x="4165" y="2081"/>
                  </a:lnTo>
                  <a:lnTo>
                    <a:pt x="4168" y="2060"/>
                  </a:lnTo>
                  <a:lnTo>
                    <a:pt x="4172" y="2043"/>
                  </a:lnTo>
                  <a:lnTo>
                    <a:pt x="4175" y="2022"/>
                  </a:lnTo>
                  <a:lnTo>
                    <a:pt x="4180" y="2005"/>
                  </a:lnTo>
                  <a:lnTo>
                    <a:pt x="4182" y="1984"/>
                  </a:lnTo>
                  <a:lnTo>
                    <a:pt x="4187" y="1963"/>
                  </a:lnTo>
                  <a:lnTo>
                    <a:pt x="4189" y="1942"/>
                  </a:lnTo>
                  <a:lnTo>
                    <a:pt x="4194" y="1921"/>
                  </a:lnTo>
                  <a:lnTo>
                    <a:pt x="4196" y="1900"/>
                  </a:lnTo>
                  <a:lnTo>
                    <a:pt x="4199" y="1879"/>
                  </a:lnTo>
                  <a:lnTo>
                    <a:pt x="4203" y="1858"/>
                  </a:lnTo>
                  <a:lnTo>
                    <a:pt x="4206" y="1838"/>
                  </a:lnTo>
                  <a:lnTo>
                    <a:pt x="4208" y="1813"/>
                  </a:lnTo>
                  <a:lnTo>
                    <a:pt x="4210" y="1792"/>
                  </a:lnTo>
                  <a:lnTo>
                    <a:pt x="4212" y="1768"/>
                  </a:lnTo>
                  <a:lnTo>
                    <a:pt x="4215" y="1747"/>
                  </a:lnTo>
                  <a:lnTo>
                    <a:pt x="4215" y="1723"/>
                  </a:lnTo>
                  <a:lnTo>
                    <a:pt x="4219" y="1700"/>
                  </a:lnTo>
                  <a:lnTo>
                    <a:pt x="4219" y="1678"/>
                  </a:lnTo>
                  <a:lnTo>
                    <a:pt x="4222" y="1655"/>
                  </a:lnTo>
                  <a:lnTo>
                    <a:pt x="4222" y="1631"/>
                  </a:lnTo>
                  <a:lnTo>
                    <a:pt x="4224" y="1606"/>
                  </a:lnTo>
                  <a:lnTo>
                    <a:pt x="4226" y="1582"/>
                  </a:lnTo>
                  <a:lnTo>
                    <a:pt x="4227" y="1559"/>
                  </a:lnTo>
                  <a:lnTo>
                    <a:pt x="4227" y="1533"/>
                  </a:lnTo>
                  <a:lnTo>
                    <a:pt x="4229" y="1511"/>
                  </a:lnTo>
                  <a:lnTo>
                    <a:pt x="4231" y="1485"/>
                  </a:lnTo>
                  <a:lnTo>
                    <a:pt x="4233" y="1462"/>
                  </a:lnTo>
                  <a:lnTo>
                    <a:pt x="4233" y="1436"/>
                  </a:lnTo>
                  <a:lnTo>
                    <a:pt x="4233" y="1410"/>
                  </a:lnTo>
                  <a:lnTo>
                    <a:pt x="4233" y="1384"/>
                  </a:lnTo>
                  <a:lnTo>
                    <a:pt x="4234" y="1359"/>
                  </a:lnTo>
                  <a:lnTo>
                    <a:pt x="4234" y="1333"/>
                  </a:lnTo>
                  <a:lnTo>
                    <a:pt x="4236" y="1307"/>
                  </a:lnTo>
                  <a:lnTo>
                    <a:pt x="4236" y="1281"/>
                  </a:lnTo>
                  <a:lnTo>
                    <a:pt x="4238" y="1257"/>
                  </a:lnTo>
                  <a:lnTo>
                    <a:pt x="4238" y="1229"/>
                  </a:lnTo>
                  <a:lnTo>
                    <a:pt x="4238" y="1203"/>
                  </a:lnTo>
                  <a:lnTo>
                    <a:pt x="4238" y="1177"/>
                  </a:lnTo>
                  <a:lnTo>
                    <a:pt x="4239" y="1151"/>
                  </a:lnTo>
                  <a:lnTo>
                    <a:pt x="4239" y="1125"/>
                  </a:lnTo>
                  <a:lnTo>
                    <a:pt x="4241" y="1099"/>
                  </a:lnTo>
                  <a:lnTo>
                    <a:pt x="4241" y="1072"/>
                  </a:lnTo>
                  <a:lnTo>
                    <a:pt x="4243" y="1046"/>
                  </a:lnTo>
                  <a:lnTo>
                    <a:pt x="4246" y="864"/>
                  </a:lnTo>
                  <a:lnTo>
                    <a:pt x="4245" y="850"/>
                  </a:lnTo>
                  <a:lnTo>
                    <a:pt x="4245" y="838"/>
                  </a:lnTo>
                  <a:lnTo>
                    <a:pt x="4243" y="824"/>
                  </a:lnTo>
                  <a:lnTo>
                    <a:pt x="4243" y="812"/>
                  </a:lnTo>
                  <a:lnTo>
                    <a:pt x="4241" y="799"/>
                  </a:lnTo>
                  <a:lnTo>
                    <a:pt x="4239" y="787"/>
                  </a:lnTo>
                  <a:lnTo>
                    <a:pt x="4238" y="777"/>
                  </a:lnTo>
                  <a:lnTo>
                    <a:pt x="4238" y="766"/>
                  </a:lnTo>
                  <a:lnTo>
                    <a:pt x="4234" y="754"/>
                  </a:lnTo>
                  <a:lnTo>
                    <a:pt x="4233" y="742"/>
                  </a:lnTo>
                  <a:lnTo>
                    <a:pt x="4229" y="730"/>
                  </a:lnTo>
                  <a:lnTo>
                    <a:pt x="4227" y="719"/>
                  </a:lnTo>
                  <a:lnTo>
                    <a:pt x="4222" y="709"/>
                  </a:lnTo>
                  <a:lnTo>
                    <a:pt x="4220" y="699"/>
                  </a:lnTo>
                  <a:lnTo>
                    <a:pt x="4215" y="688"/>
                  </a:lnTo>
                  <a:lnTo>
                    <a:pt x="4213" y="679"/>
                  </a:lnTo>
                  <a:lnTo>
                    <a:pt x="4208" y="669"/>
                  </a:lnTo>
                  <a:lnTo>
                    <a:pt x="4203" y="659"/>
                  </a:lnTo>
                  <a:lnTo>
                    <a:pt x="4198" y="648"/>
                  </a:lnTo>
                  <a:lnTo>
                    <a:pt x="4194" y="638"/>
                  </a:lnTo>
                  <a:lnTo>
                    <a:pt x="4187" y="627"/>
                  </a:lnTo>
                  <a:lnTo>
                    <a:pt x="4182" y="619"/>
                  </a:lnTo>
                  <a:lnTo>
                    <a:pt x="4177" y="610"/>
                  </a:lnTo>
                  <a:lnTo>
                    <a:pt x="4172" y="603"/>
                  </a:lnTo>
                  <a:lnTo>
                    <a:pt x="4165" y="593"/>
                  </a:lnTo>
                  <a:lnTo>
                    <a:pt x="4158" y="584"/>
                  </a:lnTo>
                  <a:lnTo>
                    <a:pt x="4151" y="575"/>
                  </a:lnTo>
                  <a:lnTo>
                    <a:pt x="4146" y="566"/>
                  </a:lnTo>
                  <a:lnTo>
                    <a:pt x="4137" y="558"/>
                  </a:lnTo>
                  <a:lnTo>
                    <a:pt x="4130" y="551"/>
                  </a:lnTo>
                  <a:lnTo>
                    <a:pt x="4121" y="542"/>
                  </a:lnTo>
                  <a:lnTo>
                    <a:pt x="4114" y="537"/>
                  </a:lnTo>
                  <a:lnTo>
                    <a:pt x="4104" y="528"/>
                  </a:lnTo>
                  <a:lnTo>
                    <a:pt x="4095" y="521"/>
                  </a:lnTo>
                  <a:lnTo>
                    <a:pt x="4085" y="513"/>
                  </a:lnTo>
                  <a:lnTo>
                    <a:pt x="4076" y="506"/>
                  </a:lnTo>
                  <a:lnTo>
                    <a:pt x="4066" y="499"/>
                  </a:lnTo>
                  <a:lnTo>
                    <a:pt x="4055" y="492"/>
                  </a:lnTo>
                  <a:lnTo>
                    <a:pt x="4045" y="485"/>
                  </a:lnTo>
                  <a:lnTo>
                    <a:pt x="4036" y="479"/>
                  </a:lnTo>
                  <a:lnTo>
                    <a:pt x="4024" y="473"/>
                  </a:lnTo>
                  <a:lnTo>
                    <a:pt x="4013" y="467"/>
                  </a:lnTo>
                  <a:lnTo>
                    <a:pt x="4003" y="460"/>
                  </a:lnTo>
                  <a:lnTo>
                    <a:pt x="3993" y="455"/>
                  </a:lnTo>
                  <a:lnTo>
                    <a:pt x="3980" y="450"/>
                  </a:lnTo>
                  <a:lnTo>
                    <a:pt x="3970" y="445"/>
                  </a:lnTo>
                  <a:lnTo>
                    <a:pt x="3958" y="440"/>
                  </a:lnTo>
                  <a:lnTo>
                    <a:pt x="3947" y="436"/>
                  </a:lnTo>
                  <a:lnTo>
                    <a:pt x="3933" y="431"/>
                  </a:lnTo>
                  <a:lnTo>
                    <a:pt x="3921" y="426"/>
                  </a:lnTo>
                  <a:lnTo>
                    <a:pt x="3909" y="420"/>
                  </a:lnTo>
                  <a:lnTo>
                    <a:pt x="3897" y="417"/>
                  </a:lnTo>
                  <a:lnTo>
                    <a:pt x="3883" y="412"/>
                  </a:lnTo>
                  <a:lnTo>
                    <a:pt x="3871" y="408"/>
                  </a:lnTo>
                  <a:lnTo>
                    <a:pt x="3859" y="405"/>
                  </a:lnTo>
                  <a:lnTo>
                    <a:pt x="3846" y="401"/>
                  </a:lnTo>
                  <a:lnTo>
                    <a:pt x="3833" y="396"/>
                  </a:lnTo>
                  <a:lnTo>
                    <a:pt x="3819" y="394"/>
                  </a:lnTo>
                  <a:lnTo>
                    <a:pt x="3805" y="389"/>
                  </a:lnTo>
                  <a:lnTo>
                    <a:pt x="3793" y="387"/>
                  </a:lnTo>
                  <a:lnTo>
                    <a:pt x="3777" y="384"/>
                  </a:lnTo>
                  <a:lnTo>
                    <a:pt x="3765" y="382"/>
                  </a:lnTo>
                  <a:lnTo>
                    <a:pt x="3749" y="379"/>
                  </a:lnTo>
                  <a:lnTo>
                    <a:pt x="3737" y="379"/>
                  </a:lnTo>
                  <a:lnTo>
                    <a:pt x="3721" y="375"/>
                  </a:lnTo>
                  <a:lnTo>
                    <a:pt x="3706" y="373"/>
                  </a:lnTo>
                  <a:lnTo>
                    <a:pt x="3690" y="370"/>
                  </a:lnTo>
                  <a:lnTo>
                    <a:pt x="3676" y="368"/>
                  </a:lnTo>
                  <a:lnTo>
                    <a:pt x="3660" y="365"/>
                  </a:lnTo>
                  <a:lnTo>
                    <a:pt x="3645" y="365"/>
                  </a:lnTo>
                  <a:lnTo>
                    <a:pt x="3629" y="361"/>
                  </a:lnTo>
                  <a:lnTo>
                    <a:pt x="3615" y="361"/>
                  </a:lnTo>
                  <a:lnTo>
                    <a:pt x="3600" y="360"/>
                  </a:lnTo>
                  <a:lnTo>
                    <a:pt x="3584" y="358"/>
                  </a:lnTo>
                  <a:lnTo>
                    <a:pt x="3568" y="356"/>
                  </a:lnTo>
                  <a:lnTo>
                    <a:pt x="3553" y="356"/>
                  </a:lnTo>
                  <a:lnTo>
                    <a:pt x="3537" y="354"/>
                  </a:lnTo>
                  <a:lnTo>
                    <a:pt x="3521" y="354"/>
                  </a:lnTo>
                  <a:lnTo>
                    <a:pt x="3506" y="354"/>
                  </a:lnTo>
                  <a:lnTo>
                    <a:pt x="3490" y="354"/>
                  </a:lnTo>
                  <a:lnTo>
                    <a:pt x="3473" y="353"/>
                  </a:lnTo>
                  <a:lnTo>
                    <a:pt x="3457" y="353"/>
                  </a:lnTo>
                  <a:lnTo>
                    <a:pt x="3440" y="351"/>
                  </a:lnTo>
                  <a:lnTo>
                    <a:pt x="3424" y="351"/>
                  </a:lnTo>
                  <a:lnTo>
                    <a:pt x="3406" y="351"/>
                  </a:lnTo>
                  <a:lnTo>
                    <a:pt x="3391" y="351"/>
                  </a:lnTo>
                  <a:lnTo>
                    <a:pt x="3375" y="351"/>
                  </a:lnTo>
                  <a:lnTo>
                    <a:pt x="3360" y="353"/>
                  </a:lnTo>
                  <a:lnTo>
                    <a:pt x="3342" y="353"/>
                  </a:lnTo>
                  <a:lnTo>
                    <a:pt x="3326" y="353"/>
                  </a:lnTo>
                  <a:lnTo>
                    <a:pt x="3309" y="353"/>
                  </a:lnTo>
                  <a:lnTo>
                    <a:pt x="3293" y="353"/>
                  </a:lnTo>
                  <a:lnTo>
                    <a:pt x="3276" y="353"/>
                  </a:lnTo>
                  <a:lnTo>
                    <a:pt x="3260" y="354"/>
                  </a:lnTo>
                  <a:lnTo>
                    <a:pt x="3245" y="356"/>
                  </a:lnTo>
                  <a:lnTo>
                    <a:pt x="3229" y="358"/>
                  </a:lnTo>
                  <a:lnTo>
                    <a:pt x="3226" y="344"/>
                  </a:lnTo>
                  <a:lnTo>
                    <a:pt x="3217" y="337"/>
                  </a:lnTo>
                  <a:lnTo>
                    <a:pt x="3212" y="333"/>
                  </a:lnTo>
                  <a:lnTo>
                    <a:pt x="3201" y="326"/>
                  </a:lnTo>
                  <a:lnTo>
                    <a:pt x="3193" y="321"/>
                  </a:lnTo>
                  <a:lnTo>
                    <a:pt x="3186" y="316"/>
                  </a:lnTo>
                  <a:lnTo>
                    <a:pt x="3177" y="309"/>
                  </a:lnTo>
                  <a:lnTo>
                    <a:pt x="3170" y="302"/>
                  </a:lnTo>
                  <a:lnTo>
                    <a:pt x="3160" y="292"/>
                  </a:lnTo>
                  <a:lnTo>
                    <a:pt x="3151" y="281"/>
                  </a:lnTo>
                  <a:lnTo>
                    <a:pt x="3142" y="271"/>
                  </a:lnTo>
                  <a:lnTo>
                    <a:pt x="3137" y="262"/>
                  </a:lnTo>
                  <a:lnTo>
                    <a:pt x="3130" y="248"/>
                  </a:lnTo>
                  <a:lnTo>
                    <a:pt x="3126" y="236"/>
                  </a:lnTo>
                  <a:lnTo>
                    <a:pt x="3123" y="224"/>
                  </a:lnTo>
                  <a:lnTo>
                    <a:pt x="3123" y="212"/>
                  </a:lnTo>
                  <a:lnTo>
                    <a:pt x="3121" y="200"/>
                  </a:lnTo>
                  <a:lnTo>
                    <a:pt x="3123" y="189"/>
                  </a:lnTo>
                  <a:lnTo>
                    <a:pt x="3125" y="179"/>
                  </a:lnTo>
                  <a:lnTo>
                    <a:pt x="3130" y="168"/>
                  </a:lnTo>
                  <a:lnTo>
                    <a:pt x="3135" y="156"/>
                  </a:lnTo>
                  <a:lnTo>
                    <a:pt x="3142" y="146"/>
                  </a:lnTo>
                  <a:lnTo>
                    <a:pt x="3149" y="135"/>
                  </a:lnTo>
                  <a:lnTo>
                    <a:pt x="3160" y="125"/>
                  </a:lnTo>
                  <a:lnTo>
                    <a:pt x="3168" y="113"/>
                  </a:lnTo>
                  <a:lnTo>
                    <a:pt x="3180" y="102"/>
                  </a:lnTo>
                  <a:lnTo>
                    <a:pt x="3193" y="90"/>
                  </a:lnTo>
                  <a:lnTo>
                    <a:pt x="3208" y="80"/>
                  </a:lnTo>
                  <a:lnTo>
                    <a:pt x="3213" y="73"/>
                  </a:lnTo>
                  <a:lnTo>
                    <a:pt x="3222" y="67"/>
                  </a:lnTo>
                  <a:lnTo>
                    <a:pt x="3229" y="62"/>
                  </a:lnTo>
                  <a:lnTo>
                    <a:pt x="3240" y="57"/>
                  </a:lnTo>
                  <a:lnTo>
                    <a:pt x="3246" y="52"/>
                  </a:lnTo>
                  <a:lnTo>
                    <a:pt x="3255" y="47"/>
                  </a:lnTo>
                  <a:lnTo>
                    <a:pt x="3266" y="41"/>
                  </a:lnTo>
                  <a:lnTo>
                    <a:pt x="3276" y="36"/>
                  </a:lnTo>
                  <a:lnTo>
                    <a:pt x="3285" y="24"/>
                  </a:lnTo>
                  <a:lnTo>
                    <a:pt x="3283" y="8"/>
                  </a:lnTo>
                  <a:lnTo>
                    <a:pt x="3271" y="0"/>
                  </a:lnTo>
                  <a:lnTo>
                    <a:pt x="3257" y="1"/>
                  </a:lnTo>
                  <a:lnTo>
                    <a:pt x="3245" y="7"/>
                  </a:lnTo>
                  <a:lnTo>
                    <a:pt x="3234" y="12"/>
                  </a:lnTo>
                  <a:lnTo>
                    <a:pt x="3224" y="19"/>
                  </a:lnTo>
                  <a:lnTo>
                    <a:pt x="3215" y="26"/>
                  </a:lnTo>
                  <a:lnTo>
                    <a:pt x="3205" y="31"/>
                  </a:lnTo>
                  <a:lnTo>
                    <a:pt x="3194" y="38"/>
                  </a:lnTo>
                  <a:lnTo>
                    <a:pt x="3186" y="45"/>
                  </a:lnTo>
                  <a:lnTo>
                    <a:pt x="3179" y="52"/>
                  </a:lnTo>
                  <a:lnTo>
                    <a:pt x="3163" y="64"/>
                  </a:lnTo>
                  <a:lnTo>
                    <a:pt x="3149" y="78"/>
                  </a:lnTo>
                  <a:lnTo>
                    <a:pt x="3135" y="90"/>
                  </a:lnTo>
                  <a:lnTo>
                    <a:pt x="3125" y="104"/>
                  </a:lnTo>
                  <a:lnTo>
                    <a:pt x="3113" y="116"/>
                  </a:lnTo>
                  <a:lnTo>
                    <a:pt x="3104" y="130"/>
                  </a:lnTo>
                  <a:lnTo>
                    <a:pt x="3097" y="144"/>
                  </a:lnTo>
                  <a:lnTo>
                    <a:pt x="3092" y="158"/>
                  </a:lnTo>
                  <a:lnTo>
                    <a:pt x="3086" y="170"/>
                  </a:lnTo>
                  <a:lnTo>
                    <a:pt x="3083" y="186"/>
                  </a:lnTo>
                  <a:lnTo>
                    <a:pt x="3081" y="198"/>
                  </a:lnTo>
                  <a:lnTo>
                    <a:pt x="3083" y="213"/>
                  </a:lnTo>
                  <a:lnTo>
                    <a:pt x="3083" y="226"/>
                  </a:lnTo>
                  <a:lnTo>
                    <a:pt x="3085" y="238"/>
                  </a:lnTo>
                  <a:lnTo>
                    <a:pt x="3086" y="250"/>
                  </a:lnTo>
                  <a:lnTo>
                    <a:pt x="3092" y="262"/>
                  </a:lnTo>
                  <a:lnTo>
                    <a:pt x="3097" y="273"/>
                  </a:lnTo>
                  <a:lnTo>
                    <a:pt x="3102" y="283"/>
                  </a:lnTo>
                  <a:lnTo>
                    <a:pt x="3109" y="293"/>
                  </a:lnTo>
                  <a:lnTo>
                    <a:pt x="3118" y="304"/>
                  </a:lnTo>
                  <a:lnTo>
                    <a:pt x="3125" y="311"/>
                  </a:lnTo>
                  <a:lnTo>
                    <a:pt x="3133" y="320"/>
                  </a:lnTo>
                  <a:lnTo>
                    <a:pt x="3140" y="328"/>
                  </a:lnTo>
                  <a:lnTo>
                    <a:pt x="3149" y="337"/>
                  </a:lnTo>
                  <a:lnTo>
                    <a:pt x="3163" y="347"/>
                  </a:lnTo>
                  <a:lnTo>
                    <a:pt x="3179" y="360"/>
                  </a:lnTo>
                  <a:lnTo>
                    <a:pt x="3163" y="360"/>
                  </a:lnTo>
                  <a:lnTo>
                    <a:pt x="3147" y="360"/>
                  </a:lnTo>
                  <a:lnTo>
                    <a:pt x="3132" y="361"/>
                  </a:lnTo>
                  <a:lnTo>
                    <a:pt x="3116" y="363"/>
                  </a:lnTo>
                  <a:lnTo>
                    <a:pt x="3100" y="363"/>
                  </a:lnTo>
                  <a:lnTo>
                    <a:pt x="3085" y="365"/>
                  </a:lnTo>
                  <a:lnTo>
                    <a:pt x="3069" y="366"/>
                  </a:lnTo>
                  <a:lnTo>
                    <a:pt x="3055" y="368"/>
                  </a:lnTo>
                  <a:lnTo>
                    <a:pt x="3045" y="354"/>
                  </a:lnTo>
                  <a:lnTo>
                    <a:pt x="3034" y="340"/>
                  </a:lnTo>
                  <a:lnTo>
                    <a:pt x="3020" y="326"/>
                  </a:lnTo>
                  <a:lnTo>
                    <a:pt x="3008" y="313"/>
                  </a:lnTo>
                  <a:lnTo>
                    <a:pt x="3000" y="304"/>
                  </a:lnTo>
                  <a:lnTo>
                    <a:pt x="2991" y="295"/>
                  </a:lnTo>
                  <a:lnTo>
                    <a:pt x="2982" y="286"/>
                  </a:lnTo>
                  <a:lnTo>
                    <a:pt x="2975" y="280"/>
                  </a:lnTo>
                  <a:lnTo>
                    <a:pt x="2965" y="271"/>
                  </a:lnTo>
                  <a:lnTo>
                    <a:pt x="2954" y="262"/>
                  </a:lnTo>
                  <a:lnTo>
                    <a:pt x="2944" y="253"/>
                  </a:lnTo>
                  <a:lnTo>
                    <a:pt x="2935" y="246"/>
                  </a:lnTo>
                  <a:lnTo>
                    <a:pt x="2921" y="236"/>
                  </a:lnTo>
                  <a:lnTo>
                    <a:pt x="2909" y="226"/>
                  </a:lnTo>
                  <a:lnTo>
                    <a:pt x="2895" y="215"/>
                  </a:lnTo>
                  <a:lnTo>
                    <a:pt x="2883" y="206"/>
                  </a:lnTo>
                  <a:lnTo>
                    <a:pt x="2869" y="196"/>
                  </a:lnTo>
                  <a:lnTo>
                    <a:pt x="2855" y="186"/>
                  </a:lnTo>
                  <a:lnTo>
                    <a:pt x="2840" y="175"/>
                  </a:lnTo>
                  <a:lnTo>
                    <a:pt x="2826" y="165"/>
                  </a:lnTo>
                  <a:lnTo>
                    <a:pt x="2815" y="158"/>
                  </a:lnTo>
                  <a:lnTo>
                    <a:pt x="2808" y="153"/>
                  </a:lnTo>
                  <a:lnTo>
                    <a:pt x="2798" y="146"/>
                  </a:lnTo>
                  <a:lnTo>
                    <a:pt x="2791" y="140"/>
                  </a:lnTo>
                  <a:lnTo>
                    <a:pt x="2780" y="133"/>
                  </a:lnTo>
                  <a:lnTo>
                    <a:pt x="2773" y="128"/>
                  </a:lnTo>
                  <a:lnTo>
                    <a:pt x="2763" y="123"/>
                  </a:lnTo>
                  <a:lnTo>
                    <a:pt x="2756" y="118"/>
                  </a:lnTo>
                  <a:lnTo>
                    <a:pt x="2746" y="111"/>
                  </a:lnTo>
                  <a:lnTo>
                    <a:pt x="2735" y="104"/>
                  </a:lnTo>
                  <a:lnTo>
                    <a:pt x="2725" y="97"/>
                  </a:lnTo>
                  <a:lnTo>
                    <a:pt x="2716" y="92"/>
                  </a:lnTo>
                  <a:lnTo>
                    <a:pt x="2706" y="85"/>
                  </a:lnTo>
                  <a:lnTo>
                    <a:pt x="2695" y="80"/>
                  </a:lnTo>
                  <a:lnTo>
                    <a:pt x="2685" y="73"/>
                  </a:lnTo>
                  <a:lnTo>
                    <a:pt x="2676" y="67"/>
                  </a:lnTo>
                  <a:lnTo>
                    <a:pt x="2660" y="64"/>
                  </a:lnTo>
                  <a:lnTo>
                    <a:pt x="2648" y="74"/>
                  </a:lnTo>
                  <a:lnTo>
                    <a:pt x="2647" y="90"/>
                  </a:lnTo>
                  <a:lnTo>
                    <a:pt x="2655" y="102"/>
                  </a:lnTo>
                  <a:lnTo>
                    <a:pt x="2664" y="107"/>
                  </a:lnTo>
                  <a:lnTo>
                    <a:pt x="2673" y="113"/>
                  </a:lnTo>
                  <a:lnTo>
                    <a:pt x="2681" y="118"/>
                  </a:lnTo>
                  <a:lnTo>
                    <a:pt x="2690" y="123"/>
                  </a:lnTo>
                  <a:lnTo>
                    <a:pt x="2699" y="128"/>
                  </a:lnTo>
                  <a:lnTo>
                    <a:pt x="2707" y="133"/>
                  </a:lnTo>
                  <a:lnTo>
                    <a:pt x="2716" y="139"/>
                  </a:lnTo>
                  <a:lnTo>
                    <a:pt x="2727" y="146"/>
                  </a:lnTo>
                  <a:lnTo>
                    <a:pt x="2742" y="156"/>
                  </a:lnTo>
                  <a:lnTo>
                    <a:pt x="2758" y="166"/>
                  </a:lnTo>
                  <a:lnTo>
                    <a:pt x="2773" y="177"/>
                  </a:lnTo>
                  <a:lnTo>
                    <a:pt x="2789" y="189"/>
                  </a:lnTo>
                  <a:lnTo>
                    <a:pt x="2803" y="198"/>
                  </a:lnTo>
                  <a:lnTo>
                    <a:pt x="2817" y="206"/>
                  </a:lnTo>
                  <a:lnTo>
                    <a:pt x="2829" y="215"/>
                  </a:lnTo>
                  <a:lnTo>
                    <a:pt x="2843" y="226"/>
                  </a:lnTo>
                  <a:lnTo>
                    <a:pt x="2855" y="234"/>
                  </a:lnTo>
                  <a:lnTo>
                    <a:pt x="2867" y="243"/>
                  </a:lnTo>
                  <a:lnTo>
                    <a:pt x="2880" y="252"/>
                  </a:lnTo>
                  <a:lnTo>
                    <a:pt x="2892" y="262"/>
                  </a:lnTo>
                  <a:lnTo>
                    <a:pt x="2900" y="269"/>
                  </a:lnTo>
                  <a:lnTo>
                    <a:pt x="2911" y="278"/>
                  </a:lnTo>
                  <a:lnTo>
                    <a:pt x="2920" y="285"/>
                  </a:lnTo>
                  <a:lnTo>
                    <a:pt x="2928" y="293"/>
                  </a:lnTo>
                  <a:lnTo>
                    <a:pt x="2935" y="300"/>
                  </a:lnTo>
                  <a:lnTo>
                    <a:pt x="2944" y="307"/>
                  </a:lnTo>
                  <a:lnTo>
                    <a:pt x="2953" y="314"/>
                  </a:lnTo>
                  <a:lnTo>
                    <a:pt x="2961" y="323"/>
                  </a:lnTo>
                  <a:lnTo>
                    <a:pt x="2973" y="335"/>
                  </a:lnTo>
                  <a:lnTo>
                    <a:pt x="2987" y="347"/>
                  </a:lnTo>
                  <a:lnTo>
                    <a:pt x="2998" y="360"/>
                  </a:lnTo>
                  <a:lnTo>
                    <a:pt x="3008" y="372"/>
                  </a:lnTo>
                  <a:lnTo>
                    <a:pt x="2994" y="372"/>
                  </a:lnTo>
                  <a:lnTo>
                    <a:pt x="2982" y="372"/>
                  </a:lnTo>
                  <a:lnTo>
                    <a:pt x="2970" y="373"/>
                  </a:lnTo>
                  <a:lnTo>
                    <a:pt x="2960" y="375"/>
                  </a:lnTo>
                  <a:lnTo>
                    <a:pt x="2947" y="375"/>
                  </a:lnTo>
                  <a:lnTo>
                    <a:pt x="2935" y="375"/>
                  </a:lnTo>
                  <a:lnTo>
                    <a:pt x="2923" y="377"/>
                  </a:lnTo>
                  <a:lnTo>
                    <a:pt x="2913" y="379"/>
                  </a:lnTo>
                  <a:lnTo>
                    <a:pt x="2900" y="379"/>
                  </a:lnTo>
                  <a:lnTo>
                    <a:pt x="2888" y="380"/>
                  </a:lnTo>
                  <a:lnTo>
                    <a:pt x="2876" y="382"/>
                  </a:lnTo>
                  <a:lnTo>
                    <a:pt x="2866" y="384"/>
                  </a:lnTo>
                  <a:lnTo>
                    <a:pt x="2853" y="384"/>
                  </a:lnTo>
                  <a:lnTo>
                    <a:pt x="2841" y="386"/>
                  </a:lnTo>
                  <a:lnTo>
                    <a:pt x="2831" y="387"/>
                  </a:lnTo>
                  <a:lnTo>
                    <a:pt x="2820" y="389"/>
                  </a:lnTo>
                  <a:lnTo>
                    <a:pt x="2808" y="389"/>
                  </a:lnTo>
                  <a:lnTo>
                    <a:pt x="2796" y="391"/>
                  </a:lnTo>
                  <a:lnTo>
                    <a:pt x="2784" y="393"/>
                  </a:lnTo>
                  <a:lnTo>
                    <a:pt x="2773" y="394"/>
                  </a:lnTo>
                  <a:lnTo>
                    <a:pt x="2761" y="394"/>
                  </a:lnTo>
                  <a:lnTo>
                    <a:pt x="2751" y="396"/>
                  </a:lnTo>
                  <a:lnTo>
                    <a:pt x="2740" y="398"/>
                  </a:lnTo>
                  <a:lnTo>
                    <a:pt x="2730" y="400"/>
                  </a:lnTo>
                  <a:lnTo>
                    <a:pt x="2718" y="400"/>
                  </a:lnTo>
                  <a:lnTo>
                    <a:pt x="2707" y="401"/>
                  </a:lnTo>
                  <a:lnTo>
                    <a:pt x="2695" y="403"/>
                  </a:lnTo>
                  <a:lnTo>
                    <a:pt x="2685" y="405"/>
                  </a:lnTo>
                  <a:lnTo>
                    <a:pt x="2674" y="405"/>
                  </a:lnTo>
                  <a:lnTo>
                    <a:pt x="2664" y="406"/>
                  </a:lnTo>
                  <a:lnTo>
                    <a:pt x="2653" y="408"/>
                  </a:lnTo>
                  <a:lnTo>
                    <a:pt x="2643" y="410"/>
                  </a:lnTo>
                  <a:lnTo>
                    <a:pt x="2636" y="398"/>
                  </a:lnTo>
                  <a:lnTo>
                    <a:pt x="2631" y="386"/>
                  </a:lnTo>
                  <a:lnTo>
                    <a:pt x="2624" y="373"/>
                  </a:lnTo>
                  <a:lnTo>
                    <a:pt x="2619" y="361"/>
                  </a:lnTo>
                  <a:lnTo>
                    <a:pt x="2610" y="347"/>
                  </a:lnTo>
                  <a:lnTo>
                    <a:pt x="2601" y="335"/>
                  </a:lnTo>
                  <a:lnTo>
                    <a:pt x="2593" y="321"/>
                  </a:lnTo>
                  <a:lnTo>
                    <a:pt x="2584" y="309"/>
                  </a:lnTo>
                  <a:lnTo>
                    <a:pt x="2572" y="295"/>
                  </a:lnTo>
                  <a:lnTo>
                    <a:pt x="2561" y="283"/>
                  </a:lnTo>
                  <a:lnTo>
                    <a:pt x="2547" y="269"/>
                  </a:lnTo>
                  <a:lnTo>
                    <a:pt x="2535" y="259"/>
                  </a:lnTo>
                  <a:lnTo>
                    <a:pt x="2520" y="246"/>
                  </a:lnTo>
                  <a:lnTo>
                    <a:pt x="2506" y="236"/>
                  </a:lnTo>
                  <a:lnTo>
                    <a:pt x="2490" y="226"/>
                  </a:lnTo>
                  <a:lnTo>
                    <a:pt x="2474" y="219"/>
                  </a:lnTo>
                  <a:lnTo>
                    <a:pt x="2464" y="213"/>
                  </a:lnTo>
                  <a:lnTo>
                    <a:pt x="2455" y="208"/>
                  </a:lnTo>
                  <a:lnTo>
                    <a:pt x="2445" y="205"/>
                  </a:lnTo>
                  <a:lnTo>
                    <a:pt x="2436" y="203"/>
                  </a:lnTo>
                  <a:lnTo>
                    <a:pt x="2417" y="198"/>
                  </a:lnTo>
                  <a:lnTo>
                    <a:pt x="2400" y="194"/>
                  </a:lnTo>
                  <a:lnTo>
                    <a:pt x="2389" y="193"/>
                  </a:lnTo>
                  <a:lnTo>
                    <a:pt x="2380" y="191"/>
                  </a:lnTo>
                  <a:lnTo>
                    <a:pt x="2370" y="191"/>
                  </a:lnTo>
                  <a:lnTo>
                    <a:pt x="2361" y="191"/>
                  </a:lnTo>
                  <a:lnTo>
                    <a:pt x="2351" y="189"/>
                  </a:lnTo>
                  <a:lnTo>
                    <a:pt x="2340" y="189"/>
                  </a:lnTo>
                  <a:lnTo>
                    <a:pt x="2330" y="191"/>
                  </a:lnTo>
                  <a:lnTo>
                    <a:pt x="2321" y="193"/>
                  </a:lnTo>
                  <a:lnTo>
                    <a:pt x="2309" y="193"/>
                  </a:lnTo>
                  <a:lnTo>
                    <a:pt x="2299" y="193"/>
                  </a:lnTo>
                  <a:lnTo>
                    <a:pt x="2288" y="194"/>
                  </a:lnTo>
                  <a:lnTo>
                    <a:pt x="2278" y="198"/>
                  </a:lnTo>
                  <a:lnTo>
                    <a:pt x="2266" y="200"/>
                  </a:lnTo>
                  <a:lnTo>
                    <a:pt x="2255" y="203"/>
                  </a:lnTo>
                  <a:lnTo>
                    <a:pt x="2245" y="205"/>
                  </a:lnTo>
                  <a:lnTo>
                    <a:pt x="2234" y="210"/>
                  </a:lnTo>
                  <a:lnTo>
                    <a:pt x="2222" y="212"/>
                  </a:lnTo>
                  <a:lnTo>
                    <a:pt x="2212" y="215"/>
                  </a:lnTo>
                  <a:lnTo>
                    <a:pt x="2200" y="220"/>
                  </a:lnTo>
                  <a:lnTo>
                    <a:pt x="2189" y="226"/>
                  </a:lnTo>
                  <a:lnTo>
                    <a:pt x="2177" y="231"/>
                  </a:lnTo>
                  <a:lnTo>
                    <a:pt x="2167" y="236"/>
                  </a:lnTo>
                  <a:lnTo>
                    <a:pt x="2154" y="241"/>
                  </a:lnTo>
                  <a:lnTo>
                    <a:pt x="2144" y="248"/>
                  </a:lnTo>
                  <a:lnTo>
                    <a:pt x="2134" y="259"/>
                  </a:lnTo>
                  <a:lnTo>
                    <a:pt x="2134" y="274"/>
                  </a:lnTo>
                  <a:lnTo>
                    <a:pt x="2144" y="283"/>
                  </a:lnTo>
                  <a:lnTo>
                    <a:pt x="2161" y="283"/>
                  </a:lnTo>
                  <a:lnTo>
                    <a:pt x="2170" y="278"/>
                  </a:lnTo>
                  <a:lnTo>
                    <a:pt x="2180" y="273"/>
                  </a:lnTo>
                  <a:lnTo>
                    <a:pt x="2191" y="267"/>
                  </a:lnTo>
                  <a:lnTo>
                    <a:pt x="2201" y="262"/>
                  </a:lnTo>
                  <a:lnTo>
                    <a:pt x="2212" y="257"/>
                  </a:lnTo>
                  <a:lnTo>
                    <a:pt x="2222" y="253"/>
                  </a:lnTo>
                  <a:lnTo>
                    <a:pt x="2233" y="250"/>
                  </a:lnTo>
                  <a:lnTo>
                    <a:pt x="2243" y="248"/>
                  </a:lnTo>
                  <a:lnTo>
                    <a:pt x="2252" y="243"/>
                  </a:lnTo>
                  <a:lnTo>
                    <a:pt x="2262" y="241"/>
                  </a:lnTo>
                  <a:lnTo>
                    <a:pt x="2273" y="238"/>
                  </a:lnTo>
                  <a:lnTo>
                    <a:pt x="2283" y="238"/>
                  </a:lnTo>
                  <a:lnTo>
                    <a:pt x="2292" y="234"/>
                  </a:lnTo>
                  <a:lnTo>
                    <a:pt x="2302" y="233"/>
                  </a:lnTo>
                  <a:lnTo>
                    <a:pt x="2311" y="233"/>
                  </a:lnTo>
                  <a:lnTo>
                    <a:pt x="2321" y="233"/>
                  </a:lnTo>
                  <a:lnTo>
                    <a:pt x="2339" y="231"/>
                  </a:lnTo>
                  <a:lnTo>
                    <a:pt x="2356" y="231"/>
                  </a:lnTo>
                  <a:lnTo>
                    <a:pt x="2373" y="231"/>
                  </a:lnTo>
                  <a:lnTo>
                    <a:pt x="2393" y="234"/>
                  </a:lnTo>
                  <a:lnTo>
                    <a:pt x="2408" y="236"/>
                  </a:lnTo>
                  <a:lnTo>
                    <a:pt x="2424" y="241"/>
                  </a:lnTo>
                  <a:lnTo>
                    <a:pt x="2440" y="246"/>
                  </a:lnTo>
                  <a:lnTo>
                    <a:pt x="2457" y="255"/>
                  </a:lnTo>
                  <a:lnTo>
                    <a:pt x="2469" y="260"/>
                  </a:lnTo>
                  <a:lnTo>
                    <a:pt x="2483" y="269"/>
                  </a:lnTo>
                  <a:lnTo>
                    <a:pt x="2495" y="276"/>
                  </a:lnTo>
                  <a:lnTo>
                    <a:pt x="2507" y="286"/>
                  </a:lnTo>
                  <a:lnTo>
                    <a:pt x="2518" y="295"/>
                  </a:lnTo>
                  <a:lnTo>
                    <a:pt x="2528" y="306"/>
                  </a:lnTo>
                  <a:lnTo>
                    <a:pt x="2537" y="316"/>
                  </a:lnTo>
                  <a:lnTo>
                    <a:pt x="2547" y="328"/>
                  </a:lnTo>
                  <a:lnTo>
                    <a:pt x="2554" y="339"/>
                  </a:lnTo>
                  <a:lnTo>
                    <a:pt x="2563" y="349"/>
                  </a:lnTo>
                  <a:lnTo>
                    <a:pt x="2570" y="360"/>
                  </a:lnTo>
                  <a:lnTo>
                    <a:pt x="2579" y="370"/>
                  </a:lnTo>
                  <a:lnTo>
                    <a:pt x="2584" y="380"/>
                  </a:lnTo>
                  <a:lnTo>
                    <a:pt x="2589" y="391"/>
                  </a:lnTo>
                  <a:lnTo>
                    <a:pt x="2594" y="401"/>
                  </a:lnTo>
                  <a:lnTo>
                    <a:pt x="2601" y="413"/>
                  </a:lnTo>
                  <a:lnTo>
                    <a:pt x="2589" y="413"/>
                  </a:lnTo>
                  <a:lnTo>
                    <a:pt x="2579" y="415"/>
                  </a:lnTo>
                  <a:lnTo>
                    <a:pt x="2568" y="415"/>
                  </a:lnTo>
                  <a:lnTo>
                    <a:pt x="2558" y="417"/>
                  </a:lnTo>
                  <a:lnTo>
                    <a:pt x="2547" y="417"/>
                  </a:lnTo>
                  <a:lnTo>
                    <a:pt x="2537" y="419"/>
                  </a:lnTo>
                  <a:lnTo>
                    <a:pt x="2527" y="420"/>
                  </a:lnTo>
                  <a:lnTo>
                    <a:pt x="2518" y="422"/>
                  </a:lnTo>
                  <a:lnTo>
                    <a:pt x="2507" y="422"/>
                  </a:lnTo>
                  <a:lnTo>
                    <a:pt x="2497" y="424"/>
                  </a:lnTo>
                  <a:lnTo>
                    <a:pt x="2487" y="424"/>
                  </a:lnTo>
                  <a:lnTo>
                    <a:pt x="2478" y="426"/>
                  </a:lnTo>
                  <a:lnTo>
                    <a:pt x="2459" y="427"/>
                  </a:lnTo>
                  <a:lnTo>
                    <a:pt x="2441" y="431"/>
                  </a:lnTo>
                  <a:lnTo>
                    <a:pt x="2431" y="431"/>
                  </a:lnTo>
                  <a:lnTo>
                    <a:pt x="2420" y="431"/>
                  </a:lnTo>
                  <a:lnTo>
                    <a:pt x="2412" y="431"/>
                  </a:lnTo>
                  <a:lnTo>
                    <a:pt x="2403" y="433"/>
                  </a:lnTo>
                  <a:lnTo>
                    <a:pt x="2386" y="434"/>
                  </a:lnTo>
                  <a:lnTo>
                    <a:pt x="2370" y="436"/>
                  </a:lnTo>
                  <a:lnTo>
                    <a:pt x="2353" y="438"/>
                  </a:lnTo>
                  <a:lnTo>
                    <a:pt x="2337" y="440"/>
                  </a:lnTo>
                  <a:lnTo>
                    <a:pt x="2321" y="441"/>
                  </a:lnTo>
                  <a:lnTo>
                    <a:pt x="2307" y="443"/>
                  </a:lnTo>
                  <a:lnTo>
                    <a:pt x="2292" y="443"/>
                  </a:lnTo>
                  <a:lnTo>
                    <a:pt x="2276" y="443"/>
                  </a:lnTo>
                  <a:lnTo>
                    <a:pt x="2260" y="445"/>
                  </a:lnTo>
                  <a:lnTo>
                    <a:pt x="2245" y="446"/>
                  </a:lnTo>
                  <a:lnTo>
                    <a:pt x="2229" y="448"/>
                  </a:lnTo>
                  <a:lnTo>
                    <a:pt x="2215" y="452"/>
                  </a:lnTo>
                  <a:lnTo>
                    <a:pt x="2201" y="453"/>
                  </a:lnTo>
                  <a:lnTo>
                    <a:pt x="2187" y="457"/>
                  </a:lnTo>
                  <a:lnTo>
                    <a:pt x="2172" y="459"/>
                  </a:lnTo>
                  <a:lnTo>
                    <a:pt x="2156" y="462"/>
                  </a:lnTo>
                  <a:lnTo>
                    <a:pt x="2142" y="466"/>
                  </a:lnTo>
                  <a:lnTo>
                    <a:pt x="2128" y="471"/>
                  </a:lnTo>
                  <a:lnTo>
                    <a:pt x="2114" y="474"/>
                  </a:lnTo>
                  <a:lnTo>
                    <a:pt x="2100" y="479"/>
                  </a:lnTo>
                  <a:lnTo>
                    <a:pt x="2087" y="485"/>
                  </a:lnTo>
                  <a:lnTo>
                    <a:pt x="2074" y="490"/>
                  </a:lnTo>
                  <a:lnTo>
                    <a:pt x="2059" y="495"/>
                  </a:lnTo>
                  <a:lnTo>
                    <a:pt x="2047" y="500"/>
                  </a:lnTo>
                  <a:lnTo>
                    <a:pt x="2033" y="506"/>
                  </a:lnTo>
                  <a:lnTo>
                    <a:pt x="2020" y="511"/>
                  </a:lnTo>
                  <a:lnTo>
                    <a:pt x="2007" y="516"/>
                  </a:lnTo>
                  <a:lnTo>
                    <a:pt x="1994" y="523"/>
                  </a:lnTo>
                  <a:lnTo>
                    <a:pt x="1980" y="530"/>
                  </a:lnTo>
                  <a:lnTo>
                    <a:pt x="1970" y="537"/>
                  </a:lnTo>
                  <a:lnTo>
                    <a:pt x="1956" y="542"/>
                  </a:lnTo>
                  <a:lnTo>
                    <a:pt x="1944" y="549"/>
                  </a:lnTo>
                  <a:lnTo>
                    <a:pt x="1930" y="556"/>
                  </a:lnTo>
                  <a:lnTo>
                    <a:pt x="1920" y="563"/>
                  </a:lnTo>
                  <a:lnTo>
                    <a:pt x="1907" y="570"/>
                  </a:lnTo>
                  <a:lnTo>
                    <a:pt x="1895" y="579"/>
                  </a:lnTo>
                  <a:lnTo>
                    <a:pt x="1883" y="586"/>
                  </a:lnTo>
                  <a:lnTo>
                    <a:pt x="1873" y="594"/>
                  </a:lnTo>
                  <a:lnTo>
                    <a:pt x="1855" y="594"/>
                  </a:lnTo>
                  <a:lnTo>
                    <a:pt x="1840" y="594"/>
                  </a:lnTo>
                  <a:lnTo>
                    <a:pt x="1824" y="594"/>
                  </a:lnTo>
                  <a:lnTo>
                    <a:pt x="1810" y="596"/>
                  </a:lnTo>
                  <a:lnTo>
                    <a:pt x="1794" y="596"/>
                  </a:lnTo>
                  <a:lnTo>
                    <a:pt x="1782" y="598"/>
                  </a:lnTo>
                  <a:lnTo>
                    <a:pt x="1768" y="599"/>
                  </a:lnTo>
                  <a:lnTo>
                    <a:pt x="1758" y="601"/>
                  </a:lnTo>
                  <a:lnTo>
                    <a:pt x="1746" y="601"/>
                  </a:lnTo>
                  <a:lnTo>
                    <a:pt x="1737" y="603"/>
                  </a:lnTo>
                  <a:lnTo>
                    <a:pt x="1727" y="603"/>
                  </a:lnTo>
                  <a:lnTo>
                    <a:pt x="1721" y="605"/>
                  </a:lnTo>
                  <a:lnTo>
                    <a:pt x="1711" y="606"/>
                  </a:lnTo>
                  <a:lnTo>
                    <a:pt x="1706" y="608"/>
                  </a:lnTo>
                  <a:lnTo>
                    <a:pt x="1692" y="617"/>
                  </a:lnTo>
                  <a:lnTo>
                    <a:pt x="1690" y="633"/>
                  </a:lnTo>
                  <a:lnTo>
                    <a:pt x="1697" y="645"/>
                  </a:lnTo>
                  <a:lnTo>
                    <a:pt x="1714" y="648"/>
                  </a:lnTo>
                  <a:lnTo>
                    <a:pt x="1714" y="646"/>
                  </a:lnTo>
                  <a:lnTo>
                    <a:pt x="1721" y="646"/>
                  </a:lnTo>
                  <a:lnTo>
                    <a:pt x="1728" y="645"/>
                  </a:lnTo>
                  <a:lnTo>
                    <a:pt x="1740" y="643"/>
                  </a:lnTo>
                  <a:lnTo>
                    <a:pt x="1754" y="639"/>
                  </a:lnTo>
                  <a:lnTo>
                    <a:pt x="1770" y="639"/>
                  </a:lnTo>
                  <a:lnTo>
                    <a:pt x="1779" y="638"/>
                  </a:lnTo>
                  <a:lnTo>
                    <a:pt x="1789" y="636"/>
                  </a:lnTo>
                  <a:lnTo>
                    <a:pt x="1800" y="636"/>
                  </a:lnTo>
                  <a:lnTo>
                    <a:pt x="1810" y="636"/>
                  </a:lnTo>
                  <a:lnTo>
                    <a:pt x="1800" y="641"/>
                  </a:lnTo>
                  <a:lnTo>
                    <a:pt x="1789" y="650"/>
                  </a:lnTo>
                  <a:lnTo>
                    <a:pt x="1779" y="657"/>
                  </a:lnTo>
                  <a:lnTo>
                    <a:pt x="1768" y="666"/>
                  </a:lnTo>
                  <a:lnTo>
                    <a:pt x="1758" y="673"/>
                  </a:lnTo>
                  <a:lnTo>
                    <a:pt x="1747" y="681"/>
                  </a:lnTo>
                  <a:lnTo>
                    <a:pt x="1737" y="688"/>
                  </a:lnTo>
                  <a:lnTo>
                    <a:pt x="1728" y="699"/>
                  </a:lnTo>
                  <a:lnTo>
                    <a:pt x="1718" y="706"/>
                  </a:lnTo>
                  <a:lnTo>
                    <a:pt x="1709" y="714"/>
                  </a:lnTo>
                  <a:lnTo>
                    <a:pt x="1700" y="721"/>
                  </a:lnTo>
                  <a:lnTo>
                    <a:pt x="1692" y="730"/>
                  </a:lnTo>
                  <a:lnTo>
                    <a:pt x="1681" y="737"/>
                  </a:lnTo>
                  <a:lnTo>
                    <a:pt x="1673" y="747"/>
                  </a:lnTo>
                  <a:lnTo>
                    <a:pt x="1664" y="754"/>
                  </a:lnTo>
                  <a:lnTo>
                    <a:pt x="1657" y="765"/>
                  </a:lnTo>
                  <a:lnTo>
                    <a:pt x="1647" y="772"/>
                  </a:lnTo>
                  <a:lnTo>
                    <a:pt x="1640" y="780"/>
                  </a:lnTo>
                  <a:lnTo>
                    <a:pt x="1629" y="787"/>
                  </a:lnTo>
                  <a:lnTo>
                    <a:pt x="1622" y="796"/>
                  </a:lnTo>
                  <a:lnTo>
                    <a:pt x="1614" y="803"/>
                  </a:lnTo>
                  <a:lnTo>
                    <a:pt x="1607" y="812"/>
                  </a:lnTo>
                  <a:lnTo>
                    <a:pt x="1598" y="820"/>
                  </a:lnTo>
                  <a:lnTo>
                    <a:pt x="1593" y="829"/>
                  </a:lnTo>
                  <a:lnTo>
                    <a:pt x="1584" y="836"/>
                  </a:lnTo>
                  <a:lnTo>
                    <a:pt x="1577" y="845"/>
                  </a:lnTo>
                  <a:lnTo>
                    <a:pt x="1570" y="852"/>
                  </a:lnTo>
                  <a:lnTo>
                    <a:pt x="1563" y="860"/>
                  </a:lnTo>
                  <a:lnTo>
                    <a:pt x="1556" y="867"/>
                  </a:lnTo>
                  <a:lnTo>
                    <a:pt x="1549" y="876"/>
                  </a:lnTo>
                  <a:lnTo>
                    <a:pt x="1544" y="885"/>
                  </a:lnTo>
                  <a:lnTo>
                    <a:pt x="1539" y="893"/>
                  </a:lnTo>
                  <a:lnTo>
                    <a:pt x="1525" y="907"/>
                  </a:lnTo>
                  <a:lnTo>
                    <a:pt x="1513" y="921"/>
                  </a:lnTo>
                  <a:lnTo>
                    <a:pt x="1500" y="935"/>
                  </a:lnTo>
                  <a:lnTo>
                    <a:pt x="1490" y="949"/>
                  </a:lnTo>
                  <a:lnTo>
                    <a:pt x="1480" y="961"/>
                  </a:lnTo>
                  <a:lnTo>
                    <a:pt x="1469" y="975"/>
                  </a:lnTo>
                  <a:lnTo>
                    <a:pt x="1460" y="987"/>
                  </a:lnTo>
                  <a:lnTo>
                    <a:pt x="1454" y="999"/>
                  </a:lnTo>
                  <a:lnTo>
                    <a:pt x="1445" y="1008"/>
                  </a:lnTo>
                  <a:lnTo>
                    <a:pt x="1438" y="1019"/>
                  </a:lnTo>
                  <a:lnTo>
                    <a:pt x="1431" y="1027"/>
                  </a:lnTo>
                  <a:lnTo>
                    <a:pt x="1426" y="1038"/>
                  </a:lnTo>
                  <a:lnTo>
                    <a:pt x="1415" y="1052"/>
                  </a:lnTo>
                  <a:lnTo>
                    <a:pt x="1410" y="1066"/>
                  </a:lnTo>
                  <a:lnTo>
                    <a:pt x="1403" y="1055"/>
                  </a:lnTo>
                  <a:lnTo>
                    <a:pt x="1396" y="1048"/>
                  </a:lnTo>
                  <a:lnTo>
                    <a:pt x="1389" y="1039"/>
                  </a:lnTo>
                  <a:lnTo>
                    <a:pt x="1382" y="1032"/>
                  </a:lnTo>
                  <a:lnTo>
                    <a:pt x="1368" y="1017"/>
                  </a:lnTo>
                  <a:lnTo>
                    <a:pt x="1356" y="1005"/>
                  </a:lnTo>
                  <a:lnTo>
                    <a:pt x="1347" y="996"/>
                  </a:lnTo>
                  <a:lnTo>
                    <a:pt x="1340" y="989"/>
                  </a:lnTo>
                  <a:lnTo>
                    <a:pt x="1334" y="984"/>
                  </a:lnTo>
                  <a:lnTo>
                    <a:pt x="1327" y="979"/>
                  </a:lnTo>
                  <a:lnTo>
                    <a:pt x="1311" y="968"/>
                  </a:lnTo>
                  <a:lnTo>
                    <a:pt x="1297" y="959"/>
                  </a:lnTo>
                  <a:lnTo>
                    <a:pt x="1280" y="949"/>
                  </a:lnTo>
                  <a:lnTo>
                    <a:pt x="1264" y="942"/>
                  </a:lnTo>
                  <a:lnTo>
                    <a:pt x="1248" y="935"/>
                  </a:lnTo>
                  <a:lnTo>
                    <a:pt x="1233" y="932"/>
                  </a:lnTo>
                  <a:lnTo>
                    <a:pt x="1215" y="926"/>
                  </a:lnTo>
                  <a:lnTo>
                    <a:pt x="1200" y="925"/>
                  </a:lnTo>
                  <a:lnTo>
                    <a:pt x="1182" y="923"/>
                  </a:lnTo>
                  <a:lnTo>
                    <a:pt x="1167" y="925"/>
                  </a:lnTo>
                  <a:lnTo>
                    <a:pt x="1153" y="925"/>
                  </a:lnTo>
                  <a:lnTo>
                    <a:pt x="1141" y="925"/>
                  </a:lnTo>
                  <a:lnTo>
                    <a:pt x="1127" y="926"/>
                  </a:lnTo>
                  <a:lnTo>
                    <a:pt x="1114" y="930"/>
                  </a:lnTo>
                  <a:lnTo>
                    <a:pt x="1101" y="933"/>
                  </a:lnTo>
                  <a:lnTo>
                    <a:pt x="1088" y="937"/>
                  </a:lnTo>
                  <a:lnTo>
                    <a:pt x="1076" y="942"/>
                  </a:lnTo>
                  <a:lnTo>
                    <a:pt x="1066" y="949"/>
                  </a:lnTo>
                  <a:lnTo>
                    <a:pt x="1052" y="954"/>
                  </a:lnTo>
                  <a:lnTo>
                    <a:pt x="1040" y="961"/>
                  </a:lnTo>
                  <a:lnTo>
                    <a:pt x="1029" y="968"/>
                  </a:lnTo>
                  <a:lnTo>
                    <a:pt x="1019" y="977"/>
                  </a:lnTo>
                  <a:lnTo>
                    <a:pt x="1007" y="986"/>
                  </a:lnTo>
                  <a:lnTo>
                    <a:pt x="996" y="994"/>
                  </a:lnTo>
                  <a:lnTo>
                    <a:pt x="986" y="1005"/>
                  </a:lnTo>
                  <a:lnTo>
                    <a:pt x="977" y="1017"/>
                  </a:lnTo>
                  <a:lnTo>
                    <a:pt x="967" y="1027"/>
                  </a:lnTo>
                  <a:lnTo>
                    <a:pt x="956" y="1038"/>
                  </a:lnTo>
                  <a:lnTo>
                    <a:pt x="946" y="1048"/>
                  </a:lnTo>
                  <a:lnTo>
                    <a:pt x="937" y="1060"/>
                  </a:lnTo>
                  <a:lnTo>
                    <a:pt x="927" y="1071"/>
                  </a:lnTo>
                  <a:lnTo>
                    <a:pt x="920" y="1085"/>
                  </a:lnTo>
                  <a:lnTo>
                    <a:pt x="911" y="1097"/>
                  </a:lnTo>
                  <a:lnTo>
                    <a:pt x="906" y="1112"/>
                  </a:lnTo>
                  <a:lnTo>
                    <a:pt x="897" y="1125"/>
                  </a:lnTo>
                  <a:lnTo>
                    <a:pt x="890" y="1139"/>
                  </a:lnTo>
                  <a:lnTo>
                    <a:pt x="881" y="1154"/>
                  </a:lnTo>
                  <a:lnTo>
                    <a:pt x="876" y="1170"/>
                  </a:lnTo>
                  <a:lnTo>
                    <a:pt x="869" y="1184"/>
                  </a:lnTo>
                  <a:lnTo>
                    <a:pt x="864" y="1199"/>
                  </a:lnTo>
                  <a:lnTo>
                    <a:pt x="859" y="1215"/>
                  </a:lnTo>
                  <a:lnTo>
                    <a:pt x="855" y="1232"/>
                  </a:lnTo>
                  <a:lnTo>
                    <a:pt x="850" y="1248"/>
                  </a:lnTo>
                  <a:lnTo>
                    <a:pt x="845" y="1264"/>
                  </a:lnTo>
                  <a:lnTo>
                    <a:pt x="840" y="1281"/>
                  </a:lnTo>
                  <a:lnTo>
                    <a:pt x="836" y="1299"/>
                  </a:lnTo>
                  <a:lnTo>
                    <a:pt x="831" y="1314"/>
                  </a:lnTo>
                  <a:lnTo>
                    <a:pt x="829" y="1333"/>
                  </a:lnTo>
                  <a:lnTo>
                    <a:pt x="826" y="1351"/>
                  </a:lnTo>
                  <a:lnTo>
                    <a:pt x="824" y="1370"/>
                  </a:lnTo>
                  <a:lnTo>
                    <a:pt x="821" y="1387"/>
                  </a:lnTo>
                  <a:lnTo>
                    <a:pt x="819" y="1406"/>
                  </a:lnTo>
                  <a:lnTo>
                    <a:pt x="817" y="1415"/>
                  </a:lnTo>
                  <a:lnTo>
                    <a:pt x="817" y="1424"/>
                  </a:lnTo>
                  <a:lnTo>
                    <a:pt x="817" y="1434"/>
                  </a:lnTo>
                  <a:lnTo>
                    <a:pt x="817" y="1445"/>
                  </a:lnTo>
                  <a:lnTo>
                    <a:pt x="815" y="1453"/>
                  </a:lnTo>
                  <a:lnTo>
                    <a:pt x="815" y="1464"/>
                  </a:lnTo>
                  <a:lnTo>
                    <a:pt x="815" y="1472"/>
                  </a:lnTo>
                  <a:lnTo>
                    <a:pt x="815" y="1483"/>
                  </a:lnTo>
                  <a:lnTo>
                    <a:pt x="815" y="1492"/>
                  </a:lnTo>
                  <a:lnTo>
                    <a:pt x="815" y="1502"/>
                  </a:lnTo>
                  <a:lnTo>
                    <a:pt x="815" y="1512"/>
                  </a:lnTo>
                  <a:lnTo>
                    <a:pt x="817" y="1523"/>
                  </a:lnTo>
                  <a:lnTo>
                    <a:pt x="817" y="1533"/>
                  </a:lnTo>
                  <a:lnTo>
                    <a:pt x="817" y="1544"/>
                  </a:lnTo>
                  <a:lnTo>
                    <a:pt x="817" y="1554"/>
                  </a:lnTo>
                  <a:lnTo>
                    <a:pt x="817" y="1565"/>
                  </a:lnTo>
                  <a:lnTo>
                    <a:pt x="817" y="1575"/>
                  </a:lnTo>
                  <a:lnTo>
                    <a:pt x="819" y="1585"/>
                  </a:lnTo>
                  <a:lnTo>
                    <a:pt x="821" y="1596"/>
                  </a:lnTo>
                  <a:lnTo>
                    <a:pt x="822" y="1608"/>
                  </a:lnTo>
                  <a:lnTo>
                    <a:pt x="822" y="1618"/>
                  </a:lnTo>
                  <a:lnTo>
                    <a:pt x="824" y="1629"/>
                  </a:lnTo>
                  <a:lnTo>
                    <a:pt x="826" y="1639"/>
                  </a:lnTo>
                  <a:lnTo>
                    <a:pt x="827" y="1650"/>
                  </a:lnTo>
                  <a:lnTo>
                    <a:pt x="829" y="1660"/>
                  </a:lnTo>
                  <a:lnTo>
                    <a:pt x="831" y="1671"/>
                  </a:lnTo>
                  <a:lnTo>
                    <a:pt x="833" y="1681"/>
                  </a:lnTo>
                  <a:lnTo>
                    <a:pt x="836" y="1693"/>
                  </a:lnTo>
                  <a:lnTo>
                    <a:pt x="836" y="1702"/>
                  </a:lnTo>
                  <a:lnTo>
                    <a:pt x="840" y="1712"/>
                  </a:lnTo>
                  <a:lnTo>
                    <a:pt x="841" y="1721"/>
                  </a:lnTo>
                  <a:lnTo>
                    <a:pt x="845" y="1731"/>
                  </a:lnTo>
                  <a:lnTo>
                    <a:pt x="847" y="1740"/>
                  </a:lnTo>
                  <a:lnTo>
                    <a:pt x="850" y="1751"/>
                  </a:lnTo>
                  <a:lnTo>
                    <a:pt x="852" y="1761"/>
                  </a:lnTo>
                  <a:lnTo>
                    <a:pt x="857" y="1771"/>
                  </a:lnTo>
                  <a:lnTo>
                    <a:pt x="859" y="1780"/>
                  </a:lnTo>
                  <a:lnTo>
                    <a:pt x="862" y="1791"/>
                  </a:lnTo>
                  <a:lnTo>
                    <a:pt x="866" y="1799"/>
                  </a:lnTo>
                  <a:lnTo>
                    <a:pt x="871" y="1810"/>
                  </a:lnTo>
                  <a:lnTo>
                    <a:pt x="874" y="1818"/>
                  </a:lnTo>
                  <a:lnTo>
                    <a:pt x="878" y="1829"/>
                  </a:lnTo>
                  <a:lnTo>
                    <a:pt x="881" y="1838"/>
                  </a:lnTo>
                  <a:lnTo>
                    <a:pt x="887" y="1848"/>
                  </a:lnTo>
                  <a:lnTo>
                    <a:pt x="871" y="1848"/>
                  </a:lnTo>
                  <a:lnTo>
                    <a:pt x="859" y="1851"/>
                  </a:lnTo>
                  <a:lnTo>
                    <a:pt x="845" y="1853"/>
                  </a:lnTo>
                  <a:lnTo>
                    <a:pt x="833" y="1857"/>
                  </a:lnTo>
                  <a:lnTo>
                    <a:pt x="819" y="1857"/>
                  </a:lnTo>
                  <a:lnTo>
                    <a:pt x="807" y="1860"/>
                  </a:lnTo>
                  <a:lnTo>
                    <a:pt x="793" y="1862"/>
                  </a:lnTo>
                  <a:lnTo>
                    <a:pt x="781" y="1865"/>
                  </a:lnTo>
                  <a:lnTo>
                    <a:pt x="767" y="1867"/>
                  </a:lnTo>
                  <a:lnTo>
                    <a:pt x="754" y="1871"/>
                  </a:lnTo>
                  <a:lnTo>
                    <a:pt x="741" y="1872"/>
                  </a:lnTo>
                  <a:lnTo>
                    <a:pt x="728" y="1876"/>
                  </a:lnTo>
                  <a:lnTo>
                    <a:pt x="716" y="1878"/>
                  </a:lnTo>
                  <a:lnTo>
                    <a:pt x="704" y="1881"/>
                  </a:lnTo>
                  <a:lnTo>
                    <a:pt x="692" y="1883"/>
                  </a:lnTo>
                  <a:lnTo>
                    <a:pt x="681" y="1886"/>
                  </a:lnTo>
                  <a:lnTo>
                    <a:pt x="667" y="1888"/>
                  </a:lnTo>
                  <a:lnTo>
                    <a:pt x="655" y="1891"/>
                  </a:lnTo>
                  <a:lnTo>
                    <a:pt x="643" y="1893"/>
                  </a:lnTo>
                  <a:lnTo>
                    <a:pt x="633" y="1897"/>
                  </a:lnTo>
                  <a:lnTo>
                    <a:pt x="621" y="1898"/>
                  </a:lnTo>
                  <a:lnTo>
                    <a:pt x="608" y="1902"/>
                  </a:lnTo>
                  <a:lnTo>
                    <a:pt x="598" y="1904"/>
                  </a:lnTo>
                  <a:lnTo>
                    <a:pt x="587" y="1907"/>
                  </a:lnTo>
                  <a:lnTo>
                    <a:pt x="575" y="1909"/>
                  </a:lnTo>
                  <a:lnTo>
                    <a:pt x="565" y="1912"/>
                  </a:lnTo>
                  <a:lnTo>
                    <a:pt x="554" y="1914"/>
                  </a:lnTo>
                  <a:lnTo>
                    <a:pt x="544" y="1919"/>
                  </a:lnTo>
                  <a:lnTo>
                    <a:pt x="534" y="1921"/>
                  </a:lnTo>
                  <a:lnTo>
                    <a:pt x="523" y="1925"/>
                  </a:lnTo>
                  <a:lnTo>
                    <a:pt x="513" y="1926"/>
                  </a:lnTo>
                  <a:lnTo>
                    <a:pt x="504" y="1931"/>
                  </a:lnTo>
                  <a:lnTo>
                    <a:pt x="494" y="1933"/>
                  </a:lnTo>
                  <a:lnTo>
                    <a:pt x="483" y="1937"/>
                  </a:lnTo>
                  <a:lnTo>
                    <a:pt x="474" y="1938"/>
                  </a:lnTo>
                  <a:lnTo>
                    <a:pt x="466" y="1942"/>
                  </a:lnTo>
                  <a:lnTo>
                    <a:pt x="447" y="1947"/>
                  </a:lnTo>
                  <a:lnTo>
                    <a:pt x="431" y="1954"/>
                  </a:lnTo>
                  <a:lnTo>
                    <a:pt x="415" y="1959"/>
                  </a:lnTo>
                  <a:lnTo>
                    <a:pt x="400" y="1966"/>
                  </a:lnTo>
                  <a:lnTo>
                    <a:pt x="386" y="1973"/>
                  </a:lnTo>
                  <a:lnTo>
                    <a:pt x="375" y="1980"/>
                  </a:lnTo>
                  <a:lnTo>
                    <a:pt x="361" y="1985"/>
                  </a:lnTo>
                  <a:lnTo>
                    <a:pt x="351" y="1992"/>
                  </a:lnTo>
                  <a:lnTo>
                    <a:pt x="341" y="1999"/>
                  </a:lnTo>
                  <a:lnTo>
                    <a:pt x="335" y="2006"/>
                  </a:lnTo>
                  <a:lnTo>
                    <a:pt x="321" y="2018"/>
                  </a:lnTo>
                  <a:lnTo>
                    <a:pt x="316" y="2034"/>
                  </a:lnTo>
                  <a:lnTo>
                    <a:pt x="313" y="2041"/>
                  </a:lnTo>
                  <a:lnTo>
                    <a:pt x="313" y="2053"/>
                  </a:lnTo>
                  <a:lnTo>
                    <a:pt x="313" y="2058"/>
                  </a:lnTo>
                  <a:lnTo>
                    <a:pt x="316" y="2067"/>
                  </a:lnTo>
                  <a:lnTo>
                    <a:pt x="321" y="2074"/>
                  </a:lnTo>
                  <a:lnTo>
                    <a:pt x="328" y="2083"/>
                  </a:lnTo>
                  <a:lnTo>
                    <a:pt x="337" y="2091"/>
                  </a:lnTo>
                  <a:lnTo>
                    <a:pt x="349" y="2100"/>
                  </a:lnTo>
                  <a:lnTo>
                    <a:pt x="356" y="2104"/>
                  </a:lnTo>
                  <a:lnTo>
                    <a:pt x="365" y="2109"/>
                  </a:lnTo>
                  <a:lnTo>
                    <a:pt x="372" y="2114"/>
                  </a:lnTo>
                  <a:lnTo>
                    <a:pt x="382" y="2119"/>
                  </a:lnTo>
                  <a:lnTo>
                    <a:pt x="391" y="2123"/>
                  </a:lnTo>
                  <a:lnTo>
                    <a:pt x="400" y="2126"/>
                  </a:lnTo>
                  <a:lnTo>
                    <a:pt x="410" y="2130"/>
                  </a:lnTo>
                  <a:lnTo>
                    <a:pt x="422" y="2135"/>
                  </a:lnTo>
                  <a:lnTo>
                    <a:pt x="433" y="2138"/>
                  </a:lnTo>
                  <a:lnTo>
                    <a:pt x="445" y="2144"/>
                  </a:lnTo>
                  <a:lnTo>
                    <a:pt x="457" y="2147"/>
                  </a:lnTo>
                  <a:lnTo>
                    <a:pt x="471" y="2152"/>
                  </a:lnTo>
                  <a:lnTo>
                    <a:pt x="481" y="2154"/>
                  </a:lnTo>
                  <a:lnTo>
                    <a:pt x="495" y="2158"/>
                  </a:lnTo>
                  <a:lnTo>
                    <a:pt x="507" y="2161"/>
                  </a:lnTo>
                  <a:lnTo>
                    <a:pt x="523" y="2164"/>
                  </a:lnTo>
                  <a:lnTo>
                    <a:pt x="535" y="2166"/>
                  </a:lnTo>
                  <a:lnTo>
                    <a:pt x="549" y="2171"/>
                  </a:lnTo>
                  <a:lnTo>
                    <a:pt x="565" y="2173"/>
                  </a:lnTo>
                  <a:lnTo>
                    <a:pt x="581" y="2178"/>
                  </a:lnTo>
                  <a:lnTo>
                    <a:pt x="594" y="2180"/>
                  </a:lnTo>
                  <a:lnTo>
                    <a:pt x="610" y="2184"/>
                  </a:lnTo>
                  <a:lnTo>
                    <a:pt x="626" y="2185"/>
                  </a:lnTo>
                  <a:lnTo>
                    <a:pt x="641" y="2189"/>
                  </a:lnTo>
                  <a:lnTo>
                    <a:pt x="657" y="2191"/>
                  </a:lnTo>
                  <a:lnTo>
                    <a:pt x="674" y="2194"/>
                  </a:lnTo>
                  <a:lnTo>
                    <a:pt x="692" y="2198"/>
                  </a:lnTo>
                  <a:lnTo>
                    <a:pt x="709" y="2201"/>
                  </a:lnTo>
                  <a:lnTo>
                    <a:pt x="725" y="2201"/>
                  </a:lnTo>
                  <a:lnTo>
                    <a:pt x="741" y="2204"/>
                  </a:lnTo>
                  <a:lnTo>
                    <a:pt x="758" y="2204"/>
                  </a:lnTo>
                  <a:lnTo>
                    <a:pt x="775" y="2208"/>
                  </a:lnTo>
                  <a:lnTo>
                    <a:pt x="791" y="2210"/>
                  </a:lnTo>
                  <a:lnTo>
                    <a:pt x="810" y="2211"/>
                  </a:lnTo>
                  <a:lnTo>
                    <a:pt x="826" y="2213"/>
                  </a:lnTo>
                  <a:lnTo>
                    <a:pt x="845" y="2217"/>
                  </a:lnTo>
                  <a:lnTo>
                    <a:pt x="861" y="2217"/>
                  </a:lnTo>
                  <a:lnTo>
                    <a:pt x="880" y="2220"/>
                  </a:lnTo>
                  <a:lnTo>
                    <a:pt x="895" y="2220"/>
                  </a:lnTo>
                  <a:lnTo>
                    <a:pt x="914" y="2224"/>
                  </a:lnTo>
                  <a:lnTo>
                    <a:pt x="932" y="2225"/>
                  </a:lnTo>
                  <a:lnTo>
                    <a:pt x="949" y="2227"/>
                  </a:lnTo>
                  <a:lnTo>
                    <a:pt x="967" y="2229"/>
                  </a:lnTo>
                  <a:lnTo>
                    <a:pt x="986" y="2232"/>
                  </a:lnTo>
                  <a:lnTo>
                    <a:pt x="1001" y="2232"/>
                  </a:lnTo>
                  <a:lnTo>
                    <a:pt x="1019" y="2234"/>
                  </a:lnTo>
                  <a:lnTo>
                    <a:pt x="1034" y="2236"/>
                  </a:lnTo>
                  <a:lnTo>
                    <a:pt x="1052" y="2238"/>
                  </a:lnTo>
                  <a:lnTo>
                    <a:pt x="1067" y="2238"/>
                  </a:lnTo>
                  <a:lnTo>
                    <a:pt x="1085" y="2239"/>
                  </a:lnTo>
                  <a:lnTo>
                    <a:pt x="1102" y="2241"/>
                  </a:lnTo>
                  <a:lnTo>
                    <a:pt x="1120" y="2243"/>
                  </a:lnTo>
                  <a:lnTo>
                    <a:pt x="1135" y="2243"/>
                  </a:lnTo>
                  <a:lnTo>
                    <a:pt x="1151" y="2244"/>
                  </a:lnTo>
                  <a:lnTo>
                    <a:pt x="1167" y="2244"/>
                  </a:lnTo>
                  <a:lnTo>
                    <a:pt x="1182" y="2246"/>
                  </a:lnTo>
                  <a:lnTo>
                    <a:pt x="1196" y="2246"/>
                  </a:lnTo>
                  <a:lnTo>
                    <a:pt x="1212" y="2248"/>
                  </a:lnTo>
                  <a:lnTo>
                    <a:pt x="1227" y="2250"/>
                  </a:lnTo>
                  <a:lnTo>
                    <a:pt x="1243" y="2251"/>
                  </a:lnTo>
                  <a:lnTo>
                    <a:pt x="1238" y="2284"/>
                  </a:lnTo>
                  <a:lnTo>
                    <a:pt x="1233" y="2318"/>
                  </a:lnTo>
                  <a:lnTo>
                    <a:pt x="1227" y="2349"/>
                  </a:lnTo>
                  <a:lnTo>
                    <a:pt x="1222" y="2382"/>
                  </a:lnTo>
                  <a:lnTo>
                    <a:pt x="1217" y="2410"/>
                  </a:lnTo>
                  <a:lnTo>
                    <a:pt x="1214" y="2439"/>
                  </a:lnTo>
                  <a:lnTo>
                    <a:pt x="1210" y="2467"/>
                  </a:lnTo>
                  <a:lnTo>
                    <a:pt x="1207" y="2497"/>
                  </a:lnTo>
                  <a:lnTo>
                    <a:pt x="1201" y="2523"/>
                  </a:lnTo>
                  <a:lnTo>
                    <a:pt x="1200" y="2549"/>
                  </a:lnTo>
                  <a:lnTo>
                    <a:pt x="1196" y="2573"/>
                  </a:lnTo>
                  <a:lnTo>
                    <a:pt x="1194" y="2597"/>
                  </a:lnTo>
                  <a:lnTo>
                    <a:pt x="1191" y="2618"/>
                  </a:lnTo>
                  <a:lnTo>
                    <a:pt x="1189" y="2641"/>
                  </a:lnTo>
                  <a:lnTo>
                    <a:pt x="1186" y="2662"/>
                  </a:lnTo>
                  <a:lnTo>
                    <a:pt x="1186" y="2684"/>
                  </a:lnTo>
                  <a:lnTo>
                    <a:pt x="1182" y="2702"/>
                  </a:lnTo>
                  <a:lnTo>
                    <a:pt x="1181" y="2721"/>
                  </a:lnTo>
                  <a:lnTo>
                    <a:pt x="1179" y="2738"/>
                  </a:lnTo>
                  <a:lnTo>
                    <a:pt x="1179" y="2757"/>
                  </a:lnTo>
                  <a:lnTo>
                    <a:pt x="1177" y="2773"/>
                  </a:lnTo>
                  <a:lnTo>
                    <a:pt x="1175" y="2789"/>
                  </a:lnTo>
                  <a:lnTo>
                    <a:pt x="1174" y="2804"/>
                  </a:lnTo>
                  <a:lnTo>
                    <a:pt x="1174" y="2820"/>
                  </a:lnTo>
                  <a:lnTo>
                    <a:pt x="1172" y="2832"/>
                  </a:lnTo>
                  <a:lnTo>
                    <a:pt x="1172" y="2846"/>
                  </a:lnTo>
                  <a:lnTo>
                    <a:pt x="1172" y="2858"/>
                  </a:lnTo>
                  <a:lnTo>
                    <a:pt x="1172" y="2870"/>
                  </a:lnTo>
                  <a:lnTo>
                    <a:pt x="1172" y="2881"/>
                  </a:lnTo>
                  <a:lnTo>
                    <a:pt x="1172" y="2891"/>
                  </a:lnTo>
                  <a:lnTo>
                    <a:pt x="1172" y="2902"/>
                  </a:lnTo>
                  <a:lnTo>
                    <a:pt x="1172" y="2914"/>
                  </a:lnTo>
                  <a:lnTo>
                    <a:pt x="1172" y="2930"/>
                  </a:lnTo>
                  <a:lnTo>
                    <a:pt x="1172" y="2945"/>
                  </a:lnTo>
                  <a:lnTo>
                    <a:pt x="1172" y="2957"/>
                  </a:lnTo>
                  <a:lnTo>
                    <a:pt x="1174" y="2970"/>
                  </a:lnTo>
                  <a:lnTo>
                    <a:pt x="1174" y="2978"/>
                  </a:lnTo>
                  <a:lnTo>
                    <a:pt x="1175" y="2987"/>
                  </a:lnTo>
                  <a:lnTo>
                    <a:pt x="1177" y="2994"/>
                  </a:lnTo>
                  <a:lnTo>
                    <a:pt x="1181" y="3001"/>
                  </a:lnTo>
                  <a:lnTo>
                    <a:pt x="1184" y="3008"/>
                  </a:lnTo>
                  <a:lnTo>
                    <a:pt x="1189" y="3015"/>
                  </a:lnTo>
                  <a:lnTo>
                    <a:pt x="1193" y="3017"/>
                  </a:lnTo>
                  <a:lnTo>
                    <a:pt x="1198" y="3020"/>
                  </a:lnTo>
                  <a:lnTo>
                    <a:pt x="1200" y="3020"/>
                  </a:lnTo>
                  <a:lnTo>
                    <a:pt x="1207" y="3020"/>
                  </a:lnTo>
                  <a:lnTo>
                    <a:pt x="1214" y="3020"/>
                  </a:lnTo>
                  <a:lnTo>
                    <a:pt x="1226" y="3020"/>
                  </a:lnTo>
                  <a:lnTo>
                    <a:pt x="1236" y="3020"/>
                  </a:lnTo>
                  <a:lnTo>
                    <a:pt x="1252" y="3020"/>
                  </a:lnTo>
                  <a:lnTo>
                    <a:pt x="1259" y="3020"/>
                  </a:lnTo>
                  <a:lnTo>
                    <a:pt x="1267" y="3020"/>
                  </a:lnTo>
                  <a:lnTo>
                    <a:pt x="1278" y="3020"/>
                  </a:lnTo>
                  <a:lnTo>
                    <a:pt x="1288" y="3020"/>
                  </a:lnTo>
                  <a:lnTo>
                    <a:pt x="1297" y="3018"/>
                  </a:lnTo>
                  <a:lnTo>
                    <a:pt x="1306" y="3018"/>
                  </a:lnTo>
                  <a:lnTo>
                    <a:pt x="1316" y="3018"/>
                  </a:lnTo>
                  <a:lnTo>
                    <a:pt x="1328" y="3018"/>
                  </a:lnTo>
                  <a:lnTo>
                    <a:pt x="1339" y="3017"/>
                  </a:lnTo>
                  <a:lnTo>
                    <a:pt x="1351" y="3017"/>
                  </a:lnTo>
                  <a:lnTo>
                    <a:pt x="1363" y="3017"/>
                  </a:lnTo>
                  <a:lnTo>
                    <a:pt x="1377" y="3017"/>
                  </a:lnTo>
                  <a:lnTo>
                    <a:pt x="1387" y="3015"/>
                  </a:lnTo>
                  <a:lnTo>
                    <a:pt x="1401" y="3015"/>
                  </a:lnTo>
                  <a:lnTo>
                    <a:pt x="1414" y="3015"/>
                  </a:lnTo>
                  <a:lnTo>
                    <a:pt x="1429" y="3015"/>
                  </a:lnTo>
                  <a:lnTo>
                    <a:pt x="1443" y="3013"/>
                  </a:lnTo>
                  <a:lnTo>
                    <a:pt x="1457" y="3013"/>
                  </a:lnTo>
                  <a:lnTo>
                    <a:pt x="1473" y="3013"/>
                  </a:lnTo>
                  <a:lnTo>
                    <a:pt x="1488" y="3013"/>
                  </a:lnTo>
                  <a:lnTo>
                    <a:pt x="1502" y="3011"/>
                  </a:lnTo>
                  <a:lnTo>
                    <a:pt x="1516" y="3010"/>
                  </a:lnTo>
                  <a:lnTo>
                    <a:pt x="1532" y="3010"/>
                  </a:lnTo>
                  <a:lnTo>
                    <a:pt x="1547" y="3010"/>
                  </a:lnTo>
                  <a:lnTo>
                    <a:pt x="1563" y="3008"/>
                  </a:lnTo>
                  <a:lnTo>
                    <a:pt x="1579" y="3006"/>
                  </a:lnTo>
                  <a:lnTo>
                    <a:pt x="1596" y="3006"/>
                  </a:lnTo>
                  <a:lnTo>
                    <a:pt x="1614" y="3006"/>
                  </a:lnTo>
                  <a:lnTo>
                    <a:pt x="1629" y="3004"/>
                  </a:lnTo>
                  <a:lnTo>
                    <a:pt x="1645" y="3003"/>
                  </a:lnTo>
                  <a:lnTo>
                    <a:pt x="1662" y="3003"/>
                  </a:lnTo>
                  <a:lnTo>
                    <a:pt x="1680" y="3003"/>
                  </a:lnTo>
                  <a:lnTo>
                    <a:pt x="1695" y="3001"/>
                  </a:lnTo>
                  <a:lnTo>
                    <a:pt x="1713" y="2999"/>
                  </a:lnTo>
                  <a:lnTo>
                    <a:pt x="1730" y="2999"/>
                  </a:lnTo>
                  <a:lnTo>
                    <a:pt x="1749" y="2999"/>
                  </a:lnTo>
                  <a:lnTo>
                    <a:pt x="1765" y="2997"/>
                  </a:lnTo>
                  <a:lnTo>
                    <a:pt x="1784" y="2996"/>
                  </a:lnTo>
                  <a:lnTo>
                    <a:pt x="1800" y="2994"/>
                  </a:lnTo>
                  <a:lnTo>
                    <a:pt x="1819" y="2994"/>
                  </a:lnTo>
                  <a:lnTo>
                    <a:pt x="1836" y="2992"/>
                  </a:lnTo>
                  <a:lnTo>
                    <a:pt x="1854" y="2990"/>
                  </a:lnTo>
                  <a:lnTo>
                    <a:pt x="1871" y="2989"/>
                  </a:lnTo>
                  <a:lnTo>
                    <a:pt x="1890" y="2989"/>
                  </a:lnTo>
                  <a:lnTo>
                    <a:pt x="1906" y="2987"/>
                  </a:lnTo>
                  <a:lnTo>
                    <a:pt x="1925" y="2985"/>
                  </a:lnTo>
                  <a:lnTo>
                    <a:pt x="1940" y="2983"/>
                  </a:lnTo>
                  <a:lnTo>
                    <a:pt x="1960" y="2983"/>
                  </a:lnTo>
                  <a:lnTo>
                    <a:pt x="1975" y="2982"/>
                  </a:lnTo>
                  <a:lnTo>
                    <a:pt x="1994" y="2982"/>
                  </a:lnTo>
                  <a:lnTo>
                    <a:pt x="2010" y="2980"/>
                  </a:lnTo>
                  <a:lnTo>
                    <a:pt x="2029" y="2980"/>
                  </a:lnTo>
                  <a:lnTo>
                    <a:pt x="2022" y="2983"/>
                  </a:lnTo>
                  <a:lnTo>
                    <a:pt x="2020" y="2990"/>
                  </a:lnTo>
                  <a:lnTo>
                    <a:pt x="2015" y="3003"/>
                  </a:lnTo>
                  <a:lnTo>
                    <a:pt x="2014" y="3017"/>
                  </a:lnTo>
                  <a:lnTo>
                    <a:pt x="2010" y="3030"/>
                  </a:lnTo>
                  <a:lnTo>
                    <a:pt x="2010" y="3044"/>
                  </a:lnTo>
                  <a:lnTo>
                    <a:pt x="2008" y="3057"/>
                  </a:lnTo>
                  <a:lnTo>
                    <a:pt x="2008" y="3072"/>
                  </a:lnTo>
                  <a:lnTo>
                    <a:pt x="2008" y="3084"/>
                  </a:lnTo>
                  <a:lnTo>
                    <a:pt x="2010" y="3100"/>
                  </a:lnTo>
                  <a:lnTo>
                    <a:pt x="2010" y="3112"/>
                  </a:lnTo>
                  <a:lnTo>
                    <a:pt x="2010" y="3126"/>
                  </a:lnTo>
                  <a:lnTo>
                    <a:pt x="2012" y="3138"/>
                  </a:lnTo>
                  <a:lnTo>
                    <a:pt x="2015" y="3152"/>
                  </a:lnTo>
                  <a:lnTo>
                    <a:pt x="2017" y="3164"/>
                  </a:lnTo>
                  <a:lnTo>
                    <a:pt x="2020" y="3178"/>
                  </a:lnTo>
                  <a:lnTo>
                    <a:pt x="2024" y="3190"/>
                  </a:lnTo>
                  <a:lnTo>
                    <a:pt x="2029" y="3204"/>
                  </a:lnTo>
                  <a:lnTo>
                    <a:pt x="2033" y="3215"/>
                  </a:lnTo>
                  <a:lnTo>
                    <a:pt x="2036" y="3229"/>
                  </a:lnTo>
                  <a:lnTo>
                    <a:pt x="2041" y="3239"/>
                  </a:lnTo>
                  <a:lnTo>
                    <a:pt x="2047" y="3253"/>
                  </a:lnTo>
                  <a:lnTo>
                    <a:pt x="2052" y="3263"/>
                  </a:lnTo>
                  <a:lnTo>
                    <a:pt x="2059" y="3277"/>
                  </a:lnTo>
                  <a:lnTo>
                    <a:pt x="2066" y="3288"/>
                  </a:lnTo>
                  <a:lnTo>
                    <a:pt x="2074" y="3302"/>
                  </a:lnTo>
                  <a:lnTo>
                    <a:pt x="2080" y="3312"/>
                  </a:lnTo>
                  <a:lnTo>
                    <a:pt x="2088" y="3324"/>
                  </a:lnTo>
                  <a:lnTo>
                    <a:pt x="2097" y="3335"/>
                  </a:lnTo>
                  <a:lnTo>
                    <a:pt x="2107" y="3347"/>
                  </a:lnTo>
                  <a:lnTo>
                    <a:pt x="2116" y="3357"/>
                  </a:lnTo>
                  <a:lnTo>
                    <a:pt x="2127" y="3368"/>
                  </a:lnTo>
                  <a:lnTo>
                    <a:pt x="2137" y="3378"/>
                  </a:lnTo>
                  <a:lnTo>
                    <a:pt x="2149" y="3390"/>
                  </a:lnTo>
                  <a:lnTo>
                    <a:pt x="2160" y="3401"/>
                  </a:lnTo>
                  <a:lnTo>
                    <a:pt x="2173" y="3413"/>
                  </a:lnTo>
                  <a:lnTo>
                    <a:pt x="2186" y="3423"/>
                  </a:lnTo>
                  <a:lnTo>
                    <a:pt x="2201" y="3436"/>
                  </a:lnTo>
                  <a:lnTo>
                    <a:pt x="2215" y="3444"/>
                  </a:lnTo>
                  <a:lnTo>
                    <a:pt x="2229" y="3455"/>
                  </a:lnTo>
                  <a:lnTo>
                    <a:pt x="2243" y="3465"/>
                  </a:lnTo>
                  <a:lnTo>
                    <a:pt x="2259" y="3476"/>
                  </a:lnTo>
                  <a:lnTo>
                    <a:pt x="2259" y="3476"/>
                  </a:lnTo>
                  <a:lnTo>
                    <a:pt x="2259" y="3476"/>
                  </a:lnTo>
                  <a:lnTo>
                    <a:pt x="2248" y="3481"/>
                  </a:lnTo>
                  <a:lnTo>
                    <a:pt x="2241" y="3486"/>
                  </a:lnTo>
                  <a:lnTo>
                    <a:pt x="2233" y="3493"/>
                  </a:lnTo>
                  <a:lnTo>
                    <a:pt x="2227" y="3500"/>
                  </a:lnTo>
                  <a:lnTo>
                    <a:pt x="2213" y="3512"/>
                  </a:lnTo>
                  <a:lnTo>
                    <a:pt x="2203" y="3528"/>
                  </a:lnTo>
                  <a:lnTo>
                    <a:pt x="2191" y="3542"/>
                  </a:lnTo>
                  <a:lnTo>
                    <a:pt x="2182" y="3556"/>
                  </a:lnTo>
                  <a:lnTo>
                    <a:pt x="2173" y="3571"/>
                  </a:lnTo>
                  <a:lnTo>
                    <a:pt x="2168" y="3587"/>
                  </a:lnTo>
                  <a:lnTo>
                    <a:pt x="2161" y="3601"/>
                  </a:lnTo>
                  <a:lnTo>
                    <a:pt x="2156" y="3616"/>
                  </a:lnTo>
                  <a:lnTo>
                    <a:pt x="2151" y="3632"/>
                  </a:lnTo>
                  <a:lnTo>
                    <a:pt x="2149" y="3648"/>
                  </a:lnTo>
                  <a:lnTo>
                    <a:pt x="2146" y="3663"/>
                  </a:lnTo>
                  <a:lnTo>
                    <a:pt x="2144" y="3679"/>
                  </a:lnTo>
                  <a:lnTo>
                    <a:pt x="2144" y="3695"/>
                  </a:lnTo>
                  <a:lnTo>
                    <a:pt x="2146" y="3712"/>
                  </a:lnTo>
                  <a:lnTo>
                    <a:pt x="2134" y="3721"/>
                  </a:lnTo>
                  <a:lnTo>
                    <a:pt x="2123" y="3735"/>
                  </a:lnTo>
                  <a:lnTo>
                    <a:pt x="2116" y="3742"/>
                  </a:lnTo>
                  <a:lnTo>
                    <a:pt x="2111" y="3750"/>
                  </a:lnTo>
                  <a:lnTo>
                    <a:pt x="2104" y="3759"/>
                  </a:lnTo>
                  <a:lnTo>
                    <a:pt x="2099" y="3769"/>
                  </a:lnTo>
                  <a:lnTo>
                    <a:pt x="2090" y="3778"/>
                  </a:lnTo>
                  <a:lnTo>
                    <a:pt x="2083" y="3789"/>
                  </a:lnTo>
                  <a:lnTo>
                    <a:pt x="2076" y="3799"/>
                  </a:lnTo>
                  <a:lnTo>
                    <a:pt x="2069" y="3811"/>
                  </a:lnTo>
                  <a:lnTo>
                    <a:pt x="2060" y="3822"/>
                  </a:lnTo>
                  <a:lnTo>
                    <a:pt x="2054" y="3836"/>
                  </a:lnTo>
                  <a:lnTo>
                    <a:pt x="2045" y="3848"/>
                  </a:lnTo>
                  <a:lnTo>
                    <a:pt x="2038" y="3863"/>
                  </a:lnTo>
                  <a:lnTo>
                    <a:pt x="2027" y="3876"/>
                  </a:lnTo>
                  <a:lnTo>
                    <a:pt x="2019" y="3889"/>
                  </a:lnTo>
                  <a:lnTo>
                    <a:pt x="2008" y="3905"/>
                  </a:lnTo>
                  <a:lnTo>
                    <a:pt x="2000" y="3921"/>
                  </a:lnTo>
                  <a:lnTo>
                    <a:pt x="1989" y="3936"/>
                  </a:lnTo>
                  <a:lnTo>
                    <a:pt x="1979" y="3952"/>
                  </a:lnTo>
                  <a:lnTo>
                    <a:pt x="1974" y="3961"/>
                  </a:lnTo>
                  <a:lnTo>
                    <a:pt x="1968" y="3969"/>
                  </a:lnTo>
                  <a:lnTo>
                    <a:pt x="1963" y="3978"/>
                  </a:lnTo>
                  <a:lnTo>
                    <a:pt x="1960" y="3989"/>
                  </a:lnTo>
                  <a:lnTo>
                    <a:pt x="1953" y="3996"/>
                  </a:lnTo>
                  <a:lnTo>
                    <a:pt x="1947" y="4004"/>
                  </a:lnTo>
                  <a:lnTo>
                    <a:pt x="1942" y="4013"/>
                  </a:lnTo>
                  <a:lnTo>
                    <a:pt x="1937" y="4023"/>
                  </a:lnTo>
                  <a:lnTo>
                    <a:pt x="1932" y="4032"/>
                  </a:lnTo>
                  <a:lnTo>
                    <a:pt x="1927" y="4042"/>
                  </a:lnTo>
                  <a:lnTo>
                    <a:pt x="1921" y="4053"/>
                  </a:lnTo>
                  <a:lnTo>
                    <a:pt x="1916" y="4063"/>
                  </a:lnTo>
                  <a:lnTo>
                    <a:pt x="1909" y="4072"/>
                  </a:lnTo>
                  <a:lnTo>
                    <a:pt x="1904" y="4082"/>
                  </a:lnTo>
                  <a:lnTo>
                    <a:pt x="1897" y="4093"/>
                  </a:lnTo>
                  <a:lnTo>
                    <a:pt x="1892" y="4103"/>
                  </a:lnTo>
                  <a:lnTo>
                    <a:pt x="1885" y="4114"/>
                  </a:lnTo>
                  <a:lnTo>
                    <a:pt x="1880" y="4124"/>
                  </a:lnTo>
                  <a:lnTo>
                    <a:pt x="1874" y="4135"/>
                  </a:lnTo>
                  <a:lnTo>
                    <a:pt x="1869" y="4147"/>
                  </a:lnTo>
                  <a:lnTo>
                    <a:pt x="1862" y="4156"/>
                  </a:lnTo>
                  <a:lnTo>
                    <a:pt x="1857" y="4164"/>
                  </a:lnTo>
                  <a:lnTo>
                    <a:pt x="1850" y="4173"/>
                  </a:lnTo>
                  <a:lnTo>
                    <a:pt x="1845" y="4183"/>
                  </a:lnTo>
                  <a:lnTo>
                    <a:pt x="1840" y="4192"/>
                  </a:lnTo>
                  <a:lnTo>
                    <a:pt x="1834" y="4202"/>
                  </a:lnTo>
                  <a:lnTo>
                    <a:pt x="1829" y="4211"/>
                  </a:lnTo>
                  <a:lnTo>
                    <a:pt x="1824" y="4222"/>
                  </a:lnTo>
                  <a:lnTo>
                    <a:pt x="1817" y="4230"/>
                  </a:lnTo>
                  <a:lnTo>
                    <a:pt x="1812" y="4239"/>
                  </a:lnTo>
                  <a:lnTo>
                    <a:pt x="1805" y="4249"/>
                  </a:lnTo>
                  <a:lnTo>
                    <a:pt x="1800" y="4260"/>
                  </a:lnTo>
                  <a:lnTo>
                    <a:pt x="1794" y="4269"/>
                  </a:lnTo>
                  <a:lnTo>
                    <a:pt x="1789" y="4277"/>
                  </a:lnTo>
                  <a:lnTo>
                    <a:pt x="1784" y="4288"/>
                  </a:lnTo>
                  <a:lnTo>
                    <a:pt x="1779" y="4298"/>
                  </a:lnTo>
                  <a:lnTo>
                    <a:pt x="1772" y="4307"/>
                  </a:lnTo>
                  <a:lnTo>
                    <a:pt x="1767" y="4315"/>
                  </a:lnTo>
                  <a:lnTo>
                    <a:pt x="1761" y="4324"/>
                  </a:lnTo>
                  <a:lnTo>
                    <a:pt x="1756" y="4333"/>
                  </a:lnTo>
                  <a:lnTo>
                    <a:pt x="1751" y="4342"/>
                  </a:lnTo>
                  <a:lnTo>
                    <a:pt x="1746" y="4350"/>
                  </a:lnTo>
                  <a:lnTo>
                    <a:pt x="1740" y="4359"/>
                  </a:lnTo>
                  <a:lnTo>
                    <a:pt x="1735" y="4369"/>
                  </a:lnTo>
                  <a:lnTo>
                    <a:pt x="1730" y="4378"/>
                  </a:lnTo>
                  <a:lnTo>
                    <a:pt x="1725" y="4387"/>
                  </a:lnTo>
                  <a:lnTo>
                    <a:pt x="1720" y="4395"/>
                  </a:lnTo>
                  <a:lnTo>
                    <a:pt x="1714" y="4404"/>
                  </a:lnTo>
                  <a:lnTo>
                    <a:pt x="1709" y="4413"/>
                  </a:lnTo>
                  <a:lnTo>
                    <a:pt x="1704" y="4422"/>
                  </a:lnTo>
                  <a:lnTo>
                    <a:pt x="1699" y="4430"/>
                  </a:lnTo>
                  <a:lnTo>
                    <a:pt x="1694" y="4441"/>
                  </a:lnTo>
                  <a:lnTo>
                    <a:pt x="1683" y="4456"/>
                  </a:lnTo>
                  <a:lnTo>
                    <a:pt x="1673" y="4472"/>
                  </a:lnTo>
                  <a:lnTo>
                    <a:pt x="1662" y="4488"/>
                  </a:lnTo>
                  <a:lnTo>
                    <a:pt x="1652" y="4503"/>
                  </a:lnTo>
                  <a:lnTo>
                    <a:pt x="1641" y="4517"/>
                  </a:lnTo>
                  <a:lnTo>
                    <a:pt x="1633" y="4533"/>
                  </a:lnTo>
                  <a:lnTo>
                    <a:pt x="1624" y="4547"/>
                  </a:lnTo>
                  <a:lnTo>
                    <a:pt x="1615" y="4562"/>
                  </a:lnTo>
                  <a:lnTo>
                    <a:pt x="1605" y="4575"/>
                  </a:lnTo>
                  <a:lnTo>
                    <a:pt x="1596" y="4587"/>
                  </a:lnTo>
                  <a:lnTo>
                    <a:pt x="1587" y="4599"/>
                  </a:lnTo>
                  <a:lnTo>
                    <a:pt x="1580" y="4611"/>
                  </a:lnTo>
                  <a:lnTo>
                    <a:pt x="1572" y="4620"/>
                  </a:lnTo>
                  <a:lnTo>
                    <a:pt x="1565" y="4630"/>
                  </a:lnTo>
                  <a:lnTo>
                    <a:pt x="1556" y="4641"/>
                  </a:lnTo>
                  <a:lnTo>
                    <a:pt x="1551" y="4651"/>
                  </a:lnTo>
                  <a:lnTo>
                    <a:pt x="1542" y="4658"/>
                  </a:lnTo>
                  <a:lnTo>
                    <a:pt x="1534" y="4667"/>
                  </a:lnTo>
                  <a:lnTo>
                    <a:pt x="1523" y="4674"/>
                  </a:lnTo>
                  <a:lnTo>
                    <a:pt x="1514" y="4684"/>
                  </a:lnTo>
                  <a:lnTo>
                    <a:pt x="1504" y="4693"/>
                  </a:lnTo>
                  <a:lnTo>
                    <a:pt x="1494" y="4703"/>
                  </a:lnTo>
                  <a:lnTo>
                    <a:pt x="1481" y="4714"/>
                  </a:lnTo>
                  <a:lnTo>
                    <a:pt x="1469" y="4724"/>
                  </a:lnTo>
                  <a:lnTo>
                    <a:pt x="1455" y="4733"/>
                  </a:lnTo>
                  <a:lnTo>
                    <a:pt x="1441" y="4743"/>
                  </a:lnTo>
                  <a:lnTo>
                    <a:pt x="1427" y="4754"/>
                  </a:lnTo>
                  <a:lnTo>
                    <a:pt x="1414" y="4764"/>
                  </a:lnTo>
                  <a:lnTo>
                    <a:pt x="1398" y="4775"/>
                  </a:lnTo>
                  <a:lnTo>
                    <a:pt x="1382" y="4787"/>
                  </a:lnTo>
                  <a:lnTo>
                    <a:pt x="1367" y="4799"/>
                  </a:lnTo>
                  <a:lnTo>
                    <a:pt x="1353" y="4811"/>
                  </a:lnTo>
                  <a:lnTo>
                    <a:pt x="1335" y="4822"/>
                  </a:lnTo>
                  <a:lnTo>
                    <a:pt x="1318" y="4832"/>
                  </a:lnTo>
                  <a:lnTo>
                    <a:pt x="1300" y="4842"/>
                  </a:lnTo>
                  <a:lnTo>
                    <a:pt x="1283" y="4855"/>
                  </a:lnTo>
                  <a:lnTo>
                    <a:pt x="1264" y="4865"/>
                  </a:lnTo>
                  <a:lnTo>
                    <a:pt x="1247" y="4877"/>
                  </a:lnTo>
                  <a:lnTo>
                    <a:pt x="1229" y="4889"/>
                  </a:lnTo>
                  <a:lnTo>
                    <a:pt x="1212" y="4901"/>
                  </a:lnTo>
                  <a:lnTo>
                    <a:pt x="1193" y="4912"/>
                  </a:lnTo>
                  <a:lnTo>
                    <a:pt x="1174" y="4922"/>
                  </a:lnTo>
                  <a:lnTo>
                    <a:pt x="1154" y="4935"/>
                  </a:lnTo>
                  <a:lnTo>
                    <a:pt x="1137" y="4947"/>
                  </a:lnTo>
                  <a:lnTo>
                    <a:pt x="1118" y="4957"/>
                  </a:lnTo>
                  <a:lnTo>
                    <a:pt x="1101" y="4968"/>
                  </a:lnTo>
                  <a:lnTo>
                    <a:pt x="1081" y="4980"/>
                  </a:lnTo>
                  <a:lnTo>
                    <a:pt x="1064" y="4992"/>
                  </a:lnTo>
                  <a:lnTo>
                    <a:pt x="1043" y="5001"/>
                  </a:lnTo>
                  <a:lnTo>
                    <a:pt x="1026" y="5011"/>
                  </a:lnTo>
                  <a:lnTo>
                    <a:pt x="1007" y="5021"/>
                  </a:lnTo>
                  <a:lnTo>
                    <a:pt x="989" y="5032"/>
                  </a:lnTo>
                  <a:lnTo>
                    <a:pt x="970" y="5042"/>
                  </a:lnTo>
                  <a:lnTo>
                    <a:pt x="953" y="5053"/>
                  </a:lnTo>
                  <a:lnTo>
                    <a:pt x="935" y="5063"/>
                  </a:lnTo>
                  <a:lnTo>
                    <a:pt x="920" y="5074"/>
                  </a:lnTo>
                  <a:lnTo>
                    <a:pt x="902" y="5082"/>
                  </a:lnTo>
                  <a:lnTo>
                    <a:pt x="885" y="5091"/>
                  </a:lnTo>
                  <a:lnTo>
                    <a:pt x="869" y="5100"/>
                  </a:lnTo>
                  <a:lnTo>
                    <a:pt x="854" y="5110"/>
                  </a:lnTo>
                  <a:lnTo>
                    <a:pt x="838" y="5117"/>
                  </a:lnTo>
                  <a:lnTo>
                    <a:pt x="822" y="5126"/>
                  </a:lnTo>
                  <a:lnTo>
                    <a:pt x="807" y="5135"/>
                  </a:lnTo>
                  <a:lnTo>
                    <a:pt x="794" y="5143"/>
                  </a:lnTo>
                  <a:lnTo>
                    <a:pt x="779" y="5150"/>
                  </a:lnTo>
                  <a:lnTo>
                    <a:pt x="767" y="5157"/>
                  </a:lnTo>
                  <a:lnTo>
                    <a:pt x="753" y="5164"/>
                  </a:lnTo>
                  <a:lnTo>
                    <a:pt x="742" y="5171"/>
                  </a:lnTo>
                  <a:lnTo>
                    <a:pt x="730" y="5176"/>
                  </a:lnTo>
                  <a:lnTo>
                    <a:pt x="720" y="5181"/>
                  </a:lnTo>
                  <a:lnTo>
                    <a:pt x="709" y="5187"/>
                  </a:lnTo>
                  <a:lnTo>
                    <a:pt x="701" y="5194"/>
                  </a:lnTo>
                  <a:lnTo>
                    <a:pt x="690" y="5197"/>
                  </a:lnTo>
                  <a:lnTo>
                    <a:pt x="683" y="5202"/>
                  </a:lnTo>
                  <a:lnTo>
                    <a:pt x="674" y="5206"/>
                  </a:lnTo>
                  <a:lnTo>
                    <a:pt x="669" y="5209"/>
                  </a:lnTo>
                  <a:lnTo>
                    <a:pt x="659" y="5214"/>
                  </a:lnTo>
                  <a:lnTo>
                    <a:pt x="655" y="5220"/>
                  </a:lnTo>
                  <a:lnTo>
                    <a:pt x="645" y="5214"/>
                  </a:lnTo>
                  <a:lnTo>
                    <a:pt x="634" y="5213"/>
                  </a:lnTo>
                  <a:lnTo>
                    <a:pt x="624" y="5209"/>
                  </a:lnTo>
                  <a:lnTo>
                    <a:pt x="615" y="5208"/>
                  </a:lnTo>
                  <a:lnTo>
                    <a:pt x="605" y="5202"/>
                  </a:lnTo>
                  <a:lnTo>
                    <a:pt x="596" y="5201"/>
                  </a:lnTo>
                  <a:lnTo>
                    <a:pt x="586" y="5197"/>
                  </a:lnTo>
                  <a:lnTo>
                    <a:pt x="577" y="5195"/>
                  </a:lnTo>
                  <a:lnTo>
                    <a:pt x="514" y="5174"/>
                  </a:lnTo>
                  <a:lnTo>
                    <a:pt x="504" y="5169"/>
                  </a:lnTo>
                  <a:lnTo>
                    <a:pt x="494" y="5168"/>
                  </a:lnTo>
                  <a:lnTo>
                    <a:pt x="483" y="5164"/>
                  </a:lnTo>
                  <a:lnTo>
                    <a:pt x="474" y="5164"/>
                  </a:lnTo>
                  <a:lnTo>
                    <a:pt x="464" y="5161"/>
                  </a:lnTo>
                  <a:lnTo>
                    <a:pt x="455" y="5161"/>
                  </a:lnTo>
                  <a:lnTo>
                    <a:pt x="445" y="5161"/>
                  </a:lnTo>
                  <a:lnTo>
                    <a:pt x="436" y="5161"/>
                  </a:lnTo>
                  <a:lnTo>
                    <a:pt x="426" y="5161"/>
                  </a:lnTo>
                  <a:lnTo>
                    <a:pt x="415" y="5161"/>
                  </a:lnTo>
                  <a:lnTo>
                    <a:pt x="405" y="5161"/>
                  </a:lnTo>
                  <a:lnTo>
                    <a:pt x="396" y="5162"/>
                  </a:lnTo>
                  <a:lnTo>
                    <a:pt x="386" y="5162"/>
                  </a:lnTo>
                  <a:lnTo>
                    <a:pt x="377" y="5166"/>
                  </a:lnTo>
                  <a:lnTo>
                    <a:pt x="367" y="5168"/>
                  </a:lnTo>
                  <a:lnTo>
                    <a:pt x="358" y="5171"/>
                  </a:lnTo>
                  <a:lnTo>
                    <a:pt x="348" y="5171"/>
                  </a:lnTo>
                  <a:lnTo>
                    <a:pt x="337" y="5174"/>
                  </a:lnTo>
                  <a:lnTo>
                    <a:pt x="327" y="5176"/>
                  </a:lnTo>
                  <a:lnTo>
                    <a:pt x="318" y="5181"/>
                  </a:lnTo>
                  <a:lnTo>
                    <a:pt x="308" y="5183"/>
                  </a:lnTo>
                  <a:lnTo>
                    <a:pt x="299" y="5187"/>
                  </a:lnTo>
                  <a:lnTo>
                    <a:pt x="288" y="5192"/>
                  </a:lnTo>
                  <a:lnTo>
                    <a:pt x="280" y="5197"/>
                  </a:lnTo>
                  <a:lnTo>
                    <a:pt x="269" y="5201"/>
                  </a:lnTo>
                  <a:lnTo>
                    <a:pt x="259" y="5204"/>
                  </a:lnTo>
                  <a:lnTo>
                    <a:pt x="250" y="5209"/>
                  </a:lnTo>
                  <a:lnTo>
                    <a:pt x="241" y="5214"/>
                  </a:lnTo>
                  <a:lnTo>
                    <a:pt x="231" y="5220"/>
                  </a:lnTo>
                  <a:lnTo>
                    <a:pt x="222" y="5225"/>
                  </a:lnTo>
                  <a:lnTo>
                    <a:pt x="214" y="5230"/>
                  </a:lnTo>
                  <a:lnTo>
                    <a:pt x="207" y="5237"/>
                  </a:lnTo>
                  <a:lnTo>
                    <a:pt x="196" y="5242"/>
                  </a:lnTo>
                  <a:lnTo>
                    <a:pt x="188" y="5248"/>
                  </a:lnTo>
                  <a:lnTo>
                    <a:pt x="179" y="5253"/>
                  </a:lnTo>
                  <a:lnTo>
                    <a:pt x="170" y="5258"/>
                  </a:lnTo>
                  <a:lnTo>
                    <a:pt x="154" y="5270"/>
                  </a:lnTo>
                  <a:lnTo>
                    <a:pt x="139" y="5284"/>
                  </a:lnTo>
                  <a:lnTo>
                    <a:pt x="123" y="5296"/>
                  </a:lnTo>
                  <a:lnTo>
                    <a:pt x="108" y="5310"/>
                  </a:lnTo>
                  <a:lnTo>
                    <a:pt x="94" y="5322"/>
                  </a:lnTo>
                  <a:lnTo>
                    <a:pt x="83" y="5336"/>
                  </a:lnTo>
                  <a:lnTo>
                    <a:pt x="69" y="5348"/>
                  </a:lnTo>
                  <a:lnTo>
                    <a:pt x="57" y="5361"/>
                  </a:lnTo>
                  <a:lnTo>
                    <a:pt x="47" y="5373"/>
                  </a:lnTo>
                  <a:lnTo>
                    <a:pt x="38" y="5387"/>
                  </a:lnTo>
                  <a:lnTo>
                    <a:pt x="28" y="5397"/>
                  </a:lnTo>
                  <a:lnTo>
                    <a:pt x="22" y="5409"/>
                  </a:lnTo>
                  <a:lnTo>
                    <a:pt x="15" y="5420"/>
                  </a:lnTo>
                  <a:lnTo>
                    <a:pt x="12" y="5432"/>
                  </a:lnTo>
                  <a:lnTo>
                    <a:pt x="7" y="5441"/>
                  </a:lnTo>
                  <a:lnTo>
                    <a:pt x="3" y="5453"/>
                  </a:lnTo>
                  <a:lnTo>
                    <a:pt x="0" y="5467"/>
                  </a:lnTo>
                  <a:lnTo>
                    <a:pt x="0" y="5482"/>
                  </a:lnTo>
                  <a:lnTo>
                    <a:pt x="0" y="5498"/>
                  </a:lnTo>
                  <a:lnTo>
                    <a:pt x="0" y="5515"/>
                  </a:lnTo>
                  <a:lnTo>
                    <a:pt x="0" y="5524"/>
                  </a:lnTo>
                  <a:lnTo>
                    <a:pt x="0" y="5533"/>
                  </a:lnTo>
                  <a:lnTo>
                    <a:pt x="1" y="5543"/>
                  </a:lnTo>
                  <a:lnTo>
                    <a:pt x="3" y="5554"/>
                  </a:lnTo>
                  <a:lnTo>
                    <a:pt x="3" y="5562"/>
                  </a:lnTo>
                  <a:lnTo>
                    <a:pt x="3" y="5573"/>
                  </a:lnTo>
                  <a:lnTo>
                    <a:pt x="5" y="5583"/>
                  </a:lnTo>
                  <a:lnTo>
                    <a:pt x="7" y="5594"/>
                  </a:lnTo>
                  <a:lnTo>
                    <a:pt x="8" y="5604"/>
                  </a:lnTo>
                  <a:lnTo>
                    <a:pt x="10" y="5614"/>
                  </a:lnTo>
                  <a:lnTo>
                    <a:pt x="12" y="5625"/>
                  </a:lnTo>
                  <a:lnTo>
                    <a:pt x="15" y="5637"/>
                  </a:lnTo>
                  <a:lnTo>
                    <a:pt x="15" y="5647"/>
                  </a:lnTo>
                  <a:lnTo>
                    <a:pt x="19" y="5658"/>
                  </a:lnTo>
                  <a:lnTo>
                    <a:pt x="21" y="5670"/>
                  </a:lnTo>
                  <a:lnTo>
                    <a:pt x="24" y="5682"/>
                  </a:lnTo>
                  <a:lnTo>
                    <a:pt x="26" y="5693"/>
                  </a:lnTo>
                  <a:lnTo>
                    <a:pt x="29" y="5703"/>
                  </a:lnTo>
                  <a:lnTo>
                    <a:pt x="31" y="5715"/>
                  </a:lnTo>
                  <a:lnTo>
                    <a:pt x="36" y="5727"/>
                  </a:lnTo>
                  <a:lnTo>
                    <a:pt x="38" y="5738"/>
                  </a:lnTo>
                  <a:lnTo>
                    <a:pt x="41" y="5748"/>
                  </a:lnTo>
                  <a:lnTo>
                    <a:pt x="43" y="5759"/>
                  </a:lnTo>
                  <a:lnTo>
                    <a:pt x="47" y="5769"/>
                  </a:lnTo>
                  <a:lnTo>
                    <a:pt x="48" y="5780"/>
                  </a:lnTo>
                  <a:lnTo>
                    <a:pt x="52" y="5790"/>
                  </a:lnTo>
                  <a:lnTo>
                    <a:pt x="54" y="5801"/>
                  </a:lnTo>
                  <a:lnTo>
                    <a:pt x="57" y="5813"/>
                  </a:lnTo>
                  <a:lnTo>
                    <a:pt x="59" y="5821"/>
                  </a:lnTo>
                  <a:lnTo>
                    <a:pt x="62" y="5832"/>
                  </a:lnTo>
                  <a:lnTo>
                    <a:pt x="64" y="5842"/>
                  </a:lnTo>
                  <a:lnTo>
                    <a:pt x="68" y="5853"/>
                  </a:lnTo>
                  <a:lnTo>
                    <a:pt x="73" y="5870"/>
                  </a:lnTo>
                  <a:lnTo>
                    <a:pt x="80" y="5889"/>
                  </a:lnTo>
                  <a:lnTo>
                    <a:pt x="83" y="5905"/>
                  </a:lnTo>
                  <a:lnTo>
                    <a:pt x="88" y="5920"/>
                  </a:lnTo>
                  <a:lnTo>
                    <a:pt x="92" y="5933"/>
                  </a:lnTo>
                  <a:lnTo>
                    <a:pt x="97" y="5947"/>
                  </a:lnTo>
                  <a:lnTo>
                    <a:pt x="99" y="5955"/>
                  </a:lnTo>
                  <a:lnTo>
                    <a:pt x="102" y="5966"/>
                  </a:lnTo>
                  <a:lnTo>
                    <a:pt x="106" y="5973"/>
                  </a:lnTo>
                  <a:lnTo>
                    <a:pt x="109" y="5980"/>
                  </a:lnTo>
                  <a:lnTo>
                    <a:pt x="111" y="5983"/>
                  </a:lnTo>
                  <a:lnTo>
                    <a:pt x="114" y="5988"/>
                  </a:lnTo>
                  <a:lnTo>
                    <a:pt x="123" y="5997"/>
                  </a:lnTo>
                  <a:lnTo>
                    <a:pt x="135" y="6007"/>
                  </a:lnTo>
                  <a:lnTo>
                    <a:pt x="148" y="6020"/>
                  </a:lnTo>
                  <a:lnTo>
                    <a:pt x="163" y="6034"/>
                  </a:lnTo>
                  <a:lnTo>
                    <a:pt x="170" y="6039"/>
                  </a:lnTo>
                  <a:lnTo>
                    <a:pt x="179" y="6047"/>
                  </a:lnTo>
                  <a:lnTo>
                    <a:pt x="186" y="6053"/>
                  </a:lnTo>
                  <a:lnTo>
                    <a:pt x="194" y="6061"/>
                  </a:lnTo>
                  <a:lnTo>
                    <a:pt x="201" y="6067"/>
                  </a:lnTo>
                  <a:lnTo>
                    <a:pt x="212" y="6075"/>
                  </a:lnTo>
                  <a:lnTo>
                    <a:pt x="219" y="6080"/>
                  </a:lnTo>
                  <a:lnTo>
                    <a:pt x="229" y="6089"/>
                  </a:lnTo>
                  <a:lnTo>
                    <a:pt x="229" y="6119"/>
                  </a:lnTo>
                  <a:lnTo>
                    <a:pt x="229" y="6153"/>
                  </a:lnTo>
                  <a:lnTo>
                    <a:pt x="229" y="6190"/>
                  </a:lnTo>
                  <a:lnTo>
                    <a:pt x="229" y="6230"/>
                  </a:lnTo>
                  <a:lnTo>
                    <a:pt x="229" y="6270"/>
                  </a:lnTo>
                  <a:lnTo>
                    <a:pt x="231" y="6315"/>
                  </a:lnTo>
                  <a:lnTo>
                    <a:pt x="231" y="6362"/>
                  </a:lnTo>
                  <a:lnTo>
                    <a:pt x="233" y="6413"/>
                  </a:lnTo>
                  <a:lnTo>
                    <a:pt x="233" y="6463"/>
                  </a:lnTo>
                  <a:lnTo>
                    <a:pt x="234" y="6515"/>
                  </a:lnTo>
                  <a:lnTo>
                    <a:pt x="236" y="6571"/>
                  </a:lnTo>
                  <a:lnTo>
                    <a:pt x="238" y="6628"/>
                  </a:lnTo>
                  <a:lnTo>
                    <a:pt x="238" y="6686"/>
                  </a:lnTo>
                  <a:lnTo>
                    <a:pt x="240" y="6748"/>
                  </a:lnTo>
                  <a:lnTo>
                    <a:pt x="241" y="6811"/>
                  </a:lnTo>
                  <a:lnTo>
                    <a:pt x="243" y="6877"/>
                  </a:lnTo>
                  <a:lnTo>
                    <a:pt x="243" y="6939"/>
                  </a:lnTo>
                  <a:lnTo>
                    <a:pt x="245" y="7007"/>
                  </a:lnTo>
                  <a:lnTo>
                    <a:pt x="247" y="7075"/>
                  </a:lnTo>
                  <a:lnTo>
                    <a:pt x="248" y="7146"/>
                  </a:lnTo>
                  <a:lnTo>
                    <a:pt x="248" y="7216"/>
                  </a:lnTo>
                  <a:lnTo>
                    <a:pt x="250" y="7289"/>
                  </a:lnTo>
                  <a:lnTo>
                    <a:pt x="252" y="7362"/>
                  </a:lnTo>
                  <a:lnTo>
                    <a:pt x="255" y="7437"/>
                  </a:lnTo>
                  <a:lnTo>
                    <a:pt x="255" y="7510"/>
                  </a:lnTo>
                  <a:lnTo>
                    <a:pt x="259" y="7586"/>
                  </a:lnTo>
                  <a:lnTo>
                    <a:pt x="259" y="7663"/>
                  </a:lnTo>
                  <a:lnTo>
                    <a:pt x="262" y="7741"/>
                  </a:lnTo>
                  <a:lnTo>
                    <a:pt x="264" y="7818"/>
                  </a:lnTo>
                  <a:lnTo>
                    <a:pt x="266" y="7896"/>
                  </a:lnTo>
                  <a:lnTo>
                    <a:pt x="268" y="7976"/>
                  </a:lnTo>
                  <a:lnTo>
                    <a:pt x="271" y="8056"/>
                  </a:lnTo>
                  <a:lnTo>
                    <a:pt x="271" y="8134"/>
                  </a:lnTo>
                  <a:lnTo>
                    <a:pt x="274" y="8212"/>
                  </a:lnTo>
                  <a:lnTo>
                    <a:pt x="274" y="8292"/>
                  </a:lnTo>
                  <a:lnTo>
                    <a:pt x="278" y="8372"/>
                  </a:lnTo>
                  <a:lnTo>
                    <a:pt x="280" y="8451"/>
                  </a:lnTo>
                  <a:lnTo>
                    <a:pt x="281" y="8529"/>
                  </a:lnTo>
                  <a:lnTo>
                    <a:pt x="283" y="8609"/>
                  </a:lnTo>
                  <a:lnTo>
                    <a:pt x="287" y="8689"/>
                  </a:lnTo>
                  <a:lnTo>
                    <a:pt x="288" y="8765"/>
                  </a:lnTo>
                  <a:lnTo>
                    <a:pt x="290" y="8844"/>
                  </a:lnTo>
                  <a:lnTo>
                    <a:pt x="292" y="8920"/>
                  </a:lnTo>
                  <a:lnTo>
                    <a:pt x="295" y="8998"/>
                  </a:lnTo>
                  <a:lnTo>
                    <a:pt x="297" y="9073"/>
                  </a:lnTo>
                  <a:lnTo>
                    <a:pt x="301" y="9150"/>
                  </a:lnTo>
                  <a:lnTo>
                    <a:pt x="302" y="9224"/>
                  </a:lnTo>
                  <a:lnTo>
                    <a:pt x="306" y="9299"/>
                  </a:lnTo>
                  <a:lnTo>
                    <a:pt x="308" y="9370"/>
                  </a:lnTo>
                  <a:lnTo>
                    <a:pt x="311" y="9442"/>
                  </a:lnTo>
                  <a:lnTo>
                    <a:pt x="313" y="9511"/>
                  </a:lnTo>
                  <a:lnTo>
                    <a:pt x="316" y="9581"/>
                  </a:lnTo>
                  <a:lnTo>
                    <a:pt x="318" y="9647"/>
                  </a:lnTo>
                  <a:lnTo>
                    <a:pt x="321" y="9715"/>
                  </a:lnTo>
                  <a:lnTo>
                    <a:pt x="323" y="9779"/>
                  </a:lnTo>
                  <a:lnTo>
                    <a:pt x="327" y="9843"/>
                  </a:lnTo>
                  <a:lnTo>
                    <a:pt x="328" y="9904"/>
                  </a:lnTo>
                  <a:lnTo>
                    <a:pt x="332" y="9963"/>
                  </a:lnTo>
                  <a:lnTo>
                    <a:pt x="334" y="10021"/>
                  </a:lnTo>
                  <a:lnTo>
                    <a:pt x="337" y="10078"/>
                  </a:lnTo>
                  <a:lnTo>
                    <a:pt x="339" y="10130"/>
                  </a:lnTo>
                  <a:lnTo>
                    <a:pt x="342" y="10184"/>
                  </a:lnTo>
                  <a:lnTo>
                    <a:pt x="344" y="10235"/>
                  </a:lnTo>
                  <a:lnTo>
                    <a:pt x="348" y="10283"/>
                  </a:lnTo>
                  <a:lnTo>
                    <a:pt x="342" y="10289"/>
                  </a:lnTo>
                  <a:lnTo>
                    <a:pt x="341" y="10296"/>
                  </a:lnTo>
                  <a:lnTo>
                    <a:pt x="341" y="10306"/>
                  </a:lnTo>
                  <a:lnTo>
                    <a:pt x="349" y="10316"/>
                  </a:lnTo>
                  <a:lnTo>
                    <a:pt x="349" y="10334"/>
                  </a:lnTo>
                  <a:lnTo>
                    <a:pt x="351" y="10353"/>
                  </a:lnTo>
                  <a:lnTo>
                    <a:pt x="351" y="10370"/>
                  </a:lnTo>
                  <a:lnTo>
                    <a:pt x="353" y="10389"/>
                  </a:lnTo>
                  <a:lnTo>
                    <a:pt x="353" y="10407"/>
                  </a:lnTo>
                  <a:lnTo>
                    <a:pt x="354" y="10424"/>
                  </a:lnTo>
                  <a:lnTo>
                    <a:pt x="356" y="10440"/>
                  </a:lnTo>
                  <a:lnTo>
                    <a:pt x="358" y="10457"/>
                  </a:lnTo>
                  <a:lnTo>
                    <a:pt x="358" y="10471"/>
                  </a:lnTo>
                  <a:lnTo>
                    <a:pt x="360" y="10487"/>
                  </a:lnTo>
                  <a:lnTo>
                    <a:pt x="361" y="10501"/>
                  </a:lnTo>
                  <a:lnTo>
                    <a:pt x="363" y="10516"/>
                  </a:lnTo>
                  <a:lnTo>
                    <a:pt x="363" y="10529"/>
                  </a:lnTo>
                  <a:lnTo>
                    <a:pt x="365" y="10542"/>
                  </a:lnTo>
                  <a:lnTo>
                    <a:pt x="367" y="10555"/>
                  </a:lnTo>
                  <a:lnTo>
                    <a:pt x="368" y="10569"/>
                  </a:lnTo>
                  <a:lnTo>
                    <a:pt x="368" y="10579"/>
                  </a:lnTo>
                  <a:lnTo>
                    <a:pt x="370" y="10589"/>
                  </a:lnTo>
                  <a:lnTo>
                    <a:pt x="370" y="10600"/>
                  </a:lnTo>
                  <a:lnTo>
                    <a:pt x="372" y="10610"/>
                  </a:lnTo>
                  <a:lnTo>
                    <a:pt x="374" y="10626"/>
                  </a:lnTo>
                  <a:lnTo>
                    <a:pt x="377" y="10643"/>
                  </a:lnTo>
                  <a:lnTo>
                    <a:pt x="379" y="10654"/>
                  </a:lnTo>
                  <a:lnTo>
                    <a:pt x="382" y="10664"/>
                  </a:lnTo>
                  <a:lnTo>
                    <a:pt x="384" y="10671"/>
                  </a:lnTo>
                  <a:lnTo>
                    <a:pt x="388" y="10678"/>
                  </a:lnTo>
                  <a:lnTo>
                    <a:pt x="393" y="10687"/>
                  </a:lnTo>
                  <a:lnTo>
                    <a:pt x="401" y="10697"/>
                  </a:lnTo>
                  <a:lnTo>
                    <a:pt x="410" y="10704"/>
                  </a:lnTo>
                  <a:lnTo>
                    <a:pt x="421" y="10713"/>
                  </a:lnTo>
                  <a:lnTo>
                    <a:pt x="429" y="10720"/>
                  </a:lnTo>
                  <a:lnTo>
                    <a:pt x="438" y="10727"/>
                  </a:lnTo>
                  <a:lnTo>
                    <a:pt x="448" y="10732"/>
                  </a:lnTo>
                  <a:lnTo>
                    <a:pt x="459" y="10739"/>
                  </a:lnTo>
                  <a:lnTo>
                    <a:pt x="467" y="10741"/>
                  </a:lnTo>
                  <a:lnTo>
                    <a:pt x="478" y="10744"/>
                  </a:lnTo>
                  <a:lnTo>
                    <a:pt x="488" y="10746"/>
                  </a:lnTo>
                  <a:lnTo>
                    <a:pt x="499" y="10749"/>
                  </a:lnTo>
                  <a:lnTo>
                    <a:pt x="509" y="10749"/>
                  </a:lnTo>
                  <a:lnTo>
                    <a:pt x="520" y="10749"/>
                  </a:lnTo>
                  <a:lnTo>
                    <a:pt x="530" y="10748"/>
                  </a:lnTo>
                  <a:lnTo>
                    <a:pt x="541" y="10746"/>
                  </a:lnTo>
                  <a:lnTo>
                    <a:pt x="549" y="10739"/>
                  </a:lnTo>
                  <a:lnTo>
                    <a:pt x="563" y="10732"/>
                  </a:lnTo>
                  <a:lnTo>
                    <a:pt x="568" y="10725"/>
                  </a:lnTo>
                  <a:lnTo>
                    <a:pt x="577" y="10720"/>
                  </a:lnTo>
                  <a:lnTo>
                    <a:pt x="582" y="10711"/>
                  </a:lnTo>
                  <a:lnTo>
                    <a:pt x="591" y="10704"/>
                  </a:lnTo>
                  <a:lnTo>
                    <a:pt x="596" y="10692"/>
                  </a:lnTo>
                  <a:lnTo>
                    <a:pt x="603" y="10682"/>
                  </a:lnTo>
                  <a:lnTo>
                    <a:pt x="608" y="10668"/>
                  </a:lnTo>
                  <a:lnTo>
                    <a:pt x="614" y="10654"/>
                  </a:lnTo>
                  <a:lnTo>
                    <a:pt x="615" y="10636"/>
                  </a:lnTo>
                  <a:lnTo>
                    <a:pt x="619" y="10619"/>
                  </a:lnTo>
                  <a:lnTo>
                    <a:pt x="619" y="10609"/>
                  </a:lnTo>
                  <a:lnTo>
                    <a:pt x="621" y="10598"/>
                  </a:lnTo>
                  <a:lnTo>
                    <a:pt x="621" y="10588"/>
                  </a:lnTo>
                  <a:lnTo>
                    <a:pt x="622" y="10577"/>
                  </a:lnTo>
                  <a:lnTo>
                    <a:pt x="621" y="10570"/>
                  </a:lnTo>
                  <a:lnTo>
                    <a:pt x="621" y="10563"/>
                  </a:lnTo>
                  <a:lnTo>
                    <a:pt x="621" y="10553"/>
                  </a:lnTo>
                  <a:lnTo>
                    <a:pt x="621" y="10544"/>
                  </a:lnTo>
                  <a:lnTo>
                    <a:pt x="619" y="10530"/>
                  </a:lnTo>
                  <a:lnTo>
                    <a:pt x="619" y="10516"/>
                  </a:lnTo>
                  <a:lnTo>
                    <a:pt x="619" y="10501"/>
                  </a:lnTo>
                  <a:lnTo>
                    <a:pt x="619" y="10485"/>
                  </a:lnTo>
                  <a:lnTo>
                    <a:pt x="617" y="10475"/>
                  </a:lnTo>
                  <a:lnTo>
                    <a:pt x="617" y="10464"/>
                  </a:lnTo>
                  <a:lnTo>
                    <a:pt x="617" y="10454"/>
                  </a:lnTo>
                  <a:lnTo>
                    <a:pt x="617" y="10445"/>
                  </a:lnTo>
                  <a:lnTo>
                    <a:pt x="615" y="10433"/>
                  </a:lnTo>
                  <a:lnTo>
                    <a:pt x="615" y="10422"/>
                  </a:lnTo>
                  <a:lnTo>
                    <a:pt x="615" y="10412"/>
                  </a:lnTo>
                  <a:lnTo>
                    <a:pt x="615" y="10402"/>
                  </a:lnTo>
                  <a:lnTo>
                    <a:pt x="614" y="10388"/>
                  </a:lnTo>
                  <a:lnTo>
                    <a:pt x="614" y="10376"/>
                  </a:lnTo>
                  <a:lnTo>
                    <a:pt x="614" y="10363"/>
                  </a:lnTo>
                  <a:lnTo>
                    <a:pt x="614" y="10351"/>
                  </a:lnTo>
                  <a:lnTo>
                    <a:pt x="614" y="10336"/>
                  </a:lnTo>
                  <a:lnTo>
                    <a:pt x="614" y="10323"/>
                  </a:lnTo>
                  <a:lnTo>
                    <a:pt x="614" y="10308"/>
                  </a:lnTo>
                  <a:lnTo>
                    <a:pt x="614" y="10296"/>
                  </a:lnTo>
                  <a:lnTo>
                    <a:pt x="624" y="10280"/>
                  </a:lnTo>
                  <a:lnTo>
                    <a:pt x="631" y="10262"/>
                  </a:lnTo>
                  <a:lnTo>
                    <a:pt x="622" y="10273"/>
                  </a:lnTo>
                  <a:lnTo>
                    <a:pt x="612" y="10278"/>
                  </a:lnTo>
                  <a:lnTo>
                    <a:pt x="608" y="10229"/>
                  </a:lnTo>
                  <a:lnTo>
                    <a:pt x="607" y="10181"/>
                  </a:lnTo>
                  <a:lnTo>
                    <a:pt x="605" y="10129"/>
                  </a:lnTo>
                  <a:lnTo>
                    <a:pt x="603" y="10076"/>
                  </a:lnTo>
                  <a:lnTo>
                    <a:pt x="600" y="10019"/>
                  </a:lnTo>
                  <a:lnTo>
                    <a:pt x="600" y="9962"/>
                  </a:lnTo>
                  <a:lnTo>
                    <a:pt x="596" y="9899"/>
                  </a:lnTo>
                  <a:lnTo>
                    <a:pt x="596" y="9838"/>
                  </a:lnTo>
                  <a:lnTo>
                    <a:pt x="593" y="9770"/>
                  </a:lnTo>
                  <a:lnTo>
                    <a:pt x="591" y="9704"/>
                  </a:lnTo>
                  <a:lnTo>
                    <a:pt x="587" y="9635"/>
                  </a:lnTo>
                  <a:lnTo>
                    <a:pt x="586" y="9565"/>
                  </a:lnTo>
                  <a:lnTo>
                    <a:pt x="582" y="9492"/>
                  </a:lnTo>
                  <a:lnTo>
                    <a:pt x="581" y="9419"/>
                  </a:lnTo>
                  <a:lnTo>
                    <a:pt x="579" y="9344"/>
                  </a:lnTo>
                  <a:lnTo>
                    <a:pt x="577" y="9270"/>
                  </a:lnTo>
                  <a:lnTo>
                    <a:pt x="574" y="9191"/>
                  </a:lnTo>
                  <a:lnTo>
                    <a:pt x="570" y="9113"/>
                  </a:lnTo>
                  <a:lnTo>
                    <a:pt x="567" y="9031"/>
                  </a:lnTo>
                  <a:lnTo>
                    <a:pt x="565" y="8951"/>
                  </a:lnTo>
                  <a:lnTo>
                    <a:pt x="561" y="8870"/>
                  </a:lnTo>
                  <a:lnTo>
                    <a:pt x="560" y="8788"/>
                  </a:lnTo>
                  <a:lnTo>
                    <a:pt x="556" y="8706"/>
                  </a:lnTo>
                  <a:lnTo>
                    <a:pt x="554" y="8624"/>
                  </a:lnTo>
                  <a:lnTo>
                    <a:pt x="551" y="8539"/>
                  </a:lnTo>
                  <a:lnTo>
                    <a:pt x="547" y="8456"/>
                  </a:lnTo>
                  <a:lnTo>
                    <a:pt x="544" y="8372"/>
                  </a:lnTo>
                  <a:lnTo>
                    <a:pt x="542" y="8289"/>
                  </a:lnTo>
                  <a:lnTo>
                    <a:pt x="539" y="8205"/>
                  </a:lnTo>
                  <a:lnTo>
                    <a:pt x="537" y="8122"/>
                  </a:lnTo>
                  <a:lnTo>
                    <a:pt x="534" y="8038"/>
                  </a:lnTo>
                  <a:lnTo>
                    <a:pt x="532" y="7957"/>
                  </a:lnTo>
                  <a:lnTo>
                    <a:pt x="527" y="7873"/>
                  </a:lnTo>
                  <a:lnTo>
                    <a:pt x="525" y="7790"/>
                  </a:lnTo>
                  <a:lnTo>
                    <a:pt x="521" y="7706"/>
                  </a:lnTo>
                  <a:lnTo>
                    <a:pt x="520" y="7626"/>
                  </a:lnTo>
                  <a:lnTo>
                    <a:pt x="516" y="7546"/>
                  </a:lnTo>
                  <a:lnTo>
                    <a:pt x="514" y="7466"/>
                  </a:lnTo>
                  <a:lnTo>
                    <a:pt x="511" y="7388"/>
                  </a:lnTo>
                  <a:lnTo>
                    <a:pt x="509" y="7313"/>
                  </a:lnTo>
                  <a:lnTo>
                    <a:pt x="506" y="7235"/>
                  </a:lnTo>
                  <a:lnTo>
                    <a:pt x="504" y="7162"/>
                  </a:lnTo>
                  <a:lnTo>
                    <a:pt x="501" y="7089"/>
                  </a:lnTo>
                  <a:lnTo>
                    <a:pt x="499" y="7019"/>
                  </a:lnTo>
                  <a:lnTo>
                    <a:pt x="495" y="6948"/>
                  </a:lnTo>
                  <a:lnTo>
                    <a:pt x="494" y="6882"/>
                  </a:lnTo>
                  <a:lnTo>
                    <a:pt x="490" y="6816"/>
                  </a:lnTo>
                  <a:lnTo>
                    <a:pt x="490" y="6753"/>
                  </a:lnTo>
                  <a:lnTo>
                    <a:pt x="487" y="6691"/>
                  </a:lnTo>
                  <a:lnTo>
                    <a:pt x="485" y="6632"/>
                  </a:lnTo>
                  <a:lnTo>
                    <a:pt x="483" y="6573"/>
                  </a:lnTo>
                  <a:lnTo>
                    <a:pt x="481" y="6519"/>
                  </a:lnTo>
                  <a:lnTo>
                    <a:pt x="480" y="6465"/>
                  </a:lnTo>
                  <a:lnTo>
                    <a:pt x="478" y="6416"/>
                  </a:lnTo>
                  <a:lnTo>
                    <a:pt x="476" y="6369"/>
                  </a:lnTo>
                  <a:lnTo>
                    <a:pt x="476" y="6326"/>
                  </a:lnTo>
                  <a:lnTo>
                    <a:pt x="474" y="6282"/>
                  </a:lnTo>
                  <a:lnTo>
                    <a:pt x="473" y="6244"/>
                  </a:lnTo>
                  <a:lnTo>
                    <a:pt x="471" y="6207"/>
                  </a:lnTo>
                  <a:lnTo>
                    <a:pt x="471" y="6178"/>
                  </a:lnTo>
                  <a:lnTo>
                    <a:pt x="469" y="6147"/>
                  </a:lnTo>
                  <a:lnTo>
                    <a:pt x="469" y="6122"/>
                  </a:lnTo>
                  <a:lnTo>
                    <a:pt x="469" y="6100"/>
                  </a:lnTo>
                  <a:lnTo>
                    <a:pt x="469" y="6084"/>
                  </a:lnTo>
                  <a:lnTo>
                    <a:pt x="478" y="6072"/>
                  </a:lnTo>
                  <a:lnTo>
                    <a:pt x="487" y="6060"/>
                  </a:lnTo>
                  <a:lnTo>
                    <a:pt x="495" y="6049"/>
                  </a:lnTo>
                  <a:lnTo>
                    <a:pt x="504" y="6039"/>
                  </a:lnTo>
                  <a:lnTo>
                    <a:pt x="511" y="6027"/>
                  </a:lnTo>
                  <a:lnTo>
                    <a:pt x="520" y="6016"/>
                  </a:lnTo>
                  <a:lnTo>
                    <a:pt x="527" y="6006"/>
                  </a:lnTo>
                  <a:lnTo>
                    <a:pt x="534" y="5995"/>
                  </a:lnTo>
                  <a:lnTo>
                    <a:pt x="537" y="5985"/>
                  </a:lnTo>
                  <a:lnTo>
                    <a:pt x="542" y="5974"/>
                  </a:lnTo>
                  <a:lnTo>
                    <a:pt x="546" y="5966"/>
                  </a:lnTo>
                  <a:lnTo>
                    <a:pt x="551" y="5959"/>
                  </a:lnTo>
                  <a:lnTo>
                    <a:pt x="556" y="5947"/>
                  </a:lnTo>
                  <a:lnTo>
                    <a:pt x="561" y="5940"/>
                  </a:lnTo>
                  <a:lnTo>
                    <a:pt x="572" y="5938"/>
                  </a:lnTo>
                  <a:lnTo>
                    <a:pt x="582" y="5936"/>
                  </a:lnTo>
                  <a:lnTo>
                    <a:pt x="593" y="5934"/>
                  </a:lnTo>
                  <a:lnTo>
                    <a:pt x="603" y="5934"/>
                  </a:lnTo>
                  <a:lnTo>
                    <a:pt x="614" y="5933"/>
                  </a:lnTo>
                  <a:lnTo>
                    <a:pt x="626" y="5931"/>
                  </a:lnTo>
                  <a:lnTo>
                    <a:pt x="638" y="5929"/>
                  </a:lnTo>
                  <a:lnTo>
                    <a:pt x="650" y="5929"/>
                  </a:lnTo>
                  <a:lnTo>
                    <a:pt x="661" y="5927"/>
                  </a:lnTo>
                  <a:lnTo>
                    <a:pt x="673" y="5926"/>
                  </a:lnTo>
                  <a:lnTo>
                    <a:pt x="685" y="5924"/>
                  </a:lnTo>
                  <a:lnTo>
                    <a:pt x="697" y="5924"/>
                  </a:lnTo>
                  <a:lnTo>
                    <a:pt x="709" y="5922"/>
                  </a:lnTo>
                  <a:lnTo>
                    <a:pt x="721" y="5920"/>
                  </a:lnTo>
                  <a:lnTo>
                    <a:pt x="734" y="5919"/>
                  </a:lnTo>
                  <a:lnTo>
                    <a:pt x="746" y="5919"/>
                  </a:lnTo>
                  <a:lnTo>
                    <a:pt x="756" y="5915"/>
                  </a:lnTo>
                  <a:lnTo>
                    <a:pt x="768" y="5914"/>
                  </a:lnTo>
                  <a:lnTo>
                    <a:pt x="779" y="5912"/>
                  </a:lnTo>
                  <a:lnTo>
                    <a:pt x="791" y="5912"/>
                  </a:lnTo>
                  <a:lnTo>
                    <a:pt x="801" y="5908"/>
                  </a:lnTo>
                  <a:lnTo>
                    <a:pt x="812" y="5907"/>
                  </a:lnTo>
                  <a:lnTo>
                    <a:pt x="822" y="5905"/>
                  </a:lnTo>
                  <a:lnTo>
                    <a:pt x="834" y="5905"/>
                  </a:lnTo>
                  <a:lnTo>
                    <a:pt x="843" y="5901"/>
                  </a:lnTo>
                  <a:lnTo>
                    <a:pt x="854" y="5900"/>
                  </a:lnTo>
                  <a:lnTo>
                    <a:pt x="862" y="5898"/>
                  </a:lnTo>
                  <a:lnTo>
                    <a:pt x="873" y="5898"/>
                  </a:lnTo>
                  <a:lnTo>
                    <a:pt x="888" y="5893"/>
                  </a:lnTo>
                  <a:lnTo>
                    <a:pt x="906" y="5891"/>
                  </a:lnTo>
                  <a:lnTo>
                    <a:pt x="911" y="5896"/>
                  </a:lnTo>
                  <a:lnTo>
                    <a:pt x="918" y="5903"/>
                  </a:lnTo>
                  <a:lnTo>
                    <a:pt x="927" y="5910"/>
                  </a:lnTo>
                  <a:lnTo>
                    <a:pt x="937" y="5919"/>
                  </a:lnTo>
                  <a:lnTo>
                    <a:pt x="947" y="5927"/>
                  </a:lnTo>
                  <a:lnTo>
                    <a:pt x="958" y="5938"/>
                  </a:lnTo>
                  <a:lnTo>
                    <a:pt x="970" y="5947"/>
                  </a:lnTo>
                  <a:lnTo>
                    <a:pt x="986" y="5957"/>
                  </a:lnTo>
                  <a:lnTo>
                    <a:pt x="1000" y="5964"/>
                  </a:lnTo>
                  <a:lnTo>
                    <a:pt x="1015" y="5973"/>
                  </a:lnTo>
                  <a:lnTo>
                    <a:pt x="1031" y="5980"/>
                  </a:lnTo>
                  <a:lnTo>
                    <a:pt x="1047" y="5988"/>
                  </a:lnTo>
                  <a:lnTo>
                    <a:pt x="1062" y="5992"/>
                  </a:lnTo>
                  <a:lnTo>
                    <a:pt x="1080" y="5997"/>
                  </a:lnTo>
                  <a:lnTo>
                    <a:pt x="1097" y="6000"/>
                  </a:lnTo>
                  <a:lnTo>
                    <a:pt x="1114" y="6002"/>
                  </a:lnTo>
                  <a:lnTo>
                    <a:pt x="1113" y="6018"/>
                  </a:lnTo>
                  <a:lnTo>
                    <a:pt x="1113" y="6035"/>
                  </a:lnTo>
                  <a:lnTo>
                    <a:pt x="1113" y="6053"/>
                  </a:lnTo>
                  <a:lnTo>
                    <a:pt x="1114" y="6070"/>
                  </a:lnTo>
                  <a:lnTo>
                    <a:pt x="1114" y="6086"/>
                  </a:lnTo>
                  <a:lnTo>
                    <a:pt x="1114" y="6103"/>
                  </a:lnTo>
                  <a:lnTo>
                    <a:pt x="1116" y="6120"/>
                  </a:lnTo>
                  <a:lnTo>
                    <a:pt x="1120" y="6138"/>
                  </a:lnTo>
                  <a:lnTo>
                    <a:pt x="1120" y="6153"/>
                  </a:lnTo>
                  <a:lnTo>
                    <a:pt x="1123" y="6169"/>
                  </a:lnTo>
                  <a:lnTo>
                    <a:pt x="1125" y="6185"/>
                  </a:lnTo>
                  <a:lnTo>
                    <a:pt x="1130" y="6202"/>
                  </a:lnTo>
                  <a:lnTo>
                    <a:pt x="1134" y="6218"/>
                  </a:lnTo>
                  <a:lnTo>
                    <a:pt x="1139" y="6233"/>
                  </a:lnTo>
                  <a:lnTo>
                    <a:pt x="1144" y="6249"/>
                  </a:lnTo>
                  <a:lnTo>
                    <a:pt x="1151" y="6267"/>
                  </a:lnTo>
                  <a:lnTo>
                    <a:pt x="1154" y="6279"/>
                  </a:lnTo>
                  <a:lnTo>
                    <a:pt x="1160" y="6291"/>
                  </a:lnTo>
                  <a:lnTo>
                    <a:pt x="1165" y="6303"/>
                  </a:lnTo>
                  <a:lnTo>
                    <a:pt x="1172" y="6317"/>
                  </a:lnTo>
                  <a:lnTo>
                    <a:pt x="1177" y="6327"/>
                  </a:lnTo>
                  <a:lnTo>
                    <a:pt x="1182" y="6341"/>
                  </a:lnTo>
                  <a:lnTo>
                    <a:pt x="1189" y="6352"/>
                  </a:lnTo>
                  <a:lnTo>
                    <a:pt x="1198" y="6366"/>
                  </a:lnTo>
                  <a:lnTo>
                    <a:pt x="1205" y="6376"/>
                  </a:lnTo>
                  <a:lnTo>
                    <a:pt x="1214" y="6387"/>
                  </a:lnTo>
                  <a:lnTo>
                    <a:pt x="1221" y="6397"/>
                  </a:lnTo>
                  <a:lnTo>
                    <a:pt x="1229" y="6407"/>
                  </a:lnTo>
                  <a:lnTo>
                    <a:pt x="1238" y="6418"/>
                  </a:lnTo>
                  <a:lnTo>
                    <a:pt x="1247" y="6428"/>
                  </a:lnTo>
                  <a:lnTo>
                    <a:pt x="1257" y="6439"/>
                  </a:lnTo>
                  <a:lnTo>
                    <a:pt x="1267" y="6449"/>
                  </a:lnTo>
                  <a:lnTo>
                    <a:pt x="1276" y="6456"/>
                  </a:lnTo>
                  <a:lnTo>
                    <a:pt x="1287" y="6466"/>
                  </a:lnTo>
                  <a:lnTo>
                    <a:pt x="1297" y="6473"/>
                  </a:lnTo>
                  <a:lnTo>
                    <a:pt x="1309" y="6484"/>
                  </a:lnTo>
                  <a:lnTo>
                    <a:pt x="1320" y="6491"/>
                  </a:lnTo>
                  <a:lnTo>
                    <a:pt x="1330" y="6500"/>
                  </a:lnTo>
                  <a:lnTo>
                    <a:pt x="1342" y="6508"/>
                  </a:lnTo>
                  <a:lnTo>
                    <a:pt x="1356" y="6517"/>
                  </a:lnTo>
                  <a:lnTo>
                    <a:pt x="1367" y="6524"/>
                  </a:lnTo>
                  <a:lnTo>
                    <a:pt x="1380" y="6531"/>
                  </a:lnTo>
                  <a:lnTo>
                    <a:pt x="1393" y="6538"/>
                  </a:lnTo>
                  <a:lnTo>
                    <a:pt x="1407" y="6545"/>
                  </a:lnTo>
                  <a:lnTo>
                    <a:pt x="1419" y="6550"/>
                  </a:lnTo>
                  <a:lnTo>
                    <a:pt x="1433" y="6557"/>
                  </a:lnTo>
                  <a:lnTo>
                    <a:pt x="1448" y="6564"/>
                  </a:lnTo>
                  <a:lnTo>
                    <a:pt x="1464" y="6571"/>
                  </a:lnTo>
                  <a:lnTo>
                    <a:pt x="1462" y="6571"/>
                  </a:lnTo>
                  <a:lnTo>
                    <a:pt x="1462" y="6573"/>
                  </a:lnTo>
                  <a:lnTo>
                    <a:pt x="1462" y="6576"/>
                  </a:lnTo>
                  <a:lnTo>
                    <a:pt x="1464" y="6580"/>
                  </a:lnTo>
                  <a:lnTo>
                    <a:pt x="1464" y="6581"/>
                  </a:lnTo>
                  <a:lnTo>
                    <a:pt x="1466" y="6586"/>
                  </a:lnTo>
                  <a:lnTo>
                    <a:pt x="1467" y="6593"/>
                  </a:lnTo>
                  <a:lnTo>
                    <a:pt x="1473" y="6606"/>
                  </a:lnTo>
                  <a:lnTo>
                    <a:pt x="1476" y="6616"/>
                  </a:lnTo>
                  <a:lnTo>
                    <a:pt x="1481" y="6630"/>
                  </a:lnTo>
                  <a:lnTo>
                    <a:pt x="1487" y="6646"/>
                  </a:lnTo>
                  <a:lnTo>
                    <a:pt x="1495" y="6665"/>
                  </a:lnTo>
                  <a:lnTo>
                    <a:pt x="1497" y="6672"/>
                  </a:lnTo>
                  <a:lnTo>
                    <a:pt x="1500" y="6680"/>
                  </a:lnTo>
                  <a:lnTo>
                    <a:pt x="1504" y="6691"/>
                  </a:lnTo>
                  <a:lnTo>
                    <a:pt x="1509" y="6701"/>
                  </a:lnTo>
                  <a:lnTo>
                    <a:pt x="1514" y="6712"/>
                  </a:lnTo>
                  <a:lnTo>
                    <a:pt x="1520" y="6722"/>
                  </a:lnTo>
                  <a:lnTo>
                    <a:pt x="1525" y="6734"/>
                  </a:lnTo>
                  <a:lnTo>
                    <a:pt x="1530" y="6746"/>
                  </a:lnTo>
                  <a:lnTo>
                    <a:pt x="1535" y="6757"/>
                  </a:lnTo>
                  <a:lnTo>
                    <a:pt x="1540" y="6771"/>
                  </a:lnTo>
                  <a:lnTo>
                    <a:pt x="1546" y="6783"/>
                  </a:lnTo>
                  <a:lnTo>
                    <a:pt x="1551" y="6797"/>
                  </a:lnTo>
                  <a:lnTo>
                    <a:pt x="1556" y="6809"/>
                  </a:lnTo>
                  <a:lnTo>
                    <a:pt x="1563" y="6823"/>
                  </a:lnTo>
                  <a:lnTo>
                    <a:pt x="1570" y="6835"/>
                  </a:lnTo>
                  <a:lnTo>
                    <a:pt x="1579" y="6851"/>
                  </a:lnTo>
                  <a:lnTo>
                    <a:pt x="1584" y="6863"/>
                  </a:lnTo>
                  <a:lnTo>
                    <a:pt x="1591" y="6877"/>
                  </a:lnTo>
                  <a:lnTo>
                    <a:pt x="1598" y="6891"/>
                  </a:lnTo>
                  <a:lnTo>
                    <a:pt x="1607" y="6906"/>
                  </a:lnTo>
                  <a:lnTo>
                    <a:pt x="1614" y="6920"/>
                  </a:lnTo>
                  <a:lnTo>
                    <a:pt x="1622" y="6934"/>
                  </a:lnTo>
                  <a:lnTo>
                    <a:pt x="1629" y="6948"/>
                  </a:lnTo>
                  <a:lnTo>
                    <a:pt x="1638" y="6964"/>
                  </a:lnTo>
                  <a:lnTo>
                    <a:pt x="1645" y="6978"/>
                  </a:lnTo>
                  <a:lnTo>
                    <a:pt x="1654" y="6993"/>
                  </a:lnTo>
                  <a:lnTo>
                    <a:pt x="1662" y="7007"/>
                  </a:lnTo>
                  <a:lnTo>
                    <a:pt x="1673" y="7023"/>
                  </a:lnTo>
                  <a:lnTo>
                    <a:pt x="1681" y="7039"/>
                  </a:lnTo>
                  <a:lnTo>
                    <a:pt x="1690" y="7054"/>
                  </a:lnTo>
                  <a:lnTo>
                    <a:pt x="1700" y="7070"/>
                  </a:lnTo>
                  <a:lnTo>
                    <a:pt x="1711" y="7086"/>
                  </a:lnTo>
                  <a:lnTo>
                    <a:pt x="1720" y="7099"/>
                  </a:lnTo>
                  <a:lnTo>
                    <a:pt x="1730" y="7115"/>
                  </a:lnTo>
                  <a:lnTo>
                    <a:pt x="1740" y="7129"/>
                  </a:lnTo>
                  <a:lnTo>
                    <a:pt x="1751" y="7145"/>
                  </a:lnTo>
                  <a:lnTo>
                    <a:pt x="1761" y="7159"/>
                  </a:lnTo>
                  <a:lnTo>
                    <a:pt x="1772" y="7174"/>
                  </a:lnTo>
                  <a:lnTo>
                    <a:pt x="1782" y="7190"/>
                  </a:lnTo>
                  <a:lnTo>
                    <a:pt x="1794" y="7206"/>
                  </a:lnTo>
                  <a:lnTo>
                    <a:pt x="1805" y="7219"/>
                  </a:lnTo>
                  <a:lnTo>
                    <a:pt x="1815" y="7233"/>
                  </a:lnTo>
                  <a:lnTo>
                    <a:pt x="1827" y="7247"/>
                  </a:lnTo>
                  <a:lnTo>
                    <a:pt x="1840" y="7263"/>
                  </a:lnTo>
                  <a:lnTo>
                    <a:pt x="1850" y="7277"/>
                  </a:lnTo>
                  <a:lnTo>
                    <a:pt x="1862" y="7291"/>
                  </a:lnTo>
                  <a:lnTo>
                    <a:pt x="1874" y="7305"/>
                  </a:lnTo>
                  <a:lnTo>
                    <a:pt x="1888" y="7320"/>
                  </a:lnTo>
                  <a:lnTo>
                    <a:pt x="1885" y="7324"/>
                  </a:lnTo>
                  <a:lnTo>
                    <a:pt x="1885" y="7329"/>
                  </a:lnTo>
                  <a:lnTo>
                    <a:pt x="1883" y="7334"/>
                  </a:lnTo>
                  <a:lnTo>
                    <a:pt x="1881" y="7345"/>
                  </a:lnTo>
                  <a:lnTo>
                    <a:pt x="1880" y="7350"/>
                  </a:lnTo>
                  <a:lnTo>
                    <a:pt x="1880" y="7360"/>
                  </a:lnTo>
                  <a:lnTo>
                    <a:pt x="1880" y="7369"/>
                  </a:lnTo>
                  <a:lnTo>
                    <a:pt x="1880" y="7381"/>
                  </a:lnTo>
                  <a:lnTo>
                    <a:pt x="1878" y="7392"/>
                  </a:lnTo>
                  <a:lnTo>
                    <a:pt x="1876" y="7404"/>
                  </a:lnTo>
                  <a:lnTo>
                    <a:pt x="1874" y="7418"/>
                  </a:lnTo>
                  <a:lnTo>
                    <a:pt x="1874" y="7433"/>
                  </a:lnTo>
                  <a:lnTo>
                    <a:pt x="1873" y="7449"/>
                  </a:lnTo>
                  <a:lnTo>
                    <a:pt x="1873" y="7465"/>
                  </a:lnTo>
                  <a:lnTo>
                    <a:pt x="1871" y="7482"/>
                  </a:lnTo>
                  <a:lnTo>
                    <a:pt x="1871" y="7503"/>
                  </a:lnTo>
                  <a:lnTo>
                    <a:pt x="1869" y="7520"/>
                  </a:lnTo>
                  <a:lnTo>
                    <a:pt x="1867" y="7541"/>
                  </a:lnTo>
                  <a:lnTo>
                    <a:pt x="1866" y="7562"/>
                  </a:lnTo>
                  <a:lnTo>
                    <a:pt x="1866" y="7583"/>
                  </a:lnTo>
                  <a:lnTo>
                    <a:pt x="1864" y="7604"/>
                  </a:lnTo>
                  <a:lnTo>
                    <a:pt x="1862" y="7626"/>
                  </a:lnTo>
                  <a:lnTo>
                    <a:pt x="1860" y="7649"/>
                  </a:lnTo>
                  <a:lnTo>
                    <a:pt x="1860" y="7675"/>
                  </a:lnTo>
                  <a:lnTo>
                    <a:pt x="1859" y="7698"/>
                  </a:lnTo>
                  <a:lnTo>
                    <a:pt x="1857" y="7722"/>
                  </a:lnTo>
                  <a:lnTo>
                    <a:pt x="1855" y="7746"/>
                  </a:lnTo>
                  <a:lnTo>
                    <a:pt x="1855" y="7772"/>
                  </a:lnTo>
                  <a:lnTo>
                    <a:pt x="1855" y="7798"/>
                  </a:lnTo>
                  <a:lnTo>
                    <a:pt x="1855" y="7825"/>
                  </a:lnTo>
                  <a:lnTo>
                    <a:pt x="1855" y="7852"/>
                  </a:lnTo>
                  <a:lnTo>
                    <a:pt x="1855" y="7880"/>
                  </a:lnTo>
                  <a:lnTo>
                    <a:pt x="1854" y="7906"/>
                  </a:lnTo>
                  <a:lnTo>
                    <a:pt x="1854" y="7932"/>
                  </a:lnTo>
                  <a:lnTo>
                    <a:pt x="1854" y="7960"/>
                  </a:lnTo>
                  <a:lnTo>
                    <a:pt x="1854" y="7988"/>
                  </a:lnTo>
                  <a:lnTo>
                    <a:pt x="1854" y="8014"/>
                  </a:lnTo>
                  <a:lnTo>
                    <a:pt x="1854" y="8042"/>
                  </a:lnTo>
                  <a:lnTo>
                    <a:pt x="1854" y="8070"/>
                  </a:lnTo>
                  <a:lnTo>
                    <a:pt x="1855" y="8098"/>
                  </a:lnTo>
                  <a:lnTo>
                    <a:pt x="1855" y="8124"/>
                  </a:lnTo>
                  <a:lnTo>
                    <a:pt x="1855" y="8151"/>
                  </a:lnTo>
                  <a:lnTo>
                    <a:pt x="1857" y="8179"/>
                  </a:lnTo>
                  <a:lnTo>
                    <a:pt x="1859" y="8207"/>
                  </a:lnTo>
                  <a:lnTo>
                    <a:pt x="1859" y="8233"/>
                  </a:lnTo>
                  <a:lnTo>
                    <a:pt x="1862" y="8261"/>
                  </a:lnTo>
                  <a:lnTo>
                    <a:pt x="1864" y="8287"/>
                  </a:lnTo>
                  <a:lnTo>
                    <a:pt x="1867" y="8315"/>
                  </a:lnTo>
                  <a:lnTo>
                    <a:pt x="1867" y="8339"/>
                  </a:lnTo>
                  <a:lnTo>
                    <a:pt x="1871" y="8365"/>
                  </a:lnTo>
                  <a:lnTo>
                    <a:pt x="1873" y="8390"/>
                  </a:lnTo>
                  <a:lnTo>
                    <a:pt x="1876" y="8416"/>
                  </a:lnTo>
                  <a:lnTo>
                    <a:pt x="1880" y="8440"/>
                  </a:lnTo>
                  <a:lnTo>
                    <a:pt x="1883" y="8464"/>
                  </a:lnTo>
                  <a:lnTo>
                    <a:pt x="1887" y="8489"/>
                  </a:lnTo>
                  <a:lnTo>
                    <a:pt x="1892" y="8513"/>
                  </a:lnTo>
                  <a:lnTo>
                    <a:pt x="1895" y="8534"/>
                  </a:lnTo>
                  <a:lnTo>
                    <a:pt x="1900" y="8557"/>
                  </a:lnTo>
                  <a:lnTo>
                    <a:pt x="1906" y="8578"/>
                  </a:lnTo>
                  <a:lnTo>
                    <a:pt x="1911" y="8598"/>
                  </a:lnTo>
                  <a:lnTo>
                    <a:pt x="1916" y="8618"/>
                  </a:lnTo>
                  <a:lnTo>
                    <a:pt x="1921" y="8637"/>
                  </a:lnTo>
                  <a:lnTo>
                    <a:pt x="1928" y="8656"/>
                  </a:lnTo>
                  <a:lnTo>
                    <a:pt x="1937" y="8675"/>
                  </a:lnTo>
                  <a:lnTo>
                    <a:pt x="1939" y="8684"/>
                  </a:lnTo>
                  <a:lnTo>
                    <a:pt x="1942" y="8694"/>
                  </a:lnTo>
                  <a:lnTo>
                    <a:pt x="1946" y="8704"/>
                  </a:lnTo>
                  <a:lnTo>
                    <a:pt x="1949" y="8717"/>
                  </a:lnTo>
                  <a:lnTo>
                    <a:pt x="1951" y="8727"/>
                  </a:lnTo>
                  <a:lnTo>
                    <a:pt x="1953" y="8737"/>
                  </a:lnTo>
                  <a:lnTo>
                    <a:pt x="1954" y="8750"/>
                  </a:lnTo>
                  <a:lnTo>
                    <a:pt x="1958" y="8764"/>
                  </a:lnTo>
                  <a:lnTo>
                    <a:pt x="1958" y="8774"/>
                  </a:lnTo>
                  <a:lnTo>
                    <a:pt x="1960" y="8788"/>
                  </a:lnTo>
                  <a:lnTo>
                    <a:pt x="1961" y="8800"/>
                  </a:lnTo>
                  <a:lnTo>
                    <a:pt x="1963" y="8814"/>
                  </a:lnTo>
                  <a:lnTo>
                    <a:pt x="1963" y="8828"/>
                  </a:lnTo>
                  <a:lnTo>
                    <a:pt x="1963" y="8842"/>
                  </a:lnTo>
                  <a:lnTo>
                    <a:pt x="1963" y="8856"/>
                  </a:lnTo>
                  <a:lnTo>
                    <a:pt x="1965" y="8871"/>
                  </a:lnTo>
                  <a:lnTo>
                    <a:pt x="1963" y="8885"/>
                  </a:lnTo>
                  <a:lnTo>
                    <a:pt x="1963" y="8899"/>
                  </a:lnTo>
                  <a:lnTo>
                    <a:pt x="1963" y="8915"/>
                  </a:lnTo>
                  <a:lnTo>
                    <a:pt x="1963" y="8931"/>
                  </a:lnTo>
                  <a:lnTo>
                    <a:pt x="1961" y="8946"/>
                  </a:lnTo>
                  <a:lnTo>
                    <a:pt x="1961" y="8962"/>
                  </a:lnTo>
                  <a:lnTo>
                    <a:pt x="1961" y="8977"/>
                  </a:lnTo>
                  <a:lnTo>
                    <a:pt x="1961" y="8993"/>
                  </a:lnTo>
                  <a:lnTo>
                    <a:pt x="1960" y="9009"/>
                  </a:lnTo>
                  <a:lnTo>
                    <a:pt x="1958" y="9024"/>
                  </a:lnTo>
                  <a:lnTo>
                    <a:pt x="1958" y="9040"/>
                  </a:lnTo>
                  <a:lnTo>
                    <a:pt x="1958" y="9057"/>
                  </a:lnTo>
                  <a:lnTo>
                    <a:pt x="1956" y="9073"/>
                  </a:lnTo>
                  <a:lnTo>
                    <a:pt x="1954" y="9090"/>
                  </a:lnTo>
                  <a:lnTo>
                    <a:pt x="1954" y="9108"/>
                  </a:lnTo>
                  <a:lnTo>
                    <a:pt x="1954" y="9125"/>
                  </a:lnTo>
                  <a:lnTo>
                    <a:pt x="1953" y="9136"/>
                  </a:lnTo>
                  <a:lnTo>
                    <a:pt x="1951" y="9146"/>
                  </a:lnTo>
                  <a:lnTo>
                    <a:pt x="1949" y="9157"/>
                  </a:lnTo>
                  <a:lnTo>
                    <a:pt x="1949" y="9167"/>
                  </a:lnTo>
                  <a:lnTo>
                    <a:pt x="1947" y="9177"/>
                  </a:lnTo>
                  <a:lnTo>
                    <a:pt x="1947" y="9190"/>
                  </a:lnTo>
                  <a:lnTo>
                    <a:pt x="1947" y="9200"/>
                  </a:lnTo>
                  <a:lnTo>
                    <a:pt x="1947" y="9212"/>
                  </a:lnTo>
                  <a:lnTo>
                    <a:pt x="1946" y="9223"/>
                  </a:lnTo>
                  <a:lnTo>
                    <a:pt x="1946" y="9233"/>
                  </a:lnTo>
                  <a:lnTo>
                    <a:pt x="1944" y="9244"/>
                  </a:lnTo>
                  <a:lnTo>
                    <a:pt x="1944" y="9256"/>
                  </a:lnTo>
                  <a:lnTo>
                    <a:pt x="1942" y="9266"/>
                  </a:lnTo>
                  <a:lnTo>
                    <a:pt x="1942" y="9278"/>
                  </a:lnTo>
                  <a:lnTo>
                    <a:pt x="1942" y="9290"/>
                  </a:lnTo>
                  <a:lnTo>
                    <a:pt x="1942" y="9303"/>
                  </a:lnTo>
                  <a:lnTo>
                    <a:pt x="1940" y="9313"/>
                  </a:lnTo>
                  <a:lnTo>
                    <a:pt x="1940" y="9323"/>
                  </a:lnTo>
                  <a:lnTo>
                    <a:pt x="1940" y="9334"/>
                  </a:lnTo>
                  <a:lnTo>
                    <a:pt x="1940" y="9346"/>
                  </a:lnTo>
                  <a:lnTo>
                    <a:pt x="1939" y="9357"/>
                  </a:lnTo>
                  <a:lnTo>
                    <a:pt x="1939" y="9369"/>
                  </a:lnTo>
                  <a:lnTo>
                    <a:pt x="1939" y="9379"/>
                  </a:lnTo>
                  <a:lnTo>
                    <a:pt x="1939" y="9391"/>
                  </a:lnTo>
                  <a:lnTo>
                    <a:pt x="1939" y="9402"/>
                  </a:lnTo>
                  <a:lnTo>
                    <a:pt x="1939" y="9412"/>
                  </a:lnTo>
                  <a:lnTo>
                    <a:pt x="1939" y="9424"/>
                  </a:lnTo>
                  <a:lnTo>
                    <a:pt x="1939" y="9437"/>
                  </a:lnTo>
                  <a:lnTo>
                    <a:pt x="1939" y="9447"/>
                  </a:lnTo>
                  <a:lnTo>
                    <a:pt x="1940" y="9457"/>
                  </a:lnTo>
                  <a:lnTo>
                    <a:pt x="1940" y="9470"/>
                  </a:lnTo>
                  <a:lnTo>
                    <a:pt x="1942" y="9482"/>
                  </a:lnTo>
                  <a:lnTo>
                    <a:pt x="1942" y="9492"/>
                  </a:lnTo>
                  <a:lnTo>
                    <a:pt x="1942" y="9503"/>
                  </a:lnTo>
                  <a:lnTo>
                    <a:pt x="1942" y="9513"/>
                  </a:lnTo>
                  <a:lnTo>
                    <a:pt x="1942" y="9523"/>
                  </a:lnTo>
                  <a:lnTo>
                    <a:pt x="1942" y="9534"/>
                  </a:lnTo>
                  <a:lnTo>
                    <a:pt x="1944" y="9544"/>
                  </a:lnTo>
                  <a:lnTo>
                    <a:pt x="1946" y="9555"/>
                  </a:lnTo>
                  <a:lnTo>
                    <a:pt x="1947" y="9567"/>
                  </a:lnTo>
                  <a:lnTo>
                    <a:pt x="1947" y="9577"/>
                  </a:lnTo>
                  <a:lnTo>
                    <a:pt x="1949" y="9588"/>
                  </a:lnTo>
                  <a:lnTo>
                    <a:pt x="1951" y="9598"/>
                  </a:lnTo>
                  <a:lnTo>
                    <a:pt x="1953" y="9609"/>
                  </a:lnTo>
                  <a:lnTo>
                    <a:pt x="1954" y="9619"/>
                  </a:lnTo>
                  <a:lnTo>
                    <a:pt x="1956" y="9630"/>
                  </a:lnTo>
                  <a:lnTo>
                    <a:pt x="1958" y="9640"/>
                  </a:lnTo>
                  <a:lnTo>
                    <a:pt x="1961" y="9650"/>
                  </a:lnTo>
                  <a:lnTo>
                    <a:pt x="1961" y="9659"/>
                  </a:lnTo>
                  <a:lnTo>
                    <a:pt x="1965" y="9670"/>
                  </a:lnTo>
                  <a:lnTo>
                    <a:pt x="1967" y="9678"/>
                  </a:lnTo>
                  <a:lnTo>
                    <a:pt x="1970" y="9689"/>
                  </a:lnTo>
                  <a:lnTo>
                    <a:pt x="1972" y="9697"/>
                  </a:lnTo>
                  <a:lnTo>
                    <a:pt x="1975" y="9708"/>
                  </a:lnTo>
                  <a:lnTo>
                    <a:pt x="1977" y="9718"/>
                  </a:lnTo>
                  <a:lnTo>
                    <a:pt x="1982" y="9729"/>
                  </a:lnTo>
                  <a:lnTo>
                    <a:pt x="1987" y="9746"/>
                  </a:lnTo>
                  <a:lnTo>
                    <a:pt x="1996" y="9765"/>
                  </a:lnTo>
                  <a:lnTo>
                    <a:pt x="2000" y="9774"/>
                  </a:lnTo>
                  <a:lnTo>
                    <a:pt x="2003" y="9784"/>
                  </a:lnTo>
                  <a:lnTo>
                    <a:pt x="2008" y="9793"/>
                  </a:lnTo>
                  <a:lnTo>
                    <a:pt x="2014" y="9803"/>
                  </a:lnTo>
                  <a:lnTo>
                    <a:pt x="2005" y="9800"/>
                  </a:lnTo>
                  <a:lnTo>
                    <a:pt x="1996" y="9803"/>
                  </a:lnTo>
                  <a:lnTo>
                    <a:pt x="1987" y="9805"/>
                  </a:lnTo>
                  <a:lnTo>
                    <a:pt x="1980" y="9809"/>
                  </a:lnTo>
                  <a:lnTo>
                    <a:pt x="1972" y="9812"/>
                  </a:lnTo>
                  <a:lnTo>
                    <a:pt x="1963" y="9817"/>
                  </a:lnTo>
                  <a:lnTo>
                    <a:pt x="1951" y="9823"/>
                  </a:lnTo>
                  <a:lnTo>
                    <a:pt x="1939" y="9828"/>
                  </a:lnTo>
                  <a:lnTo>
                    <a:pt x="1925" y="9835"/>
                  </a:lnTo>
                  <a:lnTo>
                    <a:pt x="1913" y="9843"/>
                  </a:lnTo>
                  <a:lnTo>
                    <a:pt x="1897" y="9849"/>
                  </a:lnTo>
                  <a:lnTo>
                    <a:pt x="1881" y="9857"/>
                  </a:lnTo>
                  <a:lnTo>
                    <a:pt x="1864" y="9864"/>
                  </a:lnTo>
                  <a:lnTo>
                    <a:pt x="1847" y="9875"/>
                  </a:lnTo>
                  <a:lnTo>
                    <a:pt x="1827" y="9883"/>
                  </a:lnTo>
                  <a:lnTo>
                    <a:pt x="1810" y="9894"/>
                  </a:lnTo>
                  <a:lnTo>
                    <a:pt x="1791" y="9904"/>
                  </a:lnTo>
                  <a:lnTo>
                    <a:pt x="1772" y="9916"/>
                  </a:lnTo>
                  <a:lnTo>
                    <a:pt x="1749" y="9927"/>
                  </a:lnTo>
                  <a:lnTo>
                    <a:pt x="1728" y="9937"/>
                  </a:lnTo>
                  <a:lnTo>
                    <a:pt x="1706" y="9949"/>
                  </a:lnTo>
                  <a:lnTo>
                    <a:pt x="1683" y="9963"/>
                  </a:lnTo>
                  <a:lnTo>
                    <a:pt x="1659" y="9974"/>
                  </a:lnTo>
                  <a:lnTo>
                    <a:pt x="1636" y="9988"/>
                  </a:lnTo>
                  <a:lnTo>
                    <a:pt x="1614" y="10000"/>
                  </a:lnTo>
                  <a:lnTo>
                    <a:pt x="1591" y="10016"/>
                  </a:lnTo>
                  <a:lnTo>
                    <a:pt x="1565" y="10029"/>
                  </a:lnTo>
                  <a:lnTo>
                    <a:pt x="1540" y="10043"/>
                  </a:lnTo>
                  <a:lnTo>
                    <a:pt x="1516" y="10057"/>
                  </a:lnTo>
                  <a:lnTo>
                    <a:pt x="1494" y="10073"/>
                  </a:lnTo>
                  <a:lnTo>
                    <a:pt x="1467" y="10089"/>
                  </a:lnTo>
                  <a:lnTo>
                    <a:pt x="1443" y="10104"/>
                  </a:lnTo>
                  <a:lnTo>
                    <a:pt x="1419" y="10120"/>
                  </a:lnTo>
                  <a:lnTo>
                    <a:pt x="1396" y="10136"/>
                  </a:lnTo>
                  <a:lnTo>
                    <a:pt x="1370" y="10151"/>
                  </a:lnTo>
                  <a:lnTo>
                    <a:pt x="1346" y="10167"/>
                  </a:lnTo>
                  <a:lnTo>
                    <a:pt x="1321" y="10183"/>
                  </a:lnTo>
                  <a:lnTo>
                    <a:pt x="1297" y="10198"/>
                  </a:lnTo>
                  <a:lnTo>
                    <a:pt x="1273" y="10214"/>
                  </a:lnTo>
                  <a:lnTo>
                    <a:pt x="1250" y="10229"/>
                  </a:lnTo>
                  <a:lnTo>
                    <a:pt x="1226" y="10245"/>
                  </a:lnTo>
                  <a:lnTo>
                    <a:pt x="1205" y="10262"/>
                  </a:lnTo>
                  <a:lnTo>
                    <a:pt x="1182" y="10278"/>
                  </a:lnTo>
                  <a:lnTo>
                    <a:pt x="1160" y="10294"/>
                  </a:lnTo>
                  <a:lnTo>
                    <a:pt x="1139" y="10309"/>
                  </a:lnTo>
                  <a:lnTo>
                    <a:pt x="1120" y="10327"/>
                  </a:lnTo>
                  <a:lnTo>
                    <a:pt x="1099" y="10342"/>
                  </a:lnTo>
                  <a:lnTo>
                    <a:pt x="1080" y="10358"/>
                  </a:lnTo>
                  <a:lnTo>
                    <a:pt x="1061" y="10374"/>
                  </a:lnTo>
                  <a:lnTo>
                    <a:pt x="1045" y="10391"/>
                  </a:lnTo>
                  <a:lnTo>
                    <a:pt x="1026" y="10405"/>
                  </a:lnTo>
                  <a:lnTo>
                    <a:pt x="1010" y="10421"/>
                  </a:lnTo>
                  <a:lnTo>
                    <a:pt x="994" y="10436"/>
                  </a:lnTo>
                  <a:lnTo>
                    <a:pt x="981" y="10452"/>
                  </a:lnTo>
                  <a:lnTo>
                    <a:pt x="967" y="10466"/>
                  </a:lnTo>
                  <a:lnTo>
                    <a:pt x="954" y="10482"/>
                  </a:lnTo>
                  <a:lnTo>
                    <a:pt x="944" y="10497"/>
                  </a:lnTo>
                  <a:lnTo>
                    <a:pt x="935" y="10513"/>
                  </a:lnTo>
                  <a:lnTo>
                    <a:pt x="925" y="10525"/>
                  </a:lnTo>
                  <a:lnTo>
                    <a:pt x="918" y="10541"/>
                  </a:lnTo>
                  <a:lnTo>
                    <a:pt x="911" y="10553"/>
                  </a:lnTo>
                  <a:lnTo>
                    <a:pt x="906" y="10569"/>
                  </a:lnTo>
                  <a:lnTo>
                    <a:pt x="901" y="10581"/>
                  </a:lnTo>
                  <a:lnTo>
                    <a:pt x="901" y="10595"/>
                  </a:lnTo>
                  <a:lnTo>
                    <a:pt x="899" y="10607"/>
                  </a:lnTo>
                  <a:lnTo>
                    <a:pt x="901" y="10621"/>
                  </a:lnTo>
                  <a:lnTo>
                    <a:pt x="901" y="10633"/>
                  </a:lnTo>
                  <a:lnTo>
                    <a:pt x="904" y="10647"/>
                  </a:lnTo>
                  <a:lnTo>
                    <a:pt x="906" y="10659"/>
                  </a:lnTo>
                  <a:lnTo>
                    <a:pt x="911" y="10673"/>
                  </a:lnTo>
                  <a:lnTo>
                    <a:pt x="914" y="10683"/>
                  </a:lnTo>
                  <a:lnTo>
                    <a:pt x="920" y="10695"/>
                  </a:lnTo>
                  <a:lnTo>
                    <a:pt x="925" y="10708"/>
                  </a:lnTo>
                  <a:lnTo>
                    <a:pt x="932" y="10720"/>
                  </a:lnTo>
                  <a:lnTo>
                    <a:pt x="937" y="10730"/>
                  </a:lnTo>
                  <a:lnTo>
                    <a:pt x="946" y="10741"/>
                  </a:lnTo>
                  <a:lnTo>
                    <a:pt x="954" y="10751"/>
                  </a:lnTo>
                  <a:lnTo>
                    <a:pt x="965" y="10762"/>
                  </a:lnTo>
                  <a:lnTo>
                    <a:pt x="974" y="10770"/>
                  </a:lnTo>
                  <a:lnTo>
                    <a:pt x="984" y="10779"/>
                  </a:lnTo>
                  <a:lnTo>
                    <a:pt x="994" y="10788"/>
                  </a:lnTo>
                  <a:lnTo>
                    <a:pt x="1008" y="10798"/>
                  </a:lnTo>
                  <a:lnTo>
                    <a:pt x="1021" y="10805"/>
                  </a:lnTo>
                  <a:lnTo>
                    <a:pt x="1034" y="10812"/>
                  </a:lnTo>
                  <a:lnTo>
                    <a:pt x="1050" y="10819"/>
                  </a:lnTo>
                  <a:lnTo>
                    <a:pt x="1066" y="10828"/>
                  </a:lnTo>
                  <a:lnTo>
                    <a:pt x="1081" y="10833"/>
                  </a:lnTo>
                  <a:lnTo>
                    <a:pt x="1097" y="10838"/>
                  </a:lnTo>
                  <a:lnTo>
                    <a:pt x="1114" y="10843"/>
                  </a:lnTo>
                  <a:lnTo>
                    <a:pt x="1134" y="10850"/>
                  </a:lnTo>
                  <a:lnTo>
                    <a:pt x="1151" y="10854"/>
                  </a:lnTo>
                  <a:lnTo>
                    <a:pt x="1170" y="10857"/>
                  </a:lnTo>
                  <a:lnTo>
                    <a:pt x="1179" y="10857"/>
                  </a:lnTo>
                  <a:lnTo>
                    <a:pt x="1189" y="10861"/>
                  </a:lnTo>
                  <a:lnTo>
                    <a:pt x="1200" y="10861"/>
                  </a:lnTo>
                  <a:lnTo>
                    <a:pt x="1210" y="10864"/>
                  </a:lnTo>
                  <a:lnTo>
                    <a:pt x="1221" y="10864"/>
                  </a:lnTo>
                  <a:lnTo>
                    <a:pt x="1231" y="10866"/>
                  </a:lnTo>
                  <a:lnTo>
                    <a:pt x="1241" y="10866"/>
                  </a:lnTo>
                  <a:lnTo>
                    <a:pt x="1252" y="10868"/>
                  </a:lnTo>
                  <a:lnTo>
                    <a:pt x="1262" y="10868"/>
                  </a:lnTo>
                  <a:lnTo>
                    <a:pt x="1274" y="10869"/>
                  </a:lnTo>
                  <a:lnTo>
                    <a:pt x="1287" y="10869"/>
                  </a:lnTo>
                  <a:lnTo>
                    <a:pt x="1299" y="10871"/>
                  </a:lnTo>
                  <a:lnTo>
                    <a:pt x="1309" y="10869"/>
                  </a:lnTo>
                  <a:lnTo>
                    <a:pt x="1320" y="10869"/>
                  </a:lnTo>
                  <a:lnTo>
                    <a:pt x="1332" y="10869"/>
                  </a:lnTo>
                  <a:lnTo>
                    <a:pt x="1344" y="10869"/>
                  </a:lnTo>
                  <a:lnTo>
                    <a:pt x="1354" y="10868"/>
                  </a:lnTo>
                  <a:lnTo>
                    <a:pt x="1367" y="10868"/>
                  </a:lnTo>
                  <a:lnTo>
                    <a:pt x="1379" y="10868"/>
                  </a:lnTo>
                  <a:lnTo>
                    <a:pt x="1393" y="10868"/>
                  </a:lnTo>
                  <a:lnTo>
                    <a:pt x="1403" y="10866"/>
                  </a:lnTo>
                  <a:lnTo>
                    <a:pt x="1415" y="10864"/>
                  </a:lnTo>
                  <a:lnTo>
                    <a:pt x="1427" y="10862"/>
                  </a:lnTo>
                  <a:lnTo>
                    <a:pt x="1440" y="10862"/>
                  </a:lnTo>
                  <a:lnTo>
                    <a:pt x="1452" y="10861"/>
                  </a:lnTo>
                  <a:lnTo>
                    <a:pt x="1466" y="10861"/>
                  </a:lnTo>
                  <a:lnTo>
                    <a:pt x="1478" y="10859"/>
                  </a:lnTo>
                  <a:lnTo>
                    <a:pt x="1492" y="10859"/>
                  </a:lnTo>
                  <a:lnTo>
                    <a:pt x="1504" y="10855"/>
                  </a:lnTo>
                  <a:lnTo>
                    <a:pt x="1518" y="10854"/>
                  </a:lnTo>
                  <a:lnTo>
                    <a:pt x="1530" y="10850"/>
                  </a:lnTo>
                  <a:lnTo>
                    <a:pt x="1544" y="10848"/>
                  </a:lnTo>
                  <a:lnTo>
                    <a:pt x="1556" y="10845"/>
                  </a:lnTo>
                  <a:lnTo>
                    <a:pt x="1570" y="10843"/>
                  </a:lnTo>
                  <a:lnTo>
                    <a:pt x="1582" y="10842"/>
                  </a:lnTo>
                  <a:lnTo>
                    <a:pt x="1596" y="10840"/>
                  </a:lnTo>
                  <a:lnTo>
                    <a:pt x="1608" y="10836"/>
                  </a:lnTo>
                  <a:lnTo>
                    <a:pt x="1622" y="10833"/>
                  </a:lnTo>
                  <a:lnTo>
                    <a:pt x="1636" y="10829"/>
                  </a:lnTo>
                  <a:lnTo>
                    <a:pt x="1650" y="10828"/>
                  </a:lnTo>
                  <a:lnTo>
                    <a:pt x="1664" y="10822"/>
                  </a:lnTo>
                  <a:lnTo>
                    <a:pt x="1678" y="10821"/>
                  </a:lnTo>
                  <a:lnTo>
                    <a:pt x="1692" y="10815"/>
                  </a:lnTo>
                  <a:lnTo>
                    <a:pt x="1707" y="10814"/>
                  </a:lnTo>
                  <a:lnTo>
                    <a:pt x="1699" y="10822"/>
                  </a:lnTo>
                  <a:lnTo>
                    <a:pt x="1692" y="10831"/>
                  </a:lnTo>
                  <a:lnTo>
                    <a:pt x="1687" y="10840"/>
                  </a:lnTo>
                  <a:lnTo>
                    <a:pt x="1681" y="10850"/>
                  </a:lnTo>
                  <a:lnTo>
                    <a:pt x="1674" y="10859"/>
                  </a:lnTo>
                  <a:lnTo>
                    <a:pt x="1669" y="10869"/>
                  </a:lnTo>
                  <a:lnTo>
                    <a:pt x="1664" y="10878"/>
                  </a:lnTo>
                  <a:lnTo>
                    <a:pt x="1660" y="10888"/>
                  </a:lnTo>
                  <a:lnTo>
                    <a:pt x="1655" y="10897"/>
                  </a:lnTo>
                  <a:lnTo>
                    <a:pt x="1650" y="10908"/>
                  </a:lnTo>
                  <a:lnTo>
                    <a:pt x="1647" y="10916"/>
                  </a:lnTo>
                  <a:lnTo>
                    <a:pt x="1645" y="10927"/>
                  </a:lnTo>
                  <a:lnTo>
                    <a:pt x="1640" y="10935"/>
                  </a:lnTo>
                  <a:lnTo>
                    <a:pt x="1638" y="10946"/>
                  </a:lnTo>
                  <a:lnTo>
                    <a:pt x="1636" y="10955"/>
                  </a:lnTo>
                  <a:lnTo>
                    <a:pt x="1636" y="10965"/>
                  </a:lnTo>
                  <a:lnTo>
                    <a:pt x="1634" y="10977"/>
                  </a:lnTo>
                  <a:lnTo>
                    <a:pt x="1634" y="10989"/>
                  </a:lnTo>
                  <a:lnTo>
                    <a:pt x="1629" y="11000"/>
                  </a:lnTo>
                  <a:lnTo>
                    <a:pt x="1633" y="11012"/>
                  </a:lnTo>
                  <a:lnTo>
                    <a:pt x="1634" y="11012"/>
                  </a:lnTo>
                  <a:lnTo>
                    <a:pt x="1636" y="11015"/>
                  </a:lnTo>
                  <a:lnTo>
                    <a:pt x="1636" y="11033"/>
                  </a:lnTo>
                  <a:lnTo>
                    <a:pt x="1641" y="11050"/>
                  </a:lnTo>
                  <a:lnTo>
                    <a:pt x="1647" y="11068"/>
                  </a:lnTo>
                  <a:lnTo>
                    <a:pt x="1655" y="11085"/>
                  </a:lnTo>
                  <a:lnTo>
                    <a:pt x="1664" y="11101"/>
                  </a:lnTo>
                  <a:lnTo>
                    <a:pt x="1676" y="11116"/>
                  </a:lnTo>
                  <a:lnTo>
                    <a:pt x="1681" y="11123"/>
                  </a:lnTo>
                  <a:lnTo>
                    <a:pt x="1690" y="11132"/>
                  </a:lnTo>
                  <a:lnTo>
                    <a:pt x="1697" y="11139"/>
                  </a:lnTo>
                  <a:lnTo>
                    <a:pt x="1707" y="11148"/>
                  </a:lnTo>
                  <a:lnTo>
                    <a:pt x="1718" y="11156"/>
                  </a:lnTo>
                  <a:lnTo>
                    <a:pt x="1734" y="11167"/>
                  </a:lnTo>
                  <a:lnTo>
                    <a:pt x="1739" y="11170"/>
                  </a:lnTo>
                  <a:lnTo>
                    <a:pt x="1747" y="11175"/>
                  </a:lnTo>
                  <a:lnTo>
                    <a:pt x="1756" y="11181"/>
                  </a:lnTo>
                  <a:lnTo>
                    <a:pt x="1767" y="11186"/>
                  </a:lnTo>
                  <a:lnTo>
                    <a:pt x="1774" y="11189"/>
                  </a:lnTo>
                  <a:lnTo>
                    <a:pt x="1782" y="11193"/>
                  </a:lnTo>
                  <a:lnTo>
                    <a:pt x="1793" y="11196"/>
                  </a:lnTo>
                  <a:lnTo>
                    <a:pt x="1803" y="11201"/>
                  </a:lnTo>
                  <a:lnTo>
                    <a:pt x="1814" y="11205"/>
                  </a:lnTo>
                  <a:lnTo>
                    <a:pt x="1824" y="11210"/>
                  </a:lnTo>
                  <a:lnTo>
                    <a:pt x="1836" y="11214"/>
                  </a:lnTo>
                  <a:lnTo>
                    <a:pt x="1848" y="11219"/>
                  </a:lnTo>
                  <a:lnTo>
                    <a:pt x="1859" y="11221"/>
                  </a:lnTo>
                  <a:lnTo>
                    <a:pt x="1871" y="11224"/>
                  </a:lnTo>
                  <a:lnTo>
                    <a:pt x="1883" y="11226"/>
                  </a:lnTo>
                  <a:lnTo>
                    <a:pt x="1897" y="11229"/>
                  </a:lnTo>
                  <a:lnTo>
                    <a:pt x="1907" y="11231"/>
                  </a:lnTo>
                  <a:lnTo>
                    <a:pt x="1921" y="11235"/>
                  </a:lnTo>
                  <a:lnTo>
                    <a:pt x="1935" y="11238"/>
                  </a:lnTo>
                  <a:lnTo>
                    <a:pt x="1951" y="11241"/>
                  </a:lnTo>
                  <a:lnTo>
                    <a:pt x="1963" y="11243"/>
                  </a:lnTo>
                  <a:lnTo>
                    <a:pt x="1977" y="11245"/>
                  </a:lnTo>
                  <a:lnTo>
                    <a:pt x="1993" y="11247"/>
                  </a:lnTo>
                  <a:lnTo>
                    <a:pt x="2008" y="11250"/>
                  </a:lnTo>
                  <a:lnTo>
                    <a:pt x="2022" y="11250"/>
                  </a:lnTo>
                  <a:lnTo>
                    <a:pt x="2038" y="11254"/>
                  </a:lnTo>
                  <a:lnTo>
                    <a:pt x="2054" y="11254"/>
                  </a:lnTo>
                  <a:lnTo>
                    <a:pt x="2071" y="11257"/>
                  </a:lnTo>
                  <a:lnTo>
                    <a:pt x="2087" y="11257"/>
                  </a:lnTo>
                  <a:lnTo>
                    <a:pt x="2102" y="11257"/>
                  </a:lnTo>
                  <a:lnTo>
                    <a:pt x="2118" y="11257"/>
                  </a:lnTo>
                  <a:lnTo>
                    <a:pt x="2135" y="11259"/>
                  </a:lnTo>
                  <a:lnTo>
                    <a:pt x="2151" y="11259"/>
                  </a:lnTo>
                  <a:lnTo>
                    <a:pt x="2168" y="11259"/>
                  </a:lnTo>
                  <a:lnTo>
                    <a:pt x="2186" y="11259"/>
                  </a:lnTo>
                  <a:lnTo>
                    <a:pt x="2205" y="11261"/>
                  </a:lnTo>
                  <a:lnTo>
                    <a:pt x="2222" y="11259"/>
                  </a:lnTo>
                  <a:lnTo>
                    <a:pt x="2241" y="11259"/>
                  </a:lnTo>
                  <a:lnTo>
                    <a:pt x="2259" y="11259"/>
                  </a:lnTo>
                  <a:lnTo>
                    <a:pt x="2278" y="11259"/>
                  </a:lnTo>
                  <a:lnTo>
                    <a:pt x="2295" y="11257"/>
                  </a:lnTo>
                  <a:lnTo>
                    <a:pt x="2314" y="11257"/>
                  </a:lnTo>
                  <a:lnTo>
                    <a:pt x="2333" y="11257"/>
                  </a:lnTo>
                  <a:lnTo>
                    <a:pt x="2354" y="11257"/>
                  </a:lnTo>
                  <a:lnTo>
                    <a:pt x="2373" y="11255"/>
                  </a:lnTo>
                  <a:lnTo>
                    <a:pt x="2393" y="11254"/>
                  </a:lnTo>
                  <a:lnTo>
                    <a:pt x="2412" y="11252"/>
                  </a:lnTo>
                  <a:lnTo>
                    <a:pt x="2433" y="11250"/>
                  </a:lnTo>
                  <a:lnTo>
                    <a:pt x="2452" y="11248"/>
                  </a:lnTo>
                  <a:lnTo>
                    <a:pt x="2473" y="11247"/>
                  </a:lnTo>
                  <a:lnTo>
                    <a:pt x="2493" y="11245"/>
                  </a:lnTo>
                  <a:lnTo>
                    <a:pt x="2514" y="11243"/>
                  </a:lnTo>
                  <a:lnTo>
                    <a:pt x="2535" y="11240"/>
                  </a:lnTo>
                  <a:lnTo>
                    <a:pt x="2556" y="11238"/>
                  </a:lnTo>
                  <a:lnTo>
                    <a:pt x="2577" y="11235"/>
                  </a:lnTo>
                  <a:lnTo>
                    <a:pt x="2598" y="11233"/>
                  </a:lnTo>
                  <a:lnTo>
                    <a:pt x="2619" y="11229"/>
                  </a:lnTo>
                  <a:lnTo>
                    <a:pt x="2641" y="11228"/>
                  </a:lnTo>
                  <a:lnTo>
                    <a:pt x="2664" y="11224"/>
                  </a:lnTo>
                  <a:lnTo>
                    <a:pt x="2687" y="11222"/>
                  </a:lnTo>
                  <a:lnTo>
                    <a:pt x="2707" y="11217"/>
                  </a:lnTo>
                  <a:lnTo>
                    <a:pt x="2732" y="11214"/>
                  </a:lnTo>
                  <a:lnTo>
                    <a:pt x="2754" y="11208"/>
                  </a:lnTo>
                  <a:lnTo>
                    <a:pt x="2779" y="11205"/>
                  </a:lnTo>
                  <a:lnTo>
                    <a:pt x="2801" y="11200"/>
                  </a:lnTo>
                  <a:lnTo>
                    <a:pt x="2826" y="11195"/>
                  </a:lnTo>
                  <a:lnTo>
                    <a:pt x="2848" y="11189"/>
                  </a:lnTo>
                  <a:lnTo>
                    <a:pt x="2874" y="11184"/>
                  </a:lnTo>
                  <a:lnTo>
                    <a:pt x="2897" y="11177"/>
                  </a:lnTo>
                  <a:lnTo>
                    <a:pt x="2921" y="11172"/>
                  </a:lnTo>
                  <a:lnTo>
                    <a:pt x="2946" y="11167"/>
                  </a:lnTo>
                  <a:lnTo>
                    <a:pt x="2972" y="11161"/>
                  </a:lnTo>
                  <a:lnTo>
                    <a:pt x="2996" y="11155"/>
                  </a:lnTo>
                  <a:lnTo>
                    <a:pt x="3020" y="11149"/>
                  </a:lnTo>
                  <a:lnTo>
                    <a:pt x="3045" y="11142"/>
                  </a:lnTo>
                  <a:lnTo>
                    <a:pt x="3071" y="11137"/>
                  </a:lnTo>
                  <a:lnTo>
                    <a:pt x="3095" y="11128"/>
                  </a:lnTo>
                  <a:lnTo>
                    <a:pt x="3120" y="11122"/>
                  </a:lnTo>
                  <a:lnTo>
                    <a:pt x="3144" y="11113"/>
                  </a:lnTo>
                  <a:lnTo>
                    <a:pt x="3168" y="11106"/>
                  </a:lnTo>
                  <a:lnTo>
                    <a:pt x="3193" y="11097"/>
                  </a:lnTo>
                  <a:lnTo>
                    <a:pt x="3217" y="11090"/>
                  </a:lnTo>
                  <a:lnTo>
                    <a:pt x="3241" y="11082"/>
                  </a:lnTo>
                  <a:lnTo>
                    <a:pt x="3267" y="11075"/>
                  </a:lnTo>
                  <a:lnTo>
                    <a:pt x="3290" y="11066"/>
                  </a:lnTo>
                  <a:lnTo>
                    <a:pt x="3314" y="11057"/>
                  </a:lnTo>
                  <a:lnTo>
                    <a:pt x="3339" y="11048"/>
                  </a:lnTo>
                  <a:lnTo>
                    <a:pt x="3363" y="11040"/>
                  </a:lnTo>
                  <a:lnTo>
                    <a:pt x="3386" y="11029"/>
                  </a:lnTo>
                  <a:lnTo>
                    <a:pt x="3410" y="11021"/>
                  </a:lnTo>
                  <a:lnTo>
                    <a:pt x="3434" y="11012"/>
                  </a:lnTo>
                  <a:lnTo>
                    <a:pt x="3459" y="11003"/>
                  </a:lnTo>
                  <a:lnTo>
                    <a:pt x="3480" y="10991"/>
                  </a:lnTo>
                  <a:lnTo>
                    <a:pt x="3502" y="10981"/>
                  </a:lnTo>
                  <a:lnTo>
                    <a:pt x="3525" y="10970"/>
                  </a:lnTo>
                  <a:lnTo>
                    <a:pt x="3547" y="10960"/>
                  </a:lnTo>
                  <a:lnTo>
                    <a:pt x="3568" y="10948"/>
                  </a:lnTo>
                  <a:lnTo>
                    <a:pt x="3591" y="10937"/>
                  </a:lnTo>
                  <a:lnTo>
                    <a:pt x="3612" y="10925"/>
                  </a:lnTo>
                  <a:lnTo>
                    <a:pt x="3634" y="10915"/>
                  </a:lnTo>
                  <a:lnTo>
                    <a:pt x="3653" y="10901"/>
                  </a:lnTo>
                  <a:lnTo>
                    <a:pt x="3674" y="10890"/>
                  </a:lnTo>
                  <a:lnTo>
                    <a:pt x="3693" y="10876"/>
                  </a:lnTo>
                  <a:lnTo>
                    <a:pt x="3714" y="10866"/>
                  </a:lnTo>
                  <a:lnTo>
                    <a:pt x="3733" y="10852"/>
                  </a:lnTo>
                  <a:lnTo>
                    <a:pt x="3753" y="10840"/>
                  </a:lnTo>
                  <a:lnTo>
                    <a:pt x="3772" y="10828"/>
                  </a:lnTo>
                  <a:lnTo>
                    <a:pt x="3791" y="10815"/>
                  </a:lnTo>
                  <a:lnTo>
                    <a:pt x="3806" y="10802"/>
                  </a:lnTo>
                  <a:lnTo>
                    <a:pt x="3824" y="10788"/>
                  </a:lnTo>
                  <a:lnTo>
                    <a:pt x="3840" y="10774"/>
                  </a:lnTo>
                  <a:lnTo>
                    <a:pt x="3857" y="10760"/>
                  </a:lnTo>
                  <a:lnTo>
                    <a:pt x="3873" y="10746"/>
                  </a:lnTo>
                  <a:lnTo>
                    <a:pt x="3888" y="10732"/>
                  </a:lnTo>
                  <a:lnTo>
                    <a:pt x="3904" y="10718"/>
                  </a:lnTo>
                  <a:lnTo>
                    <a:pt x="3919" y="10704"/>
                  </a:lnTo>
                  <a:lnTo>
                    <a:pt x="3932" y="10689"/>
                  </a:lnTo>
                  <a:lnTo>
                    <a:pt x="3946" y="10673"/>
                  </a:lnTo>
                  <a:lnTo>
                    <a:pt x="3958" y="10657"/>
                  </a:lnTo>
                  <a:lnTo>
                    <a:pt x="3972" y="10643"/>
                  </a:lnTo>
                  <a:lnTo>
                    <a:pt x="3982" y="10628"/>
                  </a:lnTo>
                  <a:lnTo>
                    <a:pt x="3993" y="10612"/>
                  </a:lnTo>
                  <a:lnTo>
                    <a:pt x="4003" y="10596"/>
                  </a:lnTo>
                  <a:lnTo>
                    <a:pt x="4015" y="10581"/>
                  </a:lnTo>
                  <a:lnTo>
                    <a:pt x="4022" y="10565"/>
                  </a:lnTo>
                  <a:lnTo>
                    <a:pt x="4029" y="10551"/>
                  </a:lnTo>
                  <a:lnTo>
                    <a:pt x="4034" y="10537"/>
                  </a:lnTo>
                  <a:lnTo>
                    <a:pt x="4039" y="10523"/>
                  </a:lnTo>
                  <a:lnTo>
                    <a:pt x="4043" y="10508"/>
                  </a:lnTo>
                  <a:lnTo>
                    <a:pt x="4048" y="10494"/>
                  </a:lnTo>
                  <a:lnTo>
                    <a:pt x="4052" y="10480"/>
                  </a:lnTo>
                  <a:lnTo>
                    <a:pt x="4055" y="10466"/>
                  </a:lnTo>
                  <a:lnTo>
                    <a:pt x="4055" y="10450"/>
                  </a:lnTo>
                  <a:lnTo>
                    <a:pt x="4057" y="10436"/>
                  </a:lnTo>
                  <a:lnTo>
                    <a:pt x="4057" y="10422"/>
                  </a:lnTo>
                  <a:lnTo>
                    <a:pt x="4057" y="10409"/>
                  </a:lnTo>
                  <a:lnTo>
                    <a:pt x="4055" y="10393"/>
                  </a:lnTo>
                  <a:lnTo>
                    <a:pt x="4053" y="10379"/>
                  </a:lnTo>
                  <a:lnTo>
                    <a:pt x="4052" y="10365"/>
                  </a:lnTo>
                  <a:lnTo>
                    <a:pt x="4050" y="10351"/>
                  </a:lnTo>
                  <a:lnTo>
                    <a:pt x="4045" y="10336"/>
                  </a:lnTo>
                  <a:lnTo>
                    <a:pt x="4041" y="10320"/>
                  </a:lnTo>
                  <a:lnTo>
                    <a:pt x="4036" y="10304"/>
                  </a:lnTo>
                  <a:lnTo>
                    <a:pt x="4031" y="10289"/>
                  </a:lnTo>
                  <a:lnTo>
                    <a:pt x="4024" y="10273"/>
                  </a:lnTo>
                  <a:lnTo>
                    <a:pt x="4019" y="10257"/>
                  </a:lnTo>
                  <a:lnTo>
                    <a:pt x="4012" y="10242"/>
                  </a:lnTo>
                  <a:lnTo>
                    <a:pt x="4005" y="10226"/>
                  </a:lnTo>
                  <a:lnTo>
                    <a:pt x="3996" y="10209"/>
                  </a:lnTo>
                  <a:lnTo>
                    <a:pt x="3987" y="10191"/>
                  </a:lnTo>
                  <a:lnTo>
                    <a:pt x="3982" y="10181"/>
                  </a:lnTo>
                  <a:lnTo>
                    <a:pt x="3977" y="10174"/>
                  </a:lnTo>
                  <a:lnTo>
                    <a:pt x="3972" y="10163"/>
                  </a:lnTo>
                  <a:lnTo>
                    <a:pt x="3968" y="10156"/>
                  </a:lnTo>
                  <a:lnTo>
                    <a:pt x="3963" y="10146"/>
                  </a:lnTo>
                  <a:lnTo>
                    <a:pt x="3958" y="10137"/>
                  </a:lnTo>
                  <a:lnTo>
                    <a:pt x="3953" y="10129"/>
                  </a:lnTo>
                  <a:lnTo>
                    <a:pt x="3947" y="10120"/>
                  </a:lnTo>
                  <a:lnTo>
                    <a:pt x="3942" y="10111"/>
                  </a:lnTo>
                  <a:lnTo>
                    <a:pt x="3937" y="10103"/>
                  </a:lnTo>
                  <a:lnTo>
                    <a:pt x="3932" y="10094"/>
                  </a:lnTo>
                  <a:lnTo>
                    <a:pt x="3926" y="10085"/>
                  </a:lnTo>
                  <a:lnTo>
                    <a:pt x="3932" y="10076"/>
                  </a:lnTo>
                  <a:lnTo>
                    <a:pt x="3939" y="10068"/>
                  </a:lnTo>
                  <a:lnTo>
                    <a:pt x="3946" y="10059"/>
                  </a:lnTo>
                  <a:lnTo>
                    <a:pt x="3953" y="10052"/>
                  </a:lnTo>
                  <a:lnTo>
                    <a:pt x="3958" y="10043"/>
                  </a:lnTo>
                  <a:lnTo>
                    <a:pt x="3965" y="10035"/>
                  </a:lnTo>
                  <a:lnTo>
                    <a:pt x="3970" y="10026"/>
                  </a:lnTo>
                  <a:lnTo>
                    <a:pt x="3977" y="10019"/>
                  </a:lnTo>
                  <a:lnTo>
                    <a:pt x="3982" y="10009"/>
                  </a:lnTo>
                  <a:lnTo>
                    <a:pt x="3987" y="10000"/>
                  </a:lnTo>
                  <a:lnTo>
                    <a:pt x="3993" y="9991"/>
                  </a:lnTo>
                  <a:lnTo>
                    <a:pt x="3998" y="9983"/>
                  </a:lnTo>
                  <a:lnTo>
                    <a:pt x="4001" y="9972"/>
                  </a:lnTo>
                  <a:lnTo>
                    <a:pt x="4006" y="9963"/>
                  </a:lnTo>
                  <a:lnTo>
                    <a:pt x="4012" y="9955"/>
                  </a:lnTo>
                  <a:lnTo>
                    <a:pt x="4017" y="9946"/>
                  </a:lnTo>
                  <a:lnTo>
                    <a:pt x="4020" y="9934"/>
                  </a:lnTo>
                  <a:lnTo>
                    <a:pt x="4024" y="9923"/>
                  </a:lnTo>
                  <a:lnTo>
                    <a:pt x="4027" y="9913"/>
                  </a:lnTo>
                  <a:lnTo>
                    <a:pt x="4031" y="9903"/>
                  </a:lnTo>
                  <a:lnTo>
                    <a:pt x="4034" y="9892"/>
                  </a:lnTo>
                  <a:lnTo>
                    <a:pt x="4038" y="9882"/>
                  </a:lnTo>
                  <a:lnTo>
                    <a:pt x="4041" y="9871"/>
                  </a:lnTo>
                  <a:lnTo>
                    <a:pt x="4045" y="9861"/>
                  </a:lnTo>
                  <a:lnTo>
                    <a:pt x="4046" y="9849"/>
                  </a:lnTo>
                  <a:lnTo>
                    <a:pt x="4050" y="9836"/>
                  </a:lnTo>
                  <a:lnTo>
                    <a:pt x="4052" y="9824"/>
                  </a:lnTo>
                  <a:lnTo>
                    <a:pt x="4055" y="9812"/>
                  </a:lnTo>
                  <a:lnTo>
                    <a:pt x="4057" y="9800"/>
                  </a:lnTo>
                  <a:lnTo>
                    <a:pt x="4060" y="9788"/>
                  </a:lnTo>
                  <a:lnTo>
                    <a:pt x="4062" y="9776"/>
                  </a:lnTo>
                  <a:lnTo>
                    <a:pt x="4066" y="9765"/>
                  </a:lnTo>
                  <a:lnTo>
                    <a:pt x="4066" y="9751"/>
                  </a:lnTo>
                  <a:lnTo>
                    <a:pt x="4067" y="9737"/>
                  </a:lnTo>
                  <a:lnTo>
                    <a:pt x="4069" y="9723"/>
                  </a:lnTo>
                  <a:lnTo>
                    <a:pt x="4071" y="9711"/>
                  </a:lnTo>
                  <a:lnTo>
                    <a:pt x="4071" y="9697"/>
                  </a:lnTo>
                  <a:lnTo>
                    <a:pt x="4073" y="9683"/>
                  </a:lnTo>
                  <a:lnTo>
                    <a:pt x="4074" y="9670"/>
                  </a:lnTo>
                  <a:lnTo>
                    <a:pt x="4076" y="9657"/>
                  </a:lnTo>
                  <a:lnTo>
                    <a:pt x="4076" y="9642"/>
                  </a:lnTo>
                  <a:lnTo>
                    <a:pt x="4078" y="9628"/>
                  </a:lnTo>
                  <a:lnTo>
                    <a:pt x="4078" y="9612"/>
                  </a:lnTo>
                  <a:lnTo>
                    <a:pt x="4079" y="9598"/>
                  </a:lnTo>
                  <a:lnTo>
                    <a:pt x="4079" y="9583"/>
                  </a:lnTo>
                  <a:lnTo>
                    <a:pt x="4081" y="9569"/>
                  </a:lnTo>
                  <a:lnTo>
                    <a:pt x="4081" y="9553"/>
                  </a:lnTo>
                  <a:lnTo>
                    <a:pt x="4083" y="9539"/>
                  </a:lnTo>
                  <a:lnTo>
                    <a:pt x="4083" y="9522"/>
                  </a:lnTo>
                  <a:lnTo>
                    <a:pt x="4083" y="9506"/>
                  </a:lnTo>
                  <a:lnTo>
                    <a:pt x="4083" y="9490"/>
                  </a:lnTo>
                  <a:lnTo>
                    <a:pt x="4083" y="9475"/>
                  </a:lnTo>
                  <a:lnTo>
                    <a:pt x="4083" y="9457"/>
                  </a:lnTo>
                  <a:lnTo>
                    <a:pt x="4083" y="9440"/>
                  </a:lnTo>
                  <a:lnTo>
                    <a:pt x="4083" y="9423"/>
                  </a:lnTo>
                  <a:lnTo>
                    <a:pt x="4085" y="9407"/>
                  </a:lnTo>
                  <a:lnTo>
                    <a:pt x="4083" y="9388"/>
                  </a:lnTo>
                  <a:lnTo>
                    <a:pt x="4083" y="9372"/>
                  </a:lnTo>
                  <a:lnTo>
                    <a:pt x="4083" y="9353"/>
                  </a:lnTo>
                  <a:lnTo>
                    <a:pt x="4083" y="9337"/>
                  </a:lnTo>
                  <a:lnTo>
                    <a:pt x="4083" y="9318"/>
                  </a:lnTo>
                  <a:lnTo>
                    <a:pt x="4083" y="9301"/>
                  </a:lnTo>
                  <a:lnTo>
                    <a:pt x="4083" y="9282"/>
                  </a:lnTo>
                  <a:lnTo>
                    <a:pt x="4083" y="9264"/>
                  </a:lnTo>
                  <a:lnTo>
                    <a:pt x="4081" y="9228"/>
                  </a:lnTo>
                  <a:lnTo>
                    <a:pt x="4079" y="9195"/>
                  </a:lnTo>
                  <a:lnTo>
                    <a:pt x="4078" y="9160"/>
                  </a:lnTo>
                  <a:lnTo>
                    <a:pt x="4078" y="9129"/>
                  </a:lnTo>
                  <a:lnTo>
                    <a:pt x="4076" y="9097"/>
                  </a:lnTo>
                  <a:lnTo>
                    <a:pt x="4076" y="9066"/>
                  </a:lnTo>
                  <a:lnTo>
                    <a:pt x="4076" y="9037"/>
                  </a:lnTo>
                  <a:lnTo>
                    <a:pt x="4076" y="9009"/>
                  </a:lnTo>
                  <a:lnTo>
                    <a:pt x="4076" y="8979"/>
                  </a:lnTo>
                  <a:lnTo>
                    <a:pt x="4076" y="8953"/>
                  </a:lnTo>
                  <a:lnTo>
                    <a:pt x="4076" y="8927"/>
                  </a:lnTo>
                  <a:lnTo>
                    <a:pt x="4076" y="8901"/>
                  </a:lnTo>
                  <a:lnTo>
                    <a:pt x="4076" y="8875"/>
                  </a:lnTo>
                  <a:lnTo>
                    <a:pt x="4076" y="8851"/>
                  </a:lnTo>
                  <a:lnTo>
                    <a:pt x="4076" y="8826"/>
                  </a:lnTo>
                  <a:lnTo>
                    <a:pt x="4078" y="8805"/>
                  </a:lnTo>
                  <a:lnTo>
                    <a:pt x="4078" y="8781"/>
                  </a:lnTo>
                  <a:lnTo>
                    <a:pt x="4078" y="8760"/>
                  </a:lnTo>
                  <a:lnTo>
                    <a:pt x="4079" y="8739"/>
                  </a:lnTo>
                  <a:lnTo>
                    <a:pt x="4081" y="8718"/>
                  </a:lnTo>
                  <a:lnTo>
                    <a:pt x="4081" y="8697"/>
                  </a:lnTo>
                  <a:lnTo>
                    <a:pt x="4083" y="8678"/>
                  </a:lnTo>
                  <a:lnTo>
                    <a:pt x="4085" y="8659"/>
                  </a:lnTo>
                  <a:lnTo>
                    <a:pt x="4088" y="8644"/>
                  </a:lnTo>
                  <a:lnTo>
                    <a:pt x="4088" y="8624"/>
                  </a:lnTo>
                  <a:lnTo>
                    <a:pt x="4092" y="8607"/>
                  </a:lnTo>
                  <a:lnTo>
                    <a:pt x="4093" y="8590"/>
                  </a:lnTo>
                  <a:lnTo>
                    <a:pt x="4097" y="8574"/>
                  </a:lnTo>
                  <a:lnTo>
                    <a:pt x="4099" y="8558"/>
                  </a:lnTo>
                  <a:lnTo>
                    <a:pt x="4102" y="8543"/>
                  </a:lnTo>
                  <a:lnTo>
                    <a:pt x="4104" y="8529"/>
                  </a:lnTo>
                  <a:lnTo>
                    <a:pt x="4109" y="8515"/>
                  </a:lnTo>
                  <a:lnTo>
                    <a:pt x="4111" y="8499"/>
                  </a:lnTo>
                  <a:lnTo>
                    <a:pt x="4114" y="8484"/>
                  </a:lnTo>
                  <a:lnTo>
                    <a:pt x="4118" y="8470"/>
                  </a:lnTo>
                  <a:lnTo>
                    <a:pt x="4123" y="8458"/>
                  </a:lnTo>
                  <a:lnTo>
                    <a:pt x="4126" y="8444"/>
                  </a:lnTo>
                  <a:lnTo>
                    <a:pt x="4130" y="8431"/>
                  </a:lnTo>
                  <a:lnTo>
                    <a:pt x="4135" y="8419"/>
                  </a:lnTo>
                  <a:lnTo>
                    <a:pt x="4140" y="8409"/>
                  </a:lnTo>
                  <a:lnTo>
                    <a:pt x="4144" y="8395"/>
                  </a:lnTo>
                  <a:lnTo>
                    <a:pt x="4149" y="8383"/>
                  </a:lnTo>
                  <a:lnTo>
                    <a:pt x="4154" y="8371"/>
                  </a:lnTo>
                  <a:lnTo>
                    <a:pt x="4161" y="8360"/>
                  </a:lnTo>
                  <a:lnTo>
                    <a:pt x="4166" y="8350"/>
                  </a:lnTo>
                  <a:lnTo>
                    <a:pt x="4172" y="8339"/>
                  </a:lnTo>
                  <a:lnTo>
                    <a:pt x="4179" y="8329"/>
                  </a:lnTo>
                  <a:lnTo>
                    <a:pt x="4187" y="8318"/>
                  </a:lnTo>
                  <a:lnTo>
                    <a:pt x="4193" y="8308"/>
                  </a:lnTo>
                  <a:lnTo>
                    <a:pt x="4199" y="8298"/>
                  </a:lnTo>
                  <a:lnTo>
                    <a:pt x="4206" y="8287"/>
                  </a:lnTo>
                  <a:lnTo>
                    <a:pt x="4215" y="8277"/>
                  </a:lnTo>
                  <a:lnTo>
                    <a:pt x="4222" y="8266"/>
                  </a:lnTo>
                  <a:lnTo>
                    <a:pt x="4231" y="8256"/>
                  </a:lnTo>
                  <a:lnTo>
                    <a:pt x="4239" y="8245"/>
                  </a:lnTo>
                  <a:lnTo>
                    <a:pt x="4250" y="8235"/>
                  </a:lnTo>
                  <a:lnTo>
                    <a:pt x="4259" y="8225"/>
                  </a:lnTo>
                  <a:lnTo>
                    <a:pt x="4267" y="8214"/>
                  </a:lnTo>
                  <a:lnTo>
                    <a:pt x="4278" y="8204"/>
                  </a:lnTo>
                  <a:lnTo>
                    <a:pt x="4288" y="8193"/>
                  </a:lnTo>
                  <a:lnTo>
                    <a:pt x="4297" y="8183"/>
                  </a:lnTo>
                  <a:lnTo>
                    <a:pt x="4307" y="8172"/>
                  </a:lnTo>
                  <a:lnTo>
                    <a:pt x="4319" y="8162"/>
                  </a:lnTo>
                  <a:lnTo>
                    <a:pt x="4332" y="8151"/>
                  </a:lnTo>
                  <a:lnTo>
                    <a:pt x="4342" y="8138"/>
                  </a:lnTo>
                  <a:lnTo>
                    <a:pt x="4353" y="8125"/>
                  </a:lnTo>
                  <a:lnTo>
                    <a:pt x="4365" y="8110"/>
                  </a:lnTo>
                  <a:lnTo>
                    <a:pt x="4377" y="8096"/>
                  </a:lnTo>
                  <a:lnTo>
                    <a:pt x="4387" y="8078"/>
                  </a:lnTo>
                  <a:lnTo>
                    <a:pt x="4399" y="8063"/>
                  </a:lnTo>
                  <a:lnTo>
                    <a:pt x="4412" y="8044"/>
                  </a:lnTo>
                  <a:lnTo>
                    <a:pt x="4426" y="8026"/>
                  </a:lnTo>
                  <a:lnTo>
                    <a:pt x="4438" y="8004"/>
                  </a:lnTo>
                  <a:lnTo>
                    <a:pt x="4452" y="7983"/>
                  </a:lnTo>
                  <a:lnTo>
                    <a:pt x="4464" y="7960"/>
                  </a:lnTo>
                  <a:lnTo>
                    <a:pt x="4478" y="7938"/>
                  </a:lnTo>
                  <a:lnTo>
                    <a:pt x="4490" y="7913"/>
                  </a:lnTo>
                  <a:lnTo>
                    <a:pt x="4504" y="7891"/>
                  </a:lnTo>
                  <a:lnTo>
                    <a:pt x="4516" y="7865"/>
                  </a:lnTo>
                  <a:lnTo>
                    <a:pt x="4530" y="7840"/>
                  </a:lnTo>
                  <a:lnTo>
                    <a:pt x="4540" y="7812"/>
                  </a:lnTo>
                  <a:lnTo>
                    <a:pt x="4554" y="7785"/>
                  </a:lnTo>
                  <a:lnTo>
                    <a:pt x="4565" y="7755"/>
                  </a:lnTo>
                  <a:lnTo>
                    <a:pt x="4579" y="7727"/>
                  </a:lnTo>
                  <a:lnTo>
                    <a:pt x="4591" y="7698"/>
                  </a:lnTo>
                  <a:lnTo>
                    <a:pt x="4603" y="7668"/>
                  </a:lnTo>
                  <a:lnTo>
                    <a:pt x="4615" y="7637"/>
                  </a:lnTo>
                  <a:lnTo>
                    <a:pt x="4629" y="7607"/>
                  </a:lnTo>
                  <a:lnTo>
                    <a:pt x="4639" y="7574"/>
                  </a:lnTo>
                  <a:lnTo>
                    <a:pt x="4652" y="7543"/>
                  </a:lnTo>
                  <a:lnTo>
                    <a:pt x="4662" y="7512"/>
                  </a:lnTo>
                  <a:lnTo>
                    <a:pt x="4674" y="7480"/>
                  </a:lnTo>
                  <a:lnTo>
                    <a:pt x="4685" y="7447"/>
                  </a:lnTo>
                  <a:lnTo>
                    <a:pt x="4695" y="7416"/>
                  </a:lnTo>
                  <a:lnTo>
                    <a:pt x="4706" y="7383"/>
                  </a:lnTo>
                  <a:lnTo>
                    <a:pt x="4718" y="7352"/>
                  </a:lnTo>
                  <a:lnTo>
                    <a:pt x="4726" y="7317"/>
                  </a:lnTo>
                  <a:lnTo>
                    <a:pt x="4735" y="7284"/>
                  </a:lnTo>
                  <a:lnTo>
                    <a:pt x="4744" y="7249"/>
                  </a:lnTo>
                  <a:lnTo>
                    <a:pt x="4753" y="7218"/>
                  </a:lnTo>
                  <a:lnTo>
                    <a:pt x="4759" y="7183"/>
                  </a:lnTo>
                  <a:lnTo>
                    <a:pt x="4766" y="7150"/>
                  </a:lnTo>
                  <a:lnTo>
                    <a:pt x="4773" y="7117"/>
                  </a:lnTo>
                  <a:lnTo>
                    <a:pt x="4782" y="7086"/>
                  </a:lnTo>
                  <a:lnTo>
                    <a:pt x="4787" y="7051"/>
                  </a:lnTo>
                  <a:lnTo>
                    <a:pt x="4792" y="7018"/>
                  </a:lnTo>
                  <a:lnTo>
                    <a:pt x="4798" y="6986"/>
                  </a:lnTo>
                  <a:lnTo>
                    <a:pt x="4803" y="6955"/>
                  </a:lnTo>
                  <a:lnTo>
                    <a:pt x="4805" y="6922"/>
                  </a:lnTo>
                  <a:lnTo>
                    <a:pt x="4808" y="6891"/>
                  </a:lnTo>
                  <a:lnTo>
                    <a:pt x="4812" y="6859"/>
                  </a:lnTo>
                  <a:lnTo>
                    <a:pt x="4815" y="6830"/>
                  </a:lnTo>
                  <a:lnTo>
                    <a:pt x="4815" y="6799"/>
                  </a:lnTo>
                  <a:lnTo>
                    <a:pt x="4815" y="6767"/>
                  </a:lnTo>
                  <a:lnTo>
                    <a:pt x="4815" y="6738"/>
                  </a:lnTo>
                  <a:lnTo>
                    <a:pt x="4815" y="6710"/>
                  </a:lnTo>
                  <a:lnTo>
                    <a:pt x="4813" y="6680"/>
                  </a:lnTo>
                  <a:lnTo>
                    <a:pt x="4812" y="6653"/>
                  </a:lnTo>
                  <a:lnTo>
                    <a:pt x="4808" y="6626"/>
                  </a:lnTo>
                  <a:lnTo>
                    <a:pt x="4806" y="6600"/>
                  </a:lnTo>
                  <a:lnTo>
                    <a:pt x="4801" y="6574"/>
                  </a:lnTo>
                  <a:lnTo>
                    <a:pt x="4796" y="6548"/>
                  </a:lnTo>
                  <a:lnTo>
                    <a:pt x="4789" y="6524"/>
                  </a:lnTo>
                  <a:lnTo>
                    <a:pt x="4782" y="6501"/>
                  </a:lnTo>
                  <a:lnTo>
                    <a:pt x="4773" y="6477"/>
                  </a:lnTo>
                  <a:lnTo>
                    <a:pt x="4765" y="6456"/>
                  </a:lnTo>
                  <a:lnTo>
                    <a:pt x="4754" y="6435"/>
                  </a:lnTo>
                  <a:lnTo>
                    <a:pt x="4746" y="6418"/>
                  </a:lnTo>
                  <a:lnTo>
                    <a:pt x="4753" y="6407"/>
                  </a:lnTo>
                  <a:lnTo>
                    <a:pt x="4759" y="6399"/>
                  </a:lnTo>
                  <a:lnTo>
                    <a:pt x="4766" y="6388"/>
                  </a:lnTo>
                  <a:lnTo>
                    <a:pt x="4773" y="6380"/>
                  </a:lnTo>
                  <a:lnTo>
                    <a:pt x="4775" y="6371"/>
                  </a:lnTo>
                  <a:lnTo>
                    <a:pt x="4779" y="6364"/>
                  </a:lnTo>
                  <a:lnTo>
                    <a:pt x="4782" y="6353"/>
                  </a:lnTo>
                  <a:lnTo>
                    <a:pt x="4787" y="6345"/>
                  </a:lnTo>
                  <a:lnTo>
                    <a:pt x="4791" y="6334"/>
                  </a:lnTo>
                  <a:lnTo>
                    <a:pt x="4794" y="6324"/>
                  </a:lnTo>
                  <a:lnTo>
                    <a:pt x="4799" y="6312"/>
                  </a:lnTo>
                  <a:lnTo>
                    <a:pt x="4805" y="6301"/>
                  </a:lnTo>
                  <a:lnTo>
                    <a:pt x="4808" y="6287"/>
                  </a:lnTo>
                  <a:lnTo>
                    <a:pt x="4812" y="6273"/>
                  </a:lnTo>
                  <a:lnTo>
                    <a:pt x="4815" y="6258"/>
                  </a:lnTo>
                  <a:lnTo>
                    <a:pt x="4820" y="6244"/>
                  </a:lnTo>
                  <a:lnTo>
                    <a:pt x="4824" y="6227"/>
                  </a:lnTo>
                  <a:lnTo>
                    <a:pt x="4829" y="6211"/>
                  </a:lnTo>
                  <a:lnTo>
                    <a:pt x="4834" y="6193"/>
                  </a:lnTo>
                  <a:lnTo>
                    <a:pt x="4839" y="6176"/>
                  </a:lnTo>
                  <a:lnTo>
                    <a:pt x="4843" y="6157"/>
                  </a:lnTo>
                  <a:lnTo>
                    <a:pt x="4846" y="6138"/>
                  </a:lnTo>
                  <a:lnTo>
                    <a:pt x="4850" y="6117"/>
                  </a:lnTo>
                  <a:lnTo>
                    <a:pt x="4855" y="6098"/>
                  </a:lnTo>
                  <a:lnTo>
                    <a:pt x="4859" y="6075"/>
                  </a:lnTo>
                  <a:lnTo>
                    <a:pt x="4864" y="6054"/>
                  </a:lnTo>
                  <a:lnTo>
                    <a:pt x="4867" y="6032"/>
                  </a:lnTo>
                  <a:lnTo>
                    <a:pt x="4872" y="6009"/>
                  </a:lnTo>
                  <a:lnTo>
                    <a:pt x="4876" y="5985"/>
                  </a:lnTo>
                  <a:lnTo>
                    <a:pt x="4879" y="5960"/>
                  </a:lnTo>
                  <a:lnTo>
                    <a:pt x="4883" y="5936"/>
                  </a:lnTo>
                  <a:lnTo>
                    <a:pt x="4888" y="5912"/>
                  </a:lnTo>
                  <a:lnTo>
                    <a:pt x="4892" y="5886"/>
                  </a:lnTo>
                  <a:lnTo>
                    <a:pt x="4895" y="5860"/>
                  </a:lnTo>
                  <a:lnTo>
                    <a:pt x="4899" y="5834"/>
                  </a:lnTo>
                  <a:lnTo>
                    <a:pt x="4904" y="5807"/>
                  </a:lnTo>
                  <a:lnTo>
                    <a:pt x="4906" y="5778"/>
                  </a:lnTo>
                  <a:lnTo>
                    <a:pt x="4909" y="5750"/>
                  </a:lnTo>
                  <a:lnTo>
                    <a:pt x="4911" y="5721"/>
                  </a:lnTo>
                  <a:lnTo>
                    <a:pt x="4914" y="5693"/>
                  </a:lnTo>
                  <a:lnTo>
                    <a:pt x="4916" y="5663"/>
                  </a:lnTo>
                  <a:lnTo>
                    <a:pt x="4919" y="5634"/>
                  </a:lnTo>
                  <a:lnTo>
                    <a:pt x="4923" y="5602"/>
                  </a:lnTo>
                  <a:lnTo>
                    <a:pt x="4926" y="5573"/>
                  </a:lnTo>
                  <a:lnTo>
                    <a:pt x="4928" y="5540"/>
                  </a:lnTo>
                  <a:lnTo>
                    <a:pt x="4930" y="5508"/>
                  </a:lnTo>
                  <a:lnTo>
                    <a:pt x="4932" y="5477"/>
                  </a:lnTo>
                  <a:lnTo>
                    <a:pt x="4935" y="5446"/>
                  </a:lnTo>
                  <a:lnTo>
                    <a:pt x="4935" y="5413"/>
                  </a:lnTo>
                  <a:lnTo>
                    <a:pt x="4939" y="5380"/>
                  </a:lnTo>
                  <a:lnTo>
                    <a:pt x="4939" y="5347"/>
                  </a:lnTo>
                  <a:lnTo>
                    <a:pt x="4942" y="5314"/>
                  </a:lnTo>
                  <a:lnTo>
                    <a:pt x="4942" y="5279"/>
                  </a:lnTo>
                  <a:lnTo>
                    <a:pt x="4942" y="5244"/>
                  </a:lnTo>
                  <a:lnTo>
                    <a:pt x="4942" y="5209"/>
                  </a:lnTo>
                  <a:lnTo>
                    <a:pt x="4944" y="5174"/>
                  </a:lnTo>
                  <a:lnTo>
                    <a:pt x="4944" y="5138"/>
                  </a:lnTo>
                  <a:lnTo>
                    <a:pt x="4944" y="5103"/>
                  </a:lnTo>
                  <a:lnTo>
                    <a:pt x="4944" y="5068"/>
                  </a:lnTo>
                  <a:lnTo>
                    <a:pt x="4944" y="5034"/>
                  </a:lnTo>
                  <a:lnTo>
                    <a:pt x="4942" y="4997"/>
                  </a:lnTo>
                  <a:lnTo>
                    <a:pt x="4942" y="4961"/>
                  </a:lnTo>
                  <a:lnTo>
                    <a:pt x="4940" y="4924"/>
                  </a:lnTo>
                  <a:lnTo>
                    <a:pt x="4940" y="4888"/>
                  </a:lnTo>
                  <a:lnTo>
                    <a:pt x="4939" y="4849"/>
                  </a:lnTo>
                  <a:lnTo>
                    <a:pt x="4937" y="4813"/>
                  </a:lnTo>
                  <a:lnTo>
                    <a:pt x="4935" y="4776"/>
                  </a:lnTo>
                  <a:lnTo>
                    <a:pt x="4935" y="4740"/>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3" name="Freeform 275"/>
            <p:cNvSpPr>
              <a:spLocks/>
            </p:cNvSpPr>
            <p:nvPr/>
          </p:nvSpPr>
          <p:spPr bwMode="auto">
            <a:xfrm>
              <a:off x="1777" y="1098"/>
              <a:ext cx="1926" cy="1578"/>
            </a:xfrm>
            <a:custGeom>
              <a:avLst/>
              <a:gdLst>
                <a:gd name="T0" fmla="*/ 1925 w 3852"/>
                <a:gd name="T1" fmla="*/ 2561 h 3156"/>
                <a:gd name="T2" fmla="*/ 2160 w 3852"/>
                <a:gd name="T3" fmla="*/ 2506 h 3156"/>
                <a:gd name="T4" fmla="*/ 2334 w 3852"/>
                <a:gd name="T5" fmla="*/ 2356 h 3156"/>
                <a:gd name="T6" fmla="*/ 2500 w 3852"/>
                <a:gd name="T7" fmla="*/ 2194 h 3156"/>
                <a:gd name="T8" fmla="*/ 2662 w 3852"/>
                <a:gd name="T9" fmla="*/ 2100 h 3156"/>
                <a:gd name="T10" fmla="*/ 2711 w 3852"/>
                <a:gd name="T11" fmla="*/ 2083 h 3156"/>
                <a:gd name="T12" fmla="*/ 2598 w 3852"/>
                <a:gd name="T13" fmla="*/ 1873 h 3156"/>
                <a:gd name="T14" fmla="*/ 2575 w 3852"/>
                <a:gd name="T15" fmla="*/ 1947 h 3156"/>
                <a:gd name="T16" fmla="*/ 2483 w 3852"/>
                <a:gd name="T17" fmla="*/ 2153 h 3156"/>
                <a:gd name="T18" fmla="*/ 2316 w 3852"/>
                <a:gd name="T19" fmla="*/ 2318 h 3156"/>
                <a:gd name="T20" fmla="*/ 2142 w 3852"/>
                <a:gd name="T21" fmla="*/ 2469 h 3156"/>
                <a:gd name="T22" fmla="*/ 1897 w 3852"/>
                <a:gd name="T23" fmla="*/ 2526 h 3156"/>
                <a:gd name="T24" fmla="*/ 1448 w 3852"/>
                <a:gd name="T25" fmla="*/ 2565 h 3156"/>
                <a:gd name="T26" fmla="*/ 1017 w 3852"/>
                <a:gd name="T27" fmla="*/ 2586 h 3156"/>
                <a:gd name="T28" fmla="*/ 857 w 3852"/>
                <a:gd name="T29" fmla="*/ 2500 h 3156"/>
                <a:gd name="T30" fmla="*/ 873 w 3852"/>
                <a:gd name="T31" fmla="*/ 2290 h 3156"/>
                <a:gd name="T32" fmla="*/ 897 w 3852"/>
                <a:gd name="T33" fmla="*/ 2076 h 3156"/>
                <a:gd name="T34" fmla="*/ 947 w 3852"/>
                <a:gd name="T35" fmla="*/ 1862 h 3156"/>
                <a:gd name="T36" fmla="*/ 1106 w 3852"/>
                <a:gd name="T37" fmla="*/ 1827 h 3156"/>
                <a:gd name="T38" fmla="*/ 909 w 3852"/>
                <a:gd name="T39" fmla="*/ 1819 h 3156"/>
                <a:gd name="T40" fmla="*/ 617 w 3852"/>
                <a:gd name="T41" fmla="*/ 1798 h 3156"/>
                <a:gd name="T42" fmla="*/ 314 w 3852"/>
                <a:gd name="T43" fmla="*/ 1761 h 3156"/>
                <a:gd name="T44" fmla="*/ 80 w 3852"/>
                <a:gd name="T45" fmla="*/ 1706 h 3156"/>
                <a:gd name="T46" fmla="*/ 81 w 3852"/>
                <a:gd name="T47" fmla="*/ 1603 h 3156"/>
                <a:gd name="T48" fmla="*/ 325 w 3852"/>
                <a:gd name="T49" fmla="*/ 1537 h 3156"/>
                <a:gd name="T50" fmla="*/ 676 w 3852"/>
                <a:gd name="T51" fmla="*/ 1471 h 3156"/>
                <a:gd name="T52" fmla="*/ 1017 w 3852"/>
                <a:gd name="T53" fmla="*/ 1422 h 3156"/>
                <a:gd name="T54" fmla="*/ 1234 w 3852"/>
                <a:gd name="T55" fmla="*/ 1391 h 3156"/>
                <a:gd name="T56" fmla="*/ 1189 w 3852"/>
                <a:gd name="T57" fmla="*/ 1196 h 3156"/>
                <a:gd name="T58" fmla="*/ 1167 w 3852"/>
                <a:gd name="T59" fmla="*/ 927 h 3156"/>
                <a:gd name="T60" fmla="*/ 1087 w 3852"/>
                <a:gd name="T61" fmla="*/ 720 h 3156"/>
                <a:gd name="T62" fmla="*/ 1196 w 3852"/>
                <a:gd name="T63" fmla="*/ 548 h 3156"/>
                <a:gd name="T64" fmla="*/ 1353 w 3852"/>
                <a:gd name="T65" fmla="*/ 381 h 3156"/>
                <a:gd name="T66" fmla="*/ 1558 w 3852"/>
                <a:gd name="T67" fmla="*/ 243 h 3156"/>
                <a:gd name="T68" fmla="*/ 1768 w 3852"/>
                <a:gd name="T69" fmla="*/ 344 h 3156"/>
                <a:gd name="T70" fmla="*/ 1681 w 3852"/>
                <a:gd name="T71" fmla="*/ 224 h 3156"/>
                <a:gd name="T72" fmla="*/ 1727 w 3852"/>
                <a:gd name="T73" fmla="*/ 137 h 3156"/>
                <a:gd name="T74" fmla="*/ 1942 w 3852"/>
                <a:gd name="T75" fmla="*/ 92 h 3156"/>
                <a:gd name="T76" fmla="*/ 2165 w 3852"/>
                <a:gd name="T77" fmla="*/ 69 h 3156"/>
                <a:gd name="T78" fmla="*/ 2307 w 3852"/>
                <a:gd name="T79" fmla="*/ 68 h 3156"/>
                <a:gd name="T80" fmla="*/ 2497 w 3852"/>
                <a:gd name="T81" fmla="*/ 35 h 3156"/>
                <a:gd name="T82" fmla="*/ 2692 w 3852"/>
                <a:gd name="T83" fmla="*/ 47 h 3156"/>
                <a:gd name="T84" fmla="*/ 2735 w 3852"/>
                <a:gd name="T85" fmla="*/ 75 h 3156"/>
                <a:gd name="T86" fmla="*/ 2965 w 3852"/>
                <a:gd name="T87" fmla="*/ 2 h 3156"/>
                <a:gd name="T88" fmla="*/ 3287 w 3852"/>
                <a:gd name="T89" fmla="*/ 12 h 3156"/>
                <a:gd name="T90" fmla="*/ 3561 w 3852"/>
                <a:gd name="T91" fmla="*/ 73 h 3156"/>
                <a:gd name="T92" fmla="*/ 3773 w 3852"/>
                <a:gd name="T93" fmla="*/ 219 h 3156"/>
                <a:gd name="T94" fmla="*/ 3848 w 3852"/>
                <a:gd name="T95" fmla="*/ 414 h 3156"/>
                <a:gd name="T96" fmla="*/ 3841 w 3852"/>
                <a:gd name="T97" fmla="*/ 1014 h 3156"/>
                <a:gd name="T98" fmla="*/ 3806 w 3852"/>
                <a:gd name="T99" fmla="*/ 1495 h 3156"/>
                <a:gd name="T100" fmla="*/ 3714 w 3852"/>
                <a:gd name="T101" fmla="*/ 1878 h 3156"/>
                <a:gd name="T102" fmla="*/ 3528 w 3852"/>
                <a:gd name="T103" fmla="*/ 2120 h 3156"/>
                <a:gd name="T104" fmla="*/ 3313 w 3852"/>
                <a:gd name="T105" fmla="*/ 2302 h 3156"/>
                <a:gd name="T106" fmla="*/ 3156 w 3852"/>
                <a:gd name="T107" fmla="*/ 2441 h 3156"/>
                <a:gd name="T108" fmla="*/ 2958 w 3852"/>
                <a:gd name="T109" fmla="*/ 2619 h 3156"/>
                <a:gd name="T110" fmla="*/ 2697 w 3852"/>
                <a:gd name="T111" fmla="*/ 2850 h 3156"/>
                <a:gd name="T112" fmla="*/ 2469 w 3852"/>
                <a:gd name="T113" fmla="*/ 3038 h 3156"/>
                <a:gd name="T114" fmla="*/ 2300 w 3852"/>
                <a:gd name="T115" fmla="*/ 3154 h 3156"/>
                <a:gd name="T116" fmla="*/ 2055 w 3852"/>
                <a:gd name="T117" fmla="*/ 3111 h 3156"/>
                <a:gd name="T118" fmla="*/ 1852 w 3852"/>
                <a:gd name="T119" fmla="*/ 2994 h 3156"/>
                <a:gd name="T120" fmla="*/ 1713 w 3852"/>
                <a:gd name="T121" fmla="*/ 2801 h 3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2" h="3156">
                  <a:moveTo>
                    <a:pt x="1707" y="2608"/>
                  </a:moveTo>
                  <a:lnTo>
                    <a:pt x="1704" y="2594"/>
                  </a:lnTo>
                  <a:lnTo>
                    <a:pt x="1697" y="2587"/>
                  </a:lnTo>
                  <a:lnTo>
                    <a:pt x="1714" y="2584"/>
                  </a:lnTo>
                  <a:lnTo>
                    <a:pt x="1734" y="2582"/>
                  </a:lnTo>
                  <a:lnTo>
                    <a:pt x="1742" y="2580"/>
                  </a:lnTo>
                  <a:lnTo>
                    <a:pt x="1753" y="2580"/>
                  </a:lnTo>
                  <a:lnTo>
                    <a:pt x="1761" y="2579"/>
                  </a:lnTo>
                  <a:lnTo>
                    <a:pt x="1772" y="2579"/>
                  </a:lnTo>
                  <a:lnTo>
                    <a:pt x="1789" y="2575"/>
                  </a:lnTo>
                  <a:lnTo>
                    <a:pt x="1808" y="2575"/>
                  </a:lnTo>
                  <a:lnTo>
                    <a:pt x="1826" y="2572"/>
                  </a:lnTo>
                  <a:lnTo>
                    <a:pt x="1845" y="2572"/>
                  </a:lnTo>
                  <a:lnTo>
                    <a:pt x="1860" y="2568"/>
                  </a:lnTo>
                  <a:lnTo>
                    <a:pt x="1878" y="2568"/>
                  </a:lnTo>
                  <a:lnTo>
                    <a:pt x="1894" y="2565"/>
                  </a:lnTo>
                  <a:lnTo>
                    <a:pt x="1911" y="2565"/>
                  </a:lnTo>
                  <a:lnTo>
                    <a:pt x="1925" y="2561"/>
                  </a:lnTo>
                  <a:lnTo>
                    <a:pt x="1940" y="2561"/>
                  </a:lnTo>
                  <a:lnTo>
                    <a:pt x="1956" y="2558"/>
                  </a:lnTo>
                  <a:lnTo>
                    <a:pt x="1972" y="2558"/>
                  </a:lnTo>
                  <a:lnTo>
                    <a:pt x="1984" y="2554"/>
                  </a:lnTo>
                  <a:lnTo>
                    <a:pt x="1998" y="2553"/>
                  </a:lnTo>
                  <a:lnTo>
                    <a:pt x="2010" y="2551"/>
                  </a:lnTo>
                  <a:lnTo>
                    <a:pt x="2024" y="2549"/>
                  </a:lnTo>
                  <a:lnTo>
                    <a:pt x="2034" y="2546"/>
                  </a:lnTo>
                  <a:lnTo>
                    <a:pt x="2047" y="2546"/>
                  </a:lnTo>
                  <a:lnTo>
                    <a:pt x="2057" y="2542"/>
                  </a:lnTo>
                  <a:lnTo>
                    <a:pt x="2069" y="2542"/>
                  </a:lnTo>
                  <a:lnTo>
                    <a:pt x="2087" y="2539"/>
                  </a:lnTo>
                  <a:lnTo>
                    <a:pt x="2104" y="2535"/>
                  </a:lnTo>
                  <a:lnTo>
                    <a:pt x="2116" y="2532"/>
                  </a:lnTo>
                  <a:lnTo>
                    <a:pt x="2128" y="2528"/>
                  </a:lnTo>
                  <a:lnTo>
                    <a:pt x="2137" y="2521"/>
                  </a:lnTo>
                  <a:lnTo>
                    <a:pt x="2147" y="2514"/>
                  </a:lnTo>
                  <a:lnTo>
                    <a:pt x="2160" y="2506"/>
                  </a:lnTo>
                  <a:lnTo>
                    <a:pt x="2174" y="2497"/>
                  </a:lnTo>
                  <a:lnTo>
                    <a:pt x="2187" y="2485"/>
                  </a:lnTo>
                  <a:lnTo>
                    <a:pt x="2203" y="2474"/>
                  </a:lnTo>
                  <a:lnTo>
                    <a:pt x="2210" y="2467"/>
                  </a:lnTo>
                  <a:lnTo>
                    <a:pt x="2219" y="2460"/>
                  </a:lnTo>
                  <a:lnTo>
                    <a:pt x="2226" y="2453"/>
                  </a:lnTo>
                  <a:lnTo>
                    <a:pt x="2236" y="2448"/>
                  </a:lnTo>
                  <a:lnTo>
                    <a:pt x="2243" y="2439"/>
                  </a:lnTo>
                  <a:lnTo>
                    <a:pt x="2252" y="2433"/>
                  </a:lnTo>
                  <a:lnTo>
                    <a:pt x="2260" y="2424"/>
                  </a:lnTo>
                  <a:lnTo>
                    <a:pt x="2269" y="2417"/>
                  </a:lnTo>
                  <a:lnTo>
                    <a:pt x="2278" y="2408"/>
                  </a:lnTo>
                  <a:lnTo>
                    <a:pt x="2287" y="2399"/>
                  </a:lnTo>
                  <a:lnTo>
                    <a:pt x="2297" y="2391"/>
                  </a:lnTo>
                  <a:lnTo>
                    <a:pt x="2307" y="2384"/>
                  </a:lnTo>
                  <a:lnTo>
                    <a:pt x="2316" y="2373"/>
                  </a:lnTo>
                  <a:lnTo>
                    <a:pt x="2325" y="2366"/>
                  </a:lnTo>
                  <a:lnTo>
                    <a:pt x="2334" y="2356"/>
                  </a:lnTo>
                  <a:lnTo>
                    <a:pt x="2344" y="2349"/>
                  </a:lnTo>
                  <a:lnTo>
                    <a:pt x="2353" y="2339"/>
                  </a:lnTo>
                  <a:lnTo>
                    <a:pt x="2363" y="2332"/>
                  </a:lnTo>
                  <a:lnTo>
                    <a:pt x="2374" y="2321"/>
                  </a:lnTo>
                  <a:lnTo>
                    <a:pt x="2384" y="2314"/>
                  </a:lnTo>
                  <a:lnTo>
                    <a:pt x="2393" y="2304"/>
                  </a:lnTo>
                  <a:lnTo>
                    <a:pt x="2401" y="2295"/>
                  </a:lnTo>
                  <a:lnTo>
                    <a:pt x="2410" y="2285"/>
                  </a:lnTo>
                  <a:lnTo>
                    <a:pt x="2420" y="2276"/>
                  </a:lnTo>
                  <a:lnTo>
                    <a:pt x="2429" y="2266"/>
                  </a:lnTo>
                  <a:lnTo>
                    <a:pt x="2440" y="2257"/>
                  </a:lnTo>
                  <a:lnTo>
                    <a:pt x="2448" y="2248"/>
                  </a:lnTo>
                  <a:lnTo>
                    <a:pt x="2459" y="2240"/>
                  </a:lnTo>
                  <a:lnTo>
                    <a:pt x="2466" y="2229"/>
                  </a:lnTo>
                  <a:lnTo>
                    <a:pt x="2476" y="2220"/>
                  </a:lnTo>
                  <a:lnTo>
                    <a:pt x="2483" y="2212"/>
                  </a:lnTo>
                  <a:lnTo>
                    <a:pt x="2494" y="2205"/>
                  </a:lnTo>
                  <a:lnTo>
                    <a:pt x="2500" y="2194"/>
                  </a:lnTo>
                  <a:lnTo>
                    <a:pt x="2511" y="2187"/>
                  </a:lnTo>
                  <a:lnTo>
                    <a:pt x="2518" y="2179"/>
                  </a:lnTo>
                  <a:lnTo>
                    <a:pt x="2528" y="2172"/>
                  </a:lnTo>
                  <a:lnTo>
                    <a:pt x="2535" y="2161"/>
                  </a:lnTo>
                  <a:lnTo>
                    <a:pt x="2542" y="2154"/>
                  </a:lnTo>
                  <a:lnTo>
                    <a:pt x="2549" y="2146"/>
                  </a:lnTo>
                  <a:lnTo>
                    <a:pt x="2558" y="2139"/>
                  </a:lnTo>
                  <a:lnTo>
                    <a:pt x="2565" y="2130"/>
                  </a:lnTo>
                  <a:lnTo>
                    <a:pt x="2572" y="2123"/>
                  </a:lnTo>
                  <a:lnTo>
                    <a:pt x="2579" y="2116"/>
                  </a:lnTo>
                  <a:lnTo>
                    <a:pt x="2587" y="2111"/>
                  </a:lnTo>
                  <a:lnTo>
                    <a:pt x="2600" y="2097"/>
                  </a:lnTo>
                  <a:lnTo>
                    <a:pt x="2612" y="2086"/>
                  </a:lnTo>
                  <a:lnTo>
                    <a:pt x="2622" y="2074"/>
                  </a:lnTo>
                  <a:lnTo>
                    <a:pt x="2633" y="2067"/>
                  </a:lnTo>
                  <a:lnTo>
                    <a:pt x="2641" y="2080"/>
                  </a:lnTo>
                  <a:lnTo>
                    <a:pt x="2652" y="2092"/>
                  </a:lnTo>
                  <a:lnTo>
                    <a:pt x="2662" y="2100"/>
                  </a:lnTo>
                  <a:lnTo>
                    <a:pt x="2674" y="2111"/>
                  </a:lnTo>
                  <a:lnTo>
                    <a:pt x="2685" y="2116"/>
                  </a:lnTo>
                  <a:lnTo>
                    <a:pt x="2695" y="2121"/>
                  </a:lnTo>
                  <a:lnTo>
                    <a:pt x="2706" y="2125"/>
                  </a:lnTo>
                  <a:lnTo>
                    <a:pt x="2718" y="2128"/>
                  </a:lnTo>
                  <a:lnTo>
                    <a:pt x="2728" y="2128"/>
                  </a:lnTo>
                  <a:lnTo>
                    <a:pt x="2740" y="2130"/>
                  </a:lnTo>
                  <a:lnTo>
                    <a:pt x="2753" y="2128"/>
                  </a:lnTo>
                  <a:lnTo>
                    <a:pt x="2767" y="2126"/>
                  </a:lnTo>
                  <a:lnTo>
                    <a:pt x="2772" y="2121"/>
                  </a:lnTo>
                  <a:lnTo>
                    <a:pt x="2779" y="2116"/>
                  </a:lnTo>
                  <a:lnTo>
                    <a:pt x="2780" y="2109"/>
                  </a:lnTo>
                  <a:lnTo>
                    <a:pt x="2780" y="2102"/>
                  </a:lnTo>
                  <a:lnTo>
                    <a:pt x="2772" y="2090"/>
                  </a:lnTo>
                  <a:lnTo>
                    <a:pt x="2756" y="2088"/>
                  </a:lnTo>
                  <a:lnTo>
                    <a:pt x="2740" y="2088"/>
                  </a:lnTo>
                  <a:lnTo>
                    <a:pt x="2725" y="2088"/>
                  </a:lnTo>
                  <a:lnTo>
                    <a:pt x="2711" y="2083"/>
                  </a:lnTo>
                  <a:lnTo>
                    <a:pt x="2697" y="2078"/>
                  </a:lnTo>
                  <a:lnTo>
                    <a:pt x="2687" y="2067"/>
                  </a:lnTo>
                  <a:lnTo>
                    <a:pt x="2676" y="2059"/>
                  </a:lnTo>
                  <a:lnTo>
                    <a:pt x="2667" y="2046"/>
                  </a:lnTo>
                  <a:lnTo>
                    <a:pt x="2660" y="2036"/>
                  </a:lnTo>
                  <a:lnTo>
                    <a:pt x="2660" y="2024"/>
                  </a:lnTo>
                  <a:lnTo>
                    <a:pt x="2657" y="2013"/>
                  </a:lnTo>
                  <a:lnTo>
                    <a:pt x="2650" y="2008"/>
                  </a:lnTo>
                  <a:lnTo>
                    <a:pt x="2643" y="2006"/>
                  </a:lnTo>
                  <a:lnTo>
                    <a:pt x="2634" y="1991"/>
                  </a:lnTo>
                  <a:lnTo>
                    <a:pt x="2627" y="1975"/>
                  </a:lnTo>
                  <a:lnTo>
                    <a:pt x="2622" y="1960"/>
                  </a:lnTo>
                  <a:lnTo>
                    <a:pt x="2617" y="1946"/>
                  </a:lnTo>
                  <a:lnTo>
                    <a:pt x="2612" y="1930"/>
                  </a:lnTo>
                  <a:lnTo>
                    <a:pt x="2607" y="1914"/>
                  </a:lnTo>
                  <a:lnTo>
                    <a:pt x="2603" y="1899"/>
                  </a:lnTo>
                  <a:lnTo>
                    <a:pt x="2601" y="1887"/>
                  </a:lnTo>
                  <a:lnTo>
                    <a:pt x="2598" y="1873"/>
                  </a:lnTo>
                  <a:lnTo>
                    <a:pt x="2596" y="1862"/>
                  </a:lnTo>
                  <a:lnTo>
                    <a:pt x="2593" y="1850"/>
                  </a:lnTo>
                  <a:lnTo>
                    <a:pt x="2593" y="1843"/>
                  </a:lnTo>
                  <a:lnTo>
                    <a:pt x="2591" y="1829"/>
                  </a:lnTo>
                  <a:lnTo>
                    <a:pt x="2591" y="1826"/>
                  </a:lnTo>
                  <a:lnTo>
                    <a:pt x="2582" y="1812"/>
                  </a:lnTo>
                  <a:lnTo>
                    <a:pt x="2568" y="1808"/>
                  </a:lnTo>
                  <a:lnTo>
                    <a:pt x="2554" y="1815"/>
                  </a:lnTo>
                  <a:lnTo>
                    <a:pt x="2551" y="1831"/>
                  </a:lnTo>
                  <a:lnTo>
                    <a:pt x="2551" y="1836"/>
                  </a:lnTo>
                  <a:lnTo>
                    <a:pt x="2553" y="1852"/>
                  </a:lnTo>
                  <a:lnTo>
                    <a:pt x="2553" y="1860"/>
                  </a:lnTo>
                  <a:lnTo>
                    <a:pt x="2556" y="1873"/>
                  </a:lnTo>
                  <a:lnTo>
                    <a:pt x="2558" y="1885"/>
                  </a:lnTo>
                  <a:lnTo>
                    <a:pt x="2563" y="1900"/>
                  </a:lnTo>
                  <a:lnTo>
                    <a:pt x="2567" y="1914"/>
                  </a:lnTo>
                  <a:lnTo>
                    <a:pt x="2570" y="1930"/>
                  </a:lnTo>
                  <a:lnTo>
                    <a:pt x="2575" y="1947"/>
                  </a:lnTo>
                  <a:lnTo>
                    <a:pt x="2580" y="1965"/>
                  </a:lnTo>
                  <a:lnTo>
                    <a:pt x="2586" y="1980"/>
                  </a:lnTo>
                  <a:lnTo>
                    <a:pt x="2593" y="1998"/>
                  </a:lnTo>
                  <a:lnTo>
                    <a:pt x="2600" y="2013"/>
                  </a:lnTo>
                  <a:lnTo>
                    <a:pt x="2610" y="2031"/>
                  </a:lnTo>
                  <a:lnTo>
                    <a:pt x="2600" y="2036"/>
                  </a:lnTo>
                  <a:lnTo>
                    <a:pt x="2591" y="2046"/>
                  </a:lnTo>
                  <a:lnTo>
                    <a:pt x="2579" y="2057"/>
                  </a:lnTo>
                  <a:lnTo>
                    <a:pt x="2568" y="2071"/>
                  </a:lnTo>
                  <a:lnTo>
                    <a:pt x="2554" y="2083"/>
                  </a:lnTo>
                  <a:lnTo>
                    <a:pt x="2540" y="2097"/>
                  </a:lnTo>
                  <a:lnTo>
                    <a:pt x="2532" y="2104"/>
                  </a:lnTo>
                  <a:lnTo>
                    <a:pt x="2525" y="2113"/>
                  </a:lnTo>
                  <a:lnTo>
                    <a:pt x="2518" y="2120"/>
                  </a:lnTo>
                  <a:lnTo>
                    <a:pt x="2511" y="2130"/>
                  </a:lnTo>
                  <a:lnTo>
                    <a:pt x="2500" y="2137"/>
                  </a:lnTo>
                  <a:lnTo>
                    <a:pt x="2494" y="2146"/>
                  </a:lnTo>
                  <a:lnTo>
                    <a:pt x="2483" y="2153"/>
                  </a:lnTo>
                  <a:lnTo>
                    <a:pt x="2476" y="2163"/>
                  </a:lnTo>
                  <a:lnTo>
                    <a:pt x="2466" y="2172"/>
                  </a:lnTo>
                  <a:lnTo>
                    <a:pt x="2459" y="2180"/>
                  </a:lnTo>
                  <a:lnTo>
                    <a:pt x="2448" y="2189"/>
                  </a:lnTo>
                  <a:lnTo>
                    <a:pt x="2441" y="2200"/>
                  </a:lnTo>
                  <a:lnTo>
                    <a:pt x="2431" y="2208"/>
                  </a:lnTo>
                  <a:lnTo>
                    <a:pt x="2422" y="2217"/>
                  </a:lnTo>
                  <a:lnTo>
                    <a:pt x="2412" y="2226"/>
                  </a:lnTo>
                  <a:lnTo>
                    <a:pt x="2403" y="2236"/>
                  </a:lnTo>
                  <a:lnTo>
                    <a:pt x="2393" y="2245"/>
                  </a:lnTo>
                  <a:lnTo>
                    <a:pt x="2384" y="2253"/>
                  </a:lnTo>
                  <a:lnTo>
                    <a:pt x="2375" y="2264"/>
                  </a:lnTo>
                  <a:lnTo>
                    <a:pt x="2367" y="2274"/>
                  </a:lnTo>
                  <a:lnTo>
                    <a:pt x="2356" y="2283"/>
                  </a:lnTo>
                  <a:lnTo>
                    <a:pt x="2346" y="2292"/>
                  </a:lnTo>
                  <a:lnTo>
                    <a:pt x="2335" y="2300"/>
                  </a:lnTo>
                  <a:lnTo>
                    <a:pt x="2327" y="2309"/>
                  </a:lnTo>
                  <a:lnTo>
                    <a:pt x="2316" y="2318"/>
                  </a:lnTo>
                  <a:lnTo>
                    <a:pt x="2307" y="2326"/>
                  </a:lnTo>
                  <a:lnTo>
                    <a:pt x="2297" y="2335"/>
                  </a:lnTo>
                  <a:lnTo>
                    <a:pt x="2288" y="2346"/>
                  </a:lnTo>
                  <a:lnTo>
                    <a:pt x="2278" y="2353"/>
                  </a:lnTo>
                  <a:lnTo>
                    <a:pt x="2269" y="2361"/>
                  </a:lnTo>
                  <a:lnTo>
                    <a:pt x="2260" y="2370"/>
                  </a:lnTo>
                  <a:lnTo>
                    <a:pt x="2252" y="2379"/>
                  </a:lnTo>
                  <a:lnTo>
                    <a:pt x="2241" y="2386"/>
                  </a:lnTo>
                  <a:lnTo>
                    <a:pt x="2233" y="2394"/>
                  </a:lnTo>
                  <a:lnTo>
                    <a:pt x="2224" y="2403"/>
                  </a:lnTo>
                  <a:lnTo>
                    <a:pt x="2217" y="2412"/>
                  </a:lnTo>
                  <a:lnTo>
                    <a:pt x="2207" y="2417"/>
                  </a:lnTo>
                  <a:lnTo>
                    <a:pt x="2200" y="2424"/>
                  </a:lnTo>
                  <a:lnTo>
                    <a:pt x="2191" y="2431"/>
                  </a:lnTo>
                  <a:lnTo>
                    <a:pt x="2184" y="2438"/>
                  </a:lnTo>
                  <a:lnTo>
                    <a:pt x="2168" y="2448"/>
                  </a:lnTo>
                  <a:lnTo>
                    <a:pt x="2156" y="2460"/>
                  </a:lnTo>
                  <a:lnTo>
                    <a:pt x="2142" y="2469"/>
                  </a:lnTo>
                  <a:lnTo>
                    <a:pt x="2130" y="2478"/>
                  </a:lnTo>
                  <a:lnTo>
                    <a:pt x="2120" y="2485"/>
                  </a:lnTo>
                  <a:lnTo>
                    <a:pt x="2111" y="2492"/>
                  </a:lnTo>
                  <a:lnTo>
                    <a:pt x="2102" y="2492"/>
                  </a:lnTo>
                  <a:lnTo>
                    <a:pt x="2095" y="2495"/>
                  </a:lnTo>
                  <a:lnTo>
                    <a:pt x="2085" y="2497"/>
                  </a:lnTo>
                  <a:lnTo>
                    <a:pt x="2076" y="2500"/>
                  </a:lnTo>
                  <a:lnTo>
                    <a:pt x="2064" y="2502"/>
                  </a:lnTo>
                  <a:lnTo>
                    <a:pt x="2052" y="2506"/>
                  </a:lnTo>
                  <a:lnTo>
                    <a:pt x="2038" y="2507"/>
                  </a:lnTo>
                  <a:lnTo>
                    <a:pt x="2026" y="2511"/>
                  </a:lnTo>
                  <a:lnTo>
                    <a:pt x="2008" y="2511"/>
                  </a:lnTo>
                  <a:lnTo>
                    <a:pt x="1993" y="2514"/>
                  </a:lnTo>
                  <a:lnTo>
                    <a:pt x="1975" y="2516"/>
                  </a:lnTo>
                  <a:lnTo>
                    <a:pt x="1958" y="2519"/>
                  </a:lnTo>
                  <a:lnTo>
                    <a:pt x="1937" y="2521"/>
                  </a:lnTo>
                  <a:lnTo>
                    <a:pt x="1918" y="2525"/>
                  </a:lnTo>
                  <a:lnTo>
                    <a:pt x="1897" y="2526"/>
                  </a:lnTo>
                  <a:lnTo>
                    <a:pt x="1878" y="2530"/>
                  </a:lnTo>
                  <a:lnTo>
                    <a:pt x="1854" y="2530"/>
                  </a:lnTo>
                  <a:lnTo>
                    <a:pt x="1831" y="2533"/>
                  </a:lnTo>
                  <a:lnTo>
                    <a:pt x="1808" y="2535"/>
                  </a:lnTo>
                  <a:lnTo>
                    <a:pt x="1786" y="2539"/>
                  </a:lnTo>
                  <a:lnTo>
                    <a:pt x="1760" y="2539"/>
                  </a:lnTo>
                  <a:lnTo>
                    <a:pt x="1735" y="2542"/>
                  </a:lnTo>
                  <a:lnTo>
                    <a:pt x="1711" y="2544"/>
                  </a:lnTo>
                  <a:lnTo>
                    <a:pt x="1687" y="2547"/>
                  </a:lnTo>
                  <a:lnTo>
                    <a:pt x="1661" y="2547"/>
                  </a:lnTo>
                  <a:lnTo>
                    <a:pt x="1634" y="2551"/>
                  </a:lnTo>
                  <a:lnTo>
                    <a:pt x="1608" y="2553"/>
                  </a:lnTo>
                  <a:lnTo>
                    <a:pt x="1582" y="2556"/>
                  </a:lnTo>
                  <a:lnTo>
                    <a:pt x="1554" y="2556"/>
                  </a:lnTo>
                  <a:lnTo>
                    <a:pt x="1528" y="2559"/>
                  </a:lnTo>
                  <a:lnTo>
                    <a:pt x="1502" y="2561"/>
                  </a:lnTo>
                  <a:lnTo>
                    <a:pt x="1476" y="2565"/>
                  </a:lnTo>
                  <a:lnTo>
                    <a:pt x="1448" y="2565"/>
                  </a:lnTo>
                  <a:lnTo>
                    <a:pt x="1422" y="2566"/>
                  </a:lnTo>
                  <a:lnTo>
                    <a:pt x="1394" y="2568"/>
                  </a:lnTo>
                  <a:lnTo>
                    <a:pt x="1368" y="2570"/>
                  </a:lnTo>
                  <a:lnTo>
                    <a:pt x="1342" y="2570"/>
                  </a:lnTo>
                  <a:lnTo>
                    <a:pt x="1316" y="2572"/>
                  </a:lnTo>
                  <a:lnTo>
                    <a:pt x="1290" y="2573"/>
                  </a:lnTo>
                  <a:lnTo>
                    <a:pt x="1266" y="2575"/>
                  </a:lnTo>
                  <a:lnTo>
                    <a:pt x="1240" y="2575"/>
                  </a:lnTo>
                  <a:lnTo>
                    <a:pt x="1214" y="2577"/>
                  </a:lnTo>
                  <a:lnTo>
                    <a:pt x="1189" y="2579"/>
                  </a:lnTo>
                  <a:lnTo>
                    <a:pt x="1167" y="2580"/>
                  </a:lnTo>
                  <a:lnTo>
                    <a:pt x="1142" y="2580"/>
                  </a:lnTo>
                  <a:lnTo>
                    <a:pt x="1120" y="2582"/>
                  </a:lnTo>
                  <a:lnTo>
                    <a:pt x="1099" y="2584"/>
                  </a:lnTo>
                  <a:lnTo>
                    <a:pt x="1078" y="2586"/>
                  </a:lnTo>
                  <a:lnTo>
                    <a:pt x="1057" y="2586"/>
                  </a:lnTo>
                  <a:lnTo>
                    <a:pt x="1036" y="2586"/>
                  </a:lnTo>
                  <a:lnTo>
                    <a:pt x="1017" y="2586"/>
                  </a:lnTo>
                  <a:lnTo>
                    <a:pt x="1000" y="2587"/>
                  </a:lnTo>
                  <a:lnTo>
                    <a:pt x="981" y="2587"/>
                  </a:lnTo>
                  <a:lnTo>
                    <a:pt x="965" y="2589"/>
                  </a:lnTo>
                  <a:lnTo>
                    <a:pt x="949" y="2589"/>
                  </a:lnTo>
                  <a:lnTo>
                    <a:pt x="935" y="2591"/>
                  </a:lnTo>
                  <a:lnTo>
                    <a:pt x="920" y="2591"/>
                  </a:lnTo>
                  <a:lnTo>
                    <a:pt x="909" y="2591"/>
                  </a:lnTo>
                  <a:lnTo>
                    <a:pt x="897" y="2591"/>
                  </a:lnTo>
                  <a:lnTo>
                    <a:pt x="888" y="2591"/>
                  </a:lnTo>
                  <a:lnTo>
                    <a:pt x="873" y="2591"/>
                  </a:lnTo>
                  <a:lnTo>
                    <a:pt x="862" y="2591"/>
                  </a:lnTo>
                  <a:lnTo>
                    <a:pt x="859" y="2582"/>
                  </a:lnTo>
                  <a:lnTo>
                    <a:pt x="857" y="2572"/>
                  </a:lnTo>
                  <a:lnTo>
                    <a:pt x="857" y="2556"/>
                  </a:lnTo>
                  <a:lnTo>
                    <a:pt x="857" y="2540"/>
                  </a:lnTo>
                  <a:lnTo>
                    <a:pt x="857" y="2526"/>
                  </a:lnTo>
                  <a:lnTo>
                    <a:pt x="857" y="2514"/>
                  </a:lnTo>
                  <a:lnTo>
                    <a:pt x="857" y="2500"/>
                  </a:lnTo>
                  <a:lnTo>
                    <a:pt x="857" y="2486"/>
                  </a:lnTo>
                  <a:lnTo>
                    <a:pt x="857" y="2471"/>
                  </a:lnTo>
                  <a:lnTo>
                    <a:pt x="859" y="2455"/>
                  </a:lnTo>
                  <a:lnTo>
                    <a:pt x="861" y="2438"/>
                  </a:lnTo>
                  <a:lnTo>
                    <a:pt x="862" y="2422"/>
                  </a:lnTo>
                  <a:lnTo>
                    <a:pt x="862" y="2412"/>
                  </a:lnTo>
                  <a:lnTo>
                    <a:pt x="862" y="2403"/>
                  </a:lnTo>
                  <a:lnTo>
                    <a:pt x="862" y="2393"/>
                  </a:lnTo>
                  <a:lnTo>
                    <a:pt x="864" y="2384"/>
                  </a:lnTo>
                  <a:lnTo>
                    <a:pt x="864" y="2373"/>
                  </a:lnTo>
                  <a:lnTo>
                    <a:pt x="866" y="2363"/>
                  </a:lnTo>
                  <a:lnTo>
                    <a:pt x="866" y="2353"/>
                  </a:lnTo>
                  <a:lnTo>
                    <a:pt x="868" y="2344"/>
                  </a:lnTo>
                  <a:lnTo>
                    <a:pt x="868" y="2332"/>
                  </a:lnTo>
                  <a:lnTo>
                    <a:pt x="869" y="2321"/>
                  </a:lnTo>
                  <a:lnTo>
                    <a:pt x="871" y="2311"/>
                  </a:lnTo>
                  <a:lnTo>
                    <a:pt x="873" y="2300"/>
                  </a:lnTo>
                  <a:lnTo>
                    <a:pt x="873" y="2290"/>
                  </a:lnTo>
                  <a:lnTo>
                    <a:pt x="874" y="2279"/>
                  </a:lnTo>
                  <a:lnTo>
                    <a:pt x="876" y="2269"/>
                  </a:lnTo>
                  <a:lnTo>
                    <a:pt x="878" y="2259"/>
                  </a:lnTo>
                  <a:lnTo>
                    <a:pt x="878" y="2246"/>
                  </a:lnTo>
                  <a:lnTo>
                    <a:pt x="880" y="2234"/>
                  </a:lnTo>
                  <a:lnTo>
                    <a:pt x="881" y="2222"/>
                  </a:lnTo>
                  <a:lnTo>
                    <a:pt x="883" y="2210"/>
                  </a:lnTo>
                  <a:lnTo>
                    <a:pt x="883" y="2198"/>
                  </a:lnTo>
                  <a:lnTo>
                    <a:pt x="885" y="2186"/>
                  </a:lnTo>
                  <a:lnTo>
                    <a:pt x="887" y="2173"/>
                  </a:lnTo>
                  <a:lnTo>
                    <a:pt x="888" y="2163"/>
                  </a:lnTo>
                  <a:lnTo>
                    <a:pt x="888" y="2149"/>
                  </a:lnTo>
                  <a:lnTo>
                    <a:pt x="890" y="2139"/>
                  </a:lnTo>
                  <a:lnTo>
                    <a:pt x="892" y="2125"/>
                  </a:lnTo>
                  <a:lnTo>
                    <a:pt x="894" y="2114"/>
                  </a:lnTo>
                  <a:lnTo>
                    <a:pt x="894" y="2100"/>
                  </a:lnTo>
                  <a:lnTo>
                    <a:pt x="895" y="2090"/>
                  </a:lnTo>
                  <a:lnTo>
                    <a:pt x="897" y="2076"/>
                  </a:lnTo>
                  <a:lnTo>
                    <a:pt x="901" y="2066"/>
                  </a:lnTo>
                  <a:lnTo>
                    <a:pt x="901" y="2052"/>
                  </a:lnTo>
                  <a:lnTo>
                    <a:pt x="902" y="2040"/>
                  </a:lnTo>
                  <a:lnTo>
                    <a:pt x="904" y="2026"/>
                  </a:lnTo>
                  <a:lnTo>
                    <a:pt x="906" y="2013"/>
                  </a:lnTo>
                  <a:lnTo>
                    <a:pt x="908" y="2000"/>
                  </a:lnTo>
                  <a:lnTo>
                    <a:pt x="909" y="1987"/>
                  </a:lnTo>
                  <a:lnTo>
                    <a:pt x="911" y="1975"/>
                  </a:lnTo>
                  <a:lnTo>
                    <a:pt x="914" y="1963"/>
                  </a:lnTo>
                  <a:lnTo>
                    <a:pt x="914" y="1949"/>
                  </a:lnTo>
                  <a:lnTo>
                    <a:pt x="918" y="1937"/>
                  </a:lnTo>
                  <a:lnTo>
                    <a:pt x="918" y="1923"/>
                  </a:lnTo>
                  <a:lnTo>
                    <a:pt x="921" y="1913"/>
                  </a:lnTo>
                  <a:lnTo>
                    <a:pt x="923" y="1899"/>
                  </a:lnTo>
                  <a:lnTo>
                    <a:pt x="925" y="1887"/>
                  </a:lnTo>
                  <a:lnTo>
                    <a:pt x="927" y="1873"/>
                  </a:lnTo>
                  <a:lnTo>
                    <a:pt x="930" y="1862"/>
                  </a:lnTo>
                  <a:lnTo>
                    <a:pt x="947" y="1862"/>
                  </a:lnTo>
                  <a:lnTo>
                    <a:pt x="965" y="1862"/>
                  </a:lnTo>
                  <a:lnTo>
                    <a:pt x="982" y="1862"/>
                  </a:lnTo>
                  <a:lnTo>
                    <a:pt x="1000" y="1864"/>
                  </a:lnTo>
                  <a:lnTo>
                    <a:pt x="1014" y="1864"/>
                  </a:lnTo>
                  <a:lnTo>
                    <a:pt x="1029" y="1866"/>
                  </a:lnTo>
                  <a:lnTo>
                    <a:pt x="1041" y="1866"/>
                  </a:lnTo>
                  <a:lnTo>
                    <a:pt x="1055" y="1867"/>
                  </a:lnTo>
                  <a:lnTo>
                    <a:pt x="1066" y="1867"/>
                  </a:lnTo>
                  <a:lnTo>
                    <a:pt x="1076" y="1867"/>
                  </a:lnTo>
                  <a:lnTo>
                    <a:pt x="1085" y="1867"/>
                  </a:lnTo>
                  <a:lnTo>
                    <a:pt x="1095" y="1867"/>
                  </a:lnTo>
                  <a:lnTo>
                    <a:pt x="1106" y="1867"/>
                  </a:lnTo>
                  <a:lnTo>
                    <a:pt x="1114" y="1869"/>
                  </a:lnTo>
                  <a:lnTo>
                    <a:pt x="1128" y="1862"/>
                  </a:lnTo>
                  <a:lnTo>
                    <a:pt x="1135" y="1850"/>
                  </a:lnTo>
                  <a:lnTo>
                    <a:pt x="1128" y="1836"/>
                  </a:lnTo>
                  <a:lnTo>
                    <a:pt x="1116" y="1829"/>
                  </a:lnTo>
                  <a:lnTo>
                    <a:pt x="1106" y="1827"/>
                  </a:lnTo>
                  <a:lnTo>
                    <a:pt x="1095" y="1827"/>
                  </a:lnTo>
                  <a:lnTo>
                    <a:pt x="1085" y="1827"/>
                  </a:lnTo>
                  <a:lnTo>
                    <a:pt x="1074" y="1827"/>
                  </a:lnTo>
                  <a:lnTo>
                    <a:pt x="1062" y="1826"/>
                  </a:lnTo>
                  <a:lnTo>
                    <a:pt x="1052" y="1826"/>
                  </a:lnTo>
                  <a:lnTo>
                    <a:pt x="1040" y="1826"/>
                  </a:lnTo>
                  <a:lnTo>
                    <a:pt x="1029" y="1826"/>
                  </a:lnTo>
                  <a:lnTo>
                    <a:pt x="1015" y="1824"/>
                  </a:lnTo>
                  <a:lnTo>
                    <a:pt x="1003" y="1824"/>
                  </a:lnTo>
                  <a:lnTo>
                    <a:pt x="989" y="1824"/>
                  </a:lnTo>
                  <a:lnTo>
                    <a:pt x="977" y="1824"/>
                  </a:lnTo>
                  <a:lnTo>
                    <a:pt x="963" y="1822"/>
                  </a:lnTo>
                  <a:lnTo>
                    <a:pt x="951" y="1822"/>
                  </a:lnTo>
                  <a:lnTo>
                    <a:pt x="937" y="1822"/>
                  </a:lnTo>
                  <a:lnTo>
                    <a:pt x="925" y="1822"/>
                  </a:lnTo>
                  <a:lnTo>
                    <a:pt x="921" y="1820"/>
                  </a:lnTo>
                  <a:lnTo>
                    <a:pt x="916" y="1819"/>
                  </a:lnTo>
                  <a:lnTo>
                    <a:pt x="909" y="1819"/>
                  </a:lnTo>
                  <a:lnTo>
                    <a:pt x="904" y="1820"/>
                  </a:lnTo>
                  <a:lnTo>
                    <a:pt x="887" y="1819"/>
                  </a:lnTo>
                  <a:lnTo>
                    <a:pt x="871" y="1817"/>
                  </a:lnTo>
                  <a:lnTo>
                    <a:pt x="854" y="1815"/>
                  </a:lnTo>
                  <a:lnTo>
                    <a:pt x="838" y="1815"/>
                  </a:lnTo>
                  <a:lnTo>
                    <a:pt x="821" y="1813"/>
                  </a:lnTo>
                  <a:lnTo>
                    <a:pt x="805" y="1813"/>
                  </a:lnTo>
                  <a:lnTo>
                    <a:pt x="788" y="1812"/>
                  </a:lnTo>
                  <a:lnTo>
                    <a:pt x="772" y="1812"/>
                  </a:lnTo>
                  <a:lnTo>
                    <a:pt x="754" y="1810"/>
                  </a:lnTo>
                  <a:lnTo>
                    <a:pt x="737" y="1808"/>
                  </a:lnTo>
                  <a:lnTo>
                    <a:pt x="720" y="1807"/>
                  </a:lnTo>
                  <a:lnTo>
                    <a:pt x="704" y="1807"/>
                  </a:lnTo>
                  <a:lnTo>
                    <a:pt x="687" y="1805"/>
                  </a:lnTo>
                  <a:lnTo>
                    <a:pt x="669" y="1803"/>
                  </a:lnTo>
                  <a:lnTo>
                    <a:pt x="652" y="1801"/>
                  </a:lnTo>
                  <a:lnTo>
                    <a:pt x="636" y="1801"/>
                  </a:lnTo>
                  <a:lnTo>
                    <a:pt x="617" y="1798"/>
                  </a:lnTo>
                  <a:lnTo>
                    <a:pt x="600" y="1796"/>
                  </a:lnTo>
                  <a:lnTo>
                    <a:pt x="582" y="1794"/>
                  </a:lnTo>
                  <a:lnTo>
                    <a:pt x="565" y="1793"/>
                  </a:lnTo>
                  <a:lnTo>
                    <a:pt x="546" y="1789"/>
                  </a:lnTo>
                  <a:lnTo>
                    <a:pt x="530" y="1789"/>
                  </a:lnTo>
                  <a:lnTo>
                    <a:pt x="511" y="1786"/>
                  </a:lnTo>
                  <a:lnTo>
                    <a:pt x="495" y="1786"/>
                  </a:lnTo>
                  <a:lnTo>
                    <a:pt x="478" y="1782"/>
                  </a:lnTo>
                  <a:lnTo>
                    <a:pt x="461" y="1780"/>
                  </a:lnTo>
                  <a:lnTo>
                    <a:pt x="443" y="1779"/>
                  </a:lnTo>
                  <a:lnTo>
                    <a:pt x="428" y="1777"/>
                  </a:lnTo>
                  <a:lnTo>
                    <a:pt x="410" y="1773"/>
                  </a:lnTo>
                  <a:lnTo>
                    <a:pt x="394" y="1773"/>
                  </a:lnTo>
                  <a:lnTo>
                    <a:pt x="379" y="1770"/>
                  </a:lnTo>
                  <a:lnTo>
                    <a:pt x="363" y="1770"/>
                  </a:lnTo>
                  <a:lnTo>
                    <a:pt x="346" y="1767"/>
                  </a:lnTo>
                  <a:lnTo>
                    <a:pt x="330" y="1765"/>
                  </a:lnTo>
                  <a:lnTo>
                    <a:pt x="314" y="1761"/>
                  </a:lnTo>
                  <a:lnTo>
                    <a:pt x="299" y="1760"/>
                  </a:lnTo>
                  <a:lnTo>
                    <a:pt x="283" y="1756"/>
                  </a:lnTo>
                  <a:lnTo>
                    <a:pt x="268" y="1754"/>
                  </a:lnTo>
                  <a:lnTo>
                    <a:pt x="252" y="1751"/>
                  </a:lnTo>
                  <a:lnTo>
                    <a:pt x="238" y="1749"/>
                  </a:lnTo>
                  <a:lnTo>
                    <a:pt x="222" y="1744"/>
                  </a:lnTo>
                  <a:lnTo>
                    <a:pt x="208" y="1742"/>
                  </a:lnTo>
                  <a:lnTo>
                    <a:pt x="194" y="1739"/>
                  </a:lnTo>
                  <a:lnTo>
                    <a:pt x="182" y="1737"/>
                  </a:lnTo>
                  <a:lnTo>
                    <a:pt x="168" y="1732"/>
                  </a:lnTo>
                  <a:lnTo>
                    <a:pt x="156" y="1730"/>
                  </a:lnTo>
                  <a:lnTo>
                    <a:pt x="144" y="1727"/>
                  </a:lnTo>
                  <a:lnTo>
                    <a:pt x="134" y="1725"/>
                  </a:lnTo>
                  <a:lnTo>
                    <a:pt x="121" y="1720"/>
                  </a:lnTo>
                  <a:lnTo>
                    <a:pt x="109" y="1716"/>
                  </a:lnTo>
                  <a:lnTo>
                    <a:pt x="99" y="1713"/>
                  </a:lnTo>
                  <a:lnTo>
                    <a:pt x="90" y="1711"/>
                  </a:lnTo>
                  <a:lnTo>
                    <a:pt x="80" y="1706"/>
                  </a:lnTo>
                  <a:lnTo>
                    <a:pt x="69" y="1702"/>
                  </a:lnTo>
                  <a:lnTo>
                    <a:pt x="61" y="1699"/>
                  </a:lnTo>
                  <a:lnTo>
                    <a:pt x="54" y="1697"/>
                  </a:lnTo>
                  <a:lnTo>
                    <a:pt x="36" y="1688"/>
                  </a:lnTo>
                  <a:lnTo>
                    <a:pt x="24" y="1681"/>
                  </a:lnTo>
                  <a:lnTo>
                    <a:pt x="12" y="1673"/>
                  </a:lnTo>
                  <a:lnTo>
                    <a:pt x="5" y="1666"/>
                  </a:lnTo>
                  <a:lnTo>
                    <a:pt x="0" y="1657"/>
                  </a:lnTo>
                  <a:lnTo>
                    <a:pt x="1" y="1655"/>
                  </a:lnTo>
                  <a:lnTo>
                    <a:pt x="3" y="1648"/>
                  </a:lnTo>
                  <a:lnTo>
                    <a:pt x="8" y="1641"/>
                  </a:lnTo>
                  <a:lnTo>
                    <a:pt x="17" y="1634"/>
                  </a:lnTo>
                  <a:lnTo>
                    <a:pt x="28" y="1627"/>
                  </a:lnTo>
                  <a:lnTo>
                    <a:pt x="40" y="1620"/>
                  </a:lnTo>
                  <a:lnTo>
                    <a:pt x="55" y="1614"/>
                  </a:lnTo>
                  <a:lnTo>
                    <a:pt x="62" y="1610"/>
                  </a:lnTo>
                  <a:lnTo>
                    <a:pt x="71" y="1607"/>
                  </a:lnTo>
                  <a:lnTo>
                    <a:pt x="81" y="1603"/>
                  </a:lnTo>
                  <a:lnTo>
                    <a:pt x="92" y="1601"/>
                  </a:lnTo>
                  <a:lnTo>
                    <a:pt x="101" y="1596"/>
                  </a:lnTo>
                  <a:lnTo>
                    <a:pt x="111" y="1593"/>
                  </a:lnTo>
                  <a:lnTo>
                    <a:pt x="123" y="1589"/>
                  </a:lnTo>
                  <a:lnTo>
                    <a:pt x="135" y="1586"/>
                  </a:lnTo>
                  <a:lnTo>
                    <a:pt x="146" y="1580"/>
                  </a:lnTo>
                  <a:lnTo>
                    <a:pt x="160" y="1577"/>
                  </a:lnTo>
                  <a:lnTo>
                    <a:pt x="172" y="1574"/>
                  </a:lnTo>
                  <a:lnTo>
                    <a:pt x="188" y="1572"/>
                  </a:lnTo>
                  <a:lnTo>
                    <a:pt x="200" y="1567"/>
                  </a:lnTo>
                  <a:lnTo>
                    <a:pt x="214" y="1563"/>
                  </a:lnTo>
                  <a:lnTo>
                    <a:pt x="229" y="1560"/>
                  </a:lnTo>
                  <a:lnTo>
                    <a:pt x="245" y="1556"/>
                  </a:lnTo>
                  <a:lnTo>
                    <a:pt x="259" y="1551"/>
                  </a:lnTo>
                  <a:lnTo>
                    <a:pt x="274" y="1547"/>
                  </a:lnTo>
                  <a:lnTo>
                    <a:pt x="292" y="1544"/>
                  </a:lnTo>
                  <a:lnTo>
                    <a:pt x="309" y="1542"/>
                  </a:lnTo>
                  <a:lnTo>
                    <a:pt x="325" y="1537"/>
                  </a:lnTo>
                  <a:lnTo>
                    <a:pt x="341" y="1534"/>
                  </a:lnTo>
                  <a:lnTo>
                    <a:pt x="358" y="1530"/>
                  </a:lnTo>
                  <a:lnTo>
                    <a:pt x="377" y="1527"/>
                  </a:lnTo>
                  <a:lnTo>
                    <a:pt x="394" y="1521"/>
                  </a:lnTo>
                  <a:lnTo>
                    <a:pt x="414" y="1518"/>
                  </a:lnTo>
                  <a:lnTo>
                    <a:pt x="431" y="1514"/>
                  </a:lnTo>
                  <a:lnTo>
                    <a:pt x="452" y="1511"/>
                  </a:lnTo>
                  <a:lnTo>
                    <a:pt x="469" y="1506"/>
                  </a:lnTo>
                  <a:lnTo>
                    <a:pt x="488" y="1502"/>
                  </a:lnTo>
                  <a:lnTo>
                    <a:pt x="509" y="1499"/>
                  </a:lnTo>
                  <a:lnTo>
                    <a:pt x="530" y="1497"/>
                  </a:lnTo>
                  <a:lnTo>
                    <a:pt x="549" y="1492"/>
                  </a:lnTo>
                  <a:lnTo>
                    <a:pt x="570" y="1488"/>
                  </a:lnTo>
                  <a:lnTo>
                    <a:pt x="591" y="1485"/>
                  </a:lnTo>
                  <a:lnTo>
                    <a:pt x="614" y="1483"/>
                  </a:lnTo>
                  <a:lnTo>
                    <a:pt x="634" y="1478"/>
                  </a:lnTo>
                  <a:lnTo>
                    <a:pt x="655" y="1474"/>
                  </a:lnTo>
                  <a:lnTo>
                    <a:pt x="676" y="1471"/>
                  </a:lnTo>
                  <a:lnTo>
                    <a:pt x="697" y="1467"/>
                  </a:lnTo>
                  <a:lnTo>
                    <a:pt x="718" y="1462"/>
                  </a:lnTo>
                  <a:lnTo>
                    <a:pt x="741" y="1460"/>
                  </a:lnTo>
                  <a:lnTo>
                    <a:pt x="763" y="1455"/>
                  </a:lnTo>
                  <a:lnTo>
                    <a:pt x="786" y="1454"/>
                  </a:lnTo>
                  <a:lnTo>
                    <a:pt x="807" y="1448"/>
                  </a:lnTo>
                  <a:lnTo>
                    <a:pt x="831" y="1447"/>
                  </a:lnTo>
                  <a:lnTo>
                    <a:pt x="852" y="1441"/>
                  </a:lnTo>
                  <a:lnTo>
                    <a:pt x="876" y="1440"/>
                  </a:lnTo>
                  <a:lnTo>
                    <a:pt x="899" y="1436"/>
                  </a:lnTo>
                  <a:lnTo>
                    <a:pt x="923" y="1434"/>
                  </a:lnTo>
                  <a:lnTo>
                    <a:pt x="946" y="1431"/>
                  </a:lnTo>
                  <a:lnTo>
                    <a:pt x="970" y="1429"/>
                  </a:lnTo>
                  <a:lnTo>
                    <a:pt x="979" y="1436"/>
                  </a:lnTo>
                  <a:lnTo>
                    <a:pt x="993" y="1438"/>
                  </a:lnTo>
                  <a:lnTo>
                    <a:pt x="1000" y="1433"/>
                  </a:lnTo>
                  <a:lnTo>
                    <a:pt x="1005" y="1426"/>
                  </a:lnTo>
                  <a:lnTo>
                    <a:pt x="1017" y="1422"/>
                  </a:lnTo>
                  <a:lnTo>
                    <a:pt x="1031" y="1420"/>
                  </a:lnTo>
                  <a:lnTo>
                    <a:pt x="1045" y="1419"/>
                  </a:lnTo>
                  <a:lnTo>
                    <a:pt x="1059" y="1417"/>
                  </a:lnTo>
                  <a:lnTo>
                    <a:pt x="1071" y="1415"/>
                  </a:lnTo>
                  <a:lnTo>
                    <a:pt x="1087" y="1414"/>
                  </a:lnTo>
                  <a:lnTo>
                    <a:pt x="1099" y="1412"/>
                  </a:lnTo>
                  <a:lnTo>
                    <a:pt x="1114" y="1412"/>
                  </a:lnTo>
                  <a:lnTo>
                    <a:pt x="1118" y="1417"/>
                  </a:lnTo>
                  <a:lnTo>
                    <a:pt x="1125" y="1422"/>
                  </a:lnTo>
                  <a:lnTo>
                    <a:pt x="1141" y="1420"/>
                  </a:lnTo>
                  <a:lnTo>
                    <a:pt x="1151" y="1410"/>
                  </a:lnTo>
                  <a:lnTo>
                    <a:pt x="1151" y="1408"/>
                  </a:lnTo>
                  <a:lnTo>
                    <a:pt x="1153" y="1407"/>
                  </a:lnTo>
                  <a:lnTo>
                    <a:pt x="1168" y="1403"/>
                  </a:lnTo>
                  <a:lnTo>
                    <a:pt x="1187" y="1401"/>
                  </a:lnTo>
                  <a:lnTo>
                    <a:pt x="1203" y="1400"/>
                  </a:lnTo>
                  <a:lnTo>
                    <a:pt x="1222" y="1400"/>
                  </a:lnTo>
                  <a:lnTo>
                    <a:pt x="1234" y="1391"/>
                  </a:lnTo>
                  <a:lnTo>
                    <a:pt x="1240" y="1377"/>
                  </a:lnTo>
                  <a:lnTo>
                    <a:pt x="1231" y="1363"/>
                  </a:lnTo>
                  <a:lnTo>
                    <a:pt x="1217" y="1358"/>
                  </a:lnTo>
                  <a:lnTo>
                    <a:pt x="1205" y="1360"/>
                  </a:lnTo>
                  <a:lnTo>
                    <a:pt x="1194" y="1361"/>
                  </a:lnTo>
                  <a:lnTo>
                    <a:pt x="1181" y="1363"/>
                  </a:lnTo>
                  <a:lnTo>
                    <a:pt x="1167" y="1365"/>
                  </a:lnTo>
                  <a:lnTo>
                    <a:pt x="1170" y="1349"/>
                  </a:lnTo>
                  <a:lnTo>
                    <a:pt x="1174" y="1334"/>
                  </a:lnTo>
                  <a:lnTo>
                    <a:pt x="1177" y="1318"/>
                  </a:lnTo>
                  <a:lnTo>
                    <a:pt x="1181" y="1304"/>
                  </a:lnTo>
                  <a:lnTo>
                    <a:pt x="1182" y="1288"/>
                  </a:lnTo>
                  <a:lnTo>
                    <a:pt x="1184" y="1274"/>
                  </a:lnTo>
                  <a:lnTo>
                    <a:pt x="1186" y="1259"/>
                  </a:lnTo>
                  <a:lnTo>
                    <a:pt x="1189" y="1245"/>
                  </a:lnTo>
                  <a:lnTo>
                    <a:pt x="1189" y="1227"/>
                  </a:lnTo>
                  <a:lnTo>
                    <a:pt x="1189" y="1212"/>
                  </a:lnTo>
                  <a:lnTo>
                    <a:pt x="1189" y="1196"/>
                  </a:lnTo>
                  <a:lnTo>
                    <a:pt x="1191" y="1181"/>
                  </a:lnTo>
                  <a:lnTo>
                    <a:pt x="1191" y="1163"/>
                  </a:lnTo>
                  <a:lnTo>
                    <a:pt x="1191" y="1146"/>
                  </a:lnTo>
                  <a:lnTo>
                    <a:pt x="1191" y="1128"/>
                  </a:lnTo>
                  <a:lnTo>
                    <a:pt x="1193" y="1111"/>
                  </a:lnTo>
                  <a:lnTo>
                    <a:pt x="1191" y="1095"/>
                  </a:lnTo>
                  <a:lnTo>
                    <a:pt x="1189" y="1080"/>
                  </a:lnTo>
                  <a:lnTo>
                    <a:pt x="1187" y="1066"/>
                  </a:lnTo>
                  <a:lnTo>
                    <a:pt x="1187" y="1052"/>
                  </a:lnTo>
                  <a:lnTo>
                    <a:pt x="1184" y="1036"/>
                  </a:lnTo>
                  <a:lnTo>
                    <a:pt x="1184" y="1022"/>
                  </a:lnTo>
                  <a:lnTo>
                    <a:pt x="1181" y="1008"/>
                  </a:lnTo>
                  <a:lnTo>
                    <a:pt x="1181" y="996"/>
                  </a:lnTo>
                  <a:lnTo>
                    <a:pt x="1177" y="981"/>
                  </a:lnTo>
                  <a:lnTo>
                    <a:pt x="1175" y="968"/>
                  </a:lnTo>
                  <a:lnTo>
                    <a:pt x="1172" y="953"/>
                  </a:lnTo>
                  <a:lnTo>
                    <a:pt x="1170" y="941"/>
                  </a:lnTo>
                  <a:lnTo>
                    <a:pt x="1167" y="927"/>
                  </a:lnTo>
                  <a:lnTo>
                    <a:pt x="1163" y="914"/>
                  </a:lnTo>
                  <a:lnTo>
                    <a:pt x="1160" y="901"/>
                  </a:lnTo>
                  <a:lnTo>
                    <a:pt x="1158" y="890"/>
                  </a:lnTo>
                  <a:lnTo>
                    <a:pt x="1153" y="876"/>
                  </a:lnTo>
                  <a:lnTo>
                    <a:pt x="1149" y="864"/>
                  </a:lnTo>
                  <a:lnTo>
                    <a:pt x="1144" y="850"/>
                  </a:lnTo>
                  <a:lnTo>
                    <a:pt x="1141" y="840"/>
                  </a:lnTo>
                  <a:lnTo>
                    <a:pt x="1135" y="828"/>
                  </a:lnTo>
                  <a:lnTo>
                    <a:pt x="1132" y="815"/>
                  </a:lnTo>
                  <a:lnTo>
                    <a:pt x="1127" y="803"/>
                  </a:lnTo>
                  <a:lnTo>
                    <a:pt x="1123" y="793"/>
                  </a:lnTo>
                  <a:lnTo>
                    <a:pt x="1118" y="781"/>
                  </a:lnTo>
                  <a:lnTo>
                    <a:pt x="1113" y="770"/>
                  </a:lnTo>
                  <a:lnTo>
                    <a:pt x="1107" y="760"/>
                  </a:lnTo>
                  <a:lnTo>
                    <a:pt x="1102" y="749"/>
                  </a:lnTo>
                  <a:lnTo>
                    <a:pt x="1097" y="739"/>
                  </a:lnTo>
                  <a:lnTo>
                    <a:pt x="1092" y="728"/>
                  </a:lnTo>
                  <a:lnTo>
                    <a:pt x="1087" y="720"/>
                  </a:lnTo>
                  <a:lnTo>
                    <a:pt x="1081" y="711"/>
                  </a:lnTo>
                  <a:lnTo>
                    <a:pt x="1083" y="709"/>
                  </a:lnTo>
                  <a:lnTo>
                    <a:pt x="1085" y="708"/>
                  </a:lnTo>
                  <a:lnTo>
                    <a:pt x="1085" y="702"/>
                  </a:lnTo>
                  <a:lnTo>
                    <a:pt x="1092" y="692"/>
                  </a:lnTo>
                  <a:lnTo>
                    <a:pt x="1095" y="683"/>
                  </a:lnTo>
                  <a:lnTo>
                    <a:pt x="1101" y="676"/>
                  </a:lnTo>
                  <a:lnTo>
                    <a:pt x="1107" y="666"/>
                  </a:lnTo>
                  <a:lnTo>
                    <a:pt x="1116" y="657"/>
                  </a:lnTo>
                  <a:lnTo>
                    <a:pt x="1123" y="643"/>
                  </a:lnTo>
                  <a:lnTo>
                    <a:pt x="1132" y="631"/>
                  </a:lnTo>
                  <a:lnTo>
                    <a:pt x="1142" y="617"/>
                  </a:lnTo>
                  <a:lnTo>
                    <a:pt x="1153" y="603"/>
                  </a:lnTo>
                  <a:lnTo>
                    <a:pt x="1163" y="588"/>
                  </a:lnTo>
                  <a:lnTo>
                    <a:pt x="1177" y="572"/>
                  </a:lnTo>
                  <a:lnTo>
                    <a:pt x="1182" y="563"/>
                  </a:lnTo>
                  <a:lnTo>
                    <a:pt x="1189" y="556"/>
                  </a:lnTo>
                  <a:lnTo>
                    <a:pt x="1196" y="548"/>
                  </a:lnTo>
                  <a:lnTo>
                    <a:pt x="1205" y="541"/>
                  </a:lnTo>
                  <a:lnTo>
                    <a:pt x="1210" y="530"/>
                  </a:lnTo>
                  <a:lnTo>
                    <a:pt x="1219" y="521"/>
                  </a:lnTo>
                  <a:lnTo>
                    <a:pt x="1226" y="511"/>
                  </a:lnTo>
                  <a:lnTo>
                    <a:pt x="1234" y="502"/>
                  </a:lnTo>
                  <a:lnTo>
                    <a:pt x="1241" y="492"/>
                  </a:lnTo>
                  <a:lnTo>
                    <a:pt x="1250" y="483"/>
                  </a:lnTo>
                  <a:lnTo>
                    <a:pt x="1257" y="475"/>
                  </a:lnTo>
                  <a:lnTo>
                    <a:pt x="1267" y="466"/>
                  </a:lnTo>
                  <a:lnTo>
                    <a:pt x="1276" y="455"/>
                  </a:lnTo>
                  <a:lnTo>
                    <a:pt x="1285" y="447"/>
                  </a:lnTo>
                  <a:lnTo>
                    <a:pt x="1294" y="436"/>
                  </a:lnTo>
                  <a:lnTo>
                    <a:pt x="1304" y="428"/>
                  </a:lnTo>
                  <a:lnTo>
                    <a:pt x="1313" y="417"/>
                  </a:lnTo>
                  <a:lnTo>
                    <a:pt x="1323" y="408"/>
                  </a:lnTo>
                  <a:lnTo>
                    <a:pt x="1334" y="400"/>
                  </a:lnTo>
                  <a:lnTo>
                    <a:pt x="1344" y="391"/>
                  </a:lnTo>
                  <a:lnTo>
                    <a:pt x="1353" y="381"/>
                  </a:lnTo>
                  <a:lnTo>
                    <a:pt x="1363" y="370"/>
                  </a:lnTo>
                  <a:lnTo>
                    <a:pt x="1374" y="360"/>
                  </a:lnTo>
                  <a:lnTo>
                    <a:pt x="1384" y="351"/>
                  </a:lnTo>
                  <a:lnTo>
                    <a:pt x="1394" y="341"/>
                  </a:lnTo>
                  <a:lnTo>
                    <a:pt x="1407" y="332"/>
                  </a:lnTo>
                  <a:lnTo>
                    <a:pt x="1419" y="323"/>
                  </a:lnTo>
                  <a:lnTo>
                    <a:pt x="1431" y="315"/>
                  </a:lnTo>
                  <a:lnTo>
                    <a:pt x="1441" y="304"/>
                  </a:lnTo>
                  <a:lnTo>
                    <a:pt x="1454" y="294"/>
                  </a:lnTo>
                  <a:lnTo>
                    <a:pt x="1466" y="285"/>
                  </a:lnTo>
                  <a:lnTo>
                    <a:pt x="1478" y="276"/>
                  </a:lnTo>
                  <a:lnTo>
                    <a:pt x="1490" y="268"/>
                  </a:lnTo>
                  <a:lnTo>
                    <a:pt x="1504" y="259"/>
                  </a:lnTo>
                  <a:lnTo>
                    <a:pt x="1516" y="250"/>
                  </a:lnTo>
                  <a:lnTo>
                    <a:pt x="1530" y="243"/>
                  </a:lnTo>
                  <a:lnTo>
                    <a:pt x="1539" y="243"/>
                  </a:lnTo>
                  <a:lnTo>
                    <a:pt x="1549" y="243"/>
                  </a:lnTo>
                  <a:lnTo>
                    <a:pt x="1558" y="243"/>
                  </a:lnTo>
                  <a:lnTo>
                    <a:pt x="1568" y="243"/>
                  </a:lnTo>
                  <a:lnTo>
                    <a:pt x="1579" y="243"/>
                  </a:lnTo>
                  <a:lnTo>
                    <a:pt x="1589" y="243"/>
                  </a:lnTo>
                  <a:lnTo>
                    <a:pt x="1600" y="245"/>
                  </a:lnTo>
                  <a:lnTo>
                    <a:pt x="1610" y="247"/>
                  </a:lnTo>
                  <a:lnTo>
                    <a:pt x="1619" y="247"/>
                  </a:lnTo>
                  <a:lnTo>
                    <a:pt x="1629" y="248"/>
                  </a:lnTo>
                  <a:lnTo>
                    <a:pt x="1638" y="250"/>
                  </a:lnTo>
                  <a:lnTo>
                    <a:pt x="1648" y="254"/>
                  </a:lnTo>
                  <a:lnTo>
                    <a:pt x="1666" y="259"/>
                  </a:lnTo>
                  <a:lnTo>
                    <a:pt x="1685" y="266"/>
                  </a:lnTo>
                  <a:lnTo>
                    <a:pt x="1701" y="271"/>
                  </a:lnTo>
                  <a:lnTo>
                    <a:pt x="1716" y="282"/>
                  </a:lnTo>
                  <a:lnTo>
                    <a:pt x="1728" y="290"/>
                  </a:lnTo>
                  <a:lnTo>
                    <a:pt x="1742" y="302"/>
                  </a:lnTo>
                  <a:lnTo>
                    <a:pt x="1751" y="313"/>
                  </a:lnTo>
                  <a:lnTo>
                    <a:pt x="1761" y="328"/>
                  </a:lnTo>
                  <a:lnTo>
                    <a:pt x="1768" y="344"/>
                  </a:lnTo>
                  <a:lnTo>
                    <a:pt x="1775" y="363"/>
                  </a:lnTo>
                  <a:lnTo>
                    <a:pt x="1784" y="375"/>
                  </a:lnTo>
                  <a:lnTo>
                    <a:pt x="1800" y="379"/>
                  </a:lnTo>
                  <a:lnTo>
                    <a:pt x="1812" y="370"/>
                  </a:lnTo>
                  <a:lnTo>
                    <a:pt x="1815" y="356"/>
                  </a:lnTo>
                  <a:lnTo>
                    <a:pt x="1812" y="346"/>
                  </a:lnTo>
                  <a:lnTo>
                    <a:pt x="1808" y="335"/>
                  </a:lnTo>
                  <a:lnTo>
                    <a:pt x="1805" y="327"/>
                  </a:lnTo>
                  <a:lnTo>
                    <a:pt x="1803" y="320"/>
                  </a:lnTo>
                  <a:lnTo>
                    <a:pt x="1793" y="302"/>
                  </a:lnTo>
                  <a:lnTo>
                    <a:pt x="1784" y="290"/>
                  </a:lnTo>
                  <a:lnTo>
                    <a:pt x="1772" y="275"/>
                  </a:lnTo>
                  <a:lnTo>
                    <a:pt x="1760" y="264"/>
                  </a:lnTo>
                  <a:lnTo>
                    <a:pt x="1746" y="254"/>
                  </a:lnTo>
                  <a:lnTo>
                    <a:pt x="1734" y="247"/>
                  </a:lnTo>
                  <a:lnTo>
                    <a:pt x="1716" y="236"/>
                  </a:lnTo>
                  <a:lnTo>
                    <a:pt x="1699" y="229"/>
                  </a:lnTo>
                  <a:lnTo>
                    <a:pt x="1681" y="224"/>
                  </a:lnTo>
                  <a:lnTo>
                    <a:pt x="1664" y="219"/>
                  </a:lnTo>
                  <a:lnTo>
                    <a:pt x="1645" y="214"/>
                  </a:lnTo>
                  <a:lnTo>
                    <a:pt x="1627" y="210"/>
                  </a:lnTo>
                  <a:lnTo>
                    <a:pt x="1608" y="207"/>
                  </a:lnTo>
                  <a:lnTo>
                    <a:pt x="1591" y="207"/>
                  </a:lnTo>
                  <a:lnTo>
                    <a:pt x="1600" y="200"/>
                  </a:lnTo>
                  <a:lnTo>
                    <a:pt x="1610" y="195"/>
                  </a:lnTo>
                  <a:lnTo>
                    <a:pt x="1621" y="188"/>
                  </a:lnTo>
                  <a:lnTo>
                    <a:pt x="1631" y="182"/>
                  </a:lnTo>
                  <a:lnTo>
                    <a:pt x="1641" y="177"/>
                  </a:lnTo>
                  <a:lnTo>
                    <a:pt x="1652" y="172"/>
                  </a:lnTo>
                  <a:lnTo>
                    <a:pt x="1662" y="167"/>
                  </a:lnTo>
                  <a:lnTo>
                    <a:pt x="1674" y="162"/>
                  </a:lnTo>
                  <a:lnTo>
                    <a:pt x="1685" y="156"/>
                  </a:lnTo>
                  <a:lnTo>
                    <a:pt x="1695" y="151"/>
                  </a:lnTo>
                  <a:lnTo>
                    <a:pt x="1706" y="146"/>
                  </a:lnTo>
                  <a:lnTo>
                    <a:pt x="1716" y="142"/>
                  </a:lnTo>
                  <a:lnTo>
                    <a:pt x="1727" y="137"/>
                  </a:lnTo>
                  <a:lnTo>
                    <a:pt x="1739" y="134"/>
                  </a:lnTo>
                  <a:lnTo>
                    <a:pt x="1751" y="130"/>
                  </a:lnTo>
                  <a:lnTo>
                    <a:pt x="1763" y="128"/>
                  </a:lnTo>
                  <a:lnTo>
                    <a:pt x="1774" y="123"/>
                  </a:lnTo>
                  <a:lnTo>
                    <a:pt x="1784" y="120"/>
                  </a:lnTo>
                  <a:lnTo>
                    <a:pt x="1796" y="116"/>
                  </a:lnTo>
                  <a:lnTo>
                    <a:pt x="1808" y="113"/>
                  </a:lnTo>
                  <a:lnTo>
                    <a:pt x="1819" y="109"/>
                  </a:lnTo>
                  <a:lnTo>
                    <a:pt x="1831" y="108"/>
                  </a:lnTo>
                  <a:lnTo>
                    <a:pt x="1843" y="104"/>
                  </a:lnTo>
                  <a:lnTo>
                    <a:pt x="1857" y="102"/>
                  </a:lnTo>
                  <a:lnTo>
                    <a:pt x="1867" y="99"/>
                  </a:lnTo>
                  <a:lnTo>
                    <a:pt x="1880" y="97"/>
                  </a:lnTo>
                  <a:lnTo>
                    <a:pt x="1892" y="95"/>
                  </a:lnTo>
                  <a:lnTo>
                    <a:pt x="1904" y="95"/>
                  </a:lnTo>
                  <a:lnTo>
                    <a:pt x="1916" y="94"/>
                  </a:lnTo>
                  <a:lnTo>
                    <a:pt x="1930" y="92"/>
                  </a:lnTo>
                  <a:lnTo>
                    <a:pt x="1942" y="92"/>
                  </a:lnTo>
                  <a:lnTo>
                    <a:pt x="1956" y="92"/>
                  </a:lnTo>
                  <a:lnTo>
                    <a:pt x="1972" y="90"/>
                  </a:lnTo>
                  <a:lnTo>
                    <a:pt x="1987" y="88"/>
                  </a:lnTo>
                  <a:lnTo>
                    <a:pt x="2003" y="87"/>
                  </a:lnTo>
                  <a:lnTo>
                    <a:pt x="2022" y="85"/>
                  </a:lnTo>
                  <a:lnTo>
                    <a:pt x="2038" y="83"/>
                  </a:lnTo>
                  <a:lnTo>
                    <a:pt x="2057" y="82"/>
                  </a:lnTo>
                  <a:lnTo>
                    <a:pt x="2066" y="80"/>
                  </a:lnTo>
                  <a:lnTo>
                    <a:pt x="2074" y="80"/>
                  </a:lnTo>
                  <a:lnTo>
                    <a:pt x="2085" y="78"/>
                  </a:lnTo>
                  <a:lnTo>
                    <a:pt x="2095" y="78"/>
                  </a:lnTo>
                  <a:lnTo>
                    <a:pt x="2104" y="76"/>
                  </a:lnTo>
                  <a:lnTo>
                    <a:pt x="2114" y="75"/>
                  </a:lnTo>
                  <a:lnTo>
                    <a:pt x="2123" y="73"/>
                  </a:lnTo>
                  <a:lnTo>
                    <a:pt x="2134" y="73"/>
                  </a:lnTo>
                  <a:lnTo>
                    <a:pt x="2144" y="71"/>
                  </a:lnTo>
                  <a:lnTo>
                    <a:pt x="2154" y="71"/>
                  </a:lnTo>
                  <a:lnTo>
                    <a:pt x="2165" y="69"/>
                  </a:lnTo>
                  <a:lnTo>
                    <a:pt x="2175" y="69"/>
                  </a:lnTo>
                  <a:lnTo>
                    <a:pt x="2186" y="68"/>
                  </a:lnTo>
                  <a:lnTo>
                    <a:pt x="2196" y="66"/>
                  </a:lnTo>
                  <a:lnTo>
                    <a:pt x="2207" y="64"/>
                  </a:lnTo>
                  <a:lnTo>
                    <a:pt x="2217" y="64"/>
                  </a:lnTo>
                  <a:lnTo>
                    <a:pt x="2227" y="62"/>
                  </a:lnTo>
                  <a:lnTo>
                    <a:pt x="2240" y="62"/>
                  </a:lnTo>
                  <a:lnTo>
                    <a:pt x="2252" y="61"/>
                  </a:lnTo>
                  <a:lnTo>
                    <a:pt x="2264" y="61"/>
                  </a:lnTo>
                  <a:lnTo>
                    <a:pt x="2266" y="69"/>
                  </a:lnTo>
                  <a:lnTo>
                    <a:pt x="2267" y="76"/>
                  </a:lnTo>
                  <a:lnTo>
                    <a:pt x="2267" y="80"/>
                  </a:lnTo>
                  <a:lnTo>
                    <a:pt x="2269" y="83"/>
                  </a:lnTo>
                  <a:lnTo>
                    <a:pt x="2278" y="95"/>
                  </a:lnTo>
                  <a:lnTo>
                    <a:pt x="2294" y="99"/>
                  </a:lnTo>
                  <a:lnTo>
                    <a:pt x="2306" y="88"/>
                  </a:lnTo>
                  <a:lnTo>
                    <a:pt x="2309" y="75"/>
                  </a:lnTo>
                  <a:lnTo>
                    <a:pt x="2307" y="68"/>
                  </a:lnTo>
                  <a:lnTo>
                    <a:pt x="2304" y="57"/>
                  </a:lnTo>
                  <a:lnTo>
                    <a:pt x="2314" y="55"/>
                  </a:lnTo>
                  <a:lnTo>
                    <a:pt x="2325" y="54"/>
                  </a:lnTo>
                  <a:lnTo>
                    <a:pt x="2335" y="52"/>
                  </a:lnTo>
                  <a:lnTo>
                    <a:pt x="2347" y="52"/>
                  </a:lnTo>
                  <a:lnTo>
                    <a:pt x="2358" y="50"/>
                  </a:lnTo>
                  <a:lnTo>
                    <a:pt x="2370" y="49"/>
                  </a:lnTo>
                  <a:lnTo>
                    <a:pt x="2380" y="47"/>
                  </a:lnTo>
                  <a:lnTo>
                    <a:pt x="2393" y="47"/>
                  </a:lnTo>
                  <a:lnTo>
                    <a:pt x="2403" y="45"/>
                  </a:lnTo>
                  <a:lnTo>
                    <a:pt x="2415" y="43"/>
                  </a:lnTo>
                  <a:lnTo>
                    <a:pt x="2427" y="42"/>
                  </a:lnTo>
                  <a:lnTo>
                    <a:pt x="2440" y="42"/>
                  </a:lnTo>
                  <a:lnTo>
                    <a:pt x="2450" y="40"/>
                  </a:lnTo>
                  <a:lnTo>
                    <a:pt x="2462" y="38"/>
                  </a:lnTo>
                  <a:lnTo>
                    <a:pt x="2474" y="36"/>
                  </a:lnTo>
                  <a:lnTo>
                    <a:pt x="2487" y="36"/>
                  </a:lnTo>
                  <a:lnTo>
                    <a:pt x="2497" y="35"/>
                  </a:lnTo>
                  <a:lnTo>
                    <a:pt x="2509" y="33"/>
                  </a:lnTo>
                  <a:lnTo>
                    <a:pt x="2521" y="31"/>
                  </a:lnTo>
                  <a:lnTo>
                    <a:pt x="2534" y="31"/>
                  </a:lnTo>
                  <a:lnTo>
                    <a:pt x="2544" y="29"/>
                  </a:lnTo>
                  <a:lnTo>
                    <a:pt x="2558" y="28"/>
                  </a:lnTo>
                  <a:lnTo>
                    <a:pt x="2568" y="26"/>
                  </a:lnTo>
                  <a:lnTo>
                    <a:pt x="2582" y="26"/>
                  </a:lnTo>
                  <a:lnTo>
                    <a:pt x="2593" y="24"/>
                  </a:lnTo>
                  <a:lnTo>
                    <a:pt x="2607" y="22"/>
                  </a:lnTo>
                  <a:lnTo>
                    <a:pt x="2617" y="22"/>
                  </a:lnTo>
                  <a:lnTo>
                    <a:pt x="2631" y="22"/>
                  </a:lnTo>
                  <a:lnTo>
                    <a:pt x="2643" y="21"/>
                  </a:lnTo>
                  <a:lnTo>
                    <a:pt x="2655" y="19"/>
                  </a:lnTo>
                  <a:lnTo>
                    <a:pt x="2667" y="19"/>
                  </a:lnTo>
                  <a:lnTo>
                    <a:pt x="2681" y="19"/>
                  </a:lnTo>
                  <a:lnTo>
                    <a:pt x="2685" y="29"/>
                  </a:lnTo>
                  <a:lnTo>
                    <a:pt x="2690" y="40"/>
                  </a:lnTo>
                  <a:lnTo>
                    <a:pt x="2692" y="47"/>
                  </a:lnTo>
                  <a:lnTo>
                    <a:pt x="2695" y="55"/>
                  </a:lnTo>
                  <a:lnTo>
                    <a:pt x="2695" y="68"/>
                  </a:lnTo>
                  <a:lnTo>
                    <a:pt x="2695" y="78"/>
                  </a:lnTo>
                  <a:lnTo>
                    <a:pt x="2693" y="87"/>
                  </a:lnTo>
                  <a:lnTo>
                    <a:pt x="2695" y="99"/>
                  </a:lnTo>
                  <a:lnTo>
                    <a:pt x="2697" y="104"/>
                  </a:lnTo>
                  <a:lnTo>
                    <a:pt x="2702" y="109"/>
                  </a:lnTo>
                  <a:lnTo>
                    <a:pt x="2709" y="115"/>
                  </a:lnTo>
                  <a:lnTo>
                    <a:pt x="2720" y="120"/>
                  </a:lnTo>
                  <a:lnTo>
                    <a:pt x="2733" y="118"/>
                  </a:lnTo>
                  <a:lnTo>
                    <a:pt x="2744" y="108"/>
                  </a:lnTo>
                  <a:lnTo>
                    <a:pt x="2744" y="104"/>
                  </a:lnTo>
                  <a:lnTo>
                    <a:pt x="2744" y="101"/>
                  </a:lnTo>
                  <a:lnTo>
                    <a:pt x="2740" y="90"/>
                  </a:lnTo>
                  <a:lnTo>
                    <a:pt x="2735" y="85"/>
                  </a:lnTo>
                  <a:lnTo>
                    <a:pt x="2735" y="83"/>
                  </a:lnTo>
                  <a:lnTo>
                    <a:pt x="2735" y="83"/>
                  </a:lnTo>
                  <a:lnTo>
                    <a:pt x="2735" y="75"/>
                  </a:lnTo>
                  <a:lnTo>
                    <a:pt x="2737" y="64"/>
                  </a:lnTo>
                  <a:lnTo>
                    <a:pt x="2735" y="52"/>
                  </a:lnTo>
                  <a:lnTo>
                    <a:pt x="2733" y="42"/>
                  </a:lnTo>
                  <a:lnTo>
                    <a:pt x="2730" y="29"/>
                  </a:lnTo>
                  <a:lnTo>
                    <a:pt x="2725" y="15"/>
                  </a:lnTo>
                  <a:lnTo>
                    <a:pt x="2742" y="12"/>
                  </a:lnTo>
                  <a:lnTo>
                    <a:pt x="2761" y="10"/>
                  </a:lnTo>
                  <a:lnTo>
                    <a:pt x="2779" y="9"/>
                  </a:lnTo>
                  <a:lnTo>
                    <a:pt x="2798" y="9"/>
                  </a:lnTo>
                  <a:lnTo>
                    <a:pt x="2815" y="7"/>
                  </a:lnTo>
                  <a:lnTo>
                    <a:pt x="2834" y="5"/>
                  </a:lnTo>
                  <a:lnTo>
                    <a:pt x="2853" y="5"/>
                  </a:lnTo>
                  <a:lnTo>
                    <a:pt x="2873" y="5"/>
                  </a:lnTo>
                  <a:lnTo>
                    <a:pt x="2890" y="3"/>
                  </a:lnTo>
                  <a:lnTo>
                    <a:pt x="2909" y="2"/>
                  </a:lnTo>
                  <a:lnTo>
                    <a:pt x="2928" y="2"/>
                  </a:lnTo>
                  <a:lnTo>
                    <a:pt x="2947" y="2"/>
                  </a:lnTo>
                  <a:lnTo>
                    <a:pt x="2965" y="2"/>
                  </a:lnTo>
                  <a:lnTo>
                    <a:pt x="2984" y="2"/>
                  </a:lnTo>
                  <a:lnTo>
                    <a:pt x="3003" y="2"/>
                  </a:lnTo>
                  <a:lnTo>
                    <a:pt x="3022" y="2"/>
                  </a:lnTo>
                  <a:lnTo>
                    <a:pt x="3040" y="0"/>
                  </a:lnTo>
                  <a:lnTo>
                    <a:pt x="3057" y="0"/>
                  </a:lnTo>
                  <a:lnTo>
                    <a:pt x="3074" y="0"/>
                  </a:lnTo>
                  <a:lnTo>
                    <a:pt x="3093" y="0"/>
                  </a:lnTo>
                  <a:lnTo>
                    <a:pt x="3111" y="0"/>
                  </a:lnTo>
                  <a:lnTo>
                    <a:pt x="3130" y="2"/>
                  </a:lnTo>
                  <a:lnTo>
                    <a:pt x="3147" y="2"/>
                  </a:lnTo>
                  <a:lnTo>
                    <a:pt x="3167" y="3"/>
                  </a:lnTo>
                  <a:lnTo>
                    <a:pt x="3182" y="3"/>
                  </a:lnTo>
                  <a:lnTo>
                    <a:pt x="3201" y="3"/>
                  </a:lnTo>
                  <a:lnTo>
                    <a:pt x="3217" y="5"/>
                  </a:lnTo>
                  <a:lnTo>
                    <a:pt x="3236" y="7"/>
                  </a:lnTo>
                  <a:lnTo>
                    <a:pt x="3252" y="9"/>
                  </a:lnTo>
                  <a:lnTo>
                    <a:pt x="3271" y="10"/>
                  </a:lnTo>
                  <a:lnTo>
                    <a:pt x="3287" y="12"/>
                  </a:lnTo>
                  <a:lnTo>
                    <a:pt x="3306" y="15"/>
                  </a:lnTo>
                  <a:lnTo>
                    <a:pt x="3321" y="15"/>
                  </a:lnTo>
                  <a:lnTo>
                    <a:pt x="3337" y="19"/>
                  </a:lnTo>
                  <a:lnTo>
                    <a:pt x="3353" y="21"/>
                  </a:lnTo>
                  <a:lnTo>
                    <a:pt x="3370" y="24"/>
                  </a:lnTo>
                  <a:lnTo>
                    <a:pt x="3386" y="26"/>
                  </a:lnTo>
                  <a:lnTo>
                    <a:pt x="3401" y="29"/>
                  </a:lnTo>
                  <a:lnTo>
                    <a:pt x="3417" y="31"/>
                  </a:lnTo>
                  <a:lnTo>
                    <a:pt x="3433" y="36"/>
                  </a:lnTo>
                  <a:lnTo>
                    <a:pt x="3447" y="38"/>
                  </a:lnTo>
                  <a:lnTo>
                    <a:pt x="3462" y="42"/>
                  </a:lnTo>
                  <a:lnTo>
                    <a:pt x="3476" y="45"/>
                  </a:lnTo>
                  <a:lnTo>
                    <a:pt x="3492" y="50"/>
                  </a:lnTo>
                  <a:lnTo>
                    <a:pt x="3506" y="54"/>
                  </a:lnTo>
                  <a:lnTo>
                    <a:pt x="3520" y="59"/>
                  </a:lnTo>
                  <a:lnTo>
                    <a:pt x="3533" y="64"/>
                  </a:lnTo>
                  <a:lnTo>
                    <a:pt x="3549" y="69"/>
                  </a:lnTo>
                  <a:lnTo>
                    <a:pt x="3561" y="73"/>
                  </a:lnTo>
                  <a:lnTo>
                    <a:pt x="3575" y="78"/>
                  </a:lnTo>
                  <a:lnTo>
                    <a:pt x="3587" y="83"/>
                  </a:lnTo>
                  <a:lnTo>
                    <a:pt x="3601" y="88"/>
                  </a:lnTo>
                  <a:lnTo>
                    <a:pt x="3612" y="94"/>
                  </a:lnTo>
                  <a:lnTo>
                    <a:pt x="3626" y="101"/>
                  </a:lnTo>
                  <a:lnTo>
                    <a:pt x="3636" y="108"/>
                  </a:lnTo>
                  <a:lnTo>
                    <a:pt x="3650" y="115"/>
                  </a:lnTo>
                  <a:lnTo>
                    <a:pt x="3660" y="120"/>
                  </a:lnTo>
                  <a:lnTo>
                    <a:pt x="3671" y="127"/>
                  </a:lnTo>
                  <a:lnTo>
                    <a:pt x="3681" y="134"/>
                  </a:lnTo>
                  <a:lnTo>
                    <a:pt x="3693" y="142"/>
                  </a:lnTo>
                  <a:lnTo>
                    <a:pt x="3704" y="149"/>
                  </a:lnTo>
                  <a:lnTo>
                    <a:pt x="3714" y="158"/>
                  </a:lnTo>
                  <a:lnTo>
                    <a:pt x="3725" y="165"/>
                  </a:lnTo>
                  <a:lnTo>
                    <a:pt x="3735" y="175"/>
                  </a:lnTo>
                  <a:lnTo>
                    <a:pt x="3747" y="188"/>
                  </a:lnTo>
                  <a:lnTo>
                    <a:pt x="3761" y="203"/>
                  </a:lnTo>
                  <a:lnTo>
                    <a:pt x="3773" y="219"/>
                  </a:lnTo>
                  <a:lnTo>
                    <a:pt x="3787" y="235"/>
                  </a:lnTo>
                  <a:lnTo>
                    <a:pt x="3791" y="242"/>
                  </a:lnTo>
                  <a:lnTo>
                    <a:pt x="3796" y="250"/>
                  </a:lnTo>
                  <a:lnTo>
                    <a:pt x="3801" y="257"/>
                  </a:lnTo>
                  <a:lnTo>
                    <a:pt x="3806" y="268"/>
                  </a:lnTo>
                  <a:lnTo>
                    <a:pt x="3810" y="276"/>
                  </a:lnTo>
                  <a:lnTo>
                    <a:pt x="3815" y="285"/>
                  </a:lnTo>
                  <a:lnTo>
                    <a:pt x="3819" y="294"/>
                  </a:lnTo>
                  <a:lnTo>
                    <a:pt x="3824" y="304"/>
                  </a:lnTo>
                  <a:lnTo>
                    <a:pt x="3829" y="322"/>
                  </a:lnTo>
                  <a:lnTo>
                    <a:pt x="3836" y="341"/>
                  </a:lnTo>
                  <a:lnTo>
                    <a:pt x="3838" y="351"/>
                  </a:lnTo>
                  <a:lnTo>
                    <a:pt x="3840" y="362"/>
                  </a:lnTo>
                  <a:lnTo>
                    <a:pt x="3841" y="372"/>
                  </a:lnTo>
                  <a:lnTo>
                    <a:pt x="3845" y="382"/>
                  </a:lnTo>
                  <a:lnTo>
                    <a:pt x="3845" y="393"/>
                  </a:lnTo>
                  <a:lnTo>
                    <a:pt x="3846" y="403"/>
                  </a:lnTo>
                  <a:lnTo>
                    <a:pt x="3848" y="414"/>
                  </a:lnTo>
                  <a:lnTo>
                    <a:pt x="3850" y="424"/>
                  </a:lnTo>
                  <a:lnTo>
                    <a:pt x="3850" y="435"/>
                  </a:lnTo>
                  <a:lnTo>
                    <a:pt x="3850" y="447"/>
                  </a:lnTo>
                  <a:lnTo>
                    <a:pt x="3850" y="459"/>
                  </a:lnTo>
                  <a:lnTo>
                    <a:pt x="3852" y="473"/>
                  </a:lnTo>
                  <a:lnTo>
                    <a:pt x="3850" y="654"/>
                  </a:lnTo>
                  <a:lnTo>
                    <a:pt x="3848" y="683"/>
                  </a:lnTo>
                  <a:lnTo>
                    <a:pt x="3848" y="714"/>
                  </a:lnTo>
                  <a:lnTo>
                    <a:pt x="3846" y="744"/>
                  </a:lnTo>
                  <a:lnTo>
                    <a:pt x="3846" y="775"/>
                  </a:lnTo>
                  <a:lnTo>
                    <a:pt x="3845" y="805"/>
                  </a:lnTo>
                  <a:lnTo>
                    <a:pt x="3845" y="834"/>
                  </a:lnTo>
                  <a:lnTo>
                    <a:pt x="3845" y="864"/>
                  </a:lnTo>
                  <a:lnTo>
                    <a:pt x="3845" y="895"/>
                  </a:lnTo>
                  <a:lnTo>
                    <a:pt x="3843" y="923"/>
                  </a:lnTo>
                  <a:lnTo>
                    <a:pt x="3843" y="954"/>
                  </a:lnTo>
                  <a:lnTo>
                    <a:pt x="3841" y="982"/>
                  </a:lnTo>
                  <a:lnTo>
                    <a:pt x="3841" y="1014"/>
                  </a:lnTo>
                  <a:lnTo>
                    <a:pt x="3840" y="1041"/>
                  </a:lnTo>
                  <a:lnTo>
                    <a:pt x="3840" y="1071"/>
                  </a:lnTo>
                  <a:lnTo>
                    <a:pt x="3838" y="1099"/>
                  </a:lnTo>
                  <a:lnTo>
                    <a:pt x="3838" y="1128"/>
                  </a:lnTo>
                  <a:lnTo>
                    <a:pt x="3834" y="1154"/>
                  </a:lnTo>
                  <a:lnTo>
                    <a:pt x="3834" y="1182"/>
                  </a:lnTo>
                  <a:lnTo>
                    <a:pt x="3831" y="1210"/>
                  </a:lnTo>
                  <a:lnTo>
                    <a:pt x="3831" y="1238"/>
                  </a:lnTo>
                  <a:lnTo>
                    <a:pt x="3827" y="1264"/>
                  </a:lnTo>
                  <a:lnTo>
                    <a:pt x="3827" y="1290"/>
                  </a:lnTo>
                  <a:lnTo>
                    <a:pt x="3824" y="1316"/>
                  </a:lnTo>
                  <a:lnTo>
                    <a:pt x="3824" y="1344"/>
                  </a:lnTo>
                  <a:lnTo>
                    <a:pt x="3820" y="1368"/>
                  </a:lnTo>
                  <a:lnTo>
                    <a:pt x="3817" y="1394"/>
                  </a:lnTo>
                  <a:lnTo>
                    <a:pt x="3813" y="1420"/>
                  </a:lnTo>
                  <a:lnTo>
                    <a:pt x="3812" y="1447"/>
                  </a:lnTo>
                  <a:lnTo>
                    <a:pt x="3808" y="1471"/>
                  </a:lnTo>
                  <a:lnTo>
                    <a:pt x="3806" y="1495"/>
                  </a:lnTo>
                  <a:lnTo>
                    <a:pt x="3803" y="1520"/>
                  </a:lnTo>
                  <a:lnTo>
                    <a:pt x="3801" y="1546"/>
                  </a:lnTo>
                  <a:lnTo>
                    <a:pt x="3796" y="1568"/>
                  </a:lnTo>
                  <a:lnTo>
                    <a:pt x="3793" y="1591"/>
                  </a:lnTo>
                  <a:lnTo>
                    <a:pt x="3787" y="1614"/>
                  </a:lnTo>
                  <a:lnTo>
                    <a:pt x="3784" y="1636"/>
                  </a:lnTo>
                  <a:lnTo>
                    <a:pt x="3779" y="1657"/>
                  </a:lnTo>
                  <a:lnTo>
                    <a:pt x="3773" y="1680"/>
                  </a:lnTo>
                  <a:lnTo>
                    <a:pt x="3768" y="1700"/>
                  </a:lnTo>
                  <a:lnTo>
                    <a:pt x="3765" y="1723"/>
                  </a:lnTo>
                  <a:lnTo>
                    <a:pt x="3758" y="1742"/>
                  </a:lnTo>
                  <a:lnTo>
                    <a:pt x="3753" y="1763"/>
                  </a:lnTo>
                  <a:lnTo>
                    <a:pt x="3746" y="1782"/>
                  </a:lnTo>
                  <a:lnTo>
                    <a:pt x="3740" y="1803"/>
                  </a:lnTo>
                  <a:lnTo>
                    <a:pt x="3733" y="1820"/>
                  </a:lnTo>
                  <a:lnTo>
                    <a:pt x="3726" y="1840"/>
                  </a:lnTo>
                  <a:lnTo>
                    <a:pt x="3720" y="1859"/>
                  </a:lnTo>
                  <a:lnTo>
                    <a:pt x="3714" y="1878"/>
                  </a:lnTo>
                  <a:lnTo>
                    <a:pt x="3706" y="1893"/>
                  </a:lnTo>
                  <a:lnTo>
                    <a:pt x="3697" y="1911"/>
                  </a:lnTo>
                  <a:lnTo>
                    <a:pt x="3688" y="1927"/>
                  </a:lnTo>
                  <a:lnTo>
                    <a:pt x="3681" y="1944"/>
                  </a:lnTo>
                  <a:lnTo>
                    <a:pt x="3671" y="1960"/>
                  </a:lnTo>
                  <a:lnTo>
                    <a:pt x="3662" y="1975"/>
                  </a:lnTo>
                  <a:lnTo>
                    <a:pt x="3652" y="1991"/>
                  </a:lnTo>
                  <a:lnTo>
                    <a:pt x="3643" y="2006"/>
                  </a:lnTo>
                  <a:lnTo>
                    <a:pt x="3631" y="2019"/>
                  </a:lnTo>
                  <a:lnTo>
                    <a:pt x="3620" y="2031"/>
                  </a:lnTo>
                  <a:lnTo>
                    <a:pt x="3610" y="2043"/>
                  </a:lnTo>
                  <a:lnTo>
                    <a:pt x="3600" y="2057"/>
                  </a:lnTo>
                  <a:lnTo>
                    <a:pt x="3587" y="2069"/>
                  </a:lnTo>
                  <a:lnTo>
                    <a:pt x="3577" y="2081"/>
                  </a:lnTo>
                  <a:lnTo>
                    <a:pt x="3565" y="2092"/>
                  </a:lnTo>
                  <a:lnTo>
                    <a:pt x="3553" y="2104"/>
                  </a:lnTo>
                  <a:lnTo>
                    <a:pt x="3540" y="2111"/>
                  </a:lnTo>
                  <a:lnTo>
                    <a:pt x="3528" y="2120"/>
                  </a:lnTo>
                  <a:lnTo>
                    <a:pt x="3516" y="2130"/>
                  </a:lnTo>
                  <a:lnTo>
                    <a:pt x="3504" y="2140"/>
                  </a:lnTo>
                  <a:lnTo>
                    <a:pt x="3490" y="2149"/>
                  </a:lnTo>
                  <a:lnTo>
                    <a:pt x="3478" y="2160"/>
                  </a:lnTo>
                  <a:lnTo>
                    <a:pt x="3464" y="2172"/>
                  </a:lnTo>
                  <a:lnTo>
                    <a:pt x="3452" y="2184"/>
                  </a:lnTo>
                  <a:lnTo>
                    <a:pt x="3436" y="2194"/>
                  </a:lnTo>
                  <a:lnTo>
                    <a:pt x="3422" y="2206"/>
                  </a:lnTo>
                  <a:lnTo>
                    <a:pt x="3407" y="2219"/>
                  </a:lnTo>
                  <a:lnTo>
                    <a:pt x="3393" y="2234"/>
                  </a:lnTo>
                  <a:lnTo>
                    <a:pt x="3377" y="2246"/>
                  </a:lnTo>
                  <a:lnTo>
                    <a:pt x="3361" y="2260"/>
                  </a:lnTo>
                  <a:lnTo>
                    <a:pt x="3353" y="2267"/>
                  </a:lnTo>
                  <a:lnTo>
                    <a:pt x="3346" y="2274"/>
                  </a:lnTo>
                  <a:lnTo>
                    <a:pt x="3337" y="2281"/>
                  </a:lnTo>
                  <a:lnTo>
                    <a:pt x="3330" y="2290"/>
                  </a:lnTo>
                  <a:lnTo>
                    <a:pt x="3320" y="2295"/>
                  </a:lnTo>
                  <a:lnTo>
                    <a:pt x="3313" y="2302"/>
                  </a:lnTo>
                  <a:lnTo>
                    <a:pt x="3302" y="2309"/>
                  </a:lnTo>
                  <a:lnTo>
                    <a:pt x="3295" y="2316"/>
                  </a:lnTo>
                  <a:lnTo>
                    <a:pt x="3287" y="2323"/>
                  </a:lnTo>
                  <a:lnTo>
                    <a:pt x="3278" y="2332"/>
                  </a:lnTo>
                  <a:lnTo>
                    <a:pt x="3269" y="2339"/>
                  </a:lnTo>
                  <a:lnTo>
                    <a:pt x="3262" y="2347"/>
                  </a:lnTo>
                  <a:lnTo>
                    <a:pt x="3252" y="2353"/>
                  </a:lnTo>
                  <a:lnTo>
                    <a:pt x="3243" y="2361"/>
                  </a:lnTo>
                  <a:lnTo>
                    <a:pt x="3234" y="2368"/>
                  </a:lnTo>
                  <a:lnTo>
                    <a:pt x="3227" y="2377"/>
                  </a:lnTo>
                  <a:lnTo>
                    <a:pt x="3217" y="2384"/>
                  </a:lnTo>
                  <a:lnTo>
                    <a:pt x="3208" y="2393"/>
                  </a:lnTo>
                  <a:lnTo>
                    <a:pt x="3200" y="2399"/>
                  </a:lnTo>
                  <a:lnTo>
                    <a:pt x="3193" y="2410"/>
                  </a:lnTo>
                  <a:lnTo>
                    <a:pt x="3182" y="2417"/>
                  </a:lnTo>
                  <a:lnTo>
                    <a:pt x="3173" y="2426"/>
                  </a:lnTo>
                  <a:lnTo>
                    <a:pt x="3165" y="2433"/>
                  </a:lnTo>
                  <a:lnTo>
                    <a:pt x="3156" y="2441"/>
                  </a:lnTo>
                  <a:lnTo>
                    <a:pt x="3146" y="2448"/>
                  </a:lnTo>
                  <a:lnTo>
                    <a:pt x="3137" y="2457"/>
                  </a:lnTo>
                  <a:lnTo>
                    <a:pt x="3128" y="2464"/>
                  </a:lnTo>
                  <a:lnTo>
                    <a:pt x="3120" y="2473"/>
                  </a:lnTo>
                  <a:lnTo>
                    <a:pt x="3109" y="2479"/>
                  </a:lnTo>
                  <a:lnTo>
                    <a:pt x="3100" y="2488"/>
                  </a:lnTo>
                  <a:lnTo>
                    <a:pt x="3092" y="2497"/>
                  </a:lnTo>
                  <a:lnTo>
                    <a:pt x="3083" y="2506"/>
                  </a:lnTo>
                  <a:lnTo>
                    <a:pt x="3074" y="2513"/>
                  </a:lnTo>
                  <a:lnTo>
                    <a:pt x="3066" y="2523"/>
                  </a:lnTo>
                  <a:lnTo>
                    <a:pt x="3057" y="2530"/>
                  </a:lnTo>
                  <a:lnTo>
                    <a:pt x="3048" y="2540"/>
                  </a:lnTo>
                  <a:lnTo>
                    <a:pt x="3033" y="2553"/>
                  </a:lnTo>
                  <a:lnTo>
                    <a:pt x="3017" y="2566"/>
                  </a:lnTo>
                  <a:lnTo>
                    <a:pt x="3001" y="2579"/>
                  </a:lnTo>
                  <a:lnTo>
                    <a:pt x="2987" y="2592"/>
                  </a:lnTo>
                  <a:lnTo>
                    <a:pt x="2972" y="2605"/>
                  </a:lnTo>
                  <a:lnTo>
                    <a:pt x="2958" y="2619"/>
                  </a:lnTo>
                  <a:lnTo>
                    <a:pt x="2944" y="2631"/>
                  </a:lnTo>
                  <a:lnTo>
                    <a:pt x="2930" y="2645"/>
                  </a:lnTo>
                  <a:lnTo>
                    <a:pt x="2914" y="2657"/>
                  </a:lnTo>
                  <a:lnTo>
                    <a:pt x="2899" y="2671"/>
                  </a:lnTo>
                  <a:lnTo>
                    <a:pt x="2883" y="2683"/>
                  </a:lnTo>
                  <a:lnTo>
                    <a:pt x="2869" y="2697"/>
                  </a:lnTo>
                  <a:lnTo>
                    <a:pt x="2853" y="2709"/>
                  </a:lnTo>
                  <a:lnTo>
                    <a:pt x="2840" y="2723"/>
                  </a:lnTo>
                  <a:lnTo>
                    <a:pt x="2826" y="2735"/>
                  </a:lnTo>
                  <a:lnTo>
                    <a:pt x="2812" y="2749"/>
                  </a:lnTo>
                  <a:lnTo>
                    <a:pt x="2796" y="2761"/>
                  </a:lnTo>
                  <a:lnTo>
                    <a:pt x="2782" y="2773"/>
                  </a:lnTo>
                  <a:lnTo>
                    <a:pt x="2768" y="2786"/>
                  </a:lnTo>
                  <a:lnTo>
                    <a:pt x="2754" y="2799"/>
                  </a:lnTo>
                  <a:lnTo>
                    <a:pt x="2739" y="2812"/>
                  </a:lnTo>
                  <a:lnTo>
                    <a:pt x="2725" y="2824"/>
                  </a:lnTo>
                  <a:lnTo>
                    <a:pt x="2711" y="2836"/>
                  </a:lnTo>
                  <a:lnTo>
                    <a:pt x="2697" y="2850"/>
                  </a:lnTo>
                  <a:lnTo>
                    <a:pt x="2681" y="2860"/>
                  </a:lnTo>
                  <a:lnTo>
                    <a:pt x="2669" y="2872"/>
                  </a:lnTo>
                  <a:lnTo>
                    <a:pt x="2654" y="2883"/>
                  </a:lnTo>
                  <a:lnTo>
                    <a:pt x="2641" y="2895"/>
                  </a:lnTo>
                  <a:lnTo>
                    <a:pt x="2627" y="2905"/>
                  </a:lnTo>
                  <a:lnTo>
                    <a:pt x="2615" y="2918"/>
                  </a:lnTo>
                  <a:lnTo>
                    <a:pt x="2601" y="2930"/>
                  </a:lnTo>
                  <a:lnTo>
                    <a:pt x="2591" y="2942"/>
                  </a:lnTo>
                  <a:lnTo>
                    <a:pt x="2577" y="2951"/>
                  </a:lnTo>
                  <a:lnTo>
                    <a:pt x="2565" y="2961"/>
                  </a:lnTo>
                  <a:lnTo>
                    <a:pt x="2551" y="2972"/>
                  </a:lnTo>
                  <a:lnTo>
                    <a:pt x="2539" y="2982"/>
                  </a:lnTo>
                  <a:lnTo>
                    <a:pt x="2527" y="2991"/>
                  </a:lnTo>
                  <a:lnTo>
                    <a:pt x="2514" y="3001"/>
                  </a:lnTo>
                  <a:lnTo>
                    <a:pt x="2502" y="3012"/>
                  </a:lnTo>
                  <a:lnTo>
                    <a:pt x="2492" y="3022"/>
                  </a:lnTo>
                  <a:lnTo>
                    <a:pt x="2480" y="3029"/>
                  </a:lnTo>
                  <a:lnTo>
                    <a:pt x="2469" y="3038"/>
                  </a:lnTo>
                  <a:lnTo>
                    <a:pt x="2459" y="3046"/>
                  </a:lnTo>
                  <a:lnTo>
                    <a:pt x="2448" y="3055"/>
                  </a:lnTo>
                  <a:lnTo>
                    <a:pt x="2438" y="3062"/>
                  </a:lnTo>
                  <a:lnTo>
                    <a:pt x="2427" y="3071"/>
                  </a:lnTo>
                  <a:lnTo>
                    <a:pt x="2419" y="3078"/>
                  </a:lnTo>
                  <a:lnTo>
                    <a:pt x="2410" y="3086"/>
                  </a:lnTo>
                  <a:lnTo>
                    <a:pt x="2400" y="3092"/>
                  </a:lnTo>
                  <a:lnTo>
                    <a:pt x="2389" y="3099"/>
                  </a:lnTo>
                  <a:lnTo>
                    <a:pt x="2380" y="3104"/>
                  </a:lnTo>
                  <a:lnTo>
                    <a:pt x="2374" y="3111"/>
                  </a:lnTo>
                  <a:lnTo>
                    <a:pt x="2363" y="3114"/>
                  </a:lnTo>
                  <a:lnTo>
                    <a:pt x="2356" y="3119"/>
                  </a:lnTo>
                  <a:lnTo>
                    <a:pt x="2349" y="3125"/>
                  </a:lnTo>
                  <a:lnTo>
                    <a:pt x="2344" y="3130"/>
                  </a:lnTo>
                  <a:lnTo>
                    <a:pt x="2328" y="3137"/>
                  </a:lnTo>
                  <a:lnTo>
                    <a:pt x="2318" y="3144"/>
                  </a:lnTo>
                  <a:lnTo>
                    <a:pt x="2307" y="3149"/>
                  </a:lnTo>
                  <a:lnTo>
                    <a:pt x="2300" y="3154"/>
                  </a:lnTo>
                  <a:lnTo>
                    <a:pt x="2290" y="3154"/>
                  </a:lnTo>
                  <a:lnTo>
                    <a:pt x="2281" y="3154"/>
                  </a:lnTo>
                  <a:lnTo>
                    <a:pt x="2271" y="3154"/>
                  </a:lnTo>
                  <a:lnTo>
                    <a:pt x="2262" y="3156"/>
                  </a:lnTo>
                  <a:lnTo>
                    <a:pt x="2250" y="3154"/>
                  </a:lnTo>
                  <a:lnTo>
                    <a:pt x="2238" y="3154"/>
                  </a:lnTo>
                  <a:lnTo>
                    <a:pt x="2226" y="3152"/>
                  </a:lnTo>
                  <a:lnTo>
                    <a:pt x="2214" y="3152"/>
                  </a:lnTo>
                  <a:lnTo>
                    <a:pt x="2198" y="3149"/>
                  </a:lnTo>
                  <a:lnTo>
                    <a:pt x="2184" y="3147"/>
                  </a:lnTo>
                  <a:lnTo>
                    <a:pt x="2168" y="3144"/>
                  </a:lnTo>
                  <a:lnTo>
                    <a:pt x="2154" y="3142"/>
                  </a:lnTo>
                  <a:lnTo>
                    <a:pt x="2137" y="3137"/>
                  </a:lnTo>
                  <a:lnTo>
                    <a:pt x="2121" y="3133"/>
                  </a:lnTo>
                  <a:lnTo>
                    <a:pt x="2106" y="3128"/>
                  </a:lnTo>
                  <a:lnTo>
                    <a:pt x="2090" y="3125"/>
                  </a:lnTo>
                  <a:lnTo>
                    <a:pt x="2071" y="3118"/>
                  </a:lnTo>
                  <a:lnTo>
                    <a:pt x="2055" y="3111"/>
                  </a:lnTo>
                  <a:lnTo>
                    <a:pt x="2036" y="3104"/>
                  </a:lnTo>
                  <a:lnTo>
                    <a:pt x="2020" y="3097"/>
                  </a:lnTo>
                  <a:lnTo>
                    <a:pt x="2001" y="3088"/>
                  </a:lnTo>
                  <a:lnTo>
                    <a:pt x="1984" y="3081"/>
                  </a:lnTo>
                  <a:lnTo>
                    <a:pt x="1975" y="3076"/>
                  </a:lnTo>
                  <a:lnTo>
                    <a:pt x="1967" y="3072"/>
                  </a:lnTo>
                  <a:lnTo>
                    <a:pt x="1958" y="3067"/>
                  </a:lnTo>
                  <a:lnTo>
                    <a:pt x="1951" y="3064"/>
                  </a:lnTo>
                  <a:lnTo>
                    <a:pt x="1940" y="3057"/>
                  </a:lnTo>
                  <a:lnTo>
                    <a:pt x="1934" y="3052"/>
                  </a:lnTo>
                  <a:lnTo>
                    <a:pt x="1923" y="3046"/>
                  </a:lnTo>
                  <a:lnTo>
                    <a:pt x="1916" y="3041"/>
                  </a:lnTo>
                  <a:lnTo>
                    <a:pt x="1900" y="3031"/>
                  </a:lnTo>
                  <a:lnTo>
                    <a:pt x="1885" y="3020"/>
                  </a:lnTo>
                  <a:lnTo>
                    <a:pt x="1874" y="3013"/>
                  </a:lnTo>
                  <a:lnTo>
                    <a:pt x="1867" y="3006"/>
                  </a:lnTo>
                  <a:lnTo>
                    <a:pt x="1859" y="2999"/>
                  </a:lnTo>
                  <a:lnTo>
                    <a:pt x="1852" y="2994"/>
                  </a:lnTo>
                  <a:lnTo>
                    <a:pt x="1838" y="2982"/>
                  </a:lnTo>
                  <a:lnTo>
                    <a:pt x="1824" y="2970"/>
                  </a:lnTo>
                  <a:lnTo>
                    <a:pt x="1814" y="2959"/>
                  </a:lnTo>
                  <a:lnTo>
                    <a:pt x="1803" y="2949"/>
                  </a:lnTo>
                  <a:lnTo>
                    <a:pt x="1793" y="2939"/>
                  </a:lnTo>
                  <a:lnTo>
                    <a:pt x="1786" y="2928"/>
                  </a:lnTo>
                  <a:lnTo>
                    <a:pt x="1775" y="2918"/>
                  </a:lnTo>
                  <a:lnTo>
                    <a:pt x="1768" y="2907"/>
                  </a:lnTo>
                  <a:lnTo>
                    <a:pt x="1760" y="2897"/>
                  </a:lnTo>
                  <a:lnTo>
                    <a:pt x="1754" y="2888"/>
                  </a:lnTo>
                  <a:lnTo>
                    <a:pt x="1747" y="2876"/>
                  </a:lnTo>
                  <a:lnTo>
                    <a:pt x="1741" y="2866"/>
                  </a:lnTo>
                  <a:lnTo>
                    <a:pt x="1735" y="2855"/>
                  </a:lnTo>
                  <a:lnTo>
                    <a:pt x="1730" y="2845"/>
                  </a:lnTo>
                  <a:lnTo>
                    <a:pt x="1725" y="2832"/>
                  </a:lnTo>
                  <a:lnTo>
                    <a:pt x="1720" y="2822"/>
                  </a:lnTo>
                  <a:lnTo>
                    <a:pt x="1716" y="2812"/>
                  </a:lnTo>
                  <a:lnTo>
                    <a:pt x="1713" y="2801"/>
                  </a:lnTo>
                  <a:lnTo>
                    <a:pt x="1707" y="2789"/>
                  </a:lnTo>
                  <a:lnTo>
                    <a:pt x="1704" y="2777"/>
                  </a:lnTo>
                  <a:lnTo>
                    <a:pt x="1701" y="2765"/>
                  </a:lnTo>
                  <a:lnTo>
                    <a:pt x="1701" y="2754"/>
                  </a:lnTo>
                  <a:lnTo>
                    <a:pt x="1697" y="2742"/>
                  </a:lnTo>
                  <a:lnTo>
                    <a:pt x="1697" y="2730"/>
                  </a:lnTo>
                  <a:lnTo>
                    <a:pt x="1697" y="2718"/>
                  </a:lnTo>
                  <a:lnTo>
                    <a:pt x="1697" y="2707"/>
                  </a:lnTo>
                  <a:lnTo>
                    <a:pt x="1695" y="2693"/>
                  </a:lnTo>
                  <a:lnTo>
                    <a:pt x="1695" y="2681"/>
                  </a:lnTo>
                  <a:lnTo>
                    <a:pt x="1695" y="2669"/>
                  </a:lnTo>
                  <a:lnTo>
                    <a:pt x="1697" y="2657"/>
                  </a:lnTo>
                  <a:lnTo>
                    <a:pt x="1697" y="2643"/>
                  </a:lnTo>
                  <a:lnTo>
                    <a:pt x="1701" y="2632"/>
                  </a:lnTo>
                  <a:lnTo>
                    <a:pt x="1702" y="2619"/>
                  </a:lnTo>
                  <a:lnTo>
                    <a:pt x="1707" y="2608"/>
                  </a:lnTo>
                  <a:close/>
                </a:path>
              </a:pathLst>
            </a:custGeom>
            <a:solidFill>
              <a:srgbClr val="FCA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4" name="Freeform 276"/>
            <p:cNvSpPr>
              <a:spLocks/>
            </p:cNvSpPr>
            <p:nvPr/>
          </p:nvSpPr>
          <p:spPr bwMode="auto">
            <a:xfrm>
              <a:off x="1621" y="3503"/>
              <a:ext cx="461" cy="458"/>
            </a:xfrm>
            <a:custGeom>
              <a:avLst/>
              <a:gdLst>
                <a:gd name="T0" fmla="*/ 557 w 922"/>
                <a:gd name="T1" fmla="*/ 307 h 914"/>
                <a:gd name="T2" fmla="*/ 541 w 922"/>
                <a:gd name="T3" fmla="*/ 347 h 914"/>
                <a:gd name="T4" fmla="*/ 491 w 922"/>
                <a:gd name="T5" fmla="*/ 408 h 914"/>
                <a:gd name="T6" fmla="*/ 440 w 922"/>
                <a:gd name="T7" fmla="*/ 440 h 914"/>
                <a:gd name="T8" fmla="*/ 373 w 922"/>
                <a:gd name="T9" fmla="*/ 476 h 914"/>
                <a:gd name="T10" fmla="*/ 320 w 922"/>
                <a:gd name="T11" fmla="*/ 539 h 914"/>
                <a:gd name="T12" fmla="*/ 315 w 922"/>
                <a:gd name="T13" fmla="*/ 619 h 914"/>
                <a:gd name="T14" fmla="*/ 340 w 922"/>
                <a:gd name="T15" fmla="*/ 690 h 914"/>
                <a:gd name="T16" fmla="*/ 371 w 922"/>
                <a:gd name="T17" fmla="*/ 742 h 914"/>
                <a:gd name="T18" fmla="*/ 404 w 922"/>
                <a:gd name="T19" fmla="*/ 747 h 914"/>
                <a:gd name="T20" fmla="*/ 473 w 922"/>
                <a:gd name="T21" fmla="*/ 744 h 914"/>
                <a:gd name="T22" fmla="*/ 442 w 922"/>
                <a:gd name="T23" fmla="*/ 794 h 914"/>
                <a:gd name="T24" fmla="*/ 407 w 922"/>
                <a:gd name="T25" fmla="*/ 827 h 914"/>
                <a:gd name="T26" fmla="*/ 378 w 922"/>
                <a:gd name="T27" fmla="*/ 874 h 914"/>
                <a:gd name="T28" fmla="*/ 326 w 922"/>
                <a:gd name="T29" fmla="*/ 907 h 914"/>
                <a:gd name="T30" fmla="*/ 284 w 922"/>
                <a:gd name="T31" fmla="*/ 906 h 914"/>
                <a:gd name="T32" fmla="*/ 227 w 922"/>
                <a:gd name="T33" fmla="*/ 869 h 914"/>
                <a:gd name="T34" fmla="*/ 190 w 922"/>
                <a:gd name="T35" fmla="*/ 839 h 914"/>
                <a:gd name="T36" fmla="*/ 129 w 922"/>
                <a:gd name="T37" fmla="*/ 784 h 914"/>
                <a:gd name="T38" fmla="*/ 93 w 922"/>
                <a:gd name="T39" fmla="*/ 726 h 914"/>
                <a:gd name="T40" fmla="*/ 73 w 922"/>
                <a:gd name="T41" fmla="*/ 660 h 914"/>
                <a:gd name="T42" fmla="*/ 49 w 922"/>
                <a:gd name="T43" fmla="*/ 582 h 914"/>
                <a:gd name="T44" fmla="*/ 30 w 922"/>
                <a:gd name="T45" fmla="*/ 500 h 914"/>
                <a:gd name="T46" fmla="*/ 13 w 922"/>
                <a:gd name="T47" fmla="*/ 420 h 914"/>
                <a:gd name="T48" fmla="*/ 2 w 922"/>
                <a:gd name="T49" fmla="*/ 349 h 914"/>
                <a:gd name="T50" fmla="*/ 0 w 922"/>
                <a:gd name="T51" fmla="*/ 283 h 914"/>
                <a:gd name="T52" fmla="*/ 16 w 922"/>
                <a:gd name="T53" fmla="*/ 226 h 914"/>
                <a:gd name="T54" fmla="*/ 61 w 922"/>
                <a:gd name="T55" fmla="*/ 170 h 914"/>
                <a:gd name="T56" fmla="*/ 124 w 922"/>
                <a:gd name="T57" fmla="*/ 111 h 914"/>
                <a:gd name="T58" fmla="*/ 202 w 922"/>
                <a:gd name="T59" fmla="*/ 59 h 914"/>
                <a:gd name="T60" fmla="*/ 287 w 922"/>
                <a:gd name="T61" fmla="*/ 17 h 914"/>
                <a:gd name="T62" fmla="*/ 374 w 922"/>
                <a:gd name="T63" fmla="*/ 0 h 914"/>
                <a:gd name="T64" fmla="*/ 461 w 922"/>
                <a:gd name="T65" fmla="*/ 12 h 914"/>
                <a:gd name="T66" fmla="*/ 585 w 922"/>
                <a:gd name="T67" fmla="*/ 52 h 914"/>
                <a:gd name="T68" fmla="*/ 661 w 922"/>
                <a:gd name="T69" fmla="*/ 78 h 914"/>
                <a:gd name="T70" fmla="*/ 734 w 922"/>
                <a:gd name="T71" fmla="*/ 107 h 914"/>
                <a:gd name="T72" fmla="*/ 797 w 922"/>
                <a:gd name="T73" fmla="*/ 140 h 914"/>
                <a:gd name="T74" fmla="*/ 849 w 922"/>
                <a:gd name="T75" fmla="*/ 179 h 914"/>
                <a:gd name="T76" fmla="*/ 879 w 922"/>
                <a:gd name="T77" fmla="*/ 220 h 914"/>
                <a:gd name="T78" fmla="*/ 898 w 922"/>
                <a:gd name="T79" fmla="*/ 311 h 914"/>
                <a:gd name="T80" fmla="*/ 908 w 922"/>
                <a:gd name="T81" fmla="*/ 375 h 914"/>
                <a:gd name="T82" fmla="*/ 917 w 922"/>
                <a:gd name="T83" fmla="*/ 443 h 914"/>
                <a:gd name="T84" fmla="*/ 922 w 922"/>
                <a:gd name="T85" fmla="*/ 511 h 914"/>
                <a:gd name="T86" fmla="*/ 915 w 922"/>
                <a:gd name="T87" fmla="*/ 568 h 914"/>
                <a:gd name="T88" fmla="*/ 891 w 922"/>
                <a:gd name="T89" fmla="*/ 629 h 914"/>
                <a:gd name="T90" fmla="*/ 828 w 922"/>
                <a:gd name="T91" fmla="*/ 655 h 914"/>
                <a:gd name="T92" fmla="*/ 755 w 922"/>
                <a:gd name="T93" fmla="*/ 669 h 914"/>
                <a:gd name="T94" fmla="*/ 666 w 922"/>
                <a:gd name="T95" fmla="*/ 681 h 914"/>
                <a:gd name="T96" fmla="*/ 578 w 922"/>
                <a:gd name="T97" fmla="*/ 692 h 914"/>
                <a:gd name="T98" fmla="*/ 494 w 922"/>
                <a:gd name="T99" fmla="*/ 700 h 914"/>
                <a:gd name="T100" fmla="*/ 428 w 922"/>
                <a:gd name="T101" fmla="*/ 706 h 914"/>
                <a:gd name="T102" fmla="*/ 390 w 922"/>
                <a:gd name="T103" fmla="*/ 700 h 914"/>
                <a:gd name="T104" fmla="*/ 357 w 922"/>
                <a:gd name="T105" fmla="*/ 626 h 914"/>
                <a:gd name="T106" fmla="*/ 357 w 922"/>
                <a:gd name="T107" fmla="*/ 553 h 914"/>
                <a:gd name="T108" fmla="*/ 395 w 922"/>
                <a:gd name="T109" fmla="*/ 509 h 914"/>
                <a:gd name="T110" fmla="*/ 463 w 922"/>
                <a:gd name="T111" fmla="*/ 473 h 914"/>
                <a:gd name="T112" fmla="*/ 520 w 922"/>
                <a:gd name="T113" fmla="*/ 438 h 914"/>
                <a:gd name="T114" fmla="*/ 560 w 922"/>
                <a:gd name="T115" fmla="*/ 391 h 914"/>
                <a:gd name="T116" fmla="*/ 592 w 922"/>
                <a:gd name="T117" fmla="*/ 33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2" h="914">
                  <a:moveTo>
                    <a:pt x="597" y="307"/>
                  </a:moveTo>
                  <a:lnTo>
                    <a:pt x="590" y="293"/>
                  </a:lnTo>
                  <a:lnTo>
                    <a:pt x="578" y="288"/>
                  </a:lnTo>
                  <a:lnTo>
                    <a:pt x="562" y="293"/>
                  </a:lnTo>
                  <a:lnTo>
                    <a:pt x="557" y="307"/>
                  </a:lnTo>
                  <a:lnTo>
                    <a:pt x="555" y="311"/>
                  </a:lnTo>
                  <a:lnTo>
                    <a:pt x="553" y="323"/>
                  </a:lnTo>
                  <a:lnTo>
                    <a:pt x="550" y="328"/>
                  </a:lnTo>
                  <a:lnTo>
                    <a:pt x="546" y="339"/>
                  </a:lnTo>
                  <a:lnTo>
                    <a:pt x="541" y="347"/>
                  </a:lnTo>
                  <a:lnTo>
                    <a:pt x="536" y="360"/>
                  </a:lnTo>
                  <a:lnTo>
                    <a:pt x="526" y="370"/>
                  </a:lnTo>
                  <a:lnTo>
                    <a:pt x="517" y="382"/>
                  </a:lnTo>
                  <a:lnTo>
                    <a:pt x="505" y="394"/>
                  </a:lnTo>
                  <a:lnTo>
                    <a:pt x="491" y="408"/>
                  </a:lnTo>
                  <a:lnTo>
                    <a:pt x="482" y="413"/>
                  </a:lnTo>
                  <a:lnTo>
                    <a:pt x="473" y="420"/>
                  </a:lnTo>
                  <a:lnTo>
                    <a:pt x="463" y="427"/>
                  </a:lnTo>
                  <a:lnTo>
                    <a:pt x="453" y="434"/>
                  </a:lnTo>
                  <a:lnTo>
                    <a:pt x="440" y="440"/>
                  </a:lnTo>
                  <a:lnTo>
                    <a:pt x="430" y="446"/>
                  </a:lnTo>
                  <a:lnTo>
                    <a:pt x="418" y="453"/>
                  </a:lnTo>
                  <a:lnTo>
                    <a:pt x="406" y="460"/>
                  </a:lnTo>
                  <a:lnTo>
                    <a:pt x="386" y="467"/>
                  </a:lnTo>
                  <a:lnTo>
                    <a:pt x="373" y="476"/>
                  </a:lnTo>
                  <a:lnTo>
                    <a:pt x="359" y="486"/>
                  </a:lnTo>
                  <a:lnTo>
                    <a:pt x="348" y="499"/>
                  </a:lnTo>
                  <a:lnTo>
                    <a:pt x="336" y="509"/>
                  </a:lnTo>
                  <a:lnTo>
                    <a:pt x="327" y="523"/>
                  </a:lnTo>
                  <a:lnTo>
                    <a:pt x="320" y="539"/>
                  </a:lnTo>
                  <a:lnTo>
                    <a:pt x="317" y="554"/>
                  </a:lnTo>
                  <a:lnTo>
                    <a:pt x="312" y="570"/>
                  </a:lnTo>
                  <a:lnTo>
                    <a:pt x="310" y="586"/>
                  </a:lnTo>
                  <a:lnTo>
                    <a:pt x="310" y="601"/>
                  </a:lnTo>
                  <a:lnTo>
                    <a:pt x="315" y="619"/>
                  </a:lnTo>
                  <a:lnTo>
                    <a:pt x="317" y="633"/>
                  </a:lnTo>
                  <a:lnTo>
                    <a:pt x="322" y="648"/>
                  </a:lnTo>
                  <a:lnTo>
                    <a:pt x="327" y="664"/>
                  </a:lnTo>
                  <a:lnTo>
                    <a:pt x="334" y="679"/>
                  </a:lnTo>
                  <a:lnTo>
                    <a:pt x="340" y="690"/>
                  </a:lnTo>
                  <a:lnTo>
                    <a:pt x="345" y="702"/>
                  </a:lnTo>
                  <a:lnTo>
                    <a:pt x="350" y="713"/>
                  </a:lnTo>
                  <a:lnTo>
                    <a:pt x="357" y="723"/>
                  </a:lnTo>
                  <a:lnTo>
                    <a:pt x="366" y="735"/>
                  </a:lnTo>
                  <a:lnTo>
                    <a:pt x="371" y="742"/>
                  </a:lnTo>
                  <a:lnTo>
                    <a:pt x="380" y="747"/>
                  </a:lnTo>
                  <a:lnTo>
                    <a:pt x="388" y="751"/>
                  </a:lnTo>
                  <a:lnTo>
                    <a:pt x="390" y="749"/>
                  </a:lnTo>
                  <a:lnTo>
                    <a:pt x="395" y="749"/>
                  </a:lnTo>
                  <a:lnTo>
                    <a:pt x="404" y="747"/>
                  </a:lnTo>
                  <a:lnTo>
                    <a:pt x="414" y="747"/>
                  </a:lnTo>
                  <a:lnTo>
                    <a:pt x="425" y="746"/>
                  </a:lnTo>
                  <a:lnTo>
                    <a:pt x="440" y="746"/>
                  </a:lnTo>
                  <a:lnTo>
                    <a:pt x="454" y="744"/>
                  </a:lnTo>
                  <a:lnTo>
                    <a:pt x="473" y="744"/>
                  </a:lnTo>
                  <a:lnTo>
                    <a:pt x="468" y="751"/>
                  </a:lnTo>
                  <a:lnTo>
                    <a:pt x="463" y="761"/>
                  </a:lnTo>
                  <a:lnTo>
                    <a:pt x="456" y="772"/>
                  </a:lnTo>
                  <a:lnTo>
                    <a:pt x="451" y="784"/>
                  </a:lnTo>
                  <a:lnTo>
                    <a:pt x="442" y="794"/>
                  </a:lnTo>
                  <a:lnTo>
                    <a:pt x="435" y="806"/>
                  </a:lnTo>
                  <a:lnTo>
                    <a:pt x="426" y="819"/>
                  </a:lnTo>
                  <a:lnTo>
                    <a:pt x="420" y="833"/>
                  </a:lnTo>
                  <a:lnTo>
                    <a:pt x="413" y="827"/>
                  </a:lnTo>
                  <a:lnTo>
                    <a:pt x="407" y="827"/>
                  </a:lnTo>
                  <a:lnTo>
                    <a:pt x="392" y="833"/>
                  </a:lnTo>
                  <a:lnTo>
                    <a:pt x="388" y="848"/>
                  </a:lnTo>
                  <a:lnTo>
                    <a:pt x="388" y="853"/>
                  </a:lnTo>
                  <a:lnTo>
                    <a:pt x="388" y="867"/>
                  </a:lnTo>
                  <a:lnTo>
                    <a:pt x="378" y="874"/>
                  </a:lnTo>
                  <a:lnTo>
                    <a:pt x="367" y="883"/>
                  </a:lnTo>
                  <a:lnTo>
                    <a:pt x="357" y="890"/>
                  </a:lnTo>
                  <a:lnTo>
                    <a:pt x="348" y="897"/>
                  </a:lnTo>
                  <a:lnTo>
                    <a:pt x="336" y="902"/>
                  </a:lnTo>
                  <a:lnTo>
                    <a:pt x="326" y="907"/>
                  </a:lnTo>
                  <a:lnTo>
                    <a:pt x="315" y="911"/>
                  </a:lnTo>
                  <a:lnTo>
                    <a:pt x="305" y="914"/>
                  </a:lnTo>
                  <a:lnTo>
                    <a:pt x="298" y="913"/>
                  </a:lnTo>
                  <a:lnTo>
                    <a:pt x="293" y="911"/>
                  </a:lnTo>
                  <a:lnTo>
                    <a:pt x="284" y="906"/>
                  </a:lnTo>
                  <a:lnTo>
                    <a:pt x="275" y="902"/>
                  </a:lnTo>
                  <a:lnTo>
                    <a:pt x="263" y="895"/>
                  </a:lnTo>
                  <a:lnTo>
                    <a:pt x="253" y="888"/>
                  </a:lnTo>
                  <a:lnTo>
                    <a:pt x="239" y="878"/>
                  </a:lnTo>
                  <a:lnTo>
                    <a:pt x="227" y="869"/>
                  </a:lnTo>
                  <a:lnTo>
                    <a:pt x="220" y="855"/>
                  </a:lnTo>
                  <a:lnTo>
                    <a:pt x="206" y="850"/>
                  </a:lnTo>
                  <a:lnTo>
                    <a:pt x="204" y="850"/>
                  </a:lnTo>
                  <a:lnTo>
                    <a:pt x="204" y="850"/>
                  </a:lnTo>
                  <a:lnTo>
                    <a:pt x="190" y="839"/>
                  </a:lnTo>
                  <a:lnTo>
                    <a:pt x="180" y="829"/>
                  </a:lnTo>
                  <a:lnTo>
                    <a:pt x="166" y="819"/>
                  </a:lnTo>
                  <a:lnTo>
                    <a:pt x="155" y="808"/>
                  </a:lnTo>
                  <a:lnTo>
                    <a:pt x="141" y="796"/>
                  </a:lnTo>
                  <a:lnTo>
                    <a:pt x="129" y="784"/>
                  </a:lnTo>
                  <a:lnTo>
                    <a:pt x="117" y="772"/>
                  </a:lnTo>
                  <a:lnTo>
                    <a:pt x="105" y="761"/>
                  </a:lnTo>
                  <a:lnTo>
                    <a:pt x="100" y="749"/>
                  </a:lnTo>
                  <a:lnTo>
                    <a:pt x="96" y="739"/>
                  </a:lnTo>
                  <a:lnTo>
                    <a:pt x="93" y="726"/>
                  </a:lnTo>
                  <a:lnTo>
                    <a:pt x="89" y="716"/>
                  </a:lnTo>
                  <a:lnTo>
                    <a:pt x="84" y="702"/>
                  </a:lnTo>
                  <a:lnTo>
                    <a:pt x="80" y="688"/>
                  </a:lnTo>
                  <a:lnTo>
                    <a:pt x="77" y="674"/>
                  </a:lnTo>
                  <a:lnTo>
                    <a:pt x="73" y="660"/>
                  </a:lnTo>
                  <a:lnTo>
                    <a:pt x="68" y="645"/>
                  </a:lnTo>
                  <a:lnTo>
                    <a:pt x="63" y="629"/>
                  </a:lnTo>
                  <a:lnTo>
                    <a:pt x="58" y="613"/>
                  </a:lnTo>
                  <a:lnTo>
                    <a:pt x="54" y="600"/>
                  </a:lnTo>
                  <a:lnTo>
                    <a:pt x="49" y="582"/>
                  </a:lnTo>
                  <a:lnTo>
                    <a:pt x="46" y="566"/>
                  </a:lnTo>
                  <a:lnTo>
                    <a:pt x="42" y="551"/>
                  </a:lnTo>
                  <a:lnTo>
                    <a:pt x="39" y="535"/>
                  </a:lnTo>
                  <a:lnTo>
                    <a:pt x="33" y="518"/>
                  </a:lnTo>
                  <a:lnTo>
                    <a:pt x="30" y="500"/>
                  </a:lnTo>
                  <a:lnTo>
                    <a:pt x="27" y="485"/>
                  </a:lnTo>
                  <a:lnTo>
                    <a:pt x="23" y="469"/>
                  </a:lnTo>
                  <a:lnTo>
                    <a:pt x="18" y="452"/>
                  </a:lnTo>
                  <a:lnTo>
                    <a:pt x="16" y="436"/>
                  </a:lnTo>
                  <a:lnTo>
                    <a:pt x="13" y="420"/>
                  </a:lnTo>
                  <a:lnTo>
                    <a:pt x="11" y="406"/>
                  </a:lnTo>
                  <a:lnTo>
                    <a:pt x="7" y="391"/>
                  </a:lnTo>
                  <a:lnTo>
                    <a:pt x="6" y="375"/>
                  </a:lnTo>
                  <a:lnTo>
                    <a:pt x="2" y="361"/>
                  </a:lnTo>
                  <a:lnTo>
                    <a:pt x="2" y="349"/>
                  </a:lnTo>
                  <a:lnTo>
                    <a:pt x="0" y="335"/>
                  </a:lnTo>
                  <a:lnTo>
                    <a:pt x="0" y="323"/>
                  </a:lnTo>
                  <a:lnTo>
                    <a:pt x="0" y="311"/>
                  </a:lnTo>
                  <a:lnTo>
                    <a:pt x="0" y="300"/>
                  </a:lnTo>
                  <a:lnTo>
                    <a:pt x="0" y="283"/>
                  </a:lnTo>
                  <a:lnTo>
                    <a:pt x="0" y="269"/>
                  </a:lnTo>
                  <a:lnTo>
                    <a:pt x="2" y="257"/>
                  </a:lnTo>
                  <a:lnTo>
                    <a:pt x="7" y="248"/>
                  </a:lnTo>
                  <a:lnTo>
                    <a:pt x="11" y="236"/>
                  </a:lnTo>
                  <a:lnTo>
                    <a:pt x="16" y="226"/>
                  </a:lnTo>
                  <a:lnTo>
                    <a:pt x="23" y="215"/>
                  </a:lnTo>
                  <a:lnTo>
                    <a:pt x="32" y="205"/>
                  </a:lnTo>
                  <a:lnTo>
                    <a:pt x="40" y="193"/>
                  </a:lnTo>
                  <a:lnTo>
                    <a:pt x="51" y="182"/>
                  </a:lnTo>
                  <a:lnTo>
                    <a:pt x="61" y="170"/>
                  </a:lnTo>
                  <a:lnTo>
                    <a:pt x="73" y="160"/>
                  </a:lnTo>
                  <a:lnTo>
                    <a:pt x="84" y="146"/>
                  </a:lnTo>
                  <a:lnTo>
                    <a:pt x="98" y="135"/>
                  </a:lnTo>
                  <a:lnTo>
                    <a:pt x="110" y="121"/>
                  </a:lnTo>
                  <a:lnTo>
                    <a:pt x="124" y="111"/>
                  </a:lnTo>
                  <a:lnTo>
                    <a:pt x="138" y="99"/>
                  </a:lnTo>
                  <a:lnTo>
                    <a:pt x="153" y="88"/>
                  </a:lnTo>
                  <a:lnTo>
                    <a:pt x="169" y="78"/>
                  </a:lnTo>
                  <a:lnTo>
                    <a:pt x="187" y="69"/>
                  </a:lnTo>
                  <a:lnTo>
                    <a:pt x="202" y="59"/>
                  </a:lnTo>
                  <a:lnTo>
                    <a:pt x="218" y="48"/>
                  </a:lnTo>
                  <a:lnTo>
                    <a:pt x="235" y="40"/>
                  </a:lnTo>
                  <a:lnTo>
                    <a:pt x="253" y="33"/>
                  </a:lnTo>
                  <a:lnTo>
                    <a:pt x="270" y="24"/>
                  </a:lnTo>
                  <a:lnTo>
                    <a:pt x="287" y="17"/>
                  </a:lnTo>
                  <a:lnTo>
                    <a:pt x="305" y="12"/>
                  </a:lnTo>
                  <a:lnTo>
                    <a:pt x="324" y="8"/>
                  </a:lnTo>
                  <a:lnTo>
                    <a:pt x="340" y="3"/>
                  </a:lnTo>
                  <a:lnTo>
                    <a:pt x="359" y="1"/>
                  </a:lnTo>
                  <a:lnTo>
                    <a:pt x="374" y="0"/>
                  </a:lnTo>
                  <a:lnTo>
                    <a:pt x="393" y="0"/>
                  </a:lnTo>
                  <a:lnTo>
                    <a:pt x="409" y="0"/>
                  </a:lnTo>
                  <a:lnTo>
                    <a:pt x="426" y="1"/>
                  </a:lnTo>
                  <a:lnTo>
                    <a:pt x="444" y="5"/>
                  </a:lnTo>
                  <a:lnTo>
                    <a:pt x="461" y="12"/>
                  </a:lnTo>
                  <a:lnTo>
                    <a:pt x="524" y="33"/>
                  </a:lnTo>
                  <a:lnTo>
                    <a:pt x="538" y="36"/>
                  </a:lnTo>
                  <a:lnTo>
                    <a:pt x="553" y="41"/>
                  </a:lnTo>
                  <a:lnTo>
                    <a:pt x="569" y="47"/>
                  </a:lnTo>
                  <a:lnTo>
                    <a:pt x="585" y="52"/>
                  </a:lnTo>
                  <a:lnTo>
                    <a:pt x="600" y="57"/>
                  </a:lnTo>
                  <a:lnTo>
                    <a:pt x="616" y="62"/>
                  </a:lnTo>
                  <a:lnTo>
                    <a:pt x="632" y="67"/>
                  </a:lnTo>
                  <a:lnTo>
                    <a:pt x="647" y="73"/>
                  </a:lnTo>
                  <a:lnTo>
                    <a:pt x="661" y="78"/>
                  </a:lnTo>
                  <a:lnTo>
                    <a:pt x="677" y="83"/>
                  </a:lnTo>
                  <a:lnTo>
                    <a:pt x="691" y="88"/>
                  </a:lnTo>
                  <a:lnTo>
                    <a:pt x="706" y="95"/>
                  </a:lnTo>
                  <a:lnTo>
                    <a:pt x="720" y="100"/>
                  </a:lnTo>
                  <a:lnTo>
                    <a:pt x="734" y="107"/>
                  </a:lnTo>
                  <a:lnTo>
                    <a:pt x="748" y="114"/>
                  </a:lnTo>
                  <a:lnTo>
                    <a:pt x="762" y="121"/>
                  </a:lnTo>
                  <a:lnTo>
                    <a:pt x="774" y="127"/>
                  </a:lnTo>
                  <a:lnTo>
                    <a:pt x="786" y="133"/>
                  </a:lnTo>
                  <a:lnTo>
                    <a:pt x="797" y="140"/>
                  </a:lnTo>
                  <a:lnTo>
                    <a:pt x="809" y="147"/>
                  </a:lnTo>
                  <a:lnTo>
                    <a:pt x="820" y="154"/>
                  </a:lnTo>
                  <a:lnTo>
                    <a:pt x="830" y="163"/>
                  </a:lnTo>
                  <a:lnTo>
                    <a:pt x="839" y="170"/>
                  </a:lnTo>
                  <a:lnTo>
                    <a:pt x="849" y="179"/>
                  </a:lnTo>
                  <a:lnTo>
                    <a:pt x="856" y="186"/>
                  </a:lnTo>
                  <a:lnTo>
                    <a:pt x="863" y="194"/>
                  </a:lnTo>
                  <a:lnTo>
                    <a:pt x="868" y="201"/>
                  </a:lnTo>
                  <a:lnTo>
                    <a:pt x="875" y="212"/>
                  </a:lnTo>
                  <a:lnTo>
                    <a:pt x="879" y="220"/>
                  </a:lnTo>
                  <a:lnTo>
                    <a:pt x="884" y="231"/>
                  </a:lnTo>
                  <a:lnTo>
                    <a:pt x="887" y="241"/>
                  </a:lnTo>
                  <a:lnTo>
                    <a:pt x="891" y="252"/>
                  </a:lnTo>
                  <a:lnTo>
                    <a:pt x="898" y="300"/>
                  </a:lnTo>
                  <a:lnTo>
                    <a:pt x="898" y="311"/>
                  </a:lnTo>
                  <a:lnTo>
                    <a:pt x="901" y="323"/>
                  </a:lnTo>
                  <a:lnTo>
                    <a:pt x="901" y="335"/>
                  </a:lnTo>
                  <a:lnTo>
                    <a:pt x="905" y="349"/>
                  </a:lnTo>
                  <a:lnTo>
                    <a:pt x="906" y="361"/>
                  </a:lnTo>
                  <a:lnTo>
                    <a:pt x="908" y="375"/>
                  </a:lnTo>
                  <a:lnTo>
                    <a:pt x="910" y="387"/>
                  </a:lnTo>
                  <a:lnTo>
                    <a:pt x="913" y="403"/>
                  </a:lnTo>
                  <a:lnTo>
                    <a:pt x="913" y="415"/>
                  </a:lnTo>
                  <a:lnTo>
                    <a:pt x="915" y="429"/>
                  </a:lnTo>
                  <a:lnTo>
                    <a:pt x="917" y="443"/>
                  </a:lnTo>
                  <a:lnTo>
                    <a:pt x="919" y="457"/>
                  </a:lnTo>
                  <a:lnTo>
                    <a:pt x="919" y="469"/>
                  </a:lnTo>
                  <a:lnTo>
                    <a:pt x="920" y="483"/>
                  </a:lnTo>
                  <a:lnTo>
                    <a:pt x="920" y="497"/>
                  </a:lnTo>
                  <a:lnTo>
                    <a:pt x="922" y="511"/>
                  </a:lnTo>
                  <a:lnTo>
                    <a:pt x="920" y="521"/>
                  </a:lnTo>
                  <a:lnTo>
                    <a:pt x="920" y="533"/>
                  </a:lnTo>
                  <a:lnTo>
                    <a:pt x="919" y="546"/>
                  </a:lnTo>
                  <a:lnTo>
                    <a:pt x="919" y="558"/>
                  </a:lnTo>
                  <a:lnTo>
                    <a:pt x="915" y="568"/>
                  </a:lnTo>
                  <a:lnTo>
                    <a:pt x="913" y="579"/>
                  </a:lnTo>
                  <a:lnTo>
                    <a:pt x="910" y="589"/>
                  </a:lnTo>
                  <a:lnTo>
                    <a:pt x="908" y="600"/>
                  </a:lnTo>
                  <a:lnTo>
                    <a:pt x="900" y="615"/>
                  </a:lnTo>
                  <a:lnTo>
                    <a:pt x="891" y="629"/>
                  </a:lnTo>
                  <a:lnTo>
                    <a:pt x="879" y="639"/>
                  </a:lnTo>
                  <a:lnTo>
                    <a:pt x="865" y="648"/>
                  </a:lnTo>
                  <a:lnTo>
                    <a:pt x="853" y="650"/>
                  </a:lnTo>
                  <a:lnTo>
                    <a:pt x="842" y="653"/>
                  </a:lnTo>
                  <a:lnTo>
                    <a:pt x="828" y="655"/>
                  </a:lnTo>
                  <a:lnTo>
                    <a:pt x="816" y="659"/>
                  </a:lnTo>
                  <a:lnTo>
                    <a:pt x="800" y="660"/>
                  </a:lnTo>
                  <a:lnTo>
                    <a:pt x="786" y="664"/>
                  </a:lnTo>
                  <a:lnTo>
                    <a:pt x="771" y="666"/>
                  </a:lnTo>
                  <a:lnTo>
                    <a:pt x="755" y="669"/>
                  </a:lnTo>
                  <a:lnTo>
                    <a:pt x="738" y="671"/>
                  </a:lnTo>
                  <a:lnTo>
                    <a:pt x="720" y="674"/>
                  </a:lnTo>
                  <a:lnTo>
                    <a:pt x="703" y="676"/>
                  </a:lnTo>
                  <a:lnTo>
                    <a:pt x="686" y="679"/>
                  </a:lnTo>
                  <a:lnTo>
                    <a:pt x="666" y="681"/>
                  </a:lnTo>
                  <a:lnTo>
                    <a:pt x="649" y="685"/>
                  </a:lnTo>
                  <a:lnTo>
                    <a:pt x="632" y="686"/>
                  </a:lnTo>
                  <a:lnTo>
                    <a:pt x="614" y="690"/>
                  </a:lnTo>
                  <a:lnTo>
                    <a:pt x="595" y="690"/>
                  </a:lnTo>
                  <a:lnTo>
                    <a:pt x="578" y="692"/>
                  </a:lnTo>
                  <a:lnTo>
                    <a:pt x="559" y="693"/>
                  </a:lnTo>
                  <a:lnTo>
                    <a:pt x="543" y="695"/>
                  </a:lnTo>
                  <a:lnTo>
                    <a:pt x="526" y="697"/>
                  </a:lnTo>
                  <a:lnTo>
                    <a:pt x="510" y="699"/>
                  </a:lnTo>
                  <a:lnTo>
                    <a:pt x="494" y="700"/>
                  </a:lnTo>
                  <a:lnTo>
                    <a:pt x="480" y="702"/>
                  </a:lnTo>
                  <a:lnTo>
                    <a:pt x="465" y="702"/>
                  </a:lnTo>
                  <a:lnTo>
                    <a:pt x="453" y="704"/>
                  </a:lnTo>
                  <a:lnTo>
                    <a:pt x="439" y="704"/>
                  </a:lnTo>
                  <a:lnTo>
                    <a:pt x="428" y="706"/>
                  </a:lnTo>
                  <a:lnTo>
                    <a:pt x="418" y="706"/>
                  </a:lnTo>
                  <a:lnTo>
                    <a:pt x="409" y="707"/>
                  </a:lnTo>
                  <a:lnTo>
                    <a:pt x="402" y="709"/>
                  </a:lnTo>
                  <a:lnTo>
                    <a:pt x="397" y="711"/>
                  </a:lnTo>
                  <a:lnTo>
                    <a:pt x="390" y="700"/>
                  </a:lnTo>
                  <a:lnTo>
                    <a:pt x="383" y="688"/>
                  </a:lnTo>
                  <a:lnTo>
                    <a:pt x="374" y="674"/>
                  </a:lnTo>
                  <a:lnTo>
                    <a:pt x="369" y="660"/>
                  </a:lnTo>
                  <a:lnTo>
                    <a:pt x="362" y="643"/>
                  </a:lnTo>
                  <a:lnTo>
                    <a:pt x="357" y="626"/>
                  </a:lnTo>
                  <a:lnTo>
                    <a:pt x="353" y="608"/>
                  </a:lnTo>
                  <a:lnTo>
                    <a:pt x="353" y="591"/>
                  </a:lnTo>
                  <a:lnTo>
                    <a:pt x="353" y="577"/>
                  </a:lnTo>
                  <a:lnTo>
                    <a:pt x="355" y="565"/>
                  </a:lnTo>
                  <a:lnTo>
                    <a:pt x="357" y="553"/>
                  </a:lnTo>
                  <a:lnTo>
                    <a:pt x="362" y="542"/>
                  </a:lnTo>
                  <a:lnTo>
                    <a:pt x="367" y="533"/>
                  </a:lnTo>
                  <a:lnTo>
                    <a:pt x="378" y="525"/>
                  </a:lnTo>
                  <a:lnTo>
                    <a:pt x="385" y="516"/>
                  </a:lnTo>
                  <a:lnTo>
                    <a:pt x="395" y="509"/>
                  </a:lnTo>
                  <a:lnTo>
                    <a:pt x="406" y="502"/>
                  </a:lnTo>
                  <a:lnTo>
                    <a:pt x="421" y="497"/>
                  </a:lnTo>
                  <a:lnTo>
                    <a:pt x="435" y="488"/>
                  </a:lnTo>
                  <a:lnTo>
                    <a:pt x="449" y="481"/>
                  </a:lnTo>
                  <a:lnTo>
                    <a:pt x="463" y="473"/>
                  </a:lnTo>
                  <a:lnTo>
                    <a:pt x="477" y="467"/>
                  </a:lnTo>
                  <a:lnTo>
                    <a:pt x="487" y="459"/>
                  </a:lnTo>
                  <a:lnTo>
                    <a:pt x="500" y="452"/>
                  </a:lnTo>
                  <a:lnTo>
                    <a:pt x="510" y="443"/>
                  </a:lnTo>
                  <a:lnTo>
                    <a:pt x="520" y="438"/>
                  </a:lnTo>
                  <a:lnTo>
                    <a:pt x="527" y="429"/>
                  </a:lnTo>
                  <a:lnTo>
                    <a:pt x="536" y="422"/>
                  </a:lnTo>
                  <a:lnTo>
                    <a:pt x="543" y="413"/>
                  </a:lnTo>
                  <a:lnTo>
                    <a:pt x="550" y="406"/>
                  </a:lnTo>
                  <a:lnTo>
                    <a:pt x="560" y="391"/>
                  </a:lnTo>
                  <a:lnTo>
                    <a:pt x="573" y="379"/>
                  </a:lnTo>
                  <a:lnTo>
                    <a:pt x="578" y="363"/>
                  </a:lnTo>
                  <a:lnTo>
                    <a:pt x="585" y="351"/>
                  </a:lnTo>
                  <a:lnTo>
                    <a:pt x="588" y="339"/>
                  </a:lnTo>
                  <a:lnTo>
                    <a:pt x="592" y="330"/>
                  </a:lnTo>
                  <a:lnTo>
                    <a:pt x="595" y="314"/>
                  </a:lnTo>
                  <a:lnTo>
                    <a:pt x="597" y="307"/>
                  </a:lnTo>
                  <a:lnTo>
                    <a:pt x="597" y="307"/>
                  </a:lnTo>
                  <a:lnTo>
                    <a:pt x="597" y="307"/>
                  </a:lnTo>
                  <a:close/>
                </a:path>
              </a:pathLst>
            </a:custGeom>
            <a:solidFill>
              <a:srgbClr val="FCA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5" name="Freeform 277"/>
            <p:cNvSpPr>
              <a:spLocks/>
            </p:cNvSpPr>
            <p:nvPr/>
          </p:nvSpPr>
          <p:spPr bwMode="auto">
            <a:xfrm>
              <a:off x="2991" y="4008"/>
              <a:ext cx="486" cy="578"/>
            </a:xfrm>
            <a:custGeom>
              <a:avLst/>
              <a:gdLst>
                <a:gd name="T0" fmla="*/ 244 w 973"/>
                <a:gd name="T1" fmla="*/ 624 h 1157"/>
                <a:gd name="T2" fmla="*/ 193 w 973"/>
                <a:gd name="T3" fmla="*/ 656 h 1157"/>
                <a:gd name="T4" fmla="*/ 157 w 973"/>
                <a:gd name="T5" fmla="*/ 708 h 1157"/>
                <a:gd name="T6" fmla="*/ 115 w 973"/>
                <a:gd name="T7" fmla="*/ 777 h 1157"/>
                <a:gd name="T8" fmla="*/ 72 w 973"/>
                <a:gd name="T9" fmla="*/ 788 h 1157"/>
                <a:gd name="T10" fmla="*/ 20 w 973"/>
                <a:gd name="T11" fmla="*/ 757 h 1157"/>
                <a:gd name="T12" fmla="*/ 2 w 973"/>
                <a:gd name="T13" fmla="*/ 692 h 1157"/>
                <a:gd name="T14" fmla="*/ 11 w 973"/>
                <a:gd name="T15" fmla="*/ 612 h 1157"/>
                <a:gd name="T16" fmla="*/ 25 w 973"/>
                <a:gd name="T17" fmla="*/ 560 h 1157"/>
                <a:gd name="T18" fmla="*/ 46 w 973"/>
                <a:gd name="T19" fmla="*/ 504 h 1157"/>
                <a:gd name="T20" fmla="*/ 73 w 973"/>
                <a:gd name="T21" fmla="*/ 449 h 1157"/>
                <a:gd name="T22" fmla="*/ 93 w 973"/>
                <a:gd name="T23" fmla="*/ 417 h 1157"/>
                <a:gd name="T24" fmla="*/ 117 w 973"/>
                <a:gd name="T25" fmla="*/ 353 h 1157"/>
                <a:gd name="T26" fmla="*/ 155 w 973"/>
                <a:gd name="T27" fmla="*/ 280 h 1157"/>
                <a:gd name="T28" fmla="*/ 197 w 973"/>
                <a:gd name="T29" fmla="*/ 209 h 1157"/>
                <a:gd name="T30" fmla="*/ 237 w 973"/>
                <a:gd name="T31" fmla="*/ 141 h 1157"/>
                <a:gd name="T32" fmla="*/ 279 w 973"/>
                <a:gd name="T33" fmla="*/ 82 h 1157"/>
                <a:gd name="T34" fmla="*/ 312 w 973"/>
                <a:gd name="T35" fmla="*/ 26 h 1157"/>
                <a:gd name="T36" fmla="*/ 350 w 973"/>
                <a:gd name="T37" fmla="*/ 12 h 1157"/>
                <a:gd name="T38" fmla="*/ 399 w 973"/>
                <a:gd name="T39" fmla="*/ 47 h 1157"/>
                <a:gd name="T40" fmla="*/ 470 w 973"/>
                <a:gd name="T41" fmla="*/ 85 h 1157"/>
                <a:gd name="T42" fmla="*/ 553 w 973"/>
                <a:gd name="T43" fmla="*/ 120 h 1157"/>
                <a:gd name="T44" fmla="*/ 646 w 973"/>
                <a:gd name="T45" fmla="*/ 148 h 1157"/>
                <a:gd name="T46" fmla="*/ 701 w 973"/>
                <a:gd name="T47" fmla="*/ 160 h 1157"/>
                <a:gd name="T48" fmla="*/ 793 w 973"/>
                <a:gd name="T49" fmla="*/ 174 h 1157"/>
                <a:gd name="T50" fmla="*/ 880 w 973"/>
                <a:gd name="T51" fmla="*/ 178 h 1157"/>
                <a:gd name="T52" fmla="*/ 960 w 973"/>
                <a:gd name="T53" fmla="*/ 176 h 1157"/>
                <a:gd name="T54" fmla="*/ 969 w 973"/>
                <a:gd name="T55" fmla="*/ 219 h 1157"/>
                <a:gd name="T56" fmla="*/ 973 w 973"/>
                <a:gd name="T57" fmla="*/ 273 h 1157"/>
                <a:gd name="T58" fmla="*/ 967 w 973"/>
                <a:gd name="T59" fmla="*/ 337 h 1157"/>
                <a:gd name="T60" fmla="*/ 957 w 973"/>
                <a:gd name="T61" fmla="*/ 409 h 1157"/>
                <a:gd name="T62" fmla="*/ 938 w 973"/>
                <a:gd name="T63" fmla="*/ 487 h 1157"/>
                <a:gd name="T64" fmla="*/ 917 w 973"/>
                <a:gd name="T65" fmla="*/ 565 h 1157"/>
                <a:gd name="T66" fmla="*/ 887 w 973"/>
                <a:gd name="T67" fmla="*/ 645 h 1157"/>
                <a:gd name="T68" fmla="*/ 858 w 973"/>
                <a:gd name="T69" fmla="*/ 724 h 1157"/>
                <a:gd name="T70" fmla="*/ 820 w 973"/>
                <a:gd name="T71" fmla="*/ 798 h 1157"/>
                <a:gd name="T72" fmla="*/ 781 w 973"/>
                <a:gd name="T73" fmla="*/ 870 h 1157"/>
                <a:gd name="T74" fmla="*/ 740 w 973"/>
                <a:gd name="T75" fmla="*/ 934 h 1157"/>
                <a:gd name="T76" fmla="*/ 698 w 973"/>
                <a:gd name="T77" fmla="*/ 993 h 1157"/>
                <a:gd name="T78" fmla="*/ 651 w 973"/>
                <a:gd name="T79" fmla="*/ 1042 h 1157"/>
                <a:gd name="T80" fmla="*/ 583 w 973"/>
                <a:gd name="T81" fmla="*/ 1087 h 1157"/>
                <a:gd name="T82" fmla="*/ 503 w 973"/>
                <a:gd name="T83" fmla="*/ 1122 h 1157"/>
                <a:gd name="T84" fmla="*/ 421 w 973"/>
                <a:gd name="T85" fmla="*/ 1146 h 1157"/>
                <a:gd name="T86" fmla="*/ 333 w 973"/>
                <a:gd name="T87" fmla="*/ 1155 h 1157"/>
                <a:gd name="T88" fmla="*/ 247 w 973"/>
                <a:gd name="T89" fmla="*/ 1155 h 1157"/>
                <a:gd name="T90" fmla="*/ 169 w 973"/>
                <a:gd name="T91" fmla="*/ 1144 h 1157"/>
                <a:gd name="T92" fmla="*/ 113 w 973"/>
                <a:gd name="T93" fmla="*/ 1127 h 1157"/>
                <a:gd name="T94" fmla="*/ 49 w 973"/>
                <a:gd name="T95" fmla="*/ 1083 h 1157"/>
                <a:gd name="T96" fmla="*/ 42 w 973"/>
                <a:gd name="T97" fmla="*/ 1035 h 1157"/>
                <a:gd name="T98" fmla="*/ 60 w 973"/>
                <a:gd name="T99" fmla="*/ 969 h 1157"/>
                <a:gd name="T100" fmla="*/ 93 w 973"/>
                <a:gd name="T101" fmla="*/ 894 h 1157"/>
                <a:gd name="T102" fmla="*/ 136 w 973"/>
                <a:gd name="T103" fmla="*/ 817 h 1157"/>
                <a:gd name="T104" fmla="*/ 185 w 973"/>
                <a:gd name="T105" fmla="*/ 743 h 1157"/>
                <a:gd name="T106" fmla="*/ 227 w 973"/>
                <a:gd name="T107" fmla="*/ 68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3" h="1157">
                  <a:moveTo>
                    <a:pt x="249" y="654"/>
                  </a:moveTo>
                  <a:lnTo>
                    <a:pt x="251" y="645"/>
                  </a:lnTo>
                  <a:lnTo>
                    <a:pt x="251" y="638"/>
                  </a:lnTo>
                  <a:lnTo>
                    <a:pt x="249" y="630"/>
                  </a:lnTo>
                  <a:lnTo>
                    <a:pt x="244" y="624"/>
                  </a:lnTo>
                  <a:lnTo>
                    <a:pt x="228" y="621"/>
                  </a:lnTo>
                  <a:lnTo>
                    <a:pt x="216" y="630"/>
                  </a:lnTo>
                  <a:lnTo>
                    <a:pt x="209" y="637"/>
                  </a:lnTo>
                  <a:lnTo>
                    <a:pt x="200" y="649"/>
                  </a:lnTo>
                  <a:lnTo>
                    <a:pt x="193" y="656"/>
                  </a:lnTo>
                  <a:lnTo>
                    <a:pt x="188" y="664"/>
                  </a:lnTo>
                  <a:lnTo>
                    <a:pt x="181" y="675"/>
                  </a:lnTo>
                  <a:lnTo>
                    <a:pt x="174" y="685"/>
                  </a:lnTo>
                  <a:lnTo>
                    <a:pt x="166" y="696"/>
                  </a:lnTo>
                  <a:lnTo>
                    <a:pt x="157" y="708"/>
                  </a:lnTo>
                  <a:lnTo>
                    <a:pt x="148" y="720"/>
                  </a:lnTo>
                  <a:lnTo>
                    <a:pt x="141" y="734"/>
                  </a:lnTo>
                  <a:lnTo>
                    <a:pt x="133" y="746"/>
                  </a:lnTo>
                  <a:lnTo>
                    <a:pt x="124" y="762"/>
                  </a:lnTo>
                  <a:lnTo>
                    <a:pt x="115" y="777"/>
                  </a:lnTo>
                  <a:lnTo>
                    <a:pt x="107" y="793"/>
                  </a:lnTo>
                  <a:lnTo>
                    <a:pt x="105" y="791"/>
                  </a:lnTo>
                  <a:lnTo>
                    <a:pt x="103" y="791"/>
                  </a:lnTo>
                  <a:lnTo>
                    <a:pt x="86" y="790"/>
                  </a:lnTo>
                  <a:lnTo>
                    <a:pt x="72" y="788"/>
                  </a:lnTo>
                  <a:lnTo>
                    <a:pt x="56" y="783"/>
                  </a:lnTo>
                  <a:lnTo>
                    <a:pt x="46" y="779"/>
                  </a:lnTo>
                  <a:lnTo>
                    <a:pt x="35" y="772"/>
                  </a:lnTo>
                  <a:lnTo>
                    <a:pt x="27" y="765"/>
                  </a:lnTo>
                  <a:lnTo>
                    <a:pt x="20" y="757"/>
                  </a:lnTo>
                  <a:lnTo>
                    <a:pt x="14" y="748"/>
                  </a:lnTo>
                  <a:lnTo>
                    <a:pt x="7" y="734"/>
                  </a:lnTo>
                  <a:lnTo>
                    <a:pt x="4" y="722"/>
                  </a:lnTo>
                  <a:lnTo>
                    <a:pt x="2" y="706"/>
                  </a:lnTo>
                  <a:lnTo>
                    <a:pt x="2" y="692"/>
                  </a:lnTo>
                  <a:lnTo>
                    <a:pt x="0" y="675"/>
                  </a:lnTo>
                  <a:lnTo>
                    <a:pt x="2" y="659"/>
                  </a:lnTo>
                  <a:lnTo>
                    <a:pt x="6" y="640"/>
                  </a:lnTo>
                  <a:lnTo>
                    <a:pt x="11" y="623"/>
                  </a:lnTo>
                  <a:lnTo>
                    <a:pt x="11" y="612"/>
                  </a:lnTo>
                  <a:lnTo>
                    <a:pt x="14" y="602"/>
                  </a:lnTo>
                  <a:lnTo>
                    <a:pt x="16" y="591"/>
                  </a:lnTo>
                  <a:lnTo>
                    <a:pt x="20" y="581"/>
                  </a:lnTo>
                  <a:lnTo>
                    <a:pt x="21" y="570"/>
                  </a:lnTo>
                  <a:lnTo>
                    <a:pt x="25" y="560"/>
                  </a:lnTo>
                  <a:lnTo>
                    <a:pt x="28" y="550"/>
                  </a:lnTo>
                  <a:lnTo>
                    <a:pt x="33" y="539"/>
                  </a:lnTo>
                  <a:lnTo>
                    <a:pt x="37" y="527"/>
                  </a:lnTo>
                  <a:lnTo>
                    <a:pt x="42" y="517"/>
                  </a:lnTo>
                  <a:lnTo>
                    <a:pt x="46" y="504"/>
                  </a:lnTo>
                  <a:lnTo>
                    <a:pt x="51" y="494"/>
                  </a:lnTo>
                  <a:lnTo>
                    <a:pt x="56" y="482"/>
                  </a:lnTo>
                  <a:lnTo>
                    <a:pt x="61" y="471"/>
                  </a:lnTo>
                  <a:lnTo>
                    <a:pt x="67" y="459"/>
                  </a:lnTo>
                  <a:lnTo>
                    <a:pt x="73" y="449"/>
                  </a:lnTo>
                  <a:lnTo>
                    <a:pt x="79" y="447"/>
                  </a:lnTo>
                  <a:lnTo>
                    <a:pt x="82" y="447"/>
                  </a:lnTo>
                  <a:lnTo>
                    <a:pt x="93" y="437"/>
                  </a:lnTo>
                  <a:lnTo>
                    <a:pt x="94" y="421"/>
                  </a:lnTo>
                  <a:lnTo>
                    <a:pt x="93" y="417"/>
                  </a:lnTo>
                  <a:lnTo>
                    <a:pt x="89" y="414"/>
                  </a:lnTo>
                  <a:lnTo>
                    <a:pt x="94" y="398"/>
                  </a:lnTo>
                  <a:lnTo>
                    <a:pt x="101" y="383"/>
                  </a:lnTo>
                  <a:lnTo>
                    <a:pt x="108" y="367"/>
                  </a:lnTo>
                  <a:lnTo>
                    <a:pt x="117" y="353"/>
                  </a:lnTo>
                  <a:lnTo>
                    <a:pt x="124" y="337"/>
                  </a:lnTo>
                  <a:lnTo>
                    <a:pt x="133" y="324"/>
                  </a:lnTo>
                  <a:lnTo>
                    <a:pt x="140" y="310"/>
                  </a:lnTo>
                  <a:lnTo>
                    <a:pt x="148" y="296"/>
                  </a:lnTo>
                  <a:lnTo>
                    <a:pt x="155" y="280"/>
                  </a:lnTo>
                  <a:lnTo>
                    <a:pt x="164" y="266"/>
                  </a:lnTo>
                  <a:lnTo>
                    <a:pt x="171" y="252"/>
                  </a:lnTo>
                  <a:lnTo>
                    <a:pt x="180" y="238"/>
                  </a:lnTo>
                  <a:lnTo>
                    <a:pt x="187" y="223"/>
                  </a:lnTo>
                  <a:lnTo>
                    <a:pt x="197" y="209"/>
                  </a:lnTo>
                  <a:lnTo>
                    <a:pt x="204" y="195"/>
                  </a:lnTo>
                  <a:lnTo>
                    <a:pt x="214" y="183"/>
                  </a:lnTo>
                  <a:lnTo>
                    <a:pt x="221" y="167"/>
                  </a:lnTo>
                  <a:lnTo>
                    <a:pt x="230" y="155"/>
                  </a:lnTo>
                  <a:lnTo>
                    <a:pt x="237" y="141"/>
                  </a:lnTo>
                  <a:lnTo>
                    <a:pt x="246" y="129"/>
                  </a:lnTo>
                  <a:lnTo>
                    <a:pt x="253" y="117"/>
                  </a:lnTo>
                  <a:lnTo>
                    <a:pt x="261" y="104"/>
                  </a:lnTo>
                  <a:lnTo>
                    <a:pt x="270" y="92"/>
                  </a:lnTo>
                  <a:lnTo>
                    <a:pt x="279" y="82"/>
                  </a:lnTo>
                  <a:lnTo>
                    <a:pt x="284" y="70"/>
                  </a:lnTo>
                  <a:lnTo>
                    <a:pt x="293" y="58"/>
                  </a:lnTo>
                  <a:lnTo>
                    <a:pt x="298" y="47"/>
                  </a:lnTo>
                  <a:lnTo>
                    <a:pt x="306" y="37"/>
                  </a:lnTo>
                  <a:lnTo>
                    <a:pt x="312" y="26"/>
                  </a:lnTo>
                  <a:lnTo>
                    <a:pt x="320" y="16"/>
                  </a:lnTo>
                  <a:lnTo>
                    <a:pt x="326" y="7"/>
                  </a:lnTo>
                  <a:lnTo>
                    <a:pt x="334" y="0"/>
                  </a:lnTo>
                  <a:lnTo>
                    <a:pt x="341" y="5"/>
                  </a:lnTo>
                  <a:lnTo>
                    <a:pt x="350" y="12"/>
                  </a:lnTo>
                  <a:lnTo>
                    <a:pt x="359" y="19"/>
                  </a:lnTo>
                  <a:lnTo>
                    <a:pt x="369" y="26"/>
                  </a:lnTo>
                  <a:lnTo>
                    <a:pt x="378" y="33"/>
                  </a:lnTo>
                  <a:lnTo>
                    <a:pt x="388" y="40"/>
                  </a:lnTo>
                  <a:lnTo>
                    <a:pt x="399" y="47"/>
                  </a:lnTo>
                  <a:lnTo>
                    <a:pt x="409" y="54"/>
                  </a:lnTo>
                  <a:lnTo>
                    <a:pt x="423" y="61"/>
                  </a:lnTo>
                  <a:lnTo>
                    <a:pt x="437" y="70"/>
                  </a:lnTo>
                  <a:lnTo>
                    <a:pt x="453" y="77"/>
                  </a:lnTo>
                  <a:lnTo>
                    <a:pt x="470" y="85"/>
                  </a:lnTo>
                  <a:lnTo>
                    <a:pt x="486" y="92"/>
                  </a:lnTo>
                  <a:lnTo>
                    <a:pt x="501" y="99"/>
                  </a:lnTo>
                  <a:lnTo>
                    <a:pt x="519" y="106"/>
                  </a:lnTo>
                  <a:lnTo>
                    <a:pt x="538" y="115"/>
                  </a:lnTo>
                  <a:lnTo>
                    <a:pt x="553" y="120"/>
                  </a:lnTo>
                  <a:lnTo>
                    <a:pt x="573" y="125"/>
                  </a:lnTo>
                  <a:lnTo>
                    <a:pt x="590" y="131"/>
                  </a:lnTo>
                  <a:lnTo>
                    <a:pt x="609" y="138"/>
                  </a:lnTo>
                  <a:lnTo>
                    <a:pt x="626" y="143"/>
                  </a:lnTo>
                  <a:lnTo>
                    <a:pt x="646" y="148"/>
                  </a:lnTo>
                  <a:lnTo>
                    <a:pt x="654" y="150"/>
                  </a:lnTo>
                  <a:lnTo>
                    <a:pt x="663" y="153"/>
                  </a:lnTo>
                  <a:lnTo>
                    <a:pt x="673" y="155"/>
                  </a:lnTo>
                  <a:lnTo>
                    <a:pt x="684" y="158"/>
                  </a:lnTo>
                  <a:lnTo>
                    <a:pt x="701" y="160"/>
                  </a:lnTo>
                  <a:lnTo>
                    <a:pt x="720" y="164"/>
                  </a:lnTo>
                  <a:lnTo>
                    <a:pt x="738" y="167"/>
                  </a:lnTo>
                  <a:lnTo>
                    <a:pt x="757" y="171"/>
                  </a:lnTo>
                  <a:lnTo>
                    <a:pt x="774" y="172"/>
                  </a:lnTo>
                  <a:lnTo>
                    <a:pt x="793" y="174"/>
                  </a:lnTo>
                  <a:lnTo>
                    <a:pt x="811" y="176"/>
                  </a:lnTo>
                  <a:lnTo>
                    <a:pt x="830" y="178"/>
                  </a:lnTo>
                  <a:lnTo>
                    <a:pt x="846" y="178"/>
                  </a:lnTo>
                  <a:lnTo>
                    <a:pt x="863" y="178"/>
                  </a:lnTo>
                  <a:lnTo>
                    <a:pt x="880" y="178"/>
                  </a:lnTo>
                  <a:lnTo>
                    <a:pt x="898" y="179"/>
                  </a:lnTo>
                  <a:lnTo>
                    <a:pt x="913" y="178"/>
                  </a:lnTo>
                  <a:lnTo>
                    <a:pt x="929" y="178"/>
                  </a:lnTo>
                  <a:lnTo>
                    <a:pt x="945" y="176"/>
                  </a:lnTo>
                  <a:lnTo>
                    <a:pt x="960" y="176"/>
                  </a:lnTo>
                  <a:lnTo>
                    <a:pt x="962" y="183"/>
                  </a:lnTo>
                  <a:lnTo>
                    <a:pt x="964" y="191"/>
                  </a:lnTo>
                  <a:lnTo>
                    <a:pt x="966" y="200"/>
                  </a:lnTo>
                  <a:lnTo>
                    <a:pt x="969" y="211"/>
                  </a:lnTo>
                  <a:lnTo>
                    <a:pt x="969" y="219"/>
                  </a:lnTo>
                  <a:lnTo>
                    <a:pt x="971" y="230"/>
                  </a:lnTo>
                  <a:lnTo>
                    <a:pt x="971" y="240"/>
                  </a:lnTo>
                  <a:lnTo>
                    <a:pt x="973" y="252"/>
                  </a:lnTo>
                  <a:lnTo>
                    <a:pt x="973" y="263"/>
                  </a:lnTo>
                  <a:lnTo>
                    <a:pt x="973" y="273"/>
                  </a:lnTo>
                  <a:lnTo>
                    <a:pt x="973" y="285"/>
                  </a:lnTo>
                  <a:lnTo>
                    <a:pt x="973" y="299"/>
                  </a:lnTo>
                  <a:lnTo>
                    <a:pt x="971" y="311"/>
                  </a:lnTo>
                  <a:lnTo>
                    <a:pt x="969" y="325"/>
                  </a:lnTo>
                  <a:lnTo>
                    <a:pt x="967" y="337"/>
                  </a:lnTo>
                  <a:lnTo>
                    <a:pt x="967" y="353"/>
                  </a:lnTo>
                  <a:lnTo>
                    <a:pt x="964" y="365"/>
                  </a:lnTo>
                  <a:lnTo>
                    <a:pt x="962" y="379"/>
                  </a:lnTo>
                  <a:lnTo>
                    <a:pt x="959" y="393"/>
                  </a:lnTo>
                  <a:lnTo>
                    <a:pt x="957" y="409"/>
                  </a:lnTo>
                  <a:lnTo>
                    <a:pt x="952" y="424"/>
                  </a:lnTo>
                  <a:lnTo>
                    <a:pt x="950" y="440"/>
                  </a:lnTo>
                  <a:lnTo>
                    <a:pt x="945" y="456"/>
                  </a:lnTo>
                  <a:lnTo>
                    <a:pt x="943" y="471"/>
                  </a:lnTo>
                  <a:lnTo>
                    <a:pt x="938" y="487"/>
                  </a:lnTo>
                  <a:lnTo>
                    <a:pt x="934" y="503"/>
                  </a:lnTo>
                  <a:lnTo>
                    <a:pt x="931" y="518"/>
                  </a:lnTo>
                  <a:lnTo>
                    <a:pt x="927" y="534"/>
                  </a:lnTo>
                  <a:lnTo>
                    <a:pt x="922" y="550"/>
                  </a:lnTo>
                  <a:lnTo>
                    <a:pt x="917" y="565"/>
                  </a:lnTo>
                  <a:lnTo>
                    <a:pt x="912" y="581"/>
                  </a:lnTo>
                  <a:lnTo>
                    <a:pt x="908" y="598"/>
                  </a:lnTo>
                  <a:lnTo>
                    <a:pt x="901" y="614"/>
                  </a:lnTo>
                  <a:lnTo>
                    <a:pt x="894" y="630"/>
                  </a:lnTo>
                  <a:lnTo>
                    <a:pt x="887" y="645"/>
                  </a:lnTo>
                  <a:lnTo>
                    <a:pt x="882" y="661"/>
                  </a:lnTo>
                  <a:lnTo>
                    <a:pt x="875" y="677"/>
                  </a:lnTo>
                  <a:lnTo>
                    <a:pt x="870" y="692"/>
                  </a:lnTo>
                  <a:lnTo>
                    <a:pt x="863" y="708"/>
                  </a:lnTo>
                  <a:lnTo>
                    <a:pt x="858" y="724"/>
                  </a:lnTo>
                  <a:lnTo>
                    <a:pt x="849" y="737"/>
                  </a:lnTo>
                  <a:lnTo>
                    <a:pt x="842" y="753"/>
                  </a:lnTo>
                  <a:lnTo>
                    <a:pt x="835" y="769"/>
                  </a:lnTo>
                  <a:lnTo>
                    <a:pt x="828" y="784"/>
                  </a:lnTo>
                  <a:lnTo>
                    <a:pt x="820" y="798"/>
                  </a:lnTo>
                  <a:lnTo>
                    <a:pt x="813" y="814"/>
                  </a:lnTo>
                  <a:lnTo>
                    <a:pt x="806" y="828"/>
                  </a:lnTo>
                  <a:lnTo>
                    <a:pt x="799" y="844"/>
                  </a:lnTo>
                  <a:lnTo>
                    <a:pt x="790" y="856"/>
                  </a:lnTo>
                  <a:lnTo>
                    <a:pt x="781" y="870"/>
                  </a:lnTo>
                  <a:lnTo>
                    <a:pt x="773" y="883"/>
                  </a:lnTo>
                  <a:lnTo>
                    <a:pt x="766" y="897"/>
                  </a:lnTo>
                  <a:lnTo>
                    <a:pt x="757" y="910"/>
                  </a:lnTo>
                  <a:lnTo>
                    <a:pt x="748" y="922"/>
                  </a:lnTo>
                  <a:lnTo>
                    <a:pt x="740" y="934"/>
                  </a:lnTo>
                  <a:lnTo>
                    <a:pt x="733" y="948"/>
                  </a:lnTo>
                  <a:lnTo>
                    <a:pt x="722" y="958"/>
                  </a:lnTo>
                  <a:lnTo>
                    <a:pt x="715" y="970"/>
                  </a:lnTo>
                  <a:lnTo>
                    <a:pt x="705" y="981"/>
                  </a:lnTo>
                  <a:lnTo>
                    <a:pt x="698" y="993"/>
                  </a:lnTo>
                  <a:lnTo>
                    <a:pt x="689" y="1002"/>
                  </a:lnTo>
                  <a:lnTo>
                    <a:pt x="680" y="1012"/>
                  </a:lnTo>
                  <a:lnTo>
                    <a:pt x="672" y="1023"/>
                  </a:lnTo>
                  <a:lnTo>
                    <a:pt x="665" y="1033"/>
                  </a:lnTo>
                  <a:lnTo>
                    <a:pt x="651" y="1042"/>
                  </a:lnTo>
                  <a:lnTo>
                    <a:pt x="639" y="1052"/>
                  </a:lnTo>
                  <a:lnTo>
                    <a:pt x="625" y="1061"/>
                  </a:lnTo>
                  <a:lnTo>
                    <a:pt x="613" y="1071"/>
                  </a:lnTo>
                  <a:lnTo>
                    <a:pt x="597" y="1078"/>
                  </a:lnTo>
                  <a:lnTo>
                    <a:pt x="583" y="1087"/>
                  </a:lnTo>
                  <a:lnTo>
                    <a:pt x="567" y="1096"/>
                  </a:lnTo>
                  <a:lnTo>
                    <a:pt x="553" y="1104"/>
                  </a:lnTo>
                  <a:lnTo>
                    <a:pt x="536" y="1110"/>
                  </a:lnTo>
                  <a:lnTo>
                    <a:pt x="520" y="1117"/>
                  </a:lnTo>
                  <a:lnTo>
                    <a:pt x="503" y="1122"/>
                  </a:lnTo>
                  <a:lnTo>
                    <a:pt x="487" y="1129"/>
                  </a:lnTo>
                  <a:lnTo>
                    <a:pt x="470" y="1132"/>
                  </a:lnTo>
                  <a:lnTo>
                    <a:pt x="454" y="1137"/>
                  </a:lnTo>
                  <a:lnTo>
                    <a:pt x="437" y="1141"/>
                  </a:lnTo>
                  <a:lnTo>
                    <a:pt x="421" y="1146"/>
                  </a:lnTo>
                  <a:lnTo>
                    <a:pt x="402" y="1148"/>
                  </a:lnTo>
                  <a:lnTo>
                    <a:pt x="385" y="1150"/>
                  </a:lnTo>
                  <a:lnTo>
                    <a:pt x="367" y="1151"/>
                  </a:lnTo>
                  <a:lnTo>
                    <a:pt x="350" y="1155"/>
                  </a:lnTo>
                  <a:lnTo>
                    <a:pt x="333" y="1155"/>
                  </a:lnTo>
                  <a:lnTo>
                    <a:pt x="315" y="1155"/>
                  </a:lnTo>
                  <a:lnTo>
                    <a:pt x="298" y="1155"/>
                  </a:lnTo>
                  <a:lnTo>
                    <a:pt x="282" y="1157"/>
                  </a:lnTo>
                  <a:lnTo>
                    <a:pt x="265" y="1155"/>
                  </a:lnTo>
                  <a:lnTo>
                    <a:pt x="247" y="1155"/>
                  </a:lnTo>
                  <a:lnTo>
                    <a:pt x="232" y="1153"/>
                  </a:lnTo>
                  <a:lnTo>
                    <a:pt x="216" y="1151"/>
                  </a:lnTo>
                  <a:lnTo>
                    <a:pt x="199" y="1148"/>
                  </a:lnTo>
                  <a:lnTo>
                    <a:pt x="183" y="1146"/>
                  </a:lnTo>
                  <a:lnTo>
                    <a:pt x="169" y="1144"/>
                  </a:lnTo>
                  <a:lnTo>
                    <a:pt x="155" y="1143"/>
                  </a:lnTo>
                  <a:lnTo>
                    <a:pt x="143" y="1137"/>
                  </a:lnTo>
                  <a:lnTo>
                    <a:pt x="133" y="1134"/>
                  </a:lnTo>
                  <a:lnTo>
                    <a:pt x="122" y="1130"/>
                  </a:lnTo>
                  <a:lnTo>
                    <a:pt x="113" y="1127"/>
                  </a:lnTo>
                  <a:lnTo>
                    <a:pt x="94" y="1120"/>
                  </a:lnTo>
                  <a:lnTo>
                    <a:pt x="80" y="1113"/>
                  </a:lnTo>
                  <a:lnTo>
                    <a:pt x="67" y="1103"/>
                  </a:lnTo>
                  <a:lnTo>
                    <a:pt x="56" y="1094"/>
                  </a:lnTo>
                  <a:lnTo>
                    <a:pt x="49" y="1083"/>
                  </a:lnTo>
                  <a:lnTo>
                    <a:pt x="46" y="1075"/>
                  </a:lnTo>
                  <a:lnTo>
                    <a:pt x="42" y="1064"/>
                  </a:lnTo>
                  <a:lnTo>
                    <a:pt x="40" y="1054"/>
                  </a:lnTo>
                  <a:lnTo>
                    <a:pt x="40" y="1043"/>
                  </a:lnTo>
                  <a:lnTo>
                    <a:pt x="42" y="1035"/>
                  </a:lnTo>
                  <a:lnTo>
                    <a:pt x="42" y="1021"/>
                  </a:lnTo>
                  <a:lnTo>
                    <a:pt x="46" y="1009"/>
                  </a:lnTo>
                  <a:lnTo>
                    <a:pt x="49" y="997"/>
                  </a:lnTo>
                  <a:lnTo>
                    <a:pt x="54" y="984"/>
                  </a:lnTo>
                  <a:lnTo>
                    <a:pt x="60" y="969"/>
                  </a:lnTo>
                  <a:lnTo>
                    <a:pt x="65" y="955"/>
                  </a:lnTo>
                  <a:lnTo>
                    <a:pt x="70" y="939"/>
                  </a:lnTo>
                  <a:lnTo>
                    <a:pt x="79" y="925"/>
                  </a:lnTo>
                  <a:lnTo>
                    <a:pt x="84" y="910"/>
                  </a:lnTo>
                  <a:lnTo>
                    <a:pt x="93" y="894"/>
                  </a:lnTo>
                  <a:lnTo>
                    <a:pt x="101" y="878"/>
                  </a:lnTo>
                  <a:lnTo>
                    <a:pt x="112" y="864"/>
                  </a:lnTo>
                  <a:lnTo>
                    <a:pt x="119" y="849"/>
                  </a:lnTo>
                  <a:lnTo>
                    <a:pt x="127" y="833"/>
                  </a:lnTo>
                  <a:lnTo>
                    <a:pt x="136" y="817"/>
                  </a:lnTo>
                  <a:lnTo>
                    <a:pt x="147" y="802"/>
                  </a:lnTo>
                  <a:lnTo>
                    <a:pt x="155" y="786"/>
                  </a:lnTo>
                  <a:lnTo>
                    <a:pt x="166" y="770"/>
                  </a:lnTo>
                  <a:lnTo>
                    <a:pt x="174" y="757"/>
                  </a:lnTo>
                  <a:lnTo>
                    <a:pt x="185" y="743"/>
                  </a:lnTo>
                  <a:lnTo>
                    <a:pt x="192" y="727"/>
                  </a:lnTo>
                  <a:lnTo>
                    <a:pt x="202" y="715"/>
                  </a:lnTo>
                  <a:lnTo>
                    <a:pt x="209" y="703"/>
                  </a:lnTo>
                  <a:lnTo>
                    <a:pt x="220" y="692"/>
                  </a:lnTo>
                  <a:lnTo>
                    <a:pt x="227" y="680"/>
                  </a:lnTo>
                  <a:lnTo>
                    <a:pt x="233" y="670"/>
                  </a:lnTo>
                  <a:lnTo>
                    <a:pt x="240" y="661"/>
                  </a:lnTo>
                  <a:lnTo>
                    <a:pt x="249" y="654"/>
                  </a:lnTo>
                  <a:close/>
                </a:path>
              </a:pathLst>
            </a:custGeom>
            <a:solidFill>
              <a:srgbClr val="FCA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6" name="Freeform 278"/>
            <p:cNvSpPr>
              <a:spLocks/>
            </p:cNvSpPr>
            <p:nvPr/>
          </p:nvSpPr>
          <p:spPr bwMode="auto">
            <a:xfrm>
              <a:off x="2381" y="1320"/>
              <a:ext cx="1149" cy="717"/>
            </a:xfrm>
            <a:custGeom>
              <a:avLst/>
              <a:gdLst>
                <a:gd name="T0" fmla="*/ 1986 w 2298"/>
                <a:gd name="T1" fmla="*/ 854 h 1433"/>
                <a:gd name="T2" fmla="*/ 2004 w 2298"/>
                <a:gd name="T3" fmla="*/ 776 h 1433"/>
                <a:gd name="T4" fmla="*/ 2080 w 2298"/>
                <a:gd name="T5" fmla="*/ 736 h 1433"/>
                <a:gd name="T6" fmla="*/ 2167 w 2298"/>
                <a:gd name="T7" fmla="*/ 769 h 1433"/>
                <a:gd name="T8" fmla="*/ 2228 w 2298"/>
                <a:gd name="T9" fmla="*/ 844 h 1433"/>
                <a:gd name="T10" fmla="*/ 2256 w 2298"/>
                <a:gd name="T11" fmla="*/ 957 h 1433"/>
                <a:gd name="T12" fmla="*/ 2259 w 2298"/>
                <a:gd name="T13" fmla="*/ 1051 h 1433"/>
                <a:gd name="T14" fmla="*/ 2252 w 2298"/>
                <a:gd name="T15" fmla="*/ 1118 h 1433"/>
                <a:gd name="T16" fmla="*/ 2233 w 2298"/>
                <a:gd name="T17" fmla="*/ 1204 h 1433"/>
                <a:gd name="T18" fmla="*/ 2188 w 2298"/>
                <a:gd name="T19" fmla="*/ 1306 h 1433"/>
                <a:gd name="T20" fmla="*/ 2115 w 2298"/>
                <a:gd name="T21" fmla="*/ 1381 h 1433"/>
                <a:gd name="T22" fmla="*/ 2007 w 2298"/>
                <a:gd name="T23" fmla="*/ 1383 h 1433"/>
                <a:gd name="T24" fmla="*/ 2075 w 2298"/>
                <a:gd name="T25" fmla="*/ 1433 h 1433"/>
                <a:gd name="T26" fmla="*/ 2181 w 2298"/>
                <a:gd name="T27" fmla="*/ 1381 h 1433"/>
                <a:gd name="T28" fmla="*/ 2233 w 2298"/>
                <a:gd name="T29" fmla="*/ 1310 h 1433"/>
                <a:gd name="T30" fmla="*/ 2272 w 2298"/>
                <a:gd name="T31" fmla="*/ 1209 h 1433"/>
                <a:gd name="T32" fmla="*/ 2289 w 2298"/>
                <a:gd name="T33" fmla="*/ 1139 h 1433"/>
                <a:gd name="T34" fmla="*/ 2296 w 2298"/>
                <a:gd name="T35" fmla="*/ 1066 h 1433"/>
                <a:gd name="T36" fmla="*/ 2298 w 2298"/>
                <a:gd name="T37" fmla="*/ 993 h 1433"/>
                <a:gd name="T38" fmla="*/ 2289 w 2298"/>
                <a:gd name="T39" fmla="*/ 922 h 1433"/>
                <a:gd name="T40" fmla="*/ 2273 w 2298"/>
                <a:gd name="T41" fmla="*/ 856 h 1433"/>
                <a:gd name="T42" fmla="*/ 2212 w 2298"/>
                <a:gd name="T43" fmla="*/ 753 h 1433"/>
                <a:gd name="T44" fmla="*/ 2122 w 2298"/>
                <a:gd name="T45" fmla="*/ 704 h 1433"/>
                <a:gd name="T46" fmla="*/ 2047 w 2298"/>
                <a:gd name="T47" fmla="*/ 696 h 1433"/>
                <a:gd name="T48" fmla="*/ 1978 w 2298"/>
                <a:gd name="T49" fmla="*/ 743 h 1433"/>
                <a:gd name="T50" fmla="*/ 807 w 2298"/>
                <a:gd name="T51" fmla="*/ 744 h 1433"/>
                <a:gd name="T52" fmla="*/ 809 w 2298"/>
                <a:gd name="T53" fmla="*/ 630 h 1433"/>
                <a:gd name="T54" fmla="*/ 797 w 2298"/>
                <a:gd name="T55" fmla="*/ 513 h 1433"/>
                <a:gd name="T56" fmla="*/ 772 w 2298"/>
                <a:gd name="T57" fmla="*/ 405 h 1433"/>
                <a:gd name="T58" fmla="*/ 741 w 2298"/>
                <a:gd name="T59" fmla="*/ 306 h 1433"/>
                <a:gd name="T60" fmla="*/ 699 w 2298"/>
                <a:gd name="T61" fmla="*/ 218 h 1433"/>
                <a:gd name="T62" fmla="*/ 649 w 2298"/>
                <a:gd name="T63" fmla="*/ 143 h 1433"/>
                <a:gd name="T64" fmla="*/ 590 w 2298"/>
                <a:gd name="T65" fmla="*/ 80 h 1433"/>
                <a:gd name="T66" fmla="*/ 527 w 2298"/>
                <a:gd name="T67" fmla="*/ 35 h 1433"/>
                <a:gd name="T68" fmla="*/ 459 w 2298"/>
                <a:gd name="T69" fmla="*/ 7 h 1433"/>
                <a:gd name="T70" fmla="*/ 388 w 2298"/>
                <a:gd name="T71" fmla="*/ 2 h 1433"/>
                <a:gd name="T72" fmla="*/ 291 w 2298"/>
                <a:gd name="T73" fmla="*/ 23 h 1433"/>
                <a:gd name="T74" fmla="*/ 200 w 2298"/>
                <a:gd name="T75" fmla="*/ 82 h 1433"/>
                <a:gd name="T76" fmla="*/ 126 w 2298"/>
                <a:gd name="T77" fmla="*/ 167 h 1433"/>
                <a:gd name="T78" fmla="*/ 68 w 2298"/>
                <a:gd name="T79" fmla="*/ 275 h 1433"/>
                <a:gd name="T80" fmla="*/ 28 w 2298"/>
                <a:gd name="T81" fmla="*/ 390 h 1433"/>
                <a:gd name="T82" fmla="*/ 14 w 2298"/>
                <a:gd name="T83" fmla="*/ 458 h 1433"/>
                <a:gd name="T84" fmla="*/ 4 w 2298"/>
                <a:gd name="T85" fmla="*/ 529 h 1433"/>
                <a:gd name="T86" fmla="*/ 0 w 2298"/>
                <a:gd name="T87" fmla="*/ 602 h 1433"/>
                <a:gd name="T88" fmla="*/ 2 w 2298"/>
                <a:gd name="T89" fmla="*/ 684 h 1433"/>
                <a:gd name="T90" fmla="*/ 13 w 2298"/>
                <a:gd name="T91" fmla="*/ 798 h 1433"/>
                <a:gd name="T92" fmla="*/ 33 w 2298"/>
                <a:gd name="T93" fmla="*/ 904 h 1433"/>
                <a:gd name="T94" fmla="*/ 66 w 2298"/>
                <a:gd name="T95" fmla="*/ 1002 h 1433"/>
                <a:gd name="T96" fmla="*/ 108 w 2298"/>
                <a:gd name="T97" fmla="*/ 1091 h 1433"/>
                <a:gd name="T98" fmla="*/ 160 w 2298"/>
                <a:gd name="T99" fmla="*/ 1167 h 1433"/>
                <a:gd name="T100" fmla="*/ 216 w 2298"/>
                <a:gd name="T101" fmla="*/ 1228 h 1433"/>
                <a:gd name="T102" fmla="*/ 280 w 2298"/>
                <a:gd name="T103" fmla="*/ 1273 h 1433"/>
                <a:gd name="T104" fmla="*/ 350 w 2298"/>
                <a:gd name="T105" fmla="*/ 1301 h 1433"/>
                <a:gd name="T106" fmla="*/ 423 w 2298"/>
                <a:gd name="T107" fmla="*/ 1313 h 1433"/>
                <a:gd name="T108" fmla="*/ 519 w 2298"/>
                <a:gd name="T109" fmla="*/ 1290 h 1433"/>
                <a:gd name="T110" fmla="*/ 609 w 2298"/>
                <a:gd name="T111" fmla="*/ 1231 h 1433"/>
                <a:gd name="T112" fmla="*/ 670 w 2298"/>
                <a:gd name="T113" fmla="*/ 1162 h 1433"/>
                <a:gd name="T114" fmla="*/ 717 w 2298"/>
                <a:gd name="T115" fmla="*/ 1085 h 1433"/>
                <a:gd name="T116" fmla="*/ 755 w 2298"/>
                <a:gd name="T117" fmla="*/ 998 h 1433"/>
                <a:gd name="T118" fmla="*/ 783 w 2298"/>
                <a:gd name="T119" fmla="*/ 903 h 1433"/>
                <a:gd name="T120" fmla="*/ 1950 w 2298"/>
                <a:gd name="T121" fmla="*/ 821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8" h="1433">
                  <a:moveTo>
                    <a:pt x="1948" y="885"/>
                  </a:moveTo>
                  <a:lnTo>
                    <a:pt x="1955" y="899"/>
                  </a:lnTo>
                  <a:lnTo>
                    <a:pt x="1969" y="904"/>
                  </a:lnTo>
                  <a:lnTo>
                    <a:pt x="1983" y="896"/>
                  </a:lnTo>
                  <a:lnTo>
                    <a:pt x="1988" y="882"/>
                  </a:lnTo>
                  <a:lnTo>
                    <a:pt x="1986" y="868"/>
                  </a:lnTo>
                  <a:lnTo>
                    <a:pt x="1986" y="854"/>
                  </a:lnTo>
                  <a:lnTo>
                    <a:pt x="1986" y="835"/>
                  </a:lnTo>
                  <a:lnTo>
                    <a:pt x="1992" y="818"/>
                  </a:lnTo>
                  <a:lnTo>
                    <a:pt x="1999" y="811"/>
                  </a:lnTo>
                  <a:lnTo>
                    <a:pt x="2002" y="800"/>
                  </a:lnTo>
                  <a:lnTo>
                    <a:pt x="2000" y="793"/>
                  </a:lnTo>
                  <a:lnTo>
                    <a:pt x="1999" y="790"/>
                  </a:lnTo>
                  <a:lnTo>
                    <a:pt x="2004" y="776"/>
                  </a:lnTo>
                  <a:lnTo>
                    <a:pt x="2011" y="765"/>
                  </a:lnTo>
                  <a:lnTo>
                    <a:pt x="2018" y="753"/>
                  </a:lnTo>
                  <a:lnTo>
                    <a:pt x="2028" y="746"/>
                  </a:lnTo>
                  <a:lnTo>
                    <a:pt x="2039" y="739"/>
                  </a:lnTo>
                  <a:lnTo>
                    <a:pt x="2051" y="736"/>
                  </a:lnTo>
                  <a:lnTo>
                    <a:pt x="2065" y="734"/>
                  </a:lnTo>
                  <a:lnTo>
                    <a:pt x="2080" y="736"/>
                  </a:lnTo>
                  <a:lnTo>
                    <a:pt x="2096" y="738"/>
                  </a:lnTo>
                  <a:lnTo>
                    <a:pt x="2115" y="744"/>
                  </a:lnTo>
                  <a:lnTo>
                    <a:pt x="2124" y="748"/>
                  </a:lnTo>
                  <a:lnTo>
                    <a:pt x="2134" y="751"/>
                  </a:lnTo>
                  <a:lnTo>
                    <a:pt x="2145" y="757"/>
                  </a:lnTo>
                  <a:lnTo>
                    <a:pt x="2157" y="764"/>
                  </a:lnTo>
                  <a:lnTo>
                    <a:pt x="2167" y="769"/>
                  </a:lnTo>
                  <a:lnTo>
                    <a:pt x="2178" y="776"/>
                  </a:lnTo>
                  <a:lnTo>
                    <a:pt x="2186" y="784"/>
                  </a:lnTo>
                  <a:lnTo>
                    <a:pt x="2197" y="795"/>
                  </a:lnTo>
                  <a:lnTo>
                    <a:pt x="2204" y="805"/>
                  </a:lnTo>
                  <a:lnTo>
                    <a:pt x="2212" y="816"/>
                  </a:lnTo>
                  <a:lnTo>
                    <a:pt x="2219" y="828"/>
                  </a:lnTo>
                  <a:lnTo>
                    <a:pt x="2228" y="844"/>
                  </a:lnTo>
                  <a:lnTo>
                    <a:pt x="2233" y="858"/>
                  </a:lnTo>
                  <a:lnTo>
                    <a:pt x="2239" y="873"/>
                  </a:lnTo>
                  <a:lnTo>
                    <a:pt x="2244" y="889"/>
                  </a:lnTo>
                  <a:lnTo>
                    <a:pt x="2249" y="904"/>
                  </a:lnTo>
                  <a:lnTo>
                    <a:pt x="2251" y="920"/>
                  </a:lnTo>
                  <a:lnTo>
                    <a:pt x="2254" y="939"/>
                  </a:lnTo>
                  <a:lnTo>
                    <a:pt x="2256" y="957"/>
                  </a:lnTo>
                  <a:lnTo>
                    <a:pt x="2259" y="976"/>
                  </a:lnTo>
                  <a:lnTo>
                    <a:pt x="2259" y="993"/>
                  </a:lnTo>
                  <a:lnTo>
                    <a:pt x="2259" y="1012"/>
                  </a:lnTo>
                  <a:lnTo>
                    <a:pt x="2259" y="1021"/>
                  </a:lnTo>
                  <a:lnTo>
                    <a:pt x="2259" y="1030"/>
                  </a:lnTo>
                  <a:lnTo>
                    <a:pt x="2259" y="1040"/>
                  </a:lnTo>
                  <a:lnTo>
                    <a:pt x="2259" y="1051"/>
                  </a:lnTo>
                  <a:lnTo>
                    <a:pt x="2258" y="1059"/>
                  </a:lnTo>
                  <a:lnTo>
                    <a:pt x="2258" y="1070"/>
                  </a:lnTo>
                  <a:lnTo>
                    <a:pt x="2256" y="1078"/>
                  </a:lnTo>
                  <a:lnTo>
                    <a:pt x="2256" y="1089"/>
                  </a:lnTo>
                  <a:lnTo>
                    <a:pt x="2254" y="1097"/>
                  </a:lnTo>
                  <a:lnTo>
                    <a:pt x="2254" y="1108"/>
                  </a:lnTo>
                  <a:lnTo>
                    <a:pt x="2252" y="1118"/>
                  </a:lnTo>
                  <a:lnTo>
                    <a:pt x="2252" y="1129"/>
                  </a:lnTo>
                  <a:lnTo>
                    <a:pt x="2247" y="1146"/>
                  </a:lnTo>
                  <a:lnTo>
                    <a:pt x="2244" y="1165"/>
                  </a:lnTo>
                  <a:lnTo>
                    <a:pt x="2240" y="1174"/>
                  </a:lnTo>
                  <a:lnTo>
                    <a:pt x="2239" y="1184"/>
                  </a:lnTo>
                  <a:lnTo>
                    <a:pt x="2235" y="1193"/>
                  </a:lnTo>
                  <a:lnTo>
                    <a:pt x="2233" y="1204"/>
                  </a:lnTo>
                  <a:lnTo>
                    <a:pt x="2226" y="1221"/>
                  </a:lnTo>
                  <a:lnTo>
                    <a:pt x="2221" y="1238"/>
                  </a:lnTo>
                  <a:lnTo>
                    <a:pt x="2214" y="1256"/>
                  </a:lnTo>
                  <a:lnTo>
                    <a:pt x="2209" y="1273"/>
                  </a:lnTo>
                  <a:lnTo>
                    <a:pt x="2202" y="1284"/>
                  </a:lnTo>
                  <a:lnTo>
                    <a:pt x="2195" y="1296"/>
                  </a:lnTo>
                  <a:lnTo>
                    <a:pt x="2188" y="1306"/>
                  </a:lnTo>
                  <a:lnTo>
                    <a:pt x="2181" y="1320"/>
                  </a:lnTo>
                  <a:lnTo>
                    <a:pt x="2171" y="1332"/>
                  </a:lnTo>
                  <a:lnTo>
                    <a:pt x="2162" y="1344"/>
                  </a:lnTo>
                  <a:lnTo>
                    <a:pt x="2152" y="1355"/>
                  </a:lnTo>
                  <a:lnTo>
                    <a:pt x="2141" y="1365"/>
                  </a:lnTo>
                  <a:lnTo>
                    <a:pt x="2127" y="1372"/>
                  </a:lnTo>
                  <a:lnTo>
                    <a:pt x="2115" y="1381"/>
                  </a:lnTo>
                  <a:lnTo>
                    <a:pt x="2101" y="1386"/>
                  </a:lnTo>
                  <a:lnTo>
                    <a:pt x="2087" y="1391"/>
                  </a:lnTo>
                  <a:lnTo>
                    <a:pt x="2072" y="1391"/>
                  </a:lnTo>
                  <a:lnTo>
                    <a:pt x="2056" y="1391"/>
                  </a:lnTo>
                  <a:lnTo>
                    <a:pt x="2039" y="1388"/>
                  </a:lnTo>
                  <a:lnTo>
                    <a:pt x="2023" y="1383"/>
                  </a:lnTo>
                  <a:lnTo>
                    <a:pt x="2007" y="1383"/>
                  </a:lnTo>
                  <a:lnTo>
                    <a:pt x="1997" y="1393"/>
                  </a:lnTo>
                  <a:lnTo>
                    <a:pt x="1997" y="1409"/>
                  </a:lnTo>
                  <a:lnTo>
                    <a:pt x="2007" y="1419"/>
                  </a:lnTo>
                  <a:lnTo>
                    <a:pt x="2023" y="1424"/>
                  </a:lnTo>
                  <a:lnTo>
                    <a:pt x="2040" y="1430"/>
                  </a:lnTo>
                  <a:lnTo>
                    <a:pt x="2058" y="1431"/>
                  </a:lnTo>
                  <a:lnTo>
                    <a:pt x="2075" y="1433"/>
                  </a:lnTo>
                  <a:lnTo>
                    <a:pt x="2091" y="1431"/>
                  </a:lnTo>
                  <a:lnTo>
                    <a:pt x="2106" y="1428"/>
                  </a:lnTo>
                  <a:lnTo>
                    <a:pt x="2122" y="1421"/>
                  </a:lnTo>
                  <a:lnTo>
                    <a:pt x="2139" y="1416"/>
                  </a:lnTo>
                  <a:lnTo>
                    <a:pt x="2153" y="1405"/>
                  </a:lnTo>
                  <a:lnTo>
                    <a:pt x="2167" y="1395"/>
                  </a:lnTo>
                  <a:lnTo>
                    <a:pt x="2181" y="1381"/>
                  </a:lnTo>
                  <a:lnTo>
                    <a:pt x="2195" y="1367"/>
                  </a:lnTo>
                  <a:lnTo>
                    <a:pt x="2200" y="1358"/>
                  </a:lnTo>
                  <a:lnTo>
                    <a:pt x="2207" y="1350"/>
                  </a:lnTo>
                  <a:lnTo>
                    <a:pt x="2214" y="1339"/>
                  </a:lnTo>
                  <a:lnTo>
                    <a:pt x="2221" y="1330"/>
                  </a:lnTo>
                  <a:lnTo>
                    <a:pt x="2226" y="1320"/>
                  </a:lnTo>
                  <a:lnTo>
                    <a:pt x="2233" y="1310"/>
                  </a:lnTo>
                  <a:lnTo>
                    <a:pt x="2239" y="1299"/>
                  </a:lnTo>
                  <a:lnTo>
                    <a:pt x="2245" y="1290"/>
                  </a:lnTo>
                  <a:lnTo>
                    <a:pt x="2251" y="1271"/>
                  </a:lnTo>
                  <a:lnTo>
                    <a:pt x="2258" y="1254"/>
                  </a:lnTo>
                  <a:lnTo>
                    <a:pt x="2263" y="1237"/>
                  </a:lnTo>
                  <a:lnTo>
                    <a:pt x="2270" y="1219"/>
                  </a:lnTo>
                  <a:lnTo>
                    <a:pt x="2272" y="1209"/>
                  </a:lnTo>
                  <a:lnTo>
                    <a:pt x="2275" y="1198"/>
                  </a:lnTo>
                  <a:lnTo>
                    <a:pt x="2277" y="1188"/>
                  </a:lnTo>
                  <a:lnTo>
                    <a:pt x="2280" y="1179"/>
                  </a:lnTo>
                  <a:lnTo>
                    <a:pt x="2282" y="1169"/>
                  </a:lnTo>
                  <a:lnTo>
                    <a:pt x="2284" y="1158"/>
                  </a:lnTo>
                  <a:lnTo>
                    <a:pt x="2285" y="1148"/>
                  </a:lnTo>
                  <a:lnTo>
                    <a:pt x="2289" y="1139"/>
                  </a:lnTo>
                  <a:lnTo>
                    <a:pt x="2289" y="1129"/>
                  </a:lnTo>
                  <a:lnTo>
                    <a:pt x="2291" y="1118"/>
                  </a:lnTo>
                  <a:lnTo>
                    <a:pt x="2291" y="1108"/>
                  </a:lnTo>
                  <a:lnTo>
                    <a:pt x="2292" y="1097"/>
                  </a:lnTo>
                  <a:lnTo>
                    <a:pt x="2292" y="1087"/>
                  </a:lnTo>
                  <a:lnTo>
                    <a:pt x="2294" y="1077"/>
                  </a:lnTo>
                  <a:lnTo>
                    <a:pt x="2296" y="1066"/>
                  </a:lnTo>
                  <a:lnTo>
                    <a:pt x="2298" y="1056"/>
                  </a:lnTo>
                  <a:lnTo>
                    <a:pt x="2298" y="1045"/>
                  </a:lnTo>
                  <a:lnTo>
                    <a:pt x="2298" y="1035"/>
                  </a:lnTo>
                  <a:lnTo>
                    <a:pt x="2298" y="1024"/>
                  </a:lnTo>
                  <a:lnTo>
                    <a:pt x="2298" y="1014"/>
                  </a:lnTo>
                  <a:lnTo>
                    <a:pt x="2298" y="1004"/>
                  </a:lnTo>
                  <a:lnTo>
                    <a:pt x="2298" y="993"/>
                  </a:lnTo>
                  <a:lnTo>
                    <a:pt x="2298" y="983"/>
                  </a:lnTo>
                  <a:lnTo>
                    <a:pt x="2298" y="974"/>
                  </a:lnTo>
                  <a:lnTo>
                    <a:pt x="2296" y="964"/>
                  </a:lnTo>
                  <a:lnTo>
                    <a:pt x="2294" y="953"/>
                  </a:lnTo>
                  <a:lnTo>
                    <a:pt x="2292" y="943"/>
                  </a:lnTo>
                  <a:lnTo>
                    <a:pt x="2292" y="932"/>
                  </a:lnTo>
                  <a:lnTo>
                    <a:pt x="2289" y="922"/>
                  </a:lnTo>
                  <a:lnTo>
                    <a:pt x="2289" y="911"/>
                  </a:lnTo>
                  <a:lnTo>
                    <a:pt x="2285" y="903"/>
                  </a:lnTo>
                  <a:lnTo>
                    <a:pt x="2285" y="894"/>
                  </a:lnTo>
                  <a:lnTo>
                    <a:pt x="2282" y="884"/>
                  </a:lnTo>
                  <a:lnTo>
                    <a:pt x="2279" y="873"/>
                  </a:lnTo>
                  <a:lnTo>
                    <a:pt x="2275" y="864"/>
                  </a:lnTo>
                  <a:lnTo>
                    <a:pt x="2273" y="856"/>
                  </a:lnTo>
                  <a:lnTo>
                    <a:pt x="2266" y="840"/>
                  </a:lnTo>
                  <a:lnTo>
                    <a:pt x="2261" y="824"/>
                  </a:lnTo>
                  <a:lnTo>
                    <a:pt x="2252" y="807"/>
                  </a:lnTo>
                  <a:lnTo>
                    <a:pt x="2244" y="791"/>
                  </a:lnTo>
                  <a:lnTo>
                    <a:pt x="2233" y="778"/>
                  </a:lnTo>
                  <a:lnTo>
                    <a:pt x="2225" y="765"/>
                  </a:lnTo>
                  <a:lnTo>
                    <a:pt x="2212" y="753"/>
                  </a:lnTo>
                  <a:lnTo>
                    <a:pt x="2200" y="743"/>
                  </a:lnTo>
                  <a:lnTo>
                    <a:pt x="2186" y="732"/>
                  </a:lnTo>
                  <a:lnTo>
                    <a:pt x="2174" y="727"/>
                  </a:lnTo>
                  <a:lnTo>
                    <a:pt x="2159" y="718"/>
                  </a:lnTo>
                  <a:lnTo>
                    <a:pt x="2146" y="713"/>
                  </a:lnTo>
                  <a:lnTo>
                    <a:pt x="2132" y="708"/>
                  </a:lnTo>
                  <a:lnTo>
                    <a:pt x="2122" y="704"/>
                  </a:lnTo>
                  <a:lnTo>
                    <a:pt x="2110" y="699"/>
                  </a:lnTo>
                  <a:lnTo>
                    <a:pt x="2099" y="698"/>
                  </a:lnTo>
                  <a:lnTo>
                    <a:pt x="2089" y="696"/>
                  </a:lnTo>
                  <a:lnTo>
                    <a:pt x="2079" y="696"/>
                  </a:lnTo>
                  <a:lnTo>
                    <a:pt x="2068" y="694"/>
                  </a:lnTo>
                  <a:lnTo>
                    <a:pt x="2058" y="694"/>
                  </a:lnTo>
                  <a:lnTo>
                    <a:pt x="2047" y="696"/>
                  </a:lnTo>
                  <a:lnTo>
                    <a:pt x="2039" y="699"/>
                  </a:lnTo>
                  <a:lnTo>
                    <a:pt x="2021" y="704"/>
                  </a:lnTo>
                  <a:lnTo>
                    <a:pt x="2005" y="715"/>
                  </a:lnTo>
                  <a:lnTo>
                    <a:pt x="1995" y="720"/>
                  </a:lnTo>
                  <a:lnTo>
                    <a:pt x="1988" y="727"/>
                  </a:lnTo>
                  <a:lnTo>
                    <a:pt x="1983" y="734"/>
                  </a:lnTo>
                  <a:lnTo>
                    <a:pt x="1978" y="743"/>
                  </a:lnTo>
                  <a:lnTo>
                    <a:pt x="1971" y="751"/>
                  </a:lnTo>
                  <a:lnTo>
                    <a:pt x="1965" y="760"/>
                  </a:lnTo>
                  <a:lnTo>
                    <a:pt x="1962" y="769"/>
                  </a:lnTo>
                  <a:lnTo>
                    <a:pt x="1960" y="779"/>
                  </a:lnTo>
                  <a:lnTo>
                    <a:pt x="806" y="778"/>
                  </a:lnTo>
                  <a:lnTo>
                    <a:pt x="806" y="760"/>
                  </a:lnTo>
                  <a:lnTo>
                    <a:pt x="807" y="744"/>
                  </a:lnTo>
                  <a:lnTo>
                    <a:pt x="807" y="729"/>
                  </a:lnTo>
                  <a:lnTo>
                    <a:pt x="809" y="713"/>
                  </a:lnTo>
                  <a:lnTo>
                    <a:pt x="809" y="696"/>
                  </a:lnTo>
                  <a:lnTo>
                    <a:pt x="809" y="680"/>
                  </a:lnTo>
                  <a:lnTo>
                    <a:pt x="809" y="663"/>
                  </a:lnTo>
                  <a:lnTo>
                    <a:pt x="811" y="647"/>
                  </a:lnTo>
                  <a:lnTo>
                    <a:pt x="809" y="630"/>
                  </a:lnTo>
                  <a:lnTo>
                    <a:pt x="807" y="612"/>
                  </a:lnTo>
                  <a:lnTo>
                    <a:pt x="806" y="595"/>
                  </a:lnTo>
                  <a:lnTo>
                    <a:pt x="806" y="579"/>
                  </a:lnTo>
                  <a:lnTo>
                    <a:pt x="802" y="562"/>
                  </a:lnTo>
                  <a:lnTo>
                    <a:pt x="800" y="545"/>
                  </a:lnTo>
                  <a:lnTo>
                    <a:pt x="799" y="529"/>
                  </a:lnTo>
                  <a:lnTo>
                    <a:pt x="797" y="513"/>
                  </a:lnTo>
                  <a:lnTo>
                    <a:pt x="793" y="498"/>
                  </a:lnTo>
                  <a:lnTo>
                    <a:pt x="790" y="482"/>
                  </a:lnTo>
                  <a:lnTo>
                    <a:pt x="786" y="466"/>
                  </a:lnTo>
                  <a:lnTo>
                    <a:pt x="785" y="451"/>
                  </a:lnTo>
                  <a:lnTo>
                    <a:pt x="779" y="435"/>
                  </a:lnTo>
                  <a:lnTo>
                    <a:pt x="778" y="419"/>
                  </a:lnTo>
                  <a:lnTo>
                    <a:pt x="772" y="405"/>
                  </a:lnTo>
                  <a:lnTo>
                    <a:pt x="771" y="391"/>
                  </a:lnTo>
                  <a:lnTo>
                    <a:pt x="766" y="376"/>
                  </a:lnTo>
                  <a:lnTo>
                    <a:pt x="760" y="360"/>
                  </a:lnTo>
                  <a:lnTo>
                    <a:pt x="755" y="346"/>
                  </a:lnTo>
                  <a:lnTo>
                    <a:pt x="752" y="332"/>
                  </a:lnTo>
                  <a:lnTo>
                    <a:pt x="746" y="318"/>
                  </a:lnTo>
                  <a:lnTo>
                    <a:pt x="741" y="306"/>
                  </a:lnTo>
                  <a:lnTo>
                    <a:pt x="736" y="292"/>
                  </a:lnTo>
                  <a:lnTo>
                    <a:pt x="731" y="280"/>
                  </a:lnTo>
                  <a:lnTo>
                    <a:pt x="724" y="266"/>
                  </a:lnTo>
                  <a:lnTo>
                    <a:pt x="719" y="254"/>
                  </a:lnTo>
                  <a:lnTo>
                    <a:pt x="712" y="240"/>
                  </a:lnTo>
                  <a:lnTo>
                    <a:pt x="706" y="230"/>
                  </a:lnTo>
                  <a:lnTo>
                    <a:pt x="699" y="218"/>
                  </a:lnTo>
                  <a:lnTo>
                    <a:pt x="692" y="207"/>
                  </a:lnTo>
                  <a:lnTo>
                    <a:pt x="686" y="197"/>
                  </a:lnTo>
                  <a:lnTo>
                    <a:pt x="680" y="186"/>
                  </a:lnTo>
                  <a:lnTo>
                    <a:pt x="672" y="174"/>
                  </a:lnTo>
                  <a:lnTo>
                    <a:pt x="665" y="164"/>
                  </a:lnTo>
                  <a:lnTo>
                    <a:pt x="656" y="153"/>
                  </a:lnTo>
                  <a:lnTo>
                    <a:pt x="649" y="143"/>
                  </a:lnTo>
                  <a:lnTo>
                    <a:pt x="640" y="132"/>
                  </a:lnTo>
                  <a:lnTo>
                    <a:pt x="633" y="122"/>
                  </a:lnTo>
                  <a:lnTo>
                    <a:pt x="625" y="113"/>
                  </a:lnTo>
                  <a:lnTo>
                    <a:pt x="618" y="106"/>
                  </a:lnTo>
                  <a:lnTo>
                    <a:pt x="607" y="96"/>
                  </a:lnTo>
                  <a:lnTo>
                    <a:pt x="599" y="89"/>
                  </a:lnTo>
                  <a:lnTo>
                    <a:pt x="590" y="80"/>
                  </a:lnTo>
                  <a:lnTo>
                    <a:pt x="581" y="75"/>
                  </a:lnTo>
                  <a:lnTo>
                    <a:pt x="573" y="66"/>
                  </a:lnTo>
                  <a:lnTo>
                    <a:pt x="564" y="59"/>
                  </a:lnTo>
                  <a:lnTo>
                    <a:pt x="555" y="54"/>
                  </a:lnTo>
                  <a:lnTo>
                    <a:pt x="546" y="49"/>
                  </a:lnTo>
                  <a:lnTo>
                    <a:pt x="536" y="42"/>
                  </a:lnTo>
                  <a:lnTo>
                    <a:pt x="527" y="35"/>
                  </a:lnTo>
                  <a:lnTo>
                    <a:pt x="517" y="30"/>
                  </a:lnTo>
                  <a:lnTo>
                    <a:pt x="508" y="26"/>
                  </a:lnTo>
                  <a:lnTo>
                    <a:pt x="498" y="21"/>
                  </a:lnTo>
                  <a:lnTo>
                    <a:pt x="489" y="18"/>
                  </a:lnTo>
                  <a:lnTo>
                    <a:pt x="479" y="14"/>
                  </a:lnTo>
                  <a:lnTo>
                    <a:pt x="470" y="12"/>
                  </a:lnTo>
                  <a:lnTo>
                    <a:pt x="459" y="7"/>
                  </a:lnTo>
                  <a:lnTo>
                    <a:pt x="449" y="5"/>
                  </a:lnTo>
                  <a:lnTo>
                    <a:pt x="439" y="2"/>
                  </a:lnTo>
                  <a:lnTo>
                    <a:pt x="428" y="2"/>
                  </a:lnTo>
                  <a:lnTo>
                    <a:pt x="418" y="0"/>
                  </a:lnTo>
                  <a:lnTo>
                    <a:pt x="407" y="0"/>
                  </a:lnTo>
                  <a:lnTo>
                    <a:pt x="397" y="0"/>
                  </a:lnTo>
                  <a:lnTo>
                    <a:pt x="388" y="2"/>
                  </a:lnTo>
                  <a:lnTo>
                    <a:pt x="373" y="2"/>
                  </a:lnTo>
                  <a:lnTo>
                    <a:pt x="359" y="2"/>
                  </a:lnTo>
                  <a:lnTo>
                    <a:pt x="345" y="4"/>
                  </a:lnTo>
                  <a:lnTo>
                    <a:pt x="331" y="9"/>
                  </a:lnTo>
                  <a:lnTo>
                    <a:pt x="317" y="12"/>
                  </a:lnTo>
                  <a:lnTo>
                    <a:pt x="305" y="18"/>
                  </a:lnTo>
                  <a:lnTo>
                    <a:pt x="291" y="23"/>
                  </a:lnTo>
                  <a:lnTo>
                    <a:pt x="279" y="30"/>
                  </a:lnTo>
                  <a:lnTo>
                    <a:pt x="263" y="35"/>
                  </a:lnTo>
                  <a:lnTo>
                    <a:pt x="251" y="44"/>
                  </a:lnTo>
                  <a:lnTo>
                    <a:pt x="237" y="51"/>
                  </a:lnTo>
                  <a:lnTo>
                    <a:pt x="226" y="61"/>
                  </a:lnTo>
                  <a:lnTo>
                    <a:pt x="213" y="72"/>
                  </a:lnTo>
                  <a:lnTo>
                    <a:pt x="200" y="82"/>
                  </a:lnTo>
                  <a:lnTo>
                    <a:pt x="190" y="92"/>
                  </a:lnTo>
                  <a:lnTo>
                    <a:pt x="179" y="106"/>
                  </a:lnTo>
                  <a:lnTo>
                    <a:pt x="167" y="117"/>
                  </a:lnTo>
                  <a:lnTo>
                    <a:pt x="157" y="129"/>
                  </a:lnTo>
                  <a:lnTo>
                    <a:pt x="146" y="141"/>
                  </a:lnTo>
                  <a:lnTo>
                    <a:pt x="136" y="155"/>
                  </a:lnTo>
                  <a:lnTo>
                    <a:pt x="126" y="167"/>
                  </a:lnTo>
                  <a:lnTo>
                    <a:pt x="115" y="181"/>
                  </a:lnTo>
                  <a:lnTo>
                    <a:pt x="106" y="197"/>
                  </a:lnTo>
                  <a:lnTo>
                    <a:pt x="99" y="212"/>
                  </a:lnTo>
                  <a:lnTo>
                    <a:pt x="89" y="226"/>
                  </a:lnTo>
                  <a:lnTo>
                    <a:pt x="82" y="242"/>
                  </a:lnTo>
                  <a:lnTo>
                    <a:pt x="73" y="258"/>
                  </a:lnTo>
                  <a:lnTo>
                    <a:pt x="68" y="275"/>
                  </a:lnTo>
                  <a:lnTo>
                    <a:pt x="59" y="291"/>
                  </a:lnTo>
                  <a:lnTo>
                    <a:pt x="54" y="310"/>
                  </a:lnTo>
                  <a:lnTo>
                    <a:pt x="49" y="327"/>
                  </a:lnTo>
                  <a:lnTo>
                    <a:pt x="44" y="346"/>
                  </a:lnTo>
                  <a:lnTo>
                    <a:pt x="37" y="362"/>
                  </a:lnTo>
                  <a:lnTo>
                    <a:pt x="32" y="381"/>
                  </a:lnTo>
                  <a:lnTo>
                    <a:pt x="28" y="390"/>
                  </a:lnTo>
                  <a:lnTo>
                    <a:pt x="26" y="398"/>
                  </a:lnTo>
                  <a:lnTo>
                    <a:pt x="23" y="409"/>
                  </a:lnTo>
                  <a:lnTo>
                    <a:pt x="23" y="419"/>
                  </a:lnTo>
                  <a:lnTo>
                    <a:pt x="19" y="428"/>
                  </a:lnTo>
                  <a:lnTo>
                    <a:pt x="18" y="438"/>
                  </a:lnTo>
                  <a:lnTo>
                    <a:pt x="14" y="447"/>
                  </a:lnTo>
                  <a:lnTo>
                    <a:pt x="14" y="458"/>
                  </a:lnTo>
                  <a:lnTo>
                    <a:pt x="13" y="468"/>
                  </a:lnTo>
                  <a:lnTo>
                    <a:pt x="11" y="478"/>
                  </a:lnTo>
                  <a:lnTo>
                    <a:pt x="9" y="489"/>
                  </a:lnTo>
                  <a:lnTo>
                    <a:pt x="9" y="499"/>
                  </a:lnTo>
                  <a:lnTo>
                    <a:pt x="7" y="508"/>
                  </a:lnTo>
                  <a:lnTo>
                    <a:pt x="6" y="518"/>
                  </a:lnTo>
                  <a:lnTo>
                    <a:pt x="4" y="529"/>
                  </a:lnTo>
                  <a:lnTo>
                    <a:pt x="4" y="539"/>
                  </a:lnTo>
                  <a:lnTo>
                    <a:pt x="2" y="550"/>
                  </a:lnTo>
                  <a:lnTo>
                    <a:pt x="2" y="560"/>
                  </a:lnTo>
                  <a:lnTo>
                    <a:pt x="2" y="571"/>
                  </a:lnTo>
                  <a:lnTo>
                    <a:pt x="2" y="581"/>
                  </a:lnTo>
                  <a:lnTo>
                    <a:pt x="0" y="591"/>
                  </a:lnTo>
                  <a:lnTo>
                    <a:pt x="0" y="602"/>
                  </a:lnTo>
                  <a:lnTo>
                    <a:pt x="0" y="612"/>
                  </a:lnTo>
                  <a:lnTo>
                    <a:pt x="0" y="624"/>
                  </a:lnTo>
                  <a:lnTo>
                    <a:pt x="0" y="635"/>
                  </a:lnTo>
                  <a:lnTo>
                    <a:pt x="0" y="645"/>
                  </a:lnTo>
                  <a:lnTo>
                    <a:pt x="0" y="656"/>
                  </a:lnTo>
                  <a:lnTo>
                    <a:pt x="2" y="668"/>
                  </a:lnTo>
                  <a:lnTo>
                    <a:pt x="2" y="684"/>
                  </a:lnTo>
                  <a:lnTo>
                    <a:pt x="2" y="701"/>
                  </a:lnTo>
                  <a:lnTo>
                    <a:pt x="2" y="717"/>
                  </a:lnTo>
                  <a:lnTo>
                    <a:pt x="4" y="734"/>
                  </a:lnTo>
                  <a:lnTo>
                    <a:pt x="4" y="750"/>
                  </a:lnTo>
                  <a:lnTo>
                    <a:pt x="7" y="765"/>
                  </a:lnTo>
                  <a:lnTo>
                    <a:pt x="9" y="781"/>
                  </a:lnTo>
                  <a:lnTo>
                    <a:pt x="13" y="798"/>
                  </a:lnTo>
                  <a:lnTo>
                    <a:pt x="13" y="812"/>
                  </a:lnTo>
                  <a:lnTo>
                    <a:pt x="16" y="828"/>
                  </a:lnTo>
                  <a:lnTo>
                    <a:pt x="18" y="844"/>
                  </a:lnTo>
                  <a:lnTo>
                    <a:pt x="23" y="859"/>
                  </a:lnTo>
                  <a:lnTo>
                    <a:pt x="25" y="873"/>
                  </a:lnTo>
                  <a:lnTo>
                    <a:pt x="28" y="889"/>
                  </a:lnTo>
                  <a:lnTo>
                    <a:pt x="33" y="904"/>
                  </a:lnTo>
                  <a:lnTo>
                    <a:pt x="39" y="920"/>
                  </a:lnTo>
                  <a:lnTo>
                    <a:pt x="42" y="932"/>
                  </a:lnTo>
                  <a:lnTo>
                    <a:pt x="46" y="948"/>
                  </a:lnTo>
                  <a:lnTo>
                    <a:pt x="51" y="960"/>
                  </a:lnTo>
                  <a:lnTo>
                    <a:pt x="56" y="976"/>
                  </a:lnTo>
                  <a:lnTo>
                    <a:pt x="61" y="988"/>
                  </a:lnTo>
                  <a:lnTo>
                    <a:pt x="66" y="1002"/>
                  </a:lnTo>
                  <a:lnTo>
                    <a:pt x="72" y="1016"/>
                  </a:lnTo>
                  <a:lnTo>
                    <a:pt x="79" y="1030"/>
                  </a:lnTo>
                  <a:lnTo>
                    <a:pt x="84" y="1042"/>
                  </a:lnTo>
                  <a:lnTo>
                    <a:pt x="89" y="1054"/>
                  </a:lnTo>
                  <a:lnTo>
                    <a:pt x="96" y="1066"/>
                  </a:lnTo>
                  <a:lnTo>
                    <a:pt x="103" y="1080"/>
                  </a:lnTo>
                  <a:lnTo>
                    <a:pt x="108" y="1091"/>
                  </a:lnTo>
                  <a:lnTo>
                    <a:pt x="115" y="1103"/>
                  </a:lnTo>
                  <a:lnTo>
                    <a:pt x="122" y="1115"/>
                  </a:lnTo>
                  <a:lnTo>
                    <a:pt x="131" y="1127"/>
                  </a:lnTo>
                  <a:lnTo>
                    <a:pt x="136" y="1136"/>
                  </a:lnTo>
                  <a:lnTo>
                    <a:pt x="145" y="1146"/>
                  </a:lnTo>
                  <a:lnTo>
                    <a:pt x="152" y="1157"/>
                  </a:lnTo>
                  <a:lnTo>
                    <a:pt x="160" y="1167"/>
                  </a:lnTo>
                  <a:lnTo>
                    <a:pt x="167" y="1176"/>
                  </a:lnTo>
                  <a:lnTo>
                    <a:pt x="176" y="1184"/>
                  </a:lnTo>
                  <a:lnTo>
                    <a:pt x="183" y="1193"/>
                  </a:lnTo>
                  <a:lnTo>
                    <a:pt x="192" y="1204"/>
                  </a:lnTo>
                  <a:lnTo>
                    <a:pt x="199" y="1210"/>
                  </a:lnTo>
                  <a:lnTo>
                    <a:pt x="207" y="1219"/>
                  </a:lnTo>
                  <a:lnTo>
                    <a:pt x="216" y="1228"/>
                  </a:lnTo>
                  <a:lnTo>
                    <a:pt x="226" y="1237"/>
                  </a:lnTo>
                  <a:lnTo>
                    <a:pt x="235" y="1242"/>
                  </a:lnTo>
                  <a:lnTo>
                    <a:pt x="244" y="1250"/>
                  </a:lnTo>
                  <a:lnTo>
                    <a:pt x="253" y="1256"/>
                  </a:lnTo>
                  <a:lnTo>
                    <a:pt x="263" y="1264"/>
                  </a:lnTo>
                  <a:lnTo>
                    <a:pt x="272" y="1268"/>
                  </a:lnTo>
                  <a:lnTo>
                    <a:pt x="280" y="1273"/>
                  </a:lnTo>
                  <a:lnTo>
                    <a:pt x="289" y="1278"/>
                  </a:lnTo>
                  <a:lnTo>
                    <a:pt x="299" y="1284"/>
                  </a:lnTo>
                  <a:lnTo>
                    <a:pt x="308" y="1287"/>
                  </a:lnTo>
                  <a:lnTo>
                    <a:pt x="319" y="1292"/>
                  </a:lnTo>
                  <a:lnTo>
                    <a:pt x="329" y="1296"/>
                  </a:lnTo>
                  <a:lnTo>
                    <a:pt x="339" y="1299"/>
                  </a:lnTo>
                  <a:lnTo>
                    <a:pt x="350" y="1301"/>
                  </a:lnTo>
                  <a:lnTo>
                    <a:pt x="360" y="1303"/>
                  </a:lnTo>
                  <a:lnTo>
                    <a:pt x="371" y="1304"/>
                  </a:lnTo>
                  <a:lnTo>
                    <a:pt x="381" y="1308"/>
                  </a:lnTo>
                  <a:lnTo>
                    <a:pt x="392" y="1310"/>
                  </a:lnTo>
                  <a:lnTo>
                    <a:pt x="402" y="1311"/>
                  </a:lnTo>
                  <a:lnTo>
                    <a:pt x="413" y="1311"/>
                  </a:lnTo>
                  <a:lnTo>
                    <a:pt x="423" y="1313"/>
                  </a:lnTo>
                  <a:lnTo>
                    <a:pt x="435" y="1311"/>
                  </a:lnTo>
                  <a:lnTo>
                    <a:pt x="451" y="1310"/>
                  </a:lnTo>
                  <a:lnTo>
                    <a:pt x="463" y="1306"/>
                  </a:lnTo>
                  <a:lnTo>
                    <a:pt x="479" y="1304"/>
                  </a:lnTo>
                  <a:lnTo>
                    <a:pt x="491" y="1299"/>
                  </a:lnTo>
                  <a:lnTo>
                    <a:pt x="505" y="1296"/>
                  </a:lnTo>
                  <a:lnTo>
                    <a:pt x="519" y="1290"/>
                  </a:lnTo>
                  <a:lnTo>
                    <a:pt x="533" y="1285"/>
                  </a:lnTo>
                  <a:lnTo>
                    <a:pt x="545" y="1277"/>
                  </a:lnTo>
                  <a:lnTo>
                    <a:pt x="559" y="1270"/>
                  </a:lnTo>
                  <a:lnTo>
                    <a:pt x="571" y="1261"/>
                  </a:lnTo>
                  <a:lnTo>
                    <a:pt x="585" y="1252"/>
                  </a:lnTo>
                  <a:lnTo>
                    <a:pt x="595" y="1242"/>
                  </a:lnTo>
                  <a:lnTo>
                    <a:pt x="609" y="1231"/>
                  </a:lnTo>
                  <a:lnTo>
                    <a:pt x="619" y="1221"/>
                  </a:lnTo>
                  <a:lnTo>
                    <a:pt x="633" y="1210"/>
                  </a:lnTo>
                  <a:lnTo>
                    <a:pt x="640" y="1200"/>
                  </a:lnTo>
                  <a:lnTo>
                    <a:pt x="647" y="1191"/>
                  </a:lnTo>
                  <a:lnTo>
                    <a:pt x="654" y="1181"/>
                  </a:lnTo>
                  <a:lnTo>
                    <a:pt x="663" y="1172"/>
                  </a:lnTo>
                  <a:lnTo>
                    <a:pt x="670" y="1162"/>
                  </a:lnTo>
                  <a:lnTo>
                    <a:pt x="677" y="1151"/>
                  </a:lnTo>
                  <a:lnTo>
                    <a:pt x="684" y="1141"/>
                  </a:lnTo>
                  <a:lnTo>
                    <a:pt x="692" y="1132"/>
                  </a:lnTo>
                  <a:lnTo>
                    <a:pt x="698" y="1120"/>
                  </a:lnTo>
                  <a:lnTo>
                    <a:pt x="705" y="1108"/>
                  </a:lnTo>
                  <a:lnTo>
                    <a:pt x="710" y="1096"/>
                  </a:lnTo>
                  <a:lnTo>
                    <a:pt x="717" y="1085"/>
                  </a:lnTo>
                  <a:lnTo>
                    <a:pt x="722" y="1073"/>
                  </a:lnTo>
                  <a:lnTo>
                    <a:pt x="729" y="1061"/>
                  </a:lnTo>
                  <a:lnTo>
                    <a:pt x="734" y="1049"/>
                  </a:lnTo>
                  <a:lnTo>
                    <a:pt x="741" y="1038"/>
                  </a:lnTo>
                  <a:lnTo>
                    <a:pt x="745" y="1024"/>
                  </a:lnTo>
                  <a:lnTo>
                    <a:pt x="750" y="1012"/>
                  </a:lnTo>
                  <a:lnTo>
                    <a:pt x="755" y="998"/>
                  </a:lnTo>
                  <a:lnTo>
                    <a:pt x="760" y="986"/>
                  </a:lnTo>
                  <a:lnTo>
                    <a:pt x="764" y="972"/>
                  </a:lnTo>
                  <a:lnTo>
                    <a:pt x="767" y="958"/>
                  </a:lnTo>
                  <a:lnTo>
                    <a:pt x="771" y="944"/>
                  </a:lnTo>
                  <a:lnTo>
                    <a:pt x="776" y="932"/>
                  </a:lnTo>
                  <a:lnTo>
                    <a:pt x="778" y="917"/>
                  </a:lnTo>
                  <a:lnTo>
                    <a:pt x="783" y="903"/>
                  </a:lnTo>
                  <a:lnTo>
                    <a:pt x="785" y="889"/>
                  </a:lnTo>
                  <a:lnTo>
                    <a:pt x="790" y="875"/>
                  </a:lnTo>
                  <a:lnTo>
                    <a:pt x="792" y="859"/>
                  </a:lnTo>
                  <a:lnTo>
                    <a:pt x="795" y="845"/>
                  </a:lnTo>
                  <a:lnTo>
                    <a:pt x="799" y="831"/>
                  </a:lnTo>
                  <a:lnTo>
                    <a:pt x="802" y="818"/>
                  </a:lnTo>
                  <a:lnTo>
                    <a:pt x="1950" y="821"/>
                  </a:lnTo>
                  <a:lnTo>
                    <a:pt x="1946" y="831"/>
                  </a:lnTo>
                  <a:lnTo>
                    <a:pt x="1946" y="844"/>
                  </a:lnTo>
                  <a:lnTo>
                    <a:pt x="1946" y="854"/>
                  </a:lnTo>
                  <a:lnTo>
                    <a:pt x="1946" y="864"/>
                  </a:lnTo>
                  <a:lnTo>
                    <a:pt x="1946" y="878"/>
                  </a:lnTo>
                  <a:lnTo>
                    <a:pt x="1948" y="885"/>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7" name="Freeform 279"/>
            <p:cNvSpPr>
              <a:spLocks/>
            </p:cNvSpPr>
            <p:nvPr/>
          </p:nvSpPr>
          <p:spPr bwMode="auto">
            <a:xfrm>
              <a:off x="3066" y="1324"/>
              <a:ext cx="536" cy="308"/>
            </a:xfrm>
            <a:custGeom>
              <a:avLst/>
              <a:gdLst>
                <a:gd name="T0" fmla="*/ 55 w 1071"/>
                <a:gd name="T1" fmla="*/ 558 h 617"/>
                <a:gd name="T2" fmla="*/ 83 w 1071"/>
                <a:gd name="T3" fmla="*/ 508 h 617"/>
                <a:gd name="T4" fmla="*/ 123 w 1071"/>
                <a:gd name="T5" fmla="*/ 438 h 617"/>
                <a:gd name="T6" fmla="*/ 161 w 1071"/>
                <a:gd name="T7" fmla="*/ 360 h 617"/>
                <a:gd name="T8" fmla="*/ 191 w 1071"/>
                <a:gd name="T9" fmla="*/ 311 h 617"/>
                <a:gd name="T10" fmla="*/ 224 w 1071"/>
                <a:gd name="T11" fmla="*/ 251 h 617"/>
                <a:gd name="T12" fmla="*/ 250 w 1071"/>
                <a:gd name="T13" fmla="*/ 211 h 617"/>
                <a:gd name="T14" fmla="*/ 301 w 1071"/>
                <a:gd name="T15" fmla="*/ 136 h 617"/>
                <a:gd name="T16" fmla="*/ 353 w 1071"/>
                <a:gd name="T17" fmla="*/ 78 h 617"/>
                <a:gd name="T18" fmla="*/ 401 w 1071"/>
                <a:gd name="T19" fmla="*/ 44 h 617"/>
                <a:gd name="T20" fmla="*/ 450 w 1071"/>
                <a:gd name="T21" fmla="*/ 47 h 617"/>
                <a:gd name="T22" fmla="*/ 494 w 1071"/>
                <a:gd name="T23" fmla="*/ 103 h 617"/>
                <a:gd name="T24" fmla="*/ 516 w 1071"/>
                <a:gd name="T25" fmla="*/ 157 h 617"/>
                <a:gd name="T26" fmla="*/ 539 w 1071"/>
                <a:gd name="T27" fmla="*/ 209 h 617"/>
                <a:gd name="T28" fmla="*/ 563 w 1071"/>
                <a:gd name="T29" fmla="*/ 254 h 617"/>
                <a:gd name="T30" fmla="*/ 612 w 1071"/>
                <a:gd name="T31" fmla="*/ 315 h 617"/>
                <a:gd name="T32" fmla="*/ 666 w 1071"/>
                <a:gd name="T33" fmla="*/ 344 h 617"/>
                <a:gd name="T34" fmla="*/ 725 w 1071"/>
                <a:gd name="T35" fmla="*/ 336 h 617"/>
                <a:gd name="T36" fmla="*/ 786 w 1071"/>
                <a:gd name="T37" fmla="*/ 299 h 617"/>
                <a:gd name="T38" fmla="*/ 845 w 1071"/>
                <a:gd name="T39" fmla="*/ 247 h 617"/>
                <a:gd name="T40" fmla="*/ 906 w 1071"/>
                <a:gd name="T41" fmla="*/ 190 h 617"/>
                <a:gd name="T42" fmla="*/ 965 w 1071"/>
                <a:gd name="T43" fmla="*/ 139 h 617"/>
                <a:gd name="T44" fmla="*/ 1015 w 1071"/>
                <a:gd name="T45" fmla="*/ 155 h 617"/>
                <a:gd name="T46" fmla="*/ 1026 w 1071"/>
                <a:gd name="T47" fmla="*/ 205 h 617"/>
                <a:gd name="T48" fmla="*/ 1029 w 1071"/>
                <a:gd name="T49" fmla="*/ 277 h 617"/>
                <a:gd name="T50" fmla="*/ 1024 w 1071"/>
                <a:gd name="T51" fmla="*/ 355 h 617"/>
                <a:gd name="T52" fmla="*/ 1021 w 1071"/>
                <a:gd name="T53" fmla="*/ 435 h 617"/>
                <a:gd name="T54" fmla="*/ 1012 w 1071"/>
                <a:gd name="T55" fmla="*/ 504 h 617"/>
                <a:gd name="T56" fmla="*/ 1008 w 1071"/>
                <a:gd name="T57" fmla="*/ 609 h 617"/>
                <a:gd name="T58" fmla="*/ 1050 w 1071"/>
                <a:gd name="T59" fmla="*/ 534 h 617"/>
                <a:gd name="T60" fmla="*/ 1054 w 1071"/>
                <a:gd name="T61" fmla="*/ 485 h 617"/>
                <a:gd name="T62" fmla="*/ 1062 w 1071"/>
                <a:gd name="T63" fmla="*/ 411 h 617"/>
                <a:gd name="T64" fmla="*/ 1069 w 1071"/>
                <a:gd name="T65" fmla="*/ 322 h 617"/>
                <a:gd name="T66" fmla="*/ 1069 w 1071"/>
                <a:gd name="T67" fmla="*/ 244 h 617"/>
                <a:gd name="T68" fmla="*/ 1062 w 1071"/>
                <a:gd name="T69" fmla="*/ 176 h 617"/>
                <a:gd name="T70" fmla="*/ 1047 w 1071"/>
                <a:gd name="T71" fmla="*/ 125 h 617"/>
                <a:gd name="T72" fmla="*/ 1001 w 1071"/>
                <a:gd name="T73" fmla="*/ 91 h 617"/>
                <a:gd name="T74" fmla="*/ 946 w 1071"/>
                <a:gd name="T75" fmla="*/ 106 h 617"/>
                <a:gd name="T76" fmla="*/ 880 w 1071"/>
                <a:gd name="T77" fmla="*/ 158 h 617"/>
                <a:gd name="T78" fmla="*/ 821 w 1071"/>
                <a:gd name="T79" fmla="*/ 216 h 617"/>
                <a:gd name="T80" fmla="*/ 768 w 1071"/>
                <a:gd name="T81" fmla="*/ 263 h 617"/>
                <a:gd name="T82" fmla="*/ 718 w 1071"/>
                <a:gd name="T83" fmla="*/ 296 h 617"/>
                <a:gd name="T84" fmla="*/ 641 w 1071"/>
                <a:gd name="T85" fmla="*/ 289 h 617"/>
                <a:gd name="T86" fmla="*/ 601 w 1071"/>
                <a:gd name="T87" fmla="*/ 237 h 617"/>
                <a:gd name="T88" fmla="*/ 561 w 1071"/>
                <a:gd name="T89" fmla="*/ 158 h 617"/>
                <a:gd name="T90" fmla="*/ 539 w 1071"/>
                <a:gd name="T91" fmla="*/ 103 h 617"/>
                <a:gd name="T92" fmla="*/ 508 w 1071"/>
                <a:gd name="T93" fmla="*/ 47 h 617"/>
                <a:gd name="T94" fmla="*/ 471 w 1071"/>
                <a:gd name="T95" fmla="*/ 14 h 617"/>
                <a:gd name="T96" fmla="*/ 408 w 1071"/>
                <a:gd name="T97" fmla="*/ 2 h 617"/>
                <a:gd name="T98" fmla="*/ 353 w 1071"/>
                <a:gd name="T99" fmla="*/ 26 h 617"/>
                <a:gd name="T100" fmla="*/ 295 w 1071"/>
                <a:gd name="T101" fmla="*/ 80 h 617"/>
                <a:gd name="T102" fmla="*/ 240 w 1071"/>
                <a:gd name="T103" fmla="*/ 155 h 617"/>
                <a:gd name="T104" fmla="*/ 207 w 1071"/>
                <a:gd name="T105" fmla="*/ 205 h 617"/>
                <a:gd name="T106" fmla="*/ 181 w 1071"/>
                <a:gd name="T107" fmla="*/ 249 h 617"/>
                <a:gd name="T108" fmla="*/ 154 w 1071"/>
                <a:gd name="T109" fmla="*/ 294 h 617"/>
                <a:gd name="T110" fmla="*/ 128 w 1071"/>
                <a:gd name="T111" fmla="*/ 339 h 617"/>
                <a:gd name="T112" fmla="*/ 104 w 1071"/>
                <a:gd name="T113" fmla="*/ 384 h 617"/>
                <a:gd name="T114" fmla="*/ 68 w 1071"/>
                <a:gd name="T115" fmla="*/ 454 h 617"/>
                <a:gd name="T116" fmla="*/ 40 w 1071"/>
                <a:gd name="T117" fmla="*/ 508 h 617"/>
                <a:gd name="T118" fmla="*/ 12 w 1071"/>
                <a:gd name="T119" fmla="*/ 551 h 617"/>
                <a:gd name="T120" fmla="*/ 5 w 1071"/>
                <a:gd name="T121" fmla="*/ 586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1" h="617">
                  <a:moveTo>
                    <a:pt x="33" y="590"/>
                  </a:moveTo>
                  <a:lnTo>
                    <a:pt x="38" y="581"/>
                  </a:lnTo>
                  <a:lnTo>
                    <a:pt x="47" y="572"/>
                  </a:lnTo>
                  <a:lnTo>
                    <a:pt x="50" y="565"/>
                  </a:lnTo>
                  <a:lnTo>
                    <a:pt x="55" y="558"/>
                  </a:lnTo>
                  <a:lnTo>
                    <a:pt x="61" y="550"/>
                  </a:lnTo>
                  <a:lnTo>
                    <a:pt x="68" y="543"/>
                  </a:lnTo>
                  <a:lnTo>
                    <a:pt x="73" y="531"/>
                  </a:lnTo>
                  <a:lnTo>
                    <a:pt x="78" y="520"/>
                  </a:lnTo>
                  <a:lnTo>
                    <a:pt x="83" y="508"/>
                  </a:lnTo>
                  <a:lnTo>
                    <a:pt x="90" y="498"/>
                  </a:lnTo>
                  <a:lnTo>
                    <a:pt x="97" y="484"/>
                  </a:lnTo>
                  <a:lnTo>
                    <a:pt x="106" y="470"/>
                  </a:lnTo>
                  <a:lnTo>
                    <a:pt x="113" y="454"/>
                  </a:lnTo>
                  <a:lnTo>
                    <a:pt x="123" y="438"/>
                  </a:lnTo>
                  <a:lnTo>
                    <a:pt x="128" y="423"/>
                  </a:lnTo>
                  <a:lnTo>
                    <a:pt x="137" y="407"/>
                  </a:lnTo>
                  <a:lnTo>
                    <a:pt x="144" y="391"/>
                  </a:lnTo>
                  <a:lnTo>
                    <a:pt x="154" y="378"/>
                  </a:lnTo>
                  <a:lnTo>
                    <a:pt x="161" y="360"/>
                  </a:lnTo>
                  <a:lnTo>
                    <a:pt x="170" y="344"/>
                  </a:lnTo>
                  <a:lnTo>
                    <a:pt x="175" y="334"/>
                  </a:lnTo>
                  <a:lnTo>
                    <a:pt x="181" y="327"/>
                  </a:lnTo>
                  <a:lnTo>
                    <a:pt x="186" y="318"/>
                  </a:lnTo>
                  <a:lnTo>
                    <a:pt x="191" y="311"/>
                  </a:lnTo>
                  <a:lnTo>
                    <a:pt x="200" y="294"/>
                  </a:lnTo>
                  <a:lnTo>
                    <a:pt x="208" y="277"/>
                  </a:lnTo>
                  <a:lnTo>
                    <a:pt x="214" y="268"/>
                  </a:lnTo>
                  <a:lnTo>
                    <a:pt x="219" y="259"/>
                  </a:lnTo>
                  <a:lnTo>
                    <a:pt x="224" y="251"/>
                  </a:lnTo>
                  <a:lnTo>
                    <a:pt x="229" y="244"/>
                  </a:lnTo>
                  <a:lnTo>
                    <a:pt x="234" y="233"/>
                  </a:lnTo>
                  <a:lnTo>
                    <a:pt x="240" y="226"/>
                  </a:lnTo>
                  <a:lnTo>
                    <a:pt x="245" y="218"/>
                  </a:lnTo>
                  <a:lnTo>
                    <a:pt x="250" y="211"/>
                  </a:lnTo>
                  <a:lnTo>
                    <a:pt x="261" y="195"/>
                  </a:lnTo>
                  <a:lnTo>
                    <a:pt x="271" y="181"/>
                  </a:lnTo>
                  <a:lnTo>
                    <a:pt x="280" y="165"/>
                  </a:lnTo>
                  <a:lnTo>
                    <a:pt x="290" y="150"/>
                  </a:lnTo>
                  <a:lnTo>
                    <a:pt x="301" y="136"/>
                  </a:lnTo>
                  <a:lnTo>
                    <a:pt x="311" y="124"/>
                  </a:lnTo>
                  <a:lnTo>
                    <a:pt x="321" y="110"/>
                  </a:lnTo>
                  <a:lnTo>
                    <a:pt x="332" y="98"/>
                  </a:lnTo>
                  <a:lnTo>
                    <a:pt x="342" y="87"/>
                  </a:lnTo>
                  <a:lnTo>
                    <a:pt x="353" y="78"/>
                  </a:lnTo>
                  <a:lnTo>
                    <a:pt x="361" y="68"/>
                  </a:lnTo>
                  <a:lnTo>
                    <a:pt x="372" y="61"/>
                  </a:lnTo>
                  <a:lnTo>
                    <a:pt x="382" y="54"/>
                  </a:lnTo>
                  <a:lnTo>
                    <a:pt x="393" y="49"/>
                  </a:lnTo>
                  <a:lnTo>
                    <a:pt x="401" y="44"/>
                  </a:lnTo>
                  <a:lnTo>
                    <a:pt x="412" y="42"/>
                  </a:lnTo>
                  <a:lnTo>
                    <a:pt x="421" y="40"/>
                  </a:lnTo>
                  <a:lnTo>
                    <a:pt x="431" y="42"/>
                  </a:lnTo>
                  <a:lnTo>
                    <a:pt x="440" y="42"/>
                  </a:lnTo>
                  <a:lnTo>
                    <a:pt x="450" y="47"/>
                  </a:lnTo>
                  <a:lnTo>
                    <a:pt x="461" y="54"/>
                  </a:lnTo>
                  <a:lnTo>
                    <a:pt x="471" y="66"/>
                  </a:lnTo>
                  <a:lnTo>
                    <a:pt x="480" y="78"/>
                  </a:lnTo>
                  <a:lnTo>
                    <a:pt x="490" y="94"/>
                  </a:lnTo>
                  <a:lnTo>
                    <a:pt x="494" y="103"/>
                  </a:lnTo>
                  <a:lnTo>
                    <a:pt x="499" y="111"/>
                  </a:lnTo>
                  <a:lnTo>
                    <a:pt x="502" y="122"/>
                  </a:lnTo>
                  <a:lnTo>
                    <a:pt x="508" y="134"/>
                  </a:lnTo>
                  <a:lnTo>
                    <a:pt x="511" y="145"/>
                  </a:lnTo>
                  <a:lnTo>
                    <a:pt x="516" y="157"/>
                  </a:lnTo>
                  <a:lnTo>
                    <a:pt x="520" y="167"/>
                  </a:lnTo>
                  <a:lnTo>
                    <a:pt x="525" y="179"/>
                  </a:lnTo>
                  <a:lnTo>
                    <a:pt x="528" y="188"/>
                  </a:lnTo>
                  <a:lnTo>
                    <a:pt x="534" y="198"/>
                  </a:lnTo>
                  <a:lnTo>
                    <a:pt x="539" y="209"/>
                  </a:lnTo>
                  <a:lnTo>
                    <a:pt x="544" y="219"/>
                  </a:lnTo>
                  <a:lnTo>
                    <a:pt x="548" y="228"/>
                  </a:lnTo>
                  <a:lnTo>
                    <a:pt x="553" y="237"/>
                  </a:lnTo>
                  <a:lnTo>
                    <a:pt x="558" y="245"/>
                  </a:lnTo>
                  <a:lnTo>
                    <a:pt x="563" y="254"/>
                  </a:lnTo>
                  <a:lnTo>
                    <a:pt x="574" y="268"/>
                  </a:lnTo>
                  <a:lnTo>
                    <a:pt x="584" y="284"/>
                  </a:lnTo>
                  <a:lnTo>
                    <a:pt x="593" y="294"/>
                  </a:lnTo>
                  <a:lnTo>
                    <a:pt x="603" y="306"/>
                  </a:lnTo>
                  <a:lnTo>
                    <a:pt x="612" y="315"/>
                  </a:lnTo>
                  <a:lnTo>
                    <a:pt x="622" y="324"/>
                  </a:lnTo>
                  <a:lnTo>
                    <a:pt x="633" y="329"/>
                  </a:lnTo>
                  <a:lnTo>
                    <a:pt x="643" y="336"/>
                  </a:lnTo>
                  <a:lnTo>
                    <a:pt x="654" y="339"/>
                  </a:lnTo>
                  <a:lnTo>
                    <a:pt x="666" y="344"/>
                  </a:lnTo>
                  <a:lnTo>
                    <a:pt x="676" y="344"/>
                  </a:lnTo>
                  <a:lnTo>
                    <a:pt x="690" y="344"/>
                  </a:lnTo>
                  <a:lnTo>
                    <a:pt x="701" y="343"/>
                  </a:lnTo>
                  <a:lnTo>
                    <a:pt x="714" y="341"/>
                  </a:lnTo>
                  <a:lnTo>
                    <a:pt x="725" y="336"/>
                  </a:lnTo>
                  <a:lnTo>
                    <a:pt x="739" y="332"/>
                  </a:lnTo>
                  <a:lnTo>
                    <a:pt x="749" y="325"/>
                  </a:lnTo>
                  <a:lnTo>
                    <a:pt x="763" y="318"/>
                  </a:lnTo>
                  <a:lnTo>
                    <a:pt x="774" y="308"/>
                  </a:lnTo>
                  <a:lnTo>
                    <a:pt x="786" y="299"/>
                  </a:lnTo>
                  <a:lnTo>
                    <a:pt x="798" y="289"/>
                  </a:lnTo>
                  <a:lnTo>
                    <a:pt x="810" y="280"/>
                  </a:lnTo>
                  <a:lnTo>
                    <a:pt x="821" y="268"/>
                  </a:lnTo>
                  <a:lnTo>
                    <a:pt x="833" y="258"/>
                  </a:lnTo>
                  <a:lnTo>
                    <a:pt x="845" y="247"/>
                  </a:lnTo>
                  <a:lnTo>
                    <a:pt x="859" y="237"/>
                  </a:lnTo>
                  <a:lnTo>
                    <a:pt x="869" y="225"/>
                  </a:lnTo>
                  <a:lnTo>
                    <a:pt x="881" y="212"/>
                  </a:lnTo>
                  <a:lnTo>
                    <a:pt x="894" y="200"/>
                  </a:lnTo>
                  <a:lnTo>
                    <a:pt x="906" y="190"/>
                  </a:lnTo>
                  <a:lnTo>
                    <a:pt x="918" y="178"/>
                  </a:lnTo>
                  <a:lnTo>
                    <a:pt x="930" y="167"/>
                  </a:lnTo>
                  <a:lnTo>
                    <a:pt x="942" y="157"/>
                  </a:lnTo>
                  <a:lnTo>
                    <a:pt x="956" y="148"/>
                  </a:lnTo>
                  <a:lnTo>
                    <a:pt x="965" y="139"/>
                  </a:lnTo>
                  <a:lnTo>
                    <a:pt x="979" y="134"/>
                  </a:lnTo>
                  <a:lnTo>
                    <a:pt x="989" y="131"/>
                  </a:lnTo>
                  <a:lnTo>
                    <a:pt x="1001" y="134"/>
                  </a:lnTo>
                  <a:lnTo>
                    <a:pt x="1008" y="141"/>
                  </a:lnTo>
                  <a:lnTo>
                    <a:pt x="1015" y="155"/>
                  </a:lnTo>
                  <a:lnTo>
                    <a:pt x="1017" y="162"/>
                  </a:lnTo>
                  <a:lnTo>
                    <a:pt x="1021" y="172"/>
                  </a:lnTo>
                  <a:lnTo>
                    <a:pt x="1022" y="183"/>
                  </a:lnTo>
                  <a:lnTo>
                    <a:pt x="1026" y="195"/>
                  </a:lnTo>
                  <a:lnTo>
                    <a:pt x="1026" y="205"/>
                  </a:lnTo>
                  <a:lnTo>
                    <a:pt x="1027" y="219"/>
                  </a:lnTo>
                  <a:lnTo>
                    <a:pt x="1027" y="231"/>
                  </a:lnTo>
                  <a:lnTo>
                    <a:pt x="1029" y="247"/>
                  </a:lnTo>
                  <a:lnTo>
                    <a:pt x="1029" y="261"/>
                  </a:lnTo>
                  <a:lnTo>
                    <a:pt x="1029" y="277"/>
                  </a:lnTo>
                  <a:lnTo>
                    <a:pt x="1029" y="292"/>
                  </a:lnTo>
                  <a:lnTo>
                    <a:pt x="1029" y="308"/>
                  </a:lnTo>
                  <a:lnTo>
                    <a:pt x="1027" y="324"/>
                  </a:lnTo>
                  <a:lnTo>
                    <a:pt x="1026" y="339"/>
                  </a:lnTo>
                  <a:lnTo>
                    <a:pt x="1024" y="355"/>
                  </a:lnTo>
                  <a:lnTo>
                    <a:pt x="1024" y="371"/>
                  </a:lnTo>
                  <a:lnTo>
                    <a:pt x="1022" y="386"/>
                  </a:lnTo>
                  <a:lnTo>
                    <a:pt x="1022" y="402"/>
                  </a:lnTo>
                  <a:lnTo>
                    <a:pt x="1021" y="418"/>
                  </a:lnTo>
                  <a:lnTo>
                    <a:pt x="1021" y="435"/>
                  </a:lnTo>
                  <a:lnTo>
                    <a:pt x="1017" y="449"/>
                  </a:lnTo>
                  <a:lnTo>
                    <a:pt x="1017" y="464"/>
                  </a:lnTo>
                  <a:lnTo>
                    <a:pt x="1014" y="478"/>
                  </a:lnTo>
                  <a:lnTo>
                    <a:pt x="1014" y="492"/>
                  </a:lnTo>
                  <a:lnTo>
                    <a:pt x="1012" y="504"/>
                  </a:lnTo>
                  <a:lnTo>
                    <a:pt x="1010" y="517"/>
                  </a:lnTo>
                  <a:lnTo>
                    <a:pt x="1010" y="527"/>
                  </a:lnTo>
                  <a:lnTo>
                    <a:pt x="1010" y="539"/>
                  </a:lnTo>
                  <a:lnTo>
                    <a:pt x="1005" y="597"/>
                  </a:lnTo>
                  <a:lnTo>
                    <a:pt x="1008" y="609"/>
                  </a:lnTo>
                  <a:lnTo>
                    <a:pt x="1022" y="617"/>
                  </a:lnTo>
                  <a:lnTo>
                    <a:pt x="1036" y="612"/>
                  </a:lnTo>
                  <a:lnTo>
                    <a:pt x="1045" y="600"/>
                  </a:lnTo>
                  <a:lnTo>
                    <a:pt x="1050" y="544"/>
                  </a:lnTo>
                  <a:lnTo>
                    <a:pt x="1050" y="534"/>
                  </a:lnTo>
                  <a:lnTo>
                    <a:pt x="1050" y="524"/>
                  </a:lnTo>
                  <a:lnTo>
                    <a:pt x="1052" y="513"/>
                  </a:lnTo>
                  <a:lnTo>
                    <a:pt x="1054" y="504"/>
                  </a:lnTo>
                  <a:lnTo>
                    <a:pt x="1054" y="494"/>
                  </a:lnTo>
                  <a:lnTo>
                    <a:pt x="1054" y="485"/>
                  </a:lnTo>
                  <a:lnTo>
                    <a:pt x="1055" y="475"/>
                  </a:lnTo>
                  <a:lnTo>
                    <a:pt x="1057" y="466"/>
                  </a:lnTo>
                  <a:lnTo>
                    <a:pt x="1059" y="447"/>
                  </a:lnTo>
                  <a:lnTo>
                    <a:pt x="1061" y="430"/>
                  </a:lnTo>
                  <a:lnTo>
                    <a:pt x="1062" y="411"/>
                  </a:lnTo>
                  <a:lnTo>
                    <a:pt x="1066" y="393"/>
                  </a:lnTo>
                  <a:lnTo>
                    <a:pt x="1066" y="374"/>
                  </a:lnTo>
                  <a:lnTo>
                    <a:pt x="1067" y="357"/>
                  </a:lnTo>
                  <a:lnTo>
                    <a:pt x="1067" y="338"/>
                  </a:lnTo>
                  <a:lnTo>
                    <a:pt x="1069" y="322"/>
                  </a:lnTo>
                  <a:lnTo>
                    <a:pt x="1069" y="304"/>
                  </a:lnTo>
                  <a:lnTo>
                    <a:pt x="1069" y="289"/>
                  </a:lnTo>
                  <a:lnTo>
                    <a:pt x="1069" y="273"/>
                  </a:lnTo>
                  <a:lnTo>
                    <a:pt x="1071" y="259"/>
                  </a:lnTo>
                  <a:lnTo>
                    <a:pt x="1069" y="244"/>
                  </a:lnTo>
                  <a:lnTo>
                    <a:pt x="1067" y="228"/>
                  </a:lnTo>
                  <a:lnTo>
                    <a:pt x="1066" y="214"/>
                  </a:lnTo>
                  <a:lnTo>
                    <a:pt x="1066" y="202"/>
                  </a:lnTo>
                  <a:lnTo>
                    <a:pt x="1064" y="188"/>
                  </a:lnTo>
                  <a:lnTo>
                    <a:pt x="1062" y="176"/>
                  </a:lnTo>
                  <a:lnTo>
                    <a:pt x="1061" y="165"/>
                  </a:lnTo>
                  <a:lnTo>
                    <a:pt x="1059" y="155"/>
                  </a:lnTo>
                  <a:lnTo>
                    <a:pt x="1054" y="145"/>
                  </a:lnTo>
                  <a:lnTo>
                    <a:pt x="1050" y="134"/>
                  </a:lnTo>
                  <a:lnTo>
                    <a:pt x="1047" y="125"/>
                  </a:lnTo>
                  <a:lnTo>
                    <a:pt x="1043" y="120"/>
                  </a:lnTo>
                  <a:lnTo>
                    <a:pt x="1033" y="106"/>
                  </a:lnTo>
                  <a:lnTo>
                    <a:pt x="1022" y="99"/>
                  </a:lnTo>
                  <a:lnTo>
                    <a:pt x="1012" y="92"/>
                  </a:lnTo>
                  <a:lnTo>
                    <a:pt x="1001" y="91"/>
                  </a:lnTo>
                  <a:lnTo>
                    <a:pt x="991" y="89"/>
                  </a:lnTo>
                  <a:lnTo>
                    <a:pt x="981" y="92"/>
                  </a:lnTo>
                  <a:lnTo>
                    <a:pt x="968" y="94"/>
                  </a:lnTo>
                  <a:lnTo>
                    <a:pt x="958" y="99"/>
                  </a:lnTo>
                  <a:lnTo>
                    <a:pt x="946" y="106"/>
                  </a:lnTo>
                  <a:lnTo>
                    <a:pt x="934" y="117"/>
                  </a:lnTo>
                  <a:lnTo>
                    <a:pt x="918" y="125"/>
                  </a:lnTo>
                  <a:lnTo>
                    <a:pt x="906" y="136"/>
                  </a:lnTo>
                  <a:lnTo>
                    <a:pt x="892" y="146"/>
                  </a:lnTo>
                  <a:lnTo>
                    <a:pt x="880" y="158"/>
                  </a:lnTo>
                  <a:lnTo>
                    <a:pt x="866" y="169"/>
                  </a:lnTo>
                  <a:lnTo>
                    <a:pt x="855" y="183"/>
                  </a:lnTo>
                  <a:lnTo>
                    <a:pt x="841" y="193"/>
                  </a:lnTo>
                  <a:lnTo>
                    <a:pt x="831" y="207"/>
                  </a:lnTo>
                  <a:lnTo>
                    <a:pt x="821" y="216"/>
                  </a:lnTo>
                  <a:lnTo>
                    <a:pt x="810" y="226"/>
                  </a:lnTo>
                  <a:lnTo>
                    <a:pt x="800" y="235"/>
                  </a:lnTo>
                  <a:lnTo>
                    <a:pt x="789" y="245"/>
                  </a:lnTo>
                  <a:lnTo>
                    <a:pt x="779" y="254"/>
                  </a:lnTo>
                  <a:lnTo>
                    <a:pt x="768" y="263"/>
                  </a:lnTo>
                  <a:lnTo>
                    <a:pt x="758" y="271"/>
                  </a:lnTo>
                  <a:lnTo>
                    <a:pt x="749" y="280"/>
                  </a:lnTo>
                  <a:lnTo>
                    <a:pt x="739" y="285"/>
                  </a:lnTo>
                  <a:lnTo>
                    <a:pt x="728" y="292"/>
                  </a:lnTo>
                  <a:lnTo>
                    <a:pt x="718" y="296"/>
                  </a:lnTo>
                  <a:lnTo>
                    <a:pt x="709" y="301"/>
                  </a:lnTo>
                  <a:lnTo>
                    <a:pt x="690" y="306"/>
                  </a:lnTo>
                  <a:lnTo>
                    <a:pt x="674" y="306"/>
                  </a:lnTo>
                  <a:lnTo>
                    <a:pt x="657" y="299"/>
                  </a:lnTo>
                  <a:lnTo>
                    <a:pt x="641" y="289"/>
                  </a:lnTo>
                  <a:lnTo>
                    <a:pt x="633" y="280"/>
                  </a:lnTo>
                  <a:lnTo>
                    <a:pt x="626" y="271"/>
                  </a:lnTo>
                  <a:lnTo>
                    <a:pt x="617" y="261"/>
                  </a:lnTo>
                  <a:lnTo>
                    <a:pt x="610" y="251"/>
                  </a:lnTo>
                  <a:lnTo>
                    <a:pt x="601" y="237"/>
                  </a:lnTo>
                  <a:lnTo>
                    <a:pt x="593" y="225"/>
                  </a:lnTo>
                  <a:lnTo>
                    <a:pt x="584" y="209"/>
                  </a:lnTo>
                  <a:lnTo>
                    <a:pt x="577" y="193"/>
                  </a:lnTo>
                  <a:lnTo>
                    <a:pt x="568" y="176"/>
                  </a:lnTo>
                  <a:lnTo>
                    <a:pt x="561" y="158"/>
                  </a:lnTo>
                  <a:lnTo>
                    <a:pt x="556" y="148"/>
                  </a:lnTo>
                  <a:lnTo>
                    <a:pt x="553" y="138"/>
                  </a:lnTo>
                  <a:lnTo>
                    <a:pt x="549" y="127"/>
                  </a:lnTo>
                  <a:lnTo>
                    <a:pt x="546" y="118"/>
                  </a:lnTo>
                  <a:lnTo>
                    <a:pt x="539" y="103"/>
                  </a:lnTo>
                  <a:lnTo>
                    <a:pt x="534" y="91"/>
                  </a:lnTo>
                  <a:lnTo>
                    <a:pt x="527" y="78"/>
                  </a:lnTo>
                  <a:lnTo>
                    <a:pt x="521" y="68"/>
                  </a:lnTo>
                  <a:lnTo>
                    <a:pt x="514" y="58"/>
                  </a:lnTo>
                  <a:lnTo>
                    <a:pt x="508" y="47"/>
                  </a:lnTo>
                  <a:lnTo>
                    <a:pt x="501" y="38"/>
                  </a:lnTo>
                  <a:lnTo>
                    <a:pt x="495" y="33"/>
                  </a:lnTo>
                  <a:lnTo>
                    <a:pt x="487" y="25"/>
                  </a:lnTo>
                  <a:lnTo>
                    <a:pt x="480" y="19"/>
                  </a:lnTo>
                  <a:lnTo>
                    <a:pt x="471" y="14"/>
                  </a:lnTo>
                  <a:lnTo>
                    <a:pt x="464" y="11"/>
                  </a:lnTo>
                  <a:lnTo>
                    <a:pt x="448" y="4"/>
                  </a:lnTo>
                  <a:lnTo>
                    <a:pt x="433" y="2"/>
                  </a:lnTo>
                  <a:lnTo>
                    <a:pt x="421" y="0"/>
                  </a:lnTo>
                  <a:lnTo>
                    <a:pt x="408" y="2"/>
                  </a:lnTo>
                  <a:lnTo>
                    <a:pt x="398" y="4"/>
                  </a:lnTo>
                  <a:lnTo>
                    <a:pt x="388" y="9"/>
                  </a:lnTo>
                  <a:lnTo>
                    <a:pt x="375" y="12"/>
                  </a:lnTo>
                  <a:lnTo>
                    <a:pt x="363" y="19"/>
                  </a:lnTo>
                  <a:lnTo>
                    <a:pt x="353" y="26"/>
                  </a:lnTo>
                  <a:lnTo>
                    <a:pt x="342" y="37"/>
                  </a:lnTo>
                  <a:lnTo>
                    <a:pt x="330" y="45"/>
                  </a:lnTo>
                  <a:lnTo>
                    <a:pt x="318" y="56"/>
                  </a:lnTo>
                  <a:lnTo>
                    <a:pt x="306" y="66"/>
                  </a:lnTo>
                  <a:lnTo>
                    <a:pt x="295" y="80"/>
                  </a:lnTo>
                  <a:lnTo>
                    <a:pt x="283" y="92"/>
                  </a:lnTo>
                  <a:lnTo>
                    <a:pt x="273" y="108"/>
                  </a:lnTo>
                  <a:lnTo>
                    <a:pt x="262" y="124"/>
                  </a:lnTo>
                  <a:lnTo>
                    <a:pt x="252" y="139"/>
                  </a:lnTo>
                  <a:lnTo>
                    <a:pt x="240" y="155"/>
                  </a:lnTo>
                  <a:lnTo>
                    <a:pt x="229" y="171"/>
                  </a:lnTo>
                  <a:lnTo>
                    <a:pt x="222" y="178"/>
                  </a:lnTo>
                  <a:lnTo>
                    <a:pt x="217" y="186"/>
                  </a:lnTo>
                  <a:lnTo>
                    <a:pt x="212" y="195"/>
                  </a:lnTo>
                  <a:lnTo>
                    <a:pt x="207" y="205"/>
                  </a:lnTo>
                  <a:lnTo>
                    <a:pt x="201" y="212"/>
                  </a:lnTo>
                  <a:lnTo>
                    <a:pt x="196" y="221"/>
                  </a:lnTo>
                  <a:lnTo>
                    <a:pt x="191" y="230"/>
                  </a:lnTo>
                  <a:lnTo>
                    <a:pt x="186" y="240"/>
                  </a:lnTo>
                  <a:lnTo>
                    <a:pt x="181" y="249"/>
                  </a:lnTo>
                  <a:lnTo>
                    <a:pt x="175" y="258"/>
                  </a:lnTo>
                  <a:lnTo>
                    <a:pt x="170" y="266"/>
                  </a:lnTo>
                  <a:lnTo>
                    <a:pt x="165" y="277"/>
                  </a:lnTo>
                  <a:lnTo>
                    <a:pt x="160" y="285"/>
                  </a:lnTo>
                  <a:lnTo>
                    <a:pt x="154" y="294"/>
                  </a:lnTo>
                  <a:lnTo>
                    <a:pt x="149" y="303"/>
                  </a:lnTo>
                  <a:lnTo>
                    <a:pt x="144" y="313"/>
                  </a:lnTo>
                  <a:lnTo>
                    <a:pt x="139" y="322"/>
                  </a:lnTo>
                  <a:lnTo>
                    <a:pt x="134" y="331"/>
                  </a:lnTo>
                  <a:lnTo>
                    <a:pt x="128" y="339"/>
                  </a:lnTo>
                  <a:lnTo>
                    <a:pt x="123" y="350"/>
                  </a:lnTo>
                  <a:lnTo>
                    <a:pt x="118" y="358"/>
                  </a:lnTo>
                  <a:lnTo>
                    <a:pt x="113" y="367"/>
                  </a:lnTo>
                  <a:lnTo>
                    <a:pt x="108" y="376"/>
                  </a:lnTo>
                  <a:lnTo>
                    <a:pt x="104" y="384"/>
                  </a:lnTo>
                  <a:lnTo>
                    <a:pt x="95" y="402"/>
                  </a:lnTo>
                  <a:lnTo>
                    <a:pt x="88" y="421"/>
                  </a:lnTo>
                  <a:lnTo>
                    <a:pt x="81" y="431"/>
                  </a:lnTo>
                  <a:lnTo>
                    <a:pt x="75" y="444"/>
                  </a:lnTo>
                  <a:lnTo>
                    <a:pt x="68" y="454"/>
                  </a:lnTo>
                  <a:lnTo>
                    <a:pt x="62" y="466"/>
                  </a:lnTo>
                  <a:lnTo>
                    <a:pt x="55" y="477"/>
                  </a:lnTo>
                  <a:lnTo>
                    <a:pt x="50" y="487"/>
                  </a:lnTo>
                  <a:lnTo>
                    <a:pt x="45" y="498"/>
                  </a:lnTo>
                  <a:lnTo>
                    <a:pt x="40" y="508"/>
                  </a:lnTo>
                  <a:lnTo>
                    <a:pt x="35" y="517"/>
                  </a:lnTo>
                  <a:lnTo>
                    <a:pt x="29" y="525"/>
                  </a:lnTo>
                  <a:lnTo>
                    <a:pt x="24" y="532"/>
                  </a:lnTo>
                  <a:lnTo>
                    <a:pt x="21" y="541"/>
                  </a:lnTo>
                  <a:lnTo>
                    <a:pt x="12" y="551"/>
                  </a:lnTo>
                  <a:lnTo>
                    <a:pt x="8" y="558"/>
                  </a:lnTo>
                  <a:lnTo>
                    <a:pt x="1" y="564"/>
                  </a:lnTo>
                  <a:lnTo>
                    <a:pt x="0" y="572"/>
                  </a:lnTo>
                  <a:lnTo>
                    <a:pt x="0" y="579"/>
                  </a:lnTo>
                  <a:lnTo>
                    <a:pt x="5" y="586"/>
                  </a:lnTo>
                  <a:lnTo>
                    <a:pt x="17" y="593"/>
                  </a:lnTo>
                  <a:lnTo>
                    <a:pt x="33" y="590"/>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8" name="Freeform 280"/>
            <p:cNvSpPr>
              <a:spLocks/>
            </p:cNvSpPr>
            <p:nvPr/>
          </p:nvSpPr>
          <p:spPr bwMode="auto">
            <a:xfrm>
              <a:off x="2184" y="1220"/>
              <a:ext cx="122" cy="113"/>
            </a:xfrm>
            <a:custGeom>
              <a:avLst/>
              <a:gdLst>
                <a:gd name="T0" fmla="*/ 243 w 245"/>
                <a:gd name="T1" fmla="*/ 28 h 226"/>
                <a:gd name="T2" fmla="*/ 234 w 245"/>
                <a:gd name="T3" fmla="*/ 2 h 226"/>
                <a:gd name="T4" fmla="*/ 205 w 245"/>
                <a:gd name="T5" fmla="*/ 2 h 226"/>
                <a:gd name="T6" fmla="*/ 179 w 245"/>
                <a:gd name="T7" fmla="*/ 9 h 226"/>
                <a:gd name="T8" fmla="*/ 156 w 245"/>
                <a:gd name="T9" fmla="*/ 18 h 226"/>
                <a:gd name="T10" fmla="*/ 135 w 245"/>
                <a:gd name="T11" fmla="*/ 25 h 226"/>
                <a:gd name="T12" fmla="*/ 116 w 245"/>
                <a:gd name="T13" fmla="*/ 33 h 226"/>
                <a:gd name="T14" fmla="*/ 95 w 245"/>
                <a:gd name="T15" fmla="*/ 40 h 226"/>
                <a:gd name="T16" fmla="*/ 78 w 245"/>
                <a:gd name="T17" fmla="*/ 49 h 226"/>
                <a:gd name="T18" fmla="*/ 64 w 245"/>
                <a:gd name="T19" fmla="*/ 59 h 226"/>
                <a:gd name="T20" fmla="*/ 43 w 245"/>
                <a:gd name="T21" fmla="*/ 72 h 226"/>
                <a:gd name="T22" fmla="*/ 22 w 245"/>
                <a:gd name="T23" fmla="*/ 89 h 226"/>
                <a:gd name="T24" fmla="*/ 8 w 245"/>
                <a:gd name="T25" fmla="*/ 108 h 226"/>
                <a:gd name="T26" fmla="*/ 0 w 245"/>
                <a:gd name="T27" fmla="*/ 129 h 226"/>
                <a:gd name="T28" fmla="*/ 0 w 245"/>
                <a:gd name="T29" fmla="*/ 157 h 226"/>
                <a:gd name="T30" fmla="*/ 14 w 245"/>
                <a:gd name="T31" fmla="*/ 188 h 226"/>
                <a:gd name="T32" fmla="*/ 33 w 245"/>
                <a:gd name="T33" fmla="*/ 209 h 226"/>
                <a:gd name="T34" fmla="*/ 48 w 245"/>
                <a:gd name="T35" fmla="*/ 221 h 226"/>
                <a:gd name="T36" fmla="*/ 67 w 245"/>
                <a:gd name="T37" fmla="*/ 226 h 226"/>
                <a:gd name="T38" fmla="*/ 83 w 245"/>
                <a:gd name="T39" fmla="*/ 202 h 226"/>
                <a:gd name="T40" fmla="*/ 67 w 245"/>
                <a:gd name="T41" fmla="*/ 186 h 226"/>
                <a:gd name="T42" fmla="*/ 43 w 245"/>
                <a:gd name="T43" fmla="*/ 160 h 226"/>
                <a:gd name="T44" fmla="*/ 41 w 245"/>
                <a:gd name="T45" fmla="*/ 136 h 226"/>
                <a:gd name="T46" fmla="*/ 50 w 245"/>
                <a:gd name="T47" fmla="*/ 119 h 226"/>
                <a:gd name="T48" fmla="*/ 62 w 245"/>
                <a:gd name="T49" fmla="*/ 108 h 226"/>
                <a:gd name="T50" fmla="*/ 83 w 245"/>
                <a:gd name="T51" fmla="*/ 94 h 226"/>
                <a:gd name="T52" fmla="*/ 102 w 245"/>
                <a:gd name="T53" fmla="*/ 82 h 226"/>
                <a:gd name="T54" fmla="*/ 120 w 245"/>
                <a:gd name="T55" fmla="*/ 75 h 226"/>
                <a:gd name="T56" fmla="*/ 139 w 245"/>
                <a:gd name="T57" fmla="*/ 66 h 226"/>
                <a:gd name="T58" fmla="*/ 161 w 245"/>
                <a:gd name="T59" fmla="*/ 59 h 226"/>
                <a:gd name="T60" fmla="*/ 186 w 245"/>
                <a:gd name="T61" fmla="*/ 51 h 226"/>
                <a:gd name="T62" fmla="*/ 215 w 245"/>
                <a:gd name="T63" fmla="*/ 4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226">
                  <a:moveTo>
                    <a:pt x="231" y="40"/>
                  </a:moveTo>
                  <a:lnTo>
                    <a:pt x="243" y="28"/>
                  </a:lnTo>
                  <a:lnTo>
                    <a:pt x="245" y="14"/>
                  </a:lnTo>
                  <a:lnTo>
                    <a:pt x="234" y="2"/>
                  </a:lnTo>
                  <a:lnTo>
                    <a:pt x="220" y="0"/>
                  </a:lnTo>
                  <a:lnTo>
                    <a:pt x="205" y="2"/>
                  </a:lnTo>
                  <a:lnTo>
                    <a:pt x="193" y="5"/>
                  </a:lnTo>
                  <a:lnTo>
                    <a:pt x="179" y="9"/>
                  </a:lnTo>
                  <a:lnTo>
                    <a:pt x="168" y="14"/>
                  </a:lnTo>
                  <a:lnTo>
                    <a:pt x="156" y="18"/>
                  </a:lnTo>
                  <a:lnTo>
                    <a:pt x="146" y="21"/>
                  </a:lnTo>
                  <a:lnTo>
                    <a:pt x="135" y="25"/>
                  </a:lnTo>
                  <a:lnTo>
                    <a:pt x="127" y="30"/>
                  </a:lnTo>
                  <a:lnTo>
                    <a:pt x="116" y="33"/>
                  </a:lnTo>
                  <a:lnTo>
                    <a:pt x="106" y="37"/>
                  </a:lnTo>
                  <a:lnTo>
                    <a:pt x="95" y="40"/>
                  </a:lnTo>
                  <a:lnTo>
                    <a:pt x="88" y="45"/>
                  </a:lnTo>
                  <a:lnTo>
                    <a:pt x="78" y="49"/>
                  </a:lnTo>
                  <a:lnTo>
                    <a:pt x="71" y="54"/>
                  </a:lnTo>
                  <a:lnTo>
                    <a:pt x="64" y="59"/>
                  </a:lnTo>
                  <a:lnTo>
                    <a:pt x="59" y="65"/>
                  </a:lnTo>
                  <a:lnTo>
                    <a:pt x="43" y="72"/>
                  </a:lnTo>
                  <a:lnTo>
                    <a:pt x="33" y="80"/>
                  </a:lnTo>
                  <a:lnTo>
                    <a:pt x="22" y="89"/>
                  </a:lnTo>
                  <a:lnTo>
                    <a:pt x="15" y="99"/>
                  </a:lnTo>
                  <a:lnTo>
                    <a:pt x="8" y="108"/>
                  </a:lnTo>
                  <a:lnTo>
                    <a:pt x="5" y="119"/>
                  </a:lnTo>
                  <a:lnTo>
                    <a:pt x="0" y="129"/>
                  </a:lnTo>
                  <a:lnTo>
                    <a:pt x="0" y="139"/>
                  </a:lnTo>
                  <a:lnTo>
                    <a:pt x="0" y="157"/>
                  </a:lnTo>
                  <a:lnTo>
                    <a:pt x="5" y="174"/>
                  </a:lnTo>
                  <a:lnTo>
                    <a:pt x="14" y="188"/>
                  </a:lnTo>
                  <a:lnTo>
                    <a:pt x="24" y="200"/>
                  </a:lnTo>
                  <a:lnTo>
                    <a:pt x="33" y="209"/>
                  </a:lnTo>
                  <a:lnTo>
                    <a:pt x="43" y="218"/>
                  </a:lnTo>
                  <a:lnTo>
                    <a:pt x="48" y="221"/>
                  </a:lnTo>
                  <a:lnTo>
                    <a:pt x="54" y="225"/>
                  </a:lnTo>
                  <a:lnTo>
                    <a:pt x="67" y="226"/>
                  </a:lnTo>
                  <a:lnTo>
                    <a:pt x="81" y="218"/>
                  </a:lnTo>
                  <a:lnTo>
                    <a:pt x="83" y="202"/>
                  </a:lnTo>
                  <a:lnTo>
                    <a:pt x="74" y="192"/>
                  </a:lnTo>
                  <a:lnTo>
                    <a:pt x="67" y="186"/>
                  </a:lnTo>
                  <a:lnTo>
                    <a:pt x="55" y="176"/>
                  </a:lnTo>
                  <a:lnTo>
                    <a:pt x="43" y="160"/>
                  </a:lnTo>
                  <a:lnTo>
                    <a:pt x="41" y="145"/>
                  </a:lnTo>
                  <a:lnTo>
                    <a:pt x="41" y="136"/>
                  </a:lnTo>
                  <a:lnTo>
                    <a:pt x="47" y="125"/>
                  </a:lnTo>
                  <a:lnTo>
                    <a:pt x="50" y="119"/>
                  </a:lnTo>
                  <a:lnTo>
                    <a:pt x="55" y="113"/>
                  </a:lnTo>
                  <a:lnTo>
                    <a:pt x="62" y="108"/>
                  </a:lnTo>
                  <a:lnTo>
                    <a:pt x="73" y="103"/>
                  </a:lnTo>
                  <a:lnTo>
                    <a:pt x="83" y="94"/>
                  </a:lnTo>
                  <a:lnTo>
                    <a:pt x="95" y="87"/>
                  </a:lnTo>
                  <a:lnTo>
                    <a:pt x="102" y="82"/>
                  </a:lnTo>
                  <a:lnTo>
                    <a:pt x="111" y="79"/>
                  </a:lnTo>
                  <a:lnTo>
                    <a:pt x="120" y="75"/>
                  </a:lnTo>
                  <a:lnTo>
                    <a:pt x="130" y="72"/>
                  </a:lnTo>
                  <a:lnTo>
                    <a:pt x="139" y="66"/>
                  </a:lnTo>
                  <a:lnTo>
                    <a:pt x="149" y="63"/>
                  </a:lnTo>
                  <a:lnTo>
                    <a:pt x="161" y="59"/>
                  </a:lnTo>
                  <a:lnTo>
                    <a:pt x="173" y="56"/>
                  </a:lnTo>
                  <a:lnTo>
                    <a:pt x="186" y="51"/>
                  </a:lnTo>
                  <a:lnTo>
                    <a:pt x="200" y="47"/>
                  </a:lnTo>
                  <a:lnTo>
                    <a:pt x="215" y="44"/>
                  </a:lnTo>
                  <a:lnTo>
                    <a:pt x="231" y="40"/>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89" name="Freeform 281"/>
            <p:cNvSpPr>
              <a:spLocks/>
            </p:cNvSpPr>
            <p:nvPr/>
          </p:nvSpPr>
          <p:spPr bwMode="auto">
            <a:xfrm>
              <a:off x="2028" y="1384"/>
              <a:ext cx="291" cy="439"/>
            </a:xfrm>
            <a:custGeom>
              <a:avLst/>
              <a:gdLst>
                <a:gd name="T0" fmla="*/ 541 w 583"/>
                <a:gd name="T1" fmla="*/ 273 h 876"/>
                <a:gd name="T2" fmla="*/ 519 w 583"/>
                <a:gd name="T3" fmla="*/ 297 h 876"/>
                <a:gd name="T4" fmla="*/ 492 w 583"/>
                <a:gd name="T5" fmla="*/ 330 h 876"/>
                <a:gd name="T6" fmla="*/ 468 w 583"/>
                <a:gd name="T7" fmla="*/ 363 h 876"/>
                <a:gd name="T8" fmla="*/ 452 w 583"/>
                <a:gd name="T9" fmla="*/ 389 h 876"/>
                <a:gd name="T10" fmla="*/ 437 w 583"/>
                <a:gd name="T11" fmla="*/ 416 h 876"/>
                <a:gd name="T12" fmla="*/ 421 w 583"/>
                <a:gd name="T13" fmla="*/ 443 h 876"/>
                <a:gd name="T14" fmla="*/ 406 w 583"/>
                <a:gd name="T15" fmla="*/ 475 h 876"/>
                <a:gd name="T16" fmla="*/ 392 w 583"/>
                <a:gd name="T17" fmla="*/ 508 h 876"/>
                <a:gd name="T18" fmla="*/ 378 w 583"/>
                <a:gd name="T19" fmla="*/ 541 h 876"/>
                <a:gd name="T20" fmla="*/ 367 w 583"/>
                <a:gd name="T21" fmla="*/ 579 h 876"/>
                <a:gd name="T22" fmla="*/ 359 w 583"/>
                <a:gd name="T23" fmla="*/ 615 h 876"/>
                <a:gd name="T24" fmla="*/ 353 w 583"/>
                <a:gd name="T25" fmla="*/ 655 h 876"/>
                <a:gd name="T26" fmla="*/ 350 w 583"/>
                <a:gd name="T27" fmla="*/ 697 h 876"/>
                <a:gd name="T28" fmla="*/ 348 w 583"/>
                <a:gd name="T29" fmla="*/ 739 h 876"/>
                <a:gd name="T30" fmla="*/ 350 w 583"/>
                <a:gd name="T31" fmla="*/ 784 h 876"/>
                <a:gd name="T32" fmla="*/ 360 w 583"/>
                <a:gd name="T33" fmla="*/ 831 h 876"/>
                <a:gd name="T34" fmla="*/ 306 w 583"/>
                <a:gd name="T35" fmla="*/ 838 h 876"/>
                <a:gd name="T36" fmla="*/ 252 w 583"/>
                <a:gd name="T37" fmla="*/ 847 h 876"/>
                <a:gd name="T38" fmla="*/ 199 w 583"/>
                <a:gd name="T39" fmla="*/ 854 h 876"/>
                <a:gd name="T40" fmla="*/ 145 w 583"/>
                <a:gd name="T41" fmla="*/ 864 h 876"/>
                <a:gd name="T42" fmla="*/ 89 w 583"/>
                <a:gd name="T43" fmla="*/ 871 h 876"/>
                <a:gd name="T44" fmla="*/ 56 w 583"/>
                <a:gd name="T45" fmla="*/ 840 h 876"/>
                <a:gd name="T46" fmla="*/ 37 w 583"/>
                <a:gd name="T47" fmla="*/ 793 h 876"/>
                <a:gd name="T48" fmla="*/ 30 w 583"/>
                <a:gd name="T49" fmla="*/ 763 h 876"/>
                <a:gd name="T50" fmla="*/ 21 w 583"/>
                <a:gd name="T51" fmla="*/ 734 h 876"/>
                <a:gd name="T52" fmla="*/ 16 w 583"/>
                <a:gd name="T53" fmla="*/ 704 h 876"/>
                <a:gd name="T54" fmla="*/ 11 w 583"/>
                <a:gd name="T55" fmla="*/ 673 h 876"/>
                <a:gd name="T56" fmla="*/ 7 w 583"/>
                <a:gd name="T57" fmla="*/ 643 h 876"/>
                <a:gd name="T58" fmla="*/ 2 w 583"/>
                <a:gd name="T59" fmla="*/ 610 h 876"/>
                <a:gd name="T60" fmla="*/ 2 w 583"/>
                <a:gd name="T61" fmla="*/ 579 h 876"/>
                <a:gd name="T62" fmla="*/ 0 w 583"/>
                <a:gd name="T63" fmla="*/ 539 h 876"/>
                <a:gd name="T64" fmla="*/ 2 w 583"/>
                <a:gd name="T65" fmla="*/ 485 h 876"/>
                <a:gd name="T66" fmla="*/ 6 w 583"/>
                <a:gd name="T67" fmla="*/ 431 h 876"/>
                <a:gd name="T68" fmla="*/ 12 w 583"/>
                <a:gd name="T69" fmla="*/ 379 h 876"/>
                <a:gd name="T70" fmla="*/ 23 w 583"/>
                <a:gd name="T71" fmla="*/ 330 h 876"/>
                <a:gd name="T72" fmla="*/ 37 w 583"/>
                <a:gd name="T73" fmla="*/ 285 h 876"/>
                <a:gd name="T74" fmla="*/ 51 w 583"/>
                <a:gd name="T75" fmla="*/ 238 h 876"/>
                <a:gd name="T76" fmla="*/ 68 w 583"/>
                <a:gd name="T77" fmla="*/ 196 h 876"/>
                <a:gd name="T78" fmla="*/ 89 w 583"/>
                <a:gd name="T79" fmla="*/ 156 h 876"/>
                <a:gd name="T80" fmla="*/ 113 w 583"/>
                <a:gd name="T81" fmla="*/ 122 h 876"/>
                <a:gd name="T82" fmla="*/ 139 w 583"/>
                <a:gd name="T83" fmla="*/ 90 h 876"/>
                <a:gd name="T84" fmla="*/ 167 w 583"/>
                <a:gd name="T85" fmla="*/ 63 h 876"/>
                <a:gd name="T86" fmla="*/ 195 w 583"/>
                <a:gd name="T87" fmla="*/ 38 h 876"/>
                <a:gd name="T88" fmla="*/ 226 w 583"/>
                <a:gd name="T89" fmla="*/ 23 h 876"/>
                <a:gd name="T90" fmla="*/ 258 w 583"/>
                <a:gd name="T91" fmla="*/ 9 h 876"/>
                <a:gd name="T92" fmla="*/ 289 w 583"/>
                <a:gd name="T93" fmla="*/ 2 h 876"/>
                <a:gd name="T94" fmla="*/ 320 w 583"/>
                <a:gd name="T95" fmla="*/ 0 h 876"/>
                <a:gd name="T96" fmla="*/ 350 w 583"/>
                <a:gd name="T97" fmla="*/ 3 h 876"/>
                <a:gd name="T98" fmla="*/ 379 w 583"/>
                <a:gd name="T99" fmla="*/ 10 h 876"/>
                <a:gd name="T100" fmla="*/ 407 w 583"/>
                <a:gd name="T101" fmla="*/ 23 h 876"/>
                <a:gd name="T102" fmla="*/ 435 w 583"/>
                <a:gd name="T103" fmla="*/ 38 h 876"/>
                <a:gd name="T104" fmla="*/ 465 w 583"/>
                <a:gd name="T105" fmla="*/ 61 h 876"/>
                <a:gd name="T106" fmla="*/ 489 w 583"/>
                <a:gd name="T107" fmla="*/ 82 h 876"/>
                <a:gd name="T108" fmla="*/ 513 w 583"/>
                <a:gd name="T109" fmla="*/ 111 h 876"/>
                <a:gd name="T110" fmla="*/ 534 w 583"/>
                <a:gd name="T111" fmla="*/ 142 h 876"/>
                <a:gd name="T112" fmla="*/ 557 w 583"/>
                <a:gd name="T113" fmla="*/ 177 h 876"/>
                <a:gd name="T114" fmla="*/ 576 w 583"/>
                <a:gd name="T115" fmla="*/ 21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3" h="876">
                  <a:moveTo>
                    <a:pt x="557" y="261"/>
                  </a:moveTo>
                  <a:lnTo>
                    <a:pt x="552" y="264"/>
                  </a:lnTo>
                  <a:lnTo>
                    <a:pt x="541" y="273"/>
                  </a:lnTo>
                  <a:lnTo>
                    <a:pt x="534" y="278"/>
                  </a:lnTo>
                  <a:lnTo>
                    <a:pt x="527" y="287"/>
                  </a:lnTo>
                  <a:lnTo>
                    <a:pt x="519" y="297"/>
                  </a:lnTo>
                  <a:lnTo>
                    <a:pt x="512" y="308"/>
                  </a:lnTo>
                  <a:lnTo>
                    <a:pt x="501" y="318"/>
                  </a:lnTo>
                  <a:lnTo>
                    <a:pt x="492" y="330"/>
                  </a:lnTo>
                  <a:lnTo>
                    <a:pt x="482" y="342"/>
                  </a:lnTo>
                  <a:lnTo>
                    <a:pt x="473" y="358"/>
                  </a:lnTo>
                  <a:lnTo>
                    <a:pt x="468" y="363"/>
                  </a:lnTo>
                  <a:lnTo>
                    <a:pt x="463" y="372"/>
                  </a:lnTo>
                  <a:lnTo>
                    <a:pt x="458" y="379"/>
                  </a:lnTo>
                  <a:lnTo>
                    <a:pt x="452" y="389"/>
                  </a:lnTo>
                  <a:lnTo>
                    <a:pt x="447" y="396"/>
                  </a:lnTo>
                  <a:lnTo>
                    <a:pt x="442" y="405"/>
                  </a:lnTo>
                  <a:lnTo>
                    <a:pt x="437" y="416"/>
                  </a:lnTo>
                  <a:lnTo>
                    <a:pt x="432" y="426"/>
                  </a:lnTo>
                  <a:lnTo>
                    <a:pt x="426" y="435"/>
                  </a:lnTo>
                  <a:lnTo>
                    <a:pt x="421" y="443"/>
                  </a:lnTo>
                  <a:lnTo>
                    <a:pt x="416" y="454"/>
                  </a:lnTo>
                  <a:lnTo>
                    <a:pt x="411" y="464"/>
                  </a:lnTo>
                  <a:lnTo>
                    <a:pt x="406" y="475"/>
                  </a:lnTo>
                  <a:lnTo>
                    <a:pt x="400" y="485"/>
                  </a:lnTo>
                  <a:lnTo>
                    <a:pt x="395" y="495"/>
                  </a:lnTo>
                  <a:lnTo>
                    <a:pt x="392" y="508"/>
                  </a:lnTo>
                  <a:lnTo>
                    <a:pt x="386" y="518"/>
                  </a:lnTo>
                  <a:lnTo>
                    <a:pt x="381" y="529"/>
                  </a:lnTo>
                  <a:lnTo>
                    <a:pt x="378" y="541"/>
                  </a:lnTo>
                  <a:lnTo>
                    <a:pt x="374" y="553"/>
                  </a:lnTo>
                  <a:lnTo>
                    <a:pt x="369" y="565"/>
                  </a:lnTo>
                  <a:lnTo>
                    <a:pt x="367" y="579"/>
                  </a:lnTo>
                  <a:lnTo>
                    <a:pt x="364" y="591"/>
                  </a:lnTo>
                  <a:lnTo>
                    <a:pt x="362" y="605"/>
                  </a:lnTo>
                  <a:lnTo>
                    <a:pt x="359" y="615"/>
                  </a:lnTo>
                  <a:lnTo>
                    <a:pt x="357" y="629"/>
                  </a:lnTo>
                  <a:lnTo>
                    <a:pt x="353" y="642"/>
                  </a:lnTo>
                  <a:lnTo>
                    <a:pt x="353" y="655"/>
                  </a:lnTo>
                  <a:lnTo>
                    <a:pt x="350" y="669"/>
                  </a:lnTo>
                  <a:lnTo>
                    <a:pt x="350" y="683"/>
                  </a:lnTo>
                  <a:lnTo>
                    <a:pt x="350" y="697"/>
                  </a:lnTo>
                  <a:lnTo>
                    <a:pt x="350" y="713"/>
                  </a:lnTo>
                  <a:lnTo>
                    <a:pt x="348" y="725"/>
                  </a:lnTo>
                  <a:lnTo>
                    <a:pt x="348" y="739"/>
                  </a:lnTo>
                  <a:lnTo>
                    <a:pt x="348" y="753"/>
                  </a:lnTo>
                  <a:lnTo>
                    <a:pt x="350" y="768"/>
                  </a:lnTo>
                  <a:lnTo>
                    <a:pt x="350" y="784"/>
                  </a:lnTo>
                  <a:lnTo>
                    <a:pt x="353" y="800"/>
                  </a:lnTo>
                  <a:lnTo>
                    <a:pt x="355" y="815"/>
                  </a:lnTo>
                  <a:lnTo>
                    <a:pt x="360" y="831"/>
                  </a:lnTo>
                  <a:lnTo>
                    <a:pt x="341" y="833"/>
                  </a:lnTo>
                  <a:lnTo>
                    <a:pt x="324" y="836"/>
                  </a:lnTo>
                  <a:lnTo>
                    <a:pt x="306" y="838"/>
                  </a:lnTo>
                  <a:lnTo>
                    <a:pt x="289" y="842"/>
                  </a:lnTo>
                  <a:lnTo>
                    <a:pt x="270" y="843"/>
                  </a:lnTo>
                  <a:lnTo>
                    <a:pt x="252" y="847"/>
                  </a:lnTo>
                  <a:lnTo>
                    <a:pt x="235" y="848"/>
                  </a:lnTo>
                  <a:lnTo>
                    <a:pt x="218" y="852"/>
                  </a:lnTo>
                  <a:lnTo>
                    <a:pt x="199" y="854"/>
                  </a:lnTo>
                  <a:lnTo>
                    <a:pt x="181" y="857"/>
                  </a:lnTo>
                  <a:lnTo>
                    <a:pt x="162" y="859"/>
                  </a:lnTo>
                  <a:lnTo>
                    <a:pt x="145" y="864"/>
                  </a:lnTo>
                  <a:lnTo>
                    <a:pt x="126" y="866"/>
                  </a:lnTo>
                  <a:lnTo>
                    <a:pt x="108" y="869"/>
                  </a:lnTo>
                  <a:lnTo>
                    <a:pt x="89" y="871"/>
                  </a:lnTo>
                  <a:lnTo>
                    <a:pt x="72" y="876"/>
                  </a:lnTo>
                  <a:lnTo>
                    <a:pt x="63" y="857"/>
                  </a:lnTo>
                  <a:lnTo>
                    <a:pt x="56" y="840"/>
                  </a:lnTo>
                  <a:lnTo>
                    <a:pt x="47" y="821"/>
                  </a:lnTo>
                  <a:lnTo>
                    <a:pt x="42" y="803"/>
                  </a:lnTo>
                  <a:lnTo>
                    <a:pt x="37" y="793"/>
                  </a:lnTo>
                  <a:lnTo>
                    <a:pt x="35" y="782"/>
                  </a:lnTo>
                  <a:lnTo>
                    <a:pt x="32" y="772"/>
                  </a:lnTo>
                  <a:lnTo>
                    <a:pt x="30" y="763"/>
                  </a:lnTo>
                  <a:lnTo>
                    <a:pt x="26" y="753"/>
                  </a:lnTo>
                  <a:lnTo>
                    <a:pt x="25" y="744"/>
                  </a:lnTo>
                  <a:lnTo>
                    <a:pt x="21" y="734"/>
                  </a:lnTo>
                  <a:lnTo>
                    <a:pt x="21" y="725"/>
                  </a:lnTo>
                  <a:lnTo>
                    <a:pt x="18" y="715"/>
                  </a:lnTo>
                  <a:lnTo>
                    <a:pt x="16" y="704"/>
                  </a:lnTo>
                  <a:lnTo>
                    <a:pt x="14" y="694"/>
                  </a:lnTo>
                  <a:lnTo>
                    <a:pt x="12" y="683"/>
                  </a:lnTo>
                  <a:lnTo>
                    <a:pt x="11" y="673"/>
                  </a:lnTo>
                  <a:lnTo>
                    <a:pt x="9" y="662"/>
                  </a:lnTo>
                  <a:lnTo>
                    <a:pt x="7" y="652"/>
                  </a:lnTo>
                  <a:lnTo>
                    <a:pt x="7" y="643"/>
                  </a:lnTo>
                  <a:lnTo>
                    <a:pt x="6" y="631"/>
                  </a:lnTo>
                  <a:lnTo>
                    <a:pt x="4" y="621"/>
                  </a:lnTo>
                  <a:lnTo>
                    <a:pt x="2" y="610"/>
                  </a:lnTo>
                  <a:lnTo>
                    <a:pt x="2" y="600"/>
                  </a:lnTo>
                  <a:lnTo>
                    <a:pt x="2" y="589"/>
                  </a:lnTo>
                  <a:lnTo>
                    <a:pt x="2" y="579"/>
                  </a:lnTo>
                  <a:lnTo>
                    <a:pt x="2" y="569"/>
                  </a:lnTo>
                  <a:lnTo>
                    <a:pt x="2" y="558"/>
                  </a:lnTo>
                  <a:lnTo>
                    <a:pt x="0" y="539"/>
                  </a:lnTo>
                  <a:lnTo>
                    <a:pt x="0" y="522"/>
                  </a:lnTo>
                  <a:lnTo>
                    <a:pt x="0" y="502"/>
                  </a:lnTo>
                  <a:lnTo>
                    <a:pt x="2" y="485"/>
                  </a:lnTo>
                  <a:lnTo>
                    <a:pt x="2" y="466"/>
                  </a:lnTo>
                  <a:lnTo>
                    <a:pt x="4" y="449"/>
                  </a:lnTo>
                  <a:lnTo>
                    <a:pt x="6" y="431"/>
                  </a:lnTo>
                  <a:lnTo>
                    <a:pt x="9" y="416"/>
                  </a:lnTo>
                  <a:lnTo>
                    <a:pt x="9" y="396"/>
                  </a:lnTo>
                  <a:lnTo>
                    <a:pt x="12" y="379"/>
                  </a:lnTo>
                  <a:lnTo>
                    <a:pt x="14" y="363"/>
                  </a:lnTo>
                  <a:lnTo>
                    <a:pt x="19" y="348"/>
                  </a:lnTo>
                  <a:lnTo>
                    <a:pt x="23" y="330"/>
                  </a:lnTo>
                  <a:lnTo>
                    <a:pt x="26" y="315"/>
                  </a:lnTo>
                  <a:lnTo>
                    <a:pt x="32" y="299"/>
                  </a:lnTo>
                  <a:lnTo>
                    <a:pt x="37" y="285"/>
                  </a:lnTo>
                  <a:lnTo>
                    <a:pt x="40" y="269"/>
                  </a:lnTo>
                  <a:lnTo>
                    <a:pt x="46" y="254"/>
                  </a:lnTo>
                  <a:lnTo>
                    <a:pt x="51" y="238"/>
                  </a:lnTo>
                  <a:lnTo>
                    <a:pt x="58" y="224"/>
                  </a:lnTo>
                  <a:lnTo>
                    <a:pt x="63" y="209"/>
                  </a:lnTo>
                  <a:lnTo>
                    <a:pt x="68" y="196"/>
                  </a:lnTo>
                  <a:lnTo>
                    <a:pt x="75" y="182"/>
                  </a:lnTo>
                  <a:lnTo>
                    <a:pt x="84" y="170"/>
                  </a:lnTo>
                  <a:lnTo>
                    <a:pt x="89" y="156"/>
                  </a:lnTo>
                  <a:lnTo>
                    <a:pt x="98" y="144"/>
                  </a:lnTo>
                  <a:lnTo>
                    <a:pt x="105" y="132"/>
                  </a:lnTo>
                  <a:lnTo>
                    <a:pt x="113" y="122"/>
                  </a:lnTo>
                  <a:lnTo>
                    <a:pt x="122" y="109"/>
                  </a:lnTo>
                  <a:lnTo>
                    <a:pt x="131" y="99"/>
                  </a:lnTo>
                  <a:lnTo>
                    <a:pt x="139" y="90"/>
                  </a:lnTo>
                  <a:lnTo>
                    <a:pt x="150" y="82"/>
                  </a:lnTo>
                  <a:lnTo>
                    <a:pt x="159" y="71"/>
                  </a:lnTo>
                  <a:lnTo>
                    <a:pt x="167" y="63"/>
                  </a:lnTo>
                  <a:lnTo>
                    <a:pt x="176" y="54"/>
                  </a:lnTo>
                  <a:lnTo>
                    <a:pt x="186" y="47"/>
                  </a:lnTo>
                  <a:lnTo>
                    <a:pt x="195" y="38"/>
                  </a:lnTo>
                  <a:lnTo>
                    <a:pt x="206" y="33"/>
                  </a:lnTo>
                  <a:lnTo>
                    <a:pt x="216" y="28"/>
                  </a:lnTo>
                  <a:lnTo>
                    <a:pt x="226" y="23"/>
                  </a:lnTo>
                  <a:lnTo>
                    <a:pt x="237" y="17"/>
                  </a:lnTo>
                  <a:lnTo>
                    <a:pt x="247" y="12"/>
                  </a:lnTo>
                  <a:lnTo>
                    <a:pt x="258" y="9"/>
                  </a:lnTo>
                  <a:lnTo>
                    <a:pt x="268" y="7"/>
                  </a:lnTo>
                  <a:lnTo>
                    <a:pt x="279" y="3"/>
                  </a:lnTo>
                  <a:lnTo>
                    <a:pt x="289" y="2"/>
                  </a:lnTo>
                  <a:lnTo>
                    <a:pt x="299" y="2"/>
                  </a:lnTo>
                  <a:lnTo>
                    <a:pt x="312" y="2"/>
                  </a:lnTo>
                  <a:lnTo>
                    <a:pt x="320" y="0"/>
                  </a:lnTo>
                  <a:lnTo>
                    <a:pt x="331" y="0"/>
                  </a:lnTo>
                  <a:lnTo>
                    <a:pt x="339" y="2"/>
                  </a:lnTo>
                  <a:lnTo>
                    <a:pt x="350" y="3"/>
                  </a:lnTo>
                  <a:lnTo>
                    <a:pt x="359" y="3"/>
                  </a:lnTo>
                  <a:lnTo>
                    <a:pt x="369" y="7"/>
                  </a:lnTo>
                  <a:lnTo>
                    <a:pt x="379" y="10"/>
                  </a:lnTo>
                  <a:lnTo>
                    <a:pt x="390" y="16"/>
                  </a:lnTo>
                  <a:lnTo>
                    <a:pt x="399" y="17"/>
                  </a:lnTo>
                  <a:lnTo>
                    <a:pt x="407" y="23"/>
                  </a:lnTo>
                  <a:lnTo>
                    <a:pt x="416" y="28"/>
                  </a:lnTo>
                  <a:lnTo>
                    <a:pt x="426" y="33"/>
                  </a:lnTo>
                  <a:lnTo>
                    <a:pt x="435" y="38"/>
                  </a:lnTo>
                  <a:lnTo>
                    <a:pt x="445" y="45"/>
                  </a:lnTo>
                  <a:lnTo>
                    <a:pt x="454" y="52"/>
                  </a:lnTo>
                  <a:lnTo>
                    <a:pt x="465" y="61"/>
                  </a:lnTo>
                  <a:lnTo>
                    <a:pt x="472" y="66"/>
                  </a:lnTo>
                  <a:lnTo>
                    <a:pt x="480" y="75"/>
                  </a:lnTo>
                  <a:lnTo>
                    <a:pt x="489" y="82"/>
                  </a:lnTo>
                  <a:lnTo>
                    <a:pt x="498" y="92"/>
                  </a:lnTo>
                  <a:lnTo>
                    <a:pt x="505" y="101"/>
                  </a:lnTo>
                  <a:lnTo>
                    <a:pt x="513" y="111"/>
                  </a:lnTo>
                  <a:lnTo>
                    <a:pt x="520" y="122"/>
                  </a:lnTo>
                  <a:lnTo>
                    <a:pt x="529" y="132"/>
                  </a:lnTo>
                  <a:lnTo>
                    <a:pt x="534" y="142"/>
                  </a:lnTo>
                  <a:lnTo>
                    <a:pt x="543" y="153"/>
                  </a:lnTo>
                  <a:lnTo>
                    <a:pt x="548" y="165"/>
                  </a:lnTo>
                  <a:lnTo>
                    <a:pt x="557" y="177"/>
                  </a:lnTo>
                  <a:lnTo>
                    <a:pt x="562" y="188"/>
                  </a:lnTo>
                  <a:lnTo>
                    <a:pt x="569" y="202"/>
                  </a:lnTo>
                  <a:lnTo>
                    <a:pt x="576" y="214"/>
                  </a:lnTo>
                  <a:lnTo>
                    <a:pt x="583" y="229"/>
                  </a:lnTo>
                  <a:lnTo>
                    <a:pt x="557" y="261"/>
                  </a:lnTo>
                  <a:close/>
                </a:path>
              </a:pathLst>
            </a:custGeom>
            <a:solidFill>
              <a:srgbClr val="E6E3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0" name="Freeform 282"/>
            <p:cNvSpPr>
              <a:spLocks/>
            </p:cNvSpPr>
            <p:nvPr/>
          </p:nvSpPr>
          <p:spPr bwMode="auto">
            <a:xfrm>
              <a:off x="2988" y="2114"/>
              <a:ext cx="627" cy="737"/>
            </a:xfrm>
            <a:custGeom>
              <a:avLst/>
              <a:gdLst>
                <a:gd name="T0" fmla="*/ 463 w 1254"/>
                <a:gd name="T1" fmla="*/ 1455 h 1474"/>
                <a:gd name="T2" fmla="*/ 458 w 1254"/>
                <a:gd name="T3" fmla="*/ 1407 h 1474"/>
                <a:gd name="T4" fmla="*/ 447 w 1254"/>
                <a:gd name="T5" fmla="*/ 1363 h 1474"/>
                <a:gd name="T6" fmla="*/ 430 w 1254"/>
                <a:gd name="T7" fmla="*/ 1323 h 1474"/>
                <a:gd name="T8" fmla="*/ 409 w 1254"/>
                <a:gd name="T9" fmla="*/ 1288 h 1474"/>
                <a:gd name="T10" fmla="*/ 381 w 1254"/>
                <a:gd name="T11" fmla="*/ 1255 h 1474"/>
                <a:gd name="T12" fmla="*/ 334 w 1254"/>
                <a:gd name="T13" fmla="*/ 1215 h 1474"/>
                <a:gd name="T14" fmla="*/ 299 w 1254"/>
                <a:gd name="T15" fmla="*/ 1193 h 1474"/>
                <a:gd name="T16" fmla="*/ 265 w 1254"/>
                <a:gd name="T17" fmla="*/ 1174 h 1474"/>
                <a:gd name="T18" fmla="*/ 225 w 1254"/>
                <a:gd name="T19" fmla="*/ 1154 h 1474"/>
                <a:gd name="T20" fmla="*/ 186 w 1254"/>
                <a:gd name="T21" fmla="*/ 1139 h 1474"/>
                <a:gd name="T22" fmla="*/ 139 w 1254"/>
                <a:gd name="T23" fmla="*/ 1125 h 1474"/>
                <a:gd name="T24" fmla="*/ 68 w 1254"/>
                <a:gd name="T25" fmla="*/ 1108 h 1474"/>
                <a:gd name="T26" fmla="*/ 11 w 1254"/>
                <a:gd name="T27" fmla="*/ 1097 h 1474"/>
                <a:gd name="T28" fmla="*/ 42 w 1254"/>
                <a:gd name="T29" fmla="*/ 1062 h 1474"/>
                <a:gd name="T30" fmla="*/ 82 w 1254"/>
                <a:gd name="T31" fmla="*/ 1029 h 1474"/>
                <a:gd name="T32" fmla="*/ 117 w 1254"/>
                <a:gd name="T33" fmla="*/ 1001 h 1474"/>
                <a:gd name="T34" fmla="*/ 152 w 1254"/>
                <a:gd name="T35" fmla="*/ 970 h 1474"/>
                <a:gd name="T36" fmla="*/ 192 w 1254"/>
                <a:gd name="T37" fmla="*/ 939 h 1474"/>
                <a:gd name="T38" fmla="*/ 232 w 1254"/>
                <a:gd name="T39" fmla="*/ 906 h 1474"/>
                <a:gd name="T40" fmla="*/ 273 w 1254"/>
                <a:gd name="T41" fmla="*/ 871 h 1474"/>
                <a:gd name="T42" fmla="*/ 315 w 1254"/>
                <a:gd name="T43" fmla="*/ 835 h 1474"/>
                <a:gd name="T44" fmla="*/ 357 w 1254"/>
                <a:gd name="T45" fmla="*/ 796 h 1474"/>
                <a:gd name="T46" fmla="*/ 402 w 1254"/>
                <a:gd name="T47" fmla="*/ 756 h 1474"/>
                <a:gd name="T48" fmla="*/ 449 w 1254"/>
                <a:gd name="T49" fmla="*/ 716 h 1474"/>
                <a:gd name="T50" fmla="*/ 496 w 1254"/>
                <a:gd name="T51" fmla="*/ 676 h 1474"/>
                <a:gd name="T52" fmla="*/ 543 w 1254"/>
                <a:gd name="T53" fmla="*/ 635 h 1474"/>
                <a:gd name="T54" fmla="*/ 590 w 1254"/>
                <a:gd name="T55" fmla="*/ 593 h 1474"/>
                <a:gd name="T56" fmla="*/ 638 w 1254"/>
                <a:gd name="T57" fmla="*/ 551 h 1474"/>
                <a:gd name="T58" fmla="*/ 678 w 1254"/>
                <a:gd name="T59" fmla="*/ 513 h 1474"/>
                <a:gd name="T60" fmla="*/ 713 w 1254"/>
                <a:gd name="T61" fmla="*/ 480 h 1474"/>
                <a:gd name="T62" fmla="*/ 750 w 1254"/>
                <a:gd name="T63" fmla="*/ 448 h 1474"/>
                <a:gd name="T64" fmla="*/ 786 w 1254"/>
                <a:gd name="T65" fmla="*/ 417 h 1474"/>
                <a:gd name="T66" fmla="*/ 821 w 1254"/>
                <a:gd name="T67" fmla="*/ 384 h 1474"/>
                <a:gd name="T68" fmla="*/ 856 w 1254"/>
                <a:gd name="T69" fmla="*/ 353 h 1474"/>
                <a:gd name="T70" fmla="*/ 891 w 1254"/>
                <a:gd name="T71" fmla="*/ 323 h 1474"/>
                <a:gd name="T72" fmla="*/ 924 w 1254"/>
                <a:gd name="T73" fmla="*/ 295 h 1474"/>
                <a:gd name="T74" fmla="*/ 955 w 1254"/>
                <a:gd name="T75" fmla="*/ 268 h 1474"/>
                <a:gd name="T76" fmla="*/ 1009 w 1254"/>
                <a:gd name="T77" fmla="*/ 219 h 1474"/>
                <a:gd name="T78" fmla="*/ 1066 w 1254"/>
                <a:gd name="T79" fmla="*/ 172 h 1474"/>
                <a:gd name="T80" fmla="*/ 1118 w 1254"/>
                <a:gd name="T81" fmla="*/ 130 h 1474"/>
                <a:gd name="T82" fmla="*/ 1167 w 1254"/>
                <a:gd name="T83" fmla="*/ 92 h 1474"/>
                <a:gd name="T84" fmla="*/ 1219 w 1254"/>
                <a:gd name="T85" fmla="*/ 42 h 1474"/>
                <a:gd name="T86" fmla="*/ 1249 w 1254"/>
                <a:gd name="T87" fmla="*/ 22 h 1474"/>
                <a:gd name="T88" fmla="*/ 1228 w 1254"/>
                <a:gd name="T89" fmla="*/ 127 h 1474"/>
                <a:gd name="T90" fmla="*/ 1195 w 1254"/>
                <a:gd name="T91" fmla="*/ 236 h 1474"/>
                <a:gd name="T92" fmla="*/ 1153 w 1254"/>
                <a:gd name="T93" fmla="*/ 355 h 1474"/>
                <a:gd name="T94" fmla="*/ 1106 w 1254"/>
                <a:gd name="T95" fmla="*/ 476 h 1474"/>
                <a:gd name="T96" fmla="*/ 1049 w 1254"/>
                <a:gd name="T97" fmla="*/ 598 h 1474"/>
                <a:gd name="T98" fmla="*/ 990 w 1254"/>
                <a:gd name="T99" fmla="*/ 721 h 1474"/>
                <a:gd name="T100" fmla="*/ 927 w 1254"/>
                <a:gd name="T101" fmla="*/ 843 h 1474"/>
                <a:gd name="T102" fmla="*/ 863 w 1254"/>
                <a:gd name="T103" fmla="*/ 958 h 1474"/>
                <a:gd name="T104" fmla="*/ 797 w 1254"/>
                <a:gd name="T105" fmla="*/ 1066 h 1474"/>
                <a:gd name="T106" fmla="*/ 734 w 1254"/>
                <a:gd name="T107" fmla="*/ 1167 h 1474"/>
                <a:gd name="T108" fmla="*/ 671 w 1254"/>
                <a:gd name="T109" fmla="*/ 1255 h 1474"/>
                <a:gd name="T110" fmla="*/ 614 w 1254"/>
                <a:gd name="T111" fmla="*/ 1334 h 1474"/>
                <a:gd name="T112" fmla="*/ 564 w 1254"/>
                <a:gd name="T113" fmla="*/ 1394 h 1474"/>
                <a:gd name="T114" fmla="*/ 522 w 1254"/>
                <a:gd name="T115" fmla="*/ 1440 h 1474"/>
                <a:gd name="T116" fmla="*/ 480 w 1254"/>
                <a:gd name="T117" fmla="*/ 147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4" h="1474">
                  <a:moveTo>
                    <a:pt x="470" y="1474"/>
                  </a:moveTo>
                  <a:lnTo>
                    <a:pt x="466" y="1471"/>
                  </a:lnTo>
                  <a:lnTo>
                    <a:pt x="465" y="1466"/>
                  </a:lnTo>
                  <a:lnTo>
                    <a:pt x="463" y="1455"/>
                  </a:lnTo>
                  <a:lnTo>
                    <a:pt x="463" y="1445"/>
                  </a:lnTo>
                  <a:lnTo>
                    <a:pt x="461" y="1431"/>
                  </a:lnTo>
                  <a:lnTo>
                    <a:pt x="459" y="1419"/>
                  </a:lnTo>
                  <a:lnTo>
                    <a:pt x="458" y="1407"/>
                  </a:lnTo>
                  <a:lnTo>
                    <a:pt x="456" y="1396"/>
                  </a:lnTo>
                  <a:lnTo>
                    <a:pt x="452" y="1384"/>
                  </a:lnTo>
                  <a:lnTo>
                    <a:pt x="451" y="1374"/>
                  </a:lnTo>
                  <a:lnTo>
                    <a:pt x="447" y="1363"/>
                  </a:lnTo>
                  <a:lnTo>
                    <a:pt x="445" y="1354"/>
                  </a:lnTo>
                  <a:lnTo>
                    <a:pt x="440" y="1344"/>
                  </a:lnTo>
                  <a:lnTo>
                    <a:pt x="435" y="1334"/>
                  </a:lnTo>
                  <a:lnTo>
                    <a:pt x="430" y="1323"/>
                  </a:lnTo>
                  <a:lnTo>
                    <a:pt x="426" y="1314"/>
                  </a:lnTo>
                  <a:lnTo>
                    <a:pt x="419" y="1304"/>
                  </a:lnTo>
                  <a:lnTo>
                    <a:pt x="414" y="1297"/>
                  </a:lnTo>
                  <a:lnTo>
                    <a:pt x="409" y="1288"/>
                  </a:lnTo>
                  <a:lnTo>
                    <a:pt x="404" y="1281"/>
                  </a:lnTo>
                  <a:lnTo>
                    <a:pt x="395" y="1271"/>
                  </a:lnTo>
                  <a:lnTo>
                    <a:pt x="390" y="1264"/>
                  </a:lnTo>
                  <a:lnTo>
                    <a:pt x="381" y="1255"/>
                  </a:lnTo>
                  <a:lnTo>
                    <a:pt x="376" y="1248"/>
                  </a:lnTo>
                  <a:lnTo>
                    <a:pt x="360" y="1234"/>
                  </a:lnTo>
                  <a:lnTo>
                    <a:pt x="345" y="1222"/>
                  </a:lnTo>
                  <a:lnTo>
                    <a:pt x="334" y="1215"/>
                  </a:lnTo>
                  <a:lnTo>
                    <a:pt x="327" y="1210"/>
                  </a:lnTo>
                  <a:lnTo>
                    <a:pt x="317" y="1203"/>
                  </a:lnTo>
                  <a:lnTo>
                    <a:pt x="310" y="1198"/>
                  </a:lnTo>
                  <a:lnTo>
                    <a:pt x="299" y="1193"/>
                  </a:lnTo>
                  <a:lnTo>
                    <a:pt x="292" y="1187"/>
                  </a:lnTo>
                  <a:lnTo>
                    <a:pt x="282" y="1182"/>
                  </a:lnTo>
                  <a:lnTo>
                    <a:pt x="275" y="1179"/>
                  </a:lnTo>
                  <a:lnTo>
                    <a:pt x="265" y="1174"/>
                  </a:lnTo>
                  <a:lnTo>
                    <a:pt x="254" y="1168"/>
                  </a:lnTo>
                  <a:lnTo>
                    <a:pt x="244" y="1163"/>
                  </a:lnTo>
                  <a:lnTo>
                    <a:pt x="235" y="1160"/>
                  </a:lnTo>
                  <a:lnTo>
                    <a:pt x="225" y="1154"/>
                  </a:lnTo>
                  <a:lnTo>
                    <a:pt x="216" y="1151"/>
                  </a:lnTo>
                  <a:lnTo>
                    <a:pt x="205" y="1148"/>
                  </a:lnTo>
                  <a:lnTo>
                    <a:pt x="197" y="1144"/>
                  </a:lnTo>
                  <a:lnTo>
                    <a:pt x="186" y="1139"/>
                  </a:lnTo>
                  <a:lnTo>
                    <a:pt x="176" y="1137"/>
                  </a:lnTo>
                  <a:lnTo>
                    <a:pt x="167" y="1132"/>
                  </a:lnTo>
                  <a:lnTo>
                    <a:pt x="158" y="1130"/>
                  </a:lnTo>
                  <a:lnTo>
                    <a:pt x="139" y="1125"/>
                  </a:lnTo>
                  <a:lnTo>
                    <a:pt x="122" y="1121"/>
                  </a:lnTo>
                  <a:lnTo>
                    <a:pt x="103" y="1116"/>
                  </a:lnTo>
                  <a:lnTo>
                    <a:pt x="85" y="1111"/>
                  </a:lnTo>
                  <a:lnTo>
                    <a:pt x="68" y="1108"/>
                  </a:lnTo>
                  <a:lnTo>
                    <a:pt x="52" y="1104"/>
                  </a:lnTo>
                  <a:lnTo>
                    <a:pt x="37" y="1101"/>
                  </a:lnTo>
                  <a:lnTo>
                    <a:pt x="23" y="1099"/>
                  </a:lnTo>
                  <a:lnTo>
                    <a:pt x="11" y="1097"/>
                  </a:lnTo>
                  <a:lnTo>
                    <a:pt x="0" y="1097"/>
                  </a:lnTo>
                  <a:lnTo>
                    <a:pt x="12" y="1085"/>
                  </a:lnTo>
                  <a:lnTo>
                    <a:pt x="26" y="1074"/>
                  </a:lnTo>
                  <a:lnTo>
                    <a:pt x="42" y="1062"/>
                  </a:lnTo>
                  <a:lnTo>
                    <a:pt x="58" y="1050"/>
                  </a:lnTo>
                  <a:lnTo>
                    <a:pt x="65" y="1043"/>
                  </a:lnTo>
                  <a:lnTo>
                    <a:pt x="73" y="1036"/>
                  </a:lnTo>
                  <a:lnTo>
                    <a:pt x="82" y="1029"/>
                  </a:lnTo>
                  <a:lnTo>
                    <a:pt x="91" y="1024"/>
                  </a:lnTo>
                  <a:lnTo>
                    <a:pt x="99" y="1015"/>
                  </a:lnTo>
                  <a:lnTo>
                    <a:pt x="108" y="1010"/>
                  </a:lnTo>
                  <a:lnTo>
                    <a:pt x="117" y="1001"/>
                  </a:lnTo>
                  <a:lnTo>
                    <a:pt x="127" y="996"/>
                  </a:lnTo>
                  <a:lnTo>
                    <a:pt x="134" y="988"/>
                  </a:lnTo>
                  <a:lnTo>
                    <a:pt x="143" y="979"/>
                  </a:lnTo>
                  <a:lnTo>
                    <a:pt x="152" y="970"/>
                  </a:lnTo>
                  <a:lnTo>
                    <a:pt x="162" y="963"/>
                  </a:lnTo>
                  <a:lnTo>
                    <a:pt x="171" y="954"/>
                  </a:lnTo>
                  <a:lnTo>
                    <a:pt x="181" y="948"/>
                  </a:lnTo>
                  <a:lnTo>
                    <a:pt x="192" y="939"/>
                  </a:lnTo>
                  <a:lnTo>
                    <a:pt x="202" y="932"/>
                  </a:lnTo>
                  <a:lnTo>
                    <a:pt x="211" y="923"/>
                  </a:lnTo>
                  <a:lnTo>
                    <a:pt x="221" y="914"/>
                  </a:lnTo>
                  <a:lnTo>
                    <a:pt x="232" y="906"/>
                  </a:lnTo>
                  <a:lnTo>
                    <a:pt x="242" y="899"/>
                  </a:lnTo>
                  <a:lnTo>
                    <a:pt x="252" y="888"/>
                  </a:lnTo>
                  <a:lnTo>
                    <a:pt x="263" y="881"/>
                  </a:lnTo>
                  <a:lnTo>
                    <a:pt x="273" y="871"/>
                  </a:lnTo>
                  <a:lnTo>
                    <a:pt x="284" y="864"/>
                  </a:lnTo>
                  <a:lnTo>
                    <a:pt x="294" y="854"/>
                  </a:lnTo>
                  <a:lnTo>
                    <a:pt x="305" y="845"/>
                  </a:lnTo>
                  <a:lnTo>
                    <a:pt x="315" y="835"/>
                  </a:lnTo>
                  <a:lnTo>
                    <a:pt x="325" y="826"/>
                  </a:lnTo>
                  <a:lnTo>
                    <a:pt x="336" y="815"/>
                  </a:lnTo>
                  <a:lnTo>
                    <a:pt x="346" y="807"/>
                  </a:lnTo>
                  <a:lnTo>
                    <a:pt x="357" y="796"/>
                  </a:lnTo>
                  <a:lnTo>
                    <a:pt x="369" y="788"/>
                  </a:lnTo>
                  <a:lnTo>
                    <a:pt x="379" y="777"/>
                  </a:lnTo>
                  <a:lnTo>
                    <a:pt x="391" y="767"/>
                  </a:lnTo>
                  <a:lnTo>
                    <a:pt x="402" y="756"/>
                  </a:lnTo>
                  <a:lnTo>
                    <a:pt x="414" y="748"/>
                  </a:lnTo>
                  <a:lnTo>
                    <a:pt x="425" y="737"/>
                  </a:lnTo>
                  <a:lnTo>
                    <a:pt x="437" y="727"/>
                  </a:lnTo>
                  <a:lnTo>
                    <a:pt x="449" y="716"/>
                  </a:lnTo>
                  <a:lnTo>
                    <a:pt x="461" y="708"/>
                  </a:lnTo>
                  <a:lnTo>
                    <a:pt x="471" y="697"/>
                  </a:lnTo>
                  <a:lnTo>
                    <a:pt x="484" y="687"/>
                  </a:lnTo>
                  <a:lnTo>
                    <a:pt x="496" y="676"/>
                  </a:lnTo>
                  <a:lnTo>
                    <a:pt x="508" y="666"/>
                  </a:lnTo>
                  <a:lnTo>
                    <a:pt x="518" y="655"/>
                  </a:lnTo>
                  <a:lnTo>
                    <a:pt x="531" y="645"/>
                  </a:lnTo>
                  <a:lnTo>
                    <a:pt x="543" y="635"/>
                  </a:lnTo>
                  <a:lnTo>
                    <a:pt x="555" y="624"/>
                  </a:lnTo>
                  <a:lnTo>
                    <a:pt x="565" y="614"/>
                  </a:lnTo>
                  <a:lnTo>
                    <a:pt x="578" y="603"/>
                  </a:lnTo>
                  <a:lnTo>
                    <a:pt x="590" y="593"/>
                  </a:lnTo>
                  <a:lnTo>
                    <a:pt x="604" y="582"/>
                  </a:lnTo>
                  <a:lnTo>
                    <a:pt x="614" y="572"/>
                  </a:lnTo>
                  <a:lnTo>
                    <a:pt x="626" y="561"/>
                  </a:lnTo>
                  <a:lnTo>
                    <a:pt x="638" y="551"/>
                  </a:lnTo>
                  <a:lnTo>
                    <a:pt x="652" y="541"/>
                  </a:lnTo>
                  <a:lnTo>
                    <a:pt x="661" y="530"/>
                  </a:lnTo>
                  <a:lnTo>
                    <a:pt x="670" y="523"/>
                  </a:lnTo>
                  <a:lnTo>
                    <a:pt x="678" y="513"/>
                  </a:lnTo>
                  <a:lnTo>
                    <a:pt x="687" y="506"/>
                  </a:lnTo>
                  <a:lnTo>
                    <a:pt x="696" y="497"/>
                  </a:lnTo>
                  <a:lnTo>
                    <a:pt x="705" y="488"/>
                  </a:lnTo>
                  <a:lnTo>
                    <a:pt x="713" y="480"/>
                  </a:lnTo>
                  <a:lnTo>
                    <a:pt x="724" y="473"/>
                  </a:lnTo>
                  <a:lnTo>
                    <a:pt x="732" y="464"/>
                  </a:lnTo>
                  <a:lnTo>
                    <a:pt x="741" y="457"/>
                  </a:lnTo>
                  <a:lnTo>
                    <a:pt x="750" y="448"/>
                  </a:lnTo>
                  <a:lnTo>
                    <a:pt x="760" y="442"/>
                  </a:lnTo>
                  <a:lnTo>
                    <a:pt x="769" y="433"/>
                  </a:lnTo>
                  <a:lnTo>
                    <a:pt x="778" y="426"/>
                  </a:lnTo>
                  <a:lnTo>
                    <a:pt x="786" y="417"/>
                  </a:lnTo>
                  <a:lnTo>
                    <a:pt x="797" y="410"/>
                  </a:lnTo>
                  <a:lnTo>
                    <a:pt x="804" y="400"/>
                  </a:lnTo>
                  <a:lnTo>
                    <a:pt x="812" y="393"/>
                  </a:lnTo>
                  <a:lnTo>
                    <a:pt x="821" y="384"/>
                  </a:lnTo>
                  <a:lnTo>
                    <a:pt x="831" y="377"/>
                  </a:lnTo>
                  <a:lnTo>
                    <a:pt x="838" y="368"/>
                  </a:lnTo>
                  <a:lnTo>
                    <a:pt x="847" y="362"/>
                  </a:lnTo>
                  <a:lnTo>
                    <a:pt x="856" y="353"/>
                  </a:lnTo>
                  <a:lnTo>
                    <a:pt x="866" y="348"/>
                  </a:lnTo>
                  <a:lnTo>
                    <a:pt x="873" y="339"/>
                  </a:lnTo>
                  <a:lnTo>
                    <a:pt x="882" y="332"/>
                  </a:lnTo>
                  <a:lnTo>
                    <a:pt x="891" y="323"/>
                  </a:lnTo>
                  <a:lnTo>
                    <a:pt x="899" y="316"/>
                  </a:lnTo>
                  <a:lnTo>
                    <a:pt x="906" y="309"/>
                  </a:lnTo>
                  <a:lnTo>
                    <a:pt x="917" y="302"/>
                  </a:lnTo>
                  <a:lnTo>
                    <a:pt x="924" y="295"/>
                  </a:lnTo>
                  <a:lnTo>
                    <a:pt x="934" y="290"/>
                  </a:lnTo>
                  <a:lnTo>
                    <a:pt x="941" y="282"/>
                  </a:lnTo>
                  <a:lnTo>
                    <a:pt x="948" y="275"/>
                  </a:lnTo>
                  <a:lnTo>
                    <a:pt x="955" y="268"/>
                  </a:lnTo>
                  <a:lnTo>
                    <a:pt x="964" y="261"/>
                  </a:lnTo>
                  <a:lnTo>
                    <a:pt x="979" y="247"/>
                  </a:lnTo>
                  <a:lnTo>
                    <a:pt x="995" y="235"/>
                  </a:lnTo>
                  <a:lnTo>
                    <a:pt x="1009" y="219"/>
                  </a:lnTo>
                  <a:lnTo>
                    <a:pt x="1025" y="207"/>
                  </a:lnTo>
                  <a:lnTo>
                    <a:pt x="1038" y="195"/>
                  </a:lnTo>
                  <a:lnTo>
                    <a:pt x="1054" y="184"/>
                  </a:lnTo>
                  <a:lnTo>
                    <a:pt x="1066" y="172"/>
                  </a:lnTo>
                  <a:lnTo>
                    <a:pt x="1080" y="160"/>
                  </a:lnTo>
                  <a:lnTo>
                    <a:pt x="1092" y="149"/>
                  </a:lnTo>
                  <a:lnTo>
                    <a:pt x="1106" y="141"/>
                  </a:lnTo>
                  <a:lnTo>
                    <a:pt x="1118" y="130"/>
                  </a:lnTo>
                  <a:lnTo>
                    <a:pt x="1131" y="120"/>
                  </a:lnTo>
                  <a:lnTo>
                    <a:pt x="1143" y="111"/>
                  </a:lnTo>
                  <a:lnTo>
                    <a:pt x="1155" y="104"/>
                  </a:lnTo>
                  <a:lnTo>
                    <a:pt x="1167" y="92"/>
                  </a:lnTo>
                  <a:lnTo>
                    <a:pt x="1181" y="80"/>
                  </a:lnTo>
                  <a:lnTo>
                    <a:pt x="1193" y="68"/>
                  </a:lnTo>
                  <a:lnTo>
                    <a:pt x="1207" y="55"/>
                  </a:lnTo>
                  <a:lnTo>
                    <a:pt x="1219" y="42"/>
                  </a:lnTo>
                  <a:lnTo>
                    <a:pt x="1231" y="28"/>
                  </a:lnTo>
                  <a:lnTo>
                    <a:pt x="1242" y="14"/>
                  </a:lnTo>
                  <a:lnTo>
                    <a:pt x="1254" y="0"/>
                  </a:lnTo>
                  <a:lnTo>
                    <a:pt x="1249" y="22"/>
                  </a:lnTo>
                  <a:lnTo>
                    <a:pt x="1245" y="49"/>
                  </a:lnTo>
                  <a:lnTo>
                    <a:pt x="1240" y="75"/>
                  </a:lnTo>
                  <a:lnTo>
                    <a:pt x="1235" y="101"/>
                  </a:lnTo>
                  <a:lnTo>
                    <a:pt x="1228" y="127"/>
                  </a:lnTo>
                  <a:lnTo>
                    <a:pt x="1221" y="153"/>
                  </a:lnTo>
                  <a:lnTo>
                    <a:pt x="1212" y="181"/>
                  </a:lnTo>
                  <a:lnTo>
                    <a:pt x="1205" y="210"/>
                  </a:lnTo>
                  <a:lnTo>
                    <a:pt x="1195" y="236"/>
                  </a:lnTo>
                  <a:lnTo>
                    <a:pt x="1186" y="266"/>
                  </a:lnTo>
                  <a:lnTo>
                    <a:pt x="1176" y="294"/>
                  </a:lnTo>
                  <a:lnTo>
                    <a:pt x="1165" y="325"/>
                  </a:lnTo>
                  <a:lnTo>
                    <a:pt x="1153" y="355"/>
                  </a:lnTo>
                  <a:lnTo>
                    <a:pt x="1143" y="384"/>
                  </a:lnTo>
                  <a:lnTo>
                    <a:pt x="1131" y="415"/>
                  </a:lnTo>
                  <a:lnTo>
                    <a:pt x="1120" y="447"/>
                  </a:lnTo>
                  <a:lnTo>
                    <a:pt x="1106" y="476"/>
                  </a:lnTo>
                  <a:lnTo>
                    <a:pt x="1092" y="508"/>
                  </a:lnTo>
                  <a:lnTo>
                    <a:pt x="1078" y="537"/>
                  </a:lnTo>
                  <a:lnTo>
                    <a:pt x="1065" y="568"/>
                  </a:lnTo>
                  <a:lnTo>
                    <a:pt x="1049" y="598"/>
                  </a:lnTo>
                  <a:lnTo>
                    <a:pt x="1035" y="629"/>
                  </a:lnTo>
                  <a:lnTo>
                    <a:pt x="1021" y="661"/>
                  </a:lnTo>
                  <a:lnTo>
                    <a:pt x="1007" y="692"/>
                  </a:lnTo>
                  <a:lnTo>
                    <a:pt x="990" y="721"/>
                  </a:lnTo>
                  <a:lnTo>
                    <a:pt x="974" y="753"/>
                  </a:lnTo>
                  <a:lnTo>
                    <a:pt x="958" y="782"/>
                  </a:lnTo>
                  <a:lnTo>
                    <a:pt x="943" y="814"/>
                  </a:lnTo>
                  <a:lnTo>
                    <a:pt x="927" y="843"/>
                  </a:lnTo>
                  <a:lnTo>
                    <a:pt x="911" y="873"/>
                  </a:lnTo>
                  <a:lnTo>
                    <a:pt x="896" y="902"/>
                  </a:lnTo>
                  <a:lnTo>
                    <a:pt x="880" y="932"/>
                  </a:lnTo>
                  <a:lnTo>
                    <a:pt x="863" y="958"/>
                  </a:lnTo>
                  <a:lnTo>
                    <a:pt x="845" y="986"/>
                  </a:lnTo>
                  <a:lnTo>
                    <a:pt x="830" y="1012"/>
                  </a:lnTo>
                  <a:lnTo>
                    <a:pt x="814" y="1040"/>
                  </a:lnTo>
                  <a:lnTo>
                    <a:pt x="797" y="1066"/>
                  </a:lnTo>
                  <a:lnTo>
                    <a:pt x="781" y="1092"/>
                  </a:lnTo>
                  <a:lnTo>
                    <a:pt x="765" y="1118"/>
                  </a:lnTo>
                  <a:lnTo>
                    <a:pt x="750" y="1144"/>
                  </a:lnTo>
                  <a:lnTo>
                    <a:pt x="734" y="1167"/>
                  </a:lnTo>
                  <a:lnTo>
                    <a:pt x="718" y="1189"/>
                  </a:lnTo>
                  <a:lnTo>
                    <a:pt x="703" y="1212"/>
                  </a:lnTo>
                  <a:lnTo>
                    <a:pt x="687" y="1236"/>
                  </a:lnTo>
                  <a:lnTo>
                    <a:pt x="671" y="1255"/>
                  </a:lnTo>
                  <a:lnTo>
                    <a:pt x="656" y="1276"/>
                  </a:lnTo>
                  <a:lnTo>
                    <a:pt x="642" y="1297"/>
                  </a:lnTo>
                  <a:lnTo>
                    <a:pt x="630" y="1318"/>
                  </a:lnTo>
                  <a:lnTo>
                    <a:pt x="614" y="1334"/>
                  </a:lnTo>
                  <a:lnTo>
                    <a:pt x="602" y="1351"/>
                  </a:lnTo>
                  <a:lnTo>
                    <a:pt x="588" y="1367"/>
                  </a:lnTo>
                  <a:lnTo>
                    <a:pt x="578" y="1382"/>
                  </a:lnTo>
                  <a:lnTo>
                    <a:pt x="564" y="1394"/>
                  </a:lnTo>
                  <a:lnTo>
                    <a:pt x="553" y="1408"/>
                  </a:lnTo>
                  <a:lnTo>
                    <a:pt x="543" y="1421"/>
                  </a:lnTo>
                  <a:lnTo>
                    <a:pt x="532" y="1433"/>
                  </a:lnTo>
                  <a:lnTo>
                    <a:pt x="522" y="1440"/>
                  </a:lnTo>
                  <a:lnTo>
                    <a:pt x="511" y="1448"/>
                  </a:lnTo>
                  <a:lnTo>
                    <a:pt x="503" y="1455"/>
                  </a:lnTo>
                  <a:lnTo>
                    <a:pt x="496" y="1462"/>
                  </a:lnTo>
                  <a:lnTo>
                    <a:pt x="480" y="1471"/>
                  </a:lnTo>
                  <a:lnTo>
                    <a:pt x="470" y="1474"/>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1" name="Freeform 283"/>
            <p:cNvSpPr>
              <a:spLocks/>
            </p:cNvSpPr>
            <p:nvPr/>
          </p:nvSpPr>
          <p:spPr bwMode="auto">
            <a:xfrm>
              <a:off x="2693" y="2649"/>
              <a:ext cx="127" cy="198"/>
            </a:xfrm>
            <a:custGeom>
              <a:avLst/>
              <a:gdLst>
                <a:gd name="T0" fmla="*/ 102 w 254"/>
                <a:gd name="T1" fmla="*/ 7 h 395"/>
                <a:gd name="T2" fmla="*/ 113 w 254"/>
                <a:gd name="T3" fmla="*/ 3 h 395"/>
                <a:gd name="T4" fmla="*/ 130 w 254"/>
                <a:gd name="T5" fmla="*/ 14 h 395"/>
                <a:gd name="T6" fmla="*/ 149 w 254"/>
                <a:gd name="T7" fmla="*/ 23 h 395"/>
                <a:gd name="T8" fmla="*/ 168 w 254"/>
                <a:gd name="T9" fmla="*/ 31 h 395"/>
                <a:gd name="T10" fmla="*/ 196 w 254"/>
                <a:gd name="T11" fmla="*/ 43 h 395"/>
                <a:gd name="T12" fmla="*/ 224 w 254"/>
                <a:gd name="T13" fmla="*/ 52 h 395"/>
                <a:gd name="T14" fmla="*/ 243 w 254"/>
                <a:gd name="T15" fmla="*/ 59 h 395"/>
                <a:gd name="T16" fmla="*/ 243 w 254"/>
                <a:gd name="T17" fmla="*/ 68 h 395"/>
                <a:gd name="T18" fmla="*/ 217 w 254"/>
                <a:gd name="T19" fmla="*/ 85 h 395"/>
                <a:gd name="T20" fmla="*/ 194 w 254"/>
                <a:gd name="T21" fmla="*/ 104 h 395"/>
                <a:gd name="T22" fmla="*/ 177 w 254"/>
                <a:gd name="T23" fmla="*/ 120 h 395"/>
                <a:gd name="T24" fmla="*/ 160 w 254"/>
                <a:gd name="T25" fmla="*/ 139 h 395"/>
                <a:gd name="T26" fmla="*/ 142 w 254"/>
                <a:gd name="T27" fmla="*/ 158 h 395"/>
                <a:gd name="T28" fmla="*/ 123 w 254"/>
                <a:gd name="T29" fmla="*/ 181 h 395"/>
                <a:gd name="T30" fmla="*/ 106 w 254"/>
                <a:gd name="T31" fmla="*/ 202 h 395"/>
                <a:gd name="T32" fmla="*/ 88 w 254"/>
                <a:gd name="T33" fmla="*/ 226 h 395"/>
                <a:gd name="T34" fmla="*/ 74 w 254"/>
                <a:gd name="T35" fmla="*/ 254 h 395"/>
                <a:gd name="T36" fmla="*/ 62 w 254"/>
                <a:gd name="T37" fmla="*/ 283 h 395"/>
                <a:gd name="T38" fmla="*/ 52 w 254"/>
                <a:gd name="T39" fmla="*/ 313 h 395"/>
                <a:gd name="T40" fmla="*/ 45 w 254"/>
                <a:gd name="T41" fmla="*/ 344 h 395"/>
                <a:gd name="T42" fmla="*/ 43 w 254"/>
                <a:gd name="T43" fmla="*/ 377 h 395"/>
                <a:gd name="T44" fmla="*/ 34 w 254"/>
                <a:gd name="T45" fmla="*/ 377 h 395"/>
                <a:gd name="T46" fmla="*/ 29 w 254"/>
                <a:gd name="T47" fmla="*/ 344 h 395"/>
                <a:gd name="T48" fmla="*/ 19 w 254"/>
                <a:gd name="T49" fmla="*/ 332 h 395"/>
                <a:gd name="T50" fmla="*/ 14 w 254"/>
                <a:gd name="T51" fmla="*/ 320 h 395"/>
                <a:gd name="T52" fmla="*/ 7 w 254"/>
                <a:gd name="T53" fmla="*/ 296 h 395"/>
                <a:gd name="T54" fmla="*/ 1 w 254"/>
                <a:gd name="T55" fmla="*/ 273 h 395"/>
                <a:gd name="T56" fmla="*/ 0 w 254"/>
                <a:gd name="T57" fmla="*/ 249 h 395"/>
                <a:gd name="T58" fmla="*/ 0 w 254"/>
                <a:gd name="T59" fmla="*/ 238 h 395"/>
                <a:gd name="T60" fmla="*/ 10 w 254"/>
                <a:gd name="T61" fmla="*/ 226 h 395"/>
                <a:gd name="T62" fmla="*/ 5 w 254"/>
                <a:gd name="T63" fmla="*/ 203 h 395"/>
                <a:gd name="T64" fmla="*/ 0 w 254"/>
                <a:gd name="T65" fmla="*/ 186 h 395"/>
                <a:gd name="T66" fmla="*/ 1 w 254"/>
                <a:gd name="T67" fmla="*/ 162 h 395"/>
                <a:gd name="T68" fmla="*/ 8 w 254"/>
                <a:gd name="T69" fmla="*/ 136 h 395"/>
                <a:gd name="T70" fmla="*/ 17 w 254"/>
                <a:gd name="T71" fmla="*/ 111 h 395"/>
                <a:gd name="T72" fmla="*/ 27 w 254"/>
                <a:gd name="T73" fmla="*/ 89 h 395"/>
                <a:gd name="T74" fmla="*/ 41 w 254"/>
                <a:gd name="T75" fmla="*/ 64 h 395"/>
                <a:gd name="T76" fmla="*/ 61 w 254"/>
                <a:gd name="T77" fmla="*/ 43 h 395"/>
                <a:gd name="T78" fmla="*/ 83 w 254"/>
                <a:gd name="T79" fmla="*/ 2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395">
                  <a:moveTo>
                    <a:pt x="97" y="14"/>
                  </a:moveTo>
                  <a:lnTo>
                    <a:pt x="102" y="7"/>
                  </a:lnTo>
                  <a:lnTo>
                    <a:pt x="104" y="0"/>
                  </a:lnTo>
                  <a:lnTo>
                    <a:pt x="113" y="3"/>
                  </a:lnTo>
                  <a:lnTo>
                    <a:pt x="121" y="9"/>
                  </a:lnTo>
                  <a:lnTo>
                    <a:pt x="130" y="14"/>
                  </a:lnTo>
                  <a:lnTo>
                    <a:pt x="141" y="19"/>
                  </a:lnTo>
                  <a:lnTo>
                    <a:pt x="149" y="23"/>
                  </a:lnTo>
                  <a:lnTo>
                    <a:pt x="160" y="28"/>
                  </a:lnTo>
                  <a:lnTo>
                    <a:pt x="168" y="31"/>
                  </a:lnTo>
                  <a:lnTo>
                    <a:pt x="179" y="37"/>
                  </a:lnTo>
                  <a:lnTo>
                    <a:pt x="196" y="43"/>
                  </a:lnTo>
                  <a:lnTo>
                    <a:pt x="215" y="50"/>
                  </a:lnTo>
                  <a:lnTo>
                    <a:pt x="224" y="52"/>
                  </a:lnTo>
                  <a:lnTo>
                    <a:pt x="234" y="57"/>
                  </a:lnTo>
                  <a:lnTo>
                    <a:pt x="243" y="59"/>
                  </a:lnTo>
                  <a:lnTo>
                    <a:pt x="254" y="64"/>
                  </a:lnTo>
                  <a:lnTo>
                    <a:pt x="243" y="68"/>
                  </a:lnTo>
                  <a:lnTo>
                    <a:pt x="233" y="77"/>
                  </a:lnTo>
                  <a:lnTo>
                    <a:pt x="217" y="85"/>
                  </a:lnTo>
                  <a:lnTo>
                    <a:pt x="203" y="99"/>
                  </a:lnTo>
                  <a:lnTo>
                    <a:pt x="194" y="104"/>
                  </a:lnTo>
                  <a:lnTo>
                    <a:pt x="186" y="113"/>
                  </a:lnTo>
                  <a:lnTo>
                    <a:pt x="177" y="120"/>
                  </a:lnTo>
                  <a:lnTo>
                    <a:pt x="168" y="130"/>
                  </a:lnTo>
                  <a:lnTo>
                    <a:pt x="160" y="139"/>
                  </a:lnTo>
                  <a:lnTo>
                    <a:pt x="151" y="148"/>
                  </a:lnTo>
                  <a:lnTo>
                    <a:pt x="142" y="158"/>
                  </a:lnTo>
                  <a:lnTo>
                    <a:pt x="134" y="170"/>
                  </a:lnTo>
                  <a:lnTo>
                    <a:pt x="123" y="181"/>
                  </a:lnTo>
                  <a:lnTo>
                    <a:pt x="114" y="191"/>
                  </a:lnTo>
                  <a:lnTo>
                    <a:pt x="106" y="202"/>
                  </a:lnTo>
                  <a:lnTo>
                    <a:pt x="99" y="216"/>
                  </a:lnTo>
                  <a:lnTo>
                    <a:pt x="88" y="226"/>
                  </a:lnTo>
                  <a:lnTo>
                    <a:pt x="81" y="240"/>
                  </a:lnTo>
                  <a:lnTo>
                    <a:pt x="74" y="254"/>
                  </a:lnTo>
                  <a:lnTo>
                    <a:pt x="69" y="270"/>
                  </a:lnTo>
                  <a:lnTo>
                    <a:pt x="62" y="283"/>
                  </a:lnTo>
                  <a:lnTo>
                    <a:pt x="57" y="297"/>
                  </a:lnTo>
                  <a:lnTo>
                    <a:pt x="52" y="313"/>
                  </a:lnTo>
                  <a:lnTo>
                    <a:pt x="50" y="329"/>
                  </a:lnTo>
                  <a:lnTo>
                    <a:pt x="45" y="344"/>
                  </a:lnTo>
                  <a:lnTo>
                    <a:pt x="43" y="360"/>
                  </a:lnTo>
                  <a:lnTo>
                    <a:pt x="43" y="377"/>
                  </a:lnTo>
                  <a:lnTo>
                    <a:pt x="43" y="395"/>
                  </a:lnTo>
                  <a:lnTo>
                    <a:pt x="34" y="377"/>
                  </a:lnTo>
                  <a:lnTo>
                    <a:pt x="27" y="360"/>
                  </a:lnTo>
                  <a:lnTo>
                    <a:pt x="29" y="344"/>
                  </a:lnTo>
                  <a:lnTo>
                    <a:pt x="21" y="334"/>
                  </a:lnTo>
                  <a:lnTo>
                    <a:pt x="19" y="332"/>
                  </a:lnTo>
                  <a:lnTo>
                    <a:pt x="19" y="332"/>
                  </a:lnTo>
                  <a:lnTo>
                    <a:pt x="14" y="320"/>
                  </a:lnTo>
                  <a:lnTo>
                    <a:pt x="10" y="308"/>
                  </a:lnTo>
                  <a:lnTo>
                    <a:pt x="7" y="296"/>
                  </a:lnTo>
                  <a:lnTo>
                    <a:pt x="5" y="285"/>
                  </a:lnTo>
                  <a:lnTo>
                    <a:pt x="1" y="273"/>
                  </a:lnTo>
                  <a:lnTo>
                    <a:pt x="0" y="261"/>
                  </a:lnTo>
                  <a:lnTo>
                    <a:pt x="0" y="249"/>
                  </a:lnTo>
                  <a:lnTo>
                    <a:pt x="0" y="238"/>
                  </a:lnTo>
                  <a:lnTo>
                    <a:pt x="0" y="238"/>
                  </a:lnTo>
                  <a:lnTo>
                    <a:pt x="0" y="238"/>
                  </a:lnTo>
                  <a:lnTo>
                    <a:pt x="10" y="226"/>
                  </a:lnTo>
                  <a:lnTo>
                    <a:pt x="10" y="210"/>
                  </a:lnTo>
                  <a:lnTo>
                    <a:pt x="5" y="203"/>
                  </a:lnTo>
                  <a:lnTo>
                    <a:pt x="0" y="200"/>
                  </a:lnTo>
                  <a:lnTo>
                    <a:pt x="0" y="186"/>
                  </a:lnTo>
                  <a:lnTo>
                    <a:pt x="0" y="174"/>
                  </a:lnTo>
                  <a:lnTo>
                    <a:pt x="1" y="162"/>
                  </a:lnTo>
                  <a:lnTo>
                    <a:pt x="5" y="150"/>
                  </a:lnTo>
                  <a:lnTo>
                    <a:pt x="8" y="136"/>
                  </a:lnTo>
                  <a:lnTo>
                    <a:pt x="12" y="125"/>
                  </a:lnTo>
                  <a:lnTo>
                    <a:pt x="17" y="111"/>
                  </a:lnTo>
                  <a:lnTo>
                    <a:pt x="22" y="101"/>
                  </a:lnTo>
                  <a:lnTo>
                    <a:pt x="27" y="89"/>
                  </a:lnTo>
                  <a:lnTo>
                    <a:pt x="34" y="77"/>
                  </a:lnTo>
                  <a:lnTo>
                    <a:pt x="41" y="64"/>
                  </a:lnTo>
                  <a:lnTo>
                    <a:pt x="52" y="54"/>
                  </a:lnTo>
                  <a:lnTo>
                    <a:pt x="61" y="43"/>
                  </a:lnTo>
                  <a:lnTo>
                    <a:pt x="71" y="33"/>
                  </a:lnTo>
                  <a:lnTo>
                    <a:pt x="83" y="23"/>
                  </a:lnTo>
                  <a:lnTo>
                    <a:pt x="97" y="14"/>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2" name="Freeform 284"/>
            <p:cNvSpPr>
              <a:spLocks/>
            </p:cNvSpPr>
            <p:nvPr/>
          </p:nvSpPr>
          <p:spPr bwMode="auto">
            <a:xfrm>
              <a:off x="1735" y="3962"/>
              <a:ext cx="151" cy="2086"/>
            </a:xfrm>
            <a:custGeom>
              <a:avLst/>
              <a:gdLst>
                <a:gd name="T0" fmla="*/ 23 w 303"/>
                <a:gd name="T1" fmla="*/ 15 h 4171"/>
                <a:gd name="T2" fmla="*/ 56 w 303"/>
                <a:gd name="T3" fmla="*/ 31 h 4171"/>
                <a:gd name="T4" fmla="*/ 85 w 303"/>
                <a:gd name="T5" fmla="*/ 34 h 4171"/>
                <a:gd name="T6" fmla="*/ 115 w 303"/>
                <a:gd name="T7" fmla="*/ 26 h 4171"/>
                <a:gd name="T8" fmla="*/ 143 w 303"/>
                <a:gd name="T9" fmla="*/ 10 h 4171"/>
                <a:gd name="T10" fmla="*/ 162 w 303"/>
                <a:gd name="T11" fmla="*/ 22 h 4171"/>
                <a:gd name="T12" fmla="*/ 164 w 303"/>
                <a:gd name="T13" fmla="*/ 113 h 4171"/>
                <a:gd name="T14" fmla="*/ 167 w 303"/>
                <a:gd name="T15" fmla="*/ 229 h 4171"/>
                <a:gd name="T16" fmla="*/ 172 w 303"/>
                <a:gd name="T17" fmla="*/ 370 h 4171"/>
                <a:gd name="T18" fmla="*/ 178 w 303"/>
                <a:gd name="T19" fmla="*/ 534 h 4171"/>
                <a:gd name="T20" fmla="*/ 185 w 303"/>
                <a:gd name="T21" fmla="*/ 718 h 4171"/>
                <a:gd name="T22" fmla="*/ 190 w 303"/>
                <a:gd name="T23" fmla="*/ 914 h 4171"/>
                <a:gd name="T24" fmla="*/ 198 w 303"/>
                <a:gd name="T25" fmla="*/ 1127 h 4171"/>
                <a:gd name="T26" fmla="*/ 205 w 303"/>
                <a:gd name="T27" fmla="*/ 1351 h 4171"/>
                <a:gd name="T28" fmla="*/ 214 w 303"/>
                <a:gd name="T29" fmla="*/ 1586 h 4171"/>
                <a:gd name="T30" fmla="*/ 221 w 303"/>
                <a:gd name="T31" fmla="*/ 1824 h 4171"/>
                <a:gd name="T32" fmla="*/ 232 w 303"/>
                <a:gd name="T33" fmla="*/ 2069 h 4171"/>
                <a:gd name="T34" fmla="*/ 238 w 303"/>
                <a:gd name="T35" fmla="*/ 2311 h 4171"/>
                <a:gd name="T36" fmla="*/ 247 w 303"/>
                <a:gd name="T37" fmla="*/ 2556 h 4171"/>
                <a:gd name="T38" fmla="*/ 254 w 303"/>
                <a:gd name="T39" fmla="*/ 2794 h 4171"/>
                <a:gd name="T40" fmla="*/ 263 w 303"/>
                <a:gd name="T41" fmla="*/ 3029 h 4171"/>
                <a:gd name="T42" fmla="*/ 270 w 303"/>
                <a:gd name="T43" fmla="*/ 3253 h 4171"/>
                <a:gd name="T44" fmla="*/ 278 w 303"/>
                <a:gd name="T45" fmla="*/ 3467 h 4171"/>
                <a:gd name="T46" fmla="*/ 284 w 303"/>
                <a:gd name="T47" fmla="*/ 3665 h 4171"/>
                <a:gd name="T48" fmla="*/ 291 w 303"/>
                <a:gd name="T49" fmla="*/ 3848 h 4171"/>
                <a:gd name="T50" fmla="*/ 296 w 303"/>
                <a:gd name="T51" fmla="*/ 4011 h 4171"/>
                <a:gd name="T52" fmla="*/ 303 w 303"/>
                <a:gd name="T53" fmla="*/ 4157 h 4171"/>
                <a:gd name="T54" fmla="*/ 273 w 303"/>
                <a:gd name="T55" fmla="*/ 4164 h 4171"/>
                <a:gd name="T56" fmla="*/ 238 w 303"/>
                <a:gd name="T57" fmla="*/ 4170 h 4171"/>
                <a:gd name="T58" fmla="*/ 200 w 303"/>
                <a:gd name="T59" fmla="*/ 4170 h 4171"/>
                <a:gd name="T60" fmla="*/ 162 w 303"/>
                <a:gd name="T61" fmla="*/ 4168 h 4171"/>
                <a:gd name="T62" fmla="*/ 127 w 303"/>
                <a:gd name="T63" fmla="*/ 4164 h 4171"/>
                <a:gd name="T64" fmla="*/ 113 w 303"/>
                <a:gd name="T65" fmla="*/ 4084 h 4171"/>
                <a:gd name="T66" fmla="*/ 105 w 303"/>
                <a:gd name="T67" fmla="*/ 3952 h 4171"/>
                <a:gd name="T68" fmla="*/ 101 w 303"/>
                <a:gd name="T69" fmla="*/ 3811 h 4171"/>
                <a:gd name="T70" fmla="*/ 92 w 303"/>
                <a:gd name="T71" fmla="*/ 3653 h 4171"/>
                <a:gd name="T72" fmla="*/ 87 w 303"/>
                <a:gd name="T73" fmla="*/ 3486 h 4171"/>
                <a:gd name="T74" fmla="*/ 80 w 303"/>
                <a:gd name="T75" fmla="*/ 3309 h 4171"/>
                <a:gd name="T76" fmla="*/ 75 w 303"/>
                <a:gd name="T77" fmla="*/ 3123 h 4171"/>
                <a:gd name="T78" fmla="*/ 68 w 303"/>
                <a:gd name="T79" fmla="*/ 2928 h 4171"/>
                <a:gd name="T80" fmla="*/ 63 w 303"/>
                <a:gd name="T81" fmla="*/ 2726 h 4171"/>
                <a:gd name="T82" fmla="*/ 56 w 303"/>
                <a:gd name="T83" fmla="*/ 2518 h 4171"/>
                <a:gd name="T84" fmla="*/ 52 w 303"/>
                <a:gd name="T85" fmla="*/ 2309 h 4171"/>
                <a:gd name="T86" fmla="*/ 45 w 303"/>
                <a:gd name="T87" fmla="*/ 2090 h 4171"/>
                <a:gd name="T88" fmla="*/ 40 w 303"/>
                <a:gd name="T89" fmla="*/ 1871 h 4171"/>
                <a:gd name="T90" fmla="*/ 33 w 303"/>
                <a:gd name="T91" fmla="*/ 1650 h 4171"/>
                <a:gd name="T92" fmla="*/ 28 w 303"/>
                <a:gd name="T93" fmla="*/ 1427 h 4171"/>
                <a:gd name="T94" fmla="*/ 23 w 303"/>
                <a:gd name="T95" fmla="*/ 1205 h 4171"/>
                <a:gd name="T96" fmla="*/ 18 w 303"/>
                <a:gd name="T97" fmla="*/ 984 h 4171"/>
                <a:gd name="T98" fmla="*/ 14 w 303"/>
                <a:gd name="T99" fmla="*/ 765 h 4171"/>
                <a:gd name="T100" fmla="*/ 11 w 303"/>
                <a:gd name="T101" fmla="*/ 551 h 4171"/>
                <a:gd name="T102" fmla="*/ 5 w 303"/>
                <a:gd name="T103" fmla="*/ 339 h 4171"/>
                <a:gd name="T104" fmla="*/ 2 w 303"/>
                <a:gd name="T105" fmla="*/ 134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4171">
                  <a:moveTo>
                    <a:pt x="0" y="1"/>
                  </a:moveTo>
                  <a:lnTo>
                    <a:pt x="11" y="8"/>
                  </a:lnTo>
                  <a:lnTo>
                    <a:pt x="23" y="15"/>
                  </a:lnTo>
                  <a:lnTo>
                    <a:pt x="35" y="21"/>
                  </a:lnTo>
                  <a:lnTo>
                    <a:pt x="47" y="28"/>
                  </a:lnTo>
                  <a:lnTo>
                    <a:pt x="56" y="31"/>
                  </a:lnTo>
                  <a:lnTo>
                    <a:pt x="66" y="33"/>
                  </a:lnTo>
                  <a:lnTo>
                    <a:pt x="75" y="33"/>
                  </a:lnTo>
                  <a:lnTo>
                    <a:pt x="85" y="34"/>
                  </a:lnTo>
                  <a:lnTo>
                    <a:pt x="94" y="31"/>
                  </a:lnTo>
                  <a:lnTo>
                    <a:pt x="105" y="29"/>
                  </a:lnTo>
                  <a:lnTo>
                    <a:pt x="115" y="26"/>
                  </a:lnTo>
                  <a:lnTo>
                    <a:pt x="125" y="22"/>
                  </a:lnTo>
                  <a:lnTo>
                    <a:pt x="134" y="15"/>
                  </a:lnTo>
                  <a:lnTo>
                    <a:pt x="143" y="10"/>
                  </a:lnTo>
                  <a:lnTo>
                    <a:pt x="152" y="5"/>
                  </a:lnTo>
                  <a:lnTo>
                    <a:pt x="162" y="0"/>
                  </a:lnTo>
                  <a:lnTo>
                    <a:pt x="162" y="22"/>
                  </a:lnTo>
                  <a:lnTo>
                    <a:pt x="162" y="50"/>
                  </a:lnTo>
                  <a:lnTo>
                    <a:pt x="162" y="80"/>
                  </a:lnTo>
                  <a:lnTo>
                    <a:pt x="164" y="113"/>
                  </a:lnTo>
                  <a:lnTo>
                    <a:pt x="164" y="148"/>
                  </a:lnTo>
                  <a:lnTo>
                    <a:pt x="165" y="188"/>
                  </a:lnTo>
                  <a:lnTo>
                    <a:pt x="167" y="229"/>
                  </a:lnTo>
                  <a:lnTo>
                    <a:pt x="171" y="274"/>
                  </a:lnTo>
                  <a:lnTo>
                    <a:pt x="171" y="320"/>
                  </a:lnTo>
                  <a:lnTo>
                    <a:pt x="172" y="370"/>
                  </a:lnTo>
                  <a:lnTo>
                    <a:pt x="174" y="422"/>
                  </a:lnTo>
                  <a:lnTo>
                    <a:pt x="176" y="478"/>
                  </a:lnTo>
                  <a:lnTo>
                    <a:pt x="178" y="534"/>
                  </a:lnTo>
                  <a:lnTo>
                    <a:pt x="179" y="593"/>
                  </a:lnTo>
                  <a:lnTo>
                    <a:pt x="181" y="654"/>
                  </a:lnTo>
                  <a:lnTo>
                    <a:pt x="185" y="718"/>
                  </a:lnTo>
                  <a:lnTo>
                    <a:pt x="185" y="780"/>
                  </a:lnTo>
                  <a:lnTo>
                    <a:pt x="188" y="847"/>
                  </a:lnTo>
                  <a:lnTo>
                    <a:pt x="190" y="914"/>
                  </a:lnTo>
                  <a:lnTo>
                    <a:pt x="193" y="984"/>
                  </a:lnTo>
                  <a:lnTo>
                    <a:pt x="195" y="1053"/>
                  </a:lnTo>
                  <a:lnTo>
                    <a:pt x="198" y="1127"/>
                  </a:lnTo>
                  <a:lnTo>
                    <a:pt x="200" y="1200"/>
                  </a:lnTo>
                  <a:lnTo>
                    <a:pt x="204" y="1276"/>
                  </a:lnTo>
                  <a:lnTo>
                    <a:pt x="205" y="1351"/>
                  </a:lnTo>
                  <a:lnTo>
                    <a:pt x="209" y="1427"/>
                  </a:lnTo>
                  <a:lnTo>
                    <a:pt x="211" y="1506"/>
                  </a:lnTo>
                  <a:lnTo>
                    <a:pt x="214" y="1586"/>
                  </a:lnTo>
                  <a:lnTo>
                    <a:pt x="216" y="1664"/>
                  </a:lnTo>
                  <a:lnTo>
                    <a:pt x="219" y="1744"/>
                  </a:lnTo>
                  <a:lnTo>
                    <a:pt x="221" y="1824"/>
                  </a:lnTo>
                  <a:lnTo>
                    <a:pt x="226" y="1907"/>
                  </a:lnTo>
                  <a:lnTo>
                    <a:pt x="228" y="1987"/>
                  </a:lnTo>
                  <a:lnTo>
                    <a:pt x="232" y="2069"/>
                  </a:lnTo>
                  <a:lnTo>
                    <a:pt x="233" y="2149"/>
                  </a:lnTo>
                  <a:lnTo>
                    <a:pt x="237" y="2231"/>
                  </a:lnTo>
                  <a:lnTo>
                    <a:pt x="238" y="2311"/>
                  </a:lnTo>
                  <a:lnTo>
                    <a:pt x="242" y="2392"/>
                  </a:lnTo>
                  <a:lnTo>
                    <a:pt x="244" y="2474"/>
                  </a:lnTo>
                  <a:lnTo>
                    <a:pt x="247" y="2556"/>
                  </a:lnTo>
                  <a:lnTo>
                    <a:pt x="249" y="2636"/>
                  </a:lnTo>
                  <a:lnTo>
                    <a:pt x="252" y="2716"/>
                  </a:lnTo>
                  <a:lnTo>
                    <a:pt x="254" y="2794"/>
                  </a:lnTo>
                  <a:lnTo>
                    <a:pt x="258" y="2874"/>
                  </a:lnTo>
                  <a:lnTo>
                    <a:pt x="259" y="2951"/>
                  </a:lnTo>
                  <a:lnTo>
                    <a:pt x="263" y="3029"/>
                  </a:lnTo>
                  <a:lnTo>
                    <a:pt x="266" y="3104"/>
                  </a:lnTo>
                  <a:lnTo>
                    <a:pt x="270" y="3180"/>
                  </a:lnTo>
                  <a:lnTo>
                    <a:pt x="270" y="3253"/>
                  </a:lnTo>
                  <a:lnTo>
                    <a:pt x="273" y="3326"/>
                  </a:lnTo>
                  <a:lnTo>
                    <a:pt x="275" y="3396"/>
                  </a:lnTo>
                  <a:lnTo>
                    <a:pt x="278" y="3467"/>
                  </a:lnTo>
                  <a:lnTo>
                    <a:pt x="278" y="3533"/>
                  </a:lnTo>
                  <a:lnTo>
                    <a:pt x="282" y="3601"/>
                  </a:lnTo>
                  <a:lnTo>
                    <a:pt x="284" y="3665"/>
                  </a:lnTo>
                  <a:lnTo>
                    <a:pt x="287" y="3730"/>
                  </a:lnTo>
                  <a:lnTo>
                    <a:pt x="287" y="3789"/>
                  </a:lnTo>
                  <a:lnTo>
                    <a:pt x="291" y="3848"/>
                  </a:lnTo>
                  <a:lnTo>
                    <a:pt x="291" y="3905"/>
                  </a:lnTo>
                  <a:lnTo>
                    <a:pt x="294" y="3961"/>
                  </a:lnTo>
                  <a:lnTo>
                    <a:pt x="296" y="4011"/>
                  </a:lnTo>
                  <a:lnTo>
                    <a:pt x="298" y="4064"/>
                  </a:lnTo>
                  <a:lnTo>
                    <a:pt x="299" y="4110"/>
                  </a:lnTo>
                  <a:lnTo>
                    <a:pt x="303" y="4157"/>
                  </a:lnTo>
                  <a:lnTo>
                    <a:pt x="292" y="4159"/>
                  </a:lnTo>
                  <a:lnTo>
                    <a:pt x="284" y="4163"/>
                  </a:lnTo>
                  <a:lnTo>
                    <a:pt x="273" y="4164"/>
                  </a:lnTo>
                  <a:lnTo>
                    <a:pt x="263" y="4168"/>
                  </a:lnTo>
                  <a:lnTo>
                    <a:pt x="251" y="4168"/>
                  </a:lnTo>
                  <a:lnTo>
                    <a:pt x="238" y="4170"/>
                  </a:lnTo>
                  <a:lnTo>
                    <a:pt x="226" y="4170"/>
                  </a:lnTo>
                  <a:lnTo>
                    <a:pt x="214" y="4171"/>
                  </a:lnTo>
                  <a:lnTo>
                    <a:pt x="200" y="4170"/>
                  </a:lnTo>
                  <a:lnTo>
                    <a:pt x="188" y="4170"/>
                  </a:lnTo>
                  <a:lnTo>
                    <a:pt x="174" y="4168"/>
                  </a:lnTo>
                  <a:lnTo>
                    <a:pt x="162" y="4168"/>
                  </a:lnTo>
                  <a:lnTo>
                    <a:pt x="150" y="4166"/>
                  </a:lnTo>
                  <a:lnTo>
                    <a:pt x="138" y="4166"/>
                  </a:lnTo>
                  <a:lnTo>
                    <a:pt x="127" y="4164"/>
                  </a:lnTo>
                  <a:lnTo>
                    <a:pt x="119" y="4164"/>
                  </a:lnTo>
                  <a:lnTo>
                    <a:pt x="115" y="4124"/>
                  </a:lnTo>
                  <a:lnTo>
                    <a:pt x="113" y="4084"/>
                  </a:lnTo>
                  <a:lnTo>
                    <a:pt x="110" y="4041"/>
                  </a:lnTo>
                  <a:lnTo>
                    <a:pt x="108" y="3999"/>
                  </a:lnTo>
                  <a:lnTo>
                    <a:pt x="105" y="3952"/>
                  </a:lnTo>
                  <a:lnTo>
                    <a:pt x="105" y="3907"/>
                  </a:lnTo>
                  <a:lnTo>
                    <a:pt x="101" y="3858"/>
                  </a:lnTo>
                  <a:lnTo>
                    <a:pt x="101" y="3811"/>
                  </a:lnTo>
                  <a:lnTo>
                    <a:pt x="98" y="3759"/>
                  </a:lnTo>
                  <a:lnTo>
                    <a:pt x="96" y="3707"/>
                  </a:lnTo>
                  <a:lnTo>
                    <a:pt x="92" y="3653"/>
                  </a:lnTo>
                  <a:lnTo>
                    <a:pt x="91" y="3599"/>
                  </a:lnTo>
                  <a:lnTo>
                    <a:pt x="87" y="3542"/>
                  </a:lnTo>
                  <a:lnTo>
                    <a:pt x="87" y="3486"/>
                  </a:lnTo>
                  <a:lnTo>
                    <a:pt x="84" y="3429"/>
                  </a:lnTo>
                  <a:lnTo>
                    <a:pt x="84" y="3371"/>
                  </a:lnTo>
                  <a:lnTo>
                    <a:pt x="80" y="3309"/>
                  </a:lnTo>
                  <a:lnTo>
                    <a:pt x="79" y="3248"/>
                  </a:lnTo>
                  <a:lnTo>
                    <a:pt x="77" y="3185"/>
                  </a:lnTo>
                  <a:lnTo>
                    <a:pt x="75" y="3123"/>
                  </a:lnTo>
                  <a:lnTo>
                    <a:pt x="72" y="3058"/>
                  </a:lnTo>
                  <a:lnTo>
                    <a:pt x="72" y="2994"/>
                  </a:lnTo>
                  <a:lnTo>
                    <a:pt x="68" y="2928"/>
                  </a:lnTo>
                  <a:lnTo>
                    <a:pt x="68" y="2864"/>
                  </a:lnTo>
                  <a:lnTo>
                    <a:pt x="65" y="2794"/>
                  </a:lnTo>
                  <a:lnTo>
                    <a:pt x="63" y="2726"/>
                  </a:lnTo>
                  <a:lnTo>
                    <a:pt x="61" y="2657"/>
                  </a:lnTo>
                  <a:lnTo>
                    <a:pt x="59" y="2589"/>
                  </a:lnTo>
                  <a:lnTo>
                    <a:pt x="56" y="2518"/>
                  </a:lnTo>
                  <a:lnTo>
                    <a:pt x="56" y="2448"/>
                  </a:lnTo>
                  <a:lnTo>
                    <a:pt x="52" y="2379"/>
                  </a:lnTo>
                  <a:lnTo>
                    <a:pt x="52" y="2309"/>
                  </a:lnTo>
                  <a:lnTo>
                    <a:pt x="49" y="2236"/>
                  </a:lnTo>
                  <a:lnTo>
                    <a:pt x="47" y="2163"/>
                  </a:lnTo>
                  <a:lnTo>
                    <a:pt x="45" y="2090"/>
                  </a:lnTo>
                  <a:lnTo>
                    <a:pt x="44" y="2019"/>
                  </a:lnTo>
                  <a:lnTo>
                    <a:pt x="40" y="1944"/>
                  </a:lnTo>
                  <a:lnTo>
                    <a:pt x="40" y="1871"/>
                  </a:lnTo>
                  <a:lnTo>
                    <a:pt x="37" y="1798"/>
                  </a:lnTo>
                  <a:lnTo>
                    <a:pt x="37" y="1725"/>
                  </a:lnTo>
                  <a:lnTo>
                    <a:pt x="33" y="1650"/>
                  </a:lnTo>
                  <a:lnTo>
                    <a:pt x="32" y="1575"/>
                  </a:lnTo>
                  <a:lnTo>
                    <a:pt x="30" y="1500"/>
                  </a:lnTo>
                  <a:lnTo>
                    <a:pt x="28" y="1427"/>
                  </a:lnTo>
                  <a:lnTo>
                    <a:pt x="26" y="1353"/>
                  </a:lnTo>
                  <a:lnTo>
                    <a:pt x="25" y="1278"/>
                  </a:lnTo>
                  <a:lnTo>
                    <a:pt x="23" y="1205"/>
                  </a:lnTo>
                  <a:lnTo>
                    <a:pt x="23" y="1132"/>
                  </a:lnTo>
                  <a:lnTo>
                    <a:pt x="19" y="1057"/>
                  </a:lnTo>
                  <a:lnTo>
                    <a:pt x="18" y="984"/>
                  </a:lnTo>
                  <a:lnTo>
                    <a:pt x="16" y="911"/>
                  </a:lnTo>
                  <a:lnTo>
                    <a:pt x="16" y="838"/>
                  </a:lnTo>
                  <a:lnTo>
                    <a:pt x="14" y="765"/>
                  </a:lnTo>
                  <a:lnTo>
                    <a:pt x="12" y="692"/>
                  </a:lnTo>
                  <a:lnTo>
                    <a:pt x="11" y="621"/>
                  </a:lnTo>
                  <a:lnTo>
                    <a:pt x="11" y="551"/>
                  </a:lnTo>
                  <a:lnTo>
                    <a:pt x="9" y="478"/>
                  </a:lnTo>
                  <a:lnTo>
                    <a:pt x="7" y="408"/>
                  </a:lnTo>
                  <a:lnTo>
                    <a:pt x="5" y="339"/>
                  </a:lnTo>
                  <a:lnTo>
                    <a:pt x="5" y="271"/>
                  </a:lnTo>
                  <a:lnTo>
                    <a:pt x="4" y="201"/>
                  </a:lnTo>
                  <a:lnTo>
                    <a:pt x="2" y="134"/>
                  </a:lnTo>
                  <a:lnTo>
                    <a:pt x="0" y="66"/>
                  </a:lnTo>
                  <a:lnTo>
                    <a:pt x="0" y="1"/>
                  </a:lnTo>
                  <a:close/>
                </a:path>
              </a:pathLst>
            </a:custGeom>
            <a:solidFill>
              <a:srgbClr val="D6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3" name="Freeform 285"/>
            <p:cNvSpPr>
              <a:spLocks/>
            </p:cNvSpPr>
            <p:nvPr/>
          </p:nvSpPr>
          <p:spPr bwMode="auto">
            <a:xfrm>
              <a:off x="1795" y="6063"/>
              <a:ext cx="97" cy="195"/>
            </a:xfrm>
            <a:custGeom>
              <a:avLst/>
              <a:gdLst>
                <a:gd name="T0" fmla="*/ 124 w 193"/>
                <a:gd name="T1" fmla="*/ 389 h 389"/>
                <a:gd name="T2" fmla="*/ 96 w 193"/>
                <a:gd name="T3" fmla="*/ 386 h 389"/>
                <a:gd name="T4" fmla="*/ 68 w 193"/>
                <a:gd name="T5" fmla="*/ 370 h 389"/>
                <a:gd name="T6" fmla="*/ 42 w 193"/>
                <a:gd name="T7" fmla="*/ 348 h 389"/>
                <a:gd name="T8" fmla="*/ 28 w 193"/>
                <a:gd name="T9" fmla="*/ 327 h 389"/>
                <a:gd name="T10" fmla="*/ 25 w 193"/>
                <a:gd name="T11" fmla="*/ 309 h 389"/>
                <a:gd name="T12" fmla="*/ 19 w 193"/>
                <a:gd name="T13" fmla="*/ 285 h 389"/>
                <a:gd name="T14" fmla="*/ 18 w 193"/>
                <a:gd name="T15" fmla="*/ 261 h 389"/>
                <a:gd name="T16" fmla="*/ 16 w 193"/>
                <a:gd name="T17" fmla="*/ 242 h 389"/>
                <a:gd name="T18" fmla="*/ 14 w 193"/>
                <a:gd name="T19" fmla="*/ 221 h 389"/>
                <a:gd name="T20" fmla="*/ 11 w 193"/>
                <a:gd name="T21" fmla="*/ 198 h 389"/>
                <a:gd name="T22" fmla="*/ 9 w 193"/>
                <a:gd name="T23" fmla="*/ 172 h 389"/>
                <a:gd name="T24" fmla="*/ 7 w 193"/>
                <a:gd name="T25" fmla="*/ 144 h 389"/>
                <a:gd name="T26" fmla="*/ 5 w 193"/>
                <a:gd name="T27" fmla="*/ 116 h 389"/>
                <a:gd name="T28" fmla="*/ 4 w 193"/>
                <a:gd name="T29" fmla="*/ 85 h 389"/>
                <a:gd name="T30" fmla="*/ 2 w 193"/>
                <a:gd name="T31" fmla="*/ 52 h 389"/>
                <a:gd name="T32" fmla="*/ 0 w 193"/>
                <a:gd name="T33" fmla="*/ 19 h 389"/>
                <a:gd name="T34" fmla="*/ 7 w 193"/>
                <a:gd name="T35" fmla="*/ 3 h 389"/>
                <a:gd name="T36" fmla="*/ 28 w 193"/>
                <a:gd name="T37" fmla="*/ 5 h 389"/>
                <a:gd name="T38" fmla="*/ 51 w 193"/>
                <a:gd name="T39" fmla="*/ 7 h 389"/>
                <a:gd name="T40" fmla="*/ 75 w 193"/>
                <a:gd name="T41" fmla="*/ 9 h 389"/>
                <a:gd name="T42" fmla="*/ 99 w 193"/>
                <a:gd name="T43" fmla="*/ 9 h 389"/>
                <a:gd name="T44" fmla="*/ 124 w 193"/>
                <a:gd name="T45" fmla="*/ 7 h 389"/>
                <a:gd name="T46" fmla="*/ 150 w 193"/>
                <a:gd name="T47" fmla="*/ 5 h 389"/>
                <a:gd name="T48" fmla="*/ 172 w 193"/>
                <a:gd name="T49" fmla="*/ 2 h 389"/>
                <a:gd name="T50" fmla="*/ 185 w 193"/>
                <a:gd name="T51" fmla="*/ 12 h 389"/>
                <a:gd name="T52" fmla="*/ 185 w 193"/>
                <a:gd name="T53" fmla="*/ 36 h 389"/>
                <a:gd name="T54" fmla="*/ 185 w 193"/>
                <a:gd name="T55" fmla="*/ 61 h 389"/>
                <a:gd name="T56" fmla="*/ 185 w 193"/>
                <a:gd name="T57" fmla="*/ 83 h 389"/>
                <a:gd name="T58" fmla="*/ 186 w 193"/>
                <a:gd name="T59" fmla="*/ 104 h 389"/>
                <a:gd name="T60" fmla="*/ 186 w 193"/>
                <a:gd name="T61" fmla="*/ 125 h 389"/>
                <a:gd name="T62" fmla="*/ 188 w 193"/>
                <a:gd name="T63" fmla="*/ 153 h 389"/>
                <a:gd name="T64" fmla="*/ 190 w 193"/>
                <a:gd name="T65" fmla="*/ 186 h 389"/>
                <a:gd name="T66" fmla="*/ 190 w 193"/>
                <a:gd name="T67" fmla="*/ 214 h 389"/>
                <a:gd name="T68" fmla="*/ 192 w 193"/>
                <a:gd name="T69" fmla="*/ 235 h 389"/>
                <a:gd name="T70" fmla="*/ 192 w 193"/>
                <a:gd name="T71" fmla="*/ 250 h 389"/>
                <a:gd name="T72" fmla="*/ 192 w 193"/>
                <a:gd name="T73" fmla="*/ 269 h 389"/>
                <a:gd name="T74" fmla="*/ 190 w 193"/>
                <a:gd name="T75" fmla="*/ 292 h 389"/>
                <a:gd name="T76" fmla="*/ 186 w 193"/>
                <a:gd name="T77" fmla="*/ 315 h 389"/>
                <a:gd name="T78" fmla="*/ 181 w 193"/>
                <a:gd name="T79" fmla="*/ 334 h 389"/>
                <a:gd name="T80" fmla="*/ 171 w 193"/>
                <a:gd name="T81" fmla="*/ 358 h 389"/>
                <a:gd name="T82" fmla="*/ 150 w 193"/>
                <a:gd name="T83" fmla="*/ 3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 h="389">
                  <a:moveTo>
                    <a:pt x="138" y="388"/>
                  </a:moveTo>
                  <a:lnTo>
                    <a:pt x="124" y="389"/>
                  </a:lnTo>
                  <a:lnTo>
                    <a:pt x="110" y="389"/>
                  </a:lnTo>
                  <a:lnTo>
                    <a:pt x="96" y="386"/>
                  </a:lnTo>
                  <a:lnTo>
                    <a:pt x="82" y="381"/>
                  </a:lnTo>
                  <a:lnTo>
                    <a:pt x="68" y="370"/>
                  </a:lnTo>
                  <a:lnTo>
                    <a:pt x="54" y="362"/>
                  </a:lnTo>
                  <a:lnTo>
                    <a:pt x="42" y="348"/>
                  </a:lnTo>
                  <a:lnTo>
                    <a:pt x="32" y="334"/>
                  </a:lnTo>
                  <a:lnTo>
                    <a:pt x="28" y="327"/>
                  </a:lnTo>
                  <a:lnTo>
                    <a:pt x="26" y="320"/>
                  </a:lnTo>
                  <a:lnTo>
                    <a:pt x="25" y="309"/>
                  </a:lnTo>
                  <a:lnTo>
                    <a:pt x="23" y="299"/>
                  </a:lnTo>
                  <a:lnTo>
                    <a:pt x="19" y="285"/>
                  </a:lnTo>
                  <a:lnTo>
                    <a:pt x="19" y="269"/>
                  </a:lnTo>
                  <a:lnTo>
                    <a:pt x="18" y="261"/>
                  </a:lnTo>
                  <a:lnTo>
                    <a:pt x="16" y="252"/>
                  </a:lnTo>
                  <a:lnTo>
                    <a:pt x="16" y="242"/>
                  </a:lnTo>
                  <a:lnTo>
                    <a:pt x="16" y="233"/>
                  </a:lnTo>
                  <a:lnTo>
                    <a:pt x="14" y="221"/>
                  </a:lnTo>
                  <a:lnTo>
                    <a:pt x="12" y="210"/>
                  </a:lnTo>
                  <a:lnTo>
                    <a:pt x="11" y="198"/>
                  </a:lnTo>
                  <a:lnTo>
                    <a:pt x="11" y="186"/>
                  </a:lnTo>
                  <a:lnTo>
                    <a:pt x="9" y="172"/>
                  </a:lnTo>
                  <a:lnTo>
                    <a:pt x="9" y="158"/>
                  </a:lnTo>
                  <a:lnTo>
                    <a:pt x="7" y="144"/>
                  </a:lnTo>
                  <a:lnTo>
                    <a:pt x="7" y="132"/>
                  </a:lnTo>
                  <a:lnTo>
                    <a:pt x="5" y="116"/>
                  </a:lnTo>
                  <a:lnTo>
                    <a:pt x="4" y="101"/>
                  </a:lnTo>
                  <a:lnTo>
                    <a:pt x="4" y="85"/>
                  </a:lnTo>
                  <a:lnTo>
                    <a:pt x="4" y="69"/>
                  </a:lnTo>
                  <a:lnTo>
                    <a:pt x="2" y="52"/>
                  </a:lnTo>
                  <a:lnTo>
                    <a:pt x="0" y="36"/>
                  </a:lnTo>
                  <a:lnTo>
                    <a:pt x="0" y="19"/>
                  </a:lnTo>
                  <a:lnTo>
                    <a:pt x="0" y="3"/>
                  </a:lnTo>
                  <a:lnTo>
                    <a:pt x="7" y="3"/>
                  </a:lnTo>
                  <a:lnTo>
                    <a:pt x="18" y="5"/>
                  </a:lnTo>
                  <a:lnTo>
                    <a:pt x="28" y="5"/>
                  </a:lnTo>
                  <a:lnTo>
                    <a:pt x="40" y="7"/>
                  </a:lnTo>
                  <a:lnTo>
                    <a:pt x="51" y="7"/>
                  </a:lnTo>
                  <a:lnTo>
                    <a:pt x="63" y="9"/>
                  </a:lnTo>
                  <a:lnTo>
                    <a:pt x="75" y="9"/>
                  </a:lnTo>
                  <a:lnTo>
                    <a:pt x="89" y="10"/>
                  </a:lnTo>
                  <a:lnTo>
                    <a:pt x="99" y="9"/>
                  </a:lnTo>
                  <a:lnTo>
                    <a:pt x="113" y="9"/>
                  </a:lnTo>
                  <a:lnTo>
                    <a:pt x="124" y="7"/>
                  </a:lnTo>
                  <a:lnTo>
                    <a:pt x="138" y="7"/>
                  </a:lnTo>
                  <a:lnTo>
                    <a:pt x="150" y="5"/>
                  </a:lnTo>
                  <a:lnTo>
                    <a:pt x="162" y="3"/>
                  </a:lnTo>
                  <a:lnTo>
                    <a:pt x="172" y="2"/>
                  </a:lnTo>
                  <a:lnTo>
                    <a:pt x="185" y="0"/>
                  </a:lnTo>
                  <a:lnTo>
                    <a:pt x="185" y="12"/>
                  </a:lnTo>
                  <a:lnTo>
                    <a:pt x="185" y="24"/>
                  </a:lnTo>
                  <a:lnTo>
                    <a:pt x="185" y="36"/>
                  </a:lnTo>
                  <a:lnTo>
                    <a:pt x="185" y="50"/>
                  </a:lnTo>
                  <a:lnTo>
                    <a:pt x="185" y="61"/>
                  </a:lnTo>
                  <a:lnTo>
                    <a:pt x="185" y="73"/>
                  </a:lnTo>
                  <a:lnTo>
                    <a:pt x="185" y="83"/>
                  </a:lnTo>
                  <a:lnTo>
                    <a:pt x="186" y="96"/>
                  </a:lnTo>
                  <a:lnTo>
                    <a:pt x="186" y="104"/>
                  </a:lnTo>
                  <a:lnTo>
                    <a:pt x="186" y="115"/>
                  </a:lnTo>
                  <a:lnTo>
                    <a:pt x="186" y="125"/>
                  </a:lnTo>
                  <a:lnTo>
                    <a:pt x="188" y="136"/>
                  </a:lnTo>
                  <a:lnTo>
                    <a:pt x="188" y="153"/>
                  </a:lnTo>
                  <a:lnTo>
                    <a:pt x="190" y="172"/>
                  </a:lnTo>
                  <a:lnTo>
                    <a:pt x="190" y="186"/>
                  </a:lnTo>
                  <a:lnTo>
                    <a:pt x="190" y="202"/>
                  </a:lnTo>
                  <a:lnTo>
                    <a:pt x="190" y="214"/>
                  </a:lnTo>
                  <a:lnTo>
                    <a:pt x="192" y="226"/>
                  </a:lnTo>
                  <a:lnTo>
                    <a:pt x="192" y="235"/>
                  </a:lnTo>
                  <a:lnTo>
                    <a:pt x="192" y="243"/>
                  </a:lnTo>
                  <a:lnTo>
                    <a:pt x="192" y="250"/>
                  </a:lnTo>
                  <a:lnTo>
                    <a:pt x="193" y="257"/>
                  </a:lnTo>
                  <a:lnTo>
                    <a:pt x="192" y="269"/>
                  </a:lnTo>
                  <a:lnTo>
                    <a:pt x="192" y="282"/>
                  </a:lnTo>
                  <a:lnTo>
                    <a:pt x="190" y="292"/>
                  </a:lnTo>
                  <a:lnTo>
                    <a:pt x="190" y="304"/>
                  </a:lnTo>
                  <a:lnTo>
                    <a:pt x="186" y="315"/>
                  </a:lnTo>
                  <a:lnTo>
                    <a:pt x="185" y="325"/>
                  </a:lnTo>
                  <a:lnTo>
                    <a:pt x="181" y="334"/>
                  </a:lnTo>
                  <a:lnTo>
                    <a:pt x="179" y="344"/>
                  </a:lnTo>
                  <a:lnTo>
                    <a:pt x="171" y="358"/>
                  </a:lnTo>
                  <a:lnTo>
                    <a:pt x="162" y="370"/>
                  </a:lnTo>
                  <a:lnTo>
                    <a:pt x="150" y="381"/>
                  </a:lnTo>
                  <a:lnTo>
                    <a:pt x="138" y="388"/>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4" name="Freeform 286"/>
            <p:cNvSpPr>
              <a:spLocks/>
            </p:cNvSpPr>
            <p:nvPr/>
          </p:nvSpPr>
          <p:spPr bwMode="auto">
            <a:xfrm>
              <a:off x="1953" y="2786"/>
              <a:ext cx="733" cy="1098"/>
            </a:xfrm>
            <a:custGeom>
              <a:avLst/>
              <a:gdLst>
                <a:gd name="T0" fmla="*/ 269 w 1466"/>
                <a:gd name="T1" fmla="*/ 2069 h 2196"/>
                <a:gd name="T2" fmla="*/ 290 w 1466"/>
                <a:gd name="T3" fmla="*/ 2007 h 2196"/>
                <a:gd name="T4" fmla="*/ 295 w 1466"/>
                <a:gd name="T5" fmla="*/ 1932 h 2196"/>
                <a:gd name="T6" fmla="*/ 288 w 1466"/>
                <a:gd name="T7" fmla="*/ 1848 h 2196"/>
                <a:gd name="T8" fmla="*/ 276 w 1466"/>
                <a:gd name="T9" fmla="*/ 1765 h 2196"/>
                <a:gd name="T10" fmla="*/ 259 w 1466"/>
                <a:gd name="T11" fmla="*/ 1659 h 2196"/>
                <a:gd name="T12" fmla="*/ 222 w 1466"/>
                <a:gd name="T13" fmla="*/ 1595 h 2196"/>
                <a:gd name="T14" fmla="*/ 156 w 1466"/>
                <a:gd name="T15" fmla="*/ 1542 h 2196"/>
                <a:gd name="T16" fmla="*/ 95 w 1466"/>
                <a:gd name="T17" fmla="*/ 1511 h 2196"/>
                <a:gd name="T18" fmla="*/ 24 w 1466"/>
                <a:gd name="T19" fmla="*/ 1482 h 2196"/>
                <a:gd name="T20" fmla="*/ 31 w 1466"/>
                <a:gd name="T21" fmla="*/ 1454 h 2196"/>
                <a:gd name="T22" fmla="*/ 97 w 1466"/>
                <a:gd name="T23" fmla="*/ 1415 h 2196"/>
                <a:gd name="T24" fmla="*/ 181 w 1466"/>
                <a:gd name="T25" fmla="*/ 1372 h 2196"/>
                <a:gd name="T26" fmla="*/ 271 w 1466"/>
                <a:gd name="T27" fmla="*/ 1318 h 2196"/>
                <a:gd name="T28" fmla="*/ 370 w 1466"/>
                <a:gd name="T29" fmla="*/ 1261 h 2196"/>
                <a:gd name="T30" fmla="*/ 473 w 1466"/>
                <a:gd name="T31" fmla="*/ 1202 h 2196"/>
                <a:gd name="T32" fmla="*/ 574 w 1466"/>
                <a:gd name="T33" fmla="*/ 1139 h 2196"/>
                <a:gd name="T34" fmla="*/ 666 w 1466"/>
                <a:gd name="T35" fmla="*/ 1076 h 2196"/>
                <a:gd name="T36" fmla="*/ 751 w 1466"/>
                <a:gd name="T37" fmla="*/ 1016 h 2196"/>
                <a:gd name="T38" fmla="*/ 821 w 1466"/>
                <a:gd name="T39" fmla="*/ 960 h 2196"/>
                <a:gd name="T40" fmla="*/ 874 w 1466"/>
                <a:gd name="T41" fmla="*/ 911 h 2196"/>
                <a:gd name="T42" fmla="*/ 921 w 1466"/>
                <a:gd name="T43" fmla="*/ 843 h 2196"/>
                <a:gd name="T44" fmla="*/ 979 w 1466"/>
                <a:gd name="T45" fmla="*/ 762 h 2196"/>
                <a:gd name="T46" fmla="*/ 1021 w 1466"/>
                <a:gd name="T47" fmla="*/ 697 h 2196"/>
                <a:gd name="T48" fmla="*/ 1052 w 1466"/>
                <a:gd name="T49" fmla="*/ 643 h 2196"/>
                <a:gd name="T50" fmla="*/ 1083 w 1466"/>
                <a:gd name="T51" fmla="*/ 589 h 2196"/>
                <a:gd name="T52" fmla="*/ 1116 w 1466"/>
                <a:gd name="T53" fmla="*/ 532 h 2196"/>
                <a:gd name="T54" fmla="*/ 1151 w 1466"/>
                <a:gd name="T55" fmla="*/ 476 h 2196"/>
                <a:gd name="T56" fmla="*/ 1186 w 1466"/>
                <a:gd name="T57" fmla="*/ 417 h 2196"/>
                <a:gd name="T58" fmla="*/ 1229 w 1466"/>
                <a:gd name="T59" fmla="*/ 343 h 2196"/>
                <a:gd name="T60" fmla="*/ 1280 w 1466"/>
                <a:gd name="T61" fmla="*/ 256 h 2196"/>
                <a:gd name="T62" fmla="*/ 1332 w 1466"/>
                <a:gd name="T63" fmla="*/ 172 h 2196"/>
                <a:gd name="T64" fmla="*/ 1377 w 1466"/>
                <a:gd name="T65" fmla="*/ 94 h 2196"/>
                <a:gd name="T66" fmla="*/ 1419 w 1466"/>
                <a:gd name="T67" fmla="*/ 31 h 2196"/>
                <a:gd name="T68" fmla="*/ 1448 w 1466"/>
                <a:gd name="T69" fmla="*/ 19 h 2196"/>
                <a:gd name="T70" fmla="*/ 1466 w 1466"/>
                <a:gd name="T71" fmla="*/ 82 h 2196"/>
                <a:gd name="T72" fmla="*/ 1429 w 1466"/>
                <a:gd name="T73" fmla="*/ 143 h 2196"/>
                <a:gd name="T74" fmla="*/ 1372 w 1466"/>
                <a:gd name="T75" fmla="*/ 247 h 2196"/>
                <a:gd name="T76" fmla="*/ 1297 w 1466"/>
                <a:gd name="T77" fmla="*/ 384 h 2196"/>
                <a:gd name="T78" fmla="*/ 1210 w 1466"/>
                <a:gd name="T79" fmla="*/ 546 h 2196"/>
                <a:gd name="T80" fmla="*/ 1114 w 1466"/>
                <a:gd name="T81" fmla="*/ 718 h 2196"/>
                <a:gd name="T82" fmla="*/ 1015 w 1466"/>
                <a:gd name="T83" fmla="*/ 894 h 2196"/>
                <a:gd name="T84" fmla="*/ 920 w 1466"/>
                <a:gd name="T85" fmla="*/ 1061 h 2196"/>
                <a:gd name="T86" fmla="*/ 833 w 1466"/>
                <a:gd name="T87" fmla="*/ 1214 h 2196"/>
                <a:gd name="T88" fmla="*/ 756 w 1466"/>
                <a:gd name="T89" fmla="*/ 1335 h 2196"/>
                <a:gd name="T90" fmla="*/ 701 w 1466"/>
                <a:gd name="T91" fmla="*/ 1424 h 2196"/>
                <a:gd name="T92" fmla="*/ 661 w 1466"/>
                <a:gd name="T93" fmla="*/ 1471 h 2196"/>
                <a:gd name="T94" fmla="*/ 610 w 1466"/>
                <a:gd name="T95" fmla="*/ 1553 h 2196"/>
                <a:gd name="T96" fmla="*/ 579 w 1466"/>
                <a:gd name="T97" fmla="*/ 1608 h 2196"/>
                <a:gd name="T98" fmla="*/ 548 w 1466"/>
                <a:gd name="T99" fmla="*/ 1676 h 2196"/>
                <a:gd name="T100" fmla="*/ 516 w 1466"/>
                <a:gd name="T101" fmla="*/ 1751 h 2196"/>
                <a:gd name="T102" fmla="*/ 485 w 1466"/>
                <a:gd name="T103" fmla="*/ 1833 h 2196"/>
                <a:gd name="T104" fmla="*/ 457 w 1466"/>
                <a:gd name="T105" fmla="*/ 1918 h 2196"/>
                <a:gd name="T106" fmla="*/ 435 w 1466"/>
                <a:gd name="T107" fmla="*/ 2008 h 2196"/>
                <a:gd name="T108" fmla="*/ 419 w 1466"/>
                <a:gd name="T109" fmla="*/ 2102 h 2196"/>
                <a:gd name="T110" fmla="*/ 410 w 1466"/>
                <a:gd name="T111" fmla="*/ 2196 h 2196"/>
                <a:gd name="T112" fmla="*/ 334 w 1466"/>
                <a:gd name="T113" fmla="*/ 2175 h 2196"/>
                <a:gd name="T114" fmla="*/ 269 w 1466"/>
                <a:gd name="T115" fmla="*/ 2134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6" h="2196">
                  <a:moveTo>
                    <a:pt x="240" y="2108"/>
                  </a:moveTo>
                  <a:lnTo>
                    <a:pt x="247" y="2101"/>
                  </a:lnTo>
                  <a:lnTo>
                    <a:pt x="254" y="2094"/>
                  </a:lnTo>
                  <a:lnTo>
                    <a:pt x="259" y="2085"/>
                  </a:lnTo>
                  <a:lnTo>
                    <a:pt x="266" y="2078"/>
                  </a:lnTo>
                  <a:lnTo>
                    <a:pt x="269" y="2069"/>
                  </a:lnTo>
                  <a:lnTo>
                    <a:pt x="275" y="2061"/>
                  </a:lnTo>
                  <a:lnTo>
                    <a:pt x="278" y="2050"/>
                  </a:lnTo>
                  <a:lnTo>
                    <a:pt x="283" y="2041"/>
                  </a:lnTo>
                  <a:lnTo>
                    <a:pt x="285" y="2029"/>
                  </a:lnTo>
                  <a:lnTo>
                    <a:pt x="288" y="2019"/>
                  </a:lnTo>
                  <a:lnTo>
                    <a:pt x="290" y="2007"/>
                  </a:lnTo>
                  <a:lnTo>
                    <a:pt x="294" y="1996"/>
                  </a:lnTo>
                  <a:lnTo>
                    <a:pt x="294" y="1982"/>
                  </a:lnTo>
                  <a:lnTo>
                    <a:pt x="295" y="1970"/>
                  </a:lnTo>
                  <a:lnTo>
                    <a:pt x="295" y="1958"/>
                  </a:lnTo>
                  <a:lnTo>
                    <a:pt x="297" y="1946"/>
                  </a:lnTo>
                  <a:lnTo>
                    <a:pt x="295" y="1932"/>
                  </a:lnTo>
                  <a:lnTo>
                    <a:pt x="295" y="1918"/>
                  </a:lnTo>
                  <a:lnTo>
                    <a:pt x="294" y="1904"/>
                  </a:lnTo>
                  <a:lnTo>
                    <a:pt x="294" y="1890"/>
                  </a:lnTo>
                  <a:lnTo>
                    <a:pt x="292" y="1876"/>
                  </a:lnTo>
                  <a:lnTo>
                    <a:pt x="290" y="1862"/>
                  </a:lnTo>
                  <a:lnTo>
                    <a:pt x="288" y="1848"/>
                  </a:lnTo>
                  <a:lnTo>
                    <a:pt x="288" y="1836"/>
                  </a:lnTo>
                  <a:lnTo>
                    <a:pt x="285" y="1821"/>
                  </a:lnTo>
                  <a:lnTo>
                    <a:pt x="283" y="1807"/>
                  </a:lnTo>
                  <a:lnTo>
                    <a:pt x="281" y="1793"/>
                  </a:lnTo>
                  <a:lnTo>
                    <a:pt x="280" y="1779"/>
                  </a:lnTo>
                  <a:lnTo>
                    <a:pt x="276" y="1765"/>
                  </a:lnTo>
                  <a:lnTo>
                    <a:pt x="276" y="1753"/>
                  </a:lnTo>
                  <a:lnTo>
                    <a:pt x="273" y="1739"/>
                  </a:lnTo>
                  <a:lnTo>
                    <a:pt x="273" y="1728"/>
                  </a:lnTo>
                  <a:lnTo>
                    <a:pt x="264" y="1680"/>
                  </a:lnTo>
                  <a:lnTo>
                    <a:pt x="261" y="1669"/>
                  </a:lnTo>
                  <a:lnTo>
                    <a:pt x="259" y="1659"/>
                  </a:lnTo>
                  <a:lnTo>
                    <a:pt x="255" y="1650"/>
                  </a:lnTo>
                  <a:lnTo>
                    <a:pt x="254" y="1642"/>
                  </a:lnTo>
                  <a:lnTo>
                    <a:pt x="243" y="1626"/>
                  </a:lnTo>
                  <a:lnTo>
                    <a:pt x="235" y="1610"/>
                  </a:lnTo>
                  <a:lnTo>
                    <a:pt x="228" y="1602"/>
                  </a:lnTo>
                  <a:lnTo>
                    <a:pt x="222" y="1595"/>
                  </a:lnTo>
                  <a:lnTo>
                    <a:pt x="215" y="1588"/>
                  </a:lnTo>
                  <a:lnTo>
                    <a:pt x="208" y="1581"/>
                  </a:lnTo>
                  <a:lnTo>
                    <a:pt x="193" y="1567"/>
                  </a:lnTo>
                  <a:lnTo>
                    <a:pt x="177" y="1556"/>
                  </a:lnTo>
                  <a:lnTo>
                    <a:pt x="167" y="1549"/>
                  </a:lnTo>
                  <a:lnTo>
                    <a:pt x="156" y="1542"/>
                  </a:lnTo>
                  <a:lnTo>
                    <a:pt x="146" y="1537"/>
                  </a:lnTo>
                  <a:lnTo>
                    <a:pt x="137" y="1532"/>
                  </a:lnTo>
                  <a:lnTo>
                    <a:pt x="127" y="1527"/>
                  </a:lnTo>
                  <a:lnTo>
                    <a:pt x="116" y="1522"/>
                  </a:lnTo>
                  <a:lnTo>
                    <a:pt x="106" y="1516"/>
                  </a:lnTo>
                  <a:lnTo>
                    <a:pt x="95" y="1511"/>
                  </a:lnTo>
                  <a:lnTo>
                    <a:pt x="83" y="1506"/>
                  </a:lnTo>
                  <a:lnTo>
                    <a:pt x="71" y="1501"/>
                  </a:lnTo>
                  <a:lnTo>
                    <a:pt x="59" y="1495"/>
                  </a:lnTo>
                  <a:lnTo>
                    <a:pt x="48" y="1490"/>
                  </a:lnTo>
                  <a:lnTo>
                    <a:pt x="35" y="1485"/>
                  </a:lnTo>
                  <a:lnTo>
                    <a:pt x="24" y="1482"/>
                  </a:lnTo>
                  <a:lnTo>
                    <a:pt x="10" y="1476"/>
                  </a:lnTo>
                  <a:lnTo>
                    <a:pt x="0" y="1473"/>
                  </a:lnTo>
                  <a:lnTo>
                    <a:pt x="5" y="1468"/>
                  </a:lnTo>
                  <a:lnTo>
                    <a:pt x="14" y="1462"/>
                  </a:lnTo>
                  <a:lnTo>
                    <a:pt x="21" y="1457"/>
                  </a:lnTo>
                  <a:lnTo>
                    <a:pt x="31" y="1454"/>
                  </a:lnTo>
                  <a:lnTo>
                    <a:pt x="41" y="1447"/>
                  </a:lnTo>
                  <a:lnTo>
                    <a:pt x="52" y="1442"/>
                  </a:lnTo>
                  <a:lnTo>
                    <a:pt x="62" y="1435"/>
                  </a:lnTo>
                  <a:lnTo>
                    <a:pt x="75" y="1429"/>
                  </a:lnTo>
                  <a:lnTo>
                    <a:pt x="85" y="1422"/>
                  </a:lnTo>
                  <a:lnTo>
                    <a:pt x="97" y="1415"/>
                  </a:lnTo>
                  <a:lnTo>
                    <a:pt x="109" y="1408"/>
                  </a:lnTo>
                  <a:lnTo>
                    <a:pt x="123" y="1402"/>
                  </a:lnTo>
                  <a:lnTo>
                    <a:pt x="135" y="1393"/>
                  </a:lnTo>
                  <a:lnTo>
                    <a:pt x="149" y="1386"/>
                  </a:lnTo>
                  <a:lnTo>
                    <a:pt x="165" y="1379"/>
                  </a:lnTo>
                  <a:lnTo>
                    <a:pt x="181" y="1372"/>
                  </a:lnTo>
                  <a:lnTo>
                    <a:pt x="195" y="1362"/>
                  </a:lnTo>
                  <a:lnTo>
                    <a:pt x="208" y="1353"/>
                  </a:lnTo>
                  <a:lnTo>
                    <a:pt x="224" y="1344"/>
                  </a:lnTo>
                  <a:lnTo>
                    <a:pt x="240" y="1335"/>
                  </a:lnTo>
                  <a:lnTo>
                    <a:pt x="255" y="1327"/>
                  </a:lnTo>
                  <a:lnTo>
                    <a:pt x="271" y="1318"/>
                  </a:lnTo>
                  <a:lnTo>
                    <a:pt x="287" y="1309"/>
                  </a:lnTo>
                  <a:lnTo>
                    <a:pt x="304" y="1301"/>
                  </a:lnTo>
                  <a:lnTo>
                    <a:pt x="320" y="1290"/>
                  </a:lnTo>
                  <a:lnTo>
                    <a:pt x="335" y="1280"/>
                  </a:lnTo>
                  <a:lnTo>
                    <a:pt x="353" y="1269"/>
                  </a:lnTo>
                  <a:lnTo>
                    <a:pt x="370" y="1261"/>
                  </a:lnTo>
                  <a:lnTo>
                    <a:pt x="386" y="1250"/>
                  </a:lnTo>
                  <a:lnTo>
                    <a:pt x="405" y="1242"/>
                  </a:lnTo>
                  <a:lnTo>
                    <a:pt x="421" y="1231"/>
                  </a:lnTo>
                  <a:lnTo>
                    <a:pt x="440" y="1222"/>
                  </a:lnTo>
                  <a:lnTo>
                    <a:pt x="455" y="1212"/>
                  </a:lnTo>
                  <a:lnTo>
                    <a:pt x="473" y="1202"/>
                  </a:lnTo>
                  <a:lnTo>
                    <a:pt x="488" y="1191"/>
                  </a:lnTo>
                  <a:lnTo>
                    <a:pt x="506" y="1181"/>
                  </a:lnTo>
                  <a:lnTo>
                    <a:pt x="521" y="1170"/>
                  </a:lnTo>
                  <a:lnTo>
                    <a:pt x="539" y="1160"/>
                  </a:lnTo>
                  <a:lnTo>
                    <a:pt x="556" y="1149"/>
                  </a:lnTo>
                  <a:lnTo>
                    <a:pt x="574" y="1139"/>
                  </a:lnTo>
                  <a:lnTo>
                    <a:pt x="589" y="1129"/>
                  </a:lnTo>
                  <a:lnTo>
                    <a:pt x="605" y="1118"/>
                  </a:lnTo>
                  <a:lnTo>
                    <a:pt x="621" y="1108"/>
                  </a:lnTo>
                  <a:lnTo>
                    <a:pt x="636" y="1097"/>
                  </a:lnTo>
                  <a:lnTo>
                    <a:pt x="650" y="1087"/>
                  </a:lnTo>
                  <a:lnTo>
                    <a:pt x="666" y="1076"/>
                  </a:lnTo>
                  <a:lnTo>
                    <a:pt x="681" y="1066"/>
                  </a:lnTo>
                  <a:lnTo>
                    <a:pt x="697" y="1057"/>
                  </a:lnTo>
                  <a:lnTo>
                    <a:pt x="709" y="1047"/>
                  </a:lnTo>
                  <a:lnTo>
                    <a:pt x="723" y="1036"/>
                  </a:lnTo>
                  <a:lnTo>
                    <a:pt x="737" y="1026"/>
                  </a:lnTo>
                  <a:lnTo>
                    <a:pt x="751" y="1016"/>
                  </a:lnTo>
                  <a:lnTo>
                    <a:pt x="763" y="1005"/>
                  </a:lnTo>
                  <a:lnTo>
                    <a:pt x="775" y="996"/>
                  </a:lnTo>
                  <a:lnTo>
                    <a:pt x="788" y="988"/>
                  </a:lnTo>
                  <a:lnTo>
                    <a:pt x="800" y="979"/>
                  </a:lnTo>
                  <a:lnTo>
                    <a:pt x="810" y="969"/>
                  </a:lnTo>
                  <a:lnTo>
                    <a:pt x="821" y="960"/>
                  </a:lnTo>
                  <a:lnTo>
                    <a:pt x="831" y="951"/>
                  </a:lnTo>
                  <a:lnTo>
                    <a:pt x="841" y="942"/>
                  </a:lnTo>
                  <a:lnTo>
                    <a:pt x="848" y="934"/>
                  </a:lnTo>
                  <a:lnTo>
                    <a:pt x="857" y="927"/>
                  </a:lnTo>
                  <a:lnTo>
                    <a:pt x="866" y="918"/>
                  </a:lnTo>
                  <a:lnTo>
                    <a:pt x="874" y="911"/>
                  </a:lnTo>
                  <a:lnTo>
                    <a:pt x="880" y="901"/>
                  </a:lnTo>
                  <a:lnTo>
                    <a:pt x="888" y="890"/>
                  </a:lnTo>
                  <a:lnTo>
                    <a:pt x="895" y="880"/>
                  </a:lnTo>
                  <a:lnTo>
                    <a:pt x="904" y="869"/>
                  </a:lnTo>
                  <a:lnTo>
                    <a:pt x="913" y="856"/>
                  </a:lnTo>
                  <a:lnTo>
                    <a:pt x="921" y="843"/>
                  </a:lnTo>
                  <a:lnTo>
                    <a:pt x="930" y="831"/>
                  </a:lnTo>
                  <a:lnTo>
                    <a:pt x="941" y="819"/>
                  </a:lnTo>
                  <a:lnTo>
                    <a:pt x="949" y="805"/>
                  </a:lnTo>
                  <a:lnTo>
                    <a:pt x="958" y="791"/>
                  </a:lnTo>
                  <a:lnTo>
                    <a:pt x="968" y="776"/>
                  </a:lnTo>
                  <a:lnTo>
                    <a:pt x="979" y="762"/>
                  </a:lnTo>
                  <a:lnTo>
                    <a:pt x="984" y="753"/>
                  </a:lnTo>
                  <a:lnTo>
                    <a:pt x="989" y="744"/>
                  </a:lnTo>
                  <a:lnTo>
                    <a:pt x="994" y="736"/>
                  </a:lnTo>
                  <a:lnTo>
                    <a:pt x="1000" y="729"/>
                  </a:lnTo>
                  <a:lnTo>
                    <a:pt x="1010" y="713"/>
                  </a:lnTo>
                  <a:lnTo>
                    <a:pt x="1021" y="697"/>
                  </a:lnTo>
                  <a:lnTo>
                    <a:pt x="1026" y="687"/>
                  </a:lnTo>
                  <a:lnTo>
                    <a:pt x="1031" y="678"/>
                  </a:lnTo>
                  <a:lnTo>
                    <a:pt x="1036" y="669"/>
                  </a:lnTo>
                  <a:lnTo>
                    <a:pt x="1041" y="661"/>
                  </a:lnTo>
                  <a:lnTo>
                    <a:pt x="1047" y="652"/>
                  </a:lnTo>
                  <a:lnTo>
                    <a:pt x="1052" y="643"/>
                  </a:lnTo>
                  <a:lnTo>
                    <a:pt x="1057" y="635"/>
                  </a:lnTo>
                  <a:lnTo>
                    <a:pt x="1062" y="626"/>
                  </a:lnTo>
                  <a:lnTo>
                    <a:pt x="1068" y="616"/>
                  </a:lnTo>
                  <a:lnTo>
                    <a:pt x="1073" y="607"/>
                  </a:lnTo>
                  <a:lnTo>
                    <a:pt x="1078" y="598"/>
                  </a:lnTo>
                  <a:lnTo>
                    <a:pt x="1083" y="589"/>
                  </a:lnTo>
                  <a:lnTo>
                    <a:pt x="1088" y="579"/>
                  </a:lnTo>
                  <a:lnTo>
                    <a:pt x="1094" y="570"/>
                  </a:lnTo>
                  <a:lnTo>
                    <a:pt x="1099" y="562"/>
                  </a:lnTo>
                  <a:lnTo>
                    <a:pt x="1106" y="553"/>
                  </a:lnTo>
                  <a:lnTo>
                    <a:pt x="1111" y="543"/>
                  </a:lnTo>
                  <a:lnTo>
                    <a:pt x="1116" y="532"/>
                  </a:lnTo>
                  <a:lnTo>
                    <a:pt x="1121" y="522"/>
                  </a:lnTo>
                  <a:lnTo>
                    <a:pt x="1128" y="513"/>
                  </a:lnTo>
                  <a:lnTo>
                    <a:pt x="1134" y="503"/>
                  </a:lnTo>
                  <a:lnTo>
                    <a:pt x="1139" y="494"/>
                  </a:lnTo>
                  <a:lnTo>
                    <a:pt x="1144" y="485"/>
                  </a:lnTo>
                  <a:lnTo>
                    <a:pt x="1151" y="476"/>
                  </a:lnTo>
                  <a:lnTo>
                    <a:pt x="1156" y="466"/>
                  </a:lnTo>
                  <a:lnTo>
                    <a:pt x="1161" y="456"/>
                  </a:lnTo>
                  <a:lnTo>
                    <a:pt x="1167" y="445"/>
                  </a:lnTo>
                  <a:lnTo>
                    <a:pt x="1174" y="436"/>
                  </a:lnTo>
                  <a:lnTo>
                    <a:pt x="1179" y="426"/>
                  </a:lnTo>
                  <a:lnTo>
                    <a:pt x="1186" y="417"/>
                  </a:lnTo>
                  <a:lnTo>
                    <a:pt x="1191" y="409"/>
                  </a:lnTo>
                  <a:lnTo>
                    <a:pt x="1198" y="400"/>
                  </a:lnTo>
                  <a:lnTo>
                    <a:pt x="1205" y="384"/>
                  </a:lnTo>
                  <a:lnTo>
                    <a:pt x="1214" y="370"/>
                  </a:lnTo>
                  <a:lnTo>
                    <a:pt x="1221" y="356"/>
                  </a:lnTo>
                  <a:lnTo>
                    <a:pt x="1229" y="343"/>
                  </a:lnTo>
                  <a:lnTo>
                    <a:pt x="1236" y="327"/>
                  </a:lnTo>
                  <a:lnTo>
                    <a:pt x="1247" y="313"/>
                  </a:lnTo>
                  <a:lnTo>
                    <a:pt x="1254" y="299"/>
                  </a:lnTo>
                  <a:lnTo>
                    <a:pt x="1264" y="285"/>
                  </a:lnTo>
                  <a:lnTo>
                    <a:pt x="1271" y="270"/>
                  </a:lnTo>
                  <a:lnTo>
                    <a:pt x="1280" y="256"/>
                  </a:lnTo>
                  <a:lnTo>
                    <a:pt x="1288" y="242"/>
                  </a:lnTo>
                  <a:lnTo>
                    <a:pt x="1297" y="228"/>
                  </a:lnTo>
                  <a:lnTo>
                    <a:pt x="1304" y="212"/>
                  </a:lnTo>
                  <a:lnTo>
                    <a:pt x="1314" y="198"/>
                  </a:lnTo>
                  <a:lnTo>
                    <a:pt x="1321" y="184"/>
                  </a:lnTo>
                  <a:lnTo>
                    <a:pt x="1332" y="172"/>
                  </a:lnTo>
                  <a:lnTo>
                    <a:pt x="1339" y="156"/>
                  </a:lnTo>
                  <a:lnTo>
                    <a:pt x="1346" y="144"/>
                  </a:lnTo>
                  <a:lnTo>
                    <a:pt x="1353" y="130"/>
                  </a:lnTo>
                  <a:lnTo>
                    <a:pt x="1361" y="120"/>
                  </a:lnTo>
                  <a:lnTo>
                    <a:pt x="1368" y="106"/>
                  </a:lnTo>
                  <a:lnTo>
                    <a:pt x="1377" y="94"/>
                  </a:lnTo>
                  <a:lnTo>
                    <a:pt x="1384" y="83"/>
                  </a:lnTo>
                  <a:lnTo>
                    <a:pt x="1393" y="73"/>
                  </a:lnTo>
                  <a:lnTo>
                    <a:pt x="1398" y="61"/>
                  </a:lnTo>
                  <a:lnTo>
                    <a:pt x="1405" y="50"/>
                  </a:lnTo>
                  <a:lnTo>
                    <a:pt x="1412" y="40"/>
                  </a:lnTo>
                  <a:lnTo>
                    <a:pt x="1419" y="31"/>
                  </a:lnTo>
                  <a:lnTo>
                    <a:pt x="1424" y="21"/>
                  </a:lnTo>
                  <a:lnTo>
                    <a:pt x="1431" y="14"/>
                  </a:lnTo>
                  <a:lnTo>
                    <a:pt x="1438" y="5"/>
                  </a:lnTo>
                  <a:lnTo>
                    <a:pt x="1445" y="0"/>
                  </a:lnTo>
                  <a:lnTo>
                    <a:pt x="1445" y="9"/>
                  </a:lnTo>
                  <a:lnTo>
                    <a:pt x="1448" y="19"/>
                  </a:lnTo>
                  <a:lnTo>
                    <a:pt x="1450" y="30"/>
                  </a:lnTo>
                  <a:lnTo>
                    <a:pt x="1454" y="40"/>
                  </a:lnTo>
                  <a:lnTo>
                    <a:pt x="1455" y="50"/>
                  </a:lnTo>
                  <a:lnTo>
                    <a:pt x="1459" y="61"/>
                  </a:lnTo>
                  <a:lnTo>
                    <a:pt x="1461" y="71"/>
                  </a:lnTo>
                  <a:lnTo>
                    <a:pt x="1466" y="82"/>
                  </a:lnTo>
                  <a:lnTo>
                    <a:pt x="1461" y="87"/>
                  </a:lnTo>
                  <a:lnTo>
                    <a:pt x="1455" y="96"/>
                  </a:lnTo>
                  <a:lnTo>
                    <a:pt x="1450" y="104"/>
                  </a:lnTo>
                  <a:lnTo>
                    <a:pt x="1445" y="117"/>
                  </a:lnTo>
                  <a:lnTo>
                    <a:pt x="1436" y="127"/>
                  </a:lnTo>
                  <a:lnTo>
                    <a:pt x="1429" y="143"/>
                  </a:lnTo>
                  <a:lnTo>
                    <a:pt x="1421" y="156"/>
                  </a:lnTo>
                  <a:lnTo>
                    <a:pt x="1414" y="174"/>
                  </a:lnTo>
                  <a:lnTo>
                    <a:pt x="1403" y="190"/>
                  </a:lnTo>
                  <a:lnTo>
                    <a:pt x="1393" y="207"/>
                  </a:lnTo>
                  <a:lnTo>
                    <a:pt x="1382" y="226"/>
                  </a:lnTo>
                  <a:lnTo>
                    <a:pt x="1372" y="247"/>
                  </a:lnTo>
                  <a:lnTo>
                    <a:pt x="1360" y="268"/>
                  </a:lnTo>
                  <a:lnTo>
                    <a:pt x="1349" y="289"/>
                  </a:lnTo>
                  <a:lnTo>
                    <a:pt x="1337" y="311"/>
                  </a:lnTo>
                  <a:lnTo>
                    <a:pt x="1325" y="337"/>
                  </a:lnTo>
                  <a:lnTo>
                    <a:pt x="1311" y="360"/>
                  </a:lnTo>
                  <a:lnTo>
                    <a:pt x="1297" y="384"/>
                  </a:lnTo>
                  <a:lnTo>
                    <a:pt x="1283" y="410"/>
                  </a:lnTo>
                  <a:lnTo>
                    <a:pt x="1269" y="436"/>
                  </a:lnTo>
                  <a:lnTo>
                    <a:pt x="1254" y="463"/>
                  </a:lnTo>
                  <a:lnTo>
                    <a:pt x="1240" y="489"/>
                  </a:lnTo>
                  <a:lnTo>
                    <a:pt x="1224" y="516"/>
                  </a:lnTo>
                  <a:lnTo>
                    <a:pt x="1210" y="546"/>
                  </a:lnTo>
                  <a:lnTo>
                    <a:pt x="1193" y="572"/>
                  </a:lnTo>
                  <a:lnTo>
                    <a:pt x="1177" y="602"/>
                  </a:lnTo>
                  <a:lnTo>
                    <a:pt x="1161" y="629"/>
                  </a:lnTo>
                  <a:lnTo>
                    <a:pt x="1146" y="661"/>
                  </a:lnTo>
                  <a:lnTo>
                    <a:pt x="1130" y="689"/>
                  </a:lnTo>
                  <a:lnTo>
                    <a:pt x="1114" y="718"/>
                  </a:lnTo>
                  <a:lnTo>
                    <a:pt x="1099" y="748"/>
                  </a:lnTo>
                  <a:lnTo>
                    <a:pt x="1083" y="779"/>
                  </a:lnTo>
                  <a:lnTo>
                    <a:pt x="1066" y="807"/>
                  </a:lnTo>
                  <a:lnTo>
                    <a:pt x="1048" y="836"/>
                  </a:lnTo>
                  <a:lnTo>
                    <a:pt x="1031" y="864"/>
                  </a:lnTo>
                  <a:lnTo>
                    <a:pt x="1015" y="894"/>
                  </a:lnTo>
                  <a:lnTo>
                    <a:pt x="998" y="922"/>
                  </a:lnTo>
                  <a:lnTo>
                    <a:pt x="982" y="951"/>
                  </a:lnTo>
                  <a:lnTo>
                    <a:pt x="967" y="979"/>
                  </a:lnTo>
                  <a:lnTo>
                    <a:pt x="951" y="1009"/>
                  </a:lnTo>
                  <a:lnTo>
                    <a:pt x="935" y="1035"/>
                  </a:lnTo>
                  <a:lnTo>
                    <a:pt x="920" y="1061"/>
                  </a:lnTo>
                  <a:lnTo>
                    <a:pt x="904" y="1087"/>
                  </a:lnTo>
                  <a:lnTo>
                    <a:pt x="888" y="1115"/>
                  </a:lnTo>
                  <a:lnTo>
                    <a:pt x="873" y="1139"/>
                  </a:lnTo>
                  <a:lnTo>
                    <a:pt x="859" y="1165"/>
                  </a:lnTo>
                  <a:lnTo>
                    <a:pt x="845" y="1189"/>
                  </a:lnTo>
                  <a:lnTo>
                    <a:pt x="833" y="1214"/>
                  </a:lnTo>
                  <a:lnTo>
                    <a:pt x="817" y="1235"/>
                  </a:lnTo>
                  <a:lnTo>
                    <a:pt x="805" y="1257"/>
                  </a:lnTo>
                  <a:lnTo>
                    <a:pt x="791" y="1278"/>
                  </a:lnTo>
                  <a:lnTo>
                    <a:pt x="781" y="1299"/>
                  </a:lnTo>
                  <a:lnTo>
                    <a:pt x="767" y="1316"/>
                  </a:lnTo>
                  <a:lnTo>
                    <a:pt x="756" y="1335"/>
                  </a:lnTo>
                  <a:lnTo>
                    <a:pt x="746" y="1353"/>
                  </a:lnTo>
                  <a:lnTo>
                    <a:pt x="735" y="1370"/>
                  </a:lnTo>
                  <a:lnTo>
                    <a:pt x="725" y="1384"/>
                  </a:lnTo>
                  <a:lnTo>
                    <a:pt x="714" y="1398"/>
                  </a:lnTo>
                  <a:lnTo>
                    <a:pt x="706" y="1410"/>
                  </a:lnTo>
                  <a:lnTo>
                    <a:pt x="701" y="1424"/>
                  </a:lnTo>
                  <a:lnTo>
                    <a:pt x="692" y="1433"/>
                  </a:lnTo>
                  <a:lnTo>
                    <a:pt x="685" y="1443"/>
                  </a:lnTo>
                  <a:lnTo>
                    <a:pt x="680" y="1450"/>
                  </a:lnTo>
                  <a:lnTo>
                    <a:pt x="676" y="1457"/>
                  </a:lnTo>
                  <a:lnTo>
                    <a:pt x="668" y="1462"/>
                  </a:lnTo>
                  <a:lnTo>
                    <a:pt x="661" y="1471"/>
                  </a:lnTo>
                  <a:lnTo>
                    <a:pt x="654" y="1480"/>
                  </a:lnTo>
                  <a:lnTo>
                    <a:pt x="647" y="1494"/>
                  </a:lnTo>
                  <a:lnTo>
                    <a:pt x="636" y="1504"/>
                  </a:lnTo>
                  <a:lnTo>
                    <a:pt x="628" y="1520"/>
                  </a:lnTo>
                  <a:lnTo>
                    <a:pt x="619" y="1535"/>
                  </a:lnTo>
                  <a:lnTo>
                    <a:pt x="610" y="1553"/>
                  </a:lnTo>
                  <a:lnTo>
                    <a:pt x="605" y="1560"/>
                  </a:lnTo>
                  <a:lnTo>
                    <a:pt x="600" y="1568"/>
                  </a:lnTo>
                  <a:lnTo>
                    <a:pt x="594" y="1579"/>
                  </a:lnTo>
                  <a:lnTo>
                    <a:pt x="589" y="1589"/>
                  </a:lnTo>
                  <a:lnTo>
                    <a:pt x="584" y="1598"/>
                  </a:lnTo>
                  <a:lnTo>
                    <a:pt x="579" y="1608"/>
                  </a:lnTo>
                  <a:lnTo>
                    <a:pt x="574" y="1619"/>
                  </a:lnTo>
                  <a:lnTo>
                    <a:pt x="568" y="1631"/>
                  </a:lnTo>
                  <a:lnTo>
                    <a:pt x="563" y="1642"/>
                  </a:lnTo>
                  <a:lnTo>
                    <a:pt x="558" y="1652"/>
                  </a:lnTo>
                  <a:lnTo>
                    <a:pt x="553" y="1664"/>
                  </a:lnTo>
                  <a:lnTo>
                    <a:pt x="548" y="1676"/>
                  </a:lnTo>
                  <a:lnTo>
                    <a:pt x="542" y="1687"/>
                  </a:lnTo>
                  <a:lnTo>
                    <a:pt x="537" y="1701"/>
                  </a:lnTo>
                  <a:lnTo>
                    <a:pt x="532" y="1713"/>
                  </a:lnTo>
                  <a:lnTo>
                    <a:pt x="527" y="1727"/>
                  </a:lnTo>
                  <a:lnTo>
                    <a:pt x="521" y="1737"/>
                  </a:lnTo>
                  <a:lnTo>
                    <a:pt x="516" y="1751"/>
                  </a:lnTo>
                  <a:lnTo>
                    <a:pt x="511" y="1763"/>
                  </a:lnTo>
                  <a:lnTo>
                    <a:pt x="506" y="1777"/>
                  </a:lnTo>
                  <a:lnTo>
                    <a:pt x="501" y="1789"/>
                  </a:lnTo>
                  <a:lnTo>
                    <a:pt x="495" y="1805"/>
                  </a:lnTo>
                  <a:lnTo>
                    <a:pt x="490" y="1817"/>
                  </a:lnTo>
                  <a:lnTo>
                    <a:pt x="485" y="1833"/>
                  </a:lnTo>
                  <a:lnTo>
                    <a:pt x="480" y="1845"/>
                  </a:lnTo>
                  <a:lnTo>
                    <a:pt x="475" y="1859"/>
                  </a:lnTo>
                  <a:lnTo>
                    <a:pt x="469" y="1873"/>
                  </a:lnTo>
                  <a:lnTo>
                    <a:pt x="466" y="1888"/>
                  </a:lnTo>
                  <a:lnTo>
                    <a:pt x="461" y="1902"/>
                  </a:lnTo>
                  <a:lnTo>
                    <a:pt x="457" y="1918"/>
                  </a:lnTo>
                  <a:lnTo>
                    <a:pt x="454" y="1934"/>
                  </a:lnTo>
                  <a:lnTo>
                    <a:pt x="450" y="1949"/>
                  </a:lnTo>
                  <a:lnTo>
                    <a:pt x="445" y="1963"/>
                  </a:lnTo>
                  <a:lnTo>
                    <a:pt x="441" y="1979"/>
                  </a:lnTo>
                  <a:lnTo>
                    <a:pt x="438" y="1993"/>
                  </a:lnTo>
                  <a:lnTo>
                    <a:pt x="435" y="2008"/>
                  </a:lnTo>
                  <a:lnTo>
                    <a:pt x="431" y="2024"/>
                  </a:lnTo>
                  <a:lnTo>
                    <a:pt x="429" y="2040"/>
                  </a:lnTo>
                  <a:lnTo>
                    <a:pt x="426" y="2055"/>
                  </a:lnTo>
                  <a:lnTo>
                    <a:pt x="424" y="2071"/>
                  </a:lnTo>
                  <a:lnTo>
                    <a:pt x="421" y="2087"/>
                  </a:lnTo>
                  <a:lnTo>
                    <a:pt x="419" y="2102"/>
                  </a:lnTo>
                  <a:lnTo>
                    <a:pt x="415" y="2118"/>
                  </a:lnTo>
                  <a:lnTo>
                    <a:pt x="414" y="2134"/>
                  </a:lnTo>
                  <a:lnTo>
                    <a:pt x="412" y="2149"/>
                  </a:lnTo>
                  <a:lnTo>
                    <a:pt x="410" y="2165"/>
                  </a:lnTo>
                  <a:lnTo>
                    <a:pt x="410" y="2181"/>
                  </a:lnTo>
                  <a:lnTo>
                    <a:pt x="410" y="2196"/>
                  </a:lnTo>
                  <a:lnTo>
                    <a:pt x="396" y="2194"/>
                  </a:lnTo>
                  <a:lnTo>
                    <a:pt x="384" y="2193"/>
                  </a:lnTo>
                  <a:lnTo>
                    <a:pt x="370" y="2189"/>
                  </a:lnTo>
                  <a:lnTo>
                    <a:pt x="360" y="2186"/>
                  </a:lnTo>
                  <a:lnTo>
                    <a:pt x="346" y="2181"/>
                  </a:lnTo>
                  <a:lnTo>
                    <a:pt x="334" y="2175"/>
                  </a:lnTo>
                  <a:lnTo>
                    <a:pt x="323" y="2168"/>
                  </a:lnTo>
                  <a:lnTo>
                    <a:pt x="313" y="2163"/>
                  </a:lnTo>
                  <a:lnTo>
                    <a:pt x="301" y="2154"/>
                  </a:lnTo>
                  <a:lnTo>
                    <a:pt x="288" y="2148"/>
                  </a:lnTo>
                  <a:lnTo>
                    <a:pt x="278" y="2141"/>
                  </a:lnTo>
                  <a:lnTo>
                    <a:pt x="269" y="2134"/>
                  </a:lnTo>
                  <a:lnTo>
                    <a:pt x="259" y="2125"/>
                  </a:lnTo>
                  <a:lnTo>
                    <a:pt x="252" y="2120"/>
                  </a:lnTo>
                  <a:lnTo>
                    <a:pt x="245" y="2113"/>
                  </a:lnTo>
                  <a:lnTo>
                    <a:pt x="240" y="210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5" name="Freeform 287"/>
            <p:cNvSpPr>
              <a:spLocks/>
            </p:cNvSpPr>
            <p:nvPr/>
          </p:nvSpPr>
          <p:spPr bwMode="auto">
            <a:xfrm>
              <a:off x="2176" y="2208"/>
              <a:ext cx="1876" cy="2014"/>
            </a:xfrm>
            <a:custGeom>
              <a:avLst/>
              <a:gdLst>
                <a:gd name="T0" fmla="*/ 5 w 3753"/>
                <a:gd name="T1" fmla="*/ 3319 h 4029"/>
                <a:gd name="T2" fmla="*/ 89 w 3753"/>
                <a:gd name="T3" fmla="*/ 2975 h 4029"/>
                <a:gd name="T4" fmla="*/ 205 w 3753"/>
                <a:gd name="T5" fmla="*/ 2716 h 4029"/>
                <a:gd name="T6" fmla="*/ 327 w 3753"/>
                <a:gd name="T7" fmla="*/ 2542 h 4029"/>
                <a:gd name="T8" fmla="*/ 563 w 3753"/>
                <a:gd name="T9" fmla="*/ 2142 h 4029"/>
                <a:gd name="T10" fmla="*/ 836 w 3753"/>
                <a:gd name="T11" fmla="*/ 1652 h 4029"/>
                <a:gd name="T12" fmla="*/ 1033 w 3753"/>
                <a:gd name="T13" fmla="*/ 1299 h 4029"/>
                <a:gd name="T14" fmla="*/ 1153 w 3753"/>
                <a:gd name="T15" fmla="*/ 1420 h 4029"/>
                <a:gd name="T16" fmla="*/ 1120 w 3753"/>
                <a:gd name="T17" fmla="*/ 1226 h 4029"/>
                <a:gd name="T18" fmla="*/ 1275 w 3753"/>
                <a:gd name="T19" fmla="*/ 1003 h 4029"/>
                <a:gd name="T20" fmla="*/ 1464 w 3753"/>
                <a:gd name="T21" fmla="*/ 977 h 4029"/>
                <a:gd name="T22" fmla="*/ 1633 w 3753"/>
                <a:gd name="T23" fmla="*/ 949 h 4029"/>
                <a:gd name="T24" fmla="*/ 1842 w 3753"/>
                <a:gd name="T25" fmla="*/ 1006 h 4029"/>
                <a:gd name="T26" fmla="*/ 2005 w 3753"/>
                <a:gd name="T27" fmla="*/ 1132 h 4029"/>
                <a:gd name="T28" fmla="*/ 2078 w 3753"/>
                <a:gd name="T29" fmla="*/ 1321 h 4029"/>
                <a:gd name="T30" fmla="*/ 2294 w 3753"/>
                <a:gd name="T31" fmla="*/ 1142 h 4029"/>
                <a:gd name="T32" fmla="*/ 2558 w 3753"/>
                <a:gd name="T33" fmla="*/ 728 h 4029"/>
                <a:gd name="T34" fmla="*/ 2795 w 3753"/>
                <a:gd name="T35" fmla="*/ 231 h 4029"/>
                <a:gd name="T36" fmla="*/ 3295 w 3753"/>
                <a:gd name="T37" fmla="*/ 490 h 4029"/>
                <a:gd name="T38" fmla="*/ 3706 w 3753"/>
                <a:gd name="T39" fmla="*/ 1765 h 4029"/>
                <a:gd name="T40" fmla="*/ 3728 w 3753"/>
                <a:gd name="T41" fmla="*/ 3010 h 4029"/>
                <a:gd name="T42" fmla="*/ 3593 w 3753"/>
                <a:gd name="T43" fmla="*/ 3733 h 4029"/>
                <a:gd name="T44" fmla="*/ 3381 w 3753"/>
                <a:gd name="T45" fmla="*/ 3891 h 4029"/>
                <a:gd name="T46" fmla="*/ 3047 w 3753"/>
                <a:gd name="T47" fmla="*/ 3966 h 4029"/>
                <a:gd name="T48" fmla="*/ 2739 w 3753"/>
                <a:gd name="T49" fmla="*/ 3994 h 4029"/>
                <a:gd name="T50" fmla="*/ 2642 w 3753"/>
                <a:gd name="T51" fmla="*/ 3855 h 4029"/>
                <a:gd name="T52" fmla="*/ 2753 w 3753"/>
                <a:gd name="T53" fmla="*/ 3700 h 4029"/>
                <a:gd name="T54" fmla="*/ 2869 w 3753"/>
                <a:gd name="T55" fmla="*/ 3497 h 4029"/>
                <a:gd name="T56" fmla="*/ 2982 w 3753"/>
                <a:gd name="T57" fmla="*/ 3279 h 4029"/>
                <a:gd name="T58" fmla="*/ 3095 w 3753"/>
                <a:gd name="T59" fmla="*/ 3025 h 4029"/>
                <a:gd name="T60" fmla="*/ 3202 w 3753"/>
                <a:gd name="T61" fmla="*/ 2744 h 4029"/>
                <a:gd name="T62" fmla="*/ 3302 w 3753"/>
                <a:gd name="T63" fmla="*/ 2394 h 4029"/>
                <a:gd name="T64" fmla="*/ 3358 w 3753"/>
                <a:gd name="T65" fmla="*/ 2024 h 4029"/>
                <a:gd name="T66" fmla="*/ 3322 w 3753"/>
                <a:gd name="T67" fmla="*/ 1700 h 4029"/>
                <a:gd name="T68" fmla="*/ 3315 w 3753"/>
                <a:gd name="T69" fmla="*/ 1860 h 4029"/>
                <a:gd name="T70" fmla="*/ 3306 w 3753"/>
                <a:gd name="T71" fmla="*/ 2158 h 4029"/>
                <a:gd name="T72" fmla="*/ 3228 w 3753"/>
                <a:gd name="T73" fmla="*/ 2526 h 4029"/>
                <a:gd name="T74" fmla="*/ 3094 w 3753"/>
                <a:gd name="T75" fmla="*/ 2924 h 4029"/>
                <a:gd name="T76" fmla="*/ 2979 w 3753"/>
                <a:gd name="T77" fmla="*/ 3192 h 4029"/>
                <a:gd name="T78" fmla="*/ 2864 w 3753"/>
                <a:gd name="T79" fmla="*/ 3420 h 4029"/>
                <a:gd name="T80" fmla="*/ 2760 w 3753"/>
                <a:gd name="T81" fmla="*/ 3599 h 4029"/>
                <a:gd name="T82" fmla="*/ 2589 w 3753"/>
                <a:gd name="T83" fmla="*/ 3570 h 4029"/>
                <a:gd name="T84" fmla="*/ 2398 w 3753"/>
                <a:gd name="T85" fmla="*/ 3505 h 4029"/>
                <a:gd name="T86" fmla="*/ 2209 w 3753"/>
                <a:gd name="T87" fmla="*/ 3464 h 4029"/>
                <a:gd name="T88" fmla="*/ 1989 w 3753"/>
                <a:gd name="T89" fmla="*/ 3425 h 4029"/>
                <a:gd name="T90" fmla="*/ 1946 w 3753"/>
                <a:gd name="T91" fmla="*/ 3140 h 4029"/>
                <a:gd name="T92" fmla="*/ 2115 w 3753"/>
                <a:gd name="T93" fmla="*/ 2420 h 4029"/>
                <a:gd name="T94" fmla="*/ 2302 w 3753"/>
                <a:gd name="T95" fmla="*/ 1699 h 4029"/>
                <a:gd name="T96" fmla="*/ 2389 w 3753"/>
                <a:gd name="T97" fmla="*/ 1372 h 4029"/>
                <a:gd name="T98" fmla="*/ 2273 w 3753"/>
                <a:gd name="T99" fmla="*/ 1655 h 4029"/>
                <a:gd name="T100" fmla="*/ 2089 w 3753"/>
                <a:gd name="T101" fmla="*/ 2366 h 4029"/>
                <a:gd name="T102" fmla="*/ 1913 w 3753"/>
                <a:gd name="T103" fmla="*/ 3102 h 4029"/>
                <a:gd name="T104" fmla="*/ 1875 w 3753"/>
                <a:gd name="T105" fmla="*/ 3467 h 4029"/>
                <a:gd name="T106" fmla="*/ 1882 w 3753"/>
                <a:gd name="T107" fmla="*/ 3643 h 4029"/>
                <a:gd name="T108" fmla="*/ 1749 w 3753"/>
                <a:gd name="T109" fmla="*/ 3858 h 4029"/>
                <a:gd name="T110" fmla="*/ 1643 w 3753"/>
                <a:gd name="T111" fmla="*/ 4016 h 4029"/>
                <a:gd name="T112" fmla="*/ 1409 w 3753"/>
                <a:gd name="T113" fmla="*/ 4027 h 4029"/>
                <a:gd name="T114" fmla="*/ 1050 w 3753"/>
                <a:gd name="T115" fmla="*/ 4015 h 4029"/>
                <a:gd name="T116" fmla="*/ 522 w 3753"/>
                <a:gd name="T117" fmla="*/ 3968 h 4029"/>
                <a:gd name="T118" fmla="*/ 325 w 3753"/>
                <a:gd name="T119" fmla="*/ 3921 h 4029"/>
                <a:gd name="T120" fmla="*/ 94 w 3753"/>
                <a:gd name="T121" fmla="*/ 3752 h 4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3" h="4029">
                  <a:moveTo>
                    <a:pt x="38" y="3643"/>
                  </a:moveTo>
                  <a:lnTo>
                    <a:pt x="31" y="3623"/>
                  </a:lnTo>
                  <a:lnTo>
                    <a:pt x="26" y="3606"/>
                  </a:lnTo>
                  <a:lnTo>
                    <a:pt x="21" y="3587"/>
                  </a:lnTo>
                  <a:lnTo>
                    <a:pt x="16" y="3570"/>
                  </a:lnTo>
                  <a:lnTo>
                    <a:pt x="10" y="3550"/>
                  </a:lnTo>
                  <a:lnTo>
                    <a:pt x="9" y="3533"/>
                  </a:lnTo>
                  <a:lnTo>
                    <a:pt x="5" y="3514"/>
                  </a:lnTo>
                  <a:lnTo>
                    <a:pt x="5" y="3497"/>
                  </a:lnTo>
                  <a:lnTo>
                    <a:pt x="2" y="3476"/>
                  </a:lnTo>
                  <a:lnTo>
                    <a:pt x="0" y="3457"/>
                  </a:lnTo>
                  <a:lnTo>
                    <a:pt x="0" y="3437"/>
                  </a:lnTo>
                  <a:lnTo>
                    <a:pt x="0" y="3418"/>
                  </a:lnTo>
                  <a:lnTo>
                    <a:pt x="0" y="3397"/>
                  </a:lnTo>
                  <a:lnTo>
                    <a:pt x="0" y="3378"/>
                  </a:lnTo>
                  <a:lnTo>
                    <a:pt x="2" y="3359"/>
                  </a:lnTo>
                  <a:lnTo>
                    <a:pt x="5" y="3340"/>
                  </a:lnTo>
                  <a:lnTo>
                    <a:pt x="5" y="3319"/>
                  </a:lnTo>
                  <a:lnTo>
                    <a:pt x="7" y="3298"/>
                  </a:lnTo>
                  <a:lnTo>
                    <a:pt x="9" y="3279"/>
                  </a:lnTo>
                  <a:lnTo>
                    <a:pt x="14" y="3260"/>
                  </a:lnTo>
                  <a:lnTo>
                    <a:pt x="16" y="3239"/>
                  </a:lnTo>
                  <a:lnTo>
                    <a:pt x="19" y="3220"/>
                  </a:lnTo>
                  <a:lnTo>
                    <a:pt x="24" y="3201"/>
                  </a:lnTo>
                  <a:lnTo>
                    <a:pt x="30" y="3182"/>
                  </a:lnTo>
                  <a:lnTo>
                    <a:pt x="33" y="3161"/>
                  </a:lnTo>
                  <a:lnTo>
                    <a:pt x="36" y="3142"/>
                  </a:lnTo>
                  <a:lnTo>
                    <a:pt x="42" y="3123"/>
                  </a:lnTo>
                  <a:lnTo>
                    <a:pt x="47" y="3104"/>
                  </a:lnTo>
                  <a:lnTo>
                    <a:pt x="52" y="3084"/>
                  </a:lnTo>
                  <a:lnTo>
                    <a:pt x="59" y="3067"/>
                  </a:lnTo>
                  <a:lnTo>
                    <a:pt x="64" y="3048"/>
                  </a:lnTo>
                  <a:lnTo>
                    <a:pt x="71" y="3031"/>
                  </a:lnTo>
                  <a:lnTo>
                    <a:pt x="76" y="3011"/>
                  </a:lnTo>
                  <a:lnTo>
                    <a:pt x="82" y="2994"/>
                  </a:lnTo>
                  <a:lnTo>
                    <a:pt x="89" y="2975"/>
                  </a:lnTo>
                  <a:lnTo>
                    <a:pt x="96" y="2957"/>
                  </a:lnTo>
                  <a:lnTo>
                    <a:pt x="101" y="2940"/>
                  </a:lnTo>
                  <a:lnTo>
                    <a:pt x="108" y="2923"/>
                  </a:lnTo>
                  <a:lnTo>
                    <a:pt x="115" y="2907"/>
                  </a:lnTo>
                  <a:lnTo>
                    <a:pt x="122" y="2891"/>
                  </a:lnTo>
                  <a:lnTo>
                    <a:pt x="127" y="2874"/>
                  </a:lnTo>
                  <a:lnTo>
                    <a:pt x="134" y="2858"/>
                  </a:lnTo>
                  <a:lnTo>
                    <a:pt x="141" y="2843"/>
                  </a:lnTo>
                  <a:lnTo>
                    <a:pt x="148" y="2829"/>
                  </a:lnTo>
                  <a:lnTo>
                    <a:pt x="153" y="2813"/>
                  </a:lnTo>
                  <a:lnTo>
                    <a:pt x="162" y="2801"/>
                  </a:lnTo>
                  <a:lnTo>
                    <a:pt x="167" y="2787"/>
                  </a:lnTo>
                  <a:lnTo>
                    <a:pt x="176" y="2775"/>
                  </a:lnTo>
                  <a:lnTo>
                    <a:pt x="181" y="2761"/>
                  </a:lnTo>
                  <a:lnTo>
                    <a:pt x="188" y="2749"/>
                  </a:lnTo>
                  <a:lnTo>
                    <a:pt x="193" y="2737"/>
                  </a:lnTo>
                  <a:lnTo>
                    <a:pt x="200" y="2726"/>
                  </a:lnTo>
                  <a:lnTo>
                    <a:pt x="205" y="2716"/>
                  </a:lnTo>
                  <a:lnTo>
                    <a:pt x="210" y="2705"/>
                  </a:lnTo>
                  <a:lnTo>
                    <a:pt x="216" y="2695"/>
                  </a:lnTo>
                  <a:lnTo>
                    <a:pt x="223" y="2688"/>
                  </a:lnTo>
                  <a:lnTo>
                    <a:pt x="228" y="2678"/>
                  </a:lnTo>
                  <a:lnTo>
                    <a:pt x="233" y="2671"/>
                  </a:lnTo>
                  <a:lnTo>
                    <a:pt x="238" y="2664"/>
                  </a:lnTo>
                  <a:lnTo>
                    <a:pt x="243" y="2658"/>
                  </a:lnTo>
                  <a:lnTo>
                    <a:pt x="252" y="2648"/>
                  </a:lnTo>
                  <a:lnTo>
                    <a:pt x="261" y="2641"/>
                  </a:lnTo>
                  <a:lnTo>
                    <a:pt x="264" y="2634"/>
                  </a:lnTo>
                  <a:lnTo>
                    <a:pt x="269" y="2627"/>
                  </a:lnTo>
                  <a:lnTo>
                    <a:pt x="276" y="2617"/>
                  </a:lnTo>
                  <a:lnTo>
                    <a:pt x="283" y="2608"/>
                  </a:lnTo>
                  <a:lnTo>
                    <a:pt x="290" y="2596"/>
                  </a:lnTo>
                  <a:lnTo>
                    <a:pt x="299" y="2585"/>
                  </a:lnTo>
                  <a:lnTo>
                    <a:pt x="308" y="2571"/>
                  </a:lnTo>
                  <a:lnTo>
                    <a:pt x="318" y="2559"/>
                  </a:lnTo>
                  <a:lnTo>
                    <a:pt x="327" y="2542"/>
                  </a:lnTo>
                  <a:lnTo>
                    <a:pt x="337" y="2526"/>
                  </a:lnTo>
                  <a:lnTo>
                    <a:pt x="348" y="2509"/>
                  </a:lnTo>
                  <a:lnTo>
                    <a:pt x="360" y="2491"/>
                  </a:lnTo>
                  <a:lnTo>
                    <a:pt x="370" y="2472"/>
                  </a:lnTo>
                  <a:lnTo>
                    <a:pt x="383" y="2453"/>
                  </a:lnTo>
                  <a:lnTo>
                    <a:pt x="395" y="2432"/>
                  </a:lnTo>
                  <a:lnTo>
                    <a:pt x="409" y="2413"/>
                  </a:lnTo>
                  <a:lnTo>
                    <a:pt x="419" y="2391"/>
                  </a:lnTo>
                  <a:lnTo>
                    <a:pt x="433" y="2368"/>
                  </a:lnTo>
                  <a:lnTo>
                    <a:pt x="445" y="2344"/>
                  </a:lnTo>
                  <a:lnTo>
                    <a:pt x="461" y="2321"/>
                  </a:lnTo>
                  <a:lnTo>
                    <a:pt x="475" y="2297"/>
                  </a:lnTo>
                  <a:lnTo>
                    <a:pt x="489" y="2272"/>
                  </a:lnTo>
                  <a:lnTo>
                    <a:pt x="503" y="2248"/>
                  </a:lnTo>
                  <a:lnTo>
                    <a:pt x="518" y="2224"/>
                  </a:lnTo>
                  <a:lnTo>
                    <a:pt x="532" y="2196"/>
                  </a:lnTo>
                  <a:lnTo>
                    <a:pt x="548" y="2170"/>
                  </a:lnTo>
                  <a:lnTo>
                    <a:pt x="563" y="2142"/>
                  </a:lnTo>
                  <a:lnTo>
                    <a:pt x="579" y="2116"/>
                  </a:lnTo>
                  <a:lnTo>
                    <a:pt x="595" y="2088"/>
                  </a:lnTo>
                  <a:lnTo>
                    <a:pt x="610" y="2062"/>
                  </a:lnTo>
                  <a:lnTo>
                    <a:pt x="626" y="2034"/>
                  </a:lnTo>
                  <a:lnTo>
                    <a:pt x="642" y="2008"/>
                  </a:lnTo>
                  <a:lnTo>
                    <a:pt x="656" y="1978"/>
                  </a:lnTo>
                  <a:lnTo>
                    <a:pt x="671" y="1951"/>
                  </a:lnTo>
                  <a:lnTo>
                    <a:pt x="687" y="1923"/>
                  </a:lnTo>
                  <a:lnTo>
                    <a:pt x="703" y="1895"/>
                  </a:lnTo>
                  <a:lnTo>
                    <a:pt x="718" y="1867"/>
                  </a:lnTo>
                  <a:lnTo>
                    <a:pt x="734" y="1839"/>
                  </a:lnTo>
                  <a:lnTo>
                    <a:pt x="749" y="1812"/>
                  </a:lnTo>
                  <a:lnTo>
                    <a:pt x="765" y="1785"/>
                  </a:lnTo>
                  <a:lnTo>
                    <a:pt x="779" y="1758"/>
                  </a:lnTo>
                  <a:lnTo>
                    <a:pt x="793" y="1730"/>
                  </a:lnTo>
                  <a:lnTo>
                    <a:pt x="807" y="1704"/>
                  </a:lnTo>
                  <a:lnTo>
                    <a:pt x="823" y="1678"/>
                  </a:lnTo>
                  <a:lnTo>
                    <a:pt x="836" y="1652"/>
                  </a:lnTo>
                  <a:lnTo>
                    <a:pt x="850" y="1625"/>
                  </a:lnTo>
                  <a:lnTo>
                    <a:pt x="864" y="1601"/>
                  </a:lnTo>
                  <a:lnTo>
                    <a:pt x="880" y="1579"/>
                  </a:lnTo>
                  <a:lnTo>
                    <a:pt x="892" y="1552"/>
                  </a:lnTo>
                  <a:lnTo>
                    <a:pt x="904" y="1530"/>
                  </a:lnTo>
                  <a:lnTo>
                    <a:pt x="916" y="1507"/>
                  </a:lnTo>
                  <a:lnTo>
                    <a:pt x="929" y="1486"/>
                  </a:lnTo>
                  <a:lnTo>
                    <a:pt x="939" y="1464"/>
                  </a:lnTo>
                  <a:lnTo>
                    <a:pt x="951" y="1443"/>
                  </a:lnTo>
                  <a:lnTo>
                    <a:pt x="962" y="1422"/>
                  </a:lnTo>
                  <a:lnTo>
                    <a:pt x="974" y="1405"/>
                  </a:lnTo>
                  <a:lnTo>
                    <a:pt x="983" y="1386"/>
                  </a:lnTo>
                  <a:lnTo>
                    <a:pt x="993" y="1368"/>
                  </a:lnTo>
                  <a:lnTo>
                    <a:pt x="1002" y="1352"/>
                  </a:lnTo>
                  <a:lnTo>
                    <a:pt x="1010" y="1339"/>
                  </a:lnTo>
                  <a:lnTo>
                    <a:pt x="1017" y="1323"/>
                  </a:lnTo>
                  <a:lnTo>
                    <a:pt x="1026" y="1311"/>
                  </a:lnTo>
                  <a:lnTo>
                    <a:pt x="1033" y="1299"/>
                  </a:lnTo>
                  <a:lnTo>
                    <a:pt x="1040" y="1288"/>
                  </a:lnTo>
                  <a:lnTo>
                    <a:pt x="1045" y="1302"/>
                  </a:lnTo>
                  <a:lnTo>
                    <a:pt x="1052" y="1316"/>
                  </a:lnTo>
                  <a:lnTo>
                    <a:pt x="1059" y="1328"/>
                  </a:lnTo>
                  <a:lnTo>
                    <a:pt x="1066" y="1342"/>
                  </a:lnTo>
                  <a:lnTo>
                    <a:pt x="1071" y="1352"/>
                  </a:lnTo>
                  <a:lnTo>
                    <a:pt x="1078" y="1365"/>
                  </a:lnTo>
                  <a:lnTo>
                    <a:pt x="1083" y="1375"/>
                  </a:lnTo>
                  <a:lnTo>
                    <a:pt x="1090" y="1386"/>
                  </a:lnTo>
                  <a:lnTo>
                    <a:pt x="1094" y="1392"/>
                  </a:lnTo>
                  <a:lnTo>
                    <a:pt x="1099" y="1401"/>
                  </a:lnTo>
                  <a:lnTo>
                    <a:pt x="1104" y="1408"/>
                  </a:lnTo>
                  <a:lnTo>
                    <a:pt x="1109" y="1415"/>
                  </a:lnTo>
                  <a:lnTo>
                    <a:pt x="1113" y="1422"/>
                  </a:lnTo>
                  <a:lnTo>
                    <a:pt x="1118" y="1427"/>
                  </a:lnTo>
                  <a:lnTo>
                    <a:pt x="1130" y="1434"/>
                  </a:lnTo>
                  <a:lnTo>
                    <a:pt x="1146" y="1432"/>
                  </a:lnTo>
                  <a:lnTo>
                    <a:pt x="1153" y="1420"/>
                  </a:lnTo>
                  <a:lnTo>
                    <a:pt x="1151" y="1406"/>
                  </a:lnTo>
                  <a:lnTo>
                    <a:pt x="1144" y="1394"/>
                  </a:lnTo>
                  <a:lnTo>
                    <a:pt x="1139" y="1382"/>
                  </a:lnTo>
                  <a:lnTo>
                    <a:pt x="1134" y="1370"/>
                  </a:lnTo>
                  <a:lnTo>
                    <a:pt x="1130" y="1359"/>
                  </a:lnTo>
                  <a:lnTo>
                    <a:pt x="1125" y="1349"/>
                  </a:lnTo>
                  <a:lnTo>
                    <a:pt x="1123" y="1339"/>
                  </a:lnTo>
                  <a:lnTo>
                    <a:pt x="1120" y="1328"/>
                  </a:lnTo>
                  <a:lnTo>
                    <a:pt x="1120" y="1318"/>
                  </a:lnTo>
                  <a:lnTo>
                    <a:pt x="1116" y="1306"/>
                  </a:lnTo>
                  <a:lnTo>
                    <a:pt x="1115" y="1295"/>
                  </a:lnTo>
                  <a:lnTo>
                    <a:pt x="1115" y="1285"/>
                  </a:lnTo>
                  <a:lnTo>
                    <a:pt x="1115" y="1274"/>
                  </a:lnTo>
                  <a:lnTo>
                    <a:pt x="1115" y="1264"/>
                  </a:lnTo>
                  <a:lnTo>
                    <a:pt x="1115" y="1255"/>
                  </a:lnTo>
                  <a:lnTo>
                    <a:pt x="1116" y="1245"/>
                  </a:lnTo>
                  <a:lnTo>
                    <a:pt x="1120" y="1236"/>
                  </a:lnTo>
                  <a:lnTo>
                    <a:pt x="1120" y="1226"/>
                  </a:lnTo>
                  <a:lnTo>
                    <a:pt x="1122" y="1215"/>
                  </a:lnTo>
                  <a:lnTo>
                    <a:pt x="1123" y="1206"/>
                  </a:lnTo>
                  <a:lnTo>
                    <a:pt x="1129" y="1198"/>
                  </a:lnTo>
                  <a:lnTo>
                    <a:pt x="1134" y="1179"/>
                  </a:lnTo>
                  <a:lnTo>
                    <a:pt x="1142" y="1163"/>
                  </a:lnTo>
                  <a:lnTo>
                    <a:pt x="1149" y="1147"/>
                  </a:lnTo>
                  <a:lnTo>
                    <a:pt x="1160" y="1132"/>
                  </a:lnTo>
                  <a:lnTo>
                    <a:pt x="1170" y="1116"/>
                  </a:lnTo>
                  <a:lnTo>
                    <a:pt x="1181" y="1102"/>
                  </a:lnTo>
                  <a:lnTo>
                    <a:pt x="1191" y="1086"/>
                  </a:lnTo>
                  <a:lnTo>
                    <a:pt x="1202" y="1074"/>
                  </a:lnTo>
                  <a:lnTo>
                    <a:pt x="1212" y="1060"/>
                  </a:lnTo>
                  <a:lnTo>
                    <a:pt x="1222" y="1050"/>
                  </a:lnTo>
                  <a:lnTo>
                    <a:pt x="1233" y="1038"/>
                  </a:lnTo>
                  <a:lnTo>
                    <a:pt x="1243" y="1027"/>
                  </a:lnTo>
                  <a:lnTo>
                    <a:pt x="1254" y="1019"/>
                  </a:lnTo>
                  <a:lnTo>
                    <a:pt x="1266" y="1012"/>
                  </a:lnTo>
                  <a:lnTo>
                    <a:pt x="1275" y="1003"/>
                  </a:lnTo>
                  <a:lnTo>
                    <a:pt x="1283" y="996"/>
                  </a:lnTo>
                  <a:lnTo>
                    <a:pt x="1290" y="991"/>
                  </a:lnTo>
                  <a:lnTo>
                    <a:pt x="1299" y="986"/>
                  </a:lnTo>
                  <a:lnTo>
                    <a:pt x="1309" y="979"/>
                  </a:lnTo>
                  <a:lnTo>
                    <a:pt x="1316" y="977"/>
                  </a:lnTo>
                  <a:lnTo>
                    <a:pt x="1323" y="968"/>
                  </a:lnTo>
                  <a:lnTo>
                    <a:pt x="1327" y="958"/>
                  </a:lnTo>
                  <a:lnTo>
                    <a:pt x="1339" y="960"/>
                  </a:lnTo>
                  <a:lnTo>
                    <a:pt x="1353" y="963"/>
                  </a:lnTo>
                  <a:lnTo>
                    <a:pt x="1367" y="966"/>
                  </a:lnTo>
                  <a:lnTo>
                    <a:pt x="1381" y="970"/>
                  </a:lnTo>
                  <a:lnTo>
                    <a:pt x="1393" y="970"/>
                  </a:lnTo>
                  <a:lnTo>
                    <a:pt x="1405" y="973"/>
                  </a:lnTo>
                  <a:lnTo>
                    <a:pt x="1417" y="973"/>
                  </a:lnTo>
                  <a:lnTo>
                    <a:pt x="1431" y="977"/>
                  </a:lnTo>
                  <a:lnTo>
                    <a:pt x="1442" y="977"/>
                  </a:lnTo>
                  <a:lnTo>
                    <a:pt x="1454" y="977"/>
                  </a:lnTo>
                  <a:lnTo>
                    <a:pt x="1464" y="977"/>
                  </a:lnTo>
                  <a:lnTo>
                    <a:pt x="1475" y="977"/>
                  </a:lnTo>
                  <a:lnTo>
                    <a:pt x="1483" y="975"/>
                  </a:lnTo>
                  <a:lnTo>
                    <a:pt x="1494" y="975"/>
                  </a:lnTo>
                  <a:lnTo>
                    <a:pt x="1502" y="973"/>
                  </a:lnTo>
                  <a:lnTo>
                    <a:pt x="1511" y="973"/>
                  </a:lnTo>
                  <a:lnTo>
                    <a:pt x="1522" y="968"/>
                  </a:lnTo>
                  <a:lnTo>
                    <a:pt x="1537" y="963"/>
                  </a:lnTo>
                  <a:lnTo>
                    <a:pt x="1544" y="958"/>
                  </a:lnTo>
                  <a:lnTo>
                    <a:pt x="1553" y="953"/>
                  </a:lnTo>
                  <a:lnTo>
                    <a:pt x="1563" y="947"/>
                  </a:lnTo>
                  <a:lnTo>
                    <a:pt x="1574" y="944"/>
                  </a:lnTo>
                  <a:lnTo>
                    <a:pt x="1574" y="944"/>
                  </a:lnTo>
                  <a:lnTo>
                    <a:pt x="1577" y="944"/>
                  </a:lnTo>
                  <a:lnTo>
                    <a:pt x="1581" y="944"/>
                  </a:lnTo>
                  <a:lnTo>
                    <a:pt x="1596" y="946"/>
                  </a:lnTo>
                  <a:lnTo>
                    <a:pt x="1607" y="946"/>
                  </a:lnTo>
                  <a:lnTo>
                    <a:pt x="1619" y="947"/>
                  </a:lnTo>
                  <a:lnTo>
                    <a:pt x="1633" y="949"/>
                  </a:lnTo>
                  <a:lnTo>
                    <a:pt x="1650" y="953"/>
                  </a:lnTo>
                  <a:lnTo>
                    <a:pt x="1666" y="954"/>
                  </a:lnTo>
                  <a:lnTo>
                    <a:pt x="1683" y="958"/>
                  </a:lnTo>
                  <a:lnTo>
                    <a:pt x="1692" y="960"/>
                  </a:lnTo>
                  <a:lnTo>
                    <a:pt x="1702" y="963"/>
                  </a:lnTo>
                  <a:lnTo>
                    <a:pt x="1713" y="965"/>
                  </a:lnTo>
                  <a:lnTo>
                    <a:pt x="1723" y="968"/>
                  </a:lnTo>
                  <a:lnTo>
                    <a:pt x="1734" y="970"/>
                  </a:lnTo>
                  <a:lnTo>
                    <a:pt x="1744" y="973"/>
                  </a:lnTo>
                  <a:lnTo>
                    <a:pt x="1755" y="975"/>
                  </a:lnTo>
                  <a:lnTo>
                    <a:pt x="1765" y="979"/>
                  </a:lnTo>
                  <a:lnTo>
                    <a:pt x="1776" y="982"/>
                  </a:lnTo>
                  <a:lnTo>
                    <a:pt x="1788" y="986"/>
                  </a:lnTo>
                  <a:lnTo>
                    <a:pt x="1798" y="991"/>
                  </a:lnTo>
                  <a:lnTo>
                    <a:pt x="1810" y="996"/>
                  </a:lnTo>
                  <a:lnTo>
                    <a:pt x="1821" y="999"/>
                  </a:lnTo>
                  <a:lnTo>
                    <a:pt x="1831" y="1003"/>
                  </a:lnTo>
                  <a:lnTo>
                    <a:pt x="1842" y="1006"/>
                  </a:lnTo>
                  <a:lnTo>
                    <a:pt x="1852" y="1012"/>
                  </a:lnTo>
                  <a:lnTo>
                    <a:pt x="1862" y="1017"/>
                  </a:lnTo>
                  <a:lnTo>
                    <a:pt x="1873" y="1022"/>
                  </a:lnTo>
                  <a:lnTo>
                    <a:pt x="1883" y="1027"/>
                  </a:lnTo>
                  <a:lnTo>
                    <a:pt x="1895" y="1034"/>
                  </a:lnTo>
                  <a:lnTo>
                    <a:pt x="1904" y="1039"/>
                  </a:lnTo>
                  <a:lnTo>
                    <a:pt x="1915" y="1045"/>
                  </a:lnTo>
                  <a:lnTo>
                    <a:pt x="1923" y="1052"/>
                  </a:lnTo>
                  <a:lnTo>
                    <a:pt x="1934" y="1059"/>
                  </a:lnTo>
                  <a:lnTo>
                    <a:pt x="1942" y="1066"/>
                  </a:lnTo>
                  <a:lnTo>
                    <a:pt x="1951" y="1074"/>
                  </a:lnTo>
                  <a:lnTo>
                    <a:pt x="1960" y="1081"/>
                  </a:lnTo>
                  <a:lnTo>
                    <a:pt x="1970" y="1090"/>
                  </a:lnTo>
                  <a:lnTo>
                    <a:pt x="1977" y="1097"/>
                  </a:lnTo>
                  <a:lnTo>
                    <a:pt x="1984" y="1106"/>
                  </a:lnTo>
                  <a:lnTo>
                    <a:pt x="1991" y="1113"/>
                  </a:lnTo>
                  <a:lnTo>
                    <a:pt x="2000" y="1123"/>
                  </a:lnTo>
                  <a:lnTo>
                    <a:pt x="2005" y="1132"/>
                  </a:lnTo>
                  <a:lnTo>
                    <a:pt x="2012" y="1142"/>
                  </a:lnTo>
                  <a:lnTo>
                    <a:pt x="2017" y="1153"/>
                  </a:lnTo>
                  <a:lnTo>
                    <a:pt x="2024" y="1163"/>
                  </a:lnTo>
                  <a:lnTo>
                    <a:pt x="2028" y="1173"/>
                  </a:lnTo>
                  <a:lnTo>
                    <a:pt x="2031" y="1184"/>
                  </a:lnTo>
                  <a:lnTo>
                    <a:pt x="2035" y="1194"/>
                  </a:lnTo>
                  <a:lnTo>
                    <a:pt x="2038" y="1206"/>
                  </a:lnTo>
                  <a:lnTo>
                    <a:pt x="2040" y="1217"/>
                  </a:lnTo>
                  <a:lnTo>
                    <a:pt x="2043" y="1231"/>
                  </a:lnTo>
                  <a:lnTo>
                    <a:pt x="2045" y="1243"/>
                  </a:lnTo>
                  <a:lnTo>
                    <a:pt x="2047" y="1257"/>
                  </a:lnTo>
                  <a:lnTo>
                    <a:pt x="2047" y="1266"/>
                  </a:lnTo>
                  <a:lnTo>
                    <a:pt x="2047" y="1274"/>
                  </a:lnTo>
                  <a:lnTo>
                    <a:pt x="2049" y="1281"/>
                  </a:lnTo>
                  <a:lnTo>
                    <a:pt x="2050" y="1290"/>
                  </a:lnTo>
                  <a:lnTo>
                    <a:pt x="2055" y="1302"/>
                  </a:lnTo>
                  <a:lnTo>
                    <a:pt x="2064" y="1312"/>
                  </a:lnTo>
                  <a:lnTo>
                    <a:pt x="2078" y="1321"/>
                  </a:lnTo>
                  <a:lnTo>
                    <a:pt x="2094" y="1326"/>
                  </a:lnTo>
                  <a:lnTo>
                    <a:pt x="2108" y="1323"/>
                  </a:lnTo>
                  <a:lnTo>
                    <a:pt x="2123" y="1316"/>
                  </a:lnTo>
                  <a:lnTo>
                    <a:pt x="2132" y="1311"/>
                  </a:lnTo>
                  <a:lnTo>
                    <a:pt x="2141" y="1306"/>
                  </a:lnTo>
                  <a:lnTo>
                    <a:pt x="2151" y="1299"/>
                  </a:lnTo>
                  <a:lnTo>
                    <a:pt x="2162" y="1292"/>
                  </a:lnTo>
                  <a:lnTo>
                    <a:pt x="2172" y="1281"/>
                  </a:lnTo>
                  <a:lnTo>
                    <a:pt x="2182" y="1271"/>
                  </a:lnTo>
                  <a:lnTo>
                    <a:pt x="2193" y="1260"/>
                  </a:lnTo>
                  <a:lnTo>
                    <a:pt x="2207" y="1250"/>
                  </a:lnTo>
                  <a:lnTo>
                    <a:pt x="2217" y="1236"/>
                  </a:lnTo>
                  <a:lnTo>
                    <a:pt x="2231" y="1222"/>
                  </a:lnTo>
                  <a:lnTo>
                    <a:pt x="2243" y="1208"/>
                  </a:lnTo>
                  <a:lnTo>
                    <a:pt x="2257" y="1194"/>
                  </a:lnTo>
                  <a:lnTo>
                    <a:pt x="2268" y="1177"/>
                  </a:lnTo>
                  <a:lnTo>
                    <a:pt x="2282" y="1159"/>
                  </a:lnTo>
                  <a:lnTo>
                    <a:pt x="2294" y="1142"/>
                  </a:lnTo>
                  <a:lnTo>
                    <a:pt x="2308" y="1125"/>
                  </a:lnTo>
                  <a:lnTo>
                    <a:pt x="2322" y="1104"/>
                  </a:lnTo>
                  <a:lnTo>
                    <a:pt x="2335" y="1085"/>
                  </a:lnTo>
                  <a:lnTo>
                    <a:pt x="2349" y="1064"/>
                  </a:lnTo>
                  <a:lnTo>
                    <a:pt x="2365" y="1045"/>
                  </a:lnTo>
                  <a:lnTo>
                    <a:pt x="2379" y="1022"/>
                  </a:lnTo>
                  <a:lnTo>
                    <a:pt x="2395" y="1001"/>
                  </a:lnTo>
                  <a:lnTo>
                    <a:pt x="2409" y="979"/>
                  </a:lnTo>
                  <a:lnTo>
                    <a:pt x="2424" y="956"/>
                  </a:lnTo>
                  <a:lnTo>
                    <a:pt x="2438" y="932"/>
                  </a:lnTo>
                  <a:lnTo>
                    <a:pt x="2454" y="907"/>
                  </a:lnTo>
                  <a:lnTo>
                    <a:pt x="2469" y="883"/>
                  </a:lnTo>
                  <a:lnTo>
                    <a:pt x="2485" y="860"/>
                  </a:lnTo>
                  <a:lnTo>
                    <a:pt x="2499" y="834"/>
                  </a:lnTo>
                  <a:lnTo>
                    <a:pt x="2515" y="808"/>
                  </a:lnTo>
                  <a:lnTo>
                    <a:pt x="2529" y="782"/>
                  </a:lnTo>
                  <a:lnTo>
                    <a:pt x="2544" y="756"/>
                  </a:lnTo>
                  <a:lnTo>
                    <a:pt x="2558" y="728"/>
                  </a:lnTo>
                  <a:lnTo>
                    <a:pt x="2574" y="702"/>
                  </a:lnTo>
                  <a:lnTo>
                    <a:pt x="2588" y="674"/>
                  </a:lnTo>
                  <a:lnTo>
                    <a:pt x="2603" y="648"/>
                  </a:lnTo>
                  <a:lnTo>
                    <a:pt x="2615" y="619"/>
                  </a:lnTo>
                  <a:lnTo>
                    <a:pt x="2631" y="593"/>
                  </a:lnTo>
                  <a:lnTo>
                    <a:pt x="2643" y="563"/>
                  </a:lnTo>
                  <a:lnTo>
                    <a:pt x="2659" y="537"/>
                  </a:lnTo>
                  <a:lnTo>
                    <a:pt x="2671" y="509"/>
                  </a:lnTo>
                  <a:lnTo>
                    <a:pt x="2685" y="481"/>
                  </a:lnTo>
                  <a:lnTo>
                    <a:pt x="2699" y="453"/>
                  </a:lnTo>
                  <a:lnTo>
                    <a:pt x="2713" y="427"/>
                  </a:lnTo>
                  <a:lnTo>
                    <a:pt x="2725" y="398"/>
                  </a:lnTo>
                  <a:lnTo>
                    <a:pt x="2737" y="370"/>
                  </a:lnTo>
                  <a:lnTo>
                    <a:pt x="2749" y="342"/>
                  </a:lnTo>
                  <a:lnTo>
                    <a:pt x="2762" y="314"/>
                  </a:lnTo>
                  <a:lnTo>
                    <a:pt x="2772" y="287"/>
                  </a:lnTo>
                  <a:lnTo>
                    <a:pt x="2784" y="259"/>
                  </a:lnTo>
                  <a:lnTo>
                    <a:pt x="2795" y="231"/>
                  </a:lnTo>
                  <a:lnTo>
                    <a:pt x="2807" y="205"/>
                  </a:lnTo>
                  <a:lnTo>
                    <a:pt x="2815" y="177"/>
                  </a:lnTo>
                  <a:lnTo>
                    <a:pt x="2826" y="151"/>
                  </a:lnTo>
                  <a:lnTo>
                    <a:pt x="2836" y="125"/>
                  </a:lnTo>
                  <a:lnTo>
                    <a:pt x="2847" y="99"/>
                  </a:lnTo>
                  <a:lnTo>
                    <a:pt x="2854" y="73"/>
                  </a:lnTo>
                  <a:lnTo>
                    <a:pt x="2862" y="47"/>
                  </a:lnTo>
                  <a:lnTo>
                    <a:pt x="2871" y="22"/>
                  </a:lnTo>
                  <a:lnTo>
                    <a:pt x="2880" y="0"/>
                  </a:lnTo>
                  <a:lnTo>
                    <a:pt x="2934" y="45"/>
                  </a:lnTo>
                  <a:lnTo>
                    <a:pt x="2986" y="94"/>
                  </a:lnTo>
                  <a:lnTo>
                    <a:pt x="3036" y="144"/>
                  </a:lnTo>
                  <a:lnTo>
                    <a:pt x="3085" y="198"/>
                  </a:lnTo>
                  <a:lnTo>
                    <a:pt x="3130" y="252"/>
                  </a:lnTo>
                  <a:lnTo>
                    <a:pt x="3175" y="309"/>
                  </a:lnTo>
                  <a:lnTo>
                    <a:pt x="3217" y="367"/>
                  </a:lnTo>
                  <a:lnTo>
                    <a:pt x="3259" y="429"/>
                  </a:lnTo>
                  <a:lnTo>
                    <a:pt x="3295" y="490"/>
                  </a:lnTo>
                  <a:lnTo>
                    <a:pt x="3334" y="554"/>
                  </a:lnTo>
                  <a:lnTo>
                    <a:pt x="3368" y="617"/>
                  </a:lnTo>
                  <a:lnTo>
                    <a:pt x="3402" y="685"/>
                  </a:lnTo>
                  <a:lnTo>
                    <a:pt x="3431" y="751"/>
                  </a:lnTo>
                  <a:lnTo>
                    <a:pt x="3462" y="819"/>
                  </a:lnTo>
                  <a:lnTo>
                    <a:pt x="3490" y="888"/>
                  </a:lnTo>
                  <a:lnTo>
                    <a:pt x="3518" y="960"/>
                  </a:lnTo>
                  <a:lnTo>
                    <a:pt x="3541" y="1029"/>
                  </a:lnTo>
                  <a:lnTo>
                    <a:pt x="3563" y="1100"/>
                  </a:lnTo>
                  <a:lnTo>
                    <a:pt x="3584" y="1173"/>
                  </a:lnTo>
                  <a:lnTo>
                    <a:pt x="3605" y="1246"/>
                  </a:lnTo>
                  <a:lnTo>
                    <a:pt x="3622" y="1319"/>
                  </a:lnTo>
                  <a:lnTo>
                    <a:pt x="3640" y="1392"/>
                  </a:lnTo>
                  <a:lnTo>
                    <a:pt x="3655" y="1467"/>
                  </a:lnTo>
                  <a:lnTo>
                    <a:pt x="3671" y="1542"/>
                  </a:lnTo>
                  <a:lnTo>
                    <a:pt x="3683" y="1615"/>
                  </a:lnTo>
                  <a:lnTo>
                    <a:pt x="3695" y="1690"/>
                  </a:lnTo>
                  <a:lnTo>
                    <a:pt x="3706" y="1765"/>
                  </a:lnTo>
                  <a:lnTo>
                    <a:pt x="3716" y="1839"/>
                  </a:lnTo>
                  <a:lnTo>
                    <a:pt x="3723" y="1914"/>
                  </a:lnTo>
                  <a:lnTo>
                    <a:pt x="3732" y="1989"/>
                  </a:lnTo>
                  <a:lnTo>
                    <a:pt x="3737" y="2062"/>
                  </a:lnTo>
                  <a:lnTo>
                    <a:pt x="3744" y="2137"/>
                  </a:lnTo>
                  <a:lnTo>
                    <a:pt x="3746" y="2208"/>
                  </a:lnTo>
                  <a:lnTo>
                    <a:pt x="3749" y="2281"/>
                  </a:lnTo>
                  <a:lnTo>
                    <a:pt x="3751" y="2352"/>
                  </a:lnTo>
                  <a:lnTo>
                    <a:pt x="3753" y="2424"/>
                  </a:lnTo>
                  <a:lnTo>
                    <a:pt x="3751" y="2491"/>
                  </a:lnTo>
                  <a:lnTo>
                    <a:pt x="3751" y="2561"/>
                  </a:lnTo>
                  <a:lnTo>
                    <a:pt x="3749" y="2629"/>
                  </a:lnTo>
                  <a:lnTo>
                    <a:pt x="3749" y="2697"/>
                  </a:lnTo>
                  <a:lnTo>
                    <a:pt x="3746" y="2761"/>
                  </a:lnTo>
                  <a:lnTo>
                    <a:pt x="3742" y="2825"/>
                  </a:lnTo>
                  <a:lnTo>
                    <a:pt x="3737" y="2888"/>
                  </a:lnTo>
                  <a:lnTo>
                    <a:pt x="3734" y="2951"/>
                  </a:lnTo>
                  <a:lnTo>
                    <a:pt x="3728" y="3010"/>
                  </a:lnTo>
                  <a:lnTo>
                    <a:pt x="3723" y="3069"/>
                  </a:lnTo>
                  <a:lnTo>
                    <a:pt x="3718" y="3124"/>
                  </a:lnTo>
                  <a:lnTo>
                    <a:pt x="3713" y="3182"/>
                  </a:lnTo>
                  <a:lnTo>
                    <a:pt x="3704" y="3232"/>
                  </a:lnTo>
                  <a:lnTo>
                    <a:pt x="3697" y="3284"/>
                  </a:lnTo>
                  <a:lnTo>
                    <a:pt x="3690" y="3333"/>
                  </a:lnTo>
                  <a:lnTo>
                    <a:pt x="3683" y="3382"/>
                  </a:lnTo>
                  <a:lnTo>
                    <a:pt x="3675" y="3425"/>
                  </a:lnTo>
                  <a:lnTo>
                    <a:pt x="3668" y="3469"/>
                  </a:lnTo>
                  <a:lnTo>
                    <a:pt x="3659" y="3509"/>
                  </a:lnTo>
                  <a:lnTo>
                    <a:pt x="3652" y="3547"/>
                  </a:lnTo>
                  <a:lnTo>
                    <a:pt x="3641" y="3582"/>
                  </a:lnTo>
                  <a:lnTo>
                    <a:pt x="3635" y="3613"/>
                  </a:lnTo>
                  <a:lnTo>
                    <a:pt x="3624" y="3643"/>
                  </a:lnTo>
                  <a:lnTo>
                    <a:pt x="3617" y="3670"/>
                  </a:lnTo>
                  <a:lnTo>
                    <a:pt x="3608" y="3693"/>
                  </a:lnTo>
                  <a:lnTo>
                    <a:pt x="3602" y="3716"/>
                  </a:lnTo>
                  <a:lnTo>
                    <a:pt x="3593" y="3733"/>
                  </a:lnTo>
                  <a:lnTo>
                    <a:pt x="3588" y="3749"/>
                  </a:lnTo>
                  <a:lnTo>
                    <a:pt x="3579" y="3757"/>
                  </a:lnTo>
                  <a:lnTo>
                    <a:pt x="3572" y="3768"/>
                  </a:lnTo>
                  <a:lnTo>
                    <a:pt x="3563" y="3778"/>
                  </a:lnTo>
                  <a:lnTo>
                    <a:pt x="3555" y="3789"/>
                  </a:lnTo>
                  <a:lnTo>
                    <a:pt x="3544" y="3797"/>
                  </a:lnTo>
                  <a:lnTo>
                    <a:pt x="3534" y="3806"/>
                  </a:lnTo>
                  <a:lnTo>
                    <a:pt x="3522" y="3815"/>
                  </a:lnTo>
                  <a:lnTo>
                    <a:pt x="3511" y="3825"/>
                  </a:lnTo>
                  <a:lnTo>
                    <a:pt x="3497" y="3832"/>
                  </a:lnTo>
                  <a:lnTo>
                    <a:pt x="3483" y="3841"/>
                  </a:lnTo>
                  <a:lnTo>
                    <a:pt x="3469" y="3848"/>
                  </a:lnTo>
                  <a:lnTo>
                    <a:pt x="3457" y="3856"/>
                  </a:lnTo>
                  <a:lnTo>
                    <a:pt x="3442" y="3863"/>
                  </a:lnTo>
                  <a:lnTo>
                    <a:pt x="3428" y="3870"/>
                  </a:lnTo>
                  <a:lnTo>
                    <a:pt x="3412" y="3877"/>
                  </a:lnTo>
                  <a:lnTo>
                    <a:pt x="3398" y="3886"/>
                  </a:lnTo>
                  <a:lnTo>
                    <a:pt x="3381" y="3891"/>
                  </a:lnTo>
                  <a:lnTo>
                    <a:pt x="3363" y="3896"/>
                  </a:lnTo>
                  <a:lnTo>
                    <a:pt x="3346" y="3902"/>
                  </a:lnTo>
                  <a:lnTo>
                    <a:pt x="3328" y="3907"/>
                  </a:lnTo>
                  <a:lnTo>
                    <a:pt x="3309" y="3912"/>
                  </a:lnTo>
                  <a:lnTo>
                    <a:pt x="3292" y="3917"/>
                  </a:lnTo>
                  <a:lnTo>
                    <a:pt x="3275" y="3923"/>
                  </a:lnTo>
                  <a:lnTo>
                    <a:pt x="3257" y="3928"/>
                  </a:lnTo>
                  <a:lnTo>
                    <a:pt x="3238" y="3931"/>
                  </a:lnTo>
                  <a:lnTo>
                    <a:pt x="3219" y="3936"/>
                  </a:lnTo>
                  <a:lnTo>
                    <a:pt x="3200" y="3940"/>
                  </a:lnTo>
                  <a:lnTo>
                    <a:pt x="3181" y="3945"/>
                  </a:lnTo>
                  <a:lnTo>
                    <a:pt x="3162" y="3949"/>
                  </a:lnTo>
                  <a:lnTo>
                    <a:pt x="3142" y="3952"/>
                  </a:lnTo>
                  <a:lnTo>
                    <a:pt x="3123" y="3956"/>
                  </a:lnTo>
                  <a:lnTo>
                    <a:pt x="3106" y="3961"/>
                  </a:lnTo>
                  <a:lnTo>
                    <a:pt x="3085" y="3963"/>
                  </a:lnTo>
                  <a:lnTo>
                    <a:pt x="3066" y="3964"/>
                  </a:lnTo>
                  <a:lnTo>
                    <a:pt x="3047" y="3966"/>
                  </a:lnTo>
                  <a:lnTo>
                    <a:pt x="3028" y="3970"/>
                  </a:lnTo>
                  <a:lnTo>
                    <a:pt x="3008" y="3971"/>
                  </a:lnTo>
                  <a:lnTo>
                    <a:pt x="2989" y="3975"/>
                  </a:lnTo>
                  <a:lnTo>
                    <a:pt x="2970" y="3976"/>
                  </a:lnTo>
                  <a:lnTo>
                    <a:pt x="2953" y="3980"/>
                  </a:lnTo>
                  <a:lnTo>
                    <a:pt x="2934" y="3980"/>
                  </a:lnTo>
                  <a:lnTo>
                    <a:pt x="2916" y="3982"/>
                  </a:lnTo>
                  <a:lnTo>
                    <a:pt x="2897" y="3983"/>
                  </a:lnTo>
                  <a:lnTo>
                    <a:pt x="2882" y="3985"/>
                  </a:lnTo>
                  <a:lnTo>
                    <a:pt x="2862" y="3987"/>
                  </a:lnTo>
                  <a:lnTo>
                    <a:pt x="2847" y="3989"/>
                  </a:lnTo>
                  <a:lnTo>
                    <a:pt x="2831" y="3990"/>
                  </a:lnTo>
                  <a:lnTo>
                    <a:pt x="2815" y="3992"/>
                  </a:lnTo>
                  <a:lnTo>
                    <a:pt x="2798" y="3992"/>
                  </a:lnTo>
                  <a:lnTo>
                    <a:pt x="2782" y="3992"/>
                  </a:lnTo>
                  <a:lnTo>
                    <a:pt x="2767" y="3992"/>
                  </a:lnTo>
                  <a:lnTo>
                    <a:pt x="2753" y="3994"/>
                  </a:lnTo>
                  <a:lnTo>
                    <a:pt x="2739" y="3994"/>
                  </a:lnTo>
                  <a:lnTo>
                    <a:pt x="2727" y="3996"/>
                  </a:lnTo>
                  <a:lnTo>
                    <a:pt x="2713" y="3996"/>
                  </a:lnTo>
                  <a:lnTo>
                    <a:pt x="2702" y="3997"/>
                  </a:lnTo>
                  <a:lnTo>
                    <a:pt x="2690" y="3997"/>
                  </a:lnTo>
                  <a:lnTo>
                    <a:pt x="2680" y="3997"/>
                  </a:lnTo>
                  <a:lnTo>
                    <a:pt x="2669" y="3997"/>
                  </a:lnTo>
                  <a:lnTo>
                    <a:pt x="2661" y="3997"/>
                  </a:lnTo>
                  <a:lnTo>
                    <a:pt x="2643" y="3997"/>
                  </a:lnTo>
                  <a:lnTo>
                    <a:pt x="2631" y="3999"/>
                  </a:lnTo>
                  <a:lnTo>
                    <a:pt x="2633" y="3980"/>
                  </a:lnTo>
                  <a:lnTo>
                    <a:pt x="2635" y="3963"/>
                  </a:lnTo>
                  <a:lnTo>
                    <a:pt x="2636" y="3947"/>
                  </a:lnTo>
                  <a:lnTo>
                    <a:pt x="2640" y="3931"/>
                  </a:lnTo>
                  <a:lnTo>
                    <a:pt x="2640" y="3914"/>
                  </a:lnTo>
                  <a:lnTo>
                    <a:pt x="2642" y="3898"/>
                  </a:lnTo>
                  <a:lnTo>
                    <a:pt x="2642" y="3884"/>
                  </a:lnTo>
                  <a:lnTo>
                    <a:pt x="2643" y="3870"/>
                  </a:lnTo>
                  <a:lnTo>
                    <a:pt x="2642" y="3855"/>
                  </a:lnTo>
                  <a:lnTo>
                    <a:pt x="2642" y="3839"/>
                  </a:lnTo>
                  <a:lnTo>
                    <a:pt x="2640" y="3825"/>
                  </a:lnTo>
                  <a:lnTo>
                    <a:pt x="2638" y="3813"/>
                  </a:lnTo>
                  <a:lnTo>
                    <a:pt x="2635" y="3801"/>
                  </a:lnTo>
                  <a:lnTo>
                    <a:pt x="2633" y="3789"/>
                  </a:lnTo>
                  <a:lnTo>
                    <a:pt x="2631" y="3778"/>
                  </a:lnTo>
                  <a:lnTo>
                    <a:pt x="2629" y="3768"/>
                  </a:lnTo>
                  <a:lnTo>
                    <a:pt x="2642" y="3763"/>
                  </a:lnTo>
                  <a:lnTo>
                    <a:pt x="2654" y="3759"/>
                  </a:lnTo>
                  <a:lnTo>
                    <a:pt x="2664" y="3756"/>
                  </a:lnTo>
                  <a:lnTo>
                    <a:pt x="2676" y="3752"/>
                  </a:lnTo>
                  <a:lnTo>
                    <a:pt x="2689" y="3742"/>
                  </a:lnTo>
                  <a:lnTo>
                    <a:pt x="2704" y="3731"/>
                  </a:lnTo>
                  <a:lnTo>
                    <a:pt x="2711" y="3723"/>
                  </a:lnTo>
                  <a:lnTo>
                    <a:pt x="2720" y="3714"/>
                  </a:lnTo>
                  <a:lnTo>
                    <a:pt x="2729" y="3705"/>
                  </a:lnTo>
                  <a:lnTo>
                    <a:pt x="2739" y="3697"/>
                  </a:lnTo>
                  <a:lnTo>
                    <a:pt x="2753" y="3700"/>
                  </a:lnTo>
                  <a:lnTo>
                    <a:pt x="2765" y="3693"/>
                  </a:lnTo>
                  <a:lnTo>
                    <a:pt x="2768" y="3679"/>
                  </a:lnTo>
                  <a:lnTo>
                    <a:pt x="2763" y="3667"/>
                  </a:lnTo>
                  <a:lnTo>
                    <a:pt x="2774" y="3651"/>
                  </a:lnTo>
                  <a:lnTo>
                    <a:pt x="2784" y="3636"/>
                  </a:lnTo>
                  <a:lnTo>
                    <a:pt x="2795" y="3620"/>
                  </a:lnTo>
                  <a:lnTo>
                    <a:pt x="2805" y="3604"/>
                  </a:lnTo>
                  <a:lnTo>
                    <a:pt x="2810" y="3594"/>
                  </a:lnTo>
                  <a:lnTo>
                    <a:pt x="2815" y="3585"/>
                  </a:lnTo>
                  <a:lnTo>
                    <a:pt x="2821" y="3577"/>
                  </a:lnTo>
                  <a:lnTo>
                    <a:pt x="2828" y="3568"/>
                  </a:lnTo>
                  <a:lnTo>
                    <a:pt x="2833" y="3557"/>
                  </a:lnTo>
                  <a:lnTo>
                    <a:pt x="2840" y="3549"/>
                  </a:lnTo>
                  <a:lnTo>
                    <a:pt x="2845" y="3538"/>
                  </a:lnTo>
                  <a:lnTo>
                    <a:pt x="2852" y="3530"/>
                  </a:lnTo>
                  <a:lnTo>
                    <a:pt x="2857" y="3517"/>
                  </a:lnTo>
                  <a:lnTo>
                    <a:pt x="2862" y="3507"/>
                  </a:lnTo>
                  <a:lnTo>
                    <a:pt x="2869" y="3497"/>
                  </a:lnTo>
                  <a:lnTo>
                    <a:pt x="2876" y="3486"/>
                  </a:lnTo>
                  <a:lnTo>
                    <a:pt x="2882" y="3474"/>
                  </a:lnTo>
                  <a:lnTo>
                    <a:pt x="2887" y="3464"/>
                  </a:lnTo>
                  <a:lnTo>
                    <a:pt x="2894" y="3453"/>
                  </a:lnTo>
                  <a:lnTo>
                    <a:pt x="2901" y="3443"/>
                  </a:lnTo>
                  <a:lnTo>
                    <a:pt x="2906" y="3430"/>
                  </a:lnTo>
                  <a:lnTo>
                    <a:pt x="2913" y="3418"/>
                  </a:lnTo>
                  <a:lnTo>
                    <a:pt x="2920" y="3406"/>
                  </a:lnTo>
                  <a:lnTo>
                    <a:pt x="2927" y="3394"/>
                  </a:lnTo>
                  <a:lnTo>
                    <a:pt x="2932" y="3382"/>
                  </a:lnTo>
                  <a:lnTo>
                    <a:pt x="2939" y="3370"/>
                  </a:lnTo>
                  <a:lnTo>
                    <a:pt x="2946" y="3357"/>
                  </a:lnTo>
                  <a:lnTo>
                    <a:pt x="2953" y="3347"/>
                  </a:lnTo>
                  <a:lnTo>
                    <a:pt x="2958" y="3333"/>
                  </a:lnTo>
                  <a:lnTo>
                    <a:pt x="2963" y="3319"/>
                  </a:lnTo>
                  <a:lnTo>
                    <a:pt x="2970" y="3305"/>
                  </a:lnTo>
                  <a:lnTo>
                    <a:pt x="2977" y="3293"/>
                  </a:lnTo>
                  <a:lnTo>
                    <a:pt x="2982" y="3279"/>
                  </a:lnTo>
                  <a:lnTo>
                    <a:pt x="2989" y="3267"/>
                  </a:lnTo>
                  <a:lnTo>
                    <a:pt x="2996" y="3253"/>
                  </a:lnTo>
                  <a:lnTo>
                    <a:pt x="3003" y="3241"/>
                  </a:lnTo>
                  <a:lnTo>
                    <a:pt x="3008" y="3225"/>
                  </a:lnTo>
                  <a:lnTo>
                    <a:pt x="3014" y="3213"/>
                  </a:lnTo>
                  <a:lnTo>
                    <a:pt x="3021" y="3197"/>
                  </a:lnTo>
                  <a:lnTo>
                    <a:pt x="3028" y="3185"/>
                  </a:lnTo>
                  <a:lnTo>
                    <a:pt x="3033" y="3170"/>
                  </a:lnTo>
                  <a:lnTo>
                    <a:pt x="3040" y="3157"/>
                  </a:lnTo>
                  <a:lnTo>
                    <a:pt x="3047" y="3142"/>
                  </a:lnTo>
                  <a:lnTo>
                    <a:pt x="3054" y="3130"/>
                  </a:lnTo>
                  <a:lnTo>
                    <a:pt x="3059" y="3114"/>
                  </a:lnTo>
                  <a:lnTo>
                    <a:pt x="3064" y="3100"/>
                  </a:lnTo>
                  <a:lnTo>
                    <a:pt x="3071" y="3084"/>
                  </a:lnTo>
                  <a:lnTo>
                    <a:pt x="3078" y="3071"/>
                  </a:lnTo>
                  <a:lnTo>
                    <a:pt x="3083" y="3055"/>
                  </a:lnTo>
                  <a:lnTo>
                    <a:pt x="3088" y="3041"/>
                  </a:lnTo>
                  <a:lnTo>
                    <a:pt x="3095" y="3025"/>
                  </a:lnTo>
                  <a:lnTo>
                    <a:pt x="3102" y="3011"/>
                  </a:lnTo>
                  <a:lnTo>
                    <a:pt x="3108" y="2996"/>
                  </a:lnTo>
                  <a:lnTo>
                    <a:pt x="3113" y="2982"/>
                  </a:lnTo>
                  <a:lnTo>
                    <a:pt x="3120" y="2966"/>
                  </a:lnTo>
                  <a:lnTo>
                    <a:pt x="3127" y="2952"/>
                  </a:lnTo>
                  <a:lnTo>
                    <a:pt x="3132" y="2937"/>
                  </a:lnTo>
                  <a:lnTo>
                    <a:pt x="3137" y="2923"/>
                  </a:lnTo>
                  <a:lnTo>
                    <a:pt x="3144" y="2907"/>
                  </a:lnTo>
                  <a:lnTo>
                    <a:pt x="3151" y="2893"/>
                  </a:lnTo>
                  <a:lnTo>
                    <a:pt x="3156" y="2877"/>
                  </a:lnTo>
                  <a:lnTo>
                    <a:pt x="3162" y="2862"/>
                  </a:lnTo>
                  <a:lnTo>
                    <a:pt x="3167" y="2846"/>
                  </a:lnTo>
                  <a:lnTo>
                    <a:pt x="3172" y="2831"/>
                  </a:lnTo>
                  <a:lnTo>
                    <a:pt x="3177" y="2813"/>
                  </a:lnTo>
                  <a:lnTo>
                    <a:pt x="3184" y="2796"/>
                  </a:lnTo>
                  <a:lnTo>
                    <a:pt x="3189" y="2778"/>
                  </a:lnTo>
                  <a:lnTo>
                    <a:pt x="3196" y="2763"/>
                  </a:lnTo>
                  <a:lnTo>
                    <a:pt x="3202" y="2744"/>
                  </a:lnTo>
                  <a:lnTo>
                    <a:pt x="3207" y="2726"/>
                  </a:lnTo>
                  <a:lnTo>
                    <a:pt x="3212" y="2709"/>
                  </a:lnTo>
                  <a:lnTo>
                    <a:pt x="3219" y="2691"/>
                  </a:lnTo>
                  <a:lnTo>
                    <a:pt x="3224" y="2672"/>
                  </a:lnTo>
                  <a:lnTo>
                    <a:pt x="3231" y="2653"/>
                  </a:lnTo>
                  <a:lnTo>
                    <a:pt x="3236" y="2634"/>
                  </a:lnTo>
                  <a:lnTo>
                    <a:pt x="3243" y="2617"/>
                  </a:lnTo>
                  <a:lnTo>
                    <a:pt x="3248" y="2596"/>
                  </a:lnTo>
                  <a:lnTo>
                    <a:pt x="3254" y="2577"/>
                  </a:lnTo>
                  <a:lnTo>
                    <a:pt x="3259" y="2556"/>
                  </a:lnTo>
                  <a:lnTo>
                    <a:pt x="3264" y="2537"/>
                  </a:lnTo>
                  <a:lnTo>
                    <a:pt x="3269" y="2516"/>
                  </a:lnTo>
                  <a:lnTo>
                    <a:pt x="3275" y="2497"/>
                  </a:lnTo>
                  <a:lnTo>
                    <a:pt x="3280" y="2476"/>
                  </a:lnTo>
                  <a:lnTo>
                    <a:pt x="3287" y="2457"/>
                  </a:lnTo>
                  <a:lnTo>
                    <a:pt x="3292" y="2436"/>
                  </a:lnTo>
                  <a:lnTo>
                    <a:pt x="3297" y="2415"/>
                  </a:lnTo>
                  <a:lnTo>
                    <a:pt x="3302" y="2394"/>
                  </a:lnTo>
                  <a:lnTo>
                    <a:pt x="3308" y="2375"/>
                  </a:lnTo>
                  <a:lnTo>
                    <a:pt x="3311" y="2354"/>
                  </a:lnTo>
                  <a:lnTo>
                    <a:pt x="3316" y="2333"/>
                  </a:lnTo>
                  <a:lnTo>
                    <a:pt x="3322" y="2312"/>
                  </a:lnTo>
                  <a:lnTo>
                    <a:pt x="3327" y="2293"/>
                  </a:lnTo>
                  <a:lnTo>
                    <a:pt x="3328" y="2272"/>
                  </a:lnTo>
                  <a:lnTo>
                    <a:pt x="3334" y="2251"/>
                  </a:lnTo>
                  <a:lnTo>
                    <a:pt x="3335" y="2231"/>
                  </a:lnTo>
                  <a:lnTo>
                    <a:pt x="3341" y="2210"/>
                  </a:lnTo>
                  <a:lnTo>
                    <a:pt x="3342" y="2189"/>
                  </a:lnTo>
                  <a:lnTo>
                    <a:pt x="3346" y="2168"/>
                  </a:lnTo>
                  <a:lnTo>
                    <a:pt x="3348" y="2147"/>
                  </a:lnTo>
                  <a:lnTo>
                    <a:pt x="3351" y="2126"/>
                  </a:lnTo>
                  <a:lnTo>
                    <a:pt x="3353" y="2105"/>
                  </a:lnTo>
                  <a:lnTo>
                    <a:pt x="3355" y="2085"/>
                  </a:lnTo>
                  <a:lnTo>
                    <a:pt x="3356" y="2064"/>
                  </a:lnTo>
                  <a:lnTo>
                    <a:pt x="3358" y="2045"/>
                  </a:lnTo>
                  <a:lnTo>
                    <a:pt x="3358" y="2024"/>
                  </a:lnTo>
                  <a:lnTo>
                    <a:pt x="3360" y="2005"/>
                  </a:lnTo>
                  <a:lnTo>
                    <a:pt x="3360" y="1985"/>
                  </a:lnTo>
                  <a:lnTo>
                    <a:pt x="3362" y="1966"/>
                  </a:lnTo>
                  <a:lnTo>
                    <a:pt x="3360" y="1945"/>
                  </a:lnTo>
                  <a:lnTo>
                    <a:pt x="3360" y="1926"/>
                  </a:lnTo>
                  <a:lnTo>
                    <a:pt x="3358" y="1907"/>
                  </a:lnTo>
                  <a:lnTo>
                    <a:pt x="3358" y="1888"/>
                  </a:lnTo>
                  <a:lnTo>
                    <a:pt x="3356" y="1869"/>
                  </a:lnTo>
                  <a:lnTo>
                    <a:pt x="3355" y="1852"/>
                  </a:lnTo>
                  <a:lnTo>
                    <a:pt x="3353" y="1832"/>
                  </a:lnTo>
                  <a:lnTo>
                    <a:pt x="3351" y="1817"/>
                  </a:lnTo>
                  <a:lnTo>
                    <a:pt x="3348" y="1798"/>
                  </a:lnTo>
                  <a:lnTo>
                    <a:pt x="3344" y="1780"/>
                  </a:lnTo>
                  <a:lnTo>
                    <a:pt x="3341" y="1765"/>
                  </a:lnTo>
                  <a:lnTo>
                    <a:pt x="3337" y="1749"/>
                  </a:lnTo>
                  <a:lnTo>
                    <a:pt x="3332" y="1732"/>
                  </a:lnTo>
                  <a:lnTo>
                    <a:pt x="3327" y="1716"/>
                  </a:lnTo>
                  <a:lnTo>
                    <a:pt x="3322" y="1700"/>
                  </a:lnTo>
                  <a:lnTo>
                    <a:pt x="3318" y="1686"/>
                  </a:lnTo>
                  <a:lnTo>
                    <a:pt x="3308" y="1674"/>
                  </a:lnTo>
                  <a:lnTo>
                    <a:pt x="3292" y="1674"/>
                  </a:lnTo>
                  <a:lnTo>
                    <a:pt x="3282" y="1685"/>
                  </a:lnTo>
                  <a:lnTo>
                    <a:pt x="3282" y="1700"/>
                  </a:lnTo>
                  <a:lnTo>
                    <a:pt x="3283" y="1711"/>
                  </a:lnTo>
                  <a:lnTo>
                    <a:pt x="3288" y="1721"/>
                  </a:lnTo>
                  <a:lnTo>
                    <a:pt x="3290" y="1732"/>
                  </a:lnTo>
                  <a:lnTo>
                    <a:pt x="3295" y="1744"/>
                  </a:lnTo>
                  <a:lnTo>
                    <a:pt x="3297" y="1754"/>
                  </a:lnTo>
                  <a:lnTo>
                    <a:pt x="3301" y="1766"/>
                  </a:lnTo>
                  <a:lnTo>
                    <a:pt x="3304" y="1779"/>
                  </a:lnTo>
                  <a:lnTo>
                    <a:pt x="3308" y="1792"/>
                  </a:lnTo>
                  <a:lnTo>
                    <a:pt x="3308" y="1805"/>
                  </a:lnTo>
                  <a:lnTo>
                    <a:pt x="3311" y="1819"/>
                  </a:lnTo>
                  <a:lnTo>
                    <a:pt x="3311" y="1831"/>
                  </a:lnTo>
                  <a:lnTo>
                    <a:pt x="3315" y="1846"/>
                  </a:lnTo>
                  <a:lnTo>
                    <a:pt x="3315" y="1860"/>
                  </a:lnTo>
                  <a:lnTo>
                    <a:pt x="3316" y="1874"/>
                  </a:lnTo>
                  <a:lnTo>
                    <a:pt x="3318" y="1890"/>
                  </a:lnTo>
                  <a:lnTo>
                    <a:pt x="3320" y="1905"/>
                  </a:lnTo>
                  <a:lnTo>
                    <a:pt x="3320" y="1919"/>
                  </a:lnTo>
                  <a:lnTo>
                    <a:pt x="3320" y="1935"/>
                  </a:lnTo>
                  <a:lnTo>
                    <a:pt x="3320" y="1951"/>
                  </a:lnTo>
                  <a:lnTo>
                    <a:pt x="3320" y="1966"/>
                  </a:lnTo>
                  <a:lnTo>
                    <a:pt x="3318" y="1982"/>
                  </a:lnTo>
                  <a:lnTo>
                    <a:pt x="3318" y="1999"/>
                  </a:lnTo>
                  <a:lnTo>
                    <a:pt x="3318" y="2017"/>
                  </a:lnTo>
                  <a:lnTo>
                    <a:pt x="3318" y="2034"/>
                  </a:lnTo>
                  <a:lnTo>
                    <a:pt x="3316" y="2050"/>
                  </a:lnTo>
                  <a:lnTo>
                    <a:pt x="3315" y="2067"/>
                  </a:lnTo>
                  <a:lnTo>
                    <a:pt x="3313" y="2085"/>
                  </a:lnTo>
                  <a:lnTo>
                    <a:pt x="3311" y="2104"/>
                  </a:lnTo>
                  <a:lnTo>
                    <a:pt x="3309" y="2121"/>
                  </a:lnTo>
                  <a:lnTo>
                    <a:pt x="3308" y="2140"/>
                  </a:lnTo>
                  <a:lnTo>
                    <a:pt x="3306" y="2158"/>
                  </a:lnTo>
                  <a:lnTo>
                    <a:pt x="3304" y="2178"/>
                  </a:lnTo>
                  <a:lnTo>
                    <a:pt x="3301" y="2196"/>
                  </a:lnTo>
                  <a:lnTo>
                    <a:pt x="3297" y="2215"/>
                  </a:lnTo>
                  <a:lnTo>
                    <a:pt x="3294" y="2234"/>
                  </a:lnTo>
                  <a:lnTo>
                    <a:pt x="3290" y="2255"/>
                  </a:lnTo>
                  <a:lnTo>
                    <a:pt x="3285" y="2274"/>
                  </a:lnTo>
                  <a:lnTo>
                    <a:pt x="3282" y="2293"/>
                  </a:lnTo>
                  <a:lnTo>
                    <a:pt x="3278" y="2314"/>
                  </a:lnTo>
                  <a:lnTo>
                    <a:pt x="3275" y="2335"/>
                  </a:lnTo>
                  <a:lnTo>
                    <a:pt x="3269" y="2356"/>
                  </a:lnTo>
                  <a:lnTo>
                    <a:pt x="3264" y="2377"/>
                  </a:lnTo>
                  <a:lnTo>
                    <a:pt x="3259" y="2398"/>
                  </a:lnTo>
                  <a:lnTo>
                    <a:pt x="3255" y="2418"/>
                  </a:lnTo>
                  <a:lnTo>
                    <a:pt x="3250" y="2439"/>
                  </a:lnTo>
                  <a:lnTo>
                    <a:pt x="3245" y="2460"/>
                  </a:lnTo>
                  <a:lnTo>
                    <a:pt x="3240" y="2483"/>
                  </a:lnTo>
                  <a:lnTo>
                    <a:pt x="3235" y="2505"/>
                  </a:lnTo>
                  <a:lnTo>
                    <a:pt x="3228" y="2526"/>
                  </a:lnTo>
                  <a:lnTo>
                    <a:pt x="3221" y="2547"/>
                  </a:lnTo>
                  <a:lnTo>
                    <a:pt x="3214" y="2570"/>
                  </a:lnTo>
                  <a:lnTo>
                    <a:pt x="3208" y="2592"/>
                  </a:lnTo>
                  <a:lnTo>
                    <a:pt x="3200" y="2615"/>
                  </a:lnTo>
                  <a:lnTo>
                    <a:pt x="3195" y="2639"/>
                  </a:lnTo>
                  <a:lnTo>
                    <a:pt x="3186" y="2662"/>
                  </a:lnTo>
                  <a:lnTo>
                    <a:pt x="3181" y="2686"/>
                  </a:lnTo>
                  <a:lnTo>
                    <a:pt x="3172" y="2707"/>
                  </a:lnTo>
                  <a:lnTo>
                    <a:pt x="3163" y="2731"/>
                  </a:lnTo>
                  <a:lnTo>
                    <a:pt x="3155" y="2754"/>
                  </a:lnTo>
                  <a:lnTo>
                    <a:pt x="3148" y="2778"/>
                  </a:lnTo>
                  <a:lnTo>
                    <a:pt x="3139" y="2803"/>
                  </a:lnTo>
                  <a:lnTo>
                    <a:pt x="3130" y="2827"/>
                  </a:lnTo>
                  <a:lnTo>
                    <a:pt x="3122" y="2851"/>
                  </a:lnTo>
                  <a:lnTo>
                    <a:pt x="3115" y="2877"/>
                  </a:lnTo>
                  <a:lnTo>
                    <a:pt x="3108" y="2893"/>
                  </a:lnTo>
                  <a:lnTo>
                    <a:pt x="3101" y="2909"/>
                  </a:lnTo>
                  <a:lnTo>
                    <a:pt x="3094" y="2924"/>
                  </a:lnTo>
                  <a:lnTo>
                    <a:pt x="3088" y="2940"/>
                  </a:lnTo>
                  <a:lnTo>
                    <a:pt x="3082" y="2956"/>
                  </a:lnTo>
                  <a:lnTo>
                    <a:pt x="3075" y="2971"/>
                  </a:lnTo>
                  <a:lnTo>
                    <a:pt x="3068" y="2987"/>
                  </a:lnTo>
                  <a:lnTo>
                    <a:pt x="3062" y="3003"/>
                  </a:lnTo>
                  <a:lnTo>
                    <a:pt x="3055" y="3017"/>
                  </a:lnTo>
                  <a:lnTo>
                    <a:pt x="3048" y="3032"/>
                  </a:lnTo>
                  <a:lnTo>
                    <a:pt x="3042" y="3048"/>
                  </a:lnTo>
                  <a:lnTo>
                    <a:pt x="3036" y="3064"/>
                  </a:lnTo>
                  <a:lnTo>
                    <a:pt x="3029" y="3077"/>
                  </a:lnTo>
                  <a:lnTo>
                    <a:pt x="3024" y="3093"/>
                  </a:lnTo>
                  <a:lnTo>
                    <a:pt x="3017" y="3107"/>
                  </a:lnTo>
                  <a:lnTo>
                    <a:pt x="3012" y="3123"/>
                  </a:lnTo>
                  <a:lnTo>
                    <a:pt x="3005" y="3137"/>
                  </a:lnTo>
                  <a:lnTo>
                    <a:pt x="2998" y="3151"/>
                  </a:lnTo>
                  <a:lnTo>
                    <a:pt x="2991" y="3164"/>
                  </a:lnTo>
                  <a:lnTo>
                    <a:pt x="2986" y="3178"/>
                  </a:lnTo>
                  <a:lnTo>
                    <a:pt x="2979" y="3192"/>
                  </a:lnTo>
                  <a:lnTo>
                    <a:pt x="2972" y="3206"/>
                  </a:lnTo>
                  <a:lnTo>
                    <a:pt x="2965" y="3220"/>
                  </a:lnTo>
                  <a:lnTo>
                    <a:pt x="2960" y="3236"/>
                  </a:lnTo>
                  <a:lnTo>
                    <a:pt x="2953" y="3248"/>
                  </a:lnTo>
                  <a:lnTo>
                    <a:pt x="2946" y="3262"/>
                  </a:lnTo>
                  <a:lnTo>
                    <a:pt x="2941" y="3274"/>
                  </a:lnTo>
                  <a:lnTo>
                    <a:pt x="2935" y="3288"/>
                  </a:lnTo>
                  <a:lnTo>
                    <a:pt x="2928" y="3300"/>
                  </a:lnTo>
                  <a:lnTo>
                    <a:pt x="2922" y="3314"/>
                  </a:lnTo>
                  <a:lnTo>
                    <a:pt x="2916" y="3326"/>
                  </a:lnTo>
                  <a:lnTo>
                    <a:pt x="2911" y="3340"/>
                  </a:lnTo>
                  <a:lnTo>
                    <a:pt x="2904" y="3350"/>
                  </a:lnTo>
                  <a:lnTo>
                    <a:pt x="2897" y="3363"/>
                  </a:lnTo>
                  <a:lnTo>
                    <a:pt x="2890" y="3375"/>
                  </a:lnTo>
                  <a:lnTo>
                    <a:pt x="2885" y="3387"/>
                  </a:lnTo>
                  <a:lnTo>
                    <a:pt x="2878" y="3397"/>
                  </a:lnTo>
                  <a:lnTo>
                    <a:pt x="2871" y="3410"/>
                  </a:lnTo>
                  <a:lnTo>
                    <a:pt x="2864" y="3420"/>
                  </a:lnTo>
                  <a:lnTo>
                    <a:pt x="2859" y="3432"/>
                  </a:lnTo>
                  <a:lnTo>
                    <a:pt x="2852" y="3443"/>
                  </a:lnTo>
                  <a:lnTo>
                    <a:pt x="2847" y="3453"/>
                  </a:lnTo>
                  <a:lnTo>
                    <a:pt x="2840" y="3464"/>
                  </a:lnTo>
                  <a:lnTo>
                    <a:pt x="2835" y="3474"/>
                  </a:lnTo>
                  <a:lnTo>
                    <a:pt x="2829" y="3484"/>
                  </a:lnTo>
                  <a:lnTo>
                    <a:pt x="2824" y="3495"/>
                  </a:lnTo>
                  <a:lnTo>
                    <a:pt x="2819" y="3505"/>
                  </a:lnTo>
                  <a:lnTo>
                    <a:pt x="2814" y="3516"/>
                  </a:lnTo>
                  <a:lnTo>
                    <a:pt x="2807" y="3524"/>
                  </a:lnTo>
                  <a:lnTo>
                    <a:pt x="2802" y="3533"/>
                  </a:lnTo>
                  <a:lnTo>
                    <a:pt x="2796" y="3542"/>
                  </a:lnTo>
                  <a:lnTo>
                    <a:pt x="2791" y="3550"/>
                  </a:lnTo>
                  <a:lnTo>
                    <a:pt x="2786" y="3559"/>
                  </a:lnTo>
                  <a:lnTo>
                    <a:pt x="2781" y="3568"/>
                  </a:lnTo>
                  <a:lnTo>
                    <a:pt x="2775" y="3577"/>
                  </a:lnTo>
                  <a:lnTo>
                    <a:pt x="2770" y="3585"/>
                  </a:lnTo>
                  <a:lnTo>
                    <a:pt x="2760" y="3599"/>
                  </a:lnTo>
                  <a:lnTo>
                    <a:pt x="2749" y="3615"/>
                  </a:lnTo>
                  <a:lnTo>
                    <a:pt x="2741" y="3629"/>
                  </a:lnTo>
                  <a:lnTo>
                    <a:pt x="2732" y="3643"/>
                  </a:lnTo>
                  <a:lnTo>
                    <a:pt x="2722" y="3636"/>
                  </a:lnTo>
                  <a:lnTo>
                    <a:pt x="2713" y="3630"/>
                  </a:lnTo>
                  <a:lnTo>
                    <a:pt x="2704" y="3625"/>
                  </a:lnTo>
                  <a:lnTo>
                    <a:pt x="2695" y="3620"/>
                  </a:lnTo>
                  <a:lnTo>
                    <a:pt x="2685" y="3615"/>
                  </a:lnTo>
                  <a:lnTo>
                    <a:pt x="2676" y="3610"/>
                  </a:lnTo>
                  <a:lnTo>
                    <a:pt x="2668" y="3604"/>
                  </a:lnTo>
                  <a:lnTo>
                    <a:pt x="2659" y="3601"/>
                  </a:lnTo>
                  <a:lnTo>
                    <a:pt x="2649" y="3596"/>
                  </a:lnTo>
                  <a:lnTo>
                    <a:pt x="2638" y="3590"/>
                  </a:lnTo>
                  <a:lnTo>
                    <a:pt x="2628" y="3585"/>
                  </a:lnTo>
                  <a:lnTo>
                    <a:pt x="2619" y="3582"/>
                  </a:lnTo>
                  <a:lnTo>
                    <a:pt x="2609" y="3577"/>
                  </a:lnTo>
                  <a:lnTo>
                    <a:pt x="2600" y="3573"/>
                  </a:lnTo>
                  <a:lnTo>
                    <a:pt x="2589" y="3570"/>
                  </a:lnTo>
                  <a:lnTo>
                    <a:pt x="2581" y="3566"/>
                  </a:lnTo>
                  <a:lnTo>
                    <a:pt x="2569" y="3561"/>
                  </a:lnTo>
                  <a:lnTo>
                    <a:pt x="2558" y="3556"/>
                  </a:lnTo>
                  <a:lnTo>
                    <a:pt x="2548" y="3552"/>
                  </a:lnTo>
                  <a:lnTo>
                    <a:pt x="2537" y="3549"/>
                  </a:lnTo>
                  <a:lnTo>
                    <a:pt x="2527" y="3543"/>
                  </a:lnTo>
                  <a:lnTo>
                    <a:pt x="2516" y="3540"/>
                  </a:lnTo>
                  <a:lnTo>
                    <a:pt x="2506" y="3537"/>
                  </a:lnTo>
                  <a:lnTo>
                    <a:pt x="2495" y="3535"/>
                  </a:lnTo>
                  <a:lnTo>
                    <a:pt x="2483" y="3530"/>
                  </a:lnTo>
                  <a:lnTo>
                    <a:pt x="2473" y="3528"/>
                  </a:lnTo>
                  <a:lnTo>
                    <a:pt x="2462" y="3523"/>
                  </a:lnTo>
                  <a:lnTo>
                    <a:pt x="2452" y="3521"/>
                  </a:lnTo>
                  <a:lnTo>
                    <a:pt x="2442" y="3517"/>
                  </a:lnTo>
                  <a:lnTo>
                    <a:pt x="2431" y="3516"/>
                  </a:lnTo>
                  <a:lnTo>
                    <a:pt x="2421" y="3512"/>
                  </a:lnTo>
                  <a:lnTo>
                    <a:pt x="2410" y="3510"/>
                  </a:lnTo>
                  <a:lnTo>
                    <a:pt x="2398" y="3505"/>
                  </a:lnTo>
                  <a:lnTo>
                    <a:pt x="2388" y="3504"/>
                  </a:lnTo>
                  <a:lnTo>
                    <a:pt x="2375" y="3500"/>
                  </a:lnTo>
                  <a:lnTo>
                    <a:pt x="2365" y="3498"/>
                  </a:lnTo>
                  <a:lnTo>
                    <a:pt x="2355" y="3495"/>
                  </a:lnTo>
                  <a:lnTo>
                    <a:pt x="2344" y="3493"/>
                  </a:lnTo>
                  <a:lnTo>
                    <a:pt x="2334" y="3490"/>
                  </a:lnTo>
                  <a:lnTo>
                    <a:pt x="2323" y="3488"/>
                  </a:lnTo>
                  <a:lnTo>
                    <a:pt x="2311" y="3484"/>
                  </a:lnTo>
                  <a:lnTo>
                    <a:pt x="2301" y="3483"/>
                  </a:lnTo>
                  <a:lnTo>
                    <a:pt x="2290" y="3481"/>
                  </a:lnTo>
                  <a:lnTo>
                    <a:pt x="2280" y="3479"/>
                  </a:lnTo>
                  <a:lnTo>
                    <a:pt x="2269" y="3476"/>
                  </a:lnTo>
                  <a:lnTo>
                    <a:pt x="2259" y="3476"/>
                  </a:lnTo>
                  <a:lnTo>
                    <a:pt x="2249" y="3472"/>
                  </a:lnTo>
                  <a:lnTo>
                    <a:pt x="2240" y="3472"/>
                  </a:lnTo>
                  <a:lnTo>
                    <a:pt x="2229" y="3469"/>
                  </a:lnTo>
                  <a:lnTo>
                    <a:pt x="2219" y="3467"/>
                  </a:lnTo>
                  <a:lnTo>
                    <a:pt x="2209" y="3464"/>
                  </a:lnTo>
                  <a:lnTo>
                    <a:pt x="2198" y="3462"/>
                  </a:lnTo>
                  <a:lnTo>
                    <a:pt x="2188" y="3458"/>
                  </a:lnTo>
                  <a:lnTo>
                    <a:pt x="2177" y="3458"/>
                  </a:lnTo>
                  <a:lnTo>
                    <a:pt x="2167" y="3455"/>
                  </a:lnTo>
                  <a:lnTo>
                    <a:pt x="2158" y="3455"/>
                  </a:lnTo>
                  <a:lnTo>
                    <a:pt x="2148" y="3453"/>
                  </a:lnTo>
                  <a:lnTo>
                    <a:pt x="2137" y="3451"/>
                  </a:lnTo>
                  <a:lnTo>
                    <a:pt x="2129" y="3450"/>
                  </a:lnTo>
                  <a:lnTo>
                    <a:pt x="2120" y="3450"/>
                  </a:lnTo>
                  <a:lnTo>
                    <a:pt x="2101" y="3446"/>
                  </a:lnTo>
                  <a:lnTo>
                    <a:pt x="2085" y="3444"/>
                  </a:lnTo>
                  <a:lnTo>
                    <a:pt x="2069" y="3441"/>
                  </a:lnTo>
                  <a:lnTo>
                    <a:pt x="2055" y="3439"/>
                  </a:lnTo>
                  <a:lnTo>
                    <a:pt x="2042" y="3436"/>
                  </a:lnTo>
                  <a:lnTo>
                    <a:pt x="2029" y="3434"/>
                  </a:lnTo>
                  <a:lnTo>
                    <a:pt x="2014" y="3430"/>
                  </a:lnTo>
                  <a:lnTo>
                    <a:pt x="2002" y="3429"/>
                  </a:lnTo>
                  <a:lnTo>
                    <a:pt x="1989" y="3425"/>
                  </a:lnTo>
                  <a:lnTo>
                    <a:pt x="1979" y="3424"/>
                  </a:lnTo>
                  <a:lnTo>
                    <a:pt x="1967" y="3420"/>
                  </a:lnTo>
                  <a:lnTo>
                    <a:pt x="1956" y="3418"/>
                  </a:lnTo>
                  <a:lnTo>
                    <a:pt x="1946" y="3417"/>
                  </a:lnTo>
                  <a:lnTo>
                    <a:pt x="1939" y="3415"/>
                  </a:lnTo>
                  <a:lnTo>
                    <a:pt x="1922" y="3411"/>
                  </a:lnTo>
                  <a:lnTo>
                    <a:pt x="1909" y="3408"/>
                  </a:lnTo>
                  <a:lnTo>
                    <a:pt x="1909" y="3390"/>
                  </a:lnTo>
                  <a:lnTo>
                    <a:pt x="1909" y="3373"/>
                  </a:lnTo>
                  <a:lnTo>
                    <a:pt x="1911" y="3352"/>
                  </a:lnTo>
                  <a:lnTo>
                    <a:pt x="1915" y="3333"/>
                  </a:lnTo>
                  <a:lnTo>
                    <a:pt x="1916" y="3310"/>
                  </a:lnTo>
                  <a:lnTo>
                    <a:pt x="1920" y="3286"/>
                  </a:lnTo>
                  <a:lnTo>
                    <a:pt x="1925" y="3260"/>
                  </a:lnTo>
                  <a:lnTo>
                    <a:pt x="1930" y="3234"/>
                  </a:lnTo>
                  <a:lnTo>
                    <a:pt x="1935" y="3203"/>
                  </a:lnTo>
                  <a:lnTo>
                    <a:pt x="1941" y="3173"/>
                  </a:lnTo>
                  <a:lnTo>
                    <a:pt x="1946" y="3140"/>
                  </a:lnTo>
                  <a:lnTo>
                    <a:pt x="1955" y="3109"/>
                  </a:lnTo>
                  <a:lnTo>
                    <a:pt x="1960" y="3074"/>
                  </a:lnTo>
                  <a:lnTo>
                    <a:pt x="1969" y="3039"/>
                  </a:lnTo>
                  <a:lnTo>
                    <a:pt x="1975" y="3003"/>
                  </a:lnTo>
                  <a:lnTo>
                    <a:pt x="1986" y="2966"/>
                  </a:lnTo>
                  <a:lnTo>
                    <a:pt x="1993" y="2926"/>
                  </a:lnTo>
                  <a:lnTo>
                    <a:pt x="2002" y="2888"/>
                  </a:lnTo>
                  <a:lnTo>
                    <a:pt x="2010" y="2848"/>
                  </a:lnTo>
                  <a:lnTo>
                    <a:pt x="2021" y="2808"/>
                  </a:lnTo>
                  <a:lnTo>
                    <a:pt x="2031" y="2764"/>
                  </a:lnTo>
                  <a:lnTo>
                    <a:pt x="2042" y="2723"/>
                  </a:lnTo>
                  <a:lnTo>
                    <a:pt x="2052" y="2681"/>
                  </a:lnTo>
                  <a:lnTo>
                    <a:pt x="2062" y="2639"/>
                  </a:lnTo>
                  <a:lnTo>
                    <a:pt x="2073" y="2594"/>
                  </a:lnTo>
                  <a:lnTo>
                    <a:pt x="2083" y="2552"/>
                  </a:lnTo>
                  <a:lnTo>
                    <a:pt x="2094" y="2507"/>
                  </a:lnTo>
                  <a:lnTo>
                    <a:pt x="2104" y="2465"/>
                  </a:lnTo>
                  <a:lnTo>
                    <a:pt x="2115" y="2420"/>
                  </a:lnTo>
                  <a:lnTo>
                    <a:pt x="2127" y="2377"/>
                  </a:lnTo>
                  <a:lnTo>
                    <a:pt x="2137" y="2333"/>
                  </a:lnTo>
                  <a:lnTo>
                    <a:pt x="2149" y="2291"/>
                  </a:lnTo>
                  <a:lnTo>
                    <a:pt x="2160" y="2246"/>
                  </a:lnTo>
                  <a:lnTo>
                    <a:pt x="2170" y="2203"/>
                  </a:lnTo>
                  <a:lnTo>
                    <a:pt x="2181" y="2159"/>
                  </a:lnTo>
                  <a:lnTo>
                    <a:pt x="2193" y="2118"/>
                  </a:lnTo>
                  <a:lnTo>
                    <a:pt x="2203" y="2076"/>
                  </a:lnTo>
                  <a:lnTo>
                    <a:pt x="2214" y="2034"/>
                  </a:lnTo>
                  <a:lnTo>
                    <a:pt x="2224" y="1992"/>
                  </a:lnTo>
                  <a:lnTo>
                    <a:pt x="2236" y="1954"/>
                  </a:lnTo>
                  <a:lnTo>
                    <a:pt x="2245" y="1912"/>
                  </a:lnTo>
                  <a:lnTo>
                    <a:pt x="2255" y="1874"/>
                  </a:lnTo>
                  <a:lnTo>
                    <a:pt x="2266" y="1838"/>
                  </a:lnTo>
                  <a:lnTo>
                    <a:pt x="2276" y="1801"/>
                  </a:lnTo>
                  <a:lnTo>
                    <a:pt x="2285" y="1765"/>
                  </a:lnTo>
                  <a:lnTo>
                    <a:pt x="2294" y="1732"/>
                  </a:lnTo>
                  <a:lnTo>
                    <a:pt x="2302" y="1699"/>
                  </a:lnTo>
                  <a:lnTo>
                    <a:pt x="2313" y="1667"/>
                  </a:lnTo>
                  <a:lnTo>
                    <a:pt x="2320" y="1636"/>
                  </a:lnTo>
                  <a:lnTo>
                    <a:pt x="2327" y="1606"/>
                  </a:lnTo>
                  <a:lnTo>
                    <a:pt x="2334" y="1579"/>
                  </a:lnTo>
                  <a:lnTo>
                    <a:pt x="2342" y="1552"/>
                  </a:lnTo>
                  <a:lnTo>
                    <a:pt x="2348" y="1526"/>
                  </a:lnTo>
                  <a:lnTo>
                    <a:pt x="2355" y="1506"/>
                  </a:lnTo>
                  <a:lnTo>
                    <a:pt x="2360" y="1483"/>
                  </a:lnTo>
                  <a:lnTo>
                    <a:pt x="2367" y="1466"/>
                  </a:lnTo>
                  <a:lnTo>
                    <a:pt x="2370" y="1446"/>
                  </a:lnTo>
                  <a:lnTo>
                    <a:pt x="2375" y="1432"/>
                  </a:lnTo>
                  <a:lnTo>
                    <a:pt x="2379" y="1419"/>
                  </a:lnTo>
                  <a:lnTo>
                    <a:pt x="2382" y="1410"/>
                  </a:lnTo>
                  <a:lnTo>
                    <a:pt x="2384" y="1399"/>
                  </a:lnTo>
                  <a:lnTo>
                    <a:pt x="2388" y="1394"/>
                  </a:lnTo>
                  <a:lnTo>
                    <a:pt x="2389" y="1389"/>
                  </a:lnTo>
                  <a:lnTo>
                    <a:pt x="2391" y="1389"/>
                  </a:lnTo>
                  <a:lnTo>
                    <a:pt x="2389" y="1372"/>
                  </a:lnTo>
                  <a:lnTo>
                    <a:pt x="2377" y="1365"/>
                  </a:lnTo>
                  <a:lnTo>
                    <a:pt x="2360" y="1365"/>
                  </a:lnTo>
                  <a:lnTo>
                    <a:pt x="2353" y="1377"/>
                  </a:lnTo>
                  <a:lnTo>
                    <a:pt x="2349" y="1380"/>
                  </a:lnTo>
                  <a:lnTo>
                    <a:pt x="2348" y="1386"/>
                  </a:lnTo>
                  <a:lnTo>
                    <a:pt x="2344" y="1394"/>
                  </a:lnTo>
                  <a:lnTo>
                    <a:pt x="2342" y="1406"/>
                  </a:lnTo>
                  <a:lnTo>
                    <a:pt x="2337" y="1419"/>
                  </a:lnTo>
                  <a:lnTo>
                    <a:pt x="2334" y="1434"/>
                  </a:lnTo>
                  <a:lnTo>
                    <a:pt x="2329" y="1452"/>
                  </a:lnTo>
                  <a:lnTo>
                    <a:pt x="2325" y="1472"/>
                  </a:lnTo>
                  <a:lnTo>
                    <a:pt x="2318" y="1492"/>
                  </a:lnTo>
                  <a:lnTo>
                    <a:pt x="2311" y="1516"/>
                  </a:lnTo>
                  <a:lnTo>
                    <a:pt x="2304" y="1540"/>
                  </a:lnTo>
                  <a:lnTo>
                    <a:pt x="2297" y="1566"/>
                  </a:lnTo>
                  <a:lnTo>
                    <a:pt x="2289" y="1592"/>
                  </a:lnTo>
                  <a:lnTo>
                    <a:pt x="2282" y="1624"/>
                  </a:lnTo>
                  <a:lnTo>
                    <a:pt x="2273" y="1655"/>
                  </a:lnTo>
                  <a:lnTo>
                    <a:pt x="2266" y="1688"/>
                  </a:lnTo>
                  <a:lnTo>
                    <a:pt x="2255" y="1719"/>
                  </a:lnTo>
                  <a:lnTo>
                    <a:pt x="2247" y="1754"/>
                  </a:lnTo>
                  <a:lnTo>
                    <a:pt x="2236" y="1789"/>
                  </a:lnTo>
                  <a:lnTo>
                    <a:pt x="2228" y="1827"/>
                  </a:lnTo>
                  <a:lnTo>
                    <a:pt x="2217" y="1864"/>
                  </a:lnTo>
                  <a:lnTo>
                    <a:pt x="2207" y="1902"/>
                  </a:lnTo>
                  <a:lnTo>
                    <a:pt x="2196" y="1940"/>
                  </a:lnTo>
                  <a:lnTo>
                    <a:pt x="2188" y="1982"/>
                  </a:lnTo>
                  <a:lnTo>
                    <a:pt x="2175" y="2022"/>
                  </a:lnTo>
                  <a:lnTo>
                    <a:pt x="2165" y="2064"/>
                  </a:lnTo>
                  <a:lnTo>
                    <a:pt x="2155" y="2105"/>
                  </a:lnTo>
                  <a:lnTo>
                    <a:pt x="2144" y="2149"/>
                  </a:lnTo>
                  <a:lnTo>
                    <a:pt x="2132" y="2191"/>
                  </a:lnTo>
                  <a:lnTo>
                    <a:pt x="2122" y="2236"/>
                  </a:lnTo>
                  <a:lnTo>
                    <a:pt x="2111" y="2279"/>
                  </a:lnTo>
                  <a:lnTo>
                    <a:pt x="2101" y="2325"/>
                  </a:lnTo>
                  <a:lnTo>
                    <a:pt x="2089" y="2366"/>
                  </a:lnTo>
                  <a:lnTo>
                    <a:pt x="2076" y="2411"/>
                  </a:lnTo>
                  <a:lnTo>
                    <a:pt x="2064" y="2453"/>
                  </a:lnTo>
                  <a:lnTo>
                    <a:pt x="2054" y="2498"/>
                  </a:lnTo>
                  <a:lnTo>
                    <a:pt x="2043" y="2542"/>
                  </a:lnTo>
                  <a:lnTo>
                    <a:pt x="2033" y="2585"/>
                  </a:lnTo>
                  <a:lnTo>
                    <a:pt x="2022" y="2629"/>
                  </a:lnTo>
                  <a:lnTo>
                    <a:pt x="2012" y="2672"/>
                  </a:lnTo>
                  <a:lnTo>
                    <a:pt x="2002" y="2714"/>
                  </a:lnTo>
                  <a:lnTo>
                    <a:pt x="1991" y="2756"/>
                  </a:lnTo>
                  <a:lnTo>
                    <a:pt x="1981" y="2798"/>
                  </a:lnTo>
                  <a:lnTo>
                    <a:pt x="1972" y="2839"/>
                  </a:lnTo>
                  <a:lnTo>
                    <a:pt x="1962" y="2879"/>
                  </a:lnTo>
                  <a:lnTo>
                    <a:pt x="1953" y="2919"/>
                  </a:lnTo>
                  <a:lnTo>
                    <a:pt x="1944" y="2957"/>
                  </a:lnTo>
                  <a:lnTo>
                    <a:pt x="1937" y="2997"/>
                  </a:lnTo>
                  <a:lnTo>
                    <a:pt x="1929" y="3032"/>
                  </a:lnTo>
                  <a:lnTo>
                    <a:pt x="1922" y="3069"/>
                  </a:lnTo>
                  <a:lnTo>
                    <a:pt x="1913" y="3102"/>
                  </a:lnTo>
                  <a:lnTo>
                    <a:pt x="1908" y="3137"/>
                  </a:lnTo>
                  <a:lnTo>
                    <a:pt x="1901" y="3168"/>
                  </a:lnTo>
                  <a:lnTo>
                    <a:pt x="1895" y="3199"/>
                  </a:lnTo>
                  <a:lnTo>
                    <a:pt x="1890" y="3227"/>
                  </a:lnTo>
                  <a:lnTo>
                    <a:pt x="1887" y="3257"/>
                  </a:lnTo>
                  <a:lnTo>
                    <a:pt x="1882" y="3281"/>
                  </a:lnTo>
                  <a:lnTo>
                    <a:pt x="1876" y="3307"/>
                  </a:lnTo>
                  <a:lnTo>
                    <a:pt x="1873" y="3330"/>
                  </a:lnTo>
                  <a:lnTo>
                    <a:pt x="1873" y="3352"/>
                  </a:lnTo>
                  <a:lnTo>
                    <a:pt x="1869" y="3371"/>
                  </a:lnTo>
                  <a:lnTo>
                    <a:pt x="1868" y="3389"/>
                  </a:lnTo>
                  <a:lnTo>
                    <a:pt x="1868" y="3404"/>
                  </a:lnTo>
                  <a:lnTo>
                    <a:pt x="1869" y="3420"/>
                  </a:lnTo>
                  <a:lnTo>
                    <a:pt x="1869" y="3429"/>
                  </a:lnTo>
                  <a:lnTo>
                    <a:pt x="1869" y="3439"/>
                  </a:lnTo>
                  <a:lnTo>
                    <a:pt x="1871" y="3448"/>
                  </a:lnTo>
                  <a:lnTo>
                    <a:pt x="1873" y="3458"/>
                  </a:lnTo>
                  <a:lnTo>
                    <a:pt x="1875" y="3467"/>
                  </a:lnTo>
                  <a:lnTo>
                    <a:pt x="1878" y="3477"/>
                  </a:lnTo>
                  <a:lnTo>
                    <a:pt x="1882" y="3486"/>
                  </a:lnTo>
                  <a:lnTo>
                    <a:pt x="1887" y="3497"/>
                  </a:lnTo>
                  <a:lnTo>
                    <a:pt x="1890" y="3505"/>
                  </a:lnTo>
                  <a:lnTo>
                    <a:pt x="1895" y="3514"/>
                  </a:lnTo>
                  <a:lnTo>
                    <a:pt x="1901" y="3523"/>
                  </a:lnTo>
                  <a:lnTo>
                    <a:pt x="1906" y="3533"/>
                  </a:lnTo>
                  <a:lnTo>
                    <a:pt x="1911" y="3542"/>
                  </a:lnTo>
                  <a:lnTo>
                    <a:pt x="1920" y="3550"/>
                  </a:lnTo>
                  <a:lnTo>
                    <a:pt x="1927" y="3559"/>
                  </a:lnTo>
                  <a:lnTo>
                    <a:pt x="1935" y="3570"/>
                  </a:lnTo>
                  <a:lnTo>
                    <a:pt x="1925" y="3578"/>
                  </a:lnTo>
                  <a:lnTo>
                    <a:pt x="1915" y="3594"/>
                  </a:lnTo>
                  <a:lnTo>
                    <a:pt x="1908" y="3601"/>
                  </a:lnTo>
                  <a:lnTo>
                    <a:pt x="1902" y="3611"/>
                  </a:lnTo>
                  <a:lnTo>
                    <a:pt x="1895" y="3622"/>
                  </a:lnTo>
                  <a:lnTo>
                    <a:pt x="1890" y="3632"/>
                  </a:lnTo>
                  <a:lnTo>
                    <a:pt x="1882" y="3643"/>
                  </a:lnTo>
                  <a:lnTo>
                    <a:pt x="1875" y="3655"/>
                  </a:lnTo>
                  <a:lnTo>
                    <a:pt x="1866" y="3667"/>
                  </a:lnTo>
                  <a:lnTo>
                    <a:pt x="1859" y="3681"/>
                  </a:lnTo>
                  <a:lnTo>
                    <a:pt x="1849" y="3693"/>
                  </a:lnTo>
                  <a:lnTo>
                    <a:pt x="1842" y="3707"/>
                  </a:lnTo>
                  <a:lnTo>
                    <a:pt x="1831" y="3723"/>
                  </a:lnTo>
                  <a:lnTo>
                    <a:pt x="1824" y="3738"/>
                  </a:lnTo>
                  <a:lnTo>
                    <a:pt x="1814" y="3752"/>
                  </a:lnTo>
                  <a:lnTo>
                    <a:pt x="1803" y="3768"/>
                  </a:lnTo>
                  <a:lnTo>
                    <a:pt x="1798" y="3775"/>
                  </a:lnTo>
                  <a:lnTo>
                    <a:pt x="1793" y="3783"/>
                  </a:lnTo>
                  <a:lnTo>
                    <a:pt x="1788" y="3790"/>
                  </a:lnTo>
                  <a:lnTo>
                    <a:pt x="1784" y="3801"/>
                  </a:lnTo>
                  <a:lnTo>
                    <a:pt x="1774" y="3817"/>
                  </a:lnTo>
                  <a:lnTo>
                    <a:pt x="1765" y="3832"/>
                  </a:lnTo>
                  <a:lnTo>
                    <a:pt x="1760" y="3841"/>
                  </a:lnTo>
                  <a:lnTo>
                    <a:pt x="1755" y="3850"/>
                  </a:lnTo>
                  <a:lnTo>
                    <a:pt x="1749" y="3858"/>
                  </a:lnTo>
                  <a:lnTo>
                    <a:pt x="1746" y="3869"/>
                  </a:lnTo>
                  <a:lnTo>
                    <a:pt x="1741" y="3876"/>
                  </a:lnTo>
                  <a:lnTo>
                    <a:pt x="1736" y="3884"/>
                  </a:lnTo>
                  <a:lnTo>
                    <a:pt x="1730" y="3893"/>
                  </a:lnTo>
                  <a:lnTo>
                    <a:pt x="1725" y="3903"/>
                  </a:lnTo>
                  <a:lnTo>
                    <a:pt x="1720" y="3912"/>
                  </a:lnTo>
                  <a:lnTo>
                    <a:pt x="1716" y="3921"/>
                  </a:lnTo>
                  <a:lnTo>
                    <a:pt x="1711" y="3930"/>
                  </a:lnTo>
                  <a:lnTo>
                    <a:pt x="1708" y="3940"/>
                  </a:lnTo>
                  <a:lnTo>
                    <a:pt x="1702" y="3949"/>
                  </a:lnTo>
                  <a:lnTo>
                    <a:pt x="1697" y="3957"/>
                  </a:lnTo>
                  <a:lnTo>
                    <a:pt x="1694" y="3966"/>
                  </a:lnTo>
                  <a:lnTo>
                    <a:pt x="1690" y="3976"/>
                  </a:lnTo>
                  <a:lnTo>
                    <a:pt x="1682" y="3994"/>
                  </a:lnTo>
                  <a:lnTo>
                    <a:pt x="1675" y="4013"/>
                  </a:lnTo>
                  <a:lnTo>
                    <a:pt x="1664" y="4013"/>
                  </a:lnTo>
                  <a:lnTo>
                    <a:pt x="1656" y="4015"/>
                  </a:lnTo>
                  <a:lnTo>
                    <a:pt x="1643" y="4016"/>
                  </a:lnTo>
                  <a:lnTo>
                    <a:pt x="1633" y="4018"/>
                  </a:lnTo>
                  <a:lnTo>
                    <a:pt x="1617" y="4018"/>
                  </a:lnTo>
                  <a:lnTo>
                    <a:pt x="1603" y="4020"/>
                  </a:lnTo>
                  <a:lnTo>
                    <a:pt x="1586" y="4022"/>
                  </a:lnTo>
                  <a:lnTo>
                    <a:pt x="1570" y="4023"/>
                  </a:lnTo>
                  <a:lnTo>
                    <a:pt x="1558" y="4023"/>
                  </a:lnTo>
                  <a:lnTo>
                    <a:pt x="1548" y="4023"/>
                  </a:lnTo>
                  <a:lnTo>
                    <a:pt x="1537" y="4023"/>
                  </a:lnTo>
                  <a:lnTo>
                    <a:pt x="1527" y="4025"/>
                  </a:lnTo>
                  <a:lnTo>
                    <a:pt x="1515" y="4025"/>
                  </a:lnTo>
                  <a:lnTo>
                    <a:pt x="1504" y="4025"/>
                  </a:lnTo>
                  <a:lnTo>
                    <a:pt x="1492" y="4025"/>
                  </a:lnTo>
                  <a:lnTo>
                    <a:pt x="1480" y="4027"/>
                  </a:lnTo>
                  <a:lnTo>
                    <a:pt x="1466" y="4027"/>
                  </a:lnTo>
                  <a:lnTo>
                    <a:pt x="1452" y="4027"/>
                  </a:lnTo>
                  <a:lnTo>
                    <a:pt x="1438" y="4027"/>
                  </a:lnTo>
                  <a:lnTo>
                    <a:pt x="1424" y="4027"/>
                  </a:lnTo>
                  <a:lnTo>
                    <a:pt x="1409" y="4027"/>
                  </a:lnTo>
                  <a:lnTo>
                    <a:pt x="1393" y="4027"/>
                  </a:lnTo>
                  <a:lnTo>
                    <a:pt x="1377" y="4027"/>
                  </a:lnTo>
                  <a:lnTo>
                    <a:pt x="1363" y="4029"/>
                  </a:lnTo>
                  <a:lnTo>
                    <a:pt x="1344" y="4027"/>
                  </a:lnTo>
                  <a:lnTo>
                    <a:pt x="1327" y="4027"/>
                  </a:lnTo>
                  <a:lnTo>
                    <a:pt x="1308" y="4027"/>
                  </a:lnTo>
                  <a:lnTo>
                    <a:pt x="1290" y="4027"/>
                  </a:lnTo>
                  <a:lnTo>
                    <a:pt x="1269" y="4025"/>
                  </a:lnTo>
                  <a:lnTo>
                    <a:pt x="1250" y="4025"/>
                  </a:lnTo>
                  <a:lnTo>
                    <a:pt x="1229" y="4025"/>
                  </a:lnTo>
                  <a:lnTo>
                    <a:pt x="1210" y="4025"/>
                  </a:lnTo>
                  <a:lnTo>
                    <a:pt x="1188" y="4023"/>
                  </a:lnTo>
                  <a:lnTo>
                    <a:pt x="1167" y="4022"/>
                  </a:lnTo>
                  <a:lnTo>
                    <a:pt x="1144" y="4020"/>
                  </a:lnTo>
                  <a:lnTo>
                    <a:pt x="1122" y="4020"/>
                  </a:lnTo>
                  <a:lnTo>
                    <a:pt x="1097" y="4018"/>
                  </a:lnTo>
                  <a:lnTo>
                    <a:pt x="1075" y="4016"/>
                  </a:lnTo>
                  <a:lnTo>
                    <a:pt x="1050" y="4015"/>
                  </a:lnTo>
                  <a:lnTo>
                    <a:pt x="1026" y="4015"/>
                  </a:lnTo>
                  <a:lnTo>
                    <a:pt x="998" y="4011"/>
                  </a:lnTo>
                  <a:lnTo>
                    <a:pt x="972" y="4010"/>
                  </a:lnTo>
                  <a:lnTo>
                    <a:pt x="944" y="4008"/>
                  </a:lnTo>
                  <a:lnTo>
                    <a:pt x="916" y="4006"/>
                  </a:lnTo>
                  <a:lnTo>
                    <a:pt x="887" y="4003"/>
                  </a:lnTo>
                  <a:lnTo>
                    <a:pt x="859" y="4001"/>
                  </a:lnTo>
                  <a:lnTo>
                    <a:pt x="829" y="3999"/>
                  </a:lnTo>
                  <a:lnTo>
                    <a:pt x="800" y="3997"/>
                  </a:lnTo>
                  <a:lnTo>
                    <a:pt x="767" y="3994"/>
                  </a:lnTo>
                  <a:lnTo>
                    <a:pt x="736" y="3990"/>
                  </a:lnTo>
                  <a:lnTo>
                    <a:pt x="704" y="3987"/>
                  </a:lnTo>
                  <a:lnTo>
                    <a:pt x="673" y="3985"/>
                  </a:lnTo>
                  <a:lnTo>
                    <a:pt x="638" y="3980"/>
                  </a:lnTo>
                  <a:lnTo>
                    <a:pt x="603" y="3978"/>
                  </a:lnTo>
                  <a:lnTo>
                    <a:pt x="569" y="3973"/>
                  </a:lnTo>
                  <a:lnTo>
                    <a:pt x="536" y="3971"/>
                  </a:lnTo>
                  <a:lnTo>
                    <a:pt x="522" y="3968"/>
                  </a:lnTo>
                  <a:lnTo>
                    <a:pt x="509" y="3966"/>
                  </a:lnTo>
                  <a:lnTo>
                    <a:pt x="497" y="3964"/>
                  </a:lnTo>
                  <a:lnTo>
                    <a:pt x="487" y="3963"/>
                  </a:lnTo>
                  <a:lnTo>
                    <a:pt x="475" y="3959"/>
                  </a:lnTo>
                  <a:lnTo>
                    <a:pt x="463" y="3957"/>
                  </a:lnTo>
                  <a:lnTo>
                    <a:pt x="450" y="3956"/>
                  </a:lnTo>
                  <a:lnTo>
                    <a:pt x="440" y="3954"/>
                  </a:lnTo>
                  <a:lnTo>
                    <a:pt x="428" y="3950"/>
                  </a:lnTo>
                  <a:lnTo>
                    <a:pt x="417" y="3949"/>
                  </a:lnTo>
                  <a:lnTo>
                    <a:pt x="407" y="3945"/>
                  </a:lnTo>
                  <a:lnTo>
                    <a:pt x="396" y="3943"/>
                  </a:lnTo>
                  <a:lnTo>
                    <a:pt x="386" y="3940"/>
                  </a:lnTo>
                  <a:lnTo>
                    <a:pt x="376" y="3938"/>
                  </a:lnTo>
                  <a:lnTo>
                    <a:pt x="365" y="3935"/>
                  </a:lnTo>
                  <a:lnTo>
                    <a:pt x="356" y="3933"/>
                  </a:lnTo>
                  <a:lnTo>
                    <a:pt x="346" y="3928"/>
                  </a:lnTo>
                  <a:lnTo>
                    <a:pt x="336" y="3924"/>
                  </a:lnTo>
                  <a:lnTo>
                    <a:pt x="325" y="3921"/>
                  </a:lnTo>
                  <a:lnTo>
                    <a:pt x="316" y="3917"/>
                  </a:lnTo>
                  <a:lnTo>
                    <a:pt x="297" y="3909"/>
                  </a:lnTo>
                  <a:lnTo>
                    <a:pt x="280" y="3902"/>
                  </a:lnTo>
                  <a:lnTo>
                    <a:pt x="269" y="3896"/>
                  </a:lnTo>
                  <a:lnTo>
                    <a:pt x="261" y="3893"/>
                  </a:lnTo>
                  <a:lnTo>
                    <a:pt x="252" y="3888"/>
                  </a:lnTo>
                  <a:lnTo>
                    <a:pt x="245" y="3884"/>
                  </a:lnTo>
                  <a:lnTo>
                    <a:pt x="229" y="3874"/>
                  </a:lnTo>
                  <a:lnTo>
                    <a:pt x="214" y="3865"/>
                  </a:lnTo>
                  <a:lnTo>
                    <a:pt x="198" y="3853"/>
                  </a:lnTo>
                  <a:lnTo>
                    <a:pt x="183" y="3843"/>
                  </a:lnTo>
                  <a:lnTo>
                    <a:pt x="167" y="3830"/>
                  </a:lnTo>
                  <a:lnTo>
                    <a:pt x="155" y="3820"/>
                  </a:lnTo>
                  <a:lnTo>
                    <a:pt x="141" y="3806"/>
                  </a:lnTo>
                  <a:lnTo>
                    <a:pt x="129" y="3794"/>
                  </a:lnTo>
                  <a:lnTo>
                    <a:pt x="116" y="3780"/>
                  </a:lnTo>
                  <a:lnTo>
                    <a:pt x="106" y="3768"/>
                  </a:lnTo>
                  <a:lnTo>
                    <a:pt x="94" y="3752"/>
                  </a:lnTo>
                  <a:lnTo>
                    <a:pt x="83" y="3738"/>
                  </a:lnTo>
                  <a:lnTo>
                    <a:pt x="75" y="3723"/>
                  </a:lnTo>
                  <a:lnTo>
                    <a:pt x="66" y="3709"/>
                  </a:lnTo>
                  <a:lnTo>
                    <a:pt x="57" y="3691"/>
                  </a:lnTo>
                  <a:lnTo>
                    <a:pt x="50" y="3676"/>
                  </a:lnTo>
                  <a:lnTo>
                    <a:pt x="43" y="3658"/>
                  </a:lnTo>
                  <a:lnTo>
                    <a:pt x="38" y="36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6" name="Freeform 288"/>
            <p:cNvSpPr>
              <a:spLocks/>
            </p:cNvSpPr>
            <p:nvPr/>
          </p:nvSpPr>
          <p:spPr bwMode="auto">
            <a:xfrm>
              <a:off x="3133" y="3933"/>
              <a:ext cx="396" cy="144"/>
            </a:xfrm>
            <a:custGeom>
              <a:avLst/>
              <a:gdLst>
                <a:gd name="T0" fmla="*/ 678 w 791"/>
                <a:gd name="T1" fmla="*/ 285 h 288"/>
                <a:gd name="T2" fmla="*/ 664 w 791"/>
                <a:gd name="T3" fmla="*/ 285 h 288"/>
                <a:gd name="T4" fmla="*/ 620 w 791"/>
                <a:gd name="T5" fmla="*/ 288 h 288"/>
                <a:gd name="T6" fmla="*/ 574 w 791"/>
                <a:gd name="T7" fmla="*/ 288 h 288"/>
                <a:gd name="T8" fmla="*/ 523 w 791"/>
                <a:gd name="T9" fmla="*/ 285 h 288"/>
                <a:gd name="T10" fmla="*/ 471 w 791"/>
                <a:gd name="T11" fmla="*/ 278 h 288"/>
                <a:gd name="T12" fmla="*/ 419 w 791"/>
                <a:gd name="T13" fmla="*/ 271 h 288"/>
                <a:gd name="T14" fmla="*/ 363 w 791"/>
                <a:gd name="T15" fmla="*/ 257 h 288"/>
                <a:gd name="T16" fmla="*/ 309 w 791"/>
                <a:gd name="T17" fmla="*/ 241 h 288"/>
                <a:gd name="T18" fmla="*/ 255 w 791"/>
                <a:gd name="T19" fmla="*/ 222 h 288"/>
                <a:gd name="T20" fmla="*/ 207 w 791"/>
                <a:gd name="T21" fmla="*/ 203 h 288"/>
                <a:gd name="T22" fmla="*/ 158 w 791"/>
                <a:gd name="T23" fmla="*/ 177 h 288"/>
                <a:gd name="T24" fmla="*/ 120 w 791"/>
                <a:gd name="T25" fmla="*/ 153 h 288"/>
                <a:gd name="T26" fmla="*/ 85 w 791"/>
                <a:gd name="T27" fmla="*/ 127 h 288"/>
                <a:gd name="T28" fmla="*/ 55 w 791"/>
                <a:gd name="T29" fmla="*/ 99 h 288"/>
                <a:gd name="T30" fmla="*/ 26 w 791"/>
                <a:gd name="T31" fmla="*/ 64 h 288"/>
                <a:gd name="T32" fmla="*/ 7 w 791"/>
                <a:gd name="T33" fmla="*/ 26 h 288"/>
                <a:gd name="T34" fmla="*/ 12 w 791"/>
                <a:gd name="T35" fmla="*/ 3 h 288"/>
                <a:gd name="T36" fmla="*/ 47 w 791"/>
                <a:gd name="T37" fmla="*/ 10 h 288"/>
                <a:gd name="T38" fmla="*/ 78 w 791"/>
                <a:gd name="T39" fmla="*/ 15 h 288"/>
                <a:gd name="T40" fmla="*/ 111 w 791"/>
                <a:gd name="T41" fmla="*/ 22 h 288"/>
                <a:gd name="T42" fmla="*/ 147 w 791"/>
                <a:gd name="T43" fmla="*/ 29 h 288"/>
                <a:gd name="T44" fmla="*/ 198 w 791"/>
                <a:gd name="T45" fmla="*/ 38 h 288"/>
                <a:gd name="T46" fmla="*/ 243 w 791"/>
                <a:gd name="T47" fmla="*/ 43 h 288"/>
                <a:gd name="T48" fmla="*/ 273 w 791"/>
                <a:gd name="T49" fmla="*/ 50 h 288"/>
                <a:gd name="T50" fmla="*/ 302 w 791"/>
                <a:gd name="T51" fmla="*/ 57 h 288"/>
                <a:gd name="T52" fmla="*/ 332 w 791"/>
                <a:gd name="T53" fmla="*/ 64 h 288"/>
                <a:gd name="T54" fmla="*/ 363 w 791"/>
                <a:gd name="T55" fmla="*/ 69 h 288"/>
                <a:gd name="T56" fmla="*/ 394 w 791"/>
                <a:gd name="T57" fmla="*/ 76 h 288"/>
                <a:gd name="T58" fmla="*/ 426 w 791"/>
                <a:gd name="T59" fmla="*/ 83 h 288"/>
                <a:gd name="T60" fmla="*/ 457 w 791"/>
                <a:gd name="T61" fmla="*/ 92 h 288"/>
                <a:gd name="T62" fmla="*/ 488 w 791"/>
                <a:gd name="T63" fmla="*/ 100 h 288"/>
                <a:gd name="T64" fmla="*/ 520 w 791"/>
                <a:gd name="T65" fmla="*/ 109 h 288"/>
                <a:gd name="T66" fmla="*/ 551 w 791"/>
                <a:gd name="T67" fmla="*/ 116 h 288"/>
                <a:gd name="T68" fmla="*/ 582 w 791"/>
                <a:gd name="T69" fmla="*/ 127 h 288"/>
                <a:gd name="T70" fmla="*/ 614 w 791"/>
                <a:gd name="T71" fmla="*/ 139 h 288"/>
                <a:gd name="T72" fmla="*/ 645 w 791"/>
                <a:gd name="T73" fmla="*/ 151 h 288"/>
                <a:gd name="T74" fmla="*/ 690 w 791"/>
                <a:gd name="T75" fmla="*/ 170 h 288"/>
                <a:gd name="T76" fmla="*/ 720 w 791"/>
                <a:gd name="T77" fmla="*/ 184 h 288"/>
                <a:gd name="T78" fmla="*/ 746 w 791"/>
                <a:gd name="T79" fmla="*/ 198 h 288"/>
                <a:gd name="T80" fmla="*/ 774 w 791"/>
                <a:gd name="T81" fmla="*/ 213 h 288"/>
                <a:gd name="T82" fmla="*/ 782 w 791"/>
                <a:gd name="T83" fmla="*/ 231 h 288"/>
                <a:gd name="T84" fmla="*/ 765 w 791"/>
                <a:gd name="T85" fmla="*/ 250 h 288"/>
                <a:gd name="T86" fmla="*/ 730 w 791"/>
                <a:gd name="T87" fmla="*/ 269 h 288"/>
                <a:gd name="T88" fmla="*/ 688 w 791"/>
                <a:gd name="T89"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88">
                  <a:moveTo>
                    <a:pt x="688" y="283"/>
                  </a:moveTo>
                  <a:lnTo>
                    <a:pt x="683" y="283"/>
                  </a:lnTo>
                  <a:lnTo>
                    <a:pt x="678" y="285"/>
                  </a:lnTo>
                  <a:lnTo>
                    <a:pt x="678" y="285"/>
                  </a:lnTo>
                  <a:lnTo>
                    <a:pt x="678" y="285"/>
                  </a:lnTo>
                  <a:lnTo>
                    <a:pt x="664" y="285"/>
                  </a:lnTo>
                  <a:lnTo>
                    <a:pt x="650" y="287"/>
                  </a:lnTo>
                  <a:lnTo>
                    <a:pt x="634" y="287"/>
                  </a:lnTo>
                  <a:lnTo>
                    <a:pt x="620" y="288"/>
                  </a:lnTo>
                  <a:lnTo>
                    <a:pt x="605" y="288"/>
                  </a:lnTo>
                  <a:lnTo>
                    <a:pt x="589" y="288"/>
                  </a:lnTo>
                  <a:lnTo>
                    <a:pt x="574" y="288"/>
                  </a:lnTo>
                  <a:lnTo>
                    <a:pt x="558" y="288"/>
                  </a:lnTo>
                  <a:lnTo>
                    <a:pt x="540" y="287"/>
                  </a:lnTo>
                  <a:lnTo>
                    <a:pt x="523" y="285"/>
                  </a:lnTo>
                  <a:lnTo>
                    <a:pt x="506" y="283"/>
                  </a:lnTo>
                  <a:lnTo>
                    <a:pt x="490" y="281"/>
                  </a:lnTo>
                  <a:lnTo>
                    <a:pt x="471" y="278"/>
                  </a:lnTo>
                  <a:lnTo>
                    <a:pt x="454" y="276"/>
                  </a:lnTo>
                  <a:lnTo>
                    <a:pt x="436" y="273"/>
                  </a:lnTo>
                  <a:lnTo>
                    <a:pt x="419" y="271"/>
                  </a:lnTo>
                  <a:lnTo>
                    <a:pt x="400" y="266"/>
                  </a:lnTo>
                  <a:lnTo>
                    <a:pt x="382" y="262"/>
                  </a:lnTo>
                  <a:lnTo>
                    <a:pt x="363" y="257"/>
                  </a:lnTo>
                  <a:lnTo>
                    <a:pt x="346" y="253"/>
                  </a:lnTo>
                  <a:lnTo>
                    <a:pt x="327" y="247"/>
                  </a:lnTo>
                  <a:lnTo>
                    <a:pt x="309" y="241"/>
                  </a:lnTo>
                  <a:lnTo>
                    <a:pt x="290" y="236"/>
                  </a:lnTo>
                  <a:lnTo>
                    <a:pt x="274" y="231"/>
                  </a:lnTo>
                  <a:lnTo>
                    <a:pt x="255" y="222"/>
                  </a:lnTo>
                  <a:lnTo>
                    <a:pt x="238" y="217"/>
                  </a:lnTo>
                  <a:lnTo>
                    <a:pt x="222" y="208"/>
                  </a:lnTo>
                  <a:lnTo>
                    <a:pt x="207" y="203"/>
                  </a:lnTo>
                  <a:lnTo>
                    <a:pt x="189" y="194"/>
                  </a:lnTo>
                  <a:lnTo>
                    <a:pt x="174" y="186"/>
                  </a:lnTo>
                  <a:lnTo>
                    <a:pt x="158" y="177"/>
                  </a:lnTo>
                  <a:lnTo>
                    <a:pt x="144" y="170"/>
                  </a:lnTo>
                  <a:lnTo>
                    <a:pt x="132" y="161"/>
                  </a:lnTo>
                  <a:lnTo>
                    <a:pt x="120" y="153"/>
                  </a:lnTo>
                  <a:lnTo>
                    <a:pt x="107" y="144"/>
                  </a:lnTo>
                  <a:lnTo>
                    <a:pt x="97" y="137"/>
                  </a:lnTo>
                  <a:lnTo>
                    <a:pt x="85" y="127"/>
                  </a:lnTo>
                  <a:lnTo>
                    <a:pt x="74" y="118"/>
                  </a:lnTo>
                  <a:lnTo>
                    <a:pt x="64" y="107"/>
                  </a:lnTo>
                  <a:lnTo>
                    <a:pt x="55" y="99"/>
                  </a:lnTo>
                  <a:lnTo>
                    <a:pt x="45" y="87"/>
                  </a:lnTo>
                  <a:lnTo>
                    <a:pt x="34" y="76"/>
                  </a:lnTo>
                  <a:lnTo>
                    <a:pt x="26" y="64"/>
                  </a:lnTo>
                  <a:lnTo>
                    <a:pt x="19" y="52"/>
                  </a:lnTo>
                  <a:lnTo>
                    <a:pt x="12" y="38"/>
                  </a:lnTo>
                  <a:lnTo>
                    <a:pt x="7" y="26"/>
                  </a:lnTo>
                  <a:lnTo>
                    <a:pt x="1" y="12"/>
                  </a:lnTo>
                  <a:lnTo>
                    <a:pt x="0" y="0"/>
                  </a:lnTo>
                  <a:lnTo>
                    <a:pt x="12" y="3"/>
                  </a:lnTo>
                  <a:lnTo>
                    <a:pt x="29" y="7"/>
                  </a:lnTo>
                  <a:lnTo>
                    <a:pt x="36" y="8"/>
                  </a:lnTo>
                  <a:lnTo>
                    <a:pt x="47" y="10"/>
                  </a:lnTo>
                  <a:lnTo>
                    <a:pt x="57" y="12"/>
                  </a:lnTo>
                  <a:lnTo>
                    <a:pt x="67" y="15"/>
                  </a:lnTo>
                  <a:lnTo>
                    <a:pt x="78" y="15"/>
                  </a:lnTo>
                  <a:lnTo>
                    <a:pt x="88" y="19"/>
                  </a:lnTo>
                  <a:lnTo>
                    <a:pt x="99" y="19"/>
                  </a:lnTo>
                  <a:lnTo>
                    <a:pt x="111" y="22"/>
                  </a:lnTo>
                  <a:lnTo>
                    <a:pt x="121" y="24"/>
                  </a:lnTo>
                  <a:lnTo>
                    <a:pt x="135" y="27"/>
                  </a:lnTo>
                  <a:lnTo>
                    <a:pt x="147" y="29"/>
                  </a:lnTo>
                  <a:lnTo>
                    <a:pt x="163" y="33"/>
                  </a:lnTo>
                  <a:lnTo>
                    <a:pt x="179" y="34"/>
                  </a:lnTo>
                  <a:lnTo>
                    <a:pt x="198" y="38"/>
                  </a:lnTo>
                  <a:lnTo>
                    <a:pt x="215" y="40"/>
                  </a:lnTo>
                  <a:lnTo>
                    <a:pt x="234" y="43"/>
                  </a:lnTo>
                  <a:lnTo>
                    <a:pt x="243" y="43"/>
                  </a:lnTo>
                  <a:lnTo>
                    <a:pt x="254" y="47"/>
                  </a:lnTo>
                  <a:lnTo>
                    <a:pt x="262" y="47"/>
                  </a:lnTo>
                  <a:lnTo>
                    <a:pt x="273" y="50"/>
                  </a:lnTo>
                  <a:lnTo>
                    <a:pt x="281" y="52"/>
                  </a:lnTo>
                  <a:lnTo>
                    <a:pt x="292" y="55"/>
                  </a:lnTo>
                  <a:lnTo>
                    <a:pt x="302" y="57"/>
                  </a:lnTo>
                  <a:lnTo>
                    <a:pt x="313" y="60"/>
                  </a:lnTo>
                  <a:lnTo>
                    <a:pt x="321" y="60"/>
                  </a:lnTo>
                  <a:lnTo>
                    <a:pt x="332" y="64"/>
                  </a:lnTo>
                  <a:lnTo>
                    <a:pt x="342" y="64"/>
                  </a:lnTo>
                  <a:lnTo>
                    <a:pt x="353" y="67"/>
                  </a:lnTo>
                  <a:lnTo>
                    <a:pt x="363" y="69"/>
                  </a:lnTo>
                  <a:lnTo>
                    <a:pt x="374" y="71"/>
                  </a:lnTo>
                  <a:lnTo>
                    <a:pt x="384" y="73"/>
                  </a:lnTo>
                  <a:lnTo>
                    <a:pt x="394" y="76"/>
                  </a:lnTo>
                  <a:lnTo>
                    <a:pt x="405" y="78"/>
                  </a:lnTo>
                  <a:lnTo>
                    <a:pt x="415" y="81"/>
                  </a:lnTo>
                  <a:lnTo>
                    <a:pt x="426" y="83"/>
                  </a:lnTo>
                  <a:lnTo>
                    <a:pt x="436" y="87"/>
                  </a:lnTo>
                  <a:lnTo>
                    <a:pt x="447" y="88"/>
                  </a:lnTo>
                  <a:lnTo>
                    <a:pt x="457" y="92"/>
                  </a:lnTo>
                  <a:lnTo>
                    <a:pt x="467" y="93"/>
                  </a:lnTo>
                  <a:lnTo>
                    <a:pt x="480" y="99"/>
                  </a:lnTo>
                  <a:lnTo>
                    <a:pt x="488" y="100"/>
                  </a:lnTo>
                  <a:lnTo>
                    <a:pt x="499" y="104"/>
                  </a:lnTo>
                  <a:lnTo>
                    <a:pt x="509" y="106"/>
                  </a:lnTo>
                  <a:lnTo>
                    <a:pt x="520" y="109"/>
                  </a:lnTo>
                  <a:lnTo>
                    <a:pt x="530" y="111"/>
                  </a:lnTo>
                  <a:lnTo>
                    <a:pt x="540" y="114"/>
                  </a:lnTo>
                  <a:lnTo>
                    <a:pt x="551" y="116"/>
                  </a:lnTo>
                  <a:lnTo>
                    <a:pt x="561" y="121"/>
                  </a:lnTo>
                  <a:lnTo>
                    <a:pt x="572" y="123"/>
                  </a:lnTo>
                  <a:lnTo>
                    <a:pt x="582" y="127"/>
                  </a:lnTo>
                  <a:lnTo>
                    <a:pt x="593" y="130"/>
                  </a:lnTo>
                  <a:lnTo>
                    <a:pt x="603" y="135"/>
                  </a:lnTo>
                  <a:lnTo>
                    <a:pt x="614" y="139"/>
                  </a:lnTo>
                  <a:lnTo>
                    <a:pt x="624" y="142"/>
                  </a:lnTo>
                  <a:lnTo>
                    <a:pt x="634" y="146"/>
                  </a:lnTo>
                  <a:lnTo>
                    <a:pt x="645" y="151"/>
                  </a:lnTo>
                  <a:lnTo>
                    <a:pt x="662" y="158"/>
                  </a:lnTo>
                  <a:lnTo>
                    <a:pt x="681" y="167"/>
                  </a:lnTo>
                  <a:lnTo>
                    <a:pt x="690" y="170"/>
                  </a:lnTo>
                  <a:lnTo>
                    <a:pt x="700" y="173"/>
                  </a:lnTo>
                  <a:lnTo>
                    <a:pt x="709" y="179"/>
                  </a:lnTo>
                  <a:lnTo>
                    <a:pt x="720" y="184"/>
                  </a:lnTo>
                  <a:lnTo>
                    <a:pt x="728" y="187"/>
                  </a:lnTo>
                  <a:lnTo>
                    <a:pt x="737" y="193"/>
                  </a:lnTo>
                  <a:lnTo>
                    <a:pt x="746" y="198"/>
                  </a:lnTo>
                  <a:lnTo>
                    <a:pt x="756" y="203"/>
                  </a:lnTo>
                  <a:lnTo>
                    <a:pt x="763" y="208"/>
                  </a:lnTo>
                  <a:lnTo>
                    <a:pt x="774" y="213"/>
                  </a:lnTo>
                  <a:lnTo>
                    <a:pt x="780" y="219"/>
                  </a:lnTo>
                  <a:lnTo>
                    <a:pt x="791" y="226"/>
                  </a:lnTo>
                  <a:lnTo>
                    <a:pt x="782" y="231"/>
                  </a:lnTo>
                  <a:lnTo>
                    <a:pt x="775" y="238"/>
                  </a:lnTo>
                  <a:lnTo>
                    <a:pt x="770" y="243"/>
                  </a:lnTo>
                  <a:lnTo>
                    <a:pt x="765" y="250"/>
                  </a:lnTo>
                  <a:lnTo>
                    <a:pt x="753" y="259"/>
                  </a:lnTo>
                  <a:lnTo>
                    <a:pt x="744" y="266"/>
                  </a:lnTo>
                  <a:lnTo>
                    <a:pt x="730" y="269"/>
                  </a:lnTo>
                  <a:lnTo>
                    <a:pt x="718" y="274"/>
                  </a:lnTo>
                  <a:lnTo>
                    <a:pt x="702" y="278"/>
                  </a:lnTo>
                  <a:lnTo>
                    <a:pt x="688" y="2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7" name="Freeform 289"/>
            <p:cNvSpPr>
              <a:spLocks/>
            </p:cNvSpPr>
            <p:nvPr/>
          </p:nvSpPr>
          <p:spPr bwMode="auto">
            <a:xfrm>
              <a:off x="2080" y="5813"/>
              <a:ext cx="854" cy="456"/>
            </a:xfrm>
            <a:custGeom>
              <a:avLst/>
              <a:gdLst>
                <a:gd name="T0" fmla="*/ 937 w 1707"/>
                <a:gd name="T1" fmla="*/ 168 h 911"/>
                <a:gd name="T2" fmla="*/ 1012 w 1707"/>
                <a:gd name="T3" fmla="*/ 254 h 911"/>
                <a:gd name="T4" fmla="*/ 1106 w 1707"/>
                <a:gd name="T5" fmla="*/ 302 h 911"/>
                <a:gd name="T6" fmla="*/ 1198 w 1707"/>
                <a:gd name="T7" fmla="*/ 323 h 911"/>
                <a:gd name="T8" fmla="*/ 1316 w 1707"/>
                <a:gd name="T9" fmla="*/ 323 h 911"/>
                <a:gd name="T10" fmla="*/ 1227 w 1707"/>
                <a:gd name="T11" fmla="*/ 287 h 911"/>
                <a:gd name="T12" fmla="*/ 1135 w 1707"/>
                <a:gd name="T13" fmla="*/ 269 h 911"/>
                <a:gd name="T14" fmla="*/ 1031 w 1707"/>
                <a:gd name="T15" fmla="*/ 219 h 911"/>
                <a:gd name="T16" fmla="*/ 968 w 1707"/>
                <a:gd name="T17" fmla="*/ 142 h 911"/>
                <a:gd name="T18" fmla="*/ 946 w 1707"/>
                <a:gd name="T19" fmla="*/ 78 h 911"/>
                <a:gd name="T20" fmla="*/ 1038 w 1707"/>
                <a:gd name="T21" fmla="*/ 22 h 911"/>
                <a:gd name="T22" fmla="*/ 1100 w 1707"/>
                <a:gd name="T23" fmla="*/ 59 h 911"/>
                <a:gd name="T24" fmla="*/ 1182 w 1707"/>
                <a:gd name="T25" fmla="*/ 137 h 911"/>
                <a:gd name="T26" fmla="*/ 1283 w 1707"/>
                <a:gd name="T27" fmla="*/ 193 h 911"/>
                <a:gd name="T28" fmla="*/ 1408 w 1707"/>
                <a:gd name="T29" fmla="*/ 226 h 911"/>
                <a:gd name="T30" fmla="*/ 1527 w 1707"/>
                <a:gd name="T31" fmla="*/ 238 h 911"/>
                <a:gd name="T32" fmla="*/ 1608 w 1707"/>
                <a:gd name="T33" fmla="*/ 240 h 911"/>
                <a:gd name="T34" fmla="*/ 1674 w 1707"/>
                <a:gd name="T35" fmla="*/ 294 h 911"/>
                <a:gd name="T36" fmla="*/ 1640 w 1707"/>
                <a:gd name="T37" fmla="*/ 356 h 911"/>
                <a:gd name="T38" fmla="*/ 1549 w 1707"/>
                <a:gd name="T39" fmla="*/ 401 h 911"/>
                <a:gd name="T40" fmla="*/ 1452 w 1707"/>
                <a:gd name="T41" fmla="*/ 454 h 911"/>
                <a:gd name="T42" fmla="*/ 1370 w 1707"/>
                <a:gd name="T43" fmla="*/ 488 h 911"/>
                <a:gd name="T44" fmla="*/ 1295 w 1707"/>
                <a:gd name="T45" fmla="*/ 546 h 911"/>
                <a:gd name="T46" fmla="*/ 1201 w 1707"/>
                <a:gd name="T47" fmla="*/ 607 h 911"/>
                <a:gd name="T48" fmla="*/ 1106 w 1707"/>
                <a:gd name="T49" fmla="*/ 669 h 911"/>
                <a:gd name="T50" fmla="*/ 1014 w 1707"/>
                <a:gd name="T51" fmla="*/ 735 h 911"/>
                <a:gd name="T52" fmla="*/ 972 w 1707"/>
                <a:gd name="T53" fmla="*/ 706 h 911"/>
                <a:gd name="T54" fmla="*/ 928 w 1707"/>
                <a:gd name="T55" fmla="*/ 600 h 911"/>
                <a:gd name="T56" fmla="*/ 864 w 1707"/>
                <a:gd name="T57" fmla="*/ 516 h 911"/>
                <a:gd name="T58" fmla="*/ 784 w 1707"/>
                <a:gd name="T59" fmla="*/ 448 h 911"/>
                <a:gd name="T60" fmla="*/ 702 w 1707"/>
                <a:gd name="T61" fmla="*/ 400 h 911"/>
                <a:gd name="T62" fmla="*/ 622 w 1707"/>
                <a:gd name="T63" fmla="*/ 365 h 911"/>
                <a:gd name="T64" fmla="*/ 518 w 1707"/>
                <a:gd name="T65" fmla="*/ 332 h 911"/>
                <a:gd name="T66" fmla="*/ 480 w 1707"/>
                <a:gd name="T67" fmla="*/ 351 h 911"/>
                <a:gd name="T68" fmla="*/ 546 w 1707"/>
                <a:gd name="T69" fmla="*/ 381 h 911"/>
                <a:gd name="T70" fmla="*/ 674 w 1707"/>
                <a:gd name="T71" fmla="*/ 433 h 911"/>
                <a:gd name="T72" fmla="*/ 753 w 1707"/>
                <a:gd name="T73" fmla="*/ 478 h 911"/>
                <a:gd name="T74" fmla="*/ 827 w 1707"/>
                <a:gd name="T75" fmla="*/ 541 h 911"/>
                <a:gd name="T76" fmla="*/ 892 w 1707"/>
                <a:gd name="T77" fmla="*/ 619 h 911"/>
                <a:gd name="T78" fmla="*/ 934 w 1707"/>
                <a:gd name="T79" fmla="*/ 714 h 911"/>
                <a:gd name="T80" fmla="*/ 956 w 1707"/>
                <a:gd name="T81" fmla="*/ 781 h 911"/>
                <a:gd name="T82" fmla="*/ 888 w 1707"/>
                <a:gd name="T83" fmla="*/ 821 h 911"/>
                <a:gd name="T84" fmla="*/ 648 w 1707"/>
                <a:gd name="T85" fmla="*/ 880 h 911"/>
                <a:gd name="T86" fmla="*/ 447 w 1707"/>
                <a:gd name="T87" fmla="*/ 908 h 911"/>
                <a:gd name="T88" fmla="*/ 288 w 1707"/>
                <a:gd name="T89" fmla="*/ 904 h 911"/>
                <a:gd name="T90" fmla="*/ 174 w 1707"/>
                <a:gd name="T91" fmla="*/ 876 h 911"/>
                <a:gd name="T92" fmla="*/ 94 w 1707"/>
                <a:gd name="T93" fmla="*/ 834 h 911"/>
                <a:gd name="T94" fmla="*/ 21 w 1707"/>
                <a:gd name="T95" fmla="*/ 758 h 911"/>
                <a:gd name="T96" fmla="*/ 14 w 1707"/>
                <a:gd name="T97" fmla="*/ 701 h 911"/>
                <a:gd name="T98" fmla="*/ 81 w 1707"/>
                <a:gd name="T99" fmla="*/ 624 h 911"/>
                <a:gd name="T100" fmla="*/ 175 w 1707"/>
                <a:gd name="T101" fmla="*/ 542 h 911"/>
                <a:gd name="T102" fmla="*/ 294 w 1707"/>
                <a:gd name="T103" fmla="*/ 455 h 911"/>
                <a:gd name="T104" fmla="*/ 424 w 1707"/>
                <a:gd name="T105" fmla="*/ 368 h 911"/>
                <a:gd name="T106" fmla="*/ 560 w 1707"/>
                <a:gd name="T107" fmla="*/ 283 h 911"/>
                <a:gd name="T108" fmla="*/ 699 w 1707"/>
                <a:gd name="T109" fmla="*/ 202 h 911"/>
                <a:gd name="T110" fmla="*/ 831 w 1707"/>
                <a:gd name="T111" fmla="*/ 128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7" h="911">
                  <a:moveTo>
                    <a:pt x="909" y="90"/>
                  </a:moveTo>
                  <a:lnTo>
                    <a:pt x="909" y="95"/>
                  </a:lnTo>
                  <a:lnTo>
                    <a:pt x="911" y="108"/>
                  </a:lnTo>
                  <a:lnTo>
                    <a:pt x="916" y="122"/>
                  </a:lnTo>
                  <a:lnTo>
                    <a:pt x="923" y="141"/>
                  </a:lnTo>
                  <a:lnTo>
                    <a:pt x="927" y="149"/>
                  </a:lnTo>
                  <a:lnTo>
                    <a:pt x="932" y="158"/>
                  </a:lnTo>
                  <a:lnTo>
                    <a:pt x="937" y="168"/>
                  </a:lnTo>
                  <a:lnTo>
                    <a:pt x="944" y="179"/>
                  </a:lnTo>
                  <a:lnTo>
                    <a:pt x="949" y="189"/>
                  </a:lnTo>
                  <a:lnTo>
                    <a:pt x="958" y="202"/>
                  </a:lnTo>
                  <a:lnTo>
                    <a:pt x="968" y="212"/>
                  </a:lnTo>
                  <a:lnTo>
                    <a:pt x="979" y="224"/>
                  </a:lnTo>
                  <a:lnTo>
                    <a:pt x="989" y="233"/>
                  </a:lnTo>
                  <a:lnTo>
                    <a:pt x="1000" y="243"/>
                  </a:lnTo>
                  <a:lnTo>
                    <a:pt x="1012" y="254"/>
                  </a:lnTo>
                  <a:lnTo>
                    <a:pt x="1027" y="264"/>
                  </a:lnTo>
                  <a:lnTo>
                    <a:pt x="1043" y="273"/>
                  </a:lnTo>
                  <a:lnTo>
                    <a:pt x="1059" y="283"/>
                  </a:lnTo>
                  <a:lnTo>
                    <a:pt x="1067" y="287"/>
                  </a:lnTo>
                  <a:lnTo>
                    <a:pt x="1076" y="292"/>
                  </a:lnTo>
                  <a:lnTo>
                    <a:pt x="1087" y="295"/>
                  </a:lnTo>
                  <a:lnTo>
                    <a:pt x="1097" y="301"/>
                  </a:lnTo>
                  <a:lnTo>
                    <a:pt x="1106" y="302"/>
                  </a:lnTo>
                  <a:lnTo>
                    <a:pt x="1116" y="306"/>
                  </a:lnTo>
                  <a:lnTo>
                    <a:pt x="1127" y="309"/>
                  </a:lnTo>
                  <a:lnTo>
                    <a:pt x="1139" y="313"/>
                  </a:lnTo>
                  <a:lnTo>
                    <a:pt x="1149" y="315"/>
                  </a:lnTo>
                  <a:lnTo>
                    <a:pt x="1161" y="318"/>
                  </a:lnTo>
                  <a:lnTo>
                    <a:pt x="1174" y="320"/>
                  </a:lnTo>
                  <a:lnTo>
                    <a:pt x="1187" y="323"/>
                  </a:lnTo>
                  <a:lnTo>
                    <a:pt x="1198" y="323"/>
                  </a:lnTo>
                  <a:lnTo>
                    <a:pt x="1212" y="325"/>
                  </a:lnTo>
                  <a:lnTo>
                    <a:pt x="1226" y="327"/>
                  </a:lnTo>
                  <a:lnTo>
                    <a:pt x="1241" y="328"/>
                  </a:lnTo>
                  <a:lnTo>
                    <a:pt x="1255" y="328"/>
                  </a:lnTo>
                  <a:lnTo>
                    <a:pt x="1271" y="328"/>
                  </a:lnTo>
                  <a:lnTo>
                    <a:pt x="1287" y="328"/>
                  </a:lnTo>
                  <a:lnTo>
                    <a:pt x="1304" y="330"/>
                  </a:lnTo>
                  <a:lnTo>
                    <a:pt x="1316" y="323"/>
                  </a:lnTo>
                  <a:lnTo>
                    <a:pt x="1323" y="309"/>
                  </a:lnTo>
                  <a:lnTo>
                    <a:pt x="1316" y="295"/>
                  </a:lnTo>
                  <a:lnTo>
                    <a:pt x="1302" y="290"/>
                  </a:lnTo>
                  <a:lnTo>
                    <a:pt x="1287" y="288"/>
                  </a:lnTo>
                  <a:lnTo>
                    <a:pt x="1271" y="288"/>
                  </a:lnTo>
                  <a:lnTo>
                    <a:pt x="1255" y="288"/>
                  </a:lnTo>
                  <a:lnTo>
                    <a:pt x="1243" y="288"/>
                  </a:lnTo>
                  <a:lnTo>
                    <a:pt x="1227" y="287"/>
                  </a:lnTo>
                  <a:lnTo>
                    <a:pt x="1215" y="285"/>
                  </a:lnTo>
                  <a:lnTo>
                    <a:pt x="1201" y="283"/>
                  </a:lnTo>
                  <a:lnTo>
                    <a:pt x="1191" y="283"/>
                  </a:lnTo>
                  <a:lnTo>
                    <a:pt x="1179" y="280"/>
                  </a:lnTo>
                  <a:lnTo>
                    <a:pt x="1167" y="278"/>
                  </a:lnTo>
                  <a:lnTo>
                    <a:pt x="1156" y="275"/>
                  </a:lnTo>
                  <a:lnTo>
                    <a:pt x="1146" y="273"/>
                  </a:lnTo>
                  <a:lnTo>
                    <a:pt x="1135" y="269"/>
                  </a:lnTo>
                  <a:lnTo>
                    <a:pt x="1125" y="268"/>
                  </a:lnTo>
                  <a:lnTo>
                    <a:pt x="1116" y="264"/>
                  </a:lnTo>
                  <a:lnTo>
                    <a:pt x="1107" y="262"/>
                  </a:lnTo>
                  <a:lnTo>
                    <a:pt x="1088" y="254"/>
                  </a:lnTo>
                  <a:lnTo>
                    <a:pt x="1073" y="245"/>
                  </a:lnTo>
                  <a:lnTo>
                    <a:pt x="1057" y="236"/>
                  </a:lnTo>
                  <a:lnTo>
                    <a:pt x="1045" y="229"/>
                  </a:lnTo>
                  <a:lnTo>
                    <a:pt x="1031" y="219"/>
                  </a:lnTo>
                  <a:lnTo>
                    <a:pt x="1020" y="210"/>
                  </a:lnTo>
                  <a:lnTo>
                    <a:pt x="1010" y="202"/>
                  </a:lnTo>
                  <a:lnTo>
                    <a:pt x="1003" y="193"/>
                  </a:lnTo>
                  <a:lnTo>
                    <a:pt x="993" y="182"/>
                  </a:lnTo>
                  <a:lnTo>
                    <a:pt x="986" y="172"/>
                  </a:lnTo>
                  <a:lnTo>
                    <a:pt x="979" y="162"/>
                  </a:lnTo>
                  <a:lnTo>
                    <a:pt x="974" y="153"/>
                  </a:lnTo>
                  <a:lnTo>
                    <a:pt x="968" y="142"/>
                  </a:lnTo>
                  <a:lnTo>
                    <a:pt x="963" y="135"/>
                  </a:lnTo>
                  <a:lnTo>
                    <a:pt x="960" y="127"/>
                  </a:lnTo>
                  <a:lnTo>
                    <a:pt x="958" y="120"/>
                  </a:lnTo>
                  <a:lnTo>
                    <a:pt x="951" y="104"/>
                  </a:lnTo>
                  <a:lnTo>
                    <a:pt x="949" y="95"/>
                  </a:lnTo>
                  <a:lnTo>
                    <a:pt x="949" y="87"/>
                  </a:lnTo>
                  <a:lnTo>
                    <a:pt x="949" y="85"/>
                  </a:lnTo>
                  <a:lnTo>
                    <a:pt x="946" y="78"/>
                  </a:lnTo>
                  <a:lnTo>
                    <a:pt x="944" y="73"/>
                  </a:lnTo>
                  <a:lnTo>
                    <a:pt x="958" y="64"/>
                  </a:lnTo>
                  <a:lnTo>
                    <a:pt x="972" y="57"/>
                  </a:lnTo>
                  <a:lnTo>
                    <a:pt x="986" y="49"/>
                  </a:lnTo>
                  <a:lnTo>
                    <a:pt x="1000" y="42"/>
                  </a:lnTo>
                  <a:lnTo>
                    <a:pt x="1012" y="35"/>
                  </a:lnTo>
                  <a:lnTo>
                    <a:pt x="1026" y="28"/>
                  </a:lnTo>
                  <a:lnTo>
                    <a:pt x="1038" y="22"/>
                  </a:lnTo>
                  <a:lnTo>
                    <a:pt x="1052" y="17"/>
                  </a:lnTo>
                  <a:lnTo>
                    <a:pt x="1060" y="10"/>
                  </a:lnTo>
                  <a:lnTo>
                    <a:pt x="1064" y="0"/>
                  </a:lnTo>
                  <a:lnTo>
                    <a:pt x="1069" y="12"/>
                  </a:lnTo>
                  <a:lnTo>
                    <a:pt x="1076" y="24"/>
                  </a:lnTo>
                  <a:lnTo>
                    <a:pt x="1083" y="36"/>
                  </a:lnTo>
                  <a:lnTo>
                    <a:pt x="1094" y="49"/>
                  </a:lnTo>
                  <a:lnTo>
                    <a:pt x="1100" y="59"/>
                  </a:lnTo>
                  <a:lnTo>
                    <a:pt x="1109" y="71"/>
                  </a:lnTo>
                  <a:lnTo>
                    <a:pt x="1120" y="82"/>
                  </a:lnTo>
                  <a:lnTo>
                    <a:pt x="1130" y="94"/>
                  </a:lnTo>
                  <a:lnTo>
                    <a:pt x="1139" y="102"/>
                  </a:lnTo>
                  <a:lnTo>
                    <a:pt x="1149" y="111"/>
                  </a:lnTo>
                  <a:lnTo>
                    <a:pt x="1160" y="120"/>
                  </a:lnTo>
                  <a:lnTo>
                    <a:pt x="1172" y="130"/>
                  </a:lnTo>
                  <a:lnTo>
                    <a:pt x="1182" y="137"/>
                  </a:lnTo>
                  <a:lnTo>
                    <a:pt x="1193" y="146"/>
                  </a:lnTo>
                  <a:lnTo>
                    <a:pt x="1205" y="153"/>
                  </a:lnTo>
                  <a:lnTo>
                    <a:pt x="1219" y="162"/>
                  </a:lnTo>
                  <a:lnTo>
                    <a:pt x="1229" y="168"/>
                  </a:lnTo>
                  <a:lnTo>
                    <a:pt x="1243" y="175"/>
                  </a:lnTo>
                  <a:lnTo>
                    <a:pt x="1255" y="181"/>
                  </a:lnTo>
                  <a:lnTo>
                    <a:pt x="1271" y="188"/>
                  </a:lnTo>
                  <a:lnTo>
                    <a:pt x="1283" y="193"/>
                  </a:lnTo>
                  <a:lnTo>
                    <a:pt x="1299" y="198"/>
                  </a:lnTo>
                  <a:lnTo>
                    <a:pt x="1314" y="203"/>
                  </a:lnTo>
                  <a:lnTo>
                    <a:pt x="1330" y="210"/>
                  </a:lnTo>
                  <a:lnTo>
                    <a:pt x="1344" y="214"/>
                  </a:lnTo>
                  <a:lnTo>
                    <a:pt x="1360" y="217"/>
                  </a:lnTo>
                  <a:lnTo>
                    <a:pt x="1375" y="221"/>
                  </a:lnTo>
                  <a:lnTo>
                    <a:pt x="1393" y="224"/>
                  </a:lnTo>
                  <a:lnTo>
                    <a:pt x="1408" y="226"/>
                  </a:lnTo>
                  <a:lnTo>
                    <a:pt x="1426" y="229"/>
                  </a:lnTo>
                  <a:lnTo>
                    <a:pt x="1443" y="231"/>
                  </a:lnTo>
                  <a:lnTo>
                    <a:pt x="1462" y="235"/>
                  </a:lnTo>
                  <a:lnTo>
                    <a:pt x="1480" y="235"/>
                  </a:lnTo>
                  <a:lnTo>
                    <a:pt x="1499" y="236"/>
                  </a:lnTo>
                  <a:lnTo>
                    <a:pt x="1507" y="236"/>
                  </a:lnTo>
                  <a:lnTo>
                    <a:pt x="1516" y="238"/>
                  </a:lnTo>
                  <a:lnTo>
                    <a:pt x="1527" y="238"/>
                  </a:lnTo>
                  <a:lnTo>
                    <a:pt x="1537" y="240"/>
                  </a:lnTo>
                  <a:lnTo>
                    <a:pt x="1546" y="240"/>
                  </a:lnTo>
                  <a:lnTo>
                    <a:pt x="1556" y="240"/>
                  </a:lnTo>
                  <a:lnTo>
                    <a:pt x="1567" y="240"/>
                  </a:lnTo>
                  <a:lnTo>
                    <a:pt x="1577" y="240"/>
                  </a:lnTo>
                  <a:lnTo>
                    <a:pt x="1587" y="240"/>
                  </a:lnTo>
                  <a:lnTo>
                    <a:pt x="1598" y="240"/>
                  </a:lnTo>
                  <a:lnTo>
                    <a:pt x="1608" y="240"/>
                  </a:lnTo>
                  <a:lnTo>
                    <a:pt x="1619" y="240"/>
                  </a:lnTo>
                  <a:lnTo>
                    <a:pt x="1620" y="238"/>
                  </a:lnTo>
                  <a:lnTo>
                    <a:pt x="1624" y="238"/>
                  </a:lnTo>
                  <a:lnTo>
                    <a:pt x="1633" y="248"/>
                  </a:lnTo>
                  <a:lnTo>
                    <a:pt x="1643" y="261"/>
                  </a:lnTo>
                  <a:lnTo>
                    <a:pt x="1653" y="271"/>
                  </a:lnTo>
                  <a:lnTo>
                    <a:pt x="1664" y="283"/>
                  </a:lnTo>
                  <a:lnTo>
                    <a:pt x="1674" y="294"/>
                  </a:lnTo>
                  <a:lnTo>
                    <a:pt x="1685" y="304"/>
                  </a:lnTo>
                  <a:lnTo>
                    <a:pt x="1695" y="315"/>
                  </a:lnTo>
                  <a:lnTo>
                    <a:pt x="1707" y="325"/>
                  </a:lnTo>
                  <a:lnTo>
                    <a:pt x="1695" y="328"/>
                  </a:lnTo>
                  <a:lnTo>
                    <a:pt x="1685" y="334"/>
                  </a:lnTo>
                  <a:lnTo>
                    <a:pt x="1671" y="341"/>
                  </a:lnTo>
                  <a:lnTo>
                    <a:pt x="1657" y="349"/>
                  </a:lnTo>
                  <a:lnTo>
                    <a:pt x="1640" y="356"/>
                  </a:lnTo>
                  <a:lnTo>
                    <a:pt x="1622" y="365"/>
                  </a:lnTo>
                  <a:lnTo>
                    <a:pt x="1612" y="370"/>
                  </a:lnTo>
                  <a:lnTo>
                    <a:pt x="1603" y="375"/>
                  </a:lnTo>
                  <a:lnTo>
                    <a:pt x="1593" y="381"/>
                  </a:lnTo>
                  <a:lnTo>
                    <a:pt x="1584" y="386"/>
                  </a:lnTo>
                  <a:lnTo>
                    <a:pt x="1572" y="391"/>
                  </a:lnTo>
                  <a:lnTo>
                    <a:pt x="1561" y="396"/>
                  </a:lnTo>
                  <a:lnTo>
                    <a:pt x="1549" y="401"/>
                  </a:lnTo>
                  <a:lnTo>
                    <a:pt x="1539" y="408"/>
                  </a:lnTo>
                  <a:lnTo>
                    <a:pt x="1527" y="414"/>
                  </a:lnTo>
                  <a:lnTo>
                    <a:pt x="1514" y="421"/>
                  </a:lnTo>
                  <a:lnTo>
                    <a:pt x="1502" y="428"/>
                  </a:lnTo>
                  <a:lnTo>
                    <a:pt x="1492" y="435"/>
                  </a:lnTo>
                  <a:lnTo>
                    <a:pt x="1478" y="440"/>
                  </a:lnTo>
                  <a:lnTo>
                    <a:pt x="1466" y="448"/>
                  </a:lnTo>
                  <a:lnTo>
                    <a:pt x="1452" y="454"/>
                  </a:lnTo>
                  <a:lnTo>
                    <a:pt x="1440" y="462"/>
                  </a:lnTo>
                  <a:lnTo>
                    <a:pt x="1426" y="469"/>
                  </a:lnTo>
                  <a:lnTo>
                    <a:pt x="1413" y="478"/>
                  </a:lnTo>
                  <a:lnTo>
                    <a:pt x="1401" y="485"/>
                  </a:lnTo>
                  <a:lnTo>
                    <a:pt x="1389" y="495"/>
                  </a:lnTo>
                  <a:lnTo>
                    <a:pt x="1387" y="494"/>
                  </a:lnTo>
                  <a:lnTo>
                    <a:pt x="1387" y="494"/>
                  </a:lnTo>
                  <a:lnTo>
                    <a:pt x="1370" y="488"/>
                  </a:lnTo>
                  <a:lnTo>
                    <a:pt x="1360" y="499"/>
                  </a:lnTo>
                  <a:lnTo>
                    <a:pt x="1354" y="504"/>
                  </a:lnTo>
                  <a:lnTo>
                    <a:pt x="1356" y="515"/>
                  </a:lnTo>
                  <a:lnTo>
                    <a:pt x="1342" y="520"/>
                  </a:lnTo>
                  <a:lnTo>
                    <a:pt x="1332" y="527"/>
                  </a:lnTo>
                  <a:lnTo>
                    <a:pt x="1318" y="534"/>
                  </a:lnTo>
                  <a:lnTo>
                    <a:pt x="1307" y="541"/>
                  </a:lnTo>
                  <a:lnTo>
                    <a:pt x="1295" y="546"/>
                  </a:lnTo>
                  <a:lnTo>
                    <a:pt x="1283" y="555"/>
                  </a:lnTo>
                  <a:lnTo>
                    <a:pt x="1271" y="561"/>
                  </a:lnTo>
                  <a:lnTo>
                    <a:pt x="1260" y="570"/>
                  </a:lnTo>
                  <a:lnTo>
                    <a:pt x="1248" y="575"/>
                  </a:lnTo>
                  <a:lnTo>
                    <a:pt x="1236" y="584"/>
                  </a:lnTo>
                  <a:lnTo>
                    <a:pt x="1224" y="591"/>
                  </a:lnTo>
                  <a:lnTo>
                    <a:pt x="1213" y="600"/>
                  </a:lnTo>
                  <a:lnTo>
                    <a:pt x="1201" y="607"/>
                  </a:lnTo>
                  <a:lnTo>
                    <a:pt x="1189" y="615"/>
                  </a:lnTo>
                  <a:lnTo>
                    <a:pt x="1177" y="622"/>
                  </a:lnTo>
                  <a:lnTo>
                    <a:pt x="1167" y="631"/>
                  </a:lnTo>
                  <a:lnTo>
                    <a:pt x="1153" y="638"/>
                  </a:lnTo>
                  <a:lnTo>
                    <a:pt x="1140" y="647"/>
                  </a:lnTo>
                  <a:lnTo>
                    <a:pt x="1128" y="654"/>
                  </a:lnTo>
                  <a:lnTo>
                    <a:pt x="1118" y="662"/>
                  </a:lnTo>
                  <a:lnTo>
                    <a:pt x="1106" y="669"/>
                  </a:lnTo>
                  <a:lnTo>
                    <a:pt x="1094" y="678"/>
                  </a:lnTo>
                  <a:lnTo>
                    <a:pt x="1081" y="685"/>
                  </a:lnTo>
                  <a:lnTo>
                    <a:pt x="1071" y="694"/>
                  </a:lnTo>
                  <a:lnTo>
                    <a:pt x="1059" y="701"/>
                  </a:lnTo>
                  <a:lnTo>
                    <a:pt x="1047" y="709"/>
                  </a:lnTo>
                  <a:lnTo>
                    <a:pt x="1034" y="718"/>
                  </a:lnTo>
                  <a:lnTo>
                    <a:pt x="1024" y="727"/>
                  </a:lnTo>
                  <a:lnTo>
                    <a:pt x="1014" y="735"/>
                  </a:lnTo>
                  <a:lnTo>
                    <a:pt x="1003" y="744"/>
                  </a:lnTo>
                  <a:lnTo>
                    <a:pt x="993" y="753"/>
                  </a:lnTo>
                  <a:lnTo>
                    <a:pt x="982" y="763"/>
                  </a:lnTo>
                  <a:lnTo>
                    <a:pt x="982" y="758"/>
                  </a:lnTo>
                  <a:lnTo>
                    <a:pt x="984" y="753"/>
                  </a:lnTo>
                  <a:lnTo>
                    <a:pt x="980" y="737"/>
                  </a:lnTo>
                  <a:lnTo>
                    <a:pt x="977" y="721"/>
                  </a:lnTo>
                  <a:lnTo>
                    <a:pt x="972" y="706"/>
                  </a:lnTo>
                  <a:lnTo>
                    <a:pt x="968" y="692"/>
                  </a:lnTo>
                  <a:lnTo>
                    <a:pt x="963" y="676"/>
                  </a:lnTo>
                  <a:lnTo>
                    <a:pt x="958" y="664"/>
                  </a:lnTo>
                  <a:lnTo>
                    <a:pt x="953" y="650"/>
                  </a:lnTo>
                  <a:lnTo>
                    <a:pt x="949" y="638"/>
                  </a:lnTo>
                  <a:lnTo>
                    <a:pt x="942" y="624"/>
                  </a:lnTo>
                  <a:lnTo>
                    <a:pt x="935" y="612"/>
                  </a:lnTo>
                  <a:lnTo>
                    <a:pt x="928" y="600"/>
                  </a:lnTo>
                  <a:lnTo>
                    <a:pt x="923" y="589"/>
                  </a:lnTo>
                  <a:lnTo>
                    <a:pt x="914" y="577"/>
                  </a:lnTo>
                  <a:lnTo>
                    <a:pt x="907" y="567"/>
                  </a:lnTo>
                  <a:lnTo>
                    <a:pt x="899" y="556"/>
                  </a:lnTo>
                  <a:lnTo>
                    <a:pt x="892" y="548"/>
                  </a:lnTo>
                  <a:lnTo>
                    <a:pt x="881" y="537"/>
                  </a:lnTo>
                  <a:lnTo>
                    <a:pt x="873" y="527"/>
                  </a:lnTo>
                  <a:lnTo>
                    <a:pt x="864" y="516"/>
                  </a:lnTo>
                  <a:lnTo>
                    <a:pt x="855" y="508"/>
                  </a:lnTo>
                  <a:lnTo>
                    <a:pt x="845" y="497"/>
                  </a:lnTo>
                  <a:lnTo>
                    <a:pt x="834" y="488"/>
                  </a:lnTo>
                  <a:lnTo>
                    <a:pt x="824" y="480"/>
                  </a:lnTo>
                  <a:lnTo>
                    <a:pt x="815" y="473"/>
                  </a:lnTo>
                  <a:lnTo>
                    <a:pt x="805" y="464"/>
                  </a:lnTo>
                  <a:lnTo>
                    <a:pt x="794" y="457"/>
                  </a:lnTo>
                  <a:lnTo>
                    <a:pt x="784" y="448"/>
                  </a:lnTo>
                  <a:lnTo>
                    <a:pt x="774" y="443"/>
                  </a:lnTo>
                  <a:lnTo>
                    <a:pt x="763" y="436"/>
                  </a:lnTo>
                  <a:lnTo>
                    <a:pt x="753" y="429"/>
                  </a:lnTo>
                  <a:lnTo>
                    <a:pt x="742" y="424"/>
                  </a:lnTo>
                  <a:lnTo>
                    <a:pt x="734" y="419"/>
                  </a:lnTo>
                  <a:lnTo>
                    <a:pt x="723" y="412"/>
                  </a:lnTo>
                  <a:lnTo>
                    <a:pt x="713" y="405"/>
                  </a:lnTo>
                  <a:lnTo>
                    <a:pt x="702" y="400"/>
                  </a:lnTo>
                  <a:lnTo>
                    <a:pt x="692" y="395"/>
                  </a:lnTo>
                  <a:lnTo>
                    <a:pt x="681" y="389"/>
                  </a:lnTo>
                  <a:lnTo>
                    <a:pt x="671" y="384"/>
                  </a:lnTo>
                  <a:lnTo>
                    <a:pt x="660" y="381"/>
                  </a:lnTo>
                  <a:lnTo>
                    <a:pt x="652" y="377"/>
                  </a:lnTo>
                  <a:lnTo>
                    <a:pt x="641" y="372"/>
                  </a:lnTo>
                  <a:lnTo>
                    <a:pt x="631" y="368"/>
                  </a:lnTo>
                  <a:lnTo>
                    <a:pt x="622" y="365"/>
                  </a:lnTo>
                  <a:lnTo>
                    <a:pt x="614" y="362"/>
                  </a:lnTo>
                  <a:lnTo>
                    <a:pt x="596" y="356"/>
                  </a:lnTo>
                  <a:lnTo>
                    <a:pt x="580" y="351"/>
                  </a:lnTo>
                  <a:lnTo>
                    <a:pt x="565" y="346"/>
                  </a:lnTo>
                  <a:lnTo>
                    <a:pt x="551" y="341"/>
                  </a:lnTo>
                  <a:lnTo>
                    <a:pt x="537" y="337"/>
                  </a:lnTo>
                  <a:lnTo>
                    <a:pt x="528" y="335"/>
                  </a:lnTo>
                  <a:lnTo>
                    <a:pt x="518" y="332"/>
                  </a:lnTo>
                  <a:lnTo>
                    <a:pt x="511" y="330"/>
                  </a:lnTo>
                  <a:lnTo>
                    <a:pt x="506" y="330"/>
                  </a:lnTo>
                  <a:lnTo>
                    <a:pt x="506" y="330"/>
                  </a:lnTo>
                  <a:lnTo>
                    <a:pt x="497" y="328"/>
                  </a:lnTo>
                  <a:lnTo>
                    <a:pt x="490" y="332"/>
                  </a:lnTo>
                  <a:lnTo>
                    <a:pt x="483" y="335"/>
                  </a:lnTo>
                  <a:lnTo>
                    <a:pt x="481" y="344"/>
                  </a:lnTo>
                  <a:lnTo>
                    <a:pt x="480" y="351"/>
                  </a:lnTo>
                  <a:lnTo>
                    <a:pt x="483" y="358"/>
                  </a:lnTo>
                  <a:lnTo>
                    <a:pt x="488" y="363"/>
                  </a:lnTo>
                  <a:lnTo>
                    <a:pt x="497" y="368"/>
                  </a:lnTo>
                  <a:lnTo>
                    <a:pt x="500" y="368"/>
                  </a:lnTo>
                  <a:lnTo>
                    <a:pt x="514" y="372"/>
                  </a:lnTo>
                  <a:lnTo>
                    <a:pt x="523" y="374"/>
                  </a:lnTo>
                  <a:lnTo>
                    <a:pt x="534" y="377"/>
                  </a:lnTo>
                  <a:lnTo>
                    <a:pt x="546" y="381"/>
                  </a:lnTo>
                  <a:lnTo>
                    <a:pt x="561" y="386"/>
                  </a:lnTo>
                  <a:lnTo>
                    <a:pt x="575" y="391"/>
                  </a:lnTo>
                  <a:lnTo>
                    <a:pt x="591" y="396"/>
                  </a:lnTo>
                  <a:lnTo>
                    <a:pt x="608" y="403"/>
                  </a:lnTo>
                  <a:lnTo>
                    <a:pt x="627" y="412"/>
                  </a:lnTo>
                  <a:lnTo>
                    <a:pt x="645" y="419"/>
                  </a:lnTo>
                  <a:lnTo>
                    <a:pt x="664" y="428"/>
                  </a:lnTo>
                  <a:lnTo>
                    <a:pt x="674" y="433"/>
                  </a:lnTo>
                  <a:lnTo>
                    <a:pt x="685" y="438"/>
                  </a:lnTo>
                  <a:lnTo>
                    <a:pt x="695" y="443"/>
                  </a:lnTo>
                  <a:lnTo>
                    <a:pt x="706" y="450"/>
                  </a:lnTo>
                  <a:lnTo>
                    <a:pt x="714" y="455"/>
                  </a:lnTo>
                  <a:lnTo>
                    <a:pt x="725" y="461"/>
                  </a:lnTo>
                  <a:lnTo>
                    <a:pt x="734" y="466"/>
                  </a:lnTo>
                  <a:lnTo>
                    <a:pt x="744" y="473"/>
                  </a:lnTo>
                  <a:lnTo>
                    <a:pt x="753" y="478"/>
                  </a:lnTo>
                  <a:lnTo>
                    <a:pt x="763" y="487"/>
                  </a:lnTo>
                  <a:lnTo>
                    <a:pt x="772" y="494"/>
                  </a:lnTo>
                  <a:lnTo>
                    <a:pt x="782" y="502"/>
                  </a:lnTo>
                  <a:lnTo>
                    <a:pt x="791" y="508"/>
                  </a:lnTo>
                  <a:lnTo>
                    <a:pt x="800" y="516"/>
                  </a:lnTo>
                  <a:lnTo>
                    <a:pt x="808" y="523"/>
                  </a:lnTo>
                  <a:lnTo>
                    <a:pt x="819" y="534"/>
                  </a:lnTo>
                  <a:lnTo>
                    <a:pt x="827" y="541"/>
                  </a:lnTo>
                  <a:lnTo>
                    <a:pt x="836" y="549"/>
                  </a:lnTo>
                  <a:lnTo>
                    <a:pt x="845" y="560"/>
                  </a:lnTo>
                  <a:lnTo>
                    <a:pt x="855" y="570"/>
                  </a:lnTo>
                  <a:lnTo>
                    <a:pt x="862" y="579"/>
                  </a:lnTo>
                  <a:lnTo>
                    <a:pt x="871" y="588"/>
                  </a:lnTo>
                  <a:lnTo>
                    <a:pt x="878" y="598"/>
                  </a:lnTo>
                  <a:lnTo>
                    <a:pt x="887" y="608"/>
                  </a:lnTo>
                  <a:lnTo>
                    <a:pt x="892" y="619"/>
                  </a:lnTo>
                  <a:lnTo>
                    <a:pt x="899" y="629"/>
                  </a:lnTo>
                  <a:lnTo>
                    <a:pt x="906" y="641"/>
                  </a:lnTo>
                  <a:lnTo>
                    <a:pt x="913" y="654"/>
                  </a:lnTo>
                  <a:lnTo>
                    <a:pt x="916" y="664"/>
                  </a:lnTo>
                  <a:lnTo>
                    <a:pt x="921" y="676"/>
                  </a:lnTo>
                  <a:lnTo>
                    <a:pt x="925" y="688"/>
                  </a:lnTo>
                  <a:lnTo>
                    <a:pt x="930" y="702"/>
                  </a:lnTo>
                  <a:lnTo>
                    <a:pt x="934" y="714"/>
                  </a:lnTo>
                  <a:lnTo>
                    <a:pt x="937" y="728"/>
                  </a:lnTo>
                  <a:lnTo>
                    <a:pt x="940" y="742"/>
                  </a:lnTo>
                  <a:lnTo>
                    <a:pt x="944" y="758"/>
                  </a:lnTo>
                  <a:lnTo>
                    <a:pt x="949" y="770"/>
                  </a:lnTo>
                  <a:lnTo>
                    <a:pt x="967" y="775"/>
                  </a:lnTo>
                  <a:lnTo>
                    <a:pt x="967" y="775"/>
                  </a:lnTo>
                  <a:lnTo>
                    <a:pt x="967" y="775"/>
                  </a:lnTo>
                  <a:lnTo>
                    <a:pt x="956" y="781"/>
                  </a:lnTo>
                  <a:lnTo>
                    <a:pt x="947" y="788"/>
                  </a:lnTo>
                  <a:lnTo>
                    <a:pt x="939" y="794"/>
                  </a:lnTo>
                  <a:lnTo>
                    <a:pt x="932" y="801"/>
                  </a:lnTo>
                  <a:lnTo>
                    <a:pt x="921" y="808"/>
                  </a:lnTo>
                  <a:lnTo>
                    <a:pt x="914" y="815"/>
                  </a:lnTo>
                  <a:lnTo>
                    <a:pt x="906" y="822"/>
                  </a:lnTo>
                  <a:lnTo>
                    <a:pt x="899" y="831"/>
                  </a:lnTo>
                  <a:lnTo>
                    <a:pt x="888" y="821"/>
                  </a:lnTo>
                  <a:lnTo>
                    <a:pt x="876" y="821"/>
                  </a:lnTo>
                  <a:lnTo>
                    <a:pt x="840" y="829"/>
                  </a:lnTo>
                  <a:lnTo>
                    <a:pt x="807" y="840"/>
                  </a:lnTo>
                  <a:lnTo>
                    <a:pt x="772" y="848"/>
                  </a:lnTo>
                  <a:lnTo>
                    <a:pt x="740" y="859"/>
                  </a:lnTo>
                  <a:lnTo>
                    <a:pt x="709" y="866"/>
                  </a:lnTo>
                  <a:lnTo>
                    <a:pt x="678" y="873"/>
                  </a:lnTo>
                  <a:lnTo>
                    <a:pt x="648" y="880"/>
                  </a:lnTo>
                  <a:lnTo>
                    <a:pt x="622" y="887"/>
                  </a:lnTo>
                  <a:lnTo>
                    <a:pt x="593" y="890"/>
                  </a:lnTo>
                  <a:lnTo>
                    <a:pt x="567" y="895"/>
                  </a:lnTo>
                  <a:lnTo>
                    <a:pt x="540" y="899"/>
                  </a:lnTo>
                  <a:lnTo>
                    <a:pt x="516" y="902"/>
                  </a:lnTo>
                  <a:lnTo>
                    <a:pt x="492" y="904"/>
                  </a:lnTo>
                  <a:lnTo>
                    <a:pt x="469" y="906"/>
                  </a:lnTo>
                  <a:lnTo>
                    <a:pt x="447" y="908"/>
                  </a:lnTo>
                  <a:lnTo>
                    <a:pt x="426" y="911"/>
                  </a:lnTo>
                  <a:lnTo>
                    <a:pt x="403" y="909"/>
                  </a:lnTo>
                  <a:lnTo>
                    <a:pt x="382" y="909"/>
                  </a:lnTo>
                  <a:lnTo>
                    <a:pt x="361" y="909"/>
                  </a:lnTo>
                  <a:lnTo>
                    <a:pt x="342" y="909"/>
                  </a:lnTo>
                  <a:lnTo>
                    <a:pt x="323" y="908"/>
                  </a:lnTo>
                  <a:lnTo>
                    <a:pt x="306" y="906"/>
                  </a:lnTo>
                  <a:lnTo>
                    <a:pt x="288" y="904"/>
                  </a:lnTo>
                  <a:lnTo>
                    <a:pt x="273" y="902"/>
                  </a:lnTo>
                  <a:lnTo>
                    <a:pt x="255" y="899"/>
                  </a:lnTo>
                  <a:lnTo>
                    <a:pt x="240" y="895"/>
                  </a:lnTo>
                  <a:lnTo>
                    <a:pt x="226" y="892"/>
                  </a:lnTo>
                  <a:lnTo>
                    <a:pt x="212" y="888"/>
                  </a:lnTo>
                  <a:lnTo>
                    <a:pt x="198" y="883"/>
                  </a:lnTo>
                  <a:lnTo>
                    <a:pt x="186" y="880"/>
                  </a:lnTo>
                  <a:lnTo>
                    <a:pt x="174" y="876"/>
                  </a:lnTo>
                  <a:lnTo>
                    <a:pt x="163" y="873"/>
                  </a:lnTo>
                  <a:lnTo>
                    <a:pt x="151" y="866"/>
                  </a:lnTo>
                  <a:lnTo>
                    <a:pt x="141" y="861"/>
                  </a:lnTo>
                  <a:lnTo>
                    <a:pt x="130" y="855"/>
                  </a:lnTo>
                  <a:lnTo>
                    <a:pt x="120" y="850"/>
                  </a:lnTo>
                  <a:lnTo>
                    <a:pt x="109" y="845"/>
                  </a:lnTo>
                  <a:lnTo>
                    <a:pt x="102" y="840"/>
                  </a:lnTo>
                  <a:lnTo>
                    <a:pt x="94" y="834"/>
                  </a:lnTo>
                  <a:lnTo>
                    <a:pt x="87" y="829"/>
                  </a:lnTo>
                  <a:lnTo>
                    <a:pt x="71" y="817"/>
                  </a:lnTo>
                  <a:lnTo>
                    <a:pt x="61" y="807"/>
                  </a:lnTo>
                  <a:lnTo>
                    <a:pt x="48" y="796"/>
                  </a:lnTo>
                  <a:lnTo>
                    <a:pt x="41" y="788"/>
                  </a:lnTo>
                  <a:lnTo>
                    <a:pt x="31" y="777"/>
                  </a:lnTo>
                  <a:lnTo>
                    <a:pt x="26" y="767"/>
                  </a:lnTo>
                  <a:lnTo>
                    <a:pt x="21" y="758"/>
                  </a:lnTo>
                  <a:lnTo>
                    <a:pt x="17" y="753"/>
                  </a:lnTo>
                  <a:lnTo>
                    <a:pt x="12" y="744"/>
                  </a:lnTo>
                  <a:lnTo>
                    <a:pt x="12" y="741"/>
                  </a:lnTo>
                  <a:lnTo>
                    <a:pt x="7" y="732"/>
                  </a:lnTo>
                  <a:lnTo>
                    <a:pt x="0" y="728"/>
                  </a:lnTo>
                  <a:lnTo>
                    <a:pt x="3" y="718"/>
                  </a:lnTo>
                  <a:lnTo>
                    <a:pt x="8" y="709"/>
                  </a:lnTo>
                  <a:lnTo>
                    <a:pt x="14" y="701"/>
                  </a:lnTo>
                  <a:lnTo>
                    <a:pt x="21" y="692"/>
                  </a:lnTo>
                  <a:lnTo>
                    <a:pt x="27" y="681"/>
                  </a:lnTo>
                  <a:lnTo>
                    <a:pt x="36" y="673"/>
                  </a:lnTo>
                  <a:lnTo>
                    <a:pt x="43" y="664"/>
                  </a:lnTo>
                  <a:lnTo>
                    <a:pt x="54" y="655"/>
                  </a:lnTo>
                  <a:lnTo>
                    <a:pt x="62" y="645"/>
                  </a:lnTo>
                  <a:lnTo>
                    <a:pt x="71" y="635"/>
                  </a:lnTo>
                  <a:lnTo>
                    <a:pt x="81" y="624"/>
                  </a:lnTo>
                  <a:lnTo>
                    <a:pt x="94" y="615"/>
                  </a:lnTo>
                  <a:lnTo>
                    <a:pt x="104" y="605"/>
                  </a:lnTo>
                  <a:lnTo>
                    <a:pt x="114" y="595"/>
                  </a:lnTo>
                  <a:lnTo>
                    <a:pt x="127" y="584"/>
                  </a:lnTo>
                  <a:lnTo>
                    <a:pt x="141" y="575"/>
                  </a:lnTo>
                  <a:lnTo>
                    <a:pt x="151" y="563"/>
                  </a:lnTo>
                  <a:lnTo>
                    <a:pt x="163" y="553"/>
                  </a:lnTo>
                  <a:lnTo>
                    <a:pt x="175" y="542"/>
                  </a:lnTo>
                  <a:lnTo>
                    <a:pt x="191" y="532"/>
                  </a:lnTo>
                  <a:lnTo>
                    <a:pt x="203" y="520"/>
                  </a:lnTo>
                  <a:lnTo>
                    <a:pt x="217" y="509"/>
                  </a:lnTo>
                  <a:lnTo>
                    <a:pt x="233" y="499"/>
                  </a:lnTo>
                  <a:lnTo>
                    <a:pt x="248" y="488"/>
                  </a:lnTo>
                  <a:lnTo>
                    <a:pt x="262" y="476"/>
                  </a:lnTo>
                  <a:lnTo>
                    <a:pt x="278" y="466"/>
                  </a:lnTo>
                  <a:lnTo>
                    <a:pt x="294" y="455"/>
                  </a:lnTo>
                  <a:lnTo>
                    <a:pt x="309" y="445"/>
                  </a:lnTo>
                  <a:lnTo>
                    <a:pt x="325" y="435"/>
                  </a:lnTo>
                  <a:lnTo>
                    <a:pt x="340" y="424"/>
                  </a:lnTo>
                  <a:lnTo>
                    <a:pt x="358" y="414"/>
                  </a:lnTo>
                  <a:lnTo>
                    <a:pt x="375" y="403"/>
                  </a:lnTo>
                  <a:lnTo>
                    <a:pt x="391" y="391"/>
                  </a:lnTo>
                  <a:lnTo>
                    <a:pt x="407" y="381"/>
                  </a:lnTo>
                  <a:lnTo>
                    <a:pt x="424" y="368"/>
                  </a:lnTo>
                  <a:lnTo>
                    <a:pt x="441" y="358"/>
                  </a:lnTo>
                  <a:lnTo>
                    <a:pt x="457" y="346"/>
                  </a:lnTo>
                  <a:lnTo>
                    <a:pt x="474" y="335"/>
                  </a:lnTo>
                  <a:lnTo>
                    <a:pt x="492" y="325"/>
                  </a:lnTo>
                  <a:lnTo>
                    <a:pt x="509" y="315"/>
                  </a:lnTo>
                  <a:lnTo>
                    <a:pt x="525" y="304"/>
                  </a:lnTo>
                  <a:lnTo>
                    <a:pt x="542" y="294"/>
                  </a:lnTo>
                  <a:lnTo>
                    <a:pt x="560" y="283"/>
                  </a:lnTo>
                  <a:lnTo>
                    <a:pt x="577" y="273"/>
                  </a:lnTo>
                  <a:lnTo>
                    <a:pt x="594" y="262"/>
                  </a:lnTo>
                  <a:lnTo>
                    <a:pt x="612" y="252"/>
                  </a:lnTo>
                  <a:lnTo>
                    <a:pt x="629" y="242"/>
                  </a:lnTo>
                  <a:lnTo>
                    <a:pt x="648" y="233"/>
                  </a:lnTo>
                  <a:lnTo>
                    <a:pt x="664" y="222"/>
                  </a:lnTo>
                  <a:lnTo>
                    <a:pt x="681" y="212"/>
                  </a:lnTo>
                  <a:lnTo>
                    <a:pt x="699" y="202"/>
                  </a:lnTo>
                  <a:lnTo>
                    <a:pt x="716" y="193"/>
                  </a:lnTo>
                  <a:lnTo>
                    <a:pt x="732" y="182"/>
                  </a:lnTo>
                  <a:lnTo>
                    <a:pt x="749" y="174"/>
                  </a:lnTo>
                  <a:lnTo>
                    <a:pt x="767" y="165"/>
                  </a:lnTo>
                  <a:lnTo>
                    <a:pt x="784" y="156"/>
                  </a:lnTo>
                  <a:lnTo>
                    <a:pt x="800" y="146"/>
                  </a:lnTo>
                  <a:lnTo>
                    <a:pt x="815" y="139"/>
                  </a:lnTo>
                  <a:lnTo>
                    <a:pt x="831" y="128"/>
                  </a:lnTo>
                  <a:lnTo>
                    <a:pt x="847" y="122"/>
                  </a:lnTo>
                  <a:lnTo>
                    <a:pt x="862" y="113"/>
                  </a:lnTo>
                  <a:lnTo>
                    <a:pt x="878" y="106"/>
                  </a:lnTo>
                  <a:lnTo>
                    <a:pt x="894" y="97"/>
                  </a:lnTo>
                  <a:lnTo>
                    <a:pt x="909" y="90"/>
                  </a:lnTo>
                  <a:close/>
                </a:path>
              </a:pathLst>
            </a:custGeom>
            <a:solidFill>
              <a:srgbClr val="8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8" name="Freeform 290"/>
            <p:cNvSpPr>
              <a:spLocks/>
            </p:cNvSpPr>
            <p:nvPr/>
          </p:nvSpPr>
          <p:spPr bwMode="auto">
            <a:xfrm>
              <a:off x="2656" y="5959"/>
              <a:ext cx="947" cy="486"/>
            </a:xfrm>
            <a:custGeom>
              <a:avLst/>
              <a:gdLst>
                <a:gd name="T0" fmla="*/ 576 w 1894"/>
                <a:gd name="T1" fmla="*/ 899 h 970"/>
                <a:gd name="T2" fmla="*/ 529 w 1894"/>
                <a:gd name="T3" fmla="*/ 819 h 970"/>
                <a:gd name="T4" fmla="*/ 462 w 1894"/>
                <a:gd name="T5" fmla="*/ 739 h 970"/>
                <a:gd name="T6" fmla="*/ 379 w 1894"/>
                <a:gd name="T7" fmla="*/ 662 h 970"/>
                <a:gd name="T8" fmla="*/ 294 w 1894"/>
                <a:gd name="T9" fmla="*/ 591 h 970"/>
                <a:gd name="T10" fmla="*/ 203 w 1894"/>
                <a:gd name="T11" fmla="*/ 525 h 970"/>
                <a:gd name="T12" fmla="*/ 123 w 1894"/>
                <a:gd name="T13" fmla="*/ 473 h 970"/>
                <a:gd name="T14" fmla="*/ 54 w 1894"/>
                <a:gd name="T15" fmla="*/ 428 h 970"/>
                <a:gd name="T16" fmla="*/ 28 w 1894"/>
                <a:gd name="T17" fmla="*/ 376 h 970"/>
                <a:gd name="T18" fmla="*/ 132 w 1894"/>
                <a:gd name="T19" fmla="*/ 309 h 970"/>
                <a:gd name="T20" fmla="*/ 236 w 1894"/>
                <a:gd name="T21" fmla="*/ 250 h 970"/>
                <a:gd name="T22" fmla="*/ 320 w 1894"/>
                <a:gd name="T23" fmla="*/ 299 h 970"/>
                <a:gd name="T24" fmla="*/ 388 w 1894"/>
                <a:gd name="T25" fmla="*/ 334 h 970"/>
                <a:gd name="T26" fmla="*/ 466 w 1894"/>
                <a:gd name="T27" fmla="*/ 369 h 970"/>
                <a:gd name="T28" fmla="*/ 555 w 1894"/>
                <a:gd name="T29" fmla="*/ 402 h 970"/>
                <a:gd name="T30" fmla="*/ 650 w 1894"/>
                <a:gd name="T31" fmla="*/ 428 h 970"/>
                <a:gd name="T32" fmla="*/ 751 w 1894"/>
                <a:gd name="T33" fmla="*/ 447 h 970"/>
                <a:gd name="T34" fmla="*/ 854 w 1894"/>
                <a:gd name="T35" fmla="*/ 450 h 970"/>
                <a:gd name="T36" fmla="*/ 956 w 1894"/>
                <a:gd name="T37" fmla="*/ 440 h 970"/>
                <a:gd name="T38" fmla="*/ 963 w 1894"/>
                <a:gd name="T39" fmla="*/ 398 h 970"/>
                <a:gd name="T40" fmla="*/ 871 w 1894"/>
                <a:gd name="T41" fmla="*/ 410 h 970"/>
                <a:gd name="T42" fmla="*/ 779 w 1894"/>
                <a:gd name="T43" fmla="*/ 409 h 970"/>
                <a:gd name="T44" fmla="*/ 689 w 1894"/>
                <a:gd name="T45" fmla="*/ 395 h 970"/>
                <a:gd name="T46" fmla="*/ 600 w 1894"/>
                <a:gd name="T47" fmla="*/ 372 h 970"/>
                <a:gd name="T48" fmla="*/ 516 w 1894"/>
                <a:gd name="T49" fmla="*/ 346 h 970"/>
                <a:gd name="T50" fmla="*/ 440 w 1894"/>
                <a:gd name="T51" fmla="*/ 313 h 970"/>
                <a:gd name="T52" fmla="*/ 372 w 1894"/>
                <a:gd name="T53" fmla="*/ 282 h 970"/>
                <a:gd name="T54" fmla="*/ 285 w 1894"/>
                <a:gd name="T55" fmla="*/ 233 h 970"/>
                <a:gd name="T56" fmla="*/ 360 w 1894"/>
                <a:gd name="T57" fmla="*/ 177 h 970"/>
                <a:gd name="T58" fmla="*/ 449 w 1894"/>
                <a:gd name="T59" fmla="*/ 129 h 970"/>
                <a:gd name="T60" fmla="*/ 520 w 1894"/>
                <a:gd name="T61" fmla="*/ 92 h 970"/>
                <a:gd name="T62" fmla="*/ 600 w 1894"/>
                <a:gd name="T63" fmla="*/ 66 h 970"/>
                <a:gd name="T64" fmla="*/ 676 w 1894"/>
                <a:gd name="T65" fmla="*/ 113 h 970"/>
                <a:gd name="T66" fmla="*/ 762 w 1894"/>
                <a:gd name="T67" fmla="*/ 148 h 970"/>
                <a:gd name="T68" fmla="*/ 856 w 1894"/>
                <a:gd name="T69" fmla="*/ 170 h 970"/>
                <a:gd name="T70" fmla="*/ 962 w 1894"/>
                <a:gd name="T71" fmla="*/ 181 h 970"/>
                <a:gd name="T72" fmla="*/ 1082 w 1894"/>
                <a:gd name="T73" fmla="*/ 179 h 970"/>
                <a:gd name="T74" fmla="*/ 1198 w 1894"/>
                <a:gd name="T75" fmla="*/ 170 h 970"/>
                <a:gd name="T76" fmla="*/ 1306 w 1894"/>
                <a:gd name="T77" fmla="*/ 162 h 970"/>
                <a:gd name="T78" fmla="*/ 1403 w 1894"/>
                <a:gd name="T79" fmla="*/ 148 h 970"/>
                <a:gd name="T80" fmla="*/ 1494 w 1894"/>
                <a:gd name="T81" fmla="*/ 132 h 970"/>
                <a:gd name="T82" fmla="*/ 1570 w 1894"/>
                <a:gd name="T83" fmla="*/ 108 h 970"/>
                <a:gd name="T84" fmla="*/ 1642 w 1894"/>
                <a:gd name="T85" fmla="*/ 83 h 970"/>
                <a:gd name="T86" fmla="*/ 1718 w 1894"/>
                <a:gd name="T87" fmla="*/ 43 h 970"/>
                <a:gd name="T88" fmla="*/ 1803 w 1894"/>
                <a:gd name="T89" fmla="*/ 30 h 970"/>
                <a:gd name="T90" fmla="*/ 1857 w 1894"/>
                <a:gd name="T91" fmla="*/ 129 h 970"/>
                <a:gd name="T92" fmla="*/ 1894 w 1894"/>
                <a:gd name="T93" fmla="*/ 223 h 970"/>
                <a:gd name="T94" fmla="*/ 1878 w 1894"/>
                <a:gd name="T95" fmla="*/ 266 h 970"/>
                <a:gd name="T96" fmla="*/ 1829 w 1894"/>
                <a:gd name="T97" fmla="*/ 348 h 970"/>
                <a:gd name="T98" fmla="*/ 1762 w 1894"/>
                <a:gd name="T99" fmla="*/ 422 h 970"/>
                <a:gd name="T100" fmla="*/ 1659 w 1894"/>
                <a:gd name="T101" fmla="*/ 511 h 970"/>
                <a:gd name="T102" fmla="*/ 1513 w 1894"/>
                <a:gd name="T103" fmla="*/ 609 h 970"/>
                <a:gd name="T104" fmla="*/ 1316 w 1894"/>
                <a:gd name="T105" fmla="*/ 713 h 970"/>
                <a:gd name="T106" fmla="*/ 1059 w 1894"/>
                <a:gd name="T107" fmla="*/ 822 h 970"/>
                <a:gd name="T108" fmla="*/ 807 w 1894"/>
                <a:gd name="T109" fmla="*/ 911 h 970"/>
                <a:gd name="T110" fmla="*/ 697 w 1894"/>
                <a:gd name="T111" fmla="*/ 942 h 970"/>
                <a:gd name="T112" fmla="*/ 598 w 1894"/>
                <a:gd name="T113" fmla="*/ 97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4" h="970">
                  <a:moveTo>
                    <a:pt x="598" y="970"/>
                  </a:moveTo>
                  <a:lnTo>
                    <a:pt x="595" y="958"/>
                  </a:lnTo>
                  <a:lnTo>
                    <a:pt x="593" y="946"/>
                  </a:lnTo>
                  <a:lnTo>
                    <a:pt x="589" y="934"/>
                  </a:lnTo>
                  <a:lnTo>
                    <a:pt x="586" y="923"/>
                  </a:lnTo>
                  <a:lnTo>
                    <a:pt x="581" y="911"/>
                  </a:lnTo>
                  <a:lnTo>
                    <a:pt x="576" y="899"/>
                  </a:lnTo>
                  <a:lnTo>
                    <a:pt x="570" y="889"/>
                  </a:lnTo>
                  <a:lnTo>
                    <a:pt x="567" y="878"/>
                  </a:lnTo>
                  <a:lnTo>
                    <a:pt x="560" y="866"/>
                  </a:lnTo>
                  <a:lnTo>
                    <a:pt x="553" y="854"/>
                  </a:lnTo>
                  <a:lnTo>
                    <a:pt x="544" y="842"/>
                  </a:lnTo>
                  <a:lnTo>
                    <a:pt x="537" y="831"/>
                  </a:lnTo>
                  <a:lnTo>
                    <a:pt x="529" y="819"/>
                  </a:lnTo>
                  <a:lnTo>
                    <a:pt x="520" y="807"/>
                  </a:lnTo>
                  <a:lnTo>
                    <a:pt x="511" y="796"/>
                  </a:lnTo>
                  <a:lnTo>
                    <a:pt x="504" y="786"/>
                  </a:lnTo>
                  <a:lnTo>
                    <a:pt x="494" y="774"/>
                  </a:lnTo>
                  <a:lnTo>
                    <a:pt x="483" y="762"/>
                  </a:lnTo>
                  <a:lnTo>
                    <a:pt x="473" y="749"/>
                  </a:lnTo>
                  <a:lnTo>
                    <a:pt x="462" y="739"/>
                  </a:lnTo>
                  <a:lnTo>
                    <a:pt x="450" y="727"/>
                  </a:lnTo>
                  <a:lnTo>
                    <a:pt x="440" y="716"/>
                  </a:lnTo>
                  <a:lnTo>
                    <a:pt x="428" y="706"/>
                  </a:lnTo>
                  <a:lnTo>
                    <a:pt x="417" y="696"/>
                  </a:lnTo>
                  <a:lnTo>
                    <a:pt x="403" y="683"/>
                  </a:lnTo>
                  <a:lnTo>
                    <a:pt x="393" y="673"/>
                  </a:lnTo>
                  <a:lnTo>
                    <a:pt x="379" y="662"/>
                  </a:lnTo>
                  <a:lnTo>
                    <a:pt x="369" y="652"/>
                  </a:lnTo>
                  <a:lnTo>
                    <a:pt x="355" y="642"/>
                  </a:lnTo>
                  <a:lnTo>
                    <a:pt x="344" y="631"/>
                  </a:lnTo>
                  <a:lnTo>
                    <a:pt x="330" y="621"/>
                  </a:lnTo>
                  <a:lnTo>
                    <a:pt x="320" y="612"/>
                  </a:lnTo>
                  <a:lnTo>
                    <a:pt x="306" y="602"/>
                  </a:lnTo>
                  <a:lnTo>
                    <a:pt x="294" y="591"/>
                  </a:lnTo>
                  <a:lnTo>
                    <a:pt x="280" y="581"/>
                  </a:lnTo>
                  <a:lnTo>
                    <a:pt x="268" y="570"/>
                  </a:lnTo>
                  <a:lnTo>
                    <a:pt x="254" y="560"/>
                  </a:lnTo>
                  <a:lnTo>
                    <a:pt x="242" y="551"/>
                  </a:lnTo>
                  <a:lnTo>
                    <a:pt x="228" y="542"/>
                  </a:lnTo>
                  <a:lnTo>
                    <a:pt x="217" y="536"/>
                  </a:lnTo>
                  <a:lnTo>
                    <a:pt x="203" y="525"/>
                  </a:lnTo>
                  <a:lnTo>
                    <a:pt x="191" y="516"/>
                  </a:lnTo>
                  <a:lnTo>
                    <a:pt x="179" y="508"/>
                  </a:lnTo>
                  <a:lnTo>
                    <a:pt x="169" y="501"/>
                  </a:lnTo>
                  <a:lnTo>
                    <a:pt x="156" y="492"/>
                  </a:lnTo>
                  <a:lnTo>
                    <a:pt x="144" y="485"/>
                  </a:lnTo>
                  <a:lnTo>
                    <a:pt x="134" y="478"/>
                  </a:lnTo>
                  <a:lnTo>
                    <a:pt x="123" y="473"/>
                  </a:lnTo>
                  <a:lnTo>
                    <a:pt x="111" y="464"/>
                  </a:lnTo>
                  <a:lnTo>
                    <a:pt x="101" y="457"/>
                  </a:lnTo>
                  <a:lnTo>
                    <a:pt x="90" y="450"/>
                  </a:lnTo>
                  <a:lnTo>
                    <a:pt x="82" y="445"/>
                  </a:lnTo>
                  <a:lnTo>
                    <a:pt x="71" y="438"/>
                  </a:lnTo>
                  <a:lnTo>
                    <a:pt x="62" y="433"/>
                  </a:lnTo>
                  <a:lnTo>
                    <a:pt x="54" y="428"/>
                  </a:lnTo>
                  <a:lnTo>
                    <a:pt x="47" y="424"/>
                  </a:lnTo>
                  <a:lnTo>
                    <a:pt x="31" y="414"/>
                  </a:lnTo>
                  <a:lnTo>
                    <a:pt x="19" y="407"/>
                  </a:lnTo>
                  <a:lnTo>
                    <a:pt x="7" y="400"/>
                  </a:lnTo>
                  <a:lnTo>
                    <a:pt x="0" y="396"/>
                  </a:lnTo>
                  <a:lnTo>
                    <a:pt x="14" y="386"/>
                  </a:lnTo>
                  <a:lnTo>
                    <a:pt x="28" y="376"/>
                  </a:lnTo>
                  <a:lnTo>
                    <a:pt x="42" y="365"/>
                  </a:lnTo>
                  <a:lnTo>
                    <a:pt x="57" y="356"/>
                  </a:lnTo>
                  <a:lnTo>
                    <a:pt x="71" y="346"/>
                  </a:lnTo>
                  <a:lnTo>
                    <a:pt x="87" y="337"/>
                  </a:lnTo>
                  <a:lnTo>
                    <a:pt x="102" y="329"/>
                  </a:lnTo>
                  <a:lnTo>
                    <a:pt x="118" y="320"/>
                  </a:lnTo>
                  <a:lnTo>
                    <a:pt x="132" y="309"/>
                  </a:lnTo>
                  <a:lnTo>
                    <a:pt x="148" y="301"/>
                  </a:lnTo>
                  <a:lnTo>
                    <a:pt x="162" y="292"/>
                  </a:lnTo>
                  <a:lnTo>
                    <a:pt x="177" y="283"/>
                  </a:lnTo>
                  <a:lnTo>
                    <a:pt x="191" y="273"/>
                  </a:lnTo>
                  <a:lnTo>
                    <a:pt x="207" y="266"/>
                  </a:lnTo>
                  <a:lnTo>
                    <a:pt x="221" y="257"/>
                  </a:lnTo>
                  <a:lnTo>
                    <a:pt x="236" y="250"/>
                  </a:lnTo>
                  <a:lnTo>
                    <a:pt x="243" y="256"/>
                  </a:lnTo>
                  <a:lnTo>
                    <a:pt x="256" y="261"/>
                  </a:lnTo>
                  <a:lnTo>
                    <a:pt x="266" y="268"/>
                  </a:lnTo>
                  <a:lnTo>
                    <a:pt x="282" y="276"/>
                  </a:lnTo>
                  <a:lnTo>
                    <a:pt x="296" y="285"/>
                  </a:lnTo>
                  <a:lnTo>
                    <a:pt x="313" y="294"/>
                  </a:lnTo>
                  <a:lnTo>
                    <a:pt x="320" y="299"/>
                  </a:lnTo>
                  <a:lnTo>
                    <a:pt x="329" y="304"/>
                  </a:lnTo>
                  <a:lnTo>
                    <a:pt x="339" y="309"/>
                  </a:lnTo>
                  <a:lnTo>
                    <a:pt x="349" y="315"/>
                  </a:lnTo>
                  <a:lnTo>
                    <a:pt x="358" y="318"/>
                  </a:lnTo>
                  <a:lnTo>
                    <a:pt x="367" y="323"/>
                  </a:lnTo>
                  <a:lnTo>
                    <a:pt x="377" y="329"/>
                  </a:lnTo>
                  <a:lnTo>
                    <a:pt x="388" y="334"/>
                  </a:lnTo>
                  <a:lnTo>
                    <a:pt x="398" y="339"/>
                  </a:lnTo>
                  <a:lnTo>
                    <a:pt x="409" y="344"/>
                  </a:lnTo>
                  <a:lnTo>
                    <a:pt x="419" y="349"/>
                  </a:lnTo>
                  <a:lnTo>
                    <a:pt x="431" y="355"/>
                  </a:lnTo>
                  <a:lnTo>
                    <a:pt x="442" y="358"/>
                  </a:lnTo>
                  <a:lnTo>
                    <a:pt x="454" y="363"/>
                  </a:lnTo>
                  <a:lnTo>
                    <a:pt x="466" y="369"/>
                  </a:lnTo>
                  <a:lnTo>
                    <a:pt x="478" y="374"/>
                  </a:lnTo>
                  <a:lnTo>
                    <a:pt x="490" y="379"/>
                  </a:lnTo>
                  <a:lnTo>
                    <a:pt x="504" y="384"/>
                  </a:lnTo>
                  <a:lnTo>
                    <a:pt x="516" y="389"/>
                  </a:lnTo>
                  <a:lnTo>
                    <a:pt x="530" y="395"/>
                  </a:lnTo>
                  <a:lnTo>
                    <a:pt x="541" y="398"/>
                  </a:lnTo>
                  <a:lnTo>
                    <a:pt x="555" y="402"/>
                  </a:lnTo>
                  <a:lnTo>
                    <a:pt x="567" y="405"/>
                  </a:lnTo>
                  <a:lnTo>
                    <a:pt x="581" y="410"/>
                  </a:lnTo>
                  <a:lnTo>
                    <a:pt x="593" y="414"/>
                  </a:lnTo>
                  <a:lnTo>
                    <a:pt x="609" y="417"/>
                  </a:lnTo>
                  <a:lnTo>
                    <a:pt x="621" y="421"/>
                  </a:lnTo>
                  <a:lnTo>
                    <a:pt x="636" y="426"/>
                  </a:lnTo>
                  <a:lnTo>
                    <a:pt x="650" y="428"/>
                  </a:lnTo>
                  <a:lnTo>
                    <a:pt x="664" y="431"/>
                  </a:lnTo>
                  <a:lnTo>
                    <a:pt x="678" y="433"/>
                  </a:lnTo>
                  <a:lnTo>
                    <a:pt x="694" y="436"/>
                  </a:lnTo>
                  <a:lnTo>
                    <a:pt x="708" y="438"/>
                  </a:lnTo>
                  <a:lnTo>
                    <a:pt x="722" y="442"/>
                  </a:lnTo>
                  <a:lnTo>
                    <a:pt x="736" y="443"/>
                  </a:lnTo>
                  <a:lnTo>
                    <a:pt x="751" y="447"/>
                  </a:lnTo>
                  <a:lnTo>
                    <a:pt x="765" y="447"/>
                  </a:lnTo>
                  <a:lnTo>
                    <a:pt x="779" y="449"/>
                  </a:lnTo>
                  <a:lnTo>
                    <a:pt x="793" y="449"/>
                  </a:lnTo>
                  <a:lnTo>
                    <a:pt x="809" y="450"/>
                  </a:lnTo>
                  <a:lnTo>
                    <a:pt x="822" y="450"/>
                  </a:lnTo>
                  <a:lnTo>
                    <a:pt x="838" y="450"/>
                  </a:lnTo>
                  <a:lnTo>
                    <a:pt x="854" y="450"/>
                  </a:lnTo>
                  <a:lnTo>
                    <a:pt x="869" y="450"/>
                  </a:lnTo>
                  <a:lnTo>
                    <a:pt x="883" y="449"/>
                  </a:lnTo>
                  <a:lnTo>
                    <a:pt x="897" y="447"/>
                  </a:lnTo>
                  <a:lnTo>
                    <a:pt x="911" y="445"/>
                  </a:lnTo>
                  <a:lnTo>
                    <a:pt x="927" y="445"/>
                  </a:lnTo>
                  <a:lnTo>
                    <a:pt x="941" y="442"/>
                  </a:lnTo>
                  <a:lnTo>
                    <a:pt x="956" y="440"/>
                  </a:lnTo>
                  <a:lnTo>
                    <a:pt x="972" y="436"/>
                  </a:lnTo>
                  <a:lnTo>
                    <a:pt x="988" y="435"/>
                  </a:lnTo>
                  <a:lnTo>
                    <a:pt x="1000" y="424"/>
                  </a:lnTo>
                  <a:lnTo>
                    <a:pt x="1002" y="410"/>
                  </a:lnTo>
                  <a:lnTo>
                    <a:pt x="991" y="398"/>
                  </a:lnTo>
                  <a:lnTo>
                    <a:pt x="977" y="396"/>
                  </a:lnTo>
                  <a:lnTo>
                    <a:pt x="963" y="398"/>
                  </a:lnTo>
                  <a:lnTo>
                    <a:pt x="949" y="400"/>
                  </a:lnTo>
                  <a:lnTo>
                    <a:pt x="935" y="402"/>
                  </a:lnTo>
                  <a:lnTo>
                    <a:pt x="923" y="405"/>
                  </a:lnTo>
                  <a:lnTo>
                    <a:pt x="909" y="405"/>
                  </a:lnTo>
                  <a:lnTo>
                    <a:pt x="897" y="407"/>
                  </a:lnTo>
                  <a:lnTo>
                    <a:pt x="883" y="409"/>
                  </a:lnTo>
                  <a:lnTo>
                    <a:pt x="871" y="410"/>
                  </a:lnTo>
                  <a:lnTo>
                    <a:pt x="857" y="410"/>
                  </a:lnTo>
                  <a:lnTo>
                    <a:pt x="845" y="410"/>
                  </a:lnTo>
                  <a:lnTo>
                    <a:pt x="831" y="410"/>
                  </a:lnTo>
                  <a:lnTo>
                    <a:pt x="819" y="410"/>
                  </a:lnTo>
                  <a:lnTo>
                    <a:pt x="805" y="409"/>
                  </a:lnTo>
                  <a:lnTo>
                    <a:pt x="793" y="409"/>
                  </a:lnTo>
                  <a:lnTo>
                    <a:pt x="779" y="409"/>
                  </a:lnTo>
                  <a:lnTo>
                    <a:pt x="767" y="409"/>
                  </a:lnTo>
                  <a:lnTo>
                    <a:pt x="753" y="405"/>
                  </a:lnTo>
                  <a:lnTo>
                    <a:pt x="741" y="403"/>
                  </a:lnTo>
                  <a:lnTo>
                    <a:pt x="727" y="402"/>
                  </a:lnTo>
                  <a:lnTo>
                    <a:pt x="715" y="400"/>
                  </a:lnTo>
                  <a:lnTo>
                    <a:pt x="701" y="396"/>
                  </a:lnTo>
                  <a:lnTo>
                    <a:pt x="689" y="395"/>
                  </a:lnTo>
                  <a:lnTo>
                    <a:pt x="675" y="393"/>
                  </a:lnTo>
                  <a:lnTo>
                    <a:pt x="662" y="391"/>
                  </a:lnTo>
                  <a:lnTo>
                    <a:pt x="649" y="386"/>
                  </a:lnTo>
                  <a:lnTo>
                    <a:pt x="636" y="384"/>
                  </a:lnTo>
                  <a:lnTo>
                    <a:pt x="624" y="379"/>
                  </a:lnTo>
                  <a:lnTo>
                    <a:pt x="612" y="377"/>
                  </a:lnTo>
                  <a:lnTo>
                    <a:pt x="600" y="372"/>
                  </a:lnTo>
                  <a:lnTo>
                    <a:pt x="588" y="370"/>
                  </a:lnTo>
                  <a:lnTo>
                    <a:pt x="576" y="365"/>
                  </a:lnTo>
                  <a:lnTo>
                    <a:pt x="565" y="363"/>
                  </a:lnTo>
                  <a:lnTo>
                    <a:pt x="551" y="358"/>
                  </a:lnTo>
                  <a:lnTo>
                    <a:pt x="539" y="355"/>
                  </a:lnTo>
                  <a:lnTo>
                    <a:pt x="527" y="349"/>
                  </a:lnTo>
                  <a:lnTo>
                    <a:pt x="516" y="346"/>
                  </a:lnTo>
                  <a:lnTo>
                    <a:pt x="504" y="341"/>
                  </a:lnTo>
                  <a:lnTo>
                    <a:pt x="494" y="337"/>
                  </a:lnTo>
                  <a:lnTo>
                    <a:pt x="483" y="332"/>
                  </a:lnTo>
                  <a:lnTo>
                    <a:pt x="473" y="329"/>
                  </a:lnTo>
                  <a:lnTo>
                    <a:pt x="461" y="323"/>
                  </a:lnTo>
                  <a:lnTo>
                    <a:pt x="450" y="318"/>
                  </a:lnTo>
                  <a:lnTo>
                    <a:pt x="440" y="313"/>
                  </a:lnTo>
                  <a:lnTo>
                    <a:pt x="429" y="309"/>
                  </a:lnTo>
                  <a:lnTo>
                    <a:pt x="419" y="304"/>
                  </a:lnTo>
                  <a:lnTo>
                    <a:pt x="410" y="301"/>
                  </a:lnTo>
                  <a:lnTo>
                    <a:pt x="402" y="296"/>
                  </a:lnTo>
                  <a:lnTo>
                    <a:pt x="393" y="292"/>
                  </a:lnTo>
                  <a:lnTo>
                    <a:pt x="382" y="287"/>
                  </a:lnTo>
                  <a:lnTo>
                    <a:pt x="372" y="282"/>
                  </a:lnTo>
                  <a:lnTo>
                    <a:pt x="363" y="276"/>
                  </a:lnTo>
                  <a:lnTo>
                    <a:pt x="356" y="273"/>
                  </a:lnTo>
                  <a:lnTo>
                    <a:pt x="339" y="264"/>
                  </a:lnTo>
                  <a:lnTo>
                    <a:pt x="325" y="256"/>
                  </a:lnTo>
                  <a:lnTo>
                    <a:pt x="309" y="247"/>
                  </a:lnTo>
                  <a:lnTo>
                    <a:pt x="297" y="240"/>
                  </a:lnTo>
                  <a:lnTo>
                    <a:pt x="285" y="233"/>
                  </a:lnTo>
                  <a:lnTo>
                    <a:pt x="276" y="228"/>
                  </a:lnTo>
                  <a:lnTo>
                    <a:pt x="290" y="217"/>
                  </a:lnTo>
                  <a:lnTo>
                    <a:pt x="304" y="209"/>
                  </a:lnTo>
                  <a:lnTo>
                    <a:pt x="318" y="200"/>
                  </a:lnTo>
                  <a:lnTo>
                    <a:pt x="334" y="193"/>
                  </a:lnTo>
                  <a:lnTo>
                    <a:pt x="346" y="184"/>
                  </a:lnTo>
                  <a:lnTo>
                    <a:pt x="360" y="177"/>
                  </a:lnTo>
                  <a:lnTo>
                    <a:pt x="374" y="169"/>
                  </a:lnTo>
                  <a:lnTo>
                    <a:pt x="388" y="163"/>
                  </a:lnTo>
                  <a:lnTo>
                    <a:pt x="400" y="155"/>
                  </a:lnTo>
                  <a:lnTo>
                    <a:pt x="412" y="148"/>
                  </a:lnTo>
                  <a:lnTo>
                    <a:pt x="424" y="141"/>
                  </a:lnTo>
                  <a:lnTo>
                    <a:pt x="438" y="136"/>
                  </a:lnTo>
                  <a:lnTo>
                    <a:pt x="449" y="129"/>
                  </a:lnTo>
                  <a:lnTo>
                    <a:pt x="461" y="123"/>
                  </a:lnTo>
                  <a:lnTo>
                    <a:pt x="471" y="118"/>
                  </a:lnTo>
                  <a:lnTo>
                    <a:pt x="483" y="113"/>
                  </a:lnTo>
                  <a:lnTo>
                    <a:pt x="492" y="108"/>
                  </a:lnTo>
                  <a:lnTo>
                    <a:pt x="502" y="103"/>
                  </a:lnTo>
                  <a:lnTo>
                    <a:pt x="511" y="97"/>
                  </a:lnTo>
                  <a:lnTo>
                    <a:pt x="520" y="92"/>
                  </a:lnTo>
                  <a:lnTo>
                    <a:pt x="536" y="83"/>
                  </a:lnTo>
                  <a:lnTo>
                    <a:pt x="553" y="78"/>
                  </a:lnTo>
                  <a:lnTo>
                    <a:pt x="565" y="71"/>
                  </a:lnTo>
                  <a:lnTo>
                    <a:pt x="576" y="66"/>
                  </a:lnTo>
                  <a:lnTo>
                    <a:pt x="584" y="61"/>
                  </a:lnTo>
                  <a:lnTo>
                    <a:pt x="591" y="61"/>
                  </a:lnTo>
                  <a:lnTo>
                    <a:pt x="600" y="66"/>
                  </a:lnTo>
                  <a:lnTo>
                    <a:pt x="610" y="73"/>
                  </a:lnTo>
                  <a:lnTo>
                    <a:pt x="621" y="80"/>
                  </a:lnTo>
                  <a:lnTo>
                    <a:pt x="631" y="87"/>
                  </a:lnTo>
                  <a:lnTo>
                    <a:pt x="642" y="92"/>
                  </a:lnTo>
                  <a:lnTo>
                    <a:pt x="654" y="99"/>
                  </a:lnTo>
                  <a:lnTo>
                    <a:pt x="664" y="106"/>
                  </a:lnTo>
                  <a:lnTo>
                    <a:pt x="676" y="113"/>
                  </a:lnTo>
                  <a:lnTo>
                    <a:pt x="687" y="118"/>
                  </a:lnTo>
                  <a:lnTo>
                    <a:pt x="699" y="123"/>
                  </a:lnTo>
                  <a:lnTo>
                    <a:pt x="711" y="129"/>
                  </a:lnTo>
                  <a:lnTo>
                    <a:pt x="723" y="134"/>
                  </a:lnTo>
                  <a:lnTo>
                    <a:pt x="736" y="137"/>
                  </a:lnTo>
                  <a:lnTo>
                    <a:pt x="749" y="143"/>
                  </a:lnTo>
                  <a:lnTo>
                    <a:pt x="762" y="148"/>
                  </a:lnTo>
                  <a:lnTo>
                    <a:pt x="776" y="153"/>
                  </a:lnTo>
                  <a:lnTo>
                    <a:pt x="788" y="155"/>
                  </a:lnTo>
                  <a:lnTo>
                    <a:pt x="802" y="158"/>
                  </a:lnTo>
                  <a:lnTo>
                    <a:pt x="814" y="162"/>
                  </a:lnTo>
                  <a:lnTo>
                    <a:pt x="828" y="165"/>
                  </a:lnTo>
                  <a:lnTo>
                    <a:pt x="842" y="167"/>
                  </a:lnTo>
                  <a:lnTo>
                    <a:pt x="856" y="170"/>
                  </a:lnTo>
                  <a:lnTo>
                    <a:pt x="869" y="172"/>
                  </a:lnTo>
                  <a:lnTo>
                    <a:pt x="885" y="176"/>
                  </a:lnTo>
                  <a:lnTo>
                    <a:pt x="899" y="176"/>
                  </a:lnTo>
                  <a:lnTo>
                    <a:pt x="915" y="177"/>
                  </a:lnTo>
                  <a:lnTo>
                    <a:pt x="930" y="179"/>
                  </a:lnTo>
                  <a:lnTo>
                    <a:pt x="946" y="181"/>
                  </a:lnTo>
                  <a:lnTo>
                    <a:pt x="962" y="181"/>
                  </a:lnTo>
                  <a:lnTo>
                    <a:pt x="977" y="181"/>
                  </a:lnTo>
                  <a:lnTo>
                    <a:pt x="993" y="181"/>
                  </a:lnTo>
                  <a:lnTo>
                    <a:pt x="1010" y="183"/>
                  </a:lnTo>
                  <a:lnTo>
                    <a:pt x="1028" y="181"/>
                  </a:lnTo>
                  <a:lnTo>
                    <a:pt x="1045" y="179"/>
                  </a:lnTo>
                  <a:lnTo>
                    <a:pt x="1062" y="179"/>
                  </a:lnTo>
                  <a:lnTo>
                    <a:pt x="1082" y="179"/>
                  </a:lnTo>
                  <a:lnTo>
                    <a:pt x="1097" y="177"/>
                  </a:lnTo>
                  <a:lnTo>
                    <a:pt x="1116" y="176"/>
                  </a:lnTo>
                  <a:lnTo>
                    <a:pt x="1132" y="176"/>
                  </a:lnTo>
                  <a:lnTo>
                    <a:pt x="1151" y="176"/>
                  </a:lnTo>
                  <a:lnTo>
                    <a:pt x="1167" y="174"/>
                  </a:lnTo>
                  <a:lnTo>
                    <a:pt x="1182" y="172"/>
                  </a:lnTo>
                  <a:lnTo>
                    <a:pt x="1198" y="170"/>
                  </a:lnTo>
                  <a:lnTo>
                    <a:pt x="1215" y="170"/>
                  </a:lnTo>
                  <a:lnTo>
                    <a:pt x="1231" y="169"/>
                  </a:lnTo>
                  <a:lnTo>
                    <a:pt x="1247" y="167"/>
                  </a:lnTo>
                  <a:lnTo>
                    <a:pt x="1262" y="165"/>
                  </a:lnTo>
                  <a:lnTo>
                    <a:pt x="1278" y="165"/>
                  </a:lnTo>
                  <a:lnTo>
                    <a:pt x="1292" y="162"/>
                  </a:lnTo>
                  <a:lnTo>
                    <a:pt x="1306" y="162"/>
                  </a:lnTo>
                  <a:lnTo>
                    <a:pt x="1320" y="158"/>
                  </a:lnTo>
                  <a:lnTo>
                    <a:pt x="1335" y="158"/>
                  </a:lnTo>
                  <a:lnTo>
                    <a:pt x="1348" y="155"/>
                  </a:lnTo>
                  <a:lnTo>
                    <a:pt x="1363" y="155"/>
                  </a:lnTo>
                  <a:lnTo>
                    <a:pt x="1375" y="151"/>
                  </a:lnTo>
                  <a:lnTo>
                    <a:pt x="1391" y="151"/>
                  </a:lnTo>
                  <a:lnTo>
                    <a:pt x="1403" y="148"/>
                  </a:lnTo>
                  <a:lnTo>
                    <a:pt x="1417" y="146"/>
                  </a:lnTo>
                  <a:lnTo>
                    <a:pt x="1429" y="143"/>
                  </a:lnTo>
                  <a:lnTo>
                    <a:pt x="1443" y="141"/>
                  </a:lnTo>
                  <a:lnTo>
                    <a:pt x="1455" y="137"/>
                  </a:lnTo>
                  <a:lnTo>
                    <a:pt x="1468" y="136"/>
                  </a:lnTo>
                  <a:lnTo>
                    <a:pt x="1480" y="134"/>
                  </a:lnTo>
                  <a:lnTo>
                    <a:pt x="1494" y="132"/>
                  </a:lnTo>
                  <a:lnTo>
                    <a:pt x="1504" y="127"/>
                  </a:lnTo>
                  <a:lnTo>
                    <a:pt x="1516" y="125"/>
                  </a:lnTo>
                  <a:lnTo>
                    <a:pt x="1527" y="120"/>
                  </a:lnTo>
                  <a:lnTo>
                    <a:pt x="1539" y="118"/>
                  </a:lnTo>
                  <a:lnTo>
                    <a:pt x="1549" y="115"/>
                  </a:lnTo>
                  <a:lnTo>
                    <a:pt x="1560" y="111"/>
                  </a:lnTo>
                  <a:lnTo>
                    <a:pt x="1570" y="108"/>
                  </a:lnTo>
                  <a:lnTo>
                    <a:pt x="1582" y="106"/>
                  </a:lnTo>
                  <a:lnTo>
                    <a:pt x="1591" y="101"/>
                  </a:lnTo>
                  <a:lnTo>
                    <a:pt x="1602" y="97"/>
                  </a:lnTo>
                  <a:lnTo>
                    <a:pt x="1612" y="94"/>
                  </a:lnTo>
                  <a:lnTo>
                    <a:pt x="1622" y="90"/>
                  </a:lnTo>
                  <a:lnTo>
                    <a:pt x="1631" y="87"/>
                  </a:lnTo>
                  <a:lnTo>
                    <a:pt x="1642" y="83"/>
                  </a:lnTo>
                  <a:lnTo>
                    <a:pt x="1650" y="80"/>
                  </a:lnTo>
                  <a:lnTo>
                    <a:pt x="1661" y="76"/>
                  </a:lnTo>
                  <a:lnTo>
                    <a:pt x="1676" y="66"/>
                  </a:lnTo>
                  <a:lnTo>
                    <a:pt x="1694" y="57"/>
                  </a:lnTo>
                  <a:lnTo>
                    <a:pt x="1701" y="52"/>
                  </a:lnTo>
                  <a:lnTo>
                    <a:pt x="1709" y="49"/>
                  </a:lnTo>
                  <a:lnTo>
                    <a:pt x="1718" y="43"/>
                  </a:lnTo>
                  <a:lnTo>
                    <a:pt x="1727" y="40"/>
                  </a:lnTo>
                  <a:lnTo>
                    <a:pt x="1741" y="30"/>
                  </a:lnTo>
                  <a:lnTo>
                    <a:pt x="1756" y="19"/>
                  </a:lnTo>
                  <a:lnTo>
                    <a:pt x="1770" y="9"/>
                  </a:lnTo>
                  <a:lnTo>
                    <a:pt x="1786" y="0"/>
                  </a:lnTo>
                  <a:lnTo>
                    <a:pt x="1795" y="14"/>
                  </a:lnTo>
                  <a:lnTo>
                    <a:pt x="1803" y="30"/>
                  </a:lnTo>
                  <a:lnTo>
                    <a:pt x="1812" y="43"/>
                  </a:lnTo>
                  <a:lnTo>
                    <a:pt x="1821" y="59"/>
                  </a:lnTo>
                  <a:lnTo>
                    <a:pt x="1828" y="73"/>
                  </a:lnTo>
                  <a:lnTo>
                    <a:pt x="1836" y="87"/>
                  </a:lnTo>
                  <a:lnTo>
                    <a:pt x="1843" y="101"/>
                  </a:lnTo>
                  <a:lnTo>
                    <a:pt x="1852" y="116"/>
                  </a:lnTo>
                  <a:lnTo>
                    <a:pt x="1857" y="129"/>
                  </a:lnTo>
                  <a:lnTo>
                    <a:pt x="1864" y="143"/>
                  </a:lnTo>
                  <a:lnTo>
                    <a:pt x="1869" y="156"/>
                  </a:lnTo>
                  <a:lnTo>
                    <a:pt x="1876" y="170"/>
                  </a:lnTo>
                  <a:lnTo>
                    <a:pt x="1880" y="183"/>
                  </a:lnTo>
                  <a:lnTo>
                    <a:pt x="1885" y="196"/>
                  </a:lnTo>
                  <a:lnTo>
                    <a:pt x="1888" y="209"/>
                  </a:lnTo>
                  <a:lnTo>
                    <a:pt x="1894" y="223"/>
                  </a:lnTo>
                  <a:lnTo>
                    <a:pt x="1894" y="223"/>
                  </a:lnTo>
                  <a:lnTo>
                    <a:pt x="1894" y="223"/>
                  </a:lnTo>
                  <a:lnTo>
                    <a:pt x="1892" y="226"/>
                  </a:lnTo>
                  <a:lnTo>
                    <a:pt x="1890" y="238"/>
                  </a:lnTo>
                  <a:lnTo>
                    <a:pt x="1887" y="245"/>
                  </a:lnTo>
                  <a:lnTo>
                    <a:pt x="1883" y="256"/>
                  </a:lnTo>
                  <a:lnTo>
                    <a:pt x="1878" y="266"/>
                  </a:lnTo>
                  <a:lnTo>
                    <a:pt x="1873" y="282"/>
                  </a:lnTo>
                  <a:lnTo>
                    <a:pt x="1862" y="296"/>
                  </a:lnTo>
                  <a:lnTo>
                    <a:pt x="1854" y="311"/>
                  </a:lnTo>
                  <a:lnTo>
                    <a:pt x="1847" y="320"/>
                  </a:lnTo>
                  <a:lnTo>
                    <a:pt x="1842" y="329"/>
                  </a:lnTo>
                  <a:lnTo>
                    <a:pt x="1835" y="337"/>
                  </a:lnTo>
                  <a:lnTo>
                    <a:pt x="1829" y="348"/>
                  </a:lnTo>
                  <a:lnTo>
                    <a:pt x="1821" y="356"/>
                  </a:lnTo>
                  <a:lnTo>
                    <a:pt x="1812" y="367"/>
                  </a:lnTo>
                  <a:lnTo>
                    <a:pt x="1803" y="377"/>
                  </a:lnTo>
                  <a:lnTo>
                    <a:pt x="1795" y="389"/>
                  </a:lnTo>
                  <a:lnTo>
                    <a:pt x="1784" y="400"/>
                  </a:lnTo>
                  <a:lnTo>
                    <a:pt x="1774" y="410"/>
                  </a:lnTo>
                  <a:lnTo>
                    <a:pt x="1762" y="422"/>
                  </a:lnTo>
                  <a:lnTo>
                    <a:pt x="1751" y="436"/>
                  </a:lnTo>
                  <a:lnTo>
                    <a:pt x="1737" y="447"/>
                  </a:lnTo>
                  <a:lnTo>
                    <a:pt x="1723" y="459"/>
                  </a:lnTo>
                  <a:lnTo>
                    <a:pt x="1708" y="471"/>
                  </a:lnTo>
                  <a:lnTo>
                    <a:pt x="1692" y="485"/>
                  </a:lnTo>
                  <a:lnTo>
                    <a:pt x="1675" y="497"/>
                  </a:lnTo>
                  <a:lnTo>
                    <a:pt x="1659" y="511"/>
                  </a:lnTo>
                  <a:lnTo>
                    <a:pt x="1640" y="523"/>
                  </a:lnTo>
                  <a:lnTo>
                    <a:pt x="1622" y="539"/>
                  </a:lnTo>
                  <a:lnTo>
                    <a:pt x="1602" y="551"/>
                  </a:lnTo>
                  <a:lnTo>
                    <a:pt x="1581" y="565"/>
                  </a:lnTo>
                  <a:lnTo>
                    <a:pt x="1558" y="579"/>
                  </a:lnTo>
                  <a:lnTo>
                    <a:pt x="1537" y="595"/>
                  </a:lnTo>
                  <a:lnTo>
                    <a:pt x="1513" y="609"/>
                  </a:lnTo>
                  <a:lnTo>
                    <a:pt x="1489" y="622"/>
                  </a:lnTo>
                  <a:lnTo>
                    <a:pt x="1462" y="638"/>
                  </a:lnTo>
                  <a:lnTo>
                    <a:pt x="1436" y="654"/>
                  </a:lnTo>
                  <a:lnTo>
                    <a:pt x="1407" y="668"/>
                  </a:lnTo>
                  <a:lnTo>
                    <a:pt x="1379" y="683"/>
                  </a:lnTo>
                  <a:lnTo>
                    <a:pt x="1348" y="697"/>
                  </a:lnTo>
                  <a:lnTo>
                    <a:pt x="1316" y="713"/>
                  </a:lnTo>
                  <a:lnTo>
                    <a:pt x="1283" y="729"/>
                  </a:lnTo>
                  <a:lnTo>
                    <a:pt x="1250" y="744"/>
                  </a:lnTo>
                  <a:lnTo>
                    <a:pt x="1214" y="760"/>
                  </a:lnTo>
                  <a:lnTo>
                    <a:pt x="1179" y="775"/>
                  </a:lnTo>
                  <a:lnTo>
                    <a:pt x="1139" y="791"/>
                  </a:lnTo>
                  <a:lnTo>
                    <a:pt x="1101" y="807"/>
                  </a:lnTo>
                  <a:lnTo>
                    <a:pt x="1059" y="822"/>
                  </a:lnTo>
                  <a:lnTo>
                    <a:pt x="1019" y="838"/>
                  </a:lnTo>
                  <a:lnTo>
                    <a:pt x="975" y="854"/>
                  </a:lnTo>
                  <a:lnTo>
                    <a:pt x="932" y="869"/>
                  </a:lnTo>
                  <a:lnTo>
                    <a:pt x="885" y="885"/>
                  </a:lnTo>
                  <a:lnTo>
                    <a:pt x="840" y="902"/>
                  </a:lnTo>
                  <a:lnTo>
                    <a:pt x="822" y="906"/>
                  </a:lnTo>
                  <a:lnTo>
                    <a:pt x="807" y="911"/>
                  </a:lnTo>
                  <a:lnTo>
                    <a:pt x="791" y="915"/>
                  </a:lnTo>
                  <a:lnTo>
                    <a:pt x="776" y="920"/>
                  </a:lnTo>
                  <a:lnTo>
                    <a:pt x="760" y="923"/>
                  </a:lnTo>
                  <a:lnTo>
                    <a:pt x="744" y="929"/>
                  </a:lnTo>
                  <a:lnTo>
                    <a:pt x="729" y="934"/>
                  </a:lnTo>
                  <a:lnTo>
                    <a:pt x="713" y="939"/>
                  </a:lnTo>
                  <a:lnTo>
                    <a:pt x="697" y="942"/>
                  </a:lnTo>
                  <a:lnTo>
                    <a:pt x="682" y="946"/>
                  </a:lnTo>
                  <a:lnTo>
                    <a:pt x="668" y="949"/>
                  </a:lnTo>
                  <a:lnTo>
                    <a:pt x="654" y="955"/>
                  </a:lnTo>
                  <a:lnTo>
                    <a:pt x="638" y="958"/>
                  </a:lnTo>
                  <a:lnTo>
                    <a:pt x="624" y="962"/>
                  </a:lnTo>
                  <a:lnTo>
                    <a:pt x="610" y="965"/>
                  </a:lnTo>
                  <a:lnTo>
                    <a:pt x="598" y="970"/>
                  </a:lnTo>
                  <a:close/>
                </a:path>
              </a:pathLst>
            </a:custGeom>
            <a:solidFill>
              <a:srgbClr val="8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99" name="Freeform 291"/>
            <p:cNvSpPr>
              <a:spLocks/>
            </p:cNvSpPr>
            <p:nvPr/>
          </p:nvSpPr>
          <p:spPr bwMode="auto">
            <a:xfrm>
              <a:off x="2438" y="6171"/>
              <a:ext cx="498" cy="310"/>
            </a:xfrm>
            <a:custGeom>
              <a:avLst/>
              <a:gdLst>
                <a:gd name="T0" fmla="*/ 6 w 997"/>
                <a:gd name="T1" fmla="*/ 409 h 621"/>
                <a:gd name="T2" fmla="*/ 21 w 997"/>
                <a:gd name="T3" fmla="*/ 369 h 621"/>
                <a:gd name="T4" fmla="*/ 44 w 997"/>
                <a:gd name="T5" fmla="*/ 329 h 621"/>
                <a:gd name="T6" fmla="*/ 72 w 997"/>
                <a:gd name="T7" fmla="*/ 286 h 621"/>
                <a:gd name="T8" fmla="*/ 105 w 997"/>
                <a:gd name="T9" fmla="*/ 244 h 621"/>
                <a:gd name="T10" fmla="*/ 145 w 997"/>
                <a:gd name="T11" fmla="*/ 202 h 621"/>
                <a:gd name="T12" fmla="*/ 190 w 997"/>
                <a:gd name="T13" fmla="*/ 162 h 621"/>
                <a:gd name="T14" fmla="*/ 213 w 997"/>
                <a:gd name="T15" fmla="*/ 140 h 621"/>
                <a:gd name="T16" fmla="*/ 239 w 997"/>
                <a:gd name="T17" fmla="*/ 119 h 621"/>
                <a:gd name="T18" fmla="*/ 263 w 997"/>
                <a:gd name="T19" fmla="*/ 98 h 621"/>
                <a:gd name="T20" fmla="*/ 289 w 997"/>
                <a:gd name="T21" fmla="*/ 79 h 621"/>
                <a:gd name="T22" fmla="*/ 315 w 997"/>
                <a:gd name="T23" fmla="*/ 58 h 621"/>
                <a:gd name="T24" fmla="*/ 343 w 997"/>
                <a:gd name="T25" fmla="*/ 39 h 621"/>
                <a:gd name="T26" fmla="*/ 371 w 997"/>
                <a:gd name="T27" fmla="*/ 20 h 621"/>
                <a:gd name="T28" fmla="*/ 400 w 997"/>
                <a:gd name="T29" fmla="*/ 0 h 621"/>
                <a:gd name="T30" fmla="*/ 406 w 997"/>
                <a:gd name="T31" fmla="*/ 4 h 621"/>
                <a:gd name="T32" fmla="*/ 430 w 997"/>
                <a:gd name="T33" fmla="*/ 18 h 621"/>
                <a:gd name="T34" fmla="*/ 465 w 997"/>
                <a:gd name="T35" fmla="*/ 39 h 621"/>
                <a:gd name="T36" fmla="*/ 496 w 997"/>
                <a:gd name="T37" fmla="*/ 58 h 621"/>
                <a:gd name="T38" fmla="*/ 526 w 997"/>
                <a:gd name="T39" fmla="*/ 75 h 621"/>
                <a:gd name="T40" fmla="*/ 560 w 997"/>
                <a:gd name="T41" fmla="*/ 100 h 621"/>
                <a:gd name="T42" fmla="*/ 599 w 997"/>
                <a:gd name="T43" fmla="*/ 124 h 621"/>
                <a:gd name="T44" fmla="*/ 639 w 997"/>
                <a:gd name="T45" fmla="*/ 152 h 621"/>
                <a:gd name="T46" fmla="*/ 679 w 997"/>
                <a:gd name="T47" fmla="*/ 181 h 621"/>
                <a:gd name="T48" fmla="*/ 720 w 997"/>
                <a:gd name="T49" fmla="*/ 211 h 621"/>
                <a:gd name="T50" fmla="*/ 759 w 997"/>
                <a:gd name="T51" fmla="*/ 242 h 621"/>
                <a:gd name="T52" fmla="*/ 799 w 997"/>
                <a:gd name="T53" fmla="*/ 277 h 621"/>
                <a:gd name="T54" fmla="*/ 835 w 997"/>
                <a:gd name="T55" fmla="*/ 312 h 621"/>
                <a:gd name="T56" fmla="*/ 872 w 997"/>
                <a:gd name="T57" fmla="*/ 347 h 621"/>
                <a:gd name="T58" fmla="*/ 903 w 997"/>
                <a:gd name="T59" fmla="*/ 381 h 621"/>
                <a:gd name="T60" fmla="*/ 931 w 997"/>
                <a:gd name="T61" fmla="*/ 418 h 621"/>
                <a:gd name="T62" fmla="*/ 955 w 997"/>
                <a:gd name="T63" fmla="*/ 453 h 621"/>
                <a:gd name="T64" fmla="*/ 974 w 997"/>
                <a:gd name="T65" fmla="*/ 487 h 621"/>
                <a:gd name="T66" fmla="*/ 988 w 997"/>
                <a:gd name="T67" fmla="*/ 520 h 621"/>
                <a:gd name="T68" fmla="*/ 997 w 997"/>
                <a:gd name="T69" fmla="*/ 557 h 621"/>
                <a:gd name="T70" fmla="*/ 962 w 997"/>
                <a:gd name="T71" fmla="*/ 566 h 621"/>
                <a:gd name="T72" fmla="*/ 866 w 997"/>
                <a:gd name="T73" fmla="*/ 585 h 621"/>
                <a:gd name="T74" fmla="*/ 776 w 997"/>
                <a:gd name="T75" fmla="*/ 599 h 621"/>
                <a:gd name="T76" fmla="*/ 693 w 997"/>
                <a:gd name="T77" fmla="*/ 609 h 621"/>
                <a:gd name="T78" fmla="*/ 614 w 997"/>
                <a:gd name="T79" fmla="*/ 616 h 621"/>
                <a:gd name="T80" fmla="*/ 545 w 997"/>
                <a:gd name="T81" fmla="*/ 621 h 621"/>
                <a:gd name="T82" fmla="*/ 475 w 997"/>
                <a:gd name="T83" fmla="*/ 620 h 621"/>
                <a:gd name="T84" fmla="*/ 413 w 997"/>
                <a:gd name="T85" fmla="*/ 616 h 621"/>
                <a:gd name="T86" fmla="*/ 357 w 997"/>
                <a:gd name="T87" fmla="*/ 611 h 621"/>
                <a:gd name="T88" fmla="*/ 306 w 997"/>
                <a:gd name="T89" fmla="*/ 606 h 621"/>
                <a:gd name="T90" fmla="*/ 260 w 997"/>
                <a:gd name="T91" fmla="*/ 595 h 621"/>
                <a:gd name="T92" fmla="*/ 216 w 997"/>
                <a:gd name="T93" fmla="*/ 585 h 621"/>
                <a:gd name="T94" fmla="*/ 178 w 997"/>
                <a:gd name="T95" fmla="*/ 571 h 621"/>
                <a:gd name="T96" fmla="*/ 145 w 997"/>
                <a:gd name="T97" fmla="*/ 560 h 621"/>
                <a:gd name="T98" fmla="*/ 113 w 997"/>
                <a:gd name="T99" fmla="*/ 545 h 621"/>
                <a:gd name="T100" fmla="*/ 73 w 997"/>
                <a:gd name="T101" fmla="*/ 524 h 621"/>
                <a:gd name="T102" fmla="*/ 33 w 997"/>
                <a:gd name="T103" fmla="*/ 496 h 621"/>
                <a:gd name="T104" fmla="*/ 9 w 997"/>
                <a:gd name="T105" fmla="*/ 473 h 621"/>
                <a:gd name="T106" fmla="*/ 0 w 997"/>
                <a:gd name="T107" fmla="*/ 45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7" h="621">
                  <a:moveTo>
                    <a:pt x="2" y="437"/>
                  </a:moveTo>
                  <a:lnTo>
                    <a:pt x="2" y="423"/>
                  </a:lnTo>
                  <a:lnTo>
                    <a:pt x="6" y="409"/>
                  </a:lnTo>
                  <a:lnTo>
                    <a:pt x="11" y="395"/>
                  </a:lnTo>
                  <a:lnTo>
                    <a:pt x="16" y="383"/>
                  </a:lnTo>
                  <a:lnTo>
                    <a:pt x="21" y="369"/>
                  </a:lnTo>
                  <a:lnTo>
                    <a:pt x="26" y="355"/>
                  </a:lnTo>
                  <a:lnTo>
                    <a:pt x="33" y="341"/>
                  </a:lnTo>
                  <a:lnTo>
                    <a:pt x="44" y="329"/>
                  </a:lnTo>
                  <a:lnTo>
                    <a:pt x="51" y="313"/>
                  </a:lnTo>
                  <a:lnTo>
                    <a:pt x="61" y="300"/>
                  </a:lnTo>
                  <a:lnTo>
                    <a:pt x="72" y="286"/>
                  </a:lnTo>
                  <a:lnTo>
                    <a:pt x="82" y="274"/>
                  </a:lnTo>
                  <a:lnTo>
                    <a:pt x="93" y="258"/>
                  </a:lnTo>
                  <a:lnTo>
                    <a:pt x="105" y="244"/>
                  </a:lnTo>
                  <a:lnTo>
                    <a:pt x="117" y="230"/>
                  </a:lnTo>
                  <a:lnTo>
                    <a:pt x="133" y="218"/>
                  </a:lnTo>
                  <a:lnTo>
                    <a:pt x="145" y="202"/>
                  </a:lnTo>
                  <a:lnTo>
                    <a:pt x="159" y="188"/>
                  </a:lnTo>
                  <a:lnTo>
                    <a:pt x="174" y="174"/>
                  </a:lnTo>
                  <a:lnTo>
                    <a:pt x="190" y="162"/>
                  </a:lnTo>
                  <a:lnTo>
                    <a:pt x="197" y="154"/>
                  </a:lnTo>
                  <a:lnTo>
                    <a:pt x="206" y="147"/>
                  </a:lnTo>
                  <a:lnTo>
                    <a:pt x="213" y="140"/>
                  </a:lnTo>
                  <a:lnTo>
                    <a:pt x="221" y="133"/>
                  </a:lnTo>
                  <a:lnTo>
                    <a:pt x="228" y="126"/>
                  </a:lnTo>
                  <a:lnTo>
                    <a:pt x="239" y="119"/>
                  </a:lnTo>
                  <a:lnTo>
                    <a:pt x="246" y="112"/>
                  </a:lnTo>
                  <a:lnTo>
                    <a:pt x="256" y="107"/>
                  </a:lnTo>
                  <a:lnTo>
                    <a:pt x="263" y="98"/>
                  </a:lnTo>
                  <a:lnTo>
                    <a:pt x="272" y="91"/>
                  </a:lnTo>
                  <a:lnTo>
                    <a:pt x="280" y="84"/>
                  </a:lnTo>
                  <a:lnTo>
                    <a:pt x="289" y="79"/>
                  </a:lnTo>
                  <a:lnTo>
                    <a:pt x="298" y="72"/>
                  </a:lnTo>
                  <a:lnTo>
                    <a:pt x="306" y="65"/>
                  </a:lnTo>
                  <a:lnTo>
                    <a:pt x="315" y="58"/>
                  </a:lnTo>
                  <a:lnTo>
                    <a:pt x="326" y="53"/>
                  </a:lnTo>
                  <a:lnTo>
                    <a:pt x="334" y="46"/>
                  </a:lnTo>
                  <a:lnTo>
                    <a:pt x="343" y="39"/>
                  </a:lnTo>
                  <a:lnTo>
                    <a:pt x="352" y="32"/>
                  </a:lnTo>
                  <a:lnTo>
                    <a:pt x="362" y="27"/>
                  </a:lnTo>
                  <a:lnTo>
                    <a:pt x="371" y="20"/>
                  </a:lnTo>
                  <a:lnTo>
                    <a:pt x="380" y="13"/>
                  </a:lnTo>
                  <a:lnTo>
                    <a:pt x="390" y="6"/>
                  </a:lnTo>
                  <a:lnTo>
                    <a:pt x="400" y="0"/>
                  </a:lnTo>
                  <a:lnTo>
                    <a:pt x="402" y="0"/>
                  </a:lnTo>
                  <a:lnTo>
                    <a:pt x="406" y="4"/>
                  </a:lnTo>
                  <a:lnTo>
                    <a:pt x="406" y="4"/>
                  </a:lnTo>
                  <a:lnTo>
                    <a:pt x="411" y="7"/>
                  </a:lnTo>
                  <a:lnTo>
                    <a:pt x="418" y="11"/>
                  </a:lnTo>
                  <a:lnTo>
                    <a:pt x="430" y="18"/>
                  </a:lnTo>
                  <a:lnTo>
                    <a:pt x="442" y="23"/>
                  </a:lnTo>
                  <a:lnTo>
                    <a:pt x="458" y="34"/>
                  </a:lnTo>
                  <a:lnTo>
                    <a:pt x="465" y="39"/>
                  </a:lnTo>
                  <a:lnTo>
                    <a:pt x="475" y="44"/>
                  </a:lnTo>
                  <a:lnTo>
                    <a:pt x="486" y="51"/>
                  </a:lnTo>
                  <a:lnTo>
                    <a:pt x="496" y="58"/>
                  </a:lnTo>
                  <a:lnTo>
                    <a:pt x="505" y="63"/>
                  </a:lnTo>
                  <a:lnTo>
                    <a:pt x="515" y="68"/>
                  </a:lnTo>
                  <a:lnTo>
                    <a:pt x="526" y="75"/>
                  </a:lnTo>
                  <a:lnTo>
                    <a:pt x="538" y="84"/>
                  </a:lnTo>
                  <a:lnTo>
                    <a:pt x="548" y="91"/>
                  </a:lnTo>
                  <a:lnTo>
                    <a:pt x="560" y="100"/>
                  </a:lnTo>
                  <a:lnTo>
                    <a:pt x="573" y="107"/>
                  </a:lnTo>
                  <a:lnTo>
                    <a:pt x="586" y="117"/>
                  </a:lnTo>
                  <a:lnTo>
                    <a:pt x="599" y="124"/>
                  </a:lnTo>
                  <a:lnTo>
                    <a:pt x="613" y="133"/>
                  </a:lnTo>
                  <a:lnTo>
                    <a:pt x="625" y="141"/>
                  </a:lnTo>
                  <a:lnTo>
                    <a:pt x="639" y="152"/>
                  </a:lnTo>
                  <a:lnTo>
                    <a:pt x="651" y="160"/>
                  </a:lnTo>
                  <a:lnTo>
                    <a:pt x="666" y="171"/>
                  </a:lnTo>
                  <a:lnTo>
                    <a:pt x="679" y="181"/>
                  </a:lnTo>
                  <a:lnTo>
                    <a:pt x="694" y="192"/>
                  </a:lnTo>
                  <a:lnTo>
                    <a:pt x="706" y="200"/>
                  </a:lnTo>
                  <a:lnTo>
                    <a:pt x="720" y="211"/>
                  </a:lnTo>
                  <a:lnTo>
                    <a:pt x="733" y="221"/>
                  </a:lnTo>
                  <a:lnTo>
                    <a:pt x="746" y="232"/>
                  </a:lnTo>
                  <a:lnTo>
                    <a:pt x="759" y="242"/>
                  </a:lnTo>
                  <a:lnTo>
                    <a:pt x="773" y="254"/>
                  </a:lnTo>
                  <a:lnTo>
                    <a:pt x="785" y="265"/>
                  </a:lnTo>
                  <a:lnTo>
                    <a:pt x="799" y="277"/>
                  </a:lnTo>
                  <a:lnTo>
                    <a:pt x="811" y="287"/>
                  </a:lnTo>
                  <a:lnTo>
                    <a:pt x="823" y="300"/>
                  </a:lnTo>
                  <a:lnTo>
                    <a:pt x="835" y="312"/>
                  </a:lnTo>
                  <a:lnTo>
                    <a:pt x="849" y="324"/>
                  </a:lnTo>
                  <a:lnTo>
                    <a:pt x="859" y="334"/>
                  </a:lnTo>
                  <a:lnTo>
                    <a:pt x="872" y="347"/>
                  </a:lnTo>
                  <a:lnTo>
                    <a:pt x="882" y="359"/>
                  </a:lnTo>
                  <a:lnTo>
                    <a:pt x="894" y="371"/>
                  </a:lnTo>
                  <a:lnTo>
                    <a:pt x="903" y="381"/>
                  </a:lnTo>
                  <a:lnTo>
                    <a:pt x="913" y="393"/>
                  </a:lnTo>
                  <a:lnTo>
                    <a:pt x="922" y="406"/>
                  </a:lnTo>
                  <a:lnTo>
                    <a:pt x="931" y="418"/>
                  </a:lnTo>
                  <a:lnTo>
                    <a:pt x="938" y="428"/>
                  </a:lnTo>
                  <a:lnTo>
                    <a:pt x="946" y="440"/>
                  </a:lnTo>
                  <a:lnTo>
                    <a:pt x="955" y="453"/>
                  </a:lnTo>
                  <a:lnTo>
                    <a:pt x="964" y="465"/>
                  </a:lnTo>
                  <a:lnTo>
                    <a:pt x="969" y="475"/>
                  </a:lnTo>
                  <a:lnTo>
                    <a:pt x="974" y="487"/>
                  </a:lnTo>
                  <a:lnTo>
                    <a:pt x="979" y="498"/>
                  </a:lnTo>
                  <a:lnTo>
                    <a:pt x="985" y="510"/>
                  </a:lnTo>
                  <a:lnTo>
                    <a:pt x="988" y="520"/>
                  </a:lnTo>
                  <a:lnTo>
                    <a:pt x="992" y="533"/>
                  </a:lnTo>
                  <a:lnTo>
                    <a:pt x="993" y="545"/>
                  </a:lnTo>
                  <a:lnTo>
                    <a:pt x="997" y="557"/>
                  </a:lnTo>
                  <a:lnTo>
                    <a:pt x="997" y="557"/>
                  </a:lnTo>
                  <a:lnTo>
                    <a:pt x="997" y="559"/>
                  </a:lnTo>
                  <a:lnTo>
                    <a:pt x="962" y="566"/>
                  </a:lnTo>
                  <a:lnTo>
                    <a:pt x="929" y="573"/>
                  </a:lnTo>
                  <a:lnTo>
                    <a:pt x="898" y="578"/>
                  </a:lnTo>
                  <a:lnTo>
                    <a:pt x="866" y="585"/>
                  </a:lnTo>
                  <a:lnTo>
                    <a:pt x="835" y="588"/>
                  </a:lnTo>
                  <a:lnTo>
                    <a:pt x="806" y="593"/>
                  </a:lnTo>
                  <a:lnTo>
                    <a:pt x="776" y="599"/>
                  </a:lnTo>
                  <a:lnTo>
                    <a:pt x="750" y="604"/>
                  </a:lnTo>
                  <a:lnTo>
                    <a:pt x="720" y="606"/>
                  </a:lnTo>
                  <a:lnTo>
                    <a:pt x="693" y="609"/>
                  </a:lnTo>
                  <a:lnTo>
                    <a:pt x="666" y="611"/>
                  </a:lnTo>
                  <a:lnTo>
                    <a:pt x="640" y="614"/>
                  </a:lnTo>
                  <a:lnTo>
                    <a:pt x="614" y="616"/>
                  </a:lnTo>
                  <a:lnTo>
                    <a:pt x="590" y="618"/>
                  </a:lnTo>
                  <a:lnTo>
                    <a:pt x="566" y="620"/>
                  </a:lnTo>
                  <a:lnTo>
                    <a:pt x="545" y="621"/>
                  </a:lnTo>
                  <a:lnTo>
                    <a:pt x="520" y="620"/>
                  </a:lnTo>
                  <a:lnTo>
                    <a:pt x="498" y="620"/>
                  </a:lnTo>
                  <a:lnTo>
                    <a:pt x="475" y="620"/>
                  </a:lnTo>
                  <a:lnTo>
                    <a:pt x="454" y="620"/>
                  </a:lnTo>
                  <a:lnTo>
                    <a:pt x="433" y="618"/>
                  </a:lnTo>
                  <a:lnTo>
                    <a:pt x="413" y="616"/>
                  </a:lnTo>
                  <a:lnTo>
                    <a:pt x="393" y="614"/>
                  </a:lnTo>
                  <a:lnTo>
                    <a:pt x="376" y="614"/>
                  </a:lnTo>
                  <a:lnTo>
                    <a:pt x="357" y="611"/>
                  </a:lnTo>
                  <a:lnTo>
                    <a:pt x="340" y="609"/>
                  </a:lnTo>
                  <a:lnTo>
                    <a:pt x="322" y="607"/>
                  </a:lnTo>
                  <a:lnTo>
                    <a:pt x="306" y="606"/>
                  </a:lnTo>
                  <a:lnTo>
                    <a:pt x="289" y="602"/>
                  </a:lnTo>
                  <a:lnTo>
                    <a:pt x="273" y="599"/>
                  </a:lnTo>
                  <a:lnTo>
                    <a:pt x="260" y="595"/>
                  </a:lnTo>
                  <a:lnTo>
                    <a:pt x="246" y="593"/>
                  </a:lnTo>
                  <a:lnTo>
                    <a:pt x="230" y="588"/>
                  </a:lnTo>
                  <a:lnTo>
                    <a:pt x="216" y="585"/>
                  </a:lnTo>
                  <a:lnTo>
                    <a:pt x="202" y="580"/>
                  </a:lnTo>
                  <a:lnTo>
                    <a:pt x="190" y="576"/>
                  </a:lnTo>
                  <a:lnTo>
                    <a:pt x="178" y="571"/>
                  </a:lnTo>
                  <a:lnTo>
                    <a:pt x="166" y="567"/>
                  </a:lnTo>
                  <a:lnTo>
                    <a:pt x="155" y="564"/>
                  </a:lnTo>
                  <a:lnTo>
                    <a:pt x="145" y="560"/>
                  </a:lnTo>
                  <a:lnTo>
                    <a:pt x="133" y="555"/>
                  </a:lnTo>
                  <a:lnTo>
                    <a:pt x="122" y="550"/>
                  </a:lnTo>
                  <a:lnTo>
                    <a:pt x="113" y="545"/>
                  </a:lnTo>
                  <a:lnTo>
                    <a:pt x="105" y="541"/>
                  </a:lnTo>
                  <a:lnTo>
                    <a:pt x="87" y="533"/>
                  </a:lnTo>
                  <a:lnTo>
                    <a:pt x="73" y="524"/>
                  </a:lnTo>
                  <a:lnTo>
                    <a:pt x="58" y="513"/>
                  </a:lnTo>
                  <a:lnTo>
                    <a:pt x="46" y="505"/>
                  </a:lnTo>
                  <a:lnTo>
                    <a:pt x="33" y="496"/>
                  </a:lnTo>
                  <a:lnTo>
                    <a:pt x="25" y="489"/>
                  </a:lnTo>
                  <a:lnTo>
                    <a:pt x="14" y="480"/>
                  </a:lnTo>
                  <a:lnTo>
                    <a:pt x="9" y="473"/>
                  </a:lnTo>
                  <a:lnTo>
                    <a:pt x="4" y="468"/>
                  </a:lnTo>
                  <a:lnTo>
                    <a:pt x="0" y="465"/>
                  </a:lnTo>
                  <a:lnTo>
                    <a:pt x="0" y="451"/>
                  </a:lnTo>
                  <a:lnTo>
                    <a:pt x="2" y="437"/>
                  </a:lnTo>
                  <a:close/>
                </a:path>
              </a:pathLst>
            </a:custGeom>
            <a:solidFill>
              <a:srgbClr val="8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0" name="Freeform 292"/>
            <p:cNvSpPr>
              <a:spLocks/>
            </p:cNvSpPr>
            <p:nvPr/>
          </p:nvSpPr>
          <p:spPr bwMode="auto">
            <a:xfrm>
              <a:off x="2071" y="6199"/>
              <a:ext cx="438" cy="120"/>
            </a:xfrm>
            <a:custGeom>
              <a:avLst/>
              <a:gdLst>
                <a:gd name="T0" fmla="*/ 768 w 876"/>
                <a:gd name="T1" fmla="*/ 176 h 238"/>
                <a:gd name="T2" fmla="*/ 725 w 876"/>
                <a:gd name="T3" fmla="*/ 186 h 238"/>
                <a:gd name="T4" fmla="*/ 685 w 876"/>
                <a:gd name="T5" fmla="*/ 198 h 238"/>
                <a:gd name="T6" fmla="*/ 643 w 876"/>
                <a:gd name="T7" fmla="*/ 205 h 238"/>
                <a:gd name="T8" fmla="*/ 605 w 876"/>
                <a:gd name="T9" fmla="*/ 214 h 238"/>
                <a:gd name="T10" fmla="*/ 563 w 876"/>
                <a:gd name="T11" fmla="*/ 221 h 238"/>
                <a:gd name="T12" fmla="*/ 525 w 876"/>
                <a:gd name="T13" fmla="*/ 226 h 238"/>
                <a:gd name="T14" fmla="*/ 485 w 876"/>
                <a:gd name="T15" fmla="*/ 231 h 238"/>
                <a:gd name="T16" fmla="*/ 448 w 876"/>
                <a:gd name="T17" fmla="*/ 235 h 238"/>
                <a:gd name="T18" fmla="*/ 413 w 876"/>
                <a:gd name="T19" fmla="*/ 236 h 238"/>
                <a:gd name="T20" fmla="*/ 380 w 876"/>
                <a:gd name="T21" fmla="*/ 238 h 238"/>
                <a:gd name="T22" fmla="*/ 344 w 876"/>
                <a:gd name="T23" fmla="*/ 236 h 238"/>
                <a:gd name="T24" fmla="*/ 313 w 876"/>
                <a:gd name="T25" fmla="*/ 235 h 238"/>
                <a:gd name="T26" fmla="*/ 281 w 876"/>
                <a:gd name="T27" fmla="*/ 231 h 238"/>
                <a:gd name="T28" fmla="*/ 250 w 876"/>
                <a:gd name="T29" fmla="*/ 228 h 238"/>
                <a:gd name="T30" fmla="*/ 194 w 876"/>
                <a:gd name="T31" fmla="*/ 216 h 238"/>
                <a:gd name="T32" fmla="*/ 146 w 876"/>
                <a:gd name="T33" fmla="*/ 200 h 238"/>
                <a:gd name="T34" fmla="*/ 100 w 876"/>
                <a:gd name="T35" fmla="*/ 179 h 238"/>
                <a:gd name="T36" fmla="*/ 69 w 876"/>
                <a:gd name="T37" fmla="*/ 156 h 238"/>
                <a:gd name="T38" fmla="*/ 43 w 876"/>
                <a:gd name="T39" fmla="*/ 132 h 238"/>
                <a:gd name="T40" fmla="*/ 26 w 876"/>
                <a:gd name="T41" fmla="*/ 108 h 238"/>
                <a:gd name="T42" fmla="*/ 10 w 876"/>
                <a:gd name="T43" fmla="*/ 76 h 238"/>
                <a:gd name="T44" fmla="*/ 1 w 876"/>
                <a:gd name="T45" fmla="*/ 45 h 238"/>
                <a:gd name="T46" fmla="*/ 0 w 876"/>
                <a:gd name="T47" fmla="*/ 12 h 238"/>
                <a:gd name="T48" fmla="*/ 15 w 876"/>
                <a:gd name="T49" fmla="*/ 24 h 238"/>
                <a:gd name="T50" fmla="*/ 33 w 876"/>
                <a:gd name="T51" fmla="*/ 47 h 238"/>
                <a:gd name="T52" fmla="*/ 59 w 876"/>
                <a:gd name="T53" fmla="*/ 73 h 238"/>
                <a:gd name="T54" fmla="*/ 90 w 876"/>
                <a:gd name="T55" fmla="*/ 99 h 238"/>
                <a:gd name="T56" fmla="*/ 135 w 876"/>
                <a:gd name="T57" fmla="*/ 125 h 238"/>
                <a:gd name="T58" fmla="*/ 168 w 876"/>
                <a:gd name="T59" fmla="*/ 139 h 238"/>
                <a:gd name="T60" fmla="*/ 208 w 876"/>
                <a:gd name="T61" fmla="*/ 153 h 238"/>
                <a:gd name="T62" fmla="*/ 255 w 876"/>
                <a:gd name="T63" fmla="*/ 165 h 238"/>
                <a:gd name="T64" fmla="*/ 309 w 876"/>
                <a:gd name="T65" fmla="*/ 174 h 238"/>
                <a:gd name="T66" fmla="*/ 339 w 876"/>
                <a:gd name="T67" fmla="*/ 176 h 238"/>
                <a:gd name="T68" fmla="*/ 370 w 876"/>
                <a:gd name="T69" fmla="*/ 179 h 238"/>
                <a:gd name="T70" fmla="*/ 405 w 876"/>
                <a:gd name="T71" fmla="*/ 179 h 238"/>
                <a:gd name="T72" fmla="*/ 439 w 876"/>
                <a:gd name="T73" fmla="*/ 179 h 238"/>
                <a:gd name="T74" fmla="*/ 476 w 876"/>
                <a:gd name="T75" fmla="*/ 176 h 238"/>
                <a:gd name="T76" fmla="*/ 516 w 876"/>
                <a:gd name="T77" fmla="*/ 172 h 238"/>
                <a:gd name="T78" fmla="*/ 558 w 876"/>
                <a:gd name="T79" fmla="*/ 167 h 238"/>
                <a:gd name="T80" fmla="*/ 603 w 876"/>
                <a:gd name="T81" fmla="*/ 162 h 238"/>
                <a:gd name="T82" fmla="*/ 648 w 876"/>
                <a:gd name="T83" fmla="*/ 151 h 238"/>
                <a:gd name="T84" fmla="*/ 695 w 876"/>
                <a:gd name="T85" fmla="*/ 142 h 238"/>
                <a:gd name="T86" fmla="*/ 746 w 876"/>
                <a:gd name="T87" fmla="*/ 130 h 238"/>
                <a:gd name="T88" fmla="*/ 799 w 876"/>
                <a:gd name="T89" fmla="*/ 118 h 238"/>
                <a:gd name="T90" fmla="*/ 855 w 876"/>
                <a:gd name="T91" fmla="*/ 102 h 238"/>
                <a:gd name="T92" fmla="*/ 855 w 876"/>
                <a:gd name="T93" fmla="*/ 115 h 238"/>
                <a:gd name="T94" fmla="*/ 829 w 876"/>
                <a:gd name="T95" fmla="*/ 141 h 238"/>
                <a:gd name="T96" fmla="*/ 806 w 876"/>
                <a:gd name="T97" fmla="*/ 16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238">
                  <a:moveTo>
                    <a:pt x="798" y="169"/>
                  </a:moveTo>
                  <a:lnTo>
                    <a:pt x="782" y="172"/>
                  </a:lnTo>
                  <a:lnTo>
                    <a:pt x="768" y="176"/>
                  </a:lnTo>
                  <a:lnTo>
                    <a:pt x="754" y="179"/>
                  </a:lnTo>
                  <a:lnTo>
                    <a:pt x="740" y="182"/>
                  </a:lnTo>
                  <a:lnTo>
                    <a:pt x="725" y="186"/>
                  </a:lnTo>
                  <a:lnTo>
                    <a:pt x="711" y="189"/>
                  </a:lnTo>
                  <a:lnTo>
                    <a:pt x="697" y="193"/>
                  </a:lnTo>
                  <a:lnTo>
                    <a:pt x="685" y="198"/>
                  </a:lnTo>
                  <a:lnTo>
                    <a:pt x="669" y="200"/>
                  </a:lnTo>
                  <a:lnTo>
                    <a:pt x="657" y="203"/>
                  </a:lnTo>
                  <a:lnTo>
                    <a:pt x="643" y="205"/>
                  </a:lnTo>
                  <a:lnTo>
                    <a:pt x="631" y="209"/>
                  </a:lnTo>
                  <a:lnTo>
                    <a:pt x="617" y="210"/>
                  </a:lnTo>
                  <a:lnTo>
                    <a:pt x="605" y="214"/>
                  </a:lnTo>
                  <a:lnTo>
                    <a:pt x="591" y="217"/>
                  </a:lnTo>
                  <a:lnTo>
                    <a:pt x="579" y="221"/>
                  </a:lnTo>
                  <a:lnTo>
                    <a:pt x="563" y="221"/>
                  </a:lnTo>
                  <a:lnTo>
                    <a:pt x="551" y="222"/>
                  </a:lnTo>
                  <a:lnTo>
                    <a:pt x="537" y="224"/>
                  </a:lnTo>
                  <a:lnTo>
                    <a:pt x="525" y="226"/>
                  </a:lnTo>
                  <a:lnTo>
                    <a:pt x="511" y="228"/>
                  </a:lnTo>
                  <a:lnTo>
                    <a:pt x="499" y="229"/>
                  </a:lnTo>
                  <a:lnTo>
                    <a:pt x="485" y="231"/>
                  </a:lnTo>
                  <a:lnTo>
                    <a:pt x="474" y="233"/>
                  </a:lnTo>
                  <a:lnTo>
                    <a:pt x="460" y="233"/>
                  </a:lnTo>
                  <a:lnTo>
                    <a:pt x="448" y="235"/>
                  </a:lnTo>
                  <a:lnTo>
                    <a:pt x="436" y="235"/>
                  </a:lnTo>
                  <a:lnTo>
                    <a:pt x="426" y="236"/>
                  </a:lnTo>
                  <a:lnTo>
                    <a:pt x="413" y="236"/>
                  </a:lnTo>
                  <a:lnTo>
                    <a:pt x="401" y="236"/>
                  </a:lnTo>
                  <a:lnTo>
                    <a:pt x="391" y="236"/>
                  </a:lnTo>
                  <a:lnTo>
                    <a:pt x="380" y="238"/>
                  </a:lnTo>
                  <a:lnTo>
                    <a:pt x="368" y="236"/>
                  </a:lnTo>
                  <a:lnTo>
                    <a:pt x="356" y="236"/>
                  </a:lnTo>
                  <a:lnTo>
                    <a:pt x="344" y="236"/>
                  </a:lnTo>
                  <a:lnTo>
                    <a:pt x="333" y="236"/>
                  </a:lnTo>
                  <a:lnTo>
                    <a:pt x="323" y="235"/>
                  </a:lnTo>
                  <a:lnTo>
                    <a:pt x="313" y="235"/>
                  </a:lnTo>
                  <a:lnTo>
                    <a:pt x="302" y="233"/>
                  </a:lnTo>
                  <a:lnTo>
                    <a:pt x="292" y="233"/>
                  </a:lnTo>
                  <a:lnTo>
                    <a:pt x="281" y="231"/>
                  </a:lnTo>
                  <a:lnTo>
                    <a:pt x="271" y="229"/>
                  </a:lnTo>
                  <a:lnTo>
                    <a:pt x="260" y="228"/>
                  </a:lnTo>
                  <a:lnTo>
                    <a:pt x="250" y="228"/>
                  </a:lnTo>
                  <a:lnTo>
                    <a:pt x="231" y="224"/>
                  </a:lnTo>
                  <a:lnTo>
                    <a:pt x="213" y="222"/>
                  </a:lnTo>
                  <a:lnTo>
                    <a:pt x="194" y="216"/>
                  </a:lnTo>
                  <a:lnTo>
                    <a:pt x="177" y="210"/>
                  </a:lnTo>
                  <a:lnTo>
                    <a:pt x="161" y="205"/>
                  </a:lnTo>
                  <a:lnTo>
                    <a:pt x="146" y="200"/>
                  </a:lnTo>
                  <a:lnTo>
                    <a:pt x="130" y="193"/>
                  </a:lnTo>
                  <a:lnTo>
                    <a:pt x="114" y="186"/>
                  </a:lnTo>
                  <a:lnTo>
                    <a:pt x="100" y="179"/>
                  </a:lnTo>
                  <a:lnTo>
                    <a:pt x="90" y="172"/>
                  </a:lnTo>
                  <a:lnTo>
                    <a:pt x="80" y="163"/>
                  </a:lnTo>
                  <a:lnTo>
                    <a:pt x="69" y="156"/>
                  </a:lnTo>
                  <a:lnTo>
                    <a:pt x="60" y="148"/>
                  </a:lnTo>
                  <a:lnTo>
                    <a:pt x="52" y="141"/>
                  </a:lnTo>
                  <a:lnTo>
                    <a:pt x="43" y="132"/>
                  </a:lnTo>
                  <a:lnTo>
                    <a:pt x="36" y="123"/>
                  </a:lnTo>
                  <a:lnTo>
                    <a:pt x="31" y="115"/>
                  </a:lnTo>
                  <a:lnTo>
                    <a:pt x="26" y="108"/>
                  </a:lnTo>
                  <a:lnTo>
                    <a:pt x="20" y="97"/>
                  </a:lnTo>
                  <a:lnTo>
                    <a:pt x="15" y="87"/>
                  </a:lnTo>
                  <a:lnTo>
                    <a:pt x="10" y="76"/>
                  </a:lnTo>
                  <a:lnTo>
                    <a:pt x="8" y="68"/>
                  </a:lnTo>
                  <a:lnTo>
                    <a:pt x="3" y="56"/>
                  </a:lnTo>
                  <a:lnTo>
                    <a:pt x="1" y="45"/>
                  </a:lnTo>
                  <a:lnTo>
                    <a:pt x="0" y="35"/>
                  </a:lnTo>
                  <a:lnTo>
                    <a:pt x="0" y="24"/>
                  </a:lnTo>
                  <a:lnTo>
                    <a:pt x="0" y="12"/>
                  </a:lnTo>
                  <a:lnTo>
                    <a:pt x="1" y="0"/>
                  </a:lnTo>
                  <a:lnTo>
                    <a:pt x="6" y="10"/>
                  </a:lnTo>
                  <a:lnTo>
                    <a:pt x="15" y="24"/>
                  </a:lnTo>
                  <a:lnTo>
                    <a:pt x="20" y="31"/>
                  </a:lnTo>
                  <a:lnTo>
                    <a:pt x="26" y="40"/>
                  </a:lnTo>
                  <a:lnTo>
                    <a:pt x="33" y="47"/>
                  </a:lnTo>
                  <a:lnTo>
                    <a:pt x="41" y="57"/>
                  </a:lnTo>
                  <a:lnTo>
                    <a:pt x="48" y="64"/>
                  </a:lnTo>
                  <a:lnTo>
                    <a:pt x="59" y="73"/>
                  </a:lnTo>
                  <a:lnTo>
                    <a:pt x="69" y="82"/>
                  </a:lnTo>
                  <a:lnTo>
                    <a:pt x="80" y="90"/>
                  </a:lnTo>
                  <a:lnTo>
                    <a:pt x="90" y="99"/>
                  </a:lnTo>
                  <a:lnTo>
                    <a:pt x="104" y="108"/>
                  </a:lnTo>
                  <a:lnTo>
                    <a:pt x="120" y="116"/>
                  </a:lnTo>
                  <a:lnTo>
                    <a:pt x="135" y="125"/>
                  </a:lnTo>
                  <a:lnTo>
                    <a:pt x="146" y="129"/>
                  </a:lnTo>
                  <a:lnTo>
                    <a:pt x="156" y="134"/>
                  </a:lnTo>
                  <a:lnTo>
                    <a:pt x="168" y="139"/>
                  </a:lnTo>
                  <a:lnTo>
                    <a:pt x="182" y="144"/>
                  </a:lnTo>
                  <a:lnTo>
                    <a:pt x="194" y="148"/>
                  </a:lnTo>
                  <a:lnTo>
                    <a:pt x="208" y="153"/>
                  </a:lnTo>
                  <a:lnTo>
                    <a:pt x="224" y="158"/>
                  </a:lnTo>
                  <a:lnTo>
                    <a:pt x="240" y="163"/>
                  </a:lnTo>
                  <a:lnTo>
                    <a:pt x="255" y="165"/>
                  </a:lnTo>
                  <a:lnTo>
                    <a:pt x="273" y="169"/>
                  </a:lnTo>
                  <a:lnTo>
                    <a:pt x="290" y="170"/>
                  </a:lnTo>
                  <a:lnTo>
                    <a:pt x="309" y="174"/>
                  </a:lnTo>
                  <a:lnTo>
                    <a:pt x="318" y="174"/>
                  </a:lnTo>
                  <a:lnTo>
                    <a:pt x="328" y="176"/>
                  </a:lnTo>
                  <a:lnTo>
                    <a:pt x="339" y="176"/>
                  </a:lnTo>
                  <a:lnTo>
                    <a:pt x="349" y="177"/>
                  </a:lnTo>
                  <a:lnTo>
                    <a:pt x="359" y="177"/>
                  </a:lnTo>
                  <a:lnTo>
                    <a:pt x="370" y="179"/>
                  </a:lnTo>
                  <a:lnTo>
                    <a:pt x="382" y="179"/>
                  </a:lnTo>
                  <a:lnTo>
                    <a:pt x="394" y="181"/>
                  </a:lnTo>
                  <a:lnTo>
                    <a:pt x="405" y="179"/>
                  </a:lnTo>
                  <a:lnTo>
                    <a:pt x="415" y="179"/>
                  </a:lnTo>
                  <a:lnTo>
                    <a:pt x="427" y="179"/>
                  </a:lnTo>
                  <a:lnTo>
                    <a:pt x="439" y="179"/>
                  </a:lnTo>
                  <a:lnTo>
                    <a:pt x="450" y="177"/>
                  </a:lnTo>
                  <a:lnTo>
                    <a:pt x="464" y="177"/>
                  </a:lnTo>
                  <a:lnTo>
                    <a:pt x="476" y="176"/>
                  </a:lnTo>
                  <a:lnTo>
                    <a:pt x="490" y="176"/>
                  </a:lnTo>
                  <a:lnTo>
                    <a:pt x="502" y="174"/>
                  </a:lnTo>
                  <a:lnTo>
                    <a:pt x="516" y="172"/>
                  </a:lnTo>
                  <a:lnTo>
                    <a:pt x="528" y="170"/>
                  </a:lnTo>
                  <a:lnTo>
                    <a:pt x="544" y="169"/>
                  </a:lnTo>
                  <a:lnTo>
                    <a:pt x="558" y="167"/>
                  </a:lnTo>
                  <a:lnTo>
                    <a:pt x="572" y="165"/>
                  </a:lnTo>
                  <a:lnTo>
                    <a:pt x="587" y="163"/>
                  </a:lnTo>
                  <a:lnTo>
                    <a:pt x="603" y="162"/>
                  </a:lnTo>
                  <a:lnTo>
                    <a:pt x="617" y="158"/>
                  </a:lnTo>
                  <a:lnTo>
                    <a:pt x="633" y="155"/>
                  </a:lnTo>
                  <a:lnTo>
                    <a:pt x="648" y="151"/>
                  </a:lnTo>
                  <a:lnTo>
                    <a:pt x="664" y="149"/>
                  </a:lnTo>
                  <a:lnTo>
                    <a:pt x="679" y="144"/>
                  </a:lnTo>
                  <a:lnTo>
                    <a:pt x="695" y="142"/>
                  </a:lnTo>
                  <a:lnTo>
                    <a:pt x="713" y="137"/>
                  </a:lnTo>
                  <a:lnTo>
                    <a:pt x="730" y="136"/>
                  </a:lnTo>
                  <a:lnTo>
                    <a:pt x="746" y="130"/>
                  </a:lnTo>
                  <a:lnTo>
                    <a:pt x="763" y="127"/>
                  </a:lnTo>
                  <a:lnTo>
                    <a:pt x="780" y="122"/>
                  </a:lnTo>
                  <a:lnTo>
                    <a:pt x="799" y="118"/>
                  </a:lnTo>
                  <a:lnTo>
                    <a:pt x="817" y="113"/>
                  </a:lnTo>
                  <a:lnTo>
                    <a:pt x="836" y="108"/>
                  </a:lnTo>
                  <a:lnTo>
                    <a:pt x="855" y="102"/>
                  </a:lnTo>
                  <a:lnTo>
                    <a:pt x="876" y="97"/>
                  </a:lnTo>
                  <a:lnTo>
                    <a:pt x="866" y="104"/>
                  </a:lnTo>
                  <a:lnTo>
                    <a:pt x="855" y="115"/>
                  </a:lnTo>
                  <a:lnTo>
                    <a:pt x="846" y="122"/>
                  </a:lnTo>
                  <a:lnTo>
                    <a:pt x="838" y="132"/>
                  </a:lnTo>
                  <a:lnTo>
                    <a:pt x="829" y="141"/>
                  </a:lnTo>
                  <a:lnTo>
                    <a:pt x="822" y="149"/>
                  </a:lnTo>
                  <a:lnTo>
                    <a:pt x="813" y="158"/>
                  </a:lnTo>
                  <a:lnTo>
                    <a:pt x="806" y="169"/>
                  </a:lnTo>
                  <a:lnTo>
                    <a:pt x="801" y="169"/>
                  </a:lnTo>
                  <a:lnTo>
                    <a:pt x="798" y="169"/>
                  </a:lnTo>
                  <a:close/>
                </a:path>
              </a:pathLst>
            </a:custGeom>
            <a:solidFill>
              <a:srgbClr val="E0E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1" name="Freeform 293"/>
            <p:cNvSpPr>
              <a:spLocks/>
            </p:cNvSpPr>
            <p:nvPr/>
          </p:nvSpPr>
          <p:spPr bwMode="auto">
            <a:xfrm>
              <a:off x="2449" y="6113"/>
              <a:ext cx="1161" cy="400"/>
            </a:xfrm>
            <a:custGeom>
              <a:avLst/>
              <a:gdLst>
                <a:gd name="T0" fmla="*/ 2242 w 2322"/>
                <a:gd name="T1" fmla="*/ 200 h 800"/>
                <a:gd name="T2" fmla="*/ 2174 w 2322"/>
                <a:gd name="T3" fmla="*/ 271 h 800"/>
                <a:gd name="T4" fmla="*/ 2097 w 2322"/>
                <a:gd name="T5" fmla="*/ 339 h 800"/>
                <a:gd name="T6" fmla="*/ 2007 w 2322"/>
                <a:gd name="T7" fmla="*/ 401 h 800"/>
                <a:gd name="T8" fmla="*/ 1911 w 2322"/>
                <a:gd name="T9" fmla="*/ 462 h 800"/>
                <a:gd name="T10" fmla="*/ 1803 w 2322"/>
                <a:gd name="T11" fmla="*/ 516 h 800"/>
                <a:gd name="T12" fmla="*/ 1692 w 2322"/>
                <a:gd name="T13" fmla="*/ 565 h 800"/>
                <a:gd name="T14" fmla="*/ 1574 w 2322"/>
                <a:gd name="T15" fmla="*/ 608 h 800"/>
                <a:gd name="T16" fmla="*/ 1456 w 2322"/>
                <a:gd name="T17" fmla="*/ 648 h 800"/>
                <a:gd name="T18" fmla="*/ 1334 w 2322"/>
                <a:gd name="T19" fmla="*/ 683 h 800"/>
                <a:gd name="T20" fmla="*/ 1214 w 2322"/>
                <a:gd name="T21" fmla="*/ 713 h 800"/>
                <a:gd name="T22" fmla="*/ 1096 w 2322"/>
                <a:gd name="T23" fmla="*/ 739 h 800"/>
                <a:gd name="T24" fmla="*/ 983 w 2322"/>
                <a:gd name="T25" fmla="*/ 761 h 800"/>
                <a:gd name="T26" fmla="*/ 878 w 2322"/>
                <a:gd name="T27" fmla="*/ 774 h 800"/>
                <a:gd name="T28" fmla="*/ 777 w 2322"/>
                <a:gd name="T29" fmla="*/ 786 h 800"/>
                <a:gd name="T30" fmla="*/ 680 w 2322"/>
                <a:gd name="T31" fmla="*/ 793 h 800"/>
                <a:gd name="T32" fmla="*/ 588 w 2322"/>
                <a:gd name="T33" fmla="*/ 798 h 800"/>
                <a:gd name="T34" fmla="*/ 499 w 2322"/>
                <a:gd name="T35" fmla="*/ 798 h 800"/>
                <a:gd name="T36" fmla="*/ 417 w 2322"/>
                <a:gd name="T37" fmla="*/ 796 h 800"/>
                <a:gd name="T38" fmla="*/ 341 w 2322"/>
                <a:gd name="T39" fmla="*/ 791 h 800"/>
                <a:gd name="T40" fmla="*/ 270 w 2322"/>
                <a:gd name="T41" fmla="*/ 782 h 800"/>
                <a:gd name="T42" fmla="*/ 205 w 2322"/>
                <a:gd name="T43" fmla="*/ 768 h 800"/>
                <a:gd name="T44" fmla="*/ 150 w 2322"/>
                <a:gd name="T45" fmla="*/ 754 h 800"/>
                <a:gd name="T46" fmla="*/ 99 w 2322"/>
                <a:gd name="T47" fmla="*/ 735 h 800"/>
                <a:gd name="T48" fmla="*/ 37 w 2322"/>
                <a:gd name="T49" fmla="*/ 697 h 800"/>
                <a:gd name="T50" fmla="*/ 10 w 2322"/>
                <a:gd name="T51" fmla="*/ 661 h 800"/>
                <a:gd name="T52" fmla="*/ 57 w 2322"/>
                <a:gd name="T53" fmla="*/ 688 h 800"/>
                <a:gd name="T54" fmla="*/ 104 w 2322"/>
                <a:gd name="T55" fmla="*/ 709 h 800"/>
                <a:gd name="T56" fmla="*/ 162 w 2322"/>
                <a:gd name="T57" fmla="*/ 732 h 800"/>
                <a:gd name="T58" fmla="*/ 230 w 2322"/>
                <a:gd name="T59" fmla="*/ 749 h 800"/>
                <a:gd name="T60" fmla="*/ 310 w 2322"/>
                <a:gd name="T61" fmla="*/ 765 h 800"/>
                <a:gd name="T62" fmla="*/ 400 w 2322"/>
                <a:gd name="T63" fmla="*/ 775 h 800"/>
                <a:gd name="T64" fmla="*/ 501 w 2322"/>
                <a:gd name="T65" fmla="*/ 775 h 800"/>
                <a:gd name="T66" fmla="*/ 617 w 2322"/>
                <a:gd name="T67" fmla="*/ 768 h 800"/>
                <a:gd name="T68" fmla="*/ 750 w 2322"/>
                <a:gd name="T69" fmla="*/ 756 h 800"/>
                <a:gd name="T70" fmla="*/ 892 w 2322"/>
                <a:gd name="T71" fmla="*/ 728 h 800"/>
                <a:gd name="T72" fmla="*/ 1050 w 2322"/>
                <a:gd name="T73" fmla="*/ 692 h 800"/>
                <a:gd name="T74" fmla="*/ 1228 w 2322"/>
                <a:gd name="T75" fmla="*/ 641 h 800"/>
                <a:gd name="T76" fmla="*/ 1402 w 2322"/>
                <a:gd name="T77" fmla="*/ 582 h 800"/>
                <a:gd name="T78" fmla="*/ 1555 w 2322"/>
                <a:gd name="T79" fmla="*/ 523 h 800"/>
                <a:gd name="T80" fmla="*/ 1692 w 2322"/>
                <a:gd name="T81" fmla="*/ 464 h 800"/>
                <a:gd name="T82" fmla="*/ 1812 w 2322"/>
                <a:gd name="T83" fmla="*/ 407 h 800"/>
                <a:gd name="T84" fmla="*/ 1918 w 2322"/>
                <a:gd name="T85" fmla="*/ 353 h 800"/>
                <a:gd name="T86" fmla="*/ 2005 w 2322"/>
                <a:gd name="T87" fmla="*/ 299 h 800"/>
                <a:gd name="T88" fmla="*/ 2083 w 2322"/>
                <a:gd name="T89" fmla="*/ 247 h 800"/>
                <a:gd name="T90" fmla="*/ 2146 w 2322"/>
                <a:gd name="T91" fmla="*/ 196 h 800"/>
                <a:gd name="T92" fmla="*/ 2198 w 2322"/>
                <a:gd name="T93" fmla="*/ 149 h 800"/>
                <a:gd name="T94" fmla="*/ 2242 w 2322"/>
                <a:gd name="T95" fmla="*/ 104 h 800"/>
                <a:gd name="T96" fmla="*/ 2287 w 2322"/>
                <a:gd name="T97" fmla="*/ 52 h 800"/>
                <a:gd name="T98" fmla="*/ 2320 w 2322"/>
                <a:gd name="T99" fmla="*/ 15 h 800"/>
                <a:gd name="T100" fmla="*/ 2301 w 2322"/>
                <a:gd name="T101" fmla="*/ 10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2" h="800">
                  <a:moveTo>
                    <a:pt x="2283" y="141"/>
                  </a:moveTo>
                  <a:lnTo>
                    <a:pt x="2273" y="154"/>
                  </a:lnTo>
                  <a:lnTo>
                    <a:pt x="2262" y="170"/>
                  </a:lnTo>
                  <a:lnTo>
                    <a:pt x="2252" y="184"/>
                  </a:lnTo>
                  <a:lnTo>
                    <a:pt x="2242" y="200"/>
                  </a:lnTo>
                  <a:lnTo>
                    <a:pt x="2228" y="214"/>
                  </a:lnTo>
                  <a:lnTo>
                    <a:pt x="2216" y="229"/>
                  </a:lnTo>
                  <a:lnTo>
                    <a:pt x="2202" y="243"/>
                  </a:lnTo>
                  <a:lnTo>
                    <a:pt x="2189" y="259"/>
                  </a:lnTo>
                  <a:lnTo>
                    <a:pt x="2174" y="271"/>
                  </a:lnTo>
                  <a:lnTo>
                    <a:pt x="2160" y="285"/>
                  </a:lnTo>
                  <a:lnTo>
                    <a:pt x="2144" y="299"/>
                  </a:lnTo>
                  <a:lnTo>
                    <a:pt x="2130" y="313"/>
                  </a:lnTo>
                  <a:lnTo>
                    <a:pt x="2113" y="325"/>
                  </a:lnTo>
                  <a:lnTo>
                    <a:pt x="2097" y="339"/>
                  </a:lnTo>
                  <a:lnTo>
                    <a:pt x="2080" y="353"/>
                  </a:lnTo>
                  <a:lnTo>
                    <a:pt x="2064" y="367"/>
                  </a:lnTo>
                  <a:lnTo>
                    <a:pt x="2045" y="377"/>
                  </a:lnTo>
                  <a:lnTo>
                    <a:pt x="2026" y="391"/>
                  </a:lnTo>
                  <a:lnTo>
                    <a:pt x="2007" y="401"/>
                  </a:lnTo>
                  <a:lnTo>
                    <a:pt x="1989" y="415"/>
                  </a:lnTo>
                  <a:lnTo>
                    <a:pt x="1969" y="426"/>
                  </a:lnTo>
                  <a:lnTo>
                    <a:pt x="1949" y="438"/>
                  </a:lnTo>
                  <a:lnTo>
                    <a:pt x="1930" y="450"/>
                  </a:lnTo>
                  <a:lnTo>
                    <a:pt x="1911" y="462"/>
                  </a:lnTo>
                  <a:lnTo>
                    <a:pt x="1889" y="473"/>
                  </a:lnTo>
                  <a:lnTo>
                    <a:pt x="1868" y="483"/>
                  </a:lnTo>
                  <a:lnTo>
                    <a:pt x="1847" y="494"/>
                  </a:lnTo>
                  <a:lnTo>
                    <a:pt x="1826" y="506"/>
                  </a:lnTo>
                  <a:lnTo>
                    <a:pt x="1803" y="516"/>
                  </a:lnTo>
                  <a:lnTo>
                    <a:pt x="1783" y="527"/>
                  </a:lnTo>
                  <a:lnTo>
                    <a:pt x="1760" y="537"/>
                  </a:lnTo>
                  <a:lnTo>
                    <a:pt x="1739" y="547"/>
                  </a:lnTo>
                  <a:lnTo>
                    <a:pt x="1715" y="556"/>
                  </a:lnTo>
                  <a:lnTo>
                    <a:pt x="1692" y="565"/>
                  </a:lnTo>
                  <a:lnTo>
                    <a:pt x="1668" y="574"/>
                  </a:lnTo>
                  <a:lnTo>
                    <a:pt x="1645" y="584"/>
                  </a:lnTo>
                  <a:lnTo>
                    <a:pt x="1621" y="591"/>
                  </a:lnTo>
                  <a:lnTo>
                    <a:pt x="1598" y="601"/>
                  </a:lnTo>
                  <a:lnTo>
                    <a:pt x="1574" y="608"/>
                  </a:lnTo>
                  <a:lnTo>
                    <a:pt x="1551" y="619"/>
                  </a:lnTo>
                  <a:lnTo>
                    <a:pt x="1527" y="626"/>
                  </a:lnTo>
                  <a:lnTo>
                    <a:pt x="1503" y="633"/>
                  </a:lnTo>
                  <a:lnTo>
                    <a:pt x="1478" y="640"/>
                  </a:lnTo>
                  <a:lnTo>
                    <a:pt x="1456" y="648"/>
                  </a:lnTo>
                  <a:lnTo>
                    <a:pt x="1431" y="655"/>
                  </a:lnTo>
                  <a:lnTo>
                    <a:pt x="1407" y="662"/>
                  </a:lnTo>
                  <a:lnTo>
                    <a:pt x="1383" y="669"/>
                  </a:lnTo>
                  <a:lnTo>
                    <a:pt x="1360" y="678"/>
                  </a:lnTo>
                  <a:lnTo>
                    <a:pt x="1334" y="683"/>
                  </a:lnTo>
                  <a:lnTo>
                    <a:pt x="1311" y="690"/>
                  </a:lnTo>
                  <a:lnTo>
                    <a:pt x="1285" y="695"/>
                  </a:lnTo>
                  <a:lnTo>
                    <a:pt x="1263" y="702"/>
                  </a:lnTo>
                  <a:lnTo>
                    <a:pt x="1238" y="707"/>
                  </a:lnTo>
                  <a:lnTo>
                    <a:pt x="1214" y="713"/>
                  </a:lnTo>
                  <a:lnTo>
                    <a:pt x="1190" y="718"/>
                  </a:lnTo>
                  <a:lnTo>
                    <a:pt x="1167" y="725"/>
                  </a:lnTo>
                  <a:lnTo>
                    <a:pt x="1143" y="728"/>
                  </a:lnTo>
                  <a:lnTo>
                    <a:pt x="1120" y="734"/>
                  </a:lnTo>
                  <a:lnTo>
                    <a:pt x="1096" y="739"/>
                  </a:lnTo>
                  <a:lnTo>
                    <a:pt x="1073" y="744"/>
                  </a:lnTo>
                  <a:lnTo>
                    <a:pt x="1049" y="747"/>
                  </a:lnTo>
                  <a:lnTo>
                    <a:pt x="1026" y="753"/>
                  </a:lnTo>
                  <a:lnTo>
                    <a:pt x="1003" y="756"/>
                  </a:lnTo>
                  <a:lnTo>
                    <a:pt x="983" y="761"/>
                  </a:lnTo>
                  <a:lnTo>
                    <a:pt x="962" y="763"/>
                  </a:lnTo>
                  <a:lnTo>
                    <a:pt x="941" y="767"/>
                  </a:lnTo>
                  <a:lnTo>
                    <a:pt x="920" y="768"/>
                  </a:lnTo>
                  <a:lnTo>
                    <a:pt x="899" y="772"/>
                  </a:lnTo>
                  <a:lnTo>
                    <a:pt x="878" y="774"/>
                  </a:lnTo>
                  <a:lnTo>
                    <a:pt x="857" y="777"/>
                  </a:lnTo>
                  <a:lnTo>
                    <a:pt x="836" y="779"/>
                  </a:lnTo>
                  <a:lnTo>
                    <a:pt x="817" y="782"/>
                  </a:lnTo>
                  <a:lnTo>
                    <a:pt x="796" y="782"/>
                  </a:lnTo>
                  <a:lnTo>
                    <a:pt x="777" y="786"/>
                  </a:lnTo>
                  <a:lnTo>
                    <a:pt x="758" y="786"/>
                  </a:lnTo>
                  <a:lnTo>
                    <a:pt x="739" y="789"/>
                  </a:lnTo>
                  <a:lnTo>
                    <a:pt x="718" y="789"/>
                  </a:lnTo>
                  <a:lnTo>
                    <a:pt x="699" y="793"/>
                  </a:lnTo>
                  <a:lnTo>
                    <a:pt x="680" y="793"/>
                  </a:lnTo>
                  <a:lnTo>
                    <a:pt x="663" y="796"/>
                  </a:lnTo>
                  <a:lnTo>
                    <a:pt x="642" y="796"/>
                  </a:lnTo>
                  <a:lnTo>
                    <a:pt x="624" y="796"/>
                  </a:lnTo>
                  <a:lnTo>
                    <a:pt x="605" y="796"/>
                  </a:lnTo>
                  <a:lnTo>
                    <a:pt x="588" y="798"/>
                  </a:lnTo>
                  <a:lnTo>
                    <a:pt x="569" y="798"/>
                  </a:lnTo>
                  <a:lnTo>
                    <a:pt x="551" y="798"/>
                  </a:lnTo>
                  <a:lnTo>
                    <a:pt x="534" y="798"/>
                  </a:lnTo>
                  <a:lnTo>
                    <a:pt x="518" y="800"/>
                  </a:lnTo>
                  <a:lnTo>
                    <a:pt x="499" y="798"/>
                  </a:lnTo>
                  <a:lnTo>
                    <a:pt x="482" y="798"/>
                  </a:lnTo>
                  <a:lnTo>
                    <a:pt x="466" y="798"/>
                  </a:lnTo>
                  <a:lnTo>
                    <a:pt x="450" y="798"/>
                  </a:lnTo>
                  <a:lnTo>
                    <a:pt x="433" y="796"/>
                  </a:lnTo>
                  <a:lnTo>
                    <a:pt x="417" y="796"/>
                  </a:lnTo>
                  <a:lnTo>
                    <a:pt x="402" y="796"/>
                  </a:lnTo>
                  <a:lnTo>
                    <a:pt x="388" y="796"/>
                  </a:lnTo>
                  <a:lnTo>
                    <a:pt x="372" y="794"/>
                  </a:lnTo>
                  <a:lnTo>
                    <a:pt x="357" y="793"/>
                  </a:lnTo>
                  <a:lnTo>
                    <a:pt x="341" y="791"/>
                  </a:lnTo>
                  <a:lnTo>
                    <a:pt x="325" y="789"/>
                  </a:lnTo>
                  <a:lnTo>
                    <a:pt x="310" y="787"/>
                  </a:lnTo>
                  <a:lnTo>
                    <a:pt x="296" y="786"/>
                  </a:lnTo>
                  <a:lnTo>
                    <a:pt x="282" y="784"/>
                  </a:lnTo>
                  <a:lnTo>
                    <a:pt x="270" y="782"/>
                  </a:lnTo>
                  <a:lnTo>
                    <a:pt x="256" y="779"/>
                  </a:lnTo>
                  <a:lnTo>
                    <a:pt x="243" y="777"/>
                  </a:lnTo>
                  <a:lnTo>
                    <a:pt x="230" y="774"/>
                  </a:lnTo>
                  <a:lnTo>
                    <a:pt x="217" y="772"/>
                  </a:lnTo>
                  <a:lnTo>
                    <a:pt x="205" y="768"/>
                  </a:lnTo>
                  <a:lnTo>
                    <a:pt x="193" y="767"/>
                  </a:lnTo>
                  <a:lnTo>
                    <a:pt x="183" y="763"/>
                  </a:lnTo>
                  <a:lnTo>
                    <a:pt x="172" y="761"/>
                  </a:lnTo>
                  <a:lnTo>
                    <a:pt x="160" y="756"/>
                  </a:lnTo>
                  <a:lnTo>
                    <a:pt x="150" y="754"/>
                  </a:lnTo>
                  <a:lnTo>
                    <a:pt x="139" y="749"/>
                  </a:lnTo>
                  <a:lnTo>
                    <a:pt x="129" y="747"/>
                  </a:lnTo>
                  <a:lnTo>
                    <a:pt x="118" y="742"/>
                  </a:lnTo>
                  <a:lnTo>
                    <a:pt x="108" y="739"/>
                  </a:lnTo>
                  <a:lnTo>
                    <a:pt x="99" y="735"/>
                  </a:lnTo>
                  <a:lnTo>
                    <a:pt x="92" y="732"/>
                  </a:lnTo>
                  <a:lnTo>
                    <a:pt x="75" y="723"/>
                  </a:lnTo>
                  <a:lnTo>
                    <a:pt x="61" y="714"/>
                  </a:lnTo>
                  <a:lnTo>
                    <a:pt x="47" y="706"/>
                  </a:lnTo>
                  <a:lnTo>
                    <a:pt x="37" y="697"/>
                  </a:lnTo>
                  <a:lnTo>
                    <a:pt x="26" y="685"/>
                  </a:lnTo>
                  <a:lnTo>
                    <a:pt x="16" y="674"/>
                  </a:lnTo>
                  <a:lnTo>
                    <a:pt x="7" y="664"/>
                  </a:lnTo>
                  <a:lnTo>
                    <a:pt x="0" y="654"/>
                  </a:lnTo>
                  <a:lnTo>
                    <a:pt x="10" y="661"/>
                  </a:lnTo>
                  <a:lnTo>
                    <a:pt x="26" y="669"/>
                  </a:lnTo>
                  <a:lnTo>
                    <a:pt x="31" y="673"/>
                  </a:lnTo>
                  <a:lnTo>
                    <a:pt x="40" y="678"/>
                  </a:lnTo>
                  <a:lnTo>
                    <a:pt x="47" y="683"/>
                  </a:lnTo>
                  <a:lnTo>
                    <a:pt x="57" y="688"/>
                  </a:lnTo>
                  <a:lnTo>
                    <a:pt x="64" y="692"/>
                  </a:lnTo>
                  <a:lnTo>
                    <a:pt x="73" y="697"/>
                  </a:lnTo>
                  <a:lnTo>
                    <a:pt x="83" y="701"/>
                  </a:lnTo>
                  <a:lnTo>
                    <a:pt x="94" y="706"/>
                  </a:lnTo>
                  <a:lnTo>
                    <a:pt x="104" y="709"/>
                  </a:lnTo>
                  <a:lnTo>
                    <a:pt x="115" y="714"/>
                  </a:lnTo>
                  <a:lnTo>
                    <a:pt x="127" y="720"/>
                  </a:lnTo>
                  <a:lnTo>
                    <a:pt x="139" y="725"/>
                  </a:lnTo>
                  <a:lnTo>
                    <a:pt x="150" y="728"/>
                  </a:lnTo>
                  <a:lnTo>
                    <a:pt x="162" y="732"/>
                  </a:lnTo>
                  <a:lnTo>
                    <a:pt x="174" y="735"/>
                  </a:lnTo>
                  <a:lnTo>
                    <a:pt x="188" y="739"/>
                  </a:lnTo>
                  <a:lnTo>
                    <a:pt x="200" y="742"/>
                  </a:lnTo>
                  <a:lnTo>
                    <a:pt x="214" y="746"/>
                  </a:lnTo>
                  <a:lnTo>
                    <a:pt x="230" y="749"/>
                  </a:lnTo>
                  <a:lnTo>
                    <a:pt x="245" y="754"/>
                  </a:lnTo>
                  <a:lnTo>
                    <a:pt x="261" y="756"/>
                  </a:lnTo>
                  <a:lnTo>
                    <a:pt x="277" y="760"/>
                  </a:lnTo>
                  <a:lnTo>
                    <a:pt x="292" y="761"/>
                  </a:lnTo>
                  <a:lnTo>
                    <a:pt x="310" y="765"/>
                  </a:lnTo>
                  <a:lnTo>
                    <a:pt x="325" y="767"/>
                  </a:lnTo>
                  <a:lnTo>
                    <a:pt x="344" y="770"/>
                  </a:lnTo>
                  <a:lnTo>
                    <a:pt x="362" y="772"/>
                  </a:lnTo>
                  <a:lnTo>
                    <a:pt x="383" y="775"/>
                  </a:lnTo>
                  <a:lnTo>
                    <a:pt x="400" y="775"/>
                  </a:lnTo>
                  <a:lnTo>
                    <a:pt x="419" y="775"/>
                  </a:lnTo>
                  <a:lnTo>
                    <a:pt x="438" y="775"/>
                  </a:lnTo>
                  <a:lnTo>
                    <a:pt x="459" y="777"/>
                  </a:lnTo>
                  <a:lnTo>
                    <a:pt x="480" y="775"/>
                  </a:lnTo>
                  <a:lnTo>
                    <a:pt x="501" y="775"/>
                  </a:lnTo>
                  <a:lnTo>
                    <a:pt x="523" y="775"/>
                  </a:lnTo>
                  <a:lnTo>
                    <a:pt x="548" y="775"/>
                  </a:lnTo>
                  <a:lnTo>
                    <a:pt x="569" y="772"/>
                  </a:lnTo>
                  <a:lnTo>
                    <a:pt x="593" y="772"/>
                  </a:lnTo>
                  <a:lnTo>
                    <a:pt x="617" y="768"/>
                  </a:lnTo>
                  <a:lnTo>
                    <a:pt x="643" y="768"/>
                  </a:lnTo>
                  <a:lnTo>
                    <a:pt x="668" y="765"/>
                  </a:lnTo>
                  <a:lnTo>
                    <a:pt x="694" y="761"/>
                  </a:lnTo>
                  <a:lnTo>
                    <a:pt x="722" y="758"/>
                  </a:lnTo>
                  <a:lnTo>
                    <a:pt x="750" y="756"/>
                  </a:lnTo>
                  <a:lnTo>
                    <a:pt x="776" y="751"/>
                  </a:lnTo>
                  <a:lnTo>
                    <a:pt x="803" y="746"/>
                  </a:lnTo>
                  <a:lnTo>
                    <a:pt x="831" y="740"/>
                  </a:lnTo>
                  <a:lnTo>
                    <a:pt x="863" y="735"/>
                  </a:lnTo>
                  <a:lnTo>
                    <a:pt x="892" y="728"/>
                  </a:lnTo>
                  <a:lnTo>
                    <a:pt x="922" y="721"/>
                  </a:lnTo>
                  <a:lnTo>
                    <a:pt x="953" y="714"/>
                  </a:lnTo>
                  <a:lnTo>
                    <a:pt x="986" y="709"/>
                  </a:lnTo>
                  <a:lnTo>
                    <a:pt x="1017" y="701"/>
                  </a:lnTo>
                  <a:lnTo>
                    <a:pt x="1050" y="692"/>
                  </a:lnTo>
                  <a:lnTo>
                    <a:pt x="1083" y="681"/>
                  </a:lnTo>
                  <a:lnTo>
                    <a:pt x="1120" y="673"/>
                  </a:lnTo>
                  <a:lnTo>
                    <a:pt x="1155" y="662"/>
                  </a:lnTo>
                  <a:lnTo>
                    <a:pt x="1191" y="652"/>
                  </a:lnTo>
                  <a:lnTo>
                    <a:pt x="1228" y="641"/>
                  </a:lnTo>
                  <a:lnTo>
                    <a:pt x="1266" y="631"/>
                  </a:lnTo>
                  <a:lnTo>
                    <a:pt x="1299" y="617"/>
                  </a:lnTo>
                  <a:lnTo>
                    <a:pt x="1334" y="607"/>
                  </a:lnTo>
                  <a:lnTo>
                    <a:pt x="1367" y="593"/>
                  </a:lnTo>
                  <a:lnTo>
                    <a:pt x="1402" y="582"/>
                  </a:lnTo>
                  <a:lnTo>
                    <a:pt x="1433" y="570"/>
                  </a:lnTo>
                  <a:lnTo>
                    <a:pt x="1464" y="558"/>
                  </a:lnTo>
                  <a:lnTo>
                    <a:pt x="1496" y="546"/>
                  </a:lnTo>
                  <a:lnTo>
                    <a:pt x="1527" y="535"/>
                  </a:lnTo>
                  <a:lnTo>
                    <a:pt x="1555" y="523"/>
                  </a:lnTo>
                  <a:lnTo>
                    <a:pt x="1584" y="511"/>
                  </a:lnTo>
                  <a:lnTo>
                    <a:pt x="1612" y="499"/>
                  </a:lnTo>
                  <a:lnTo>
                    <a:pt x="1640" y="488"/>
                  </a:lnTo>
                  <a:lnTo>
                    <a:pt x="1666" y="476"/>
                  </a:lnTo>
                  <a:lnTo>
                    <a:pt x="1692" y="464"/>
                  </a:lnTo>
                  <a:lnTo>
                    <a:pt x="1718" y="454"/>
                  </a:lnTo>
                  <a:lnTo>
                    <a:pt x="1744" y="443"/>
                  </a:lnTo>
                  <a:lnTo>
                    <a:pt x="1767" y="431"/>
                  </a:lnTo>
                  <a:lnTo>
                    <a:pt x="1789" y="419"/>
                  </a:lnTo>
                  <a:lnTo>
                    <a:pt x="1812" y="407"/>
                  </a:lnTo>
                  <a:lnTo>
                    <a:pt x="1835" y="396"/>
                  </a:lnTo>
                  <a:lnTo>
                    <a:pt x="1856" y="384"/>
                  </a:lnTo>
                  <a:lnTo>
                    <a:pt x="1876" y="374"/>
                  </a:lnTo>
                  <a:lnTo>
                    <a:pt x="1897" y="363"/>
                  </a:lnTo>
                  <a:lnTo>
                    <a:pt x="1918" y="353"/>
                  </a:lnTo>
                  <a:lnTo>
                    <a:pt x="1936" y="341"/>
                  </a:lnTo>
                  <a:lnTo>
                    <a:pt x="1953" y="330"/>
                  </a:lnTo>
                  <a:lnTo>
                    <a:pt x="1970" y="320"/>
                  </a:lnTo>
                  <a:lnTo>
                    <a:pt x="1989" y="309"/>
                  </a:lnTo>
                  <a:lnTo>
                    <a:pt x="2005" y="299"/>
                  </a:lnTo>
                  <a:lnTo>
                    <a:pt x="2023" y="288"/>
                  </a:lnTo>
                  <a:lnTo>
                    <a:pt x="2038" y="278"/>
                  </a:lnTo>
                  <a:lnTo>
                    <a:pt x="2056" y="268"/>
                  </a:lnTo>
                  <a:lnTo>
                    <a:pt x="2069" y="257"/>
                  </a:lnTo>
                  <a:lnTo>
                    <a:pt x="2083" y="247"/>
                  </a:lnTo>
                  <a:lnTo>
                    <a:pt x="2096" y="236"/>
                  </a:lnTo>
                  <a:lnTo>
                    <a:pt x="2109" y="226"/>
                  </a:lnTo>
                  <a:lnTo>
                    <a:pt x="2122" y="215"/>
                  </a:lnTo>
                  <a:lnTo>
                    <a:pt x="2134" y="205"/>
                  </a:lnTo>
                  <a:lnTo>
                    <a:pt x="2146" y="196"/>
                  </a:lnTo>
                  <a:lnTo>
                    <a:pt x="2158" y="188"/>
                  </a:lnTo>
                  <a:lnTo>
                    <a:pt x="2167" y="177"/>
                  </a:lnTo>
                  <a:lnTo>
                    <a:pt x="2177" y="167"/>
                  </a:lnTo>
                  <a:lnTo>
                    <a:pt x="2188" y="158"/>
                  </a:lnTo>
                  <a:lnTo>
                    <a:pt x="2198" y="149"/>
                  </a:lnTo>
                  <a:lnTo>
                    <a:pt x="2207" y="139"/>
                  </a:lnTo>
                  <a:lnTo>
                    <a:pt x="2217" y="130"/>
                  </a:lnTo>
                  <a:lnTo>
                    <a:pt x="2226" y="121"/>
                  </a:lnTo>
                  <a:lnTo>
                    <a:pt x="2235" y="114"/>
                  </a:lnTo>
                  <a:lnTo>
                    <a:pt x="2242" y="104"/>
                  </a:lnTo>
                  <a:lnTo>
                    <a:pt x="2249" y="97"/>
                  </a:lnTo>
                  <a:lnTo>
                    <a:pt x="2256" y="88"/>
                  </a:lnTo>
                  <a:lnTo>
                    <a:pt x="2262" y="81"/>
                  </a:lnTo>
                  <a:lnTo>
                    <a:pt x="2275" y="66"/>
                  </a:lnTo>
                  <a:lnTo>
                    <a:pt x="2287" y="52"/>
                  </a:lnTo>
                  <a:lnTo>
                    <a:pt x="2296" y="36"/>
                  </a:lnTo>
                  <a:lnTo>
                    <a:pt x="2306" y="24"/>
                  </a:lnTo>
                  <a:lnTo>
                    <a:pt x="2313" y="10"/>
                  </a:lnTo>
                  <a:lnTo>
                    <a:pt x="2322" y="0"/>
                  </a:lnTo>
                  <a:lnTo>
                    <a:pt x="2320" y="15"/>
                  </a:lnTo>
                  <a:lnTo>
                    <a:pt x="2318" y="35"/>
                  </a:lnTo>
                  <a:lnTo>
                    <a:pt x="2315" y="50"/>
                  </a:lnTo>
                  <a:lnTo>
                    <a:pt x="2313" y="69"/>
                  </a:lnTo>
                  <a:lnTo>
                    <a:pt x="2306" y="87"/>
                  </a:lnTo>
                  <a:lnTo>
                    <a:pt x="2301" y="104"/>
                  </a:lnTo>
                  <a:lnTo>
                    <a:pt x="2296" y="113"/>
                  </a:lnTo>
                  <a:lnTo>
                    <a:pt x="2292" y="121"/>
                  </a:lnTo>
                  <a:lnTo>
                    <a:pt x="2287" y="130"/>
                  </a:lnTo>
                  <a:lnTo>
                    <a:pt x="2283" y="141"/>
                  </a:lnTo>
                  <a:close/>
                </a:path>
              </a:pathLst>
            </a:custGeom>
            <a:solidFill>
              <a:srgbClr val="E0E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2" name="Freeform 294"/>
            <p:cNvSpPr>
              <a:spLocks/>
            </p:cNvSpPr>
            <p:nvPr/>
          </p:nvSpPr>
          <p:spPr bwMode="auto">
            <a:xfrm>
              <a:off x="2547" y="4580"/>
              <a:ext cx="331" cy="1333"/>
            </a:xfrm>
            <a:custGeom>
              <a:avLst/>
              <a:gdLst>
                <a:gd name="T0" fmla="*/ 46 w 660"/>
                <a:gd name="T1" fmla="*/ 1202 h 2668"/>
                <a:gd name="T2" fmla="*/ 20 w 660"/>
                <a:gd name="T3" fmla="*/ 1052 h 2668"/>
                <a:gd name="T4" fmla="*/ 6 w 660"/>
                <a:gd name="T5" fmla="*/ 885 h 2668"/>
                <a:gd name="T6" fmla="*/ 0 w 660"/>
                <a:gd name="T7" fmla="*/ 708 h 2668"/>
                <a:gd name="T8" fmla="*/ 1 w 660"/>
                <a:gd name="T9" fmla="*/ 532 h 2668"/>
                <a:gd name="T10" fmla="*/ 3 w 660"/>
                <a:gd name="T11" fmla="*/ 365 h 2668"/>
                <a:gd name="T12" fmla="*/ 12 w 660"/>
                <a:gd name="T13" fmla="*/ 218 h 2668"/>
                <a:gd name="T14" fmla="*/ 19 w 660"/>
                <a:gd name="T15" fmla="*/ 96 h 2668"/>
                <a:gd name="T16" fmla="*/ 26 w 660"/>
                <a:gd name="T17" fmla="*/ 14 h 2668"/>
                <a:gd name="T18" fmla="*/ 81 w 660"/>
                <a:gd name="T19" fmla="*/ 49 h 2668"/>
                <a:gd name="T20" fmla="*/ 163 w 660"/>
                <a:gd name="T21" fmla="*/ 113 h 2668"/>
                <a:gd name="T22" fmla="*/ 248 w 660"/>
                <a:gd name="T23" fmla="*/ 164 h 2668"/>
                <a:gd name="T24" fmla="*/ 342 w 660"/>
                <a:gd name="T25" fmla="*/ 199 h 2668"/>
                <a:gd name="T26" fmla="*/ 424 w 660"/>
                <a:gd name="T27" fmla="*/ 226 h 2668"/>
                <a:gd name="T28" fmla="*/ 408 w 660"/>
                <a:gd name="T29" fmla="*/ 313 h 2668"/>
                <a:gd name="T30" fmla="*/ 393 w 660"/>
                <a:gd name="T31" fmla="*/ 397 h 2668"/>
                <a:gd name="T32" fmla="*/ 377 w 660"/>
                <a:gd name="T33" fmla="*/ 499 h 2668"/>
                <a:gd name="T34" fmla="*/ 361 w 660"/>
                <a:gd name="T35" fmla="*/ 612 h 2668"/>
                <a:gd name="T36" fmla="*/ 346 w 660"/>
                <a:gd name="T37" fmla="*/ 731 h 2668"/>
                <a:gd name="T38" fmla="*/ 332 w 660"/>
                <a:gd name="T39" fmla="*/ 852 h 2668"/>
                <a:gd name="T40" fmla="*/ 323 w 660"/>
                <a:gd name="T41" fmla="*/ 972 h 2668"/>
                <a:gd name="T42" fmla="*/ 319 w 660"/>
                <a:gd name="T43" fmla="*/ 1087 h 2668"/>
                <a:gd name="T44" fmla="*/ 319 w 660"/>
                <a:gd name="T45" fmla="*/ 1198 h 2668"/>
                <a:gd name="T46" fmla="*/ 328 w 660"/>
                <a:gd name="T47" fmla="*/ 1294 h 2668"/>
                <a:gd name="T48" fmla="*/ 351 w 660"/>
                <a:gd name="T49" fmla="*/ 1367 h 2668"/>
                <a:gd name="T50" fmla="*/ 368 w 660"/>
                <a:gd name="T51" fmla="*/ 1470 h 2668"/>
                <a:gd name="T52" fmla="*/ 377 w 660"/>
                <a:gd name="T53" fmla="*/ 1551 h 2668"/>
                <a:gd name="T54" fmla="*/ 386 w 660"/>
                <a:gd name="T55" fmla="*/ 1637 h 2668"/>
                <a:gd name="T56" fmla="*/ 394 w 660"/>
                <a:gd name="T57" fmla="*/ 1741 h 2668"/>
                <a:gd name="T58" fmla="*/ 405 w 660"/>
                <a:gd name="T59" fmla="*/ 1852 h 2668"/>
                <a:gd name="T60" fmla="*/ 420 w 660"/>
                <a:gd name="T61" fmla="*/ 1969 h 2668"/>
                <a:gd name="T62" fmla="*/ 441 w 660"/>
                <a:gd name="T63" fmla="*/ 2092 h 2668"/>
                <a:gd name="T64" fmla="*/ 467 w 660"/>
                <a:gd name="T65" fmla="*/ 2216 h 2668"/>
                <a:gd name="T66" fmla="*/ 502 w 660"/>
                <a:gd name="T67" fmla="*/ 2336 h 2668"/>
                <a:gd name="T68" fmla="*/ 544 w 660"/>
                <a:gd name="T69" fmla="*/ 2454 h 2668"/>
                <a:gd name="T70" fmla="*/ 596 w 660"/>
                <a:gd name="T71" fmla="*/ 2563 h 2668"/>
                <a:gd name="T72" fmla="*/ 660 w 660"/>
                <a:gd name="T73" fmla="*/ 2668 h 2668"/>
                <a:gd name="T74" fmla="*/ 568 w 660"/>
                <a:gd name="T75" fmla="*/ 2664 h 2668"/>
                <a:gd name="T76" fmla="*/ 457 w 660"/>
                <a:gd name="T77" fmla="*/ 2652 h 2668"/>
                <a:gd name="T78" fmla="*/ 359 w 660"/>
                <a:gd name="T79" fmla="*/ 2623 h 2668"/>
                <a:gd name="T80" fmla="*/ 281 w 660"/>
                <a:gd name="T81" fmla="*/ 2579 h 2668"/>
                <a:gd name="T82" fmla="*/ 217 w 660"/>
                <a:gd name="T83" fmla="*/ 2523 h 2668"/>
                <a:gd name="T84" fmla="*/ 170 w 660"/>
                <a:gd name="T85" fmla="*/ 2463 h 2668"/>
                <a:gd name="T86" fmla="*/ 135 w 660"/>
                <a:gd name="T87" fmla="*/ 2390 h 2668"/>
                <a:gd name="T88" fmla="*/ 111 w 660"/>
                <a:gd name="T89" fmla="*/ 2311 h 2668"/>
                <a:gd name="T90" fmla="*/ 95 w 660"/>
                <a:gd name="T91" fmla="*/ 2228 h 2668"/>
                <a:gd name="T92" fmla="*/ 88 w 660"/>
                <a:gd name="T93" fmla="*/ 2141 h 2668"/>
                <a:gd name="T94" fmla="*/ 85 w 660"/>
                <a:gd name="T95" fmla="*/ 2049 h 2668"/>
                <a:gd name="T96" fmla="*/ 86 w 660"/>
                <a:gd name="T97" fmla="*/ 1957 h 2668"/>
                <a:gd name="T98" fmla="*/ 92 w 660"/>
                <a:gd name="T99" fmla="*/ 1864 h 2668"/>
                <a:gd name="T100" fmla="*/ 100 w 660"/>
                <a:gd name="T101" fmla="*/ 1776 h 2668"/>
                <a:gd name="T102" fmla="*/ 107 w 660"/>
                <a:gd name="T103" fmla="*/ 1656 h 2668"/>
                <a:gd name="T104" fmla="*/ 111 w 660"/>
                <a:gd name="T105" fmla="*/ 1544 h 2668"/>
                <a:gd name="T106" fmla="*/ 107 w 660"/>
                <a:gd name="T107" fmla="*/ 1440 h 2668"/>
                <a:gd name="T108" fmla="*/ 93 w 660"/>
                <a:gd name="T109" fmla="*/ 1351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2668">
                  <a:moveTo>
                    <a:pt x="81" y="1308"/>
                  </a:moveTo>
                  <a:lnTo>
                    <a:pt x="74" y="1291"/>
                  </a:lnTo>
                  <a:lnTo>
                    <a:pt x="67" y="1275"/>
                  </a:lnTo>
                  <a:lnTo>
                    <a:pt x="62" y="1258"/>
                  </a:lnTo>
                  <a:lnTo>
                    <a:pt x="57" y="1240"/>
                  </a:lnTo>
                  <a:lnTo>
                    <a:pt x="52" y="1221"/>
                  </a:lnTo>
                  <a:lnTo>
                    <a:pt x="46" y="1202"/>
                  </a:lnTo>
                  <a:lnTo>
                    <a:pt x="43" y="1181"/>
                  </a:lnTo>
                  <a:lnTo>
                    <a:pt x="40" y="1162"/>
                  </a:lnTo>
                  <a:lnTo>
                    <a:pt x="34" y="1139"/>
                  </a:lnTo>
                  <a:lnTo>
                    <a:pt x="31" y="1118"/>
                  </a:lnTo>
                  <a:lnTo>
                    <a:pt x="27" y="1096"/>
                  </a:lnTo>
                  <a:lnTo>
                    <a:pt x="24" y="1075"/>
                  </a:lnTo>
                  <a:lnTo>
                    <a:pt x="20" y="1052"/>
                  </a:lnTo>
                  <a:lnTo>
                    <a:pt x="19" y="1030"/>
                  </a:lnTo>
                  <a:lnTo>
                    <a:pt x="15" y="1007"/>
                  </a:lnTo>
                  <a:lnTo>
                    <a:pt x="15" y="985"/>
                  </a:lnTo>
                  <a:lnTo>
                    <a:pt x="12" y="958"/>
                  </a:lnTo>
                  <a:lnTo>
                    <a:pt x="10" y="934"/>
                  </a:lnTo>
                  <a:lnTo>
                    <a:pt x="6" y="910"/>
                  </a:lnTo>
                  <a:lnTo>
                    <a:pt x="6" y="885"/>
                  </a:lnTo>
                  <a:lnTo>
                    <a:pt x="5" y="859"/>
                  </a:lnTo>
                  <a:lnTo>
                    <a:pt x="3" y="835"/>
                  </a:lnTo>
                  <a:lnTo>
                    <a:pt x="3" y="811"/>
                  </a:lnTo>
                  <a:lnTo>
                    <a:pt x="3" y="786"/>
                  </a:lnTo>
                  <a:lnTo>
                    <a:pt x="1" y="760"/>
                  </a:lnTo>
                  <a:lnTo>
                    <a:pt x="0" y="734"/>
                  </a:lnTo>
                  <a:lnTo>
                    <a:pt x="0" y="708"/>
                  </a:lnTo>
                  <a:lnTo>
                    <a:pt x="0" y="684"/>
                  </a:lnTo>
                  <a:lnTo>
                    <a:pt x="0" y="658"/>
                  </a:lnTo>
                  <a:lnTo>
                    <a:pt x="0" y="633"/>
                  </a:lnTo>
                  <a:lnTo>
                    <a:pt x="0" y="609"/>
                  </a:lnTo>
                  <a:lnTo>
                    <a:pt x="1" y="585"/>
                  </a:lnTo>
                  <a:lnTo>
                    <a:pt x="1" y="559"/>
                  </a:lnTo>
                  <a:lnTo>
                    <a:pt x="1" y="532"/>
                  </a:lnTo>
                  <a:lnTo>
                    <a:pt x="1" y="508"/>
                  </a:lnTo>
                  <a:lnTo>
                    <a:pt x="1" y="484"/>
                  </a:lnTo>
                  <a:lnTo>
                    <a:pt x="1" y="458"/>
                  </a:lnTo>
                  <a:lnTo>
                    <a:pt x="1" y="435"/>
                  </a:lnTo>
                  <a:lnTo>
                    <a:pt x="1" y="411"/>
                  </a:lnTo>
                  <a:lnTo>
                    <a:pt x="3" y="390"/>
                  </a:lnTo>
                  <a:lnTo>
                    <a:pt x="3" y="365"/>
                  </a:lnTo>
                  <a:lnTo>
                    <a:pt x="5" y="343"/>
                  </a:lnTo>
                  <a:lnTo>
                    <a:pt x="5" y="320"/>
                  </a:lnTo>
                  <a:lnTo>
                    <a:pt x="6" y="299"/>
                  </a:lnTo>
                  <a:lnTo>
                    <a:pt x="6" y="277"/>
                  </a:lnTo>
                  <a:lnTo>
                    <a:pt x="8" y="256"/>
                  </a:lnTo>
                  <a:lnTo>
                    <a:pt x="10" y="237"/>
                  </a:lnTo>
                  <a:lnTo>
                    <a:pt x="12" y="218"/>
                  </a:lnTo>
                  <a:lnTo>
                    <a:pt x="12" y="197"/>
                  </a:lnTo>
                  <a:lnTo>
                    <a:pt x="13" y="179"/>
                  </a:lnTo>
                  <a:lnTo>
                    <a:pt x="13" y="160"/>
                  </a:lnTo>
                  <a:lnTo>
                    <a:pt x="15" y="145"/>
                  </a:lnTo>
                  <a:lnTo>
                    <a:pt x="15" y="127"/>
                  </a:lnTo>
                  <a:lnTo>
                    <a:pt x="17" y="112"/>
                  </a:lnTo>
                  <a:lnTo>
                    <a:pt x="19" y="96"/>
                  </a:lnTo>
                  <a:lnTo>
                    <a:pt x="20" y="82"/>
                  </a:lnTo>
                  <a:lnTo>
                    <a:pt x="20" y="66"/>
                  </a:lnTo>
                  <a:lnTo>
                    <a:pt x="22" y="54"/>
                  </a:lnTo>
                  <a:lnTo>
                    <a:pt x="22" y="44"/>
                  </a:lnTo>
                  <a:lnTo>
                    <a:pt x="24" y="33"/>
                  </a:lnTo>
                  <a:lnTo>
                    <a:pt x="24" y="23"/>
                  </a:lnTo>
                  <a:lnTo>
                    <a:pt x="26" y="14"/>
                  </a:lnTo>
                  <a:lnTo>
                    <a:pt x="27" y="6"/>
                  </a:lnTo>
                  <a:lnTo>
                    <a:pt x="29" y="0"/>
                  </a:lnTo>
                  <a:lnTo>
                    <a:pt x="40" y="9"/>
                  </a:lnTo>
                  <a:lnTo>
                    <a:pt x="50" y="19"/>
                  </a:lnTo>
                  <a:lnTo>
                    <a:pt x="60" y="30"/>
                  </a:lnTo>
                  <a:lnTo>
                    <a:pt x="71" y="40"/>
                  </a:lnTo>
                  <a:lnTo>
                    <a:pt x="81" y="49"/>
                  </a:lnTo>
                  <a:lnTo>
                    <a:pt x="93" y="59"/>
                  </a:lnTo>
                  <a:lnTo>
                    <a:pt x="104" y="68"/>
                  </a:lnTo>
                  <a:lnTo>
                    <a:pt x="116" y="79"/>
                  </a:lnTo>
                  <a:lnTo>
                    <a:pt x="126" y="86"/>
                  </a:lnTo>
                  <a:lnTo>
                    <a:pt x="139" y="96"/>
                  </a:lnTo>
                  <a:lnTo>
                    <a:pt x="151" y="103"/>
                  </a:lnTo>
                  <a:lnTo>
                    <a:pt x="163" y="113"/>
                  </a:lnTo>
                  <a:lnTo>
                    <a:pt x="175" y="120"/>
                  </a:lnTo>
                  <a:lnTo>
                    <a:pt x="187" y="129"/>
                  </a:lnTo>
                  <a:lnTo>
                    <a:pt x="200" y="136"/>
                  </a:lnTo>
                  <a:lnTo>
                    <a:pt x="213" y="145"/>
                  </a:lnTo>
                  <a:lnTo>
                    <a:pt x="224" y="150"/>
                  </a:lnTo>
                  <a:lnTo>
                    <a:pt x="238" y="157"/>
                  </a:lnTo>
                  <a:lnTo>
                    <a:pt x="248" y="164"/>
                  </a:lnTo>
                  <a:lnTo>
                    <a:pt x="262" y="171"/>
                  </a:lnTo>
                  <a:lnTo>
                    <a:pt x="274" y="176"/>
                  </a:lnTo>
                  <a:lnTo>
                    <a:pt x="288" y="181"/>
                  </a:lnTo>
                  <a:lnTo>
                    <a:pt x="300" y="186"/>
                  </a:lnTo>
                  <a:lnTo>
                    <a:pt x="316" y="192"/>
                  </a:lnTo>
                  <a:lnTo>
                    <a:pt x="328" y="195"/>
                  </a:lnTo>
                  <a:lnTo>
                    <a:pt x="342" y="199"/>
                  </a:lnTo>
                  <a:lnTo>
                    <a:pt x="354" y="202"/>
                  </a:lnTo>
                  <a:lnTo>
                    <a:pt x="370" y="207"/>
                  </a:lnTo>
                  <a:lnTo>
                    <a:pt x="384" y="209"/>
                  </a:lnTo>
                  <a:lnTo>
                    <a:pt x="398" y="212"/>
                  </a:lnTo>
                  <a:lnTo>
                    <a:pt x="412" y="214"/>
                  </a:lnTo>
                  <a:lnTo>
                    <a:pt x="427" y="218"/>
                  </a:lnTo>
                  <a:lnTo>
                    <a:pt x="424" y="226"/>
                  </a:lnTo>
                  <a:lnTo>
                    <a:pt x="420" y="240"/>
                  </a:lnTo>
                  <a:lnTo>
                    <a:pt x="417" y="254"/>
                  </a:lnTo>
                  <a:lnTo>
                    <a:pt x="415" y="273"/>
                  </a:lnTo>
                  <a:lnTo>
                    <a:pt x="412" y="282"/>
                  </a:lnTo>
                  <a:lnTo>
                    <a:pt x="412" y="291"/>
                  </a:lnTo>
                  <a:lnTo>
                    <a:pt x="408" y="301"/>
                  </a:lnTo>
                  <a:lnTo>
                    <a:pt x="408" y="313"/>
                  </a:lnTo>
                  <a:lnTo>
                    <a:pt x="405" y="324"/>
                  </a:lnTo>
                  <a:lnTo>
                    <a:pt x="405" y="334"/>
                  </a:lnTo>
                  <a:lnTo>
                    <a:pt x="401" y="346"/>
                  </a:lnTo>
                  <a:lnTo>
                    <a:pt x="401" y="360"/>
                  </a:lnTo>
                  <a:lnTo>
                    <a:pt x="398" y="371"/>
                  </a:lnTo>
                  <a:lnTo>
                    <a:pt x="396" y="385"/>
                  </a:lnTo>
                  <a:lnTo>
                    <a:pt x="393" y="397"/>
                  </a:lnTo>
                  <a:lnTo>
                    <a:pt x="391" y="412"/>
                  </a:lnTo>
                  <a:lnTo>
                    <a:pt x="387" y="425"/>
                  </a:lnTo>
                  <a:lnTo>
                    <a:pt x="386" y="439"/>
                  </a:lnTo>
                  <a:lnTo>
                    <a:pt x="384" y="454"/>
                  </a:lnTo>
                  <a:lnTo>
                    <a:pt x="382" y="470"/>
                  </a:lnTo>
                  <a:lnTo>
                    <a:pt x="379" y="484"/>
                  </a:lnTo>
                  <a:lnTo>
                    <a:pt x="377" y="499"/>
                  </a:lnTo>
                  <a:lnTo>
                    <a:pt x="373" y="515"/>
                  </a:lnTo>
                  <a:lnTo>
                    <a:pt x="373" y="531"/>
                  </a:lnTo>
                  <a:lnTo>
                    <a:pt x="370" y="546"/>
                  </a:lnTo>
                  <a:lnTo>
                    <a:pt x="368" y="562"/>
                  </a:lnTo>
                  <a:lnTo>
                    <a:pt x="365" y="579"/>
                  </a:lnTo>
                  <a:lnTo>
                    <a:pt x="365" y="597"/>
                  </a:lnTo>
                  <a:lnTo>
                    <a:pt x="361" y="612"/>
                  </a:lnTo>
                  <a:lnTo>
                    <a:pt x="359" y="628"/>
                  </a:lnTo>
                  <a:lnTo>
                    <a:pt x="356" y="645"/>
                  </a:lnTo>
                  <a:lnTo>
                    <a:pt x="354" y="663"/>
                  </a:lnTo>
                  <a:lnTo>
                    <a:pt x="351" y="678"/>
                  </a:lnTo>
                  <a:lnTo>
                    <a:pt x="349" y="696"/>
                  </a:lnTo>
                  <a:lnTo>
                    <a:pt x="347" y="713"/>
                  </a:lnTo>
                  <a:lnTo>
                    <a:pt x="346" y="731"/>
                  </a:lnTo>
                  <a:lnTo>
                    <a:pt x="342" y="746"/>
                  </a:lnTo>
                  <a:lnTo>
                    <a:pt x="340" y="765"/>
                  </a:lnTo>
                  <a:lnTo>
                    <a:pt x="339" y="781"/>
                  </a:lnTo>
                  <a:lnTo>
                    <a:pt x="337" y="800"/>
                  </a:lnTo>
                  <a:lnTo>
                    <a:pt x="335" y="818"/>
                  </a:lnTo>
                  <a:lnTo>
                    <a:pt x="333" y="835"/>
                  </a:lnTo>
                  <a:lnTo>
                    <a:pt x="332" y="852"/>
                  </a:lnTo>
                  <a:lnTo>
                    <a:pt x="332" y="872"/>
                  </a:lnTo>
                  <a:lnTo>
                    <a:pt x="330" y="887"/>
                  </a:lnTo>
                  <a:lnTo>
                    <a:pt x="328" y="905"/>
                  </a:lnTo>
                  <a:lnTo>
                    <a:pt x="326" y="922"/>
                  </a:lnTo>
                  <a:lnTo>
                    <a:pt x="326" y="939"/>
                  </a:lnTo>
                  <a:lnTo>
                    <a:pt x="325" y="955"/>
                  </a:lnTo>
                  <a:lnTo>
                    <a:pt x="323" y="972"/>
                  </a:lnTo>
                  <a:lnTo>
                    <a:pt x="323" y="990"/>
                  </a:lnTo>
                  <a:lnTo>
                    <a:pt x="323" y="1007"/>
                  </a:lnTo>
                  <a:lnTo>
                    <a:pt x="321" y="1023"/>
                  </a:lnTo>
                  <a:lnTo>
                    <a:pt x="319" y="1038"/>
                  </a:lnTo>
                  <a:lnTo>
                    <a:pt x="319" y="1054"/>
                  </a:lnTo>
                  <a:lnTo>
                    <a:pt x="319" y="1071"/>
                  </a:lnTo>
                  <a:lnTo>
                    <a:pt x="319" y="1087"/>
                  </a:lnTo>
                  <a:lnTo>
                    <a:pt x="319" y="1103"/>
                  </a:lnTo>
                  <a:lnTo>
                    <a:pt x="319" y="1118"/>
                  </a:lnTo>
                  <a:lnTo>
                    <a:pt x="319" y="1134"/>
                  </a:lnTo>
                  <a:lnTo>
                    <a:pt x="319" y="1150"/>
                  </a:lnTo>
                  <a:lnTo>
                    <a:pt x="319" y="1165"/>
                  </a:lnTo>
                  <a:lnTo>
                    <a:pt x="319" y="1181"/>
                  </a:lnTo>
                  <a:lnTo>
                    <a:pt x="319" y="1198"/>
                  </a:lnTo>
                  <a:lnTo>
                    <a:pt x="319" y="1212"/>
                  </a:lnTo>
                  <a:lnTo>
                    <a:pt x="321" y="1228"/>
                  </a:lnTo>
                  <a:lnTo>
                    <a:pt x="323" y="1242"/>
                  </a:lnTo>
                  <a:lnTo>
                    <a:pt x="325" y="1258"/>
                  </a:lnTo>
                  <a:lnTo>
                    <a:pt x="325" y="1270"/>
                  </a:lnTo>
                  <a:lnTo>
                    <a:pt x="326" y="1282"/>
                  </a:lnTo>
                  <a:lnTo>
                    <a:pt x="328" y="1294"/>
                  </a:lnTo>
                  <a:lnTo>
                    <a:pt x="332" y="1308"/>
                  </a:lnTo>
                  <a:lnTo>
                    <a:pt x="333" y="1317"/>
                  </a:lnTo>
                  <a:lnTo>
                    <a:pt x="337" y="1327"/>
                  </a:lnTo>
                  <a:lnTo>
                    <a:pt x="340" y="1338"/>
                  </a:lnTo>
                  <a:lnTo>
                    <a:pt x="346" y="1348"/>
                  </a:lnTo>
                  <a:lnTo>
                    <a:pt x="347" y="1355"/>
                  </a:lnTo>
                  <a:lnTo>
                    <a:pt x="351" y="1367"/>
                  </a:lnTo>
                  <a:lnTo>
                    <a:pt x="353" y="1378"/>
                  </a:lnTo>
                  <a:lnTo>
                    <a:pt x="356" y="1391"/>
                  </a:lnTo>
                  <a:lnTo>
                    <a:pt x="358" y="1404"/>
                  </a:lnTo>
                  <a:lnTo>
                    <a:pt x="361" y="1419"/>
                  </a:lnTo>
                  <a:lnTo>
                    <a:pt x="365" y="1435"/>
                  </a:lnTo>
                  <a:lnTo>
                    <a:pt x="368" y="1454"/>
                  </a:lnTo>
                  <a:lnTo>
                    <a:pt x="368" y="1470"/>
                  </a:lnTo>
                  <a:lnTo>
                    <a:pt x="372" y="1489"/>
                  </a:lnTo>
                  <a:lnTo>
                    <a:pt x="372" y="1499"/>
                  </a:lnTo>
                  <a:lnTo>
                    <a:pt x="372" y="1510"/>
                  </a:lnTo>
                  <a:lnTo>
                    <a:pt x="373" y="1520"/>
                  </a:lnTo>
                  <a:lnTo>
                    <a:pt x="375" y="1531"/>
                  </a:lnTo>
                  <a:lnTo>
                    <a:pt x="375" y="1541"/>
                  </a:lnTo>
                  <a:lnTo>
                    <a:pt x="377" y="1551"/>
                  </a:lnTo>
                  <a:lnTo>
                    <a:pt x="379" y="1564"/>
                  </a:lnTo>
                  <a:lnTo>
                    <a:pt x="380" y="1576"/>
                  </a:lnTo>
                  <a:lnTo>
                    <a:pt x="380" y="1586"/>
                  </a:lnTo>
                  <a:lnTo>
                    <a:pt x="382" y="1598"/>
                  </a:lnTo>
                  <a:lnTo>
                    <a:pt x="384" y="1611"/>
                  </a:lnTo>
                  <a:lnTo>
                    <a:pt x="386" y="1624"/>
                  </a:lnTo>
                  <a:lnTo>
                    <a:pt x="386" y="1637"/>
                  </a:lnTo>
                  <a:lnTo>
                    <a:pt x="386" y="1651"/>
                  </a:lnTo>
                  <a:lnTo>
                    <a:pt x="387" y="1664"/>
                  </a:lnTo>
                  <a:lnTo>
                    <a:pt x="389" y="1680"/>
                  </a:lnTo>
                  <a:lnTo>
                    <a:pt x="389" y="1694"/>
                  </a:lnTo>
                  <a:lnTo>
                    <a:pt x="391" y="1710"/>
                  </a:lnTo>
                  <a:lnTo>
                    <a:pt x="393" y="1725"/>
                  </a:lnTo>
                  <a:lnTo>
                    <a:pt x="394" y="1741"/>
                  </a:lnTo>
                  <a:lnTo>
                    <a:pt x="394" y="1755"/>
                  </a:lnTo>
                  <a:lnTo>
                    <a:pt x="396" y="1771"/>
                  </a:lnTo>
                  <a:lnTo>
                    <a:pt x="398" y="1786"/>
                  </a:lnTo>
                  <a:lnTo>
                    <a:pt x="399" y="1802"/>
                  </a:lnTo>
                  <a:lnTo>
                    <a:pt x="401" y="1817"/>
                  </a:lnTo>
                  <a:lnTo>
                    <a:pt x="403" y="1835"/>
                  </a:lnTo>
                  <a:lnTo>
                    <a:pt x="405" y="1852"/>
                  </a:lnTo>
                  <a:lnTo>
                    <a:pt x="408" y="1870"/>
                  </a:lnTo>
                  <a:lnTo>
                    <a:pt x="408" y="1885"/>
                  </a:lnTo>
                  <a:lnTo>
                    <a:pt x="412" y="1901"/>
                  </a:lnTo>
                  <a:lnTo>
                    <a:pt x="412" y="1918"/>
                  </a:lnTo>
                  <a:lnTo>
                    <a:pt x="415" y="1936"/>
                  </a:lnTo>
                  <a:lnTo>
                    <a:pt x="417" y="1951"/>
                  </a:lnTo>
                  <a:lnTo>
                    <a:pt x="420" y="1969"/>
                  </a:lnTo>
                  <a:lnTo>
                    <a:pt x="422" y="1986"/>
                  </a:lnTo>
                  <a:lnTo>
                    <a:pt x="426" y="2005"/>
                  </a:lnTo>
                  <a:lnTo>
                    <a:pt x="427" y="2021"/>
                  </a:lnTo>
                  <a:lnTo>
                    <a:pt x="431" y="2040"/>
                  </a:lnTo>
                  <a:lnTo>
                    <a:pt x="434" y="2056"/>
                  </a:lnTo>
                  <a:lnTo>
                    <a:pt x="438" y="2075"/>
                  </a:lnTo>
                  <a:lnTo>
                    <a:pt x="441" y="2092"/>
                  </a:lnTo>
                  <a:lnTo>
                    <a:pt x="445" y="2110"/>
                  </a:lnTo>
                  <a:lnTo>
                    <a:pt x="448" y="2127"/>
                  </a:lnTo>
                  <a:lnTo>
                    <a:pt x="453" y="2146"/>
                  </a:lnTo>
                  <a:lnTo>
                    <a:pt x="455" y="2162"/>
                  </a:lnTo>
                  <a:lnTo>
                    <a:pt x="459" y="2181"/>
                  </a:lnTo>
                  <a:lnTo>
                    <a:pt x="462" y="2197"/>
                  </a:lnTo>
                  <a:lnTo>
                    <a:pt x="467" y="2216"/>
                  </a:lnTo>
                  <a:lnTo>
                    <a:pt x="471" y="2231"/>
                  </a:lnTo>
                  <a:lnTo>
                    <a:pt x="476" y="2250"/>
                  </a:lnTo>
                  <a:lnTo>
                    <a:pt x="481" y="2266"/>
                  </a:lnTo>
                  <a:lnTo>
                    <a:pt x="486" y="2285"/>
                  </a:lnTo>
                  <a:lnTo>
                    <a:pt x="492" y="2301"/>
                  </a:lnTo>
                  <a:lnTo>
                    <a:pt x="497" y="2318"/>
                  </a:lnTo>
                  <a:lnTo>
                    <a:pt x="502" y="2336"/>
                  </a:lnTo>
                  <a:lnTo>
                    <a:pt x="507" y="2353"/>
                  </a:lnTo>
                  <a:lnTo>
                    <a:pt x="513" y="2370"/>
                  </a:lnTo>
                  <a:lnTo>
                    <a:pt x="518" y="2388"/>
                  </a:lnTo>
                  <a:lnTo>
                    <a:pt x="525" y="2405"/>
                  </a:lnTo>
                  <a:lnTo>
                    <a:pt x="532" y="2423"/>
                  </a:lnTo>
                  <a:lnTo>
                    <a:pt x="537" y="2438"/>
                  </a:lnTo>
                  <a:lnTo>
                    <a:pt x="544" y="2454"/>
                  </a:lnTo>
                  <a:lnTo>
                    <a:pt x="551" y="2470"/>
                  </a:lnTo>
                  <a:lnTo>
                    <a:pt x="558" y="2487"/>
                  </a:lnTo>
                  <a:lnTo>
                    <a:pt x="565" y="2503"/>
                  </a:lnTo>
                  <a:lnTo>
                    <a:pt x="573" y="2518"/>
                  </a:lnTo>
                  <a:lnTo>
                    <a:pt x="580" y="2534"/>
                  </a:lnTo>
                  <a:lnTo>
                    <a:pt x="589" y="2550"/>
                  </a:lnTo>
                  <a:lnTo>
                    <a:pt x="596" y="2563"/>
                  </a:lnTo>
                  <a:lnTo>
                    <a:pt x="605" y="2579"/>
                  </a:lnTo>
                  <a:lnTo>
                    <a:pt x="612" y="2595"/>
                  </a:lnTo>
                  <a:lnTo>
                    <a:pt x="622" y="2610"/>
                  </a:lnTo>
                  <a:lnTo>
                    <a:pt x="631" y="2624"/>
                  </a:lnTo>
                  <a:lnTo>
                    <a:pt x="639" y="2638"/>
                  </a:lnTo>
                  <a:lnTo>
                    <a:pt x="650" y="2652"/>
                  </a:lnTo>
                  <a:lnTo>
                    <a:pt x="660" y="2668"/>
                  </a:lnTo>
                  <a:lnTo>
                    <a:pt x="650" y="2666"/>
                  </a:lnTo>
                  <a:lnTo>
                    <a:pt x="639" y="2666"/>
                  </a:lnTo>
                  <a:lnTo>
                    <a:pt x="631" y="2666"/>
                  </a:lnTo>
                  <a:lnTo>
                    <a:pt x="622" y="2666"/>
                  </a:lnTo>
                  <a:lnTo>
                    <a:pt x="603" y="2666"/>
                  </a:lnTo>
                  <a:lnTo>
                    <a:pt x="587" y="2666"/>
                  </a:lnTo>
                  <a:lnTo>
                    <a:pt x="568" y="2664"/>
                  </a:lnTo>
                  <a:lnTo>
                    <a:pt x="551" y="2663"/>
                  </a:lnTo>
                  <a:lnTo>
                    <a:pt x="535" y="2661"/>
                  </a:lnTo>
                  <a:lnTo>
                    <a:pt x="519" y="2661"/>
                  </a:lnTo>
                  <a:lnTo>
                    <a:pt x="502" y="2657"/>
                  </a:lnTo>
                  <a:lnTo>
                    <a:pt x="486" y="2656"/>
                  </a:lnTo>
                  <a:lnTo>
                    <a:pt x="471" y="2654"/>
                  </a:lnTo>
                  <a:lnTo>
                    <a:pt x="457" y="2652"/>
                  </a:lnTo>
                  <a:lnTo>
                    <a:pt x="441" y="2647"/>
                  </a:lnTo>
                  <a:lnTo>
                    <a:pt x="427" y="2645"/>
                  </a:lnTo>
                  <a:lnTo>
                    <a:pt x="413" y="2640"/>
                  </a:lnTo>
                  <a:lnTo>
                    <a:pt x="401" y="2638"/>
                  </a:lnTo>
                  <a:lnTo>
                    <a:pt x="386" y="2633"/>
                  </a:lnTo>
                  <a:lnTo>
                    <a:pt x="373" y="2628"/>
                  </a:lnTo>
                  <a:lnTo>
                    <a:pt x="359" y="2623"/>
                  </a:lnTo>
                  <a:lnTo>
                    <a:pt x="349" y="2617"/>
                  </a:lnTo>
                  <a:lnTo>
                    <a:pt x="335" y="2610"/>
                  </a:lnTo>
                  <a:lnTo>
                    <a:pt x="323" y="2605"/>
                  </a:lnTo>
                  <a:lnTo>
                    <a:pt x="313" y="2600"/>
                  </a:lnTo>
                  <a:lnTo>
                    <a:pt x="302" y="2595"/>
                  </a:lnTo>
                  <a:lnTo>
                    <a:pt x="292" y="2586"/>
                  </a:lnTo>
                  <a:lnTo>
                    <a:pt x="281" y="2579"/>
                  </a:lnTo>
                  <a:lnTo>
                    <a:pt x="271" y="2572"/>
                  </a:lnTo>
                  <a:lnTo>
                    <a:pt x="260" y="2565"/>
                  </a:lnTo>
                  <a:lnTo>
                    <a:pt x="250" y="2556"/>
                  </a:lnTo>
                  <a:lnTo>
                    <a:pt x="241" y="2550"/>
                  </a:lnTo>
                  <a:lnTo>
                    <a:pt x="233" y="2541"/>
                  </a:lnTo>
                  <a:lnTo>
                    <a:pt x="226" y="2534"/>
                  </a:lnTo>
                  <a:lnTo>
                    <a:pt x="217" y="2523"/>
                  </a:lnTo>
                  <a:lnTo>
                    <a:pt x="210" y="2515"/>
                  </a:lnTo>
                  <a:lnTo>
                    <a:pt x="201" y="2506"/>
                  </a:lnTo>
                  <a:lnTo>
                    <a:pt x="194" y="2497"/>
                  </a:lnTo>
                  <a:lnTo>
                    <a:pt x="187" y="2489"/>
                  </a:lnTo>
                  <a:lnTo>
                    <a:pt x="180" y="2480"/>
                  </a:lnTo>
                  <a:lnTo>
                    <a:pt x="175" y="2471"/>
                  </a:lnTo>
                  <a:lnTo>
                    <a:pt x="170" y="2463"/>
                  </a:lnTo>
                  <a:lnTo>
                    <a:pt x="163" y="2452"/>
                  </a:lnTo>
                  <a:lnTo>
                    <a:pt x="158" y="2442"/>
                  </a:lnTo>
                  <a:lnTo>
                    <a:pt x="153" y="2431"/>
                  </a:lnTo>
                  <a:lnTo>
                    <a:pt x="147" y="2421"/>
                  </a:lnTo>
                  <a:lnTo>
                    <a:pt x="142" y="2410"/>
                  </a:lnTo>
                  <a:lnTo>
                    <a:pt x="139" y="2400"/>
                  </a:lnTo>
                  <a:lnTo>
                    <a:pt x="135" y="2390"/>
                  </a:lnTo>
                  <a:lnTo>
                    <a:pt x="132" y="2381"/>
                  </a:lnTo>
                  <a:lnTo>
                    <a:pt x="126" y="2369"/>
                  </a:lnTo>
                  <a:lnTo>
                    <a:pt x="123" y="2358"/>
                  </a:lnTo>
                  <a:lnTo>
                    <a:pt x="120" y="2346"/>
                  </a:lnTo>
                  <a:lnTo>
                    <a:pt x="116" y="2336"/>
                  </a:lnTo>
                  <a:lnTo>
                    <a:pt x="113" y="2323"/>
                  </a:lnTo>
                  <a:lnTo>
                    <a:pt x="111" y="2311"/>
                  </a:lnTo>
                  <a:lnTo>
                    <a:pt x="107" y="2299"/>
                  </a:lnTo>
                  <a:lnTo>
                    <a:pt x="106" y="2289"/>
                  </a:lnTo>
                  <a:lnTo>
                    <a:pt x="102" y="2277"/>
                  </a:lnTo>
                  <a:lnTo>
                    <a:pt x="100" y="2264"/>
                  </a:lnTo>
                  <a:lnTo>
                    <a:pt x="99" y="2252"/>
                  </a:lnTo>
                  <a:lnTo>
                    <a:pt x="97" y="2240"/>
                  </a:lnTo>
                  <a:lnTo>
                    <a:pt x="95" y="2228"/>
                  </a:lnTo>
                  <a:lnTo>
                    <a:pt x="93" y="2216"/>
                  </a:lnTo>
                  <a:lnTo>
                    <a:pt x="93" y="2204"/>
                  </a:lnTo>
                  <a:lnTo>
                    <a:pt x="93" y="2193"/>
                  </a:lnTo>
                  <a:lnTo>
                    <a:pt x="92" y="2179"/>
                  </a:lnTo>
                  <a:lnTo>
                    <a:pt x="90" y="2167"/>
                  </a:lnTo>
                  <a:lnTo>
                    <a:pt x="88" y="2153"/>
                  </a:lnTo>
                  <a:lnTo>
                    <a:pt x="88" y="2141"/>
                  </a:lnTo>
                  <a:lnTo>
                    <a:pt x="86" y="2127"/>
                  </a:lnTo>
                  <a:lnTo>
                    <a:pt x="86" y="2115"/>
                  </a:lnTo>
                  <a:lnTo>
                    <a:pt x="86" y="2101"/>
                  </a:lnTo>
                  <a:lnTo>
                    <a:pt x="86" y="2089"/>
                  </a:lnTo>
                  <a:lnTo>
                    <a:pt x="85" y="2075"/>
                  </a:lnTo>
                  <a:lnTo>
                    <a:pt x="85" y="2063"/>
                  </a:lnTo>
                  <a:lnTo>
                    <a:pt x="85" y="2049"/>
                  </a:lnTo>
                  <a:lnTo>
                    <a:pt x="85" y="2037"/>
                  </a:lnTo>
                  <a:lnTo>
                    <a:pt x="85" y="2023"/>
                  </a:lnTo>
                  <a:lnTo>
                    <a:pt x="85" y="2010"/>
                  </a:lnTo>
                  <a:lnTo>
                    <a:pt x="85" y="1997"/>
                  </a:lnTo>
                  <a:lnTo>
                    <a:pt x="86" y="1984"/>
                  </a:lnTo>
                  <a:lnTo>
                    <a:pt x="86" y="1970"/>
                  </a:lnTo>
                  <a:lnTo>
                    <a:pt x="86" y="1957"/>
                  </a:lnTo>
                  <a:lnTo>
                    <a:pt x="86" y="1943"/>
                  </a:lnTo>
                  <a:lnTo>
                    <a:pt x="88" y="1930"/>
                  </a:lnTo>
                  <a:lnTo>
                    <a:pt x="88" y="1917"/>
                  </a:lnTo>
                  <a:lnTo>
                    <a:pt x="90" y="1904"/>
                  </a:lnTo>
                  <a:lnTo>
                    <a:pt x="90" y="1891"/>
                  </a:lnTo>
                  <a:lnTo>
                    <a:pt x="92" y="1878"/>
                  </a:lnTo>
                  <a:lnTo>
                    <a:pt x="92" y="1864"/>
                  </a:lnTo>
                  <a:lnTo>
                    <a:pt x="93" y="1852"/>
                  </a:lnTo>
                  <a:lnTo>
                    <a:pt x="93" y="1838"/>
                  </a:lnTo>
                  <a:lnTo>
                    <a:pt x="95" y="1826"/>
                  </a:lnTo>
                  <a:lnTo>
                    <a:pt x="95" y="1812"/>
                  </a:lnTo>
                  <a:lnTo>
                    <a:pt x="97" y="1800"/>
                  </a:lnTo>
                  <a:lnTo>
                    <a:pt x="99" y="1786"/>
                  </a:lnTo>
                  <a:lnTo>
                    <a:pt x="100" y="1776"/>
                  </a:lnTo>
                  <a:lnTo>
                    <a:pt x="100" y="1757"/>
                  </a:lnTo>
                  <a:lnTo>
                    <a:pt x="102" y="1739"/>
                  </a:lnTo>
                  <a:lnTo>
                    <a:pt x="102" y="1722"/>
                  </a:lnTo>
                  <a:lnTo>
                    <a:pt x="104" y="1706"/>
                  </a:lnTo>
                  <a:lnTo>
                    <a:pt x="104" y="1689"/>
                  </a:lnTo>
                  <a:lnTo>
                    <a:pt x="106" y="1671"/>
                  </a:lnTo>
                  <a:lnTo>
                    <a:pt x="107" y="1656"/>
                  </a:lnTo>
                  <a:lnTo>
                    <a:pt x="109" y="1640"/>
                  </a:lnTo>
                  <a:lnTo>
                    <a:pt x="109" y="1623"/>
                  </a:lnTo>
                  <a:lnTo>
                    <a:pt x="109" y="1607"/>
                  </a:lnTo>
                  <a:lnTo>
                    <a:pt x="109" y="1591"/>
                  </a:lnTo>
                  <a:lnTo>
                    <a:pt x="111" y="1576"/>
                  </a:lnTo>
                  <a:lnTo>
                    <a:pt x="111" y="1560"/>
                  </a:lnTo>
                  <a:lnTo>
                    <a:pt x="111" y="1544"/>
                  </a:lnTo>
                  <a:lnTo>
                    <a:pt x="111" y="1529"/>
                  </a:lnTo>
                  <a:lnTo>
                    <a:pt x="113" y="1515"/>
                  </a:lnTo>
                  <a:lnTo>
                    <a:pt x="111" y="1499"/>
                  </a:lnTo>
                  <a:lnTo>
                    <a:pt x="111" y="1484"/>
                  </a:lnTo>
                  <a:lnTo>
                    <a:pt x="109" y="1470"/>
                  </a:lnTo>
                  <a:lnTo>
                    <a:pt x="109" y="1456"/>
                  </a:lnTo>
                  <a:lnTo>
                    <a:pt x="107" y="1440"/>
                  </a:lnTo>
                  <a:lnTo>
                    <a:pt x="106" y="1428"/>
                  </a:lnTo>
                  <a:lnTo>
                    <a:pt x="104" y="1414"/>
                  </a:lnTo>
                  <a:lnTo>
                    <a:pt x="104" y="1402"/>
                  </a:lnTo>
                  <a:lnTo>
                    <a:pt x="100" y="1388"/>
                  </a:lnTo>
                  <a:lnTo>
                    <a:pt x="99" y="1376"/>
                  </a:lnTo>
                  <a:lnTo>
                    <a:pt x="95" y="1362"/>
                  </a:lnTo>
                  <a:lnTo>
                    <a:pt x="93" y="1351"/>
                  </a:lnTo>
                  <a:lnTo>
                    <a:pt x="90" y="1339"/>
                  </a:lnTo>
                  <a:lnTo>
                    <a:pt x="86" y="1329"/>
                  </a:lnTo>
                  <a:lnTo>
                    <a:pt x="83" y="1318"/>
                  </a:lnTo>
                  <a:lnTo>
                    <a:pt x="81" y="1308"/>
                  </a:lnTo>
                  <a:close/>
                </a:path>
              </a:pathLst>
            </a:custGeom>
            <a:solidFill>
              <a:srgbClr val="ABD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3" name="Freeform 295"/>
            <p:cNvSpPr>
              <a:spLocks/>
            </p:cNvSpPr>
            <p:nvPr/>
          </p:nvSpPr>
          <p:spPr bwMode="auto">
            <a:xfrm>
              <a:off x="2355" y="4127"/>
              <a:ext cx="1636" cy="1905"/>
            </a:xfrm>
            <a:custGeom>
              <a:avLst/>
              <a:gdLst>
                <a:gd name="T0" fmla="*/ 2682 w 3271"/>
                <a:gd name="T1" fmla="*/ 1795 h 3810"/>
                <a:gd name="T2" fmla="*/ 2600 w 3271"/>
                <a:gd name="T3" fmla="*/ 1931 h 3810"/>
                <a:gd name="T4" fmla="*/ 2551 w 3271"/>
                <a:gd name="T5" fmla="*/ 2099 h 3810"/>
                <a:gd name="T6" fmla="*/ 2530 w 3271"/>
                <a:gd name="T7" fmla="*/ 2329 h 3810"/>
                <a:gd name="T8" fmla="*/ 2529 w 3271"/>
                <a:gd name="T9" fmla="*/ 2649 h 3810"/>
                <a:gd name="T10" fmla="*/ 2536 w 3271"/>
                <a:gd name="T11" fmla="*/ 2936 h 3810"/>
                <a:gd name="T12" fmla="*/ 2534 w 3271"/>
                <a:gd name="T13" fmla="*/ 3120 h 3810"/>
                <a:gd name="T14" fmla="*/ 2522 w 3271"/>
                <a:gd name="T15" fmla="*/ 3282 h 3810"/>
                <a:gd name="T16" fmla="*/ 2494 w 3271"/>
                <a:gd name="T17" fmla="*/ 3417 h 3810"/>
                <a:gd name="T18" fmla="*/ 2445 w 3271"/>
                <a:gd name="T19" fmla="*/ 3529 h 3810"/>
                <a:gd name="T20" fmla="*/ 2360 w 3271"/>
                <a:gd name="T21" fmla="*/ 3624 h 3810"/>
                <a:gd name="T22" fmla="*/ 2198 w 3271"/>
                <a:gd name="T23" fmla="*/ 3720 h 3810"/>
                <a:gd name="T24" fmla="*/ 2071 w 3271"/>
                <a:gd name="T25" fmla="*/ 3760 h 3810"/>
                <a:gd name="T26" fmla="*/ 1915 w 3271"/>
                <a:gd name="T27" fmla="*/ 3784 h 3810"/>
                <a:gd name="T28" fmla="*/ 1732 w 3271"/>
                <a:gd name="T29" fmla="*/ 3802 h 3810"/>
                <a:gd name="T30" fmla="*/ 1458 w 3271"/>
                <a:gd name="T31" fmla="*/ 3796 h 3810"/>
                <a:gd name="T32" fmla="*/ 1179 w 3271"/>
                <a:gd name="T33" fmla="*/ 3668 h 3810"/>
                <a:gd name="T34" fmla="*/ 998 w 3271"/>
                <a:gd name="T35" fmla="*/ 3426 h 3810"/>
                <a:gd name="T36" fmla="*/ 891 w 3271"/>
                <a:gd name="T37" fmla="*/ 3122 h 3810"/>
                <a:gd name="T38" fmla="*/ 833 w 3271"/>
                <a:gd name="T39" fmla="*/ 2798 h 3810"/>
                <a:gd name="T40" fmla="*/ 807 w 3271"/>
                <a:gd name="T41" fmla="*/ 2513 h 3810"/>
                <a:gd name="T42" fmla="*/ 791 w 3271"/>
                <a:gd name="T43" fmla="*/ 2376 h 3810"/>
                <a:gd name="T44" fmla="*/ 762 w 3271"/>
                <a:gd name="T45" fmla="*/ 2226 h 3810"/>
                <a:gd name="T46" fmla="*/ 741 w 3271"/>
                <a:gd name="T47" fmla="*/ 2035 h 3810"/>
                <a:gd name="T48" fmla="*/ 757 w 3271"/>
                <a:gd name="T49" fmla="*/ 1765 h 3810"/>
                <a:gd name="T50" fmla="*/ 790 w 3271"/>
                <a:gd name="T51" fmla="*/ 1480 h 3810"/>
                <a:gd name="T52" fmla="*/ 830 w 3271"/>
                <a:gd name="T53" fmla="*/ 1244 h 3810"/>
                <a:gd name="T54" fmla="*/ 852 w 3271"/>
                <a:gd name="T55" fmla="*/ 1112 h 3810"/>
                <a:gd name="T56" fmla="*/ 684 w 3271"/>
                <a:gd name="T57" fmla="*/ 1047 h 3810"/>
                <a:gd name="T58" fmla="*/ 456 w 3271"/>
                <a:gd name="T59" fmla="*/ 892 h 3810"/>
                <a:gd name="T60" fmla="*/ 270 w 3271"/>
                <a:gd name="T61" fmla="*/ 668 h 3810"/>
                <a:gd name="T62" fmla="*/ 127 w 3271"/>
                <a:gd name="T63" fmla="*/ 426 h 3810"/>
                <a:gd name="T64" fmla="*/ 35 w 3271"/>
                <a:gd name="T65" fmla="*/ 226 h 3810"/>
                <a:gd name="T66" fmla="*/ 49 w 3271"/>
                <a:gd name="T67" fmla="*/ 150 h 3810"/>
                <a:gd name="T68" fmla="*/ 204 w 3271"/>
                <a:gd name="T69" fmla="*/ 176 h 3810"/>
                <a:gd name="T70" fmla="*/ 553 w 3271"/>
                <a:gd name="T71" fmla="*/ 209 h 3810"/>
                <a:gd name="T72" fmla="*/ 828 w 3271"/>
                <a:gd name="T73" fmla="*/ 226 h 3810"/>
                <a:gd name="T74" fmla="*/ 1033 w 3271"/>
                <a:gd name="T75" fmla="*/ 232 h 3810"/>
                <a:gd name="T76" fmla="*/ 1181 w 3271"/>
                <a:gd name="T77" fmla="*/ 226 h 3810"/>
                <a:gd name="T78" fmla="*/ 1282 w 3271"/>
                <a:gd name="T79" fmla="*/ 251 h 3810"/>
                <a:gd name="T80" fmla="*/ 1240 w 3271"/>
                <a:gd name="T81" fmla="*/ 383 h 3810"/>
                <a:gd name="T82" fmla="*/ 1277 w 3271"/>
                <a:gd name="T83" fmla="*/ 562 h 3810"/>
                <a:gd name="T84" fmla="*/ 1331 w 3271"/>
                <a:gd name="T85" fmla="*/ 635 h 3810"/>
                <a:gd name="T86" fmla="*/ 1271 w 3271"/>
                <a:gd name="T87" fmla="*/ 809 h 3810"/>
                <a:gd name="T88" fmla="*/ 1353 w 3271"/>
                <a:gd name="T89" fmla="*/ 919 h 3810"/>
                <a:gd name="T90" fmla="*/ 1531 w 3271"/>
                <a:gd name="T91" fmla="*/ 958 h 3810"/>
                <a:gd name="T92" fmla="*/ 1689 w 3271"/>
                <a:gd name="T93" fmla="*/ 948 h 3810"/>
                <a:gd name="T94" fmla="*/ 1880 w 3271"/>
                <a:gd name="T95" fmla="*/ 882 h 3810"/>
                <a:gd name="T96" fmla="*/ 2019 w 3271"/>
                <a:gd name="T97" fmla="*/ 755 h 3810"/>
                <a:gd name="T98" fmla="*/ 2092 w 3271"/>
                <a:gd name="T99" fmla="*/ 640 h 3810"/>
                <a:gd name="T100" fmla="*/ 2155 w 3271"/>
                <a:gd name="T101" fmla="*/ 519 h 3810"/>
                <a:gd name="T102" fmla="*/ 2209 w 3271"/>
                <a:gd name="T103" fmla="*/ 386 h 3810"/>
                <a:gd name="T104" fmla="*/ 2249 w 3271"/>
                <a:gd name="T105" fmla="*/ 254 h 3810"/>
                <a:gd name="T106" fmla="*/ 2334 w 3271"/>
                <a:gd name="T107" fmla="*/ 199 h 3810"/>
                <a:gd name="T108" fmla="*/ 2497 w 3271"/>
                <a:gd name="T109" fmla="*/ 190 h 3810"/>
                <a:gd name="T110" fmla="*/ 2706 w 3271"/>
                <a:gd name="T111" fmla="*/ 171 h 3810"/>
                <a:gd name="T112" fmla="*/ 2924 w 3271"/>
                <a:gd name="T113" fmla="*/ 126 h 3810"/>
                <a:gd name="T114" fmla="*/ 3117 w 3271"/>
                <a:gd name="T115" fmla="*/ 56 h 3810"/>
                <a:gd name="T116" fmla="*/ 3245 w 3271"/>
                <a:gd name="T117" fmla="*/ 103 h 3810"/>
                <a:gd name="T118" fmla="*/ 3266 w 3271"/>
                <a:gd name="T119" fmla="*/ 430 h 3810"/>
                <a:gd name="T120" fmla="*/ 3195 w 3271"/>
                <a:gd name="T121" fmla="*/ 809 h 3810"/>
                <a:gd name="T122" fmla="*/ 3070 w 3271"/>
                <a:gd name="T123" fmla="*/ 1181 h 3810"/>
                <a:gd name="T124" fmla="*/ 2922 w 3271"/>
                <a:gd name="T125" fmla="*/ 1492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71" h="3810">
                  <a:moveTo>
                    <a:pt x="2795" y="1677"/>
                  </a:moveTo>
                  <a:lnTo>
                    <a:pt x="2783" y="1687"/>
                  </a:lnTo>
                  <a:lnTo>
                    <a:pt x="2770" y="1698"/>
                  </a:lnTo>
                  <a:lnTo>
                    <a:pt x="2760" y="1708"/>
                  </a:lnTo>
                  <a:lnTo>
                    <a:pt x="2750" y="1720"/>
                  </a:lnTo>
                  <a:lnTo>
                    <a:pt x="2739" y="1731"/>
                  </a:lnTo>
                  <a:lnTo>
                    <a:pt x="2729" y="1741"/>
                  </a:lnTo>
                  <a:lnTo>
                    <a:pt x="2718" y="1751"/>
                  </a:lnTo>
                  <a:lnTo>
                    <a:pt x="2710" y="1764"/>
                  </a:lnTo>
                  <a:lnTo>
                    <a:pt x="2699" y="1774"/>
                  </a:lnTo>
                  <a:lnTo>
                    <a:pt x="2690" y="1784"/>
                  </a:lnTo>
                  <a:lnTo>
                    <a:pt x="2682" y="1795"/>
                  </a:lnTo>
                  <a:lnTo>
                    <a:pt x="2675" y="1805"/>
                  </a:lnTo>
                  <a:lnTo>
                    <a:pt x="2666" y="1816"/>
                  </a:lnTo>
                  <a:lnTo>
                    <a:pt x="2659" y="1828"/>
                  </a:lnTo>
                  <a:lnTo>
                    <a:pt x="2650" y="1838"/>
                  </a:lnTo>
                  <a:lnTo>
                    <a:pt x="2645" y="1851"/>
                  </a:lnTo>
                  <a:lnTo>
                    <a:pt x="2637" y="1861"/>
                  </a:lnTo>
                  <a:lnTo>
                    <a:pt x="2630" y="1871"/>
                  </a:lnTo>
                  <a:lnTo>
                    <a:pt x="2623" y="1882"/>
                  </a:lnTo>
                  <a:lnTo>
                    <a:pt x="2617" y="1894"/>
                  </a:lnTo>
                  <a:lnTo>
                    <a:pt x="2610" y="1904"/>
                  </a:lnTo>
                  <a:lnTo>
                    <a:pt x="2605" y="1918"/>
                  </a:lnTo>
                  <a:lnTo>
                    <a:pt x="2600" y="1931"/>
                  </a:lnTo>
                  <a:lnTo>
                    <a:pt x="2597" y="1944"/>
                  </a:lnTo>
                  <a:lnTo>
                    <a:pt x="2591" y="1955"/>
                  </a:lnTo>
                  <a:lnTo>
                    <a:pt x="2586" y="1969"/>
                  </a:lnTo>
                  <a:lnTo>
                    <a:pt x="2581" y="1981"/>
                  </a:lnTo>
                  <a:lnTo>
                    <a:pt x="2577" y="1997"/>
                  </a:lnTo>
                  <a:lnTo>
                    <a:pt x="2572" y="2009"/>
                  </a:lnTo>
                  <a:lnTo>
                    <a:pt x="2569" y="2023"/>
                  </a:lnTo>
                  <a:lnTo>
                    <a:pt x="2565" y="2038"/>
                  </a:lnTo>
                  <a:lnTo>
                    <a:pt x="2564" y="2054"/>
                  </a:lnTo>
                  <a:lnTo>
                    <a:pt x="2558" y="2068"/>
                  </a:lnTo>
                  <a:lnTo>
                    <a:pt x="2555" y="2084"/>
                  </a:lnTo>
                  <a:lnTo>
                    <a:pt x="2551" y="2099"/>
                  </a:lnTo>
                  <a:lnTo>
                    <a:pt x="2550" y="2117"/>
                  </a:lnTo>
                  <a:lnTo>
                    <a:pt x="2546" y="2132"/>
                  </a:lnTo>
                  <a:lnTo>
                    <a:pt x="2544" y="2150"/>
                  </a:lnTo>
                  <a:lnTo>
                    <a:pt x="2541" y="2167"/>
                  </a:lnTo>
                  <a:lnTo>
                    <a:pt x="2541" y="2186"/>
                  </a:lnTo>
                  <a:lnTo>
                    <a:pt x="2537" y="2204"/>
                  </a:lnTo>
                  <a:lnTo>
                    <a:pt x="2536" y="2223"/>
                  </a:lnTo>
                  <a:lnTo>
                    <a:pt x="2534" y="2244"/>
                  </a:lnTo>
                  <a:lnTo>
                    <a:pt x="2534" y="2264"/>
                  </a:lnTo>
                  <a:lnTo>
                    <a:pt x="2532" y="2285"/>
                  </a:lnTo>
                  <a:lnTo>
                    <a:pt x="2530" y="2306"/>
                  </a:lnTo>
                  <a:lnTo>
                    <a:pt x="2530" y="2329"/>
                  </a:lnTo>
                  <a:lnTo>
                    <a:pt x="2530" y="2353"/>
                  </a:lnTo>
                  <a:lnTo>
                    <a:pt x="2529" y="2374"/>
                  </a:lnTo>
                  <a:lnTo>
                    <a:pt x="2529" y="2398"/>
                  </a:lnTo>
                  <a:lnTo>
                    <a:pt x="2529" y="2424"/>
                  </a:lnTo>
                  <a:lnTo>
                    <a:pt x="2529" y="2450"/>
                  </a:lnTo>
                  <a:lnTo>
                    <a:pt x="2529" y="2477"/>
                  </a:lnTo>
                  <a:lnTo>
                    <a:pt x="2529" y="2503"/>
                  </a:lnTo>
                  <a:lnTo>
                    <a:pt x="2529" y="2530"/>
                  </a:lnTo>
                  <a:lnTo>
                    <a:pt x="2529" y="2560"/>
                  </a:lnTo>
                  <a:lnTo>
                    <a:pt x="2529" y="2588"/>
                  </a:lnTo>
                  <a:lnTo>
                    <a:pt x="2529" y="2617"/>
                  </a:lnTo>
                  <a:lnTo>
                    <a:pt x="2529" y="2649"/>
                  </a:lnTo>
                  <a:lnTo>
                    <a:pt x="2530" y="2680"/>
                  </a:lnTo>
                  <a:lnTo>
                    <a:pt x="2530" y="2711"/>
                  </a:lnTo>
                  <a:lnTo>
                    <a:pt x="2532" y="2746"/>
                  </a:lnTo>
                  <a:lnTo>
                    <a:pt x="2534" y="2781"/>
                  </a:lnTo>
                  <a:lnTo>
                    <a:pt x="2536" y="2817"/>
                  </a:lnTo>
                  <a:lnTo>
                    <a:pt x="2536" y="2833"/>
                  </a:lnTo>
                  <a:lnTo>
                    <a:pt x="2536" y="2850"/>
                  </a:lnTo>
                  <a:lnTo>
                    <a:pt x="2536" y="2868"/>
                  </a:lnTo>
                  <a:lnTo>
                    <a:pt x="2536" y="2885"/>
                  </a:lnTo>
                  <a:lnTo>
                    <a:pt x="2536" y="2901"/>
                  </a:lnTo>
                  <a:lnTo>
                    <a:pt x="2536" y="2918"/>
                  </a:lnTo>
                  <a:lnTo>
                    <a:pt x="2536" y="2936"/>
                  </a:lnTo>
                  <a:lnTo>
                    <a:pt x="2536" y="2953"/>
                  </a:lnTo>
                  <a:lnTo>
                    <a:pt x="2536" y="2969"/>
                  </a:lnTo>
                  <a:lnTo>
                    <a:pt x="2536" y="2984"/>
                  </a:lnTo>
                  <a:lnTo>
                    <a:pt x="2536" y="3000"/>
                  </a:lnTo>
                  <a:lnTo>
                    <a:pt x="2536" y="3016"/>
                  </a:lnTo>
                  <a:lnTo>
                    <a:pt x="2536" y="3031"/>
                  </a:lnTo>
                  <a:lnTo>
                    <a:pt x="2536" y="3047"/>
                  </a:lnTo>
                  <a:lnTo>
                    <a:pt x="2536" y="3063"/>
                  </a:lnTo>
                  <a:lnTo>
                    <a:pt x="2536" y="3078"/>
                  </a:lnTo>
                  <a:lnTo>
                    <a:pt x="2534" y="3092"/>
                  </a:lnTo>
                  <a:lnTo>
                    <a:pt x="2534" y="3106"/>
                  </a:lnTo>
                  <a:lnTo>
                    <a:pt x="2534" y="3120"/>
                  </a:lnTo>
                  <a:lnTo>
                    <a:pt x="2534" y="3136"/>
                  </a:lnTo>
                  <a:lnTo>
                    <a:pt x="2532" y="3148"/>
                  </a:lnTo>
                  <a:lnTo>
                    <a:pt x="2532" y="3163"/>
                  </a:lnTo>
                  <a:lnTo>
                    <a:pt x="2530" y="3176"/>
                  </a:lnTo>
                  <a:lnTo>
                    <a:pt x="2530" y="3191"/>
                  </a:lnTo>
                  <a:lnTo>
                    <a:pt x="2529" y="3203"/>
                  </a:lnTo>
                  <a:lnTo>
                    <a:pt x="2527" y="3217"/>
                  </a:lnTo>
                  <a:lnTo>
                    <a:pt x="2525" y="3229"/>
                  </a:lnTo>
                  <a:lnTo>
                    <a:pt x="2525" y="3243"/>
                  </a:lnTo>
                  <a:lnTo>
                    <a:pt x="2524" y="3256"/>
                  </a:lnTo>
                  <a:lnTo>
                    <a:pt x="2524" y="3269"/>
                  </a:lnTo>
                  <a:lnTo>
                    <a:pt x="2522" y="3282"/>
                  </a:lnTo>
                  <a:lnTo>
                    <a:pt x="2522" y="3296"/>
                  </a:lnTo>
                  <a:lnTo>
                    <a:pt x="2518" y="3306"/>
                  </a:lnTo>
                  <a:lnTo>
                    <a:pt x="2517" y="3318"/>
                  </a:lnTo>
                  <a:lnTo>
                    <a:pt x="2515" y="3329"/>
                  </a:lnTo>
                  <a:lnTo>
                    <a:pt x="2513" y="3341"/>
                  </a:lnTo>
                  <a:lnTo>
                    <a:pt x="2510" y="3351"/>
                  </a:lnTo>
                  <a:lnTo>
                    <a:pt x="2508" y="3363"/>
                  </a:lnTo>
                  <a:lnTo>
                    <a:pt x="2506" y="3374"/>
                  </a:lnTo>
                  <a:lnTo>
                    <a:pt x="2504" y="3386"/>
                  </a:lnTo>
                  <a:lnTo>
                    <a:pt x="2501" y="3396"/>
                  </a:lnTo>
                  <a:lnTo>
                    <a:pt x="2497" y="3407"/>
                  </a:lnTo>
                  <a:lnTo>
                    <a:pt x="2494" y="3417"/>
                  </a:lnTo>
                  <a:lnTo>
                    <a:pt x="2492" y="3428"/>
                  </a:lnTo>
                  <a:lnTo>
                    <a:pt x="2487" y="3436"/>
                  </a:lnTo>
                  <a:lnTo>
                    <a:pt x="2485" y="3447"/>
                  </a:lnTo>
                  <a:lnTo>
                    <a:pt x="2480" y="3457"/>
                  </a:lnTo>
                  <a:lnTo>
                    <a:pt x="2478" y="3468"/>
                  </a:lnTo>
                  <a:lnTo>
                    <a:pt x="2473" y="3476"/>
                  </a:lnTo>
                  <a:lnTo>
                    <a:pt x="2470" y="3485"/>
                  </a:lnTo>
                  <a:lnTo>
                    <a:pt x="2464" y="3494"/>
                  </a:lnTo>
                  <a:lnTo>
                    <a:pt x="2461" y="3502"/>
                  </a:lnTo>
                  <a:lnTo>
                    <a:pt x="2456" y="3511"/>
                  </a:lnTo>
                  <a:lnTo>
                    <a:pt x="2450" y="3520"/>
                  </a:lnTo>
                  <a:lnTo>
                    <a:pt x="2445" y="3529"/>
                  </a:lnTo>
                  <a:lnTo>
                    <a:pt x="2442" y="3539"/>
                  </a:lnTo>
                  <a:lnTo>
                    <a:pt x="2430" y="3555"/>
                  </a:lnTo>
                  <a:lnTo>
                    <a:pt x="2419" y="3570"/>
                  </a:lnTo>
                  <a:lnTo>
                    <a:pt x="2407" y="3586"/>
                  </a:lnTo>
                  <a:lnTo>
                    <a:pt x="2395" y="3602"/>
                  </a:lnTo>
                  <a:lnTo>
                    <a:pt x="2393" y="3600"/>
                  </a:lnTo>
                  <a:lnTo>
                    <a:pt x="2391" y="3596"/>
                  </a:lnTo>
                  <a:lnTo>
                    <a:pt x="2379" y="3588"/>
                  </a:lnTo>
                  <a:lnTo>
                    <a:pt x="2364" y="3591"/>
                  </a:lnTo>
                  <a:lnTo>
                    <a:pt x="2355" y="3603"/>
                  </a:lnTo>
                  <a:lnTo>
                    <a:pt x="2358" y="3619"/>
                  </a:lnTo>
                  <a:lnTo>
                    <a:pt x="2360" y="3624"/>
                  </a:lnTo>
                  <a:lnTo>
                    <a:pt x="2365" y="3629"/>
                  </a:lnTo>
                  <a:lnTo>
                    <a:pt x="2351" y="3638"/>
                  </a:lnTo>
                  <a:lnTo>
                    <a:pt x="2337" y="3649"/>
                  </a:lnTo>
                  <a:lnTo>
                    <a:pt x="2324" y="3657"/>
                  </a:lnTo>
                  <a:lnTo>
                    <a:pt x="2310" y="3668"/>
                  </a:lnTo>
                  <a:lnTo>
                    <a:pt x="2294" y="3676"/>
                  </a:lnTo>
                  <a:lnTo>
                    <a:pt x="2278" y="3685"/>
                  </a:lnTo>
                  <a:lnTo>
                    <a:pt x="2261" y="3694"/>
                  </a:lnTo>
                  <a:lnTo>
                    <a:pt x="2245" y="3704"/>
                  </a:lnTo>
                  <a:lnTo>
                    <a:pt x="2226" y="3711"/>
                  </a:lnTo>
                  <a:lnTo>
                    <a:pt x="2209" y="3718"/>
                  </a:lnTo>
                  <a:lnTo>
                    <a:pt x="2198" y="3720"/>
                  </a:lnTo>
                  <a:lnTo>
                    <a:pt x="2190" y="3725"/>
                  </a:lnTo>
                  <a:lnTo>
                    <a:pt x="2179" y="3727"/>
                  </a:lnTo>
                  <a:lnTo>
                    <a:pt x="2171" y="3732"/>
                  </a:lnTo>
                  <a:lnTo>
                    <a:pt x="2160" y="3734"/>
                  </a:lnTo>
                  <a:lnTo>
                    <a:pt x="2150" y="3737"/>
                  </a:lnTo>
                  <a:lnTo>
                    <a:pt x="2139" y="3741"/>
                  </a:lnTo>
                  <a:lnTo>
                    <a:pt x="2129" y="3744"/>
                  </a:lnTo>
                  <a:lnTo>
                    <a:pt x="2117" y="3746"/>
                  </a:lnTo>
                  <a:lnTo>
                    <a:pt x="2106" y="3751"/>
                  </a:lnTo>
                  <a:lnTo>
                    <a:pt x="2096" y="3753"/>
                  </a:lnTo>
                  <a:lnTo>
                    <a:pt x="2085" y="3758"/>
                  </a:lnTo>
                  <a:lnTo>
                    <a:pt x="2071" y="3760"/>
                  </a:lnTo>
                  <a:lnTo>
                    <a:pt x="2061" y="3762"/>
                  </a:lnTo>
                  <a:lnTo>
                    <a:pt x="2047" y="3763"/>
                  </a:lnTo>
                  <a:lnTo>
                    <a:pt x="2037" y="3767"/>
                  </a:lnTo>
                  <a:lnTo>
                    <a:pt x="2023" y="3769"/>
                  </a:lnTo>
                  <a:lnTo>
                    <a:pt x="2011" y="3772"/>
                  </a:lnTo>
                  <a:lnTo>
                    <a:pt x="1997" y="3774"/>
                  </a:lnTo>
                  <a:lnTo>
                    <a:pt x="1984" y="3777"/>
                  </a:lnTo>
                  <a:lnTo>
                    <a:pt x="1971" y="3777"/>
                  </a:lnTo>
                  <a:lnTo>
                    <a:pt x="1957" y="3781"/>
                  </a:lnTo>
                  <a:lnTo>
                    <a:pt x="1943" y="3781"/>
                  </a:lnTo>
                  <a:lnTo>
                    <a:pt x="1931" y="3784"/>
                  </a:lnTo>
                  <a:lnTo>
                    <a:pt x="1915" y="3784"/>
                  </a:lnTo>
                  <a:lnTo>
                    <a:pt x="1903" y="3788"/>
                  </a:lnTo>
                  <a:lnTo>
                    <a:pt x="1887" y="3788"/>
                  </a:lnTo>
                  <a:lnTo>
                    <a:pt x="1875" y="3791"/>
                  </a:lnTo>
                  <a:lnTo>
                    <a:pt x="1859" y="3791"/>
                  </a:lnTo>
                  <a:lnTo>
                    <a:pt x="1844" y="3793"/>
                  </a:lnTo>
                  <a:lnTo>
                    <a:pt x="1828" y="3795"/>
                  </a:lnTo>
                  <a:lnTo>
                    <a:pt x="1812" y="3796"/>
                  </a:lnTo>
                  <a:lnTo>
                    <a:pt x="1797" y="3796"/>
                  </a:lnTo>
                  <a:lnTo>
                    <a:pt x="1781" y="3798"/>
                  </a:lnTo>
                  <a:lnTo>
                    <a:pt x="1765" y="3800"/>
                  </a:lnTo>
                  <a:lnTo>
                    <a:pt x="1750" y="3802"/>
                  </a:lnTo>
                  <a:lnTo>
                    <a:pt x="1732" y="3802"/>
                  </a:lnTo>
                  <a:lnTo>
                    <a:pt x="1715" y="3803"/>
                  </a:lnTo>
                  <a:lnTo>
                    <a:pt x="1697" y="3803"/>
                  </a:lnTo>
                  <a:lnTo>
                    <a:pt x="1680" y="3805"/>
                  </a:lnTo>
                  <a:lnTo>
                    <a:pt x="1663" y="3805"/>
                  </a:lnTo>
                  <a:lnTo>
                    <a:pt x="1645" y="3807"/>
                  </a:lnTo>
                  <a:lnTo>
                    <a:pt x="1628" y="3809"/>
                  </a:lnTo>
                  <a:lnTo>
                    <a:pt x="1611" y="3810"/>
                  </a:lnTo>
                  <a:lnTo>
                    <a:pt x="1577" y="3809"/>
                  </a:lnTo>
                  <a:lnTo>
                    <a:pt x="1546" y="3809"/>
                  </a:lnTo>
                  <a:lnTo>
                    <a:pt x="1515" y="3805"/>
                  </a:lnTo>
                  <a:lnTo>
                    <a:pt x="1487" y="3802"/>
                  </a:lnTo>
                  <a:lnTo>
                    <a:pt x="1458" y="3796"/>
                  </a:lnTo>
                  <a:lnTo>
                    <a:pt x="1430" y="3791"/>
                  </a:lnTo>
                  <a:lnTo>
                    <a:pt x="1404" y="3784"/>
                  </a:lnTo>
                  <a:lnTo>
                    <a:pt x="1379" y="3779"/>
                  </a:lnTo>
                  <a:lnTo>
                    <a:pt x="1353" y="3769"/>
                  </a:lnTo>
                  <a:lnTo>
                    <a:pt x="1329" y="3760"/>
                  </a:lnTo>
                  <a:lnTo>
                    <a:pt x="1304" y="3749"/>
                  </a:lnTo>
                  <a:lnTo>
                    <a:pt x="1284" y="3739"/>
                  </a:lnTo>
                  <a:lnTo>
                    <a:pt x="1261" y="3725"/>
                  </a:lnTo>
                  <a:lnTo>
                    <a:pt x="1240" y="3713"/>
                  </a:lnTo>
                  <a:lnTo>
                    <a:pt x="1219" y="3699"/>
                  </a:lnTo>
                  <a:lnTo>
                    <a:pt x="1200" y="3685"/>
                  </a:lnTo>
                  <a:lnTo>
                    <a:pt x="1179" y="3668"/>
                  </a:lnTo>
                  <a:lnTo>
                    <a:pt x="1162" y="3652"/>
                  </a:lnTo>
                  <a:lnTo>
                    <a:pt x="1143" y="3635"/>
                  </a:lnTo>
                  <a:lnTo>
                    <a:pt x="1127" y="3617"/>
                  </a:lnTo>
                  <a:lnTo>
                    <a:pt x="1110" y="3598"/>
                  </a:lnTo>
                  <a:lnTo>
                    <a:pt x="1094" y="3579"/>
                  </a:lnTo>
                  <a:lnTo>
                    <a:pt x="1078" y="3558"/>
                  </a:lnTo>
                  <a:lnTo>
                    <a:pt x="1064" y="3539"/>
                  </a:lnTo>
                  <a:lnTo>
                    <a:pt x="1049" y="3516"/>
                  </a:lnTo>
                  <a:lnTo>
                    <a:pt x="1035" y="3496"/>
                  </a:lnTo>
                  <a:lnTo>
                    <a:pt x="1021" y="3473"/>
                  </a:lnTo>
                  <a:lnTo>
                    <a:pt x="1011" y="3450"/>
                  </a:lnTo>
                  <a:lnTo>
                    <a:pt x="998" y="3426"/>
                  </a:lnTo>
                  <a:lnTo>
                    <a:pt x="986" y="3403"/>
                  </a:lnTo>
                  <a:lnTo>
                    <a:pt x="976" y="3379"/>
                  </a:lnTo>
                  <a:lnTo>
                    <a:pt x="967" y="3356"/>
                  </a:lnTo>
                  <a:lnTo>
                    <a:pt x="957" y="3330"/>
                  </a:lnTo>
                  <a:lnTo>
                    <a:pt x="946" y="3304"/>
                  </a:lnTo>
                  <a:lnTo>
                    <a:pt x="936" y="3278"/>
                  </a:lnTo>
                  <a:lnTo>
                    <a:pt x="929" y="3254"/>
                  </a:lnTo>
                  <a:lnTo>
                    <a:pt x="918" y="3228"/>
                  </a:lnTo>
                  <a:lnTo>
                    <a:pt x="911" y="3202"/>
                  </a:lnTo>
                  <a:lnTo>
                    <a:pt x="904" y="3176"/>
                  </a:lnTo>
                  <a:lnTo>
                    <a:pt x="899" y="3149"/>
                  </a:lnTo>
                  <a:lnTo>
                    <a:pt x="891" y="3122"/>
                  </a:lnTo>
                  <a:lnTo>
                    <a:pt x="884" y="3094"/>
                  </a:lnTo>
                  <a:lnTo>
                    <a:pt x="878" y="3068"/>
                  </a:lnTo>
                  <a:lnTo>
                    <a:pt x="873" y="3042"/>
                  </a:lnTo>
                  <a:lnTo>
                    <a:pt x="868" y="3014"/>
                  </a:lnTo>
                  <a:lnTo>
                    <a:pt x="863" y="2986"/>
                  </a:lnTo>
                  <a:lnTo>
                    <a:pt x="858" y="2960"/>
                  </a:lnTo>
                  <a:lnTo>
                    <a:pt x="854" y="2934"/>
                  </a:lnTo>
                  <a:lnTo>
                    <a:pt x="849" y="2906"/>
                  </a:lnTo>
                  <a:lnTo>
                    <a:pt x="844" y="2878"/>
                  </a:lnTo>
                  <a:lnTo>
                    <a:pt x="840" y="2850"/>
                  </a:lnTo>
                  <a:lnTo>
                    <a:pt x="837" y="2824"/>
                  </a:lnTo>
                  <a:lnTo>
                    <a:pt x="833" y="2798"/>
                  </a:lnTo>
                  <a:lnTo>
                    <a:pt x="831" y="2772"/>
                  </a:lnTo>
                  <a:lnTo>
                    <a:pt x="828" y="2746"/>
                  </a:lnTo>
                  <a:lnTo>
                    <a:pt x="826" y="2722"/>
                  </a:lnTo>
                  <a:lnTo>
                    <a:pt x="823" y="2696"/>
                  </a:lnTo>
                  <a:lnTo>
                    <a:pt x="821" y="2670"/>
                  </a:lnTo>
                  <a:lnTo>
                    <a:pt x="818" y="2643"/>
                  </a:lnTo>
                  <a:lnTo>
                    <a:pt x="816" y="2621"/>
                  </a:lnTo>
                  <a:lnTo>
                    <a:pt x="812" y="2595"/>
                  </a:lnTo>
                  <a:lnTo>
                    <a:pt x="812" y="2572"/>
                  </a:lnTo>
                  <a:lnTo>
                    <a:pt x="809" y="2548"/>
                  </a:lnTo>
                  <a:lnTo>
                    <a:pt x="809" y="2527"/>
                  </a:lnTo>
                  <a:lnTo>
                    <a:pt x="807" y="2513"/>
                  </a:lnTo>
                  <a:lnTo>
                    <a:pt x="805" y="2501"/>
                  </a:lnTo>
                  <a:lnTo>
                    <a:pt x="804" y="2487"/>
                  </a:lnTo>
                  <a:lnTo>
                    <a:pt x="804" y="2475"/>
                  </a:lnTo>
                  <a:lnTo>
                    <a:pt x="802" y="2463"/>
                  </a:lnTo>
                  <a:lnTo>
                    <a:pt x="800" y="2450"/>
                  </a:lnTo>
                  <a:lnTo>
                    <a:pt x="798" y="2440"/>
                  </a:lnTo>
                  <a:lnTo>
                    <a:pt x="798" y="2430"/>
                  </a:lnTo>
                  <a:lnTo>
                    <a:pt x="797" y="2417"/>
                  </a:lnTo>
                  <a:lnTo>
                    <a:pt x="795" y="2405"/>
                  </a:lnTo>
                  <a:lnTo>
                    <a:pt x="793" y="2395"/>
                  </a:lnTo>
                  <a:lnTo>
                    <a:pt x="793" y="2386"/>
                  </a:lnTo>
                  <a:lnTo>
                    <a:pt x="791" y="2376"/>
                  </a:lnTo>
                  <a:lnTo>
                    <a:pt x="791" y="2365"/>
                  </a:lnTo>
                  <a:lnTo>
                    <a:pt x="790" y="2357"/>
                  </a:lnTo>
                  <a:lnTo>
                    <a:pt x="790" y="2348"/>
                  </a:lnTo>
                  <a:lnTo>
                    <a:pt x="786" y="2329"/>
                  </a:lnTo>
                  <a:lnTo>
                    <a:pt x="784" y="2313"/>
                  </a:lnTo>
                  <a:lnTo>
                    <a:pt x="781" y="2297"/>
                  </a:lnTo>
                  <a:lnTo>
                    <a:pt x="779" y="2284"/>
                  </a:lnTo>
                  <a:lnTo>
                    <a:pt x="776" y="2270"/>
                  </a:lnTo>
                  <a:lnTo>
                    <a:pt x="772" y="2257"/>
                  </a:lnTo>
                  <a:lnTo>
                    <a:pt x="769" y="2247"/>
                  </a:lnTo>
                  <a:lnTo>
                    <a:pt x="767" y="2238"/>
                  </a:lnTo>
                  <a:lnTo>
                    <a:pt x="762" y="2226"/>
                  </a:lnTo>
                  <a:lnTo>
                    <a:pt x="757" y="2216"/>
                  </a:lnTo>
                  <a:lnTo>
                    <a:pt x="753" y="2202"/>
                  </a:lnTo>
                  <a:lnTo>
                    <a:pt x="751" y="2190"/>
                  </a:lnTo>
                  <a:lnTo>
                    <a:pt x="748" y="2174"/>
                  </a:lnTo>
                  <a:lnTo>
                    <a:pt x="746" y="2160"/>
                  </a:lnTo>
                  <a:lnTo>
                    <a:pt x="744" y="2144"/>
                  </a:lnTo>
                  <a:lnTo>
                    <a:pt x="744" y="2129"/>
                  </a:lnTo>
                  <a:lnTo>
                    <a:pt x="743" y="2110"/>
                  </a:lnTo>
                  <a:lnTo>
                    <a:pt x="741" y="2092"/>
                  </a:lnTo>
                  <a:lnTo>
                    <a:pt x="741" y="2073"/>
                  </a:lnTo>
                  <a:lnTo>
                    <a:pt x="741" y="2056"/>
                  </a:lnTo>
                  <a:lnTo>
                    <a:pt x="741" y="2035"/>
                  </a:lnTo>
                  <a:lnTo>
                    <a:pt x="741" y="2014"/>
                  </a:lnTo>
                  <a:lnTo>
                    <a:pt x="741" y="1993"/>
                  </a:lnTo>
                  <a:lnTo>
                    <a:pt x="743" y="1974"/>
                  </a:lnTo>
                  <a:lnTo>
                    <a:pt x="743" y="1951"/>
                  </a:lnTo>
                  <a:lnTo>
                    <a:pt x="743" y="1929"/>
                  </a:lnTo>
                  <a:lnTo>
                    <a:pt x="744" y="1906"/>
                  </a:lnTo>
                  <a:lnTo>
                    <a:pt x="746" y="1884"/>
                  </a:lnTo>
                  <a:lnTo>
                    <a:pt x="748" y="1859"/>
                  </a:lnTo>
                  <a:lnTo>
                    <a:pt x="750" y="1837"/>
                  </a:lnTo>
                  <a:lnTo>
                    <a:pt x="751" y="1814"/>
                  </a:lnTo>
                  <a:lnTo>
                    <a:pt x="755" y="1791"/>
                  </a:lnTo>
                  <a:lnTo>
                    <a:pt x="757" y="1765"/>
                  </a:lnTo>
                  <a:lnTo>
                    <a:pt x="760" y="1743"/>
                  </a:lnTo>
                  <a:lnTo>
                    <a:pt x="762" y="1717"/>
                  </a:lnTo>
                  <a:lnTo>
                    <a:pt x="765" y="1694"/>
                  </a:lnTo>
                  <a:lnTo>
                    <a:pt x="767" y="1670"/>
                  </a:lnTo>
                  <a:lnTo>
                    <a:pt x="771" y="1647"/>
                  </a:lnTo>
                  <a:lnTo>
                    <a:pt x="772" y="1623"/>
                  </a:lnTo>
                  <a:lnTo>
                    <a:pt x="778" y="1600"/>
                  </a:lnTo>
                  <a:lnTo>
                    <a:pt x="779" y="1574"/>
                  </a:lnTo>
                  <a:lnTo>
                    <a:pt x="783" y="1551"/>
                  </a:lnTo>
                  <a:lnTo>
                    <a:pt x="784" y="1527"/>
                  </a:lnTo>
                  <a:lnTo>
                    <a:pt x="788" y="1505"/>
                  </a:lnTo>
                  <a:lnTo>
                    <a:pt x="790" y="1480"/>
                  </a:lnTo>
                  <a:lnTo>
                    <a:pt x="795" y="1458"/>
                  </a:lnTo>
                  <a:lnTo>
                    <a:pt x="797" y="1435"/>
                  </a:lnTo>
                  <a:lnTo>
                    <a:pt x="802" y="1414"/>
                  </a:lnTo>
                  <a:lnTo>
                    <a:pt x="804" y="1391"/>
                  </a:lnTo>
                  <a:lnTo>
                    <a:pt x="807" y="1371"/>
                  </a:lnTo>
                  <a:lnTo>
                    <a:pt x="811" y="1350"/>
                  </a:lnTo>
                  <a:lnTo>
                    <a:pt x="814" y="1332"/>
                  </a:lnTo>
                  <a:lnTo>
                    <a:pt x="816" y="1311"/>
                  </a:lnTo>
                  <a:lnTo>
                    <a:pt x="821" y="1294"/>
                  </a:lnTo>
                  <a:lnTo>
                    <a:pt x="823" y="1277"/>
                  </a:lnTo>
                  <a:lnTo>
                    <a:pt x="828" y="1261"/>
                  </a:lnTo>
                  <a:lnTo>
                    <a:pt x="830" y="1244"/>
                  </a:lnTo>
                  <a:lnTo>
                    <a:pt x="831" y="1228"/>
                  </a:lnTo>
                  <a:lnTo>
                    <a:pt x="833" y="1212"/>
                  </a:lnTo>
                  <a:lnTo>
                    <a:pt x="837" y="1198"/>
                  </a:lnTo>
                  <a:lnTo>
                    <a:pt x="838" y="1183"/>
                  </a:lnTo>
                  <a:lnTo>
                    <a:pt x="842" y="1172"/>
                  </a:lnTo>
                  <a:lnTo>
                    <a:pt x="844" y="1160"/>
                  </a:lnTo>
                  <a:lnTo>
                    <a:pt x="847" y="1152"/>
                  </a:lnTo>
                  <a:lnTo>
                    <a:pt x="847" y="1141"/>
                  </a:lnTo>
                  <a:lnTo>
                    <a:pt x="849" y="1132"/>
                  </a:lnTo>
                  <a:lnTo>
                    <a:pt x="849" y="1125"/>
                  </a:lnTo>
                  <a:lnTo>
                    <a:pt x="851" y="1120"/>
                  </a:lnTo>
                  <a:lnTo>
                    <a:pt x="852" y="1112"/>
                  </a:lnTo>
                  <a:lnTo>
                    <a:pt x="856" y="1110"/>
                  </a:lnTo>
                  <a:lnTo>
                    <a:pt x="856" y="1101"/>
                  </a:lnTo>
                  <a:lnTo>
                    <a:pt x="852" y="1094"/>
                  </a:lnTo>
                  <a:lnTo>
                    <a:pt x="845" y="1089"/>
                  </a:lnTo>
                  <a:lnTo>
                    <a:pt x="837" y="1087"/>
                  </a:lnTo>
                  <a:lnTo>
                    <a:pt x="812" y="1084"/>
                  </a:lnTo>
                  <a:lnTo>
                    <a:pt x="790" y="1080"/>
                  </a:lnTo>
                  <a:lnTo>
                    <a:pt x="769" y="1075"/>
                  </a:lnTo>
                  <a:lnTo>
                    <a:pt x="748" y="1072"/>
                  </a:lnTo>
                  <a:lnTo>
                    <a:pt x="725" y="1063"/>
                  </a:lnTo>
                  <a:lnTo>
                    <a:pt x="704" y="1056"/>
                  </a:lnTo>
                  <a:lnTo>
                    <a:pt x="684" y="1047"/>
                  </a:lnTo>
                  <a:lnTo>
                    <a:pt x="664" y="1040"/>
                  </a:lnTo>
                  <a:lnTo>
                    <a:pt x="644" y="1030"/>
                  </a:lnTo>
                  <a:lnTo>
                    <a:pt x="623" y="1019"/>
                  </a:lnTo>
                  <a:lnTo>
                    <a:pt x="604" y="1007"/>
                  </a:lnTo>
                  <a:lnTo>
                    <a:pt x="585" y="997"/>
                  </a:lnTo>
                  <a:lnTo>
                    <a:pt x="565" y="983"/>
                  </a:lnTo>
                  <a:lnTo>
                    <a:pt x="548" y="971"/>
                  </a:lnTo>
                  <a:lnTo>
                    <a:pt x="529" y="957"/>
                  </a:lnTo>
                  <a:lnTo>
                    <a:pt x="511" y="943"/>
                  </a:lnTo>
                  <a:lnTo>
                    <a:pt x="492" y="925"/>
                  </a:lnTo>
                  <a:lnTo>
                    <a:pt x="475" y="910"/>
                  </a:lnTo>
                  <a:lnTo>
                    <a:pt x="456" y="892"/>
                  </a:lnTo>
                  <a:lnTo>
                    <a:pt x="440" y="877"/>
                  </a:lnTo>
                  <a:lnTo>
                    <a:pt x="421" y="858"/>
                  </a:lnTo>
                  <a:lnTo>
                    <a:pt x="405" y="840"/>
                  </a:lnTo>
                  <a:lnTo>
                    <a:pt x="390" y="823"/>
                  </a:lnTo>
                  <a:lnTo>
                    <a:pt x="374" y="805"/>
                  </a:lnTo>
                  <a:lnTo>
                    <a:pt x="358" y="785"/>
                  </a:lnTo>
                  <a:lnTo>
                    <a:pt x="343" y="765"/>
                  </a:lnTo>
                  <a:lnTo>
                    <a:pt x="327" y="746"/>
                  </a:lnTo>
                  <a:lnTo>
                    <a:pt x="313" y="727"/>
                  </a:lnTo>
                  <a:lnTo>
                    <a:pt x="298" y="706"/>
                  </a:lnTo>
                  <a:lnTo>
                    <a:pt x="284" y="687"/>
                  </a:lnTo>
                  <a:lnTo>
                    <a:pt x="270" y="668"/>
                  </a:lnTo>
                  <a:lnTo>
                    <a:pt x="258" y="649"/>
                  </a:lnTo>
                  <a:lnTo>
                    <a:pt x="242" y="628"/>
                  </a:lnTo>
                  <a:lnTo>
                    <a:pt x="230" y="607"/>
                  </a:lnTo>
                  <a:lnTo>
                    <a:pt x="216" y="586"/>
                  </a:lnTo>
                  <a:lnTo>
                    <a:pt x="205" y="567"/>
                  </a:lnTo>
                  <a:lnTo>
                    <a:pt x="191" y="546"/>
                  </a:lnTo>
                  <a:lnTo>
                    <a:pt x="181" y="526"/>
                  </a:lnTo>
                  <a:lnTo>
                    <a:pt x="171" y="506"/>
                  </a:lnTo>
                  <a:lnTo>
                    <a:pt x="160" y="487"/>
                  </a:lnTo>
                  <a:lnTo>
                    <a:pt x="148" y="466"/>
                  </a:lnTo>
                  <a:lnTo>
                    <a:pt x="138" y="446"/>
                  </a:lnTo>
                  <a:lnTo>
                    <a:pt x="127" y="426"/>
                  </a:lnTo>
                  <a:lnTo>
                    <a:pt x="118" y="409"/>
                  </a:lnTo>
                  <a:lnTo>
                    <a:pt x="108" y="388"/>
                  </a:lnTo>
                  <a:lnTo>
                    <a:pt x="99" y="371"/>
                  </a:lnTo>
                  <a:lnTo>
                    <a:pt x="91" y="353"/>
                  </a:lnTo>
                  <a:lnTo>
                    <a:pt x="84" y="338"/>
                  </a:lnTo>
                  <a:lnTo>
                    <a:pt x="73" y="319"/>
                  </a:lnTo>
                  <a:lnTo>
                    <a:pt x="66" y="301"/>
                  </a:lnTo>
                  <a:lnTo>
                    <a:pt x="58" y="286"/>
                  </a:lnTo>
                  <a:lnTo>
                    <a:pt x="52" y="272"/>
                  </a:lnTo>
                  <a:lnTo>
                    <a:pt x="45" y="256"/>
                  </a:lnTo>
                  <a:lnTo>
                    <a:pt x="40" y="240"/>
                  </a:lnTo>
                  <a:lnTo>
                    <a:pt x="35" y="226"/>
                  </a:lnTo>
                  <a:lnTo>
                    <a:pt x="30" y="216"/>
                  </a:lnTo>
                  <a:lnTo>
                    <a:pt x="25" y="202"/>
                  </a:lnTo>
                  <a:lnTo>
                    <a:pt x="19" y="190"/>
                  </a:lnTo>
                  <a:lnTo>
                    <a:pt x="14" y="179"/>
                  </a:lnTo>
                  <a:lnTo>
                    <a:pt x="11" y="169"/>
                  </a:lnTo>
                  <a:lnTo>
                    <a:pt x="4" y="152"/>
                  </a:lnTo>
                  <a:lnTo>
                    <a:pt x="0" y="139"/>
                  </a:lnTo>
                  <a:lnTo>
                    <a:pt x="9" y="141"/>
                  </a:lnTo>
                  <a:lnTo>
                    <a:pt x="19" y="143"/>
                  </a:lnTo>
                  <a:lnTo>
                    <a:pt x="28" y="145"/>
                  </a:lnTo>
                  <a:lnTo>
                    <a:pt x="38" y="148"/>
                  </a:lnTo>
                  <a:lnTo>
                    <a:pt x="49" y="150"/>
                  </a:lnTo>
                  <a:lnTo>
                    <a:pt x="59" y="153"/>
                  </a:lnTo>
                  <a:lnTo>
                    <a:pt x="70" y="155"/>
                  </a:lnTo>
                  <a:lnTo>
                    <a:pt x="82" y="159"/>
                  </a:lnTo>
                  <a:lnTo>
                    <a:pt x="92" y="160"/>
                  </a:lnTo>
                  <a:lnTo>
                    <a:pt x="103" y="162"/>
                  </a:lnTo>
                  <a:lnTo>
                    <a:pt x="113" y="164"/>
                  </a:lnTo>
                  <a:lnTo>
                    <a:pt x="125" y="167"/>
                  </a:lnTo>
                  <a:lnTo>
                    <a:pt x="136" y="167"/>
                  </a:lnTo>
                  <a:lnTo>
                    <a:pt x="148" y="171"/>
                  </a:lnTo>
                  <a:lnTo>
                    <a:pt x="160" y="171"/>
                  </a:lnTo>
                  <a:lnTo>
                    <a:pt x="172" y="174"/>
                  </a:lnTo>
                  <a:lnTo>
                    <a:pt x="204" y="176"/>
                  </a:lnTo>
                  <a:lnTo>
                    <a:pt x="237" y="179"/>
                  </a:lnTo>
                  <a:lnTo>
                    <a:pt x="268" y="183"/>
                  </a:lnTo>
                  <a:lnTo>
                    <a:pt x="299" y="186"/>
                  </a:lnTo>
                  <a:lnTo>
                    <a:pt x="329" y="188"/>
                  </a:lnTo>
                  <a:lnTo>
                    <a:pt x="360" y="192"/>
                  </a:lnTo>
                  <a:lnTo>
                    <a:pt x="390" y="195"/>
                  </a:lnTo>
                  <a:lnTo>
                    <a:pt x="419" y="199"/>
                  </a:lnTo>
                  <a:lnTo>
                    <a:pt x="445" y="200"/>
                  </a:lnTo>
                  <a:lnTo>
                    <a:pt x="473" y="202"/>
                  </a:lnTo>
                  <a:lnTo>
                    <a:pt x="499" y="204"/>
                  </a:lnTo>
                  <a:lnTo>
                    <a:pt x="527" y="207"/>
                  </a:lnTo>
                  <a:lnTo>
                    <a:pt x="553" y="209"/>
                  </a:lnTo>
                  <a:lnTo>
                    <a:pt x="579" y="211"/>
                  </a:lnTo>
                  <a:lnTo>
                    <a:pt x="604" y="213"/>
                  </a:lnTo>
                  <a:lnTo>
                    <a:pt x="630" y="216"/>
                  </a:lnTo>
                  <a:lnTo>
                    <a:pt x="652" y="216"/>
                  </a:lnTo>
                  <a:lnTo>
                    <a:pt x="675" y="218"/>
                  </a:lnTo>
                  <a:lnTo>
                    <a:pt x="698" y="219"/>
                  </a:lnTo>
                  <a:lnTo>
                    <a:pt x="722" y="221"/>
                  </a:lnTo>
                  <a:lnTo>
                    <a:pt x="743" y="221"/>
                  </a:lnTo>
                  <a:lnTo>
                    <a:pt x="765" y="223"/>
                  </a:lnTo>
                  <a:lnTo>
                    <a:pt x="786" y="225"/>
                  </a:lnTo>
                  <a:lnTo>
                    <a:pt x="809" y="226"/>
                  </a:lnTo>
                  <a:lnTo>
                    <a:pt x="828" y="226"/>
                  </a:lnTo>
                  <a:lnTo>
                    <a:pt x="847" y="226"/>
                  </a:lnTo>
                  <a:lnTo>
                    <a:pt x="866" y="226"/>
                  </a:lnTo>
                  <a:lnTo>
                    <a:pt x="885" y="228"/>
                  </a:lnTo>
                  <a:lnTo>
                    <a:pt x="903" y="228"/>
                  </a:lnTo>
                  <a:lnTo>
                    <a:pt x="922" y="230"/>
                  </a:lnTo>
                  <a:lnTo>
                    <a:pt x="939" y="230"/>
                  </a:lnTo>
                  <a:lnTo>
                    <a:pt x="958" y="232"/>
                  </a:lnTo>
                  <a:lnTo>
                    <a:pt x="972" y="232"/>
                  </a:lnTo>
                  <a:lnTo>
                    <a:pt x="988" y="232"/>
                  </a:lnTo>
                  <a:lnTo>
                    <a:pt x="1004" y="232"/>
                  </a:lnTo>
                  <a:lnTo>
                    <a:pt x="1019" y="232"/>
                  </a:lnTo>
                  <a:lnTo>
                    <a:pt x="1033" y="232"/>
                  </a:lnTo>
                  <a:lnTo>
                    <a:pt x="1049" y="232"/>
                  </a:lnTo>
                  <a:lnTo>
                    <a:pt x="1063" y="232"/>
                  </a:lnTo>
                  <a:lnTo>
                    <a:pt x="1077" y="232"/>
                  </a:lnTo>
                  <a:lnTo>
                    <a:pt x="1089" y="230"/>
                  </a:lnTo>
                  <a:lnTo>
                    <a:pt x="1101" y="230"/>
                  </a:lnTo>
                  <a:lnTo>
                    <a:pt x="1113" y="230"/>
                  </a:lnTo>
                  <a:lnTo>
                    <a:pt x="1127" y="230"/>
                  </a:lnTo>
                  <a:lnTo>
                    <a:pt x="1138" y="228"/>
                  </a:lnTo>
                  <a:lnTo>
                    <a:pt x="1150" y="228"/>
                  </a:lnTo>
                  <a:lnTo>
                    <a:pt x="1160" y="228"/>
                  </a:lnTo>
                  <a:lnTo>
                    <a:pt x="1172" y="228"/>
                  </a:lnTo>
                  <a:lnTo>
                    <a:pt x="1181" y="226"/>
                  </a:lnTo>
                  <a:lnTo>
                    <a:pt x="1191" y="226"/>
                  </a:lnTo>
                  <a:lnTo>
                    <a:pt x="1200" y="225"/>
                  </a:lnTo>
                  <a:lnTo>
                    <a:pt x="1211" y="225"/>
                  </a:lnTo>
                  <a:lnTo>
                    <a:pt x="1226" y="223"/>
                  </a:lnTo>
                  <a:lnTo>
                    <a:pt x="1244" y="223"/>
                  </a:lnTo>
                  <a:lnTo>
                    <a:pt x="1258" y="221"/>
                  </a:lnTo>
                  <a:lnTo>
                    <a:pt x="1271" y="221"/>
                  </a:lnTo>
                  <a:lnTo>
                    <a:pt x="1284" y="219"/>
                  </a:lnTo>
                  <a:lnTo>
                    <a:pt x="1298" y="219"/>
                  </a:lnTo>
                  <a:lnTo>
                    <a:pt x="1292" y="230"/>
                  </a:lnTo>
                  <a:lnTo>
                    <a:pt x="1287" y="240"/>
                  </a:lnTo>
                  <a:lnTo>
                    <a:pt x="1282" y="251"/>
                  </a:lnTo>
                  <a:lnTo>
                    <a:pt x="1277" y="263"/>
                  </a:lnTo>
                  <a:lnTo>
                    <a:pt x="1271" y="273"/>
                  </a:lnTo>
                  <a:lnTo>
                    <a:pt x="1268" y="286"/>
                  </a:lnTo>
                  <a:lnTo>
                    <a:pt x="1264" y="296"/>
                  </a:lnTo>
                  <a:lnTo>
                    <a:pt x="1263" y="308"/>
                  </a:lnTo>
                  <a:lnTo>
                    <a:pt x="1258" y="319"/>
                  </a:lnTo>
                  <a:lnTo>
                    <a:pt x="1254" y="329"/>
                  </a:lnTo>
                  <a:lnTo>
                    <a:pt x="1251" y="339"/>
                  </a:lnTo>
                  <a:lnTo>
                    <a:pt x="1249" y="352"/>
                  </a:lnTo>
                  <a:lnTo>
                    <a:pt x="1245" y="362"/>
                  </a:lnTo>
                  <a:lnTo>
                    <a:pt x="1244" y="372"/>
                  </a:lnTo>
                  <a:lnTo>
                    <a:pt x="1240" y="383"/>
                  </a:lnTo>
                  <a:lnTo>
                    <a:pt x="1240" y="393"/>
                  </a:lnTo>
                  <a:lnTo>
                    <a:pt x="1235" y="411"/>
                  </a:lnTo>
                  <a:lnTo>
                    <a:pt x="1233" y="430"/>
                  </a:lnTo>
                  <a:lnTo>
                    <a:pt x="1233" y="447"/>
                  </a:lnTo>
                  <a:lnTo>
                    <a:pt x="1233" y="466"/>
                  </a:lnTo>
                  <a:lnTo>
                    <a:pt x="1233" y="482"/>
                  </a:lnTo>
                  <a:lnTo>
                    <a:pt x="1238" y="498"/>
                  </a:lnTo>
                  <a:lnTo>
                    <a:pt x="1242" y="512"/>
                  </a:lnTo>
                  <a:lnTo>
                    <a:pt x="1249" y="527"/>
                  </a:lnTo>
                  <a:lnTo>
                    <a:pt x="1256" y="539"/>
                  </a:lnTo>
                  <a:lnTo>
                    <a:pt x="1266" y="552"/>
                  </a:lnTo>
                  <a:lnTo>
                    <a:pt x="1277" y="562"/>
                  </a:lnTo>
                  <a:lnTo>
                    <a:pt x="1291" y="572"/>
                  </a:lnTo>
                  <a:lnTo>
                    <a:pt x="1303" y="578"/>
                  </a:lnTo>
                  <a:lnTo>
                    <a:pt x="1320" y="585"/>
                  </a:lnTo>
                  <a:lnTo>
                    <a:pt x="1327" y="586"/>
                  </a:lnTo>
                  <a:lnTo>
                    <a:pt x="1336" y="588"/>
                  </a:lnTo>
                  <a:lnTo>
                    <a:pt x="1346" y="590"/>
                  </a:lnTo>
                  <a:lnTo>
                    <a:pt x="1357" y="593"/>
                  </a:lnTo>
                  <a:lnTo>
                    <a:pt x="1351" y="600"/>
                  </a:lnTo>
                  <a:lnTo>
                    <a:pt x="1346" y="609"/>
                  </a:lnTo>
                  <a:lnTo>
                    <a:pt x="1341" y="618"/>
                  </a:lnTo>
                  <a:lnTo>
                    <a:pt x="1336" y="628"/>
                  </a:lnTo>
                  <a:lnTo>
                    <a:pt x="1331" y="635"/>
                  </a:lnTo>
                  <a:lnTo>
                    <a:pt x="1325" y="644"/>
                  </a:lnTo>
                  <a:lnTo>
                    <a:pt x="1320" y="652"/>
                  </a:lnTo>
                  <a:lnTo>
                    <a:pt x="1317" y="663"/>
                  </a:lnTo>
                  <a:lnTo>
                    <a:pt x="1308" y="680"/>
                  </a:lnTo>
                  <a:lnTo>
                    <a:pt x="1301" y="698"/>
                  </a:lnTo>
                  <a:lnTo>
                    <a:pt x="1294" y="715"/>
                  </a:lnTo>
                  <a:lnTo>
                    <a:pt x="1289" y="734"/>
                  </a:lnTo>
                  <a:lnTo>
                    <a:pt x="1284" y="750"/>
                  </a:lnTo>
                  <a:lnTo>
                    <a:pt x="1278" y="765"/>
                  </a:lnTo>
                  <a:lnTo>
                    <a:pt x="1275" y="781"/>
                  </a:lnTo>
                  <a:lnTo>
                    <a:pt x="1273" y="797"/>
                  </a:lnTo>
                  <a:lnTo>
                    <a:pt x="1271" y="809"/>
                  </a:lnTo>
                  <a:lnTo>
                    <a:pt x="1273" y="823"/>
                  </a:lnTo>
                  <a:lnTo>
                    <a:pt x="1273" y="835"/>
                  </a:lnTo>
                  <a:lnTo>
                    <a:pt x="1278" y="849"/>
                  </a:lnTo>
                  <a:lnTo>
                    <a:pt x="1284" y="863"/>
                  </a:lnTo>
                  <a:lnTo>
                    <a:pt x="1294" y="877"/>
                  </a:lnTo>
                  <a:lnTo>
                    <a:pt x="1299" y="882"/>
                  </a:lnTo>
                  <a:lnTo>
                    <a:pt x="1306" y="889"/>
                  </a:lnTo>
                  <a:lnTo>
                    <a:pt x="1313" y="896"/>
                  </a:lnTo>
                  <a:lnTo>
                    <a:pt x="1324" y="903"/>
                  </a:lnTo>
                  <a:lnTo>
                    <a:pt x="1332" y="908"/>
                  </a:lnTo>
                  <a:lnTo>
                    <a:pt x="1343" y="913"/>
                  </a:lnTo>
                  <a:lnTo>
                    <a:pt x="1353" y="919"/>
                  </a:lnTo>
                  <a:lnTo>
                    <a:pt x="1365" y="925"/>
                  </a:lnTo>
                  <a:lnTo>
                    <a:pt x="1376" y="929"/>
                  </a:lnTo>
                  <a:lnTo>
                    <a:pt x="1390" y="934"/>
                  </a:lnTo>
                  <a:lnTo>
                    <a:pt x="1402" y="938"/>
                  </a:lnTo>
                  <a:lnTo>
                    <a:pt x="1418" y="943"/>
                  </a:lnTo>
                  <a:lnTo>
                    <a:pt x="1431" y="945"/>
                  </a:lnTo>
                  <a:lnTo>
                    <a:pt x="1447" y="948"/>
                  </a:lnTo>
                  <a:lnTo>
                    <a:pt x="1463" y="950"/>
                  </a:lnTo>
                  <a:lnTo>
                    <a:pt x="1480" y="953"/>
                  </a:lnTo>
                  <a:lnTo>
                    <a:pt x="1496" y="955"/>
                  </a:lnTo>
                  <a:lnTo>
                    <a:pt x="1513" y="957"/>
                  </a:lnTo>
                  <a:lnTo>
                    <a:pt x="1531" y="958"/>
                  </a:lnTo>
                  <a:lnTo>
                    <a:pt x="1550" y="960"/>
                  </a:lnTo>
                  <a:lnTo>
                    <a:pt x="1567" y="958"/>
                  </a:lnTo>
                  <a:lnTo>
                    <a:pt x="1586" y="958"/>
                  </a:lnTo>
                  <a:lnTo>
                    <a:pt x="1604" y="957"/>
                  </a:lnTo>
                  <a:lnTo>
                    <a:pt x="1623" y="957"/>
                  </a:lnTo>
                  <a:lnTo>
                    <a:pt x="1631" y="955"/>
                  </a:lnTo>
                  <a:lnTo>
                    <a:pt x="1640" y="953"/>
                  </a:lnTo>
                  <a:lnTo>
                    <a:pt x="1651" y="952"/>
                  </a:lnTo>
                  <a:lnTo>
                    <a:pt x="1661" y="952"/>
                  </a:lnTo>
                  <a:lnTo>
                    <a:pt x="1670" y="950"/>
                  </a:lnTo>
                  <a:lnTo>
                    <a:pt x="1678" y="950"/>
                  </a:lnTo>
                  <a:lnTo>
                    <a:pt x="1689" y="948"/>
                  </a:lnTo>
                  <a:lnTo>
                    <a:pt x="1699" y="948"/>
                  </a:lnTo>
                  <a:lnTo>
                    <a:pt x="1717" y="943"/>
                  </a:lnTo>
                  <a:lnTo>
                    <a:pt x="1734" y="939"/>
                  </a:lnTo>
                  <a:lnTo>
                    <a:pt x="1751" y="934"/>
                  </a:lnTo>
                  <a:lnTo>
                    <a:pt x="1771" y="929"/>
                  </a:lnTo>
                  <a:lnTo>
                    <a:pt x="1788" y="922"/>
                  </a:lnTo>
                  <a:lnTo>
                    <a:pt x="1805" y="917"/>
                  </a:lnTo>
                  <a:lnTo>
                    <a:pt x="1823" y="910"/>
                  </a:lnTo>
                  <a:lnTo>
                    <a:pt x="1842" y="905"/>
                  </a:lnTo>
                  <a:lnTo>
                    <a:pt x="1857" y="896"/>
                  </a:lnTo>
                  <a:lnTo>
                    <a:pt x="1873" y="887"/>
                  </a:lnTo>
                  <a:lnTo>
                    <a:pt x="1880" y="882"/>
                  </a:lnTo>
                  <a:lnTo>
                    <a:pt x="1889" y="877"/>
                  </a:lnTo>
                  <a:lnTo>
                    <a:pt x="1897" y="872"/>
                  </a:lnTo>
                  <a:lnTo>
                    <a:pt x="1906" y="868"/>
                  </a:lnTo>
                  <a:lnTo>
                    <a:pt x="1920" y="858"/>
                  </a:lnTo>
                  <a:lnTo>
                    <a:pt x="1936" y="847"/>
                  </a:lnTo>
                  <a:lnTo>
                    <a:pt x="1950" y="835"/>
                  </a:lnTo>
                  <a:lnTo>
                    <a:pt x="1964" y="825"/>
                  </a:lnTo>
                  <a:lnTo>
                    <a:pt x="1974" y="811"/>
                  </a:lnTo>
                  <a:lnTo>
                    <a:pt x="1986" y="799"/>
                  </a:lnTo>
                  <a:lnTo>
                    <a:pt x="1997" y="785"/>
                  </a:lnTo>
                  <a:lnTo>
                    <a:pt x="2009" y="771"/>
                  </a:lnTo>
                  <a:lnTo>
                    <a:pt x="2019" y="755"/>
                  </a:lnTo>
                  <a:lnTo>
                    <a:pt x="2031" y="739"/>
                  </a:lnTo>
                  <a:lnTo>
                    <a:pt x="2037" y="731"/>
                  </a:lnTo>
                  <a:lnTo>
                    <a:pt x="2044" y="722"/>
                  </a:lnTo>
                  <a:lnTo>
                    <a:pt x="2049" y="713"/>
                  </a:lnTo>
                  <a:lnTo>
                    <a:pt x="2056" y="706"/>
                  </a:lnTo>
                  <a:lnTo>
                    <a:pt x="2061" y="696"/>
                  </a:lnTo>
                  <a:lnTo>
                    <a:pt x="2066" y="687"/>
                  </a:lnTo>
                  <a:lnTo>
                    <a:pt x="2071" y="679"/>
                  </a:lnTo>
                  <a:lnTo>
                    <a:pt x="2077" y="670"/>
                  </a:lnTo>
                  <a:lnTo>
                    <a:pt x="2082" y="659"/>
                  </a:lnTo>
                  <a:lnTo>
                    <a:pt x="2087" y="651"/>
                  </a:lnTo>
                  <a:lnTo>
                    <a:pt x="2092" y="640"/>
                  </a:lnTo>
                  <a:lnTo>
                    <a:pt x="2099" y="632"/>
                  </a:lnTo>
                  <a:lnTo>
                    <a:pt x="2104" y="621"/>
                  </a:lnTo>
                  <a:lnTo>
                    <a:pt x="2110" y="611"/>
                  </a:lnTo>
                  <a:lnTo>
                    <a:pt x="2115" y="600"/>
                  </a:lnTo>
                  <a:lnTo>
                    <a:pt x="2120" y="592"/>
                  </a:lnTo>
                  <a:lnTo>
                    <a:pt x="2125" y="581"/>
                  </a:lnTo>
                  <a:lnTo>
                    <a:pt x="2131" y="571"/>
                  </a:lnTo>
                  <a:lnTo>
                    <a:pt x="2136" y="560"/>
                  </a:lnTo>
                  <a:lnTo>
                    <a:pt x="2143" y="552"/>
                  </a:lnTo>
                  <a:lnTo>
                    <a:pt x="2146" y="539"/>
                  </a:lnTo>
                  <a:lnTo>
                    <a:pt x="2151" y="529"/>
                  </a:lnTo>
                  <a:lnTo>
                    <a:pt x="2155" y="519"/>
                  </a:lnTo>
                  <a:lnTo>
                    <a:pt x="2160" y="508"/>
                  </a:lnTo>
                  <a:lnTo>
                    <a:pt x="2164" y="496"/>
                  </a:lnTo>
                  <a:lnTo>
                    <a:pt x="2169" y="486"/>
                  </a:lnTo>
                  <a:lnTo>
                    <a:pt x="2174" y="475"/>
                  </a:lnTo>
                  <a:lnTo>
                    <a:pt x="2179" y="465"/>
                  </a:lnTo>
                  <a:lnTo>
                    <a:pt x="2183" y="452"/>
                  </a:lnTo>
                  <a:lnTo>
                    <a:pt x="2188" y="442"/>
                  </a:lnTo>
                  <a:lnTo>
                    <a:pt x="2191" y="430"/>
                  </a:lnTo>
                  <a:lnTo>
                    <a:pt x="2197" y="419"/>
                  </a:lnTo>
                  <a:lnTo>
                    <a:pt x="2200" y="407"/>
                  </a:lnTo>
                  <a:lnTo>
                    <a:pt x="2205" y="397"/>
                  </a:lnTo>
                  <a:lnTo>
                    <a:pt x="2209" y="386"/>
                  </a:lnTo>
                  <a:lnTo>
                    <a:pt x="2214" y="376"/>
                  </a:lnTo>
                  <a:lnTo>
                    <a:pt x="2216" y="364"/>
                  </a:lnTo>
                  <a:lnTo>
                    <a:pt x="2221" y="353"/>
                  </a:lnTo>
                  <a:lnTo>
                    <a:pt x="2223" y="341"/>
                  </a:lnTo>
                  <a:lnTo>
                    <a:pt x="2228" y="331"/>
                  </a:lnTo>
                  <a:lnTo>
                    <a:pt x="2230" y="319"/>
                  </a:lnTo>
                  <a:lnTo>
                    <a:pt x="2235" y="308"/>
                  </a:lnTo>
                  <a:lnTo>
                    <a:pt x="2237" y="298"/>
                  </a:lnTo>
                  <a:lnTo>
                    <a:pt x="2242" y="287"/>
                  </a:lnTo>
                  <a:lnTo>
                    <a:pt x="2244" y="275"/>
                  </a:lnTo>
                  <a:lnTo>
                    <a:pt x="2247" y="265"/>
                  </a:lnTo>
                  <a:lnTo>
                    <a:pt x="2249" y="254"/>
                  </a:lnTo>
                  <a:lnTo>
                    <a:pt x="2252" y="244"/>
                  </a:lnTo>
                  <a:lnTo>
                    <a:pt x="2254" y="233"/>
                  </a:lnTo>
                  <a:lnTo>
                    <a:pt x="2257" y="223"/>
                  </a:lnTo>
                  <a:lnTo>
                    <a:pt x="2261" y="213"/>
                  </a:lnTo>
                  <a:lnTo>
                    <a:pt x="2264" y="202"/>
                  </a:lnTo>
                  <a:lnTo>
                    <a:pt x="2273" y="200"/>
                  </a:lnTo>
                  <a:lnTo>
                    <a:pt x="2289" y="200"/>
                  </a:lnTo>
                  <a:lnTo>
                    <a:pt x="2296" y="200"/>
                  </a:lnTo>
                  <a:lnTo>
                    <a:pt x="2304" y="200"/>
                  </a:lnTo>
                  <a:lnTo>
                    <a:pt x="2315" y="200"/>
                  </a:lnTo>
                  <a:lnTo>
                    <a:pt x="2325" y="200"/>
                  </a:lnTo>
                  <a:lnTo>
                    <a:pt x="2334" y="199"/>
                  </a:lnTo>
                  <a:lnTo>
                    <a:pt x="2344" y="199"/>
                  </a:lnTo>
                  <a:lnTo>
                    <a:pt x="2357" y="199"/>
                  </a:lnTo>
                  <a:lnTo>
                    <a:pt x="2369" y="199"/>
                  </a:lnTo>
                  <a:lnTo>
                    <a:pt x="2379" y="197"/>
                  </a:lnTo>
                  <a:lnTo>
                    <a:pt x="2393" y="197"/>
                  </a:lnTo>
                  <a:lnTo>
                    <a:pt x="2407" y="197"/>
                  </a:lnTo>
                  <a:lnTo>
                    <a:pt x="2423" y="197"/>
                  </a:lnTo>
                  <a:lnTo>
                    <a:pt x="2437" y="195"/>
                  </a:lnTo>
                  <a:lnTo>
                    <a:pt x="2450" y="193"/>
                  </a:lnTo>
                  <a:lnTo>
                    <a:pt x="2466" y="192"/>
                  </a:lnTo>
                  <a:lnTo>
                    <a:pt x="2482" y="192"/>
                  </a:lnTo>
                  <a:lnTo>
                    <a:pt x="2497" y="190"/>
                  </a:lnTo>
                  <a:lnTo>
                    <a:pt x="2513" y="190"/>
                  </a:lnTo>
                  <a:lnTo>
                    <a:pt x="2530" y="188"/>
                  </a:lnTo>
                  <a:lnTo>
                    <a:pt x="2548" y="188"/>
                  </a:lnTo>
                  <a:lnTo>
                    <a:pt x="2564" y="185"/>
                  </a:lnTo>
                  <a:lnTo>
                    <a:pt x="2579" y="185"/>
                  </a:lnTo>
                  <a:lnTo>
                    <a:pt x="2597" y="181"/>
                  </a:lnTo>
                  <a:lnTo>
                    <a:pt x="2616" y="181"/>
                  </a:lnTo>
                  <a:lnTo>
                    <a:pt x="2633" y="178"/>
                  </a:lnTo>
                  <a:lnTo>
                    <a:pt x="2652" y="178"/>
                  </a:lnTo>
                  <a:lnTo>
                    <a:pt x="2670" y="174"/>
                  </a:lnTo>
                  <a:lnTo>
                    <a:pt x="2689" y="174"/>
                  </a:lnTo>
                  <a:lnTo>
                    <a:pt x="2706" y="171"/>
                  </a:lnTo>
                  <a:lnTo>
                    <a:pt x="2725" y="167"/>
                  </a:lnTo>
                  <a:lnTo>
                    <a:pt x="2743" y="164"/>
                  </a:lnTo>
                  <a:lnTo>
                    <a:pt x="2762" y="162"/>
                  </a:lnTo>
                  <a:lnTo>
                    <a:pt x="2779" y="157"/>
                  </a:lnTo>
                  <a:lnTo>
                    <a:pt x="2798" y="155"/>
                  </a:lnTo>
                  <a:lnTo>
                    <a:pt x="2816" y="150"/>
                  </a:lnTo>
                  <a:lnTo>
                    <a:pt x="2835" y="148"/>
                  </a:lnTo>
                  <a:lnTo>
                    <a:pt x="2852" y="143"/>
                  </a:lnTo>
                  <a:lnTo>
                    <a:pt x="2870" y="139"/>
                  </a:lnTo>
                  <a:lnTo>
                    <a:pt x="2887" y="134"/>
                  </a:lnTo>
                  <a:lnTo>
                    <a:pt x="2906" y="131"/>
                  </a:lnTo>
                  <a:lnTo>
                    <a:pt x="2924" y="126"/>
                  </a:lnTo>
                  <a:lnTo>
                    <a:pt x="2941" y="122"/>
                  </a:lnTo>
                  <a:lnTo>
                    <a:pt x="2958" y="117"/>
                  </a:lnTo>
                  <a:lnTo>
                    <a:pt x="2977" y="113"/>
                  </a:lnTo>
                  <a:lnTo>
                    <a:pt x="2993" y="106"/>
                  </a:lnTo>
                  <a:lnTo>
                    <a:pt x="3009" y="101"/>
                  </a:lnTo>
                  <a:lnTo>
                    <a:pt x="3024" y="94"/>
                  </a:lnTo>
                  <a:lnTo>
                    <a:pt x="3042" y="89"/>
                  </a:lnTo>
                  <a:lnTo>
                    <a:pt x="3057" y="82"/>
                  </a:lnTo>
                  <a:lnTo>
                    <a:pt x="3073" y="77"/>
                  </a:lnTo>
                  <a:lnTo>
                    <a:pt x="3089" y="70"/>
                  </a:lnTo>
                  <a:lnTo>
                    <a:pt x="3104" y="65"/>
                  </a:lnTo>
                  <a:lnTo>
                    <a:pt x="3117" y="56"/>
                  </a:lnTo>
                  <a:lnTo>
                    <a:pt x="3130" y="49"/>
                  </a:lnTo>
                  <a:lnTo>
                    <a:pt x="3144" y="40"/>
                  </a:lnTo>
                  <a:lnTo>
                    <a:pt x="3158" y="33"/>
                  </a:lnTo>
                  <a:lnTo>
                    <a:pt x="3170" y="25"/>
                  </a:lnTo>
                  <a:lnTo>
                    <a:pt x="3183" y="16"/>
                  </a:lnTo>
                  <a:lnTo>
                    <a:pt x="3195" y="7"/>
                  </a:lnTo>
                  <a:lnTo>
                    <a:pt x="3207" y="0"/>
                  </a:lnTo>
                  <a:lnTo>
                    <a:pt x="3216" y="18"/>
                  </a:lnTo>
                  <a:lnTo>
                    <a:pt x="3224" y="39"/>
                  </a:lnTo>
                  <a:lnTo>
                    <a:pt x="3231" y="59"/>
                  </a:lnTo>
                  <a:lnTo>
                    <a:pt x="3240" y="82"/>
                  </a:lnTo>
                  <a:lnTo>
                    <a:pt x="3245" y="103"/>
                  </a:lnTo>
                  <a:lnTo>
                    <a:pt x="3252" y="127"/>
                  </a:lnTo>
                  <a:lnTo>
                    <a:pt x="3257" y="152"/>
                  </a:lnTo>
                  <a:lnTo>
                    <a:pt x="3263" y="178"/>
                  </a:lnTo>
                  <a:lnTo>
                    <a:pt x="3264" y="202"/>
                  </a:lnTo>
                  <a:lnTo>
                    <a:pt x="3268" y="228"/>
                  </a:lnTo>
                  <a:lnTo>
                    <a:pt x="3270" y="256"/>
                  </a:lnTo>
                  <a:lnTo>
                    <a:pt x="3271" y="284"/>
                  </a:lnTo>
                  <a:lnTo>
                    <a:pt x="3271" y="310"/>
                  </a:lnTo>
                  <a:lnTo>
                    <a:pt x="3271" y="339"/>
                  </a:lnTo>
                  <a:lnTo>
                    <a:pt x="3270" y="369"/>
                  </a:lnTo>
                  <a:lnTo>
                    <a:pt x="3270" y="400"/>
                  </a:lnTo>
                  <a:lnTo>
                    <a:pt x="3266" y="430"/>
                  </a:lnTo>
                  <a:lnTo>
                    <a:pt x="3263" y="459"/>
                  </a:lnTo>
                  <a:lnTo>
                    <a:pt x="3259" y="491"/>
                  </a:lnTo>
                  <a:lnTo>
                    <a:pt x="3256" y="522"/>
                  </a:lnTo>
                  <a:lnTo>
                    <a:pt x="3250" y="553"/>
                  </a:lnTo>
                  <a:lnTo>
                    <a:pt x="3245" y="585"/>
                  </a:lnTo>
                  <a:lnTo>
                    <a:pt x="3240" y="616"/>
                  </a:lnTo>
                  <a:lnTo>
                    <a:pt x="3235" y="649"/>
                  </a:lnTo>
                  <a:lnTo>
                    <a:pt x="3226" y="680"/>
                  </a:lnTo>
                  <a:lnTo>
                    <a:pt x="3219" y="712"/>
                  </a:lnTo>
                  <a:lnTo>
                    <a:pt x="3212" y="745"/>
                  </a:lnTo>
                  <a:lnTo>
                    <a:pt x="3205" y="778"/>
                  </a:lnTo>
                  <a:lnTo>
                    <a:pt x="3195" y="809"/>
                  </a:lnTo>
                  <a:lnTo>
                    <a:pt x="3188" y="840"/>
                  </a:lnTo>
                  <a:lnTo>
                    <a:pt x="3177" y="873"/>
                  </a:lnTo>
                  <a:lnTo>
                    <a:pt x="3170" y="906"/>
                  </a:lnTo>
                  <a:lnTo>
                    <a:pt x="3160" y="936"/>
                  </a:lnTo>
                  <a:lnTo>
                    <a:pt x="3150" y="967"/>
                  </a:lnTo>
                  <a:lnTo>
                    <a:pt x="3139" y="998"/>
                  </a:lnTo>
                  <a:lnTo>
                    <a:pt x="3129" y="1030"/>
                  </a:lnTo>
                  <a:lnTo>
                    <a:pt x="3117" y="1059"/>
                  </a:lnTo>
                  <a:lnTo>
                    <a:pt x="3106" y="1091"/>
                  </a:lnTo>
                  <a:lnTo>
                    <a:pt x="3094" y="1122"/>
                  </a:lnTo>
                  <a:lnTo>
                    <a:pt x="3084" y="1153"/>
                  </a:lnTo>
                  <a:lnTo>
                    <a:pt x="3070" y="1181"/>
                  </a:lnTo>
                  <a:lnTo>
                    <a:pt x="3059" y="1211"/>
                  </a:lnTo>
                  <a:lnTo>
                    <a:pt x="3045" y="1238"/>
                  </a:lnTo>
                  <a:lnTo>
                    <a:pt x="3035" y="1268"/>
                  </a:lnTo>
                  <a:lnTo>
                    <a:pt x="3021" y="1294"/>
                  </a:lnTo>
                  <a:lnTo>
                    <a:pt x="3010" y="1322"/>
                  </a:lnTo>
                  <a:lnTo>
                    <a:pt x="2997" y="1348"/>
                  </a:lnTo>
                  <a:lnTo>
                    <a:pt x="2986" y="1376"/>
                  </a:lnTo>
                  <a:lnTo>
                    <a:pt x="2972" y="1400"/>
                  </a:lnTo>
                  <a:lnTo>
                    <a:pt x="2960" y="1425"/>
                  </a:lnTo>
                  <a:lnTo>
                    <a:pt x="2946" y="1447"/>
                  </a:lnTo>
                  <a:lnTo>
                    <a:pt x="2936" y="1471"/>
                  </a:lnTo>
                  <a:lnTo>
                    <a:pt x="2922" y="1492"/>
                  </a:lnTo>
                  <a:lnTo>
                    <a:pt x="2910" y="1513"/>
                  </a:lnTo>
                  <a:lnTo>
                    <a:pt x="2897" y="1534"/>
                  </a:lnTo>
                  <a:lnTo>
                    <a:pt x="2887" y="1555"/>
                  </a:lnTo>
                  <a:lnTo>
                    <a:pt x="2873" y="1572"/>
                  </a:lnTo>
                  <a:lnTo>
                    <a:pt x="2861" y="1590"/>
                  </a:lnTo>
                  <a:lnTo>
                    <a:pt x="2849" y="1605"/>
                  </a:lnTo>
                  <a:lnTo>
                    <a:pt x="2838" y="1623"/>
                  </a:lnTo>
                  <a:lnTo>
                    <a:pt x="2826" y="1637"/>
                  </a:lnTo>
                  <a:lnTo>
                    <a:pt x="2816" y="1651"/>
                  </a:lnTo>
                  <a:lnTo>
                    <a:pt x="2805" y="1663"/>
                  </a:lnTo>
                  <a:lnTo>
                    <a:pt x="2795" y="1677"/>
                  </a:lnTo>
                  <a:close/>
                </a:path>
              </a:pathLst>
            </a:custGeom>
            <a:solidFill>
              <a:srgbClr val="ABD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4" name="Freeform 296"/>
            <p:cNvSpPr>
              <a:spLocks/>
            </p:cNvSpPr>
            <p:nvPr/>
          </p:nvSpPr>
          <p:spPr bwMode="auto">
            <a:xfrm>
              <a:off x="2222" y="1526"/>
              <a:ext cx="131" cy="272"/>
            </a:xfrm>
            <a:custGeom>
              <a:avLst/>
              <a:gdLst>
                <a:gd name="T0" fmla="*/ 219 w 263"/>
                <a:gd name="T1" fmla="*/ 14 h 545"/>
                <a:gd name="T2" fmla="*/ 228 w 263"/>
                <a:gd name="T3" fmla="*/ 42 h 545"/>
                <a:gd name="T4" fmla="*/ 237 w 263"/>
                <a:gd name="T5" fmla="*/ 73 h 545"/>
                <a:gd name="T6" fmla="*/ 244 w 263"/>
                <a:gd name="T7" fmla="*/ 105 h 545"/>
                <a:gd name="T8" fmla="*/ 249 w 263"/>
                <a:gd name="T9" fmla="*/ 138 h 545"/>
                <a:gd name="T10" fmla="*/ 254 w 263"/>
                <a:gd name="T11" fmla="*/ 171 h 545"/>
                <a:gd name="T12" fmla="*/ 257 w 263"/>
                <a:gd name="T13" fmla="*/ 204 h 545"/>
                <a:gd name="T14" fmla="*/ 261 w 263"/>
                <a:gd name="T15" fmla="*/ 239 h 545"/>
                <a:gd name="T16" fmla="*/ 263 w 263"/>
                <a:gd name="T17" fmla="*/ 272 h 545"/>
                <a:gd name="T18" fmla="*/ 247 w 263"/>
                <a:gd name="T19" fmla="*/ 287 h 545"/>
                <a:gd name="T20" fmla="*/ 221 w 263"/>
                <a:gd name="T21" fmla="*/ 287 h 545"/>
                <a:gd name="T22" fmla="*/ 198 w 263"/>
                <a:gd name="T23" fmla="*/ 291 h 545"/>
                <a:gd name="T24" fmla="*/ 177 w 263"/>
                <a:gd name="T25" fmla="*/ 298 h 545"/>
                <a:gd name="T26" fmla="*/ 158 w 263"/>
                <a:gd name="T27" fmla="*/ 306 h 545"/>
                <a:gd name="T28" fmla="*/ 139 w 263"/>
                <a:gd name="T29" fmla="*/ 315 h 545"/>
                <a:gd name="T30" fmla="*/ 124 w 263"/>
                <a:gd name="T31" fmla="*/ 327 h 545"/>
                <a:gd name="T32" fmla="*/ 111 w 263"/>
                <a:gd name="T33" fmla="*/ 341 h 545"/>
                <a:gd name="T34" fmla="*/ 96 w 263"/>
                <a:gd name="T35" fmla="*/ 362 h 545"/>
                <a:gd name="T36" fmla="*/ 84 w 263"/>
                <a:gd name="T37" fmla="*/ 385 h 545"/>
                <a:gd name="T38" fmla="*/ 73 w 263"/>
                <a:gd name="T39" fmla="*/ 407 h 545"/>
                <a:gd name="T40" fmla="*/ 68 w 263"/>
                <a:gd name="T41" fmla="*/ 433 h 545"/>
                <a:gd name="T42" fmla="*/ 66 w 263"/>
                <a:gd name="T43" fmla="*/ 458 h 545"/>
                <a:gd name="T44" fmla="*/ 66 w 263"/>
                <a:gd name="T45" fmla="*/ 482 h 545"/>
                <a:gd name="T46" fmla="*/ 66 w 263"/>
                <a:gd name="T47" fmla="*/ 505 h 545"/>
                <a:gd name="T48" fmla="*/ 70 w 263"/>
                <a:gd name="T49" fmla="*/ 525 h 545"/>
                <a:gd name="T50" fmla="*/ 56 w 263"/>
                <a:gd name="T51" fmla="*/ 536 h 545"/>
                <a:gd name="T52" fmla="*/ 26 w 263"/>
                <a:gd name="T53" fmla="*/ 541 h 545"/>
                <a:gd name="T54" fmla="*/ 7 w 263"/>
                <a:gd name="T55" fmla="*/ 529 h 545"/>
                <a:gd name="T56" fmla="*/ 2 w 263"/>
                <a:gd name="T57" fmla="*/ 499 h 545"/>
                <a:gd name="T58" fmla="*/ 0 w 263"/>
                <a:gd name="T59" fmla="*/ 472 h 545"/>
                <a:gd name="T60" fmla="*/ 0 w 263"/>
                <a:gd name="T61" fmla="*/ 444 h 545"/>
                <a:gd name="T62" fmla="*/ 2 w 263"/>
                <a:gd name="T63" fmla="*/ 416 h 545"/>
                <a:gd name="T64" fmla="*/ 2 w 263"/>
                <a:gd name="T65" fmla="*/ 390 h 545"/>
                <a:gd name="T66" fmla="*/ 5 w 263"/>
                <a:gd name="T67" fmla="*/ 364 h 545"/>
                <a:gd name="T68" fmla="*/ 11 w 263"/>
                <a:gd name="T69" fmla="*/ 339 h 545"/>
                <a:gd name="T70" fmla="*/ 16 w 263"/>
                <a:gd name="T71" fmla="*/ 315 h 545"/>
                <a:gd name="T72" fmla="*/ 21 w 263"/>
                <a:gd name="T73" fmla="*/ 291 h 545"/>
                <a:gd name="T74" fmla="*/ 30 w 263"/>
                <a:gd name="T75" fmla="*/ 268 h 545"/>
                <a:gd name="T76" fmla="*/ 37 w 263"/>
                <a:gd name="T77" fmla="*/ 247 h 545"/>
                <a:gd name="T78" fmla="*/ 45 w 263"/>
                <a:gd name="T79" fmla="*/ 226 h 545"/>
                <a:gd name="T80" fmla="*/ 54 w 263"/>
                <a:gd name="T81" fmla="*/ 206 h 545"/>
                <a:gd name="T82" fmla="*/ 64 w 263"/>
                <a:gd name="T83" fmla="*/ 185 h 545"/>
                <a:gd name="T84" fmla="*/ 75 w 263"/>
                <a:gd name="T85" fmla="*/ 167 h 545"/>
                <a:gd name="T86" fmla="*/ 84 w 263"/>
                <a:gd name="T87" fmla="*/ 150 h 545"/>
                <a:gd name="T88" fmla="*/ 94 w 263"/>
                <a:gd name="T89" fmla="*/ 133 h 545"/>
                <a:gd name="T90" fmla="*/ 108 w 263"/>
                <a:gd name="T91" fmla="*/ 108 h 545"/>
                <a:gd name="T92" fmla="*/ 127 w 263"/>
                <a:gd name="T93" fmla="*/ 79 h 545"/>
                <a:gd name="T94" fmla="*/ 146 w 263"/>
                <a:gd name="T95" fmla="*/ 56 h 545"/>
                <a:gd name="T96" fmla="*/ 162 w 263"/>
                <a:gd name="T97" fmla="*/ 37 h 545"/>
                <a:gd name="T98" fmla="*/ 176 w 263"/>
                <a:gd name="T99" fmla="*/ 21 h 545"/>
                <a:gd name="T100" fmla="*/ 190 w 263"/>
                <a:gd name="T101" fmla="*/ 9 h 545"/>
                <a:gd name="T102" fmla="*/ 216 w 263"/>
                <a:gd name="T103"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 h="545">
                  <a:moveTo>
                    <a:pt x="216" y="0"/>
                  </a:moveTo>
                  <a:lnTo>
                    <a:pt x="219" y="14"/>
                  </a:lnTo>
                  <a:lnTo>
                    <a:pt x="224" y="28"/>
                  </a:lnTo>
                  <a:lnTo>
                    <a:pt x="228" y="42"/>
                  </a:lnTo>
                  <a:lnTo>
                    <a:pt x="233" y="58"/>
                  </a:lnTo>
                  <a:lnTo>
                    <a:pt x="237" y="73"/>
                  </a:lnTo>
                  <a:lnTo>
                    <a:pt x="240" y="89"/>
                  </a:lnTo>
                  <a:lnTo>
                    <a:pt x="244" y="105"/>
                  </a:lnTo>
                  <a:lnTo>
                    <a:pt x="247" y="122"/>
                  </a:lnTo>
                  <a:lnTo>
                    <a:pt x="249" y="138"/>
                  </a:lnTo>
                  <a:lnTo>
                    <a:pt x="252" y="153"/>
                  </a:lnTo>
                  <a:lnTo>
                    <a:pt x="254" y="171"/>
                  </a:lnTo>
                  <a:lnTo>
                    <a:pt x="257" y="188"/>
                  </a:lnTo>
                  <a:lnTo>
                    <a:pt x="257" y="204"/>
                  </a:lnTo>
                  <a:lnTo>
                    <a:pt x="259" y="221"/>
                  </a:lnTo>
                  <a:lnTo>
                    <a:pt x="261" y="239"/>
                  </a:lnTo>
                  <a:lnTo>
                    <a:pt x="263" y="258"/>
                  </a:lnTo>
                  <a:lnTo>
                    <a:pt x="263" y="272"/>
                  </a:lnTo>
                  <a:lnTo>
                    <a:pt x="263" y="287"/>
                  </a:lnTo>
                  <a:lnTo>
                    <a:pt x="247" y="287"/>
                  </a:lnTo>
                  <a:lnTo>
                    <a:pt x="235" y="287"/>
                  </a:lnTo>
                  <a:lnTo>
                    <a:pt x="221" y="287"/>
                  </a:lnTo>
                  <a:lnTo>
                    <a:pt x="211" y="291"/>
                  </a:lnTo>
                  <a:lnTo>
                    <a:pt x="198" y="291"/>
                  </a:lnTo>
                  <a:lnTo>
                    <a:pt x="188" y="294"/>
                  </a:lnTo>
                  <a:lnTo>
                    <a:pt x="177" y="298"/>
                  </a:lnTo>
                  <a:lnTo>
                    <a:pt x="169" y="303"/>
                  </a:lnTo>
                  <a:lnTo>
                    <a:pt x="158" y="306"/>
                  </a:lnTo>
                  <a:lnTo>
                    <a:pt x="148" y="310"/>
                  </a:lnTo>
                  <a:lnTo>
                    <a:pt x="139" y="315"/>
                  </a:lnTo>
                  <a:lnTo>
                    <a:pt x="132" y="322"/>
                  </a:lnTo>
                  <a:lnTo>
                    <a:pt x="124" y="327"/>
                  </a:lnTo>
                  <a:lnTo>
                    <a:pt x="117" y="334"/>
                  </a:lnTo>
                  <a:lnTo>
                    <a:pt x="111" y="341"/>
                  </a:lnTo>
                  <a:lnTo>
                    <a:pt x="106" y="352"/>
                  </a:lnTo>
                  <a:lnTo>
                    <a:pt x="96" y="362"/>
                  </a:lnTo>
                  <a:lnTo>
                    <a:pt x="89" y="372"/>
                  </a:lnTo>
                  <a:lnTo>
                    <a:pt x="84" y="385"/>
                  </a:lnTo>
                  <a:lnTo>
                    <a:pt x="78" y="397"/>
                  </a:lnTo>
                  <a:lnTo>
                    <a:pt x="73" y="407"/>
                  </a:lnTo>
                  <a:lnTo>
                    <a:pt x="71" y="421"/>
                  </a:lnTo>
                  <a:lnTo>
                    <a:pt x="68" y="433"/>
                  </a:lnTo>
                  <a:lnTo>
                    <a:pt x="68" y="447"/>
                  </a:lnTo>
                  <a:lnTo>
                    <a:pt x="66" y="458"/>
                  </a:lnTo>
                  <a:lnTo>
                    <a:pt x="66" y="470"/>
                  </a:lnTo>
                  <a:lnTo>
                    <a:pt x="66" y="482"/>
                  </a:lnTo>
                  <a:lnTo>
                    <a:pt x="66" y="494"/>
                  </a:lnTo>
                  <a:lnTo>
                    <a:pt x="66" y="505"/>
                  </a:lnTo>
                  <a:lnTo>
                    <a:pt x="68" y="515"/>
                  </a:lnTo>
                  <a:lnTo>
                    <a:pt x="70" y="525"/>
                  </a:lnTo>
                  <a:lnTo>
                    <a:pt x="71" y="536"/>
                  </a:lnTo>
                  <a:lnTo>
                    <a:pt x="56" y="536"/>
                  </a:lnTo>
                  <a:lnTo>
                    <a:pt x="40" y="539"/>
                  </a:lnTo>
                  <a:lnTo>
                    <a:pt x="26" y="541"/>
                  </a:lnTo>
                  <a:lnTo>
                    <a:pt x="12" y="545"/>
                  </a:lnTo>
                  <a:lnTo>
                    <a:pt x="7" y="529"/>
                  </a:lnTo>
                  <a:lnTo>
                    <a:pt x="5" y="513"/>
                  </a:lnTo>
                  <a:lnTo>
                    <a:pt x="2" y="499"/>
                  </a:lnTo>
                  <a:lnTo>
                    <a:pt x="2" y="485"/>
                  </a:lnTo>
                  <a:lnTo>
                    <a:pt x="0" y="472"/>
                  </a:lnTo>
                  <a:lnTo>
                    <a:pt x="0" y="458"/>
                  </a:lnTo>
                  <a:lnTo>
                    <a:pt x="0" y="444"/>
                  </a:lnTo>
                  <a:lnTo>
                    <a:pt x="2" y="432"/>
                  </a:lnTo>
                  <a:lnTo>
                    <a:pt x="2" y="416"/>
                  </a:lnTo>
                  <a:lnTo>
                    <a:pt x="2" y="404"/>
                  </a:lnTo>
                  <a:lnTo>
                    <a:pt x="2" y="390"/>
                  </a:lnTo>
                  <a:lnTo>
                    <a:pt x="5" y="378"/>
                  </a:lnTo>
                  <a:lnTo>
                    <a:pt x="5" y="364"/>
                  </a:lnTo>
                  <a:lnTo>
                    <a:pt x="9" y="353"/>
                  </a:lnTo>
                  <a:lnTo>
                    <a:pt x="11" y="339"/>
                  </a:lnTo>
                  <a:lnTo>
                    <a:pt x="14" y="329"/>
                  </a:lnTo>
                  <a:lnTo>
                    <a:pt x="16" y="315"/>
                  </a:lnTo>
                  <a:lnTo>
                    <a:pt x="19" y="303"/>
                  </a:lnTo>
                  <a:lnTo>
                    <a:pt x="21" y="291"/>
                  </a:lnTo>
                  <a:lnTo>
                    <a:pt x="26" y="280"/>
                  </a:lnTo>
                  <a:lnTo>
                    <a:pt x="30" y="268"/>
                  </a:lnTo>
                  <a:lnTo>
                    <a:pt x="33" y="258"/>
                  </a:lnTo>
                  <a:lnTo>
                    <a:pt x="37" y="247"/>
                  </a:lnTo>
                  <a:lnTo>
                    <a:pt x="42" y="237"/>
                  </a:lnTo>
                  <a:lnTo>
                    <a:pt x="45" y="226"/>
                  </a:lnTo>
                  <a:lnTo>
                    <a:pt x="51" y="216"/>
                  </a:lnTo>
                  <a:lnTo>
                    <a:pt x="54" y="206"/>
                  </a:lnTo>
                  <a:lnTo>
                    <a:pt x="59" y="195"/>
                  </a:lnTo>
                  <a:lnTo>
                    <a:pt x="64" y="185"/>
                  </a:lnTo>
                  <a:lnTo>
                    <a:pt x="70" y="176"/>
                  </a:lnTo>
                  <a:lnTo>
                    <a:pt x="75" y="167"/>
                  </a:lnTo>
                  <a:lnTo>
                    <a:pt x="80" y="160"/>
                  </a:lnTo>
                  <a:lnTo>
                    <a:pt x="84" y="150"/>
                  </a:lnTo>
                  <a:lnTo>
                    <a:pt x="89" y="141"/>
                  </a:lnTo>
                  <a:lnTo>
                    <a:pt x="94" y="133"/>
                  </a:lnTo>
                  <a:lnTo>
                    <a:pt x="99" y="124"/>
                  </a:lnTo>
                  <a:lnTo>
                    <a:pt x="108" y="108"/>
                  </a:lnTo>
                  <a:lnTo>
                    <a:pt x="118" y="94"/>
                  </a:lnTo>
                  <a:lnTo>
                    <a:pt x="127" y="79"/>
                  </a:lnTo>
                  <a:lnTo>
                    <a:pt x="137" y="68"/>
                  </a:lnTo>
                  <a:lnTo>
                    <a:pt x="146" y="56"/>
                  </a:lnTo>
                  <a:lnTo>
                    <a:pt x="155" y="47"/>
                  </a:lnTo>
                  <a:lnTo>
                    <a:pt x="162" y="37"/>
                  </a:lnTo>
                  <a:lnTo>
                    <a:pt x="169" y="28"/>
                  </a:lnTo>
                  <a:lnTo>
                    <a:pt x="176" y="21"/>
                  </a:lnTo>
                  <a:lnTo>
                    <a:pt x="183" y="16"/>
                  </a:lnTo>
                  <a:lnTo>
                    <a:pt x="190" y="9"/>
                  </a:lnTo>
                  <a:lnTo>
                    <a:pt x="195" y="7"/>
                  </a:lnTo>
                  <a:lnTo>
                    <a:pt x="216" y="0"/>
                  </a:lnTo>
                  <a:close/>
                </a:path>
              </a:pathLst>
            </a:custGeom>
            <a:solidFill>
              <a:srgbClr val="C7C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5" name="Freeform 297"/>
            <p:cNvSpPr>
              <a:spLocks/>
            </p:cNvSpPr>
            <p:nvPr/>
          </p:nvSpPr>
          <p:spPr bwMode="auto">
            <a:xfrm>
              <a:off x="2603" y="1412"/>
              <a:ext cx="163" cy="485"/>
            </a:xfrm>
            <a:custGeom>
              <a:avLst/>
              <a:gdLst>
                <a:gd name="T0" fmla="*/ 202 w 327"/>
                <a:gd name="T1" fmla="*/ 20 h 970"/>
                <a:gd name="T2" fmla="*/ 221 w 327"/>
                <a:gd name="T3" fmla="*/ 53 h 970"/>
                <a:gd name="T4" fmla="*/ 242 w 327"/>
                <a:gd name="T5" fmla="*/ 92 h 970"/>
                <a:gd name="T6" fmla="*/ 257 w 327"/>
                <a:gd name="T7" fmla="*/ 130 h 970"/>
                <a:gd name="T8" fmla="*/ 275 w 327"/>
                <a:gd name="T9" fmla="*/ 172 h 970"/>
                <a:gd name="T10" fmla="*/ 288 w 327"/>
                <a:gd name="T11" fmla="*/ 217 h 970"/>
                <a:gd name="T12" fmla="*/ 301 w 327"/>
                <a:gd name="T13" fmla="*/ 262 h 970"/>
                <a:gd name="T14" fmla="*/ 309 w 327"/>
                <a:gd name="T15" fmla="*/ 309 h 970"/>
                <a:gd name="T16" fmla="*/ 316 w 327"/>
                <a:gd name="T17" fmla="*/ 358 h 970"/>
                <a:gd name="T18" fmla="*/ 322 w 327"/>
                <a:gd name="T19" fmla="*/ 408 h 970"/>
                <a:gd name="T20" fmla="*/ 327 w 327"/>
                <a:gd name="T21" fmla="*/ 462 h 970"/>
                <a:gd name="T22" fmla="*/ 325 w 327"/>
                <a:gd name="T23" fmla="*/ 516 h 970"/>
                <a:gd name="T24" fmla="*/ 322 w 327"/>
                <a:gd name="T25" fmla="*/ 572 h 970"/>
                <a:gd name="T26" fmla="*/ 315 w 327"/>
                <a:gd name="T27" fmla="*/ 624 h 970"/>
                <a:gd name="T28" fmla="*/ 308 w 327"/>
                <a:gd name="T29" fmla="*/ 678 h 970"/>
                <a:gd name="T30" fmla="*/ 295 w 327"/>
                <a:gd name="T31" fmla="*/ 728 h 970"/>
                <a:gd name="T32" fmla="*/ 282 w 327"/>
                <a:gd name="T33" fmla="*/ 779 h 970"/>
                <a:gd name="T34" fmla="*/ 264 w 327"/>
                <a:gd name="T35" fmla="*/ 824 h 970"/>
                <a:gd name="T36" fmla="*/ 245 w 327"/>
                <a:gd name="T37" fmla="*/ 869 h 970"/>
                <a:gd name="T38" fmla="*/ 222 w 327"/>
                <a:gd name="T39" fmla="*/ 907 h 970"/>
                <a:gd name="T40" fmla="*/ 200 w 327"/>
                <a:gd name="T41" fmla="*/ 946 h 970"/>
                <a:gd name="T42" fmla="*/ 125 w 327"/>
                <a:gd name="T43" fmla="*/ 911 h 970"/>
                <a:gd name="T44" fmla="*/ 108 w 327"/>
                <a:gd name="T45" fmla="*/ 878 h 970"/>
                <a:gd name="T46" fmla="*/ 94 w 327"/>
                <a:gd name="T47" fmla="*/ 846 h 970"/>
                <a:gd name="T48" fmla="*/ 97 w 327"/>
                <a:gd name="T49" fmla="*/ 829 h 970"/>
                <a:gd name="T50" fmla="*/ 141 w 327"/>
                <a:gd name="T51" fmla="*/ 836 h 970"/>
                <a:gd name="T52" fmla="*/ 179 w 327"/>
                <a:gd name="T53" fmla="*/ 826 h 970"/>
                <a:gd name="T54" fmla="*/ 215 w 327"/>
                <a:gd name="T55" fmla="*/ 803 h 970"/>
                <a:gd name="T56" fmla="*/ 243 w 327"/>
                <a:gd name="T57" fmla="*/ 763 h 970"/>
                <a:gd name="T58" fmla="*/ 264 w 327"/>
                <a:gd name="T59" fmla="*/ 714 h 970"/>
                <a:gd name="T60" fmla="*/ 268 w 327"/>
                <a:gd name="T61" fmla="*/ 683 h 970"/>
                <a:gd name="T62" fmla="*/ 271 w 327"/>
                <a:gd name="T63" fmla="*/ 650 h 970"/>
                <a:gd name="T64" fmla="*/ 273 w 327"/>
                <a:gd name="T65" fmla="*/ 615 h 970"/>
                <a:gd name="T66" fmla="*/ 273 w 327"/>
                <a:gd name="T67" fmla="*/ 579 h 970"/>
                <a:gd name="T68" fmla="*/ 268 w 327"/>
                <a:gd name="T69" fmla="*/ 540 h 970"/>
                <a:gd name="T70" fmla="*/ 261 w 327"/>
                <a:gd name="T71" fmla="*/ 497 h 970"/>
                <a:gd name="T72" fmla="*/ 250 w 327"/>
                <a:gd name="T73" fmla="*/ 459 h 970"/>
                <a:gd name="T74" fmla="*/ 238 w 327"/>
                <a:gd name="T75" fmla="*/ 429 h 970"/>
                <a:gd name="T76" fmla="*/ 221 w 327"/>
                <a:gd name="T77" fmla="*/ 401 h 970"/>
                <a:gd name="T78" fmla="*/ 189 w 327"/>
                <a:gd name="T79" fmla="*/ 377 h 970"/>
                <a:gd name="T80" fmla="*/ 158 w 327"/>
                <a:gd name="T81" fmla="*/ 368 h 970"/>
                <a:gd name="T82" fmla="*/ 129 w 327"/>
                <a:gd name="T83" fmla="*/ 370 h 970"/>
                <a:gd name="T84" fmla="*/ 99 w 327"/>
                <a:gd name="T85" fmla="*/ 379 h 970"/>
                <a:gd name="T86" fmla="*/ 69 w 327"/>
                <a:gd name="T87" fmla="*/ 393 h 970"/>
                <a:gd name="T88" fmla="*/ 43 w 327"/>
                <a:gd name="T89" fmla="*/ 408 h 970"/>
                <a:gd name="T90" fmla="*/ 17 w 327"/>
                <a:gd name="T91" fmla="*/ 424 h 970"/>
                <a:gd name="T92" fmla="*/ 0 w 327"/>
                <a:gd name="T93" fmla="*/ 420 h 970"/>
                <a:gd name="T94" fmla="*/ 0 w 327"/>
                <a:gd name="T95" fmla="*/ 386 h 970"/>
                <a:gd name="T96" fmla="*/ 3 w 327"/>
                <a:gd name="T97" fmla="*/ 351 h 970"/>
                <a:gd name="T98" fmla="*/ 7 w 327"/>
                <a:gd name="T99" fmla="*/ 318 h 970"/>
                <a:gd name="T100" fmla="*/ 14 w 327"/>
                <a:gd name="T101" fmla="*/ 286 h 970"/>
                <a:gd name="T102" fmla="*/ 22 w 327"/>
                <a:gd name="T103" fmla="*/ 257 h 970"/>
                <a:gd name="T104" fmla="*/ 29 w 327"/>
                <a:gd name="T105" fmla="*/ 227 h 970"/>
                <a:gd name="T106" fmla="*/ 45 w 327"/>
                <a:gd name="T107" fmla="*/ 184 h 970"/>
                <a:gd name="T108" fmla="*/ 64 w 327"/>
                <a:gd name="T109" fmla="*/ 139 h 970"/>
                <a:gd name="T110" fmla="*/ 83 w 327"/>
                <a:gd name="T111" fmla="*/ 100 h 970"/>
                <a:gd name="T112" fmla="*/ 101 w 327"/>
                <a:gd name="T113" fmla="*/ 69 h 970"/>
                <a:gd name="T114" fmla="*/ 120 w 327"/>
                <a:gd name="T115" fmla="*/ 45 h 970"/>
                <a:gd name="T116" fmla="*/ 142 w 327"/>
                <a:gd name="T117" fmla="*/ 1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7" h="970">
                  <a:moveTo>
                    <a:pt x="188" y="0"/>
                  </a:moveTo>
                  <a:lnTo>
                    <a:pt x="193" y="10"/>
                  </a:lnTo>
                  <a:lnTo>
                    <a:pt x="202" y="20"/>
                  </a:lnTo>
                  <a:lnTo>
                    <a:pt x="207" y="31"/>
                  </a:lnTo>
                  <a:lnTo>
                    <a:pt x="215" y="43"/>
                  </a:lnTo>
                  <a:lnTo>
                    <a:pt x="221" y="53"/>
                  </a:lnTo>
                  <a:lnTo>
                    <a:pt x="228" y="66"/>
                  </a:lnTo>
                  <a:lnTo>
                    <a:pt x="235" y="78"/>
                  </a:lnTo>
                  <a:lnTo>
                    <a:pt x="242" y="92"/>
                  </a:lnTo>
                  <a:lnTo>
                    <a:pt x="247" y="104"/>
                  </a:lnTo>
                  <a:lnTo>
                    <a:pt x="252" y="118"/>
                  </a:lnTo>
                  <a:lnTo>
                    <a:pt x="257" y="130"/>
                  </a:lnTo>
                  <a:lnTo>
                    <a:pt x="264" y="144"/>
                  </a:lnTo>
                  <a:lnTo>
                    <a:pt x="269" y="158"/>
                  </a:lnTo>
                  <a:lnTo>
                    <a:pt x="275" y="172"/>
                  </a:lnTo>
                  <a:lnTo>
                    <a:pt x="280" y="187"/>
                  </a:lnTo>
                  <a:lnTo>
                    <a:pt x="285" y="203"/>
                  </a:lnTo>
                  <a:lnTo>
                    <a:pt x="288" y="217"/>
                  </a:lnTo>
                  <a:lnTo>
                    <a:pt x="292" y="231"/>
                  </a:lnTo>
                  <a:lnTo>
                    <a:pt x="295" y="246"/>
                  </a:lnTo>
                  <a:lnTo>
                    <a:pt x="301" y="262"/>
                  </a:lnTo>
                  <a:lnTo>
                    <a:pt x="302" y="278"/>
                  </a:lnTo>
                  <a:lnTo>
                    <a:pt x="306" y="293"/>
                  </a:lnTo>
                  <a:lnTo>
                    <a:pt x="309" y="309"/>
                  </a:lnTo>
                  <a:lnTo>
                    <a:pt x="313" y="326"/>
                  </a:lnTo>
                  <a:lnTo>
                    <a:pt x="315" y="342"/>
                  </a:lnTo>
                  <a:lnTo>
                    <a:pt x="316" y="358"/>
                  </a:lnTo>
                  <a:lnTo>
                    <a:pt x="318" y="375"/>
                  </a:lnTo>
                  <a:lnTo>
                    <a:pt x="322" y="393"/>
                  </a:lnTo>
                  <a:lnTo>
                    <a:pt x="322" y="408"/>
                  </a:lnTo>
                  <a:lnTo>
                    <a:pt x="323" y="426"/>
                  </a:lnTo>
                  <a:lnTo>
                    <a:pt x="325" y="443"/>
                  </a:lnTo>
                  <a:lnTo>
                    <a:pt x="327" y="462"/>
                  </a:lnTo>
                  <a:lnTo>
                    <a:pt x="325" y="479"/>
                  </a:lnTo>
                  <a:lnTo>
                    <a:pt x="325" y="499"/>
                  </a:lnTo>
                  <a:lnTo>
                    <a:pt x="325" y="516"/>
                  </a:lnTo>
                  <a:lnTo>
                    <a:pt x="325" y="535"/>
                  </a:lnTo>
                  <a:lnTo>
                    <a:pt x="323" y="553"/>
                  </a:lnTo>
                  <a:lnTo>
                    <a:pt x="322" y="572"/>
                  </a:lnTo>
                  <a:lnTo>
                    <a:pt x="320" y="589"/>
                  </a:lnTo>
                  <a:lnTo>
                    <a:pt x="318" y="608"/>
                  </a:lnTo>
                  <a:lnTo>
                    <a:pt x="315" y="624"/>
                  </a:lnTo>
                  <a:lnTo>
                    <a:pt x="313" y="643"/>
                  </a:lnTo>
                  <a:lnTo>
                    <a:pt x="309" y="659"/>
                  </a:lnTo>
                  <a:lnTo>
                    <a:pt x="308" y="678"/>
                  </a:lnTo>
                  <a:lnTo>
                    <a:pt x="302" y="693"/>
                  </a:lnTo>
                  <a:lnTo>
                    <a:pt x="299" y="712"/>
                  </a:lnTo>
                  <a:lnTo>
                    <a:pt x="295" y="728"/>
                  </a:lnTo>
                  <a:lnTo>
                    <a:pt x="292" y="747"/>
                  </a:lnTo>
                  <a:lnTo>
                    <a:pt x="287" y="763"/>
                  </a:lnTo>
                  <a:lnTo>
                    <a:pt x="282" y="779"/>
                  </a:lnTo>
                  <a:lnTo>
                    <a:pt x="276" y="794"/>
                  </a:lnTo>
                  <a:lnTo>
                    <a:pt x="271" y="810"/>
                  </a:lnTo>
                  <a:lnTo>
                    <a:pt x="264" y="824"/>
                  </a:lnTo>
                  <a:lnTo>
                    <a:pt x="257" y="839"/>
                  </a:lnTo>
                  <a:lnTo>
                    <a:pt x="250" y="853"/>
                  </a:lnTo>
                  <a:lnTo>
                    <a:pt x="245" y="869"/>
                  </a:lnTo>
                  <a:lnTo>
                    <a:pt x="236" y="881"/>
                  </a:lnTo>
                  <a:lnTo>
                    <a:pt x="229" y="895"/>
                  </a:lnTo>
                  <a:lnTo>
                    <a:pt x="222" y="907"/>
                  </a:lnTo>
                  <a:lnTo>
                    <a:pt x="215" y="921"/>
                  </a:lnTo>
                  <a:lnTo>
                    <a:pt x="207" y="933"/>
                  </a:lnTo>
                  <a:lnTo>
                    <a:pt x="200" y="946"/>
                  </a:lnTo>
                  <a:lnTo>
                    <a:pt x="191" y="958"/>
                  </a:lnTo>
                  <a:lnTo>
                    <a:pt x="184" y="970"/>
                  </a:lnTo>
                  <a:lnTo>
                    <a:pt x="125" y="911"/>
                  </a:lnTo>
                  <a:lnTo>
                    <a:pt x="118" y="899"/>
                  </a:lnTo>
                  <a:lnTo>
                    <a:pt x="113" y="888"/>
                  </a:lnTo>
                  <a:lnTo>
                    <a:pt x="108" y="878"/>
                  </a:lnTo>
                  <a:lnTo>
                    <a:pt x="102" y="867"/>
                  </a:lnTo>
                  <a:lnTo>
                    <a:pt x="97" y="857"/>
                  </a:lnTo>
                  <a:lnTo>
                    <a:pt x="94" y="846"/>
                  </a:lnTo>
                  <a:lnTo>
                    <a:pt x="89" y="836"/>
                  </a:lnTo>
                  <a:lnTo>
                    <a:pt x="85" y="826"/>
                  </a:lnTo>
                  <a:lnTo>
                    <a:pt x="97" y="829"/>
                  </a:lnTo>
                  <a:lnTo>
                    <a:pt x="113" y="832"/>
                  </a:lnTo>
                  <a:lnTo>
                    <a:pt x="125" y="834"/>
                  </a:lnTo>
                  <a:lnTo>
                    <a:pt x="141" y="836"/>
                  </a:lnTo>
                  <a:lnTo>
                    <a:pt x="153" y="834"/>
                  </a:lnTo>
                  <a:lnTo>
                    <a:pt x="167" y="831"/>
                  </a:lnTo>
                  <a:lnTo>
                    <a:pt x="179" y="826"/>
                  </a:lnTo>
                  <a:lnTo>
                    <a:pt x="193" y="822"/>
                  </a:lnTo>
                  <a:lnTo>
                    <a:pt x="203" y="812"/>
                  </a:lnTo>
                  <a:lnTo>
                    <a:pt x="215" y="803"/>
                  </a:lnTo>
                  <a:lnTo>
                    <a:pt x="226" y="791"/>
                  </a:lnTo>
                  <a:lnTo>
                    <a:pt x="236" y="779"/>
                  </a:lnTo>
                  <a:lnTo>
                    <a:pt x="243" y="763"/>
                  </a:lnTo>
                  <a:lnTo>
                    <a:pt x="252" y="749"/>
                  </a:lnTo>
                  <a:lnTo>
                    <a:pt x="257" y="732"/>
                  </a:lnTo>
                  <a:lnTo>
                    <a:pt x="264" y="714"/>
                  </a:lnTo>
                  <a:lnTo>
                    <a:pt x="264" y="704"/>
                  </a:lnTo>
                  <a:lnTo>
                    <a:pt x="266" y="693"/>
                  </a:lnTo>
                  <a:lnTo>
                    <a:pt x="268" y="683"/>
                  </a:lnTo>
                  <a:lnTo>
                    <a:pt x="269" y="673"/>
                  </a:lnTo>
                  <a:lnTo>
                    <a:pt x="269" y="660"/>
                  </a:lnTo>
                  <a:lnTo>
                    <a:pt x="271" y="650"/>
                  </a:lnTo>
                  <a:lnTo>
                    <a:pt x="271" y="639"/>
                  </a:lnTo>
                  <a:lnTo>
                    <a:pt x="273" y="629"/>
                  </a:lnTo>
                  <a:lnTo>
                    <a:pt x="273" y="615"/>
                  </a:lnTo>
                  <a:lnTo>
                    <a:pt x="273" y="603"/>
                  </a:lnTo>
                  <a:lnTo>
                    <a:pt x="273" y="591"/>
                  </a:lnTo>
                  <a:lnTo>
                    <a:pt x="273" y="579"/>
                  </a:lnTo>
                  <a:lnTo>
                    <a:pt x="271" y="565"/>
                  </a:lnTo>
                  <a:lnTo>
                    <a:pt x="269" y="553"/>
                  </a:lnTo>
                  <a:lnTo>
                    <a:pt x="268" y="540"/>
                  </a:lnTo>
                  <a:lnTo>
                    <a:pt x="268" y="528"/>
                  </a:lnTo>
                  <a:lnTo>
                    <a:pt x="264" y="513"/>
                  </a:lnTo>
                  <a:lnTo>
                    <a:pt x="261" y="497"/>
                  </a:lnTo>
                  <a:lnTo>
                    <a:pt x="257" y="483"/>
                  </a:lnTo>
                  <a:lnTo>
                    <a:pt x="255" y="471"/>
                  </a:lnTo>
                  <a:lnTo>
                    <a:pt x="250" y="459"/>
                  </a:lnTo>
                  <a:lnTo>
                    <a:pt x="247" y="448"/>
                  </a:lnTo>
                  <a:lnTo>
                    <a:pt x="242" y="438"/>
                  </a:lnTo>
                  <a:lnTo>
                    <a:pt x="238" y="429"/>
                  </a:lnTo>
                  <a:lnTo>
                    <a:pt x="231" y="419"/>
                  </a:lnTo>
                  <a:lnTo>
                    <a:pt x="226" y="410"/>
                  </a:lnTo>
                  <a:lnTo>
                    <a:pt x="221" y="401"/>
                  </a:lnTo>
                  <a:lnTo>
                    <a:pt x="215" y="396"/>
                  </a:lnTo>
                  <a:lnTo>
                    <a:pt x="202" y="384"/>
                  </a:lnTo>
                  <a:lnTo>
                    <a:pt x="189" y="377"/>
                  </a:lnTo>
                  <a:lnTo>
                    <a:pt x="179" y="372"/>
                  </a:lnTo>
                  <a:lnTo>
                    <a:pt x="168" y="370"/>
                  </a:lnTo>
                  <a:lnTo>
                    <a:pt x="158" y="368"/>
                  </a:lnTo>
                  <a:lnTo>
                    <a:pt x="149" y="368"/>
                  </a:lnTo>
                  <a:lnTo>
                    <a:pt x="139" y="368"/>
                  </a:lnTo>
                  <a:lnTo>
                    <a:pt x="129" y="370"/>
                  </a:lnTo>
                  <a:lnTo>
                    <a:pt x="118" y="372"/>
                  </a:lnTo>
                  <a:lnTo>
                    <a:pt x="109" y="377"/>
                  </a:lnTo>
                  <a:lnTo>
                    <a:pt x="99" y="379"/>
                  </a:lnTo>
                  <a:lnTo>
                    <a:pt x="89" y="384"/>
                  </a:lnTo>
                  <a:lnTo>
                    <a:pt x="78" y="387"/>
                  </a:lnTo>
                  <a:lnTo>
                    <a:pt x="69" y="393"/>
                  </a:lnTo>
                  <a:lnTo>
                    <a:pt x="59" y="398"/>
                  </a:lnTo>
                  <a:lnTo>
                    <a:pt x="52" y="403"/>
                  </a:lnTo>
                  <a:lnTo>
                    <a:pt x="43" y="408"/>
                  </a:lnTo>
                  <a:lnTo>
                    <a:pt x="36" y="413"/>
                  </a:lnTo>
                  <a:lnTo>
                    <a:pt x="26" y="419"/>
                  </a:lnTo>
                  <a:lnTo>
                    <a:pt x="17" y="424"/>
                  </a:lnTo>
                  <a:lnTo>
                    <a:pt x="7" y="429"/>
                  </a:lnTo>
                  <a:lnTo>
                    <a:pt x="0" y="434"/>
                  </a:lnTo>
                  <a:lnTo>
                    <a:pt x="0" y="420"/>
                  </a:lnTo>
                  <a:lnTo>
                    <a:pt x="0" y="408"/>
                  </a:lnTo>
                  <a:lnTo>
                    <a:pt x="0" y="396"/>
                  </a:lnTo>
                  <a:lnTo>
                    <a:pt x="0" y="386"/>
                  </a:lnTo>
                  <a:lnTo>
                    <a:pt x="0" y="373"/>
                  </a:lnTo>
                  <a:lnTo>
                    <a:pt x="2" y="361"/>
                  </a:lnTo>
                  <a:lnTo>
                    <a:pt x="3" y="351"/>
                  </a:lnTo>
                  <a:lnTo>
                    <a:pt x="5" y="340"/>
                  </a:lnTo>
                  <a:lnTo>
                    <a:pt x="5" y="328"/>
                  </a:lnTo>
                  <a:lnTo>
                    <a:pt x="7" y="318"/>
                  </a:lnTo>
                  <a:lnTo>
                    <a:pt x="9" y="307"/>
                  </a:lnTo>
                  <a:lnTo>
                    <a:pt x="12" y="297"/>
                  </a:lnTo>
                  <a:lnTo>
                    <a:pt x="14" y="286"/>
                  </a:lnTo>
                  <a:lnTo>
                    <a:pt x="17" y="276"/>
                  </a:lnTo>
                  <a:lnTo>
                    <a:pt x="19" y="266"/>
                  </a:lnTo>
                  <a:lnTo>
                    <a:pt x="22" y="257"/>
                  </a:lnTo>
                  <a:lnTo>
                    <a:pt x="24" y="246"/>
                  </a:lnTo>
                  <a:lnTo>
                    <a:pt x="28" y="236"/>
                  </a:lnTo>
                  <a:lnTo>
                    <a:pt x="29" y="227"/>
                  </a:lnTo>
                  <a:lnTo>
                    <a:pt x="33" y="219"/>
                  </a:lnTo>
                  <a:lnTo>
                    <a:pt x="38" y="200"/>
                  </a:lnTo>
                  <a:lnTo>
                    <a:pt x="45" y="184"/>
                  </a:lnTo>
                  <a:lnTo>
                    <a:pt x="50" y="168"/>
                  </a:lnTo>
                  <a:lnTo>
                    <a:pt x="57" y="153"/>
                  </a:lnTo>
                  <a:lnTo>
                    <a:pt x="64" y="139"/>
                  </a:lnTo>
                  <a:lnTo>
                    <a:pt x="71" y="126"/>
                  </a:lnTo>
                  <a:lnTo>
                    <a:pt x="76" y="113"/>
                  </a:lnTo>
                  <a:lnTo>
                    <a:pt x="83" y="100"/>
                  </a:lnTo>
                  <a:lnTo>
                    <a:pt x="89" y="90"/>
                  </a:lnTo>
                  <a:lnTo>
                    <a:pt x="95" y="80"/>
                  </a:lnTo>
                  <a:lnTo>
                    <a:pt x="101" y="69"/>
                  </a:lnTo>
                  <a:lnTo>
                    <a:pt x="108" y="59"/>
                  </a:lnTo>
                  <a:lnTo>
                    <a:pt x="113" y="50"/>
                  </a:lnTo>
                  <a:lnTo>
                    <a:pt x="120" y="45"/>
                  </a:lnTo>
                  <a:lnTo>
                    <a:pt x="129" y="31"/>
                  </a:lnTo>
                  <a:lnTo>
                    <a:pt x="137" y="22"/>
                  </a:lnTo>
                  <a:lnTo>
                    <a:pt x="142" y="15"/>
                  </a:lnTo>
                  <a:lnTo>
                    <a:pt x="148" y="13"/>
                  </a:lnTo>
                  <a:lnTo>
                    <a:pt x="188" y="0"/>
                  </a:lnTo>
                  <a:close/>
                </a:path>
              </a:pathLst>
            </a:custGeom>
            <a:solidFill>
              <a:srgbClr val="C7C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6" name="Freeform 298"/>
            <p:cNvSpPr>
              <a:spLocks/>
            </p:cNvSpPr>
            <p:nvPr/>
          </p:nvSpPr>
          <p:spPr bwMode="auto">
            <a:xfrm>
              <a:off x="2401" y="1340"/>
              <a:ext cx="277" cy="617"/>
            </a:xfrm>
            <a:custGeom>
              <a:avLst/>
              <a:gdLst>
                <a:gd name="T0" fmla="*/ 501 w 553"/>
                <a:gd name="T1" fmla="*/ 150 h 1233"/>
                <a:gd name="T2" fmla="*/ 470 w 553"/>
                <a:gd name="T3" fmla="*/ 197 h 1233"/>
                <a:gd name="T4" fmla="*/ 447 w 553"/>
                <a:gd name="T5" fmla="*/ 238 h 1233"/>
                <a:gd name="T6" fmla="*/ 428 w 553"/>
                <a:gd name="T7" fmla="*/ 278 h 1233"/>
                <a:gd name="T8" fmla="*/ 411 w 553"/>
                <a:gd name="T9" fmla="*/ 325 h 1233"/>
                <a:gd name="T10" fmla="*/ 393 w 553"/>
                <a:gd name="T11" fmla="*/ 376 h 1233"/>
                <a:gd name="T12" fmla="*/ 379 w 553"/>
                <a:gd name="T13" fmla="*/ 433 h 1233"/>
                <a:gd name="T14" fmla="*/ 369 w 553"/>
                <a:gd name="T15" fmla="*/ 496 h 1233"/>
                <a:gd name="T16" fmla="*/ 366 w 553"/>
                <a:gd name="T17" fmla="*/ 564 h 1233"/>
                <a:gd name="T18" fmla="*/ 364 w 553"/>
                <a:gd name="T19" fmla="*/ 635 h 1233"/>
                <a:gd name="T20" fmla="*/ 371 w 553"/>
                <a:gd name="T21" fmla="*/ 715 h 1233"/>
                <a:gd name="T22" fmla="*/ 388 w 553"/>
                <a:gd name="T23" fmla="*/ 797 h 1233"/>
                <a:gd name="T24" fmla="*/ 413 w 553"/>
                <a:gd name="T25" fmla="*/ 885 h 1233"/>
                <a:gd name="T26" fmla="*/ 430 w 553"/>
                <a:gd name="T27" fmla="*/ 932 h 1233"/>
                <a:gd name="T28" fmla="*/ 451 w 553"/>
                <a:gd name="T29" fmla="*/ 984 h 1233"/>
                <a:gd name="T30" fmla="*/ 479 w 553"/>
                <a:gd name="T31" fmla="*/ 1047 h 1233"/>
                <a:gd name="T32" fmla="*/ 498 w 553"/>
                <a:gd name="T33" fmla="*/ 1084 h 1233"/>
                <a:gd name="T34" fmla="*/ 536 w 553"/>
                <a:gd name="T35" fmla="*/ 1132 h 1233"/>
                <a:gd name="T36" fmla="*/ 543 w 553"/>
                <a:gd name="T37" fmla="*/ 1162 h 1233"/>
                <a:gd name="T38" fmla="*/ 501 w 553"/>
                <a:gd name="T39" fmla="*/ 1193 h 1233"/>
                <a:gd name="T40" fmla="*/ 458 w 553"/>
                <a:gd name="T41" fmla="*/ 1216 h 1233"/>
                <a:gd name="T42" fmla="*/ 413 w 553"/>
                <a:gd name="T43" fmla="*/ 1228 h 1233"/>
                <a:gd name="T44" fmla="*/ 371 w 553"/>
                <a:gd name="T45" fmla="*/ 1231 h 1233"/>
                <a:gd name="T46" fmla="*/ 324 w 553"/>
                <a:gd name="T47" fmla="*/ 1224 h 1233"/>
                <a:gd name="T48" fmla="*/ 253 w 553"/>
                <a:gd name="T49" fmla="*/ 1197 h 1233"/>
                <a:gd name="T50" fmla="*/ 211 w 553"/>
                <a:gd name="T51" fmla="*/ 1167 h 1233"/>
                <a:gd name="T52" fmla="*/ 179 w 553"/>
                <a:gd name="T53" fmla="*/ 1137 h 1233"/>
                <a:gd name="T54" fmla="*/ 150 w 553"/>
                <a:gd name="T55" fmla="*/ 1104 h 1233"/>
                <a:gd name="T56" fmla="*/ 124 w 553"/>
                <a:gd name="T57" fmla="*/ 1068 h 1233"/>
                <a:gd name="T58" fmla="*/ 98 w 553"/>
                <a:gd name="T59" fmla="*/ 1024 h 1233"/>
                <a:gd name="T60" fmla="*/ 77 w 553"/>
                <a:gd name="T61" fmla="*/ 977 h 1233"/>
                <a:gd name="T62" fmla="*/ 56 w 553"/>
                <a:gd name="T63" fmla="*/ 929 h 1233"/>
                <a:gd name="T64" fmla="*/ 39 w 553"/>
                <a:gd name="T65" fmla="*/ 877 h 1233"/>
                <a:gd name="T66" fmla="*/ 23 w 553"/>
                <a:gd name="T67" fmla="*/ 821 h 1233"/>
                <a:gd name="T68" fmla="*/ 13 w 553"/>
                <a:gd name="T69" fmla="*/ 764 h 1233"/>
                <a:gd name="T70" fmla="*/ 4 w 553"/>
                <a:gd name="T71" fmla="*/ 703 h 1233"/>
                <a:gd name="T72" fmla="*/ 2 w 553"/>
                <a:gd name="T73" fmla="*/ 642 h 1233"/>
                <a:gd name="T74" fmla="*/ 0 w 553"/>
                <a:gd name="T75" fmla="*/ 597 h 1233"/>
                <a:gd name="T76" fmla="*/ 0 w 553"/>
                <a:gd name="T77" fmla="*/ 555 h 1233"/>
                <a:gd name="T78" fmla="*/ 2 w 553"/>
                <a:gd name="T79" fmla="*/ 515 h 1233"/>
                <a:gd name="T80" fmla="*/ 7 w 553"/>
                <a:gd name="T81" fmla="*/ 477 h 1233"/>
                <a:gd name="T82" fmla="*/ 13 w 553"/>
                <a:gd name="T83" fmla="*/ 438 h 1233"/>
                <a:gd name="T84" fmla="*/ 18 w 553"/>
                <a:gd name="T85" fmla="*/ 400 h 1233"/>
                <a:gd name="T86" fmla="*/ 35 w 553"/>
                <a:gd name="T87" fmla="*/ 338 h 1233"/>
                <a:gd name="T88" fmla="*/ 56 w 553"/>
                <a:gd name="T89" fmla="*/ 270 h 1233"/>
                <a:gd name="T90" fmla="*/ 86 w 553"/>
                <a:gd name="T91" fmla="*/ 207 h 1233"/>
                <a:gd name="T92" fmla="*/ 117 w 553"/>
                <a:gd name="T93" fmla="*/ 150 h 1233"/>
                <a:gd name="T94" fmla="*/ 157 w 553"/>
                <a:gd name="T95" fmla="*/ 103 h 1233"/>
                <a:gd name="T96" fmla="*/ 197 w 553"/>
                <a:gd name="T97" fmla="*/ 61 h 1233"/>
                <a:gd name="T98" fmla="*/ 242 w 553"/>
                <a:gd name="T99" fmla="*/ 32 h 1233"/>
                <a:gd name="T100" fmla="*/ 289 w 553"/>
                <a:gd name="T101" fmla="*/ 11 h 1233"/>
                <a:gd name="T102" fmla="*/ 336 w 553"/>
                <a:gd name="T103" fmla="*/ 2 h 1233"/>
                <a:gd name="T104" fmla="*/ 386 w 553"/>
                <a:gd name="T105" fmla="*/ 2 h 1233"/>
                <a:gd name="T106" fmla="*/ 437 w 553"/>
                <a:gd name="T107" fmla="*/ 18 h 1233"/>
                <a:gd name="T108" fmla="*/ 486 w 553"/>
                <a:gd name="T109" fmla="*/ 42 h 1233"/>
                <a:gd name="T110" fmla="*/ 533 w 553"/>
                <a:gd name="T111" fmla="*/ 78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3" h="1233">
                  <a:moveTo>
                    <a:pt x="522" y="131"/>
                  </a:moveTo>
                  <a:lnTo>
                    <a:pt x="517" y="132"/>
                  </a:lnTo>
                  <a:lnTo>
                    <a:pt x="508" y="145"/>
                  </a:lnTo>
                  <a:lnTo>
                    <a:pt x="501" y="150"/>
                  </a:lnTo>
                  <a:lnTo>
                    <a:pt x="494" y="160"/>
                  </a:lnTo>
                  <a:lnTo>
                    <a:pt x="487" y="171"/>
                  </a:lnTo>
                  <a:lnTo>
                    <a:pt x="480" y="185"/>
                  </a:lnTo>
                  <a:lnTo>
                    <a:pt x="470" y="197"/>
                  </a:lnTo>
                  <a:lnTo>
                    <a:pt x="461" y="212"/>
                  </a:lnTo>
                  <a:lnTo>
                    <a:pt x="456" y="219"/>
                  </a:lnTo>
                  <a:lnTo>
                    <a:pt x="453" y="228"/>
                  </a:lnTo>
                  <a:lnTo>
                    <a:pt x="447" y="238"/>
                  </a:lnTo>
                  <a:lnTo>
                    <a:pt x="444" y="249"/>
                  </a:lnTo>
                  <a:lnTo>
                    <a:pt x="439" y="258"/>
                  </a:lnTo>
                  <a:lnTo>
                    <a:pt x="433" y="268"/>
                  </a:lnTo>
                  <a:lnTo>
                    <a:pt x="428" y="278"/>
                  </a:lnTo>
                  <a:lnTo>
                    <a:pt x="423" y="291"/>
                  </a:lnTo>
                  <a:lnTo>
                    <a:pt x="418" y="301"/>
                  </a:lnTo>
                  <a:lnTo>
                    <a:pt x="414" y="313"/>
                  </a:lnTo>
                  <a:lnTo>
                    <a:pt x="411" y="325"/>
                  </a:lnTo>
                  <a:lnTo>
                    <a:pt x="407" y="339"/>
                  </a:lnTo>
                  <a:lnTo>
                    <a:pt x="402" y="350"/>
                  </a:lnTo>
                  <a:lnTo>
                    <a:pt x="397" y="364"/>
                  </a:lnTo>
                  <a:lnTo>
                    <a:pt x="393" y="376"/>
                  </a:lnTo>
                  <a:lnTo>
                    <a:pt x="390" y="391"/>
                  </a:lnTo>
                  <a:lnTo>
                    <a:pt x="385" y="404"/>
                  </a:lnTo>
                  <a:lnTo>
                    <a:pt x="383" y="418"/>
                  </a:lnTo>
                  <a:lnTo>
                    <a:pt x="379" y="433"/>
                  </a:lnTo>
                  <a:lnTo>
                    <a:pt x="378" y="449"/>
                  </a:lnTo>
                  <a:lnTo>
                    <a:pt x="374" y="465"/>
                  </a:lnTo>
                  <a:lnTo>
                    <a:pt x="373" y="480"/>
                  </a:lnTo>
                  <a:lnTo>
                    <a:pt x="369" y="496"/>
                  </a:lnTo>
                  <a:lnTo>
                    <a:pt x="369" y="513"/>
                  </a:lnTo>
                  <a:lnTo>
                    <a:pt x="366" y="529"/>
                  </a:lnTo>
                  <a:lnTo>
                    <a:pt x="366" y="546"/>
                  </a:lnTo>
                  <a:lnTo>
                    <a:pt x="366" y="564"/>
                  </a:lnTo>
                  <a:lnTo>
                    <a:pt x="366" y="583"/>
                  </a:lnTo>
                  <a:lnTo>
                    <a:pt x="364" y="598"/>
                  </a:lnTo>
                  <a:lnTo>
                    <a:pt x="364" y="618"/>
                  </a:lnTo>
                  <a:lnTo>
                    <a:pt x="364" y="635"/>
                  </a:lnTo>
                  <a:lnTo>
                    <a:pt x="366" y="656"/>
                  </a:lnTo>
                  <a:lnTo>
                    <a:pt x="366" y="675"/>
                  </a:lnTo>
                  <a:lnTo>
                    <a:pt x="369" y="694"/>
                  </a:lnTo>
                  <a:lnTo>
                    <a:pt x="371" y="715"/>
                  </a:lnTo>
                  <a:lnTo>
                    <a:pt x="376" y="736"/>
                  </a:lnTo>
                  <a:lnTo>
                    <a:pt x="379" y="755"/>
                  </a:lnTo>
                  <a:lnTo>
                    <a:pt x="383" y="776"/>
                  </a:lnTo>
                  <a:lnTo>
                    <a:pt x="388" y="797"/>
                  </a:lnTo>
                  <a:lnTo>
                    <a:pt x="393" y="819"/>
                  </a:lnTo>
                  <a:lnTo>
                    <a:pt x="399" y="840"/>
                  </a:lnTo>
                  <a:lnTo>
                    <a:pt x="406" y="863"/>
                  </a:lnTo>
                  <a:lnTo>
                    <a:pt x="413" y="885"/>
                  </a:lnTo>
                  <a:lnTo>
                    <a:pt x="423" y="910"/>
                  </a:lnTo>
                  <a:lnTo>
                    <a:pt x="421" y="920"/>
                  </a:lnTo>
                  <a:lnTo>
                    <a:pt x="428" y="932"/>
                  </a:lnTo>
                  <a:lnTo>
                    <a:pt x="430" y="932"/>
                  </a:lnTo>
                  <a:lnTo>
                    <a:pt x="432" y="936"/>
                  </a:lnTo>
                  <a:lnTo>
                    <a:pt x="437" y="951"/>
                  </a:lnTo>
                  <a:lnTo>
                    <a:pt x="444" y="967"/>
                  </a:lnTo>
                  <a:lnTo>
                    <a:pt x="451" y="984"/>
                  </a:lnTo>
                  <a:lnTo>
                    <a:pt x="459" y="1004"/>
                  </a:lnTo>
                  <a:lnTo>
                    <a:pt x="466" y="1019"/>
                  </a:lnTo>
                  <a:lnTo>
                    <a:pt x="475" y="1038"/>
                  </a:lnTo>
                  <a:lnTo>
                    <a:pt x="479" y="1047"/>
                  </a:lnTo>
                  <a:lnTo>
                    <a:pt x="484" y="1056"/>
                  </a:lnTo>
                  <a:lnTo>
                    <a:pt x="489" y="1064"/>
                  </a:lnTo>
                  <a:lnTo>
                    <a:pt x="494" y="1075"/>
                  </a:lnTo>
                  <a:lnTo>
                    <a:pt x="498" y="1084"/>
                  </a:lnTo>
                  <a:lnTo>
                    <a:pt x="508" y="1096"/>
                  </a:lnTo>
                  <a:lnTo>
                    <a:pt x="517" y="1108"/>
                  </a:lnTo>
                  <a:lnTo>
                    <a:pt x="527" y="1122"/>
                  </a:lnTo>
                  <a:lnTo>
                    <a:pt x="536" y="1132"/>
                  </a:lnTo>
                  <a:lnTo>
                    <a:pt x="545" y="1144"/>
                  </a:lnTo>
                  <a:lnTo>
                    <a:pt x="550" y="1151"/>
                  </a:lnTo>
                  <a:lnTo>
                    <a:pt x="553" y="1155"/>
                  </a:lnTo>
                  <a:lnTo>
                    <a:pt x="543" y="1162"/>
                  </a:lnTo>
                  <a:lnTo>
                    <a:pt x="533" y="1170"/>
                  </a:lnTo>
                  <a:lnTo>
                    <a:pt x="522" y="1177"/>
                  </a:lnTo>
                  <a:lnTo>
                    <a:pt x="512" y="1186"/>
                  </a:lnTo>
                  <a:lnTo>
                    <a:pt x="501" y="1193"/>
                  </a:lnTo>
                  <a:lnTo>
                    <a:pt x="491" y="1200"/>
                  </a:lnTo>
                  <a:lnTo>
                    <a:pt x="480" y="1205"/>
                  </a:lnTo>
                  <a:lnTo>
                    <a:pt x="470" y="1212"/>
                  </a:lnTo>
                  <a:lnTo>
                    <a:pt x="458" y="1216"/>
                  </a:lnTo>
                  <a:lnTo>
                    <a:pt x="447" y="1219"/>
                  </a:lnTo>
                  <a:lnTo>
                    <a:pt x="435" y="1223"/>
                  </a:lnTo>
                  <a:lnTo>
                    <a:pt x="425" y="1226"/>
                  </a:lnTo>
                  <a:lnTo>
                    <a:pt x="413" y="1228"/>
                  </a:lnTo>
                  <a:lnTo>
                    <a:pt x="402" y="1230"/>
                  </a:lnTo>
                  <a:lnTo>
                    <a:pt x="392" y="1231"/>
                  </a:lnTo>
                  <a:lnTo>
                    <a:pt x="381" y="1233"/>
                  </a:lnTo>
                  <a:lnTo>
                    <a:pt x="371" y="1231"/>
                  </a:lnTo>
                  <a:lnTo>
                    <a:pt x="360" y="1231"/>
                  </a:lnTo>
                  <a:lnTo>
                    <a:pt x="352" y="1230"/>
                  </a:lnTo>
                  <a:lnTo>
                    <a:pt x="343" y="1230"/>
                  </a:lnTo>
                  <a:lnTo>
                    <a:pt x="324" y="1224"/>
                  </a:lnTo>
                  <a:lnTo>
                    <a:pt x="306" y="1221"/>
                  </a:lnTo>
                  <a:lnTo>
                    <a:pt x="287" y="1214"/>
                  </a:lnTo>
                  <a:lnTo>
                    <a:pt x="270" y="1207"/>
                  </a:lnTo>
                  <a:lnTo>
                    <a:pt x="253" y="1197"/>
                  </a:lnTo>
                  <a:lnTo>
                    <a:pt x="237" y="1188"/>
                  </a:lnTo>
                  <a:lnTo>
                    <a:pt x="226" y="1181"/>
                  </a:lnTo>
                  <a:lnTo>
                    <a:pt x="219" y="1174"/>
                  </a:lnTo>
                  <a:lnTo>
                    <a:pt x="211" y="1167"/>
                  </a:lnTo>
                  <a:lnTo>
                    <a:pt x="204" y="1162"/>
                  </a:lnTo>
                  <a:lnTo>
                    <a:pt x="195" y="1153"/>
                  </a:lnTo>
                  <a:lnTo>
                    <a:pt x="188" y="1146"/>
                  </a:lnTo>
                  <a:lnTo>
                    <a:pt x="179" y="1137"/>
                  </a:lnTo>
                  <a:lnTo>
                    <a:pt x="174" y="1131"/>
                  </a:lnTo>
                  <a:lnTo>
                    <a:pt x="166" y="1122"/>
                  </a:lnTo>
                  <a:lnTo>
                    <a:pt x="159" y="1113"/>
                  </a:lnTo>
                  <a:lnTo>
                    <a:pt x="150" y="1104"/>
                  </a:lnTo>
                  <a:lnTo>
                    <a:pt x="145" y="1096"/>
                  </a:lnTo>
                  <a:lnTo>
                    <a:pt x="138" y="1085"/>
                  </a:lnTo>
                  <a:lnTo>
                    <a:pt x="131" y="1077"/>
                  </a:lnTo>
                  <a:lnTo>
                    <a:pt x="124" y="1068"/>
                  </a:lnTo>
                  <a:lnTo>
                    <a:pt x="119" y="1059"/>
                  </a:lnTo>
                  <a:lnTo>
                    <a:pt x="112" y="1047"/>
                  </a:lnTo>
                  <a:lnTo>
                    <a:pt x="105" y="1037"/>
                  </a:lnTo>
                  <a:lnTo>
                    <a:pt x="98" y="1024"/>
                  </a:lnTo>
                  <a:lnTo>
                    <a:pt x="93" y="1014"/>
                  </a:lnTo>
                  <a:lnTo>
                    <a:pt x="87" y="1002"/>
                  </a:lnTo>
                  <a:lnTo>
                    <a:pt x="82" y="990"/>
                  </a:lnTo>
                  <a:lnTo>
                    <a:pt x="77" y="977"/>
                  </a:lnTo>
                  <a:lnTo>
                    <a:pt x="72" y="967"/>
                  </a:lnTo>
                  <a:lnTo>
                    <a:pt x="66" y="953"/>
                  </a:lnTo>
                  <a:lnTo>
                    <a:pt x="61" y="941"/>
                  </a:lnTo>
                  <a:lnTo>
                    <a:pt x="56" y="929"/>
                  </a:lnTo>
                  <a:lnTo>
                    <a:pt x="51" y="917"/>
                  </a:lnTo>
                  <a:lnTo>
                    <a:pt x="46" y="903"/>
                  </a:lnTo>
                  <a:lnTo>
                    <a:pt x="42" y="891"/>
                  </a:lnTo>
                  <a:lnTo>
                    <a:pt x="39" y="877"/>
                  </a:lnTo>
                  <a:lnTo>
                    <a:pt x="35" y="864"/>
                  </a:lnTo>
                  <a:lnTo>
                    <a:pt x="30" y="849"/>
                  </a:lnTo>
                  <a:lnTo>
                    <a:pt x="26" y="835"/>
                  </a:lnTo>
                  <a:lnTo>
                    <a:pt x="23" y="821"/>
                  </a:lnTo>
                  <a:lnTo>
                    <a:pt x="21" y="807"/>
                  </a:lnTo>
                  <a:lnTo>
                    <a:pt x="18" y="791"/>
                  </a:lnTo>
                  <a:lnTo>
                    <a:pt x="16" y="778"/>
                  </a:lnTo>
                  <a:lnTo>
                    <a:pt x="13" y="764"/>
                  </a:lnTo>
                  <a:lnTo>
                    <a:pt x="11" y="750"/>
                  </a:lnTo>
                  <a:lnTo>
                    <a:pt x="7" y="734"/>
                  </a:lnTo>
                  <a:lnTo>
                    <a:pt x="6" y="718"/>
                  </a:lnTo>
                  <a:lnTo>
                    <a:pt x="4" y="703"/>
                  </a:lnTo>
                  <a:lnTo>
                    <a:pt x="4" y="689"/>
                  </a:lnTo>
                  <a:lnTo>
                    <a:pt x="2" y="673"/>
                  </a:lnTo>
                  <a:lnTo>
                    <a:pt x="2" y="658"/>
                  </a:lnTo>
                  <a:lnTo>
                    <a:pt x="2" y="642"/>
                  </a:lnTo>
                  <a:lnTo>
                    <a:pt x="2" y="628"/>
                  </a:lnTo>
                  <a:lnTo>
                    <a:pt x="0" y="618"/>
                  </a:lnTo>
                  <a:lnTo>
                    <a:pt x="0" y="607"/>
                  </a:lnTo>
                  <a:lnTo>
                    <a:pt x="0" y="597"/>
                  </a:lnTo>
                  <a:lnTo>
                    <a:pt x="0" y="586"/>
                  </a:lnTo>
                  <a:lnTo>
                    <a:pt x="0" y="576"/>
                  </a:lnTo>
                  <a:lnTo>
                    <a:pt x="0" y="565"/>
                  </a:lnTo>
                  <a:lnTo>
                    <a:pt x="0" y="555"/>
                  </a:lnTo>
                  <a:lnTo>
                    <a:pt x="2" y="546"/>
                  </a:lnTo>
                  <a:lnTo>
                    <a:pt x="2" y="536"/>
                  </a:lnTo>
                  <a:lnTo>
                    <a:pt x="2" y="525"/>
                  </a:lnTo>
                  <a:lnTo>
                    <a:pt x="2" y="515"/>
                  </a:lnTo>
                  <a:lnTo>
                    <a:pt x="4" y="506"/>
                  </a:lnTo>
                  <a:lnTo>
                    <a:pt x="4" y="496"/>
                  </a:lnTo>
                  <a:lnTo>
                    <a:pt x="6" y="487"/>
                  </a:lnTo>
                  <a:lnTo>
                    <a:pt x="7" y="477"/>
                  </a:lnTo>
                  <a:lnTo>
                    <a:pt x="9" y="468"/>
                  </a:lnTo>
                  <a:lnTo>
                    <a:pt x="9" y="458"/>
                  </a:lnTo>
                  <a:lnTo>
                    <a:pt x="11" y="447"/>
                  </a:lnTo>
                  <a:lnTo>
                    <a:pt x="13" y="438"/>
                  </a:lnTo>
                  <a:lnTo>
                    <a:pt x="14" y="430"/>
                  </a:lnTo>
                  <a:lnTo>
                    <a:pt x="14" y="419"/>
                  </a:lnTo>
                  <a:lnTo>
                    <a:pt x="16" y="409"/>
                  </a:lnTo>
                  <a:lnTo>
                    <a:pt x="18" y="400"/>
                  </a:lnTo>
                  <a:lnTo>
                    <a:pt x="21" y="391"/>
                  </a:lnTo>
                  <a:lnTo>
                    <a:pt x="25" y="372"/>
                  </a:lnTo>
                  <a:lnTo>
                    <a:pt x="30" y="355"/>
                  </a:lnTo>
                  <a:lnTo>
                    <a:pt x="35" y="338"/>
                  </a:lnTo>
                  <a:lnTo>
                    <a:pt x="40" y="322"/>
                  </a:lnTo>
                  <a:lnTo>
                    <a:pt x="46" y="303"/>
                  </a:lnTo>
                  <a:lnTo>
                    <a:pt x="51" y="285"/>
                  </a:lnTo>
                  <a:lnTo>
                    <a:pt x="56" y="270"/>
                  </a:lnTo>
                  <a:lnTo>
                    <a:pt x="65" y="254"/>
                  </a:lnTo>
                  <a:lnTo>
                    <a:pt x="70" y="237"/>
                  </a:lnTo>
                  <a:lnTo>
                    <a:pt x="79" y="221"/>
                  </a:lnTo>
                  <a:lnTo>
                    <a:pt x="86" y="207"/>
                  </a:lnTo>
                  <a:lnTo>
                    <a:pt x="94" y="193"/>
                  </a:lnTo>
                  <a:lnTo>
                    <a:pt x="101" y="178"/>
                  </a:lnTo>
                  <a:lnTo>
                    <a:pt x="110" y="164"/>
                  </a:lnTo>
                  <a:lnTo>
                    <a:pt x="117" y="150"/>
                  </a:lnTo>
                  <a:lnTo>
                    <a:pt x="127" y="138"/>
                  </a:lnTo>
                  <a:lnTo>
                    <a:pt x="136" y="125"/>
                  </a:lnTo>
                  <a:lnTo>
                    <a:pt x="146" y="113"/>
                  </a:lnTo>
                  <a:lnTo>
                    <a:pt x="157" y="103"/>
                  </a:lnTo>
                  <a:lnTo>
                    <a:pt x="167" y="92"/>
                  </a:lnTo>
                  <a:lnTo>
                    <a:pt x="176" y="80"/>
                  </a:lnTo>
                  <a:lnTo>
                    <a:pt x="186" y="70"/>
                  </a:lnTo>
                  <a:lnTo>
                    <a:pt x="197" y="61"/>
                  </a:lnTo>
                  <a:lnTo>
                    <a:pt x="207" y="52"/>
                  </a:lnTo>
                  <a:lnTo>
                    <a:pt x="218" y="44"/>
                  </a:lnTo>
                  <a:lnTo>
                    <a:pt x="230" y="37"/>
                  </a:lnTo>
                  <a:lnTo>
                    <a:pt x="242" y="32"/>
                  </a:lnTo>
                  <a:lnTo>
                    <a:pt x="254" y="26"/>
                  </a:lnTo>
                  <a:lnTo>
                    <a:pt x="265" y="19"/>
                  </a:lnTo>
                  <a:lnTo>
                    <a:pt x="277" y="14"/>
                  </a:lnTo>
                  <a:lnTo>
                    <a:pt x="289" y="11"/>
                  </a:lnTo>
                  <a:lnTo>
                    <a:pt x="301" y="7"/>
                  </a:lnTo>
                  <a:lnTo>
                    <a:pt x="312" y="4"/>
                  </a:lnTo>
                  <a:lnTo>
                    <a:pt x="324" y="2"/>
                  </a:lnTo>
                  <a:lnTo>
                    <a:pt x="336" y="2"/>
                  </a:lnTo>
                  <a:lnTo>
                    <a:pt x="350" y="2"/>
                  </a:lnTo>
                  <a:lnTo>
                    <a:pt x="362" y="0"/>
                  </a:lnTo>
                  <a:lnTo>
                    <a:pt x="374" y="0"/>
                  </a:lnTo>
                  <a:lnTo>
                    <a:pt x="386" y="2"/>
                  </a:lnTo>
                  <a:lnTo>
                    <a:pt x="400" y="5"/>
                  </a:lnTo>
                  <a:lnTo>
                    <a:pt x="413" y="7"/>
                  </a:lnTo>
                  <a:lnTo>
                    <a:pt x="425" y="12"/>
                  </a:lnTo>
                  <a:lnTo>
                    <a:pt x="437" y="18"/>
                  </a:lnTo>
                  <a:lnTo>
                    <a:pt x="451" y="23"/>
                  </a:lnTo>
                  <a:lnTo>
                    <a:pt x="461" y="28"/>
                  </a:lnTo>
                  <a:lnTo>
                    <a:pt x="473" y="35"/>
                  </a:lnTo>
                  <a:lnTo>
                    <a:pt x="486" y="42"/>
                  </a:lnTo>
                  <a:lnTo>
                    <a:pt x="498" y="51"/>
                  </a:lnTo>
                  <a:lnTo>
                    <a:pt x="508" y="59"/>
                  </a:lnTo>
                  <a:lnTo>
                    <a:pt x="520" y="68"/>
                  </a:lnTo>
                  <a:lnTo>
                    <a:pt x="533" y="78"/>
                  </a:lnTo>
                  <a:lnTo>
                    <a:pt x="545" y="91"/>
                  </a:lnTo>
                  <a:lnTo>
                    <a:pt x="522" y="131"/>
                  </a:lnTo>
                  <a:close/>
                </a:path>
              </a:pathLst>
            </a:custGeom>
            <a:solidFill>
              <a:srgbClr val="E6E3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7" name="Freeform 299"/>
            <p:cNvSpPr>
              <a:spLocks/>
            </p:cNvSpPr>
            <p:nvPr/>
          </p:nvSpPr>
          <p:spPr bwMode="auto">
            <a:xfrm>
              <a:off x="2274" y="1690"/>
              <a:ext cx="79" cy="101"/>
            </a:xfrm>
            <a:custGeom>
              <a:avLst/>
              <a:gdLst>
                <a:gd name="T0" fmla="*/ 6 w 159"/>
                <a:gd name="T1" fmla="*/ 204 h 204"/>
                <a:gd name="T2" fmla="*/ 2 w 159"/>
                <a:gd name="T3" fmla="*/ 186 h 204"/>
                <a:gd name="T4" fmla="*/ 2 w 159"/>
                <a:gd name="T5" fmla="*/ 169 h 204"/>
                <a:gd name="T6" fmla="*/ 0 w 159"/>
                <a:gd name="T7" fmla="*/ 158 h 204"/>
                <a:gd name="T8" fmla="*/ 0 w 159"/>
                <a:gd name="T9" fmla="*/ 148 h 204"/>
                <a:gd name="T10" fmla="*/ 2 w 159"/>
                <a:gd name="T11" fmla="*/ 138 h 204"/>
                <a:gd name="T12" fmla="*/ 4 w 159"/>
                <a:gd name="T13" fmla="*/ 129 h 204"/>
                <a:gd name="T14" fmla="*/ 4 w 159"/>
                <a:gd name="T15" fmla="*/ 117 h 204"/>
                <a:gd name="T16" fmla="*/ 6 w 159"/>
                <a:gd name="T17" fmla="*/ 106 h 204"/>
                <a:gd name="T18" fmla="*/ 7 w 159"/>
                <a:gd name="T19" fmla="*/ 96 h 204"/>
                <a:gd name="T20" fmla="*/ 11 w 159"/>
                <a:gd name="T21" fmla="*/ 85 h 204"/>
                <a:gd name="T22" fmla="*/ 14 w 159"/>
                <a:gd name="T23" fmla="*/ 75 h 204"/>
                <a:gd name="T24" fmla="*/ 20 w 159"/>
                <a:gd name="T25" fmla="*/ 65 h 204"/>
                <a:gd name="T26" fmla="*/ 25 w 159"/>
                <a:gd name="T27" fmla="*/ 56 h 204"/>
                <a:gd name="T28" fmla="*/ 33 w 159"/>
                <a:gd name="T29" fmla="*/ 49 h 204"/>
                <a:gd name="T30" fmla="*/ 42 w 159"/>
                <a:gd name="T31" fmla="*/ 35 h 204"/>
                <a:gd name="T32" fmla="*/ 54 w 159"/>
                <a:gd name="T33" fmla="*/ 26 h 204"/>
                <a:gd name="T34" fmla="*/ 67 w 159"/>
                <a:gd name="T35" fmla="*/ 16 h 204"/>
                <a:gd name="T36" fmla="*/ 82 w 159"/>
                <a:gd name="T37" fmla="*/ 11 h 204"/>
                <a:gd name="T38" fmla="*/ 98 w 159"/>
                <a:gd name="T39" fmla="*/ 5 h 204"/>
                <a:gd name="T40" fmla="*/ 117 w 159"/>
                <a:gd name="T41" fmla="*/ 2 h 204"/>
                <a:gd name="T42" fmla="*/ 126 w 159"/>
                <a:gd name="T43" fmla="*/ 0 h 204"/>
                <a:gd name="T44" fmla="*/ 136 w 159"/>
                <a:gd name="T45" fmla="*/ 0 h 204"/>
                <a:gd name="T46" fmla="*/ 147 w 159"/>
                <a:gd name="T47" fmla="*/ 0 h 204"/>
                <a:gd name="T48" fmla="*/ 159 w 159"/>
                <a:gd name="T49" fmla="*/ 0 h 204"/>
                <a:gd name="T50" fmla="*/ 157 w 159"/>
                <a:gd name="T51" fmla="*/ 12 h 204"/>
                <a:gd name="T52" fmla="*/ 157 w 159"/>
                <a:gd name="T53" fmla="*/ 25 h 204"/>
                <a:gd name="T54" fmla="*/ 155 w 159"/>
                <a:gd name="T55" fmla="*/ 37 h 204"/>
                <a:gd name="T56" fmla="*/ 155 w 159"/>
                <a:gd name="T57" fmla="*/ 49 h 204"/>
                <a:gd name="T58" fmla="*/ 153 w 159"/>
                <a:gd name="T59" fmla="*/ 59 h 204"/>
                <a:gd name="T60" fmla="*/ 152 w 159"/>
                <a:gd name="T61" fmla="*/ 72 h 204"/>
                <a:gd name="T62" fmla="*/ 150 w 159"/>
                <a:gd name="T63" fmla="*/ 84 h 204"/>
                <a:gd name="T64" fmla="*/ 150 w 159"/>
                <a:gd name="T65" fmla="*/ 96 h 204"/>
                <a:gd name="T66" fmla="*/ 147 w 159"/>
                <a:gd name="T67" fmla="*/ 106 h 204"/>
                <a:gd name="T68" fmla="*/ 145 w 159"/>
                <a:gd name="T69" fmla="*/ 119 h 204"/>
                <a:gd name="T70" fmla="*/ 143 w 159"/>
                <a:gd name="T71" fmla="*/ 129 h 204"/>
                <a:gd name="T72" fmla="*/ 141 w 159"/>
                <a:gd name="T73" fmla="*/ 141 h 204"/>
                <a:gd name="T74" fmla="*/ 138 w 159"/>
                <a:gd name="T75" fmla="*/ 152 h 204"/>
                <a:gd name="T76" fmla="*/ 134 w 159"/>
                <a:gd name="T77" fmla="*/ 164 h 204"/>
                <a:gd name="T78" fmla="*/ 131 w 159"/>
                <a:gd name="T79" fmla="*/ 176 h 204"/>
                <a:gd name="T80" fmla="*/ 129 w 159"/>
                <a:gd name="T81" fmla="*/ 188 h 204"/>
                <a:gd name="T82" fmla="*/ 115 w 159"/>
                <a:gd name="T83" fmla="*/ 188 h 204"/>
                <a:gd name="T84" fmla="*/ 101 w 159"/>
                <a:gd name="T85" fmla="*/ 190 h 204"/>
                <a:gd name="T86" fmla="*/ 86 w 159"/>
                <a:gd name="T87" fmla="*/ 192 h 204"/>
                <a:gd name="T88" fmla="*/ 72 w 159"/>
                <a:gd name="T89" fmla="*/ 195 h 204"/>
                <a:gd name="T90" fmla="*/ 54 w 159"/>
                <a:gd name="T91" fmla="*/ 195 h 204"/>
                <a:gd name="T92" fmla="*/ 39 w 159"/>
                <a:gd name="T93" fmla="*/ 198 h 204"/>
                <a:gd name="T94" fmla="*/ 21 w 159"/>
                <a:gd name="T95" fmla="*/ 200 h 204"/>
                <a:gd name="T96" fmla="*/ 6 w 159"/>
                <a:gd name="T9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204">
                  <a:moveTo>
                    <a:pt x="6" y="204"/>
                  </a:moveTo>
                  <a:lnTo>
                    <a:pt x="2" y="186"/>
                  </a:lnTo>
                  <a:lnTo>
                    <a:pt x="2" y="169"/>
                  </a:lnTo>
                  <a:lnTo>
                    <a:pt x="0" y="158"/>
                  </a:lnTo>
                  <a:lnTo>
                    <a:pt x="0" y="148"/>
                  </a:lnTo>
                  <a:lnTo>
                    <a:pt x="2" y="138"/>
                  </a:lnTo>
                  <a:lnTo>
                    <a:pt x="4" y="129"/>
                  </a:lnTo>
                  <a:lnTo>
                    <a:pt x="4" y="117"/>
                  </a:lnTo>
                  <a:lnTo>
                    <a:pt x="6" y="106"/>
                  </a:lnTo>
                  <a:lnTo>
                    <a:pt x="7" y="96"/>
                  </a:lnTo>
                  <a:lnTo>
                    <a:pt x="11" y="85"/>
                  </a:lnTo>
                  <a:lnTo>
                    <a:pt x="14" y="75"/>
                  </a:lnTo>
                  <a:lnTo>
                    <a:pt x="20" y="65"/>
                  </a:lnTo>
                  <a:lnTo>
                    <a:pt x="25" y="56"/>
                  </a:lnTo>
                  <a:lnTo>
                    <a:pt x="33" y="49"/>
                  </a:lnTo>
                  <a:lnTo>
                    <a:pt x="42" y="35"/>
                  </a:lnTo>
                  <a:lnTo>
                    <a:pt x="54" y="26"/>
                  </a:lnTo>
                  <a:lnTo>
                    <a:pt x="67" y="16"/>
                  </a:lnTo>
                  <a:lnTo>
                    <a:pt x="82" y="11"/>
                  </a:lnTo>
                  <a:lnTo>
                    <a:pt x="98" y="5"/>
                  </a:lnTo>
                  <a:lnTo>
                    <a:pt x="117" y="2"/>
                  </a:lnTo>
                  <a:lnTo>
                    <a:pt x="126" y="0"/>
                  </a:lnTo>
                  <a:lnTo>
                    <a:pt x="136" y="0"/>
                  </a:lnTo>
                  <a:lnTo>
                    <a:pt x="147" y="0"/>
                  </a:lnTo>
                  <a:lnTo>
                    <a:pt x="159" y="0"/>
                  </a:lnTo>
                  <a:lnTo>
                    <a:pt x="157" y="12"/>
                  </a:lnTo>
                  <a:lnTo>
                    <a:pt x="157" y="25"/>
                  </a:lnTo>
                  <a:lnTo>
                    <a:pt x="155" y="37"/>
                  </a:lnTo>
                  <a:lnTo>
                    <a:pt x="155" y="49"/>
                  </a:lnTo>
                  <a:lnTo>
                    <a:pt x="153" y="59"/>
                  </a:lnTo>
                  <a:lnTo>
                    <a:pt x="152" y="72"/>
                  </a:lnTo>
                  <a:lnTo>
                    <a:pt x="150" y="84"/>
                  </a:lnTo>
                  <a:lnTo>
                    <a:pt x="150" y="96"/>
                  </a:lnTo>
                  <a:lnTo>
                    <a:pt x="147" y="106"/>
                  </a:lnTo>
                  <a:lnTo>
                    <a:pt x="145" y="119"/>
                  </a:lnTo>
                  <a:lnTo>
                    <a:pt x="143" y="129"/>
                  </a:lnTo>
                  <a:lnTo>
                    <a:pt x="141" y="141"/>
                  </a:lnTo>
                  <a:lnTo>
                    <a:pt x="138" y="152"/>
                  </a:lnTo>
                  <a:lnTo>
                    <a:pt x="134" y="164"/>
                  </a:lnTo>
                  <a:lnTo>
                    <a:pt x="131" y="176"/>
                  </a:lnTo>
                  <a:lnTo>
                    <a:pt x="129" y="188"/>
                  </a:lnTo>
                  <a:lnTo>
                    <a:pt x="115" y="188"/>
                  </a:lnTo>
                  <a:lnTo>
                    <a:pt x="101" y="190"/>
                  </a:lnTo>
                  <a:lnTo>
                    <a:pt x="86" y="192"/>
                  </a:lnTo>
                  <a:lnTo>
                    <a:pt x="72" y="195"/>
                  </a:lnTo>
                  <a:lnTo>
                    <a:pt x="54" y="195"/>
                  </a:lnTo>
                  <a:lnTo>
                    <a:pt x="39" y="198"/>
                  </a:lnTo>
                  <a:lnTo>
                    <a:pt x="21" y="200"/>
                  </a:lnTo>
                  <a:lnTo>
                    <a:pt x="6" y="204"/>
                  </a:lnTo>
                  <a:close/>
                </a:path>
              </a:pathLst>
            </a:custGeom>
            <a:solidFill>
              <a:srgbClr val="8F47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8" name="Freeform 300"/>
            <p:cNvSpPr>
              <a:spLocks/>
            </p:cNvSpPr>
            <p:nvPr/>
          </p:nvSpPr>
          <p:spPr bwMode="auto">
            <a:xfrm>
              <a:off x="2603" y="1617"/>
              <a:ext cx="116" cy="193"/>
            </a:xfrm>
            <a:custGeom>
              <a:avLst/>
              <a:gdLst>
                <a:gd name="T0" fmla="*/ 158 w 233"/>
                <a:gd name="T1" fmla="*/ 383 h 386"/>
                <a:gd name="T2" fmla="*/ 132 w 233"/>
                <a:gd name="T3" fmla="*/ 386 h 386"/>
                <a:gd name="T4" fmla="*/ 104 w 233"/>
                <a:gd name="T5" fmla="*/ 379 h 386"/>
                <a:gd name="T6" fmla="*/ 75 w 233"/>
                <a:gd name="T7" fmla="*/ 365 h 386"/>
                <a:gd name="T8" fmla="*/ 55 w 233"/>
                <a:gd name="T9" fmla="*/ 346 h 386"/>
                <a:gd name="T10" fmla="*/ 49 w 233"/>
                <a:gd name="T11" fmla="*/ 325 h 386"/>
                <a:gd name="T12" fmla="*/ 42 w 233"/>
                <a:gd name="T13" fmla="*/ 304 h 386"/>
                <a:gd name="T14" fmla="*/ 35 w 233"/>
                <a:gd name="T15" fmla="*/ 285 h 386"/>
                <a:gd name="T16" fmla="*/ 29 w 233"/>
                <a:gd name="T17" fmla="*/ 266 h 386"/>
                <a:gd name="T18" fmla="*/ 24 w 233"/>
                <a:gd name="T19" fmla="*/ 247 h 386"/>
                <a:gd name="T20" fmla="*/ 19 w 233"/>
                <a:gd name="T21" fmla="*/ 219 h 386"/>
                <a:gd name="T22" fmla="*/ 10 w 233"/>
                <a:gd name="T23" fmla="*/ 185 h 386"/>
                <a:gd name="T24" fmla="*/ 5 w 233"/>
                <a:gd name="T25" fmla="*/ 148 h 386"/>
                <a:gd name="T26" fmla="*/ 2 w 233"/>
                <a:gd name="T27" fmla="*/ 115 h 386"/>
                <a:gd name="T28" fmla="*/ 0 w 233"/>
                <a:gd name="T29" fmla="*/ 82 h 386"/>
                <a:gd name="T30" fmla="*/ 12 w 233"/>
                <a:gd name="T31" fmla="*/ 61 h 386"/>
                <a:gd name="T32" fmla="*/ 31 w 233"/>
                <a:gd name="T33" fmla="*/ 52 h 386"/>
                <a:gd name="T34" fmla="*/ 47 w 233"/>
                <a:gd name="T35" fmla="*/ 44 h 386"/>
                <a:gd name="T36" fmla="*/ 69 w 233"/>
                <a:gd name="T37" fmla="*/ 30 h 386"/>
                <a:gd name="T38" fmla="*/ 101 w 233"/>
                <a:gd name="T39" fmla="*/ 12 h 386"/>
                <a:gd name="T40" fmla="*/ 130 w 233"/>
                <a:gd name="T41" fmla="*/ 2 h 386"/>
                <a:gd name="T42" fmla="*/ 158 w 233"/>
                <a:gd name="T43" fmla="*/ 0 h 386"/>
                <a:gd name="T44" fmla="*/ 181 w 233"/>
                <a:gd name="T45" fmla="*/ 9 h 386"/>
                <a:gd name="T46" fmla="*/ 196 w 233"/>
                <a:gd name="T47" fmla="*/ 30 h 386"/>
                <a:gd name="T48" fmla="*/ 207 w 233"/>
                <a:gd name="T49" fmla="*/ 51 h 386"/>
                <a:gd name="T50" fmla="*/ 214 w 233"/>
                <a:gd name="T51" fmla="*/ 70 h 386"/>
                <a:gd name="T52" fmla="*/ 219 w 233"/>
                <a:gd name="T53" fmla="*/ 91 h 386"/>
                <a:gd name="T54" fmla="*/ 224 w 233"/>
                <a:gd name="T55" fmla="*/ 113 h 386"/>
                <a:gd name="T56" fmla="*/ 228 w 233"/>
                <a:gd name="T57" fmla="*/ 138 h 386"/>
                <a:gd name="T58" fmla="*/ 229 w 233"/>
                <a:gd name="T59" fmla="*/ 158 h 386"/>
                <a:gd name="T60" fmla="*/ 231 w 233"/>
                <a:gd name="T61" fmla="*/ 181 h 386"/>
                <a:gd name="T62" fmla="*/ 231 w 233"/>
                <a:gd name="T63" fmla="*/ 202 h 386"/>
                <a:gd name="T64" fmla="*/ 231 w 233"/>
                <a:gd name="T65" fmla="*/ 221 h 386"/>
                <a:gd name="T66" fmla="*/ 231 w 233"/>
                <a:gd name="T67" fmla="*/ 240 h 386"/>
                <a:gd name="T68" fmla="*/ 228 w 233"/>
                <a:gd name="T69" fmla="*/ 268 h 386"/>
                <a:gd name="T70" fmla="*/ 221 w 233"/>
                <a:gd name="T71" fmla="*/ 301 h 386"/>
                <a:gd name="T72" fmla="*/ 210 w 233"/>
                <a:gd name="T73" fmla="*/ 331 h 386"/>
                <a:gd name="T74" fmla="*/ 196 w 233"/>
                <a:gd name="T75" fmla="*/ 353 h 386"/>
                <a:gd name="T76" fmla="*/ 181 w 233"/>
                <a:gd name="T77" fmla="*/ 37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386">
                  <a:moveTo>
                    <a:pt x="172" y="379"/>
                  </a:moveTo>
                  <a:lnTo>
                    <a:pt x="158" y="383"/>
                  </a:lnTo>
                  <a:lnTo>
                    <a:pt x="146" y="386"/>
                  </a:lnTo>
                  <a:lnTo>
                    <a:pt x="132" y="386"/>
                  </a:lnTo>
                  <a:lnTo>
                    <a:pt x="120" y="386"/>
                  </a:lnTo>
                  <a:lnTo>
                    <a:pt x="104" y="379"/>
                  </a:lnTo>
                  <a:lnTo>
                    <a:pt x="90" y="374"/>
                  </a:lnTo>
                  <a:lnTo>
                    <a:pt x="75" y="365"/>
                  </a:lnTo>
                  <a:lnTo>
                    <a:pt x="61" y="357"/>
                  </a:lnTo>
                  <a:lnTo>
                    <a:pt x="55" y="346"/>
                  </a:lnTo>
                  <a:lnTo>
                    <a:pt x="52" y="336"/>
                  </a:lnTo>
                  <a:lnTo>
                    <a:pt x="49" y="325"/>
                  </a:lnTo>
                  <a:lnTo>
                    <a:pt x="45" y="315"/>
                  </a:lnTo>
                  <a:lnTo>
                    <a:pt x="42" y="304"/>
                  </a:lnTo>
                  <a:lnTo>
                    <a:pt x="38" y="296"/>
                  </a:lnTo>
                  <a:lnTo>
                    <a:pt x="35" y="285"/>
                  </a:lnTo>
                  <a:lnTo>
                    <a:pt x="33" y="277"/>
                  </a:lnTo>
                  <a:lnTo>
                    <a:pt x="29" y="266"/>
                  </a:lnTo>
                  <a:lnTo>
                    <a:pt x="28" y="256"/>
                  </a:lnTo>
                  <a:lnTo>
                    <a:pt x="24" y="247"/>
                  </a:lnTo>
                  <a:lnTo>
                    <a:pt x="22" y="238"/>
                  </a:lnTo>
                  <a:lnTo>
                    <a:pt x="19" y="219"/>
                  </a:lnTo>
                  <a:lnTo>
                    <a:pt x="15" y="204"/>
                  </a:lnTo>
                  <a:lnTo>
                    <a:pt x="10" y="185"/>
                  </a:lnTo>
                  <a:lnTo>
                    <a:pt x="9" y="167"/>
                  </a:lnTo>
                  <a:lnTo>
                    <a:pt x="5" y="148"/>
                  </a:lnTo>
                  <a:lnTo>
                    <a:pt x="5" y="132"/>
                  </a:lnTo>
                  <a:lnTo>
                    <a:pt x="2" y="115"/>
                  </a:lnTo>
                  <a:lnTo>
                    <a:pt x="0" y="98"/>
                  </a:lnTo>
                  <a:lnTo>
                    <a:pt x="0" y="82"/>
                  </a:lnTo>
                  <a:lnTo>
                    <a:pt x="0" y="66"/>
                  </a:lnTo>
                  <a:lnTo>
                    <a:pt x="12" y="61"/>
                  </a:lnTo>
                  <a:lnTo>
                    <a:pt x="26" y="58"/>
                  </a:lnTo>
                  <a:lnTo>
                    <a:pt x="31" y="52"/>
                  </a:lnTo>
                  <a:lnTo>
                    <a:pt x="40" y="49"/>
                  </a:lnTo>
                  <a:lnTo>
                    <a:pt x="47" y="44"/>
                  </a:lnTo>
                  <a:lnTo>
                    <a:pt x="57" y="40"/>
                  </a:lnTo>
                  <a:lnTo>
                    <a:pt x="69" y="30"/>
                  </a:lnTo>
                  <a:lnTo>
                    <a:pt x="85" y="21"/>
                  </a:lnTo>
                  <a:lnTo>
                    <a:pt x="101" y="12"/>
                  </a:lnTo>
                  <a:lnTo>
                    <a:pt x="116" y="7"/>
                  </a:lnTo>
                  <a:lnTo>
                    <a:pt x="130" y="2"/>
                  </a:lnTo>
                  <a:lnTo>
                    <a:pt x="144" y="0"/>
                  </a:lnTo>
                  <a:lnTo>
                    <a:pt x="158" y="0"/>
                  </a:lnTo>
                  <a:lnTo>
                    <a:pt x="172" y="5"/>
                  </a:lnTo>
                  <a:lnTo>
                    <a:pt x="181" y="9"/>
                  </a:lnTo>
                  <a:lnTo>
                    <a:pt x="189" y="19"/>
                  </a:lnTo>
                  <a:lnTo>
                    <a:pt x="196" y="30"/>
                  </a:lnTo>
                  <a:lnTo>
                    <a:pt x="205" y="45"/>
                  </a:lnTo>
                  <a:lnTo>
                    <a:pt x="207" y="51"/>
                  </a:lnTo>
                  <a:lnTo>
                    <a:pt x="210" y="59"/>
                  </a:lnTo>
                  <a:lnTo>
                    <a:pt x="214" y="70"/>
                  </a:lnTo>
                  <a:lnTo>
                    <a:pt x="217" y="80"/>
                  </a:lnTo>
                  <a:lnTo>
                    <a:pt x="219" y="91"/>
                  </a:lnTo>
                  <a:lnTo>
                    <a:pt x="222" y="101"/>
                  </a:lnTo>
                  <a:lnTo>
                    <a:pt x="224" y="113"/>
                  </a:lnTo>
                  <a:lnTo>
                    <a:pt x="228" y="127"/>
                  </a:lnTo>
                  <a:lnTo>
                    <a:pt x="228" y="138"/>
                  </a:lnTo>
                  <a:lnTo>
                    <a:pt x="229" y="148"/>
                  </a:lnTo>
                  <a:lnTo>
                    <a:pt x="229" y="158"/>
                  </a:lnTo>
                  <a:lnTo>
                    <a:pt x="231" y="171"/>
                  </a:lnTo>
                  <a:lnTo>
                    <a:pt x="231" y="181"/>
                  </a:lnTo>
                  <a:lnTo>
                    <a:pt x="231" y="191"/>
                  </a:lnTo>
                  <a:lnTo>
                    <a:pt x="231" y="202"/>
                  </a:lnTo>
                  <a:lnTo>
                    <a:pt x="233" y="212"/>
                  </a:lnTo>
                  <a:lnTo>
                    <a:pt x="231" y="221"/>
                  </a:lnTo>
                  <a:lnTo>
                    <a:pt x="231" y="231"/>
                  </a:lnTo>
                  <a:lnTo>
                    <a:pt x="231" y="240"/>
                  </a:lnTo>
                  <a:lnTo>
                    <a:pt x="231" y="251"/>
                  </a:lnTo>
                  <a:lnTo>
                    <a:pt x="228" y="268"/>
                  </a:lnTo>
                  <a:lnTo>
                    <a:pt x="226" y="287"/>
                  </a:lnTo>
                  <a:lnTo>
                    <a:pt x="221" y="301"/>
                  </a:lnTo>
                  <a:lnTo>
                    <a:pt x="215" y="317"/>
                  </a:lnTo>
                  <a:lnTo>
                    <a:pt x="210" y="331"/>
                  </a:lnTo>
                  <a:lnTo>
                    <a:pt x="205" y="343"/>
                  </a:lnTo>
                  <a:lnTo>
                    <a:pt x="196" y="353"/>
                  </a:lnTo>
                  <a:lnTo>
                    <a:pt x="189" y="364"/>
                  </a:lnTo>
                  <a:lnTo>
                    <a:pt x="181" y="371"/>
                  </a:lnTo>
                  <a:lnTo>
                    <a:pt x="172" y="379"/>
                  </a:lnTo>
                  <a:close/>
                </a:path>
              </a:pathLst>
            </a:custGeom>
            <a:solidFill>
              <a:srgbClr val="8F47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09" name="Freeform 301"/>
            <p:cNvSpPr>
              <a:spLocks/>
            </p:cNvSpPr>
            <p:nvPr/>
          </p:nvSpPr>
          <p:spPr bwMode="auto">
            <a:xfrm>
              <a:off x="2291" y="1716"/>
              <a:ext cx="33" cy="34"/>
            </a:xfrm>
            <a:custGeom>
              <a:avLst/>
              <a:gdLst>
                <a:gd name="T0" fmla="*/ 67 w 67"/>
                <a:gd name="T1" fmla="*/ 33 h 68"/>
                <a:gd name="T2" fmla="*/ 63 w 67"/>
                <a:gd name="T3" fmla="*/ 46 h 68"/>
                <a:gd name="T4" fmla="*/ 56 w 67"/>
                <a:gd name="T5" fmla="*/ 58 h 68"/>
                <a:gd name="T6" fmla="*/ 46 w 67"/>
                <a:gd name="T7" fmla="*/ 65 h 68"/>
                <a:gd name="T8" fmla="*/ 34 w 67"/>
                <a:gd name="T9" fmla="*/ 68 h 68"/>
                <a:gd name="T10" fmla="*/ 18 w 67"/>
                <a:gd name="T11" fmla="*/ 65 h 68"/>
                <a:gd name="T12" fmla="*/ 9 w 67"/>
                <a:gd name="T13" fmla="*/ 58 h 68"/>
                <a:gd name="T14" fmla="*/ 2 w 67"/>
                <a:gd name="T15" fmla="*/ 46 h 68"/>
                <a:gd name="T16" fmla="*/ 0 w 67"/>
                <a:gd name="T17" fmla="*/ 33 h 68"/>
                <a:gd name="T18" fmla="*/ 2 w 67"/>
                <a:gd name="T19" fmla="*/ 20 h 68"/>
                <a:gd name="T20" fmla="*/ 9 w 67"/>
                <a:gd name="T21" fmla="*/ 9 h 68"/>
                <a:gd name="T22" fmla="*/ 18 w 67"/>
                <a:gd name="T23" fmla="*/ 2 h 68"/>
                <a:gd name="T24" fmla="*/ 34 w 67"/>
                <a:gd name="T25" fmla="*/ 0 h 68"/>
                <a:gd name="T26" fmla="*/ 46 w 67"/>
                <a:gd name="T27" fmla="*/ 2 h 68"/>
                <a:gd name="T28" fmla="*/ 56 w 67"/>
                <a:gd name="T29" fmla="*/ 9 h 68"/>
                <a:gd name="T30" fmla="*/ 63 w 67"/>
                <a:gd name="T31" fmla="*/ 20 h 68"/>
                <a:gd name="T32" fmla="*/ 67 w 67"/>
                <a:gd name="T33"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67" y="33"/>
                  </a:moveTo>
                  <a:lnTo>
                    <a:pt x="63" y="46"/>
                  </a:lnTo>
                  <a:lnTo>
                    <a:pt x="56" y="58"/>
                  </a:lnTo>
                  <a:lnTo>
                    <a:pt x="46" y="65"/>
                  </a:lnTo>
                  <a:lnTo>
                    <a:pt x="34" y="68"/>
                  </a:lnTo>
                  <a:lnTo>
                    <a:pt x="18" y="65"/>
                  </a:lnTo>
                  <a:lnTo>
                    <a:pt x="9" y="58"/>
                  </a:lnTo>
                  <a:lnTo>
                    <a:pt x="2" y="46"/>
                  </a:lnTo>
                  <a:lnTo>
                    <a:pt x="0" y="33"/>
                  </a:lnTo>
                  <a:lnTo>
                    <a:pt x="2" y="20"/>
                  </a:lnTo>
                  <a:lnTo>
                    <a:pt x="9" y="9"/>
                  </a:lnTo>
                  <a:lnTo>
                    <a:pt x="18" y="2"/>
                  </a:lnTo>
                  <a:lnTo>
                    <a:pt x="34" y="0"/>
                  </a:lnTo>
                  <a:lnTo>
                    <a:pt x="46" y="2"/>
                  </a:lnTo>
                  <a:lnTo>
                    <a:pt x="56" y="9"/>
                  </a:lnTo>
                  <a:lnTo>
                    <a:pt x="63" y="20"/>
                  </a:lnTo>
                  <a:lnTo>
                    <a:pt x="6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0" name="Freeform 302"/>
            <p:cNvSpPr>
              <a:spLocks/>
            </p:cNvSpPr>
            <p:nvPr/>
          </p:nvSpPr>
          <p:spPr bwMode="auto">
            <a:xfrm>
              <a:off x="2612" y="1667"/>
              <a:ext cx="34" cy="34"/>
            </a:xfrm>
            <a:custGeom>
              <a:avLst/>
              <a:gdLst>
                <a:gd name="T0" fmla="*/ 66 w 66"/>
                <a:gd name="T1" fmla="*/ 33 h 68"/>
                <a:gd name="T2" fmla="*/ 63 w 66"/>
                <a:gd name="T3" fmla="*/ 45 h 68"/>
                <a:gd name="T4" fmla="*/ 56 w 66"/>
                <a:gd name="T5" fmla="*/ 57 h 68"/>
                <a:gd name="T6" fmla="*/ 45 w 66"/>
                <a:gd name="T7" fmla="*/ 64 h 68"/>
                <a:gd name="T8" fmla="*/ 33 w 66"/>
                <a:gd name="T9" fmla="*/ 68 h 68"/>
                <a:gd name="T10" fmla="*/ 19 w 66"/>
                <a:gd name="T11" fmla="*/ 64 h 68"/>
                <a:gd name="T12" fmla="*/ 9 w 66"/>
                <a:gd name="T13" fmla="*/ 57 h 68"/>
                <a:gd name="T14" fmla="*/ 2 w 66"/>
                <a:gd name="T15" fmla="*/ 45 h 68"/>
                <a:gd name="T16" fmla="*/ 0 w 66"/>
                <a:gd name="T17" fmla="*/ 33 h 68"/>
                <a:gd name="T18" fmla="*/ 2 w 66"/>
                <a:gd name="T19" fmla="*/ 19 h 68"/>
                <a:gd name="T20" fmla="*/ 9 w 66"/>
                <a:gd name="T21" fmla="*/ 9 h 68"/>
                <a:gd name="T22" fmla="*/ 19 w 66"/>
                <a:gd name="T23" fmla="*/ 2 h 68"/>
                <a:gd name="T24" fmla="*/ 33 w 66"/>
                <a:gd name="T25" fmla="*/ 0 h 68"/>
                <a:gd name="T26" fmla="*/ 45 w 66"/>
                <a:gd name="T27" fmla="*/ 2 h 68"/>
                <a:gd name="T28" fmla="*/ 56 w 66"/>
                <a:gd name="T29" fmla="*/ 9 h 68"/>
                <a:gd name="T30" fmla="*/ 63 w 66"/>
                <a:gd name="T31" fmla="*/ 19 h 68"/>
                <a:gd name="T32" fmla="*/ 66 w 66"/>
                <a:gd name="T33"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8">
                  <a:moveTo>
                    <a:pt x="66" y="33"/>
                  </a:moveTo>
                  <a:lnTo>
                    <a:pt x="63" y="45"/>
                  </a:lnTo>
                  <a:lnTo>
                    <a:pt x="56" y="57"/>
                  </a:lnTo>
                  <a:lnTo>
                    <a:pt x="45" y="64"/>
                  </a:lnTo>
                  <a:lnTo>
                    <a:pt x="33" y="68"/>
                  </a:lnTo>
                  <a:lnTo>
                    <a:pt x="19" y="64"/>
                  </a:lnTo>
                  <a:lnTo>
                    <a:pt x="9" y="57"/>
                  </a:lnTo>
                  <a:lnTo>
                    <a:pt x="2" y="45"/>
                  </a:lnTo>
                  <a:lnTo>
                    <a:pt x="0" y="33"/>
                  </a:lnTo>
                  <a:lnTo>
                    <a:pt x="2" y="19"/>
                  </a:lnTo>
                  <a:lnTo>
                    <a:pt x="9" y="9"/>
                  </a:lnTo>
                  <a:lnTo>
                    <a:pt x="19" y="2"/>
                  </a:lnTo>
                  <a:lnTo>
                    <a:pt x="33" y="0"/>
                  </a:lnTo>
                  <a:lnTo>
                    <a:pt x="45" y="2"/>
                  </a:lnTo>
                  <a:lnTo>
                    <a:pt x="56" y="9"/>
                  </a:lnTo>
                  <a:lnTo>
                    <a:pt x="63" y="19"/>
                  </a:lnTo>
                  <a:lnTo>
                    <a:pt x="6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1" name="Freeform 303"/>
            <p:cNvSpPr>
              <a:spLocks/>
            </p:cNvSpPr>
            <p:nvPr/>
          </p:nvSpPr>
          <p:spPr bwMode="auto">
            <a:xfrm>
              <a:off x="2428" y="1394"/>
              <a:ext cx="139" cy="515"/>
            </a:xfrm>
            <a:custGeom>
              <a:avLst/>
              <a:gdLst>
                <a:gd name="T0" fmla="*/ 223 w 279"/>
                <a:gd name="T1" fmla="*/ 0 h 1029"/>
                <a:gd name="T2" fmla="*/ 212 w 279"/>
                <a:gd name="T3" fmla="*/ 10 h 1029"/>
                <a:gd name="T4" fmla="*/ 192 w 279"/>
                <a:gd name="T5" fmla="*/ 31 h 1029"/>
                <a:gd name="T6" fmla="*/ 171 w 279"/>
                <a:gd name="T7" fmla="*/ 52 h 1029"/>
                <a:gd name="T8" fmla="*/ 157 w 279"/>
                <a:gd name="T9" fmla="*/ 71 h 1029"/>
                <a:gd name="T10" fmla="*/ 143 w 279"/>
                <a:gd name="T11" fmla="*/ 90 h 1029"/>
                <a:gd name="T12" fmla="*/ 125 w 279"/>
                <a:gd name="T13" fmla="*/ 113 h 1029"/>
                <a:gd name="T14" fmla="*/ 110 w 279"/>
                <a:gd name="T15" fmla="*/ 136 h 1029"/>
                <a:gd name="T16" fmla="*/ 92 w 279"/>
                <a:gd name="T17" fmla="*/ 163 h 1029"/>
                <a:gd name="T18" fmla="*/ 77 w 279"/>
                <a:gd name="T19" fmla="*/ 191 h 1029"/>
                <a:gd name="T20" fmla="*/ 61 w 279"/>
                <a:gd name="T21" fmla="*/ 223 h 1029"/>
                <a:gd name="T22" fmla="*/ 47 w 279"/>
                <a:gd name="T23" fmla="*/ 254 h 1029"/>
                <a:gd name="T24" fmla="*/ 37 w 279"/>
                <a:gd name="T25" fmla="*/ 289 h 1029"/>
                <a:gd name="T26" fmla="*/ 25 w 279"/>
                <a:gd name="T27" fmla="*/ 323 h 1029"/>
                <a:gd name="T28" fmla="*/ 14 w 279"/>
                <a:gd name="T29" fmla="*/ 360 h 1029"/>
                <a:gd name="T30" fmla="*/ 7 w 279"/>
                <a:gd name="T31" fmla="*/ 398 h 1029"/>
                <a:gd name="T32" fmla="*/ 2 w 279"/>
                <a:gd name="T33" fmla="*/ 440 h 1029"/>
                <a:gd name="T34" fmla="*/ 0 w 279"/>
                <a:gd name="T35" fmla="*/ 480 h 1029"/>
                <a:gd name="T36" fmla="*/ 2 w 279"/>
                <a:gd name="T37" fmla="*/ 522 h 1029"/>
                <a:gd name="T38" fmla="*/ 5 w 279"/>
                <a:gd name="T39" fmla="*/ 565 h 1029"/>
                <a:gd name="T40" fmla="*/ 14 w 279"/>
                <a:gd name="T41" fmla="*/ 610 h 1029"/>
                <a:gd name="T42" fmla="*/ 26 w 279"/>
                <a:gd name="T43" fmla="*/ 656 h 1029"/>
                <a:gd name="T44" fmla="*/ 42 w 279"/>
                <a:gd name="T45" fmla="*/ 703 h 1029"/>
                <a:gd name="T46" fmla="*/ 63 w 279"/>
                <a:gd name="T47" fmla="*/ 749 h 1029"/>
                <a:gd name="T48" fmla="*/ 91 w 279"/>
                <a:gd name="T49" fmla="*/ 798 h 1029"/>
                <a:gd name="T50" fmla="*/ 122 w 279"/>
                <a:gd name="T51" fmla="*/ 849 h 1029"/>
                <a:gd name="T52" fmla="*/ 159 w 279"/>
                <a:gd name="T53" fmla="*/ 899 h 1029"/>
                <a:gd name="T54" fmla="*/ 200 w 279"/>
                <a:gd name="T55" fmla="*/ 951 h 1029"/>
                <a:gd name="T56" fmla="*/ 249 w 279"/>
                <a:gd name="T57" fmla="*/ 1003 h 1029"/>
                <a:gd name="T58" fmla="*/ 277 w 279"/>
                <a:gd name="T59" fmla="*/ 1026 h 1029"/>
                <a:gd name="T60" fmla="*/ 266 w 279"/>
                <a:gd name="T61" fmla="*/ 1016 h 1029"/>
                <a:gd name="T62" fmla="*/ 252 w 279"/>
                <a:gd name="T63" fmla="*/ 995 h 1029"/>
                <a:gd name="T64" fmla="*/ 239 w 279"/>
                <a:gd name="T65" fmla="*/ 972 h 1029"/>
                <a:gd name="T66" fmla="*/ 228 w 279"/>
                <a:gd name="T67" fmla="*/ 956 h 1029"/>
                <a:gd name="T68" fmla="*/ 218 w 279"/>
                <a:gd name="T69" fmla="*/ 936 h 1029"/>
                <a:gd name="T70" fmla="*/ 205 w 279"/>
                <a:gd name="T71" fmla="*/ 913 h 1029"/>
                <a:gd name="T72" fmla="*/ 193 w 279"/>
                <a:gd name="T73" fmla="*/ 889 h 1029"/>
                <a:gd name="T74" fmla="*/ 181 w 279"/>
                <a:gd name="T75" fmla="*/ 864 h 1029"/>
                <a:gd name="T76" fmla="*/ 169 w 279"/>
                <a:gd name="T77" fmla="*/ 836 h 1029"/>
                <a:gd name="T78" fmla="*/ 157 w 279"/>
                <a:gd name="T79" fmla="*/ 805 h 1029"/>
                <a:gd name="T80" fmla="*/ 146 w 279"/>
                <a:gd name="T81" fmla="*/ 774 h 1029"/>
                <a:gd name="T82" fmla="*/ 136 w 279"/>
                <a:gd name="T83" fmla="*/ 743 h 1029"/>
                <a:gd name="T84" fmla="*/ 127 w 279"/>
                <a:gd name="T85" fmla="*/ 708 h 1029"/>
                <a:gd name="T86" fmla="*/ 117 w 279"/>
                <a:gd name="T87" fmla="*/ 670 h 1029"/>
                <a:gd name="T88" fmla="*/ 108 w 279"/>
                <a:gd name="T89" fmla="*/ 631 h 1029"/>
                <a:gd name="T90" fmla="*/ 101 w 279"/>
                <a:gd name="T91" fmla="*/ 593 h 1029"/>
                <a:gd name="T92" fmla="*/ 98 w 279"/>
                <a:gd name="T93" fmla="*/ 551 h 1029"/>
                <a:gd name="T94" fmla="*/ 94 w 279"/>
                <a:gd name="T95" fmla="*/ 510 h 1029"/>
                <a:gd name="T96" fmla="*/ 94 w 279"/>
                <a:gd name="T97" fmla="*/ 466 h 1029"/>
                <a:gd name="T98" fmla="*/ 94 w 279"/>
                <a:gd name="T99" fmla="*/ 421 h 1029"/>
                <a:gd name="T100" fmla="*/ 98 w 279"/>
                <a:gd name="T101" fmla="*/ 376 h 1029"/>
                <a:gd name="T102" fmla="*/ 105 w 279"/>
                <a:gd name="T103" fmla="*/ 327 h 1029"/>
                <a:gd name="T104" fmla="*/ 115 w 279"/>
                <a:gd name="T105" fmla="*/ 278 h 1029"/>
                <a:gd name="T106" fmla="*/ 127 w 279"/>
                <a:gd name="T107" fmla="*/ 230 h 1029"/>
                <a:gd name="T108" fmla="*/ 143 w 279"/>
                <a:gd name="T109" fmla="*/ 179 h 1029"/>
                <a:gd name="T110" fmla="*/ 162 w 279"/>
                <a:gd name="T111" fmla="*/ 127 h 1029"/>
                <a:gd name="T112" fmla="*/ 183 w 279"/>
                <a:gd name="T113" fmla="*/ 77 h 1029"/>
                <a:gd name="T114" fmla="*/ 211 w 279"/>
                <a:gd name="T115" fmla="*/ 24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1029">
                  <a:moveTo>
                    <a:pt x="226" y="0"/>
                  </a:moveTo>
                  <a:lnTo>
                    <a:pt x="223" y="0"/>
                  </a:lnTo>
                  <a:lnTo>
                    <a:pt x="219" y="5"/>
                  </a:lnTo>
                  <a:lnTo>
                    <a:pt x="212" y="10"/>
                  </a:lnTo>
                  <a:lnTo>
                    <a:pt x="204" y="21"/>
                  </a:lnTo>
                  <a:lnTo>
                    <a:pt x="192" y="31"/>
                  </a:lnTo>
                  <a:lnTo>
                    <a:pt x="179" y="45"/>
                  </a:lnTo>
                  <a:lnTo>
                    <a:pt x="171" y="52"/>
                  </a:lnTo>
                  <a:lnTo>
                    <a:pt x="165" y="61"/>
                  </a:lnTo>
                  <a:lnTo>
                    <a:pt x="157" y="71"/>
                  </a:lnTo>
                  <a:lnTo>
                    <a:pt x="152" y="82"/>
                  </a:lnTo>
                  <a:lnTo>
                    <a:pt x="143" y="90"/>
                  </a:lnTo>
                  <a:lnTo>
                    <a:pt x="134" y="101"/>
                  </a:lnTo>
                  <a:lnTo>
                    <a:pt x="125" y="113"/>
                  </a:lnTo>
                  <a:lnTo>
                    <a:pt x="119" y="125"/>
                  </a:lnTo>
                  <a:lnTo>
                    <a:pt x="110" y="136"/>
                  </a:lnTo>
                  <a:lnTo>
                    <a:pt x="101" y="150"/>
                  </a:lnTo>
                  <a:lnTo>
                    <a:pt x="92" y="163"/>
                  </a:lnTo>
                  <a:lnTo>
                    <a:pt x="85" y="179"/>
                  </a:lnTo>
                  <a:lnTo>
                    <a:pt x="77" y="191"/>
                  </a:lnTo>
                  <a:lnTo>
                    <a:pt x="70" y="207"/>
                  </a:lnTo>
                  <a:lnTo>
                    <a:pt x="61" y="223"/>
                  </a:lnTo>
                  <a:lnTo>
                    <a:pt x="56" y="238"/>
                  </a:lnTo>
                  <a:lnTo>
                    <a:pt x="47" y="254"/>
                  </a:lnTo>
                  <a:lnTo>
                    <a:pt x="42" y="271"/>
                  </a:lnTo>
                  <a:lnTo>
                    <a:pt x="37" y="289"/>
                  </a:lnTo>
                  <a:lnTo>
                    <a:pt x="32" y="308"/>
                  </a:lnTo>
                  <a:lnTo>
                    <a:pt x="25" y="323"/>
                  </a:lnTo>
                  <a:lnTo>
                    <a:pt x="19" y="343"/>
                  </a:lnTo>
                  <a:lnTo>
                    <a:pt x="14" y="360"/>
                  </a:lnTo>
                  <a:lnTo>
                    <a:pt x="11" y="381"/>
                  </a:lnTo>
                  <a:lnTo>
                    <a:pt x="7" y="398"/>
                  </a:lnTo>
                  <a:lnTo>
                    <a:pt x="5" y="419"/>
                  </a:lnTo>
                  <a:lnTo>
                    <a:pt x="2" y="440"/>
                  </a:lnTo>
                  <a:lnTo>
                    <a:pt x="2" y="461"/>
                  </a:lnTo>
                  <a:lnTo>
                    <a:pt x="0" y="480"/>
                  </a:lnTo>
                  <a:lnTo>
                    <a:pt x="0" y="501"/>
                  </a:lnTo>
                  <a:lnTo>
                    <a:pt x="2" y="522"/>
                  </a:lnTo>
                  <a:lnTo>
                    <a:pt x="4" y="544"/>
                  </a:lnTo>
                  <a:lnTo>
                    <a:pt x="5" y="565"/>
                  </a:lnTo>
                  <a:lnTo>
                    <a:pt x="9" y="588"/>
                  </a:lnTo>
                  <a:lnTo>
                    <a:pt x="14" y="610"/>
                  </a:lnTo>
                  <a:lnTo>
                    <a:pt x="21" y="635"/>
                  </a:lnTo>
                  <a:lnTo>
                    <a:pt x="26" y="656"/>
                  </a:lnTo>
                  <a:lnTo>
                    <a:pt x="33" y="680"/>
                  </a:lnTo>
                  <a:lnTo>
                    <a:pt x="42" y="703"/>
                  </a:lnTo>
                  <a:lnTo>
                    <a:pt x="52" y="727"/>
                  </a:lnTo>
                  <a:lnTo>
                    <a:pt x="63" y="749"/>
                  </a:lnTo>
                  <a:lnTo>
                    <a:pt x="77" y="774"/>
                  </a:lnTo>
                  <a:lnTo>
                    <a:pt x="91" y="798"/>
                  </a:lnTo>
                  <a:lnTo>
                    <a:pt x="106" y="824"/>
                  </a:lnTo>
                  <a:lnTo>
                    <a:pt x="122" y="849"/>
                  </a:lnTo>
                  <a:lnTo>
                    <a:pt x="139" y="873"/>
                  </a:lnTo>
                  <a:lnTo>
                    <a:pt x="159" y="899"/>
                  </a:lnTo>
                  <a:lnTo>
                    <a:pt x="179" y="925"/>
                  </a:lnTo>
                  <a:lnTo>
                    <a:pt x="200" y="951"/>
                  </a:lnTo>
                  <a:lnTo>
                    <a:pt x="225" y="977"/>
                  </a:lnTo>
                  <a:lnTo>
                    <a:pt x="249" y="1003"/>
                  </a:lnTo>
                  <a:lnTo>
                    <a:pt x="279" y="1029"/>
                  </a:lnTo>
                  <a:lnTo>
                    <a:pt x="277" y="1026"/>
                  </a:lnTo>
                  <a:lnTo>
                    <a:pt x="273" y="1023"/>
                  </a:lnTo>
                  <a:lnTo>
                    <a:pt x="266" y="1016"/>
                  </a:lnTo>
                  <a:lnTo>
                    <a:pt x="261" y="1007"/>
                  </a:lnTo>
                  <a:lnTo>
                    <a:pt x="252" y="995"/>
                  </a:lnTo>
                  <a:lnTo>
                    <a:pt x="244" y="981"/>
                  </a:lnTo>
                  <a:lnTo>
                    <a:pt x="239" y="972"/>
                  </a:lnTo>
                  <a:lnTo>
                    <a:pt x="233" y="965"/>
                  </a:lnTo>
                  <a:lnTo>
                    <a:pt x="228" y="956"/>
                  </a:lnTo>
                  <a:lnTo>
                    <a:pt x="225" y="948"/>
                  </a:lnTo>
                  <a:lnTo>
                    <a:pt x="218" y="936"/>
                  </a:lnTo>
                  <a:lnTo>
                    <a:pt x="212" y="925"/>
                  </a:lnTo>
                  <a:lnTo>
                    <a:pt x="205" y="913"/>
                  </a:lnTo>
                  <a:lnTo>
                    <a:pt x="200" y="903"/>
                  </a:lnTo>
                  <a:lnTo>
                    <a:pt x="193" y="889"/>
                  </a:lnTo>
                  <a:lnTo>
                    <a:pt x="188" y="876"/>
                  </a:lnTo>
                  <a:lnTo>
                    <a:pt x="181" y="864"/>
                  </a:lnTo>
                  <a:lnTo>
                    <a:pt x="176" y="852"/>
                  </a:lnTo>
                  <a:lnTo>
                    <a:pt x="169" y="836"/>
                  </a:lnTo>
                  <a:lnTo>
                    <a:pt x="164" y="821"/>
                  </a:lnTo>
                  <a:lnTo>
                    <a:pt x="157" y="805"/>
                  </a:lnTo>
                  <a:lnTo>
                    <a:pt x="152" y="791"/>
                  </a:lnTo>
                  <a:lnTo>
                    <a:pt x="146" y="774"/>
                  </a:lnTo>
                  <a:lnTo>
                    <a:pt x="141" y="758"/>
                  </a:lnTo>
                  <a:lnTo>
                    <a:pt x="136" y="743"/>
                  </a:lnTo>
                  <a:lnTo>
                    <a:pt x="132" y="727"/>
                  </a:lnTo>
                  <a:lnTo>
                    <a:pt x="127" y="708"/>
                  </a:lnTo>
                  <a:lnTo>
                    <a:pt x="122" y="689"/>
                  </a:lnTo>
                  <a:lnTo>
                    <a:pt x="117" y="670"/>
                  </a:lnTo>
                  <a:lnTo>
                    <a:pt x="113" y="652"/>
                  </a:lnTo>
                  <a:lnTo>
                    <a:pt x="108" y="631"/>
                  </a:lnTo>
                  <a:lnTo>
                    <a:pt x="105" y="612"/>
                  </a:lnTo>
                  <a:lnTo>
                    <a:pt x="101" y="593"/>
                  </a:lnTo>
                  <a:lnTo>
                    <a:pt x="101" y="574"/>
                  </a:lnTo>
                  <a:lnTo>
                    <a:pt x="98" y="551"/>
                  </a:lnTo>
                  <a:lnTo>
                    <a:pt x="96" y="530"/>
                  </a:lnTo>
                  <a:lnTo>
                    <a:pt x="94" y="510"/>
                  </a:lnTo>
                  <a:lnTo>
                    <a:pt x="94" y="489"/>
                  </a:lnTo>
                  <a:lnTo>
                    <a:pt x="94" y="466"/>
                  </a:lnTo>
                  <a:lnTo>
                    <a:pt x="94" y="443"/>
                  </a:lnTo>
                  <a:lnTo>
                    <a:pt x="94" y="421"/>
                  </a:lnTo>
                  <a:lnTo>
                    <a:pt x="98" y="400"/>
                  </a:lnTo>
                  <a:lnTo>
                    <a:pt x="98" y="376"/>
                  </a:lnTo>
                  <a:lnTo>
                    <a:pt x="101" y="351"/>
                  </a:lnTo>
                  <a:lnTo>
                    <a:pt x="105" y="327"/>
                  </a:lnTo>
                  <a:lnTo>
                    <a:pt x="110" y="304"/>
                  </a:lnTo>
                  <a:lnTo>
                    <a:pt x="115" y="278"/>
                  </a:lnTo>
                  <a:lnTo>
                    <a:pt x="120" y="254"/>
                  </a:lnTo>
                  <a:lnTo>
                    <a:pt x="127" y="230"/>
                  </a:lnTo>
                  <a:lnTo>
                    <a:pt x="136" y="205"/>
                  </a:lnTo>
                  <a:lnTo>
                    <a:pt x="143" y="179"/>
                  </a:lnTo>
                  <a:lnTo>
                    <a:pt x="152" y="153"/>
                  </a:lnTo>
                  <a:lnTo>
                    <a:pt x="162" y="127"/>
                  </a:lnTo>
                  <a:lnTo>
                    <a:pt x="172" y="103"/>
                  </a:lnTo>
                  <a:lnTo>
                    <a:pt x="183" y="77"/>
                  </a:lnTo>
                  <a:lnTo>
                    <a:pt x="197" y="50"/>
                  </a:lnTo>
                  <a:lnTo>
                    <a:pt x="211" y="24"/>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2" name="Freeform 304"/>
            <p:cNvSpPr>
              <a:spLocks/>
            </p:cNvSpPr>
            <p:nvPr/>
          </p:nvSpPr>
          <p:spPr bwMode="auto">
            <a:xfrm>
              <a:off x="2053" y="1421"/>
              <a:ext cx="177" cy="337"/>
            </a:xfrm>
            <a:custGeom>
              <a:avLst/>
              <a:gdLst>
                <a:gd name="T0" fmla="*/ 241 w 353"/>
                <a:gd name="T1" fmla="*/ 0 h 675"/>
                <a:gd name="T2" fmla="*/ 219 w 353"/>
                <a:gd name="T3" fmla="*/ 7 h 675"/>
                <a:gd name="T4" fmla="*/ 200 w 353"/>
                <a:gd name="T5" fmla="*/ 16 h 675"/>
                <a:gd name="T6" fmla="*/ 175 w 353"/>
                <a:gd name="T7" fmla="*/ 30 h 675"/>
                <a:gd name="T8" fmla="*/ 149 w 353"/>
                <a:gd name="T9" fmla="*/ 49 h 675"/>
                <a:gd name="T10" fmla="*/ 121 w 353"/>
                <a:gd name="T11" fmla="*/ 73 h 675"/>
                <a:gd name="T12" fmla="*/ 101 w 353"/>
                <a:gd name="T13" fmla="*/ 96 h 675"/>
                <a:gd name="T14" fmla="*/ 87 w 353"/>
                <a:gd name="T15" fmla="*/ 113 h 675"/>
                <a:gd name="T16" fmla="*/ 73 w 353"/>
                <a:gd name="T17" fmla="*/ 132 h 675"/>
                <a:gd name="T18" fmla="*/ 59 w 353"/>
                <a:gd name="T19" fmla="*/ 151 h 675"/>
                <a:gd name="T20" fmla="*/ 48 w 353"/>
                <a:gd name="T21" fmla="*/ 172 h 675"/>
                <a:gd name="T22" fmla="*/ 38 w 353"/>
                <a:gd name="T23" fmla="*/ 196 h 675"/>
                <a:gd name="T24" fmla="*/ 28 w 353"/>
                <a:gd name="T25" fmla="*/ 221 h 675"/>
                <a:gd name="T26" fmla="*/ 17 w 353"/>
                <a:gd name="T27" fmla="*/ 249 h 675"/>
                <a:gd name="T28" fmla="*/ 10 w 353"/>
                <a:gd name="T29" fmla="*/ 278 h 675"/>
                <a:gd name="T30" fmla="*/ 5 w 353"/>
                <a:gd name="T31" fmla="*/ 311 h 675"/>
                <a:gd name="T32" fmla="*/ 1 w 353"/>
                <a:gd name="T33" fmla="*/ 344 h 675"/>
                <a:gd name="T34" fmla="*/ 0 w 353"/>
                <a:gd name="T35" fmla="*/ 379 h 675"/>
                <a:gd name="T36" fmla="*/ 0 w 353"/>
                <a:gd name="T37" fmla="*/ 417 h 675"/>
                <a:gd name="T38" fmla="*/ 3 w 353"/>
                <a:gd name="T39" fmla="*/ 457 h 675"/>
                <a:gd name="T40" fmla="*/ 8 w 353"/>
                <a:gd name="T41" fmla="*/ 501 h 675"/>
                <a:gd name="T42" fmla="*/ 17 w 353"/>
                <a:gd name="T43" fmla="*/ 546 h 675"/>
                <a:gd name="T44" fmla="*/ 28 w 353"/>
                <a:gd name="T45" fmla="*/ 596 h 675"/>
                <a:gd name="T46" fmla="*/ 40 w 353"/>
                <a:gd name="T47" fmla="*/ 647 h 675"/>
                <a:gd name="T48" fmla="*/ 48 w 353"/>
                <a:gd name="T49" fmla="*/ 669 h 675"/>
                <a:gd name="T50" fmla="*/ 43 w 353"/>
                <a:gd name="T51" fmla="*/ 650 h 675"/>
                <a:gd name="T52" fmla="*/ 40 w 353"/>
                <a:gd name="T53" fmla="*/ 631 h 675"/>
                <a:gd name="T54" fmla="*/ 36 w 353"/>
                <a:gd name="T55" fmla="*/ 607 h 675"/>
                <a:gd name="T56" fmla="*/ 33 w 353"/>
                <a:gd name="T57" fmla="*/ 577 h 675"/>
                <a:gd name="T58" fmla="*/ 31 w 353"/>
                <a:gd name="T59" fmla="*/ 548 h 675"/>
                <a:gd name="T60" fmla="*/ 29 w 353"/>
                <a:gd name="T61" fmla="*/ 516 h 675"/>
                <a:gd name="T62" fmla="*/ 28 w 353"/>
                <a:gd name="T63" fmla="*/ 483 h 675"/>
                <a:gd name="T64" fmla="*/ 28 w 353"/>
                <a:gd name="T65" fmla="*/ 449 h 675"/>
                <a:gd name="T66" fmla="*/ 31 w 353"/>
                <a:gd name="T67" fmla="*/ 417 h 675"/>
                <a:gd name="T68" fmla="*/ 36 w 353"/>
                <a:gd name="T69" fmla="*/ 386 h 675"/>
                <a:gd name="T70" fmla="*/ 45 w 353"/>
                <a:gd name="T71" fmla="*/ 358 h 675"/>
                <a:gd name="T72" fmla="*/ 57 w 353"/>
                <a:gd name="T73" fmla="*/ 336 h 675"/>
                <a:gd name="T74" fmla="*/ 71 w 353"/>
                <a:gd name="T75" fmla="*/ 316 h 675"/>
                <a:gd name="T76" fmla="*/ 92 w 353"/>
                <a:gd name="T77" fmla="*/ 303 h 675"/>
                <a:gd name="T78" fmla="*/ 115 w 353"/>
                <a:gd name="T79" fmla="*/ 296 h 675"/>
                <a:gd name="T80" fmla="*/ 141 w 353"/>
                <a:gd name="T81" fmla="*/ 287 h 675"/>
                <a:gd name="T82" fmla="*/ 170 w 353"/>
                <a:gd name="T83" fmla="*/ 276 h 675"/>
                <a:gd name="T84" fmla="*/ 200 w 353"/>
                <a:gd name="T85" fmla="*/ 266 h 675"/>
                <a:gd name="T86" fmla="*/ 229 w 353"/>
                <a:gd name="T87" fmla="*/ 252 h 675"/>
                <a:gd name="T88" fmla="*/ 257 w 353"/>
                <a:gd name="T89" fmla="*/ 238 h 675"/>
                <a:gd name="T90" fmla="*/ 285 w 353"/>
                <a:gd name="T91" fmla="*/ 221 h 675"/>
                <a:gd name="T92" fmla="*/ 309 w 353"/>
                <a:gd name="T93" fmla="*/ 203 h 675"/>
                <a:gd name="T94" fmla="*/ 328 w 353"/>
                <a:gd name="T95" fmla="*/ 186 h 675"/>
                <a:gd name="T96" fmla="*/ 342 w 353"/>
                <a:gd name="T97" fmla="*/ 165 h 675"/>
                <a:gd name="T98" fmla="*/ 351 w 353"/>
                <a:gd name="T99" fmla="*/ 143 h 675"/>
                <a:gd name="T100" fmla="*/ 353 w 353"/>
                <a:gd name="T101" fmla="*/ 118 h 675"/>
                <a:gd name="T102" fmla="*/ 346 w 353"/>
                <a:gd name="T103" fmla="*/ 94 h 675"/>
                <a:gd name="T104" fmla="*/ 330 w 353"/>
                <a:gd name="T105" fmla="*/ 68 h 675"/>
                <a:gd name="T106" fmla="*/ 311 w 353"/>
                <a:gd name="T107" fmla="*/ 47 h 675"/>
                <a:gd name="T108" fmla="*/ 295 w 353"/>
                <a:gd name="T109" fmla="*/ 33 h 675"/>
                <a:gd name="T110" fmla="*/ 278 w 353"/>
                <a:gd name="T111" fmla="*/ 19 h 675"/>
                <a:gd name="T112" fmla="*/ 257 w 353"/>
                <a:gd name="T113" fmla="*/ 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675">
                  <a:moveTo>
                    <a:pt x="247" y="0"/>
                  </a:moveTo>
                  <a:lnTo>
                    <a:pt x="241" y="0"/>
                  </a:lnTo>
                  <a:lnTo>
                    <a:pt x="229" y="3"/>
                  </a:lnTo>
                  <a:lnTo>
                    <a:pt x="219" y="7"/>
                  </a:lnTo>
                  <a:lnTo>
                    <a:pt x="210" y="10"/>
                  </a:lnTo>
                  <a:lnTo>
                    <a:pt x="200" y="16"/>
                  </a:lnTo>
                  <a:lnTo>
                    <a:pt x="189" y="24"/>
                  </a:lnTo>
                  <a:lnTo>
                    <a:pt x="175" y="30"/>
                  </a:lnTo>
                  <a:lnTo>
                    <a:pt x="163" y="40"/>
                  </a:lnTo>
                  <a:lnTo>
                    <a:pt x="149" y="49"/>
                  </a:lnTo>
                  <a:lnTo>
                    <a:pt x="135" y="63"/>
                  </a:lnTo>
                  <a:lnTo>
                    <a:pt x="121" y="73"/>
                  </a:lnTo>
                  <a:lnTo>
                    <a:pt x="108" y="89"/>
                  </a:lnTo>
                  <a:lnTo>
                    <a:pt x="101" y="96"/>
                  </a:lnTo>
                  <a:lnTo>
                    <a:pt x="94" y="104"/>
                  </a:lnTo>
                  <a:lnTo>
                    <a:pt x="87" y="113"/>
                  </a:lnTo>
                  <a:lnTo>
                    <a:pt x="81" y="123"/>
                  </a:lnTo>
                  <a:lnTo>
                    <a:pt x="73" y="132"/>
                  </a:lnTo>
                  <a:lnTo>
                    <a:pt x="66" y="141"/>
                  </a:lnTo>
                  <a:lnTo>
                    <a:pt x="59" y="151"/>
                  </a:lnTo>
                  <a:lnTo>
                    <a:pt x="54" y="162"/>
                  </a:lnTo>
                  <a:lnTo>
                    <a:pt x="48" y="172"/>
                  </a:lnTo>
                  <a:lnTo>
                    <a:pt x="43" y="184"/>
                  </a:lnTo>
                  <a:lnTo>
                    <a:pt x="38" y="196"/>
                  </a:lnTo>
                  <a:lnTo>
                    <a:pt x="33" y="210"/>
                  </a:lnTo>
                  <a:lnTo>
                    <a:pt x="28" y="221"/>
                  </a:lnTo>
                  <a:lnTo>
                    <a:pt x="22" y="235"/>
                  </a:lnTo>
                  <a:lnTo>
                    <a:pt x="17" y="249"/>
                  </a:lnTo>
                  <a:lnTo>
                    <a:pt x="15" y="264"/>
                  </a:lnTo>
                  <a:lnTo>
                    <a:pt x="10" y="278"/>
                  </a:lnTo>
                  <a:lnTo>
                    <a:pt x="8" y="294"/>
                  </a:lnTo>
                  <a:lnTo>
                    <a:pt x="5" y="311"/>
                  </a:lnTo>
                  <a:lnTo>
                    <a:pt x="5" y="329"/>
                  </a:lnTo>
                  <a:lnTo>
                    <a:pt x="1" y="344"/>
                  </a:lnTo>
                  <a:lnTo>
                    <a:pt x="0" y="362"/>
                  </a:lnTo>
                  <a:lnTo>
                    <a:pt x="0" y="379"/>
                  </a:lnTo>
                  <a:lnTo>
                    <a:pt x="0" y="398"/>
                  </a:lnTo>
                  <a:lnTo>
                    <a:pt x="0" y="417"/>
                  </a:lnTo>
                  <a:lnTo>
                    <a:pt x="1" y="436"/>
                  </a:lnTo>
                  <a:lnTo>
                    <a:pt x="3" y="457"/>
                  </a:lnTo>
                  <a:lnTo>
                    <a:pt x="7" y="480"/>
                  </a:lnTo>
                  <a:lnTo>
                    <a:pt x="8" y="501"/>
                  </a:lnTo>
                  <a:lnTo>
                    <a:pt x="12" y="523"/>
                  </a:lnTo>
                  <a:lnTo>
                    <a:pt x="17" y="546"/>
                  </a:lnTo>
                  <a:lnTo>
                    <a:pt x="22" y="572"/>
                  </a:lnTo>
                  <a:lnTo>
                    <a:pt x="28" y="596"/>
                  </a:lnTo>
                  <a:lnTo>
                    <a:pt x="33" y="621"/>
                  </a:lnTo>
                  <a:lnTo>
                    <a:pt x="40" y="647"/>
                  </a:lnTo>
                  <a:lnTo>
                    <a:pt x="50" y="675"/>
                  </a:lnTo>
                  <a:lnTo>
                    <a:pt x="48" y="669"/>
                  </a:lnTo>
                  <a:lnTo>
                    <a:pt x="47" y="659"/>
                  </a:lnTo>
                  <a:lnTo>
                    <a:pt x="43" y="650"/>
                  </a:lnTo>
                  <a:lnTo>
                    <a:pt x="43" y="642"/>
                  </a:lnTo>
                  <a:lnTo>
                    <a:pt x="40" y="631"/>
                  </a:lnTo>
                  <a:lnTo>
                    <a:pt x="40" y="621"/>
                  </a:lnTo>
                  <a:lnTo>
                    <a:pt x="36" y="607"/>
                  </a:lnTo>
                  <a:lnTo>
                    <a:pt x="36" y="593"/>
                  </a:lnTo>
                  <a:lnTo>
                    <a:pt x="33" y="577"/>
                  </a:lnTo>
                  <a:lnTo>
                    <a:pt x="33" y="563"/>
                  </a:lnTo>
                  <a:lnTo>
                    <a:pt x="31" y="548"/>
                  </a:lnTo>
                  <a:lnTo>
                    <a:pt x="29" y="532"/>
                  </a:lnTo>
                  <a:lnTo>
                    <a:pt x="29" y="516"/>
                  </a:lnTo>
                  <a:lnTo>
                    <a:pt x="29" y="501"/>
                  </a:lnTo>
                  <a:lnTo>
                    <a:pt x="28" y="483"/>
                  </a:lnTo>
                  <a:lnTo>
                    <a:pt x="28" y="466"/>
                  </a:lnTo>
                  <a:lnTo>
                    <a:pt x="28" y="449"/>
                  </a:lnTo>
                  <a:lnTo>
                    <a:pt x="29" y="433"/>
                  </a:lnTo>
                  <a:lnTo>
                    <a:pt x="31" y="417"/>
                  </a:lnTo>
                  <a:lnTo>
                    <a:pt x="35" y="402"/>
                  </a:lnTo>
                  <a:lnTo>
                    <a:pt x="36" y="386"/>
                  </a:lnTo>
                  <a:lnTo>
                    <a:pt x="41" y="374"/>
                  </a:lnTo>
                  <a:lnTo>
                    <a:pt x="45" y="358"/>
                  </a:lnTo>
                  <a:lnTo>
                    <a:pt x="50" y="348"/>
                  </a:lnTo>
                  <a:lnTo>
                    <a:pt x="57" y="336"/>
                  </a:lnTo>
                  <a:lnTo>
                    <a:pt x="64" y="327"/>
                  </a:lnTo>
                  <a:lnTo>
                    <a:pt x="71" y="316"/>
                  </a:lnTo>
                  <a:lnTo>
                    <a:pt x="81" y="309"/>
                  </a:lnTo>
                  <a:lnTo>
                    <a:pt x="92" y="303"/>
                  </a:lnTo>
                  <a:lnTo>
                    <a:pt x="104" y="301"/>
                  </a:lnTo>
                  <a:lnTo>
                    <a:pt x="115" y="296"/>
                  </a:lnTo>
                  <a:lnTo>
                    <a:pt x="128" y="292"/>
                  </a:lnTo>
                  <a:lnTo>
                    <a:pt x="141" y="287"/>
                  </a:lnTo>
                  <a:lnTo>
                    <a:pt x="156" y="283"/>
                  </a:lnTo>
                  <a:lnTo>
                    <a:pt x="170" y="276"/>
                  </a:lnTo>
                  <a:lnTo>
                    <a:pt x="184" y="271"/>
                  </a:lnTo>
                  <a:lnTo>
                    <a:pt x="200" y="266"/>
                  </a:lnTo>
                  <a:lnTo>
                    <a:pt x="215" y="261"/>
                  </a:lnTo>
                  <a:lnTo>
                    <a:pt x="229" y="252"/>
                  </a:lnTo>
                  <a:lnTo>
                    <a:pt x="243" y="245"/>
                  </a:lnTo>
                  <a:lnTo>
                    <a:pt x="257" y="238"/>
                  </a:lnTo>
                  <a:lnTo>
                    <a:pt x="273" y="231"/>
                  </a:lnTo>
                  <a:lnTo>
                    <a:pt x="285" y="221"/>
                  </a:lnTo>
                  <a:lnTo>
                    <a:pt x="297" y="214"/>
                  </a:lnTo>
                  <a:lnTo>
                    <a:pt x="309" y="203"/>
                  </a:lnTo>
                  <a:lnTo>
                    <a:pt x="321" y="196"/>
                  </a:lnTo>
                  <a:lnTo>
                    <a:pt x="328" y="186"/>
                  </a:lnTo>
                  <a:lnTo>
                    <a:pt x="337" y="176"/>
                  </a:lnTo>
                  <a:lnTo>
                    <a:pt x="342" y="165"/>
                  </a:lnTo>
                  <a:lnTo>
                    <a:pt x="349" y="155"/>
                  </a:lnTo>
                  <a:lnTo>
                    <a:pt x="351" y="143"/>
                  </a:lnTo>
                  <a:lnTo>
                    <a:pt x="353" y="130"/>
                  </a:lnTo>
                  <a:lnTo>
                    <a:pt x="353" y="118"/>
                  </a:lnTo>
                  <a:lnTo>
                    <a:pt x="353" y="108"/>
                  </a:lnTo>
                  <a:lnTo>
                    <a:pt x="346" y="94"/>
                  </a:lnTo>
                  <a:lnTo>
                    <a:pt x="341" y="82"/>
                  </a:lnTo>
                  <a:lnTo>
                    <a:pt x="330" y="68"/>
                  </a:lnTo>
                  <a:lnTo>
                    <a:pt x="320" y="56"/>
                  </a:lnTo>
                  <a:lnTo>
                    <a:pt x="311" y="47"/>
                  </a:lnTo>
                  <a:lnTo>
                    <a:pt x="304" y="40"/>
                  </a:lnTo>
                  <a:lnTo>
                    <a:pt x="295" y="33"/>
                  </a:lnTo>
                  <a:lnTo>
                    <a:pt x="288" y="28"/>
                  </a:lnTo>
                  <a:lnTo>
                    <a:pt x="278" y="19"/>
                  </a:lnTo>
                  <a:lnTo>
                    <a:pt x="268" y="12"/>
                  </a:lnTo>
                  <a:lnTo>
                    <a:pt x="257" y="5"/>
                  </a:lnTo>
                  <a:lnTo>
                    <a:pt x="2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3" name="Freeform 305"/>
            <p:cNvSpPr>
              <a:spLocks/>
            </p:cNvSpPr>
            <p:nvPr/>
          </p:nvSpPr>
          <p:spPr bwMode="auto">
            <a:xfrm>
              <a:off x="2212" y="2981"/>
              <a:ext cx="682" cy="1212"/>
            </a:xfrm>
            <a:custGeom>
              <a:avLst/>
              <a:gdLst>
                <a:gd name="T0" fmla="*/ 934 w 1363"/>
                <a:gd name="T1" fmla="*/ 52 h 2424"/>
                <a:gd name="T2" fmla="*/ 854 w 1363"/>
                <a:gd name="T3" fmla="*/ 161 h 2424"/>
                <a:gd name="T4" fmla="*/ 751 w 1363"/>
                <a:gd name="T5" fmla="*/ 306 h 2424"/>
                <a:gd name="T6" fmla="*/ 640 w 1363"/>
                <a:gd name="T7" fmla="*/ 467 h 2424"/>
                <a:gd name="T8" fmla="*/ 532 w 1363"/>
                <a:gd name="T9" fmla="*/ 627 h 2424"/>
                <a:gd name="T10" fmla="*/ 449 w 1363"/>
                <a:gd name="T11" fmla="*/ 772 h 2424"/>
                <a:gd name="T12" fmla="*/ 400 w 1363"/>
                <a:gd name="T13" fmla="*/ 879 h 2424"/>
                <a:gd name="T14" fmla="*/ 443 w 1363"/>
                <a:gd name="T15" fmla="*/ 965 h 2424"/>
                <a:gd name="T16" fmla="*/ 576 w 1363"/>
                <a:gd name="T17" fmla="*/ 1032 h 2424"/>
                <a:gd name="T18" fmla="*/ 692 w 1363"/>
                <a:gd name="T19" fmla="*/ 1083 h 2424"/>
                <a:gd name="T20" fmla="*/ 734 w 1363"/>
                <a:gd name="T21" fmla="*/ 1130 h 2424"/>
                <a:gd name="T22" fmla="*/ 635 w 1363"/>
                <a:gd name="T23" fmla="*/ 1166 h 2424"/>
                <a:gd name="T24" fmla="*/ 551 w 1363"/>
                <a:gd name="T25" fmla="*/ 1191 h 2424"/>
                <a:gd name="T26" fmla="*/ 456 w 1363"/>
                <a:gd name="T27" fmla="*/ 1215 h 2424"/>
                <a:gd name="T28" fmla="*/ 360 w 1363"/>
                <a:gd name="T29" fmla="*/ 1243 h 2424"/>
                <a:gd name="T30" fmla="*/ 271 w 1363"/>
                <a:gd name="T31" fmla="*/ 1271 h 2424"/>
                <a:gd name="T32" fmla="*/ 190 w 1363"/>
                <a:gd name="T33" fmla="*/ 1305 h 2424"/>
                <a:gd name="T34" fmla="*/ 136 w 1363"/>
                <a:gd name="T35" fmla="*/ 1366 h 2424"/>
                <a:gd name="T36" fmla="*/ 104 w 1363"/>
                <a:gd name="T37" fmla="*/ 1455 h 2424"/>
                <a:gd name="T38" fmla="*/ 70 w 1363"/>
                <a:gd name="T39" fmla="*/ 1552 h 2424"/>
                <a:gd name="T40" fmla="*/ 33 w 1363"/>
                <a:gd name="T41" fmla="*/ 1667 h 2424"/>
                <a:gd name="T42" fmla="*/ 7 w 1363"/>
                <a:gd name="T43" fmla="*/ 1787 h 2424"/>
                <a:gd name="T44" fmla="*/ 0 w 1363"/>
                <a:gd name="T45" fmla="*/ 1900 h 2424"/>
                <a:gd name="T46" fmla="*/ 23 w 1363"/>
                <a:gd name="T47" fmla="*/ 1999 h 2424"/>
                <a:gd name="T48" fmla="*/ 85 w 1363"/>
                <a:gd name="T49" fmla="*/ 2072 h 2424"/>
                <a:gd name="T50" fmla="*/ 198 w 1363"/>
                <a:gd name="T51" fmla="*/ 2116 h 2424"/>
                <a:gd name="T52" fmla="*/ 360 w 1363"/>
                <a:gd name="T53" fmla="*/ 2164 h 2424"/>
                <a:gd name="T54" fmla="*/ 558 w 1363"/>
                <a:gd name="T55" fmla="*/ 2218 h 2424"/>
                <a:gd name="T56" fmla="*/ 767 w 1363"/>
                <a:gd name="T57" fmla="*/ 2274 h 2424"/>
                <a:gd name="T58" fmla="*/ 970 w 1363"/>
                <a:gd name="T59" fmla="*/ 2326 h 2424"/>
                <a:gd name="T60" fmla="*/ 1149 w 1363"/>
                <a:gd name="T61" fmla="*/ 2370 h 2424"/>
                <a:gd name="T62" fmla="*/ 1283 w 1363"/>
                <a:gd name="T63" fmla="*/ 2401 h 2424"/>
                <a:gd name="T64" fmla="*/ 1360 w 1363"/>
                <a:gd name="T65" fmla="*/ 2422 h 2424"/>
                <a:gd name="T66" fmla="*/ 1299 w 1363"/>
                <a:gd name="T67" fmla="*/ 2401 h 2424"/>
                <a:gd name="T68" fmla="*/ 1163 w 1363"/>
                <a:gd name="T69" fmla="*/ 2354 h 2424"/>
                <a:gd name="T70" fmla="*/ 977 w 1363"/>
                <a:gd name="T71" fmla="*/ 2286 h 2424"/>
                <a:gd name="T72" fmla="*/ 767 w 1363"/>
                <a:gd name="T73" fmla="*/ 2203 h 2424"/>
                <a:gd name="T74" fmla="*/ 558 w 1363"/>
                <a:gd name="T75" fmla="*/ 2107 h 2424"/>
                <a:gd name="T76" fmla="*/ 381 w 1363"/>
                <a:gd name="T77" fmla="*/ 2010 h 2424"/>
                <a:gd name="T78" fmla="*/ 257 w 1363"/>
                <a:gd name="T79" fmla="*/ 1914 h 2424"/>
                <a:gd name="T80" fmla="*/ 216 w 1363"/>
                <a:gd name="T81" fmla="*/ 1825 h 2424"/>
                <a:gd name="T82" fmla="*/ 210 w 1363"/>
                <a:gd name="T83" fmla="*/ 1742 h 2424"/>
                <a:gd name="T84" fmla="*/ 207 w 1363"/>
                <a:gd name="T85" fmla="*/ 1662 h 2424"/>
                <a:gd name="T86" fmla="*/ 210 w 1363"/>
                <a:gd name="T87" fmla="*/ 1545 h 2424"/>
                <a:gd name="T88" fmla="*/ 240 w 1363"/>
                <a:gd name="T89" fmla="*/ 1438 h 2424"/>
                <a:gd name="T90" fmla="*/ 310 w 1363"/>
                <a:gd name="T91" fmla="*/ 1385 h 2424"/>
                <a:gd name="T92" fmla="*/ 388 w 1363"/>
                <a:gd name="T93" fmla="*/ 1375 h 2424"/>
                <a:gd name="T94" fmla="*/ 508 w 1363"/>
                <a:gd name="T95" fmla="*/ 1361 h 2424"/>
                <a:gd name="T96" fmla="*/ 659 w 1363"/>
                <a:gd name="T97" fmla="*/ 1338 h 2424"/>
                <a:gd name="T98" fmla="*/ 823 w 1363"/>
                <a:gd name="T99" fmla="*/ 1311 h 2424"/>
                <a:gd name="T100" fmla="*/ 974 w 1363"/>
                <a:gd name="T101" fmla="*/ 1278 h 2424"/>
                <a:gd name="T102" fmla="*/ 1103 w 1363"/>
                <a:gd name="T103" fmla="*/ 1239 h 2424"/>
                <a:gd name="T104" fmla="*/ 1184 w 1363"/>
                <a:gd name="T105" fmla="*/ 1198 h 2424"/>
                <a:gd name="T106" fmla="*/ 1170 w 1363"/>
                <a:gd name="T107" fmla="*/ 1102 h 2424"/>
                <a:gd name="T108" fmla="*/ 1101 w 1363"/>
                <a:gd name="T109" fmla="*/ 1022 h 2424"/>
                <a:gd name="T110" fmla="*/ 1024 w 1363"/>
                <a:gd name="T111" fmla="*/ 942 h 2424"/>
                <a:gd name="T112" fmla="*/ 943 w 1363"/>
                <a:gd name="T113" fmla="*/ 864 h 2424"/>
                <a:gd name="T114" fmla="*/ 861 w 1363"/>
                <a:gd name="T115" fmla="*/ 787 h 2424"/>
                <a:gd name="T116" fmla="*/ 770 w 1363"/>
                <a:gd name="T117" fmla="*/ 707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3" h="2424">
                  <a:moveTo>
                    <a:pt x="977" y="0"/>
                  </a:moveTo>
                  <a:lnTo>
                    <a:pt x="972" y="3"/>
                  </a:lnTo>
                  <a:lnTo>
                    <a:pt x="965" y="13"/>
                  </a:lnTo>
                  <a:lnTo>
                    <a:pt x="960" y="19"/>
                  </a:lnTo>
                  <a:lnTo>
                    <a:pt x="955" y="26"/>
                  </a:lnTo>
                  <a:lnTo>
                    <a:pt x="948" y="33"/>
                  </a:lnTo>
                  <a:lnTo>
                    <a:pt x="943" y="43"/>
                  </a:lnTo>
                  <a:lnTo>
                    <a:pt x="934" y="52"/>
                  </a:lnTo>
                  <a:lnTo>
                    <a:pt x="925" y="62"/>
                  </a:lnTo>
                  <a:lnTo>
                    <a:pt x="916" y="74"/>
                  </a:lnTo>
                  <a:lnTo>
                    <a:pt x="908" y="88"/>
                  </a:lnTo>
                  <a:lnTo>
                    <a:pt x="897" y="100"/>
                  </a:lnTo>
                  <a:lnTo>
                    <a:pt x="887" y="114"/>
                  </a:lnTo>
                  <a:lnTo>
                    <a:pt x="876" y="130"/>
                  </a:lnTo>
                  <a:lnTo>
                    <a:pt x="868" y="146"/>
                  </a:lnTo>
                  <a:lnTo>
                    <a:pt x="854" y="161"/>
                  </a:lnTo>
                  <a:lnTo>
                    <a:pt x="842" y="177"/>
                  </a:lnTo>
                  <a:lnTo>
                    <a:pt x="830" y="193"/>
                  </a:lnTo>
                  <a:lnTo>
                    <a:pt x="817" y="212"/>
                  </a:lnTo>
                  <a:lnTo>
                    <a:pt x="803" y="227"/>
                  </a:lnTo>
                  <a:lnTo>
                    <a:pt x="791" y="246"/>
                  </a:lnTo>
                  <a:lnTo>
                    <a:pt x="779" y="266"/>
                  </a:lnTo>
                  <a:lnTo>
                    <a:pt x="767" y="286"/>
                  </a:lnTo>
                  <a:lnTo>
                    <a:pt x="751" y="306"/>
                  </a:lnTo>
                  <a:lnTo>
                    <a:pt x="737" y="325"/>
                  </a:lnTo>
                  <a:lnTo>
                    <a:pt x="723" y="344"/>
                  </a:lnTo>
                  <a:lnTo>
                    <a:pt x="711" y="365"/>
                  </a:lnTo>
                  <a:lnTo>
                    <a:pt x="696" y="386"/>
                  </a:lnTo>
                  <a:lnTo>
                    <a:pt x="682" y="406"/>
                  </a:lnTo>
                  <a:lnTo>
                    <a:pt x="668" y="427"/>
                  </a:lnTo>
                  <a:lnTo>
                    <a:pt x="656" y="448"/>
                  </a:lnTo>
                  <a:lnTo>
                    <a:pt x="640" y="467"/>
                  </a:lnTo>
                  <a:lnTo>
                    <a:pt x="626" y="488"/>
                  </a:lnTo>
                  <a:lnTo>
                    <a:pt x="612" y="507"/>
                  </a:lnTo>
                  <a:lnTo>
                    <a:pt x="598" y="528"/>
                  </a:lnTo>
                  <a:lnTo>
                    <a:pt x="583" y="547"/>
                  </a:lnTo>
                  <a:lnTo>
                    <a:pt x="570" y="568"/>
                  </a:lnTo>
                  <a:lnTo>
                    <a:pt x="556" y="589"/>
                  </a:lnTo>
                  <a:lnTo>
                    <a:pt x="546" y="610"/>
                  </a:lnTo>
                  <a:lnTo>
                    <a:pt x="532" y="627"/>
                  </a:lnTo>
                  <a:lnTo>
                    <a:pt x="520" y="648"/>
                  </a:lnTo>
                  <a:lnTo>
                    <a:pt x="510" y="666"/>
                  </a:lnTo>
                  <a:lnTo>
                    <a:pt x="499" y="686"/>
                  </a:lnTo>
                  <a:lnTo>
                    <a:pt x="487" y="704"/>
                  </a:lnTo>
                  <a:lnTo>
                    <a:pt x="476" y="721"/>
                  </a:lnTo>
                  <a:lnTo>
                    <a:pt x="468" y="739"/>
                  </a:lnTo>
                  <a:lnTo>
                    <a:pt x="459" y="758"/>
                  </a:lnTo>
                  <a:lnTo>
                    <a:pt x="449" y="772"/>
                  </a:lnTo>
                  <a:lnTo>
                    <a:pt x="440" y="787"/>
                  </a:lnTo>
                  <a:lnTo>
                    <a:pt x="431" y="803"/>
                  </a:lnTo>
                  <a:lnTo>
                    <a:pt x="426" y="819"/>
                  </a:lnTo>
                  <a:lnTo>
                    <a:pt x="419" y="831"/>
                  </a:lnTo>
                  <a:lnTo>
                    <a:pt x="414" y="845"/>
                  </a:lnTo>
                  <a:lnTo>
                    <a:pt x="409" y="857"/>
                  </a:lnTo>
                  <a:lnTo>
                    <a:pt x="405" y="871"/>
                  </a:lnTo>
                  <a:lnTo>
                    <a:pt x="400" y="879"/>
                  </a:lnTo>
                  <a:lnTo>
                    <a:pt x="398" y="890"/>
                  </a:lnTo>
                  <a:lnTo>
                    <a:pt x="396" y="899"/>
                  </a:lnTo>
                  <a:lnTo>
                    <a:pt x="396" y="907"/>
                  </a:lnTo>
                  <a:lnTo>
                    <a:pt x="396" y="921"/>
                  </a:lnTo>
                  <a:lnTo>
                    <a:pt x="403" y="932"/>
                  </a:lnTo>
                  <a:lnTo>
                    <a:pt x="414" y="942"/>
                  </a:lnTo>
                  <a:lnTo>
                    <a:pt x="428" y="954"/>
                  </a:lnTo>
                  <a:lnTo>
                    <a:pt x="443" y="965"/>
                  </a:lnTo>
                  <a:lnTo>
                    <a:pt x="459" y="975"/>
                  </a:lnTo>
                  <a:lnTo>
                    <a:pt x="475" y="984"/>
                  </a:lnTo>
                  <a:lnTo>
                    <a:pt x="490" y="994"/>
                  </a:lnTo>
                  <a:lnTo>
                    <a:pt x="508" y="1003"/>
                  </a:lnTo>
                  <a:lnTo>
                    <a:pt x="525" y="1012"/>
                  </a:lnTo>
                  <a:lnTo>
                    <a:pt x="541" y="1018"/>
                  </a:lnTo>
                  <a:lnTo>
                    <a:pt x="558" y="1025"/>
                  </a:lnTo>
                  <a:lnTo>
                    <a:pt x="576" y="1032"/>
                  </a:lnTo>
                  <a:lnTo>
                    <a:pt x="593" y="1041"/>
                  </a:lnTo>
                  <a:lnTo>
                    <a:pt x="609" y="1046"/>
                  </a:lnTo>
                  <a:lnTo>
                    <a:pt x="624" y="1053"/>
                  </a:lnTo>
                  <a:lnTo>
                    <a:pt x="640" y="1060"/>
                  </a:lnTo>
                  <a:lnTo>
                    <a:pt x="656" y="1067"/>
                  </a:lnTo>
                  <a:lnTo>
                    <a:pt x="668" y="1072"/>
                  </a:lnTo>
                  <a:lnTo>
                    <a:pt x="682" y="1078"/>
                  </a:lnTo>
                  <a:lnTo>
                    <a:pt x="692" y="1083"/>
                  </a:lnTo>
                  <a:lnTo>
                    <a:pt x="704" y="1088"/>
                  </a:lnTo>
                  <a:lnTo>
                    <a:pt x="713" y="1092"/>
                  </a:lnTo>
                  <a:lnTo>
                    <a:pt x="722" y="1097"/>
                  </a:lnTo>
                  <a:lnTo>
                    <a:pt x="729" y="1102"/>
                  </a:lnTo>
                  <a:lnTo>
                    <a:pt x="736" y="1107"/>
                  </a:lnTo>
                  <a:lnTo>
                    <a:pt x="739" y="1116"/>
                  </a:lnTo>
                  <a:lnTo>
                    <a:pt x="739" y="1125"/>
                  </a:lnTo>
                  <a:lnTo>
                    <a:pt x="734" y="1130"/>
                  </a:lnTo>
                  <a:lnTo>
                    <a:pt x="729" y="1135"/>
                  </a:lnTo>
                  <a:lnTo>
                    <a:pt x="718" y="1140"/>
                  </a:lnTo>
                  <a:lnTo>
                    <a:pt x="710" y="1145"/>
                  </a:lnTo>
                  <a:lnTo>
                    <a:pt x="694" y="1149"/>
                  </a:lnTo>
                  <a:lnTo>
                    <a:pt x="680" y="1154"/>
                  </a:lnTo>
                  <a:lnTo>
                    <a:pt x="663" y="1159"/>
                  </a:lnTo>
                  <a:lnTo>
                    <a:pt x="645" y="1165"/>
                  </a:lnTo>
                  <a:lnTo>
                    <a:pt x="635" y="1166"/>
                  </a:lnTo>
                  <a:lnTo>
                    <a:pt x="624" y="1170"/>
                  </a:lnTo>
                  <a:lnTo>
                    <a:pt x="614" y="1172"/>
                  </a:lnTo>
                  <a:lnTo>
                    <a:pt x="605" y="1177"/>
                  </a:lnTo>
                  <a:lnTo>
                    <a:pt x="595" y="1178"/>
                  </a:lnTo>
                  <a:lnTo>
                    <a:pt x="584" y="1182"/>
                  </a:lnTo>
                  <a:lnTo>
                    <a:pt x="574" y="1184"/>
                  </a:lnTo>
                  <a:lnTo>
                    <a:pt x="563" y="1189"/>
                  </a:lnTo>
                  <a:lnTo>
                    <a:pt x="551" y="1191"/>
                  </a:lnTo>
                  <a:lnTo>
                    <a:pt x="539" y="1194"/>
                  </a:lnTo>
                  <a:lnTo>
                    <a:pt x="527" y="1196"/>
                  </a:lnTo>
                  <a:lnTo>
                    <a:pt x="515" y="1199"/>
                  </a:lnTo>
                  <a:lnTo>
                    <a:pt x="503" y="1201"/>
                  </a:lnTo>
                  <a:lnTo>
                    <a:pt x="490" y="1206"/>
                  </a:lnTo>
                  <a:lnTo>
                    <a:pt x="478" y="1208"/>
                  </a:lnTo>
                  <a:lnTo>
                    <a:pt x="468" y="1213"/>
                  </a:lnTo>
                  <a:lnTo>
                    <a:pt x="456" y="1215"/>
                  </a:lnTo>
                  <a:lnTo>
                    <a:pt x="443" y="1218"/>
                  </a:lnTo>
                  <a:lnTo>
                    <a:pt x="431" y="1222"/>
                  </a:lnTo>
                  <a:lnTo>
                    <a:pt x="421" y="1225"/>
                  </a:lnTo>
                  <a:lnTo>
                    <a:pt x="409" y="1229"/>
                  </a:lnTo>
                  <a:lnTo>
                    <a:pt x="396" y="1232"/>
                  </a:lnTo>
                  <a:lnTo>
                    <a:pt x="384" y="1236"/>
                  </a:lnTo>
                  <a:lnTo>
                    <a:pt x="374" y="1241"/>
                  </a:lnTo>
                  <a:lnTo>
                    <a:pt x="360" y="1243"/>
                  </a:lnTo>
                  <a:lnTo>
                    <a:pt x="348" y="1246"/>
                  </a:lnTo>
                  <a:lnTo>
                    <a:pt x="336" y="1250"/>
                  </a:lnTo>
                  <a:lnTo>
                    <a:pt x="325" y="1255"/>
                  </a:lnTo>
                  <a:lnTo>
                    <a:pt x="313" y="1257"/>
                  </a:lnTo>
                  <a:lnTo>
                    <a:pt x="303" y="1260"/>
                  </a:lnTo>
                  <a:lnTo>
                    <a:pt x="292" y="1264"/>
                  </a:lnTo>
                  <a:lnTo>
                    <a:pt x="282" y="1269"/>
                  </a:lnTo>
                  <a:lnTo>
                    <a:pt x="271" y="1271"/>
                  </a:lnTo>
                  <a:lnTo>
                    <a:pt x="261" y="1276"/>
                  </a:lnTo>
                  <a:lnTo>
                    <a:pt x="250" y="1278"/>
                  </a:lnTo>
                  <a:lnTo>
                    <a:pt x="242" y="1283"/>
                  </a:lnTo>
                  <a:lnTo>
                    <a:pt x="231" y="1286"/>
                  </a:lnTo>
                  <a:lnTo>
                    <a:pt x="223" y="1290"/>
                  </a:lnTo>
                  <a:lnTo>
                    <a:pt x="214" y="1293"/>
                  </a:lnTo>
                  <a:lnTo>
                    <a:pt x="207" y="1298"/>
                  </a:lnTo>
                  <a:lnTo>
                    <a:pt x="190" y="1305"/>
                  </a:lnTo>
                  <a:lnTo>
                    <a:pt x="176" y="1312"/>
                  </a:lnTo>
                  <a:lnTo>
                    <a:pt x="163" y="1319"/>
                  </a:lnTo>
                  <a:lnTo>
                    <a:pt x="155" y="1328"/>
                  </a:lnTo>
                  <a:lnTo>
                    <a:pt x="146" y="1335"/>
                  </a:lnTo>
                  <a:lnTo>
                    <a:pt x="141" y="1344"/>
                  </a:lnTo>
                  <a:lnTo>
                    <a:pt x="137" y="1351"/>
                  </a:lnTo>
                  <a:lnTo>
                    <a:pt x="137" y="1359"/>
                  </a:lnTo>
                  <a:lnTo>
                    <a:pt x="136" y="1366"/>
                  </a:lnTo>
                  <a:lnTo>
                    <a:pt x="132" y="1378"/>
                  </a:lnTo>
                  <a:lnTo>
                    <a:pt x="127" y="1391"/>
                  </a:lnTo>
                  <a:lnTo>
                    <a:pt x="123" y="1408"/>
                  </a:lnTo>
                  <a:lnTo>
                    <a:pt x="120" y="1415"/>
                  </a:lnTo>
                  <a:lnTo>
                    <a:pt x="116" y="1424"/>
                  </a:lnTo>
                  <a:lnTo>
                    <a:pt x="113" y="1434"/>
                  </a:lnTo>
                  <a:lnTo>
                    <a:pt x="110" y="1445"/>
                  </a:lnTo>
                  <a:lnTo>
                    <a:pt x="104" y="1455"/>
                  </a:lnTo>
                  <a:lnTo>
                    <a:pt x="101" y="1465"/>
                  </a:lnTo>
                  <a:lnTo>
                    <a:pt x="97" y="1478"/>
                  </a:lnTo>
                  <a:lnTo>
                    <a:pt x="94" y="1490"/>
                  </a:lnTo>
                  <a:lnTo>
                    <a:pt x="89" y="1500"/>
                  </a:lnTo>
                  <a:lnTo>
                    <a:pt x="83" y="1512"/>
                  </a:lnTo>
                  <a:lnTo>
                    <a:pt x="78" y="1525"/>
                  </a:lnTo>
                  <a:lnTo>
                    <a:pt x="75" y="1540"/>
                  </a:lnTo>
                  <a:lnTo>
                    <a:pt x="70" y="1552"/>
                  </a:lnTo>
                  <a:lnTo>
                    <a:pt x="66" y="1566"/>
                  </a:lnTo>
                  <a:lnTo>
                    <a:pt x="61" y="1580"/>
                  </a:lnTo>
                  <a:lnTo>
                    <a:pt x="57" y="1596"/>
                  </a:lnTo>
                  <a:lnTo>
                    <a:pt x="52" y="1610"/>
                  </a:lnTo>
                  <a:lnTo>
                    <a:pt x="47" y="1624"/>
                  </a:lnTo>
                  <a:lnTo>
                    <a:pt x="42" y="1638"/>
                  </a:lnTo>
                  <a:lnTo>
                    <a:pt x="38" y="1653"/>
                  </a:lnTo>
                  <a:lnTo>
                    <a:pt x="33" y="1667"/>
                  </a:lnTo>
                  <a:lnTo>
                    <a:pt x="30" y="1683"/>
                  </a:lnTo>
                  <a:lnTo>
                    <a:pt x="26" y="1698"/>
                  </a:lnTo>
                  <a:lnTo>
                    <a:pt x="24" y="1714"/>
                  </a:lnTo>
                  <a:lnTo>
                    <a:pt x="19" y="1728"/>
                  </a:lnTo>
                  <a:lnTo>
                    <a:pt x="16" y="1744"/>
                  </a:lnTo>
                  <a:lnTo>
                    <a:pt x="12" y="1758"/>
                  </a:lnTo>
                  <a:lnTo>
                    <a:pt x="10" y="1773"/>
                  </a:lnTo>
                  <a:lnTo>
                    <a:pt x="7" y="1787"/>
                  </a:lnTo>
                  <a:lnTo>
                    <a:pt x="5" y="1803"/>
                  </a:lnTo>
                  <a:lnTo>
                    <a:pt x="3" y="1817"/>
                  </a:lnTo>
                  <a:lnTo>
                    <a:pt x="3" y="1832"/>
                  </a:lnTo>
                  <a:lnTo>
                    <a:pt x="2" y="1844"/>
                  </a:lnTo>
                  <a:lnTo>
                    <a:pt x="0" y="1860"/>
                  </a:lnTo>
                  <a:lnTo>
                    <a:pt x="0" y="1872"/>
                  </a:lnTo>
                  <a:lnTo>
                    <a:pt x="0" y="1888"/>
                  </a:lnTo>
                  <a:lnTo>
                    <a:pt x="0" y="1900"/>
                  </a:lnTo>
                  <a:lnTo>
                    <a:pt x="0" y="1914"/>
                  </a:lnTo>
                  <a:lnTo>
                    <a:pt x="2" y="1928"/>
                  </a:lnTo>
                  <a:lnTo>
                    <a:pt x="5" y="1942"/>
                  </a:lnTo>
                  <a:lnTo>
                    <a:pt x="5" y="1952"/>
                  </a:lnTo>
                  <a:lnTo>
                    <a:pt x="9" y="1964"/>
                  </a:lnTo>
                  <a:lnTo>
                    <a:pt x="12" y="1977"/>
                  </a:lnTo>
                  <a:lnTo>
                    <a:pt x="17" y="1989"/>
                  </a:lnTo>
                  <a:lnTo>
                    <a:pt x="23" y="1999"/>
                  </a:lnTo>
                  <a:lnTo>
                    <a:pt x="28" y="2010"/>
                  </a:lnTo>
                  <a:lnTo>
                    <a:pt x="33" y="2020"/>
                  </a:lnTo>
                  <a:lnTo>
                    <a:pt x="42" y="2031"/>
                  </a:lnTo>
                  <a:lnTo>
                    <a:pt x="47" y="2039"/>
                  </a:lnTo>
                  <a:lnTo>
                    <a:pt x="56" y="2048"/>
                  </a:lnTo>
                  <a:lnTo>
                    <a:pt x="64" y="2057"/>
                  </a:lnTo>
                  <a:lnTo>
                    <a:pt x="75" y="2065"/>
                  </a:lnTo>
                  <a:lnTo>
                    <a:pt x="85" y="2072"/>
                  </a:lnTo>
                  <a:lnTo>
                    <a:pt x="96" y="2079"/>
                  </a:lnTo>
                  <a:lnTo>
                    <a:pt x="108" y="2084"/>
                  </a:lnTo>
                  <a:lnTo>
                    <a:pt x="123" y="2091"/>
                  </a:lnTo>
                  <a:lnTo>
                    <a:pt x="136" y="2095"/>
                  </a:lnTo>
                  <a:lnTo>
                    <a:pt x="150" y="2100"/>
                  </a:lnTo>
                  <a:lnTo>
                    <a:pt x="165" y="2105"/>
                  </a:lnTo>
                  <a:lnTo>
                    <a:pt x="183" y="2111"/>
                  </a:lnTo>
                  <a:lnTo>
                    <a:pt x="198" y="2116"/>
                  </a:lnTo>
                  <a:lnTo>
                    <a:pt x="217" y="2123"/>
                  </a:lnTo>
                  <a:lnTo>
                    <a:pt x="235" y="2128"/>
                  </a:lnTo>
                  <a:lnTo>
                    <a:pt x="256" y="2135"/>
                  </a:lnTo>
                  <a:lnTo>
                    <a:pt x="275" y="2140"/>
                  </a:lnTo>
                  <a:lnTo>
                    <a:pt x="296" y="2145"/>
                  </a:lnTo>
                  <a:lnTo>
                    <a:pt x="316" y="2152"/>
                  </a:lnTo>
                  <a:lnTo>
                    <a:pt x="339" y="2159"/>
                  </a:lnTo>
                  <a:lnTo>
                    <a:pt x="360" y="2164"/>
                  </a:lnTo>
                  <a:lnTo>
                    <a:pt x="384" y="2171"/>
                  </a:lnTo>
                  <a:lnTo>
                    <a:pt x="407" y="2178"/>
                  </a:lnTo>
                  <a:lnTo>
                    <a:pt x="433" y="2187"/>
                  </a:lnTo>
                  <a:lnTo>
                    <a:pt x="456" y="2192"/>
                  </a:lnTo>
                  <a:lnTo>
                    <a:pt x="480" y="2199"/>
                  </a:lnTo>
                  <a:lnTo>
                    <a:pt x="506" y="2206"/>
                  </a:lnTo>
                  <a:lnTo>
                    <a:pt x="532" y="2213"/>
                  </a:lnTo>
                  <a:lnTo>
                    <a:pt x="558" y="2218"/>
                  </a:lnTo>
                  <a:lnTo>
                    <a:pt x="584" y="2227"/>
                  </a:lnTo>
                  <a:lnTo>
                    <a:pt x="610" y="2232"/>
                  </a:lnTo>
                  <a:lnTo>
                    <a:pt x="636" y="2241"/>
                  </a:lnTo>
                  <a:lnTo>
                    <a:pt x="663" y="2246"/>
                  </a:lnTo>
                  <a:lnTo>
                    <a:pt x="689" y="2255"/>
                  </a:lnTo>
                  <a:lnTo>
                    <a:pt x="715" y="2260"/>
                  </a:lnTo>
                  <a:lnTo>
                    <a:pt x="741" y="2269"/>
                  </a:lnTo>
                  <a:lnTo>
                    <a:pt x="767" y="2274"/>
                  </a:lnTo>
                  <a:lnTo>
                    <a:pt x="793" y="2283"/>
                  </a:lnTo>
                  <a:lnTo>
                    <a:pt x="819" y="2288"/>
                  </a:lnTo>
                  <a:lnTo>
                    <a:pt x="847" y="2297"/>
                  </a:lnTo>
                  <a:lnTo>
                    <a:pt x="871" y="2302"/>
                  </a:lnTo>
                  <a:lnTo>
                    <a:pt x="896" y="2309"/>
                  </a:lnTo>
                  <a:lnTo>
                    <a:pt x="920" y="2314"/>
                  </a:lnTo>
                  <a:lnTo>
                    <a:pt x="946" y="2321"/>
                  </a:lnTo>
                  <a:lnTo>
                    <a:pt x="970" y="2326"/>
                  </a:lnTo>
                  <a:lnTo>
                    <a:pt x="995" y="2333"/>
                  </a:lnTo>
                  <a:lnTo>
                    <a:pt x="1019" y="2338"/>
                  </a:lnTo>
                  <a:lnTo>
                    <a:pt x="1043" y="2345"/>
                  </a:lnTo>
                  <a:lnTo>
                    <a:pt x="1064" y="2349"/>
                  </a:lnTo>
                  <a:lnTo>
                    <a:pt x="1087" y="2354"/>
                  </a:lnTo>
                  <a:lnTo>
                    <a:pt x="1108" y="2359"/>
                  </a:lnTo>
                  <a:lnTo>
                    <a:pt x="1130" y="2364"/>
                  </a:lnTo>
                  <a:lnTo>
                    <a:pt x="1149" y="2370"/>
                  </a:lnTo>
                  <a:lnTo>
                    <a:pt x="1170" y="2375"/>
                  </a:lnTo>
                  <a:lnTo>
                    <a:pt x="1189" y="2380"/>
                  </a:lnTo>
                  <a:lnTo>
                    <a:pt x="1209" y="2385"/>
                  </a:lnTo>
                  <a:lnTo>
                    <a:pt x="1224" y="2389"/>
                  </a:lnTo>
                  <a:lnTo>
                    <a:pt x="1240" y="2392"/>
                  </a:lnTo>
                  <a:lnTo>
                    <a:pt x="1256" y="2396"/>
                  </a:lnTo>
                  <a:lnTo>
                    <a:pt x="1271" y="2399"/>
                  </a:lnTo>
                  <a:lnTo>
                    <a:pt x="1283" y="2401"/>
                  </a:lnTo>
                  <a:lnTo>
                    <a:pt x="1297" y="2404"/>
                  </a:lnTo>
                  <a:lnTo>
                    <a:pt x="1308" y="2408"/>
                  </a:lnTo>
                  <a:lnTo>
                    <a:pt x="1320" y="2411"/>
                  </a:lnTo>
                  <a:lnTo>
                    <a:pt x="1329" y="2413"/>
                  </a:lnTo>
                  <a:lnTo>
                    <a:pt x="1337" y="2415"/>
                  </a:lnTo>
                  <a:lnTo>
                    <a:pt x="1344" y="2417"/>
                  </a:lnTo>
                  <a:lnTo>
                    <a:pt x="1351" y="2420"/>
                  </a:lnTo>
                  <a:lnTo>
                    <a:pt x="1360" y="2422"/>
                  </a:lnTo>
                  <a:lnTo>
                    <a:pt x="1363" y="2424"/>
                  </a:lnTo>
                  <a:lnTo>
                    <a:pt x="1358" y="2422"/>
                  </a:lnTo>
                  <a:lnTo>
                    <a:pt x="1349" y="2418"/>
                  </a:lnTo>
                  <a:lnTo>
                    <a:pt x="1341" y="2415"/>
                  </a:lnTo>
                  <a:lnTo>
                    <a:pt x="1334" y="2411"/>
                  </a:lnTo>
                  <a:lnTo>
                    <a:pt x="1323" y="2408"/>
                  </a:lnTo>
                  <a:lnTo>
                    <a:pt x="1313" y="2406"/>
                  </a:lnTo>
                  <a:lnTo>
                    <a:pt x="1299" y="2401"/>
                  </a:lnTo>
                  <a:lnTo>
                    <a:pt x="1287" y="2396"/>
                  </a:lnTo>
                  <a:lnTo>
                    <a:pt x="1271" y="2390"/>
                  </a:lnTo>
                  <a:lnTo>
                    <a:pt x="1257" y="2387"/>
                  </a:lnTo>
                  <a:lnTo>
                    <a:pt x="1240" y="2380"/>
                  </a:lnTo>
                  <a:lnTo>
                    <a:pt x="1223" y="2375"/>
                  </a:lnTo>
                  <a:lnTo>
                    <a:pt x="1203" y="2368"/>
                  </a:lnTo>
                  <a:lnTo>
                    <a:pt x="1186" y="2363"/>
                  </a:lnTo>
                  <a:lnTo>
                    <a:pt x="1163" y="2354"/>
                  </a:lnTo>
                  <a:lnTo>
                    <a:pt x="1143" y="2347"/>
                  </a:lnTo>
                  <a:lnTo>
                    <a:pt x="1120" y="2338"/>
                  </a:lnTo>
                  <a:lnTo>
                    <a:pt x="1099" y="2331"/>
                  </a:lnTo>
                  <a:lnTo>
                    <a:pt x="1075" y="2321"/>
                  </a:lnTo>
                  <a:lnTo>
                    <a:pt x="1050" y="2314"/>
                  </a:lnTo>
                  <a:lnTo>
                    <a:pt x="1026" y="2304"/>
                  </a:lnTo>
                  <a:lnTo>
                    <a:pt x="1003" y="2297"/>
                  </a:lnTo>
                  <a:lnTo>
                    <a:pt x="977" y="2286"/>
                  </a:lnTo>
                  <a:lnTo>
                    <a:pt x="951" y="2276"/>
                  </a:lnTo>
                  <a:lnTo>
                    <a:pt x="925" y="2265"/>
                  </a:lnTo>
                  <a:lnTo>
                    <a:pt x="899" y="2257"/>
                  </a:lnTo>
                  <a:lnTo>
                    <a:pt x="873" y="2246"/>
                  </a:lnTo>
                  <a:lnTo>
                    <a:pt x="847" y="2236"/>
                  </a:lnTo>
                  <a:lnTo>
                    <a:pt x="821" y="2225"/>
                  </a:lnTo>
                  <a:lnTo>
                    <a:pt x="795" y="2215"/>
                  </a:lnTo>
                  <a:lnTo>
                    <a:pt x="767" y="2203"/>
                  </a:lnTo>
                  <a:lnTo>
                    <a:pt x="741" y="2191"/>
                  </a:lnTo>
                  <a:lnTo>
                    <a:pt x="713" y="2178"/>
                  </a:lnTo>
                  <a:lnTo>
                    <a:pt x="687" y="2168"/>
                  </a:lnTo>
                  <a:lnTo>
                    <a:pt x="661" y="2156"/>
                  </a:lnTo>
                  <a:lnTo>
                    <a:pt x="635" y="2144"/>
                  </a:lnTo>
                  <a:lnTo>
                    <a:pt x="609" y="2131"/>
                  </a:lnTo>
                  <a:lnTo>
                    <a:pt x="584" y="2121"/>
                  </a:lnTo>
                  <a:lnTo>
                    <a:pt x="558" y="2107"/>
                  </a:lnTo>
                  <a:lnTo>
                    <a:pt x="534" y="2097"/>
                  </a:lnTo>
                  <a:lnTo>
                    <a:pt x="510" y="2083"/>
                  </a:lnTo>
                  <a:lnTo>
                    <a:pt x="487" y="2072"/>
                  </a:lnTo>
                  <a:lnTo>
                    <a:pt x="464" y="2058"/>
                  </a:lnTo>
                  <a:lnTo>
                    <a:pt x="442" y="2048"/>
                  </a:lnTo>
                  <a:lnTo>
                    <a:pt x="421" y="2034"/>
                  </a:lnTo>
                  <a:lnTo>
                    <a:pt x="402" y="2024"/>
                  </a:lnTo>
                  <a:lnTo>
                    <a:pt x="381" y="2010"/>
                  </a:lnTo>
                  <a:lnTo>
                    <a:pt x="362" y="1997"/>
                  </a:lnTo>
                  <a:lnTo>
                    <a:pt x="343" y="1985"/>
                  </a:lnTo>
                  <a:lnTo>
                    <a:pt x="327" y="1973"/>
                  </a:lnTo>
                  <a:lnTo>
                    <a:pt x="310" y="1961"/>
                  </a:lnTo>
                  <a:lnTo>
                    <a:pt x="296" y="1949"/>
                  </a:lnTo>
                  <a:lnTo>
                    <a:pt x="280" y="1937"/>
                  </a:lnTo>
                  <a:lnTo>
                    <a:pt x="270" y="1926"/>
                  </a:lnTo>
                  <a:lnTo>
                    <a:pt x="257" y="1914"/>
                  </a:lnTo>
                  <a:lnTo>
                    <a:pt x="247" y="1902"/>
                  </a:lnTo>
                  <a:lnTo>
                    <a:pt x="236" y="1890"/>
                  </a:lnTo>
                  <a:lnTo>
                    <a:pt x="231" y="1879"/>
                  </a:lnTo>
                  <a:lnTo>
                    <a:pt x="224" y="1869"/>
                  </a:lnTo>
                  <a:lnTo>
                    <a:pt x="221" y="1858"/>
                  </a:lnTo>
                  <a:lnTo>
                    <a:pt x="217" y="1848"/>
                  </a:lnTo>
                  <a:lnTo>
                    <a:pt x="217" y="1838"/>
                  </a:lnTo>
                  <a:lnTo>
                    <a:pt x="216" y="1825"/>
                  </a:lnTo>
                  <a:lnTo>
                    <a:pt x="216" y="1815"/>
                  </a:lnTo>
                  <a:lnTo>
                    <a:pt x="214" y="1804"/>
                  </a:lnTo>
                  <a:lnTo>
                    <a:pt x="214" y="1794"/>
                  </a:lnTo>
                  <a:lnTo>
                    <a:pt x="212" y="1784"/>
                  </a:lnTo>
                  <a:lnTo>
                    <a:pt x="212" y="1773"/>
                  </a:lnTo>
                  <a:lnTo>
                    <a:pt x="212" y="1763"/>
                  </a:lnTo>
                  <a:lnTo>
                    <a:pt x="212" y="1752"/>
                  </a:lnTo>
                  <a:lnTo>
                    <a:pt x="210" y="1742"/>
                  </a:lnTo>
                  <a:lnTo>
                    <a:pt x="210" y="1731"/>
                  </a:lnTo>
                  <a:lnTo>
                    <a:pt x="209" y="1721"/>
                  </a:lnTo>
                  <a:lnTo>
                    <a:pt x="209" y="1711"/>
                  </a:lnTo>
                  <a:lnTo>
                    <a:pt x="209" y="1700"/>
                  </a:lnTo>
                  <a:lnTo>
                    <a:pt x="209" y="1691"/>
                  </a:lnTo>
                  <a:lnTo>
                    <a:pt x="209" y="1681"/>
                  </a:lnTo>
                  <a:lnTo>
                    <a:pt x="209" y="1672"/>
                  </a:lnTo>
                  <a:lnTo>
                    <a:pt x="207" y="1662"/>
                  </a:lnTo>
                  <a:lnTo>
                    <a:pt x="207" y="1651"/>
                  </a:lnTo>
                  <a:lnTo>
                    <a:pt x="207" y="1641"/>
                  </a:lnTo>
                  <a:lnTo>
                    <a:pt x="207" y="1632"/>
                  </a:lnTo>
                  <a:lnTo>
                    <a:pt x="207" y="1613"/>
                  </a:lnTo>
                  <a:lnTo>
                    <a:pt x="209" y="1596"/>
                  </a:lnTo>
                  <a:lnTo>
                    <a:pt x="209" y="1578"/>
                  </a:lnTo>
                  <a:lnTo>
                    <a:pt x="209" y="1561"/>
                  </a:lnTo>
                  <a:lnTo>
                    <a:pt x="210" y="1545"/>
                  </a:lnTo>
                  <a:lnTo>
                    <a:pt x="214" y="1530"/>
                  </a:lnTo>
                  <a:lnTo>
                    <a:pt x="214" y="1514"/>
                  </a:lnTo>
                  <a:lnTo>
                    <a:pt x="217" y="1498"/>
                  </a:lnTo>
                  <a:lnTo>
                    <a:pt x="219" y="1485"/>
                  </a:lnTo>
                  <a:lnTo>
                    <a:pt x="224" y="1472"/>
                  </a:lnTo>
                  <a:lnTo>
                    <a:pt x="230" y="1458"/>
                  </a:lnTo>
                  <a:lnTo>
                    <a:pt x="235" y="1448"/>
                  </a:lnTo>
                  <a:lnTo>
                    <a:pt x="240" y="1438"/>
                  </a:lnTo>
                  <a:lnTo>
                    <a:pt x="247" y="1429"/>
                  </a:lnTo>
                  <a:lnTo>
                    <a:pt x="252" y="1418"/>
                  </a:lnTo>
                  <a:lnTo>
                    <a:pt x="261" y="1410"/>
                  </a:lnTo>
                  <a:lnTo>
                    <a:pt x="268" y="1403"/>
                  </a:lnTo>
                  <a:lnTo>
                    <a:pt x="278" y="1398"/>
                  </a:lnTo>
                  <a:lnTo>
                    <a:pt x="287" y="1392"/>
                  </a:lnTo>
                  <a:lnTo>
                    <a:pt x="297" y="1389"/>
                  </a:lnTo>
                  <a:lnTo>
                    <a:pt x="310" y="1385"/>
                  </a:lnTo>
                  <a:lnTo>
                    <a:pt x="323" y="1385"/>
                  </a:lnTo>
                  <a:lnTo>
                    <a:pt x="329" y="1384"/>
                  </a:lnTo>
                  <a:lnTo>
                    <a:pt x="336" y="1382"/>
                  </a:lnTo>
                  <a:lnTo>
                    <a:pt x="344" y="1380"/>
                  </a:lnTo>
                  <a:lnTo>
                    <a:pt x="355" y="1380"/>
                  </a:lnTo>
                  <a:lnTo>
                    <a:pt x="365" y="1378"/>
                  </a:lnTo>
                  <a:lnTo>
                    <a:pt x="376" y="1377"/>
                  </a:lnTo>
                  <a:lnTo>
                    <a:pt x="388" y="1375"/>
                  </a:lnTo>
                  <a:lnTo>
                    <a:pt x="402" y="1375"/>
                  </a:lnTo>
                  <a:lnTo>
                    <a:pt x="414" y="1371"/>
                  </a:lnTo>
                  <a:lnTo>
                    <a:pt x="428" y="1371"/>
                  </a:lnTo>
                  <a:lnTo>
                    <a:pt x="443" y="1368"/>
                  </a:lnTo>
                  <a:lnTo>
                    <a:pt x="459" y="1368"/>
                  </a:lnTo>
                  <a:lnTo>
                    <a:pt x="475" y="1365"/>
                  </a:lnTo>
                  <a:lnTo>
                    <a:pt x="490" y="1363"/>
                  </a:lnTo>
                  <a:lnTo>
                    <a:pt x="508" y="1361"/>
                  </a:lnTo>
                  <a:lnTo>
                    <a:pt x="527" y="1359"/>
                  </a:lnTo>
                  <a:lnTo>
                    <a:pt x="543" y="1356"/>
                  </a:lnTo>
                  <a:lnTo>
                    <a:pt x="562" y="1352"/>
                  </a:lnTo>
                  <a:lnTo>
                    <a:pt x="579" y="1349"/>
                  </a:lnTo>
                  <a:lnTo>
                    <a:pt x="600" y="1347"/>
                  </a:lnTo>
                  <a:lnTo>
                    <a:pt x="619" y="1344"/>
                  </a:lnTo>
                  <a:lnTo>
                    <a:pt x="638" y="1342"/>
                  </a:lnTo>
                  <a:lnTo>
                    <a:pt x="659" y="1338"/>
                  </a:lnTo>
                  <a:lnTo>
                    <a:pt x="680" y="1337"/>
                  </a:lnTo>
                  <a:lnTo>
                    <a:pt x="699" y="1331"/>
                  </a:lnTo>
                  <a:lnTo>
                    <a:pt x="720" y="1330"/>
                  </a:lnTo>
                  <a:lnTo>
                    <a:pt x="741" y="1325"/>
                  </a:lnTo>
                  <a:lnTo>
                    <a:pt x="762" y="1323"/>
                  </a:lnTo>
                  <a:lnTo>
                    <a:pt x="781" y="1318"/>
                  </a:lnTo>
                  <a:lnTo>
                    <a:pt x="802" y="1316"/>
                  </a:lnTo>
                  <a:lnTo>
                    <a:pt x="823" y="1311"/>
                  </a:lnTo>
                  <a:lnTo>
                    <a:pt x="843" y="1309"/>
                  </a:lnTo>
                  <a:lnTo>
                    <a:pt x="863" y="1304"/>
                  </a:lnTo>
                  <a:lnTo>
                    <a:pt x="882" y="1300"/>
                  </a:lnTo>
                  <a:lnTo>
                    <a:pt x="901" y="1295"/>
                  </a:lnTo>
                  <a:lnTo>
                    <a:pt x="920" y="1292"/>
                  </a:lnTo>
                  <a:lnTo>
                    <a:pt x="937" y="1286"/>
                  </a:lnTo>
                  <a:lnTo>
                    <a:pt x="956" y="1283"/>
                  </a:lnTo>
                  <a:lnTo>
                    <a:pt x="974" y="1278"/>
                  </a:lnTo>
                  <a:lnTo>
                    <a:pt x="993" y="1274"/>
                  </a:lnTo>
                  <a:lnTo>
                    <a:pt x="1009" y="1269"/>
                  </a:lnTo>
                  <a:lnTo>
                    <a:pt x="1026" y="1264"/>
                  </a:lnTo>
                  <a:lnTo>
                    <a:pt x="1042" y="1258"/>
                  </a:lnTo>
                  <a:lnTo>
                    <a:pt x="1059" y="1255"/>
                  </a:lnTo>
                  <a:lnTo>
                    <a:pt x="1073" y="1250"/>
                  </a:lnTo>
                  <a:lnTo>
                    <a:pt x="1089" y="1245"/>
                  </a:lnTo>
                  <a:lnTo>
                    <a:pt x="1103" y="1239"/>
                  </a:lnTo>
                  <a:lnTo>
                    <a:pt x="1116" y="1236"/>
                  </a:lnTo>
                  <a:lnTo>
                    <a:pt x="1127" y="1229"/>
                  </a:lnTo>
                  <a:lnTo>
                    <a:pt x="1139" y="1224"/>
                  </a:lnTo>
                  <a:lnTo>
                    <a:pt x="1149" y="1218"/>
                  </a:lnTo>
                  <a:lnTo>
                    <a:pt x="1162" y="1213"/>
                  </a:lnTo>
                  <a:lnTo>
                    <a:pt x="1169" y="1208"/>
                  </a:lnTo>
                  <a:lnTo>
                    <a:pt x="1177" y="1203"/>
                  </a:lnTo>
                  <a:lnTo>
                    <a:pt x="1184" y="1198"/>
                  </a:lnTo>
                  <a:lnTo>
                    <a:pt x="1193" y="1192"/>
                  </a:lnTo>
                  <a:lnTo>
                    <a:pt x="1202" y="1180"/>
                  </a:lnTo>
                  <a:lnTo>
                    <a:pt x="1207" y="1168"/>
                  </a:lnTo>
                  <a:lnTo>
                    <a:pt x="1207" y="1156"/>
                  </a:lnTo>
                  <a:lnTo>
                    <a:pt x="1203" y="1145"/>
                  </a:lnTo>
                  <a:lnTo>
                    <a:pt x="1193" y="1132"/>
                  </a:lnTo>
                  <a:lnTo>
                    <a:pt x="1183" y="1118"/>
                  </a:lnTo>
                  <a:lnTo>
                    <a:pt x="1170" y="1102"/>
                  </a:lnTo>
                  <a:lnTo>
                    <a:pt x="1158" y="1086"/>
                  </a:lnTo>
                  <a:lnTo>
                    <a:pt x="1149" y="1076"/>
                  </a:lnTo>
                  <a:lnTo>
                    <a:pt x="1143" y="1067"/>
                  </a:lnTo>
                  <a:lnTo>
                    <a:pt x="1134" y="1058"/>
                  </a:lnTo>
                  <a:lnTo>
                    <a:pt x="1127" y="1050"/>
                  </a:lnTo>
                  <a:lnTo>
                    <a:pt x="1118" y="1039"/>
                  </a:lnTo>
                  <a:lnTo>
                    <a:pt x="1109" y="1031"/>
                  </a:lnTo>
                  <a:lnTo>
                    <a:pt x="1101" y="1022"/>
                  </a:lnTo>
                  <a:lnTo>
                    <a:pt x="1094" y="1013"/>
                  </a:lnTo>
                  <a:lnTo>
                    <a:pt x="1083" y="1003"/>
                  </a:lnTo>
                  <a:lnTo>
                    <a:pt x="1073" y="992"/>
                  </a:lnTo>
                  <a:lnTo>
                    <a:pt x="1063" y="982"/>
                  </a:lnTo>
                  <a:lnTo>
                    <a:pt x="1054" y="973"/>
                  </a:lnTo>
                  <a:lnTo>
                    <a:pt x="1043" y="963"/>
                  </a:lnTo>
                  <a:lnTo>
                    <a:pt x="1035" y="952"/>
                  </a:lnTo>
                  <a:lnTo>
                    <a:pt x="1024" y="942"/>
                  </a:lnTo>
                  <a:lnTo>
                    <a:pt x="1016" y="933"/>
                  </a:lnTo>
                  <a:lnTo>
                    <a:pt x="1005" y="923"/>
                  </a:lnTo>
                  <a:lnTo>
                    <a:pt x="995" y="912"/>
                  </a:lnTo>
                  <a:lnTo>
                    <a:pt x="984" y="902"/>
                  </a:lnTo>
                  <a:lnTo>
                    <a:pt x="974" y="893"/>
                  </a:lnTo>
                  <a:lnTo>
                    <a:pt x="963" y="883"/>
                  </a:lnTo>
                  <a:lnTo>
                    <a:pt x="953" y="874"/>
                  </a:lnTo>
                  <a:lnTo>
                    <a:pt x="943" y="864"/>
                  </a:lnTo>
                  <a:lnTo>
                    <a:pt x="932" y="855"/>
                  </a:lnTo>
                  <a:lnTo>
                    <a:pt x="922" y="845"/>
                  </a:lnTo>
                  <a:lnTo>
                    <a:pt x="911" y="834"/>
                  </a:lnTo>
                  <a:lnTo>
                    <a:pt x="901" y="824"/>
                  </a:lnTo>
                  <a:lnTo>
                    <a:pt x="890" y="815"/>
                  </a:lnTo>
                  <a:lnTo>
                    <a:pt x="880" y="805"/>
                  </a:lnTo>
                  <a:lnTo>
                    <a:pt x="870" y="796"/>
                  </a:lnTo>
                  <a:lnTo>
                    <a:pt x="861" y="787"/>
                  </a:lnTo>
                  <a:lnTo>
                    <a:pt x="852" y="780"/>
                  </a:lnTo>
                  <a:lnTo>
                    <a:pt x="842" y="770"/>
                  </a:lnTo>
                  <a:lnTo>
                    <a:pt x="833" y="763"/>
                  </a:lnTo>
                  <a:lnTo>
                    <a:pt x="824" y="754"/>
                  </a:lnTo>
                  <a:lnTo>
                    <a:pt x="816" y="747"/>
                  </a:lnTo>
                  <a:lnTo>
                    <a:pt x="800" y="733"/>
                  </a:lnTo>
                  <a:lnTo>
                    <a:pt x="786" y="721"/>
                  </a:lnTo>
                  <a:lnTo>
                    <a:pt x="770" y="707"/>
                  </a:lnTo>
                  <a:lnTo>
                    <a:pt x="760" y="697"/>
                  </a:lnTo>
                  <a:lnTo>
                    <a:pt x="748" y="686"/>
                  </a:lnTo>
                  <a:lnTo>
                    <a:pt x="739" y="679"/>
                  </a:lnTo>
                  <a:lnTo>
                    <a:pt x="727" y="669"/>
                  </a:lnTo>
                  <a:lnTo>
                    <a:pt x="723" y="666"/>
                  </a:lnTo>
                  <a:lnTo>
                    <a:pt x="977" y="0"/>
                  </a:lnTo>
                  <a:close/>
                </a:path>
              </a:pathLst>
            </a:custGeom>
            <a:solidFill>
              <a:srgbClr val="FFA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4" name="Freeform 306"/>
            <p:cNvSpPr>
              <a:spLocks/>
            </p:cNvSpPr>
            <p:nvPr/>
          </p:nvSpPr>
          <p:spPr bwMode="auto">
            <a:xfrm>
              <a:off x="3196" y="2967"/>
              <a:ext cx="237" cy="953"/>
            </a:xfrm>
            <a:custGeom>
              <a:avLst/>
              <a:gdLst>
                <a:gd name="T0" fmla="*/ 449 w 475"/>
                <a:gd name="T1" fmla="*/ 1 h 1906"/>
                <a:gd name="T2" fmla="*/ 426 w 475"/>
                <a:gd name="T3" fmla="*/ 21 h 1906"/>
                <a:gd name="T4" fmla="*/ 403 w 475"/>
                <a:gd name="T5" fmla="*/ 62 h 1906"/>
                <a:gd name="T6" fmla="*/ 377 w 475"/>
                <a:gd name="T7" fmla="*/ 120 h 1906"/>
                <a:gd name="T8" fmla="*/ 349 w 475"/>
                <a:gd name="T9" fmla="*/ 196 h 1906"/>
                <a:gd name="T10" fmla="*/ 320 w 475"/>
                <a:gd name="T11" fmla="*/ 285 h 1906"/>
                <a:gd name="T12" fmla="*/ 289 w 475"/>
                <a:gd name="T13" fmla="*/ 384 h 1906"/>
                <a:gd name="T14" fmla="*/ 257 w 475"/>
                <a:gd name="T15" fmla="*/ 494 h 1906"/>
                <a:gd name="T16" fmla="*/ 226 w 475"/>
                <a:gd name="T17" fmla="*/ 610 h 1906"/>
                <a:gd name="T18" fmla="*/ 195 w 475"/>
                <a:gd name="T19" fmla="*/ 733 h 1906"/>
                <a:gd name="T20" fmla="*/ 165 w 475"/>
                <a:gd name="T21" fmla="*/ 859 h 1906"/>
                <a:gd name="T22" fmla="*/ 134 w 475"/>
                <a:gd name="T23" fmla="*/ 980 h 1906"/>
                <a:gd name="T24" fmla="*/ 106 w 475"/>
                <a:gd name="T25" fmla="*/ 1104 h 1906"/>
                <a:gd name="T26" fmla="*/ 80 w 475"/>
                <a:gd name="T27" fmla="*/ 1224 h 1906"/>
                <a:gd name="T28" fmla="*/ 59 w 475"/>
                <a:gd name="T29" fmla="*/ 1339 h 1906"/>
                <a:gd name="T30" fmla="*/ 40 w 475"/>
                <a:gd name="T31" fmla="*/ 1443 h 1906"/>
                <a:gd name="T32" fmla="*/ 22 w 475"/>
                <a:gd name="T33" fmla="*/ 1539 h 1906"/>
                <a:gd name="T34" fmla="*/ 9 w 475"/>
                <a:gd name="T35" fmla="*/ 1620 h 1906"/>
                <a:gd name="T36" fmla="*/ 3 w 475"/>
                <a:gd name="T37" fmla="*/ 1692 h 1906"/>
                <a:gd name="T38" fmla="*/ 0 w 475"/>
                <a:gd name="T39" fmla="*/ 1740 h 1906"/>
                <a:gd name="T40" fmla="*/ 2 w 475"/>
                <a:gd name="T41" fmla="*/ 1775 h 1906"/>
                <a:gd name="T42" fmla="*/ 21 w 475"/>
                <a:gd name="T43" fmla="*/ 1794 h 1906"/>
                <a:gd name="T44" fmla="*/ 55 w 475"/>
                <a:gd name="T45" fmla="*/ 1819 h 1906"/>
                <a:gd name="T46" fmla="*/ 87 w 475"/>
                <a:gd name="T47" fmla="*/ 1838 h 1906"/>
                <a:gd name="T48" fmla="*/ 120 w 475"/>
                <a:gd name="T49" fmla="*/ 1857 h 1906"/>
                <a:gd name="T50" fmla="*/ 151 w 475"/>
                <a:gd name="T51" fmla="*/ 1874 h 1906"/>
                <a:gd name="T52" fmla="*/ 182 w 475"/>
                <a:gd name="T53" fmla="*/ 1890 h 1906"/>
                <a:gd name="T54" fmla="*/ 219 w 475"/>
                <a:gd name="T55" fmla="*/ 1902 h 1906"/>
                <a:gd name="T56" fmla="*/ 255 w 475"/>
                <a:gd name="T57" fmla="*/ 1899 h 1906"/>
                <a:gd name="T58" fmla="*/ 259 w 475"/>
                <a:gd name="T59" fmla="*/ 1872 h 1906"/>
                <a:gd name="T60" fmla="*/ 261 w 475"/>
                <a:gd name="T61" fmla="*/ 1845 h 1906"/>
                <a:gd name="T62" fmla="*/ 264 w 475"/>
                <a:gd name="T63" fmla="*/ 1794 h 1906"/>
                <a:gd name="T64" fmla="*/ 273 w 475"/>
                <a:gd name="T65" fmla="*/ 1728 h 1906"/>
                <a:gd name="T66" fmla="*/ 283 w 475"/>
                <a:gd name="T67" fmla="*/ 1646 h 1906"/>
                <a:gd name="T68" fmla="*/ 297 w 475"/>
                <a:gd name="T69" fmla="*/ 1554 h 1906"/>
                <a:gd name="T70" fmla="*/ 311 w 475"/>
                <a:gd name="T71" fmla="*/ 1448 h 1906"/>
                <a:gd name="T72" fmla="*/ 327 w 475"/>
                <a:gd name="T73" fmla="*/ 1333 h 1906"/>
                <a:gd name="T74" fmla="*/ 344 w 475"/>
                <a:gd name="T75" fmla="*/ 1213 h 1906"/>
                <a:gd name="T76" fmla="*/ 362 w 475"/>
                <a:gd name="T77" fmla="*/ 1088 h 1906"/>
                <a:gd name="T78" fmla="*/ 379 w 475"/>
                <a:gd name="T79" fmla="*/ 961 h 1906"/>
                <a:gd name="T80" fmla="*/ 396 w 475"/>
                <a:gd name="T81" fmla="*/ 833 h 1906"/>
                <a:gd name="T82" fmla="*/ 412 w 475"/>
                <a:gd name="T83" fmla="*/ 706 h 1906"/>
                <a:gd name="T84" fmla="*/ 428 w 475"/>
                <a:gd name="T85" fmla="*/ 584 h 1906"/>
                <a:gd name="T86" fmla="*/ 440 w 475"/>
                <a:gd name="T87" fmla="*/ 467 h 1906"/>
                <a:gd name="T88" fmla="*/ 452 w 475"/>
                <a:gd name="T89" fmla="*/ 360 h 1906"/>
                <a:gd name="T90" fmla="*/ 462 w 475"/>
                <a:gd name="T91" fmla="*/ 261 h 1906"/>
                <a:gd name="T92" fmla="*/ 469 w 475"/>
                <a:gd name="T93" fmla="*/ 175 h 1906"/>
                <a:gd name="T94" fmla="*/ 473 w 475"/>
                <a:gd name="T95" fmla="*/ 104 h 1906"/>
                <a:gd name="T96" fmla="*/ 473 w 475"/>
                <a:gd name="T97" fmla="*/ 48 h 1906"/>
                <a:gd name="T98" fmla="*/ 468 w 475"/>
                <a:gd name="T99" fmla="*/ 14 h 1906"/>
                <a:gd name="T100" fmla="*/ 462 w 475"/>
                <a:gd name="T101" fmla="*/ 1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1906">
                  <a:moveTo>
                    <a:pt x="462" y="1"/>
                  </a:moveTo>
                  <a:lnTo>
                    <a:pt x="455" y="0"/>
                  </a:lnTo>
                  <a:lnTo>
                    <a:pt x="449" y="1"/>
                  </a:lnTo>
                  <a:lnTo>
                    <a:pt x="442" y="5"/>
                  </a:lnTo>
                  <a:lnTo>
                    <a:pt x="435" y="14"/>
                  </a:lnTo>
                  <a:lnTo>
                    <a:pt x="426" y="21"/>
                  </a:lnTo>
                  <a:lnTo>
                    <a:pt x="419" y="33"/>
                  </a:lnTo>
                  <a:lnTo>
                    <a:pt x="410" y="45"/>
                  </a:lnTo>
                  <a:lnTo>
                    <a:pt x="403" y="62"/>
                  </a:lnTo>
                  <a:lnTo>
                    <a:pt x="395" y="78"/>
                  </a:lnTo>
                  <a:lnTo>
                    <a:pt x="386" y="99"/>
                  </a:lnTo>
                  <a:lnTo>
                    <a:pt x="377" y="120"/>
                  </a:lnTo>
                  <a:lnTo>
                    <a:pt x="369" y="144"/>
                  </a:lnTo>
                  <a:lnTo>
                    <a:pt x="358" y="168"/>
                  </a:lnTo>
                  <a:lnTo>
                    <a:pt x="349" y="196"/>
                  </a:lnTo>
                  <a:lnTo>
                    <a:pt x="339" y="224"/>
                  </a:lnTo>
                  <a:lnTo>
                    <a:pt x="330" y="255"/>
                  </a:lnTo>
                  <a:lnTo>
                    <a:pt x="320" y="285"/>
                  </a:lnTo>
                  <a:lnTo>
                    <a:pt x="309" y="316"/>
                  </a:lnTo>
                  <a:lnTo>
                    <a:pt x="299" y="349"/>
                  </a:lnTo>
                  <a:lnTo>
                    <a:pt x="289" y="384"/>
                  </a:lnTo>
                  <a:lnTo>
                    <a:pt x="278" y="419"/>
                  </a:lnTo>
                  <a:lnTo>
                    <a:pt x="268" y="455"/>
                  </a:lnTo>
                  <a:lnTo>
                    <a:pt x="257" y="494"/>
                  </a:lnTo>
                  <a:lnTo>
                    <a:pt x="247" y="534"/>
                  </a:lnTo>
                  <a:lnTo>
                    <a:pt x="236" y="570"/>
                  </a:lnTo>
                  <a:lnTo>
                    <a:pt x="226" y="610"/>
                  </a:lnTo>
                  <a:lnTo>
                    <a:pt x="215" y="650"/>
                  </a:lnTo>
                  <a:lnTo>
                    <a:pt x="205" y="692"/>
                  </a:lnTo>
                  <a:lnTo>
                    <a:pt x="195" y="733"/>
                  </a:lnTo>
                  <a:lnTo>
                    <a:pt x="184" y="775"/>
                  </a:lnTo>
                  <a:lnTo>
                    <a:pt x="174" y="817"/>
                  </a:lnTo>
                  <a:lnTo>
                    <a:pt x="165" y="859"/>
                  </a:lnTo>
                  <a:lnTo>
                    <a:pt x="155" y="899"/>
                  </a:lnTo>
                  <a:lnTo>
                    <a:pt x="144" y="940"/>
                  </a:lnTo>
                  <a:lnTo>
                    <a:pt x="134" y="980"/>
                  </a:lnTo>
                  <a:lnTo>
                    <a:pt x="125" y="1022"/>
                  </a:lnTo>
                  <a:lnTo>
                    <a:pt x="115" y="1062"/>
                  </a:lnTo>
                  <a:lnTo>
                    <a:pt x="106" y="1104"/>
                  </a:lnTo>
                  <a:lnTo>
                    <a:pt x="97" y="1144"/>
                  </a:lnTo>
                  <a:lnTo>
                    <a:pt x="90" y="1186"/>
                  </a:lnTo>
                  <a:lnTo>
                    <a:pt x="80" y="1224"/>
                  </a:lnTo>
                  <a:lnTo>
                    <a:pt x="73" y="1262"/>
                  </a:lnTo>
                  <a:lnTo>
                    <a:pt x="64" y="1300"/>
                  </a:lnTo>
                  <a:lnTo>
                    <a:pt x="59" y="1339"/>
                  </a:lnTo>
                  <a:lnTo>
                    <a:pt x="50" y="1373"/>
                  </a:lnTo>
                  <a:lnTo>
                    <a:pt x="45" y="1410"/>
                  </a:lnTo>
                  <a:lnTo>
                    <a:pt x="40" y="1443"/>
                  </a:lnTo>
                  <a:lnTo>
                    <a:pt x="35" y="1478"/>
                  </a:lnTo>
                  <a:lnTo>
                    <a:pt x="28" y="1507"/>
                  </a:lnTo>
                  <a:lnTo>
                    <a:pt x="22" y="1539"/>
                  </a:lnTo>
                  <a:lnTo>
                    <a:pt x="17" y="1568"/>
                  </a:lnTo>
                  <a:lnTo>
                    <a:pt x="14" y="1596"/>
                  </a:lnTo>
                  <a:lnTo>
                    <a:pt x="9" y="1620"/>
                  </a:lnTo>
                  <a:lnTo>
                    <a:pt x="7" y="1646"/>
                  </a:lnTo>
                  <a:lnTo>
                    <a:pt x="3" y="1669"/>
                  </a:lnTo>
                  <a:lnTo>
                    <a:pt x="3" y="1692"/>
                  </a:lnTo>
                  <a:lnTo>
                    <a:pt x="0" y="1709"/>
                  </a:lnTo>
                  <a:lnTo>
                    <a:pt x="0" y="1726"/>
                  </a:lnTo>
                  <a:lnTo>
                    <a:pt x="0" y="1740"/>
                  </a:lnTo>
                  <a:lnTo>
                    <a:pt x="0" y="1754"/>
                  </a:lnTo>
                  <a:lnTo>
                    <a:pt x="0" y="1765"/>
                  </a:lnTo>
                  <a:lnTo>
                    <a:pt x="2" y="1775"/>
                  </a:lnTo>
                  <a:lnTo>
                    <a:pt x="3" y="1780"/>
                  </a:lnTo>
                  <a:lnTo>
                    <a:pt x="9" y="1786"/>
                  </a:lnTo>
                  <a:lnTo>
                    <a:pt x="21" y="1794"/>
                  </a:lnTo>
                  <a:lnTo>
                    <a:pt x="36" y="1806"/>
                  </a:lnTo>
                  <a:lnTo>
                    <a:pt x="45" y="1812"/>
                  </a:lnTo>
                  <a:lnTo>
                    <a:pt x="55" y="1819"/>
                  </a:lnTo>
                  <a:lnTo>
                    <a:pt x="66" y="1826"/>
                  </a:lnTo>
                  <a:lnTo>
                    <a:pt x="76" y="1832"/>
                  </a:lnTo>
                  <a:lnTo>
                    <a:pt x="87" y="1838"/>
                  </a:lnTo>
                  <a:lnTo>
                    <a:pt x="97" y="1845"/>
                  </a:lnTo>
                  <a:lnTo>
                    <a:pt x="108" y="1850"/>
                  </a:lnTo>
                  <a:lnTo>
                    <a:pt x="120" y="1857"/>
                  </a:lnTo>
                  <a:lnTo>
                    <a:pt x="130" y="1862"/>
                  </a:lnTo>
                  <a:lnTo>
                    <a:pt x="141" y="1869"/>
                  </a:lnTo>
                  <a:lnTo>
                    <a:pt x="151" y="1874"/>
                  </a:lnTo>
                  <a:lnTo>
                    <a:pt x="163" y="1881"/>
                  </a:lnTo>
                  <a:lnTo>
                    <a:pt x="172" y="1885"/>
                  </a:lnTo>
                  <a:lnTo>
                    <a:pt x="182" y="1890"/>
                  </a:lnTo>
                  <a:lnTo>
                    <a:pt x="191" y="1893"/>
                  </a:lnTo>
                  <a:lnTo>
                    <a:pt x="202" y="1897"/>
                  </a:lnTo>
                  <a:lnTo>
                    <a:pt x="219" y="1902"/>
                  </a:lnTo>
                  <a:lnTo>
                    <a:pt x="235" y="1906"/>
                  </a:lnTo>
                  <a:lnTo>
                    <a:pt x="245" y="1904"/>
                  </a:lnTo>
                  <a:lnTo>
                    <a:pt x="255" y="1899"/>
                  </a:lnTo>
                  <a:lnTo>
                    <a:pt x="261" y="1890"/>
                  </a:lnTo>
                  <a:lnTo>
                    <a:pt x="261" y="1879"/>
                  </a:lnTo>
                  <a:lnTo>
                    <a:pt x="259" y="1872"/>
                  </a:lnTo>
                  <a:lnTo>
                    <a:pt x="259" y="1866"/>
                  </a:lnTo>
                  <a:lnTo>
                    <a:pt x="259" y="1855"/>
                  </a:lnTo>
                  <a:lnTo>
                    <a:pt x="261" y="1845"/>
                  </a:lnTo>
                  <a:lnTo>
                    <a:pt x="261" y="1829"/>
                  </a:lnTo>
                  <a:lnTo>
                    <a:pt x="262" y="1813"/>
                  </a:lnTo>
                  <a:lnTo>
                    <a:pt x="264" y="1794"/>
                  </a:lnTo>
                  <a:lnTo>
                    <a:pt x="268" y="1775"/>
                  </a:lnTo>
                  <a:lnTo>
                    <a:pt x="269" y="1752"/>
                  </a:lnTo>
                  <a:lnTo>
                    <a:pt x="273" y="1728"/>
                  </a:lnTo>
                  <a:lnTo>
                    <a:pt x="275" y="1702"/>
                  </a:lnTo>
                  <a:lnTo>
                    <a:pt x="280" y="1676"/>
                  </a:lnTo>
                  <a:lnTo>
                    <a:pt x="283" y="1646"/>
                  </a:lnTo>
                  <a:lnTo>
                    <a:pt x="287" y="1617"/>
                  </a:lnTo>
                  <a:lnTo>
                    <a:pt x="292" y="1586"/>
                  </a:lnTo>
                  <a:lnTo>
                    <a:pt x="297" y="1554"/>
                  </a:lnTo>
                  <a:lnTo>
                    <a:pt x="301" y="1519"/>
                  </a:lnTo>
                  <a:lnTo>
                    <a:pt x="306" y="1485"/>
                  </a:lnTo>
                  <a:lnTo>
                    <a:pt x="311" y="1448"/>
                  </a:lnTo>
                  <a:lnTo>
                    <a:pt x="316" y="1412"/>
                  </a:lnTo>
                  <a:lnTo>
                    <a:pt x="322" y="1372"/>
                  </a:lnTo>
                  <a:lnTo>
                    <a:pt x="327" y="1333"/>
                  </a:lnTo>
                  <a:lnTo>
                    <a:pt x="332" y="1293"/>
                  </a:lnTo>
                  <a:lnTo>
                    <a:pt x="339" y="1255"/>
                  </a:lnTo>
                  <a:lnTo>
                    <a:pt x="344" y="1213"/>
                  </a:lnTo>
                  <a:lnTo>
                    <a:pt x="349" y="1172"/>
                  </a:lnTo>
                  <a:lnTo>
                    <a:pt x="355" y="1130"/>
                  </a:lnTo>
                  <a:lnTo>
                    <a:pt x="362" y="1088"/>
                  </a:lnTo>
                  <a:lnTo>
                    <a:pt x="367" y="1045"/>
                  </a:lnTo>
                  <a:lnTo>
                    <a:pt x="372" y="1003"/>
                  </a:lnTo>
                  <a:lnTo>
                    <a:pt x="379" y="961"/>
                  </a:lnTo>
                  <a:lnTo>
                    <a:pt x="386" y="920"/>
                  </a:lnTo>
                  <a:lnTo>
                    <a:pt x="391" y="876"/>
                  </a:lnTo>
                  <a:lnTo>
                    <a:pt x="396" y="833"/>
                  </a:lnTo>
                  <a:lnTo>
                    <a:pt x="402" y="791"/>
                  </a:lnTo>
                  <a:lnTo>
                    <a:pt x="407" y="749"/>
                  </a:lnTo>
                  <a:lnTo>
                    <a:pt x="412" y="706"/>
                  </a:lnTo>
                  <a:lnTo>
                    <a:pt x="417" y="664"/>
                  </a:lnTo>
                  <a:lnTo>
                    <a:pt x="422" y="624"/>
                  </a:lnTo>
                  <a:lnTo>
                    <a:pt x="428" y="584"/>
                  </a:lnTo>
                  <a:lnTo>
                    <a:pt x="431" y="542"/>
                  </a:lnTo>
                  <a:lnTo>
                    <a:pt x="436" y="504"/>
                  </a:lnTo>
                  <a:lnTo>
                    <a:pt x="440" y="467"/>
                  </a:lnTo>
                  <a:lnTo>
                    <a:pt x="445" y="431"/>
                  </a:lnTo>
                  <a:lnTo>
                    <a:pt x="449" y="394"/>
                  </a:lnTo>
                  <a:lnTo>
                    <a:pt x="452" y="360"/>
                  </a:lnTo>
                  <a:lnTo>
                    <a:pt x="455" y="325"/>
                  </a:lnTo>
                  <a:lnTo>
                    <a:pt x="461" y="294"/>
                  </a:lnTo>
                  <a:lnTo>
                    <a:pt x="462" y="261"/>
                  </a:lnTo>
                  <a:lnTo>
                    <a:pt x="464" y="231"/>
                  </a:lnTo>
                  <a:lnTo>
                    <a:pt x="466" y="201"/>
                  </a:lnTo>
                  <a:lnTo>
                    <a:pt x="469" y="175"/>
                  </a:lnTo>
                  <a:lnTo>
                    <a:pt x="469" y="149"/>
                  </a:lnTo>
                  <a:lnTo>
                    <a:pt x="471" y="125"/>
                  </a:lnTo>
                  <a:lnTo>
                    <a:pt x="473" y="104"/>
                  </a:lnTo>
                  <a:lnTo>
                    <a:pt x="475" y="85"/>
                  </a:lnTo>
                  <a:lnTo>
                    <a:pt x="473" y="64"/>
                  </a:lnTo>
                  <a:lnTo>
                    <a:pt x="473" y="48"/>
                  </a:lnTo>
                  <a:lnTo>
                    <a:pt x="471" y="34"/>
                  </a:lnTo>
                  <a:lnTo>
                    <a:pt x="471" y="24"/>
                  </a:lnTo>
                  <a:lnTo>
                    <a:pt x="468" y="14"/>
                  </a:lnTo>
                  <a:lnTo>
                    <a:pt x="466" y="7"/>
                  </a:lnTo>
                  <a:lnTo>
                    <a:pt x="464" y="1"/>
                  </a:lnTo>
                  <a:lnTo>
                    <a:pt x="462" y="1"/>
                  </a:lnTo>
                  <a:close/>
                </a:path>
              </a:pathLst>
            </a:custGeom>
            <a:solidFill>
              <a:srgbClr val="FFA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5" name="Freeform 307"/>
            <p:cNvSpPr>
              <a:spLocks/>
            </p:cNvSpPr>
            <p:nvPr/>
          </p:nvSpPr>
          <p:spPr bwMode="auto">
            <a:xfrm>
              <a:off x="3680" y="2294"/>
              <a:ext cx="320" cy="1746"/>
            </a:xfrm>
            <a:custGeom>
              <a:avLst/>
              <a:gdLst>
                <a:gd name="T0" fmla="*/ 0 w 640"/>
                <a:gd name="T1" fmla="*/ 0 h 3491"/>
                <a:gd name="T2" fmla="*/ 11 w 640"/>
                <a:gd name="T3" fmla="*/ 8 h 3491"/>
                <a:gd name="T4" fmla="*/ 25 w 640"/>
                <a:gd name="T5" fmla="*/ 22 h 3491"/>
                <a:gd name="T6" fmla="*/ 44 w 640"/>
                <a:gd name="T7" fmla="*/ 43 h 3491"/>
                <a:gd name="T8" fmla="*/ 67 w 640"/>
                <a:gd name="T9" fmla="*/ 69 h 3491"/>
                <a:gd name="T10" fmla="*/ 94 w 640"/>
                <a:gd name="T11" fmla="*/ 101 h 3491"/>
                <a:gd name="T12" fmla="*/ 126 w 640"/>
                <a:gd name="T13" fmla="*/ 141 h 3491"/>
                <a:gd name="T14" fmla="*/ 159 w 640"/>
                <a:gd name="T15" fmla="*/ 186 h 3491"/>
                <a:gd name="T16" fmla="*/ 192 w 640"/>
                <a:gd name="T17" fmla="*/ 238 h 3491"/>
                <a:gd name="T18" fmla="*/ 228 w 640"/>
                <a:gd name="T19" fmla="*/ 299 h 3491"/>
                <a:gd name="T20" fmla="*/ 267 w 640"/>
                <a:gd name="T21" fmla="*/ 365 h 3491"/>
                <a:gd name="T22" fmla="*/ 305 w 640"/>
                <a:gd name="T23" fmla="*/ 438 h 3491"/>
                <a:gd name="T24" fmla="*/ 343 w 640"/>
                <a:gd name="T25" fmla="*/ 518 h 3491"/>
                <a:gd name="T26" fmla="*/ 383 w 640"/>
                <a:gd name="T27" fmla="*/ 605 h 3491"/>
                <a:gd name="T28" fmla="*/ 421 w 640"/>
                <a:gd name="T29" fmla="*/ 702 h 3491"/>
                <a:gd name="T30" fmla="*/ 456 w 640"/>
                <a:gd name="T31" fmla="*/ 805 h 3491"/>
                <a:gd name="T32" fmla="*/ 489 w 640"/>
                <a:gd name="T33" fmla="*/ 916 h 3491"/>
                <a:gd name="T34" fmla="*/ 520 w 640"/>
                <a:gd name="T35" fmla="*/ 1034 h 3491"/>
                <a:gd name="T36" fmla="*/ 550 w 640"/>
                <a:gd name="T37" fmla="*/ 1161 h 3491"/>
                <a:gd name="T38" fmla="*/ 576 w 640"/>
                <a:gd name="T39" fmla="*/ 1297 h 3491"/>
                <a:gd name="T40" fmla="*/ 599 w 640"/>
                <a:gd name="T41" fmla="*/ 1440 h 3491"/>
                <a:gd name="T42" fmla="*/ 616 w 640"/>
                <a:gd name="T43" fmla="*/ 1593 h 3491"/>
                <a:gd name="T44" fmla="*/ 630 w 640"/>
                <a:gd name="T45" fmla="*/ 1754 h 3491"/>
                <a:gd name="T46" fmla="*/ 639 w 640"/>
                <a:gd name="T47" fmla="*/ 1923 h 3491"/>
                <a:gd name="T48" fmla="*/ 639 w 640"/>
                <a:gd name="T49" fmla="*/ 2102 h 3491"/>
                <a:gd name="T50" fmla="*/ 633 w 640"/>
                <a:gd name="T51" fmla="*/ 2288 h 3491"/>
                <a:gd name="T52" fmla="*/ 623 w 640"/>
                <a:gd name="T53" fmla="*/ 2485 h 3491"/>
                <a:gd name="T54" fmla="*/ 604 w 640"/>
                <a:gd name="T55" fmla="*/ 2692 h 3491"/>
                <a:gd name="T56" fmla="*/ 578 w 640"/>
                <a:gd name="T57" fmla="*/ 2907 h 3491"/>
                <a:gd name="T58" fmla="*/ 545 w 640"/>
                <a:gd name="T59" fmla="*/ 3133 h 3491"/>
                <a:gd name="T60" fmla="*/ 503 w 640"/>
                <a:gd name="T61" fmla="*/ 3368 h 3491"/>
                <a:gd name="T62" fmla="*/ 479 w 640"/>
                <a:gd name="T63" fmla="*/ 3488 h 3491"/>
                <a:gd name="T64" fmla="*/ 479 w 640"/>
                <a:gd name="T65" fmla="*/ 3476 h 3491"/>
                <a:gd name="T66" fmla="*/ 482 w 640"/>
                <a:gd name="T67" fmla="*/ 3450 h 3491"/>
                <a:gd name="T68" fmla="*/ 487 w 640"/>
                <a:gd name="T69" fmla="*/ 3415 h 3491"/>
                <a:gd name="T70" fmla="*/ 496 w 640"/>
                <a:gd name="T71" fmla="*/ 3368 h 3491"/>
                <a:gd name="T72" fmla="*/ 503 w 640"/>
                <a:gd name="T73" fmla="*/ 3311 h 3491"/>
                <a:gd name="T74" fmla="*/ 512 w 640"/>
                <a:gd name="T75" fmla="*/ 3246 h 3491"/>
                <a:gd name="T76" fmla="*/ 522 w 640"/>
                <a:gd name="T77" fmla="*/ 3172 h 3491"/>
                <a:gd name="T78" fmla="*/ 531 w 640"/>
                <a:gd name="T79" fmla="*/ 3088 h 3491"/>
                <a:gd name="T80" fmla="*/ 540 w 640"/>
                <a:gd name="T81" fmla="*/ 2994 h 3491"/>
                <a:gd name="T82" fmla="*/ 548 w 640"/>
                <a:gd name="T83" fmla="*/ 2895 h 3491"/>
                <a:gd name="T84" fmla="*/ 555 w 640"/>
                <a:gd name="T85" fmla="*/ 2791 h 3491"/>
                <a:gd name="T86" fmla="*/ 562 w 640"/>
                <a:gd name="T87" fmla="*/ 2678 h 3491"/>
                <a:gd name="T88" fmla="*/ 566 w 640"/>
                <a:gd name="T89" fmla="*/ 2559 h 3491"/>
                <a:gd name="T90" fmla="*/ 569 w 640"/>
                <a:gd name="T91" fmla="*/ 2436 h 3491"/>
                <a:gd name="T92" fmla="*/ 571 w 640"/>
                <a:gd name="T93" fmla="*/ 2309 h 3491"/>
                <a:gd name="T94" fmla="*/ 569 w 640"/>
                <a:gd name="T95" fmla="*/ 2177 h 3491"/>
                <a:gd name="T96" fmla="*/ 564 w 640"/>
                <a:gd name="T97" fmla="*/ 2040 h 3491"/>
                <a:gd name="T98" fmla="*/ 557 w 640"/>
                <a:gd name="T99" fmla="*/ 1900 h 3491"/>
                <a:gd name="T100" fmla="*/ 547 w 640"/>
                <a:gd name="T101" fmla="*/ 1760 h 3491"/>
                <a:gd name="T102" fmla="*/ 533 w 640"/>
                <a:gd name="T103" fmla="*/ 1615 h 3491"/>
                <a:gd name="T104" fmla="*/ 514 w 640"/>
                <a:gd name="T105" fmla="*/ 1469 h 3491"/>
                <a:gd name="T106" fmla="*/ 491 w 640"/>
                <a:gd name="T107" fmla="*/ 1325 h 3491"/>
                <a:gd name="T108" fmla="*/ 465 w 640"/>
                <a:gd name="T109" fmla="*/ 1179 h 3491"/>
                <a:gd name="T110" fmla="*/ 432 w 640"/>
                <a:gd name="T111" fmla="*/ 1034 h 3491"/>
                <a:gd name="T112" fmla="*/ 394 w 640"/>
                <a:gd name="T113" fmla="*/ 888 h 3491"/>
                <a:gd name="T114" fmla="*/ 350 w 640"/>
                <a:gd name="T115" fmla="*/ 742 h 3491"/>
                <a:gd name="T116" fmla="*/ 301 w 640"/>
                <a:gd name="T117" fmla="*/ 600 h 3491"/>
                <a:gd name="T118" fmla="*/ 246 w 640"/>
                <a:gd name="T119" fmla="*/ 461 h 3491"/>
                <a:gd name="T120" fmla="*/ 183 w 640"/>
                <a:gd name="T121" fmla="*/ 325 h 3491"/>
                <a:gd name="T122" fmla="*/ 115 w 640"/>
                <a:gd name="T123" fmla="*/ 191 h 3491"/>
                <a:gd name="T124" fmla="*/ 40 w 640"/>
                <a:gd name="T125" fmla="*/ 62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0" h="3491">
                  <a:moveTo>
                    <a:pt x="0" y="2"/>
                  </a:moveTo>
                  <a:lnTo>
                    <a:pt x="0" y="0"/>
                  </a:lnTo>
                  <a:lnTo>
                    <a:pt x="7" y="5"/>
                  </a:lnTo>
                  <a:lnTo>
                    <a:pt x="11" y="8"/>
                  </a:lnTo>
                  <a:lnTo>
                    <a:pt x="18" y="15"/>
                  </a:lnTo>
                  <a:lnTo>
                    <a:pt x="25" y="22"/>
                  </a:lnTo>
                  <a:lnTo>
                    <a:pt x="35" y="33"/>
                  </a:lnTo>
                  <a:lnTo>
                    <a:pt x="44" y="43"/>
                  </a:lnTo>
                  <a:lnTo>
                    <a:pt x="56" y="55"/>
                  </a:lnTo>
                  <a:lnTo>
                    <a:pt x="67" y="69"/>
                  </a:lnTo>
                  <a:lnTo>
                    <a:pt x="82" y="85"/>
                  </a:lnTo>
                  <a:lnTo>
                    <a:pt x="94" y="101"/>
                  </a:lnTo>
                  <a:lnTo>
                    <a:pt x="110" y="122"/>
                  </a:lnTo>
                  <a:lnTo>
                    <a:pt x="126" y="141"/>
                  </a:lnTo>
                  <a:lnTo>
                    <a:pt x="143" y="165"/>
                  </a:lnTo>
                  <a:lnTo>
                    <a:pt x="159" y="186"/>
                  </a:lnTo>
                  <a:lnTo>
                    <a:pt x="174" y="212"/>
                  </a:lnTo>
                  <a:lnTo>
                    <a:pt x="192" y="238"/>
                  </a:lnTo>
                  <a:lnTo>
                    <a:pt x="211" y="269"/>
                  </a:lnTo>
                  <a:lnTo>
                    <a:pt x="228" y="299"/>
                  </a:lnTo>
                  <a:lnTo>
                    <a:pt x="247" y="330"/>
                  </a:lnTo>
                  <a:lnTo>
                    <a:pt x="267" y="365"/>
                  </a:lnTo>
                  <a:lnTo>
                    <a:pt x="287" y="401"/>
                  </a:lnTo>
                  <a:lnTo>
                    <a:pt x="305" y="438"/>
                  </a:lnTo>
                  <a:lnTo>
                    <a:pt x="324" y="478"/>
                  </a:lnTo>
                  <a:lnTo>
                    <a:pt x="343" y="518"/>
                  </a:lnTo>
                  <a:lnTo>
                    <a:pt x="364" y="561"/>
                  </a:lnTo>
                  <a:lnTo>
                    <a:pt x="383" y="605"/>
                  </a:lnTo>
                  <a:lnTo>
                    <a:pt x="402" y="654"/>
                  </a:lnTo>
                  <a:lnTo>
                    <a:pt x="421" y="702"/>
                  </a:lnTo>
                  <a:lnTo>
                    <a:pt x="440" y="754"/>
                  </a:lnTo>
                  <a:lnTo>
                    <a:pt x="456" y="805"/>
                  </a:lnTo>
                  <a:lnTo>
                    <a:pt x="474" y="861"/>
                  </a:lnTo>
                  <a:lnTo>
                    <a:pt x="489" y="916"/>
                  </a:lnTo>
                  <a:lnTo>
                    <a:pt x="507" y="975"/>
                  </a:lnTo>
                  <a:lnTo>
                    <a:pt x="520" y="1034"/>
                  </a:lnTo>
                  <a:lnTo>
                    <a:pt x="536" y="1097"/>
                  </a:lnTo>
                  <a:lnTo>
                    <a:pt x="550" y="1161"/>
                  </a:lnTo>
                  <a:lnTo>
                    <a:pt x="566" y="1229"/>
                  </a:lnTo>
                  <a:lnTo>
                    <a:pt x="576" y="1297"/>
                  </a:lnTo>
                  <a:lnTo>
                    <a:pt x="588" y="1368"/>
                  </a:lnTo>
                  <a:lnTo>
                    <a:pt x="599" y="1440"/>
                  </a:lnTo>
                  <a:lnTo>
                    <a:pt x="609" y="1516"/>
                  </a:lnTo>
                  <a:lnTo>
                    <a:pt x="616" y="1593"/>
                  </a:lnTo>
                  <a:lnTo>
                    <a:pt x="625" y="1673"/>
                  </a:lnTo>
                  <a:lnTo>
                    <a:pt x="630" y="1754"/>
                  </a:lnTo>
                  <a:lnTo>
                    <a:pt x="637" y="1840"/>
                  </a:lnTo>
                  <a:lnTo>
                    <a:pt x="639" y="1923"/>
                  </a:lnTo>
                  <a:lnTo>
                    <a:pt x="640" y="2012"/>
                  </a:lnTo>
                  <a:lnTo>
                    <a:pt x="639" y="2102"/>
                  </a:lnTo>
                  <a:lnTo>
                    <a:pt x="639" y="2196"/>
                  </a:lnTo>
                  <a:lnTo>
                    <a:pt x="633" y="2288"/>
                  </a:lnTo>
                  <a:lnTo>
                    <a:pt x="630" y="2387"/>
                  </a:lnTo>
                  <a:lnTo>
                    <a:pt x="623" y="2485"/>
                  </a:lnTo>
                  <a:lnTo>
                    <a:pt x="616" y="2589"/>
                  </a:lnTo>
                  <a:lnTo>
                    <a:pt x="604" y="2692"/>
                  </a:lnTo>
                  <a:lnTo>
                    <a:pt x="594" y="2799"/>
                  </a:lnTo>
                  <a:lnTo>
                    <a:pt x="578" y="2907"/>
                  </a:lnTo>
                  <a:lnTo>
                    <a:pt x="564" y="3020"/>
                  </a:lnTo>
                  <a:lnTo>
                    <a:pt x="545" y="3133"/>
                  </a:lnTo>
                  <a:lnTo>
                    <a:pt x="526" y="3250"/>
                  </a:lnTo>
                  <a:lnTo>
                    <a:pt x="503" y="3368"/>
                  </a:lnTo>
                  <a:lnTo>
                    <a:pt x="479" y="3491"/>
                  </a:lnTo>
                  <a:lnTo>
                    <a:pt x="479" y="3488"/>
                  </a:lnTo>
                  <a:lnTo>
                    <a:pt x="479" y="3485"/>
                  </a:lnTo>
                  <a:lnTo>
                    <a:pt x="479" y="3476"/>
                  </a:lnTo>
                  <a:lnTo>
                    <a:pt x="482" y="3465"/>
                  </a:lnTo>
                  <a:lnTo>
                    <a:pt x="482" y="3450"/>
                  </a:lnTo>
                  <a:lnTo>
                    <a:pt x="486" y="3434"/>
                  </a:lnTo>
                  <a:lnTo>
                    <a:pt x="487" y="3415"/>
                  </a:lnTo>
                  <a:lnTo>
                    <a:pt x="493" y="3394"/>
                  </a:lnTo>
                  <a:lnTo>
                    <a:pt x="496" y="3368"/>
                  </a:lnTo>
                  <a:lnTo>
                    <a:pt x="500" y="3342"/>
                  </a:lnTo>
                  <a:lnTo>
                    <a:pt x="503" y="3311"/>
                  </a:lnTo>
                  <a:lnTo>
                    <a:pt x="508" y="3281"/>
                  </a:lnTo>
                  <a:lnTo>
                    <a:pt x="512" y="3246"/>
                  </a:lnTo>
                  <a:lnTo>
                    <a:pt x="517" y="3210"/>
                  </a:lnTo>
                  <a:lnTo>
                    <a:pt x="522" y="3172"/>
                  </a:lnTo>
                  <a:lnTo>
                    <a:pt x="527" y="3132"/>
                  </a:lnTo>
                  <a:lnTo>
                    <a:pt x="531" y="3088"/>
                  </a:lnTo>
                  <a:lnTo>
                    <a:pt x="536" y="3043"/>
                  </a:lnTo>
                  <a:lnTo>
                    <a:pt x="540" y="2994"/>
                  </a:lnTo>
                  <a:lnTo>
                    <a:pt x="545" y="2947"/>
                  </a:lnTo>
                  <a:lnTo>
                    <a:pt x="548" y="2895"/>
                  </a:lnTo>
                  <a:lnTo>
                    <a:pt x="552" y="2845"/>
                  </a:lnTo>
                  <a:lnTo>
                    <a:pt x="555" y="2791"/>
                  </a:lnTo>
                  <a:lnTo>
                    <a:pt x="560" y="2737"/>
                  </a:lnTo>
                  <a:lnTo>
                    <a:pt x="562" y="2678"/>
                  </a:lnTo>
                  <a:lnTo>
                    <a:pt x="564" y="2620"/>
                  </a:lnTo>
                  <a:lnTo>
                    <a:pt x="566" y="2559"/>
                  </a:lnTo>
                  <a:lnTo>
                    <a:pt x="569" y="2500"/>
                  </a:lnTo>
                  <a:lnTo>
                    <a:pt x="569" y="2436"/>
                  </a:lnTo>
                  <a:lnTo>
                    <a:pt x="571" y="2373"/>
                  </a:lnTo>
                  <a:lnTo>
                    <a:pt x="571" y="2309"/>
                  </a:lnTo>
                  <a:lnTo>
                    <a:pt x="573" y="2245"/>
                  </a:lnTo>
                  <a:lnTo>
                    <a:pt x="569" y="2177"/>
                  </a:lnTo>
                  <a:lnTo>
                    <a:pt x="567" y="2109"/>
                  </a:lnTo>
                  <a:lnTo>
                    <a:pt x="564" y="2040"/>
                  </a:lnTo>
                  <a:lnTo>
                    <a:pt x="562" y="1972"/>
                  </a:lnTo>
                  <a:lnTo>
                    <a:pt x="557" y="1900"/>
                  </a:lnTo>
                  <a:lnTo>
                    <a:pt x="552" y="1831"/>
                  </a:lnTo>
                  <a:lnTo>
                    <a:pt x="547" y="1760"/>
                  </a:lnTo>
                  <a:lnTo>
                    <a:pt x="541" y="1688"/>
                  </a:lnTo>
                  <a:lnTo>
                    <a:pt x="533" y="1615"/>
                  </a:lnTo>
                  <a:lnTo>
                    <a:pt x="524" y="1542"/>
                  </a:lnTo>
                  <a:lnTo>
                    <a:pt x="514" y="1469"/>
                  </a:lnTo>
                  <a:lnTo>
                    <a:pt x="503" y="1398"/>
                  </a:lnTo>
                  <a:lnTo>
                    <a:pt x="491" y="1325"/>
                  </a:lnTo>
                  <a:lnTo>
                    <a:pt x="479" y="1252"/>
                  </a:lnTo>
                  <a:lnTo>
                    <a:pt x="465" y="1179"/>
                  </a:lnTo>
                  <a:lnTo>
                    <a:pt x="451" y="1107"/>
                  </a:lnTo>
                  <a:lnTo>
                    <a:pt x="432" y="1034"/>
                  </a:lnTo>
                  <a:lnTo>
                    <a:pt x="414" y="961"/>
                  </a:lnTo>
                  <a:lnTo>
                    <a:pt x="394" y="888"/>
                  </a:lnTo>
                  <a:lnTo>
                    <a:pt x="374" y="815"/>
                  </a:lnTo>
                  <a:lnTo>
                    <a:pt x="350" y="742"/>
                  </a:lnTo>
                  <a:lnTo>
                    <a:pt x="327" y="671"/>
                  </a:lnTo>
                  <a:lnTo>
                    <a:pt x="301" y="600"/>
                  </a:lnTo>
                  <a:lnTo>
                    <a:pt x="275" y="532"/>
                  </a:lnTo>
                  <a:lnTo>
                    <a:pt x="246" y="461"/>
                  </a:lnTo>
                  <a:lnTo>
                    <a:pt x="216" y="393"/>
                  </a:lnTo>
                  <a:lnTo>
                    <a:pt x="183" y="325"/>
                  </a:lnTo>
                  <a:lnTo>
                    <a:pt x="152" y="259"/>
                  </a:lnTo>
                  <a:lnTo>
                    <a:pt x="115" y="191"/>
                  </a:lnTo>
                  <a:lnTo>
                    <a:pt x="79" y="127"/>
                  </a:lnTo>
                  <a:lnTo>
                    <a:pt x="40" y="62"/>
                  </a:lnTo>
                  <a:lnTo>
                    <a:pt x="0" y="2"/>
                  </a:lnTo>
                  <a:close/>
                </a:path>
              </a:pathLst>
            </a:custGeom>
            <a:solidFill>
              <a:srgbClr val="FFA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6" name="Freeform 308"/>
            <p:cNvSpPr>
              <a:spLocks/>
            </p:cNvSpPr>
            <p:nvPr/>
          </p:nvSpPr>
          <p:spPr bwMode="auto">
            <a:xfrm>
              <a:off x="1755" y="4007"/>
              <a:ext cx="73" cy="1991"/>
            </a:xfrm>
            <a:custGeom>
              <a:avLst/>
              <a:gdLst>
                <a:gd name="T0" fmla="*/ 0 w 146"/>
                <a:gd name="T1" fmla="*/ 0 h 3982"/>
                <a:gd name="T2" fmla="*/ 106 w 146"/>
                <a:gd name="T3" fmla="*/ 3982 h 3982"/>
                <a:gd name="T4" fmla="*/ 146 w 146"/>
                <a:gd name="T5" fmla="*/ 3956 h 3982"/>
                <a:gd name="T6" fmla="*/ 66 w 146"/>
                <a:gd name="T7" fmla="*/ 26 h 3982"/>
                <a:gd name="T8" fmla="*/ 0 w 146"/>
                <a:gd name="T9" fmla="*/ 0 h 3982"/>
              </a:gdLst>
              <a:ahLst/>
              <a:cxnLst>
                <a:cxn ang="0">
                  <a:pos x="T0" y="T1"/>
                </a:cxn>
                <a:cxn ang="0">
                  <a:pos x="T2" y="T3"/>
                </a:cxn>
                <a:cxn ang="0">
                  <a:pos x="T4" y="T5"/>
                </a:cxn>
                <a:cxn ang="0">
                  <a:pos x="T6" y="T7"/>
                </a:cxn>
                <a:cxn ang="0">
                  <a:pos x="T8" y="T9"/>
                </a:cxn>
              </a:cxnLst>
              <a:rect l="0" t="0" r="r" b="b"/>
              <a:pathLst>
                <a:path w="146" h="3982">
                  <a:moveTo>
                    <a:pt x="0" y="0"/>
                  </a:moveTo>
                  <a:lnTo>
                    <a:pt x="106" y="3982"/>
                  </a:lnTo>
                  <a:lnTo>
                    <a:pt x="146" y="3956"/>
                  </a:lnTo>
                  <a:lnTo>
                    <a:pt x="66" y="26"/>
                  </a:lnTo>
                  <a:lnTo>
                    <a:pt x="0" y="0"/>
                  </a:lnTo>
                  <a:close/>
                </a:path>
              </a:pathLst>
            </a:custGeom>
            <a:solidFill>
              <a:srgbClr val="FFA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7" name="Freeform 309"/>
            <p:cNvSpPr>
              <a:spLocks/>
            </p:cNvSpPr>
            <p:nvPr/>
          </p:nvSpPr>
          <p:spPr bwMode="auto">
            <a:xfrm>
              <a:off x="2459" y="4297"/>
              <a:ext cx="621" cy="1654"/>
            </a:xfrm>
            <a:custGeom>
              <a:avLst/>
              <a:gdLst>
                <a:gd name="T0" fmla="*/ 23 w 1244"/>
                <a:gd name="T1" fmla="*/ 42 h 3308"/>
                <a:gd name="T2" fmla="*/ 73 w 1244"/>
                <a:gd name="T3" fmla="*/ 115 h 3308"/>
                <a:gd name="T4" fmla="*/ 146 w 1244"/>
                <a:gd name="T5" fmla="*/ 216 h 3308"/>
                <a:gd name="T6" fmla="*/ 238 w 1244"/>
                <a:gd name="T7" fmla="*/ 332 h 3308"/>
                <a:gd name="T8" fmla="*/ 348 w 1244"/>
                <a:gd name="T9" fmla="*/ 454 h 3308"/>
                <a:gd name="T10" fmla="*/ 468 w 1244"/>
                <a:gd name="T11" fmla="*/ 569 h 3308"/>
                <a:gd name="T12" fmla="*/ 597 w 1244"/>
                <a:gd name="T13" fmla="*/ 671 h 3308"/>
                <a:gd name="T14" fmla="*/ 732 w 1244"/>
                <a:gd name="T15" fmla="*/ 751 h 3308"/>
                <a:gd name="T16" fmla="*/ 774 w 1244"/>
                <a:gd name="T17" fmla="*/ 809 h 3308"/>
                <a:gd name="T18" fmla="*/ 741 w 1244"/>
                <a:gd name="T19" fmla="*/ 892 h 3308"/>
                <a:gd name="T20" fmla="*/ 724 w 1244"/>
                <a:gd name="T21" fmla="*/ 967 h 3308"/>
                <a:gd name="T22" fmla="*/ 706 w 1244"/>
                <a:gd name="T23" fmla="*/ 1044 h 3308"/>
                <a:gd name="T24" fmla="*/ 691 w 1244"/>
                <a:gd name="T25" fmla="*/ 1146 h 3308"/>
                <a:gd name="T26" fmla="*/ 675 w 1244"/>
                <a:gd name="T27" fmla="*/ 1259 h 3308"/>
                <a:gd name="T28" fmla="*/ 659 w 1244"/>
                <a:gd name="T29" fmla="*/ 1381 h 3308"/>
                <a:gd name="T30" fmla="*/ 645 w 1244"/>
                <a:gd name="T31" fmla="*/ 1497 h 3308"/>
                <a:gd name="T32" fmla="*/ 638 w 1244"/>
                <a:gd name="T33" fmla="*/ 1609 h 3308"/>
                <a:gd name="T34" fmla="*/ 637 w 1244"/>
                <a:gd name="T35" fmla="*/ 1704 h 3308"/>
                <a:gd name="T36" fmla="*/ 644 w 1244"/>
                <a:gd name="T37" fmla="*/ 1777 h 3308"/>
                <a:gd name="T38" fmla="*/ 671 w 1244"/>
                <a:gd name="T39" fmla="*/ 1871 h 3308"/>
                <a:gd name="T40" fmla="*/ 713 w 1244"/>
                <a:gd name="T41" fmla="*/ 1941 h 3308"/>
                <a:gd name="T42" fmla="*/ 777 w 1244"/>
                <a:gd name="T43" fmla="*/ 2031 h 3308"/>
                <a:gd name="T44" fmla="*/ 791 w 1244"/>
                <a:gd name="T45" fmla="*/ 2125 h 3308"/>
                <a:gd name="T46" fmla="*/ 793 w 1244"/>
                <a:gd name="T47" fmla="*/ 2228 h 3308"/>
                <a:gd name="T48" fmla="*/ 807 w 1244"/>
                <a:gd name="T49" fmla="*/ 2367 h 3308"/>
                <a:gd name="T50" fmla="*/ 831 w 1244"/>
                <a:gd name="T51" fmla="*/ 2530 h 3308"/>
                <a:gd name="T52" fmla="*/ 868 w 1244"/>
                <a:gd name="T53" fmla="*/ 2709 h 3308"/>
                <a:gd name="T54" fmla="*/ 918 w 1244"/>
                <a:gd name="T55" fmla="*/ 2883 h 3308"/>
                <a:gd name="T56" fmla="*/ 991 w 1244"/>
                <a:gd name="T57" fmla="*/ 3048 h 3308"/>
                <a:gd name="T58" fmla="*/ 1084 w 1244"/>
                <a:gd name="T59" fmla="*/ 3184 h 3308"/>
                <a:gd name="T60" fmla="*/ 1202 w 1244"/>
                <a:gd name="T61" fmla="*/ 3287 h 3308"/>
                <a:gd name="T62" fmla="*/ 1230 w 1244"/>
                <a:gd name="T63" fmla="*/ 3269 h 3308"/>
                <a:gd name="T64" fmla="*/ 1200 w 1244"/>
                <a:gd name="T65" fmla="*/ 3172 h 3308"/>
                <a:gd name="T66" fmla="*/ 1153 w 1244"/>
                <a:gd name="T67" fmla="*/ 3026 h 3308"/>
                <a:gd name="T68" fmla="*/ 1103 w 1244"/>
                <a:gd name="T69" fmla="*/ 2850 h 3308"/>
                <a:gd name="T70" fmla="*/ 1049 w 1244"/>
                <a:gd name="T71" fmla="*/ 2655 h 3308"/>
                <a:gd name="T72" fmla="*/ 997 w 1244"/>
                <a:gd name="T73" fmla="*/ 2459 h 3308"/>
                <a:gd name="T74" fmla="*/ 955 w 1244"/>
                <a:gd name="T75" fmla="*/ 2275 h 3308"/>
                <a:gd name="T76" fmla="*/ 929 w 1244"/>
                <a:gd name="T77" fmla="*/ 2116 h 3308"/>
                <a:gd name="T78" fmla="*/ 922 w 1244"/>
                <a:gd name="T79" fmla="*/ 2000 h 3308"/>
                <a:gd name="T80" fmla="*/ 924 w 1244"/>
                <a:gd name="T81" fmla="*/ 1922 h 3308"/>
                <a:gd name="T82" fmla="*/ 903 w 1244"/>
                <a:gd name="T83" fmla="*/ 1819 h 3308"/>
                <a:gd name="T84" fmla="*/ 856 w 1244"/>
                <a:gd name="T85" fmla="*/ 1732 h 3308"/>
                <a:gd name="T86" fmla="*/ 804 w 1244"/>
                <a:gd name="T87" fmla="*/ 1654 h 3308"/>
                <a:gd name="T88" fmla="*/ 776 w 1244"/>
                <a:gd name="T89" fmla="*/ 1567 h 3308"/>
                <a:gd name="T90" fmla="*/ 781 w 1244"/>
                <a:gd name="T91" fmla="*/ 1485 h 3308"/>
                <a:gd name="T92" fmla="*/ 797 w 1244"/>
                <a:gd name="T93" fmla="*/ 1397 h 3308"/>
                <a:gd name="T94" fmla="*/ 817 w 1244"/>
                <a:gd name="T95" fmla="*/ 1285 h 3308"/>
                <a:gd name="T96" fmla="*/ 844 w 1244"/>
                <a:gd name="T97" fmla="*/ 1167 h 3308"/>
                <a:gd name="T98" fmla="*/ 871 w 1244"/>
                <a:gd name="T99" fmla="*/ 1047 h 3308"/>
                <a:gd name="T100" fmla="*/ 899 w 1244"/>
                <a:gd name="T101" fmla="*/ 934 h 3308"/>
                <a:gd name="T102" fmla="*/ 920 w 1244"/>
                <a:gd name="T103" fmla="*/ 837 h 3308"/>
                <a:gd name="T104" fmla="*/ 943 w 1244"/>
                <a:gd name="T105" fmla="*/ 751 h 3308"/>
                <a:gd name="T106" fmla="*/ 932 w 1244"/>
                <a:gd name="T107" fmla="*/ 711 h 3308"/>
                <a:gd name="T108" fmla="*/ 868 w 1244"/>
                <a:gd name="T109" fmla="*/ 673 h 3308"/>
                <a:gd name="T110" fmla="*/ 776 w 1244"/>
                <a:gd name="T111" fmla="*/ 616 h 3308"/>
                <a:gd name="T112" fmla="*/ 664 w 1244"/>
                <a:gd name="T113" fmla="*/ 544 h 3308"/>
                <a:gd name="T114" fmla="*/ 534 w 1244"/>
                <a:gd name="T115" fmla="*/ 456 h 3308"/>
                <a:gd name="T116" fmla="*/ 398 w 1244"/>
                <a:gd name="T117" fmla="*/ 358 h 3308"/>
                <a:gd name="T118" fmla="*/ 261 w 1244"/>
                <a:gd name="T119" fmla="*/ 251 h 3308"/>
                <a:gd name="T120" fmla="*/ 132 w 1244"/>
                <a:gd name="T121" fmla="*/ 138 h 3308"/>
                <a:gd name="T122" fmla="*/ 19 w 1244"/>
                <a:gd name="T123" fmla="*/ 21 h 3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4" h="3308">
                  <a:moveTo>
                    <a:pt x="5" y="5"/>
                  </a:moveTo>
                  <a:lnTo>
                    <a:pt x="0" y="0"/>
                  </a:lnTo>
                  <a:lnTo>
                    <a:pt x="0" y="2"/>
                  </a:lnTo>
                  <a:lnTo>
                    <a:pt x="2" y="5"/>
                  </a:lnTo>
                  <a:lnTo>
                    <a:pt x="7" y="16"/>
                  </a:lnTo>
                  <a:lnTo>
                    <a:pt x="12" y="26"/>
                  </a:lnTo>
                  <a:lnTo>
                    <a:pt x="23" y="42"/>
                  </a:lnTo>
                  <a:lnTo>
                    <a:pt x="28" y="51"/>
                  </a:lnTo>
                  <a:lnTo>
                    <a:pt x="35" y="59"/>
                  </a:lnTo>
                  <a:lnTo>
                    <a:pt x="42" y="70"/>
                  </a:lnTo>
                  <a:lnTo>
                    <a:pt x="51" y="82"/>
                  </a:lnTo>
                  <a:lnTo>
                    <a:pt x="56" y="92"/>
                  </a:lnTo>
                  <a:lnTo>
                    <a:pt x="64" y="103"/>
                  </a:lnTo>
                  <a:lnTo>
                    <a:pt x="73" y="115"/>
                  </a:lnTo>
                  <a:lnTo>
                    <a:pt x="84" y="129"/>
                  </a:lnTo>
                  <a:lnTo>
                    <a:pt x="92" y="141"/>
                  </a:lnTo>
                  <a:lnTo>
                    <a:pt x="103" y="155"/>
                  </a:lnTo>
                  <a:lnTo>
                    <a:pt x="113" y="171"/>
                  </a:lnTo>
                  <a:lnTo>
                    <a:pt x="125" y="186"/>
                  </a:lnTo>
                  <a:lnTo>
                    <a:pt x="136" y="200"/>
                  </a:lnTo>
                  <a:lnTo>
                    <a:pt x="146" y="216"/>
                  </a:lnTo>
                  <a:lnTo>
                    <a:pt x="158" y="231"/>
                  </a:lnTo>
                  <a:lnTo>
                    <a:pt x="172" y="249"/>
                  </a:lnTo>
                  <a:lnTo>
                    <a:pt x="183" y="265"/>
                  </a:lnTo>
                  <a:lnTo>
                    <a:pt x="197" y="282"/>
                  </a:lnTo>
                  <a:lnTo>
                    <a:pt x="211" y="299"/>
                  </a:lnTo>
                  <a:lnTo>
                    <a:pt x="226" y="317"/>
                  </a:lnTo>
                  <a:lnTo>
                    <a:pt x="238" y="332"/>
                  </a:lnTo>
                  <a:lnTo>
                    <a:pt x="252" y="350"/>
                  </a:lnTo>
                  <a:lnTo>
                    <a:pt x="268" y="367"/>
                  </a:lnTo>
                  <a:lnTo>
                    <a:pt x="284" y="384"/>
                  </a:lnTo>
                  <a:lnTo>
                    <a:pt x="299" y="400"/>
                  </a:lnTo>
                  <a:lnTo>
                    <a:pt x="315" y="418"/>
                  </a:lnTo>
                  <a:lnTo>
                    <a:pt x="331" y="435"/>
                  </a:lnTo>
                  <a:lnTo>
                    <a:pt x="348" y="454"/>
                  </a:lnTo>
                  <a:lnTo>
                    <a:pt x="364" y="470"/>
                  </a:lnTo>
                  <a:lnTo>
                    <a:pt x="379" y="487"/>
                  </a:lnTo>
                  <a:lnTo>
                    <a:pt x="397" y="503"/>
                  </a:lnTo>
                  <a:lnTo>
                    <a:pt x="414" y="520"/>
                  </a:lnTo>
                  <a:lnTo>
                    <a:pt x="431" y="536"/>
                  </a:lnTo>
                  <a:lnTo>
                    <a:pt x="451" y="553"/>
                  </a:lnTo>
                  <a:lnTo>
                    <a:pt x="468" y="569"/>
                  </a:lnTo>
                  <a:lnTo>
                    <a:pt x="487" y="586"/>
                  </a:lnTo>
                  <a:lnTo>
                    <a:pt x="503" y="600"/>
                  </a:lnTo>
                  <a:lnTo>
                    <a:pt x="522" y="616"/>
                  </a:lnTo>
                  <a:lnTo>
                    <a:pt x="539" y="630"/>
                  </a:lnTo>
                  <a:lnTo>
                    <a:pt x="558" y="645"/>
                  </a:lnTo>
                  <a:lnTo>
                    <a:pt x="576" y="657"/>
                  </a:lnTo>
                  <a:lnTo>
                    <a:pt x="597" y="671"/>
                  </a:lnTo>
                  <a:lnTo>
                    <a:pt x="614" y="685"/>
                  </a:lnTo>
                  <a:lnTo>
                    <a:pt x="635" y="699"/>
                  </a:lnTo>
                  <a:lnTo>
                    <a:pt x="654" y="710"/>
                  </a:lnTo>
                  <a:lnTo>
                    <a:pt x="673" y="722"/>
                  </a:lnTo>
                  <a:lnTo>
                    <a:pt x="692" y="732"/>
                  </a:lnTo>
                  <a:lnTo>
                    <a:pt x="713" y="743"/>
                  </a:lnTo>
                  <a:lnTo>
                    <a:pt x="732" y="751"/>
                  </a:lnTo>
                  <a:lnTo>
                    <a:pt x="751" y="760"/>
                  </a:lnTo>
                  <a:lnTo>
                    <a:pt x="771" y="769"/>
                  </a:lnTo>
                  <a:lnTo>
                    <a:pt x="791" y="777"/>
                  </a:lnTo>
                  <a:lnTo>
                    <a:pt x="790" y="777"/>
                  </a:lnTo>
                  <a:lnTo>
                    <a:pt x="786" y="784"/>
                  </a:lnTo>
                  <a:lnTo>
                    <a:pt x="779" y="793"/>
                  </a:lnTo>
                  <a:lnTo>
                    <a:pt x="774" y="809"/>
                  </a:lnTo>
                  <a:lnTo>
                    <a:pt x="769" y="816"/>
                  </a:lnTo>
                  <a:lnTo>
                    <a:pt x="764" y="826"/>
                  </a:lnTo>
                  <a:lnTo>
                    <a:pt x="758" y="837"/>
                  </a:lnTo>
                  <a:lnTo>
                    <a:pt x="755" y="849"/>
                  </a:lnTo>
                  <a:lnTo>
                    <a:pt x="750" y="861"/>
                  </a:lnTo>
                  <a:lnTo>
                    <a:pt x="746" y="877"/>
                  </a:lnTo>
                  <a:lnTo>
                    <a:pt x="741" y="892"/>
                  </a:lnTo>
                  <a:lnTo>
                    <a:pt x="737" y="911"/>
                  </a:lnTo>
                  <a:lnTo>
                    <a:pt x="734" y="920"/>
                  </a:lnTo>
                  <a:lnTo>
                    <a:pt x="731" y="932"/>
                  </a:lnTo>
                  <a:lnTo>
                    <a:pt x="727" y="939"/>
                  </a:lnTo>
                  <a:lnTo>
                    <a:pt x="727" y="948"/>
                  </a:lnTo>
                  <a:lnTo>
                    <a:pt x="724" y="957"/>
                  </a:lnTo>
                  <a:lnTo>
                    <a:pt x="724" y="967"/>
                  </a:lnTo>
                  <a:lnTo>
                    <a:pt x="720" y="976"/>
                  </a:lnTo>
                  <a:lnTo>
                    <a:pt x="718" y="986"/>
                  </a:lnTo>
                  <a:lnTo>
                    <a:pt x="715" y="997"/>
                  </a:lnTo>
                  <a:lnTo>
                    <a:pt x="715" y="1007"/>
                  </a:lnTo>
                  <a:lnTo>
                    <a:pt x="711" y="1017"/>
                  </a:lnTo>
                  <a:lnTo>
                    <a:pt x="710" y="1031"/>
                  </a:lnTo>
                  <a:lnTo>
                    <a:pt x="706" y="1044"/>
                  </a:lnTo>
                  <a:lnTo>
                    <a:pt x="706" y="1059"/>
                  </a:lnTo>
                  <a:lnTo>
                    <a:pt x="703" y="1071"/>
                  </a:lnTo>
                  <a:lnTo>
                    <a:pt x="701" y="1085"/>
                  </a:lnTo>
                  <a:lnTo>
                    <a:pt x="697" y="1099"/>
                  </a:lnTo>
                  <a:lnTo>
                    <a:pt x="696" y="1115"/>
                  </a:lnTo>
                  <a:lnTo>
                    <a:pt x="692" y="1130"/>
                  </a:lnTo>
                  <a:lnTo>
                    <a:pt x="691" y="1146"/>
                  </a:lnTo>
                  <a:lnTo>
                    <a:pt x="689" y="1162"/>
                  </a:lnTo>
                  <a:lnTo>
                    <a:pt x="687" y="1177"/>
                  </a:lnTo>
                  <a:lnTo>
                    <a:pt x="684" y="1193"/>
                  </a:lnTo>
                  <a:lnTo>
                    <a:pt x="682" y="1209"/>
                  </a:lnTo>
                  <a:lnTo>
                    <a:pt x="678" y="1226"/>
                  </a:lnTo>
                  <a:lnTo>
                    <a:pt x="678" y="1243"/>
                  </a:lnTo>
                  <a:lnTo>
                    <a:pt x="675" y="1259"/>
                  </a:lnTo>
                  <a:lnTo>
                    <a:pt x="673" y="1277"/>
                  </a:lnTo>
                  <a:lnTo>
                    <a:pt x="670" y="1294"/>
                  </a:lnTo>
                  <a:lnTo>
                    <a:pt x="670" y="1313"/>
                  </a:lnTo>
                  <a:lnTo>
                    <a:pt x="666" y="1329"/>
                  </a:lnTo>
                  <a:lnTo>
                    <a:pt x="664" y="1346"/>
                  </a:lnTo>
                  <a:lnTo>
                    <a:pt x="661" y="1363"/>
                  </a:lnTo>
                  <a:lnTo>
                    <a:pt x="659" y="1381"/>
                  </a:lnTo>
                  <a:lnTo>
                    <a:pt x="656" y="1397"/>
                  </a:lnTo>
                  <a:lnTo>
                    <a:pt x="656" y="1414"/>
                  </a:lnTo>
                  <a:lnTo>
                    <a:pt x="652" y="1431"/>
                  </a:lnTo>
                  <a:lnTo>
                    <a:pt x="652" y="1449"/>
                  </a:lnTo>
                  <a:lnTo>
                    <a:pt x="649" y="1464"/>
                  </a:lnTo>
                  <a:lnTo>
                    <a:pt x="647" y="1482"/>
                  </a:lnTo>
                  <a:lnTo>
                    <a:pt x="645" y="1497"/>
                  </a:lnTo>
                  <a:lnTo>
                    <a:pt x="645" y="1515"/>
                  </a:lnTo>
                  <a:lnTo>
                    <a:pt x="644" y="1530"/>
                  </a:lnTo>
                  <a:lnTo>
                    <a:pt x="642" y="1548"/>
                  </a:lnTo>
                  <a:lnTo>
                    <a:pt x="642" y="1563"/>
                  </a:lnTo>
                  <a:lnTo>
                    <a:pt x="642" y="1581"/>
                  </a:lnTo>
                  <a:lnTo>
                    <a:pt x="640" y="1595"/>
                  </a:lnTo>
                  <a:lnTo>
                    <a:pt x="638" y="1609"/>
                  </a:lnTo>
                  <a:lnTo>
                    <a:pt x="637" y="1623"/>
                  </a:lnTo>
                  <a:lnTo>
                    <a:pt x="637" y="1638"/>
                  </a:lnTo>
                  <a:lnTo>
                    <a:pt x="637" y="1650"/>
                  </a:lnTo>
                  <a:lnTo>
                    <a:pt x="637" y="1664"/>
                  </a:lnTo>
                  <a:lnTo>
                    <a:pt x="637" y="1678"/>
                  </a:lnTo>
                  <a:lnTo>
                    <a:pt x="637" y="1692"/>
                  </a:lnTo>
                  <a:lnTo>
                    <a:pt x="637" y="1704"/>
                  </a:lnTo>
                  <a:lnTo>
                    <a:pt x="637" y="1716"/>
                  </a:lnTo>
                  <a:lnTo>
                    <a:pt x="637" y="1727"/>
                  </a:lnTo>
                  <a:lnTo>
                    <a:pt x="638" y="1739"/>
                  </a:lnTo>
                  <a:lnTo>
                    <a:pt x="638" y="1748"/>
                  </a:lnTo>
                  <a:lnTo>
                    <a:pt x="640" y="1758"/>
                  </a:lnTo>
                  <a:lnTo>
                    <a:pt x="642" y="1767"/>
                  </a:lnTo>
                  <a:lnTo>
                    <a:pt x="644" y="1777"/>
                  </a:lnTo>
                  <a:lnTo>
                    <a:pt x="645" y="1791"/>
                  </a:lnTo>
                  <a:lnTo>
                    <a:pt x="649" y="1807"/>
                  </a:lnTo>
                  <a:lnTo>
                    <a:pt x="652" y="1821"/>
                  </a:lnTo>
                  <a:lnTo>
                    <a:pt x="657" y="1835"/>
                  </a:lnTo>
                  <a:lnTo>
                    <a:pt x="661" y="1847"/>
                  </a:lnTo>
                  <a:lnTo>
                    <a:pt x="666" y="1859"/>
                  </a:lnTo>
                  <a:lnTo>
                    <a:pt x="671" y="1871"/>
                  </a:lnTo>
                  <a:lnTo>
                    <a:pt x="677" y="1883"/>
                  </a:lnTo>
                  <a:lnTo>
                    <a:pt x="682" y="1892"/>
                  </a:lnTo>
                  <a:lnTo>
                    <a:pt x="687" y="1903"/>
                  </a:lnTo>
                  <a:lnTo>
                    <a:pt x="694" y="1913"/>
                  </a:lnTo>
                  <a:lnTo>
                    <a:pt x="701" y="1923"/>
                  </a:lnTo>
                  <a:lnTo>
                    <a:pt x="706" y="1932"/>
                  </a:lnTo>
                  <a:lnTo>
                    <a:pt x="713" y="1941"/>
                  </a:lnTo>
                  <a:lnTo>
                    <a:pt x="720" y="1949"/>
                  </a:lnTo>
                  <a:lnTo>
                    <a:pt x="727" y="1958"/>
                  </a:lnTo>
                  <a:lnTo>
                    <a:pt x="737" y="1972"/>
                  </a:lnTo>
                  <a:lnTo>
                    <a:pt x="750" y="1988"/>
                  </a:lnTo>
                  <a:lnTo>
                    <a:pt x="760" y="2002"/>
                  </a:lnTo>
                  <a:lnTo>
                    <a:pt x="771" y="2017"/>
                  </a:lnTo>
                  <a:lnTo>
                    <a:pt x="777" y="2031"/>
                  </a:lnTo>
                  <a:lnTo>
                    <a:pt x="784" y="2047"/>
                  </a:lnTo>
                  <a:lnTo>
                    <a:pt x="788" y="2063"/>
                  </a:lnTo>
                  <a:lnTo>
                    <a:pt x="791" y="2082"/>
                  </a:lnTo>
                  <a:lnTo>
                    <a:pt x="791" y="2090"/>
                  </a:lnTo>
                  <a:lnTo>
                    <a:pt x="791" y="2106"/>
                  </a:lnTo>
                  <a:lnTo>
                    <a:pt x="791" y="2115"/>
                  </a:lnTo>
                  <a:lnTo>
                    <a:pt x="791" y="2125"/>
                  </a:lnTo>
                  <a:lnTo>
                    <a:pt x="791" y="2137"/>
                  </a:lnTo>
                  <a:lnTo>
                    <a:pt x="791" y="2151"/>
                  </a:lnTo>
                  <a:lnTo>
                    <a:pt x="791" y="2163"/>
                  </a:lnTo>
                  <a:lnTo>
                    <a:pt x="791" y="2179"/>
                  </a:lnTo>
                  <a:lnTo>
                    <a:pt x="791" y="2195"/>
                  </a:lnTo>
                  <a:lnTo>
                    <a:pt x="793" y="2212"/>
                  </a:lnTo>
                  <a:lnTo>
                    <a:pt x="793" y="2228"/>
                  </a:lnTo>
                  <a:lnTo>
                    <a:pt x="795" y="2247"/>
                  </a:lnTo>
                  <a:lnTo>
                    <a:pt x="797" y="2264"/>
                  </a:lnTo>
                  <a:lnTo>
                    <a:pt x="800" y="2285"/>
                  </a:lnTo>
                  <a:lnTo>
                    <a:pt x="800" y="2304"/>
                  </a:lnTo>
                  <a:lnTo>
                    <a:pt x="804" y="2325"/>
                  </a:lnTo>
                  <a:lnTo>
                    <a:pt x="804" y="2346"/>
                  </a:lnTo>
                  <a:lnTo>
                    <a:pt x="807" y="2367"/>
                  </a:lnTo>
                  <a:lnTo>
                    <a:pt x="809" y="2388"/>
                  </a:lnTo>
                  <a:lnTo>
                    <a:pt x="812" y="2412"/>
                  </a:lnTo>
                  <a:lnTo>
                    <a:pt x="816" y="2435"/>
                  </a:lnTo>
                  <a:lnTo>
                    <a:pt x="821" y="2459"/>
                  </a:lnTo>
                  <a:lnTo>
                    <a:pt x="823" y="2482"/>
                  </a:lnTo>
                  <a:lnTo>
                    <a:pt x="826" y="2506"/>
                  </a:lnTo>
                  <a:lnTo>
                    <a:pt x="831" y="2530"/>
                  </a:lnTo>
                  <a:lnTo>
                    <a:pt x="837" y="2556"/>
                  </a:lnTo>
                  <a:lnTo>
                    <a:pt x="840" y="2581"/>
                  </a:lnTo>
                  <a:lnTo>
                    <a:pt x="845" y="2607"/>
                  </a:lnTo>
                  <a:lnTo>
                    <a:pt x="851" y="2633"/>
                  </a:lnTo>
                  <a:lnTo>
                    <a:pt x="857" y="2659"/>
                  </a:lnTo>
                  <a:lnTo>
                    <a:pt x="863" y="2683"/>
                  </a:lnTo>
                  <a:lnTo>
                    <a:pt x="868" y="2709"/>
                  </a:lnTo>
                  <a:lnTo>
                    <a:pt x="873" y="2734"/>
                  </a:lnTo>
                  <a:lnTo>
                    <a:pt x="880" y="2760"/>
                  </a:lnTo>
                  <a:lnTo>
                    <a:pt x="885" y="2784"/>
                  </a:lnTo>
                  <a:lnTo>
                    <a:pt x="894" y="2810"/>
                  </a:lnTo>
                  <a:lnTo>
                    <a:pt x="901" y="2835"/>
                  </a:lnTo>
                  <a:lnTo>
                    <a:pt x="911" y="2861"/>
                  </a:lnTo>
                  <a:lnTo>
                    <a:pt x="918" y="2883"/>
                  </a:lnTo>
                  <a:lnTo>
                    <a:pt x="927" y="2908"/>
                  </a:lnTo>
                  <a:lnTo>
                    <a:pt x="937" y="2932"/>
                  </a:lnTo>
                  <a:lnTo>
                    <a:pt x="948" y="2956"/>
                  </a:lnTo>
                  <a:lnTo>
                    <a:pt x="957" y="2979"/>
                  </a:lnTo>
                  <a:lnTo>
                    <a:pt x="967" y="3002"/>
                  </a:lnTo>
                  <a:lnTo>
                    <a:pt x="979" y="3024"/>
                  </a:lnTo>
                  <a:lnTo>
                    <a:pt x="991" y="3048"/>
                  </a:lnTo>
                  <a:lnTo>
                    <a:pt x="1002" y="3068"/>
                  </a:lnTo>
                  <a:lnTo>
                    <a:pt x="1014" y="3088"/>
                  </a:lnTo>
                  <a:lnTo>
                    <a:pt x="1026" y="3109"/>
                  </a:lnTo>
                  <a:lnTo>
                    <a:pt x="1040" y="3130"/>
                  </a:lnTo>
                  <a:lnTo>
                    <a:pt x="1054" y="3148"/>
                  </a:lnTo>
                  <a:lnTo>
                    <a:pt x="1068" y="3167"/>
                  </a:lnTo>
                  <a:lnTo>
                    <a:pt x="1084" y="3184"/>
                  </a:lnTo>
                  <a:lnTo>
                    <a:pt x="1099" y="3203"/>
                  </a:lnTo>
                  <a:lnTo>
                    <a:pt x="1115" y="3219"/>
                  </a:lnTo>
                  <a:lnTo>
                    <a:pt x="1131" y="3235"/>
                  </a:lnTo>
                  <a:lnTo>
                    <a:pt x="1148" y="3248"/>
                  </a:lnTo>
                  <a:lnTo>
                    <a:pt x="1165" y="3262"/>
                  </a:lnTo>
                  <a:lnTo>
                    <a:pt x="1183" y="3275"/>
                  </a:lnTo>
                  <a:lnTo>
                    <a:pt x="1202" y="3287"/>
                  </a:lnTo>
                  <a:lnTo>
                    <a:pt x="1223" y="3297"/>
                  </a:lnTo>
                  <a:lnTo>
                    <a:pt x="1244" y="3308"/>
                  </a:lnTo>
                  <a:lnTo>
                    <a:pt x="1242" y="3302"/>
                  </a:lnTo>
                  <a:lnTo>
                    <a:pt x="1238" y="3294"/>
                  </a:lnTo>
                  <a:lnTo>
                    <a:pt x="1235" y="3287"/>
                  </a:lnTo>
                  <a:lnTo>
                    <a:pt x="1233" y="3280"/>
                  </a:lnTo>
                  <a:lnTo>
                    <a:pt x="1230" y="3269"/>
                  </a:lnTo>
                  <a:lnTo>
                    <a:pt x="1228" y="3261"/>
                  </a:lnTo>
                  <a:lnTo>
                    <a:pt x="1223" y="3247"/>
                  </a:lnTo>
                  <a:lnTo>
                    <a:pt x="1219" y="3235"/>
                  </a:lnTo>
                  <a:lnTo>
                    <a:pt x="1214" y="3219"/>
                  </a:lnTo>
                  <a:lnTo>
                    <a:pt x="1211" y="3205"/>
                  </a:lnTo>
                  <a:lnTo>
                    <a:pt x="1205" y="3188"/>
                  </a:lnTo>
                  <a:lnTo>
                    <a:pt x="1200" y="3172"/>
                  </a:lnTo>
                  <a:lnTo>
                    <a:pt x="1195" y="3153"/>
                  </a:lnTo>
                  <a:lnTo>
                    <a:pt x="1190" y="3135"/>
                  </a:lnTo>
                  <a:lnTo>
                    <a:pt x="1181" y="3115"/>
                  </a:lnTo>
                  <a:lnTo>
                    <a:pt x="1176" y="3094"/>
                  </a:lnTo>
                  <a:lnTo>
                    <a:pt x="1167" y="3071"/>
                  </a:lnTo>
                  <a:lnTo>
                    <a:pt x="1162" y="3050"/>
                  </a:lnTo>
                  <a:lnTo>
                    <a:pt x="1153" y="3026"/>
                  </a:lnTo>
                  <a:lnTo>
                    <a:pt x="1148" y="3002"/>
                  </a:lnTo>
                  <a:lnTo>
                    <a:pt x="1139" y="2977"/>
                  </a:lnTo>
                  <a:lnTo>
                    <a:pt x="1134" y="2955"/>
                  </a:lnTo>
                  <a:lnTo>
                    <a:pt x="1125" y="2928"/>
                  </a:lnTo>
                  <a:lnTo>
                    <a:pt x="1118" y="2902"/>
                  </a:lnTo>
                  <a:lnTo>
                    <a:pt x="1110" y="2876"/>
                  </a:lnTo>
                  <a:lnTo>
                    <a:pt x="1103" y="2850"/>
                  </a:lnTo>
                  <a:lnTo>
                    <a:pt x="1094" y="2822"/>
                  </a:lnTo>
                  <a:lnTo>
                    <a:pt x="1087" y="2796"/>
                  </a:lnTo>
                  <a:lnTo>
                    <a:pt x="1080" y="2769"/>
                  </a:lnTo>
                  <a:lnTo>
                    <a:pt x="1073" y="2742"/>
                  </a:lnTo>
                  <a:lnTo>
                    <a:pt x="1064" y="2713"/>
                  </a:lnTo>
                  <a:lnTo>
                    <a:pt x="1057" y="2685"/>
                  </a:lnTo>
                  <a:lnTo>
                    <a:pt x="1049" y="2655"/>
                  </a:lnTo>
                  <a:lnTo>
                    <a:pt x="1042" y="2629"/>
                  </a:lnTo>
                  <a:lnTo>
                    <a:pt x="1033" y="2600"/>
                  </a:lnTo>
                  <a:lnTo>
                    <a:pt x="1026" y="2572"/>
                  </a:lnTo>
                  <a:lnTo>
                    <a:pt x="1017" y="2542"/>
                  </a:lnTo>
                  <a:lnTo>
                    <a:pt x="1012" y="2516"/>
                  </a:lnTo>
                  <a:lnTo>
                    <a:pt x="1004" y="2487"/>
                  </a:lnTo>
                  <a:lnTo>
                    <a:pt x="997" y="2459"/>
                  </a:lnTo>
                  <a:lnTo>
                    <a:pt x="990" y="2431"/>
                  </a:lnTo>
                  <a:lnTo>
                    <a:pt x="984" y="2405"/>
                  </a:lnTo>
                  <a:lnTo>
                    <a:pt x="977" y="2377"/>
                  </a:lnTo>
                  <a:lnTo>
                    <a:pt x="972" y="2351"/>
                  </a:lnTo>
                  <a:lnTo>
                    <a:pt x="967" y="2325"/>
                  </a:lnTo>
                  <a:lnTo>
                    <a:pt x="962" y="2301"/>
                  </a:lnTo>
                  <a:lnTo>
                    <a:pt x="955" y="2275"/>
                  </a:lnTo>
                  <a:lnTo>
                    <a:pt x="950" y="2249"/>
                  </a:lnTo>
                  <a:lnTo>
                    <a:pt x="944" y="2224"/>
                  </a:lnTo>
                  <a:lnTo>
                    <a:pt x="941" y="2203"/>
                  </a:lnTo>
                  <a:lnTo>
                    <a:pt x="936" y="2179"/>
                  </a:lnTo>
                  <a:lnTo>
                    <a:pt x="934" y="2156"/>
                  </a:lnTo>
                  <a:lnTo>
                    <a:pt x="931" y="2136"/>
                  </a:lnTo>
                  <a:lnTo>
                    <a:pt x="929" y="2116"/>
                  </a:lnTo>
                  <a:lnTo>
                    <a:pt x="925" y="2096"/>
                  </a:lnTo>
                  <a:lnTo>
                    <a:pt x="924" y="2078"/>
                  </a:lnTo>
                  <a:lnTo>
                    <a:pt x="922" y="2061"/>
                  </a:lnTo>
                  <a:lnTo>
                    <a:pt x="922" y="2045"/>
                  </a:lnTo>
                  <a:lnTo>
                    <a:pt x="920" y="2028"/>
                  </a:lnTo>
                  <a:lnTo>
                    <a:pt x="920" y="2014"/>
                  </a:lnTo>
                  <a:lnTo>
                    <a:pt x="922" y="2000"/>
                  </a:lnTo>
                  <a:lnTo>
                    <a:pt x="924" y="1989"/>
                  </a:lnTo>
                  <a:lnTo>
                    <a:pt x="924" y="1976"/>
                  </a:lnTo>
                  <a:lnTo>
                    <a:pt x="924" y="1963"/>
                  </a:lnTo>
                  <a:lnTo>
                    <a:pt x="924" y="1953"/>
                  </a:lnTo>
                  <a:lnTo>
                    <a:pt x="925" y="1943"/>
                  </a:lnTo>
                  <a:lnTo>
                    <a:pt x="924" y="1932"/>
                  </a:lnTo>
                  <a:lnTo>
                    <a:pt x="924" y="1922"/>
                  </a:lnTo>
                  <a:lnTo>
                    <a:pt x="924" y="1911"/>
                  </a:lnTo>
                  <a:lnTo>
                    <a:pt x="924" y="1903"/>
                  </a:lnTo>
                  <a:lnTo>
                    <a:pt x="920" y="1883"/>
                  </a:lnTo>
                  <a:lnTo>
                    <a:pt x="918" y="1866"/>
                  </a:lnTo>
                  <a:lnTo>
                    <a:pt x="913" y="1850"/>
                  </a:lnTo>
                  <a:lnTo>
                    <a:pt x="910" y="1835"/>
                  </a:lnTo>
                  <a:lnTo>
                    <a:pt x="903" y="1819"/>
                  </a:lnTo>
                  <a:lnTo>
                    <a:pt x="897" y="1803"/>
                  </a:lnTo>
                  <a:lnTo>
                    <a:pt x="891" y="1790"/>
                  </a:lnTo>
                  <a:lnTo>
                    <a:pt x="885" y="1777"/>
                  </a:lnTo>
                  <a:lnTo>
                    <a:pt x="877" y="1765"/>
                  </a:lnTo>
                  <a:lnTo>
                    <a:pt x="870" y="1753"/>
                  </a:lnTo>
                  <a:lnTo>
                    <a:pt x="863" y="1743"/>
                  </a:lnTo>
                  <a:lnTo>
                    <a:pt x="856" y="1732"/>
                  </a:lnTo>
                  <a:lnTo>
                    <a:pt x="847" y="1720"/>
                  </a:lnTo>
                  <a:lnTo>
                    <a:pt x="838" y="1710"/>
                  </a:lnTo>
                  <a:lnTo>
                    <a:pt x="830" y="1697"/>
                  </a:lnTo>
                  <a:lnTo>
                    <a:pt x="824" y="1687"/>
                  </a:lnTo>
                  <a:lnTo>
                    <a:pt x="816" y="1675"/>
                  </a:lnTo>
                  <a:lnTo>
                    <a:pt x="809" y="1664"/>
                  </a:lnTo>
                  <a:lnTo>
                    <a:pt x="804" y="1654"/>
                  </a:lnTo>
                  <a:lnTo>
                    <a:pt x="798" y="1643"/>
                  </a:lnTo>
                  <a:lnTo>
                    <a:pt x="791" y="1631"/>
                  </a:lnTo>
                  <a:lnTo>
                    <a:pt x="786" y="1619"/>
                  </a:lnTo>
                  <a:lnTo>
                    <a:pt x="783" y="1607"/>
                  </a:lnTo>
                  <a:lnTo>
                    <a:pt x="779" y="1595"/>
                  </a:lnTo>
                  <a:lnTo>
                    <a:pt x="776" y="1581"/>
                  </a:lnTo>
                  <a:lnTo>
                    <a:pt x="776" y="1567"/>
                  </a:lnTo>
                  <a:lnTo>
                    <a:pt x="776" y="1551"/>
                  </a:lnTo>
                  <a:lnTo>
                    <a:pt x="777" y="1537"/>
                  </a:lnTo>
                  <a:lnTo>
                    <a:pt x="777" y="1527"/>
                  </a:lnTo>
                  <a:lnTo>
                    <a:pt x="777" y="1518"/>
                  </a:lnTo>
                  <a:lnTo>
                    <a:pt x="779" y="1508"/>
                  </a:lnTo>
                  <a:lnTo>
                    <a:pt x="781" y="1497"/>
                  </a:lnTo>
                  <a:lnTo>
                    <a:pt x="781" y="1485"/>
                  </a:lnTo>
                  <a:lnTo>
                    <a:pt x="783" y="1475"/>
                  </a:lnTo>
                  <a:lnTo>
                    <a:pt x="784" y="1463"/>
                  </a:lnTo>
                  <a:lnTo>
                    <a:pt x="788" y="1452"/>
                  </a:lnTo>
                  <a:lnTo>
                    <a:pt x="788" y="1438"/>
                  </a:lnTo>
                  <a:lnTo>
                    <a:pt x="791" y="1424"/>
                  </a:lnTo>
                  <a:lnTo>
                    <a:pt x="793" y="1410"/>
                  </a:lnTo>
                  <a:lnTo>
                    <a:pt x="797" y="1397"/>
                  </a:lnTo>
                  <a:lnTo>
                    <a:pt x="798" y="1381"/>
                  </a:lnTo>
                  <a:lnTo>
                    <a:pt x="804" y="1365"/>
                  </a:lnTo>
                  <a:lnTo>
                    <a:pt x="805" y="1350"/>
                  </a:lnTo>
                  <a:lnTo>
                    <a:pt x="811" y="1336"/>
                  </a:lnTo>
                  <a:lnTo>
                    <a:pt x="812" y="1318"/>
                  </a:lnTo>
                  <a:lnTo>
                    <a:pt x="816" y="1303"/>
                  </a:lnTo>
                  <a:lnTo>
                    <a:pt x="817" y="1285"/>
                  </a:lnTo>
                  <a:lnTo>
                    <a:pt x="823" y="1270"/>
                  </a:lnTo>
                  <a:lnTo>
                    <a:pt x="824" y="1252"/>
                  </a:lnTo>
                  <a:lnTo>
                    <a:pt x="828" y="1235"/>
                  </a:lnTo>
                  <a:lnTo>
                    <a:pt x="831" y="1217"/>
                  </a:lnTo>
                  <a:lnTo>
                    <a:pt x="837" y="1202"/>
                  </a:lnTo>
                  <a:lnTo>
                    <a:pt x="840" y="1183"/>
                  </a:lnTo>
                  <a:lnTo>
                    <a:pt x="844" y="1167"/>
                  </a:lnTo>
                  <a:lnTo>
                    <a:pt x="847" y="1148"/>
                  </a:lnTo>
                  <a:lnTo>
                    <a:pt x="852" y="1132"/>
                  </a:lnTo>
                  <a:lnTo>
                    <a:pt x="856" y="1115"/>
                  </a:lnTo>
                  <a:lnTo>
                    <a:pt x="861" y="1097"/>
                  </a:lnTo>
                  <a:lnTo>
                    <a:pt x="864" y="1080"/>
                  </a:lnTo>
                  <a:lnTo>
                    <a:pt x="870" y="1064"/>
                  </a:lnTo>
                  <a:lnTo>
                    <a:pt x="871" y="1047"/>
                  </a:lnTo>
                  <a:lnTo>
                    <a:pt x="877" y="1030"/>
                  </a:lnTo>
                  <a:lnTo>
                    <a:pt x="878" y="1012"/>
                  </a:lnTo>
                  <a:lnTo>
                    <a:pt x="884" y="997"/>
                  </a:lnTo>
                  <a:lnTo>
                    <a:pt x="887" y="979"/>
                  </a:lnTo>
                  <a:lnTo>
                    <a:pt x="891" y="964"/>
                  </a:lnTo>
                  <a:lnTo>
                    <a:pt x="894" y="948"/>
                  </a:lnTo>
                  <a:lnTo>
                    <a:pt x="899" y="934"/>
                  </a:lnTo>
                  <a:lnTo>
                    <a:pt x="901" y="918"/>
                  </a:lnTo>
                  <a:lnTo>
                    <a:pt x="904" y="903"/>
                  </a:lnTo>
                  <a:lnTo>
                    <a:pt x="908" y="889"/>
                  </a:lnTo>
                  <a:lnTo>
                    <a:pt x="911" y="877"/>
                  </a:lnTo>
                  <a:lnTo>
                    <a:pt x="913" y="861"/>
                  </a:lnTo>
                  <a:lnTo>
                    <a:pt x="918" y="849"/>
                  </a:lnTo>
                  <a:lnTo>
                    <a:pt x="920" y="837"/>
                  </a:lnTo>
                  <a:lnTo>
                    <a:pt x="925" y="826"/>
                  </a:lnTo>
                  <a:lnTo>
                    <a:pt x="927" y="814"/>
                  </a:lnTo>
                  <a:lnTo>
                    <a:pt x="929" y="802"/>
                  </a:lnTo>
                  <a:lnTo>
                    <a:pt x="931" y="791"/>
                  </a:lnTo>
                  <a:lnTo>
                    <a:pt x="934" y="783"/>
                  </a:lnTo>
                  <a:lnTo>
                    <a:pt x="937" y="765"/>
                  </a:lnTo>
                  <a:lnTo>
                    <a:pt x="943" y="751"/>
                  </a:lnTo>
                  <a:lnTo>
                    <a:pt x="944" y="737"/>
                  </a:lnTo>
                  <a:lnTo>
                    <a:pt x="948" y="729"/>
                  </a:lnTo>
                  <a:lnTo>
                    <a:pt x="950" y="724"/>
                  </a:lnTo>
                  <a:lnTo>
                    <a:pt x="951" y="724"/>
                  </a:lnTo>
                  <a:lnTo>
                    <a:pt x="948" y="722"/>
                  </a:lnTo>
                  <a:lnTo>
                    <a:pt x="943" y="718"/>
                  </a:lnTo>
                  <a:lnTo>
                    <a:pt x="932" y="711"/>
                  </a:lnTo>
                  <a:lnTo>
                    <a:pt x="922" y="706"/>
                  </a:lnTo>
                  <a:lnTo>
                    <a:pt x="913" y="701"/>
                  </a:lnTo>
                  <a:lnTo>
                    <a:pt x="906" y="696"/>
                  </a:lnTo>
                  <a:lnTo>
                    <a:pt x="897" y="691"/>
                  </a:lnTo>
                  <a:lnTo>
                    <a:pt x="889" y="685"/>
                  </a:lnTo>
                  <a:lnTo>
                    <a:pt x="878" y="678"/>
                  </a:lnTo>
                  <a:lnTo>
                    <a:pt x="868" y="673"/>
                  </a:lnTo>
                  <a:lnTo>
                    <a:pt x="856" y="666"/>
                  </a:lnTo>
                  <a:lnTo>
                    <a:pt x="845" y="661"/>
                  </a:lnTo>
                  <a:lnTo>
                    <a:pt x="831" y="652"/>
                  </a:lnTo>
                  <a:lnTo>
                    <a:pt x="817" y="644"/>
                  </a:lnTo>
                  <a:lnTo>
                    <a:pt x="804" y="635"/>
                  </a:lnTo>
                  <a:lnTo>
                    <a:pt x="791" y="626"/>
                  </a:lnTo>
                  <a:lnTo>
                    <a:pt x="776" y="616"/>
                  </a:lnTo>
                  <a:lnTo>
                    <a:pt x="762" y="607"/>
                  </a:lnTo>
                  <a:lnTo>
                    <a:pt x="746" y="598"/>
                  </a:lnTo>
                  <a:lnTo>
                    <a:pt x="732" y="590"/>
                  </a:lnTo>
                  <a:lnTo>
                    <a:pt x="715" y="578"/>
                  </a:lnTo>
                  <a:lnTo>
                    <a:pt x="697" y="567"/>
                  </a:lnTo>
                  <a:lnTo>
                    <a:pt x="680" y="555"/>
                  </a:lnTo>
                  <a:lnTo>
                    <a:pt x="664" y="544"/>
                  </a:lnTo>
                  <a:lnTo>
                    <a:pt x="645" y="532"/>
                  </a:lnTo>
                  <a:lnTo>
                    <a:pt x="628" y="520"/>
                  </a:lnTo>
                  <a:lnTo>
                    <a:pt x="611" y="508"/>
                  </a:lnTo>
                  <a:lnTo>
                    <a:pt x="593" y="498"/>
                  </a:lnTo>
                  <a:lnTo>
                    <a:pt x="572" y="484"/>
                  </a:lnTo>
                  <a:lnTo>
                    <a:pt x="553" y="470"/>
                  </a:lnTo>
                  <a:lnTo>
                    <a:pt x="534" y="456"/>
                  </a:lnTo>
                  <a:lnTo>
                    <a:pt x="515" y="444"/>
                  </a:lnTo>
                  <a:lnTo>
                    <a:pt x="496" y="428"/>
                  </a:lnTo>
                  <a:lnTo>
                    <a:pt x="477" y="416"/>
                  </a:lnTo>
                  <a:lnTo>
                    <a:pt x="457" y="400"/>
                  </a:lnTo>
                  <a:lnTo>
                    <a:pt x="438" y="388"/>
                  </a:lnTo>
                  <a:lnTo>
                    <a:pt x="418" y="372"/>
                  </a:lnTo>
                  <a:lnTo>
                    <a:pt x="398" y="358"/>
                  </a:lnTo>
                  <a:lnTo>
                    <a:pt x="378" y="343"/>
                  </a:lnTo>
                  <a:lnTo>
                    <a:pt x="358" y="329"/>
                  </a:lnTo>
                  <a:lnTo>
                    <a:pt x="338" y="313"/>
                  </a:lnTo>
                  <a:lnTo>
                    <a:pt x="318" y="298"/>
                  </a:lnTo>
                  <a:lnTo>
                    <a:pt x="299" y="282"/>
                  </a:lnTo>
                  <a:lnTo>
                    <a:pt x="282" y="268"/>
                  </a:lnTo>
                  <a:lnTo>
                    <a:pt x="261" y="251"/>
                  </a:lnTo>
                  <a:lnTo>
                    <a:pt x="242" y="235"/>
                  </a:lnTo>
                  <a:lnTo>
                    <a:pt x="223" y="219"/>
                  </a:lnTo>
                  <a:lnTo>
                    <a:pt x="204" y="204"/>
                  </a:lnTo>
                  <a:lnTo>
                    <a:pt x="184" y="186"/>
                  </a:lnTo>
                  <a:lnTo>
                    <a:pt x="167" y="171"/>
                  </a:lnTo>
                  <a:lnTo>
                    <a:pt x="148" y="153"/>
                  </a:lnTo>
                  <a:lnTo>
                    <a:pt x="132" y="138"/>
                  </a:lnTo>
                  <a:lnTo>
                    <a:pt x="115" y="120"/>
                  </a:lnTo>
                  <a:lnTo>
                    <a:pt x="98" y="103"/>
                  </a:lnTo>
                  <a:lnTo>
                    <a:pt x="82" y="87"/>
                  </a:lnTo>
                  <a:lnTo>
                    <a:pt x="66" y="71"/>
                  </a:lnTo>
                  <a:lnTo>
                    <a:pt x="49" y="54"/>
                  </a:lnTo>
                  <a:lnTo>
                    <a:pt x="33" y="37"/>
                  </a:lnTo>
                  <a:lnTo>
                    <a:pt x="19" y="21"/>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8" name="Freeform 310"/>
            <p:cNvSpPr>
              <a:spLocks/>
            </p:cNvSpPr>
            <p:nvPr/>
          </p:nvSpPr>
          <p:spPr bwMode="auto">
            <a:xfrm>
              <a:off x="2574" y="4713"/>
              <a:ext cx="80" cy="878"/>
            </a:xfrm>
            <a:custGeom>
              <a:avLst/>
              <a:gdLst>
                <a:gd name="T0" fmla="*/ 39 w 160"/>
                <a:gd name="T1" fmla="*/ 7 h 1757"/>
                <a:gd name="T2" fmla="*/ 33 w 160"/>
                <a:gd name="T3" fmla="*/ 39 h 1757"/>
                <a:gd name="T4" fmla="*/ 30 w 160"/>
                <a:gd name="T5" fmla="*/ 70 h 1757"/>
                <a:gd name="T6" fmla="*/ 27 w 160"/>
                <a:gd name="T7" fmla="*/ 106 h 1757"/>
                <a:gd name="T8" fmla="*/ 23 w 160"/>
                <a:gd name="T9" fmla="*/ 150 h 1757"/>
                <a:gd name="T10" fmla="*/ 18 w 160"/>
                <a:gd name="T11" fmla="*/ 197 h 1757"/>
                <a:gd name="T12" fmla="*/ 14 w 160"/>
                <a:gd name="T13" fmla="*/ 251 h 1757"/>
                <a:gd name="T14" fmla="*/ 9 w 160"/>
                <a:gd name="T15" fmla="*/ 305 h 1757"/>
                <a:gd name="T16" fmla="*/ 6 w 160"/>
                <a:gd name="T17" fmla="*/ 364 h 1757"/>
                <a:gd name="T18" fmla="*/ 4 w 160"/>
                <a:gd name="T19" fmla="*/ 425 h 1757"/>
                <a:gd name="T20" fmla="*/ 0 w 160"/>
                <a:gd name="T21" fmla="*/ 487 h 1757"/>
                <a:gd name="T22" fmla="*/ 0 w 160"/>
                <a:gd name="T23" fmla="*/ 548 h 1757"/>
                <a:gd name="T24" fmla="*/ 0 w 160"/>
                <a:gd name="T25" fmla="*/ 609 h 1757"/>
                <a:gd name="T26" fmla="*/ 0 w 160"/>
                <a:gd name="T27" fmla="*/ 670 h 1757"/>
                <a:gd name="T28" fmla="*/ 4 w 160"/>
                <a:gd name="T29" fmla="*/ 729 h 1757"/>
                <a:gd name="T30" fmla="*/ 7 w 160"/>
                <a:gd name="T31" fmla="*/ 781 h 1757"/>
                <a:gd name="T32" fmla="*/ 14 w 160"/>
                <a:gd name="T33" fmla="*/ 835 h 1757"/>
                <a:gd name="T34" fmla="*/ 21 w 160"/>
                <a:gd name="T35" fmla="*/ 882 h 1757"/>
                <a:gd name="T36" fmla="*/ 33 w 160"/>
                <a:gd name="T37" fmla="*/ 925 h 1757"/>
                <a:gd name="T38" fmla="*/ 47 w 160"/>
                <a:gd name="T39" fmla="*/ 960 h 1757"/>
                <a:gd name="T40" fmla="*/ 61 w 160"/>
                <a:gd name="T41" fmla="*/ 992 h 1757"/>
                <a:gd name="T42" fmla="*/ 73 w 160"/>
                <a:gd name="T43" fmla="*/ 1025 h 1757"/>
                <a:gd name="T44" fmla="*/ 86 w 160"/>
                <a:gd name="T45" fmla="*/ 1065 h 1757"/>
                <a:gd name="T46" fmla="*/ 94 w 160"/>
                <a:gd name="T47" fmla="*/ 1105 h 1757"/>
                <a:gd name="T48" fmla="*/ 105 w 160"/>
                <a:gd name="T49" fmla="*/ 1152 h 1757"/>
                <a:gd name="T50" fmla="*/ 113 w 160"/>
                <a:gd name="T51" fmla="*/ 1198 h 1757"/>
                <a:gd name="T52" fmla="*/ 120 w 160"/>
                <a:gd name="T53" fmla="*/ 1245 h 1757"/>
                <a:gd name="T54" fmla="*/ 124 w 160"/>
                <a:gd name="T55" fmla="*/ 1294 h 1757"/>
                <a:gd name="T56" fmla="*/ 129 w 160"/>
                <a:gd name="T57" fmla="*/ 1345 h 1757"/>
                <a:gd name="T58" fmla="*/ 134 w 160"/>
                <a:gd name="T59" fmla="*/ 1393 h 1757"/>
                <a:gd name="T60" fmla="*/ 140 w 160"/>
                <a:gd name="T61" fmla="*/ 1444 h 1757"/>
                <a:gd name="T62" fmla="*/ 140 w 160"/>
                <a:gd name="T63" fmla="*/ 1489 h 1757"/>
                <a:gd name="T64" fmla="*/ 143 w 160"/>
                <a:gd name="T65" fmla="*/ 1532 h 1757"/>
                <a:gd name="T66" fmla="*/ 145 w 160"/>
                <a:gd name="T67" fmla="*/ 1574 h 1757"/>
                <a:gd name="T68" fmla="*/ 145 w 160"/>
                <a:gd name="T69" fmla="*/ 1614 h 1757"/>
                <a:gd name="T70" fmla="*/ 145 w 160"/>
                <a:gd name="T71" fmla="*/ 1651 h 1757"/>
                <a:gd name="T72" fmla="*/ 147 w 160"/>
                <a:gd name="T73" fmla="*/ 1682 h 1757"/>
                <a:gd name="T74" fmla="*/ 147 w 160"/>
                <a:gd name="T75" fmla="*/ 1715 h 1757"/>
                <a:gd name="T76" fmla="*/ 147 w 160"/>
                <a:gd name="T77" fmla="*/ 1748 h 1757"/>
                <a:gd name="T78" fmla="*/ 160 w 160"/>
                <a:gd name="T79" fmla="*/ 972 h 1757"/>
                <a:gd name="T80" fmla="*/ 155 w 160"/>
                <a:gd name="T81" fmla="*/ 950 h 1757"/>
                <a:gd name="T82" fmla="*/ 150 w 160"/>
                <a:gd name="T83" fmla="*/ 913 h 1757"/>
                <a:gd name="T84" fmla="*/ 143 w 160"/>
                <a:gd name="T85" fmla="*/ 879 h 1757"/>
                <a:gd name="T86" fmla="*/ 138 w 160"/>
                <a:gd name="T87" fmla="*/ 839 h 1757"/>
                <a:gd name="T88" fmla="*/ 129 w 160"/>
                <a:gd name="T89" fmla="*/ 788 h 1757"/>
                <a:gd name="T90" fmla="*/ 122 w 160"/>
                <a:gd name="T91" fmla="*/ 734 h 1757"/>
                <a:gd name="T92" fmla="*/ 113 w 160"/>
                <a:gd name="T93" fmla="*/ 677 h 1757"/>
                <a:gd name="T94" fmla="*/ 105 w 160"/>
                <a:gd name="T95" fmla="*/ 618 h 1757"/>
                <a:gd name="T96" fmla="*/ 96 w 160"/>
                <a:gd name="T97" fmla="*/ 555 h 1757"/>
                <a:gd name="T98" fmla="*/ 87 w 160"/>
                <a:gd name="T99" fmla="*/ 491 h 1757"/>
                <a:gd name="T100" fmla="*/ 77 w 160"/>
                <a:gd name="T101" fmla="*/ 426 h 1757"/>
                <a:gd name="T102" fmla="*/ 70 w 160"/>
                <a:gd name="T103" fmla="*/ 364 h 1757"/>
                <a:gd name="T104" fmla="*/ 61 w 160"/>
                <a:gd name="T105" fmla="*/ 301 h 1757"/>
                <a:gd name="T106" fmla="*/ 56 w 160"/>
                <a:gd name="T107" fmla="*/ 244 h 1757"/>
                <a:gd name="T108" fmla="*/ 49 w 160"/>
                <a:gd name="T109" fmla="*/ 188 h 1757"/>
                <a:gd name="T110" fmla="*/ 44 w 160"/>
                <a:gd name="T111" fmla="*/ 138 h 1757"/>
                <a:gd name="T112" fmla="*/ 40 w 160"/>
                <a:gd name="T113" fmla="*/ 91 h 1757"/>
                <a:gd name="T114" fmla="*/ 39 w 160"/>
                <a:gd name="T115" fmla="*/ 53 h 1757"/>
                <a:gd name="T116" fmla="*/ 39 w 160"/>
                <a:gd name="T117" fmla="*/ 21 h 1757"/>
                <a:gd name="T118" fmla="*/ 40 w 160"/>
                <a:gd name="T119"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 h="1757">
                  <a:moveTo>
                    <a:pt x="40" y="0"/>
                  </a:moveTo>
                  <a:lnTo>
                    <a:pt x="39" y="0"/>
                  </a:lnTo>
                  <a:lnTo>
                    <a:pt x="39" y="7"/>
                  </a:lnTo>
                  <a:lnTo>
                    <a:pt x="37" y="16"/>
                  </a:lnTo>
                  <a:lnTo>
                    <a:pt x="35" y="32"/>
                  </a:lnTo>
                  <a:lnTo>
                    <a:pt x="33" y="39"/>
                  </a:lnTo>
                  <a:lnTo>
                    <a:pt x="32" y="49"/>
                  </a:lnTo>
                  <a:lnTo>
                    <a:pt x="30" y="60"/>
                  </a:lnTo>
                  <a:lnTo>
                    <a:pt x="30" y="70"/>
                  </a:lnTo>
                  <a:lnTo>
                    <a:pt x="28" y="80"/>
                  </a:lnTo>
                  <a:lnTo>
                    <a:pt x="28" y="94"/>
                  </a:lnTo>
                  <a:lnTo>
                    <a:pt x="27" y="106"/>
                  </a:lnTo>
                  <a:lnTo>
                    <a:pt x="27" y="122"/>
                  </a:lnTo>
                  <a:lnTo>
                    <a:pt x="23" y="134"/>
                  </a:lnTo>
                  <a:lnTo>
                    <a:pt x="23" y="150"/>
                  </a:lnTo>
                  <a:lnTo>
                    <a:pt x="20" y="166"/>
                  </a:lnTo>
                  <a:lnTo>
                    <a:pt x="20" y="181"/>
                  </a:lnTo>
                  <a:lnTo>
                    <a:pt x="18" y="197"/>
                  </a:lnTo>
                  <a:lnTo>
                    <a:pt x="16" y="214"/>
                  </a:lnTo>
                  <a:lnTo>
                    <a:pt x="14" y="232"/>
                  </a:lnTo>
                  <a:lnTo>
                    <a:pt x="14" y="251"/>
                  </a:lnTo>
                  <a:lnTo>
                    <a:pt x="13" y="266"/>
                  </a:lnTo>
                  <a:lnTo>
                    <a:pt x="11" y="286"/>
                  </a:lnTo>
                  <a:lnTo>
                    <a:pt x="9" y="305"/>
                  </a:lnTo>
                  <a:lnTo>
                    <a:pt x="9" y="326"/>
                  </a:lnTo>
                  <a:lnTo>
                    <a:pt x="7" y="345"/>
                  </a:lnTo>
                  <a:lnTo>
                    <a:pt x="6" y="364"/>
                  </a:lnTo>
                  <a:lnTo>
                    <a:pt x="6" y="385"/>
                  </a:lnTo>
                  <a:lnTo>
                    <a:pt x="6" y="406"/>
                  </a:lnTo>
                  <a:lnTo>
                    <a:pt x="4" y="425"/>
                  </a:lnTo>
                  <a:lnTo>
                    <a:pt x="2" y="446"/>
                  </a:lnTo>
                  <a:lnTo>
                    <a:pt x="0" y="466"/>
                  </a:lnTo>
                  <a:lnTo>
                    <a:pt x="0" y="487"/>
                  </a:lnTo>
                  <a:lnTo>
                    <a:pt x="0" y="506"/>
                  </a:lnTo>
                  <a:lnTo>
                    <a:pt x="0" y="527"/>
                  </a:lnTo>
                  <a:lnTo>
                    <a:pt x="0" y="548"/>
                  </a:lnTo>
                  <a:lnTo>
                    <a:pt x="0" y="569"/>
                  </a:lnTo>
                  <a:lnTo>
                    <a:pt x="0" y="588"/>
                  </a:lnTo>
                  <a:lnTo>
                    <a:pt x="0" y="609"/>
                  </a:lnTo>
                  <a:lnTo>
                    <a:pt x="0" y="630"/>
                  </a:lnTo>
                  <a:lnTo>
                    <a:pt x="0" y="651"/>
                  </a:lnTo>
                  <a:lnTo>
                    <a:pt x="0" y="670"/>
                  </a:lnTo>
                  <a:lnTo>
                    <a:pt x="0" y="689"/>
                  </a:lnTo>
                  <a:lnTo>
                    <a:pt x="2" y="708"/>
                  </a:lnTo>
                  <a:lnTo>
                    <a:pt x="4" y="729"/>
                  </a:lnTo>
                  <a:lnTo>
                    <a:pt x="4" y="746"/>
                  </a:lnTo>
                  <a:lnTo>
                    <a:pt x="6" y="764"/>
                  </a:lnTo>
                  <a:lnTo>
                    <a:pt x="7" y="781"/>
                  </a:lnTo>
                  <a:lnTo>
                    <a:pt x="9" y="800"/>
                  </a:lnTo>
                  <a:lnTo>
                    <a:pt x="11" y="818"/>
                  </a:lnTo>
                  <a:lnTo>
                    <a:pt x="14" y="835"/>
                  </a:lnTo>
                  <a:lnTo>
                    <a:pt x="16" y="851"/>
                  </a:lnTo>
                  <a:lnTo>
                    <a:pt x="20" y="868"/>
                  </a:lnTo>
                  <a:lnTo>
                    <a:pt x="21" y="882"/>
                  </a:lnTo>
                  <a:lnTo>
                    <a:pt x="25" y="898"/>
                  </a:lnTo>
                  <a:lnTo>
                    <a:pt x="28" y="912"/>
                  </a:lnTo>
                  <a:lnTo>
                    <a:pt x="33" y="925"/>
                  </a:lnTo>
                  <a:lnTo>
                    <a:pt x="37" y="938"/>
                  </a:lnTo>
                  <a:lnTo>
                    <a:pt x="42" y="950"/>
                  </a:lnTo>
                  <a:lnTo>
                    <a:pt x="47" y="960"/>
                  </a:lnTo>
                  <a:lnTo>
                    <a:pt x="53" y="972"/>
                  </a:lnTo>
                  <a:lnTo>
                    <a:pt x="56" y="981"/>
                  </a:lnTo>
                  <a:lnTo>
                    <a:pt x="61" y="992"/>
                  </a:lnTo>
                  <a:lnTo>
                    <a:pt x="65" y="1002"/>
                  </a:lnTo>
                  <a:lnTo>
                    <a:pt x="70" y="1014"/>
                  </a:lnTo>
                  <a:lnTo>
                    <a:pt x="73" y="1025"/>
                  </a:lnTo>
                  <a:lnTo>
                    <a:pt x="77" y="1038"/>
                  </a:lnTo>
                  <a:lnTo>
                    <a:pt x="80" y="1051"/>
                  </a:lnTo>
                  <a:lnTo>
                    <a:pt x="86" y="1065"/>
                  </a:lnTo>
                  <a:lnTo>
                    <a:pt x="87" y="1077"/>
                  </a:lnTo>
                  <a:lnTo>
                    <a:pt x="93" y="1091"/>
                  </a:lnTo>
                  <a:lnTo>
                    <a:pt x="94" y="1105"/>
                  </a:lnTo>
                  <a:lnTo>
                    <a:pt x="100" y="1120"/>
                  </a:lnTo>
                  <a:lnTo>
                    <a:pt x="101" y="1136"/>
                  </a:lnTo>
                  <a:lnTo>
                    <a:pt x="105" y="1152"/>
                  </a:lnTo>
                  <a:lnTo>
                    <a:pt x="108" y="1167"/>
                  </a:lnTo>
                  <a:lnTo>
                    <a:pt x="112" y="1183"/>
                  </a:lnTo>
                  <a:lnTo>
                    <a:pt x="113" y="1198"/>
                  </a:lnTo>
                  <a:lnTo>
                    <a:pt x="115" y="1214"/>
                  </a:lnTo>
                  <a:lnTo>
                    <a:pt x="117" y="1230"/>
                  </a:lnTo>
                  <a:lnTo>
                    <a:pt x="120" y="1245"/>
                  </a:lnTo>
                  <a:lnTo>
                    <a:pt x="120" y="1261"/>
                  </a:lnTo>
                  <a:lnTo>
                    <a:pt x="124" y="1278"/>
                  </a:lnTo>
                  <a:lnTo>
                    <a:pt x="124" y="1294"/>
                  </a:lnTo>
                  <a:lnTo>
                    <a:pt x="127" y="1312"/>
                  </a:lnTo>
                  <a:lnTo>
                    <a:pt x="127" y="1327"/>
                  </a:lnTo>
                  <a:lnTo>
                    <a:pt x="129" y="1345"/>
                  </a:lnTo>
                  <a:lnTo>
                    <a:pt x="131" y="1360"/>
                  </a:lnTo>
                  <a:lnTo>
                    <a:pt x="133" y="1378"/>
                  </a:lnTo>
                  <a:lnTo>
                    <a:pt x="134" y="1393"/>
                  </a:lnTo>
                  <a:lnTo>
                    <a:pt x="136" y="1411"/>
                  </a:lnTo>
                  <a:lnTo>
                    <a:pt x="138" y="1426"/>
                  </a:lnTo>
                  <a:lnTo>
                    <a:pt x="140" y="1444"/>
                  </a:lnTo>
                  <a:lnTo>
                    <a:pt x="140" y="1458"/>
                  </a:lnTo>
                  <a:lnTo>
                    <a:pt x="140" y="1473"/>
                  </a:lnTo>
                  <a:lnTo>
                    <a:pt x="140" y="1489"/>
                  </a:lnTo>
                  <a:lnTo>
                    <a:pt x="141" y="1505"/>
                  </a:lnTo>
                  <a:lnTo>
                    <a:pt x="141" y="1518"/>
                  </a:lnTo>
                  <a:lnTo>
                    <a:pt x="143" y="1532"/>
                  </a:lnTo>
                  <a:lnTo>
                    <a:pt x="143" y="1546"/>
                  </a:lnTo>
                  <a:lnTo>
                    <a:pt x="145" y="1562"/>
                  </a:lnTo>
                  <a:lnTo>
                    <a:pt x="145" y="1574"/>
                  </a:lnTo>
                  <a:lnTo>
                    <a:pt x="145" y="1588"/>
                  </a:lnTo>
                  <a:lnTo>
                    <a:pt x="145" y="1600"/>
                  </a:lnTo>
                  <a:lnTo>
                    <a:pt x="145" y="1614"/>
                  </a:lnTo>
                  <a:lnTo>
                    <a:pt x="145" y="1626"/>
                  </a:lnTo>
                  <a:lnTo>
                    <a:pt x="145" y="1638"/>
                  </a:lnTo>
                  <a:lnTo>
                    <a:pt x="145" y="1651"/>
                  </a:lnTo>
                  <a:lnTo>
                    <a:pt x="147" y="1663"/>
                  </a:lnTo>
                  <a:lnTo>
                    <a:pt x="147" y="1671"/>
                  </a:lnTo>
                  <a:lnTo>
                    <a:pt x="147" y="1682"/>
                  </a:lnTo>
                  <a:lnTo>
                    <a:pt x="147" y="1691"/>
                  </a:lnTo>
                  <a:lnTo>
                    <a:pt x="147" y="1701"/>
                  </a:lnTo>
                  <a:lnTo>
                    <a:pt x="147" y="1715"/>
                  </a:lnTo>
                  <a:lnTo>
                    <a:pt x="147" y="1731"/>
                  </a:lnTo>
                  <a:lnTo>
                    <a:pt x="147" y="1739"/>
                  </a:lnTo>
                  <a:lnTo>
                    <a:pt x="147" y="1748"/>
                  </a:lnTo>
                  <a:lnTo>
                    <a:pt x="147" y="1753"/>
                  </a:lnTo>
                  <a:lnTo>
                    <a:pt x="147" y="1757"/>
                  </a:lnTo>
                  <a:lnTo>
                    <a:pt x="160" y="972"/>
                  </a:lnTo>
                  <a:lnTo>
                    <a:pt x="159" y="969"/>
                  </a:lnTo>
                  <a:lnTo>
                    <a:pt x="157" y="962"/>
                  </a:lnTo>
                  <a:lnTo>
                    <a:pt x="155" y="950"/>
                  </a:lnTo>
                  <a:lnTo>
                    <a:pt x="153" y="934"/>
                  </a:lnTo>
                  <a:lnTo>
                    <a:pt x="150" y="924"/>
                  </a:lnTo>
                  <a:lnTo>
                    <a:pt x="150" y="913"/>
                  </a:lnTo>
                  <a:lnTo>
                    <a:pt x="147" y="903"/>
                  </a:lnTo>
                  <a:lnTo>
                    <a:pt x="147" y="892"/>
                  </a:lnTo>
                  <a:lnTo>
                    <a:pt x="143" y="879"/>
                  </a:lnTo>
                  <a:lnTo>
                    <a:pt x="141" y="866"/>
                  </a:lnTo>
                  <a:lnTo>
                    <a:pt x="140" y="852"/>
                  </a:lnTo>
                  <a:lnTo>
                    <a:pt x="138" y="839"/>
                  </a:lnTo>
                  <a:lnTo>
                    <a:pt x="134" y="821"/>
                  </a:lnTo>
                  <a:lnTo>
                    <a:pt x="133" y="805"/>
                  </a:lnTo>
                  <a:lnTo>
                    <a:pt x="129" y="788"/>
                  </a:lnTo>
                  <a:lnTo>
                    <a:pt x="127" y="771"/>
                  </a:lnTo>
                  <a:lnTo>
                    <a:pt x="124" y="752"/>
                  </a:lnTo>
                  <a:lnTo>
                    <a:pt x="122" y="734"/>
                  </a:lnTo>
                  <a:lnTo>
                    <a:pt x="119" y="715"/>
                  </a:lnTo>
                  <a:lnTo>
                    <a:pt x="117" y="698"/>
                  </a:lnTo>
                  <a:lnTo>
                    <a:pt x="113" y="677"/>
                  </a:lnTo>
                  <a:lnTo>
                    <a:pt x="110" y="658"/>
                  </a:lnTo>
                  <a:lnTo>
                    <a:pt x="107" y="637"/>
                  </a:lnTo>
                  <a:lnTo>
                    <a:pt x="105" y="618"/>
                  </a:lnTo>
                  <a:lnTo>
                    <a:pt x="101" y="597"/>
                  </a:lnTo>
                  <a:lnTo>
                    <a:pt x="100" y="576"/>
                  </a:lnTo>
                  <a:lnTo>
                    <a:pt x="96" y="555"/>
                  </a:lnTo>
                  <a:lnTo>
                    <a:pt x="94" y="536"/>
                  </a:lnTo>
                  <a:lnTo>
                    <a:pt x="89" y="513"/>
                  </a:lnTo>
                  <a:lnTo>
                    <a:pt x="87" y="491"/>
                  </a:lnTo>
                  <a:lnTo>
                    <a:pt x="84" y="470"/>
                  </a:lnTo>
                  <a:lnTo>
                    <a:pt x="82" y="449"/>
                  </a:lnTo>
                  <a:lnTo>
                    <a:pt x="77" y="426"/>
                  </a:lnTo>
                  <a:lnTo>
                    <a:pt x="75" y="406"/>
                  </a:lnTo>
                  <a:lnTo>
                    <a:pt x="72" y="385"/>
                  </a:lnTo>
                  <a:lnTo>
                    <a:pt x="70" y="364"/>
                  </a:lnTo>
                  <a:lnTo>
                    <a:pt x="67" y="343"/>
                  </a:lnTo>
                  <a:lnTo>
                    <a:pt x="65" y="322"/>
                  </a:lnTo>
                  <a:lnTo>
                    <a:pt x="61" y="301"/>
                  </a:lnTo>
                  <a:lnTo>
                    <a:pt x="60" y="282"/>
                  </a:lnTo>
                  <a:lnTo>
                    <a:pt x="56" y="261"/>
                  </a:lnTo>
                  <a:lnTo>
                    <a:pt x="56" y="244"/>
                  </a:lnTo>
                  <a:lnTo>
                    <a:pt x="53" y="225"/>
                  </a:lnTo>
                  <a:lnTo>
                    <a:pt x="53" y="207"/>
                  </a:lnTo>
                  <a:lnTo>
                    <a:pt x="49" y="188"/>
                  </a:lnTo>
                  <a:lnTo>
                    <a:pt x="47" y="171"/>
                  </a:lnTo>
                  <a:lnTo>
                    <a:pt x="46" y="153"/>
                  </a:lnTo>
                  <a:lnTo>
                    <a:pt x="44" y="138"/>
                  </a:lnTo>
                  <a:lnTo>
                    <a:pt x="42" y="122"/>
                  </a:lnTo>
                  <a:lnTo>
                    <a:pt x="40" y="106"/>
                  </a:lnTo>
                  <a:lnTo>
                    <a:pt x="40" y="91"/>
                  </a:lnTo>
                  <a:lnTo>
                    <a:pt x="40" y="79"/>
                  </a:lnTo>
                  <a:lnTo>
                    <a:pt x="39" y="65"/>
                  </a:lnTo>
                  <a:lnTo>
                    <a:pt x="39" y="53"/>
                  </a:lnTo>
                  <a:lnTo>
                    <a:pt x="39" y="42"/>
                  </a:lnTo>
                  <a:lnTo>
                    <a:pt x="39" y="32"/>
                  </a:lnTo>
                  <a:lnTo>
                    <a:pt x="39" y="21"/>
                  </a:lnTo>
                  <a:lnTo>
                    <a:pt x="39" y="13"/>
                  </a:lnTo>
                  <a:lnTo>
                    <a:pt x="39" y="6"/>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19" name="Freeform 311"/>
            <p:cNvSpPr>
              <a:spLocks/>
            </p:cNvSpPr>
            <p:nvPr/>
          </p:nvSpPr>
          <p:spPr bwMode="auto">
            <a:xfrm>
              <a:off x="3493" y="4227"/>
              <a:ext cx="420" cy="1644"/>
            </a:xfrm>
            <a:custGeom>
              <a:avLst/>
              <a:gdLst>
                <a:gd name="T0" fmla="*/ 836 w 840"/>
                <a:gd name="T1" fmla="*/ 25 h 3289"/>
                <a:gd name="T2" fmla="*/ 829 w 840"/>
                <a:gd name="T3" fmla="*/ 84 h 3289"/>
                <a:gd name="T4" fmla="*/ 822 w 840"/>
                <a:gd name="T5" fmla="*/ 172 h 3289"/>
                <a:gd name="T6" fmla="*/ 808 w 840"/>
                <a:gd name="T7" fmla="*/ 280 h 3289"/>
                <a:gd name="T8" fmla="*/ 791 w 840"/>
                <a:gd name="T9" fmla="*/ 407 h 3289"/>
                <a:gd name="T10" fmla="*/ 768 w 840"/>
                <a:gd name="T11" fmla="*/ 546 h 3289"/>
                <a:gd name="T12" fmla="*/ 739 w 840"/>
                <a:gd name="T13" fmla="*/ 692 h 3289"/>
                <a:gd name="T14" fmla="*/ 704 w 840"/>
                <a:gd name="T15" fmla="*/ 838 h 3289"/>
                <a:gd name="T16" fmla="*/ 664 w 840"/>
                <a:gd name="T17" fmla="*/ 981 h 3289"/>
                <a:gd name="T18" fmla="*/ 615 w 840"/>
                <a:gd name="T19" fmla="*/ 1115 h 3289"/>
                <a:gd name="T20" fmla="*/ 560 w 840"/>
                <a:gd name="T21" fmla="*/ 1237 h 3289"/>
                <a:gd name="T22" fmla="*/ 493 w 840"/>
                <a:gd name="T23" fmla="*/ 1336 h 3289"/>
                <a:gd name="T24" fmla="*/ 420 w 840"/>
                <a:gd name="T25" fmla="*/ 1412 h 3289"/>
                <a:gd name="T26" fmla="*/ 356 w 840"/>
                <a:gd name="T27" fmla="*/ 1484 h 3289"/>
                <a:gd name="T28" fmla="*/ 302 w 840"/>
                <a:gd name="T29" fmla="*/ 1558 h 3289"/>
                <a:gd name="T30" fmla="*/ 255 w 840"/>
                <a:gd name="T31" fmla="*/ 1633 h 3289"/>
                <a:gd name="T32" fmla="*/ 219 w 840"/>
                <a:gd name="T33" fmla="*/ 1706 h 3289"/>
                <a:gd name="T34" fmla="*/ 191 w 840"/>
                <a:gd name="T35" fmla="*/ 1777 h 3289"/>
                <a:gd name="T36" fmla="*/ 172 w 840"/>
                <a:gd name="T37" fmla="*/ 1852 h 3289"/>
                <a:gd name="T38" fmla="*/ 154 w 840"/>
                <a:gd name="T39" fmla="*/ 1918 h 3289"/>
                <a:gd name="T40" fmla="*/ 144 w 840"/>
                <a:gd name="T41" fmla="*/ 1984 h 3289"/>
                <a:gd name="T42" fmla="*/ 137 w 840"/>
                <a:gd name="T43" fmla="*/ 2047 h 3289"/>
                <a:gd name="T44" fmla="*/ 133 w 840"/>
                <a:gd name="T45" fmla="*/ 2106 h 3289"/>
                <a:gd name="T46" fmla="*/ 133 w 840"/>
                <a:gd name="T47" fmla="*/ 2157 h 3289"/>
                <a:gd name="T48" fmla="*/ 133 w 840"/>
                <a:gd name="T49" fmla="*/ 2223 h 3289"/>
                <a:gd name="T50" fmla="*/ 133 w 840"/>
                <a:gd name="T51" fmla="*/ 2270 h 3289"/>
                <a:gd name="T52" fmla="*/ 144 w 840"/>
                <a:gd name="T53" fmla="*/ 2332 h 3289"/>
                <a:gd name="T54" fmla="*/ 156 w 840"/>
                <a:gd name="T55" fmla="*/ 2409 h 3289"/>
                <a:gd name="T56" fmla="*/ 170 w 840"/>
                <a:gd name="T57" fmla="*/ 2494 h 3289"/>
                <a:gd name="T58" fmla="*/ 182 w 840"/>
                <a:gd name="T59" fmla="*/ 2586 h 3289"/>
                <a:gd name="T60" fmla="*/ 193 w 840"/>
                <a:gd name="T61" fmla="*/ 2683 h 3289"/>
                <a:gd name="T62" fmla="*/ 196 w 840"/>
                <a:gd name="T63" fmla="*/ 2783 h 3289"/>
                <a:gd name="T64" fmla="*/ 193 w 840"/>
                <a:gd name="T65" fmla="*/ 2883 h 3289"/>
                <a:gd name="T66" fmla="*/ 177 w 840"/>
                <a:gd name="T67" fmla="*/ 2981 h 3289"/>
                <a:gd name="T68" fmla="*/ 153 w 840"/>
                <a:gd name="T69" fmla="*/ 3073 h 3289"/>
                <a:gd name="T70" fmla="*/ 111 w 840"/>
                <a:gd name="T71" fmla="*/ 3158 h 3289"/>
                <a:gd name="T72" fmla="*/ 55 w 840"/>
                <a:gd name="T73" fmla="*/ 3235 h 3289"/>
                <a:gd name="T74" fmla="*/ 0 w 840"/>
                <a:gd name="T75" fmla="*/ 3287 h 3289"/>
                <a:gd name="T76" fmla="*/ 20 w 840"/>
                <a:gd name="T77" fmla="*/ 3242 h 3289"/>
                <a:gd name="T78" fmla="*/ 41 w 840"/>
                <a:gd name="T79" fmla="*/ 3196 h 3289"/>
                <a:gd name="T80" fmla="*/ 62 w 840"/>
                <a:gd name="T81" fmla="*/ 3137 h 3289"/>
                <a:gd name="T82" fmla="*/ 85 w 840"/>
                <a:gd name="T83" fmla="*/ 3068 h 3289"/>
                <a:gd name="T84" fmla="*/ 107 w 840"/>
                <a:gd name="T85" fmla="*/ 2986 h 3289"/>
                <a:gd name="T86" fmla="*/ 123 w 840"/>
                <a:gd name="T87" fmla="*/ 2889 h 3289"/>
                <a:gd name="T88" fmla="*/ 133 w 840"/>
                <a:gd name="T89" fmla="*/ 2781 h 3289"/>
                <a:gd name="T90" fmla="*/ 137 w 840"/>
                <a:gd name="T91" fmla="*/ 2663 h 3289"/>
                <a:gd name="T92" fmla="*/ 132 w 840"/>
                <a:gd name="T93" fmla="*/ 2536 h 3289"/>
                <a:gd name="T94" fmla="*/ 113 w 840"/>
                <a:gd name="T95" fmla="*/ 2398 h 3289"/>
                <a:gd name="T96" fmla="*/ 81 w 840"/>
                <a:gd name="T97" fmla="*/ 2256 h 3289"/>
                <a:gd name="T98" fmla="*/ 41 w 840"/>
                <a:gd name="T99" fmla="*/ 2104 h 3289"/>
                <a:gd name="T100" fmla="*/ 24 w 840"/>
                <a:gd name="T101" fmla="*/ 1965 h 3289"/>
                <a:gd name="T102" fmla="*/ 29 w 840"/>
                <a:gd name="T103" fmla="*/ 1835 h 3289"/>
                <a:gd name="T104" fmla="*/ 54 w 840"/>
                <a:gd name="T105" fmla="*/ 1720 h 3289"/>
                <a:gd name="T106" fmla="*/ 94 w 840"/>
                <a:gd name="T107" fmla="*/ 1616 h 3289"/>
                <a:gd name="T108" fmla="*/ 144 w 840"/>
                <a:gd name="T109" fmla="*/ 1524 h 3289"/>
                <a:gd name="T110" fmla="*/ 201 w 840"/>
                <a:gd name="T111" fmla="*/ 1444 h 3289"/>
                <a:gd name="T112" fmla="*/ 260 w 840"/>
                <a:gd name="T113" fmla="*/ 1372 h 3289"/>
                <a:gd name="T114" fmla="*/ 320 w 840"/>
                <a:gd name="T115" fmla="*/ 1317 h 3289"/>
                <a:gd name="T116" fmla="*/ 375 w 840"/>
                <a:gd name="T117" fmla="*/ 1273 h 3289"/>
                <a:gd name="T118" fmla="*/ 417 w 840"/>
                <a:gd name="T119" fmla="*/ 1238 h 3289"/>
                <a:gd name="T120" fmla="*/ 457 w 840"/>
                <a:gd name="T121" fmla="*/ 1214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0" h="3289">
                  <a:moveTo>
                    <a:pt x="840" y="0"/>
                  </a:moveTo>
                  <a:lnTo>
                    <a:pt x="838" y="2"/>
                  </a:lnTo>
                  <a:lnTo>
                    <a:pt x="838" y="11"/>
                  </a:lnTo>
                  <a:lnTo>
                    <a:pt x="836" y="16"/>
                  </a:lnTo>
                  <a:lnTo>
                    <a:pt x="836" y="25"/>
                  </a:lnTo>
                  <a:lnTo>
                    <a:pt x="834" y="33"/>
                  </a:lnTo>
                  <a:lnTo>
                    <a:pt x="834" y="46"/>
                  </a:lnTo>
                  <a:lnTo>
                    <a:pt x="833" y="56"/>
                  </a:lnTo>
                  <a:lnTo>
                    <a:pt x="831" y="70"/>
                  </a:lnTo>
                  <a:lnTo>
                    <a:pt x="829" y="84"/>
                  </a:lnTo>
                  <a:lnTo>
                    <a:pt x="829" y="99"/>
                  </a:lnTo>
                  <a:lnTo>
                    <a:pt x="826" y="115"/>
                  </a:lnTo>
                  <a:lnTo>
                    <a:pt x="826" y="132"/>
                  </a:lnTo>
                  <a:lnTo>
                    <a:pt x="822" y="152"/>
                  </a:lnTo>
                  <a:lnTo>
                    <a:pt x="822" y="172"/>
                  </a:lnTo>
                  <a:lnTo>
                    <a:pt x="819" y="192"/>
                  </a:lnTo>
                  <a:lnTo>
                    <a:pt x="817" y="212"/>
                  </a:lnTo>
                  <a:lnTo>
                    <a:pt x="813" y="233"/>
                  </a:lnTo>
                  <a:lnTo>
                    <a:pt x="812" y="258"/>
                  </a:lnTo>
                  <a:lnTo>
                    <a:pt x="808" y="280"/>
                  </a:lnTo>
                  <a:lnTo>
                    <a:pt x="805" y="305"/>
                  </a:lnTo>
                  <a:lnTo>
                    <a:pt x="801" y="331"/>
                  </a:lnTo>
                  <a:lnTo>
                    <a:pt x="800" y="357"/>
                  </a:lnTo>
                  <a:lnTo>
                    <a:pt x="794" y="381"/>
                  </a:lnTo>
                  <a:lnTo>
                    <a:pt x="791" y="407"/>
                  </a:lnTo>
                  <a:lnTo>
                    <a:pt x="786" y="435"/>
                  </a:lnTo>
                  <a:lnTo>
                    <a:pt x="782" y="463"/>
                  </a:lnTo>
                  <a:lnTo>
                    <a:pt x="777" y="489"/>
                  </a:lnTo>
                  <a:lnTo>
                    <a:pt x="773" y="519"/>
                  </a:lnTo>
                  <a:lnTo>
                    <a:pt x="768" y="546"/>
                  </a:lnTo>
                  <a:lnTo>
                    <a:pt x="765" y="578"/>
                  </a:lnTo>
                  <a:lnTo>
                    <a:pt x="758" y="605"/>
                  </a:lnTo>
                  <a:lnTo>
                    <a:pt x="751" y="635"/>
                  </a:lnTo>
                  <a:lnTo>
                    <a:pt x="744" y="663"/>
                  </a:lnTo>
                  <a:lnTo>
                    <a:pt x="739" y="692"/>
                  </a:lnTo>
                  <a:lnTo>
                    <a:pt x="732" y="720"/>
                  </a:lnTo>
                  <a:lnTo>
                    <a:pt x="725" y="752"/>
                  </a:lnTo>
                  <a:lnTo>
                    <a:pt x="718" y="779"/>
                  </a:lnTo>
                  <a:lnTo>
                    <a:pt x="713" y="811"/>
                  </a:lnTo>
                  <a:lnTo>
                    <a:pt x="704" y="838"/>
                  </a:lnTo>
                  <a:lnTo>
                    <a:pt x="697" y="868"/>
                  </a:lnTo>
                  <a:lnTo>
                    <a:pt x="688" y="896"/>
                  </a:lnTo>
                  <a:lnTo>
                    <a:pt x="681" y="925"/>
                  </a:lnTo>
                  <a:lnTo>
                    <a:pt x="671" y="953"/>
                  </a:lnTo>
                  <a:lnTo>
                    <a:pt x="664" y="981"/>
                  </a:lnTo>
                  <a:lnTo>
                    <a:pt x="653" y="1009"/>
                  </a:lnTo>
                  <a:lnTo>
                    <a:pt x="647" y="1038"/>
                  </a:lnTo>
                  <a:lnTo>
                    <a:pt x="636" y="1063"/>
                  </a:lnTo>
                  <a:lnTo>
                    <a:pt x="626" y="1089"/>
                  </a:lnTo>
                  <a:lnTo>
                    <a:pt x="615" y="1115"/>
                  </a:lnTo>
                  <a:lnTo>
                    <a:pt x="605" y="1141"/>
                  </a:lnTo>
                  <a:lnTo>
                    <a:pt x="593" y="1165"/>
                  </a:lnTo>
                  <a:lnTo>
                    <a:pt x="582" y="1190"/>
                  </a:lnTo>
                  <a:lnTo>
                    <a:pt x="570" y="1212"/>
                  </a:lnTo>
                  <a:lnTo>
                    <a:pt x="560" y="1237"/>
                  </a:lnTo>
                  <a:lnTo>
                    <a:pt x="546" y="1258"/>
                  </a:lnTo>
                  <a:lnTo>
                    <a:pt x="533" y="1278"/>
                  </a:lnTo>
                  <a:lnTo>
                    <a:pt x="520" y="1298"/>
                  </a:lnTo>
                  <a:lnTo>
                    <a:pt x="507" y="1318"/>
                  </a:lnTo>
                  <a:lnTo>
                    <a:pt x="493" y="1336"/>
                  </a:lnTo>
                  <a:lnTo>
                    <a:pt x="480" y="1353"/>
                  </a:lnTo>
                  <a:lnTo>
                    <a:pt x="466" y="1369"/>
                  </a:lnTo>
                  <a:lnTo>
                    <a:pt x="452" y="1384"/>
                  </a:lnTo>
                  <a:lnTo>
                    <a:pt x="436" y="1398"/>
                  </a:lnTo>
                  <a:lnTo>
                    <a:pt x="420" y="1412"/>
                  </a:lnTo>
                  <a:lnTo>
                    <a:pt x="407" y="1426"/>
                  </a:lnTo>
                  <a:lnTo>
                    <a:pt x="394" y="1442"/>
                  </a:lnTo>
                  <a:lnTo>
                    <a:pt x="380" y="1456"/>
                  </a:lnTo>
                  <a:lnTo>
                    <a:pt x="368" y="1470"/>
                  </a:lnTo>
                  <a:lnTo>
                    <a:pt x="356" y="1484"/>
                  </a:lnTo>
                  <a:lnTo>
                    <a:pt x="346" y="1499"/>
                  </a:lnTo>
                  <a:lnTo>
                    <a:pt x="333" y="1513"/>
                  </a:lnTo>
                  <a:lnTo>
                    <a:pt x="321" y="1529"/>
                  </a:lnTo>
                  <a:lnTo>
                    <a:pt x="311" y="1543"/>
                  </a:lnTo>
                  <a:lnTo>
                    <a:pt x="302" y="1558"/>
                  </a:lnTo>
                  <a:lnTo>
                    <a:pt x="292" y="1572"/>
                  </a:lnTo>
                  <a:lnTo>
                    <a:pt x="281" y="1588"/>
                  </a:lnTo>
                  <a:lnTo>
                    <a:pt x="273" y="1604"/>
                  </a:lnTo>
                  <a:lnTo>
                    <a:pt x="266" y="1619"/>
                  </a:lnTo>
                  <a:lnTo>
                    <a:pt x="255" y="1633"/>
                  </a:lnTo>
                  <a:lnTo>
                    <a:pt x="248" y="1647"/>
                  </a:lnTo>
                  <a:lnTo>
                    <a:pt x="240" y="1661"/>
                  </a:lnTo>
                  <a:lnTo>
                    <a:pt x="234" y="1677"/>
                  </a:lnTo>
                  <a:lnTo>
                    <a:pt x="226" y="1691"/>
                  </a:lnTo>
                  <a:lnTo>
                    <a:pt x="219" y="1706"/>
                  </a:lnTo>
                  <a:lnTo>
                    <a:pt x="213" y="1720"/>
                  </a:lnTo>
                  <a:lnTo>
                    <a:pt x="208" y="1736"/>
                  </a:lnTo>
                  <a:lnTo>
                    <a:pt x="201" y="1750"/>
                  </a:lnTo>
                  <a:lnTo>
                    <a:pt x="196" y="1764"/>
                  </a:lnTo>
                  <a:lnTo>
                    <a:pt x="191" y="1777"/>
                  </a:lnTo>
                  <a:lnTo>
                    <a:pt x="187" y="1793"/>
                  </a:lnTo>
                  <a:lnTo>
                    <a:pt x="182" y="1807"/>
                  </a:lnTo>
                  <a:lnTo>
                    <a:pt x="177" y="1823"/>
                  </a:lnTo>
                  <a:lnTo>
                    <a:pt x="173" y="1837"/>
                  </a:lnTo>
                  <a:lnTo>
                    <a:pt x="172" y="1852"/>
                  </a:lnTo>
                  <a:lnTo>
                    <a:pt x="167" y="1864"/>
                  </a:lnTo>
                  <a:lnTo>
                    <a:pt x="163" y="1878"/>
                  </a:lnTo>
                  <a:lnTo>
                    <a:pt x="160" y="1892"/>
                  </a:lnTo>
                  <a:lnTo>
                    <a:pt x="158" y="1906"/>
                  </a:lnTo>
                  <a:lnTo>
                    <a:pt x="154" y="1918"/>
                  </a:lnTo>
                  <a:lnTo>
                    <a:pt x="153" y="1932"/>
                  </a:lnTo>
                  <a:lnTo>
                    <a:pt x="149" y="1946"/>
                  </a:lnTo>
                  <a:lnTo>
                    <a:pt x="149" y="1960"/>
                  </a:lnTo>
                  <a:lnTo>
                    <a:pt x="146" y="1972"/>
                  </a:lnTo>
                  <a:lnTo>
                    <a:pt x="144" y="1984"/>
                  </a:lnTo>
                  <a:lnTo>
                    <a:pt x="140" y="1997"/>
                  </a:lnTo>
                  <a:lnTo>
                    <a:pt x="140" y="2010"/>
                  </a:lnTo>
                  <a:lnTo>
                    <a:pt x="139" y="2023"/>
                  </a:lnTo>
                  <a:lnTo>
                    <a:pt x="137" y="2035"/>
                  </a:lnTo>
                  <a:lnTo>
                    <a:pt x="137" y="2047"/>
                  </a:lnTo>
                  <a:lnTo>
                    <a:pt x="137" y="2061"/>
                  </a:lnTo>
                  <a:lnTo>
                    <a:pt x="135" y="2071"/>
                  </a:lnTo>
                  <a:lnTo>
                    <a:pt x="135" y="2084"/>
                  </a:lnTo>
                  <a:lnTo>
                    <a:pt x="133" y="2094"/>
                  </a:lnTo>
                  <a:lnTo>
                    <a:pt x="133" y="2106"/>
                  </a:lnTo>
                  <a:lnTo>
                    <a:pt x="133" y="2117"/>
                  </a:lnTo>
                  <a:lnTo>
                    <a:pt x="133" y="2127"/>
                  </a:lnTo>
                  <a:lnTo>
                    <a:pt x="133" y="2137"/>
                  </a:lnTo>
                  <a:lnTo>
                    <a:pt x="133" y="2148"/>
                  </a:lnTo>
                  <a:lnTo>
                    <a:pt x="133" y="2157"/>
                  </a:lnTo>
                  <a:lnTo>
                    <a:pt x="133" y="2167"/>
                  </a:lnTo>
                  <a:lnTo>
                    <a:pt x="133" y="2176"/>
                  </a:lnTo>
                  <a:lnTo>
                    <a:pt x="133" y="2186"/>
                  </a:lnTo>
                  <a:lnTo>
                    <a:pt x="133" y="2204"/>
                  </a:lnTo>
                  <a:lnTo>
                    <a:pt x="133" y="2223"/>
                  </a:lnTo>
                  <a:lnTo>
                    <a:pt x="133" y="2230"/>
                  </a:lnTo>
                  <a:lnTo>
                    <a:pt x="133" y="2238"/>
                  </a:lnTo>
                  <a:lnTo>
                    <a:pt x="133" y="2249"/>
                  </a:lnTo>
                  <a:lnTo>
                    <a:pt x="133" y="2259"/>
                  </a:lnTo>
                  <a:lnTo>
                    <a:pt x="133" y="2270"/>
                  </a:lnTo>
                  <a:lnTo>
                    <a:pt x="135" y="2280"/>
                  </a:lnTo>
                  <a:lnTo>
                    <a:pt x="137" y="2292"/>
                  </a:lnTo>
                  <a:lnTo>
                    <a:pt x="140" y="2306"/>
                  </a:lnTo>
                  <a:lnTo>
                    <a:pt x="140" y="2318"/>
                  </a:lnTo>
                  <a:lnTo>
                    <a:pt x="144" y="2332"/>
                  </a:lnTo>
                  <a:lnTo>
                    <a:pt x="146" y="2346"/>
                  </a:lnTo>
                  <a:lnTo>
                    <a:pt x="149" y="2362"/>
                  </a:lnTo>
                  <a:lnTo>
                    <a:pt x="151" y="2376"/>
                  </a:lnTo>
                  <a:lnTo>
                    <a:pt x="154" y="2391"/>
                  </a:lnTo>
                  <a:lnTo>
                    <a:pt x="156" y="2409"/>
                  </a:lnTo>
                  <a:lnTo>
                    <a:pt x="160" y="2426"/>
                  </a:lnTo>
                  <a:lnTo>
                    <a:pt x="161" y="2442"/>
                  </a:lnTo>
                  <a:lnTo>
                    <a:pt x="165" y="2457"/>
                  </a:lnTo>
                  <a:lnTo>
                    <a:pt x="167" y="2475"/>
                  </a:lnTo>
                  <a:lnTo>
                    <a:pt x="170" y="2494"/>
                  </a:lnTo>
                  <a:lnTo>
                    <a:pt x="172" y="2511"/>
                  </a:lnTo>
                  <a:lnTo>
                    <a:pt x="175" y="2530"/>
                  </a:lnTo>
                  <a:lnTo>
                    <a:pt x="177" y="2548"/>
                  </a:lnTo>
                  <a:lnTo>
                    <a:pt x="180" y="2569"/>
                  </a:lnTo>
                  <a:lnTo>
                    <a:pt x="182" y="2586"/>
                  </a:lnTo>
                  <a:lnTo>
                    <a:pt x="184" y="2605"/>
                  </a:lnTo>
                  <a:lnTo>
                    <a:pt x="186" y="2624"/>
                  </a:lnTo>
                  <a:lnTo>
                    <a:pt x="189" y="2645"/>
                  </a:lnTo>
                  <a:lnTo>
                    <a:pt x="189" y="2664"/>
                  </a:lnTo>
                  <a:lnTo>
                    <a:pt x="193" y="2683"/>
                  </a:lnTo>
                  <a:lnTo>
                    <a:pt x="193" y="2704"/>
                  </a:lnTo>
                  <a:lnTo>
                    <a:pt x="196" y="2725"/>
                  </a:lnTo>
                  <a:lnTo>
                    <a:pt x="196" y="2744"/>
                  </a:lnTo>
                  <a:lnTo>
                    <a:pt x="196" y="2763"/>
                  </a:lnTo>
                  <a:lnTo>
                    <a:pt x="196" y="2783"/>
                  </a:lnTo>
                  <a:lnTo>
                    <a:pt x="196" y="2803"/>
                  </a:lnTo>
                  <a:lnTo>
                    <a:pt x="194" y="2823"/>
                  </a:lnTo>
                  <a:lnTo>
                    <a:pt x="194" y="2843"/>
                  </a:lnTo>
                  <a:lnTo>
                    <a:pt x="193" y="2863"/>
                  </a:lnTo>
                  <a:lnTo>
                    <a:pt x="193" y="2883"/>
                  </a:lnTo>
                  <a:lnTo>
                    <a:pt x="189" y="2903"/>
                  </a:lnTo>
                  <a:lnTo>
                    <a:pt x="186" y="2922"/>
                  </a:lnTo>
                  <a:lnTo>
                    <a:pt x="182" y="2941"/>
                  </a:lnTo>
                  <a:lnTo>
                    <a:pt x="180" y="2962"/>
                  </a:lnTo>
                  <a:lnTo>
                    <a:pt x="177" y="2981"/>
                  </a:lnTo>
                  <a:lnTo>
                    <a:pt x="173" y="3000"/>
                  </a:lnTo>
                  <a:lnTo>
                    <a:pt x="168" y="3019"/>
                  </a:lnTo>
                  <a:lnTo>
                    <a:pt x="165" y="3038"/>
                  </a:lnTo>
                  <a:lnTo>
                    <a:pt x="158" y="3056"/>
                  </a:lnTo>
                  <a:lnTo>
                    <a:pt x="153" y="3073"/>
                  </a:lnTo>
                  <a:lnTo>
                    <a:pt x="146" y="3090"/>
                  </a:lnTo>
                  <a:lnTo>
                    <a:pt x="139" y="3109"/>
                  </a:lnTo>
                  <a:lnTo>
                    <a:pt x="130" y="3125"/>
                  </a:lnTo>
                  <a:lnTo>
                    <a:pt x="121" y="3143"/>
                  </a:lnTo>
                  <a:lnTo>
                    <a:pt x="111" y="3158"/>
                  </a:lnTo>
                  <a:lnTo>
                    <a:pt x="102" y="3176"/>
                  </a:lnTo>
                  <a:lnTo>
                    <a:pt x="90" y="3189"/>
                  </a:lnTo>
                  <a:lnTo>
                    <a:pt x="80" y="3205"/>
                  </a:lnTo>
                  <a:lnTo>
                    <a:pt x="67" y="3219"/>
                  </a:lnTo>
                  <a:lnTo>
                    <a:pt x="55" y="3235"/>
                  </a:lnTo>
                  <a:lnTo>
                    <a:pt x="41" y="3247"/>
                  </a:lnTo>
                  <a:lnTo>
                    <a:pt x="29" y="3261"/>
                  </a:lnTo>
                  <a:lnTo>
                    <a:pt x="14" y="3275"/>
                  </a:lnTo>
                  <a:lnTo>
                    <a:pt x="0" y="3289"/>
                  </a:lnTo>
                  <a:lnTo>
                    <a:pt x="0" y="3287"/>
                  </a:lnTo>
                  <a:lnTo>
                    <a:pt x="1" y="3283"/>
                  </a:lnTo>
                  <a:lnTo>
                    <a:pt x="5" y="3276"/>
                  </a:lnTo>
                  <a:lnTo>
                    <a:pt x="10" y="3268"/>
                  </a:lnTo>
                  <a:lnTo>
                    <a:pt x="15" y="3256"/>
                  </a:lnTo>
                  <a:lnTo>
                    <a:pt x="20" y="3242"/>
                  </a:lnTo>
                  <a:lnTo>
                    <a:pt x="24" y="3233"/>
                  </a:lnTo>
                  <a:lnTo>
                    <a:pt x="27" y="3226"/>
                  </a:lnTo>
                  <a:lnTo>
                    <a:pt x="33" y="3217"/>
                  </a:lnTo>
                  <a:lnTo>
                    <a:pt x="38" y="3209"/>
                  </a:lnTo>
                  <a:lnTo>
                    <a:pt x="41" y="3196"/>
                  </a:lnTo>
                  <a:lnTo>
                    <a:pt x="45" y="3186"/>
                  </a:lnTo>
                  <a:lnTo>
                    <a:pt x="48" y="3174"/>
                  </a:lnTo>
                  <a:lnTo>
                    <a:pt x="54" y="3163"/>
                  </a:lnTo>
                  <a:lnTo>
                    <a:pt x="57" y="3149"/>
                  </a:lnTo>
                  <a:lnTo>
                    <a:pt x="62" y="3137"/>
                  </a:lnTo>
                  <a:lnTo>
                    <a:pt x="67" y="3125"/>
                  </a:lnTo>
                  <a:lnTo>
                    <a:pt x="73" y="3113"/>
                  </a:lnTo>
                  <a:lnTo>
                    <a:pt x="76" y="3097"/>
                  </a:lnTo>
                  <a:lnTo>
                    <a:pt x="81" y="3083"/>
                  </a:lnTo>
                  <a:lnTo>
                    <a:pt x="85" y="3068"/>
                  </a:lnTo>
                  <a:lnTo>
                    <a:pt x="90" y="3052"/>
                  </a:lnTo>
                  <a:lnTo>
                    <a:pt x="94" y="3035"/>
                  </a:lnTo>
                  <a:lnTo>
                    <a:pt x="99" y="3019"/>
                  </a:lnTo>
                  <a:lnTo>
                    <a:pt x="102" y="3002"/>
                  </a:lnTo>
                  <a:lnTo>
                    <a:pt x="107" y="2986"/>
                  </a:lnTo>
                  <a:lnTo>
                    <a:pt x="109" y="2967"/>
                  </a:lnTo>
                  <a:lnTo>
                    <a:pt x="114" y="2948"/>
                  </a:lnTo>
                  <a:lnTo>
                    <a:pt x="116" y="2929"/>
                  </a:lnTo>
                  <a:lnTo>
                    <a:pt x="121" y="2910"/>
                  </a:lnTo>
                  <a:lnTo>
                    <a:pt x="123" y="2889"/>
                  </a:lnTo>
                  <a:lnTo>
                    <a:pt x="127" y="2868"/>
                  </a:lnTo>
                  <a:lnTo>
                    <a:pt x="128" y="2847"/>
                  </a:lnTo>
                  <a:lnTo>
                    <a:pt x="132" y="2826"/>
                  </a:lnTo>
                  <a:lnTo>
                    <a:pt x="132" y="2803"/>
                  </a:lnTo>
                  <a:lnTo>
                    <a:pt x="133" y="2781"/>
                  </a:lnTo>
                  <a:lnTo>
                    <a:pt x="135" y="2758"/>
                  </a:lnTo>
                  <a:lnTo>
                    <a:pt x="137" y="2736"/>
                  </a:lnTo>
                  <a:lnTo>
                    <a:pt x="137" y="2711"/>
                  </a:lnTo>
                  <a:lnTo>
                    <a:pt x="137" y="2687"/>
                  </a:lnTo>
                  <a:lnTo>
                    <a:pt x="137" y="2663"/>
                  </a:lnTo>
                  <a:lnTo>
                    <a:pt x="139" y="2640"/>
                  </a:lnTo>
                  <a:lnTo>
                    <a:pt x="137" y="2614"/>
                  </a:lnTo>
                  <a:lnTo>
                    <a:pt x="135" y="2588"/>
                  </a:lnTo>
                  <a:lnTo>
                    <a:pt x="133" y="2562"/>
                  </a:lnTo>
                  <a:lnTo>
                    <a:pt x="132" y="2536"/>
                  </a:lnTo>
                  <a:lnTo>
                    <a:pt x="128" y="2508"/>
                  </a:lnTo>
                  <a:lnTo>
                    <a:pt x="125" y="2482"/>
                  </a:lnTo>
                  <a:lnTo>
                    <a:pt x="121" y="2454"/>
                  </a:lnTo>
                  <a:lnTo>
                    <a:pt x="118" y="2428"/>
                  </a:lnTo>
                  <a:lnTo>
                    <a:pt x="113" y="2398"/>
                  </a:lnTo>
                  <a:lnTo>
                    <a:pt x="107" y="2370"/>
                  </a:lnTo>
                  <a:lnTo>
                    <a:pt x="102" y="2343"/>
                  </a:lnTo>
                  <a:lnTo>
                    <a:pt x="97" y="2315"/>
                  </a:lnTo>
                  <a:lnTo>
                    <a:pt x="88" y="2284"/>
                  </a:lnTo>
                  <a:lnTo>
                    <a:pt x="81" y="2256"/>
                  </a:lnTo>
                  <a:lnTo>
                    <a:pt x="73" y="2224"/>
                  </a:lnTo>
                  <a:lnTo>
                    <a:pt x="66" y="2197"/>
                  </a:lnTo>
                  <a:lnTo>
                    <a:pt x="55" y="2165"/>
                  </a:lnTo>
                  <a:lnTo>
                    <a:pt x="48" y="2134"/>
                  </a:lnTo>
                  <a:lnTo>
                    <a:pt x="41" y="2104"/>
                  </a:lnTo>
                  <a:lnTo>
                    <a:pt x="36" y="2077"/>
                  </a:lnTo>
                  <a:lnTo>
                    <a:pt x="31" y="2047"/>
                  </a:lnTo>
                  <a:lnTo>
                    <a:pt x="27" y="2019"/>
                  </a:lnTo>
                  <a:lnTo>
                    <a:pt x="24" y="1991"/>
                  </a:lnTo>
                  <a:lnTo>
                    <a:pt x="24" y="1965"/>
                  </a:lnTo>
                  <a:lnTo>
                    <a:pt x="22" y="1937"/>
                  </a:lnTo>
                  <a:lnTo>
                    <a:pt x="22" y="1911"/>
                  </a:lnTo>
                  <a:lnTo>
                    <a:pt x="24" y="1885"/>
                  </a:lnTo>
                  <a:lnTo>
                    <a:pt x="27" y="1861"/>
                  </a:lnTo>
                  <a:lnTo>
                    <a:pt x="29" y="1835"/>
                  </a:lnTo>
                  <a:lnTo>
                    <a:pt x="33" y="1812"/>
                  </a:lnTo>
                  <a:lnTo>
                    <a:pt x="38" y="1788"/>
                  </a:lnTo>
                  <a:lnTo>
                    <a:pt x="43" y="1767"/>
                  </a:lnTo>
                  <a:lnTo>
                    <a:pt x="48" y="1743"/>
                  </a:lnTo>
                  <a:lnTo>
                    <a:pt x="54" y="1720"/>
                  </a:lnTo>
                  <a:lnTo>
                    <a:pt x="60" y="1697"/>
                  </a:lnTo>
                  <a:lnTo>
                    <a:pt x="67" y="1677"/>
                  </a:lnTo>
                  <a:lnTo>
                    <a:pt x="74" y="1656"/>
                  </a:lnTo>
                  <a:lnTo>
                    <a:pt x="83" y="1635"/>
                  </a:lnTo>
                  <a:lnTo>
                    <a:pt x="94" y="1616"/>
                  </a:lnTo>
                  <a:lnTo>
                    <a:pt x="104" y="1597"/>
                  </a:lnTo>
                  <a:lnTo>
                    <a:pt x="113" y="1576"/>
                  </a:lnTo>
                  <a:lnTo>
                    <a:pt x="123" y="1558"/>
                  </a:lnTo>
                  <a:lnTo>
                    <a:pt x="133" y="1539"/>
                  </a:lnTo>
                  <a:lnTo>
                    <a:pt x="144" y="1524"/>
                  </a:lnTo>
                  <a:lnTo>
                    <a:pt x="154" y="1506"/>
                  </a:lnTo>
                  <a:lnTo>
                    <a:pt x="167" y="1489"/>
                  </a:lnTo>
                  <a:lnTo>
                    <a:pt x="179" y="1473"/>
                  </a:lnTo>
                  <a:lnTo>
                    <a:pt x="191" y="1459"/>
                  </a:lnTo>
                  <a:lnTo>
                    <a:pt x="201" y="1444"/>
                  </a:lnTo>
                  <a:lnTo>
                    <a:pt x="213" y="1428"/>
                  </a:lnTo>
                  <a:lnTo>
                    <a:pt x="226" y="1412"/>
                  </a:lnTo>
                  <a:lnTo>
                    <a:pt x="238" y="1400"/>
                  </a:lnTo>
                  <a:lnTo>
                    <a:pt x="248" y="1384"/>
                  </a:lnTo>
                  <a:lnTo>
                    <a:pt x="260" y="1372"/>
                  </a:lnTo>
                  <a:lnTo>
                    <a:pt x="273" y="1360"/>
                  </a:lnTo>
                  <a:lnTo>
                    <a:pt x="285" y="1350"/>
                  </a:lnTo>
                  <a:lnTo>
                    <a:pt x="295" y="1338"/>
                  </a:lnTo>
                  <a:lnTo>
                    <a:pt x="307" y="1327"/>
                  </a:lnTo>
                  <a:lnTo>
                    <a:pt x="320" y="1317"/>
                  </a:lnTo>
                  <a:lnTo>
                    <a:pt x="332" y="1306"/>
                  </a:lnTo>
                  <a:lnTo>
                    <a:pt x="342" y="1296"/>
                  </a:lnTo>
                  <a:lnTo>
                    <a:pt x="353" y="1289"/>
                  </a:lnTo>
                  <a:lnTo>
                    <a:pt x="363" y="1280"/>
                  </a:lnTo>
                  <a:lnTo>
                    <a:pt x="375" y="1273"/>
                  </a:lnTo>
                  <a:lnTo>
                    <a:pt x="384" y="1265"/>
                  </a:lnTo>
                  <a:lnTo>
                    <a:pt x="393" y="1258"/>
                  </a:lnTo>
                  <a:lnTo>
                    <a:pt x="401" y="1251"/>
                  </a:lnTo>
                  <a:lnTo>
                    <a:pt x="410" y="1245"/>
                  </a:lnTo>
                  <a:lnTo>
                    <a:pt x="417" y="1238"/>
                  </a:lnTo>
                  <a:lnTo>
                    <a:pt x="426" y="1233"/>
                  </a:lnTo>
                  <a:lnTo>
                    <a:pt x="433" y="1230"/>
                  </a:lnTo>
                  <a:lnTo>
                    <a:pt x="440" y="1226"/>
                  </a:lnTo>
                  <a:lnTo>
                    <a:pt x="448" y="1219"/>
                  </a:lnTo>
                  <a:lnTo>
                    <a:pt x="457" y="1214"/>
                  </a:lnTo>
                  <a:lnTo>
                    <a:pt x="462" y="1212"/>
                  </a:lnTo>
                  <a:lnTo>
                    <a:pt x="466" y="1212"/>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0" name="Freeform 312"/>
            <p:cNvSpPr>
              <a:spLocks/>
            </p:cNvSpPr>
            <p:nvPr/>
          </p:nvSpPr>
          <p:spPr bwMode="auto">
            <a:xfrm>
              <a:off x="2516" y="6217"/>
              <a:ext cx="187" cy="182"/>
            </a:xfrm>
            <a:custGeom>
              <a:avLst/>
              <a:gdLst>
                <a:gd name="T0" fmla="*/ 296 w 374"/>
                <a:gd name="T1" fmla="*/ 0 h 363"/>
                <a:gd name="T2" fmla="*/ 282 w 374"/>
                <a:gd name="T3" fmla="*/ 1 h 363"/>
                <a:gd name="T4" fmla="*/ 259 w 374"/>
                <a:gd name="T5" fmla="*/ 12 h 363"/>
                <a:gd name="T6" fmla="*/ 233 w 374"/>
                <a:gd name="T7" fmla="*/ 29 h 363"/>
                <a:gd name="T8" fmla="*/ 210 w 374"/>
                <a:gd name="T9" fmla="*/ 45 h 363"/>
                <a:gd name="T10" fmla="*/ 193 w 374"/>
                <a:gd name="T11" fmla="*/ 55 h 363"/>
                <a:gd name="T12" fmla="*/ 177 w 374"/>
                <a:gd name="T13" fmla="*/ 67 h 363"/>
                <a:gd name="T14" fmla="*/ 160 w 374"/>
                <a:gd name="T15" fmla="*/ 81 h 363"/>
                <a:gd name="T16" fmla="*/ 144 w 374"/>
                <a:gd name="T17" fmla="*/ 95 h 363"/>
                <a:gd name="T18" fmla="*/ 127 w 374"/>
                <a:gd name="T19" fmla="*/ 111 h 363"/>
                <a:gd name="T20" fmla="*/ 111 w 374"/>
                <a:gd name="T21" fmla="*/ 127 h 363"/>
                <a:gd name="T22" fmla="*/ 96 w 374"/>
                <a:gd name="T23" fmla="*/ 142 h 363"/>
                <a:gd name="T24" fmla="*/ 80 w 374"/>
                <a:gd name="T25" fmla="*/ 160 h 363"/>
                <a:gd name="T26" fmla="*/ 64 w 374"/>
                <a:gd name="T27" fmla="*/ 175 h 363"/>
                <a:gd name="T28" fmla="*/ 43 w 374"/>
                <a:gd name="T29" fmla="*/ 200 h 363"/>
                <a:gd name="T30" fmla="*/ 23 w 374"/>
                <a:gd name="T31" fmla="*/ 231 h 363"/>
                <a:gd name="T32" fmla="*/ 9 w 374"/>
                <a:gd name="T33" fmla="*/ 262 h 363"/>
                <a:gd name="T34" fmla="*/ 0 w 374"/>
                <a:gd name="T35" fmla="*/ 290 h 363"/>
                <a:gd name="T36" fmla="*/ 2 w 374"/>
                <a:gd name="T37" fmla="*/ 314 h 363"/>
                <a:gd name="T38" fmla="*/ 16 w 374"/>
                <a:gd name="T39" fmla="*/ 335 h 363"/>
                <a:gd name="T40" fmla="*/ 33 w 374"/>
                <a:gd name="T41" fmla="*/ 349 h 363"/>
                <a:gd name="T42" fmla="*/ 52 w 374"/>
                <a:gd name="T43" fmla="*/ 356 h 363"/>
                <a:gd name="T44" fmla="*/ 71 w 374"/>
                <a:gd name="T45" fmla="*/ 360 h 363"/>
                <a:gd name="T46" fmla="*/ 90 w 374"/>
                <a:gd name="T47" fmla="*/ 361 h 363"/>
                <a:gd name="T48" fmla="*/ 109 w 374"/>
                <a:gd name="T49" fmla="*/ 361 h 363"/>
                <a:gd name="T50" fmla="*/ 130 w 374"/>
                <a:gd name="T51" fmla="*/ 361 h 363"/>
                <a:gd name="T52" fmla="*/ 158 w 374"/>
                <a:gd name="T53" fmla="*/ 356 h 363"/>
                <a:gd name="T54" fmla="*/ 186 w 374"/>
                <a:gd name="T55" fmla="*/ 347 h 363"/>
                <a:gd name="T56" fmla="*/ 205 w 374"/>
                <a:gd name="T57" fmla="*/ 340 h 363"/>
                <a:gd name="T58" fmla="*/ 223 w 374"/>
                <a:gd name="T59" fmla="*/ 334 h 363"/>
                <a:gd name="T60" fmla="*/ 240 w 374"/>
                <a:gd name="T61" fmla="*/ 323 h 363"/>
                <a:gd name="T62" fmla="*/ 264 w 374"/>
                <a:gd name="T63" fmla="*/ 304 h 363"/>
                <a:gd name="T64" fmla="*/ 294 w 374"/>
                <a:gd name="T65" fmla="*/ 278 h 363"/>
                <a:gd name="T66" fmla="*/ 320 w 374"/>
                <a:gd name="T67" fmla="*/ 248 h 363"/>
                <a:gd name="T68" fmla="*/ 336 w 374"/>
                <a:gd name="T69" fmla="*/ 224 h 363"/>
                <a:gd name="T70" fmla="*/ 344 w 374"/>
                <a:gd name="T71" fmla="*/ 207 h 363"/>
                <a:gd name="T72" fmla="*/ 356 w 374"/>
                <a:gd name="T73" fmla="*/ 182 h 363"/>
                <a:gd name="T74" fmla="*/ 367 w 374"/>
                <a:gd name="T75" fmla="*/ 149 h 363"/>
                <a:gd name="T76" fmla="*/ 372 w 374"/>
                <a:gd name="T77" fmla="*/ 118 h 363"/>
                <a:gd name="T78" fmla="*/ 370 w 374"/>
                <a:gd name="T79" fmla="*/ 87 h 363"/>
                <a:gd name="T80" fmla="*/ 360 w 374"/>
                <a:gd name="T81" fmla="*/ 55 h 363"/>
                <a:gd name="T82" fmla="*/ 342 w 374"/>
                <a:gd name="T83" fmla="*/ 31 h 363"/>
                <a:gd name="T84" fmla="*/ 316 w 374"/>
                <a:gd name="T85" fmla="*/ 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4" h="363">
                  <a:moveTo>
                    <a:pt x="303" y="1"/>
                  </a:moveTo>
                  <a:lnTo>
                    <a:pt x="296" y="0"/>
                  </a:lnTo>
                  <a:lnTo>
                    <a:pt x="290" y="0"/>
                  </a:lnTo>
                  <a:lnTo>
                    <a:pt x="282" y="1"/>
                  </a:lnTo>
                  <a:lnTo>
                    <a:pt x="273" y="7"/>
                  </a:lnTo>
                  <a:lnTo>
                    <a:pt x="259" y="12"/>
                  </a:lnTo>
                  <a:lnTo>
                    <a:pt x="247" y="21"/>
                  </a:lnTo>
                  <a:lnTo>
                    <a:pt x="233" y="29"/>
                  </a:lnTo>
                  <a:lnTo>
                    <a:pt x="219" y="40"/>
                  </a:lnTo>
                  <a:lnTo>
                    <a:pt x="210" y="45"/>
                  </a:lnTo>
                  <a:lnTo>
                    <a:pt x="202" y="50"/>
                  </a:lnTo>
                  <a:lnTo>
                    <a:pt x="193" y="55"/>
                  </a:lnTo>
                  <a:lnTo>
                    <a:pt x="186" y="62"/>
                  </a:lnTo>
                  <a:lnTo>
                    <a:pt x="177" y="67"/>
                  </a:lnTo>
                  <a:lnTo>
                    <a:pt x="169" y="74"/>
                  </a:lnTo>
                  <a:lnTo>
                    <a:pt x="160" y="81"/>
                  </a:lnTo>
                  <a:lnTo>
                    <a:pt x="153" y="90"/>
                  </a:lnTo>
                  <a:lnTo>
                    <a:pt x="144" y="95"/>
                  </a:lnTo>
                  <a:lnTo>
                    <a:pt x="136" y="104"/>
                  </a:lnTo>
                  <a:lnTo>
                    <a:pt x="127" y="111"/>
                  </a:lnTo>
                  <a:lnTo>
                    <a:pt x="120" y="120"/>
                  </a:lnTo>
                  <a:lnTo>
                    <a:pt x="111" y="127"/>
                  </a:lnTo>
                  <a:lnTo>
                    <a:pt x="104" y="135"/>
                  </a:lnTo>
                  <a:lnTo>
                    <a:pt x="96" y="142"/>
                  </a:lnTo>
                  <a:lnTo>
                    <a:pt x="89" y="153"/>
                  </a:lnTo>
                  <a:lnTo>
                    <a:pt x="80" y="160"/>
                  </a:lnTo>
                  <a:lnTo>
                    <a:pt x="73" y="168"/>
                  </a:lnTo>
                  <a:lnTo>
                    <a:pt x="64" y="175"/>
                  </a:lnTo>
                  <a:lnTo>
                    <a:pt x="57" y="184"/>
                  </a:lnTo>
                  <a:lnTo>
                    <a:pt x="43" y="200"/>
                  </a:lnTo>
                  <a:lnTo>
                    <a:pt x="33" y="215"/>
                  </a:lnTo>
                  <a:lnTo>
                    <a:pt x="23" y="231"/>
                  </a:lnTo>
                  <a:lnTo>
                    <a:pt x="14" y="247"/>
                  </a:lnTo>
                  <a:lnTo>
                    <a:pt x="9" y="262"/>
                  </a:lnTo>
                  <a:lnTo>
                    <a:pt x="5" y="278"/>
                  </a:lnTo>
                  <a:lnTo>
                    <a:pt x="0" y="290"/>
                  </a:lnTo>
                  <a:lnTo>
                    <a:pt x="2" y="304"/>
                  </a:lnTo>
                  <a:lnTo>
                    <a:pt x="2" y="314"/>
                  </a:lnTo>
                  <a:lnTo>
                    <a:pt x="9" y="327"/>
                  </a:lnTo>
                  <a:lnTo>
                    <a:pt x="16" y="335"/>
                  </a:lnTo>
                  <a:lnTo>
                    <a:pt x="28" y="346"/>
                  </a:lnTo>
                  <a:lnTo>
                    <a:pt x="33" y="349"/>
                  </a:lnTo>
                  <a:lnTo>
                    <a:pt x="42" y="353"/>
                  </a:lnTo>
                  <a:lnTo>
                    <a:pt x="52" y="356"/>
                  </a:lnTo>
                  <a:lnTo>
                    <a:pt x="63" y="360"/>
                  </a:lnTo>
                  <a:lnTo>
                    <a:pt x="71" y="360"/>
                  </a:lnTo>
                  <a:lnTo>
                    <a:pt x="82" y="361"/>
                  </a:lnTo>
                  <a:lnTo>
                    <a:pt x="90" y="361"/>
                  </a:lnTo>
                  <a:lnTo>
                    <a:pt x="101" y="363"/>
                  </a:lnTo>
                  <a:lnTo>
                    <a:pt x="109" y="361"/>
                  </a:lnTo>
                  <a:lnTo>
                    <a:pt x="120" y="361"/>
                  </a:lnTo>
                  <a:lnTo>
                    <a:pt x="130" y="361"/>
                  </a:lnTo>
                  <a:lnTo>
                    <a:pt x="141" y="361"/>
                  </a:lnTo>
                  <a:lnTo>
                    <a:pt x="158" y="356"/>
                  </a:lnTo>
                  <a:lnTo>
                    <a:pt x="177" y="353"/>
                  </a:lnTo>
                  <a:lnTo>
                    <a:pt x="186" y="347"/>
                  </a:lnTo>
                  <a:lnTo>
                    <a:pt x="196" y="346"/>
                  </a:lnTo>
                  <a:lnTo>
                    <a:pt x="205" y="340"/>
                  </a:lnTo>
                  <a:lnTo>
                    <a:pt x="216" y="339"/>
                  </a:lnTo>
                  <a:lnTo>
                    <a:pt x="223" y="334"/>
                  </a:lnTo>
                  <a:lnTo>
                    <a:pt x="231" y="328"/>
                  </a:lnTo>
                  <a:lnTo>
                    <a:pt x="240" y="323"/>
                  </a:lnTo>
                  <a:lnTo>
                    <a:pt x="249" y="318"/>
                  </a:lnTo>
                  <a:lnTo>
                    <a:pt x="264" y="304"/>
                  </a:lnTo>
                  <a:lnTo>
                    <a:pt x="280" y="292"/>
                  </a:lnTo>
                  <a:lnTo>
                    <a:pt x="294" y="278"/>
                  </a:lnTo>
                  <a:lnTo>
                    <a:pt x="308" y="264"/>
                  </a:lnTo>
                  <a:lnTo>
                    <a:pt x="320" y="248"/>
                  </a:lnTo>
                  <a:lnTo>
                    <a:pt x="332" y="234"/>
                  </a:lnTo>
                  <a:lnTo>
                    <a:pt x="336" y="224"/>
                  </a:lnTo>
                  <a:lnTo>
                    <a:pt x="341" y="217"/>
                  </a:lnTo>
                  <a:lnTo>
                    <a:pt x="344" y="207"/>
                  </a:lnTo>
                  <a:lnTo>
                    <a:pt x="349" y="200"/>
                  </a:lnTo>
                  <a:lnTo>
                    <a:pt x="356" y="182"/>
                  </a:lnTo>
                  <a:lnTo>
                    <a:pt x="363" y="167"/>
                  </a:lnTo>
                  <a:lnTo>
                    <a:pt x="367" y="149"/>
                  </a:lnTo>
                  <a:lnTo>
                    <a:pt x="370" y="134"/>
                  </a:lnTo>
                  <a:lnTo>
                    <a:pt x="372" y="118"/>
                  </a:lnTo>
                  <a:lnTo>
                    <a:pt x="374" y="102"/>
                  </a:lnTo>
                  <a:lnTo>
                    <a:pt x="370" y="87"/>
                  </a:lnTo>
                  <a:lnTo>
                    <a:pt x="367" y="71"/>
                  </a:lnTo>
                  <a:lnTo>
                    <a:pt x="360" y="55"/>
                  </a:lnTo>
                  <a:lnTo>
                    <a:pt x="353" y="43"/>
                  </a:lnTo>
                  <a:lnTo>
                    <a:pt x="342" y="31"/>
                  </a:lnTo>
                  <a:lnTo>
                    <a:pt x="332" y="19"/>
                  </a:lnTo>
                  <a:lnTo>
                    <a:pt x="316" y="8"/>
                  </a:lnTo>
                  <a:lnTo>
                    <a:pt x="303" y="1"/>
                  </a:lnTo>
                  <a:close/>
                </a:path>
              </a:pathLst>
            </a:custGeom>
            <a:solidFill>
              <a:srgbClr val="C4E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1" name="Freeform 313"/>
            <p:cNvSpPr>
              <a:spLocks/>
            </p:cNvSpPr>
            <p:nvPr/>
          </p:nvSpPr>
          <p:spPr bwMode="auto">
            <a:xfrm>
              <a:off x="2147" y="6058"/>
              <a:ext cx="202" cy="126"/>
            </a:xfrm>
            <a:custGeom>
              <a:avLst/>
              <a:gdLst>
                <a:gd name="T0" fmla="*/ 358 w 403"/>
                <a:gd name="T1" fmla="*/ 0 h 253"/>
                <a:gd name="T2" fmla="*/ 347 w 403"/>
                <a:gd name="T3" fmla="*/ 6 h 253"/>
                <a:gd name="T4" fmla="*/ 326 w 403"/>
                <a:gd name="T5" fmla="*/ 16 h 253"/>
                <a:gd name="T6" fmla="*/ 297 w 403"/>
                <a:gd name="T7" fmla="*/ 28 h 253"/>
                <a:gd name="T8" fmla="*/ 273 w 403"/>
                <a:gd name="T9" fmla="*/ 42 h 253"/>
                <a:gd name="T10" fmla="*/ 253 w 403"/>
                <a:gd name="T11" fmla="*/ 53 h 253"/>
                <a:gd name="T12" fmla="*/ 234 w 403"/>
                <a:gd name="T13" fmla="*/ 63 h 253"/>
                <a:gd name="T14" fmla="*/ 215 w 403"/>
                <a:gd name="T15" fmla="*/ 73 h 253"/>
                <a:gd name="T16" fmla="*/ 196 w 403"/>
                <a:gd name="T17" fmla="*/ 84 h 253"/>
                <a:gd name="T18" fmla="*/ 175 w 403"/>
                <a:gd name="T19" fmla="*/ 94 h 253"/>
                <a:gd name="T20" fmla="*/ 154 w 403"/>
                <a:gd name="T21" fmla="*/ 107 h 253"/>
                <a:gd name="T22" fmla="*/ 135 w 403"/>
                <a:gd name="T23" fmla="*/ 119 h 253"/>
                <a:gd name="T24" fmla="*/ 116 w 403"/>
                <a:gd name="T25" fmla="*/ 131 h 253"/>
                <a:gd name="T26" fmla="*/ 97 w 403"/>
                <a:gd name="T27" fmla="*/ 141 h 253"/>
                <a:gd name="T28" fmla="*/ 78 w 403"/>
                <a:gd name="T29" fmla="*/ 153 h 253"/>
                <a:gd name="T30" fmla="*/ 62 w 403"/>
                <a:gd name="T31" fmla="*/ 164 h 253"/>
                <a:gd name="T32" fmla="*/ 40 w 403"/>
                <a:gd name="T33" fmla="*/ 181 h 253"/>
                <a:gd name="T34" fmla="*/ 19 w 403"/>
                <a:gd name="T35" fmla="*/ 202 h 253"/>
                <a:gd name="T36" fmla="*/ 5 w 403"/>
                <a:gd name="T37" fmla="*/ 220 h 253"/>
                <a:gd name="T38" fmla="*/ 0 w 403"/>
                <a:gd name="T39" fmla="*/ 233 h 253"/>
                <a:gd name="T40" fmla="*/ 10 w 403"/>
                <a:gd name="T41" fmla="*/ 244 h 253"/>
                <a:gd name="T42" fmla="*/ 26 w 403"/>
                <a:gd name="T43" fmla="*/ 249 h 253"/>
                <a:gd name="T44" fmla="*/ 43 w 403"/>
                <a:gd name="T45" fmla="*/ 251 h 253"/>
                <a:gd name="T46" fmla="*/ 62 w 403"/>
                <a:gd name="T47" fmla="*/ 251 h 253"/>
                <a:gd name="T48" fmla="*/ 81 w 403"/>
                <a:gd name="T49" fmla="*/ 251 h 253"/>
                <a:gd name="T50" fmla="*/ 100 w 403"/>
                <a:gd name="T51" fmla="*/ 249 h 253"/>
                <a:gd name="T52" fmla="*/ 121 w 403"/>
                <a:gd name="T53" fmla="*/ 247 h 253"/>
                <a:gd name="T54" fmla="*/ 140 w 403"/>
                <a:gd name="T55" fmla="*/ 244 h 253"/>
                <a:gd name="T56" fmla="*/ 161 w 403"/>
                <a:gd name="T57" fmla="*/ 240 h 253"/>
                <a:gd name="T58" fmla="*/ 180 w 403"/>
                <a:gd name="T59" fmla="*/ 237 h 253"/>
                <a:gd name="T60" fmla="*/ 200 w 403"/>
                <a:gd name="T61" fmla="*/ 233 h 253"/>
                <a:gd name="T62" fmla="*/ 227 w 403"/>
                <a:gd name="T63" fmla="*/ 228 h 253"/>
                <a:gd name="T64" fmla="*/ 262 w 403"/>
                <a:gd name="T65" fmla="*/ 218 h 253"/>
                <a:gd name="T66" fmla="*/ 297 w 403"/>
                <a:gd name="T67" fmla="*/ 206 h 253"/>
                <a:gd name="T68" fmla="*/ 326 w 403"/>
                <a:gd name="T69" fmla="*/ 192 h 253"/>
                <a:gd name="T70" fmla="*/ 353 w 403"/>
                <a:gd name="T71" fmla="*/ 174 h 253"/>
                <a:gd name="T72" fmla="*/ 372 w 403"/>
                <a:gd name="T73" fmla="*/ 155 h 253"/>
                <a:gd name="T74" fmla="*/ 387 w 403"/>
                <a:gd name="T75" fmla="*/ 136 h 253"/>
                <a:gd name="T76" fmla="*/ 398 w 403"/>
                <a:gd name="T77" fmla="*/ 115 h 253"/>
                <a:gd name="T78" fmla="*/ 403 w 403"/>
                <a:gd name="T79" fmla="*/ 91 h 253"/>
                <a:gd name="T80" fmla="*/ 401 w 403"/>
                <a:gd name="T81" fmla="*/ 67 h 253"/>
                <a:gd name="T82" fmla="*/ 391 w 403"/>
                <a:gd name="T83" fmla="*/ 40 h 253"/>
                <a:gd name="T84" fmla="*/ 372 w 403"/>
                <a:gd name="T85" fmla="*/ 1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3" h="253">
                  <a:moveTo>
                    <a:pt x="361" y="0"/>
                  </a:moveTo>
                  <a:lnTo>
                    <a:pt x="358" y="0"/>
                  </a:lnTo>
                  <a:lnTo>
                    <a:pt x="354" y="2"/>
                  </a:lnTo>
                  <a:lnTo>
                    <a:pt x="347" y="6"/>
                  </a:lnTo>
                  <a:lnTo>
                    <a:pt x="339" y="11"/>
                  </a:lnTo>
                  <a:lnTo>
                    <a:pt x="326" y="16"/>
                  </a:lnTo>
                  <a:lnTo>
                    <a:pt x="313" y="21"/>
                  </a:lnTo>
                  <a:lnTo>
                    <a:pt x="297" y="28"/>
                  </a:lnTo>
                  <a:lnTo>
                    <a:pt x="283" y="39"/>
                  </a:lnTo>
                  <a:lnTo>
                    <a:pt x="273" y="42"/>
                  </a:lnTo>
                  <a:lnTo>
                    <a:pt x="264" y="47"/>
                  </a:lnTo>
                  <a:lnTo>
                    <a:pt x="253" y="53"/>
                  </a:lnTo>
                  <a:lnTo>
                    <a:pt x="245" y="58"/>
                  </a:lnTo>
                  <a:lnTo>
                    <a:pt x="234" y="63"/>
                  </a:lnTo>
                  <a:lnTo>
                    <a:pt x="226" y="68"/>
                  </a:lnTo>
                  <a:lnTo>
                    <a:pt x="215" y="73"/>
                  </a:lnTo>
                  <a:lnTo>
                    <a:pt x="206" y="79"/>
                  </a:lnTo>
                  <a:lnTo>
                    <a:pt x="196" y="84"/>
                  </a:lnTo>
                  <a:lnTo>
                    <a:pt x="186" y="89"/>
                  </a:lnTo>
                  <a:lnTo>
                    <a:pt x="175" y="94"/>
                  </a:lnTo>
                  <a:lnTo>
                    <a:pt x="165" y="101"/>
                  </a:lnTo>
                  <a:lnTo>
                    <a:pt x="154" y="107"/>
                  </a:lnTo>
                  <a:lnTo>
                    <a:pt x="146" y="113"/>
                  </a:lnTo>
                  <a:lnTo>
                    <a:pt x="135" y="119"/>
                  </a:lnTo>
                  <a:lnTo>
                    <a:pt x="127" y="126"/>
                  </a:lnTo>
                  <a:lnTo>
                    <a:pt x="116" y="131"/>
                  </a:lnTo>
                  <a:lnTo>
                    <a:pt x="106" y="136"/>
                  </a:lnTo>
                  <a:lnTo>
                    <a:pt x="97" y="141"/>
                  </a:lnTo>
                  <a:lnTo>
                    <a:pt x="88" y="148"/>
                  </a:lnTo>
                  <a:lnTo>
                    <a:pt x="78" y="153"/>
                  </a:lnTo>
                  <a:lnTo>
                    <a:pt x="71" y="159"/>
                  </a:lnTo>
                  <a:lnTo>
                    <a:pt x="62" y="164"/>
                  </a:lnTo>
                  <a:lnTo>
                    <a:pt x="55" y="171"/>
                  </a:lnTo>
                  <a:lnTo>
                    <a:pt x="40" y="181"/>
                  </a:lnTo>
                  <a:lnTo>
                    <a:pt x="29" y="192"/>
                  </a:lnTo>
                  <a:lnTo>
                    <a:pt x="19" y="202"/>
                  </a:lnTo>
                  <a:lnTo>
                    <a:pt x="12" y="213"/>
                  </a:lnTo>
                  <a:lnTo>
                    <a:pt x="5" y="220"/>
                  </a:lnTo>
                  <a:lnTo>
                    <a:pt x="1" y="226"/>
                  </a:lnTo>
                  <a:lnTo>
                    <a:pt x="0" y="233"/>
                  </a:lnTo>
                  <a:lnTo>
                    <a:pt x="5" y="240"/>
                  </a:lnTo>
                  <a:lnTo>
                    <a:pt x="10" y="244"/>
                  </a:lnTo>
                  <a:lnTo>
                    <a:pt x="20" y="249"/>
                  </a:lnTo>
                  <a:lnTo>
                    <a:pt x="26" y="249"/>
                  </a:lnTo>
                  <a:lnTo>
                    <a:pt x="34" y="251"/>
                  </a:lnTo>
                  <a:lnTo>
                    <a:pt x="43" y="251"/>
                  </a:lnTo>
                  <a:lnTo>
                    <a:pt x="53" y="253"/>
                  </a:lnTo>
                  <a:lnTo>
                    <a:pt x="62" y="251"/>
                  </a:lnTo>
                  <a:lnTo>
                    <a:pt x="73" y="251"/>
                  </a:lnTo>
                  <a:lnTo>
                    <a:pt x="81" y="251"/>
                  </a:lnTo>
                  <a:lnTo>
                    <a:pt x="92" y="251"/>
                  </a:lnTo>
                  <a:lnTo>
                    <a:pt x="100" y="249"/>
                  </a:lnTo>
                  <a:lnTo>
                    <a:pt x="111" y="249"/>
                  </a:lnTo>
                  <a:lnTo>
                    <a:pt x="121" y="247"/>
                  </a:lnTo>
                  <a:lnTo>
                    <a:pt x="132" y="247"/>
                  </a:lnTo>
                  <a:lnTo>
                    <a:pt x="140" y="244"/>
                  </a:lnTo>
                  <a:lnTo>
                    <a:pt x="151" y="244"/>
                  </a:lnTo>
                  <a:lnTo>
                    <a:pt x="161" y="240"/>
                  </a:lnTo>
                  <a:lnTo>
                    <a:pt x="172" y="240"/>
                  </a:lnTo>
                  <a:lnTo>
                    <a:pt x="180" y="237"/>
                  </a:lnTo>
                  <a:lnTo>
                    <a:pt x="191" y="237"/>
                  </a:lnTo>
                  <a:lnTo>
                    <a:pt x="200" y="233"/>
                  </a:lnTo>
                  <a:lnTo>
                    <a:pt x="210" y="233"/>
                  </a:lnTo>
                  <a:lnTo>
                    <a:pt x="227" y="228"/>
                  </a:lnTo>
                  <a:lnTo>
                    <a:pt x="245" y="223"/>
                  </a:lnTo>
                  <a:lnTo>
                    <a:pt x="262" y="218"/>
                  </a:lnTo>
                  <a:lnTo>
                    <a:pt x="281" y="213"/>
                  </a:lnTo>
                  <a:lnTo>
                    <a:pt x="297" y="206"/>
                  </a:lnTo>
                  <a:lnTo>
                    <a:pt x="313" y="199"/>
                  </a:lnTo>
                  <a:lnTo>
                    <a:pt x="326" y="192"/>
                  </a:lnTo>
                  <a:lnTo>
                    <a:pt x="342" y="185"/>
                  </a:lnTo>
                  <a:lnTo>
                    <a:pt x="353" y="174"/>
                  </a:lnTo>
                  <a:lnTo>
                    <a:pt x="363" y="166"/>
                  </a:lnTo>
                  <a:lnTo>
                    <a:pt x="372" y="155"/>
                  </a:lnTo>
                  <a:lnTo>
                    <a:pt x="382" y="147"/>
                  </a:lnTo>
                  <a:lnTo>
                    <a:pt x="387" y="136"/>
                  </a:lnTo>
                  <a:lnTo>
                    <a:pt x="394" y="126"/>
                  </a:lnTo>
                  <a:lnTo>
                    <a:pt x="398" y="115"/>
                  </a:lnTo>
                  <a:lnTo>
                    <a:pt x="403" y="105"/>
                  </a:lnTo>
                  <a:lnTo>
                    <a:pt x="403" y="91"/>
                  </a:lnTo>
                  <a:lnTo>
                    <a:pt x="403" y="79"/>
                  </a:lnTo>
                  <a:lnTo>
                    <a:pt x="401" y="67"/>
                  </a:lnTo>
                  <a:lnTo>
                    <a:pt x="398" y="54"/>
                  </a:lnTo>
                  <a:lnTo>
                    <a:pt x="391" y="40"/>
                  </a:lnTo>
                  <a:lnTo>
                    <a:pt x="382" y="27"/>
                  </a:lnTo>
                  <a:lnTo>
                    <a:pt x="372" y="13"/>
                  </a:lnTo>
                  <a:lnTo>
                    <a:pt x="361" y="0"/>
                  </a:lnTo>
                  <a:close/>
                </a:path>
              </a:pathLst>
            </a:custGeom>
            <a:solidFill>
              <a:srgbClr val="C4E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2" name="Freeform 314"/>
            <p:cNvSpPr>
              <a:spLocks/>
            </p:cNvSpPr>
            <p:nvPr/>
          </p:nvSpPr>
          <p:spPr bwMode="auto">
            <a:xfrm>
              <a:off x="1899" y="1816"/>
              <a:ext cx="468" cy="147"/>
            </a:xfrm>
            <a:custGeom>
              <a:avLst/>
              <a:gdLst>
                <a:gd name="T0" fmla="*/ 932 w 938"/>
                <a:gd name="T1" fmla="*/ 0 h 294"/>
                <a:gd name="T2" fmla="*/ 910 w 938"/>
                <a:gd name="T3" fmla="*/ 0 h 294"/>
                <a:gd name="T4" fmla="*/ 889 w 938"/>
                <a:gd name="T5" fmla="*/ 4 h 294"/>
                <a:gd name="T6" fmla="*/ 859 w 938"/>
                <a:gd name="T7" fmla="*/ 7 h 294"/>
                <a:gd name="T8" fmla="*/ 824 w 938"/>
                <a:gd name="T9" fmla="*/ 13 h 294"/>
                <a:gd name="T10" fmla="*/ 786 w 938"/>
                <a:gd name="T11" fmla="*/ 18 h 294"/>
                <a:gd name="T12" fmla="*/ 744 w 938"/>
                <a:gd name="T13" fmla="*/ 23 h 294"/>
                <a:gd name="T14" fmla="*/ 699 w 938"/>
                <a:gd name="T15" fmla="*/ 30 h 294"/>
                <a:gd name="T16" fmla="*/ 649 w 938"/>
                <a:gd name="T17" fmla="*/ 37 h 294"/>
                <a:gd name="T18" fmla="*/ 598 w 938"/>
                <a:gd name="T19" fmla="*/ 46 h 294"/>
                <a:gd name="T20" fmla="*/ 546 w 938"/>
                <a:gd name="T21" fmla="*/ 54 h 294"/>
                <a:gd name="T22" fmla="*/ 492 w 938"/>
                <a:gd name="T23" fmla="*/ 63 h 294"/>
                <a:gd name="T24" fmla="*/ 438 w 938"/>
                <a:gd name="T25" fmla="*/ 73 h 294"/>
                <a:gd name="T26" fmla="*/ 385 w 938"/>
                <a:gd name="T27" fmla="*/ 84 h 294"/>
                <a:gd name="T28" fmla="*/ 332 w 938"/>
                <a:gd name="T29" fmla="*/ 94 h 294"/>
                <a:gd name="T30" fmla="*/ 282 w 938"/>
                <a:gd name="T31" fmla="*/ 106 h 294"/>
                <a:gd name="T32" fmla="*/ 231 w 938"/>
                <a:gd name="T33" fmla="*/ 117 h 294"/>
                <a:gd name="T34" fmla="*/ 185 w 938"/>
                <a:gd name="T35" fmla="*/ 127 h 294"/>
                <a:gd name="T36" fmla="*/ 143 w 938"/>
                <a:gd name="T37" fmla="*/ 140 h 294"/>
                <a:gd name="T38" fmla="*/ 105 w 938"/>
                <a:gd name="T39" fmla="*/ 152 h 294"/>
                <a:gd name="T40" fmla="*/ 71 w 938"/>
                <a:gd name="T41" fmla="*/ 164 h 294"/>
                <a:gd name="T42" fmla="*/ 42 w 938"/>
                <a:gd name="T43" fmla="*/ 176 h 294"/>
                <a:gd name="T44" fmla="*/ 21 w 938"/>
                <a:gd name="T45" fmla="*/ 190 h 294"/>
                <a:gd name="T46" fmla="*/ 4 w 938"/>
                <a:gd name="T47" fmla="*/ 207 h 294"/>
                <a:gd name="T48" fmla="*/ 0 w 938"/>
                <a:gd name="T49" fmla="*/ 226 h 294"/>
                <a:gd name="T50" fmla="*/ 9 w 938"/>
                <a:gd name="T51" fmla="*/ 239 h 294"/>
                <a:gd name="T52" fmla="*/ 28 w 938"/>
                <a:gd name="T53" fmla="*/ 251 h 294"/>
                <a:gd name="T54" fmla="*/ 58 w 938"/>
                <a:gd name="T55" fmla="*/ 263 h 294"/>
                <a:gd name="T56" fmla="*/ 96 w 938"/>
                <a:gd name="T57" fmla="*/ 275 h 294"/>
                <a:gd name="T58" fmla="*/ 148 w 938"/>
                <a:gd name="T59" fmla="*/ 287 h 294"/>
                <a:gd name="T60" fmla="*/ 179 w 938"/>
                <a:gd name="T61" fmla="*/ 291 h 294"/>
                <a:gd name="T62" fmla="*/ 185 w 938"/>
                <a:gd name="T63" fmla="*/ 275 h 294"/>
                <a:gd name="T64" fmla="*/ 198 w 938"/>
                <a:gd name="T65" fmla="*/ 254 h 294"/>
                <a:gd name="T66" fmla="*/ 212 w 938"/>
                <a:gd name="T67" fmla="*/ 237 h 294"/>
                <a:gd name="T68" fmla="*/ 235 w 938"/>
                <a:gd name="T69" fmla="*/ 218 h 294"/>
                <a:gd name="T70" fmla="*/ 256 w 938"/>
                <a:gd name="T71" fmla="*/ 202 h 294"/>
                <a:gd name="T72" fmla="*/ 273 w 938"/>
                <a:gd name="T73" fmla="*/ 192 h 294"/>
                <a:gd name="T74" fmla="*/ 292 w 938"/>
                <a:gd name="T75" fmla="*/ 180 h 294"/>
                <a:gd name="T76" fmla="*/ 311 w 938"/>
                <a:gd name="T77" fmla="*/ 167 h 294"/>
                <a:gd name="T78" fmla="*/ 334 w 938"/>
                <a:gd name="T79" fmla="*/ 155 h 294"/>
                <a:gd name="T80" fmla="*/ 358 w 938"/>
                <a:gd name="T81" fmla="*/ 143 h 294"/>
                <a:gd name="T82" fmla="*/ 386 w 938"/>
                <a:gd name="T83" fmla="*/ 131 h 294"/>
                <a:gd name="T84" fmla="*/ 418 w 938"/>
                <a:gd name="T85" fmla="*/ 119 h 294"/>
                <a:gd name="T86" fmla="*/ 451 w 938"/>
                <a:gd name="T87" fmla="*/ 106 h 294"/>
                <a:gd name="T88" fmla="*/ 487 w 938"/>
                <a:gd name="T89" fmla="*/ 94 h 294"/>
                <a:gd name="T90" fmla="*/ 527 w 938"/>
                <a:gd name="T91" fmla="*/ 82 h 294"/>
                <a:gd name="T92" fmla="*/ 569 w 938"/>
                <a:gd name="T93" fmla="*/ 70 h 294"/>
                <a:gd name="T94" fmla="*/ 614 w 938"/>
                <a:gd name="T95" fmla="*/ 58 h 294"/>
                <a:gd name="T96" fmla="*/ 665 w 938"/>
                <a:gd name="T97" fmla="*/ 47 h 294"/>
                <a:gd name="T98" fmla="*/ 718 w 938"/>
                <a:gd name="T99" fmla="*/ 35 h 294"/>
                <a:gd name="T100" fmla="*/ 776 w 938"/>
                <a:gd name="T101" fmla="*/ 25 h 294"/>
                <a:gd name="T102" fmla="*/ 837 w 938"/>
                <a:gd name="T103" fmla="*/ 14 h 294"/>
                <a:gd name="T104" fmla="*/ 901 w 938"/>
                <a:gd name="T105" fmla="*/ 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8" h="294">
                  <a:moveTo>
                    <a:pt x="938" y="0"/>
                  </a:moveTo>
                  <a:lnTo>
                    <a:pt x="932" y="0"/>
                  </a:lnTo>
                  <a:lnTo>
                    <a:pt x="920" y="0"/>
                  </a:lnTo>
                  <a:lnTo>
                    <a:pt x="910" y="0"/>
                  </a:lnTo>
                  <a:lnTo>
                    <a:pt x="901" y="2"/>
                  </a:lnTo>
                  <a:lnTo>
                    <a:pt x="889" y="4"/>
                  </a:lnTo>
                  <a:lnTo>
                    <a:pt x="877" y="7"/>
                  </a:lnTo>
                  <a:lnTo>
                    <a:pt x="859" y="7"/>
                  </a:lnTo>
                  <a:lnTo>
                    <a:pt x="844" y="11"/>
                  </a:lnTo>
                  <a:lnTo>
                    <a:pt x="824" y="13"/>
                  </a:lnTo>
                  <a:lnTo>
                    <a:pt x="807" y="16"/>
                  </a:lnTo>
                  <a:lnTo>
                    <a:pt x="786" y="18"/>
                  </a:lnTo>
                  <a:lnTo>
                    <a:pt x="767" y="21"/>
                  </a:lnTo>
                  <a:lnTo>
                    <a:pt x="744" y="23"/>
                  </a:lnTo>
                  <a:lnTo>
                    <a:pt x="724" y="28"/>
                  </a:lnTo>
                  <a:lnTo>
                    <a:pt x="699" y="30"/>
                  </a:lnTo>
                  <a:lnTo>
                    <a:pt x="675" y="33"/>
                  </a:lnTo>
                  <a:lnTo>
                    <a:pt x="649" y="37"/>
                  </a:lnTo>
                  <a:lnTo>
                    <a:pt x="625" y="42"/>
                  </a:lnTo>
                  <a:lnTo>
                    <a:pt x="598" y="46"/>
                  </a:lnTo>
                  <a:lnTo>
                    <a:pt x="572" y="49"/>
                  </a:lnTo>
                  <a:lnTo>
                    <a:pt x="546" y="54"/>
                  </a:lnTo>
                  <a:lnTo>
                    <a:pt x="520" y="60"/>
                  </a:lnTo>
                  <a:lnTo>
                    <a:pt x="492" y="63"/>
                  </a:lnTo>
                  <a:lnTo>
                    <a:pt x="465" y="68"/>
                  </a:lnTo>
                  <a:lnTo>
                    <a:pt x="438" y="73"/>
                  </a:lnTo>
                  <a:lnTo>
                    <a:pt x="412" y="79"/>
                  </a:lnTo>
                  <a:lnTo>
                    <a:pt x="385" y="84"/>
                  </a:lnTo>
                  <a:lnTo>
                    <a:pt x="358" y="89"/>
                  </a:lnTo>
                  <a:lnTo>
                    <a:pt x="332" y="94"/>
                  </a:lnTo>
                  <a:lnTo>
                    <a:pt x="308" y="101"/>
                  </a:lnTo>
                  <a:lnTo>
                    <a:pt x="282" y="106"/>
                  </a:lnTo>
                  <a:lnTo>
                    <a:pt x="256" y="112"/>
                  </a:lnTo>
                  <a:lnTo>
                    <a:pt x="231" y="117"/>
                  </a:lnTo>
                  <a:lnTo>
                    <a:pt x="209" y="122"/>
                  </a:lnTo>
                  <a:lnTo>
                    <a:pt x="185" y="127"/>
                  </a:lnTo>
                  <a:lnTo>
                    <a:pt x="164" y="134"/>
                  </a:lnTo>
                  <a:lnTo>
                    <a:pt x="143" y="140"/>
                  </a:lnTo>
                  <a:lnTo>
                    <a:pt x="125" y="146"/>
                  </a:lnTo>
                  <a:lnTo>
                    <a:pt x="105" y="152"/>
                  </a:lnTo>
                  <a:lnTo>
                    <a:pt x="89" y="159"/>
                  </a:lnTo>
                  <a:lnTo>
                    <a:pt x="71" y="164"/>
                  </a:lnTo>
                  <a:lnTo>
                    <a:pt x="58" y="171"/>
                  </a:lnTo>
                  <a:lnTo>
                    <a:pt x="42" y="176"/>
                  </a:lnTo>
                  <a:lnTo>
                    <a:pt x="31" y="183"/>
                  </a:lnTo>
                  <a:lnTo>
                    <a:pt x="21" y="190"/>
                  </a:lnTo>
                  <a:lnTo>
                    <a:pt x="16" y="197"/>
                  </a:lnTo>
                  <a:lnTo>
                    <a:pt x="4" y="207"/>
                  </a:lnTo>
                  <a:lnTo>
                    <a:pt x="0" y="221"/>
                  </a:lnTo>
                  <a:lnTo>
                    <a:pt x="0" y="226"/>
                  </a:lnTo>
                  <a:lnTo>
                    <a:pt x="4" y="232"/>
                  </a:lnTo>
                  <a:lnTo>
                    <a:pt x="9" y="239"/>
                  </a:lnTo>
                  <a:lnTo>
                    <a:pt x="19" y="246"/>
                  </a:lnTo>
                  <a:lnTo>
                    <a:pt x="28" y="251"/>
                  </a:lnTo>
                  <a:lnTo>
                    <a:pt x="42" y="256"/>
                  </a:lnTo>
                  <a:lnTo>
                    <a:pt x="58" y="263"/>
                  </a:lnTo>
                  <a:lnTo>
                    <a:pt x="77" y="270"/>
                  </a:lnTo>
                  <a:lnTo>
                    <a:pt x="96" y="275"/>
                  </a:lnTo>
                  <a:lnTo>
                    <a:pt x="122" y="280"/>
                  </a:lnTo>
                  <a:lnTo>
                    <a:pt x="148" y="287"/>
                  </a:lnTo>
                  <a:lnTo>
                    <a:pt x="179" y="294"/>
                  </a:lnTo>
                  <a:lnTo>
                    <a:pt x="179" y="291"/>
                  </a:lnTo>
                  <a:lnTo>
                    <a:pt x="181" y="286"/>
                  </a:lnTo>
                  <a:lnTo>
                    <a:pt x="185" y="275"/>
                  </a:lnTo>
                  <a:lnTo>
                    <a:pt x="193" y="263"/>
                  </a:lnTo>
                  <a:lnTo>
                    <a:pt x="198" y="254"/>
                  </a:lnTo>
                  <a:lnTo>
                    <a:pt x="205" y="246"/>
                  </a:lnTo>
                  <a:lnTo>
                    <a:pt x="212" y="237"/>
                  </a:lnTo>
                  <a:lnTo>
                    <a:pt x="225" y="228"/>
                  </a:lnTo>
                  <a:lnTo>
                    <a:pt x="235" y="218"/>
                  </a:lnTo>
                  <a:lnTo>
                    <a:pt x="249" y="207"/>
                  </a:lnTo>
                  <a:lnTo>
                    <a:pt x="256" y="202"/>
                  </a:lnTo>
                  <a:lnTo>
                    <a:pt x="265" y="197"/>
                  </a:lnTo>
                  <a:lnTo>
                    <a:pt x="273" y="192"/>
                  </a:lnTo>
                  <a:lnTo>
                    <a:pt x="284" y="186"/>
                  </a:lnTo>
                  <a:lnTo>
                    <a:pt x="292" y="180"/>
                  </a:lnTo>
                  <a:lnTo>
                    <a:pt x="301" y="173"/>
                  </a:lnTo>
                  <a:lnTo>
                    <a:pt x="311" y="167"/>
                  </a:lnTo>
                  <a:lnTo>
                    <a:pt x="324" y="162"/>
                  </a:lnTo>
                  <a:lnTo>
                    <a:pt x="334" y="155"/>
                  </a:lnTo>
                  <a:lnTo>
                    <a:pt x="346" y="148"/>
                  </a:lnTo>
                  <a:lnTo>
                    <a:pt x="358" y="143"/>
                  </a:lnTo>
                  <a:lnTo>
                    <a:pt x="374" y="138"/>
                  </a:lnTo>
                  <a:lnTo>
                    <a:pt x="386" y="131"/>
                  </a:lnTo>
                  <a:lnTo>
                    <a:pt x="402" y="124"/>
                  </a:lnTo>
                  <a:lnTo>
                    <a:pt x="418" y="119"/>
                  </a:lnTo>
                  <a:lnTo>
                    <a:pt x="435" y="113"/>
                  </a:lnTo>
                  <a:lnTo>
                    <a:pt x="451" y="106"/>
                  </a:lnTo>
                  <a:lnTo>
                    <a:pt x="470" y="100"/>
                  </a:lnTo>
                  <a:lnTo>
                    <a:pt x="487" y="94"/>
                  </a:lnTo>
                  <a:lnTo>
                    <a:pt x="508" y="89"/>
                  </a:lnTo>
                  <a:lnTo>
                    <a:pt x="527" y="82"/>
                  </a:lnTo>
                  <a:lnTo>
                    <a:pt x="548" y="77"/>
                  </a:lnTo>
                  <a:lnTo>
                    <a:pt x="569" y="70"/>
                  </a:lnTo>
                  <a:lnTo>
                    <a:pt x="591" y="65"/>
                  </a:lnTo>
                  <a:lnTo>
                    <a:pt x="614" y="58"/>
                  </a:lnTo>
                  <a:lnTo>
                    <a:pt x="638" y="53"/>
                  </a:lnTo>
                  <a:lnTo>
                    <a:pt x="665" y="47"/>
                  </a:lnTo>
                  <a:lnTo>
                    <a:pt x="692" y="42"/>
                  </a:lnTo>
                  <a:lnTo>
                    <a:pt x="718" y="35"/>
                  </a:lnTo>
                  <a:lnTo>
                    <a:pt x="746" y="30"/>
                  </a:lnTo>
                  <a:lnTo>
                    <a:pt x="776" y="25"/>
                  </a:lnTo>
                  <a:lnTo>
                    <a:pt x="807" y="20"/>
                  </a:lnTo>
                  <a:lnTo>
                    <a:pt x="837" y="14"/>
                  </a:lnTo>
                  <a:lnTo>
                    <a:pt x="870" y="9"/>
                  </a:lnTo>
                  <a:lnTo>
                    <a:pt x="901" y="4"/>
                  </a:lnTo>
                  <a:lnTo>
                    <a:pt x="938" y="0"/>
                  </a:lnTo>
                  <a:close/>
                </a:path>
              </a:pathLst>
            </a:custGeom>
            <a:solidFill>
              <a:srgbClr val="FFEB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3" name="Freeform 315"/>
            <p:cNvSpPr>
              <a:spLocks/>
            </p:cNvSpPr>
            <p:nvPr/>
          </p:nvSpPr>
          <p:spPr bwMode="auto">
            <a:xfrm>
              <a:off x="2720" y="2122"/>
              <a:ext cx="840" cy="519"/>
            </a:xfrm>
            <a:custGeom>
              <a:avLst/>
              <a:gdLst>
                <a:gd name="T0" fmla="*/ 5 w 1679"/>
                <a:gd name="T1" fmla="*/ 856 h 1039"/>
                <a:gd name="T2" fmla="*/ 22 w 1679"/>
                <a:gd name="T3" fmla="*/ 866 h 1039"/>
                <a:gd name="T4" fmla="*/ 43 w 1679"/>
                <a:gd name="T5" fmla="*/ 879 h 1039"/>
                <a:gd name="T6" fmla="*/ 66 w 1679"/>
                <a:gd name="T7" fmla="*/ 894 h 1039"/>
                <a:gd name="T8" fmla="*/ 93 w 1679"/>
                <a:gd name="T9" fmla="*/ 913 h 1039"/>
                <a:gd name="T10" fmla="*/ 125 w 1679"/>
                <a:gd name="T11" fmla="*/ 931 h 1039"/>
                <a:gd name="T12" fmla="*/ 147 w 1679"/>
                <a:gd name="T13" fmla="*/ 945 h 1039"/>
                <a:gd name="T14" fmla="*/ 165 w 1679"/>
                <a:gd name="T15" fmla="*/ 955 h 1039"/>
                <a:gd name="T16" fmla="*/ 182 w 1679"/>
                <a:gd name="T17" fmla="*/ 964 h 1039"/>
                <a:gd name="T18" fmla="*/ 200 w 1679"/>
                <a:gd name="T19" fmla="*/ 974 h 1039"/>
                <a:gd name="T20" fmla="*/ 226 w 1679"/>
                <a:gd name="T21" fmla="*/ 986 h 1039"/>
                <a:gd name="T22" fmla="*/ 260 w 1679"/>
                <a:gd name="T23" fmla="*/ 1002 h 1039"/>
                <a:gd name="T24" fmla="*/ 295 w 1679"/>
                <a:gd name="T25" fmla="*/ 1016 h 1039"/>
                <a:gd name="T26" fmla="*/ 332 w 1679"/>
                <a:gd name="T27" fmla="*/ 1026 h 1039"/>
                <a:gd name="T28" fmla="*/ 367 w 1679"/>
                <a:gd name="T29" fmla="*/ 1033 h 1039"/>
                <a:gd name="T30" fmla="*/ 401 w 1679"/>
                <a:gd name="T31" fmla="*/ 1037 h 1039"/>
                <a:gd name="T32" fmla="*/ 433 w 1679"/>
                <a:gd name="T33" fmla="*/ 1035 h 1039"/>
                <a:gd name="T34" fmla="*/ 464 w 1679"/>
                <a:gd name="T35" fmla="*/ 1030 h 1039"/>
                <a:gd name="T36" fmla="*/ 485 w 1679"/>
                <a:gd name="T37" fmla="*/ 1021 h 1039"/>
                <a:gd name="T38" fmla="*/ 504 w 1679"/>
                <a:gd name="T39" fmla="*/ 1009 h 1039"/>
                <a:gd name="T40" fmla="*/ 527 w 1679"/>
                <a:gd name="T41" fmla="*/ 992 h 1039"/>
                <a:gd name="T42" fmla="*/ 556 w 1679"/>
                <a:gd name="T43" fmla="*/ 973 h 1039"/>
                <a:gd name="T44" fmla="*/ 587 w 1679"/>
                <a:gd name="T45" fmla="*/ 948 h 1039"/>
                <a:gd name="T46" fmla="*/ 622 w 1679"/>
                <a:gd name="T47" fmla="*/ 919 h 1039"/>
                <a:gd name="T48" fmla="*/ 662 w 1679"/>
                <a:gd name="T49" fmla="*/ 887 h 1039"/>
                <a:gd name="T50" fmla="*/ 704 w 1679"/>
                <a:gd name="T51" fmla="*/ 854 h 1039"/>
                <a:gd name="T52" fmla="*/ 749 w 1679"/>
                <a:gd name="T53" fmla="*/ 816 h 1039"/>
                <a:gd name="T54" fmla="*/ 796 w 1679"/>
                <a:gd name="T55" fmla="*/ 776 h 1039"/>
                <a:gd name="T56" fmla="*/ 845 w 1679"/>
                <a:gd name="T57" fmla="*/ 734 h 1039"/>
                <a:gd name="T58" fmla="*/ 895 w 1679"/>
                <a:gd name="T59" fmla="*/ 691 h 1039"/>
                <a:gd name="T60" fmla="*/ 947 w 1679"/>
                <a:gd name="T61" fmla="*/ 646 h 1039"/>
                <a:gd name="T62" fmla="*/ 1000 w 1679"/>
                <a:gd name="T63" fmla="*/ 600 h 1039"/>
                <a:gd name="T64" fmla="*/ 1052 w 1679"/>
                <a:gd name="T65" fmla="*/ 553 h 1039"/>
                <a:gd name="T66" fmla="*/ 1106 w 1679"/>
                <a:gd name="T67" fmla="*/ 508 h 1039"/>
                <a:gd name="T68" fmla="*/ 1158 w 1679"/>
                <a:gd name="T69" fmla="*/ 463 h 1039"/>
                <a:gd name="T70" fmla="*/ 1210 w 1679"/>
                <a:gd name="T71" fmla="*/ 416 h 1039"/>
                <a:gd name="T72" fmla="*/ 1260 w 1679"/>
                <a:gd name="T73" fmla="*/ 371 h 1039"/>
                <a:gd name="T74" fmla="*/ 1311 w 1679"/>
                <a:gd name="T75" fmla="*/ 327 h 1039"/>
                <a:gd name="T76" fmla="*/ 1360 w 1679"/>
                <a:gd name="T77" fmla="*/ 284 h 1039"/>
                <a:gd name="T78" fmla="*/ 1405 w 1679"/>
                <a:gd name="T79" fmla="*/ 242 h 1039"/>
                <a:gd name="T80" fmla="*/ 1448 w 1679"/>
                <a:gd name="T81" fmla="*/ 202 h 1039"/>
                <a:gd name="T82" fmla="*/ 1490 w 1679"/>
                <a:gd name="T83" fmla="*/ 166 h 1039"/>
                <a:gd name="T84" fmla="*/ 1528 w 1679"/>
                <a:gd name="T85" fmla="*/ 133 h 1039"/>
                <a:gd name="T86" fmla="*/ 1561 w 1679"/>
                <a:gd name="T87" fmla="*/ 101 h 1039"/>
                <a:gd name="T88" fmla="*/ 1593 w 1679"/>
                <a:gd name="T89" fmla="*/ 72 h 1039"/>
                <a:gd name="T90" fmla="*/ 1619 w 1679"/>
                <a:gd name="T91" fmla="*/ 49 h 1039"/>
                <a:gd name="T92" fmla="*/ 1641 w 1679"/>
                <a:gd name="T93" fmla="*/ 30 h 1039"/>
                <a:gd name="T94" fmla="*/ 1659 w 1679"/>
                <a:gd name="T95" fmla="*/ 14 h 1039"/>
                <a:gd name="T96" fmla="*/ 1674 w 1679"/>
                <a:gd name="T97" fmla="*/ 2 h 1039"/>
                <a:gd name="T98" fmla="*/ 533 w 1679"/>
                <a:gd name="T99" fmla="*/ 894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9" h="1039">
                  <a:moveTo>
                    <a:pt x="0" y="853"/>
                  </a:moveTo>
                  <a:lnTo>
                    <a:pt x="5" y="856"/>
                  </a:lnTo>
                  <a:lnTo>
                    <a:pt x="13" y="861"/>
                  </a:lnTo>
                  <a:lnTo>
                    <a:pt x="22" y="866"/>
                  </a:lnTo>
                  <a:lnTo>
                    <a:pt x="33" y="873"/>
                  </a:lnTo>
                  <a:lnTo>
                    <a:pt x="43" y="879"/>
                  </a:lnTo>
                  <a:lnTo>
                    <a:pt x="53" y="887"/>
                  </a:lnTo>
                  <a:lnTo>
                    <a:pt x="66" y="894"/>
                  </a:lnTo>
                  <a:lnTo>
                    <a:pt x="81" y="905"/>
                  </a:lnTo>
                  <a:lnTo>
                    <a:pt x="93" y="913"/>
                  </a:lnTo>
                  <a:lnTo>
                    <a:pt x="109" y="922"/>
                  </a:lnTo>
                  <a:lnTo>
                    <a:pt x="125" y="931"/>
                  </a:lnTo>
                  <a:lnTo>
                    <a:pt x="140" y="941"/>
                  </a:lnTo>
                  <a:lnTo>
                    <a:pt x="147" y="945"/>
                  </a:lnTo>
                  <a:lnTo>
                    <a:pt x="156" y="950"/>
                  </a:lnTo>
                  <a:lnTo>
                    <a:pt x="165" y="955"/>
                  </a:lnTo>
                  <a:lnTo>
                    <a:pt x="173" y="960"/>
                  </a:lnTo>
                  <a:lnTo>
                    <a:pt x="182" y="964"/>
                  </a:lnTo>
                  <a:lnTo>
                    <a:pt x="191" y="969"/>
                  </a:lnTo>
                  <a:lnTo>
                    <a:pt x="200" y="974"/>
                  </a:lnTo>
                  <a:lnTo>
                    <a:pt x="210" y="979"/>
                  </a:lnTo>
                  <a:lnTo>
                    <a:pt x="226" y="986"/>
                  </a:lnTo>
                  <a:lnTo>
                    <a:pt x="243" y="995"/>
                  </a:lnTo>
                  <a:lnTo>
                    <a:pt x="260" y="1002"/>
                  </a:lnTo>
                  <a:lnTo>
                    <a:pt x="280" y="1011"/>
                  </a:lnTo>
                  <a:lnTo>
                    <a:pt x="295" y="1016"/>
                  </a:lnTo>
                  <a:lnTo>
                    <a:pt x="314" y="1021"/>
                  </a:lnTo>
                  <a:lnTo>
                    <a:pt x="332" y="1026"/>
                  </a:lnTo>
                  <a:lnTo>
                    <a:pt x="351" y="1032"/>
                  </a:lnTo>
                  <a:lnTo>
                    <a:pt x="367" y="1033"/>
                  </a:lnTo>
                  <a:lnTo>
                    <a:pt x="384" y="1037"/>
                  </a:lnTo>
                  <a:lnTo>
                    <a:pt x="401" y="1037"/>
                  </a:lnTo>
                  <a:lnTo>
                    <a:pt x="419" y="1039"/>
                  </a:lnTo>
                  <a:lnTo>
                    <a:pt x="433" y="1035"/>
                  </a:lnTo>
                  <a:lnTo>
                    <a:pt x="448" y="1033"/>
                  </a:lnTo>
                  <a:lnTo>
                    <a:pt x="464" y="1030"/>
                  </a:lnTo>
                  <a:lnTo>
                    <a:pt x="480" y="1026"/>
                  </a:lnTo>
                  <a:lnTo>
                    <a:pt x="485" y="1021"/>
                  </a:lnTo>
                  <a:lnTo>
                    <a:pt x="495" y="1016"/>
                  </a:lnTo>
                  <a:lnTo>
                    <a:pt x="504" y="1009"/>
                  </a:lnTo>
                  <a:lnTo>
                    <a:pt x="516" y="1002"/>
                  </a:lnTo>
                  <a:lnTo>
                    <a:pt x="527" y="992"/>
                  </a:lnTo>
                  <a:lnTo>
                    <a:pt x="540" y="983"/>
                  </a:lnTo>
                  <a:lnTo>
                    <a:pt x="556" y="973"/>
                  </a:lnTo>
                  <a:lnTo>
                    <a:pt x="572" y="962"/>
                  </a:lnTo>
                  <a:lnTo>
                    <a:pt x="587" y="948"/>
                  </a:lnTo>
                  <a:lnTo>
                    <a:pt x="605" y="934"/>
                  </a:lnTo>
                  <a:lnTo>
                    <a:pt x="622" y="919"/>
                  </a:lnTo>
                  <a:lnTo>
                    <a:pt x="643" y="905"/>
                  </a:lnTo>
                  <a:lnTo>
                    <a:pt x="662" y="887"/>
                  </a:lnTo>
                  <a:lnTo>
                    <a:pt x="683" y="872"/>
                  </a:lnTo>
                  <a:lnTo>
                    <a:pt x="704" y="854"/>
                  </a:lnTo>
                  <a:lnTo>
                    <a:pt x="728" y="837"/>
                  </a:lnTo>
                  <a:lnTo>
                    <a:pt x="749" y="816"/>
                  </a:lnTo>
                  <a:lnTo>
                    <a:pt x="773" y="797"/>
                  </a:lnTo>
                  <a:lnTo>
                    <a:pt x="796" y="776"/>
                  </a:lnTo>
                  <a:lnTo>
                    <a:pt x="820" y="757"/>
                  </a:lnTo>
                  <a:lnTo>
                    <a:pt x="845" y="734"/>
                  </a:lnTo>
                  <a:lnTo>
                    <a:pt x="869" y="713"/>
                  </a:lnTo>
                  <a:lnTo>
                    <a:pt x="895" y="691"/>
                  </a:lnTo>
                  <a:lnTo>
                    <a:pt x="921" y="670"/>
                  </a:lnTo>
                  <a:lnTo>
                    <a:pt x="947" y="646"/>
                  </a:lnTo>
                  <a:lnTo>
                    <a:pt x="973" y="623"/>
                  </a:lnTo>
                  <a:lnTo>
                    <a:pt x="1000" y="600"/>
                  </a:lnTo>
                  <a:lnTo>
                    <a:pt x="1026" y="578"/>
                  </a:lnTo>
                  <a:lnTo>
                    <a:pt x="1052" y="553"/>
                  </a:lnTo>
                  <a:lnTo>
                    <a:pt x="1080" y="533"/>
                  </a:lnTo>
                  <a:lnTo>
                    <a:pt x="1106" y="508"/>
                  </a:lnTo>
                  <a:lnTo>
                    <a:pt x="1133" y="487"/>
                  </a:lnTo>
                  <a:lnTo>
                    <a:pt x="1158" y="463"/>
                  </a:lnTo>
                  <a:lnTo>
                    <a:pt x="1184" y="440"/>
                  </a:lnTo>
                  <a:lnTo>
                    <a:pt x="1210" y="416"/>
                  </a:lnTo>
                  <a:lnTo>
                    <a:pt x="1236" y="393"/>
                  </a:lnTo>
                  <a:lnTo>
                    <a:pt x="1260" y="371"/>
                  </a:lnTo>
                  <a:lnTo>
                    <a:pt x="1286" y="348"/>
                  </a:lnTo>
                  <a:lnTo>
                    <a:pt x="1311" y="327"/>
                  </a:lnTo>
                  <a:lnTo>
                    <a:pt x="1337" y="307"/>
                  </a:lnTo>
                  <a:lnTo>
                    <a:pt x="1360" y="284"/>
                  </a:lnTo>
                  <a:lnTo>
                    <a:pt x="1382" y="263"/>
                  </a:lnTo>
                  <a:lnTo>
                    <a:pt x="1405" y="242"/>
                  </a:lnTo>
                  <a:lnTo>
                    <a:pt x="1429" y="223"/>
                  </a:lnTo>
                  <a:lnTo>
                    <a:pt x="1448" y="202"/>
                  </a:lnTo>
                  <a:lnTo>
                    <a:pt x="1469" y="185"/>
                  </a:lnTo>
                  <a:lnTo>
                    <a:pt x="1490" y="166"/>
                  </a:lnTo>
                  <a:lnTo>
                    <a:pt x="1511" y="150"/>
                  </a:lnTo>
                  <a:lnTo>
                    <a:pt x="1528" y="133"/>
                  </a:lnTo>
                  <a:lnTo>
                    <a:pt x="1546" y="117"/>
                  </a:lnTo>
                  <a:lnTo>
                    <a:pt x="1561" y="101"/>
                  </a:lnTo>
                  <a:lnTo>
                    <a:pt x="1579" y="87"/>
                  </a:lnTo>
                  <a:lnTo>
                    <a:pt x="1593" y="72"/>
                  </a:lnTo>
                  <a:lnTo>
                    <a:pt x="1606" y="61"/>
                  </a:lnTo>
                  <a:lnTo>
                    <a:pt x="1619" y="49"/>
                  </a:lnTo>
                  <a:lnTo>
                    <a:pt x="1633" y="40"/>
                  </a:lnTo>
                  <a:lnTo>
                    <a:pt x="1641" y="30"/>
                  </a:lnTo>
                  <a:lnTo>
                    <a:pt x="1652" y="21"/>
                  </a:lnTo>
                  <a:lnTo>
                    <a:pt x="1659" y="14"/>
                  </a:lnTo>
                  <a:lnTo>
                    <a:pt x="1666" y="9"/>
                  </a:lnTo>
                  <a:lnTo>
                    <a:pt x="1674" y="2"/>
                  </a:lnTo>
                  <a:lnTo>
                    <a:pt x="1679" y="0"/>
                  </a:lnTo>
                  <a:lnTo>
                    <a:pt x="533" y="894"/>
                  </a:lnTo>
                  <a:lnTo>
                    <a:pt x="0" y="853"/>
                  </a:lnTo>
                  <a:close/>
                </a:path>
              </a:pathLst>
            </a:custGeom>
            <a:solidFill>
              <a:srgbClr val="FFEB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4" name="Freeform 316"/>
            <p:cNvSpPr>
              <a:spLocks/>
            </p:cNvSpPr>
            <p:nvPr/>
          </p:nvSpPr>
          <p:spPr bwMode="auto">
            <a:xfrm>
              <a:off x="1661" y="3547"/>
              <a:ext cx="203" cy="333"/>
            </a:xfrm>
            <a:custGeom>
              <a:avLst/>
              <a:gdLst>
                <a:gd name="T0" fmla="*/ 355 w 406"/>
                <a:gd name="T1" fmla="*/ 0 h 666"/>
                <a:gd name="T2" fmla="*/ 334 w 406"/>
                <a:gd name="T3" fmla="*/ 5 h 666"/>
                <a:gd name="T4" fmla="*/ 315 w 406"/>
                <a:gd name="T5" fmla="*/ 12 h 666"/>
                <a:gd name="T6" fmla="*/ 291 w 406"/>
                <a:gd name="T7" fmla="*/ 22 h 666"/>
                <a:gd name="T8" fmla="*/ 261 w 406"/>
                <a:gd name="T9" fmla="*/ 33 h 666"/>
                <a:gd name="T10" fmla="*/ 232 w 406"/>
                <a:gd name="T11" fmla="*/ 46 h 666"/>
                <a:gd name="T12" fmla="*/ 200 w 406"/>
                <a:gd name="T13" fmla="*/ 62 h 666"/>
                <a:gd name="T14" fmla="*/ 167 w 406"/>
                <a:gd name="T15" fmla="*/ 80 h 666"/>
                <a:gd name="T16" fmla="*/ 134 w 406"/>
                <a:gd name="T17" fmla="*/ 99 h 666"/>
                <a:gd name="T18" fmla="*/ 103 w 406"/>
                <a:gd name="T19" fmla="*/ 120 h 666"/>
                <a:gd name="T20" fmla="*/ 73 w 406"/>
                <a:gd name="T21" fmla="*/ 142 h 666"/>
                <a:gd name="T22" fmla="*/ 47 w 406"/>
                <a:gd name="T23" fmla="*/ 166 h 666"/>
                <a:gd name="T24" fmla="*/ 27 w 406"/>
                <a:gd name="T25" fmla="*/ 193 h 666"/>
                <a:gd name="T26" fmla="*/ 11 w 406"/>
                <a:gd name="T27" fmla="*/ 220 h 666"/>
                <a:gd name="T28" fmla="*/ 2 w 406"/>
                <a:gd name="T29" fmla="*/ 250 h 666"/>
                <a:gd name="T30" fmla="*/ 0 w 406"/>
                <a:gd name="T31" fmla="*/ 279 h 666"/>
                <a:gd name="T32" fmla="*/ 0 w 406"/>
                <a:gd name="T33" fmla="*/ 311 h 666"/>
                <a:gd name="T34" fmla="*/ 2 w 406"/>
                <a:gd name="T35" fmla="*/ 342 h 666"/>
                <a:gd name="T36" fmla="*/ 7 w 406"/>
                <a:gd name="T37" fmla="*/ 377 h 666"/>
                <a:gd name="T38" fmla="*/ 14 w 406"/>
                <a:gd name="T39" fmla="*/ 410 h 666"/>
                <a:gd name="T40" fmla="*/ 23 w 406"/>
                <a:gd name="T41" fmla="*/ 443 h 666"/>
                <a:gd name="T42" fmla="*/ 33 w 406"/>
                <a:gd name="T43" fmla="*/ 476 h 666"/>
                <a:gd name="T44" fmla="*/ 44 w 406"/>
                <a:gd name="T45" fmla="*/ 507 h 666"/>
                <a:gd name="T46" fmla="*/ 53 w 406"/>
                <a:gd name="T47" fmla="*/ 539 h 666"/>
                <a:gd name="T48" fmla="*/ 63 w 406"/>
                <a:gd name="T49" fmla="*/ 565 h 666"/>
                <a:gd name="T50" fmla="*/ 73 w 406"/>
                <a:gd name="T51" fmla="*/ 591 h 666"/>
                <a:gd name="T52" fmla="*/ 84 w 406"/>
                <a:gd name="T53" fmla="*/ 613 h 666"/>
                <a:gd name="T54" fmla="*/ 94 w 406"/>
                <a:gd name="T55" fmla="*/ 639 h 666"/>
                <a:gd name="T56" fmla="*/ 105 w 406"/>
                <a:gd name="T57" fmla="*/ 662 h 666"/>
                <a:gd name="T58" fmla="*/ 122 w 406"/>
                <a:gd name="T59" fmla="*/ 253 h 666"/>
                <a:gd name="T60" fmla="*/ 140 w 406"/>
                <a:gd name="T61" fmla="*/ 250 h 666"/>
                <a:gd name="T62" fmla="*/ 159 w 406"/>
                <a:gd name="T63" fmla="*/ 245 h 666"/>
                <a:gd name="T64" fmla="*/ 185 w 406"/>
                <a:gd name="T65" fmla="*/ 241 h 666"/>
                <a:gd name="T66" fmla="*/ 213 w 406"/>
                <a:gd name="T67" fmla="*/ 233 h 666"/>
                <a:gd name="T68" fmla="*/ 244 w 406"/>
                <a:gd name="T69" fmla="*/ 224 h 666"/>
                <a:gd name="T70" fmla="*/ 277 w 406"/>
                <a:gd name="T71" fmla="*/ 213 h 666"/>
                <a:gd name="T72" fmla="*/ 310 w 406"/>
                <a:gd name="T73" fmla="*/ 201 h 666"/>
                <a:gd name="T74" fmla="*/ 340 w 406"/>
                <a:gd name="T75" fmla="*/ 184 h 666"/>
                <a:gd name="T76" fmla="*/ 366 w 406"/>
                <a:gd name="T77" fmla="*/ 166 h 666"/>
                <a:gd name="T78" fmla="*/ 385 w 406"/>
                <a:gd name="T79" fmla="*/ 146 h 666"/>
                <a:gd name="T80" fmla="*/ 400 w 406"/>
                <a:gd name="T81" fmla="*/ 123 h 666"/>
                <a:gd name="T82" fmla="*/ 406 w 406"/>
                <a:gd name="T83" fmla="*/ 95 h 666"/>
                <a:gd name="T84" fmla="*/ 402 w 406"/>
                <a:gd name="T85" fmla="*/ 66 h 666"/>
                <a:gd name="T86" fmla="*/ 386 w 406"/>
                <a:gd name="T87" fmla="*/ 34 h 666"/>
                <a:gd name="T88" fmla="*/ 374 w 406"/>
                <a:gd name="T89" fmla="*/ 17 h 666"/>
                <a:gd name="T90" fmla="*/ 360 w 406"/>
                <a:gd name="T9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6" h="666">
                  <a:moveTo>
                    <a:pt x="360" y="0"/>
                  </a:moveTo>
                  <a:lnTo>
                    <a:pt x="355" y="0"/>
                  </a:lnTo>
                  <a:lnTo>
                    <a:pt x="345" y="3"/>
                  </a:lnTo>
                  <a:lnTo>
                    <a:pt x="334" y="5"/>
                  </a:lnTo>
                  <a:lnTo>
                    <a:pt x="326" y="8"/>
                  </a:lnTo>
                  <a:lnTo>
                    <a:pt x="315" y="12"/>
                  </a:lnTo>
                  <a:lnTo>
                    <a:pt x="305" y="17"/>
                  </a:lnTo>
                  <a:lnTo>
                    <a:pt x="291" y="22"/>
                  </a:lnTo>
                  <a:lnTo>
                    <a:pt x="277" y="27"/>
                  </a:lnTo>
                  <a:lnTo>
                    <a:pt x="261" y="33"/>
                  </a:lnTo>
                  <a:lnTo>
                    <a:pt x="247" y="40"/>
                  </a:lnTo>
                  <a:lnTo>
                    <a:pt x="232" y="46"/>
                  </a:lnTo>
                  <a:lnTo>
                    <a:pt x="216" y="55"/>
                  </a:lnTo>
                  <a:lnTo>
                    <a:pt x="200" y="62"/>
                  </a:lnTo>
                  <a:lnTo>
                    <a:pt x="185" y="73"/>
                  </a:lnTo>
                  <a:lnTo>
                    <a:pt x="167" y="80"/>
                  </a:lnTo>
                  <a:lnTo>
                    <a:pt x="150" y="88"/>
                  </a:lnTo>
                  <a:lnTo>
                    <a:pt x="134" y="99"/>
                  </a:lnTo>
                  <a:lnTo>
                    <a:pt x="119" y="109"/>
                  </a:lnTo>
                  <a:lnTo>
                    <a:pt x="103" y="120"/>
                  </a:lnTo>
                  <a:lnTo>
                    <a:pt x="87" y="130"/>
                  </a:lnTo>
                  <a:lnTo>
                    <a:pt x="73" y="142"/>
                  </a:lnTo>
                  <a:lnTo>
                    <a:pt x="61" y="156"/>
                  </a:lnTo>
                  <a:lnTo>
                    <a:pt x="47" y="166"/>
                  </a:lnTo>
                  <a:lnTo>
                    <a:pt x="37" y="180"/>
                  </a:lnTo>
                  <a:lnTo>
                    <a:pt x="27" y="193"/>
                  </a:lnTo>
                  <a:lnTo>
                    <a:pt x="20" y="208"/>
                  </a:lnTo>
                  <a:lnTo>
                    <a:pt x="11" y="220"/>
                  </a:lnTo>
                  <a:lnTo>
                    <a:pt x="6" y="234"/>
                  </a:lnTo>
                  <a:lnTo>
                    <a:pt x="2" y="250"/>
                  </a:lnTo>
                  <a:lnTo>
                    <a:pt x="2" y="266"/>
                  </a:lnTo>
                  <a:lnTo>
                    <a:pt x="0" y="279"/>
                  </a:lnTo>
                  <a:lnTo>
                    <a:pt x="0" y="295"/>
                  </a:lnTo>
                  <a:lnTo>
                    <a:pt x="0" y="311"/>
                  </a:lnTo>
                  <a:lnTo>
                    <a:pt x="2" y="326"/>
                  </a:lnTo>
                  <a:lnTo>
                    <a:pt x="2" y="342"/>
                  </a:lnTo>
                  <a:lnTo>
                    <a:pt x="6" y="359"/>
                  </a:lnTo>
                  <a:lnTo>
                    <a:pt x="7" y="377"/>
                  </a:lnTo>
                  <a:lnTo>
                    <a:pt x="13" y="394"/>
                  </a:lnTo>
                  <a:lnTo>
                    <a:pt x="14" y="410"/>
                  </a:lnTo>
                  <a:lnTo>
                    <a:pt x="18" y="427"/>
                  </a:lnTo>
                  <a:lnTo>
                    <a:pt x="23" y="443"/>
                  </a:lnTo>
                  <a:lnTo>
                    <a:pt x="28" y="460"/>
                  </a:lnTo>
                  <a:lnTo>
                    <a:pt x="33" y="476"/>
                  </a:lnTo>
                  <a:lnTo>
                    <a:pt x="39" y="492"/>
                  </a:lnTo>
                  <a:lnTo>
                    <a:pt x="44" y="507"/>
                  </a:lnTo>
                  <a:lnTo>
                    <a:pt x="49" y="525"/>
                  </a:lnTo>
                  <a:lnTo>
                    <a:pt x="53" y="539"/>
                  </a:lnTo>
                  <a:lnTo>
                    <a:pt x="58" y="552"/>
                  </a:lnTo>
                  <a:lnTo>
                    <a:pt x="63" y="565"/>
                  </a:lnTo>
                  <a:lnTo>
                    <a:pt x="68" y="579"/>
                  </a:lnTo>
                  <a:lnTo>
                    <a:pt x="73" y="591"/>
                  </a:lnTo>
                  <a:lnTo>
                    <a:pt x="79" y="603"/>
                  </a:lnTo>
                  <a:lnTo>
                    <a:pt x="84" y="613"/>
                  </a:lnTo>
                  <a:lnTo>
                    <a:pt x="89" y="624"/>
                  </a:lnTo>
                  <a:lnTo>
                    <a:pt x="94" y="639"/>
                  </a:lnTo>
                  <a:lnTo>
                    <a:pt x="101" y="653"/>
                  </a:lnTo>
                  <a:lnTo>
                    <a:pt x="105" y="662"/>
                  </a:lnTo>
                  <a:lnTo>
                    <a:pt x="108" y="666"/>
                  </a:lnTo>
                  <a:lnTo>
                    <a:pt x="122" y="253"/>
                  </a:lnTo>
                  <a:lnTo>
                    <a:pt x="126" y="252"/>
                  </a:lnTo>
                  <a:lnTo>
                    <a:pt x="140" y="250"/>
                  </a:lnTo>
                  <a:lnTo>
                    <a:pt x="147" y="246"/>
                  </a:lnTo>
                  <a:lnTo>
                    <a:pt x="159" y="245"/>
                  </a:lnTo>
                  <a:lnTo>
                    <a:pt x="169" y="243"/>
                  </a:lnTo>
                  <a:lnTo>
                    <a:pt x="185" y="241"/>
                  </a:lnTo>
                  <a:lnTo>
                    <a:pt x="197" y="236"/>
                  </a:lnTo>
                  <a:lnTo>
                    <a:pt x="213" y="233"/>
                  </a:lnTo>
                  <a:lnTo>
                    <a:pt x="228" y="227"/>
                  </a:lnTo>
                  <a:lnTo>
                    <a:pt x="244" y="224"/>
                  </a:lnTo>
                  <a:lnTo>
                    <a:pt x="260" y="219"/>
                  </a:lnTo>
                  <a:lnTo>
                    <a:pt x="277" y="213"/>
                  </a:lnTo>
                  <a:lnTo>
                    <a:pt x="293" y="206"/>
                  </a:lnTo>
                  <a:lnTo>
                    <a:pt x="310" y="201"/>
                  </a:lnTo>
                  <a:lnTo>
                    <a:pt x="324" y="193"/>
                  </a:lnTo>
                  <a:lnTo>
                    <a:pt x="340" y="184"/>
                  </a:lnTo>
                  <a:lnTo>
                    <a:pt x="352" y="175"/>
                  </a:lnTo>
                  <a:lnTo>
                    <a:pt x="366" y="166"/>
                  </a:lnTo>
                  <a:lnTo>
                    <a:pt x="374" y="156"/>
                  </a:lnTo>
                  <a:lnTo>
                    <a:pt x="385" y="146"/>
                  </a:lnTo>
                  <a:lnTo>
                    <a:pt x="393" y="133"/>
                  </a:lnTo>
                  <a:lnTo>
                    <a:pt x="400" y="123"/>
                  </a:lnTo>
                  <a:lnTo>
                    <a:pt x="404" y="109"/>
                  </a:lnTo>
                  <a:lnTo>
                    <a:pt x="406" y="95"/>
                  </a:lnTo>
                  <a:lnTo>
                    <a:pt x="404" y="80"/>
                  </a:lnTo>
                  <a:lnTo>
                    <a:pt x="402" y="66"/>
                  </a:lnTo>
                  <a:lnTo>
                    <a:pt x="395" y="50"/>
                  </a:lnTo>
                  <a:lnTo>
                    <a:pt x="386" y="34"/>
                  </a:lnTo>
                  <a:lnTo>
                    <a:pt x="380" y="24"/>
                  </a:lnTo>
                  <a:lnTo>
                    <a:pt x="374" y="17"/>
                  </a:lnTo>
                  <a:lnTo>
                    <a:pt x="367" y="6"/>
                  </a:lnTo>
                  <a:lnTo>
                    <a:pt x="360" y="0"/>
                  </a:lnTo>
                  <a:close/>
                </a:path>
              </a:pathLst>
            </a:custGeom>
            <a:solidFill>
              <a:srgbClr val="FFEB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25" name="Freeform 317"/>
            <p:cNvSpPr>
              <a:spLocks/>
            </p:cNvSpPr>
            <p:nvPr/>
          </p:nvSpPr>
          <p:spPr bwMode="auto">
            <a:xfrm>
              <a:off x="3280" y="1130"/>
              <a:ext cx="401" cy="699"/>
            </a:xfrm>
            <a:custGeom>
              <a:avLst/>
              <a:gdLst>
                <a:gd name="T0" fmla="*/ 17 w 801"/>
                <a:gd name="T1" fmla="*/ 0 h 1398"/>
                <a:gd name="T2" fmla="*/ 59 w 801"/>
                <a:gd name="T3" fmla="*/ 0 h 1398"/>
                <a:gd name="T4" fmla="*/ 106 w 801"/>
                <a:gd name="T5" fmla="*/ 6 h 1398"/>
                <a:gd name="T6" fmla="*/ 165 w 801"/>
                <a:gd name="T7" fmla="*/ 11 h 1398"/>
                <a:gd name="T8" fmla="*/ 229 w 801"/>
                <a:gd name="T9" fmla="*/ 20 h 1398"/>
                <a:gd name="T10" fmla="*/ 300 w 801"/>
                <a:gd name="T11" fmla="*/ 33 h 1398"/>
                <a:gd name="T12" fmla="*/ 373 w 801"/>
                <a:gd name="T13" fmla="*/ 53 h 1398"/>
                <a:gd name="T14" fmla="*/ 448 w 801"/>
                <a:gd name="T15" fmla="*/ 73 h 1398"/>
                <a:gd name="T16" fmla="*/ 520 w 801"/>
                <a:gd name="T17" fmla="*/ 100 h 1398"/>
                <a:gd name="T18" fmla="*/ 587 w 801"/>
                <a:gd name="T19" fmla="*/ 133 h 1398"/>
                <a:gd name="T20" fmla="*/ 652 w 801"/>
                <a:gd name="T21" fmla="*/ 173 h 1398"/>
                <a:gd name="T22" fmla="*/ 706 w 801"/>
                <a:gd name="T23" fmla="*/ 218 h 1398"/>
                <a:gd name="T24" fmla="*/ 749 w 801"/>
                <a:gd name="T25" fmla="*/ 272 h 1398"/>
                <a:gd name="T26" fmla="*/ 780 w 801"/>
                <a:gd name="T27" fmla="*/ 334 h 1398"/>
                <a:gd name="T28" fmla="*/ 796 w 801"/>
                <a:gd name="T29" fmla="*/ 406 h 1398"/>
                <a:gd name="T30" fmla="*/ 799 w 801"/>
                <a:gd name="T31" fmla="*/ 482 h 1398"/>
                <a:gd name="T32" fmla="*/ 799 w 801"/>
                <a:gd name="T33" fmla="*/ 564 h 1398"/>
                <a:gd name="T34" fmla="*/ 799 w 801"/>
                <a:gd name="T35" fmla="*/ 647 h 1398"/>
                <a:gd name="T36" fmla="*/ 799 w 801"/>
                <a:gd name="T37" fmla="*/ 731 h 1398"/>
                <a:gd name="T38" fmla="*/ 799 w 801"/>
                <a:gd name="T39" fmla="*/ 811 h 1398"/>
                <a:gd name="T40" fmla="*/ 798 w 801"/>
                <a:gd name="T41" fmla="*/ 892 h 1398"/>
                <a:gd name="T42" fmla="*/ 796 w 801"/>
                <a:gd name="T43" fmla="*/ 971 h 1398"/>
                <a:gd name="T44" fmla="*/ 796 w 801"/>
                <a:gd name="T45" fmla="*/ 1047 h 1398"/>
                <a:gd name="T46" fmla="*/ 793 w 801"/>
                <a:gd name="T47" fmla="*/ 1117 h 1398"/>
                <a:gd name="T48" fmla="*/ 791 w 801"/>
                <a:gd name="T49" fmla="*/ 1181 h 1398"/>
                <a:gd name="T50" fmla="*/ 789 w 801"/>
                <a:gd name="T51" fmla="*/ 1239 h 1398"/>
                <a:gd name="T52" fmla="*/ 787 w 801"/>
                <a:gd name="T53" fmla="*/ 1291 h 1398"/>
                <a:gd name="T54" fmla="*/ 786 w 801"/>
                <a:gd name="T55" fmla="*/ 1331 h 1398"/>
                <a:gd name="T56" fmla="*/ 786 w 801"/>
                <a:gd name="T57" fmla="*/ 1381 h 1398"/>
                <a:gd name="T58" fmla="*/ 786 w 801"/>
                <a:gd name="T59" fmla="*/ 1393 h 1398"/>
                <a:gd name="T60" fmla="*/ 786 w 801"/>
                <a:gd name="T61" fmla="*/ 1360 h 1398"/>
                <a:gd name="T62" fmla="*/ 786 w 801"/>
                <a:gd name="T63" fmla="*/ 1313 h 1398"/>
                <a:gd name="T64" fmla="*/ 787 w 801"/>
                <a:gd name="T65" fmla="*/ 1249 h 1398"/>
                <a:gd name="T66" fmla="*/ 789 w 801"/>
                <a:gd name="T67" fmla="*/ 1171 h 1398"/>
                <a:gd name="T68" fmla="*/ 789 w 801"/>
                <a:gd name="T69" fmla="*/ 1082 h 1398"/>
                <a:gd name="T70" fmla="*/ 789 w 801"/>
                <a:gd name="T71" fmla="*/ 986 h 1398"/>
                <a:gd name="T72" fmla="*/ 787 w 801"/>
                <a:gd name="T73" fmla="*/ 887 h 1398"/>
                <a:gd name="T74" fmla="*/ 782 w 801"/>
                <a:gd name="T75" fmla="*/ 785 h 1398"/>
                <a:gd name="T76" fmla="*/ 775 w 801"/>
                <a:gd name="T77" fmla="*/ 684 h 1398"/>
                <a:gd name="T78" fmla="*/ 763 w 801"/>
                <a:gd name="T79" fmla="*/ 588 h 1398"/>
                <a:gd name="T80" fmla="*/ 751 w 801"/>
                <a:gd name="T81" fmla="*/ 501 h 1398"/>
                <a:gd name="T82" fmla="*/ 733 w 801"/>
                <a:gd name="T83" fmla="*/ 423 h 1398"/>
                <a:gd name="T84" fmla="*/ 714 w 801"/>
                <a:gd name="T85" fmla="*/ 359 h 1398"/>
                <a:gd name="T86" fmla="*/ 688 w 801"/>
                <a:gd name="T87" fmla="*/ 310 h 1398"/>
                <a:gd name="T88" fmla="*/ 659 w 801"/>
                <a:gd name="T89" fmla="*/ 282 h 1398"/>
                <a:gd name="T90" fmla="*/ 620 w 801"/>
                <a:gd name="T91" fmla="*/ 268 h 1398"/>
                <a:gd name="T92" fmla="*/ 579 w 801"/>
                <a:gd name="T93" fmla="*/ 251 h 1398"/>
                <a:gd name="T94" fmla="*/ 532 w 801"/>
                <a:gd name="T95" fmla="*/ 232 h 1398"/>
                <a:gd name="T96" fmla="*/ 481 w 801"/>
                <a:gd name="T97" fmla="*/ 211 h 1398"/>
                <a:gd name="T98" fmla="*/ 427 w 801"/>
                <a:gd name="T99" fmla="*/ 188 h 1398"/>
                <a:gd name="T100" fmla="*/ 373 w 801"/>
                <a:gd name="T101" fmla="*/ 166 h 1398"/>
                <a:gd name="T102" fmla="*/ 320 w 801"/>
                <a:gd name="T103" fmla="*/ 141 h 1398"/>
                <a:gd name="T104" fmla="*/ 267 w 801"/>
                <a:gd name="T105" fmla="*/ 120 h 1398"/>
                <a:gd name="T106" fmla="*/ 215 w 801"/>
                <a:gd name="T107" fmla="*/ 96 h 1398"/>
                <a:gd name="T108" fmla="*/ 166 w 801"/>
                <a:gd name="T109" fmla="*/ 75 h 1398"/>
                <a:gd name="T110" fmla="*/ 121 w 801"/>
                <a:gd name="T111" fmla="*/ 54 h 1398"/>
                <a:gd name="T112" fmla="*/ 81 w 801"/>
                <a:gd name="T113" fmla="*/ 37 h 1398"/>
                <a:gd name="T114" fmla="*/ 27 w 801"/>
                <a:gd name="T115" fmla="*/ 13 h 1398"/>
                <a:gd name="T116" fmla="*/ 0 w 801"/>
                <a:gd name="T11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1" h="1398">
                  <a:moveTo>
                    <a:pt x="0" y="0"/>
                  </a:moveTo>
                  <a:lnTo>
                    <a:pt x="1" y="0"/>
                  </a:lnTo>
                  <a:lnTo>
                    <a:pt x="8" y="0"/>
                  </a:lnTo>
                  <a:lnTo>
                    <a:pt x="17" y="0"/>
                  </a:lnTo>
                  <a:lnTo>
                    <a:pt x="33" y="0"/>
                  </a:lnTo>
                  <a:lnTo>
                    <a:pt x="40" y="0"/>
                  </a:lnTo>
                  <a:lnTo>
                    <a:pt x="48" y="0"/>
                  </a:lnTo>
                  <a:lnTo>
                    <a:pt x="59" y="0"/>
                  </a:lnTo>
                  <a:lnTo>
                    <a:pt x="71" y="2"/>
                  </a:lnTo>
                  <a:lnTo>
                    <a:pt x="81" y="2"/>
                  </a:lnTo>
                  <a:lnTo>
                    <a:pt x="93" y="4"/>
                  </a:lnTo>
                  <a:lnTo>
                    <a:pt x="106" y="6"/>
                  </a:lnTo>
                  <a:lnTo>
                    <a:pt x="121" y="7"/>
                  </a:lnTo>
                  <a:lnTo>
                    <a:pt x="133" y="7"/>
                  </a:lnTo>
                  <a:lnTo>
                    <a:pt x="149" y="9"/>
                  </a:lnTo>
                  <a:lnTo>
                    <a:pt x="165" y="11"/>
                  </a:lnTo>
                  <a:lnTo>
                    <a:pt x="180" y="13"/>
                  </a:lnTo>
                  <a:lnTo>
                    <a:pt x="196" y="14"/>
                  </a:lnTo>
                  <a:lnTo>
                    <a:pt x="212" y="18"/>
                  </a:lnTo>
                  <a:lnTo>
                    <a:pt x="229" y="20"/>
                  </a:lnTo>
                  <a:lnTo>
                    <a:pt x="248" y="25"/>
                  </a:lnTo>
                  <a:lnTo>
                    <a:pt x="264" y="26"/>
                  </a:lnTo>
                  <a:lnTo>
                    <a:pt x="283" y="30"/>
                  </a:lnTo>
                  <a:lnTo>
                    <a:pt x="300" y="33"/>
                  </a:lnTo>
                  <a:lnTo>
                    <a:pt x="320" y="39"/>
                  </a:lnTo>
                  <a:lnTo>
                    <a:pt x="337" y="42"/>
                  </a:lnTo>
                  <a:lnTo>
                    <a:pt x="356" y="47"/>
                  </a:lnTo>
                  <a:lnTo>
                    <a:pt x="373" y="53"/>
                  </a:lnTo>
                  <a:lnTo>
                    <a:pt x="394" y="58"/>
                  </a:lnTo>
                  <a:lnTo>
                    <a:pt x="412" y="63"/>
                  </a:lnTo>
                  <a:lnTo>
                    <a:pt x="431" y="68"/>
                  </a:lnTo>
                  <a:lnTo>
                    <a:pt x="448" y="73"/>
                  </a:lnTo>
                  <a:lnTo>
                    <a:pt x="467" y="80"/>
                  </a:lnTo>
                  <a:lnTo>
                    <a:pt x="485" y="86"/>
                  </a:lnTo>
                  <a:lnTo>
                    <a:pt x="502" y="93"/>
                  </a:lnTo>
                  <a:lnTo>
                    <a:pt x="520" y="100"/>
                  </a:lnTo>
                  <a:lnTo>
                    <a:pt x="539" y="108"/>
                  </a:lnTo>
                  <a:lnTo>
                    <a:pt x="554" y="115"/>
                  </a:lnTo>
                  <a:lnTo>
                    <a:pt x="572" y="124"/>
                  </a:lnTo>
                  <a:lnTo>
                    <a:pt x="587" y="133"/>
                  </a:lnTo>
                  <a:lnTo>
                    <a:pt x="605" y="143"/>
                  </a:lnTo>
                  <a:lnTo>
                    <a:pt x="620" y="152"/>
                  </a:lnTo>
                  <a:lnTo>
                    <a:pt x="636" y="162"/>
                  </a:lnTo>
                  <a:lnTo>
                    <a:pt x="652" y="173"/>
                  </a:lnTo>
                  <a:lnTo>
                    <a:pt x="667" y="185"/>
                  </a:lnTo>
                  <a:lnTo>
                    <a:pt x="679" y="195"/>
                  </a:lnTo>
                  <a:lnTo>
                    <a:pt x="693" y="206"/>
                  </a:lnTo>
                  <a:lnTo>
                    <a:pt x="706" y="218"/>
                  </a:lnTo>
                  <a:lnTo>
                    <a:pt x="718" y="232"/>
                  </a:lnTo>
                  <a:lnTo>
                    <a:pt x="728" y="244"/>
                  </a:lnTo>
                  <a:lnTo>
                    <a:pt x="739" y="258"/>
                  </a:lnTo>
                  <a:lnTo>
                    <a:pt x="749" y="272"/>
                  </a:lnTo>
                  <a:lnTo>
                    <a:pt x="759" y="287"/>
                  </a:lnTo>
                  <a:lnTo>
                    <a:pt x="766" y="301"/>
                  </a:lnTo>
                  <a:lnTo>
                    <a:pt x="775" y="317"/>
                  </a:lnTo>
                  <a:lnTo>
                    <a:pt x="780" y="334"/>
                  </a:lnTo>
                  <a:lnTo>
                    <a:pt x="787" y="352"/>
                  </a:lnTo>
                  <a:lnTo>
                    <a:pt x="791" y="367"/>
                  </a:lnTo>
                  <a:lnTo>
                    <a:pt x="794" y="386"/>
                  </a:lnTo>
                  <a:lnTo>
                    <a:pt x="796" y="406"/>
                  </a:lnTo>
                  <a:lnTo>
                    <a:pt x="799" y="426"/>
                  </a:lnTo>
                  <a:lnTo>
                    <a:pt x="799" y="444"/>
                  </a:lnTo>
                  <a:lnTo>
                    <a:pt x="799" y="463"/>
                  </a:lnTo>
                  <a:lnTo>
                    <a:pt x="799" y="482"/>
                  </a:lnTo>
                  <a:lnTo>
                    <a:pt x="799" y="503"/>
                  </a:lnTo>
                  <a:lnTo>
                    <a:pt x="799" y="522"/>
                  </a:lnTo>
                  <a:lnTo>
                    <a:pt x="799" y="543"/>
                  </a:lnTo>
                  <a:lnTo>
                    <a:pt x="799" y="564"/>
                  </a:lnTo>
                  <a:lnTo>
                    <a:pt x="799" y="585"/>
                  </a:lnTo>
                  <a:lnTo>
                    <a:pt x="799" y="606"/>
                  </a:lnTo>
                  <a:lnTo>
                    <a:pt x="799" y="626"/>
                  </a:lnTo>
                  <a:lnTo>
                    <a:pt x="799" y="647"/>
                  </a:lnTo>
                  <a:lnTo>
                    <a:pt x="799" y="668"/>
                  </a:lnTo>
                  <a:lnTo>
                    <a:pt x="799" y="689"/>
                  </a:lnTo>
                  <a:lnTo>
                    <a:pt x="799" y="710"/>
                  </a:lnTo>
                  <a:lnTo>
                    <a:pt x="799" y="731"/>
                  </a:lnTo>
                  <a:lnTo>
                    <a:pt x="801" y="752"/>
                  </a:lnTo>
                  <a:lnTo>
                    <a:pt x="799" y="771"/>
                  </a:lnTo>
                  <a:lnTo>
                    <a:pt x="799" y="792"/>
                  </a:lnTo>
                  <a:lnTo>
                    <a:pt x="799" y="811"/>
                  </a:lnTo>
                  <a:lnTo>
                    <a:pt x="799" y="832"/>
                  </a:lnTo>
                  <a:lnTo>
                    <a:pt x="798" y="851"/>
                  </a:lnTo>
                  <a:lnTo>
                    <a:pt x="798" y="872"/>
                  </a:lnTo>
                  <a:lnTo>
                    <a:pt x="798" y="892"/>
                  </a:lnTo>
                  <a:lnTo>
                    <a:pt x="798" y="913"/>
                  </a:lnTo>
                  <a:lnTo>
                    <a:pt x="796" y="932"/>
                  </a:lnTo>
                  <a:lnTo>
                    <a:pt x="796" y="952"/>
                  </a:lnTo>
                  <a:lnTo>
                    <a:pt x="796" y="971"/>
                  </a:lnTo>
                  <a:lnTo>
                    <a:pt x="796" y="992"/>
                  </a:lnTo>
                  <a:lnTo>
                    <a:pt x="796" y="1009"/>
                  </a:lnTo>
                  <a:lnTo>
                    <a:pt x="796" y="1028"/>
                  </a:lnTo>
                  <a:lnTo>
                    <a:pt x="796" y="1047"/>
                  </a:lnTo>
                  <a:lnTo>
                    <a:pt x="796" y="1066"/>
                  </a:lnTo>
                  <a:lnTo>
                    <a:pt x="794" y="1082"/>
                  </a:lnTo>
                  <a:lnTo>
                    <a:pt x="794" y="1099"/>
                  </a:lnTo>
                  <a:lnTo>
                    <a:pt x="793" y="1117"/>
                  </a:lnTo>
                  <a:lnTo>
                    <a:pt x="793" y="1134"/>
                  </a:lnTo>
                  <a:lnTo>
                    <a:pt x="791" y="1150"/>
                  </a:lnTo>
                  <a:lnTo>
                    <a:pt x="791" y="1165"/>
                  </a:lnTo>
                  <a:lnTo>
                    <a:pt x="791" y="1181"/>
                  </a:lnTo>
                  <a:lnTo>
                    <a:pt x="791" y="1197"/>
                  </a:lnTo>
                  <a:lnTo>
                    <a:pt x="789" y="1211"/>
                  </a:lnTo>
                  <a:lnTo>
                    <a:pt x="789" y="1225"/>
                  </a:lnTo>
                  <a:lnTo>
                    <a:pt x="789" y="1239"/>
                  </a:lnTo>
                  <a:lnTo>
                    <a:pt x="789" y="1252"/>
                  </a:lnTo>
                  <a:lnTo>
                    <a:pt x="787" y="1265"/>
                  </a:lnTo>
                  <a:lnTo>
                    <a:pt x="787" y="1278"/>
                  </a:lnTo>
                  <a:lnTo>
                    <a:pt x="787" y="1291"/>
                  </a:lnTo>
                  <a:lnTo>
                    <a:pt x="787" y="1303"/>
                  </a:lnTo>
                  <a:lnTo>
                    <a:pt x="786" y="1312"/>
                  </a:lnTo>
                  <a:lnTo>
                    <a:pt x="786" y="1322"/>
                  </a:lnTo>
                  <a:lnTo>
                    <a:pt x="786" y="1331"/>
                  </a:lnTo>
                  <a:lnTo>
                    <a:pt x="786" y="1341"/>
                  </a:lnTo>
                  <a:lnTo>
                    <a:pt x="786" y="1357"/>
                  </a:lnTo>
                  <a:lnTo>
                    <a:pt x="786" y="1372"/>
                  </a:lnTo>
                  <a:lnTo>
                    <a:pt x="786" y="1381"/>
                  </a:lnTo>
                  <a:lnTo>
                    <a:pt x="786" y="1390"/>
                  </a:lnTo>
                  <a:lnTo>
                    <a:pt x="786" y="1395"/>
                  </a:lnTo>
                  <a:lnTo>
                    <a:pt x="786" y="1398"/>
                  </a:lnTo>
                  <a:lnTo>
                    <a:pt x="786" y="1393"/>
                  </a:lnTo>
                  <a:lnTo>
                    <a:pt x="786" y="1385"/>
                  </a:lnTo>
                  <a:lnTo>
                    <a:pt x="786" y="1378"/>
                  </a:lnTo>
                  <a:lnTo>
                    <a:pt x="786" y="1371"/>
                  </a:lnTo>
                  <a:lnTo>
                    <a:pt x="786" y="1360"/>
                  </a:lnTo>
                  <a:lnTo>
                    <a:pt x="786" y="1352"/>
                  </a:lnTo>
                  <a:lnTo>
                    <a:pt x="786" y="1339"/>
                  </a:lnTo>
                  <a:lnTo>
                    <a:pt x="786" y="1327"/>
                  </a:lnTo>
                  <a:lnTo>
                    <a:pt x="786" y="1313"/>
                  </a:lnTo>
                  <a:lnTo>
                    <a:pt x="787" y="1299"/>
                  </a:lnTo>
                  <a:lnTo>
                    <a:pt x="787" y="1282"/>
                  </a:lnTo>
                  <a:lnTo>
                    <a:pt x="787" y="1266"/>
                  </a:lnTo>
                  <a:lnTo>
                    <a:pt x="787" y="1249"/>
                  </a:lnTo>
                  <a:lnTo>
                    <a:pt x="789" y="1232"/>
                  </a:lnTo>
                  <a:lnTo>
                    <a:pt x="789" y="1211"/>
                  </a:lnTo>
                  <a:lnTo>
                    <a:pt x="789" y="1192"/>
                  </a:lnTo>
                  <a:lnTo>
                    <a:pt x="789" y="1171"/>
                  </a:lnTo>
                  <a:lnTo>
                    <a:pt x="789" y="1150"/>
                  </a:lnTo>
                  <a:lnTo>
                    <a:pt x="789" y="1127"/>
                  </a:lnTo>
                  <a:lnTo>
                    <a:pt x="789" y="1105"/>
                  </a:lnTo>
                  <a:lnTo>
                    <a:pt x="789" y="1082"/>
                  </a:lnTo>
                  <a:lnTo>
                    <a:pt x="791" y="1059"/>
                  </a:lnTo>
                  <a:lnTo>
                    <a:pt x="789" y="1035"/>
                  </a:lnTo>
                  <a:lnTo>
                    <a:pt x="789" y="1011"/>
                  </a:lnTo>
                  <a:lnTo>
                    <a:pt x="789" y="986"/>
                  </a:lnTo>
                  <a:lnTo>
                    <a:pt x="789" y="962"/>
                  </a:lnTo>
                  <a:lnTo>
                    <a:pt x="787" y="936"/>
                  </a:lnTo>
                  <a:lnTo>
                    <a:pt x="787" y="912"/>
                  </a:lnTo>
                  <a:lnTo>
                    <a:pt x="787" y="887"/>
                  </a:lnTo>
                  <a:lnTo>
                    <a:pt x="787" y="863"/>
                  </a:lnTo>
                  <a:lnTo>
                    <a:pt x="786" y="837"/>
                  </a:lnTo>
                  <a:lnTo>
                    <a:pt x="784" y="811"/>
                  </a:lnTo>
                  <a:lnTo>
                    <a:pt x="782" y="785"/>
                  </a:lnTo>
                  <a:lnTo>
                    <a:pt x="780" y="760"/>
                  </a:lnTo>
                  <a:lnTo>
                    <a:pt x="779" y="734"/>
                  </a:lnTo>
                  <a:lnTo>
                    <a:pt x="777" y="708"/>
                  </a:lnTo>
                  <a:lnTo>
                    <a:pt x="775" y="684"/>
                  </a:lnTo>
                  <a:lnTo>
                    <a:pt x="773" y="661"/>
                  </a:lnTo>
                  <a:lnTo>
                    <a:pt x="770" y="635"/>
                  </a:lnTo>
                  <a:lnTo>
                    <a:pt x="766" y="613"/>
                  </a:lnTo>
                  <a:lnTo>
                    <a:pt x="763" y="588"/>
                  </a:lnTo>
                  <a:lnTo>
                    <a:pt x="761" y="567"/>
                  </a:lnTo>
                  <a:lnTo>
                    <a:pt x="758" y="545"/>
                  </a:lnTo>
                  <a:lnTo>
                    <a:pt x="754" y="522"/>
                  </a:lnTo>
                  <a:lnTo>
                    <a:pt x="751" y="501"/>
                  </a:lnTo>
                  <a:lnTo>
                    <a:pt x="749" y="482"/>
                  </a:lnTo>
                  <a:lnTo>
                    <a:pt x="744" y="461"/>
                  </a:lnTo>
                  <a:lnTo>
                    <a:pt x="739" y="442"/>
                  </a:lnTo>
                  <a:lnTo>
                    <a:pt x="733" y="423"/>
                  </a:lnTo>
                  <a:lnTo>
                    <a:pt x="730" y="406"/>
                  </a:lnTo>
                  <a:lnTo>
                    <a:pt x="725" y="388"/>
                  </a:lnTo>
                  <a:lnTo>
                    <a:pt x="719" y="373"/>
                  </a:lnTo>
                  <a:lnTo>
                    <a:pt x="714" y="359"/>
                  </a:lnTo>
                  <a:lnTo>
                    <a:pt x="709" y="346"/>
                  </a:lnTo>
                  <a:lnTo>
                    <a:pt x="702" y="333"/>
                  </a:lnTo>
                  <a:lnTo>
                    <a:pt x="695" y="322"/>
                  </a:lnTo>
                  <a:lnTo>
                    <a:pt x="688" y="310"/>
                  </a:lnTo>
                  <a:lnTo>
                    <a:pt x="683" y="303"/>
                  </a:lnTo>
                  <a:lnTo>
                    <a:pt x="674" y="293"/>
                  </a:lnTo>
                  <a:lnTo>
                    <a:pt x="667" y="287"/>
                  </a:lnTo>
                  <a:lnTo>
                    <a:pt x="659" y="282"/>
                  </a:lnTo>
                  <a:lnTo>
                    <a:pt x="652" y="280"/>
                  </a:lnTo>
                  <a:lnTo>
                    <a:pt x="641" y="275"/>
                  </a:lnTo>
                  <a:lnTo>
                    <a:pt x="631" y="272"/>
                  </a:lnTo>
                  <a:lnTo>
                    <a:pt x="620" y="268"/>
                  </a:lnTo>
                  <a:lnTo>
                    <a:pt x="612" y="265"/>
                  </a:lnTo>
                  <a:lnTo>
                    <a:pt x="599" y="260"/>
                  </a:lnTo>
                  <a:lnTo>
                    <a:pt x="589" y="256"/>
                  </a:lnTo>
                  <a:lnTo>
                    <a:pt x="579" y="251"/>
                  </a:lnTo>
                  <a:lnTo>
                    <a:pt x="568" y="247"/>
                  </a:lnTo>
                  <a:lnTo>
                    <a:pt x="556" y="242"/>
                  </a:lnTo>
                  <a:lnTo>
                    <a:pt x="544" y="237"/>
                  </a:lnTo>
                  <a:lnTo>
                    <a:pt x="532" y="232"/>
                  </a:lnTo>
                  <a:lnTo>
                    <a:pt x="520" y="226"/>
                  </a:lnTo>
                  <a:lnTo>
                    <a:pt x="506" y="221"/>
                  </a:lnTo>
                  <a:lnTo>
                    <a:pt x="493" y="216"/>
                  </a:lnTo>
                  <a:lnTo>
                    <a:pt x="481" y="211"/>
                  </a:lnTo>
                  <a:lnTo>
                    <a:pt x="469" y="207"/>
                  </a:lnTo>
                  <a:lnTo>
                    <a:pt x="455" y="200"/>
                  </a:lnTo>
                  <a:lnTo>
                    <a:pt x="441" y="195"/>
                  </a:lnTo>
                  <a:lnTo>
                    <a:pt x="427" y="188"/>
                  </a:lnTo>
                  <a:lnTo>
                    <a:pt x="415" y="183"/>
                  </a:lnTo>
                  <a:lnTo>
                    <a:pt x="401" y="176"/>
                  </a:lnTo>
                  <a:lnTo>
                    <a:pt x="387" y="171"/>
                  </a:lnTo>
                  <a:lnTo>
                    <a:pt x="373" y="166"/>
                  </a:lnTo>
                  <a:lnTo>
                    <a:pt x="361" y="160"/>
                  </a:lnTo>
                  <a:lnTo>
                    <a:pt x="346" y="153"/>
                  </a:lnTo>
                  <a:lnTo>
                    <a:pt x="333" y="148"/>
                  </a:lnTo>
                  <a:lnTo>
                    <a:pt x="320" y="141"/>
                  </a:lnTo>
                  <a:lnTo>
                    <a:pt x="307" y="136"/>
                  </a:lnTo>
                  <a:lnTo>
                    <a:pt x="293" y="131"/>
                  </a:lnTo>
                  <a:lnTo>
                    <a:pt x="281" y="126"/>
                  </a:lnTo>
                  <a:lnTo>
                    <a:pt x="267" y="120"/>
                  </a:lnTo>
                  <a:lnTo>
                    <a:pt x="255" y="115"/>
                  </a:lnTo>
                  <a:lnTo>
                    <a:pt x="241" y="108"/>
                  </a:lnTo>
                  <a:lnTo>
                    <a:pt x="229" y="103"/>
                  </a:lnTo>
                  <a:lnTo>
                    <a:pt x="215" y="96"/>
                  </a:lnTo>
                  <a:lnTo>
                    <a:pt x="203" y="91"/>
                  </a:lnTo>
                  <a:lnTo>
                    <a:pt x="189" y="86"/>
                  </a:lnTo>
                  <a:lnTo>
                    <a:pt x="177" y="80"/>
                  </a:lnTo>
                  <a:lnTo>
                    <a:pt x="166" y="75"/>
                  </a:lnTo>
                  <a:lnTo>
                    <a:pt x="156" y="70"/>
                  </a:lnTo>
                  <a:lnTo>
                    <a:pt x="144" y="65"/>
                  </a:lnTo>
                  <a:lnTo>
                    <a:pt x="132" y="60"/>
                  </a:lnTo>
                  <a:lnTo>
                    <a:pt x="121" y="54"/>
                  </a:lnTo>
                  <a:lnTo>
                    <a:pt x="111" y="49"/>
                  </a:lnTo>
                  <a:lnTo>
                    <a:pt x="100" y="44"/>
                  </a:lnTo>
                  <a:lnTo>
                    <a:pt x="90" y="40"/>
                  </a:lnTo>
                  <a:lnTo>
                    <a:pt x="81" y="37"/>
                  </a:lnTo>
                  <a:lnTo>
                    <a:pt x="74" y="33"/>
                  </a:lnTo>
                  <a:lnTo>
                    <a:pt x="55" y="25"/>
                  </a:lnTo>
                  <a:lnTo>
                    <a:pt x="41" y="18"/>
                  </a:lnTo>
                  <a:lnTo>
                    <a:pt x="27" y="13"/>
                  </a:lnTo>
                  <a:lnTo>
                    <a:pt x="19" y="9"/>
                  </a:lnTo>
                  <a:lnTo>
                    <a:pt x="8" y="4"/>
                  </a:lnTo>
                  <a:lnTo>
                    <a:pt x="3" y="2"/>
                  </a:lnTo>
                  <a:lnTo>
                    <a:pt x="0" y="0"/>
                  </a:lnTo>
                  <a:lnTo>
                    <a:pt x="0" y="0"/>
                  </a:lnTo>
                  <a:close/>
                </a:path>
              </a:pathLst>
            </a:custGeom>
            <a:solidFill>
              <a:srgbClr val="FFEB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35</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157" name="Rectangle 156"/>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rPr>
              <a:t>*</a:t>
            </a:r>
            <a:r>
              <a:rPr lang="en-US" sz="3600" b="1" u="sng" dirty="0" smtClean="0"/>
              <a:t>Preparing Residents for Meals</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1208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sz="half" idx="1"/>
          </p:nvPr>
        </p:nvSpPr>
        <p:spPr>
          <a:xfrm>
            <a:off x="469900" y="1487488"/>
            <a:ext cx="5538788" cy="4665662"/>
          </a:xfrm>
        </p:spPr>
        <p:txBody>
          <a:bodyPr/>
          <a:lstStyle/>
          <a:p>
            <a:pPr>
              <a:lnSpc>
                <a:spcPct val="95000"/>
              </a:lnSpc>
              <a:spcBef>
                <a:spcPct val="15000"/>
              </a:spcBef>
            </a:pPr>
            <a:r>
              <a:rPr lang="en-US" sz="2800" b="1" dirty="0" smtClean="0">
                <a:solidFill>
                  <a:srgbClr val="002060"/>
                </a:solidFill>
                <a:effectLst>
                  <a:outerShdw blurRad="38100" dist="38100" dir="2700000" algn="tl">
                    <a:srgbClr val="000000">
                      <a:alpha val="43137"/>
                    </a:srgbClr>
                  </a:outerShdw>
                </a:effectLst>
              </a:rPr>
              <a:t>Resident’s face </a:t>
            </a:r>
            <a:r>
              <a:rPr lang="en-US" sz="2800" b="1" dirty="0">
                <a:solidFill>
                  <a:srgbClr val="002060"/>
                </a:solidFill>
                <a:effectLst>
                  <a:outerShdw blurRad="38100" dist="38100" dir="2700000" algn="tl">
                    <a:srgbClr val="000000">
                      <a:alpha val="43137"/>
                    </a:srgbClr>
                  </a:outerShdw>
                </a:effectLst>
              </a:rPr>
              <a:t>and hands </a:t>
            </a:r>
            <a:r>
              <a:rPr lang="en-US" sz="2800" b="1" dirty="0" smtClean="0">
                <a:solidFill>
                  <a:srgbClr val="002060"/>
                </a:solidFill>
                <a:effectLst>
                  <a:outerShdw blurRad="38100" dist="38100" dir="2700000" algn="tl">
                    <a:srgbClr val="000000">
                      <a:alpha val="43137"/>
                    </a:srgbClr>
                  </a:outerShdw>
                </a:effectLst>
              </a:rPr>
              <a:t>washed before meal – rewash residents’ hands and mouth after meals</a:t>
            </a:r>
            <a:endParaRPr lang="en-US" sz="2800" b="1" dirty="0">
              <a:solidFill>
                <a:srgbClr val="002060"/>
              </a:solidFill>
              <a:effectLst>
                <a:outerShdw blurRad="38100" dist="38100" dir="2700000" algn="tl">
                  <a:srgbClr val="000000">
                    <a:alpha val="43137"/>
                  </a:srgbClr>
                </a:outerShdw>
              </a:effectLst>
            </a:endParaRPr>
          </a:p>
          <a:p>
            <a:pPr>
              <a:lnSpc>
                <a:spcPct val="95000"/>
              </a:lnSpc>
              <a:spcBef>
                <a:spcPct val="15000"/>
              </a:spcBef>
            </a:pPr>
            <a:r>
              <a:rPr lang="en-US" sz="2800" b="1" dirty="0">
                <a:solidFill>
                  <a:srgbClr val="0000FF"/>
                </a:solidFill>
                <a:effectLst>
                  <a:outerShdw blurRad="38100" dist="38100" dir="2700000" algn="tl">
                    <a:srgbClr val="000000">
                      <a:alpha val="43137"/>
                    </a:srgbClr>
                  </a:outerShdw>
                </a:effectLst>
              </a:rPr>
              <a:t>Provide for comfort</a:t>
            </a:r>
          </a:p>
          <a:p>
            <a:pPr lvl="1">
              <a:lnSpc>
                <a:spcPct val="95000"/>
              </a:lnSpc>
              <a:spcBef>
                <a:spcPct val="15000"/>
              </a:spcBef>
            </a:pPr>
            <a:r>
              <a:rPr lang="en-US" b="1" dirty="0">
                <a:solidFill>
                  <a:srgbClr val="0000FF"/>
                </a:solidFill>
                <a:effectLst>
                  <a:outerShdw blurRad="38100" dist="38100" dir="2700000" algn="tl">
                    <a:srgbClr val="000000">
                      <a:alpha val="43137"/>
                    </a:srgbClr>
                  </a:outerShdw>
                </a:effectLst>
              </a:rPr>
              <a:t>Raise head of bed</a:t>
            </a:r>
          </a:p>
          <a:p>
            <a:pPr lvl="1">
              <a:lnSpc>
                <a:spcPct val="95000"/>
              </a:lnSpc>
              <a:spcBef>
                <a:spcPct val="15000"/>
              </a:spcBef>
            </a:pPr>
            <a:r>
              <a:rPr lang="en-US" b="1" dirty="0">
                <a:solidFill>
                  <a:srgbClr val="0000FF"/>
                </a:solidFill>
                <a:effectLst>
                  <a:outerShdw blurRad="38100" dist="38100" dir="2700000" algn="tl">
                    <a:srgbClr val="000000">
                      <a:alpha val="43137"/>
                    </a:srgbClr>
                  </a:outerShdw>
                </a:effectLst>
              </a:rPr>
              <a:t>Position in chair</a:t>
            </a:r>
          </a:p>
          <a:p>
            <a:pPr lvl="1">
              <a:lnSpc>
                <a:spcPct val="95000"/>
              </a:lnSpc>
              <a:spcBef>
                <a:spcPct val="15000"/>
              </a:spcBef>
            </a:pPr>
            <a:r>
              <a:rPr lang="en-US" b="1" dirty="0">
                <a:solidFill>
                  <a:srgbClr val="0000FF"/>
                </a:solidFill>
                <a:effectLst>
                  <a:outerShdw blurRad="38100" dist="38100" dir="2700000" algn="tl">
                    <a:srgbClr val="000000">
                      <a:alpha val="43137"/>
                    </a:srgbClr>
                  </a:outerShdw>
                </a:effectLst>
              </a:rPr>
              <a:t>Transport to dining area</a:t>
            </a:r>
          </a:p>
          <a:p>
            <a:pPr>
              <a:lnSpc>
                <a:spcPct val="95000"/>
              </a:lnSpc>
              <a:spcBef>
                <a:spcPct val="15000"/>
              </a:spcBef>
            </a:pPr>
            <a:r>
              <a:rPr lang="en-US" sz="2800" dirty="0">
                <a:solidFill>
                  <a:srgbClr val="C00000"/>
                </a:solidFill>
                <a:effectLst>
                  <a:outerShdw blurRad="38100" dist="38100" dir="2700000" algn="tl">
                    <a:srgbClr val="000000">
                      <a:alpha val="43137"/>
                    </a:srgbClr>
                  </a:outerShdw>
                </a:effectLst>
              </a:rPr>
              <a:t>Provide clothing protector </a:t>
            </a:r>
            <a:r>
              <a:rPr lang="en-US" sz="2800" b="1" i="1" u="sng" dirty="0">
                <a:solidFill>
                  <a:srgbClr val="C00000"/>
                </a:solidFill>
                <a:effectLst>
                  <a:outerShdw blurRad="38100" dist="38100" dir="2700000" algn="tl">
                    <a:srgbClr val="000000">
                      <a:alpha val="43137"/>
                    </a:srgbClr>
                  </a:outerShdw>
                </a:effectLst>
              </a:rPr>
              <a:t>if appropriate </a:t>
            </a: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36</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117" name="Rectangle 116"/>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Preparing Residents for Meals</a:t>
            </a:r>
            <a:endParaRPr lang="en-US" sz="3600" b="1" dirty="0">
              <a:effectLst>
                <a:outerShdw blurRad="38100" dist="38100" dir="2700000" algn="tl">
                  <a:srgbClr val="000000">
                    <a:alpha val="43137"/>
                  </a:srgbClr>
                </a:outerShdw>
              </a:effectLst>
            </a:endParaRPr>
          </a:p>
        </p:txBody>
      </p:sp>
      <p:grpSp>
        <p:nvGrpSpPr>
          <p:cNvPr id="173060" name="Group 4"/>
          <p:cNvGrpSpPr>
            <a:grpSpLocks/>
          </p:cNvGrpSpPr>
          <p:nvPr/>
        </p:nvGrpSpPr>
        <p:grpSpPr bwMode="auto">
          <a:xfrm>
            <a:off x="6586227" y="989120"/>
            <a:ext cx="2108517" cy="2669537"/>
            <a:chOff x="2987" y="1349"/>
            <a:chExt cx="2250" cy="2352"/>
          </a:xfrm>
        </p:grpSpPr>
        <p:sp>
          <p:nvSpPr>
            <p:cNvPr id="173061" name="AutoShape 5"/>
            <p:cNvSpPr>
              <a:spLocks noChangeAspect="1" noChangeArrowheads="1" noTextEdit="1"/>
            </p:cNvSpPr>
            <p:nvPr/>
          </p:nvSpPr>
          <p:spPr bwMode="auto">
            <a:xfrm>
              <a:off x="2987" y="1349"/>
              <a:ext cx="2250"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062" name="Freeform 6"/>
            <p:cNvSpPr>
              <a:spLocks/>
            </p:cNvSpPr>
            <p:nvPr/>
          </p:nvSpPr>
          <p:spPr bwMode="auto">
            <a:xfrm>
              <a:off x="3009" y="3132"/>
              <a:ext cx="2228" cy="523"/>
            </a:xfrm>
            <a:custGeom>
              <a:avLst/>
              <a:gdLst>
                <a:gd name="T0" fmla="*/ 1227 w 2228"/>
                <a:gd name="T1" fmla="*/ 522 h 523"/>
                <a:gd name="T2" fmla="*/ 1392 w 2228"/>
                <a:gd name="T3" fmla="*/ 515 h 523"/>
                <a:gd name="T4" fmla="*/ 1547 w 2228"/>
                <a:gd name="T5" fmla="*/ 502 h 523"/>
                <a:gd name="T6" fmla="*/ 1691 w 2228"/>
                <a:gd name="T7" fmla="*/ 485 h 523"/>
                <a:gd name="T8" fmla="*/ 1822 w 2228"/>
                <a:gd name="T9" fmla="*/ 463 h 523"/>
                <a:gd name="T10" fmla="*/ 1939 w 2228"/>
                <a:gd name="T11" fmla="*/ 437 h 523"/>
                <a:gd name="T12" fmla="*/ 2038 w 2228"/>
                <a:gd name="T13" fmla="*/ 407 h 523"/>
                <a:gd name="T14" fmla="*/ 2118 w 2228"/>
                <a:gd name="T15" fmla="*/ 374 h 523"/>
                <a:gd name="T16" fmla="*/ 2178 w 2228"/>
                <a:gd name="T17" fmla="*/ 339 h 523"/>
                <a:gd name="T18" fmla="*/ 2215 w 2228"/>
                <a:gd name="T19" fmla="*/ 301 h 523"/>
                <a:gd name="T20" fmla="*/ 2228 w 2228"/>
                <a:gd name="T21" fmla="*/ 261 h 523"/>
                <a:gd name="T22" fmla="*/ 2215 w 2228"/>
                <a:gd name="T23" fmla="*/ 221 h 523"/>
                <a:gd name="T24" fmla="*/ 2178 w 2228"/>
                <a:gd name="T25" fmla="*/ 183 h 523"/>
                <a:gd name="T26" fmla="*/ 2118 w 2228"/>
                <a:gd name="T27" fmla="*/ 148 h 523"/>
                <a:gd name="T28" fmla="*/ 2038 w 2228"/>
                <a:gd name="T29" fmla="*/ 115 h 523"/>
                <a:gd name="T30" fmla="*/ 1939 w 2228"/>
                <a:gd name="T31" fmla="*/ 85 h 523"/>
                <a:gd name="T32" fmla="*/ 1822 w 2228"/>
                <a:gd name="T33" fmla="*/ 59 h 523"/>
                <a:gd name="T34" fmla="*/ 1691 w 2228"/>
                <a:gd name="T35" fmla="*/ 38 h 523"/>
                <a:gd name="T36" fmla="*/ 1547 w 2228"/>
                <a:gd name="T37" fmla="*/ 20 h 523"/>
                <a:gd name="T38" fmla="*/ 1392 w 2228"/>
                <a:gd name="T39" fmla="*/ 8 h 523"/>
                <a:gd name="T40" fmla="*/ 1227 w 2228"/>
                <a:gd name="T41" fmla="*/ 1 h 523"/>
                <a:gd name="T42" fmla="*/ 1056 w 2228"/>
                <a:gd name="T43" fmla="*/ 0 h 523"/>
                <a:gd name="T44" fmla="*/ 889 w 2228"/>
                <a:gd name="T45" fmla="*/ 5 h 523"/>
                <a:gd name="T46" fmla="*/ 731 w 2228"/>
                <a:gd name="T47" fmla="*/ 16 h 523"/>
                <a:gd name="T48" fmla="*/ 582 w 2228"/>
                <a:gd name="T49" fmla="*/ 32 h 523"/>
                <a:gd name="T50" fmla="*/ 448 w 2228"/>
                <a:gd name="T51" fmla="*/ 52 h 523"/>
                <a:gd name="T52" fmla="*/ 326 w 2228"/>
                <a:gd name="T53" fmla="*/ 77 h 523"/>
                <a:gd name="T54" fmla="*/ 221 w 2228"/>
                <a:gd name="T55" fmla="*/ 105 h 523"/>
                <a:gd name="T56" fmla="*/ 135 w 2228"/>
                <a:gd name="T57" fmla="*/ 137 h 523"/>
                <a:gd name="T58" fmla="*/ 68 w 2228"/>
                <a:gd name="T59" fmla="*/ 171 h 523"/>
                <a:gd name="T60" fmla="*/ 23 w 2228"/>
                <a:gd name="T61" fmla="*/ 208 h 523"/>
                <a:gd name="T62" fmla="*/ 2 w 2228"/>
                <a:gd name="T63" fmla="*/ 248 h 523"/>
                <a:gd name="T64" fmla="*/ 6 w 2228"/>
                <a:gd name="T65" fmla="*/ 288 h 523"/>
                <a:gd name="T66" fmla="*/ 36 w 2228"/>
                <a:gd name="T67" fmla="*/ 326 h 523"/>
                <a:gd name="T68" fmla="*/ 88 w 2228"/>
                <a:gd name="T69" fmla="*/ 362 h 523"/>
                <a:gd name="T70" fmla="*/ 161 w 2228"/>
                <a:gd name="T71" fmla="*/ 397 h 523"/>
                <a:gd name="T72" fmla="*/ 254 w 2228"/>
                <a:gd name="T73" fmla="*/ 427 h 523"/>
                <a:gd name="T74" fmla="*/ 365 w 2228"/>
                <a:gd name="T75" fmla="*/ 455 h 523"/>
                <a:gd name="T76" fmla="*/ 492 w 2228"/>
                <a:gd name="T77" fmla="*/ 478 h 523"/>
                <a:gd name="T78" fmla="*/ 631 w 2228"/>
                <a:gd name="T79" fmla="*/ 497 h 523"/>
                <a:gd name="T80" fmla="*/ 783 w 2228"/>
                <a:gd name="T81" fmla="*/ 511 h 523"/>
                <a:gd name="T82" fmla="*/ 944 w 2228"/>
                <a:gd name="T83" fmla="*/ 519 h 523"/>
                <a:gd name="T84" fmla="*/ 1114 w 2228"/>
                <a:gd name="T85"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8" h="523">
                  <a:moveTo>
                    <a:pt x="1114" y="523"/>
                  </a:moveTo>
                  <a:lnTo>
                    <a:pt x="1171" y="523"/>
                  </a:lnTo>
                  <a:lnTo>
                    <a:pt x="1227" y="522"/>
                  </a:lnTo>
                  <a:lnTo>
                    <a:pt x="1284" y="519"/>
                  </a:lnTo>
                  <a:lnTo>
                    <a:pt x="1338" y="517"/>
                  </a:lnTo>
                  <a:lnTo>
                    <a:pt x="1392" y="515"/>
                  </a:lnTo>
                  <a:lnTo>
                    <a:pt x="1445" y="511"/>
                  </a:lnTo>
                  <a:lnTo>
                    <a:pt x="1496" y="506"/>
                  </a:lnTo>
                  <a:lnTo>
                    <a:pt x="1547" y="502"/>
                  </a:lnTo>
                  <a:lnTo>
                    <a:pt x="1596" y="497"/>
                  </a:lnTo>
                  <a:lnTo>
                    <a:pt x="1645" y="491"/>
                  </a:lnTo>
                  <a:lnTo>
                    <a:pt x="1691" y="485"/>
                  </a:lnTo>
                  <a:lnTo>
                    <a:pt x="1737" y="478"/>
                  </a:lnTo>
                  <a:lnTo>
                    <a:pt x="1781" y="471"/>
                  </a:lnTo>
                  <a:lnTo>
                    <a:pt x="1822" y="463"/>
                  </a:lnTo>
                  <a:lnTo>
                    <a:pt x="1863" y="455"/>
                  </a:lnTo>
                  <a:lnTo>
                    <a:pt x="1901" y="446"/>
                  </a:lnTo>
                  <a:lnTo>
                    <a:pt x="1939" y="437"/>
                  </a:lnTo>
                  <a:lnTo>
                    <a:pt x="1973" y="427"/>
                  </a:lnTo>
                  <a:lnTo>
                    <a:pt x="2006" y="418"/>
                  </a:lnTo>
                  <a:lnTo>
                    <a:pt x="2038" y="407"/>
                  </a:lnTo>
                  <a:lnTo>
                    <a:pt x="2066" y="397"/>
                  </a:lnTo>
                  <a:lnTo>
                    <a:pt x="2093" y="386"/>
                  </a:lnTo>
                  <a:lnTo>
                    <a:pt x="2118" y="374"/>
                  </a:lnTo>
                  <a:lnTo>
                    <a:pt x="2141" y="362"/>
                  </a:lnTo>
                  <a:lnTo>
                    <a:pt x="2161" y="351"/>
                  </a:lnTo>
                  <a:lnTo>
                    <a:pt x="2178" y="339"/>
                  </a:lnTo>
                  <a:lnTo>
                    <a:pt x="2193" y="326"/>
                  </a:lnTo>
                  <a:lnTo>
                    <a:pt x="2206" y="314"/>
                  </a:lnTo>
                  <a:lnTo>
                    <a:pt x="2215" y="301"/>
                  </a:lnTo>
                  <a:lnTo>
                    <a:pt x="2222" y="288"/>
                  </a:lnTo>
                  <a:lnTo>
                    <a:pt x="2227" y="274"/>
                  </a:lnTo>
                  <a:lnTo>
                    <a:pt x="2228" y="261"/>
                  </a:lnTo>
                  <a:lnTo>
                    <a:pt x="2227" y="248"/>
                  </a:lnTo>
                  <a:lnTo>
                    <a:pt x="2222" y="234"/>
                  </a:lnTo>
                  <a:lnTo>
                    <a:pt x="2215" y="221"/>
                  </a:lnTo>
                  <a:lnTo>
                    <a:pt x="2206" y="208"/>
                  </a:lnTo>
                  <a:lnTo>
                    <a:pt x="2193" y="196"/>
                  </a:lnTo>
                  <a:lnTo>
                    <a:pt x="2178" y="183"/>
                  </a:lnTo>
                  <a:lnTo>
                    <a:pt x="2161" y="171"/>
                  </a:lnTo>
                  <a:lnTo>
                    <a:pt x="2141" y="159"/>
                  </a:lnTo>
                  <a:lnTo>
                    <a:pt x="2118" y="148"/>
                  </a:lnTo>
                  <a:lnTo>
                    <a:pt x="2093" y="137"/>
                  </a:lnTo>
                  <a:lnTo>
                    <a:pt x="2066" y="125"/>
                  </a:lnTo>
                  <a:lnTo>
                    <a:pt x="2038" y="115"/>
                  </a:lnTo>
                  <a:lnTo>
                    <a:pt x="2006" y="105"/>
                  </a:lnTo>
                  <a:lnTo>
                    <a:pt x="1973" y="95"/>
                  </a:lnTo>
                  <a:lnTo>
                    <a:pt x="1939" y="85"/>
                  </a:lnTo>
                  <a:lnTo>
                    <a:pt x="1901" y="77"/>
                  </a:lnTo>
                  <a:lnTo>
                    <a:pt x="1863" y="67"/>
                  </a:lnTo>
                  <a:lnTo>
                    <a:pt x="1822" y="59"/>
                  </a:lnTo>
                  <a:lnTo>
                    <a:pt x="1781" y="52"/>
                  </a:lnTo>
                  <a:lnTo>
                    <a:pt x="1737" y="45"/>
                  </a:lnTo>
                  <a:lnTo>
                    <a:pt x="1691" y="38"/>
                  </a:lnTo>
                  <a:lnTo>
                    <a:pt x="1645" y="32"/>
                  </a:lnTo>
                  <a:lnTo>
                    <a:pt x="1596" y="26"/>
                  </a:lnTo>
                  <a:lnTo>
                    <a:pt x="1547" y="20"/>
                  </a:lnTo>
                  <a:lnTo>
                    <a:pt x="1496" y="16"/>
                  </a:lnTo>
                  <a:lnTo>
                    <a:pt x="1445" y="12"/>
                  </a:lnTo>
                  <a:lnTo>
                    <a:pt x="1392" y="8"/>
                  </a:lnTo>
                  <a:lnTo>
                    <a:pt x="1338" y="5"/>
                  </a:lnTo>
                  <a:lnTo>
                    <a:pt x="1284" y="4"/>
                  </a:lnTo>
                  <a:lnTo>
                    <a:pt x="1227" y="1"/>
                  </a:lnTo>
                  <a:lnTo>
                    <a:pt x="1171" y="0"/>
                  </a:lnTo>
                  <a:lnTo>
                    <a:pt x="1114" y="0"/>
                  </a:lnTo>
                  <a:lnTo>
                    <a:pt x="1056" y="0"/>
                  </a:lnTo>
                  <a:lnTo>
                    <a:pt x="1000" y="1"/>
                  </a:lnTo>
                  <a:lnTo>
                    <a:pt x="944" y="4"/>
                  </a:lnTo>
                  <a:lnTo>
                    <a:pt x="889" y="5"/>
                  </a:lnTo>
                  <a:lnTo>
                    <a:pt x="835" y="8"/>
                  </a:lnTo>
                  <a:lnTo>
                    <a:pt x="783" y="12"/>
                  </a:lnTo>
                  <a:lnTo>
                    <a:pt x="731" y="16"/>
                  </a:lnTo>
                  <a:lnTo>
                    <a:pt x="680" y="20"/>
                  </a:lnTo>
                  <a:lnTo>
                    <a:pt x="631" y="26"/>
                  </a:lnTo>
                  <a:lnTo>
                    <a:pt x="582" y="32"/>
                  </a:lnTo>
                  <a:lnTo>
                    <a:pt x="536" y="38"/>
                  </a:lnTo>
                  <a:lnTo>
                    <a:pt x="492" y="45"/>
                  </a:lnTo>
                  <a:lnTo>
                    <a:pt x="448" y="52"/>
                  </a:lnTo>
                  <a:lnTo>
                    <a:pt x="405" y="59"/>
                  </a:lnTo>
                  <a:lnTo>
                    <a:pt x="365" y="67"/>
                  </a:lnTo>
                  <a:lnTo>
                    <a:pt x="326" y="77"/>
                  </a:lnTo>
                  <a:lnTo>
                    <a:pt x="290" y="85"/>
                  </a:lnTo>
                  <a:lnTo>
                    <a:pt x="254" y="95"/>
                  </a:lnTo>
                  <a:lnTo>
                    <a:pt x="221" y="105"/>
                  </a:lnTo>
                  <a:lnTo>
                    <a:pt x="190" y="115"/>
                  </a:lnTo>
                  <a:lnTo>
                    <a:pt x="161" y="125"/>
                  </a:lnTo>
                  <a:lnTo>
                    <a:pt x="135" y="137"/>
                  </a:lnTo>
                  <a:lnTo>
                    <a:pt x="110" y="148"/>
                  </a:lnTo>
                  <a:lnTo>
                    <a:pt x="88" y="159"/>
                  </a:lnTo>
                  <a:lnTo>
                    <a:pt x="68" y="171"/>
                  </a:lnTo>
                  <a:lnTo>
                    <a:pt x="50" y="183"/>
                  </a:lnTo>
                  <a:lnTo>
                    <a:pt x="36" y="196"/>
                  </a:lnTo>
                  <a:lnTo>
                    <a:pt x="23" y="208"/>
                  </a:lnTo>
                  <a:lnTo>
                    <a:pt x="13" y="221"/>
                  </a:lnTo>
                  <a:lnTo>
                    <a:pt x="6" y="234"/>
                  </a:lnTo>
                  <a:lnTo>
                    <a:pt x="2" y="248"/>
                  </a:lnTo>
                  <a:lnTo>
                    <a:pt x="0" y="261"/>
                  </a:lnTo>
                  <a:lnTo>
                    <a:pt x="2" y="274"/>
                  </a:lnTo>
                  <a:lnTo>
                    <a:pt x="6" y="288"/>
                  </a:lnTo>
                  <a:lnTo>
                    <a:pt x="13" y="301"/>
                  </a:lnTo>
                  <a:lnTo>
                    <a:pt x="23" y="314"/>
                  </a:lnTo>
                  <a:lnTo>
                    <a:pt x="36" y="326"/>
                  </a:lnTo>
                  <a:lnTo>
                    <a:pt x="50" y="339"/>
                  </a:lnTo>
                  <a:lnTo>
                    <a:pt x="68" y="351"/>
                  </a:lnTo>
                  <a:lnTo>
                    <a:pt x="88" y="362"/>
                  </a:lnTo>
                  <a:lnTo>
                    <a:pt x="110" y="374"/>
                  </a:lnTo>
                  <a:lnTo>
                    <a:pt x="135" y="386"/>
                  </a:lnTo>
                  <a:lnTo>
                    <a:pt x="161" y="397"/>
                  </a:lnTo>
                  <a:lnTo>
                    <a:pt x="190" y="407"/>
                  </a:lnTo>
                  <a:lnTo>
                    <a:pt x="221" y="418"/>
                  </a:lnTo>
                  <a:lnTo>
                    <a:pt x="254" y="427"/>
                  </a:lnTo>
                  <a:lnTo>
                    <a:pt x="290" y="437"/>
                  </a:lnTo>
                  <a:lnTo>
                    <a:pt x="326" y="446"/>
                  </a:lnTo>
                  <a:lnTo>
                    <a:pt x="365" y="455"/>
                  </a:lnTo>
                  <a:lnTo>
                    <a:pt x="405" y="463"/>
                  </a:lnTo>
                  <a:lnTo>
                    <a:pt x="448" y="471"/>
                  </a:lnTo>
                  <a:lnTo>
                    <a:pt x="492" y="478"/>
                  </a:lnTo>
                  <a:lnTo>
                    <a:pt x="536" y="485"/>
                  </a:lnTo>
                  <a:lnTo>
                    <a:pt x="582" y="491"/>
                  </a:lnTo>
                  <a:lnTo>
                    <a:pt x="631" y="497"/>
                  </a:lnTo>
                  <a:lnTo>
                    <a:pt x="680" y="502"/>
                  </a:lnTo>
                  <a:lnTo>
                    <a:pt x="731" y="506"/>
                  </a:lnTo>
                  <a:lnTo>
                    <a:pt x="783" y="511"/>
                  </a:lnTo>
                  <a:lnTo>
                    <a:pt x="835" y="515"/>
                  </a:lnTo>
                  <a:lnTo>
                    <a:pt x="889" y="517"/>
                  </a:lnTo>
                  <a:lnTo>
                    <a:pt x="944" y="519"/>
                  </a:lnTo>
                  <a:lnTo>
                    <a:pt x="1000" y="522"/>
                  </a:lnTo>
                  <a:lnTo>
                    <a:pt x="1056" y="523"/>
                  </a:lnTo>
                  <a:lnTo>
                    <a:pt x="1114" y="5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3" name="Freeform 7"/>
            <p:cNvSpPr>
              <a:spLocks/>
            </p:cNvSpPr>
            <p:nvPr/>
          </p:nvSpPr>
          <p:spPr bwMode="auto">
            <a:xfrm>
              <a:off x="3055" y="3138"/>
              <a:ext cx="2109" cy="493"/>
            </a:xfrm>
            <a:custGeom>
              <a:avLst/>
              <a:gdLst>
                <a:gd name="T0" fmla="*/ 1163 w 2109"/>
                <a:gd name="T1" fmla="*/ 1 h 493"/>
                <a:gd name="T2" fmla="*/ 1319 w 2109"/>
                <a:gd name="T3" fmla="*/ 8 h 493"/>
                <a:gd name="T4" fmla="*/ 1465 w 2109"/>
                <a:gd name="T5" fmla="*/ 19 h 493"/>
                <a:gd name="T6" fmla="*/ 1601 w 2109"/>
                <a:gd name="T7" fmla="*/ 35 h 493"/>
                <a:gd name="T8" fmla="*/ 1725 w 2109"/>
                <a:gd name="T9" fmla="*/ 57 h 493"/>
                <a:gd name="T10" fmla="*/ 1835 w 2109"/>
                <a:gd name="T11" fmla="*/ 82 h 493"/>
                <a:gd name="T12" fmla="*/ 1928 w 2109"/>
                <a:gd name="T13" fmla="*/ 109 h 493"/>
                <a:gd name="T14" fmla="*/ 2005 w 2109"/>
                <a:gd name="T15" fmla="*/ 141 h 493"/>
                <a:gd name="T16" fmla="*/ 2062 w 2109"/>
                <a:gd name="T17" fmla="*/ 174 h 493"/>
                <a:gd name="T18" fmla="*/ 2097 w 2109"/>
                <a:gd name="T19" fmla="*/ 209 h 493"/>
                <a:gd name="T20" fmla="*/ 2109 w 2109"/>
                <a:gd name="T21" fmla="*/ 247 h 493"/>
                <a:gd name="T22" fmla="*/ 2097 w 2109"/>
                <a:gd name="T23" fmla="*/ 284 h 493"/>
                <a:gd name="T24" fmla="*/ 2062 w 2109"/>
                <a:gd name="T25" fmla="*/ 320 h 493"/>
                <a:gd name="T26" fmla="*/ 2005 w 2109"/>
                <a:gd name="T27" fmla="*/ 353 h 493"/>
                <a:gd name="T28" fmla="*/ 1928 w 2109"/>
                <a:gd name="T29" fmla="*/ 385 h 493"/>
                <a:gd name="T30" fmla="*/ 1835 w 2109"/>
                <a:gd name="T31" fmla="*/ 412 h 493"/>
                <a:gd name="T32" fmla="*/ 1725 w 2109"/>
                <a:gd name="T33" fmla="*/ 437 h 493"/>
                <a:gd name="T34" fmla="*/ 1601 w 2109"/>
                <a:gd name="T35" fmla="*/ 458 h 493"/>
                <a:gd name="T36" fmla="*/ 1465 w 2109"/>
                <a:gd name="T37" fmla="*/ 474 h 493"/>
                <a:gd name="T38" fmla="*/ 1319 w 2109"/>
                <a:gd name="T39" fmla="*/ 485 h 493"/>
                <a:gd name="T40" fmla="*/ 1163 w 2109"/>
                <a:gd name="T41" fmla="*/ 492 h 493"/>
                <a:gd name="T42" fmla="*/ 1002 w 2109"/>
                <a:gd name="T43" fmla="*/ 493 h 493"/>
                <a:gd name="T44" fmla="*/ 843 w 2109"/>
                <a:gd name="T45" fmla="*/ 489 h 493"/>
                <a:gd name="T46" fmla="*/ 693 w 2109"/>
                <a:gd name="T47" fmla="*/ 478 h 493"/>
                <a:gd name="T48" fmla="*/ 553 w 2109"/>
                <a:gd name="T49" fmla="*/ 464 h 493"/>
                <a:gd name="T50" fmla="*/ 424 w 2109"/>
                <a:gd name="T51" fmla="*/ 444 h 493"/>
                <a:gd name="T52" fmla="*/ 310 w 2109"/>
                <a:gd name="T53" fmla="*/ 421 h 493"/>
                <a:gd name="T54" fmla="*/ 211 w 2109"/>
                <a:gd name="T55" fmla="*/ 394 h 493"/>
                <a:gd name="T56" fmla="*/ 128 w 2109"/>
                <a:gd name="T57" fmla="*/ 364 h 493"/>
                <a:gd name="T58" fmla="*/ 64 w 2109"/>
                <a:gd name="T59" fmla="*/ 332 h 493"/>
                <a:gd name="T60" fmla="*/ 22 w 2109"/>
                <a:gd name="T61" fmla="*/ 296 h 493"/>
                <a:gd name="T62" fmla="*/ 2 w 2109"/>
                <a:gd name="T63" fmla="*/ 260 h 493"/>
                <a:gd name="T64" fmla="*/ 6 w 2109"/>
                <a:gd name="T65" fmla="*/ 222 h 493"/>
                <a:gd name="T66" fmla="*/ 34 w 2109"/>
                <a:gd name="T67" fmla="*/ 185 h 493"/>
                <a:gd name="T68" fmla="*/ 83 w 2109"/>
                <a:gd name="T69" fmla="*/ 151 h 493"/>
                <a:gd name="T70" fmla="*/ 153 w 2109"/>
                <a:gd name="T71" fmla="*/ 119 h 493"/>
                <a:gd name="T72" fmla="*/ 241 w 2109"/>
                <a:gd name="T73" fmla="*/ 90 h 493"/>
                <a:gd name="T74" fmla="*/ 346 w 2109"/>
                <a:gd name="T75" fmla="*/ 64 h 493"/>
                <a:gd name="T76" fmla="*/ 466 w 2109"/>
                <a:gd name="T77" fmla="*/ 43 h 493"/>
                <a:gd name="T78" fmla="*/ 598 w 2109"/>
                <a:gd name="T79" fmla="*/ 25 h 493"/>
                <a:gd name="T80" fmla="*/ 742 w 2109"/>
                <a:gd name="T81" fmla="*/ 11 h 493"/>
                <a:gd name="T82" fmla="*/ 895 w 2109"/>
                <a:gd name="T83" fmla="*/ 2 h 493"/>
                <a:gd name="T84" fmla="*/ 1056 w 2109"/>
                <a:gd name="T8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9" h="493">
                  <a:moveTo>
                    <a:pt x="1056" y="0"/>
                  </a:moveTo>
                  <a:lnTo>
                    <a:pt x="1110" y="0"/>
                  </a:lnTo>
                  <a:lnTo>
                    <a:pt x="1163" y="1"/>
                  </a:lnTo>
                  <a:lnTo>
                    <a:pt x="1216" y="2"/>
                  </a:lnTo>
                  <a:lnTo>
                    <a:pt x="1268" y="5"/>
                  </a:lnTo>
                  <a:lnTo>
                    <a:pt x="1319" y="8"/>
                  </a:lnTo>
                  <a:lnTo>
                    <a:pt x="1369" y="11"/>
                  </a:lnTo>
                  <a:lnTo>
                    <a:pt x="1417" y="15"/>
                  </a:lnTo>
                  <a:lnTo>
                    <a:pt x="1465" y="19"/>
                  </a:lnTo>
                  <a:lnTo>
                    <a:pt x="1511" y="25"/>
                  </a:lnTo>
                  <a:lnTo>
                    <a:pt x="1558" y="30"/>
                  </a:lnTo>
                  <a:lnTo>
                    <a:pt x="1601" y="35"/>
                  </a:lnTo>
                  <a:lnTo>
                    <a:pt x="1644" y="43"/>
                  </a:lnTo>
                  <a:lnTo>
                    <a:pt x="1685" y="50"/>
                  </a:lnTo>
                  <a:lnTo>
                    <a:pt x="1725" y="57"/>
                  </a:lnTo>
                  <a:lnTo>
                    <a:pt x="1764" y="64"/>
                  </a:lnTo>
                  <a:lnTo>
                    <a:pt x="1801" y="72"/>
                  </a:lnTo>
                  <a:lnTo>
                    <a:pt x="1835" y="82"/>
                  </a:lnTo>
                  <a:lnTo>
                    <a:pt x="1868" y="90"/>
                  </a:lnTo>
                  <a:lnTo>
                    <a:pt x="1900" y="99"/>
                  </a:lnTo>
                  <a:lnTo>
                    <a:pt x="1928" y="109"/>
                  </a:lnTo>
                  <a:lnTo>
                    <a:pt x="1957" y="119"/>
                  </a:lnTo>
                  <a:lnTo>
                    <a:pt x="1981" y="130"/>
                  </a:lnTo>
                  <a:lnTo>
                    <a:pt x="2005" y="141"/>
                  </a:lnTo>
                  <a:lnTo>
                    <a:pt x="2026" y="151"/>
                  </a:lnTo>
                  <a:lnTo>
                    <a:pt x="2045" y="162"/>
                  </a:lnTo>
                  <a:lnTo>
                    <a:pt x="2062" y="174"/>
                  </a:lnTo>
                  <a:lnTo>
                    <a:pt x="2076" y="185"/>
                  </a:lnTo>
                  <a:lnTo>
                    <a:pt x="2088" y="197"/>
                  </a:lnTo>
                  <a:lnTo>
                    <a:pt x="2097" y="209"/>
                  </a:lnTo>
                  <a:lnTo>
                    <a:pt x="2103" y="222"/>
                  </a:lnTo>
                  <a:lnTo>
                    <a:pt x="2108" y="234"/>
                  </a:lnTo>
                  <a:lnTo>
                    <a:pt x="2109" y="247"/>
                  </a:lnTo>
                  <a:lnTo>
                    <a:pt x="2108" y="260"/>
                  </a:lnTo>
                  <a:lnTo>
                    <a:pt x="2103" y="272"/>
                  </a:lnTo>
                  <a:lnTo>
                    <a:pt x="2097" y="284"/>
                  </a:lnTo>
                  <a:lnTo>
                    <a:pt x="2088" y="296"/>
                  </a:lnTo>
                  <a:lnTo>
                    <a:pt x="2076" y="308"/>
                  </a:lnTo>
                  <a:lnTo>
                    <a:pt x="2062" y="320"/>
                  </a:lnTo>
                  <a:lnTo>
                    <a:pt x="2045" y="332"/>
                  </a:lnTo>
                  <a:lnTo>
                    <a:pt x="2026" y="342"/>
                  </a:lnTo>
                  <a:lnTo>
                    <a:pt x="2005" y="353"/>
                  </a:lnTo>
                  <a:lnTo>
                    <a:pt x="1981" y="364"/>
                  </a:lnTo>
                  <a:lnTo>
                    <a:pt x="1957" y="374"/>
                  </a:lnTo>
                  <a:lnTo>
                    <a:pt x="1928" y="385"/>
                  </a:lnTo>
                  <a:lnTo>
                    <a:pt x="1900" y="394"/>
                  </a:lnTo>
                  <a:lnTo>
                    <a:pt x="1868" y="404"/>
                  </a:lnTo>
                  <a:lnTo>
                    <a:pt x="1835" y="412"/>
                  </a:lnTo>
                  <a:lnTo>
                    <a:pt x="1801" y="421"/>
                  </a:lnTo>
                  <a:lnTo>
                    <a:pt x="1764" y="430"/>
                  </a:lnTo>
                  <a:lnTo>
                    <a:pt x="1725" y="437"/>
                  </a:lnTo>
                  <a:lnTo>
                    <a:pt x="1685" y="444"/>
                  </a:lnTo>
                  <a:lnTo>
                    <a:pt x="1644" y="451"/>
                  </a:lnTo>
                  <a:lnTo>
                    <a:pt x="1601" y="458"/>
                  </a:lnTo>
                  <a:lnTo>
                    <a:pt x="1558" y="464"/>
                  </a:lnTo>
                  <a:lnTo>
                    <a:pt x="1511" y="469"/>
                  </a:lnTo>
                  <a:lnTo>
                    <a:pt x="1465" y="474"/>
                  </a:lnTo>
                  <a:lnTo>
                    <a:pt x="1417" y="478"/>
                  </a:lnTo>
                  <a:lnTo>
                    <a:pt x="1369" y="483"/>
                  </a:lnTo>
                  <a:lnTo>
                    <a:pt x="1319" y="485"/>
                  </a:lnTo>
                  <a:lnTo>
                    <a:pt x="1268" y="489"/>
                  </a:lnTo>
                  <a:lnTo>
                    <a:pt x="1216" y="491"/>
                  </a:lnTo>
                  <a:lnTo>
                    <a:pt x="1163" y="492"/>
                  </a:lnTo>
                  <a:lnTo>
                    <a:pt x="1110" y="493"/>
                  </a:lnTo>
                  <a:lnTo>
                    <a:pt x="1056" y="493"/>
                  </a:lnTo>
                  <a:lnTo>
                    <a:pt x="1002" y="493"/>
                  </a:lnTo>
                  <a:lnTo>
                    <a:pt x="948" y="492"/>
                  </a:lnTo>
                  <a:lnTo>
                    <a:pt x="895" y="491"/>
                  </a:lnTo>
                  <a:lnTo>
                    <a:pt x="843" y="489"/>
                  </a:lnTo>
                  <a:lnTo>
                    <a:pt x="791" y="485"/>
                  </a:lnTo>
                  <a:lnTo>
                    <a:pt x="742" y="483"/>
                  </a:lnTo>
                  <a:lnTo>
                    <a:pt x="693" y="478"/>
                  </a:lnTo>
                  <a:lnTo>
                    <a:pt x="645" y="474"/>
                  </a:lnTo>
                  <a:lnTo>
                    <a:pt x="598" y="469"/>
                  </a:lnTo>
                  <a:lnTo>
                    <a:pt x="553" y="464"/>
                  </a:lnTo>
                  <a:lnTo>
                    <a:pt x="508" y="458"/>
                  </a:lnTo>
                  <a:lnTo>
                    <a:pt x="466" y="451"/>
                  </a:lnTo>
                  <a:lnTo>
                    <a:pt x="424" y="444"/>
                  </a:lnTo>
                  <a:lnTo>
                    <a:pt x="384" y="437"/>
                  </a:lnTo>
                  <a:lnTo>
                    <a:pt x="346" y="430"/>
                  </a:lnTo>
                  <a:lnTo>
                    <a:pt x="310" y="421"/>
                  </a:lnTo>
                  <a:lnTo>
                    <a:pt x="274" y="412"/>
                  </a:lnTo>
                  <a:lnTo>
                    <a:pt x="241" y="404"/>
                  </a:lnTo>
                  <a:lnTo>
                    <a:pt x="211" y="394"/>
                  </a:lnTo>
                  <a:lnTo>
                    <a:pt x="181" y="385"/>
                  </a:lnTo>
                  <a:lnTo>
                    <a:pt x="153" y="374"/>
                  </a:lnTo>
                  <a:lnTo>
                    <a:pt x="128" y="364"/>
                  </a:lnTo>
                  <a:lnTo>
                    <a:pt x="104" y="353"/>
                  </a:lnTo>
                  <a:lnTo>
                    <a:pt x="83" y="342"/>
                  </a:lnTo>
                  <a:lnTo>
                    <a:pt x="64" y="332"/>
                  </a:lnTo>
                  <a:lnTo>
                    <a:pt x="48" y="320"/>
                  </a:lnTo>
                  <a:lnTo>
                    <a:pt x="34" y="308"/>
                  </a:lnTo>
                  <a:lnTo>
                    <a:pt x="22" y="296"/>
                  </a:lnTo>
                  <a:lnTo>
                    <a:pt x="12" y="284"/>
                  </a:lnTo>
                  <a:lnTo>
                    <a:pt x="6" y="272"/>
                  </a:lnTo>
                  <a:lnTo>
                    <a:pt x="2" y="260"/>
                  </a:lnTo>
                  <a:lnTo>
                    <a:pt x="0" y="247"/>
                  </a:lnTo>
                  <a:lnTo>
                    <a:pt x="2" y="234"/>
                  </a:lnTo>
                  <a:lnTo>
                    <a:pt x="6" y="222"/>
                  </a:lnTo>
                  <a:lnTo>
                    <a:pt x="12" y="209"/>
                  </a:lnTo>
                  <a:lnTo>
                    <a:pt x="22" y="197"/>
                  </a:lnTo>
                  <a:lnTo>
                    <a:pt x="34" y="185"/>
                  </a:lnTo>
                  <a:lnTo>
                    <a:pt x="48" y="174"/>
                  </a:lnTo>
                  <a:lnTo>
                    <a:pt x="64" y="162"/>
                  </a:lnTo>
                  <a:lnTo>
                    <a:pt x="83" y="151"/>
                  </a:lnTo>
                  <a:lnTo>
                    <a:pt x="104" y="141"/>
                  </a:lnTo>
                  <a:lnTo>
                    <a:pt x="128" y="130"/>
                  </a:lnTo>
                  <a:lnTo>
                    <a:pt x="153" y="119"/>
                  </a:lnTo>
                  <a:lnTo>
                    <a:pt x="181" y="109"/>
                  </a:lnTo>
                  <a:lnTo>
                    <a:pt x="211" y="99"/>
                  </a:lnTo>
                  <a:lnTo>
                    <a:pt x="241" y="90"/>
                  </a:lnTo>
                  <a:lnTo>
                    <a:pt x="274" y="82"/>
                  </a:lnTo>
                  <a:lnTo>
                    <a:pt x="310" y="72"/>
                  </a:lnTo>
                  <a:lnTo>
                    <a:pt x="346" y="64"/>
                  </a:lnTo>
                  <a:lnTo>
                    <a:pt x="384" y="57"/>
                  </a:lnTo>
                  <a:lnTo>
                    <a:pt x="424" y="50"/>
                  </a:lnTo>
                  <a:lnTo>
                    <a:pt x="466" y="43"/>
                  </a:lnTo>
                  <a:lnTo>
                    <a:pt x="508" y="35"/>
                  </a:lnTo>
                  <a:lnTo>
                    <a:pt x="553" y="30"/>
                  </a:lnTo>
                  <a:lnTo>
                    <a:pt x="598" y="25"/>
                  </a:lnTo>
                  <a:lnTo>
                    <a:pt x="645" y="19"/>
                  </a:lnTo>
                  <a:lnTo>
                    <a:pt x="693" y="15"/>
                  </a:lnTo>
                  <a:lnTo>
                    <a:pt x="742" y="11"/>
                  </a:lnTo>
                  <a:lnTo>
                    <a:pt x="791" y="8"/>
                  </a:lnTo>
                  <a:lnTo>
                    <a:pt x="843" y="5"/>
                  </a:lnTo>
                  <a:lnTo>
                    <a:pt x="895" y="2"/>
                  </a:lnTo>
                  <a:lnTo>
                    <a:pt x="948" y="1"/>
                  </a:lnTo>
                  <a:lnTo>
                    <a:pt x="1002" y="0"/>
                  </a:lnTo>
                  <a:lnTo>
                    <a:pt x="1056"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4" name="Freeform 8"/>
            <p:cNvSpPr>
              <a:spLocks/>
            </p:cNvSpPr>
            <p:nvPr/>
          </p:nvSpPr>
          <p:spPr bwMode="auto">
            <a:xfrm>
              <a:off x="3103" y="3144"/>
              <a:ext cx="1988" cy="464"/>
            </a:xfrm>
            <a:custGeom>
              <a:avLst/>
              <a:gdLst>
                <a:gd name="T0" fmla="*/ 1095 w 1988"/>
                <a:gd name="T1" fmla="*/ 1 h 464"/>
                <a:gd name="T2" fmla="*/ 1242 w 1988"/>
                <a:gd name="T3" fmla="*/ 7 h 464"/>
                <a:gd name="T4" fmla="*/ 1381 w 1988"/>
                <a:gd name="T5" fmla="*/ 18 h 464"/>
                <a:gd name="T6" fmla="*/ 1510 w 1988"/>
                <a:gd name="T7" fmla="*/ 33 h 464"/>
                <a:gd name="T8" fmla="*/ 1626 w 1988"/>
                <a:gd name="T9" fmla="*/ 53 h 464"/>
                <a:gd name="T10" fmla="*/ 1729 w 1988"/>
                <a:gd name="T11" fmla="*/ 76 h 464"/>
                <a:gd name="T12" fmla="*/ 1818 w 1988"/>
                <a:gd name="T13" fmla="*/ 103 h 464"/>
                <a:gd name="T14" fmla="*/ 1890 w 1988"/>
                <a:gd name="T15" fmla="*/ 132 h 464"/>
                <a:gd name="T16" fmla="*/ 1943 w 1988"/>
                <a:gd name="T17" fmla="*/ 163 h 464"/>
                <a:gd name="T18" fmla="*/ 1976 w 1988"/>
                <a:gd name="T19" fmla="*/ 197 h 464"/>
                <a:gd name="T20" fmla="*/ 1988 w 1988"/>
                <a:gd name="T21" fmla="*/ 232 h 464"/>
                <a:gd name="T22" fmla="*/ 1976 w 1988"/>
                <a:gd name="T23" fmla="*/ 268 h 464"/>
                <a:gd name="T24" fmla="*/ 1943 w 1988"/>
                <a:gd name="T25" fmla="*/ 301 h 464"/>
                <a:gd name="T26" fmla="*/ 1890 w 1988"/>
                <a:gd name="T27" fmla="*/ 333 h 464"/>
                <a:gd name="T28" fmla="*/ 1818 w 1988"/>
                <a:gd name="T29" fmla="*/ 361 h 464"/>
                <a:gd name="T30" fmla="*/ 1729 w 1988"/>
                <a:gd name="T31" fmla="*/ 388 h 464"/>
                <a:gd name="T32" fmla="*/ 1626 w 1988"/>
                <a:gd name="T33" fmla="*/ 411 h 464"/>
                <a:gd name="T34" fmla="*/ 1510 w 1988"/>
                <a:gd name="T35" fmla="*/ 431 h 464"/>
                <a:gd name="T36" fmla="*/ 1381 w 1988"/>
                <a:gd name="T37" fmla="*/ 446 h 464"/>
                <a:gd name="T38" fmla="*/ 1242 w 1988"/>
                <a:gd name="T39" fmla="*/ 457 h 464"/>
                <a:gd name="T40" fmla="*/ 1095 w 1988"/>
                <a:gd name="T41" fmla="*/ 463 h 464"/>
                <a:gd name="T42" fmla="*/ 943 w 1988"/>
                <a:gd name="T43" fmla="*/ 464 h 464"/>
                <a:gd name="T44" fmla="*/ 793 w 1988"/>
                <a:gd name="T45" fmla="*/ 459 h 464"/>
                <a:gd name="T46" fmla="*/ 652 w 1988"/>
                <a:gd name="T47" fmla="*/ 450 h 464"/>
                <a:gd name="T48" fmla="*/ 520 w 1988"/>
                <a:gd name="T49" fmla="*/ 435 h 464"/>
                <a:gd name="T50" fmla="*/ 399 w 1988"/>
                <a:gd name="T51" fmla="*/ 418 h 464"/>
                <a:gd name="T52" fmla="*/ 291 w 1988"/>
                <a:gd name="T53" fmla="*/ 395 h 464"/>
                <a:gd name="T54" fmla="*/ 197 w 1988"/>
                <a:gd name="T55" fmla="*/ 371 h 464"/>
                <a:gd name="T56" fmla="*/ 120 w 1988"/>
                <a:gd name="T57" fmla="*/ 342 h 464"/>
                <a:gd name="T58" fmla="*/ 60 w 1988"/>
                <a:gd name="T59" fmla="*/ 312 h 464"/>
                <a:gd name="T60" fmla="*/ 20 w 1988"/>
                <a:gd name="T61" fmla="*/ 278 h 464"/>
                <a:gd name="T62" fmla="*/ 1 w 1988"/>
                <a:gd name="T63" fmla="*/ 244 h 464"/>
                <a:gd name="T64" fmla="*/ 4 w 1988"/>
                <a:gd name="T65" fmla="*/ 209 h 464"/>
                <a:gd name="T66" fmla="*/ 32 w 1988"/>
                <a:gd name="T67" fmla="*/ 175 h 464"/>
                <a:gd name="T68" fmla="*/ 78 w 1988"/>
                <a:gd name="T69" fmla="*/ 142 h 464"/>
                <a:gd name="T70" fmla="*/ 144 w 1988"/>
                <a:gd name="T71" fmla="*/ 112 h 464"/>
                <a:gd name="T72" fmla="*/ 226 w 1988"/>
                <a:gd name="T73" fmla="*/ 85 h 464"/>
                <a:gd name="T74" fmla="*/ 326 w 1988"/>
                <a:gd name="T75" fmla="*/ 60 h 464"/>
                <a:gd name="T76" fmla="*/ 438 w 1988"/>
                <a:gd name="T77" fmla="*/ 40 h 464"/>
                <a:gd name="T78" fmla="*/ 563 w 1988"/>
                <a:gd name="T79" fmla="*/ 22 h 464"/>
                <a:gd name="T80" fmla="*/ 699 w 1988"/>
                <a:gd name="T81" fmla="*/ 11 h 464"/>
                <a:gd name="T82" fmla="*/ 843 w 1988"/>
                <a:gd name="T83" fmla="*/ 2 h 464"/>
                <a:gd name="T84" fmla="*/ 994 w 1988"/>
                <a:gd name="T85"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8" h="464">
                  <a:moveTo>
                    <a:pt x="994" y="0"/>
                  </a:moveTo>
                  <a:lnTo>
                    <a:pt x="1044" y="0"/>
                  </a:lnTo>
                  <a:lnTo>
                    <a:pt x="1095" y="1"/>
                  </a:lnTo>
                  <a:lnTo>
                    <a:pt x="1145" y="2"/>
                  </a:lnTo>
                  <a:lnTo>
                    <a:pt x="1194" y="5"/>
                  </a:lnTo>
                  <a:lnTo>
                    <a:pt x="1242" y="7"/>
                  </a:lnTo>
                  <a:lnTo>
                    <a:pt x="1289" y="11"/>
                  </a:lnTo>
                  <a:lnTo>
                    <a:pt x="1335" y="14"/>
                  </a:lnTo>
                  <a:lnTo>
                    <a:pt x="1381" y="18"/>
                  </a:lnTo>
                  <a:lnTo>
                    <a:pt x="1425" y="22"/>
                  </a:lnTo>
                  <a:lnTo>
                    <a:pt x="1467" y="28"/>
                  </a:lnTo>
                  <a:lnTo>
                    <a:pt x="1510" y="33"/>
                  </a:lnTo>
                  <a:lnTo>
                    <a:pt x="1550" y="40"/>
                  </a:lnTo>
                  <a:lnTo>
                    <a:pt x="1589" y="46"/>
                  </a:lnTo>
                  <a:lnTo>
                    <a:pt x="1626" y="53"/>
                  </a:lnTo>
                  <a:lnTo>
                    <a:pt x="1662" y="60"/>
                  </a:lnTo>
                  <a:lnTo>
                    <a:pt x="1696" y="68"/>
                  </a:lnTo>
                  <a:lnTo>
                    <a:pt x="1729" y="76"/>
                  </a:lnTo>
                  <a:lnTo>
                    <a:pt x="1761" y="85"/>
                  </a:lnTo>
                  <a:lnTo>
                    <a:pt x="1790" y="93"/>
                  </a:lnTo>
                  <a:lnTo>
                    <a:pt x="1818" y="103"/>
                  </a:lnTo>
                  <a:lnTo>
                    <a:pt x="1844" y="112"/>
                  </a:lnTo>
                  <a:lnTo>
                    <a:pt x="1867" y="122"/>
                  </a:lnTo>
                  <a:lnTo>
                    <a:pt x="1890" y="132"/>
                  </a:lnTo>
                  <a:lnTo>
                    <a:pt x="1910" y="142"/>
                  </a:lnTo>
                  <a:lnTo>
                    <a:pt x="1927" y="152"/>
                  </a:lnTo>
                  <a:lnTo>
                    <a:pt x="1943" y="163"/>
                  </a:lnTo>
                  <a:lnTo>
                    <a:pt x="1956" y="175"/>
                  </a:lnTo>
                  <a:lnTo>
                    <a:pt x="1968" y="185"/>
                  </a:lnTo>
                  <a:lnTo>
                    <a:pt x="1976" y="197"/>
                  </a:lnTo>
                  <a:lnTo>
                    <a:pt x="1983" y="209"/>
                  </a:lnTo>
                  <a:lnTo>
                    <a:pt x="1986" y="221"/>
                  </a:lnTo>
                  <a:lnTo>
                    <a:pt x="1988" y="232"/>
                  </a:lnTo>
                  <a:lnTo>
                    <a:pt x="1986" y="244"/>
                  </a:lnTo>
                  <a:lnTo>
                    <a:pt x="1983" y="256"/>
                  </a:lnTo>
                  <a:lnTo>
                    <a:pt x="1976" y="268"/>
                  </a:lnTo>
                  <a:lnTo>
                    <a:pt x="1968" y="278"/>
                  </a:lnTo>
                  <a:lnTo>
                    <a:pt x="1956" y="290"/>
                  </a:lnTo>
                  <a:lnTo>
                    <a:pt x="1943" y="301"/>
                  </a:lnTo>
                  <a:lnTo>
                    <a:pt x="1927" y="312"/>
                  </a:lnTo>
                  <a:lnTo>
                    <a:pt x="1910" y="322"/>
                  </a:lnTo>
                  <a:lnTo>
                    <a:pt x="1890" y="333"/>
                  </a:lnTo>
                  <a:lnTo>
                    <a:pt x="1867" y="342"/>
                  </a:lnTo>
                  <a:lnTo>
                    <a:pt x="1844" y="353"/>
                  </a:lnTo>
                  <a:lnTo>
                    <a:pt x="1818" y="361"/>
                  </a:lnTo>
                  <a:lnTo>
                    <a:pt x="1790" y="371"/>
                  </a:lnTo>
                  <a:lnTo>
                    <a:pt x="1761" y="380"/>
                  </a:lnTo>
                  <a:lnTo>
                    <a:pt x="1729" y="388"/>
                  </a:lnTo>
                  <a:lnTo>
                    <a:pt x="1696" y="395"/>
                  </a:lnTo>
                  <a:lnTo>
                    <a:pt x="1662" y="404"/>
                  </a:lnTo>
                  <a:lnTo>
                    <a:pt x="1626" y="411"/>
                  </a:lnTo>
                  <a:lnTo>
                    <a:pt x="1589" y="418"/>
                  </a:lnTo>
                  <a:lnTo>
                    <a:pt x="1550" y="424"/>
                  </a:lnTo>
                  <a:lnTo>
                    <a:pt x="1510" y="431"/>
                  </a:lnTo>
                  <a:lnTo>
                    <a:pt x="1467" y="435"/>
                  </a:lnTo>
                  <a:lnTo>
                    <a:pt x="1425" y="441"/>
                  </a:lnTo>
                  <a:lnTo>
                    <a:pt x="1381" y="446"/>
                  </a:lnTo>
                  <a:lnTo>
                    <a:pt x="1335" y="450"/>
                  </a:lnTo>
                  <a:lnTo>
                    <a:pt x="1289" y="453"/>
                  </a:lnTo>
                  <a:lnTo>
                    <a:pt x="1242" y="457"/>
                  </a:lnTo>
                  <a:lnTo>
                    <a:pt x="1194" y="459"/>
                  </a:lnTo>
                  <a:lnTo>
                    <a:pt x="1145" y="461"/>
                  </a:lnTo>
                  <a:lnTo>
                    <a:pt x="1095" y="463"/>
                  </a:lnTo>
                  <a:lnTo>
                    <a:pt x="1044" y="464"/>
                  </a:lnTo>
                  <a:lnTo>
                    <a:pt x="994" y="464"/>
                  </a:lnTo>
                  <a:lnTo>
                    <a:pt x="943" y="464"/>
                  </a:lnTo>
                  <a:lnTo>
                    <a:pt x="892" y="463"/>
                  </a:lnTo>
                  <a:lnTo>
                    <a:pt x="843" y="461"/>
                  </a:lnTo>
                  <a:lnTo>
                    <a:pt x="793" y="459"/>
                  </a:lnTo>
                  <a:lnTo>
                    <a:pt x="746" y="457"/>
                  </a:lnTo>
                  <a:lnTo>
                    <a:pt x="699" y="453"/>
                  </a:lnTo>
                  <a:lnTo>
                    <a:pt x="652" y="450"/>
                  </a:lnTo>
                  <a:lnTo>
                    <a:pt x="606" y="446"/>
                  </a:lnTo>
                  <a:lnTo>
                    <a:pt x="563" y="441"/>
                  </a:lnTo>
                  <a:lnTo>
                    <a:pt x="520" y="435"/>
                  </a:lnTo>
                  <a:lnTo>
                    <a:pt x="478" y="431"/>
                  </a:lnTo>
                  <a:lnTo>
                    <a:pt x="438" y="424"/>
                  </a:lnTo>
                  <a:lnTo>
                    <a:pt x="399" y="418"/>
                  </a:lnTo>
                  <a:lnTo>
                    <a:pt x="361" y="411"/>
                  </a:lnTo>
                  <a:lnTo>
                    <a:pt x="326" y="404"/>
                  </a:lnTo>
                  <a:lnTo>
                    <a:pt x="291" y="395"/>
                  </a:lnTo>
                  <a:lnTo>
                    <a:pt x="258" y="388"/>
                  </a:lnTo>
                  <a:lnTo>
                    <a:pt x="226" y="380"/>
                  </a:lnTo>
                  <a:lnTo>
                    <a:pt x="197" y="371"/>
                  </a:lnTo>
                  <a:lnTo>
                    <a:pt x="170" y="361"/>
                  </a:lnTo>
                  <a:lnTo>
                    <a:pt x="144" y="353"/>
                  </a:lnTo>
                  <a:lnTo>
                    <a:pt x="120" y="342"/>
                  </a:lnTo>
                  <a:lnTo>
                    <a:pt x="98" y="333"/>
                  </a:lnTo>
                  <a:lnTo>
                    <a:pt x="78" y="322"/>
                  </a:lnTo>
                  <a:lnTo>
                    <a:pt x="60" y="312"/>
                  </a:lnTo>
                  <a:lnTo>
                    <a:pt x="45" y="301"/>
                  </a:lnTo>
                  <a:lnTo>
                    <a:pt x="32" y="290"/>
                  </a:lnTo>
                  <a:lnTo>
                    <a:pt x="20" y="278"/>
                  </a:lnTo>
                  <a:lnTo>
                    <a:pt x="11" y="268"/>
                  </a:lnTo>
                  <a:lnTo>
                    <a:pt x="4" y="256"/>
                  </a:lnTo>
                  <a:lnTo>
                    <a:pt x="1" y="244"/>
                  </a:lnTo>
                  <a:lnTo>
                    <a:pt x="0" y="232"/>
                  </a:lnTo>
                  <a:lnTo>
                    <a:pt x="1" y="221"/>
                  </a:lnTo>
                  <a:lnTo>
                    <a:pt x="4" y="209"/>
                  </a:lnTo>
                  <a:lnTo>
                    <a:pt x="11" y="197"/>
                  </a:lnTo>
                  <a:lnTo>
                    <a:pt x="20" y="185"/>
                  </a:lnTo>
                  <a:lnTo>
                    <a:pt x="32" y="175"/>
                  </a:lnTo>
                  <a:lnTo>
                    <a:pt x="45" y="163"/>
                  </a:lnTo>
                  <a:lnTo>
                    <a:pt x="60" y="152"/>
                  </a:lnTo>
                  <a:lnTo>
                    <a:pt x="78" y="142"/>
                  </a:lnTo>
                  <a:lnTo>
                    <a:pt x="98" y="132"/>
                  </a:lnTo>
                  <a:lnTo>
                    <a:pt x="120" y="122"/>
                  </a:lnTo>
                  <a:lnTo>
                    <a:pt x="144" y="112"/>
                  </a:lnTo>
                  <a:lnTo>
                    <a:pt x="170" y="103"/>
                  </a:lnTo>
                  <a:lnTo>
                    <a:pt x="197" y="93"/>
                  </a:lnTo>
                  <a:lnTo>
                    <a:pt x="226" y="85"/>
                  </a:lnTo>
                  <a:lnTo>
                    <a:pt x="258" y="76"/>
                  </a:lnTo>
                  <a:lnTo>
                    <a:pt x="291" y="68"/>
                  </a:lnTo>
                  <a:lnTo>
                    <a:pt x="326" y="60"/>
                  </a:lnTo>
                  <a:lnTo>
                    <a:pt x="361" y="53"/>
                  </a:lnTo>
                  <a:lnTo>
                    <a:pt x="399" y="46"/>
                  </a:lnTo>
                  <a:lnTo>
                    <a:pt x="438" y="40"/>
                  </a:lnTo>
                  <a:lnTo>
                    <a:pt x="478" y="33"/>
                  </a:lnTo>
                  <a:lnTo>
                    <a:pt x="520" y="28"/>
                  </a:lnTo>
                  <a:lnTo>
                    <a:pt x="563" y="22"/>
                  </a:lnTo>
                  <a:lnTo>
                    <a:pt x="606" y="18"/>
                  </a:lnTo>
                  <a:lnTo>
                    <a:pt x="652" y="14"/>
                  </a:lnTo>
                  <a:lnTo>
                    <a:pt x="699" y="11"/>
                  </a:lnTo>
                  <a:lnTo>
                    <a:pt x="746" y="7"/>
                  </a:lnTo>
                  <a:lnTo>
                    <a:pt x="793" y="5"/>
                  </a:lnTo>
                  <a:lnTo>
                    <a:pt x="843" y="2"/>
                  </a:lnTo>
                  <a:lnTo>
                    <a:pt x="892" y="1"/>
                  </a:lnTo>
                  <a:lnTo>
                    <a:pt x="943" y="0"/>
                  </a:lnTo>
                  <a:lnTo>
                    <a:pt x="994" y="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5" name="Freeform 9"/>
            <p:cNvSpPr>
              <a:spLocks/>
            </p:cNvSpPr>
            <p:nvPr/>
          </p:nvSpPr>
          <p:spPr bwMode="auto">
            <a:xfrm>
              <a:off x="3149" y="3151"/>
              <a:ext cx="1868" cy="433"/>
            </a:xfrm>
            <a:custGeom>
              <a:avLst/>
              <a:gdLst>
                <a:gd name="T0" fmla="*/ 1030 w 1868"/>
                <a:gd name="T1" fmla="*/ 1 h 433"/>
                <a:gd name="T2" fmla="*/ 1168 w 1868"/>
                <a:gd name="T3" fmla="*/ 7 h 433"/>
                <a:gd name="T4" fmla="*/ 1298 w 1868"/>
                <a:gd name="T5" fmla="*/ 17 h 433"/>
                <a:gd name="T6" fmla="*/ 1419 w 1868"/>
                <a:gd name="T7" fmla="*/ 32 h 433"/>
                <a:gd name="T8" fmla="*/ 1528 w 1868"/>
                <a:gd name="T9" fmla="*/ 50 h 433"/>
                <a:gd name="T10" fmla="*/ 1626 w 1868"/>
                <a:gd name="T11" fmla="*/ 71 h 433"/>
                <a:gd name="T12" fmla="*/ 1709 w 1868"/>
                <a:gd name="T13" fmla="*/ 96 h 433"/>
                <a:gd name="T14" fmla="*/ 1776 w 1868"/>
                <a:gd name="T15" fmla="*/ 123 h 433"/>
                <a:gd name="T16" fmla="*/ 1826 w 1868"/>
                <a:gd name="T17" fmla="*/ 152 h 433"/>
                <a:gd name="T18" fmla="*/ 1858 w 1868"/>
                <a:gd name="T19" fmla="*/ 183 h 433"/>
                <a:gd name="T20" fmla="*/ 1868 w 1868"/>
                <a:gd name="T21" fmla="*/ 216 h 433"/>
                <a:gd name="T22" fmla="*/ 1858 w 1868"/>
                <a:gd name="T23" fmla="*/ 249 h 433"/>
                <a:gd name="T24" fmla="*/ 1826 w 1868"/>
                <a:gd name="T25" fmla="*/ 281 h 433"/>
                <a:gd name="T26" fmla="*/ 1776 w 1868"/>
                <a:gd name="T27" fmla="*/ 310 h 433"/>
                <a:gd name="T28" fmla="*/ 1709 w 1868"/>
                <a:gd name="T29" fmla="*/ 338 h 433"/>
                <a:gd name="T30" fmla="*/ 1626 w 1868"/>
                <a:gd name="T31" fmla="*/ 362 h 433"/>
                <a:gd name="T32" fmla="*/ 1528 w 1868"/>
                <a:gd name="T33" fmla="*/ 384 h 433"/>
                <a:gd name="T34" fmla="*/ 1419 w 1868"/>
                <a:gd name="T35" fmla="*/ 401 h 433"/>
                <a:gd name="T36" fmla="*/ 1298 w 1868"/>
                <a:gd name="T37" fmla="*/ 417 h 433"/>
                <a:gd name="T38" fmla="*/ 1168 w 1868"/>
                <a:gd name="T39" fmla="*/ 426 h 433"/>
                <a:gd name="T40" fmla="*/ 1030 w 1868"/>
                <a:gd name="T41" fmla="*/ 432 h 433"/>
                <a:gd name="T42" fmla="*/ 886 w 1868"/>
                <a:gd name="T43" fmla="*/ 433 h 433"/>
                <a:gd name="T44" fmla="*/ 747 w 1868"/>
                <a:gd name="T45" fmla="*/ 428 h 433"/>
                <a:gd name="T46" fmla="*/ 614 w 1868"/>
                <a:gd name="T47" fmla="*/ 420 h 433"/>
                <a:gd name="T48" fmla="*/ 490 w 1868"/>
                <a:gd name="T49" fmla="*/ 407 h 433"/>
                <a:gd name="T50" fmla="*/ 375 w 1868"/>
                <a:gd name="T51" fmla="*/ 391 h 433"/>
                <a:gd name="T52" fmla="*/ 274 w 1868"/>
                <a:gd name="T53" fmla="*/ 369 h 433"/>
                <a:gd name="T54" fmla="*/ 185 w 1868"/>
                <a:gd name="T55" fmla="*/ 346 h 433"/>
                <a:gd name="T56" fmla="*/ 113 w 1868"/>
                <a:gd name="T57" fmla="*/ 320 h 433"/>
                <a:gd name="T58" fmla="*/ 56 w 1868"/>
                <a:gd name="T59" fmla="*/ 290 h 433"/>
                <a:gd name="T60" fmla="*/ 19 w 1868"/>
                <a:gd name="T61" fmla="*/ 260 h 433"/>
                <a:gd name="T62" fmla="*/ 1 w 1868"/>
                <a:gd name="T63" fmla="*/ 228 h 433"/>
                <a:gd name="T64" fmla="*/ 4 w 1868"/>
                <a:gd name="T65" fmla="*/ 194 h 433"/>
                <a:gd name="T66" fmla="*/ 29 w 1868"/>
                <a:gd name="T67" fmla="*/ 162 h 433"/>
                <a:gd name="T68" fmla="*/ 73 w 1868"/>
                <a:gd name="T69" fmla="*/ 132 h 433"/>
                <a:gd name="T70" fmla="*/ 135 w 1868"/>
                <a:gd name="T71" fmla="*/ 104 h 433"/>
                <a:gd name="T72" fmla="*/ 213 w 1868"/>
                <a:gd name="T73" fmla="*/ 79 h 433"/>
                <a:gd name="T74" fmla="*/ 307 w 1868"/>
                <a:gd name="T75" fmla="*/ 57 h 433"/>
                <a:gd name="T76" fmla="*/ 412 w 1868"/>
                <a:gd name="T77" fmla="*/ 37 h 433"/>
                <a:gd name="T78" fmla="*/ 530 w 1868"/>
                <a:gd name="T79" fmla="*/ 21 h 433"/>
                <a:gd name="T80" fmla="*/ 657 w 1868"/>
                <a:gd name="T81" fmla="*/ 10 h 433"/>
                <a:gd name="T82" fmla="*/ 792 w 1868"/>
                <a:gd name="T83" fmla="*/ 2 h 433"/>
                <a:gd name="T84" fmla="*/ 935 w 1868"/>
                <a:gd name="T8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8" h="433">
                  <a:moveTo>
                    <a:pt x="935" y="0"/>
                  </a:moveTo>
                  <a:lnTo>
                    <a:pt x="983" y="0"/>
                  </a:lnTo>
                  <a:lnTo>
                    <a:pt x="1030" y="1"/>
                  </a:lnTo>
                  <a:lnTo>
                    <a:pt x="1076" y="2"/>
                  </a:lnTo>
                  <a:lnTo>
                    <a:pt x="1122" y="5"/>
                  </a:lnTo>
                  <a:lnTo>
                    <a:pt x="1168" y="7"/>
                  </a:lnTo>
                  <a:lnTo>
                    <a:pt x="1212" y="10"/>
                  </a:lnTo>
                  <a:lnTo>
                    <a:pt x="1256" y="13"/>
                  </a:lnTo>
                  <a:lnTo>
                    <a:pt x="1298" y="17"/>
                  </a:lnTo>
                  <a:lnTo>
                    <a:pt x="1340" y="21"/>
                  </a:lnTo>
                  <a:lnTo>
                    <a:pt x="1380" y="26"/>
                  </a:lnTo>
                  <a:lnTo>
                    <a:pt x="1419" y="32"/>
                  </a:lnTo>
                  <a:lnTo>
                    <a:pt x="1456" y="37"/>
                  </a:lnTo>
                  <a:lnTo>
                    <a:pt x="1493" y="43"/>
                  </a:lnTo>
                  <a:lnTo>
                    <a:pt x="1528" y="50"/>
                  </a:lnTo>
                  <a:lnTo>
                    <a:pt x="1563" y="57"/>
                  </a:lnTo>
                  <a:lnTo>
                    <a:pt x="1595" y="64"/>
                  </a:lnTo>
                  <a:lnTo>
                    <a:pt x="1626" y="71"/>
                  </a:lnTo>
                  <a:lnTo>
                    <a:pt x="1655" y="79"/>
                  </a:lnTo>
                  <a:lnTo>
                    <a:pt x="1683" y="87"/>
                  </a:lnTo>
                  <a:lnTo>
                    <a:pt x="1709" y="96"/>
                  </a:lnTo>
                  <a:lnTo>
                    <a:pt x="1734" y="104"/>
                  </a:lnTo>
                  <a:lnTo>
                    <a:pt x="1756" y="113"/>
                  </a:lnTo>
                  <a:lnTo>
                    <a:pt x="1776" y="123"/>
                  </a:lnTo>
                  <a:lnTo>
                    <a:pt x="1795" y="132"/>
                  </a:lnTo>
                  <a:lnTo>
                    <a:pt x="1812" y="142"/>
                  </a:lnTo>
                  <a:lnTo>
                    <a:pt x="1826" y="152"/>
                  </a:lnTo>
                  <a:lnTo>
                    <a:pt x="1839" y="162"/>
                  </a:lnTo>
                  <a:lnTo>
                    <a:pt x="1850" y="172"/>
                  </a:lnTo>
                  <a:lnTo>
                    <a:pt x="1858" y="183"/>
                  </a:lnTo>
                  <a:lnTo>
                    <a:pt x="1864" y="194"/>
                  </a:lnTo>
                  <a:lnTo>
                    <a:pt x="1867" y="205"/>
                  </a:lnTo>
                  <a:lnTo>
                    <a:pt x="1868" y="216"/>
                  </a:lnTo>
                  <a:lnTo>
                    <a:pt x="1867" y="228"/>
                  </a:lnTo>
                  <a:lnTo>
                    <a:pt x="1864" y="238"/>
                  </a:lnTo>
                  <a:lnTo>
                    <a:pt x="1858" y="249"/>
                  </a:lnTo>
                  <a:lnTo>
                    <a:pt x="1850" y="260"/>
                  </a:lnTo>
                  <a:lnTo>
                    <a:pt x="1839" y="270"/>
                  </a:lnTo>
                  <a:lnTo>
                    <a:pt x="1826" y="281"/>
                  </a:lnTo>
                  <a:lnTo>
                    <a:pt x="1812" y="290"/>
                  </a:lnTo>
                  <a:lnTo>
                    <a:pt x="1795" y="301"/>
                  </a:lnTo>
                  <a:lnTo>
                    <a:pt x="1776" y="310"/>
                  </a:lnTo>
                  <a:lnTo>
                    <a:pt x="1756" y="320"/>
                  </a:lnTo>
                  <a:lnTo>
                    <a:pt x="1734" y="329"/>
                  </a:lnTo>
                  <a:lnTo>
                    <a:pt x="1709" y="338"/>
                  </a:lnTo>
                  <a:lnTo>
                    <a:pt x="1683" y="346"/>
                  </a:lnTo>
                  <a:lnTo>
                    <a:pt x="1655" y="354"/>
                  </a:lnTo>
                  <a:lnTo>
                    <a:pt x="1626" y="362"/>
                  </a:lnTo>
                  <a:lnTo>
                    <a:pt x="1595" y="369"/>
                  </a:lnTo>
                  <a:lnTo>
                    <a:pt x="1563" y="377"/>
                  </a:lnTo>
                  <a:lnTo>
                    <a:pt x="1528" y="384"/>
                  </a:lnTo>
                  <a:lnTo>
                    <a:pt x="1493" y="391"/>
                  </a:lnTo>
                  <a:lnTo>
                    <a:pt x="1456" y="397"/>
                  </a:lnTo>
                  <a:lnTo>
                    <a:pt x="1419" y="401"/>
                  </a:lnTo>
                  <a:lnTo>
                    <a:pt x="1380" y="407"/>
                  </a:lnTo>
                  <a:lnTo>
                    <a:pt x="1340" y="412"/>
                  </a:lnTo>
                  <a:lnTo>
                    <a:pt x="1298" y="417"/>
                  </a:lnTo>
                  <a:lnTo>
                    <a:pt x="1256" y="420"/>
                  </a:lnTo>
                  <a:lnTo>
                    <a:pt x="1212" y="424"/>
                  </a:lnTo>
                  <a:lnTo>
                    <a:pt x="1168" y="426"/>
                  </a:lnTo>
                  <a:lnTo>
                    <a:pt x="1122" y="428"/>
                  </a:lnTo>
                  <a:lnTo>
                    <a:pt x="1076" y="431"/>
                  </a:lnTo>
                  <a:lnTo>
                    <a:pt x="1030" y="432"/>
                  </a:lnTo>
                  <a:lnTo>
                    <a:pt x="983" y="433"/>
                  </a:lnTo>
                  <a:lnTo>
                    <a:pt x="935" y="433"/>
                  </a:lnTo>
                  <a:lnTo>
                    <a:pt x="886" y="433"/>
                  </a:lnTo>
                  <a:lnTo>
                    <a:pt x="839" y="432"/>
                  </a:lnTo>
                  <a:lnTo>
                    <a:pt x="792" y="431"/>
                  </a:lnTo>
                  <a:lnTo>
                    <a:pt x="747" y="428"/>
                  </a:lnTo>
                  <a:lnTo>
                    <a:pt x="701" y="426"/>
                  </a:lnTo>
                  <a:lnTo>
                    <a:pt x="657" y="424"/>
                  </a:lnTo>
                  <a:lnTo>
                    <a:pt x="614" y="420"/>
                  </a:lnTo>
                  <a:lnTo>
                    <a:pt x="571" y="417"/>
                  </a:lnTo>
                  <a:lnTo>
                    <a:pt x="530" y="412"/>
                  </a:lnTo>
                  <a:lnTo>
                    <a:pt x="490" y="407"/>
                  </a:lnTo>
                  <a:lnTo>
                    <a:pt x="451" y="401"/>
                  </a:lnTo>
                  <a:lnTo>
                    <a:pt x="412" y="397"/>
                  </a:lnTo>
                  <a:lnTo>
                    <a:pt x="375" y="391"/>
                  </a:lnTo>
                  <a:lnTo>
                    <a:pt x="340" y="384"/>
                  </a:lnTo>
                  <a:lnTo>
                    <a:pt x="307" y="377"/>
                  </a:lnTo>
                  <a:lnTo>
                    <a:pt x="274" y="369"/>
                  </a:lnTo>
                  <a:lnTo>
                    <a:pt x="243" y="362"/>
                  </a:lnTo>
                  <a:lnTo>
                    <a:pt x="213" y="354"/>
                  </a:lnTo>
                  <a:lnTo>
                    <a:pt x="185" y="346"/>
                  </a:lnTo>
                  <a:lnTo>
                    <a:pt x="159" y="338"/>
                  </a:lnTo>
                  <a:lnTo>
                    <a:pt x="135" y="329"/>
                  </a:lnTo>
                  <a:lnTo>
                    <a:pt x="113" y="320"/>
                  </a:lnTo>
                  <a:lnTo>
                    <a:pt x="92" y="310"/>
                  </a:lnTo>
                  <a:lnTo>
                    <a:pt x="73" y="301"/>
                  </a:lnTo>
                  <a:lnTo>
                    <a:pt x="56" y="290"/>
                  </a:lnTo>
                  <a:lnTo>
                    <a:pt x="42" y="281"/>
                  </a:lnTo>
                  <a:lnTo>
                    <a:pt x="29" y="270"/>
                  </a:lnTo>
                  <a:lnTo>
                    <a:pt x="19" y="260"/>
                  </a:lnTo>
                  <a:lnTo>
                    <a:pt x="10" y="249"/>
                  </a:lnTo>
                  <a:lnTo>
                    <a:pt x="4" y="238"/>
                  </a:lnTo>
                  <a:lnTo>
                    <a:pt x="1" y="228"/>
                  </a:lnTo>
                  <a:lnTo>
                    <a:pt x="0" y="216"/>
                  </a:lnTo>
                  <a:lnTo>
                    <a:pt x="1" y="205"/>
                  </a:lnTo>
                  <a:lnTo>
                    <a:pt x="4" y="194"/>
                  </a:lnTo>
                  <a:lnTo>
                    <a:pt x="10" y="183"/>
                  </a:lnTo>
                  <a:lnTo>
                    <a:pt x="19" y="172"/>
                  </a:lnTo>
                  <a:lnTo>
                    <a:pt x="29" y="162"/>
                  </a:lnTo>
                  <a:lnTo>
                    <a:pt x="42" y="152"/>
                  </a:lnTo>
                  <a:lnTo>
                    <a:pt x="56" y="142"/>
                  </a:lnTo>
                  <a:lnTo>
                    <a:pt x="73" y="132"/>
                  </a:lnTo>
                  <a:lnTo>
                    <a:pt x="92" y="123"/>
                  </a:lnTo>
                  <a:lnTo>
                    <a:pt x="113" y="113"/>
                  </a:lnTo>
                  <a:lnTo>
                    <a:pt x="135" y="104"/>
                  </a:lnTo>
                  <a:lnTo>
                    <a:pt x="159" y="96"/>
                  </a:lnTo>
                  <a:lnTo>
                    <a:pt x="185" y="87"/>
                  </a:lnTo>
                  <a:lnTo>
                    <a:pt x="213" y="79"/>
                  </a:lnTo>
                  <a:lnTo>
                    <a:pt x="243" y="71"/>
                  </a:lnTo>
                  <a:lnTo>
                    <a:pt x="274" y="64"/>
                  </a:lnTo>
                  <a:lnTo>
                    <a:pt x="307" y="57"/>
                  </a:lnTo>
                  <a:lnTo>
                    <a:pt x="340" y="50"/>
                  </a:lnTo>
                  <a:lnTo>
                    <a:pt x="375" y="43"/>
                  </a:lnTo>
                  <a:lnTo>
                    <a:pt x="412" y="37"/>
                  </a:lnTo>
                  <a:lnTo>
                    <a:pt x="451" y="32"/>
                  </a:lnTo>
                  <a:lnTo>
                    <a:pt x="490" y="26"/>
                  </a:lnTo>
                  <a:lnTo>
                    <a:pt x="530" y="21"/>
                  </a:lnTo>
                  <a:lnTo>
                    <a:pt x="571" y="17"/>
                  </a:lnTo>
                  <a:lnTo>
                    <a:pt x="614" y="13"/>
                  </a:lnTo>
                  <a:lnTo>
                    <a:pt x="657" y="10"/>
                  </a:lnTo>
                  <a:lnTo>
                    <a:pt x="701" y="7"/>
                  </a:lnTo>
                  <a:lnTo>
                    <a:pt x="747" y="5"/>
                  </a:lnTo>
                  <a:lnTo>
                    <a:pt x="792" y="2"/>
                  </a:lnTo>
                  <a:lnTo>
                    <a:pt x="839" y="1"/>
                  </a:lnTo>
                  <a:lnTo>
                    <a:pt x="886" y="0"/>
                  </a:lnTo>
                  <a:lnTo>
                    <a:pt x="935" y="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6" name="Freeform 10"/>
            <p:cNvSpPr>
              <a:spLocks/>
            </p:cNvSpPr>
            <p:nvPr/>
          </p:nvSpPr>
          <p:spPr bwMode="auto">
            <a:xfrm>
              <a:off x="3196" y="3157"/>
              <a:ext cx="1748" cy="404"/>
            </a:xfrm>
            <a:custGeom>
              <a:avLst/>
              <a:gdLst>
                <a:gd name="T0" fmla="*/ 964 w 1748"/>
                <a:gd name="T1" fmla="*/ 1 h 404"/>
                <a:gd name="T2" fmla="*/ 1093 w 1748"/>
                <a:gd name="T3" fmla="*/ 6 h 404"/>
                <a:gd name="T4" fmla="*/ 1215 w 1748"/>
                <a:gd name="T5" fmla="*/ 15 h 404"/>
                <a:gd name="T6" fmla="*/ 1327 w 1748"/>
                <a:gd name="T7" fmla="*/ 29 h 404"/>
                <a:gd name="T8" fmla="*/ 1430 w 1748"/>
                <a:gd name="T9" fmla="*/ 46 h 404"/>
                <a:gd name="T10" fmla="*/ 1522 w 1748"/>
                <a:gd name="T11" fmla="*/ 66 h 404"/>
                <a:gd name="T12" fmla="*/ 1598 w 1748"/>
                <a:gd name="T13" fmla="*/ 90 h 404"/>
                <a:gd name="T14" fmla="*/ 1662 w 1748"/>
                <a:gd name="T15" fmla="*/ 114 h 404"/>
                <a:gd name="T16" fmla="*/ 1709 w 1748"/>
                <a:gd name="T17" fmla="*/ 142 h 404"/>
                <a:gd name="T18" fmla="*/ 1738 w 1748"/>
                <a:gd name="T19" fmla="*/ 171 h 404"/>
                <a:gd name="T20" fmla="*/ 1748 w 1748"/>
                <a:gd name="T21" fmla="*/ 202 h 404"/>
                <a:gd name="T22" fmla="*/ 1738 w 1748"/>
                <a:gd name="T23" fmla="*/ 232 h 404"/>
                <a:gd name="T24" fmla="*/ 1709 w 1748"/>
                <a:gd name="T25" fmla="*/ 262 h 404"/>
                <a:gd name="T26" fmla="*/ 1662 w 1748"/>
                <a:gd name="T27" fmla="*/ 289 h 404"/>
                <a:gd name="T28" fmla="*/ 1598 w 1748"/>
                <a:gd name="T29" fmla="*/ 315 h 404"/>
                <a:gd name="T30" fmla="*/ 1522 w 1748"/>
                <a:gd name="T31" fmla="*/ 337 h 404"/>
                <a:gd name="T32" fmla="*/ 1430 w 1748"/>
                <a:gd name="T33" fmla="*/ 358 h 404"/>
                <a:gd name="T34" fmla="*/ 1327 w 1748"/>
                <a:gd name="T35" fmla="*/ 374 h 404"/>
                <a:gd name="T36" fmla="*/ 1215 w 1748"/>
                <a:gd name="T37" fmla="*/ 388 h 404"/>
                <a:gd name="T38" fmla="*/ 1093 w 1748"/>
                <a:gd name="T39" fmla="*/ 398 h 404"/>
                <a:gd name="T40" fmla="*/ 964 w 1748"/>
                <a:gd name="T41" fmla="*/ 402 h 404"/>
                <a:gd name="T42" fmla="*/ 830 w 1748"/>
                <a:gd name="T43" fmla="*/ 404 h 404"/>
                <a:gd name="T44" fmla="*/ 699 w 1748"/>
                <a:gd name="T45" fmla="*/ 400 h 404"/>
                <a:gd name="T46" fmla="*/ 574 w 1748"/>
                <a:gd name="T47" fmla="*/ 392 h 404"/>
                <a:gd name="T48" fmla="*/ 458 w 1748"/>
                <a:gd name="T49" fmla="*/ 379 h 404"/>
                <a:gd name="T50" fmla="*/ 352 w 1748"/>
                <a:gd name="T51" fmla="*/ 363 h 404"/>
                <a:gd name="T52" fmla="*/ 256 w 1748"/>
                <a:gd name="T53" fmla="*/ 345 h 404"/>
                <a:gd name="T54" fmla="*/ 173 w 1748"/>
                <a:gd name="T55" fmla="*/ 323 h 404"/>
                <a:gd name="T56" fmla="*/ 105 w 1748"/>
                <a:gd name="T57" fmla="*/ 299 h 404"/>
                <a:gd name="T58" fmla="*/ 53 w 1748"/>
                <a:gd name="T59" fmla="*/ 271 h 404"/>
                <a:gd name="T60" fmla="*/ 18 w 1748"/>
                <a:gd name="T61" fmla="*/ 243 h 404"/>
                <a:gd name="T62" fmla="*/ 1 w 1748"/>
                <a:gd name="T63" fmla="*/ 212 h 404"/>
                <a:gd name="T64" fmla="*/ 5 w 1748"/>
                <a:gd name="T65" fmla="*/ 182 h 404"/>
                <a:gd name="T66" fmla="*/ 27 w 1748"/>
                <a:gd name="T67" fmla="*/ 151 h 404"/>
                <a:gd name="T68" fmla="*/ 68 w 1748"/>
                <a:gd name="T69" fmla="*/ 124 h 404"/>
                <a:gd name="T70" fmla="*/ 126 w 1748"/>
                <a:gd name="T71" fmla="*/ 98 h 404"/>
                <a:gd name="T72" fmla="*/ 199 w 1748"/>
                <a:gd name="T73" fmla="*/ 73 h 404"/>
                <a:gd name="T74" fmla="*/ 287 w 1748"/>
                <a:gd name="T75" fmla="*/ 53 h 404"/>
                <a:gd name="T76" fmla="*/ 386 w 1748"/>
                <a:gd name="T77" fmla="*/ 34 h 404"/>
                <a:gd name="T78" fmla="*/ 496 w 1748"/>
                <a:gd name="T79" fmla="*/ 20 h 404"/>
                <a:gd name="T80" fmla="*/ 615 w 1748"/>
                <a:gd name="T81" fmla="*/ 9 h 404"/>
                <a:gd name="T82" fmla="*/ 741 w 1748"/>
                <a:gd name="T83" fmla="*/ 2 h 404"/>
                <a:gd name="T84" fmla="*/ 875 w 1748"/>
                <a:gd name="T8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8" h="404">
                  <a:moveTo>
                    <a:pt x="875" y="0"/>
                  </a:moveTo>
                  <a:lnTo>
                    <a:pt x="920" y="0"/>
                  </a:lnTo>
                  <a:lnTo>
                    <a:pt x="964" y="1"/>
                  </a:lnTo>
                  <a:lnTo>
                    <a:pt x="1008" y="2"/>
                  </a:lnTo>
                  <a:lnTo>
                    <a:pt x="1051" y="4"/>
                  </a:lnTo>
                  <a:lnTo>
                    <a:pt x="1093" y="6"/>
                  </a:lnTo>
                  <a:lnTo>
                    <a:pt x="1134" y="9"/>
                  </a:lnTo>
                  <a:lnTo>
                    <a:pt x="1175" y="12"/>
                  </a:lnTo>
                  <a:lnTo>
                    <a:pt x="1215" y="15"/>
                  </a:lnTo>
                  <a:lnTo>
                    <a:pt x="1254" y="20"/>
                  </a:lnTo>
                  <a:lnTo>
                    <a:pt x="1290" y="25"/>
                  </a:lnTo>
                  <a:lnTo>
                    <a:pt x="1327" y="29"/>
                  </a:lnTo>
                  <a:lnTo>
                    <a:pt x="1362" y="34"/>
                  </a:lnTo>
                  <a:lnTo>
                    <a:pt x="1396" y="40"/>
                  </a:lnTo>
                  <a:lnTo>
                    <a:pt x="1430" y="46"/>
                  </a:lnTo>
                  <a:lnTo>
                    <a:pt x="1461" y="53"/>
                  </a:lnTo>
                  <a:lnTo>
                    <a:pt x="1492" y="59"/>
                  </a:lnTo>
                  <a:lnTo>
                    <a:pt x="1522" y="66"/>
                  </a:lnTo>
                  <a:lnTo>
                    <a:pt x="1549" y="73"/>
                  </a:lnTo>
                  <a:lnTo>
                    <a:pt x="1575" y="81"/>
                  </a:lnTo>
                  <a:lnTo>
                    <a:pt x="1598" y="90"/>
                  </a:lnTo>
                  <a:lnTo>
                    <a:pt x="1622" y="98"/>
                  </a:lnTo>
                  <a:lnTo>
                    <a:pt x="1643" y="106"/>
                  </a:lnTo>
                  <a:lnTo>
                    <a:pt x="1662" y="114"/>
                  </a:lnTo>
                  <a:lnTo>
                    <a:pt x="1680" y="124"/>
                  </a:lnTo>
                  <a:lnTo>
                    <a:pt x="1695" y="132"/>
                  </a:lnTo>
                  <a:lnTo>
                    <a:pt x="1709" y="142"/>
                  </a:lnTo>
                  <a:lnTo>
                    <a:pt x="1721" y="151"/>
                  </a:lnTo>
                  <a:lnTo>
                    <a:pt x="1731" y="162"/>
                  </a:lnTo>
                  <a:lnTo>
                    <a:pt x="1738" y="171"/>
                  </a:lnTo>
                  <a:lnTo>
                    <a:pt x="1744" y="182"/>
                  </a:lnTo>
                  <a:lnTo>
                    <a:pt x="1747" y="191"/>
                  </a:lnTo>
                  <a:lnTo>
                    <a:pt x="1748" y="202"/>
                  </a:lnTo>
                  <a:lnTo>
                    <a:pt x="1747" y="212"/>
                  </a:lnTo>
                  <a:lnTo>
                    <a:pt x="1744" y="223"/>
                  </a:lnTo>
                  <a:lnTo>
                    <a:pt x="1738" y="232"/>
                  </a:lnTo>
                  <a:lnTo>
                    <a:pt x="1731" y="243"/>
                  </a:lnTo>
                  <a:lnTo>
                    <a:pt x="1721" y="253"/>
                  </a:lnTo>
                  <a:lnTo>
                    <a:pt x="1709" y="262"/>
                  </a:lnTo>
                  <a:lnTo>
                    <a:pt x="1695" y="271"/>
                  </a:lnTo>
                  <a:lnTo>
                    <a:pt x="1680" y="281"/>
                  </a:lnTo>
                  <a:lnTo>
                    <a:pt x="1662" y="289"/>
                  </a:lnTo>
                  <a:lnTo>
                    <a:pt x="1643" y="299"/>
                  </a:lnTo>
                  <a:lnTo>
                    <a:pt x="1622" y="307"/>
                  </a:lnTo>
                  <a:lnTo>
                    <a:pt x="1598" y="315"/>
                  </a:lnTo>
                  <a:lnTo>
                    <a:pt x="1575" y="323"/>
                  </a:lnTo>
                  <a:lnTo>
                    <a:pt x="1549" y="330"/>
                  </a:lnTo>
                  <a:lnTo>
                    <a:pt x="1522" y="337"/>
                  </a:lnTo>
                  <a:lnTo>
                    <a:pt x="1492" y="345"/>
                  </a:lnTo>
                  <a:lnTo>
                    <a:pt x="1461" y="352"/>
                  </a:lnTo>
                  <a:lnTo>
                    <a:pt x="1430" y="358"/>
                  </a:lnTo>
                  <a:lnTo>
                    <a:pt x="1396" y="363"/>
                  </a:lnTo>
                  <a:lnTo>
                    <a:pt x="1362" y="369"/>
                  </a:lnTo>
                  <a:lnTo>
                    <a:pt x="1327" y="374"/>
                  </a:lnTo>
                  <a:lnTo>
                    <a:pt x="1290" y="379"/>
                  </a:lnTo>
                  <a:lnTo>
                    <a:pt x="1254" y="384"/>
                  </a:lnTo>
                  <a:lnTo>
                    <a:pt x="1215" y="388"/>
                  </a:lnTo>
                  <a:lnTo>
                    <a:pt x="1175" y="392"/>
                  </a:lnTo>
                  <a:lnTo>
                    <a:pt x="1134" y="394"/>
                  </a:lnTo>
                  <a:lnTo>
                    <a:pt x="1093" y="398"/>
                  </a:lnTo>
                  <a:lnTo>
                    <a:pt x="1051" y="400"/>
                  </a:lnTo>
                  <a:lnTo>
                    <a:pt x="1008" y="401"/>
                  </a:lnTo>
                  <a:lnTo>
                    <a:pt x="964" y="402"/>
                  </a:lnTo>
                  <a:lnTo>
                    <a:pt x="920" y="404"/>
                  </a:lnTo>
                  <a:lnTo>
                    <a:pt x="875" y="404"/>
                  </a:lnTo>
                  <a:lnTo>
                    <a:pt x="830" y="404"/>
                  </a:lnTo>
                  <a:lnTo>
                    <a:pt x="785" y="402"/>
                  </a:lnTo>
                  <a:lnTo>
                    <a:pt x="741" y="401"/>
                  </a:lnTo>
                  <a:lnTo>
                    <a:pt x="699" y="400"/>
                  </a:lnTo>
                  <a:lnTo>
                    <a:pt x="656" y="398"/>
                  </a:lnTo>
                  <a:lnTo>
                    <a:pt x="615" y="394"/>
                  </a:lnTo>
                  <a:lnTo>
                    <a:pt x="574" y="392"/>
                  </a:lnTo>
                  <a:lnTo>
                    <a:pt x="535" y="388"/>
                  </a:lnTo>
                  <a:lnTo>
                    <a:pt x="496" y="384"/>
                  </a:lnTo>
                  <a:lnTo>
                    <a:pt x="458" y="379"/>
                  </a:lnTo>
                  <a:lnTo>
                    <a:pt x="421" y="374"/>
                  </a:lnTo>
                  <a:lnTo>
                    <a:pt x="386" y="369"/>
                  </a:lnTo>
                  <a:lnTo>
                    <a:pt x="352" y="363"/>
                  </a:lnTo>
                  <a:lnTo>
                    <a:pt x="319" y="358"/>
                  </a:lnTo>
                  <a:lnTo>
                    <a:pt x="287" y="352"/>
                  </a:lnTo>
                  <a:lnTo>
                    <a:pt x="256" y="345"/>
                  </a:lnTo>
                  <a:lnTo>
                    <a:pt x="228" y="337"/>
                  </a:lnTo>
                  <a:lnTo>
                    <a:pt x="199" y="330"/>
                  </a:lnTo>
                  <a:lnTo>
                    <a:pt x="173" y="323"/>
                  </a:lnTo>
                  <a:lnTo>
                    <a:pt x="150" y="315"/>
                  </a:lnTo>
                  <a:lnTo>
                    <a:pt x="126" y="307"/>
                  </a:lnTo>
                  <a:lnTo>
                    <a:pt x="105" y="299"/>
                  </a:lnTo>
                  <a:lnTo>
                    <a:pt x="86" y="289"/>
                  </a:lnTo>
                  <a:lnTo>
                    <a:pt x="68" y="281"/>
                  </a:lnTo>
                  <a:lnTo>
                    <a:pt x="53" y="271"/>
                  </a:lnTo>
                  <a:lnTo>
                    <a:pt x="39" y="262"/>
                  </a:lnTo>
                  <a:lnTo>
                    <a:pt x="27" y="253"/>
                  </a:lnTo>
                  <a:lnTo>
                    <a:pt x="18" y="243"/>
                  </a:lnTo>
                  <a:lnTo>
                    <a:pt x="11" y="232"/>
                  </a:lnTo>
                  <a:lnTo>
                    <a:pt x="5" y="223"/>
                  </a:lnTo>
                  <a:lnTo>
                    <a:pt x="1" y="212"/>
                  </a:lnTo>
                  <a:lnTo>
                    <a:pt x="0" y="202"/>
                  </a:lnTo>
                  <a:lnTo>
                    <a:pt x="1" y="191"/>
                  </a:lnTo>
                  <a:lnTo>
                    <a:pt x="5" y="182"/>
                  </a:lnTo>
                  <a:lnTo>
                    <a:pt x="11" y="171"/>
                  </a:lnTo>
                  <a:lnTo>
                    <a:pt x="18" y="162"/>
                  </a:lnTo>
                  <a:lnTo>
                    <a:pt x="27" y="151"/>
                  </a:lnTo>
                  <a:lnTo>
                    <a:pt x="39" y="142"/>
                  </a:lnTo>
                  <a:lnTo>
                    <a:pt x="53" y="132"/>
                  </a:lnTo>
                  <a:lnTo>
                    <a:pt x="68" y="124"/>
                  </a:lnTo>
                  <a:lnTo>
                    <a:pt x="86" y="114"/>
                  </a:lnTo>
                  <a:lnTo>
                    <a:pt x="105" y="106"/>
                  </a:lnTo>
                  <a:lnTo>
                    <a:pt x="126" y="98"/>
                  </a:lnTo>
                  <a:lnTo>
                    <a:pt x="150" y="90"/>
                  </a:lnTo>
                  <a:lnTo>
                    <a:pt x="173" y="81"/>
                  </a:lnTo>
                  <a:lnTo>
                    <a:pt x="199" y="73"/>
                  </a:lnTo>
                  <a:lnTo>
                    <a:pt x="228" y="66"/>
                  </a:lnTo>
                  <a:lnTo>
                    <a:pt x="256" y="59"/>
                  </a:lnTo>
                  <a:lnTo>
                    <a:pt x="287" y="53"/>
                  </a:lnTo>
                  <a:lnTo>
                    <a:pt x="319" y="46"/>
                  </a:lnTo>
                  <a:lnTo>
                    <a:pt x="352" y="40"/>
                  </a:lnTo>
                  <a:lnTo>
                    <a:pt x="386" y="34"/>
                  </a:lnTo>
                  <a:lnTo>
                    <a:pt x="421" y="29"/>
                  </a:lnTo>
                  <a:lnTo>
                    <a:pt x="458" y="25"/>
                  </a:lnTo>
                  <a:lnTo>
                    <a:pt x="496" y="20"/>
                  </a:lnTo>
                  <a:lnTo>
                    <a:pt x="535" y="15"/>
                  </a:lnTo>
                  <a:lnTo>
                    <a:pt x="574" y="12"/>
                  </a:lnTo>
                  <a:lnTo>
                    <a:pt x="615" y="9"/>
                  </a:lnTo>
                  <a:lnTo>
                    <a:pt x="656" y="6"/>
                  </a:lnTo>
                  <a:lnTo>
                    <a:pt x="699" y="4"/>
                  </a:lnTo>
                  <a:lnTo>
                    <a:pt x="741" y="2"/>
                  </a:lnTo>
                  <a:lnTo>
                    <a:pt x="785" y="1"/>
                  </a:lnTo>
                  <a:lnTo>
                    <a:pt x="830" y="0"/>
                  </a:lnTo>
                  <a:lnTo>
                    <a:pt x="87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7" name="Freeform 11"/>
            <p:cNvSpPr>
              <a:spLocks/>
            </p:cNvSpPr>
            <p:nvPr/>
          </p:nvSpPr>
          <p:spPr bwMode="auto">
            <a:xfrm>
              <a:off x="3243" y="3163"/>
              <a:ext cx="1628" cy="375"/>
            </a:xfrm>
            <a:custGeom>
              <a:avLst/>
              <a:gdLst>
                <a:gd name="T0" fmla="*/ 897 w 1628"/>
                <a:gd name="T1" fmla="*/ 1 h 375"/>
                <a:gd name="T2" fmla="*/ 1018 w 1628"/>
                <a:gd name="T3" fmla="*/ 6 h 375"/>
                <a:gd name="T4" fmla="*/ 1131 w 1628"/>
                <a:gd name="T5" fmla="*/ 14 h 375"/>
                <a:gd name="T6" fmla="*/ 1236 w 1628"/>
                <a:gd name="T7" fmla="*/ 27 h 375"/>
                <a:gd name="T8" fmla="*/ 1332 w 1628"/>
                <a:gd name="T9" fmla="*/ 42 h 375"/>
                <a:gd name="T10" fmla="*/ 1417 w 1628"/>
                <a:gd name="T11" fmla="*/ 61 h 375"/>
                <a:gd name="T12" fmla="*/ 1489 w 1628"/>
                <a:gd name="T13" fmla="*/ 82 h 375"/>
                <a:gd name="T14" fmla="*/ 1548 w 1628"/>
                <a:gd name="T15" fmla="*/ 106 h 375"/>
                <a:gd name="T16" fmla="*/ 1591 w 1628"/>
                <a:gd name="T17" fmla="*/ 132 h 375"/>
                <a:gd name="T18" fmla="*/ 1619 w 1628"/>
                <a:gd name="T19" fmla="*/ 159 h 375"/>
                <a:gd name="T20" fmla="*/ 1628 w 1628"/>
                <a:gd name="T21" fmla="*/ 188 h 375"/>
                <a:gd name="T22" fmla="*/ 1619 w 1628"/>
                <a:gd name="T23" fmla="*/ 216 h 375"/>
                <a:gd name="T24" fmla="*/ 1591 w 1628"/>
                <a:gd name="T25" fmla="*/ 243 h 375"/>
                <a:gd name="T26" fmla="*/ 1548 w 1628"/>
                <a:gd name="T27" fmla="*/ 269 h 375"/>
                <a:gd name="T28" fmla="*/ 1489 w 1628"/>
                <a:gd name="T29" fmla="*/ 293 h 375"/>
                <a:gd name="T30" fmla="*/ 1417 w 1628"/>
                <a:gd name="T31" fmla="*/ 314 h 375"/>
                <a:gd name="T32" fmla="*/ 1332 w 1628"/>
                <a:gd name="T33" fmla="*/ 333 h 375"/>
                <a:gd name="T34" fmla="*/ 1236 w 1628"/>
                <a:gd name="T35" fmla="*/ 348 h 375"/>
                <a:gd name="T36" fmla="*/ 1131 w 1628"/>
                <a:gd name="T37" fmla="*/ 361 h 375"/>
                <a:gd name="T38" fmla="*/ 1018 w 1628"/>
                <a:gd name="T39" fmla="*/ 369 h 375"/>
                <a:gd name="T40" fmla="*/ 897 w 1628"/>
                <a:gd name="T41" fmla="*/ 374 h 375"/>
                <a:gd name="T42" fmla="*/ 772 w 1628"/>
                <a:gd name="T43" fmla="*/ 375 h 375"/>
                <a:gd name="T44" fmla="*/ 651 w 1628"/>
                <a:gd name="T45" fmla="*/ 372 h 375"/>
                <a:gd name="T46" fmla="*/ 535 w 1628"/>
                <a:gd name="T47" fmla="*/ 363 h 375"/>
                <a:gd name="T48" fmla="*/ 426 w 1628"/>
                <a:gd name="T49" fmla="*/ 353 h 375"/>
                <a:gd name="T50" fmla="*/ 327 w 1628"/>
                <a:gd name="T51" fmla="*/ 337 h 375"/>
                <a:gd name="T52" fmla="*/ 239 w 1628"/>
                <a:gd name="T53" fmla="*/ 320 h 375"/>
                <a:gd name="T54" fmla="*/ 162 w 1628"/>
                <a:gd name="T55" fmla="*/ 300 h 375"/>
                <a:gd name="T56" fmla="*/ 98 w 1628"/>
                <a:gd name="T57" fmla="*/ 277 h 375"/>
                <a:gd name="T58" fmla="*/ 50 w 1628"/>
                <a:gd name="T59" fmla="*/ 252 h 375"/>
                <a:gd name="T60" fmla="*/ 17 w 1628"/>
                <a:gd name="T61" fmla="*/ 225 h 375"/>
                <a:gd name="T62" fmla="*/ 1 w 1628"/>
                <a:gd name="T63" fmla="*/ 197 h 375"/>
                <a:gd name="T64" fmla="*/ 5 w 1628"/>
                <a:gd name="T65" fmla="*/ 169 h 375"/>
                <a:gd name="T66" fmla="*/ 26 w 1628"/>
                <a:gd name="T67" fmla="*/ 140 h 375"/>
                <a:gd name="T68" fmla="*/ 64 w 1628"/>
                <a:gd name="T69" fmla="*/ 114 h 375"/>
                <a:gd name="T70" fmla="*/ 118 w 1628"/>
                <a:gd name="T71" fmla="*/ 90 h 375"/>
                <a:gd name="T72" fmla="*/ 187 w 1628"/>
                <a:gd name="T73" fmla="*/ 68 h 375"/>
                <a:gd name="T74" fmla="*/ 267 w 1628"/>
                <a:gd name="T75" fmla="*/ 48 h 375"/>
                <a:gd name="T76" fmla="*/ 359 w 1628"/>
                <a:gd name="T77" fmla="*/ 32 h 375"/>
                <a:gd name="T78" fmla="*/ 462 w 1628"/>
                <a:gd name="T79" fmla="*/ 19 h 375"/>
                <a:gd name="T80" fmla="*/ 573 w 1628"/>
                <a:gd name="T81" fmla="*/ 8 h 375"/>
                <a:gd name="T82" fmla="*/ 691 w 1628"/>
                <a:gd name="T83" fmla="*/ 2 h 375"/>
                <a:gd name="T84" fmla="*/ 815 w 1628"/>
                <a:gd name="T8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8" h="375">
                  <a:moveTo>
                    <a:pt x="815" y="0"/>
                  </a:moveTo>
                  <a:lnTo>
                    <a:pt x="856" y="0"/>
                  </a:lnTo>
                  <a:lnTo>
                    <a:pt x="897" y="1"/>
                  </a:lnTo>
                  <a:lnTo>
                    <a:pt x="939" y="2"/>
                  </a:lnTo>
                  <a:lnTo>
                    <a:pt x="979" y="3"/>
                  </a:lnTo>
                  <a:lnTo>
                    <a:pt x="1018" y="6"/>
                  </a:lnTo>
                  <a:lnTo>
                    <a:pt x="1057" y="8"/>
                  </a:lnTo>
                  <a:lnTo>
                    <a:pt x="1094" y="12"/>
                  </a:lnTo>
                  <a:lnTo>
                    <a:pt x="1131" y="14"/>
                  </a:lnTo>
                  <a:lnTo>
                    <a:pt x="1166" y="19"/>
                  </a:lnTo>
                  <a:lnTo>
                    <a:pt x="1202" y="22"/>
                  </a:lnTo>
                  <a:lnTo>
                    <a:pt x="1236" y="27"/>
                  </a:lnTo>
                  <a:lnTo>
                    <a:pt x="1269" y="32"/>
                  </a:lnTo>
                  <a:lnTo>
                    <a:pt x="1301" y="38"/>
                  </a:lnTo>
                  <a:lnTo>
                    <a:pt x="1332" y="42"/>
                  </a:lnTo>
                  <a:lnTo>
                    <a:pt x="1361" y="48"/>
                  </a:lnTo>
                  <a:lnTo>
                    <a:pt x="1390" y="54"/>
                  </a:lnTo>
                  <a:lnTo>
                    <a:pt x="1417" y="61"/>
                  </a:lnTo>
                  <a:lnTo>
                    <a:pt x="1442" y="68"/>
                  </a:lnTo>
                  <a:lnTo>
                    <a:pt x="1466" y="75"/>
                  </a:lnTo>
                  <a:lnTo>
                    <a:pt x="1489" y="82"/>
                  </a:lnTo>
                  <a:lnTo>
                    <a:pt x="1510" y="90"/>
                  </a:lnTo>
                  <a:lnTo>
                    <a:pt x="1530" y="98"/>
                  </a:lnTo>
                  <a:lnTo>
                    <a:pt x="1548" y="106"/>
                  </a:lnTo>
                  <a:lnTo>
                    <a:pt x="1564" y="114"/>
                  </a:lnTo>
                  <a:lnTo>
                    <a:pt x="1578" y="123"/>
                  </a:lnTo>
                  <a:lnTo>
                    <a:pt x="1591" y="132"/>
                  </a:lnTo>
                  <a:lnTo>
                    <a:pt x="1602" y="140"/>
                  </a:lnTo>
                  <a:lnTo>
                    <a:pt x="1612" y="150"/>
                  </a:lnTo>
                  <a:lnTo>
                    <a:pt x="1619" y="159"/>
                  </a:lnTo>
                  <a:lnTo>
                    <a:pt x="1623" y="169"/>
                  </a:lnTo>
                  <a:lnTo>
                    <a:pt x="1627" y="178"/>
                  </a:lnTo>
                  <a:lnTo>
                    <a:pt x="1628" y="188"/>
                  </a:lnTo>
                  <a:lnTo>
                    <a:pt x="1627" y="197"/>
                  </a:lnTo>
                  <a:lnTo>
                    <a:pt x="1623" y="206"/>
                  </a:lnTo>
                  <a:lnTo>
                    <a:pt x="1619" y="216"/>
                  </a:lnTo>
                  <a:lnTo>
                    <a:pt x="1612" y="225"/>
                  </a:lnTo>
                  <a:lnTo>
                    <a:pt x="1602" y="235"/>
                  </a:lnTo>
                  <a:lnTo>
                    <a:pt x="1591" y="243"/>
                  </a:lnTo>
                  <a:lnTo>
                    <a:pt x="1578" y="252"/>
                  </a:lnTo>
                  <a:lnTo>
                    <a:pt x="1564" y="261"/>
                  </a:lnTo>
                  <a:lnTo>
                    <a:pt x="1548" y="269"/>
                  </a:lnTo>
                  <a:lnTo>
                    <a:pt x="1530" y="277"/>
                  </a:lnTo>
                  <a:lnTo>
                    <a:pt x="1510" y="285"/>
                  </a:lnTo>
                  <a:lnTo>
                    <a:pt x="1489" y="293"/>
                  </a:lnTo>
                  <a:lnTo>
                    <a:pt x="1466" y="300"/>
                  </a:lnTo>
                  <a:lnTo>
                    <a:pt x="1442" y="307"/>
                  </a:lnTo>
                  <a:lnTo>
                    <a:pt x="1417" y="314"/>
                  </a:lnTo>
                  <a:lnTo>
                    <a:pt x="1390" y="320"/>
                  </a:lnTo>
                  <a:lnTo>
                    <a:pt x="1361" y="327"/>
                  </a:lnTo>
                  <a:lnTo>
                    <a:pt x="1332" y="333"/>
                  </a:lnTo>
                  <a:lnTo>
                    <a:pt x="1301" y="337"/>
                  </a:lnTo>
                  <a:lnTo>
                    <a:pt x="1269" y="343"/>
                  </a:lnTo>
                  <a:lnTo>
                    <a:pt x="1236" y="348"/>
                  </a:lnTo>
                  <a:lnTo>
                    <a:pt x="1202" y="353"/>
                  </a:lnTo>
                  <a:lnTo>
                    <a:pt x="1166" y="356"/>
                  </a:lnTo>
                  <a:lnTo>
                    <a:pt x="1131" y="361"/>
                  </a:lnTo>
                  <a:lnTo>
                    <a:pt x="1094" y="363"/>
                  </a:lnTo>
                  <a:lnTo>
                    <a:pt x="1057" y="367"/>
                  </a:lnTo>
                  <a:lnTo>
                    <a:pt x="1018" y="369"/>
                  </a:lnTo>
                  <a:lnTo>
                    <a:pt x="979" y="372"/>
                  </a:lnTo>
                  <a:lnTo>
                    <a:pt x="939" y="373"/>
                  </a:lnTo>
                  <a:lnTo>
                    <a:pt x="897" y="374"/>
                  </a:lnTo>
                  <a:lnTo>
                    <a:pt x="856" y="375"/>
                  </a:lnTo>
                  <a:lnTo>
                    <a:pt x="815" y="375"/>
                  </a:lnTo>
                  <a:lnTo>
                    <a:pt x="772" y="375"/>
                  </a:lnTo>
                  <a:lnTo>
                    <a:pt x="731" y="374"/>
                  </a:lnTo>
                  <a:lnTo>
                    <a:pt x="691" y="373"/>
                  </a:lnTo>
                  <a:lnTo>
                    <a:pt x="651" y="372"/>
                  </a:lnTo>
                  <a:lnTo>
                    <a:pt x="612" y="369"/>
                  </a:lnTo>
                  <a:lnTo>
                    <a:pt x="573" y="367"/>
                  </a:lnTo>
                  <a:lnTo>
                    <a:pt x="535" y="363"/>
                  </a:lnTo>
                  <a:lnTo>
                    <a:pt x="497" y="361"/>
                  </a:lnTo>
                  <a:lnTo>
                    <a:pt x="462" y="356"/>
                  </a:lnTo>
                  <a:lnTo>
                    <a:pt x="426" y="353"/>
                  </a:lnTo>
                  <a:lnTo>
                    <a:pt x="392" y="348"/>
                  </a:lnTo>
                  <a:lnTo>
                    <a:pt x="359" y="343"/>
                  </a:lnTo>
                  <a:lnTo>
                    <a:pt x="327" y="337"/>
                  </a:lnTo>
                  <a:lnTo>
                    <a:pt x="296" y="333"/>
                  </a:lnTo>
                  <a:lnTo>
                    <a:pt x="267" y="327"/>
                  </a:lnTo>
                  <a:lnTo>
                    <a:pt x="239" y="320"/>
                  </a:lnTo>
                  <a:lnTo>
                    <a:pt x="211" y="314"/>
                  </a:lnTo>
                  <a:lnTo>
                    <a:pt x="187" y="307"/>
                  </a:lnTo>
                  <a:lnTo>
                    <a:pt x="162" y="300"/>
                  </a:lnTo>
                  <a:lnTo>
                    <a:pt x="139" y="293"/>
                  </a:lnTo>
                  <a:lnTo>
                    <a:pt x="118" y="285"/>
                  </a:lnTo>
                  <a:lnTo>
                    <a:pt x="98" y="277"/>
                  </a:lnTo>
                  <a:lnTo>
                    <a:pt x="80" y="269"/>
                  </a:lnTo>
                  <a:lnTo>
                    <a:pt x="64" y="261"/>
                  </a:lnTo>
                  <a:lnTo>
                    <a:pt x="50" y="252"/>
                  </a:lnTo>
                  <a:lnTo>
                    <a:pt x="37" y="243"/>
                  </a:lnTo>
                  <a:lnTo>
                    <a:pt x="26" y="235"/>
                  </a:lnTo>
                  <a:lnTo>
                    <a:pt x="17" y="225"/>
                  </a:lnTo>
                  <a:lnTo>
                    <a:pt x="10" y="216"/>
                  </a:lnTo>
                  <a:lnTo>
                    <a:pt x="5" y="206"/>
                  </a:lnTo>
                  <a:lnTo>
                    <a:pt x="1" y="197"/>
                  </a:lnTo>
                  <a:lnTo>
                    <a:pt x="0" y="188"/>
                  </a:lnTo>
                  <a:lnTo>
                    <a:pt x="1" y="178"/>
                  </a:lnTo>
                  <a:lnTo>
                    <a:pt x="5" y="169"/>
                  </a:lnTo>
                  <a:lnTo>
                    <a:pt x="10" y="159"/>
                  </a:lnTo>
                  <a:lnTo>
                    <a:pt x="17" y="150"/>
                  </a:lnTo>
                  <a:lnTo>
                    <a:pt x="26" y="140"/>
                  </a:lnTo>
                  <a:lnTo>
                    <a:pt x="37" y="132"/>
                  </a:lnTo>
                  <a:lnTo>
                    <a:pt x="50" y="123"/>
                  </a:lnTo>
                  <a:lnTo>
                    <a:pt x="64" y="114"/>
                  </a:lnTo>
                  <a:lnTo>
                    <a:pt x="80" y="106"/>
                  </a:lnTo>
                  <a:lnTo>
                    <a:pt x="98" y="98"/>
                  </a:lnTo>
                  <a:lnTo>
                    <a:pt x="118" y="90"/>
                  </a:lnTo>
                  <a:lnTo>
                    <a:pt x="139" y="82"/>
                  </a:lnTo>
                  <a:lnTo>
                    <a:pt x="162" y="75"/>
                  </a:lnTo>
                  <a:lnTo>
                    <a:pt x="187" y="68"/>
                  </a:lnTo>
                  <a:lnTo>
                    <a:pt x="211" y="61"/>
                  </a:lnTo>
                  <a:lnTo>
                    <a:pt x="239" y="54"/>
                  </a:lnTo>
                  <a:lnTo>
                    <a:pt x="267" y="48"/>
                  </a:lnTo>
                  <a:lnTo>
                    <a:pt x="296" y="42"/>
                  </a:lnTo>
                  <a:lnTo>
                    <a:pt x="327" y="38"/>
                  </a:lnTo>
                  <a:lnTo>
                    <a:pt x="359" y="32"/>
                  </a:lnTo>
                  <a:lnTo>
                    <a:pt x="392" y="27"/>
                  </a:lnTo>
                  <a:lnTo>
                    <a:pt x="426" y="22"/>
                  </a:lnTo>
                  <a:lnTo>
                    <a:pt x="462" y="19"/>
                  </a:lnTo>
                  <a:lnTo>
                    <a:pt x="497" y="14"/>
                  </a:lnTo>
                  <a:lnTo>
                    <a:pt x="535" y="12"/>
                  </a:lnTo>
                  <a:lnTo>
                    <a:pt x="573" y="8"/>
                  </a:lnTo>
                  <a:lnTo>
                    <a:pt x="612" y="6"/>
                  </a:lnTo>
                  <a:lnTo>
                    <a:pt x="651" y="3"/>
                  </a:lnTo>
                  <a:lnTo>
                    <a:pt x="691" y="2"/>
                  </a:lnTo>
                  <a:lnTo>
                    <a:pt x="731" y="1"/>
                  </a:lnTo>
                  <a:lnTo>
                    <a:pt x="772" y="0"/>
                  </a:lnTo>
                  <a:lnTo>
                    <a:pt x="815"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8" name="Freeform 12"/>
            <p:cNvSpPr>
              <a:spLocks/>
            </p:cNvSpPr>
            <p:nvPr/>
          </p:nvSpPr>
          <p:spPr bwMode="auto">
            <a:xfrm>
              <a:off x="3289" y="3170"/>
              <a:ext cx="1509" cy="345"/>
            </a:xfrm>
            <a:custGeom>
              <a:avLst/>
              <a:gdLst>
                <a:gd name="T0" fmla="*/ 832 w 1509"/>
                <a:gd name="T1" fmla="*/ 1 h 345"/>
                <a:gd name="T2" fmla="*/ 980 w 1509"/>
                <a:gd name="T3" fmla="*/ 8 h 345"/>
                <a:gd name="T4" fmla="*/ 1115 w 1509"/>
                <a:gd name="T5" fmla="*/ 21 h 345"/>
                <a:gd name="T6" fmla="*/ 1235 w 1509"/>
                <a:gd name="T7" fmla="*/ 39 h 345"/>
                <a:gd name="T8" fmla="*/ 1337 w 1509"/>
                <a:gd name="T9" fmla="*/ 62 h 345"/>
                <a:gd name="T10" fmla="*/ 1418 w 1509"/>
                <a:gd name="T11" fmla="*/ 90 h 345"/>
                <a:gd name="T12" fmla="*/ 1475 w 1509"/>
                <a:gd name="T13" fmla="*/ 120 h 345"/>
                <a:gd name="T14" fmla="*/ 1505 w 1509"/>
                <a:gd name="T15" fmla="*/ 155 h 345"/>
                <a:gd name="T16" fmla="*/ 1505 w 1509"/>
                <a:gd name="T17" fmla="*/ 190 h 345"/>
                <a:gd name="T18" fmla="*/ 1475 w 1509"/>
                <a:gd name="T19" fmla="*/ 224 h 345"/>
                <a:gd name="T20" fmla="*/ 1418 w 1509"/>
                <a:gd name="T21" fmla="*/ 255 h 345"/>
                <a:gd name="T22" fmla="*/ 1337 w 1509"/>
                <a:gd name="T23" fmla="*/ 282 h 345"/>
                <a:gd name="T24" fmla="*/ 1235 w 1509"/>
                <a:gd name="T25" fmla="*/ 306 h 345"/>
                <a:gd name="T26" fmla="*/ 1115 w 1509"/>
                <a:gd name="T27" fmla="*/ 323 h 345"/>
                <a:gd name="T28" fmla="*/ 980 w 1509"/>
                <a:gd name="T29" fmla="*/ 336 h 345"/>
                <a:gd name="T30" fmla="*/ 832 w 1509"/>
                <a:gd name="T31" fmla="*/ 343 h 345"/>
                <a:gd name="T32" fmla="*/ 679 w 1509"/>
                <a:gd name="T33" fmla="*/ 343 h 345"/>
                <a:gd name="T34" fmla="*/ 531 w 1509"/>
                <a:gd name="T35" fmla="*/ 336 h 345"/>
                <a:gd name="T36" fmla="*/ 396 w 1509"/>
                <a:gd name="T37" fmla="*/ 323 h 345"/>
                <a:gd name="T38" fmla="*/ 275 w 1509"/>
                <a:gd name="T39" fmla="*/ 306 h 345"/>
                <a:gd name="T40" fmla="*/ 173 w 1509"/>
                <a:gd name="T41" fmla="*/ 282 h 345"/>
                <a:gd name="T42" fmla="*/ 91 w 1509"/>
                <a:gd name="T43" fmla="*/ 255 h 345"/>
                <a:gd name="T44" fmla="*/ 34 w 1509"/>
                <a:gd name="T45" fmla="*/ 224 h 345"/>
                <a:gd name="T46" fmla="*/ 4 w 1509"/>
                <a:gd name="T47" fmla="*/ 190 h 345"/>
                <a:gd name="T48" fmla="*/ 4 w 1509"/>
                <a:gd name="T49" fmla="*/ 155 h 345"/>
                <a:gd name="T50" fmla="*/ 34 w 1509"/>
                <a:gd name="T51" fmla="*/ 120 h 345"/>
                <a:gd name="T52" fmla="*/ 91 w 1509"/>
                <a:gd name="T53" fmla="*/ 90 h 345"/>
                <a:gd name="T54" fmla="*/ 173 w 1509"/>
                <a:gd name="T55" fmla="*/ 62 h 345"/>
                <a:gd name="T56" fmla="*/ 275 w 1509"/>
                <a:gd name="T57" fmla="*/ 39 h 345"/>
                <a:gd name="T58" fmla="*/ 396 w 1509"/>
                <a:gd name="T59" fmla="*/ 21 h 345"/>
                <a:gd name="T60" fmla="*/ 531 w 1509"/>
                <a:gd name="T61" fmla="*/ 8 h 345"/>
                <a:gd name="T62" fmla="*/ 679 w 1509"/>
                <a:gd name="T63"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9" h="345">
                  <a:moveTo>
                    <a:pt x="756" y="0"/>
                  </a:moveTo>
                  <a:lnTo>
                    <a:pt x="832" y="1"/>
                  </a:lnTo>
                  <a:lnTo>
                    <a:pt x="907" y="3"/>
                  </a:lnTo>
                  <a:lnTo>
                    <a:pt x="980" y="8"/>
                  </a:lnTo>
                  <a:lnTo>
                    <a:pt x="1048" y="13"/>
                  </a:lnTo>
                  <a:lnTo>
                    <a:pt x="1115" y="21"/>
                  </a:lnTo>
                  <a:lnTo>
                    <a:pt x="1177" y="29"/>
                  </a:lnTo>
                  <a:lnTo>
                    <a:pt x="1235" y="39"/>
                  </a:lnTo>
                  <a:lnTo>
                    <a:pt x="1288" y="51"/>
                  </a:lnTo>
                  <a:lnTo>
                    <a:pt x="1337" y="62"/>
                  </a:lnTo>
                  <a:lnTo>
                    <a:pt x="1380" y="75"/>
                  </a:lnTo>
                  <a:lnTo>
                    <a:pt x="1418" y="90"/>
                  </a:lnTo>
                  <a:lnTo>
                    <a:pt x="1450" y="105"/>
                  </a:lnTo>
                  <a:lnTo>
                    <a:pt x="1475" y="120"/>
                  </a:lnTo>
                  <a:lnTo>
                    <a:pt x="1494" y="137"/>
                  </a:lnTo>
                  <a:lnTo>
                    <a:pt x="1505" y="155"/>
                  </a:lnTo>
                  <a:lnTo>
                    <a:pt x="1509" y="172"/>
                  </a:lnTo>
                  <a:lnTo>
                    <a:pt x="1505" y="190"/>
                  </a:lnTo>
                  <a:lnTo>
                    <a:pt x="1494" y="208"/>
                  </a:lnTo>
                  <a:lnTo>
                    <a:pt x="1475" y="224"/>
                  </a:lnTo>
                  <a:lnTo>
                    <a:pt x="1450" y="240"/>
                  </a:lnTo>
                  <a:lnTo>
                    <a:pt x="1418" y="255"/>
                  </a:lnTo>
                  <a:lnTo>
                    <a:pt x="1380" y="269"/>
                  </a:lnTo>
                  <a:lnTo>
                    <a:pt x="1337" y="282"/>
                  </a:lnTo>
                  <a:lnTo>
                    <a:pt x="1288" y="294"/>
                  </a:lnTo>
                  <a:lnTo>
                    <a:pt x="1235" y="306"/>
                  </a:lnTo>
                  <a:lnTo>
                    <a:pt x="1177" y="315"/>
                  </a:lnTo>
                  <a:lnTo>
                    <a:pt x="1115" y="323"/>
                  </a:lnTo>
                  <a:lnTo>
                    <a:pt x="1048" y="332"/>
                  </a:lnTo>
                  <a:lnTo>
                    <a:pt x="980" y="336"/>
                  </a:lnTo>
                  <a:lnTo>
                    <a:pt x="907" y="341"/>
                  </a:lnTo>
                  <a:lnTo>
                    <a:pt x="832" y="343"/>
                  </a:lnTo>
                  <a:lnTo>
                    <a:pt x="756" y="345"/>
                  </a:lnTo>
                  <a:lnTo>
                    <a:pt x="679" y="343"/>
                  </a:lnTo>
                  <a:lnTo>
                    <a:pt x="603" y="341"/>
                  </a:lnTo>
                  <a:lnTo>
                    <a:pt x="531" y="336"/>
                  </a:lnTo>
                  <a:lnTo>
                    <a:pt x="462" y="332"/>
                  </a:lnTo>
                  <a:lnTo>
                    <a:pt x="396" y="323"/>
                  </a:lnTo>
                  <a:lnTo>
                    <a:pt x="333" y="315"/>
                  </a:lnTo>
                  <a:lnTo>
                    <a:pt x="275" y="306"/>
                  </a:lnTo>
                  <a:lnTo>
                    <a:pt x="222" y="294"/>
                  </a:lnTo>
                  <a:lnTo>
                    <a:pt x="173" y="282"/>
                  </a:lnTo>
                  <a:lnTo>
                    <a:pt x="129" y="269"/>
                  </a:lnTo>
                  <a:lnTo>
                    <a:pt x="91" y="255"/>
                  </a:lnTo>
                  <a:lnTo>
                    <a:pt x="59" y="240"/>
                  </a:lnTo>
                  <a:lnTo>
                    <a:pt x="34" y="224"/>
                  </a:lnTo>
                  <a:lnTo>
                    <a:pt x="16" y="208"/>
                  </a:lnTo>
                  <a:lnTo>
                    <a:pt x="4" y="190"/>
                  </a:lnTo>
                  <a:lnTo>
                    <a:pt x="0" y="172"/>
                  </a:lnTo>
                  <a:lnTo>
                    <a:pt x="4" y="155"/>
                  </a:lnTo>
                  <a:lnTo>
                    <a:pt x="16" y="137"/>
                  </a:lnTo>
                  <a:lnTo>
                    <a:pt x="34" y="120"/>
                  </a:lnTo>
                  <a:lnTo>
                    <a:pt x="59" y="105"/>
                  </a:lnTo>
                  <a:lnTo>
                    <a:pt x="91" y="90"/>
                  </a:lnTo>
                  <a:lnTo>
                    <a:pt x="129" y="75"/>
                  </a:lnTo>
                  <a:lnTo>
                    <a:pt x="173" y="62"/>
                  </a:lnTo>
                  <a:lnTo>
                    <a:pt x="222" y="51"/>
                  </a:lnTo>
                  <a:lnTo>
                    <a:pt x="275" y="39"/>
                  </a:lnTo>
                  <a:lnTo>
                    <a:pt x="333" y="29"/>
                  </a:lnTo>
                  <a:lnTo>
                    <a:pt x="396" y="21"/>
                  </a:lnTo>
                  <a:lnTo>
                    <a:pt x="462" y="13"/>
                  </a:lnTo>
                  <a:lnTo>
                    <a:pt x="531" y="8"/>
                  </a:lnTo>
                  <a:lnTo>
                    <a:pt x="603" y="3"/>
                  </a:lnTo>
                  <a:lnTo>
                    <a:pt x="679" y="1"/>
                  </a:lnTo>
                  <a:lnTo>
                    <a:pt x="756"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9" name="Freeform 13"/>
            <p:cNvSpPr>
              <a:spLocks/>
            </p:cNvSpPr>
            <p:nvPr/>
          </p:nvSpPr>
          <p:spPr bwMode="auto">
            <a:xfrm>
              <a:off x="3336" y="3176"/>
              <a:ext cx="1389" cy="315"/>
            </a:xfrm>
            <a:custGeom>
              <a:avLst/>
              <a:gdLst>
                <a:gd name="T0" fmla="*/ 767 w 1389"/>
                <a:gd name="T1" fmla="*/ 1 h 315"/>
                <a:gd name="T2" fmla="*/ 901 w 1389"/>
                <a:gd name="T3" fmla="*/ 7 h 315"/>
                <a:gd name="T4" fmla="*/ 1026 w 1389"/>
                <a:gd name="T5" fmla="*/ 19 h 315"/>
                <a:gd name="T6" fmla="*/ 1136 w 1389"/>
                <a:gd name="T7" fmla="*/ 36 h 315"/>
                <a:gd name="T8" fmla="*/ 1230 w 1389"/>
                <a:gd name="T9" fmla="*/ 58 h 315"/>
                <a:gd name="T10" fmla="*/ 1305 w 1389"/>
                <a:gd name="T11" fmla="*/ 82 h 315"/>
                <a:gd name="T12" fmla="*/ 1358 w 1389"/>
                <a:gd name="T13" fmla="*/ 111 h 315"/>
                <a:gd name="T14" fmla="*/ 1385 w 1389"/>
                <a:gd name="T15" fmla="*/ 141 h 315"/>
                <a:gd name="T16" fmla="*/ 1385 w 1389"/>
                <a:gd name="T17" fmla="*/ 175 h 315"/>
                <a:gd name="T18" fmla="*/ 1358 w 1389"/>
                <a:gd name="T19" fmla="*/ 204 h 315"/>
                <a:gd name="T20" fmla="*/ 1305 w 1389"/>
                <a:gd name="T21" fmla="*/ 232 h 315"/>
                <a:gd name="T22" fmla="*/ 1230 w 1389"/>
                <a:gd name="T23" fmla="*/ 257 h 315"/>
                <a:gd name="T24" fmla="*/ 1136 w 1389"/>
                <a:gd name="T25" fmla="*/ 278 h 315"/>
                <a:gd name="T26" fmla="*/ 1026 w 1389"/>
                <a:gd name="T27" fmla="*/ 296 h 315"/>
                <a:gd name="T28" fmla="*/ 901 w 1389"/>
                <a:gd name="T29" fmla="*/ 308 h 315"/>
                <a:gd name="T30" fmla="*/ 767 w 1389"/>
                <a:gd name="T31" fmla="*/ 314 h 315"/>
                <a:gd name="T32" fmla="*/ 625 w 1389"/>
                <a:gd name="T33" fmla="*/ 314 h 315"/>
                <a:gd name="T34" fmla="*/ 489 w 1389"/>
                <a:gd name="T35" fmla="*/ 308 h 315"/>
                <a:gd name="T36" fmla="*/ 364 w 1389"/>
                <a:gd name="T37" fmla="*/ 296 h 315"/>
                <a:gd name="T38" fmla="*/ 253 w 1389"/>
                <a:gd name="T39" fmla="*/ 278 h 315"/>
                <a:gd name="T40" fmla="*/ 160 w 1389"/>
                <a:gd name="T41" fmla="*/ 257 h 315"/>
                <a:gd name="T42" fmla="*/ 84 w 1389"/>
                <a:gd name="T43" fmla="*/ 232 h 315"/>
                <a:gd name="T44" fmla="*/ 32 w 1389"/>
                <a:gd name="T45" fmla="*/ 204 h 315"/>
                <a:gd name="T46" fmla="*/ 4 w 1389"/>
                <a:gd name="T47" fmla="*/ 175 h 315"/>
                <a:gd name="T48" fmla="*/ 4 w 1389"/>
                <a:gd name="T49" fmla="*/ 141 h 315"/>
                <a:gd name="T50" fmla="*/ 32 w 1389"/>
                <a:gd name="T51" fmla="*/ 111 h 315"/>
                <a:gd name="T52" fmla="*/ 84 w 1389"/>
                <a:gd name="T53" fmla="*/ 82 h 315"/>
                <a:gd name="T54" fmla="*/ 160 w 1389"/>
                <a:gd name="T55" fmla="*/ 58 h 315"/>
                <a:gd name="T56" fmla="*/ 253 w 1389"/>
                <a:gd name="T57" fmla="*/ 36 h 315"/>
                <a:gd name="T58" fmla="*/ 364 w 1389"/>
                <a:gd name="T59" fmla="*/ 19 h 315"/>
                <a:gd name="T60" fmla="*/ 489 w 1389"/>
                <a:gd name="T61" fmla="*/ 7 h 315"/>
                <a:gd name="T62" fmla="*/ 625 w 1389"/>
                <a:gd name="T63" fmla="*/ 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9" h="315">
                  <a:moveTo>
                    <a:pt x="696" y="0"/>
                  </a:moveTo>
                  <a:lnTo>
                    <a:pt x="767" y="1"/>
                  </a:lnTo>
                  <a:lnTo>
                    <a:pt x="835" y="3"/>
                  </a:lnTo>
                  <a:lnTo>
                    <a:pt x="901" y="7"/>
                  </a:lnTo>
                  <a:lnTo>
                    <a:pt x="965" y="13"/>
                  </a:lnTo>
                  <a:lnTo>
                    <a:pt x="1026" y="19"/>
                  </a:lnTo>
                  <a:lnTo>
                    <a:pt x="1083" y="27"/>
                  </a:lnTo>
                  <a:lnTo>
                    <a:pt x="1136" y="36"/>
                  </a:lnTo>
                  <a:lnTo>
                    <a:pt x="1186" y="46"/>
                  </a:lnTo>
                  <a:lnTo>
                    <a:pt x="1230" y="58"/>
                  </a:lnTo>
                  <a:lnTo>
                    <a:pt x="1271" y="69"/>
                  </a:lnTo>
                  <a:lnTo>
                    <a:pt x="1305" y="82"/>
                  </a:lnTo>
                  <a:lnTo>
                    <a:pt x="1334" y="97"/>
                  </a:lnTo>
                  <a:lnTo>
                    <a:pt x="1358" y="111"/>
                  </a:lnTo>
                  <a:lnTo>
                    <a:pt x="1375" y="126"/>
                  </a:lnTo>
                  <a:lnTo>
                    <a:pt x="1385" y="141"/>
                  </a:lnTo>
                  <a:lnTo>
                    <a:pt x="1389" y="158"/>
                  </a:lnTo>
                  <a:lnTo>
                    <a:pt x="1385" y="175"/>
                  </a:lnTo>
                  <a:lnTo>
                    <a:pt x="1375" y="190"/>
                  </a:lnTo>
                  <a:lnTo>
                    <a:pt x="1358" y="204"/>
                  </a:lnTo>
                  <a:lnTo>
                    <a:pt x="1334" y="219"/>
                  </a:lnTo>
                  <a:lnTo>
                    <a:pt x="1305" y="232"/>
                  </a:lnTo>
                  <a:lnTo>
                    <a:pt x="1271" y="245"/>
                  </a:lnTo>
                  <a:lnTo>
                    <a:pt x="1230" y="257"/>
                  </a:lnTo>
                  <a:lnTo>
                    <a:pt x="1186" y="269"/>
                  </a:lnTo>
                  <a:lnTo>
                    <a:pt x="1136" y="278"/>
                  </a:lnTo>
                  <a:lnTo>
                    <a:pt x="1083" y="288"/>
                  </a:lnTo>
                  <a:lnTo>
                    <a:pt x="1026" y="296"/>
                  </a:lnTo>
                  <a:lnTo>
                    <a:pt x="965" y="302"/>
                  </a:lnTo>
                  <a:lnTo>
                    <a:pt x="901" y="308"/>
                  </a:lnTo>
                  <a:lnTo>
                    <a:pt x="835" y="311"/>
                  </a:lnTo>
                  <a:lnTo>
                    <a:pt x="767" y="314"/>
                  </a:lnTo>
                  <a:lnTo>
                    <a:pt x="696" y="315"/>
                  </a:lnTo>
                  <a:lnTo>
                    <a:pt x="625" y="314"/>
                  </a:lnTo>
                  <a:lnTo>
                    <a:pt x="555" y="311"/>
                  </a:lnTo>
                  <a:lnTo>
                    <a:pt x="489" y="308"/>
                  </a:lnTo>
                  <a:lnTo>
                    <a:pt x="425" y="302"/>
                  </a:lnTo>
                  <a:lnTo>
                    <a:pt x="364" y="296"/>
                  </a:lnTo>
                  <a:lnTo>
                    <a:pt x="307" y="288"/>
                  </a:lnTo>
                  <a:lnTo>
                    <a:pt x="253" y="278"/>
                  </a:lnTo>
                  <a:lnTo>
                    <a:pt x="205" y="269"/>
                  </a:lnTo>
                  <a:lnTo>
                    <a:pt x="160" y="257"/>
                  </a:lnTo>
                  <a:lnTo>
                    <a:pt x="120" y="245"/>
                  </a:lnTo>
                  <a:lnTo>
                    <a:pt x="84" y="232"/>
                  </a:lnTo>
                  <a:lnTo>
                    <a:pt x="55" y="219"/>
                  </a:lnTo>
                  <a:lnTo>
                    <a:pt x="32" y="204"/>
                  </a:lnTo>
                  <a:lnTo>
                    <a:pt x="15" y="190"/>
                  </a:lnTo>
                  <a:lnTo>
                    <a:pt x="4" y="175"/>
                  </a:lnTo>
                  <a:lnTo>
                    <a:pt x="0" y="158"/>
                  </a:lnTo>
                  <a:lnTo>
                    <a:pt x="4" y="141"/>
                  </a:lnTo>
                  <a:lnTo>
                    <a:pt x="15" y="126"/>
                  </a:lnTo>
                  <a:lnTo>
                    <a:pt x="32" y="111"/>
                  </a:lnTo>
                  <a:lnTo>
                    <a:pt x="55" y="97"/>
                  </a:lnTo>
                  <a:lnTo>
                    <a:pt x="84" y="82"/>
                  </a:lnTo>
                  <a:lnTo>
                    <a:pt x="120" y="69"/>
                  </a:lnTo>
                  <a:lnTo>
                    <a:pt x="160" y="58"/>
                  </a:lnTo>
                  <a:lnTo>
                    <a:pt x="205" y="46"/>
                  </a:lnTo>
                  <a:lnTo>
                    <a:pt x="253" y="36"/>
                  </a:lnTo>
                  <a:lnTo>
                    <a:pt x="307" y="27"/>
                  </a:lnTo>
                  <a:lnTo>
                    <a:pt x="364" y="19"/>
                  </a:lnTo>
                  <a:lnTo>
                    <a:pt x="425" y="13"/>
                  </a:lnTo>
                  <a:lnTo>
                    <a:pt x="489" y="7"/>
                  </a:lnTo>
                  <a:lnTo>
                    <a:pt x="555" y="3"/>
                  </a:lnTo>
                  <a:lnTo>
                    <a:pt x="625" y="1"/>
                  </a:lnTo>
                  <a:lnTo>
                    <a:pt x="696" y="0"/>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0" name="Freeform 14"/>
            <p:cNvSpPr>
              <a:spLocks/>
            </p:cNvSpPr>
            <p:nvPr/>
          </p:nvSpPr>
          <p:spPr bwMode="auto">
            <a:xfrm>
              <a:off x="3384" y="3182"/>
              <a:ext cx="1267" cy="285"/>
            </a:xfrm>
            <a:custGeom>
              <a:avLst/>
              <a:gdLst>
                <a:gd name="T0" fmla="*/ 698 w 1267"/>
                <a:gd name="T1" fmla="*/ 1 h 285"/>
                <a:gd name="T2" fmla="*/ 821 w 1267"/>
                <a:gd name="T3" fmla="*/ 7 h 285"/>
                <a:gd name="T4" fmla="*/ 936 w 1267"/>
                <a:gd name="T5" fmla="*/ 17 h 285"/>
                <a:gd name="T6" fmla="*/ 1036 w 1267"/>
                <a:gd name="T7" fmla="*/ 33 h 285"/>
                <a:gd name="T8" fmla="*/ 1122 w 1267"/>
                <a:gd name="T9" fmla="*/ 52 h 285"/>
                <a:gd name="T10" fmla="*/ 1191 w 1267"/>
                <a:gd name="T11" fmla="*/ 75 h 285"/>
                <a:gd name="T12" fmla="*/ 1239 w 1267"/>
                <a:gd name="T13" fmla="*/ 100 h 285"/>
                <a:gd name="T14" fmla="*/ 1264 w 1267"/>
                <a:gd name="T15" fmla="*/ 128 h 285"/>
                <a:gd name="T16" fmla="*/ 1264 w 1267"/>
                <a:gd name="T17" fmla="*/ 157 h 285"/>
                <a:gd name="T18" fmla="*/ 1239 w 1267"/>
                <a:gd name="T19" fmla="*/ 185 h 285"/>
                <a:gd name="T20" fmla="*/ 1191 w 1267"/>
                <a:gd name="T21" fmla="*/ 211 h 285"/>
                <a:gd name="T22" fmla="*/ 1122 w 1267"/>
                <a:gd name="T23" fmla="*/ 233 h 285"/>
                <a:gd name="T24" fmla="*/ 1036 w 1267"/>
                <a:gd name="T25" fmla="*/ 252 h 285"/>
                <a:gd name="T26" fmla="*/ 936 w 1267"/>
                <a:gd name="T27" fmla="*/ 268 h 285"/>
                <a:gd name="T28" fmla="*/ 821 w 1267"/>
                <a:gd name="T29" fmla="*/ 279 h 285"/>
                <a:gd name="T30" fmla="*/ 698 w 1267"/>
                <a:gd name="T31" fmla="*/ 284 h 285"/>
                <a:gd name="T32" fmla="*/ 569 w 1267"/>
                <a:gd name="T33" fmla="*/ 284 h 285"/>
                <a:gd name="T34" fmla="*/ 445 w 1267"/>
                <a:gd name="T35" fmla="*/ 279 h 285"/>
                <a:gd name="T36" fmla="*/ 331 w 1267"/>
                <a:gd name="T37" fmla="*/ 268 h 285"/>
                <a:gd name="T38" fmla="*/ 230 w 1267"/>
                <a:gd name="T39" fmla="*/ 252 h 285"/>
                <a:gd name="T40" fmla="*/ 144 w 1267"/>
                <a:gd name="T41" fmla="*/ 233 h 285"/>
                <a:gd name="T42" fmla="*/ 76 w 1267"/>
                <a:gd name="T43" fmla="*/ 211 h 285"/>
                <a:gd name="T44" fmla="*/ 28 w 1267"/>
                <a:gd name="T45" fmla="*/ 185 h 285"/>
                <a:gd name="T46" fmla="*/ 3 w 1267"/>
                <a:gd name="T47" fmla="*/ 157 h 285"/>
                <a:gd name="T48" fmla="*/ 3 w 1267"/>
                <a:gd name="T49" fmla="*/ 128 h 285"/>
                <a:gd name="T50" fmla="*/ 28 w 1267"/>
                <a:gd name="T51" fmla="*/ 100 h 285"/>
                <a:gd name="T52" fmla="*/ 76 w 1267"/>
                <a:gd name="T53" fmla="*/ 75 h 285"/>
                <a:gd name="T54" fmla="*/ 144 w 1267"/>
                <a:gd name="T55" fmla="*/ 52 h 285"/>
                <a:gd name="T56" fmla="*/ 230 w 1267"/>
                <a:gd name="T57" fmla="*/ 33 h 285"/>
                <a:gd name="T58" fmla="*/ 331 w 1267"/>
                <a:gd name="T59" fmla="*/ 17 h 285"/>
                <a:gd name="T60" fmla="*/ 445 w 1267"/>
                <a:gd name="T61" fmla="*/ 7 h 285"/>
                <a:gd name="T62" fmla="*/ 569 w 1267"/>
                <a:gd name="T63" fmla="*/ 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7" h="285">
                  <a:moveTo>
                    <a:pt x="634" y="0"/>
                  </a:moveTo>
                  <a:lnTo>
                    <a:pt x="698" y="1"/>
                  </a:lnTo>
                  <a:lnTo>
                    <a:pt x="761" y="2"/>
                  </a:lnTo>
                  <a:lnTo>
                    <a:pt x="821" y="7"/>
                  </a:lnTo>
                  <a:lnTo>
                    <a:pt x="880" y="12"/>
                  </a:lnTo>
                  <a:lnTo>
                    <a:pt x="936" y="17"/>
                  </a:lnTo>
                  <a:lnTo>
                    <a:pt x="988" y="25"/>
                  </a:lnTo>
                  <a:lnTo>
                    <a:pt x="1036" y="33"/>
                  </a:lnTo>
                  <a:lnTo>
                    <a:pt x="1082" y="42"/>
                  </a:lnTo>
                  <a:lnTo>
                    <a:pt x="1122" y="52"/>
                  </a:lnTo>
                  <a:lnTo>
                    <a:pt x="1159" y="63"/>
                  </a:lnTo>
                  <a:lnTo>
                    <a:pt x="1191" y="75"/>
                  </a:lnTo>
                  <a:lnTo>
                    <a:pt x="1218" y="87"/>
                  </a:lnTo>
                  <a:lnTo>
                    <a:pt x="1239" y="100"/>
                  </a:lnTo>
                  <a:lnTo>
                    <a:pt x="1254" y="114"/>
                  </a:lnTo>
                  <a:lnTo>
                    <a:pt x="1264" y="128"/>
                  </a:lnTo>
                  <a:lnTo>
                    <a:pt x="1267" y="143"/>
                  </a:lnTo>
                  <a:lnTo>
                    <a:pt x="1264" y="157"/>
                  </a:lnTo>
                  <a:lnTo>
                    <a:pt x="1254" y="171"/>
                  </a:lnTo>
                  <a:lnTo>
                    <a:pt x="1239" y="185"/>
                  </a:lnTo>
                  <a:lnTo>
                    <a:pt x="1218" y="198"/>
                  </a:lnTo>
                  <a:lnTo>
                    <a:pt x="1191" y="211"/>
                  </a:lnTo>
                  <a:lnTo>
                    <a:pt x="1159" y="223"/>
                  </a:lnTo>
                  <a:lnTo>
                    <a:pt x="1122" y="233"/>
                  </a:lnTo>
                  <a:lnTo>
                    <a:pt x="1082" y="244"/>
                  </a:lnTo>
                  <a:lnTo>
                    <a:pt x="1036" y="252"/>
                  </a:lnTo>
                  <a:lnTo>
                    <a:pt x="988" y="261"/>
                  </a:lnTo>
                  <a:lnTo>
                    <a:pt x="936" y="268"/>
                  </a:lnTo>
                  <a:lnTo>
                    <a:pt x="880" y="275"/>
                  </a:lnTo>
                  <a:lnTo>
                    <a:pt x="821" y="279"/>
                  </a:lnTo>
                  <a:lnTo>
                    <a:pt x="761" y="283"/>
                  </a:lnTo>
                  <a:lnTo>
                    <a:pt x="698" y="284"/>
                  </a:lnTo>
                  <a:lnTo>
                    <a:pt x="634" y="285"/>
                  </a:lnTo>
                  <a:lnTo>
                    <a:pt x="569" y="284"/>
                  </a:lnTo>
                  <a:lnTo>
                    <a:pt x="506" y="283"/>
                  </a:lnTo>
                  <a:lnTo>
                    <a:pt x="445" y="279"/>
                  </a:lnTo>
                  <a:lnTo>
                    <a:pt x="387" y="275"/>
                  </a:lnTo>
                  <a:lnTo>
                    <a:pt x="331" y="268"/>
                  </a:lnTo>
                  <a:lnTo>
                    <a:pt x="279" y="261"/>
                  </a:lnTo>
                  <a:lnTo>
                    <a:pt x="230" y="252"/>
                  </a:lnTo>
                  <a:lnTo>
                    <a:pt x="185" y="244"/>
                  </a:lnTo>
                  <a:lnTo>
                    <a:pt x="144" y="233"/>
                  </a:lnTo>
                  <a:lnTo>
                    <a:pt x="108" y="223"/>
                  </a:lnTo>
                  <a:lnTo>
                    <a:pt x="76" y="211"/>
                  </a:lnTo>
                  <a:lnTo>
                    <a:pt x="49" y="198"/>
                  </a:lnTo>
                  <a:lnTo>
                    <a:pt x="28" y="185"/>
                  </a:lnTo>
                  <a:lnTo>
                    <a:pt x="13" y="171"/>
                  </a:lnTo>
                  <a:lnTo>
                    <a:pt x="3" y="157"/>
                  </a:lnTo>
                  <a:lnTo>
                    <a:pt x="0" y="143"/>
                  </a:lnTo>
                  <a:lnTo>
                    <a:pt x="3" y="128"/>
                  </a:lnTo>
                  <a:lnTo>
                    <a:pt x="13" y="114"/>
                  </a:lnTo>
                  <a:lnTo>
                    <a:pt x="28" y="100"/>
                  </a:lnTo>
                  <a:lnTo>
                    <a:pt x="49" y="87"/>
                  </a:lnTo>
                  <a:lnTo>
                    <a:pt x="76" y="75"/>
                  </a:lnTo>
                  <a:lnTo>
                    <a:pt x="108" y="63"/>
                  </a:lnTo>
                  <a:lnTo>
                    <a:pt x="144" y="52"/>
                  </a:lnTo>
                  <a:lnTo>
                    <a:pt x="185" y="42"/>
                  </a:lnTo>
                  <a:lnTo>
                    <a:pt x="230" y="33"/>
                  </a:lnTo>
                  <a:lnTo>
                    <a:pt x="279" y="25"/>
                  </a:lnTo>
                  <a:lnTo>
                    <a:pt x="331" y="17"/>
                  </a:lnTo>
                  <a:lnTo>
                    <a:pt x="387" y="12"/>
                  </a:lnTo>
                  <a:lnTo>
                    <a:pt x="445" y="7"/>
                  </a:lnTo>
                  <a:lnTo>
                    <a:pt x="506" y="2"/>
                  </a:lnTo>
                  <a:lnTo>
                    <a:pt x="569" y="1"/>
                  </a:lnTo>
                  <a:lnTo>
                    <a:pt x="634" y="0"/>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1" name="Freeform 15"/>
            <p:cNvSpPr>
              <a:spLocks/>
            </p:cNvSpPr>
            <p:nvPr/>
          </p:nvSpPr>
          <p:spPr bwMode="auto">
            <a:xfrm>
              <a:off x="3430" y="3189"/>
              <a:ext cx="1148" cy="256"/>
            </a:xfrm>
            <a:custGeom>
              <a:avLst/>
              <a:gdLst>
                <a:gd name="T0" fmla="*/ 634 w 1148"/>
                <a:gd name="T1" fmla="*/ 1 h 256"/>
                <a:gd name="T2" fmla="*/ 745 w 1148"/>
                <a:gd name="T3" fmla="*/ 6 h 256"/>
                <a:gd name="T4" fmla="*/ 847 w 1148"/>
                <a:gd name="T5" fmla="*/ 15 h 256"/>
                <a:gd name="T6" fmla="*/ 939 w 1148"/>
                <a:gd name="T7" fmla="*/ 29 h 256"/>
                <a:gd name="T8" fmla="*/ 1017 w 1148"/>
                <a:gd name="T9" fmla="*/ 46 h 256"/>
                <a:gd name="T10" fmla="*/ 1079 w 1148"/>
                <a:gd name="T11" fmla="*/ 66 h 256"/>
                <a:gd name="T12" fmla="*/ 1122 w 1148"/>
                <a:gd name="T13" fmla="*/ 90 h 256"/>
                <a:gd name="T14" fmla="*/ 1145 w 1148"/>
                <a:gd name="T15" fmla="*/ 114 h 256"/>
                <a:gd name="T16" fmla="*/ 1145 w 1148"/>
                <a:gd name="T17" fmla="*/ 140 h 256"/>
                <a:gd name="T18" fmla="*/ 1122 w 1148"/>
                <a:gd name="T19" fmla="*/ 165 h 256"/>
                <a:gd name="T20" fmla="*/ 1079 w 1148"/>
                <a:gd name="T21" fmla="*/ 189 h 256"/>
                <a:gd name="T22" fmla="*/ 1017 w 1148"/>
                <a:gd name="T23" fmla="*/ 209 h 256"/>
                <a:gd name="T24" fmla="*/ 939 w 1148"/>
                <a:gd name="T25" fmla="*/ 226 h 256"/>
                <a:gd name="T26" fmla="*/ 847 w 1148"/>
                <a:gd name="T27" fmla="*/ 241 h 256"/>
                <a:gd name="T28" fmla="*/ 745 w 1148"/>
                <a:gd name="T29" fmla="*/ 250 h 256"/>
                <a:gd name="T30" fmla="*/ 634 w 1148"/>
                <a:gd name="T31" fmla="*/ 255 h 256"/>
                <a:gd name="T32" fmla="*/ 516 w 1148"/>
                <a:gd name="T33" fmla="*/ 255 h 256"/>
                <a:gd name="T34" fmla="*/ 403 w 1148"/>
                <a:gd name="T35" fmla="*/ 250 h 256"/>
                <a:gd name="T36" fmla="*/ 301 w 1148"/>
                <a:gd name="T37" fmla="*/ 241 h 256"/>
                <a:gd name="T38" fmla="*/ 209 w 1148"/>
                <a:gd name="T39" fmla="*/ 226 h 256"/>
                <a:gd name="T40" fmla="*/ 131 w 1148"/>
                <a:gd name="T41" fmla="*/ 209 h 256"/>
                <a:gd name="T42" fmla="*/ 69 w 1148"/>
                <a:gd name="T43" fmla="*/ 189 h 256"/>
                <a:gd name="T44" fmla="*/ 26 w 1148"/>
                <a:gd name="T45" fmla="*/ 165 h 256"/>
                <a:gd name="T46" fmla="*/ 3 w 1148"/>
                <a:gd name="T47" fmla="*/ 140 h 256"/>
                <a:gd name="T48" fmla="*/ 3 w 1148"/>
                <a:gd name="T49" fmla="*/ 114 h 256"/>
                <a:gd name="T50" fmla="*/ 26 w 1148"/>
                <a:gd name="T51" fmla="*/ 90 h 256"/>
                <a:gd name="T52" fmla="*/ 69 w 1148"/>
                <a:gd name="T53" fmla="*/ 66 h 256"/>
                <a:gd name="T54" fmla="*/ 131 w 1148"/>
                <a:gd name="T55" fmla="*/ 46 h 256"/>
                <a:gd name="T56" fmla="*/ 209 w 1148"/>
                <a:gd name="T57" fmla="*/ 29 h 256"/>
                <a:gd name="T58" fmla="*/ 301 w 1148"/>
                <a:gd name="T59" fmla="*/ 15 h 256"/>
                <a:gd name="T60" fmla="*/ 403 w 1148"/>
                <a:gd name="T61" fmla="*/ 6 h 256"/>
                <a:gd name="T62" fmla="*/ 516 w 1148"/>
                <a:gd name="T63" fmla="*/ 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8" h="256">
                  <a:moveTo>
                    <a:pt x="575" y="0"/>
                  </a:moveTo>
                  <a:lnTo>
                    <a:pt x="634" y="1"/>
                  </a:lnTo>
                  <a:lnTo>
                    <a:pt x="690" y="2"/>
                  </a:lnTo>
                  <a:lnTo>
                    <a:pt x="745" y="6"/>
                  </a:lnTo>
                  <a:lnTo>
                    <a:pt x="798" y="9"/>
                  </a:lnTo>
                  <a:lnTo>
                    <a:pt x="847" y="15"/>
                  </a:lnTo>
                  <a:lnTo>
                    <a:pt x="896" y="21"/>
                  </a:lnTo>
                  <a:lnTo>
                    <a:pt x="939" y="29"/>
                  </a:lnTo>
                  <a:lnTo>
                    <a:pt x="981" y="36"/>
                  </a:lnTo>
                  <a:lnTo>
                    <a:pt x="1017" y="46"/>
                  </a:lnTo>
                  <a:lnTo>
                    <a:pt x="1050" y="55"/>
                  </a:lnTo>
                  <a:lnTo>
                    <a:pt x="1079" y="66"/>
                  </a:lnTo>
                  <a:lnTo>
                    <a:pt x="1103" y="78"/>
                  </a:lnTo>
                  <a:lnTo>
                    <a:pt x="1122" y="90"/>
                  </a:lnTo>
                  <a:lnTo>
                    <a:pt x="1136" y="101"/>
                  </a:lnTo>
                  <a:lnTo>
                    <a:pt x="1145" y="114"/>
                  </a:lnTo>
                  <a:lnTo>
                    <a:pt x="1148" y="127"/>
                  </a:lnTo>
                  <a:lnTo>
                    <a:pt x="1145" y="140"/>
                  </a:lnTo>
                  <a:lnTo>
                    <a:pt x="1136" y="153"/>
                  </a:lnTo>
                  <a:lnTo>
                    <a:pt x="1122" y="165"/>
                  </a:lnTo>
                  <a:lnTo>
                    <a:pt x="1103" y="177"/>
                  </a:lnTo>
                  <a:lnTo>
                    <a:pt x="1079" y="189"/>
                  </a:lnTo>
                  <a:lnTo>
                    <a:pt x="1050" y="199"/>
                  </a:lnTo>
                  <a:lnTo>
                    <a:pt x="1017" y="209"/>
                  </a:lnTo>
                  <a:lnTo>
                    <a:pt x="981" y="218"/>
                  </a:lnTo>
                  <a:lnTo>
                    <a:pt x="939" y="226"/>
                  </a:lnTo>
                  <a:lnTo>
                    <a:pt x="896" y="233"/>
                  </a:lnTo>
                  <a:lnTo>
                    <a:pt x="847" y="241"/>
                  </a:lnTo>
                  <a:lnTo>
                    <a:pt x="798" y="245"/>
                  </a:lnTo>
                  <a:lnTo>
                    <a:pt x="745" y="250"/>
                  </a:lnTo>
                  <a:lnTo>
                    <a:pt x="690" y="254"/>
                  </a:lnTo>
                  <a:lnTo>
                    <a:pt x="634" y="255"/>
                  </a:lnTo>
                  <a:lnTo>
                    <a:pt x="575" y="256"/>
                  </a:lnTo>
                  <a:lnTo>
                    <a:pt x="516" y="255"/>
                  </a:lnTo>
                  <a:lnTo>
                    <a:pt x="459" y="254"/>
                  </a:lnTo>
                  <a:lnTo>
                    <a:pt x="403" y="250"/>
                  </a:lnTo>
                  <a:lnTo>
                    <a:pt x="350" y="245"/>
                  </a:lnTo>
                  <a:lnTo>
                    <a:pt x="301" y="241"/>
                  </a:lnTo>
                  <a:lnTo>
                    <a:pt x="253" y="233"/>
                  </a:lnTo>
                  <a:lnTo>
                    <a:pt x="209" y="226"/>
                  </a:lnTo>
                  <a:lnTo>
                    <a:pt x="168" y="218"/>
                  </a:lnTo>
                  <a:lnTo>
                    <a:pt x="131" y="209"/>
                  </a:lnTo>
                  <a:lnTo>
                    <a:pt x="98" y="199"/>
                  </a:lnTo>
                  <a:lnTo>
                    <a:pt x="69" y="189"/>
                  </a:lnTo>
                  <a:lnTo>
                    <a:pt x="45" y="177"/>
                  </a:lnTo>
                  <a:lnTo>
                    <a:pt x="26" y="165"/>
                  </a:lnTo>
                  <a:lnTo>
                    <a:pt x="11" y="153"/>
                  </a:lnTo>
                  <a:lnTo>
                    <a:pt x="3" y="140"/>
                  </a:lnTo>
                  <a:lnTo>
                    <a:pt x="0" y="127"/>
                  </a:lnTo>
                  <a:lnTo>
                    <a:pt x="3" y="114"/>
                  </a:lnTo>
                  <a:lnTo>
                    <a:pt x="11" y="101"/>
                  </a:lnTo>
                  <a:lnTo>
                    <a:pt x="26" y="90"/>
                  </a:lnTo>
                  <a:lnTo>
                    <a:pt x="45" y="78"/>
                  </a:lnTo>
                  <a:lnTo>
                    <a:pt x="69" y="66"/>
                  </a:lnTo>
                  <a:lnTo>
                    <a:pt x="98" y="55"/>
                  </a:lnTo>
                  <a:lnTo>
                    <a:pt x="131" y="46"/>
                  </a:lnTo>
                  <a:lnTo>
                    <a:pt x="168" y="36"/>
                  </a:lnTo>
                  <a:lnTo>
                    <a:pt x="209" y="29"/>
                  </a:lnTo>
                  <a:lnTo>
                    <a:pt x="253" y="21"/>
                  </a:lnTo>
                  <a:lnTo>
                    <a:pt x="301" y="15"/>
                  </a:lnTo>
                  <a:lnTo>
                    <a:pt x="350" y="9"/>
                  </a:lnTo>
                  <a:lnTo>
                    <a:pt x="403" y="6"/>
                  </a:lnTo>
                  <a:lnTo>
                    <a:pt x="459" y="2"/>
                  </a:lnTo>
                  <a:lnTo>
                    <a:pt x="516" y="1"/>
                  </a:lnTo>
                  <a:lnTo>
                    <a:pt x="575" y="0"/>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2" name="Freeform 16"/>
            <p:cNvSpPr>
              <a:spLocks/>
            </p:cNvSpPr>
            <p:nvPr/>
          </p:nvSpPr>
          <p:spPr bwMode="auto">
            <a:xfrm>
              <a:off x="3477" y="3195"/>
              <a:ext cx="1028" cy="226"/>
            </a:xfrm>
            <a:custGeom>
              <a:avLst/>
              <a:gdLst>
                <a:gd name="T0" fmla="*/ 567 w 1028"/>
                <a:gd name="T1" fmla="*/ 0 h 226"/>
                <a:gd name="T2" fmla="*/ 667 w 1028"/>
                <a:gd name="T3" fmla="*/ 4 h 226"/>
                <a:gd name="T4" fmla="*/ 759 w 1028"/>
                <a:gd name="T5" fmla="*/ 14 h 226"/>
                <a:gd name="T6" fmla="*/ 842 w 1028"/>
                <a:gd name="T7" fmla="*/ 26 h 226"/>
                <a:gd name="T8" fmla="*/ 911 w 1028"/>
                <a:gd name="T9" fmla="*/ 41 h 226"/>
                <a:gd name="T10" fmla="*/ 966 w 1028"/>
                <a:gd name="T11" fmla="*/ 59 h 226"/>
                <a:gd name="T12" fmla="*/ 1004 w 1028"/>
                <a:gd name="T13" fmla="*/ 79 h 226"/>
                <a:gd name="T14" fmla="*/ 1026 w 1028"/>
                <a:gd name="T15" fmla="*/ 101 h 226"/>
                <a:gd name="T16" fmla="*/ 1026 w 1028"/>
                <a:gd name="T17" fmla="*/ 125 h 226"/>
                <a:gd name="T18" fmla="*/ 1004 w 1028"/>
                <a:gd name="T19" fmla="*/ 147 h 226"/>
                <a:gd name="T20" fmla="*/ 966 w 1028"/>
                <a:gd name="T21" fmla="*/ 167 h 226"/>
                <a:gd name="T22" fmla="*/ 911 w 1028"/>
                <a:gd name="T23" fmla="*/ 185 h 226"/>
                <a:gd name="T24" fmla="*/ 842 w 1028"/>
                <a:gd name="T25" fmla="*/ 200 h 226"/>
                <a:gd name="T26" fmla="*/ 759 w 1028"/>
                <a:gd name="T27" fmla="*/ 212 h 226"/>
                <a:gd name="T28" fmla="*/ 667 w 1028"/>
                <a:gd name="T29" fmla="*/ 222 h 226"/>
                <a:gd name="T30" fmla="*/ 567 w 1028"/>
                <a:gd name="T31" fmla="*/ 226 h 226"/>
                <a:gd name="T32" fmla="*/ 461 w 1028"/>
                <a:gd name="T33" fmla="*/ 226 h 226"/>
                <a:gd name="T34" fmla="*/ 361 w 1028"/>
                <a:gd name="T35" fmla="*/ 222 h 226"/>
                <a:gd name="T36" fmla="*/ 269 w 1028"/>
                <a:gd name="T37" fmla="*/ 212 h 226"/>
                <a:gd name="T38" fmla="*/ 188 w 1028"/>
                <a:gd name="T39" fmla="*/ 200 h 226"/>
                <a:gd name="T40" fmla="*/ 117 w 1028"/>
                <a:gd name="T41" fmla="*/ 185 h 226"/>
                <a:gd name="T42" fmla="*/ 62 w 1028"/>
                <a:gd name="T43" fmla="*/ 167 h 226"/>
                <a:gd name="T44" fmla="*/ 24 w 1028"/>
                <a:gd name="T45" fmla="*/ 147 h 226"/>
                <a:gd name="T46" fmla="*/ 2 w 1028"/>
                <a:gd name="T47" fmla="*/ 125 h 226"/>
                <a:gd name="T48" fmla="*/ 2 w 1028"/>
                <a:gd name="T49" fmla="*/ 101 h 226"/>
                <a:gd name="T50" fmla="*/ 24 w 1028"/>
                <a:gd name="T51" fmla="*/ 79 h 226"/>
                <a:gd name="T52" fmla="*/ 62 w 1028"/>
                <a:gd name="T53" fmla="*/ 59 h 226"/>
                <a:gd name="T54" fmla="*/ 117 w 1028"/>
                <a:gd name="T55" fmla="*/ 41 h 226"/>
                <a:gd name="T56" fmla="*/ 188 w 1028"/>
                <a:gd name="T57" fmla="*/ 26 h 226"/>
                <a:gd name="T58" fmla="*/ 269 w 1028"/>
                <a:gd name="T59" fmla="*/ 14 h 226"/>
                <a:gd name="T60" fmla="*/ 361 w 1028"/>
                <a:gd name="T61" fmla="*/ 4 h 226"/>
                <a:gd name="T62" fmla="*/ 461 w 1028"/>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8" h="226">
                  <a:moveTo>
                    <a:pt x="515" y="0"/>
                  </a:moveTo>
                  <a:lnTo>
                    <a:pt x="567" y="0"/>
                  </a:lnTo>
                  <a:lnTo>
                    <a:pt x="618" y="2"/>
                  </a:lnTo>
                  <a:lnTo>
                    <a:pt x="667" y="4"/>
                  </a:lnTo>
                  <a:lnTo>
                    <a:pt x="714" y="9"/>
                  </a:lnTo>
                  <a:lnTo>
                    <a:pt x="759" y="14"/>
                  </a:lnTo>
                  <a:lnTo>
                    <a:pt x="801" y="19"/>
                  </a:lnTo>
                  <a:lnTo>
                    <a:pt x="842" y="26"/>
                  </a:lnTo>
                  <a:lnTo>
                    <a:pt x="878" y="33"/>
                  </a:lnTo>
                  <a:lnTo>
                    <a:pt x="911" y="41"/>
                  </a:lnTo>
                  <a:lnTo>
                    <a:pt x="941" y="49"/>
                  </a:lnTo>
                  <a:lnTo>
                    <a:pt x="966" y="59"/>
                  </a:lnTo>
                  <a:lnTo>
                    <a:pt x="988" y="69"/>
                  </a:lnTo>
                  <a:lnTo>
                    <a:pt x="1004" y="79"/>
                  </a:lnTo>
                  <a:lnTo>
                    <a:pt x="1017" y="91"/>
                  </a:lnTo>
                  <a:lnTo>
                    <a:pt x="1026" y="101"/>
                  </a:lnTo>
                  <a:lnTo>
                    <a:pt x="1028" y="113"/>
                  </a:lnTo>
                  <a:lnTo>
                    <a:pt x="1026" y="125"/>
                  </a:lnTo>
                  <a:lnTo>
                    <a:pt x="1017" y="135"/>
                  </a:lnTo>
                  <a:lnTo>
                    <a:pt x="1004" y="147"/>
                  </a:lnTo>
                  <a:lnTo>
                    <a:pt x="988" y="157"/>
                  </a:lnTo>
                  <a:lnTo>
                    <a:pt x="966" y="167"/>
                  </a:lnTo>
                  <a:lnTo>
                    <a:pt x="941" y="177"/>
                  </a:lnTo>
                  <a:lnTo>
                    <a:pt x="911" y="185"/>
                  </a:lnTo>
                  <a:lnTo>
                    <a:pt x="878" y="193"/>
                  </a:lnTo>
                  <a:lnTo>
                    <a:pt x="842" y="200"/>
                  </a:lnTo>
                  <a:lnTo>
                    <a:pt x="801" y="207"/>
                  </a:lnTo>
                  <a:lnTo>
                    <a:pt x="759" y="212"/>
                  </a:lnTo>
                  <a:lnTo>
                    <a:pt x="714" y="217"/>
                  </a:lnTo>
                  <a:lnTo>
                    <a:pt x="667" y="222"/>
                  </a:lnTo>
                  <a:lnTo>
                    <a:pt x="618" y="224"/>
                  </a:lnTo>
                  <a:lnTo>
                    <a:pt x="567" y="226"/>
                  </a:lnTo>
                  <a:lnTo>
                    <a:pt x="515" y="226"/>
                  </a:lnTo>
                  <a:lnTo>
                    <a:pt x="461" y="226"/>
                  </a:lnTo>
                  <a:lnTo>
                    <a:pt x="411" y="224"/>
                  </a:lnTo>
                  <a:lnTo>
                    <a:pt x="361" y="222"/>
                  </a:lnTo>
                  <a:lnTo>
                    <a:pt x="314" y="217"/>
                  </a:lnTo>
                  <a:lnTo>
                    <a:pt x="269" y="212"/>
                  </a:lnTo>
                  <a:lnTo>
                    <a:pt x="227" y="207"/>
                  </a:lnTo>
                  <a:lnTo>
                    <a:pt x="188" y="200"/>
                  </a:lnTo>
                  <a:lnTo>
                    <a:pt x="151" y="193"/>
                  </a:lnTo>
                  <a:lnTo>
                    <a:pt x="117" y="185"/>
                  </a:lnTo>
                  <a:lnTo>
                    <a:pt x="87" y="177"/>
                  </a:lnTo>
                  <a:lnTo>
                    <a:pt x="62" y="167"/>
                  </a:lnTo>
                  <a:lnTo>
                    <a:pt x="40" y="157"/>
                  </a:lnTo>
                  <a:lnTo>
                    <a:pt x="24" y="147"/>
                  </a:lnTo>
                  <a:lnTo>
                    <a:pt x="11" y="135"/>
                  </a:lnTo>
                  <a:lnTo>
                    <a:pt x="2" y="125"/>
                  </a:lnTo>
                  <a:lnTo>
                    <a:pt x="0" y="113"/>
                  </a:lnTo>
                  <a:lnTo>
                    <a:pt x="2" y="101"/>
                  </a:lnTo>
                  <a:lnTo>
                    <a:pt x="11" y="91"/>
                  </a:lnTo>
                  <a:lnTo>
                    <a:pt x="24" y="79"/>
                  </a:lnTo>
                  <a:lnTo>
                    <a:pt x="40" y="69"/>
                  </a:lnTo>
                  <a:lnTo>
                    <a:pt x="62" y="59"/>
                  </a:lnTo>
                  <a:lnTo>
                    <a:pt x="87" y="49"/>
                  </a:lnTo>
                  <a:lnTo>
                    <a:pt x="117" y="41"/>
                  </a:lnTo>
                  <a:lnTo>
                    <a:pt x="151" y="33"/>
                  </a:lnTo>
                  <a:lnTo>
                    <a:pt x="188" y="26"/>
                  </a:lnTo>
                  <a:lnTo>
                    <a:pt x="227" y="19"/>
                  </a:lnTo>
                  <a:lnTo>
                    <a:pt x="269" y="14"/>
                  </a:lnTo>
                  <a:lnTo>
                    <a:pt x="314" y="9"/>
                  </a:lnTo>
                  <a:lnTo>
                    <a:pt x="361" y="4"/>
                  </a:lnTo>
                  <a:lnTo>
                    <a:pt x="411" y="2"/>
                  </a:lnTo>
                  <a:lnTo>
                    <a:pt x="461" y="0"/>
                  </a:lnTo>
                  <a:lnTo>
                    <a:pt x="515" y="0"/>
                  </a:ln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3" name="Freeform 17"/>
            <p:cNvSpPr>
              <a:spLocks/>
            </p:cNvSpPr>
            <p:nvPr/>
          </p:nvSpPr>
          <p:spPr bwMode="auto">
            <a:xfrm>
              <a:off x="3524" y="3201"/>
              <a:ext cx="908" cy="197"/>
            </a:xfrm>
            <a:custGeom>
              <a:avLst/>
              <a:gdLst>
                <a:gd name="T0" fmla="*/ 501 w 908"/>
                <a:gd name="T1" fmla="*/ 0 h 197"/>
                <a:gd name="T2" fmla="*/ 589 w 908"/>
                <a:gd name="T3" fmla="*/ 4 h 197"/>
                <a:gd name="T4" fmla="*/ 671 w 908"/>
                <a:gd name="T5" fmla="*/ 11 h 197"/>
                <a:gd name="T6" fmla="*/ 743 w 908"/>
                <a:gd name="T7" fmla="*/ 22 h 197"/>
                <a:gd name="T8" fmla="*/ 804 w 908"/>
                <a:gd name="T9" fmla="*/ 36 h 197"/>
                <a:gd name="T10" fmla="*/ 854 w 908"/>
                <a:gd name="T11" fmla="*/ 52 h 197"/>
                <a:gd name="T12" fmla="*/ 888 w 908"/>
                <a:gd name="T13" fmla="*/ 69 h 197"/>
                <a:gd name="T14" fmla="*/ 906 w 908"/>
                <a:gd name="T15" fmla="*/ 88 h 197"/>
                <a:gd name="T16" fmla="*/ 906 w 908"/>
                <a:gd name="T17" fmla="*/ 109 h 197"/>
                <a:gd name="T18" fmla="*/ 888 w 908"/>
                <a:gd name="T19" fmla="*/ 128 h 197"/>
                <a:gd name="T20" fmla="*/ 854 w 908"/>
                <a:gd name="T21" fmla="*/ 146 h 197"/>
                <a:gd name="T22" fmla="*/ 804 w 908"/>
                <a:gd name="T23" fmla="*/ 161 h 197"/>
                <a:gd name="T24" fmla="*/ 743 w 908"/>
                <a:gd name="T25" fmla="*/ 174 h 197"/>
                <a:gd name="T26" fmla="*/ 671 w 908"/>
                <a:gd name="T27" fmla="*/ 185 h 197"/>
                <a:gd name="T28" fmla="*/ 589 w 908"/>
                <a:gd name="T29" fmla="*/ 192 h 197"/>
                <a:gd name="T30" fmla="*/ 501 w 908"/>
                <a:gd name="T31" fmla="*/ 197 h 197"/>
                <a:gd name="T32" fmla="*/ 409 w 908"/>
                <a:gd name="T33" fmla="*/ 197 h 197"/>
                <a:gd name="T34" fmla="*/ 319 w 908"/>
                <a:gd name="T35" fmla="*/ 192 h 197"/>
                <a:gd name="T36" fmla="*/ 237 w 908"/>
                <a:gd name="T37" fmla="*/ 185 h 197"/>
                <a:gd name="T38" fmla="*/ 165 w 908"/>
                <a:gd name="T39" fmla="*/ 174 h 197"/>
                <a:gd name="T40" fmla="*/ 104 w 908"/>
                <a:gd name="T41" fmla="*/ 161 h 197"/>
                <a:gd name="T42" fmla="*/ 54 w 908"/>
                <a:gd name="T43" fmla="*/ 146 h 197"/>
                <a:gd name="T44" fmla="*/ 20 w 908"/>
                <a:gd name="T45" fmla="*/ 128 h 197"/>
                <a:gd name="T46" fmla="*/ 2 w 908"/>
                <a:gd name="T47" fmla="*/ 109 h 197"/>
                <a:gd name="T48" fmla="*/ 2 w 908"/>
                <a:gd name="T49" fmla="*/ 88 h 197"/>
                <a:gd name="T50" fmla="*/ 20 w 908"/>
                <a:gd name="T51" fmla="*/ 69 h 197"/>
                <a:gd name="T52" fmla="*/ 54 w 908"/>
                <a:gd name="T53" fmla="*/ 52 h 197"/>
                <a:gd name="T54" fmla="*/ 104 w 908"/>
                <a:gd name="T55" fmla="*/ 36 h 197"/>
                <a:gd name="T56" fmla="*/ 165 w 908"/>
                <a:gd name="T57" fmla="*/ 22 h 197"/>
                <a:gd name="T58" fmla="*/ 237 w 908"/>
                <a:gd name="T59" fmla="*/ 11 h 197"/>
                <a:gd name="T60" fmla="*/ 319 w 908"/>
                <a:gd name="T61" fmla="*/ 4 h 197"/>
                <a:gd name="T62" fmla="*/ 409 w 908"/>
                <a:gd name="T6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8" h="197">
                  <a:moveTo>
                    <a:pt x="455" y="0"/>
                  </a:moveTo>
                  <a:lnTo>
                    <a:pt x="501" y="0"/>
                  </a:lnTo>
                  <a:lnTo>
                    <a:pt x="546" y="2"/>
                  </a:lnTo>
                  <a:lnTo>
                    <a:pt x="589" y="4"/>
                  </a:lnTo>
                  <a:lnTo>
                    <a:pt x="630" y="8"/>
                  </a:lnTo>
                  <a:lnTo>
                    <a:pt x="671" y="11"/>
                  </a:lnTo>
                  <a:lnTo>
                    <a:pt x="708" y="16"/>
                  </a:lnTo>
                  <a:lnTo>
                    <a:pt x="743" y="22"/>
                  </a:lnTo>
                  <a:lnTo>
                    <a:pt x="776" y="29"/>
                  </a:lnTo>
                  <a:lnTo>
                    <a:pt x="804" y="36"/>
                  </a:lnTo>
                  <a:lnTo>
                    <a:pt x="830" y="43"/>
                  </a:lnTo>
                  <a:lnTo>
                    <a:pt x="854" y="52"/>
                  </a:lnTo>
                  <a:lnTo>
                    <a:pt x="872" y="60"/>
                  </a:lnTo>
                  <a:lnTo>
                    <a:pt x="888" y="69"/>
                  </a:lnTo>
                  <a:lnTo>
                    <a:pt x="898" y="79"/>
                  </a:lnTo>
                  <a:lnTo>
                    <a:pt x="906" y="88"/>
                  </a:lnTo>
                  <a:lnTo>
                    <a:pt x="908" y="99"/>
                  </a:lnTo>
                  <a:lnTo>
                    <a:pt x="906" y="109"/>
                  </a:lnTo>
                  <a:lnTo>
                    <a:pt x="898" y="119"/>
                  </a:lnTo>
                  <a:lnTo>
                    <a:pt x="888" y="128"/>
                  </a:lnTo>
                  <a:lnTo>
                    <a:pt x="872" y="137"/>
                  </a:lnTo>
                  <a:lnTo>
                    <a:pt x="854" y="146"/>
                  </a:lnTo>
                  <a:lnTo>
                    <a:pt x="830" y="153"/>
                  </a:lnTo>
                  <a:lnTo>
                    <a:pt x="804" y="161"/>
                  </a:lnTo>
                  <a:lnTo>
                    <a:pt x="776" y="168"/>
                  </a:lnTo>
                  <a:lnTo>
                    <a:pt x="743" y="174"/>
                  </a:lnTo>
                  <a:lnTo>
                    <a:pt x="708" y="180"/>
                  </a:lnTo>
                  <a:lnTo>
                    <a:pt x="671" y="185"/>
                  </a:lnTo>
                  <a:lnTo>
                    <a:pt x="630" y="188"/>
                  </a:lnTo>
                  <a:lnTo>
                    <a:pt x="589" y="192"/>
                  </a:lnTo>
                  <a:lnTo>
                    <a:pt x="546" y="194"/>
                  </a:lnTo>
                  <a:lnTo>
                    <a:pt x="501" y="197"/>
                  </a:lnTo>
                  <a:lnTo>
                    <a:pt x="455" y="197"/>
                  </a:lnTo>
                  <a:lnTo>
                    <a:pt x="409" y="197"/>
                  </a:lnTo>
                  <a:lnTo>
                    <a:pt x="363" y="194"/>
                  </a:lnTo>
                  <a:lnTo>
                    <a:pt x="319" y="192"/>
                  </a:lnTo>
                  <a:lnTo>
                    <a:pt x="278" y="188"/>
                  </a:lnTo>
                  <a:lnTo>
                    <a:pt x="237" y="185"/>
                  </a:lnTo>
                  <a:lnTo>
                    <a:pt x="201" y="180"/>
                  </a:lnTo>
                  <a:lnTo>
                    <a:pt x="165" y="174"/>
                  </a:lnTo>
                  <a:lnTo>
                    <a:pt x="134" y="168"/>
                  </a:lnTo>
                  <a:lnTo>
                    <a:pt x="104" y="161"/>
                  </a:lnTo>
                  <a:lnTo>
                    <a:pt x="78" y="153"/>
                  </a:lnTo>
                  <a:lnTo>
                    <a:pt x="54" y="146"/>
                  </a:lnTo>
                  <a:lnTo>
                    <a:pt x="36" y="137"/>
                  </a:lnTo>
                  <a:lnTo>
                    <a:pt x="20" y="128"/>
                  </a:lnTo>
                  <a:lnTo>
                    <a:pt x="10" y="119"/>
                  </a:lnTo>
                  <a:lnTo>
                    <a:pt x="2" y="109"/>
                  </a:lnTo>
                  <a:lnTo>
                    <a:pt x="0" y="99"/>
                  </a:lnTo>
                  <a:lnTo>
                    <a:pt x="2" y="88"/>
                  </a:lnTo>
                  <a:lnTo>
                    <a:pt x="10" y="79"/>
                  </a:lnTo>
                  <a:lnTo>
                    <a:pt x="20" y="69"/>
                  </a:lnTo>
                  <a:lnTo>
                    <a:pt x="36" y="60"/>
                  </a:lnTo>
                  <a:lnTo>
                    <a:pt x="54" y="52"/>
                  </a:lnTo>
                  <a:lnTo>
                    <a:pt x="78" y="43"/>
                  </a:lnTo>
                  <a:lnTo>
                    <a:pt x="104" y="36"/>
                  </a:lnTo>
                  <a:lnTo>
                    <a:pt x="134" y="29"/>
                  </a:lnTo>
                  <a:lnTo>
                    <a:pt x="165" y="22"/>
                  </a:lnTo>
                  <a:lnTo>
                    <a:pt x="201" y="16"/>
                  </a:lnTo>
                  <a:lnTo>
                    <a:pt x="237" y="11"/>
                  </a:lnTo>
                  <a:lnTo>
                    <a:pt x="278" y="8"/>
                  </a:lnTo>
                  <a:lnTo>
                    <a:pt x="319" y="4"/>
                  </a:lnTo>
                  <a:lnTo>
                    <a:pt x="363" y="2"/>
                  </a:lnTo>
                  <a:lnTo>
                    <a:pt x="409" y="0"/>
                  </a:lnTo>
                  <a:lnTo>
                    <a:pt x="4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4" name="Freeform 18"/>
            <p:cNvSpPr>
              <a:spLocks/>
            </p:cNvSpPr>
            <p:nvPr/>
          </p:nvSpPr>
          <p:spPr bwMode="auto">
            <a:xfrm>
              <a:off x="2987" y="1357"/>
              <a:ext cx="1993" cy="2343"/>
            </a:xfrm>
            <a:custGeom>
              <a:avLst/>
              <a:gdLst>
                <a:gd name="T0" fmla="*/ 1856 w 1993"/>
                <a:gd name="T1" fmla="*/ 1213 h 2343"/>
                <a:gd name="T2" fmla="*/ 1872 w 1993"/>
                <a:gd name="T3" fmla="*/ 909 h 2343"/>
                <a:gd name="T4" fmla="*/ 1947 w 1993"/>
                <a:gd name="T5" fmla="*/ 809 h 2343"/>
                <a:gd name="T6" fmla="*/ 1929 w 1993"/>
                <a:gd name="T7" fmla="*/ 530 h 2343"/>
                <a:gd name="T8" fmla="*/ 1845 w 1993"/>
                <a:gd name="T9" fmla="*/ 378 h 2343"/>
                <a:gd name="T10" fmla="*/ 1784 w 1993"/>
                <a:gd name="T11" fmla="*/ 242 h 2343"/>
                <a:gd name="T12" fmla="*/ 1598 w 1993"/>
                <a:gd name="T13" fmla="*/ 5 h 2343"/>
                <a:gd name="T14" fmla="*/ 1450 w 1993"/>
                <a:gd name="T15" fmla="*/ 26 h 2343"/>
                <a:gd name="T16" fmla="*/ 1334 w 1993"/>
                <a:gd name="T17" fmla="*/ 85 h 2343"/>
                <a:gd name="T18" fmla="*/ 1339 w 1993"/>
                <a:gd name="T19" fmla="*/ 237 h 2343"/>
                <a:gd name="T20" fmla="*/ 1405 w 1993"/>
                <a:gd name="T21" fmla="*/ 342 h 2343"/>
                <a:gd name="T22" fmla="*/ 1425 w 1993"/>
                <a:gd name="T23" fmla="*/ 502 h 2343"/>
                <a:gd name="T24" fmla="*/ 1333 w 1993"/>
                <a:gd name="T25" fmla="*/ 662 h 2343"/>
                <a:gd name="T26" fmla="*/ 1438 w 1993"/>
                <a:gd name="T27" fmla="*/ 750 h 2343"/>
                <a:gd name="T28" fmla="*/ 1433 w 1993"/>
                <a:gd name="T29" fmla="*/ 921 h 2343"/>
                <a:gd name="T30" fmla="*/ 1373 w 1993"/>
                <a:gd name="T31" fmla="*/ 825 h 2343"/>
                <a:gd name="T32" fmla="*/ 1173 w 1993"/>
                <a:gd name="T33" fmla="*/ 829 h 2343"/>
                <a:gd name="T34" fmla="*/ 1165 w 1993"/>
                <a:gd name="T35" fmla="*/ 822 h 2343"/>
                <a:gd name="T36" fmla="*/ 1196 w 1993"/>
                <a:gd name="T37" fmla="*/ 633 h 2343"/>
                <a:gd name="T38" fmla="*/ 1131 w 1993"/>
                <a:gd name="T39" fmla="*/ 521 h 2343"/>
                <a:gd name="T40" fmla="*/ 874 w 1993"/>
                <a:gd name="T41" fmla="*/ 543 h 2343"/>
                <a:gd name="T42" fmla="*/ 789 w 1993"/>
                <a:gd name="T43" fmla="*/ 675 h 2343"/>
                <a:gd name="T44" fmla="*/ 791 w 1993"/>
                <a:gd name="T45" fmla="*/ 780 h 2343"/>
                <a:gd name="T46" fmla="*/ 785 w 1993"/>
                <a:gd name="T47" fmla="*/ 858 h 2343"/>
                <a:gd name="T48" fmla="*/ 751 w 1993"/>
                <a:gd name="T49" fmla="*/ 996 h 2343"/>
                <a:gd name="T50" fmla="*/ 626 w 1993"/>
                <a:gd name="T51" fmla="*/ 1125 h 2343"/>
                <a:gd name="T52" fmla="*/ 632 w 1993"/>
                <a:gd name="T53" fmla="*/ 1326 h 2343"/>
                <a:gd name="T54" fmla="*/ 517 w 1993"/>
                <a:gd name="T55" fmla="*/ 1352 h 2343"/>
                <a:gd name="T56" fmla="*/ 501 w 1993"/>
                <a:gd name="T57" fmla="*/ 1308 h 2343"/>
                <a:gd name="T58" fmla="*/ 555 w 1993"/>
                <a:gd name="T59" fmla="*/ 1086 h 2343"/>
                <a:gd name="T60" fmla="*/ 447 w 1993"/>
                <a:gd name="T61" fmla="*/ 1048 h 2343"/>
                <a:gd name="T62" fmla="*/ 231 w 1993"/>
                <a:gd name="T63" fmla="*/ 983 h 2343"/>
                <a:gd name="T64" fmla="*/ 234 w 1993"/>
                <a:gd name="T65" fmla="*/ 1054 h 2343"/>
                <a:gd name="T66" fmla="*/ 267 w 1993"/>
                <a:gd name="T67" fmla="*/ 1095 h 2343"/>
                <a:gd name="T68" fmla="*/ 315 w 1993"/>
                <a:gd name="T69" fmla="*/ 1174 h 2343"/>
                <a:gd name="T70" fmla="*/ 417 w 1993"/>
                <a:gd name="T71" fmla="*/ 1217 h 2343"/>
                <a:gd name="T72" fmla="*/ 328 w 1993"/>
                <a:gd name="T73" fmla="*/ 1381 h 2343"/>
                <a:gd name="T74" fmla="*/ 218 w 1993"/>
                <a:gd name="T75" fmla="*/ 1808 h 2343"/>
                <a:gd name="T76" fmla="*/ 94 w 1993"/>
                <a:gd name="T77" fmla="*/ 1804 h 2343"/>
                <a:gd name="T78" fmla="*/ 0 w 1993"/>
                <a:gd name="T79" fmla="*/ 1865 h 2343"/>
                <a:gd name="T80" fmla="*/ 38 w 1993"/>
                <a:gd name="T81" fmla="*/ 2048 h 2343"/>
                <a:gd name="T82" fmla="*/ 131 w 1993"/>
                <a:gd name="T83" fmla="*/ 2205 h 2343"/>
                <a:gd name="T84" fmla="*/ 261 w 1993"/>
                <a:gd name="T85" fmla="*/ 2150 h 2343"/>
                <a:gd name="T86" fmla="*/ 439 w 1993"/>
                <a:gd name="T87" fmla="*/ 2175 h 2343"/>
                <a:gd name="T88" fmla="*/ 564 w 1993"/>
                <a:gd name="T89" fmla="*/ 2318 h 2343"/>
                <a:gd name="T90" fmla="*/ 662 w 1993"/>
                <a:gd name="T91" fmla="*/ 2339 h 2343"/>
                <a:gd name="T92" fmla="*/ 783 w 1993"/>
                <a:gd name="T93" fmla="*/ 2178 h 2343"/>
                <a:gd name="T94" fmla="*/ 493 w 1993"/>
                <a:gd name="T95" fmla="*/ 1789 h 2343"/>
                <a:gd name="T96" fmla="*/ 501 w 1993"/>
                <a:gd name="T97" fmla="*/ 1752 h 2343"/>
                <a:gd name="T98" fmla="*/ 807 w 1993"/>
                <a:gd name="T99" fmla="*/ 1729 h 2343"/>
                <a:gd name="T100" fmla="*/ 838 w 1993"/>
                <a:gd name="T101" fmla="*/ 1864 h 2343"/>
                <a:gd name="T102" fmla="*/ 804 w 1993"/>
                <a:gd name="T103" fmla="*/ 2143 h 2343"/>
                <a:gd name="T104" fmla="*/ 946 w 1993"/>
                <a:gd name="T105" fmla="*/ 1860 h 2343"/>
                <a:gd name="T106" fmla="*/ 1021 w 1993"/>
                <a:gd name="T107" fmla="*/ 2058 h 2343"/>
                <a:gd name="T108" fmla="*/ 1118 w 1993"/>
                <a:gd name="T109" fmla="*/ 2163 h 2343"/>
                <a:gd name="T110" fmla="*/ 1281 w 1993"/>
                <a:gd name="T111" fmla="*/ 2161 h 2343"/>
                <a:gd name="T112" fmla="*/ 1445 w 1993"/>
                <a:gd name="T113" fmla="*/ 1951 h 2343"/>
                <a:gd name="T114" fmla="*/ 1493 w 1993"/>
                <a:gd name="T115" fmla="*/ 1436 h 2343"/>
                <a:gd name="T116" fmla="*/ 1584 w 1993"/>
                <a:gd name="T117" fmla="*/ 1357 h 2343"/>
                <a:gd name="T118" fmla="*/ 1715 w 1993"/>
                <a:gd name="T119" fmla="*/ 1857 h 2343"/>
                <a:gd name="T120" fmla="*/ 1607 w 1993"/>
                <a:gd name="T121" fmla="*/ 1943 h 2343"/>
                <a:gd name="T122" fmla="*/ 1772 w 1993"/>
                <a:gd name="T123" fmla="*/ 2005 h 2343"/>
                <a:gd name="T124" fmla="*/ 1944 w 1993"/>
                <a:gd name="T125" fmla="*/ 1934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3" h="2343">
                  <a:moveTo>
                    <a:pt x="1987" y="1815"/>
                  </a:moveTo>
                  <a:lnTo>
                    <a:pt x="1963" y="1760"/>
                  </a:lnTo>
                  <a:lnTo>
                    <a:pt x="1941" y="1703"/>
                  </a:lnTo>
                  <a:lnTo>
                    <a:pt x="1919" y="1647"/>
                  </a:lnTo>
                  <a:lnTo>
                    <a:pt x="1899" y="1590"/>
                  </a:lnTo>
                  <a:lnTo>
                    <a:pt x="1882" y="1532"/>
                  </a:lnTo>
                  <a:lnTo>
                    <a:pt x="1866" y="1473"/>
                  </a:lnTo>
                  <a:lnTo>
                    <a:pt x="1855" y="1413"/>
                  </a:lnTo>
                  <a:lnTo>
                    <a:pt x="1847" y="1352"/>
                  </a:lnTo>
                  <a:lnTo>
                    <a:pt x="1846" y="1305"/>
                  </a:lnTo>
                  <a:lnTo>
                    <a:pt x="1850" y="1258"/>
                  </a:lnTo>
                  <a:lnTo>
                    <a:pt x="1856" y="1213"/>
                  </a:lnTo>
                  <a:lnTo>
                    <a:pt x="1863" y="1167"/>
                  </a:lnTo>
                  <a:lnTo>
                    <a:pt x="1868" y="1121"/>
                  </a:lnTo>
                  <a:lnTo>
                    <a:pt x="1869" y="1077"/>
                  </a:lnTo>
                  <a:lnTo>
                    <a:pt x="1864" y="1032"/>
                  </a:lnTo>
                  <a:lnTo>
                    <a:pt x="1852" y="988"/>
                  </a:lnTo>
                  <a:lnTo>
                    <a:pt x="1859" y="982"/>
                  </a:lnTo>
                  <a:lnTo>
                    <a:pt x="1865" y="975"/>
                  </a:lnTo>
                  <a:lnTo>
                    <a:pt x="1871" y="968"/>
                  </a:lnTo>
                  <a:lnTo>
                    <a:pt x="1876" y="960"/>
                  </a:lnTo>
                  <a:lnTo>
                    <a:pt x="1879" y="942"/>
                  </a:lnTo>
                  <a:lnTo>
                    <a:pt x="1877" y="924"/>
                  </a:lnTo>
                  <a:lnTo>
                    <a:pt x="1872" y="909"/>
                  </a:lnTo>
                  <a:lnTo>
                    <a:pt x="1868" y="894"/>
                  </a:lnTo>
                  <a:lnTo>
                    <a:pt x="1864" y="885"/>
                  </a:lnTo>
                  <a:lnTo>
                    <a:pt x="1860" y="876"/>
                  </a:lnTo>
                  <a:lnTo>
                    <a:pt x="1862" y="868"/>
                  </a:lnTo>
                  <a:lnTo>
                    <a:pt x="1871" y="863"/>
                  </a:lnTo>
                  <a:lnTo>
                    <a:pt x="1884" y="859"/>
                  </a:lnTo>
                  <a:lnTo>
                    <a:pt x="1896" y="852"/>
                  </a:lnTo>
                  <a:lnTo>
                    <a:pt x="1906" y="845"/>
                  </a:lnTo>
                  <a:lnTo>
                    <a:pt x="1917" y="836"/>
                  </a:lnTo>
                  <a:lnTo>
                    <a:pt x="1927" y="826"/>
                  </a:lnTo>
                  <a:lnTo>
                    <a:pt x="1936" y="818"/>
                  </a:lnTo>
                  <a:lnTo>
                    <a:pt x="1947" y="809"/>
                  </a:lnTo>
                  <a:lnTo>
                    <a:pt x="1958" y="802"/>
                  </a:lnTo>
                  <a:lnTo>
                    <a:pt x="1974" y="773"/>
                  </a:lnTo>
                  <a:lnTo>
                    <a:pt x="1980" y="744"/>
                  </a:lnTo>
                  <a:lnTo>
                    <a:pt x="1978" y="713"/>
                  </a:lnTo>
                  <a:lnTo>
                    <a:pt x="1971" y="684"/>
                  </a:lnTo>
                  <a:lnTo>
                    <a:pt x="1961" y="654"/>
                  </a:lnTo>
                  <a:lnTo>
                    <a:pt x="1948" y="625"/>
                  </a:lnTo>
                  <a:lnTo>
                    <a:pt x="1935" y="596"/>
                  </a:lnTo>
                  <a:lnTo>
                    <a:pt x="1922" y="569"/>
                  </a:lnTo>
                  <a:lnTo>
                    <a:pt x="1928" y="557"/>
                  </a:lnTo>
                  <a:lnTo>
                    <a:pt x="1930" y="544"/>
                  </a:lnTo>
                  <a:lnTo>
                    <a:pt x="1929" y="530"/>
                  </a:lnTo>
                  <a:lnTo>
                    <a:pt x="1927" y="517"/>
                  </a:lnTo>
                  <a:lnTo>
                    <a:pt x="1918" y="502"/>
                  </a:lnTo>
                  <a:lnTo>
                    <a:pt x="1911" y="488"/>
                  </a:lnTo>
                  <a:lnTo>
                    <a:pt x="1903" y="472"/>
                  </a:lnTo>
                  <a:lnTo>
                    <a:pt x="1896" y="457"/>
                  </a:lnTo>
                  <a:lnTo>
                    <a:pt x="1888" y="442"/>
                  </a:lnTo>
                  <a:lnTo>
                    <a:pt x="1881" y="427"/>
                  </a:lnTo>
                  <a:lnTo>
                    <a:pt x="1872" y="412"/>
                  </a:lnTo>
                  <a:lnTo>
                    <a:pt x="1864" y="398"/>
                  </a:lnTo>
                  <a:lnTo>
                    <a:pt x="1859" y="391"/>
                  </a:lnTo>
                  <a:lnTo>
                    <a:pt x="1852" y="384"/>
                  </a:lnTo>
                  <a:lnTo>
                    <a:pt x="1845" y="378"/>
                  </a:lnTo>
                  <a:lnTo>
                    <a:pt x="1838" y="372"/>
                  </a:lnTo>
                  <a:lnTo>
                    <a:pt x="1832" y="365"/>
                  </a:lnTo>
                  <a:lnTo>
                    <a:pt x="1827" y="358"/>
                  </a:lnTo>
                  <a:lnTo>
                    <a:pt x="1824" y="350"/>
                  </a:lnTo>
                  <a:lnTo>
                    <a:pt x="1824" y="340"/>
                  </a:lnTo>
                  <a:lnTo>
                    <a:pt x="1814" y="327"/>
                  </a:lnTo>
                  <a:lnTo>
                    <a:pt x="1806" y="314"/>
                  </a:lnTo>
                  <a:lnTo>
                    <a:pt x="1800" y="301"/>
                  </a:lnTo>
                  <a:lnTo>
                    <a:pt x="1796" y="286"/>
                  </a:lnTo>
                  <a:lnTo>
                    <a:pt x="1792" y="272"/>
                  </a:lnTo>
                  <a:lnTo>
                    <a:pt x="1787" y="258"/>
                  </a:lnTo>
                  <a:lnTo>
                    <a:pt x="1784" y="242"/>
                  </a:lnTo>
                  <a:lnTo>
                    <a:pt x="1780" y="228"/>
                  </a:lnTo>
                  <a:lnTo>
                    <a:pt x="1759" y="202"/>
                  </a:lnTo>
                  <a:lnTo>
                    <a:pt x="1742" y="174"/>
                  </a:lnTo>
                  <a:lnTo>
                    <a:pt x="1727" y="144"/>
                  </a:lnTo>
                  <a:lnTo>
                    <a:pt x="1713" y="115"/>
                  </a:lnTo>
                  <a:lnTo>
                    <a:pt x="1699" y="86"/>
                  </a:lnTo>
                  <a:lnTo>
                    <a:pt x="1682" y="59"/>
                  </a:lnTo>
                  <a:lnTo>
                    <a:pt x="1661" y="34"/>
                  </a:lnTo>
                  <a:lnTo>
                    <a:pt x="1635" y="13"/>
                  </a:lnTo>
                  <a:lnTo>
                    <a:pt x="1623" y="10"/>
                  </a:lnTo>
                  <a:lnTo>
                    <a:pt x="1611" y="7"/>
                  </a:lnTo>
                  <a:lnTo>
                    <a:pt x="1598" y="5"/>
                  </a:lnTo>
                  <a:lnTo>
                    <a:pt x="1585" y="3"/>
                  </a:lnTo>
                  <a:lnTo>
                    <a:pt x="1574" y="1"/>
                  </a:lnTo>
                  <a:lnTo>
                    <a:pt x="1559" y="1"/>
                  </a:lnTo>
                  <a:lnTo>
                    <a:pt x="1546" y="0"/>
                  </a:lnTo>
                  <a:lnTo>
                    <a:pt x="1533" y="1"/>
                  </a:lnTo>
                  <a:lnTo>
                    <a:pt x="1520" y="3"/>
                  </a:lnTo>
                  <a:lnTo>
                    <a:pt x="1509" y="4"/>
                  </a:lnTo>
                  <a:lnTo>
                    <a:pt x="1496" y="7"/>
                  </a:lnTo>
                  <a:lnTo>
                    <a:pt x="1484" y="10"/>
                  </a:lnTo>
                  <a:lnTo>
                    <a:pt x="1472" y="14"/>
                  </a:lnTo>
                  <a:lnTo>
                    <a:pt x="1460" y="20"/>
                  </a:lnTo>
                  <a:lnTo>
                    <a:pt x="1450" y="26"/>
                  </a:lnTo>
                  <a:lnTo>
                    <a:pt x="1439" y="33"/>
                  </a:lnTo>
                  <a:lnTo>
                    <a:pt x="1431" y="32"/>
                  </a:lnTo>
                  <a:lnTo>
                    <a:pt x="1422" y="32"/>
                  </a:lnTo>
                  <a:lnTo>
                    <a:pt x="1414" y="33"/>
                  </a:lnTo>
                  <a:lnTo>
                    <a:pt x="1406" y="33"/>
                  </a:lnTo>
                  <a:lnTo>
                    <a:pt x="1398" y="34"/>
                  </a:lnTo>
                  <a:lnTo>
                    <a:pt x="1389" y="37"/>
                  </a:lnTo>
                  <a:lnTo>
                    <a:pt x="1382" y="39"/>
                  </a:lnTo>
                  <a:lnTo>
                    <a:pt x="1374" y="43"/>
                  </a:lnTo>
                  <a:lnTo>
                    <a:pt x="1359" y="56"/>
                  </a:lnTo>
                  <a:lnTo>
                    <a:pt x="1345" y="70"/>
                  </a:lnTo>
                  <a:lnTo>
                    <a:pt x="1334" y="85"/>
                  </a:lnTo>
                  <a:lnTo>
                    <a:pt x="1325" y="102"/>
                  </a:lnTo>
                  <a:lnTo>
                    <a:pt x="1316" y="119"/>
                  </a:lnTo>
                  <a:lnTo>
                    <a:pt x="1310" y="137"/>
                  </a:lnTo>
                  <a:lnTo>
                    <a:pt x="1307" y="156"/>
                  </a:lnTo>
                  <a:lnTo>
                    <a:pt x="1306" y="174"/>
                  </a:lnTo>
                  <a:lnTo>
                    <a:pt x="1307" y="184"/>
                  </a:lnTo>
                  <a:lnTo>
                    <a:pt x="1309" y="194"/>
                  </a:lnTo>
                  <a:lnTo>
                    <a:pt x="1313" y="204"/>
                  </a:lnTo>
                  <a:lnTo>
                    <a:pt x="1317" y="214"/>
                  </a:lnTo>
                  <a:lnTo>
                    <a:pt x="1323" y="222"/>
                  </a:lnTo>
                  <a:lnTo>
                    <a:pt x="1330" y="230"/>
                  </a:lnTo>
                  <a:lnTo>
                    <a:pt x="1339" y="237"/>
                  </a:lnTo>
                  <a:lnTo>
                    <a:pt x="1347" y="242"/>
                  </a:lnTo>
                  <a:lnTo>
                    <a:pt x="1353" y="250"/>
                  </a:lnTo>
                  <a:lnTo>
                    <a:pt x="1359" y="259"/>
                  </a:lnTo>
                  <a:lnTo>
                    <a:pt x="1366" y="267"/>
                  </a:lnTo>
                  <a:lnTo>
                    <a:pt x="1373" y="275"/>
                  </a:lnTo>
                  <a:lnTo>
                    <a:pt x="1380" y="283"/>
                  </a:lnTo>
                  <a:lnTo>
                    <a:pt x="1387" y="292"/>
                  </a:lnTo>
                  <a:lnTo>
                    <a:pt x="1393" y="300"/>
                  </a:lnTo>
                  <a:lnTo>
                    <a:pt x="1398" y="309"/>
                  </a:lnTo>
                  <a:lnTo>
                    <a:pt x="1398" y="321"/>
                  </a:lnTo>
                  <a:lnTo>
                    <a:pt x="1400" y="332"/>
                  </a:lnTo>
                  <a:lnTo>
                    <a:pt x="1405" y="342"/>
                  </a:lnTo>
                  <a:lnTo>
                    <a:pt x="1411" y="352"/>
                  </a:lnTo>
                  <a:lnTo>
                    <a:pt x="1419" y="361"/>
                  </a:lnTo>
                  <a:lnTo>
                    <a:pt x="1428" y="371"/>
                  </a:lnTo>
                  <a:lnTo>
                    <a:pt x="1438" y="378"/>
                  </a:lnTo>
                  <a:lnTo>
                    <a:pt x="1447" y="385"/>
                  </a:lnTo>
                  <a:lnTo>
                    <a:pt x="1446" y="397"/>
                  </a:lnTo>
                  <a:lnTo>
                    <a:pt x="1447" y="410"/>
                  </a:lnTo>
                  <a:lnTo>
                    <a:pt x="1448" y="423"/>
                  </a:lnTo>
                  <a:lnTo>
                    <a:pt x="1447" y="435"/>
                  </a:lnTo>
                  <a:lnTo>
                    <a:pt x="1443" y="458"/>
                  </a:lnTo>
                  <a:lnTo>
                    <a:pt x="1434" y="481"/>
                  </a:lnTo>
                  <a:lnTo>
                    <a:pt x="1425" y="502"/>
                  </a:lnTo>
                  <a:lnTo>
                    <a:pt x="1412" y="522"/>
                  </a:lnTo>
                  <a:lnTo>
                    <a:pt x="1398" y="542"/>
                  </a:lnTo>
                  <a:lnTo>
                    <a:pt x="1382" y="561"/>
                  </a:lnTo>
                  <a:lnTo>
                    <a:pt x="1367" y="580"/>
                  </a:lnTo>
                  <a:lnTo>
                    <a:pt x="1352" y="597"/>
                  </a:lnTo>
                  <a:lnTo>
                    <a:pt x="1349" y="604"/>
                  </a:lnTo>
                  <a:lnTo>
                    <a:pt x="1350" y="612"/>
                  </a:lnTo>
                  <a:lnTo>
                    <a:pt x="1354" y="617"/>
                  </a:lnTo>
                  <a:lnTo>
                    <a:pt x="1359" y="622"/>
                  </a:lnTo>
                  <a:lnTo>
                    <a:pt x="1349" y="635"/>
                  </a:lnTo>
                  <a:lnTo>
                    <a:pt x="1340" y="648"/>
                  </a:lnTo>
                  <a:lnTo>
                    <a:pt x="1333" y="662"/>
                  </a:lnTo>
                  <a:lnTo>
                    <a:pt x="1327" y="676"/>
                  </a:lnTo>
                  <a:lnTo>
                    <a:pt x="1326" y="678"/>
                  </a:lnTo>
                  <a:lnTo>
                    <a:pt x="1326" y="680"/>
                  </a:lnTo>
                  <a:lnTo>
                    <a:pt x="1325" y="681"/>
                  </a:lnTo>
                  <a:lnTo>
                    <a:pt x="1323" y="684"/>
                  </a:lnTo>
                  <a:lnTo>
                    <a:pt x="1411" y="790"/>
                  </a:lnTo>
                  <a:lnTo>
                    <a:pt x="1415" y="784"/>
                  </a:lnTo>
                  <a:lnTo>
                    <a:pt x="1419" y="777"/>
                  </a:lnTo>
                  <a:lnTo>
                    <a:pt x="1422" y="770"/>
                  </a:lnTo>
                  <a:lnTo>
                    <a:pt x="1426" y="763"/>
                  </a:lnTo>
                  <a:lnTo>
                    <a:pt x="1432" y="756"/>
                  </a:lnTo>
                  <a:lnTo>
                    <a:pt x="1438" y="750"/>
                  </a:lnTo>
                  <a:lnTo>
                    <a:pt x="1444" y="743"/>
                  </a:lnTo>
                  <a:lnTo>
                    <a:pt x="1450" y="737"/>
                  </a:lnTo>
                  <a:lnTo>
                    <a:pt x="1456" y="732"/>
                  </a:lnTo>
                  <a:lnTo>
                    <a:pt x="1464" y="727"/>
                  </a:lnTo>
                  <a:lnTo>
                    <a:pt x="1471" y="724"/>
                  </a:lnTo>
                  <a:lnTo>
                    <a:pt x="1480" y="723"/>
                  </a:lnTo>
                  <a:lnTo>
                    <a:pt x="1485" y="773"/>
                  </a:lnTo>
                  <a:lnTo>
                    <a:pt x="1482" y="825"/>
                  </a:lnTo>
                  <a:lnTo>
                    <a:pt x="1473" y="877"/>
                  </a:lnTo>
                  <a:lnTo>
                    <a:pt x="1460" y="928"/>
                  </a:lnTo>
                  <a:lnTo>
                    <a:pt x="1446" y="924"/>
                  </a:lnTo>
                  <a:lnTo>
                    <a:pt x="1433" y="921"/>
                  </a:lnTo>
                  <a:lnTo>
                    <a:pt x="1420" y="916"/>
                  </a:lnTo>
                  <a:lnTo>
                    <a:pt x="1406" y="913"/>
                  </a:lnTo>
                  <a:lnTo>
                    <a:pt x="1392" y="909"/>
                  </a:lnTo>
                  <a:lnTo>
                    <a:pt x="1378" y="907"/>
                  </a:lnTo>
                  <a:lnTo>
                    <a:pt x="1363" y="904"/>
                  </a:lnTo>
                  <a:lnTo>
                    <a:pt x="1348" y="904"/>
                  </a:lnTo>
                  <a:lnTo>
                    <a:pt x="1323" y="862"/>
                  </a:lnTo>
                  <a:lnTo>
                    <a:pt x="1333" y="855"/>
                  </a:lnTo>
                  <a:lnTo>
                    <a:pt x="1343" y="848"/>
                  </a:lnTo>
                  <a:lnTo>
                    <a:pt x="1353" y="841"/>
                  </a:lnTo>
                  <a:lnTo>
                    <a:pt x="1363" y="832"/>
                  </a:lnTo>
                  <a:lnTo>
                    <a:pt x="1373" y="825"/>
                  </a:lnTo>
                  <a:lnTo>
                    <a:pt x="1384" y="817"/>
                  </a:lnTo>
                  <a:lnTo>
                    <a:pt x="1393" y="809"/>
                  </a:lnTo>
                  <a:lnTo>
                    <a:pt x="1401" y="800"/>
                  </a:lnTo>
                  <a:lnTo>
                    <a:pt x="1316" y="697"/>
                  </a:lnTo>
                  <a:lnTo>
                    <a:pt x="1302" y="717"/>
                  </a:lnTo>
                  <a:lnTo>
                    <a:pt x="1287" y="734"/>
                  </a:lnTo>
                  <a:lnTo>
                    <a:pt x="1269" y="750"/>
                  </a:lnTo>
                  <a:lnTo>
                    <a:pt x="1250" y="765"/>
                  </a:lnTo>
                  <a:lnTo>
                    <a:pt x="1230" y="779"/>
                  </a:lnTo>
                  <a:lnTo>
                    <a:pt x="1210" y="794"/>
                  </a:lnTo>
                  <a:lnTo>
                    <a:pt x="1191" y="811"/>
                  </a:lnTo>
                  <a:lnTo>
                    <a:pt x="1173" y="829"/>
                  </a:lnTo>
                  <a:lnTo>
                    <a:pt x="1172" y="836"/>
                  </a:lnTo>
                  <a:lnTo>
                    <a:pt x="1170" y="839"/>
                  </a:lnTo>
                  <a:lnTo>
                    <a:pt x="1165" y="842"/>
                  </a:lnTo>
                  <a:lnTo>
                    <a:pt x="1159" y="842"/>
                  </a:lnTo>
                  <a:lnTo>
                    <a:pt x="1153" y="842"/>
                  </a:lnTo>
                  <a:lnTo>
                    <a:pt x="1147" y="842"/>
                  </a:lnTo>
                  <a:lnTo>
                    <a:pt x="1142" y="842"/>
                  </a:lnTo>
                  <a:lnTo>
                    <a:pt x="1137" y="843"/>
                  </a:lnTo>
                  <a:lnTo>
                    <a:pt x="1143" y="836"/>
                  </a:lnTo>
                  <a:lnTo>
                    <a:pt x="1150" y="831"/>
                  </a:lnTo>
                  <a:lnTo>
                    <a:pt x="1158" y="828"/>
                  </a:lnTo>
                  <a:lnTo>
                    <a:pt x="1165" y="822"/>
                  </a:lnTo>
                  <a:lnTo>
                    <a:pt x="1176" y="807"/>
                  </a:lnTo>
                  <a:lnTo>
                    <a:pt x="1183" y="792"/>
                  </a:lnTo>
                  <a:lnTo>
                    <a:pt x="1188" y="776"/>
                  </a:lnTo>
                  <a:lnTo>
                    <a:pt x="1193" y="759"/>
                  </a:lnTo>
                  <a:lnTo>
                    <a:pt x="1199" y="744"/>
                  </a:lnTo>
                  <a:lnTo>
                    <a:pt x="1203" y="727"/>
                  </a:lnTo>
                  <a:lnTo>
                    <a:pt x="1201" y="712"/>
                  </a:lnTo>
                  <a:lnTo>
                    <a:pt x="1189" y="699"/>
                  </a:lnTo>
                  <a:lnTo>
                    <a:pt x="1189" y="680"/>
                  </a:lnTo>
                  <a:lnTo>
                    <a:pt x="1193" y="665"/>
                  </a:lnTo>
                  <a:lnTo>
                    <a:pt x="1198" y="651"/>
                  </a:lnTo>
                  <a:lnTo>
                    <a:pt x="1196" y="633"/>
                  </a:lnTo>
                  <a:lnTo>
                    <a:pt x="1192" y="627"/>
                  </a:lnTo>
                  <a:lnTo>
                    <a:pt x="1189" y="622"/>
                  </a:lnTo>
                  <a:lnTo>
                    <a:pt x="1185" y="617"/>
                  </a:lnTo>
                  <a:lnTo>
                    <a:pt x="1180" y="614"/>
                  </a:lnTo>
                  <a:lnTo>
                    <a:pt x="1176" y="612"/>
                  </a:lnTo>
                  <a:lnTo>
                    <a:pt x="1171" y="609"/>
                  </a:lnTo>
                  <a:lnTo>
                    <a:pt x="1165" y="608"/>
                  </a:lnTo>
                  <a:lnTo>
                    <a:pt x="1158" y="608"/>
                  </a:lnTo>
                  <a:lnTo>
                    <a:pt x="1153" y="586"/>
                  </a:lnTo>
                  <a:lnTo>
                    <a:pt x="1149" y="562"/>
                  </a:lnTo>
                  <a:lnTo>
                    <a:pt x="1143" y="541"/>
                  </a:lnTo>
                  <a:lnTo>
                    <a:pt x="1131" y="521"/>
                  </a:lnTo>
                  <a:lnTo>
                    <a:pt x="1117" y="505"/>
                  </a:lnTo>
                  <a:lnTo>
                    <a:pt x="1099" y="495"/>
                  </a:lnTo>
                  <a:lnTo>
                    <a:pt x="1080" y="488"/>
                  </a:lnTo>
                  <a:lnTo>
                    <a:pt x="1060" y="484"/>
                  </a:lnTo>
                  <a:lnTo>
                    <a:pt x="1039" y="483"/>
                  </a:lnTo>
                  <a:lnTo>
                    <a:pt x="1018" y="484"/>
                  </a:lnTo>
                  <a:lnTo>
                    <a:pt x="996" y="486"/>
                  </a:lnTo>
                  <a:lnTo>
                    <a:pt x="976" y="489"/>
                  </a:lnTo>
                  <a:lnTo>
                    <a:pt x="951" y="499"/>
                  </a:lnTo>
                  <a:lnTo>
                    <a:pt x="924" y="512"/>
                  </a:lnTo>
                  <a:lnTo>
                    <a:pt x="898" y="527"/>
                  </a:lnTo>
                  <a:lnTo>
                    <a:pt x="874" y="543"/>
                  </a:lnTo>
                  <a:lnTo>
                    <a:pt x="852" y="562"/>
                  </a:lnTo>
                  <a:lnTo>
                    <a:pt x="833" y="584"/>
                  </a:lnTo>
                  <a:lnTo>
                    <a:pt x="820" y="609"/>
                  </a:lnTo>
                  <a:lnTo>
                    <a:pt x="813" y="638"/>
                  </a:lnTo>
                  <a:lnTo>
                    <a:pt x="810" y="634"/>
                  </a:lnTo>
                  <a:lnTo>
                    <a:pt x="809" y="629"/>
                  </a:lnTo>
                  <a:lnTo>
                    <a:pt x="807" y="626"/>
                  </a:lnTo>
                  <a:lnTo>
                    <a:pt x="802" y="627"/>
                  </a:lnTo>
                  <a:lnTo>
                    <a:pt x="793" y="638"/>
                  </a:lnTo>
                  <a:lnTo>
                    <a:pt x="790" y="649"/>
                  </a:lnTo>
                  <a:lnTo>
                    <a:pt x="789" y="663"/>
                  </a:lnTo>
                  <a:lnTo>
                    <a:pt x="789" y="675"/>
                  </a:lnTo>
                  <a:lnTo>
                    <a:pt x="796" y="684"/>
                  </a:lnTo>
                  <a:lnTo>
                    <a:pt x="794" y="693"/>
                  </a:lnTo>
                  <a:lnTo>
                    <a:pt x="793" y="702"/>
                  </a:lnTo>
                  <a:lnTo>
                    <a:pt x="797" y="712"/>
                  </a:lnTo>
                  <a:lnTo>
                    <a:pt x="791" y="719"/>
                  </a:lnTo>
                  <a:lnTo>
                    <a:pt x="789" y="727"/>
                  </a:lnTo>
                  <a:lnTo>
                    <a:pt x="787" y="737"/>
                  </a:lnTo>
                  <a:lnTo>
                    <a:pt x="787" y="746"/>
                  </a:lnTo>
                  <a:lnTo>
                    <a:pt x="798" y="756"/>
                  </a:lnTo>
                  <a:lnTo>
                    <a:pt x="802" y="765"/>
                  </a:lnTo>
                  <a:lnTo>
                    <a:pt x="798" y="772"/>
                  </a:lnTo>
                  <a:lnTo>
                    <a:pt x="791" y="780"/>
                  </a:lnTo>
                  <a:lnTo>
                    <a:pt x="783" y="789"/>
                  </a:lnTo>
                  <a:lnTo>
                    <a:pt x="776" y="797"/>
                  </a:lnTo>
                  <a:lnTo>
                    <a:pt x="772" y="806"/>
                  </a:lnTo>
                  <a:lnTo>
                    <a:pt x="773" y="818"/>
                  </a:lnTo>
                  <a:lnTo>
                    <a:pt x="776" y="825"/>
                  </a:lnTo>
                  <a:lnTo>
                    <a:pt x="779" y="831"/>
                  </a:lnTo>
                  <a:lnTo>
                    <a:pt x="785" y="836"/>
                  </a:lnTo>
                  <a:lnTo>
                    <a:pt x="792" y="839"/>
                  </a:lnTo>
                  <a:lnTo>
                    <a:pt x="791" y="844"/>
                  </a:lnTo>
                  <a:lnTo>
                    <a:pt x="789" y="849"/>
                  </a:lnTo>
                  <a:lnTo>
                    <a:pt x="787" y="853"/>
                  </a:lnTo>
                  <a:lnTo>
                    <a:pt x="785" y="858"/>
                  </a:lnTo>
                  <a:lnTo>
                    <a:pt x="781" y="879"/>
                  </a:lnTo>
                  <a:lnTo>
                    <a:pt x="785" y="898"/>
                  </a:lnTo>
                  <a:lnTo>
                    <a:pt x="794" y="916"/>
                  </a:lnTo>
                  <a:lnTo>
                    <a:pt x="806" y="933"/>
                  </a:lnTo>
                  <a:lnTo>
                    <a:pt x="797" y="938"/>
                  </a:lnTo>
                  <a:lnTo>
                    <a:pt x="789" y="946"/>
                  </a:lnTo>
                  <a:lnTo>
                    <a:pt x="780" y="953"/>
                  </a:lnTo>
                  <a:lnTo>
                    <a:pt x="773" y="961"/>
                  </a:lnTo>
                  <a:lnTo>
                    <a:pt x="766" y="969"/>
                  </a:lnTo>
                  <a:lnTo>
                    <a:pt x="760" y="977"/>
                  </a:lnTo>
                  <a:lnTo>
                    <a:pt x="756" y="987"/>
                  </a:lnTo>
                  <a:lnTo>
                    <a:pt x="751" y="996"/>
                  </a:lnTo>
                  <a:lnTo>
                    <a:pt x="739" y="1013"/>
                  </a:lnTo>
                  <a:lnTo>
                    <a:pt x="728" y="1029"/>
                  </a:lnTo>
                  <a:lnTo>
                    <a:pt x="720" y="1047"/>
                  </a:lnTo>
                  <a:lnTo>
                    <a:pt x="713" y="1065"/>
                  </a:lnTo>
                  <a:lnTo>
                    <a:pt x="705" y="1084"/>
                  </a:lnTo>
                  <a:lnTo>
                    <a:pt x="696" y="1101"/>
                  </a:lnTo>
                  <a:lnTo>
                    <a:pt x="688" y="1119"/>
                  </a:lnTo>
                  <a:lnTo>
                    <a:pt x="678" y="1136"/>
                  </a:lnTo>
                  <a:lnTo>
                    <a:pt x="663" y="1134"/>
                  </a:lnTo>
                  <a:lnTo>
                    <a:pt x="650" y="1132"/>
                  </a:lnTo>
                  <a:lnTo>
                    <a:pt x="637" y="1128"/>
                  </a:lnTo>
                  <a:lnTo>
                    <a:pt x="626" y="1125"/>
                  </a:lnTo>
                  <a:lnTo>
                    <a:pt x="614" y="1120"/>
                  </a:lnTo>
                  <a:lnTo>
                    <a:pt x="602" y="1114"/>
                  </a:lnTo>
                  <a:lnTo>
                    <a:pt x="590" y="1108"/>
                  </a:lnTo>
                  <a:lnTo>
                    <a:pt x="578" y="1101"/>
                  </a:lnTo>
                  <a:lnTo>
                    <a:pt x="578" y="1318"/>
                  </a:lnTo>
                  <a:lnTo>
                    <a:pt x="586" y="1320"/>
                  </a:lnTo>
                  <a:lnTo>
                    <a:pt x="594" y="1321"/>
                  </a:lnTo>
                  <a:lnTo>
                    <a:pt x="601" y="1322"/>
                  </a:lnTo>
                  <a:lnTo>
                    <a:pt x="609" y="1323"/>
                  </a:lnTo>
                  <a:lnTo>
                    <a:pt x="616" y="1324"/>
                  </a:lnTo>
                  <a:lnTo>
                    <a:pt x="623" y="1324"/>
                  </a:lnTo>
                  <a:lnTo>
                    <a:pt x="632" y="1326"/>
                  </a:lnTo>
                  <a:lnTo>
                    <a:pt x="639" y="1326"/>
                  </a:lnTo>
                  <a:lnTo>
                    <a:pt x="635" y="1341"/>
                  </a:lnTo>
                  <a:lnTo>
                    <a:pt x="628" y="1349"/>
                  </a:lnTo>
                  <a:lnTo>
                    <a:pt x="619" y="1353"/>
                  </a:lnTo>
                  <a:lnTo>
                    <a:pt x="606" y="1352"/>
                  </a:lnTo>
                  <a:lnTo>
                    <a:pt x="593" y="1349"/>
                  </a:lnTo>
                  <a:lnTo>
                    <a:pt x="578" y="1347"/>
                  </a:lnTo>
                  <a:lnTo>
                    <a:pt x="565" y="1346"/>
                  </a:lnTo>
                  <a:lnTo>
                    <a:pt x="554" y="1348"/>
                  </a:lnTo>
                  <a:lnTo>
                    <a:pt x="542" y="1350"/>
                  </a:lnTo>
                  <a:lnTo>
                    <a:pt x="530" y="1352"/>
                  </a:lnTo>
                  <a:lnTo>
                    <a:pt x="517" y="1352"/>
                  </a:lnTo>
                  <a:lnTo>
                    <a:pt x="505" y="1350"/>
                  </a:lnTo>
                  <a:lnTo>
                    <a:pt x="492" y="1350"/>
                  </a:lnTo>
                  <a:lnTo>
                    <a:pt x="479" y="1349"/>
                  </a:lnTo>
                  <a:lnTo>
                    <a:pt x="467" y="1348"/>
                  </a:lnTo>
                  <a:lnTo>
                    <a:pt x="454" y="1348"/>
                  </a:lnTo>
                  <a:lnTo>
                    <a:pt x="457" y="1339"/>
                  </a:lnTo>
                  <a:lnTo>
                    <a:pt x="462" y="1330"/>
                  </a:lnTo>
                  <a:lnTo>
                    <a:pt x="467" y="1324"/>
                  </a:lnTo>
                  <a:lnTo>
                    <a:pt x="475" y="1318"/>
                  </a:lnTo>
                  <a:lnTo>
                    <a:pt x="483" y="1315"/>
                  </a:lnTo>
                  <a:lnTo>
                    <a:pt x="492" y="1310"/>
                  </a:lnTo>
                  <a:lnTo>
                    <a:pt x="501" y="1308"/>
                  </a:lnTo>
                  <a:lnTo>
                    <a:pt x="509" y="1304"/>
                  </a:lnTo>
                  <a:lnTo>
                    <a:pt x="515" y="1305"/>
                  </a:lnTo>
                  <a:lnTo>
                    <a:pt x="521" y="1307"/>
                  </a:lnTo>
                  <a:lnTo>
                    <a:pt x="526" y="1308"/>
                  </a:lnTo>
                  <a:lnTo>
                    <a:pt x="534" y="1309"/>
                  </a:lnTo>
                  <a:lnTo>
                    <a:pt x="539" y="1310"/>
                  </a:lnTo>
                  <a:lnTo>
                    <a:pt x="545" y="1311"/>
                  </a:lnTo>
                  <a:lnTo>
                    <a:pt x="551" y="1313"/>
                  </a:lnTo>
                  <a:lnTo>
                    <a:pt x="557" y="1314"/>
                  </a:lnTo>
                  <a:lnTo>
                    <a:pt x="557" y="1088"/>
                  </a:lnTo>
                  <a:lnTo>
                    <a:pt x="556" y="1087"/>
                  </a:lnTo>
                  <a:lnTo>
                    <a:pt x="555" y="1086"/>
                  </a:lnTo>
                  <a:lnTo>
                    <a:pt x="552" y="1086"/>
                  </a:lnTo>
                  <a:lnTo>
                    <a:pt x="551" y="1085"/>
                  </a:lnTo>
                  <a:lnTo>
                    <a:pt x="542" y="1080"/>
                  </a:lnTo>
                  <a:lnTo>
                    <a:pt x="532" y="1079"/>
                  </a:lnTo>
                  <a:lnTo>
                    <a:pt x="522" y="1078"/>
                  </a:lnTo>
                  <a:lnTo>
                    <a:pt x="512" y="1079"/>
                  </a:lnTo>
                  <a:lnTo>
                    <a:pt x="502" y="1080"/>
                  </a:lnTo>
                  <a:lnTo>
                    <a:pt x="492" y="1080"/>
                  </a:lnTo>
                  <a:lnTo>
                    <a:pt x="483" y="1079"/>
                  </a:lnTo>
                  <a:lnTo>
                    <a:pt x="475" y="1077"/>
                  </a:lnTo>
                  <a:lnTo>
                    <a:pt x="462" y="1061"/>
                  </a:lnTo>
                  <a:lnTo>
                    <a:pt x="447" y="1048"/>
                  </a:lnTo>
                  <a:lnTo>
                    <a:pt x="432" y="1036"/>
                  </a:lnTo>
                  <a:lnTo>
                    <a:pt x="416" y="1026"/>
                  </a:lnTo>
                  <a:lnTo>
                    <a:pt x="399" y="1015"/>
                  </a:lnTo>
                  <a:lnTo>
                    <a:pt x="382" y="1007"/>
                  </a:lnTo>
                  <a:lnTo>
                    <a:pt x="364" y="1000"/>
                  </a:lnTo>
                  <a:lnTo>
                    <a:pt x="346" y="994"/>
                  </a:lnTo>
                  <a:lnTo>
                    <a:pt x="327" y="989"/>
                  </a:lnTo>
                  <a:lnTo>
                    <a:pt x="308" y="986"/>
                  </a:lnTo>
                  <a:lnTo>
                    <a:pt x="288" y="984"/>
                  </a:lnTo>
                  <a:lnTo>
                    <a:pt x="269" y="983"/>
                  </a:lnTo>
                  <a:lnTo>
                    <a:pt x="250" y="983"/>
                  </a:lnTo>
                  <a:lnTo>
                    <a:pt x="231" y="983"/>
                  </a:lnTo>
                  <a:lnTo>
                    <a:pt x="212" y="986"/>
                  </a:lnTo>
                  <a:lnTo>
                    <a:pt x="194" y="989"/>
                  </a:lnTo>
                  <a:lnTo>
                    <a:pt x="188" y="996"/>
                  </a:lnTo>
                  <a:lnTo>
                    <a:pt x="183" y="1005"/>
                  </a:lnTo>
                  <a:lnTo>
                    <a:pt x="181" y="1014"/>
                  </a:lnTo>
                  <a:lnTo>
                    <a:pt x="183" y="1025"/>
                  </a:lnTo>
                  <a:lnTo>
                    <a:pt x="188" y="1034"/>
                  </a:lnTo>
                  <a:lnTo>
                    <a:pt x="197" y="1041"/>
                  </a:lnTo>
                  <a:lnTo>
                    <a:pt x="207" y="1046"/>
                  </a:lnTo>
                  <a:lnTo>
                    <a:pt x="217" y="1051"/>
                  </a:lnTo>
                  <a:lnTo>
                    <a:pt x="225" y="1053"/>
                  </a:lnTo>
                  <a:lnTo>
                    <a:pt x="234" y="1054"/>
                  </a:lnTo>
                  <a:lnTo>
                    <a:pt x="241" y="1056"/>
                  </a:lnTo>
                  <a:lnTo>
                    <a:pt x="249" y="1059"/>
                  </a:lnTo>
                  <a:lnTo>
                    <a:pt x="257" y="1060"/>
                  </a:lnTo>
                  <a:lnTo>
                    <a:pt x="266" y="1062"/>
                  </a:lnTo>
                  <a:lnTo>
                    <a:pt x="273" y="1065"/>
                  </a:lnTo>
                  <a:lnTo>
                    <a:pt x="281" y="1067"/>
                  </a:lnTo>
                  <a:lnTo>
                    <a:pt x="277" y="1069"/>
                  </a:lnTo>
                  <a:lnTo>
                    <a:pt x="275" y="1072"/>
                  </a:lnTo>
                  <a:lnTo>
                    <a:pt x="273" y="1073"/>
                  </a:lnTo>
                  <a:lnTo>
                    <a:pt x="270" y="1074"/>
                  </a:lnTo>
                  <a:lnTo>
                    <a:pt x="264" y="1085"/>
                  </a:lnTo>
                  <a:lnTo>
                    <a:pt x="267" y="1095"/>
                  </a:lnTo>
                  <a:lnTo>
                    <a:pt x="273" y="1105"/>
                  </a:lnTo>
                  <a:lnTo>
                    <a:pt x="280" y="1114"/>
                  </a:lnTo>
                  <a:lnTo>
                    <a:pt x="277" y="1119"/>
                  </a:lnTo>
                  <a:lnTo>
                    <a:pt x="277" y="1125"/>
                  </a:lnTo>
                  <a:lnTo>
                    <a:pt x="277" y="1131"/>
                  </a:lnTo>
                  <a:lnTo>
                    <a:pt x="277" y="1137"/>
                  </a:lnTo>
                  <a:lnTo>
                    <a:pt x="282" y="1145"/>
                  </a:lnTo>
                  <a:lnTo>
                    <a:pt x="287" y="1152"/>
                  </a:lnTo>
                  <a:lnTo>
                    <a:pt x="294" y="1159"/>
                  </a:lnTo>
                  <a:lnTo>
                    <a:pt x="301" y="1165"/>
                  </a:lnTo>
                  <a:lnTo>
                    <a:pt x="308" y="1170"/>
                  </a:lnTo>
                  <a:lnTo>
                    <a:pt x="315" y="1174"/>
                  </a:lnTo>
                  <a:lnTo>
                    <a:pt x="323" y="1179"/>
                  </a:lnTo>
                  <a:lnTo>
                    <a:pt x="331" y="1183"/>
                  </a:lnTo>
                  <a:lnTo>
                    <a:pt x="342" y="1185"/>
                  </a:lnTo>
                  <a:lnTo>
                    <a:pt x="354" y="1186"/>
                  </a:lnTo>
                  <a:lnTo>
                    <a:pt x="366" y="1187"/>
                  </a:lnTo>
                  <a:lnTo>
                    <a:pt x="378" y="1187"/>
                  </a:lnTo>
                  <a:lnTo>
                    <a:pt x="390" y="1187"/>
                  </a:lnTo>
                  <a:lnTo>
                    <a:pt x="401" y="1190"/>
                  </a:lnTo>
                  <a:lnTo>
                    <a:pt x="412" y="1195"/>
                  </a:lnTo>
                  <a:lnTo>
                    <a:pt x="423" y="1200"/>
                  </a:lnTo>
                  <a:lnTo>
                    <a:pt x="419" y="1208"/>
                  </a:lnTo>
                  <a:lnTo>
                    <a:pt x="417" y="1217"/>
                  </a:lnTo>
                  <a:lnTo>
                    <a:pt x="414" y="1225"/>
                  </a:lnTo>
                  <a:lnTo>
                    <a:pt x="413" y="1233"/>
                  </a:lnTo>
                  <a:lnTo>
                    <a:pt x="392" y="1241"/>
                  </a:lnTo>
                  <a:lnTo>
                    <a:pt x="378" y="1251"/>
                  </a:lnTo>
                  <a:lnTo>
                    <a:pt x="367" y="1264"/>
                  </a:lnTo>
                  <a:lnTo>
                    <a:pt x="359" y="1280"/>
                  </a:lnTo>
                  <a:lnTo>
                    <a:pt x="353" y="1295"/>
                  </a:lnTo>
                  <a:lnTo>
                    <a:pt x="349" y="1313"/>
                  </a:lnTo>
                  <a:lnTo>
                    <a:pt x="347" y="1330"/>
                  </a:lnTo>
                  <a:lnTo>
                    <a:pt x="347" y="1348"/>
                  </a:lnTo>
                  <a:lnTo>
                    <a:pt x="349" y="1364"/>
                  </a:lnTo>
                  <a:lnTo>
                    <a:pt x="328" y="1381"/>
                  </a:lnTo>
                  <a:lnTo>
                    <a:pt x="309" y="1401"/>
                  </a:lnTo>
                  <a:lnTo>
                    <a:pt x="294" y="1422"/>
                  </a:lnTo>
                  <a:lnTo>
                    <a:pt x="281" y="1445"/>
                  </a:lnTo>
                  <a:lnTo>
                    <a:pt x="270" y="1468"/>
                  </a:lnTo>
                  <a:lnTo>
                    <a:pt x="261" y="1493"/>
                  </a:lnTo>
                  <a:lnTo>
                    <a:pt x="254" y="1517"/>
                  </a:lnTo>
                  <a:lnTo>
                    <a:pt x="247" y="1542"/>
                  </a:lnTo>
                  <a:lnTo>
                    <a:pt x="244" y="1606"/>
                  </a:lnTo>
                  <a:lnTo>
                    <a:pt x="238" y="1673"/>
                  </a:lnTo>
                  <a:lnTo>
                    <a:pt x="231" y="1739"/>
                  </a:lnTo>
                  <a:lnTo>
                    <a:pt x="223" y="1805"/>
                  </a:lnTo>
                  <a:lnTo>
                    <a:pt x="218" y="1808"/>
                  </a:lnTo>
                  <a:lnTo>
                    <a:pt x="210" y="1806"/>
                  </a:lnTo>
                  <a:lnTo>
                    <a:pt x="203" y="1804"/>
                  </a:lnTo>
                  <a:lnTo>
                    <a:pt x="195" y="1802"/>
                  </a:lnTo>
                  <a:lnTo>
                    <a:pt x="188" y="1800"/>
                  </a:lnTo>
                  <a:lnTo>
                    <a:pt x="179" y="1798"/>
                  </a:lnTo>
                  <a:lnTo>
                    <a:pt x="171" y="1796"/>
                  </a:lnTo>
                  <a:lnTo>
                    <a:pt x="163" y="1796"/>
                  </a:lnTo>
                  <a:lnTo>
                    <a:pt x="155" y="1796"/>
                  </a:lnTo>
                  <a:lnTo>
                    <a:pt x="139" y="1798"/>
                  </a:lnTo>
                  <a:lnTo>
                    <a:pt x="125" y="1799"/>
                  </a:lnTo>
                  <a:lnTo>
                    <a:pt x="110" y="1801"/>
                  </a:lnTo>
                  <a:lnTo>
                    <a:pt x="94" y="1804"/>
                  </a:lnTo>
                  <a:lnTo>
                    <a:pt x="79" y="1806"/>
                  </a:lnTo>
                  <a:lnTo>
                    <a:pt x="65" y="1808"/>
                  </a:lnTo>
                  <a:lnTo>
                    <a:pt x="50" y="1812"/>
                  </a:lnTo>
                  <a:lnTo>
                    <a:pt x="35" y="1815"/>
                  </a:lnTo>
                  <a:lnTo>
                    <a:pt x="28" y="1820"/>
                  </a:lnTo>
                  <a:lnTo>
                    <a:pt x="21" y="1825"/>
                  </a:lnTo>
                  <a:lnTo>
                    <a:pt x="15" y="1829"/>
                  </a:lnTo>
                  <a:lnTo>
                    <a:pt x="11" y="1835"/>
                  </a:lnTo>
                  <a:lnTo>
                    <a:pt x="6" y="1841"/>
                  </a:lnTo>
                  <a:lnTo>
                    <a:pt x="4" y="1848"/>
                  </a:lnTo>
                  <a:lnTo>
                    <a:pt x="1" y="1857"/>
                  </a:lnTo>
                  <a:lnTo>
                    <a:pt x="0" y="1865"/>
                  </a:lnTo>
                  <a:lnTo>
                    <a:pt x="5" y="1879"/>
                  </a:lnTo>
                  <a:lnTo>
                    <a:pt x="11" y="1893"/>
                  </a:lnTo>
                  <a:lnTo>
                    <a:pt x="17" y="1907"/>
                  </a:lnTo>
                  <a:lnTo>
                    <a:pt x="24" y="1922"/>
                  </a:lnTo>
                  <a:lnTo>
                    <a:pt x="31" y="1934"/>
                  </a:lnTo>
                  <a:lnTo>
                    <a:pt x="40" y="1946"/>
                  </a:lnTo>
                  <a:lnTo>
                    <a:pt x="51" y="1957"/>
                  </a:lnTo>
                  <a:lnTo>
                    <a:pt x="64" y="1965"/>
                  </a:lnTo>
                  <a:lnTo>
                    <a:pt x="54" y="1979"/>
                  </a:lnTo>
                  <a:lnTo>
                    <a:pt x="45" y="2002"/>
                  </a:lnTo>
                  <a:lnTo>
                    <a:pt x="38" y="2025"/>
                  </a:lnTo>
                  <a:lnTo>
                    <a:pt x="38" y="2048"/>
                  </a:lnTo>
                  <a:lnTo>
                    <a:pt x="50" y="2069"/>
                  </a:lnTo>
                  <a:lnTo>
                    <a:pt x="46" y="2083"/>
                  </a:lnTo>
                  <a:lnTo>
                    <a:pt x="46" y="2099"/>
                  </a:lnTo>
                  <a:lnTo>
                    <a:pt x="48" y="2114"/>
                  </a:lnTo>
                  <a:lnTo>
                    <a:pt x="54" y="2129"/>
                  </a:lnTo>
                  <a:lnTo>
                    <a:pt x="61" y="2143"/>
                  </a:lnTo>
                  <a:lnTo>
                    <a:pt x="70" y="2158"/>
                  </a:lnTo>
                  <a:lnTo>
                    <a:pt x="80" y="2171"/>
                  </a:lnTo>
                  <a:lnTo>
                    <a:pt x="91" y="2182"/>
                  </a:lnTo>
                  <a:lnTo>
                    <a:pt x="103" y="2192"/>
                  </a:lnTo>
                  <a:lnTo>
                    <a:pt x="117" y="2199"/>
                  </a:lnTo>
                  <a:lnTo>
                    <a:pt x="131" y="2205"/>
                  </a:lnTo>
                  <a:lnTo>
                    <a:pt x="146" y="2209"/>
                  </a:lnTo>
                  <a:lnTo>
                    <a:pt x="163" y="2212"/>
                  </a:lnTo>
                  <a:lnTo>
                    <a:pt x="178" y="2212"/>
                  </a:lnTo>
                  <a:lnTo>
                    <a:pt x="194" y="2208"/>
                  </a:lnTo>
                  <a:lnTo>
                    <a:pt x="209" y="2204"/>
                  </a:lnTo>
                  <a:lnTo>
                    <a:pt x="218" y="2198"/>
                  </a:lnTo>
                  <a:lnTo>
                    <a:pt x="228" y="2191"/>
                  </a:lnTo>
                  <a:lnTo>
                    <a:pt x="236" y="2185"/>
                  </a:lnTo>
                  <a:lnTo>
                    <a:pt x="244" y="2178"/>
                  </a:lnTo>
                  <a:lnTo>
                    <a:pt x="251" y="2169"/>
                  </a:lnTo>
                  <a:lnTo>
                    <a:pt x="257" y="2161"/>
                  </a:lnTo>
                  <a:lnTo>
                    <a:pt x="261" y="2150"/>
                  </a:lnTo>
                  <a:lnTo>
                    <a:pt x="263" y="2140"/>
                  </a:lnTo>
                  <a:lnTo>
                    <a:pt x="279" y="2145"/>
                  </a:lnTo>
                  <a:lnTo>
                    <a:pt x="294" y="2149"/>
                  </a:lnTo>
                  <a:lnTo>
                    <a:pt x="309" y="2153"/>
                  </a:lnTo>
                  <a:lnTo>
                    <a:pt x="326" y="2156"/>
                  </a:lnTo>
                  <a:lnTo>
                    <a:pt x="341" y="2160"/>
                  </a:lnTo>
                  <a:lnTo>
                    <a:pt x="358" y="2163"/>
                  </a:lnTo>
                  <a:lnTo>
                    <a:pt x="374" y="2166"/>
                  </a:lnTo>
                  <a:lnTo>
                    <a:pt x="391" y="2168"/>
                  </a:lnTo>
                  <a:lnTo>
                    <a:pt x="406" y="2171"/>
                  </a:lnTo>
                  <a:lnTo>
                    <a:pt x="423" y="2173"/>
                  </a:lnTo>
                  <a:lnTo>
                    <a:pt x="439" y="2175"/>
                  </a:lnTo>
                  <a:lnTo>
                    <a:pt x="456" y="2178"/>
                  </a:lnTo>
                  <a:lnTo>
                    <a:pt x="472" y="2180"/>
                  </a:lnTo>
                  <a:lnTo>
                    <a:pt x="489" y="2182"/>
                  </a:lnTo>
                  <a:lnTo>
                    <a:pt x="505" y="2185"/>
                  </a:lnTo>
                  <a:lnTo>
                    <a:pt x="522" y="2187"/>
                  </a:lnTo>
                  <a:lnTo>
                    <a:pt x="515" y="2215"/>
                  </a:lnTo>
                  <a:lnTo>
                    <a:pt x="515" y="2244"/>
                  </a:lnTo>
                  <a:lnTo>
                    <a:pt x="522" y="2272"/>
                  </a:lnTo>
                  <a:lnTo>
                    <a:pt x="535" y="2297"/>
                  </a:lnTo>
                  <a:lnTo>
                    <a:pt x="544" y="2304"/>
                  </a:lnTo>
                  <a:lnTo>
                    <a:pt x="554" y="2311"/>
                  </a:lnTo>
                  <a:lnTo>
                    <a:pt x="564" y="2318"/>
                  </a:lnTo>
                  <a:lnTo>
                    <a:pt x="575" y="2324"/>
                  </a:lnTo>
                  <a:lnTo>
                    <a:pt x="586" y="2330"/>
                  </a:lnTo>
                  <a:lnTo>
                    <a:pt x="596" y="2335"/>
                  </a:lnTo>
                  <a:lnTo>
                    <a:pt x="608" y="2339"/>
                  </a:lnTo>
                  <a:lnTo>
                    <a:pt x="620" y="2342"/>
                  </a:lnTo>
                  <a:lnTo>
                    <a:pt x="626" y="2343"/>
                  </a:lnTo>
                  <a:lnTo>
                    <a:pt x="632" y="2343"/>
                  </a:lnTo>
                  <a:lnTo>
                    <a:pt x="637" y="2343"/>
                  </a:lnTo>
                  <a:lnTo>
                    <a:pt x="643" y="2343"/>
                  </a:lnTo>
                  <a:lnTo>
                    <a:pt x="649" y="2342"/>
                  </a:lnTo>
                  <a:lnTo>
                    <a:pt x="656" y="2340"/>
                  </a:lnTo>
                  <a:lnTo>
                    <a:pt x="662" y="2339"/>
                  </a:lnTo>
                  <a:lnTo>
                    <a:pt x="668" y="2337"/>
                  </a:lnTo>
                  <a:lnTo>
                    <a:pt x="691" y="2326"/>
                  </a:lnTo>
                  <a:lnTo>
                    <a:pt x="712" y="2313"/>
                  </a:lnTo>
                  <a:lnTo>
                    <a:pt x="730" y="2297"/>
                  </a:lnTo>
                  <a:lnTo>
                    <a:pt x="745" y="2278"/>
                  </a:lnTo>
                  <a:lnTo>
                    <a:pt x="758" y="2257"/>
                  </a:lnTo>
                  <a:lnTo>
                    <a:pt x="767" y="2234"/>
                  </a:lnTo>
                  <a:lnTo>
                    <a:pt x="774" y="2211"/>
                  </a:lnTo>
                  <a:lnTo>
                    <a:pt x="778" y="2186"/>
                  </a:lnTo>
                  <a:lnTo>
                    <a:pt x="779" y="2184"/>
                  </a:lnTo>
                  <a:lnTo>
                    <a:pt x="781" y="2180"/>
                  </a:lnTo>
                  <a:lnTo>
                    <a:pt x="783" y="2178"/>
                  </a:lnTo>
                  <a:lnTo>
                    <a:pt x="784" y="2175"/>
                  </a:lnTo>
                  <a:lnTo>
                    <a:pt x="713" y="2075"/>
                  </a:lnTo>
                  <a:lnTo>
                    <a:pt x="711" y="2078"/>
                  </a:lnTo>
                  <a:lnTo>
                    <a:pt x="708" y="2082"/>
                  </a:lnTo>
                  <a:lnTo>
                    <a:pt x="706" y="2087"/>
                  </a:lnTo>
                  <a:lnTo>
                    <a:pt x="704" y="2090"/>
                  </a:lnTo>
                  <a:lnTo>
                    <a:pt x="706" y="2087"/>
                  </a:lnTo>
                  <a:lnTo>
                    <a:pt x="708" y="2082"/>
                  </a:lnTo>
                  <a:lnTo>
                    <a:pt x="711" y="2078"/>
                  </a:lnTo>
                  <a:lnTo>
                    <a:pt x="713" y="2074"/>
                  </a:lnTo>
                  <a:lnTo>
                    <a:pt x="498" y="1767"/>
                  </a:lnTo>
                  <a:lnTo>
                    <a:pt x="493" y="1789"/>
                  </a:lnTo>
                  <a:lnTo>
                    <a:pt x="486" y="1811"/>
                  </a:lnTo>
                  <a:lnTo>
                    <a:pt x="478" y="1831"/>
                  </a:lnTo>
                  <a:lnTo>
                    <a:pt x="470" y="1850"/>
                  </a:lnTo>
                  <a:lnTo>
                    <a:pt x="467" y="1848"/>
                  </a:lnTo>
                  <a:lnTo>
                    <a:pt x="472" y="1804"/>
                  </a:lnTo>
                  <a:lnTo>
                    <a:pt x="482" y="1761"/>
                  </a:lnTo>
                  <a:lnTo>
                    <a:pt x="491" y="1719"/>
                  </a:lnTo>
                  <a:lnTo>
                    <a:pt x="496" y="1675"/>
                  </a:lnTo>
                  <a:lnTo>
                    <a:pt x="501" y="1693"/>
                  </a:lnTo>
                  <a:lnTo>
                    <a:pt x="503" y="1713"/>
                  </a:lnTo>
                  <a:lnTo>
                    <a:pt x="503" y="1732"/>
                  </a:lnTo>
                  <a:lnTo>
                    <a:pt x="501" y="1752"/>
                  </a:lnTo>
                  <a:lnTo>
                    <a:pt x="718" y="2062"/>
                  </a:lnTo>
                  <a:lnTo>
                    <a:pt x="724" y="2042"/>
                  </a:lnTo>
                  <a:lnTo>
                    <a:pt x="730" y="2022"/>
                  </a:lnTo>
                  <a:lnTo>
                    <a:pt x="733" y="2002"/>
                  </a:lnTo>
                  <a:lnTo>
                    <a:pt x="737" y="1982"/>
                  </a:lnTo>
                  <a:lnTo>
                    <a:pt x="744" y="1950"/>
                  </a:lnTo>
                  <a:lnTo>
                    <a:pt x="747" y="1918"/>
                  </a:lnTo>
                  <a:lnTo>
                    <a:pt x="750" y="1885"/>
                  </a:lnTo>
                  <a:lnTo>
                    <a:pt x="752" y="1852"/>
                  </a:lnTo>
                  <a:lnTo>
                    <a:pt x="774" y="1723"/>
                  </a:lnTo>
                  <a:lnTo>
                    <a:pt x="791" y="1727"/>
                  </a:lnTo>
                  <a:lnTo>
                    <a:pt x="807" y="1729"/>
                  </a:lnTo>
                  <a:lnTo>
                    <a:pt x="825" y="1733"/>
                  </a:lnTo>
                  <a:lnTo>
                    <a:pt x="842" y="1735"/>
                  </a:lnTo>
                  <a:lnTo>
                    <a:pt x="859" y="1737"/>
                  </a:lnTo>
                  <a:lnTo>
                    <a:pt x="877" y="1740"/>
                  </a:lnTo>
                  <a:lnTo>
                    <a:pt x="895" y="1742"/>
                  </a:lnTo>
                  <a:lnTo>
                    <a:pt x="913" y="1744"/>
                  </a:lnTo>
                  <a:lnTo>
                    <a:pt x="900" y="1765"/>
                  </a:lnTo>
                  <a:lnTo>
                    <a:pt x="887" y="1783"/>
                  </a:lnTo>
                  <a:lnTo>
                    <a:pt x="875" y="1804"/>
                  </a:lnTo>
                  <a:lnTo>
                    <a:pt x="862" y="1824"/>
                  </a:lnTo>
                  <a:lnTo>
                    <a:pt x="850" y="1844"/>
                  </a:lnTo>
                  <a:lnTo>
                    <a:pt x="838" y="1864"/>
                  </a:lnTo>
                  <a:lnTo>
                    <a:pt x="826" y="1884"/>
                  </a:lnTo>
                  <a:lnTo>
                    <a:pt x="815" y="1904"/>
                  </a:lnTo>
                  <a:lnTo>
                    <a:pt x="802" y="1924"/>
                  </a:lnTo>
                  <a:lnTo>
                    <a:pt x="791" y="1944"/>
                  </a:lnTo>
                  <a:lnTo>
                    <a:pt x="779" y="1964"/>
                  </a:lnTo>
                  <a:lnTo>
                    <a:pt x="767" y="1984"/>
                  </a:lnTo>
                  <a:lnTo>
                    <a:pt x="756" y="2004"/>
                  </a:lnTo>
                  <a:lnTo>
                    <a:pt x="743" y="2024"/>
                  </a:lnTo>
                  <a:lnTo>
                    <a:pt x="731" y="2044"/>
                  </a:lnTo>
                  <a:lnTo>
                    <a:pt x="719" y="2064"/>
                  </a:lnTo>
                  <a:lnTo>
                    <a:pt x="790" y="2166"/>
                  </a:lnTo>
                  <a:lnTo>
                    <a:pt x="804" y="2143"/>
                  </a:lnTo>
                  <a:lnTo>
                    <a:pt x="816" y="2120"/>
                  </a:lnTo>
                  <a:lnTo>
                    <a:pt x="829" y="2096"/>
                  </a:lnTo>
                  <a:lnTo>
                    <a:pt x="841" y="2073"/>
                  </a:lnTo>
                  <a:lnTo>
                    <a:pt x="852" y="2049"/>
                  </a:lnTo>
                  <a:lnTo>
                    <a:pt x="864" y="2025"/>
                  </a:lnTo>
                  <a:lnTo>
                    <a:pt x="875" y="2002"/>
                  </a:lnTo>
                  <a:lnTo>
                    <a:pt x="887" y="1978"/>
                  </a:lnTo>
                  <a:lnTo>
                    <a:pt x="897" y="1955"/>
                  </a:lnTo>
                  <a:lnTo>
                    <a:pt x="909" y="1930"/>
                  </a:lnTo>
                  <a:lnTo>
                    <a:pt x="921" y="1906"/>
                  </a:lnTo>
                  <a:lnTo>
                    <a:pt x="933" y="1883"/>
                  </a:lnTo>
                  <a:lnTo>
                    <a:pt x="946" y="1860"/>
                  </a:lnTo>
                  <a:lnTo>
                    <a:pt x="959" y="1837"/>
                  </a:lnTo>
                  <a:lnTo>
                    <a:pt x="973" y="1814"/>
                  </a:lnTo>
                  <a:lnTo>
                    <a:pt x="987" y="1792"/>
                  </a:lnTo>
                  <a:lnTo>
                    <a:pt x="985" y="1825"/>
                  </a:lnTo>
                  <a:lnTo>
                    <a:pt x="982" y="1858"/>
                  </a:lnTo>
                  <a:lnTo>
                    <a:pt x="982" y="1890"/>
                  </a:lnTo>
                  <a:lnTo>
                    <a:pt x="985" y="1923"/>
                  </a:lnTo>
                  <a:lnTo>
                    <a:pt x="989" y="1955"/>
                  </a:lnTo>
                  <a:lnTo>
                    <a:pt x="995" y="1986"/>
                  </a:lnTo>
                  <a:lnTo>
                    <a:pt x="1003" y="2017"/>
                  </a:lnTo>
                  <a:lnTo>
                    <a:pt x="1015" y="2047"/>
                  </a:lnTo>
                  <a:lnTo>
                    <a:pt x="1021" y="2058"/>
                  </a:lnTo>
                  <a:lnTo>
                    <a:pt x="1026" y="2071"/>
                  </a:lnTo>
                  <a:lnTo>
                    <a:pt x="1032" y="2084"/>
                  </a:lnTo>
                  <a:lnTo>
                    <a:pt x="1039" y="2096"/>
                  </a:lnTo>
                  <a:lnTo>
                    <a:pt x="1046" y="2108"/>
                  </a:lnTo>
                  <a:lnTo>
                    <a:pt x="1055" y="2120"/>
                  </a:lnTo>
                  <a:lnTo>
                    <a:pt x="1065" y="2129"/>
                  </a:lnTo>
                  <a:lnTo>
                    <a:pt x="1077" y="2136"/>
                  </a:lnTo>
                  <a:lnTo>
                    <a:pt x="1084" y="2143"/>
                  </a:lnTo>
                  <a:lnTo>
                    <a:pt x="1092" y="2149"/>
                  </a:lnTo>
                  <a:lnTo>
                    <a:pt x="1100" y="2155"/>
                  </a:lnTo>
                  <a:lnTo>
                    <a:pt x="1110" y="2159"/>
                  </a:lnTo>
                  <a:lnTo>
                    <a:pt x="1118" y="2163"/>
                  </a:lnTo>
                  <a:lnTo>
                    <a:pt x="1127" y="2166"/>
                  </a:lnTo>
                  <a:lnTo>
                    <a:pt x="1136" y="2169"/>
                  </a:lnTo>
                  <a:lnTo>
                    <a:pt x="1144" y="2172"/>
                  </a:lnTo>
                  <a:lnTo>
                    <a:pt x="1160" y="2176"/>
                  </a:lnTo>
                  <a:lnTo>
                    <a:pt x="1176" y="2179"/>
                  </a:lnTo>
                  <a:lnTo>
                    <a:pt x="1191" y="2180"/>
                  </a:lnTo>
                  <a:lnTo>
                    <a:pt x="1208" y="2180"/>
                  </a:lnTo>
                  <a:lnTo>
                    <a:pt x="1222" y="2179"/>
                  </a:lnTo>
                  <a:lnTo>
                    <a:pt x="1237" y="2176"/>
                  </a:lnTo>
                  <a:lnTo>
                    <a:pt x="1252" y="2173"/>
                  </a:lnTo>
                  <a:lnTo>
                    <a:pt x="1267" y="2167"/>
                  </a:lnTo>
                  <a:lnTo>
                    <a:pt x="1281" y="2161"/>
                  </a:lnTo>
                  <a:lnTo>
                    <a:pt x="1294" y="2154"/>
                  </a:lnTo>
                  <a:lnTo>
                    <a:pt x="1307" y="2147"/>
                  </a:lnTo>
                  <a:lnTo>
                    <a:pt x="1320" y="2137"/>
                  </a:lnTo>
                  <a:lnTo>
                    <a:pt x="1332" y="2128"/>
                  </a:lnTo>
                  <a:lnTo>
                    <a:pt x="1343" y="2119"/>
                  </a:lnTo>
                  <a:lnTo>
                    <a:pt x="1355" y="2108"/>
                  </a:lnTo>
                  <a:lnTo>
                    <a:pt x="1366" y="2096"/>
                  </a:lnTo>
                  <a:lnTo>
                    <a:pt x="1388" y="2070"/>
                  </a:lnTo>
                  <a:lnTo>
                    <a:pt x="1407" y="2042"/>
                  </a:lnTo>
                  <a:lnTo>
                    <a:pt x="1422" y="2014"/>
                  </a:lnTo>
                  <a:lnTo>
                    <a:pt x="1434" y="1983"/>
                  </a:lnTo>
                  <a:lnTo>
                    <a:pt x="1445" y="1951"/>
                  </a:lnTo>
                  <a:lnTo>
                    <a:pt x="1456" y="1919"/>
                  </a:lnTo>
                  <a:lnTo>
                    <a:pt x="1466" y="1887"/>
                  </a:lnTo>
                  <a:lnTo>
                    <a:pt x="1477" y="1855"/>
                  </a:lnTo>
                  <a:lnTo>
                    <a:pt x="1485" y="1809"/>
                  </a:lnTo>
                  <a:lnTo>
                    <a:pt x="1492" y="1761"/>
                  </a:lnTo>
                  <a:lnTo>
                    <a:pt x="1498" y="1711"/>
                  </a:lnTo>
                  <a:lnTo>
                    <a:pt x="1502" y="1661"/>
                  </a:lnTo>
                  <a:lnTo>
                    <a:pt x="1503" y="1611"/>
                  </a:lnTo>
                  <a:lnTo>
                    <a:pt x="1502" y="1560"/>
                  </a:lnTo>
                  <a:lnTo>
                    <a:pt x="1496" y="1512"/>
                  </a:lnTo>
                  <a:lnTo>
                    <a:pt x="1486" y="1466"/>
                  </a:lnTo>
                  <a:lnTo>
                    <a:pt x="1493" y="1436"/>
                  </a:lnTo>
                  <a:lnTo>
                    <a:pt x="1502" y="1408"/>
                  </a:lnTo>
                  <a:lnTo>
                    <a:pt x="1510" y="1380"/>
                  </a:lnTo>
                  <a:lnTo>
                    <a:pt x="1519" y="1353"/>
                  </a:lnTo>
                  <a:lnTo>
                    <a:pt x="1530" y="1324"/>
                  </a:lnTo>
                  <a:lnTo>
                    <a:pt x="1539" y="1297"/>
                  </a:lnTo>
                  <a:lnTo>
                    <a:pt x="1550" y="1271"/>
                  </a:lnTo>
                  <a:lnTo>
                    <a:pt x="1562" y="1244"/>
                  </a:lnTo>
                  <a:lnTo>
                    <a:pt x="1568" y="1267"/>
                  </a:lnTo>
                  <a:lnTo>
                    <a:pt x="1572" y="1289"/>
                  </a:lnTo>
                  <a:lnTo>
                    <a:pt x="1576" y="1311"/>
                  </a:lnTo>
                  <a:lnTo>
                    <a:pt x="1579" y="1334"/>
                  </a:lnTo>
                  <a:lnTo>
                    <a:pt x="1584" y="1357"/>
                  </a:lnTo>
                  <a:lnTo>
                    <a:pt x="1588" y="1380"/>
                  </a:lnTo>
                  <a:lnTo>
                    <a:pt x="1594" y="1402"/>
                  </a:lnTo>
                  <a:lnTo>
                    <a:pt x="1601" y="1425"/>
                  </a:lnTo>
                  <a:lnTo>
                    <a:pt x="1616" y="1478"/>
                  </a:lnTo>
                  <a:lnTo>
                    <a:pt x="1629" y="1532"/>
                  </a:lnTo>
                  <a:lnTo>
                    <a:pt x="1643" y="1585"/>
                  </a:lnTo>
                  <a:lnTo>
                    <a:pt x="1657" y="1639"/>
                  </a:lnTo>
                  <a:lnTo>
                    <a:pt x="1672" y="1693"/>
                  </a:lnTo>
                  <a:lnTo>
                    <a:pt x="1688" y="1746"/>
                  </a:lnTo>
                  <a:lnTo>
                    <a:pt x="1706" y="1798"/>
                  </a:lnTo>
                  <a:lnTo>
                    <a:pt x="1726" y="1850"/>
                  </a:lnTo>
                  <a:lnTo>
                    <a:pt x="1715" y="1857"/>
                  </a:lnTo>
                  <a:lnTo>
                    <a:pt x="1705" y="1865"/>
                  </a:lnTo>
                  <a:lnTo>
                    <a:pt x="1694" y="1872"/>
                  </a:lnTo>
                  <a:lnTo>
                    <a:pt x="1683" y="1879"/>
                  </a:lnTo>
                  <a:lnTo>
                    <a:pt x="1673" y="1886"/>
                  </a:lnTo>
                  <a:lnTo>
                    <a:pt x="1662" y="1893"/>
                  </a:lnTo>
                  <a:lnTo>
                    <a:pt x="1653" y="1900"/>
                  </a:lnTo>
                  <a:lnTo>
                    <a:pt x="1642" y="1907"/>
                  </a:lnTo>
                  <a:lnTo>
                    <a:pt x="1635" y="1913"/>
                  </a:lnTo>
                  <a:lnTo>
                    <a:pt x="1628" y="1920"/>
                  </a:lnTo>
                  <a:lnTo>
                    <a:pt x="1620" y="1927"/>
                  </a:lnTo>
                  <a:lnTo>
                    <a:pt x="1613" y="1934"/>
                  </a:lnTo>
                  <a:lnTo>
                    <a:pt x="1607" y="1943"/>
                  </a:lnTo>
                  <a:lnTo>
                    <a:pt x="1601" y="1951"/>
                  </a:lnTo>
                  <a:lnTo>
                    <a:pt x="1597" y="1959"/>
                  </a:lnTo>
                  <a:lnTo>
                    <a:pt x="1595" y="1969"/>
                  </a:lnTo>
                  <a:lnTo>
                    <a:pt x="1609" y="1986"/>
                  </a:lnTo>
                  <a:lnTo>
                    <a:pt x="1627" y="1999"/>
                  </a:lnTo>
                  <a:lnTo>
                    <a:pt x="1647" y="2006"/>
                  </a:lnTo>
                  <a:lnTo>
                    <a:pt x="1668" y="2011"/>
                  </a:lnTo>
                  <a:lnTo>
                    <a:pt x="1690" y="2012"/>
                  </a:lnTo>
                  <a:lnTo>
                    <a:pt x="1713" y="2011"/>
                  </a:lnTo>
                  <a:lnTo>
                    <a:pt x="1735" y="2010"/>
                  </a:lnTo>
                  <a:lnTo>
                    <a:pt x="1757" y="2009"/>
                  </a:lnTo>
                  <a:lnTo>
                    <a:pt x="1772" y="2005"/>
                  </a:lnTo>
                  <a:lnTo>
                    <a:pt x="1787" y="2002"/>
                  </a:lnTo>
                  <a:lnTo>
                    <a:pt x="1803" y="1998"/>
                  </a:lnTo>
                  <a:lnTo>
                    <a:pt x="1818" y="1995"/>
                  </a:lnTo>
                  <a:lnTo>
                    <a:pt x="1832" y="1990"/>
                  </a:lnTo>
                  <a:lnTo>
                    <a:pt x="1847" y="1984"/>
                  </a:lnTo>
                  <a:lnTo>
                    <a:pt x="1862" y="1979"/>
                  </a:lnTo>
                  <a:lnTo>
                    <a:pt x="1877" y="1972"/>
                  </a:lnTo>
                  <a:lnTo>
                    <a:pt x="1890" y="1966"/>
                  </a:lnTo>
                  <a:lnTo>
                    <a:pt x="1904" y="1959"/>
                  </a:lnTo>
                  <a:lnTo>
                    <a:pt x="1918" y="1952"/>
                  </a:lnTo>
                  <a:lnTo>
                    <a:pt x="1931" y="1944"/>
                  </a:lnTo>
                  <a:lnTo>
                    <a:pt x="1944" y="1934"/>
                  </a:lnTo>
                  <a:lnTo>
                    <a:pt x="1957" y="1925"/>
                  </a:lnTo>
                  <a:lnTo>
                    <a:pt x="1970" y="1916"/>
                  </a:lnTo>
                  <a:lnTo>
                    <a:pt x="1982" y="1905"/>
                  </a:lnTo>
                  <a:lnTo>
                    <a:pt x="1983" y="1898"/>
                  </a:lnTo>
                  <a:lnTo>
                    <a:pt x="1982" y="1890"/>
                  </a:lnTo>
                  <a:lnTo>
                    <a:pt x="1983" y="1881"/>
                  </a:lnTo>
                  <a:lnTo>
                    <a:pt x="1989" y="1875"/>
                  </a:lnTo>
                  <a:lnTo>
                    <a:pt x="1993" y="1860"/>
                  </a:lnTo>
                  <a:lnTo>
                    <a:pt x="1993" y="1845"/>
                  </a:lnTo>
                  <a:lnTo>
                    <a:pt x="1991" y="1829"/>
                  </a:lnTo>
                  <a:lnTo>
                    <a:pt x="1987" y="18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5" name="Freeform 19"/>
            <p:cNvSpPr>
              <a:spLocks/>
            </p:cNvSpPr>
            <p:nvPr/>
          </p:nvSpPr>
          <p:spPr bwMode="auto">
            <a:xfrm>
              <a:off x="3691" y="3431"/>
              <a:ext cx="9" cy="16"/>
            </a:xfrm>
            <a:custGeom>
              <a:avLst/>
              <a:gdLst>
                <a:gd name="T0" fmla="*/ 0 w 9"/>
                <a:gd name="T1" fmla="*/ 16 h 16"/>
                <a:gd name="T2" fmla="*/ 2 w 9"/>
                <a:gd name="T3" fmla="*/ 13 h 16"/>
                <a:gd name="T4" fmla="*/ 4 w 9"/>
                <a:gd name="T5" fmla="*/ 8 h 16"/>
                <a:gd name="T6" fmla="*/ 7 w 9"/>
                <a:gd name="T7" fmla="*/ 4 h 16"/>
                <a:gd name="T8" fmla="*/ 9 w 9"/>
                <a:gd name="T9" fmla="*/ 1 h 16"/>
                <a:gd name="T10" fmla="*/ 9 w 9"/>
                <a:gd name="T11" fmla="*/ 0 h 16"/>
                <a:gd name="T12" fmla="*/ 7 w 9"/>
                <a:gd name="T13" fmla="*/ 4 h 16"/>
                <a:gd name="T14" fmla="*/ 4 w 9"/>
                <a:gd name="T15" fmla="*/ 8 h 16"/>
                <a:gd name="T16" fmla="*/ 2 w 9"/>
                <a:gd name="T17" fmla="*/ 13 h 16"/>
                <a:gd name="T18" fmla="*/ 0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0" y="16"/>
                  </a:moveTo>
                  <a:lnTo>
                    <a:pt x="2" y="13"/>
                  </a:lnTo>
                  <a:lnTo>
                    <a:pt x="4" y="8"/>
                  </a:lnTo>
                  <a:lnTo>
                    <a:pt x="7" y="4"/>
                  </a:lnTo>
                  <a:lnTo>
                    <a:pt x="9" y="1"/>
                  </a:lnTo>
                  <a:lnTo>
                    <a:pt x="9" y="0"/>
                  </a:lnTo>
                  <a:lnTo>
                    <a:pt x="7" y="4"/>
                  </a:lnTo>
                  <a:lnTo>
                    <a:pt x="4" y="8"/>
                  </a:lnTo>
                  <a:lnTo>
                    <a:pt x="2" y="13"/>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6" name="Freeform 20"/>
            <p:cNvSpPr>
              <a:spLocks/>
            </p:cNvSpPr>
            <p:nvPr/>
          </p:nvSpPr>
          <p:spPr bwMode="auto">
            <a:xfrm>
              <a:off x="3485" y="3109"/>
              <a:ext cx="220" cy="322"/>
            </a:xfrm>
            <a:custGeom>
              <a:avLst/>
              <a:gdLst>
                <a:gd name="T0" fmla="*/ 3 w 220"/>
                <a:gd name="T1" fmla="*/ 0 h 322"/>
                <a:gd name="T2" fmla="*/ 1 w 220"/>
                <a:gd name="T3" fmla="*/ 4 h 322"/>
                <a:gd name="T4" fmla="*/ 1 w 220"/>
                <a:gd name="T5" fmla="*/ 8 h 322"/>
                <a:gd name="T6" fmla="*/ 1 w 220"/>
                <a:gd name="T7" fmla="*/ 11 h 322"/>
                <a:gd name="T8" fmla="*/ 0 w 220"/>
                <a:gd name="T9" fmla="*/ 15 h 322"/>
                <a:gd name="T10" fmla="*/ 215 w 220"/>
                <a:gd name="T11" fmla="*/ 322 h 322"/>
                <a:gd name="T12" fmla="*/ 216 w 220"/>
                <a:gd name="T13" fmla="*/ 318 h 322"/>
                <a:gd name="T14" fmla="*/ 217 w 220"/>
                <a:gd name="T15" fmla="*/ 316 h 322"/>
                <a:gd name="T16" fmla="*/ 219 w 220"/>
                <a:gd name="T17" fmla="*/ 312 h 322"/>
                <a:gd name="T18" fmla="*/ 220 w 220"/>
                <a:gd name="T19" fmla="*/ 310 h 322"/>
                <a:gd name="T20" fmla="*/ 3 w 220"/>
                <a:gd name="T2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322">
                  <a:moveTo>
                    <a:pt x="3" y="0"/>
                  </a:moveTo>
                  <a:lnTo>
                    <a:pt x="1" y="4"/>
                  </a:lnTo>
                  <a:lnTo>
                    <a:pt x="1" y="8"/>
                  </a:lnTo>
                  <a:lnTo>
                    <a:pt x="1" y="11"/>
                  </a:lnTo>
                  <a:lnTo>
                    <a:pt x="0" y="15"/>
                  </a:lnTo>
                  <a:lnTo>
                    <a:pt x="215" y="322"/>
                  </a:lnTo>
                  <a:lnTo>
                    <a:pt x="216" y="318"/>
                  </a:lnTo>
                  <a:lnTo>
                    <a:pt x="217" y="316"/>
                  </a:lnTo>
                  <a:lnTo>
                    <a:pt x="219" y="312"/>
                  </a:lnTo>
                  <a:lnTo>
                    <a:pt x="220" y="31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7" name="Freeform 21"/>
            <p:cNvSpPr>
              <a:spLocks/>
            </p:cNvSpPr>
            <p:nvPr/>
          </p:nvSpPr>
          <p:spPr bwMode="auto">
            <a:xfrm>
              <a:off x="3700" y="3421"/>
              <a:ext cx="77" cy="111"/>
            </a:xfrm>
            <a:custGeom>
              <a:avLst/>
              <a:gdLst>
                <a:gd name="T0" fmla="*/ 0 w 77"/>
                <a:gd name="T1" fmla="*/ 11 h 111"/>
                <a:gd name="T2" fmla="*/ 71 w 77"/>
                <a:gd name="T3" fmla="*/ 111 h 111"/>
                <a:gd name="T4" fmla="*/ 72 w 77"/>
                <a:gd name="T5" fmla="*/ 109 h 111"/>
                <a:gd name="T6" fmla="*/ 74 w 77"/>
                <a:gd name="T7" fmla="*/ 107 h 111"/>
                <a:gd name="T8" fmla="*/ 76 w 77"/>
                <a:gd name="T9" fmla="*/ 104 h 111"/>
                <a:gd name="T10" fmla="*/ 77 w 77"/>
                <a:gd name="T11" fmla="*/ 102 h 111"/>
                <a:gd name="T12" fmla="*/ 6 w 77"/>
                <a:gd name="T13" fmla="*/ 0 h 111"/>
                <a:gd name="T14" fmla="*/ 5 w 77"/>
                <a:gd name="T15" fmla="*/ 3 h 111"/>
                <a:gd name="T16" fmla="*/ 4 w 77"/>
                <a:gd name="T17" fmla="*/ 5 h 111"/>
                <a:gd name="T18" fmla="*/ 1 w 77"/>
                <a:gd name="T19" fmla="*/ 9 h 111"/>
                <a:gd name="T20" fmla="*/ 0 w 77"/>
                <a:gd name="T21"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11">
                  <a:moveTo>
                    <a:pt x="0" y="11"/>
                  </a:moveTo>
                  <a:lnTo>
                    <a:pt x="71" y="111"/>
                  </a:lnTo>
                  <a:lnTo>
                    <a:pt x="72" y="109"/>
                  </a:lnTo>
                  <a:lnTo>
                    <a:pt x="74" y="107"/>
                  </a:lnTo>
                  <a:lnTo>
                    <a:pt x="76" y="104"/>
                  </a:lnTo>
                  <a:lnTo>
                    <a:pt x="77" y="102"/>
                  </a:lnTo>
                  <a:lnTo>
                    <a:pt x="6" y="0"/>
                  </a:lnTo>
                  <a:lnTo>
                    <a:pt x="5" y="3"/>
                  </a:lnTo>
                  <a:lnTo>
                    <a:pt x="4" y="5"/>
                  </a:lnTo>
                  <a:lnTo>
                    <a:pt x="1" y="9"/>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8" name="Freeform 22"/>
            <p:cNvSpPr>
              <a:spLocks/>
            </p:cNvSpPr>
            <p:nvPr/>
          </p:nvSpPr>
          <p:spPr bwMode="auto">
            <a:xfrm>
              <a:off x="3544" y="2445"/>
              <a:ext cx="21" cy="230"/>
            </a:xfrm>
            <a:custGeom>
              <a:avLst/>
              <a:gdLst>
                <a:gd name="T0" fmla="*/ 21 w 21"/>
                <a:gd name="T1" fmla="*/ 230 h 230"/>
                <a:gd name="T2" fmla="*/ 21 w 21"/>
                <a:gd name="T3" fmla="*/ 13 h 230"/>
                <a:gd name="T4" fmla="*/ 17 w 21"/>
                <a:gd name="T5" fmla="*/ 10 h 230"/>
                <a:gd name="T6" fmla="*/ 11 w 21"/>
                <a:gd name="T7" fmla="*/ 6 h 230"/>
                <a:gd name="T8" fmla="*/ 6 w 21"/>
                <a:gd name="T9" fmla="*/ 4 h 230"/>
                <a:gd name="T10" fmla="*/ 0 w 21"/>
                <a:gd name="T11" fmla="*/ 0 h 230"/>
                <a:gd name="T12" fmla="*/ 0 w 21"/>
                <a:gd name="T13" fmla="*/ 226 h 230"/>
                <a:gd name="T14" fmla="*/ 6 w 21"/>
                <a:gd name="T15" fmla="*/ 227 h 230"/>
                <a:gd name="T16" fmla="*/ 11 w 21"/>
                <a:gd name="T17" fmla="*/ 228 h 230"/>
                <a:gd name="T18" fmla="*/ 17 w 21"/>
                <a:gd name="T19" fmla="*/ 229 h 230"/>
                <a:gd name="T20" fmla="*/ 21 w 21"/>
                <a:gd name="T2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30">
                  <a:moveTo>
                    <a:pt x="21" y="230"/>
                  </a:moveTo>
                  <a:lnTo>
                    <a:pt x="21" y="13"/>
                  </a:lnTo>
                  <a:lnTo>
                    <a:pt x="17" y="10"/>
                  </a:lnTo>
                  <a:lnTo>
                    <a:pt x="11" y="6"/>
                  </a:lnTo>
                  <a:lnTo>
                    <a:pt x="6" y="4"/>
                  </a:lnTo>
                  <a:lnTo>
                    <a:pt x="0" y="0"/>
                  </a:lnTo>
                  <a:lnTo>
                    <a:pt x="0" y="226"/>
                  </a:lnTo>
                  <a:lnTo>
                    <a:pt x="6" y="227"/>
                  </a:lnTo>
                  <a:lnTo>
                    <a:pt x="11" y="228"/>
                  </a:lnTo>
                  <a:lnTo>
                    <a:pt x="17" y="229"/>
                  </a:lnTo>
                  <a:lnTo>
                    <a:pt x="21"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79" name="Freeform 23"/>
            <p:cNvSpPr>
              <a:spLocks/>
            </p:cNvSpPr>
            <p:nvPr/>
          </p:nvSpPr>
          <p:spPr bwMode="auto">
            <a:xfrm>
              <a:off x="4303" y="2041"/>
              <a:ext cx="95" cy="116"/>
            </a:xfrm>
            <a:custGeom>
              <a:avLst/>
              <a:gdLst>
                <a:gd name="T0" fmla="*/ 95 w 95"/>
                <a:gd name="T1" fmla="*/ 106 h 116"/>
                <a:gd name="T2" fmla="*/ 7 w 95"/>
                <a:gd name="T3" fmla="*/ 0 h 116"/>
                <a:gd name="T4" fmla="*/ 6 w 95"/>
                <a:gd name="T5" fmla="*/ 3 h 116"/>
                <a:gd name="T6" fmla="*/ 4 w 95"/>
                <a:gd name="T7" fmla="*/ 7 h 116"/>
                <a:gd name="T8" fmla="*/ 3 w 95"/>
                <a:gd name="T9" fmla="*/ 10 h 116"/>
                <a:gd name="T10" fmla="*/ 0 w 95"/>
                <a:gd name="T11" fmla="*/ 13 h 116"/>
                <a:gd name="T12" fmla="*/ 85 w 95"/>
                <a:gd name="T13" fmla="*/ 116 h 116"/>
                <a:gd name="T14" fmla="*/ 88 w 95"/>
                <a:gd name="T15" fmla="*/ 114 h 116"/>
                <a:gd name="T16" fmla="*/ 90 w 95"/>
                <a:gd name="T17" fmla="*/ 110 h 116"/>
                <a:gd name="T18" fmla="*/ 92 w 95"/>
                <a:gd name="T19" fmla="*/ 108 h 116"/>
                <a:gd name="T20" fmla="*/ 95 w 95"/>
                <a:gd name="T21"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6">
                  <a:moveTo>
                    <a:pt x="95" y="106"/>
                  </a:moveTo>
                  <a:lnTo>
                    <a:pt x="7" y="0"/>
                  </a:lnTo>
                  <a:lnTo>
                    <a:pt x="6" y="3"/>
                  </a:lnTo>
                  <a:lnTo>
                    <a:pt x="4" y="7"/>
                  </a:lnTo>
                  <a:lnTo>
                    <a:pt x="3" y="10"/>
                  </a:lnTo>
                  <a:lnTo>
                    <a:pt x="0" y="13"/>
                  </a:lnTo>
                  <a:lnTo>
                    <a:pt x="85" y="116"/>
                  </a:lnTo>
                  <a:lnTo>
                    <a:pt x="88" y="114"/>
                  </a:lnTo>
                  <a:lnTo>
                    <a:pt x="90" y="110"/>
                  </a:lnTo>
                  <a:lnTo>
                    <a:pt x="92" y="108"/>
                  </a:lnTo>
                  <a:lnTo>
                    <a:pt x="95"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0" name="Freeform 24"/>
            <p:cNvSpPr>
              <a:spLocks/>
            </p:cNvSpPr>
            <p:nvPr/>
          </p:nvSpPr>
          <p:spPr bwMode="auto">
            <a:xfrm>
              <a:off x="3012" y="3212"/>
              <a:ext cx="254" cy="157"/>
            </a:xfrm>
            <a:custGeom>
              <a:avLst/>
              <a:gdLst>
                <a:gd name="T0" fmla="*/ 164 w 254"/>
                <a:gd name="T1" fmla="*/ 78 h 157"/>
                <a:gd name="T2" fmla="*/ 176 w 254"/>
                <a:gd name="T3" fmla="*/ 89 h 157"/>
                <a:gd name="T4" fmla="*/ 186 w 254"/>
                <a:gd name="T5" fmla="*/ 98 h 157"/>
                <a:gd name="T6" fmla="*/ 198 w 254"/>
                <a:gd name="T7" fmla="*/ 108 h 157"/>
                <a:gd name="T8" fmla="*/ 210 w 254"/>
                <a:gd name="T9" fmla="*/ 117 h 157"/>
                <a:gd name="T10" fmla="*/ 221 w 254"/>
                <a:gd name="T11" fmla="*/ 127 h 157"/>
                <a:gd name="T12" fmla="*/ 232 w 254"/>
                <a:gd name="T13" fmla="*/ 136 h 157"/>
                <a:gd name="T14" fmla="*/ 243 w 254"/>
                <a:gd name="T15" fmla="*/ 147 h 157"/>
                <a:gd name="T16" fmla="*/ 254 w 254"/>
                <a:gd name="T17" fmla="*/ 157 h 157"/>
                <a:gd name="T18" fmla="*/ 237 w 254"/>
                <a:gd name="T19" fmla="*/ 153 h 157"/>
                <a:gd name="T20" fmla="*/ 221 w 254"/>
                <a:gd name="T21" fmla="*/ 148 h 157"/>
                <a:gd name="T22" fmla="*/ 204 w 254"/>
                <a:gd name="T23" fmla="*/ 144 h 157"/>
                <a:gd name="T24" fmla="*/ 187 w 254"/>
                <a:gd name="T25" fmla="*/ 140 h 157"/>
                <a:gd name="T26" fmla="*/ 170 w 254"/>
                <a:gd name="T27" fmla="*/ 135 h 157"/>
                <a:gd name="T28" fmla="*/ 153 w 254"/>
                <a:gd name="T29" fmla="*/ 131 h 157"/>
                <a:gd name="T30" fmla="*/ 137 w 254"/>
                <a:gd name="T31" fmla="*/ 126 h 157"/>
                <a:gd name="T32" fmla="*/ 120 w 254"/>
                <a:gd name="T33" fmla="*/ 121 h 157"/>
                <a:gd name="T34" fmla="*/ 105 w 254"/>
                <a:gd name="T35" fmla="*/ 114 h 157"/>
                <a:gd name="T36" fmla="*/ 90 w 254"/>
                <a:gd name="T37" fmla="*/ 107 h 157"/>
                <a:gd name="T38" fmla="*/ 74 w 254"/>
                <a:gd name="T39" fmla="*/ 98 h 157"/>
                <a:gd name="T40" fmla="*/ 60 w 254"/>
                <a:gd name="T41" fmla="*/ 89 h 157"/>
                <a:gd name="T42" fmla="*/ 47 w 254"/>
                <a:gd name="T43" fmla="*/ 78 h 157"/>
                <a:gd name="T44" fmla="*/ 34 w 254"/>
                <a:gd name="T45" fmla="*/ 65 h 157"/>
                <a:gd name="T46" fmla="*/ 23 w 254"/>
                <a:gd name="T47" fmla="*/ 51 h 157"/>
                <a:gd name="T48" fmla="*/ 13 w 254"/>
                <a:gd name="T49" fmla="*/ 35 h 157"/>
                <a:gd name="T50" fmla="*/ 0 w 254"/>
                <a:gd name="T51" fmla="*/ 0 h 157"/>
                <a:gd name="T52" fmla="*/ 22 w 254"/>
                <a:gd name="T53" fmla="*/ 5 h 157"/>
                <a:gd name="T54" fmla="*/ 43 w 254"/>
                <a:gd name="T55" fmla="*/ 12 h 157"/>
                <a:gd name="T56" fmla="*/ 65 w 254"/>
                <a:gd name="T57" fmla="*/ 22 h 157"/>
                <a:gd name="T58" fmla="*/ 85 w 254"/>
                <a:gd name="T59" fmla="*/ 32 h 157"/>
                <a:gd name="T60" fmla="*/ 105 w 254"/>
                <a:gd name="T61" fmla="*/ 43 h 157"/>
                <a:gd name="T62" fmla="*/ 124 w 254"/>
                <a:gd name="T63" fmla="*/ 56 h 157"/>
                <a:gd name="T64" fmla="*/ 144 w 254"/>
                <a:gd name="T65" fmla="*/ 68 h 157"/>
                <a:gd name="T66" fmla="*/ 164 w 25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157">
                  <a:moveTo>
                    <a:pt x="164" y="78"/>
                  </a:moveTo>
                  <a:lnTo>
                    <a:pt x="176" y="89"/>
                  </a:lnTo>
                  <a:lnTo>
                    <a:pt x="186" y="98"/>
                  </a:lnTo>
                  <a:lnTo>
                    <a:pt x="198" y="108"/>
                  </a:lnTo>
                  <a:lnTo>
                    <a:pt x="210" y="117"/>
                  </a:lnTo>
                  <a:lnTo>
                    <a:pt x="221" y="127"/>
                  </a:lnTo>
                  <a:lnTo>
                    <a:pt x="232" y="136"/>
                  </a:lnTo>
                  <a:lnTo>
                    <a:pt x="243" y="147"/>
                  </a:lnTo>
                  <a:lnTo>
                    <a:pt x="254" y="157"/>
                  </a:lnTo>
                  <a:lnTo>
                    <a:pt x="237" y="153"/>
                  </a:lnTo>
                  <a:lnTo>
                    <a:pt x="221" y="148"/>
                  </a:lnTo>
                  <a:lnTo>
                    <a:pt x="204" y="144"/>
                  </a:lnTo>
                  <a:lnTo>
                    <a:pt x="187" y="140"/>
                  </a:lnTo>
                  <a:lnTo>
                    <a:pt x="170" y="135"/>
                  </a:lnTo>
                  <a:lnTo>
                    <a:pt x="153" y="131"/>
                  </a:lnTo>
                  <a:lnTo>
                    <a:pt x="137" y="126"/>
                  </a:lnTo>
                  <a:lnTo>
                    <a:pt x="120" y="121"/>
                  </a:lnTo>
                  <a:lnTo>
                    <a:pt x="105" y="114"/>
                  </a:lnTo>
                  <a:lnTo>
                    <a:pt x="90" y="107"/>
                  </a:lnTo>
                  <a:lnTo>
                    <a:pt x="74" y="98"/>
                  </a:lnTo>
                  <a:lnTo>
                    <a:pt x="60" y="89"/>
                  </a:lnTo>
                  <a:lnTo>
                    <a:pt x="47" y="78"/>
                  </a:lnTo>
                  <a:lnTo>
                    <a:pt x="34" y="65"/>
                  </a:lnTo>
                  <a:lnTo>
                    <a:pt x="23" y="51"/>
                  </a:lnTo>
                  <a:lnTo>
                    <a:pt x="13" y="35"/>
                  </a:lnTo>
                  <a:lnTo>
                    <a:pt x="0" y="0"/>
                  </a:lnTo>
                  <a:lnTo>
                    <a:pt x="22" y="5"/>
                  </a:lnTo>
                  <a:lnTo>
                    <a:pt x="43" y="12"/>
                  </a:lnTo>
                  <a:lnTo>
                    <a:pt x="65" y="22"/>
                  </a:lnTo>
                  <a:lnTo>
                    <a:pt x="85" y="32"/>
                  </a:lnTo>
                  <a:lnTo>
                    <a:pt x="105" y="43"/>
                  </a:lnTo>
                  <a:lnTo>
                    <a:pt x="124" y="56"/>
                  </a:lnTo>
                  <a:lnTo>
                    <a:pt x="144" y="68"/>
                  </a:lnTo>
                  <a:lnTo>
                    <a:pt x="164" y="7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1" name="Freeform 25"/>
            <p:cNvSpPr>
              <a:spLocks/>
            </p:cNvSpPr>
            <p:nvPr/>
          </p:nvSpPr>
          <p:spPr bwMode="auto">
            <a:xfrm>
              <a:off x="3042" y="3179"/>
              <a:ext cx="317" cy="183"/>
            </a:xfrm>
            <a:custGeom>
              <a:avLst/>
              <a:gdLst>
                <a:gd name="T0" fmla="*/ 156 w 317"/>
                <a:gd name="T1" fmla="*/ 15 h 183"/>
                <a:gd name="T2" fmla="*/ 178 w 317"/>
                <a:gd name="T3" fmla="*/ 26 h 183"/>
                <a:gd name="T4" fmla="*/ 196 w 317"/>
                <a:gd name="T5" fmla="*/ 41 h 183"/>
                <a:gd name="T6" fmla="*/ 215 w 317"/>
                <a:gd name="T7" fmla="*/ 57 h 183"/>
                <a:gd name="T8" fmla="*/ 233 w 317"/>
                <a:gd name="T9" fmla="*/ 72 h 183"/>
                <a:gd name="T10" fmla="*/ 252 w 317"/>
                <a:gd name="T11" fmla="*/ 88 h 183"/>
                <a:gd name="T12" fmla="*/ 272 w 317"/>
                <a:gd name="T13" fmla="*/ 102 h 183"/>
                <a:gd name="T14" fmla="*/ 293 w 317"/>
                <a:gd name="T15" fmla="*/ 112 h 183"/>
                <a:gd name="T16" fmla="*/ 317 w 317"/>
                <a:gd name="T17" fmla="*/ 118 h 183"/>
                <a:gd name="T18" fmla="*/ 311 w 317"/>
                <a:gd name="T19" fmla="*/ 125 h 183"/>
                <a:gd name="T20" fmla="*/ 304 w 317"/>
                <a:gd name="T21" fmla="*/ 133 h 183"/>
                <a:gd name="T22" fmla="*/ 296 w 317"/>
                <a:gd name="T23" fmla="*/ 140 h 183"/>
                <a:gd name="T24" fmla="*/ 289 w 317"/>
                <a:gd name="T25" fmla="*/ 147 h 183"/>
                <a:gd name="T26" fmla="*/ 283 w 317"/>
                <a:gd name="T27" fmla="*/ 155 h 183"/>
                <a:gd name="T28" fmla="*/ 279 w 317"/>
                <a:gd name="T29" fmla="*/ 164 h 183"/>
                <a:gd name="T30" fmla="*/ 277 w 317"/>
                <a:gd name="T31" fmla="*/ 173 h 183"/>
                <a:gd name="T32" fmla="*/ 278 w 317"/>
                <a:gd name="T33" fmla="*/ 183 h 183"/>
                <a:gd name="T34" fmla="*/ 271 w 317"/>
                <a:gd name="T35" fmla="*/ 180 h 183"/>
                <a:gd name="T36" fmla="*/ 265 w 317"/>
                <a:gd name="T37" fmla="*/ 176 h 183"/>
                <a:gd name="T38" fmla="*/ 259 w 317"/>
                <a:gd name="T39" fmla="*/ 170 h 183"/>
                <a:gd name="T40" fmla="*/ 253 w 317"/>
                <a:gd name="T41" fmla="*/ 164 h 183"/>
                <a:gd name="T42" fmla="*/ 247 w 317"/>
                <a:gd name="T43" fmla="*/ 157 h 183"/>
                <a:gd name="T44" fmla="*/ 242 w 317"/>
                <a:gd name="T45" fmla="*/ 151 h 183"/>
                <a:gd name="T46" fmla="*/ 237 w 317"/>
                <a:gd name="T47" fmla="*/ 146 h 183"/>
                <a:gd name="T48" fmla="*/ 231 w 317"/>
                <a:gd name="T49" fmla="*/ 141 h 183"/>
                <a:gd name="T50" fmla="*/ 213 w 317"/>
                <a:gd name="T51" fmla="*/ 125 h 183"/>
                <a:gd name="T52" fmla="*/ 194 w 317"/>
                <a:gd name="T53" fmla="*/ 110 h 183"/>
                <a:gd name="T54" fmla="*/ 175 w 317"/>
                <a:gd name="T55" fmla="*/ 95 h 183"/>
                <a:gd name="T56" fmla="*/ 156 w 317"/>
                <a:gd name="T57" fmla="*/ 81 h 183"/>
                <a:gd name="T58" fmla="*/ 137 w 317"/>
                <a:gd name="T59" fmla="*/ 66 h 183"/>
                <a:gd name="T60" fmla="*/ 117 w 317"/>
                <a:gd name="T61" fmla="*/ 55 h 183"/>
                <a:gd name="T62" fmla="*/ 96 w 317"/>
                <a:gd name="T63" fmla="*/ 45 h 183"/>
                <a:gd name="T64" fmla="*/ 74 w 317"/>
                <a:gd name="T65" fmla="*/ 37 h 183"/>
                <a:gd name="T66" fmla="*/ 64 w 317"/>
                <a:gd name="T67" fmla="*/ 35 h 183"/>
                <a:gd name="T68" fmla="*/ 55 w 317"/>
                <a:gd name="T69" fmla="*/ 32 h 183"/>
                <a:gd name="T70" fmla="*/ 47 w 317"/>
                <a:gd name="T71" fmla="*/ 29 h 183"/>
                <a:gd name="T72" fmla="*/ 37 w 317"/>
                <a:gd name="T73" fmla="*/ 25 h 183"/>
                <a:gd name="T74" fmla="*/ 28 w 317"/>
                <a:gd name="T75" fmla="*/ 22 h 183"/>
                <a:gd name="T76" fmla="*/ 19 w 317"/>
                <a:gd name="T77" fmla="*/ 18 h 183"/>
                <a:gd name="T78" fmla="*/ 10 w 317"/>
                <a:gd name="T79" fmla="*/ 15 h 183"/>
                <a:gd name="T80" fmla="*/ 0 w 317"/>
                <a:gd name="T81" fmla="*/ 12 h 183"/>
                <a:gd name="T82" fmla="*/ 18 w 317"/>
                <a:gd name="T83" fmla="*/ 9 h 183"/>
                <a:gd name="T84" fmla="*/ 37 w 317"/>
                <a:gd name="T85" fmla="*/ 5 h 183"/>
                <a:gd name="T86" fmla="*/ 57 w 317"/>
                <a:gd name="T87" fmla="*/ 3 h 183"/>
                <a:gd name="T88" fmla="*/ 78 w 317"/>
                <a:gd name="T89" fmla="*/ 0 h 183"/>
                <a:gd name="T90" fmla="*/ 98 w 317"/>
                <a:gd name="T91" fmla="*/ 2 h 183"/>
                <a:gd name="T92" fmla="*/ 119 w 317"/>
                <a:gd name="T93" fmla="*/ 3 h 183"/>
                <a:gd name="T94" fmla="*/ 137 w 317"/>
                <a:gd name="T95" fmla="*/ 7 h 183"/>
                <a:gd name="T96" fmla="*/ 156 w 317"/>
                <a:gd name="T97" fmla="*/ 1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7" h="183">
                  <a:moveTo>
                    <a:pt x="156" y="15"/>
                  </a:moveTo>
                  <a:lnTo>
                    <a:pt x="178" y="26"/>
                  </a:lnTo>
                  <a:lnTo>
                    <a:pt x="196" y="41"/>
                  </a:lnTo>
                  <a:lnTo>
                    <a:pt x="215" y="57"/>
                  </a:lnTo>
                  <a:lnTo>
                    <a:pt x="233" y="72"/>
                  </a:lnTo>
                  <a:lnTo>
                    <a:pt x="252" y="88"/>
                  </a:lnTo>
                  <a:lnTo>
                    <a:pt x="272" y="102"/>
                  </a:lnTo>
                  <a:lnTo>
                    <a:pt x="293" y="112"/>
                  </a:lnTo>
                  <a:lnTo>
                    <a:pt x="317" y="118"/>
                  </a:lnTo>
                  <a:lnTo>
                    <a:pt x="311" y="125"/>
                  </a:lnTo>
                  <a:lnTo>
                    <a:pt x="304" y="133"/>
                  </a:lnTo>
                  <a:lnTo>
                    <a:pt x="296" y="140"/>
                  </a:lnTo>
                  <a:lnTo>
                    <a:pt x="289" y="147"/>
                  </a:lnTo>
                  <a:lnTo>
                    <a:pt x="283" y="155"/>
                  </a:lnTo>
                  <a:lnTo>
                    <a:pt x="279" y="164"/>
                  </a:lnTo>
                  <a:lnTo>
                    <a:pt x="277" y="173"/>
                  </a:lnTo>
                  <a:lnTo>
                    <a:pt x="278" y="183"/>
                  </a:lnTo>
                  <a:lnTo>
                    <a:pt x="271" y="180"/>
                  </a:lnTo>
                  <a:lnTo>
                    <a:pt x="265" y="176"/>
                  </a:lnTo>
                  <a:lnTo>
                    <a:pt x="259" y="170"/>
                  </a:lnTo>
                  <a:lnTo>
                    <a:pt x="253" y="164"/>
                  </a:lnTo>
                  <a:lnTo>
                    <a:pt x="247" y="157"/>
                  </a:lnTo>
                  <a:lnTo>
                    <a:pt x="242" y="151"/>
                  </a:lnTo>
                  <a:lnTo>
                    <a:pt x="237" y="146"/>
                  </a:lnTo>
                  <a:lnTo>
                    <a:pt x="231" y="141"/>
                  </a:lnTo>
                  <a:lnTo>
                    <a:pt x="213" y="125"/>
                  </a:lnTo>
                  <a:lnTo>
                    <a:pt x="194" y="110"/>
                  </a:lnTo>
                  <a:lnTo>
                    <a:pt x="175" y="95"/>
                  </a:lnTo>
                  <a:lnTo>
                    <a:pt x="156" y="81"/>
                  </a:lnTo>
                  <a:lnTo>
                    <a:pt x="137" y="66"/>
                  </a:lnTo>
                  <a:lnTo>
                    <a:pt x="117" y="55"/>
                  </a:lnTo>
                  <a:lnTo>
                    <a:pt x="96" y="45"/>
                  </a:lnTo>
                  <a:lnTo>
                    <a:pt x="74" y="37"/>
                  </a:lnTo>
                  <a:lnTo>
                    <a:pt x="64" y="35"/>
                  </a:lnTo>
                  <a:lnTo>
                    <a:pt x="55" y="32"/>
                  </a:lnTo>
                  <a:lnTo>
                    <a:pt x="47" y="29"/>
                  </a:lnTo>
                  <a:lnTo>
                    <a:pt x="37" y="25"/>
                  </a:lnTo>
                  <a:lnTo>
                    <a:pt x="28" y="22"/>
                  </a:lnTo>
                  <a:lnTo>
                    <a:pt x="19" y="18"/>
                  </a:lnTo>
                  <a:lnTo>
                    <a:pt x="10" y="15"/>
                  </a:lnTo>
                  <a:lnTo>
                    <a:pt x="0" y="12"/>
                  </a:lnTo>
                  <a:lnTo>
                    <a:pt x="18" y="9"/>
                  </a:lnTo>
                  <a:lnTo>
                    <a:pt x="37" y="5"/>
                  </a:lnTo>
                  <a:lnTo>
                    <a:pt x="57" y="3"/>
                  </a:lnTo>
                  <a:lnTo>
                    <a:pt x="78" y="0"/>
                  </a:lnTo>
                  <a:lnTo>
                    <a:pt x="98" y="2"/>
                  </a:lnTo>
                  <a:lnTo>
                    <a:pt x="119" y="3"/>
                  </a:lnTo>
                  <a:lnTo>
                    <a:pt x="137" y="7"/>
                  </a:lnTo>
                  <a:lnTo>
                    <a:pt x="15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2" name="Freeform 26"/>
            <p:cNvSpPr>
              <a:spLocks/>
            </p:cNvSpPr>
            <p:nvPr/>
          </p:nvSpPr>
          <p:spPr bwMode="auto">
            <a:xfrm>
              <a:off x="3046" y="3338"/>
              <a:ext cx="333" cy="155"/>
            </a:xfrm>
            <a:custGeom>
              <a:avLst/>
              <a:gdLst>
                <a:gd name="T0" fmla="*/ 20 w 333"/>
                <a:gd name="T1" fmla="*/ 0 h 155"/>
                <a:gd name="T2" fmla="*/ 39 w 333"/>
                <a:gd name="T3" fmla="*/ 5 h 155"/>
                <a:gd name="T4" fmla="*/ 59 w 333"/>
                <a:gd name="T5" fmla="*/ 11 h 155"/>
                <a:gd name="T6" fmla="*/ 78 w 333"/>
                <a:gd name="T7" fmla="*/ 17 h 155"/>
                <a:gd name="T8" fmla="*/ 97 w 333"/>
                <a:gd name="T9" fmla="*/ 23 h 155"/>
                <a:gd name="T10" fmla="*/ 117 w 333"/>
                <a:gd name="T11" fmla="*/ 29 h 155"/>
                <a:gd name="T12" fmla="*/ 136 w 333"/>
                <a:gd name="T13" fmla="*/ 34 h 155"/>
                <a:gd name="T14" fmla="*/ 156 w 333"/>
                <a:gd name="T15" fmla="*/ 40 h 155"/>
                <a:gd name="T16" fmla="*/ 175 w 333"/>
                <a:gd name="T17" fmla="*/ 44 h 155"/>
                <a:gd name="T18" fmla="*/ 195 w 333"/>
                <a:gd name="T19" fmla="*/ 50 h 155"/>
                <a:gd name="T20" fmla="*/ 214 w 333"/>
                <a:gd name="T21" fmla="*/ 55 h 155"/>
                <a:gd name="T22" fmla="*/ 234 w 333"/>
                <a:gd name="T23" fmla="*/ 60 h 155"/>
                <a:gd name="T24" fmla="*/ 253 w 333"/>
                <a:gd name="T25" fmla="*/ 64 h 155"/>
                <a:gd name="T26" fmla="*/ 273 w 333"/>
                <a:gd name="T27" fmla="*/ 69 h 155"/>
                <a:gd name="T28" fmla="*/ 293 w 333"/>
                <a:gd name="T29" fmla="*/ 74 h 155"/>
                <a:gd name="T30" fmla="*/ 313 w 333"/>
                <a:gd name="T31" fmla="*/ 79 h 155"/>
                <a:gd name="T32" fmla="*/ 333 w 333"/>
                <a:gd name="T33" fmla="*/ 82 h 155"/>
                <a:gd name="T34" fmla="*/ 329 w 333"/>
                <a:gd name="T35" fmla="*/ 155 h 155"/>
                <a:gd name="T36" fmla="*/ 308 w 333"/>
                <a:gd name="T37" fmla="*/ 151 h 155"/>
                <a:gd name="T38" fmla="*/ 288 w 333"/>
                <a:gd name="T39" fmla="*/ 146 h 155"/>
                <a:gd name="T40" fmla="*/ 267 w 333"/>
                <a:gd name="T41" fmla="*/ 140 h 155"/>
                <a:gd name="T42" fmla="*/ 246 w 333"/>
                <a:gd name="T43" fmla="*/ 134 h 155"/>
                <a:gd name="T44" fmla="*/ 225 w 333"/>
                <a:gd name="T45" fmla="*/ 128 h 155"/>
                <a:gd name="T46" fmla="*/ 204 w 333"/>
                <a:gd name="T47" fmla="*/ 122 h 155"/>
                <a:gd name="T48" fmla="*/ 184 w 333"/>
                <a:gd name="T49" fmla="*/ 116 h 155"/>
                <a:gd name="T50" fmla="*/ 163 w 333"/>
                <a:gd name="T51" fmla="*/ 110 h 155"/>
                <a:gd name="T52" fmla="*/ 143 w 333"/>
                <a:gd name="T53" fmla="*/ 105 h 155"/>
                <a:gd name="T54" fmla="*/ 123 w 333"/>
                <a:gd name="T55" fmla="*/ 99 h 155"/>
                <a:gd name="T56" fmla="*/ 102 w 333"/>
                <a:gd name="T57" fmla="*/ 92 h 155"/>
                <a:gd name="T58" fmla="*/ 81 w 333"/>
                <a:gd name="T59" fmla="*/ 86 h 155"/>
                <a:gd name="T60" fmla="*/ 61 w 333"/>
                <a:gd name="T61" fmla="*/ 80 h 155"/>
                <a:gd name="T62" fmla="*/ 41 w 333"/>
                <a:gd name="T63" fmla="*/ 74 h 155"/>
                <a:gd name="T64" fmla="*/ 20 w 333"/>
                <a:gd name="T65" fmla="*/ 69 h 155"/>
                <a:gd name="T66" fmla="*/ 0 w 333"/>
                <a:gd name="T67" fmla="*/ 63 h 155"/>
                <a:gd name="T68" fmla="*/ 2 w 333"/>
                <a:gd name="T69" fmla="*/ 46 h 155"/>
                <a:gd name="T70" fmla="*/ 6 w 333"/>
                <a:gd name="T71" fmla="*/ 29 h 155"/>
                <a:gd name="T72" fmla="*/ 12 w 333"/>
                <a:gd name="T73" fmla="*/ 14 h 155"/>
                <a:gd name="T74" fmla="*/ 20 w 333"/>
                <a:gd name="T7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3" h="155">
                  <a:moveTo>
                    <a:pt x="20" y="0"/>
                  </a:moveTo>
                  <a:lnTo>
                    <a:pt x="39" y="5"/>
                  </a:lnTo>
                  <a:lnTo>
                    <a:pt x="59" y="11"/>
                  </a:lnTo>
                  <a:lnTo>
                    <a:pt x="78" y="17"/>
                  </a:lnTo>
                  <a:lnTo>
                    <a:pt x="97" y="23"/>
                  </a:lnTo>
                  <a:lnTo>
                    <a:pt x="117" y="29"/>
                  </a:lnTo>
                  <a:lnTo>
                    <a:pt x="136" y="34"/>
                  </a:lnTo>
                  <a:lnTo>
                    <a:pt x="156" y="40"/>
                  </a:lnTo>
                  <a:lnTo>
                    <a:pt x="175" y="44"/>
                  </a:lnTo>
                  <a:lnTo>
                    <a:pt x="195" y="50"/>
                  </a:lnTo>
                  <a:lnTo>
                    <a:pt x="214" y="55"/>
                  </a:lnTo>
                  <a:lnTo>
                    <a:pt x="234" y="60"/>
                  </a:lnTo>
                  <a:lnTo>
                    <a:pt x="253" y="64"/>
                  </a:lnTo>
                  <a:lnTo>
                    <a:pt x="273" y="69"/>
                  </a:lnTo>
                  <a:lnTo>
                    <a:pt x="293" y="74"/>
                  </a:lnTo>
                  <a:lnTo>
                    <a:pt x="313" y="79"/>
                  </a:lnTo>
                  <a:lnTo>
                    <a:pt x="333" y="82"/>
                  </a:lnTo>
                  <a:lnTo>
                    <a:pt x="329" y="155"/>
                  </a:lnTo>
                  <a:lnTo>
                    <a:pt x="308" y="151"/>
                  </a:lnTo>
                  <a:lnTo>
                    <a:pt x="288" y="146"/>
                  </a:lnTo>
                  <a:lnTo>
                    <a:pt x="267" y="140"/>
                  </a:lnTo>
                  <a:lnTo>
                    <a:pt x="246" y="134"/>
                  </a:lnTo>
                  <a:lnTo>
                    <a:pt x="225" y="128"/>
                  </a:lnTo>
                  <a:lnTo>
                    <a:pt x="204" y="122"/>
                  </a:lnTo>
                  <a:lnTo>
                    <a:pt x="184" y="116"/>
                  </a:lnTo>
                  <a:lnTo>
                    <a:pt x="163" y="110"/>
                  </a:lnTo>
                  <a:lnTo>
                    <a:pt x="143" y="105"/>
                  </a:lnTo>
                  <a:lnTo>
                    <a:pt x="123" y="99"/>
                  </a:lnTo>
                  <a:lnTo>
                    <a:pt x="102" y="92"/>
                  </a:lnTo>
                  <a:lnTo>
                    <a:pt x="81" y="86"/>
                  </a:lnTo>
                  <a:lnTo>
                    <a:pt x="61" y="80"/>
                  </a:lnTo>
                  <a:lnTo>
                    <a:pt x="41" y="74"/>
                  </a:lnTo>
                  <a:lnTo>
                    <a:pt x="20" y="69"/>
                  </a:lnTo>
                  <a:lnTo>
                    <a:pt x="0" y="63"/>
                  </a:lnTo>
                  <a:lnTo>
                    <a:pt x="2" y="46"/>
                  </a:lnTo>
                  <a:lnTo>
                    <a:pt x="6" y="29"/>
                  </a:lnTo>
                  <a:lnTo>
                    <a:pt x="12" y="14"/>
                  </a:lnTo>
                  <a:lnTo>
                    <a:pt x="2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3" name="Freeform 27"/>
            <p:cNvSpPr>
              <a:spLocks/>
            </p:cNvSpPr>
            <p:nvPr/>
          </p:nvSpPr>
          <p:spPr bwMode="auto">
            <a:xfrm>
              <a:off x="3063" y="3435"/>
              <a:ext cx="161" cy="106"/>
            </a:xfrm>
            <a:custGeom>
              <a:avLst/>
              <a:gdLst>
                <a:gd name="T0" fmla="*/ 0 w 161"/>
                <a:gd name="T1" fmla="*/ 0 h 106"/>
                <a:gd name="T2" fmla="*/ 5 w 161"/>
                <a:gd name="T3" fmla="*/ 5 h 106"/>
                <a:gd name="T4" fmla="*/ 13 w 161"/>
                <a:gd name="T5" fmla="*/ 8 h 106"/>
                <a:gd name="T6" fmla="*/ 21 w 161"/>
                <a:gd name="T7" fmla="*/ 10 h 106"/>
                <a:gd name="T8" fmla="*/ 28 w 161"/>
                <a:gd name="T9" fmla="*/ 11 h 106"/>
                <a:gd name="T10" fmla="*/ 35 w 161"/>
                <a:gd name="T11" fmla="*/ 15 h 106"/>
                <a:gd name="T12" fmla="*/ 41 w 161"/>
                <a:gd name="T13" fmla="*/ 18 h 106"/>
                <a:gd name="T14" fmla="*/ 44 w 161"/>
                <a:gd name="T15" fmla="*/ 24 h 106"/>
                <a:gd name="T16" fmla="*/ 46 w 161"/>
                <a:gd name="T17" fmla="*/ 34 h 106"/>
                <a:gd name="T18" fmla="*/ 54 w 161"/>
                <a:gd name="T19" fmla="*/ 41 h 106"/>
                <a:gd name="T20" fmla="*/ 62 w 161"/>
                <a:gd name="T21" fmla="*/ 46 h 106"/>
                <a:gd name="T22" fmla="*/ 72 w 161"/>
                <a:gd name="T23" fmla="*/ 51 h 106"/>
                <a:gd name="T24" fmla="*/ 81 w 161"/>
                <a:gd name="T25" fmla="*/ 56 h 106"/>
                <a:gd name="T26" fmla="*/ 90 w 161"/>
                <a:gd name="T27" fmla="*/ 58 h 106"/>
                <a:gd name="T28" fmla="*/ 101 w 161"/>
                <a:gd name="T29" fmla="*/ 59 h 106"/>
                <a:gd name="T30" fmla="*/ 111 w 161"/>
                <a:gd name="T31" fmla="*/ 59 h 106"/>
                <a:gd name="T32" fmla="*/ 121 w 161"/>
                <a:gd name="T33" fmla="*/ 58 h 106"/>
                <a:gd name="T34" fmla="*/ 126 w 161"/>
                <a:gd name="T35" fmla="*/ 57 h 106"/>
                <a:gd name="T36" fmla="*/ 131 w 161"/>
                <a:gd name="T37" fmla="*/ 54 h 106"/>
                <a:gd name="T38" fmla="*/ 134 w 161"/>
                <a:gd name="T39" fmla="*/ 50 h 106"/>
                <a:gd name="T40" fmla="*/ 136 w 161"/>
                <a:gd name="T41" fmla="*/ 46 h 106"/>
                <a:gd name="T42" fmla="*/ 161 w 161"/>
                <a:gd name="T43" fmla="*/ 56 h 106"/>
                <a:gd name="T44" fmla="*/ 159 w 161"/>
                <a:gd name="T45" fmla="*/ 64 h 106"/>
                <a:gd name="T46" fmla="*/ 154 w 161"/>
                <a:gd name="T47" fmla="*/ 71 h 106"/>
                <a:gd name="T48" fmla="*/ 149 w 161"/>
                <a:gd name="T49" fmla="*/ 78 h 106"/>
                <a:gd name="T50" fmla="*/ 145 w 161"/>
                <a:gd name="T51" fmla="*/ 84 h 106"/>
                <a:gd name="T52" fmla="*/ 138 w 161"/>
                <a:gd name="T53" fmla="*/ 89 h 106"/>
                <a:gd name="T54" fmla="*/ 131 w 161"/>
                <a:gd name="T55" fmla="*/ 94 h 106"/>
                <a:gd name="T56" fmla="*/ 124 w 161"/>
                <a:gd name="T57" fmla="*/ 98 h 106"/>
                <a:gd name="T58" fmla="*/ 116 w 161"/>
                <a:gd name="T59" fmla="*/ 102 h 106"/>
                <a:gd name="T60" fmla="*/ 103 w 161"/>
                <a:gd name="T61" fmla="*/ 106 h 106"/>
                <a:gd name="T62" fmla="*/ 92 w 161"/>
                <a:gd name="T63" fmla="*/ 106 h 106"/>
                <a:gd name="T64" fmla="*/ 80 w 161"/>
                <a:gd name="T65" fmla="*/ 103 h 106"/>
                <a:gd name="T66" fmla="*/ 69 w 161"/>
                <a:gd name="T67" fmla="*/ 100 h 106"/>
                <a:gd name="T68" fmla="*/ 59 w 161"/>
                <a:gd name="T69" fmla="*/ 95 h 106"/>
                <a:gd name="T70" fmla="*/ 48 w 161"/>
                <a:gd name="T71" fmla="*/ 88 h 106"/>
                <a:gd name="T72" fmla="*/ 37 w 161"/>
                <a:gd name="T73" fmla="*/ 82 h 106"/>
                <a:gd name="T74" fmla="*/ 27 w 161"/>
                <a:gd name="T75" fmla="*/ 76 h 106"/>
                <a:gd name="T76" fmla="*/ 17 w 161"/>
                <a:gd name="T77" fmla="*/ 58 h 106"/>
                <a:gd name="T78" fmla="*/ 8 w 161"/>
                <a:gd name="T79" fmla="*/ 41 h 106"/>
                <a:gd name="T80" fmla="*/ 2 w 161"/>
                <a:gd name="T81" fmla="*/ 22 h 106"/>
                <a:gd name="T82" fmla="*/ 0 w 161"/>
                <a:gd name="T8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06">
                  <a:moveTo>
                    <a:pt x="0" y="0"/>
                  </a:moveTo>
                  <a:lnTo>
                    <a:pt x="5" y="5"/>
                  </a:lnTo>
                  <a:lnTo>
                    <a:pt x="13" y="8"/>
                  </a:lnTo>
                  <a:lnTo>
                    <a:pt x="21" y="10"/>
                  </a:lnTo>
                  <a:lnTo>
                    <a:pt x="28" y="11"/>
                  </a:lnTo>
                  <a:lnTo>
                    <a:pt x="35" y="15"/>
                  </a:lnTo>
                  <a:lnTo>
                    <a:pt x="41" y="18"/>
                  </a:lnTo>
                  <a:lnTo>
                    <a:pt x="44" y="24"/>
                  </a:lnTo>
                  <a:lnTo>
                    <a:pt x="46" y="34"/>
                  </a:lnTo>
                  <a:lnTo>
                    <a:pt x="54" y="41"/>
                  </a:lnTo>
                  <a:lnTo>
                    <a:pt x="62" y="46"/>
                  </a:lnTo>
                  <a:lnTo>
                    <a:pt x="72" y="51"/>
                  </a:lnTo>
                  <a:lnTo>
                    <a:pt x="81" y="56"/>
                  </a:lnTo>
                  <a:lnTo>
                    <a:pt x="90" y="58"/>
                  </a:lnTo>
                  <a:lnTo>
                    <a:pt x="101" y="59"/>
                  </a:lnTo>
                  <a:lnTo>
                    <a:pt x="111" y="59"/>
                  </a:lnTo>
                  <a:lnTo>
                    <a:pt x="121" y="58"/>
                  </a:lnTo>
                  <a:lnTo>
                    <a:pt x="126" y="57"/>
                  </a:lnTo>
                  <a:lnTo>
                    <a:pt x="131" y="54"/>
                  </a:lnTo>
                  <a:lnTo>
                    <a:pt x="134" y="50"/>
                  </a:lnTo>
                  <a:lnTo>
                    <a:pt x="136" y="46"/>
                  </a:lnTo>
                  <a:lnTo>
                    <a:pt x="161" y="56"/>
                  </a:lnTo>
                  <a:lnTo>
                    <a:pt x="159" y="64"/>
                  </a:lnTo>
                  <a:lnTo>
                    <a:pt x="154" y="71"/>
                  </a:lnTo>
                  <a:lnTo>
                    <a:pt x="149" y="78"/>
                  </a:lnTo>
                  <a:lnTo>
                    <a:pt x="145" y="84"/>
                  </a:lnTo>
                  <a:lnTo>
                    <a:pt x="138" y="89"/>
                  </a:lnTo>
                  <a:lnTo>
                    <a:pt x="131" y="94"/>
                  </a:lnTo>
                  <a:lnTo>
                    <a:pt x="124" y="98"/>
                  </a:lnTo>
                  <a:lnTo>
                    <a:pt x="116" y="102"/>
                  </a:lnTo>
                  <a:lnTo>
                    <a:pt x="103" y="106"/>
                  </a:lnTo>
                  <a:lnTo>
                    <a:pt x="92" y="106"/>
                  </a:lnTo>
                  <a:lnTo>
                    <a:pt x="80" y="103"/>
                  </a:lnTo>
                  <a:lnTo>
                    <a:pt x="69" y="100"/>
                  </a:lnTo>
                  <a:lnTo>
                    <a:pt x="59" y="95"/>
                  </a:lnTo>
                  <a:lnTo>
                    <a:pt x="48" y="88"/>
                  </a:lnTo>
                  <a:lnTo>
                    <a:pt x="37" y="82"/>
                  </a:lnTo>
                  <a:lnTo>
                    <a:pt x="27" y="76"/>
                  </a:lnTo>
                  <a:lnTo>
                    <a:pt x="17" y="58"/>
                  </a:lnTo>
                  <a:lnTo>
                    <a:pt x="8" y="41"/>
                  </a:lnTo>
                  <a:lnTo>
                    <a:pt x="2" y="22"/>
                  </a:lnTo>
                  <a:lnTo>
                    <a:pt x="0" y="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4" name="Freeform 28"/>
            <p:cNvSpPr>
              <a:spLocks/>
            </p:cNvSpPr>
            <p:nvPr/>
          </p:nvSpPr>
          <p:spPr bwMode="auto">
            <a:xfrm>
              <a:off x="3187" y="2359"/>
              <a:ext cx="301" cy="209"/>
            </a:xfrm>
            <a:custGeom>
              <a:avLst/>
              <a:gdLst>
                <a:gd name="T0" fmla="*/ 22 w 301"/>
                <a:gd name="T1" fmla="*/ 0 h 209"/>
                <a:gd name="T2" fmla="*/ 60 w 301"/>
                <a:gd name="T3" fmla="*/ 0 h 209"/>
                <a:gd name="T4" fmla="*/ 96 w 301"/>
                <a:gd name="T5" fmla="*/ 3 h 209"/>
                <a:gd name="T6" fmla="*/ 132 w 301"/>
                <a:gd name="T7" fmla="*/ 8 h 209"/>
                <a:gd name="T8" fmla="*/ 166 w 301"/>
                <a:gd name="T9" fmla="*/ 19 h 209"/>
                <a:gd name="T10" fmla="*/ 198 w 301"/>
                <a:gd name="T11" fmla="*/ 33 h 209"/>
                <a:gd name="T12" fmla="*/ 229 w 301"/>
                <a:gd name="T13" fmla="*/ 53 h 209"/>
                <a:gd name="T14" fmla="*/ 256 w 301"/>
                <a:gd name="T15" fmla="*/ 77 h 209"/>
                <a:gd name="T16" fmla="*/ 275 w 301"/>
                <a:gd name="T17" fmla="*/ 95 h 209"/>
                <a:gd name="T18" fmla="*/ 289 w 301"/>
                <a:gd name="T19" fmla="*/ 101 h 209"/>
                <a:gd name="T20" fmla="*/ 299 w 301"/>
                <a:gd name="T21" fmla="*/ 126 h 209"/>
                <a:gd name="T22" fmla="*/ 297 w 301"/>
                <a:gd name="T23" fmla="*/ 183 h 209"/>
                <a:gd name="T24" fmla="*/ 284 w 301"/>
                <a:gd name="T25" fmla="*/ 208 h 209"/>
                <a:gd name="T26" fmla="*/ 272 w 301"/>
                <a:gd name="T27" fmla="*/ 197 h 209"/>
                <a:gd name="T28" fmla="*/ 253 w 301"/>
                <a:gd name="T29" fmla="*/ 191 h 209"/>
                <a:gd name="T30" fmla="*/ 233 w 301"/>
                <a:gd name="T31" fmla="*/ 182 h 209"/>
                <a:gd name="T32" fmla="*/ 213 w 301"/>
                <a:gd name="T33" fmla="*/ 171 h 209"/>
                <a:gd name="T34" fmla="*/ 192 w 301"/>
                <a:gd name="T35" fmla="*/ 168 h 209"/>
                <a:gd name="T36" fmla="*/ 167 w 301"/>
                <a:gd name="T37" fmla="*/ 169 h 209"/>
                <a:gd name="T38" fmla="*/ 144 w 301"/>
                <a:gd name="T39" fmla="*/ 164 h 209"/>
                <a:gd name="T40" fmla="*/ 121 w 301"/>
                <a:gd name="T41" fmla="*/ 156 h 209"/>
                <a:gd name="T42" fmla="*/ 101 w 301"/>
                <a:gd name="T43" fmla="*/ 143 h 209"/>
                <a:gd name="T44" fmla="*/ 92 w 301"/>
                <a:gd name="T45" fmla="*/ 129 h 209"/>
                <a:gd name="T46" fmla="*/ 93 w 301"/>
                <a:gd name="T47" fmla="*/ 118 h 209"/>
                <a:gd name="T48" fmla="*/ 99 w 301"/>
                <a:gd name="T49" fmla="*/ 108 h 209"/>
                <a:gd name="T50" fmla="*/ 122 w 301"/>
                <a:gd name="T51" fmla="*/ 116 h 209"/>
                <a:gd name="T52" fmla="*/ 147 w 301"/>
                <a:gd name="T53" fmla="*/ 125 h 209"/>
                <a:gd name="T54" fmla="*/ 172 w 301"/>
                <a:gd name="T55" fmla="*/ 126 h 209"/>
                <a:gd name="T56" fmla="*/ 194 w 301"/>
                <a:gd name="T57" fmla="*/ 112 h 209"/>
                <a:gd name="T58" fmla="*/ 193 w 301"/>
                <a:gd name="T59" fmla="*/ 98 h 209"/>
                <a:gd name="T60" fmla="*/ 190 w 301"/>
                <a:gd name="T61" fmla="*/ 85 h 209"/>
                <a:gd name="T62" fmla="*/ 153 w 301"/>
                <a:gd name="T63" fmla="*/ 63 h 209"/>
                <a:gd name="T64" fmla="*/ 112 w 301"/>
                <a:gd name="T65" fmla="*/ 49 h 209"/>
                <a:gd name="T66" fmla="*/ 68 w 301"/>
                <a:gd name="T67" fmla="*/ 39 h 209"/>
                <a:gd name="T68" fmla="*/ 24 w 301"/>
                <a:gd name="T69" fmla="*/ 31 h 209"/>
                <a:gd name="T70" fmla="*/ 16 w 301"/>
                <a:gd name="T71" fmla="*/ 26 h 209"/>
                <a:gd name="T72" fmla="*/ 5 w 301"/>
                <a:gd name="T73" fmla="*/ 20 h 209"/>
                <a:gd name="T74" fmla="*/ 0 w 301"/>
                <a:gd name="T75" fmla="*/ 12 h 209"/>
                <a:gd name="T76" fmla="*/ 3 w 301"/>
                <a:gd name="T77"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209">
                  <a:moveTo>
                    <a:pt x="3" y="3"/>
                  </a:moveTo>
                  <a:lnTo>
                    <a:pt x="22" y="0"/>
                  </a:lnTo>
                  <a:lnTo>
                    <a:pt x="41" y="0"/>
                  </a:lnTo>
                  <a:lnTo>
                    <a:pt x="60" y="0"/>
                  </a:lnTo>
                  <a:lnTo>
                    <a:pt x="77" y="0"/>
                  </a:lnTo>
                  <a:lnTo>
                    <a:pt x="96" y="3"/>
                  </a:lnTo>
                  <a:lnTo>
                    <a:pt x="114" y="5"/>
                  </a:lnTo>
                  <a:lnTo>
                    <a:pt x="132" y="8"/>
                  </a:lnTo>
                  <a:lnTo>
                    <a:pt x="149" y="13"/>
                  </a:lnTo>
                  <a:lnTo>
                    <a:pt x="166" y="19"/>
                  </a:lnTo>
                  <a:lnTo>
                    <a:pt x="182" y="26"/>
                  </a:lnTo>
                  <a:lnTo>
                    <a:pt x="198" y="33"/>
                  </a:lnTo>
                  <a:lnTo>
                    <a:pt x="213" y="43"/>
                  </a:lnTo>
                  <a:lnTo>
                    <a:pt x="229" y="53"/>
                  </a:lnTo>
                  <a:lnTo>
                    <a:pt x="242" y="64"/>
                  </a:lnTo>
                  <a:lnTo>
                    <a:pt x="256" y="77"/>
                  </a:lnTo>
                  <a:lnTo>
                    <a:pt x="267" y="91"/>
                  </a:lnTo>
                  <a:lnTo>
                    <a:pt x="275" y="95"/>
                  </a:lnTo>
                  <a:lnTo>
                    <a:pt x="282" y="98"/>
                  </a:lnTo>
                  <a:lnTo>
                    <a:pt x="289" y="101"/>
                  </a:lnTo>
                  <a:lnTo>
                    <a:pt x="296" y="101"/>
                  </a:lnTo>
                  <a:lnTo>
                    <a:pt x="299" y="126"/>
                  </a:lnTo>
                  <a:lnTo>
                    <a:pt x="301" y="155"/>
                  </a:lnTo>
                  <a:lnTo>
                    <a:pt x="297" y="183"/>
                  </a:lnTo>
                  <a:lnTo>
                    <a:pt x="292" y="209"/>
                  </a:lnTo>
                  <a:lnTo>
                    <a:pt x="284" y="208"/>
                  </a:lnTo>
                  <a:lnTo>
                    <a:pt x="278" y="203"/>
                  </a:lnTo>
                  <a:lnTo>
                    <a:pt x="272" y="197"/>
                  </a:lnTo>
                  <a:lnTo>
                    <a:pt x="264" y="195"/>
                  </a:lnTo>
                  <a:lnTo>
                    <a:pt x="253" y="191"/>
                  </a:lnTo>
                  <a:lnTo>
                    <a:pt x="243" y="187"/>
                  </a:lnTo>
                  <a:lnTo>
                    <a:pt x="233" y="182"/>
                  </a:lnTo>
                  <a:lnTo>
                    <a:pt x="224" y="176"/>
                  </a:lnTo>
                  <a:lnTo>
                    <a:pt x="213" y="171"/>
                  </a:lnTo>
                  <a:lnTo>
                    <a:pt x="203" y="168"/>
                  </a:lnTo>
                  <a:lnTo>
                    <a:pt x="192" y="168"/>
                  </a:lnTo>
                  <a:lnTo>
                    <a:pt x="180" y="170"/>
                  </a:lnTo>
                  <a:lnTo>
                    <a:pt x="167" y="169"/>
                  </a:lnTo>
                  <a:lnTo>
                    <a:pt x="155" y="168"/>
                  </a:lnTo>
                  <a:lnTo>
                    <a:pt x="144" y="164"/>
                  </a:lnTo>
                  <a:lnTo>
                    <a:pt x="132" y="161"/>
                  </a:lnTo>
                  <a:lnTo>
                    <a:pt x="121" y="156"/>
                  </a:lnTo>
                  <a:lnTo>
                    <a:pt x="112" y="150"/>
                  </a:lnTo>
                  <a:lnTo>
                    <a:pt x="101" y="143"/>
                  </a:lnTo>
                  <a:lnTo>
                    <a:pt x="93" y="134"/>
                  </a:lnTo>
                  <a:lnTo>
                    <a:pt x="92" y="129"/>
                  </a:lnTo>
                  <a:lnTo>
                    <a:pt x="92" y="123"/>
                  </a:lnTo>
                  <a:lnTo>
                    <a:pt x="93" y="118"/>
                  </a:lnTo>
                  <a:lnTo>
                    <a:pt x="93" y="113"/>
                  </a:lnTo>
                  <a:lnTo>
                    <a:pt x="99" y="108"/>
                  </a:lnTo>
                  <a:lnTo>
                    <a:pt x="110" y="111"/>
                  </a:lnTo>
                  <a:lnTo>
                    <a:pt x="122" y="116"/>
                  </a:lnTo>
                  <a:lnTo>
                    <a:pt x="135" y="121"/>
                  </a:lnTo>
                  <a:lnTo>
                    <a:pt x="147" y="125"/>
                  </a:lnTo>
                  <a:lnTo>
                    <a:pt x="160" y="128"/>
                  </a:lnTo>
                  <a:lnTo>
                    <a:pt x="172" y="126"/>
                  </a:lnTo>
                  <a:lnTo>
                    <a:pt x="184" y="122"/>
                  </a:lnTo>
                  <a:lnTo>
                    <a:pt x="194" y="112"/>
                  </a:lnTo>
                  <a:lnTo>
                    <a:pt x="193" y="105"/>
                  </a:lnTo>
                  <a:lnTo>
                    <a:pt x="193" y="98"/>
                  </a:lnTo>
                  <a:lnTo>
                    <a:pt x="193" y="91"/>
                  </a:lnTo>
                  <a:lnTo>
                    <a:pt x="190" y="85"/>
                  </a:lnTo>
                  <a:lnTo>
                    <a:pt x="172" y="73"/>
                  </a:lnTo>
                  <a:lnTo>
                    <a:pt x="153" y="63"/>
                  </a:lnTo>
                  <a:lnTo>
                    <a:pt x="132" y="54"/>
                  </a:lnTo>
                  <a:lnTo>
                    <a:pt x="112" y="49"/>
                  </a:lnTo>
                  <a:lnTo>
                    <a:pt x="90" y="44"/>
                  </a:lnTo>
                  <a:lnTo>
                    <a:pt x="68" y="39"/>
                  </a:lnTo>
                  <a:lnTo>
                    <a:pt x="46" y="36"/>
                  </a:lnTo>
                  <a:lnTo>
                    <a:pt x="24" y="31"/>
                  </a:lnTo>
                  <a:lnTo>
                    <a:pt x="21" y="29"/>
                  </a:lnTo>
                  <a:lnTo>
                    <a:pt x="16" y="26"/>
                  </a:lnTo>
                  <a:lnTo>
                    <a:pt x="10" y="23"/>
                  </a:lnTo>
                  <a:lnTo>
                    <a:pt x="5" y="20"/>
                  </a:lnTo>
                  <a:lnTo>
                    <a:pt x="2" y="17"/>
                  </a:lnTo>
                  <a:lnTo>
                    <a:pt x="0" y="12"/>
                  </a:lnTo>
                  <a:lnTo>
                    <a:pt x="0" y="8"/>
                  </a:lnTo>
                  <a:lnTo>
                    <a:pt x="3" y="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5" name="Freeform 29"/>
            <p:cNvSpPr>
              <a:spLocks/>
            </p:cNvSpPr>
            <p:nvPr/>
          </p:nvSpPr>
          <p:spPr bwMode="auto">
            <a:xfrm>
              <a:off x="3135" y="3461"/>
              <a:ext cx="42" cy="13"/>
            </a:xfrm>
            <a:custGeom>
              <a:avLst/>
              <a:gdLst>
                <a:gd name="T0" fmla="*/ 42 w 42"/>
                <a:gd name="T1" fmla="*/ 13 h 13"/>
                <a:gd name="T2" fmla="*/ 36 w 42"/>
                <a:gd name="T3" fmla="*/ 13 h 13"/>
                <a:gd name="T4" fmla="*/ 31 w 42"/>
                <a:gd name="T5" fmla="*/ 13 h 13"/>
                <a:gd name="T6" fmla="*/ 26 w 42"/>
                <a:gd name="T7" fmla="*/ 12 h 13"/>
                <a:gd name="T8" fmla="*/ 21 w 42"/>
                <a:gd name="T9" fmla="*/ 11 h 13"/>
                <a:gd name="T10" fmla="*/ 15 w 42"/>
                <a:gd name="T11" fmla="*/ 9 h 13"/>
                <a:gd name="T12" fmla="*/ 10 w 42"/>
                <a:gd name="T13" fmla="*/ 6 h 13"/>
                <a:gd name="T14" fmla="*/ 4 w 42"/>
                <a:gd name="T15" fmla="*/ 4 h 13"/>
                <a:gd name="T16" fmla="*/ 0 w 42"/>
                <a:gd name="T17" fmla="*/ 0 h 13"/>
                <a:gd name="T18" fmla="*/ 42 w 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3">
                  <a:moveTo>
                    <a:pt x="42" y="13"/>
                  </a:moveTo>
                  <a:lnTo>
                    <a:pt x="36" y="13"/>
                  </a:lnTo>
                  <a:lnTo>
                    <a:pt x="31" y="13"/>
                  </a:lnTo>
                  <a:lnTo>
                    <a:pt x="26" y="12"/>
                  </a:lnTo>
                  <a:lnTo>
                    <a:pt x="21" y="11"/>
                  </a:lnTo>
                  <a:lnTo>
                    <a:pt x="15" y="9"/>
                  </a:lnTo>
                  <a:lnTo>
                    <a:pt x="10" y="6"/>
                  </a:lnTo>
                  <a:lnTo>
                    <a:pt x="4" y="4"/>
                  </a:lnTo>
                  <a:lnTo>
                    <a:pt x="0" y="0"/>
                  </a:lnTo>
                  <a:lnTo>
                    <a:pt x="42"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6" name="Freeform 30"/>
            <p:cNvSpPr>
              <a:spLocks/>
            </p:cNvSpPr>
            <p:nvPr/>
          </p:nvSpPr>
          <p:spPr bwMode="auto">
            <a:xfrm>
              <a:off x="3273" y="2431"/>
              <a:ext cx="83" cy="34"/>
            </a:xfrm>
            <a:custGeom>
              <a:avLst/>
              <a:gdLst>
                <a:gd name="T0" fmla="*/ 13 w 83"/>
                <a:gd name="T1" fmla="*/ 0 h 34"/>
                <a:gd name="T2" fmla="*/ 22 w 83"/>
                <a:gd name="T3" fmla="*/ 3 h 34"/>
                <a:gd name="T4" fmla="*/ 32 w 83"/>
                <a:gd name="T5" fmla="*/ 4 h 34"/>
                <a:gd name="T6" fmla="*/ 41 w 83"/>
                <a:gd name="T7" fmla="*/ 6 h 34"/>
                <a:gd name="T8" fmla="*/ 50 w 83"/>
                <a:gd name="T9" fmla="*/ 8 h 34"/>
                <a:gd name="T10" fmla="*/ 60 w 83"/>
                <a:gd name="T11" fmla="*/ 12 h 34"/>
                <a:gd name="T12" fmla="*/ 68 w 83"/>
                <a:gd name="T13" fmla="*/ 16 h 34"/>
                <a:gd name="T14" fmla="*/ 76 w 83"/>
                <a:gd name="T15" fmla="*/ 20 h 34"/>
                <a:gd name="T16" fmla="*/ 83 w 83"/>
                <a:gd name="T17" fmla="*/ 26 h 34"/>
                <a:gd name="T18" fmla="*/ 83 w 83"/>
                <a:gd name="T19" fmla="*/ 33 h 34"/>
                <a:gd name="T20" fmla="*/ 74 w 83"/>
                <a:gd name="T21" fmla="*/ 34 h 34"/>
                <a:gd name="T22" fmla="*/ 65 w 83"/>
                <a:gd name="T23" fmla="*/ 34 h 34"/>
                <a:gd name="T24" fmla="*/ 56 w 83"/>
                <a:gd name="T25" fmla="*/ 32 h 34"/>
                <a:gd name="T26" fmla="*/ 48 w 83"/>
                <a:gd name="T27" fmla="*/ 29 h 34"/>
                <a:gd name="T28" fmla="*/ 41 w 83"/>
                <a:gd name="T29" fmla="*/ 25 h 34"/>
                <a:gd name="T30" fmla="*/ 33 w 83"/>
                <a:gd name="T31" fmla="*/ 21 h 34"/>
                <a:gd name="T32" fmla="*/ 24 w 83"/>
                <a:gd name="T33" fmla="*/ 18 h 34"/>
                <a:gd name="T34" fmla="*/ 16 w 83"/>
                <a:gd name="T35" fmla="*/ 14 h 34"/>
                <a:gd name="T36" fmla="*/ 11 w 83"/>
                <a:gd name="T37" fmla="*/ 18 h 34"/>
                <a:gd name="T38" fmla="*/ 7 w 83"/>
                <a:gd name="T39" fmla="*/ 20 h 34"/>
                <a:gd name="T40" fmla="*/ 2 w 83"/>
                <a:gd name="T41" fmla="*/ 19 h 34"/>
                <a:gd name="T42" fmla="*/ 0 w 83"/>
                <a:gd name="T43" fmla="*/ 13 h 34"/>
                <a:gd name="T44" fmla="*/ 0 w 83"/>
                <a:gd name="T45" fmla="*/ 8 h 34"/>
                <a:gd name="T46" fmla="*/ 3 w 83"/>
                <a:gd name="T47" fmla="*/ 5 h 34"/>
                <a:gd name="T48" fmla="*/ 8 w 83"/>
                <a:gd name="T49" fmla="*/ 3 h 34"/>
                <a:gd name="T50" fmla="*/ 13 w 83"/>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4">
                  <a:moveTo>
                    <a:pt x="13" y="0"/>
                  </a:moveTo>
                  <a:lnTo>
                    <a:pt x="22" y="3"/>
                  </a:lnTo>
                  <a:lnTo>
                    <a:pt x="32" y="4"/>
                  </a:lnTo>
                  <a:lnTo>
                    <a:pt x="41" y="6"/>
                  </a:lnTo>
                  <a:lnTo>
                    <a:pt x="50" y="8"/>
                  </a:lnTo>
                  <a:lnTo>
                    <a:pt x="60" y="12"/>
                  </a:lnTo>
                  <a:lnTo>
                    <a:pt x="68" y="16"/>
                  </a:lnTo>
                  <a:lnTo>
                    <a:pt x="76" y="20"/>
                  </a:lnTo>
                  <a:lnTo>
                    <a:pt x="83" y="26"/>
                  </a:lnTo>
                  <a:lnTo>
                    <a:pt x="83" y="33"/>
                  </a:lnTo>
                  <a:lnTo>
                    <a:pt x="74" y="34"/>
                  </a:lnTo>
                  <a:lnTo>
                    <a:pt x="65" y="34"/>
                  </a:lnTo>
                  <a:lnTo>
                    <a:pt x="56" y="32"/>
                  </a:lnTo>
                  <a:lnTo>
                    <a:pt x="48" y="29"/>
                  </a:lnTo>
                  <a:lnTo>
                    <a:pt x="41" y="25"/>
                  </a:lnTo>
                  <a:lnTo>
                    <a:pt x="33" y="21"/>
                  </a:lnTo>
                  <a:lnTo>
                    <a:pt x="24" y="18"/>
                  </a:lnTo>
                  <a:lnTo>
                    <a:pt x="16" y="14"/>
                  </a:lnTo>
                  <a:lnTo>
                    <a:pt x="11" y="18"/>
                  </a:lnTo>
                  <a:lnTo>
                    <a:pt x="7" y="20"/>
                  </a:lnTo>
                  <a:lnTo>
                    <a:pt x="2" y="19"/>
                  </a:lnTo>
                  <a:lnTo>
                    <a:pt x="0" y="13"/>
                  </a:lnTo>
                  <a:lnTo>
                    <a:pt x="0" y="8"/>
                  </a:lnTo>
                  <a:lnTo>
                    <a:pt x="3" y="5"/>
                  </a:lnTo>
                  <a:lnTo>
                    <a:pt x="8" y="3"/>
                  </a:lnTo>
                  <a:lnTo>
                    <a:pt x="13" y="0"/>
                  </a:lnTo>
                  <a:close/>
                </a:path>
              </a:pathLst>
            </a:custGeom>
            <a:solidFill>
              <a:srgbClr val="9B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7" name="Freeform 31"/>
            <p:cNvSpPr>
              <a:spLocks/>
            </p:cNvSpPr>
            <p:nvPr/>
          </p:nvSpPr>
          <p:spPr bwMode="auto">
            <a:xfrm>
              <a:off x="3236" y="2733"/>
              <a:ext cx="365" cy="548"/>
            </a:xfrm>
            <a:custGeom>
              <a:avLst/>
              <a:gdLst>
                <a:gd name="T0" fmla="*/ 24 w 365"/>
                <a:gd name="T1" fmla="*/ 308 h 548"/>
                <a:gd name="T2" fmla="*/ 30 w 365"/>
                <a:gd name="T3" fmla="*/ 247 h 548"/>
                <a:gd name="T4" fmla="*/ 32 w 365"/>
                <a:gd name="T5" fmla="*/ 186 h 548"/>
                <a:gd name="T6" fmla="*/ 44 w 365"/>
                <a:gd name="T7" fmla="*/ 128 h 548"/>
                <a:gd name="T8" fmla="*/ 61 w 365"/>
                <a:gd name="T9" fmla="*/ 88 h 548"/>
                <a:gd name="T10" fmla="*/ 74 w 365"/>
                <a:gd name="T11" fmla="*/ 62 h 548"/>
                <a:gd name="T12" fmla="*/ 91 w 365"/>
                <a:gd name="T13" fmla="*/ 38 h 548"/>
                <a:gd name="T14" fmla="*/ 112 w 365"/>
                <a:gd name="T15" fmla="*/ 22 h 548"/>
                <a:gd name="T16" fmla="*/ 141 w 365"/>
                <a:gd name="T17" fmla="*/ 12 h 548"/>
                <a:gd name="T18" fmla="*/ 169 w 365"/>
                <a:gd name="T19" fmla="*/ 7 h 548"/>
                <a:gd name="T20" fmla="*/ 198 w 365"/>
                <a:gd name="T21" fmla="*/ 4 h 548"/>
                <a:gd name="T22" fmla="*/ 228 w 365"/>
                <a:gd name="T23" fmla="*/ 1 h 548"/>
                <a:gd name="T24" fmla="*/ 259 w 365"/>
                <a:gd name="T25" fmla="*/ 0 h 548"/>
                <a:gd name="T26" fmla="*/ 289 w 365"/>
                <a:gd name="T27" fmla="*/ 1 h 548"/>
                <a:gd name="T28" fmla="*/ 320 w 365"/>
                <a:gd name="T29" fmla="*/ 3 h 548"/>
                <a:gd name="T30" fmla="*/ 350 w 365"/>
                <a:gd name="T31" fmla="*/ 4 h 548"/>
                <a:gd name="T32" fmla="*/ 361 w 365"/>
                <a:gd name="T33" fmla="*/ 14 h 548"/>
                <a:gd name="T34" fmla="*/ 360 w 365"/>
                <a:gd name="T35" fmla="*/ 35 h 548"/>
                <a:gd name="T36" fmla="*/ 341 w 365"/>
                <a:gd name="T37" fmla="*/ 57 h 548"/>
                <a:gd name="T38" fmla="*/ 312 w 365"/>
                <a:gd name="T39" fmla="*/ 83 h 548"/>
                <a:gd name="T40" fmla="*/ 286 w 365"/>
                <a:gd name="T41" fmla="*/ 112 h 548"/>
                <a:gd name="T42" fmla="*/ 267 w 365"/>
                <a:gd name="T43" fmla="*/ 143 h 548"/>
                <a:gd name="T44" fmla="*/ 252 w 365"/>
                <a:gd name="T45" fmla="*/ 162 h 548"/>
                <a:gd name="T46" fmla="*/ 236 w 365"/>
                <a:gd name="T47" fmla="*/ 167 h 548"/>
                <a:gd name="T48" fmla="*/ 220 w 365"/>
                <a:gd name="T49" fmla="*/ 174 h 548"/>
                <a:gd name="T50" fmla="*/ 208 w 365"/>
                <a:gd name="T51" fmla="*/ 186 h 548"/>
                <a:gd name="T52" fmla="*/ 203 w 365"/>
                <a:gd name="T53" fmla="*/ 207 h 548"/>
                <a:gd name="T54" fmla="*/ 207 w 365"/>
                <a:gd name="T55" fmla="*/ 235 h 548"/>
                <a:gd name="T56" fmla="*/ 210 w 365"/>
                <a:gd name="T57" fmla="*/ 281 h 548"/>
                <a:gd name="T58" fmla="*/ 201 w 365"/>
                <a:gd name="T59" fmla="*/ 341 h 548"/>
                <a:gd name="T60" fmla="*/ 187 w 365"/>
                <a:gd name="T61" fmla="*/ 400 h 548"/>
                <a:gd name="T62" fmla="*/ 177 w 365"/>
                <a:gd name="T63" fmla="*/ 459 h 548"/>
                <a:gd name="T64" fmla="*/ 184 w 365"/>
                <a:gd name="T65" fmla="*/ 499 h 548"/>
                <a:gd name="T66" fmla="*/ 194 w 365"/>
                <a:gd name="T67" fmla="*/ 517 h 548"/>
                <a:gd name="T68" fmla="*/ 193 w 365"/>
                <a:gd name="T69" fmla="*/ 525 h 548"/>
                <a:gd name="T70" fmla="*/ 176 w 365"/>
                <a:gd name="T71" fmla="*/ 536 h 548"/>
                <a:gd name="T72" fmla="*/ 158 w 365"/>
                <a:gd name="T73" fmla="*/ 547 h 548"/>
                <a:gd name="T74" fmla="*/ 139 w 365"/>
                <a:gd name="T75" fmla="*/ 547 h 548"/>
                <a:gd name="T76" fmla="*/ 112 w 365"/>
                <a:gd name="T77" fmla="*/ 529 h 548"/>
                <a:gd name="T78" fmla="*/ 77 w 365"/>
                <a:gd name="T79" fmla="*/ 508 h 548"/>
                <a:gd name="T80" fmla="*/ 44 w 365"/>
                <a:gd name="T81" fmla="*/ 484 h 548"/>
                <a:gd name="T82" fmla="*/ 13 w 365"/>
                <a:gd name="T83" fmla="*/ 456 h 548"/>
                <a:gd name="T84" fmla="*/ 8 w 365"/>
                <a:gd name="T85" fmla="*/ 415 h 548"/>
                <a:gd name="T86" fmla="*/ 14 w 365"/>
                <a:gd name="T87" fmla="*/ 36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548">
                  <a:moveTo>
                    <a:pt x="18" y="339"/>
                  </a:moveTo>
                  <a:lnTo>
                    <a:pt x="24" y="308"/>
                  </a:lnTo>
                  <a:lnTo>
                    <a:pt x="27" y="278"/>
                  </a:lnTo>
                  <a:lnTo>
                    <a:pt x="30" y="247"/>
                  </a:lnTo>
                  <a:lnTo>
                    <a:pt x="30" y="216"/>
                  </a:lnTo>
                  <a:lnTo>
                    <a:pt x="32" y="186"/>
                  </a:lnTo>
                  <a:lnTo>
                    <a:pt x="35" y="156"/>
                  </a:lnTo>
                  <a:lnTo>
                    <a:pt x="44" y="128"/>
                  </a:lnTo>
                  <a:lnTo>
                    <a:pt x="56" y="101"/>
                  </a:lnTo>
                  <a:lnTo>
                    <a:pt x="61" y="88"/>
                  </a:lnTo>
                  <a:lnTo>
                    <a:pt x="67" y="75"/>
                  </a:lnTo>
                  <a:lnTo>
                    <a:pt x="74" y="62"/>
                  </a:lnTo>
                  <a:lnTo>
                    <a:pt x="82" y="50"/>
                  </a:lnTo>
                  <a:lnTo>
                    <a:pt x="91" y="38"/>
                  </a:lnTo>
                  <a:lnTo>
                    <a:pt x="100" y="29"/>
                  </a:lnTo>
                  <a:lnTo>
                    <a:pt x="112" y="22"/>
                  </a:lnTo>
                  <a:lnTo>
                    <a:pt x="126" y="16"/>
                  </a:lnTo>
                  <a:lnTo>
                    <a:pt x="141" y="12"/>
                  </a:lnTo>
                  <a:lnTo>
                    <a:pt x="155" y="10"/>
                  </a:lnTo>
                  <a:lnTo>
                    <a:pt x="169" y="7"/>
                  </a:lnTo>
                  <a:lnTo>
                    <a:pt x="184" y="5"/>
                  </a:lnTo>
                  <a:lnTo>
                    <a:pt x="198" y="4"/>
                  </a:lnTo>
                  <a:lnTo>
                    <a:pt x="214" y="3"/>
                  </a:lnTo>
                  <a:lnTo>
                    <a:pt x="228" y="1"/>
                  </a:lnTo>
                  <a:lnTo>
                    <a:pt x="243" y="1"/>
                  </a:lnTo>
                  <a:lnTo>
                    <a:pt x="259" y="0"/>
                  </a:lnTo>
                  <a:lnTo>
                    <a:pt x="274" y="0"/>
                  </a:lnTo>
                  <a:lnTo>
                    <a:pt x="289" y="1"/>
                  </a:lnTo>
                  <a:lnTo>
                    <a:pt x="305" y="1"/>
                  </a:lnTo>
                  <a:lnTo>
                    <a:pt x="320" y="3"/>
                  </a:lnTo>
                  <a:lnTo>
                    <a:pt x="334" y="3"/>
                  </a:lnTo>
                  <a:lnTo>
                    <a:pt x="350" y="4"/>
                  </a:lnTo>
                  <a:lnTo>
                    <a:pt x="365" y="5"/>
                  </a:lnTo>
                  <a:lnTo>
                    <a:pt x="361" y="14"/>
                  </a:lnTo>
                  <a:lnTo>
                    <a:pt x="360" y="25"/>
                  </a:lnTo>
                  <a:lnTo>
                    <a:pt x="360" y="35"/>
                  </a:lnTo>
                  <a:lnTo>
                    <a:pt x="358" y="45"/>
                  </a:lnTo>
                  <a:lnTo>
                    <a:pt x="341" y="57"/>
                  </a:lnTo>
                  <a:lnTo>
                    <a:pt x="326" y="70"/>
                  </a:lnTo>
                  <a:lnTo>
                    <a:pt x="312" y="83"/>
                  </a:lnTo>
                  <a:lnTo>
                    <a:pt x="299" y="97"/>
                  </a:lnTo>
                  <a:lnTo>
                    <a:pt x="286" y="112"/>
                  </a:lnTo>
                  <a:lnTo>
                    <a:pt x="276" y="128"/>
                  </a:lnTo>
                  <a:lnTo>
                    <a:pt x="267" y="143"/>
                  </a:lnTo>
                  <a:lnTo>
                    <a:pt x="260" y="161"/>
                  </a:lnTo>
                  <a:lnTo>
                    <a:pt x="252" y="162"/>
                  </a:lnTo>
                  <a:lnTo>
                    <a:pt x="243" y="164"/>
                  </a:lnTo>
                  <a:lnTo>
                    <a:pt x="236" y="167"/>
                  </a:lnTo>
                  <a:lnTo>
                    <a:pt x="228" y="170"/>
                  </a:lnTo>
                  <a:lnTo>
                    <a:pt x="220" y="174"/>
                  </a:lnTo>
                  <a:lnTo>
                    <a:pt x="214" y="178"/>
                  </a:lnTo>
                  <a:lnTo>
                    <a:pt x="208" y="186"/>
                  </a:lnTo>
                  <a:lnTo>
                    <a:pt x="204" y="194"/>
                  </a:lnTo>
                  <a:lnTo>
                    <a:pt x="203" y="207"/>
                  </a:lnTo>
                  <a:lnTo>
                    <a:pt x="204" y="221"/>
                  </a:lnTo>
                  <a:lnTo>
                    <a:pt x="207" y="235"/>
                  </a:lnTo>
                  <a:lnTo>
                    <a:pt x="209" y="249"/>
                  </a:lnTo>
                  <a:lnTo>
                    <a:pt x="210" y="281"/>
                  </a:lnTo>
                  <a:lnTo>
                    <a:pt x="207" y="312"/>
                  </a:lnTo>
                  <a:lnTo>
                    <a:pt x="201" y="341"/>
                  </a:lnTo>
                  <a:lnTo>
                    <a:pt x="194" y="371"/>
                  </a:lnTo>
                  <a:lnTo>
                    <a:pt x="187" y="400"/>
                  </a:lnTo>
                  <a:lnTo>
                    <a:pt x="181" y="430"/>
                  </a:lnTo>
                  <a:lnTo>
                    <a:pt x="177" y="459"/>
                  </a:lnTo>
                  <a:lnTo>
                    <a:pt x="178" y="490"/>
                  </a:lnTo>
                  <a:lnTo>
                    <a:pt x="184" y="499"/>
                  </a:lnTo>
                  <a:lnTo>
                    <a:pt x="189" y="509"/>
                  </a:lnTo>
                  <a:lnTo>
                    <a:pt x="194" y="517"/>
                  </a:lnTo>
                  <a:lnTo>
                    <a:pt x="202" y="523"/>
                  </a:lnTo>
                  <a:lnTo>
                    <a:pt x="193" y="525"/>
                  </a:lnTo>
                  <a:lnTo>
                    <a:pt x="184" y="530"/>
                  </a:lnTo>
                  <a:lnTo>
                    <a:pt x="176" y="536"/>
                  </a:lnTo>
                  <a:lnTo>
                    <a:pt x="167" y="542"/>
                  </a:lnTo>
                  <a:lnTo>
                    <a:pt x="158" y="547"/>
                  </a:lnTo>
                  <a:lnTo>
                    <a:pt x="149" y="548"/>
                  </a:lnTo>
                  <a:lnTo>
                    <a:pt x="139" y="547"/>
                  </a:lnTo>
                  <a:lnTo>
                    <a:pt x="130" y="540"/>
                  </a:lnTo>
                  <a:lnTo>
                    <a:pt x="112" y="529"/>
                  </a:lnTo>
                  <a:lnTo>
                    <a:pt x="95" y="520"/>
                  </a:lnTo>
                  <a:lnTo>
                    <a:pt x="77" y="508"/>
                  </a:lnTo>
                  <a:lnTo>
                    <a:pt x="60" y="497"/>
                  </a:lnTo>
                  <a:lnTo>
                    <a:pt x="44" y="484"/>
                  </a:lnTo>
                  <a:lnTo>
                    <a:pt x="28" y="470"/>
                  </a:lnTo>
                  <a:lnTo>
                    <a:pt x="13" y="456"/>
                  </a:lnTo>
                  <a:lnTo>
                    <a:pt x="0" y="438"/>
                  </a:lnTo>
                  <a:lnTo>
                    <a:pt x="8" y="415"/>
                  </a:lnTo>
                  <a:lnTo>
                    <a:pt x="13" y="390"/>
                  </a:lnTo>
                  <a:lnTo>
                    <a:pt x="14" y="365"/>
                  </a:lnTo>
                  <a:lnTo>
                    <a:pt x="18" y="339"/>
                  </a:lnTo>
                  <a:close/>
                </a:path>
              </a:pathLst>
            </a:custGeom>
            <a:solidFill>
              <a:srgbClr val="9E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8" name="Freeform 32"/>
            <p:cNvSpPr>
              <a:spLocks/>
            </p:cNvSpPr>
            <p:nvPr/>
          </p:nvSpPr>
          <p:spPr bwMode="auto">
            <a:xfrm>
              <a:off x="3364" y="2618"/>
              <a:ext cx="85" cy="96"/>
            </a:xfrm>
            <a:custGeom>
              <a:avLst/>
              <a:gdLst>
                <a:gd name="T0" fmla="*/ 39 w 85"/>
                <a:gd name="T1" fmla="*/ 0 h 96"/>
                <a:gd name="T2" fmla="*/ 43 w 85"/>
                <a:gd name="T3" fmla="*/ 3 h 96"/>
                <a:gd name="T4" fmla="*/ 47 w 85"/>
                <a:gd name="T5" fmla="*/ 8 h 96"/>
                <a:gd name="T6" fmla="*/ 50 w 85"/>
                <a:gd name="T7" fmla="*/ 14 h 96"/>
                <a:gd name="T8" fmla="*/ 54 w 85"/>
                <a:gd name="T9" fmla="*/ 19 h 96"/>
                <a:gd name="T10" fmla="*/ 61 w 85"/>
                <a:gd name="T11" fmla="*/ 23 h 96"/>
                <a:gd name="T12" fmla="*/ 68 w 85"/>
                <a:gd name="T13" fmla="*/ 28 h 96"/>
                <a:gd name="T14" fmla="*/ 76 w 85"/>
                <a:gd name="T15" fmla="*/ 33 h 96"/>
                <a:gd name="T16" fmla="*/ 85 w 85"/>
                <a:gd name="T17" fmla="*/ 35 h 96"/>
                <a:gd name="T18" fmla="*/ 77 w 85"/>
                <a:gd name="T19" fmla="*/ 39 h 96"/>
                <a:gd name="T20" fmla="*/ 70 w 85"/>
                <a:gd name="T21" fmla="*/ 44 h 96"/>
                <a:gd name="T22" fmla="*/ 65 w 85"/>
                <a:gd name="T23" fmla="*/ 49 h 96"/>
                <a:gd name="T24" fmla="*/ 60 w 85"/>
                <a:gd name="T25" fmla="*/ 56 h 96"/>
                <a:gd name="T26" fmla="*/ 55 w 85"/>
                <a:gd name="T27" fmla="*/ 62 h 96"/>
                <a:gd name="T28" fmla="*/ 50 w 85"/>
                <a:gd name="T29" fmla="*/ 69 h 96"/>
                <a:gd name="T30" fmla="*/ 47 w 85"/>
                <a:gd name="T31" fmla="*/ 78 h 96"/>
                <a:gd name="T32" fmla="*/ 44 w 85"/>
                <a:gd name="T33" fmla="*/ 85 h 96"/>
                <a:gd name="T34" fmla="*/ 40 w 85"/>
                <a:gd name="T35" fmla="*/ 87 h 96"/>
                <a:gd name="T36" fmla="*/ 35 w 85"/>
                <a:gd name="T37" fmla="*/ 89 h 96"/>
                <a:gd name="T38" fmla="*/ 30 w 85"/>
                <a:gd name="T39" fmla="*/ 91 h 96"/>
                <a:gd name="T40" fmla="*/ 24 w 85"/>
                <a:gd name="T41" fmla="*/ 91 h 96"/>
                <a:gd name="T42" fmla="*/ 18 w 85"/>
                <a:gd name="T43" fmla="*/ 92 h 96"/>
                <a:gd name="T44" fmla="*/ 13 w 85"/>
                <a:gd name="T45" fmla="*/ 93 h 96"/>
                <a:gd name="T46" fmla="*/ 7 w 85"/>
                <a:gd name="T47" fmla="*/ 94 h 96"/>
                <a:gd name="T48" fmla="*/ 2 w 85"/>
                <a:gd name="T49" fmla="*/ 96 h 96"/>
                <a:gd name="T50" fmla="*/ 0 w 85"/>
                <a:gd name="T51" fmla="*/ 82 h 96"/>
                <a:gd name="T52" fmla="*/ 0 w 85"/>
                <a:gd name="T53" fmla="*/ 68 h 96"/>
                <a:gd name="T54" fmla="*/ 1 w 85"/>
                <a:gd name="T55" fmla="*/ 54 h 96"/>
                <a:gd name="T56" fmla="*/ 4 w 85"/>
                <a:gd name="T57" fmla="*/ 41 h 96"/>
                <a:gd name="T58" fmla="*/ 9 w 85"/>
                <a:gd name="T59" fmla="*/ 28 h 96"/>
                <a:gd name="T60" fmla="*/ 16 w 85"/>
                <a:gd name="T61" fmla="*/ 16 h 96"/>
                <a:gd name="T62" fmla="*/ 27 w 85"/>
                <a:gd name="T63" fmla="*/ 7 h 96"/>
                <a:gd name="T64" fmla="*/ 39 w 85"/>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96">
                  <a:moveTo>
                    <a:pt x="39" y="0"/>
                  </a:moveTo>
                  <a:lnTo>
                    <a:pt x="43" y="3"/>
                  </a:lnTo>
                  <a:lnTo>
                    <a:pt x="47" y="8"/>
                  </a:lnTo>
                  <a:lnTo>
                    <a:pt x="50" y="14"/>
                  </a:lnTo>
                  <a:lnTo>
                    <a:pt x="54" y="19"/>
                  </a:lnTo>
                  <a:lnTo>
                    <a:pt x="61" y="23"/>
                  </a:lnTo>
                  <a:lnTo>
                    <a:pt x="68" y="28"/>
                  </a:lnTo>
                  <a:lnTo>
                    <a:pt x="76" y="33"/>
                  </a:lnTo>
                  <a:lnTo>
                    <a:pt x="85" y="35"/>
                  </a:lnTo>
                  <a:lnTo>
                    <a:pt x="77" y="39"/>
                  </a:lnTo>
                  <a:lnTo>
                    <a:pt x="70" y="44"/>
                  </a:lnTo>
                  <a:lnTo>
                    <a:pt x="65" y="49"/>
                  </a:lnTo>
                  <a:lnTo>
                    <a:pt x="60" y="56"/>
                  </a:lnTo>
                  <a:lnTo>
                    <a:pt x="55" y="62"/>
                  </a:lnTo>
                  <a:lnTo>
                    <a:pt x="50" y="69"/>
                  </a:lnTo>
                  <a:lnTo>
                    <a:pt x="47" y="78"/>
                  </a:lnTo>
                  <a:lnTo>
                    <a:pt x="44" y="85"/>
                  </a:lnTo>
                  <a:lnTo>
                    <a:pt x="40" y="87"/>
                  </a:lnTo>
                  <a:lnTo>
                    <a:pt x="35" y="89"/>
                  </a:lnTo>
                  <a:lnTo>
                    <a:pt x="30" y="91"/>
                  </a:lnTo>
                  <a:lnTo>
                    <a:pt x="24" y="91"/>
                  </a:lnTo>
                  <a:lnTo>
                    <a:pt x="18" y="92"/>
                  </a:lnTo>
                  <a:lnTo>
                    <a:pt x="13" y="93"/>
                  </a:lnTo>
                  <a:lnTo>
                    <a:pt x="7" y="94"/>
                  </a:lnTo>
                  <a:lnTo>
                    <a:pt x="2" y="96"/>
                  </a:lnTo>
                  <a:lnTo>
                    <a:pt x="0" y="82"/>
                  </a:lnTo>
                  <a:lnTo>
                    <a:pt x="0" y="68"/>
                  </a:lnTo>
                  <a:lnTo>
                    <a:pt x="1" y="54"/>
                  </a:lnTo>
                  <a:lnTo>
                    <a:pt x="4" y="41"/>
                  </a:lnTo>
                  <a:lnTo>
                    <a:pt x="9" y="28"/>
                  </a:lnTo>
                  <a:lnTo>
                    <a:pt x="16" y="16"/>
                  </a:lnTo>
                  <a:lnTo>
                    <a:pt x="27" y="7"/>
                  </a:lnTo>
                  <a:lnTo>
                    <a:pt x="3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89" name="Freeform 33"/>
            <p:cNvSpPr>
              <a:spLocks/>
            </p:cNvSpPr>
            <p:nvPr/>
          </p:nvSpPr>
          <p:spPr bwMode="auto">
            <a:xfrm>
              <a:off x="3346" y="3336"/>
              <a:ext cx="171" cy="92"/>
            </a:xfrm>
            <a:custGeom>
              <a:avLst/>
              <a:gdLst>
                <a:gd name="T0" fmla="*/ 19 w 171"/>
                <a:gd name="T1" fmla="*/ 2 h 92"/>
                <a:gd name="T2" fmla="*/ 42 w 171"/>
                <a:gd name="T3" fmla="*/ 0 h 92"/>
                <a:gd name="T4" fmla="*/ 65 w 171"/>
                <a:gd name="T5" fmla="*/ 4 h 92"/>
                <a:gd name="T6" fmla="*/ 86 w 171"/>
                <a:gd name="T7" fmla="*/ 12 h 92"/>
                <a:gd name="T8" fmla="*/ 105 w 171"/>
                <a:gd name="T9" fmla="*/ 24 h 92"/>
                <a:gd name="T10" fmla="*/ 124 w 171"/>
                <a:gd name="T11" fmla="*/ 38 h 92"/>
                <a:gd name="T12" fmla="*/ 140 w 171"/>
                <a:gd name="T13" fmla="*/ 55 h 92"/>
                <a:gd name="T14" fmla="*/ 157 w 171"/>
                <a:gd name="T15" fmla="*/ 74 h 92"/>
                <a:gd name="T16" fmla="*/ 171 w 171"/>
                <a:gd name="T17" fmla="*/ 92 h 92"/>
                <a:gd name="T18" fmla="*/ 152 w 171"/>
                <a:gd name="T19" fmla="*/ 88 h 92"/>
                <a:gd name="T20" fmla="*/ 134 w 171"/>
                <a:gd name="T21" fmla="*/ 82 h 92"/>
                <a:gd name="T22" fmla="*/ 116 w 171"/>
                <a:gd name="T23" fmla="*/ 77 h 92"/>
                <a:gd name="T24" fmla="*/ 98 w 171"/>
                <a:gd name="T25" fmla="*/ 71 h 92"/>
                <a:gd name="T26" fmla="*/ 79 w 171"/>
                <a:gd name="T27" fmla="*/ 66 h 92"/>
                <a:gd name="T28" fmla="*/ 60 w 171"/>
                <a:gd name="T29" fmla="*/ 63 h 92"/>
                <a:gd name="T30" fmla="*/ 40 w 171"/>
                <a:gd name="T31" fmla="*/ 61 h 92"/>
                <a:gd name="T32" fmla="*/ 20 w 171"/>
                <a:gd name="T33" fmla="*/ 59 h 92"/>
                <a:gd name="T34" fmla="*/ 16 w 171"/>
                <a:gd name="T35" fmla="*/ 52 h 92"/>
                <a:gd name="T36" fmla="*/ 12 w 171"/>
                <a:gd name="T37" fmla="*/ 43 h 92"/>
                <a:gd name="T38" fmla="*/ 7 w 171"/>
                <a:gd name="T39" fmla="*/ 33 h 92"/>
                <a:gd name="T40" fmla="*/ 2 w 171"/>
                <a:gd name="T41" fmla="*/ 24 h 92"/>
                <a:gd name="T42" fmla="*/ 0 w 171"/>
                <a:gd name="T43" fmla="*/ 16 h 92"/>
                <a:gd name="T44" fmla="*/ 1 w 171"/>
                <a:gd name="T45" fmla="*/ 9 h 92"/>
                <a:gd name="T46" fmla="*/ 7 w 171"/>
                <a:gd name="T47" fmla="*/ 4 h 92"/>
                <a:gd name="T48" fmla="*/ 19 w 171"/>
                <a:gd name="T49"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92">
                  <a:moveTo>
                    <a:pt x="19" y="2"/>
                  </a:moveTo>
                  <a:lnTo>
                    <a:pt x="42" y="0"/>
                  </a:lnTo>
                  <a:lnTo>
                    <a:pt x="65" y="4"/>
                  </a:lnTo>
                  <a:lnTo>
                    <a:pt x="86" y="12"/>
                  </a:lnTo>
                  <a:lnTo>
                    <a:pt x="105" y="24"/>
                  </a:lnTo>
                  <a:lnTo>
                    <a:pt x="124" y="38"/>
                  </a:lnTo>
                  <a:lnTo>
                    <a:pt x="140" y="55"/>
                  </a:lnTo>
                  <a:lnTo>
                    <a:pt x="157" y="74"/>
                  </a:lnTo>
                  <a:lnTo>
                    <a:pt x="171" y="92"/>
                  </a:lnTo>
                  <a:lnTo>
                    <a:pt x="152" y="88"/>
                  </a:lnTo>
                  <a:lnTo>
                    <a:pt x="134" y="82"/>
                  </a:lnTo>
                  <a:lnTo>
                    <a:pt x="116" y="77"/>
                  </a:lnTo>
                  <a:lnTo>
                    <a:pt x="98" y="71"/>
                  </a:lnTo>
                  <a:lnTo>
                    <a:pt x="79" y="66"/>
                  </a:lnTo>
                  <a:lnTo>
                    <a:pt x="60" y="63"/>
                  </a:lnTo>
                  <a:lnTo>
                    <a:pt x="40" y="61"/>
                  </a:lnTo>
                  <a:lnTo>
                    <a:pt x="20" y="59"/>
                  </a:lnTo>
                  <a:lnTo>
                    <a:pt x="16" y="52"/>
                  </a:lnTo>
                  <a:lnTo>
                    <a:pt x="12" y="43"/>
                  </a:lnTo>
                  <a:lnTo>
                    <a:pt x="7" y="33"/>
                  </a:lnTo>
                  <a:lnTo>
                    <a:pt x="2" y="24"/>
                  </a:lnTo>
                  <a:lnTo>
                    <a:pt x="0" y="16"/>
                  </a:lnTo>
                  <a:lnTo>
                    <a:pt x="1" y="9"/>
                  </a:lnTo>
                  <a:lnTo>
                    <a:pt x="7" y="4"/>
                  </a:lnTo>
                  <a:lnTo>
                    <a:pt x="1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0" name="Freeform 34"/>
            <p:cNvSpPr>
              <a:spLocks/>
            </p:cNvSpPr>
            <p:nvPr/>
          </p:nvSpPr>
          <p:spPr bwMode="auto">
            <a:xfrm>
              <a:off x="3366" y="3273"/>
              <a:ext cx="263" cy="174"/>
            </a:xfrm>
            <a:custGeom>
              <a:avLst/>
              <a:gdLst>
                <a:gd name="T0" fmla="*/ 114 w 263"/>
                <a:gd name="T1" fmla="*/ 3 h 174"/>
                <a:gd name="T2" fmla="*/ 138 w 263"/>
                <a:gd name="T3" fmla="*/ 17 h 174"/>
                <a:gd name="T4" fmla="*/ 158 w 263"/>
                <a:gd name="T5" fmla="*/ 34 h 174"/>
                <a:gd name="T6" fmla="*/ 178 w 263"/>
                <a:gd name="T7" fmla="*/ 52 h 174"/>
                <a:gd name="T8" fmla="*/ 196 w 263"/>
                <a:gd name="T9" fmla="*/ 72 h 174"/>
                <a:gd name="T10" fmla="*/ 212 w 263"/>
                <a:gd name="T11" fmla="*/ 93 h 174"/>
                <a:gd name="T12" fmla="*/ 230 w 263"/>
                <a:gd name="T13" fmla="*/ 114 h 174"/>
                <a:gd name="T14" fmla="*/ 247 w 263"/>
                <a:gd name="T15" fmla="*/ 137 h 174"/>
                <a:gd name="T16" fmla="*/ 263 w 263"/>
                <a:gd name="T17" fmla="*/ 159 h 174"/>
                <a:gd name="T18" fmla="*/ 256 w 263"/>
                <a:gd name="T19" fmla="*/ 160 h 174"/>
                <a:gd name="T20" fmla="*/ 250 w 263"/>
                <a:gd name="T21" fmla="*/ 162 h 174"/>
                <a:gd name="T22" fmla="*/ 243 w 263"/>
                <a:gd name="T23" fmla="*/ 165 h 174"/>
                <a:gd name="T24" fmla="*/ 237 w 263"/>
                <a:gd name="T25" fmla="*/ 168 h 174"/>
                <a:gd name="T26" fmla="*/ 230 w 263"/>
                <a:gd name="T27" fmla="*/ 171 h 174"/>
                <a:gd name="T28" fmla="*/ 223 w 263"/>
                <a:gd name="T29" fmla="*/ 173 h 174"/>
                <a:gd name="T30" fmla="*/ 216 w 263"/>
                <a:gd name="T31" fmla="*/ 174 h 174"/>
                <a:gd name="T32" fmla="*/ 209 w 263"/>
                <a:gd name="T33" fmla="*/ 174 h 174"/>
                <a:gd name="T34" fmla="*/ 202 w 263"/>
                <a:gd name="T35" fmla="*/ 157 h 174"/>
                <a:gd name="T36" fmla="*/ 192 w 263"/>
                <a:gd name="T37" fmla="*/ 139 h 174"/>
                <a:gd name="T38" fmla="*/ 181 w 263"/>
                <a:gd name="T39" fmla="*/ 122 h 174"/>
                <a:gd name="T40" fmla="*/ 168 w 263"/>
                <a:gd name="T41" fmla="*/ 106 h 174"/>
                <a:gd name="T42" fmla="*/ 153 w 263"/>
                <a:gd name="T43" fmla="*/ 92 h 174"/>
                <a:gd name="T44" fmla="*/ 138 w 263"/>
                <a:gd name="T45" fmla="*/ 78 h 174"/>
                <a:gd name="T46" fmla="*/ 122 w 263"/>
                <a:gd name="T47" fmla="*/ 67 h 174"/>
                <a:gd name="T48" fmla="*/ 105 w 263"/>
                <a:gd name="T49" fmla="*/ 57 h 174"/>
                <a:gd name="T50" fmla="*/ 92 w 263"/>
                <a:gd name="T51" fmla="*/ 55 h 174"/>
                <a:gd name="T52" fmla="*/ 79 w 263"/>
                <a:gd name="T53" fmla="*/ 52 h 174"/>
                <a:gd name="T54" fmla="*/ 66 w 263"/>
                <a:gd name="T55" fmla="*/ 49 h 174"/>
                <a:gd name="T56" fmla="*/ 53 w 263"/>
                <a:gd name="T57" fmla="*/ 46 h 174"/>
                <a:gd name="T58" fmla="*/ 40 w 263"/>
                <a:gd name="T59" fmla="*/ 43 h 174"/>
                <a:gd name="T60" fmla="*/ 27 w 263"/>
                <a:gd name="T61" fmla="*/ 42 h 174"/>
                <a:gd name="T62" fmla="*/ 14 w 263"/>
                <a:gd name="T63" fmla="*/ 42 h 174"/>
                <a:gd name="T64" fmla="*/ 0 w 263"/>
                <a:gd name="T65" fmla="*/ 43 h 174"/>
                <a:gd name="T66" fmla="*/ 14 w 263"/>
                <a:gd name="T67" fmla="*/ 36 h 174"/>
                <a:gd name="T68" fmla="*/ 27 w 263"/>
                <a:gd name="T69" fmla="*/ 28 h 174"/>
                <a:gd name="T70" fmla="*/ 41 w 263"/>
                <a:gd name="T71" fmla="*/ 20 h 174"/>
                <a:gd name="T72" fmla="*/ 55 w 263"/>
                <a:gd name="T73" fmla="*/ 11 h 174"/>
                <a:gd name="T74" fmla="*/ 70 w 263"/>
                <a:gd name="T75" fmla="*/ 6 h 174"/>
                <a:gd name="T76" fmla="*/ 84 w 263"/>
                <a:gd name="T77" fmla="*/ 1 h 174"/>
                <a:gd name="T78" fmla="*/ 99 w 263"/>
                <a:gd name="T79" fmla="*/ 0 h 174"/>
                <a:gd name="T80" fmla="*/ 114 w 263"/>
                <a:gd name="T8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174">
                  <a:moveTo>
                    <a:pt x="114" y="3"/>
                  </a:moveTo>
                  <a:lnTo>
                    <a:pt x="138" y="17"/>
                  </a:lnTo>
                  <a:lnTo>
                    <a:pt x="158" y="34"/>
                  </a:lnTo>
                  <a:lnTo>
                    <a:pt x="178" y="52"/>
                  </a:lnTo>
                  <a:lnTo>
                    <a:pt x="196" y="72"/>
                  </a:lnTo>
                  <a:lnTo>
                    <a:pt x="212" y="93"/>
                  </a:lnTo>
                  <a:lnTo>
                    <a:pt x="230" y="114"/>
                  </a:lnTo>
                  <a:lnTo>
                    <a:pt x="247" y="137"/>
                  </a:lnTo>
                  <a:lnTo>
                    <a:pt x="263" y="159"/>
                  </a:lnTo>
                  <a:lnTo>
                    <a:pt x="256" y="160"/>
                  </a:lnTo>
                  <a:lnTo>
                    <a:pt x="250" y="162"/>
                  </a:lnTo>
                  <a:lnTo>
                    <a:pt x="243" y="165"/>
                  </a:lnTo>
                  <a:lnTo>
                    <a:pt x="237" y="168"/>
                  </a:lnTo>
                  <a:lnTo>
                    <a:pt x="230" y="171"/>
                  </a:lnTo>
                  <a:lnTo>
                    <a:pt x="223" y="173"/>
                  </a:lnTo>
                  <a:lnTo>
                    <a:pt x="216" y="174"/>
                  </a:lnTo>
                  <a:lnTo>
                    <a:pt x="209" y="174"/>
                  </a:lnTo>
                  <a:lnTo>
                    <a:pt x="202" y="157"/>
                  </a:lnTo>
                  <a:lnTo>
                    <a:pt x="192" y="139"/>
                  </a:lnTo>
                  <a:lnTo>
                    <a:pt x="181" y="122"/>
                  </a:lnTo>
                  <a:lnTo>
                    <a:pt x="168" y="106"/>
                  </a:lnTo>
                  <a:lnTo>
                    <a:pt x="153" y="92"/>
                  </a:lnTo>
                  <a:lnTo>
                    <a:pt x="138" y="78"/>
                  </a:lnTo>
                  <a:lnTo>
                    <a:pt x="122" y="67"/>
                  </a:lnTo>
                  <a:lnTo>
                    <a:pt x="105" y="57"/>
                  </a:lnTo>
                  <a:lnTo>
                    <a:pt x="92" y="55"/>
                  </a:lnTo>
                  <a:lnTo>
                    <a:pt x="79" y="52"/>
                  </a:lnTo>
                  <a:lnTo>
                    <a:pt x="66" y="49"/>
                  </a:lnTo>
                  <a:lnTo>
                    <a:pt x="53" y="46"/>
                  </a:lnTo>
                  <a:lnTo>
                    <a:pt x="40" y="43"/>
                  </a:lnTo>
                  <a:lnTo>
                    <a:pt x="27" y="42"/>
                  </a:lnTo>
                  <a:lnTo>
                    <a:pt x="14" y="42"/>
                  </a:lnTo>
                  <a:lnTo>
                    <a:pt x="0" y="43"/>
                  </a:lnTo>
                  <a:lnTo>
                    <a:pt x="14" y="36"/>
                  </a:lnTo>
                  <a:lnTo>
                    <a:pt x="27" y="28"/>
                  </a:lnTo>
                  <a:lnTo>
                    <a:pt x="41" y="20"/>
                  </a:lnTo>
                  <a:lnTo>
                    <a:pt x="55" y="11"/>
                  </a:lnTo>
                  <a:lnTo>
                    <a:pt x="70" y="6"/>
                  </a:lnTo>
                  <a:lnTo>
                    <a:pt x="84" y="1"/>
                  </a:lnTo>
                  <a:lnTo>
                    <a:pt x="99" y="0"/>
                  </a:lnTo>
                  <a:lnTo>
                    <a:pt x="1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1" name="Freeform 35"/>
            <p:cNvSpPr>
              <a:spLocks/>
            </p:cNvSpPr>
            <p:nvPr/>
          </p:nvSpPr>
          <p:spPr bwMode="auto">
            <a:xfrm>
              <a:off x="3430" y="2318"/>
              <a:ext cx="388" cy="328"/>
            </a:xfrm>
            <a:custGeom>
              <a:avLst/>
              <a:gdLst>
                <a:gd name="T0" fmla="*/ 28 w 388"/>
                <a:gd name="T1" fmla="*/ 267 h 328"/>
                <a:gd name="T2" fmla="*/ 16 w 388"/>
                <a:gd name="T3" fmla="*/ 271 h 328"/>
                <a:gd name="T4" fmla="*/ 16 w 388"/>
                <a:gd name="T5" fmla="*/ 282 h 328"/>
                <a:gd name="T6" fmla="*/ 27 w 388"/>
                <a:gd name="T7" fmla="*/ 290 h 328"/>
                <a:gd name="T8" fmla="*/ 50 w 388"/>
                <a:gd name="T9" fmla="*/ 280 h 328"/>
                <a:gd name="T10" fmla="*/ 71 w 388"/>
                <a:gd name="T11" fmla="*/ 250 h 328"/>
                <a:gd name="T12" fmla="*/ 76 w 388"/>
                <a:gd name="T13" fmla="*/ 215 h 328"/>
                <a:gd name="T14" fmla="*/ 78 w 388"/>
                <a:gd name="T15" fmla="*/ 175 h 328"/>
                <a:gd name="T16" fmla="*/ 76 w 388"/>
                <a:gd name="T17" fmla="*/ 151 h 328"/>
                <a:gd name="T18" fmla="*/ 75 w 388"/>
                <a:gd name="T19" fmla="*/ 140 h 328"/>
                <a:gd name="T20" fmla="*/ 91 w 388"/>
                <a:gd name="T21" fmla="*/ 142 h 328"/>
                <a:gd name="T22" fmla="*/ 120 w 388"/>
                <a:gd name="T23" fmla="*/ 157 h 328"/>
                <a:gd name="T24" fmla="*/ 148 w 388"/>
                <a:gd name="T25" fmla="*/ 173 h 328"/>
                <a:gd name="T26" fmla="*/ 179 w 388"/>
                <a:gd name="T27" fmla="*/ 188 h 328"/>
                <a:gd name="T28" fmla="*/ 203 w 388"/>
                <a:gd name="T29" fmla="*/ 192 h 328"/>
                <a:gd name="T30" fmla="*/ 218 w 388"/>
                <a:gd name="T31" fmla="*/ 195 h 328"/>
                <a:gd name="T32" fmla="*/ 233 w 388"/>
                <a:gd name="T33" fmla="*/ 197 h 328"/>
                <a:gd name="T34" fmla="*/ 245 w 388"/>
                <a:gd name="T35" fmla="*/ 203 h 328"/>
                <a:gd name="T36" fmla="*/ 257 w 388"/>
                <a:gd name="T37" fmla="*/ 205 h 328"/>
                <a:gd name="T38" fmla="*/ 265 w 388"/>
                <a:gd name="T39" fmla="*/ 193 h 328"/>
                <a:gd name="T40" fmla="*/ 274 w 388"/>
                <a:gd name="T41" fmla="*/ 164 h 328"/>
                <a:gd name="T42" fmla="*/ 292 w 388"/>
                <a:gd name="T43" fmla="*/ 113 h 328"/>
                <a:gd name="T44" fmla="*/ 314 w 388"/>
                <a:gd name="T45" fmla="*/ 65 h 328"/>
                <a:gd name="T46" fmla="*/ 344 w 388"/>
                <a:gd name="T47" fmla="*/ 20 h 328"/>
                <a:gd name="T48" fmla="*/ 375 w 388"/>
                <a:gd name="T49" fmla="*/ 6 h 328"/>
                <a:gd name="T50" fmla="*/ 383 w 388"/>
                <a:gd name="T51" fmla="*/ 31 h 328"/>
                <a:gd name="T52" fmla="*/ 381 w 388"/>
                <a:gd name="T53" fmla="*/ 57 h 328"/>
                <a:gd name="T54" fmla="*/ 366 w 388"/>
                <a:gd name="T55" fmla="*/ 81 h 328"/>
                <a:gd name="T56" fmla="*/ 353 w 388"/>
                <a:gd name="T57" fmla="*/ 107 h 328"/>
                <a:gd name="T58" fmla="*/ 340 w 388"/>
                <a:gd name="T59" fmla="*/ 133 h 328"/>
                <a:gd name="T60" fmla="*/ 276 w 388"/>
                <a:gd name="T61" fmla="*/ 282 h 328"/>
                <a:gd name="T62" fmla="*/ 259 w 388"/>
                <a:gd name="T63" fmla="*/ 289 h 328"/>
                <a:gd name="T64" fmla="*/ 245 w 388"/>
                <a:gd name="T65" fmla="*/ 301 h 328"/>
                <a:gd name="T66" fmla="*/ 231 w 388"/>
                <a:gd name="T67" fmla="*/ 315 h 328"/>
                <a:gd name="T68" fmla="*/ 218 w 388"/>
                <a:gd name="T69" fmla="*/ 327 h 328"/>
                <a:gd name="T70" fmla="*/ 198 w 388"/>
                <a:gd name="T71" fmla="*/ 327 h 328"/>
                <a:gd name="T72" fmla="*/ 177 w 388"/>
                <a:gd name="T73" fmla="*/ 328 h 328"/>
                <a:gd name="T74" fmla="*/ 158 w 388"/>
                <a:gd name="T75" fmla="*/ 328 h 328"/>
                <a:gd name="T76" fmla="*/ 139 w 388"/>
                <a:gd name="T77" fmla="*/ 321 h 328"/>
                <a:gd name="T78" fmla="*/ 112 w 388"/>
                <a:gd name="T79" fmla="*/ 313 h 328"/>
                <a:gd name="T80" fmla="*/ 83 w 388"/>
                <a:gd name="T81" fmla="*/ 307 h 328"/>
                <a:gd name="T82" fmla="*/ 54 w 388"/>
                <a:gd name="T83" fmla="*/ 303 h 328"/>
                <a:gd name="T84" fmla="*/ 24 w 388"/>
                <a:gd name="T85" fmla="*/ 300 h 328"/>
                <a:gd name="T86" fmla="*/ 10 w 388"/>
                <a:gd name="T87" fmla="*/ 290 h 328"/>
                <a:gd name="T88" fmla="*/ 1 w 388"/>
                <a:gd name="T89" fmla="*/ 276 h 328"/>
                <a:gd name="T90" fmla="*/ 1 w 388"/>
                <a:gd name="T91" fmla="*/ 262 h 328"/>
                <a:gd name="T92" fmla="*/ 0 w 388"/>
                <a:gd name="T93" fmla="*/ 24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8" h="328">
                  <a:moveTo>
                    <a:pt x="32" y="267"/>
                  </a:moveTo>
                  <a:lnTo>
                    <a:pt x="28" y="267"/>
                  </a:lnTo>
                  <a:lnTo>
                    <a:pt x="22" y="268"/>
                  </a:lnTo>
                  <a:lnTo>
                    <a:pt x="16" y="271"/>
                  </a:lnTo>
                  <a:lnTo>
                    <a:pt x="13" y="276"/>
                  </a:lnTo>
                  <a:lnTo>
                    <a:pt x="16" y="282"/>
                  </a:lnTo>
                  <a:lnTo>
                    <a:pt x="21" y="288"/>
                  </a:lnTo>
                  <a:lnTo>
                    <a:pt x="27" y="290"/>
                  </a:lnTo>
                  <a:lnTo>
                    <a:pt x="33" y="290"/>
                  </a:lnTo>
                  <a:lnTo>
                    <a:pt x="50" y="280"/>
                  </a:lnTo>
                  <a:lnTo>
                    <a:pt x="62" y="267"/>
                  </a:lnTo>
                  <a:lnTo>
                    <a:pt x="71" y="250"/>
                  </a:lnTo>
                  <a:lnTo>
                    <a:pt x="75" y="234"/>
                  </a:lnTo>
                  <a:lnTo>
                    <a:pt x="76" y="215"/>
                  </a:lnTo>
                  <a:lnTo>
                    <a:pt x="78" y="195"/>
                  </a:lnTo>
                  <a:lnTo>
                    <a:pt x="78" y="175"/>
                  </a:lnTo>
                  <a:lnTo>
                    <a:pt x="78" y="156"/>
                  </a:lnTo>
                  <a:lnTo>
                    <a:pt x="76" y="151"/>
                  </a:lnTo>
                  <a:lnTo>
                    <a:pt x="76" y="146"/>
                  </a:lnTo>
                  <a:lnTo>
                    <a:pt x="75" y="140"/>
                  </a:lnTo>
                  <a:lnTo>
                    <a:pt x="74" y="137"/>
                  </a:lnTo>
                  <a:lnTo>
                    <a:pt x="91" y="142"/>
                  </a:lnTo>
                  <a:lnTo>
                    <a:pt x="106" y="149"/>
                  </a:lnTo>
                  <a:lnTo>
                    <a:pt x="120" y="157"/>
                  </a:lnTo>
                  <a:lnTo>
                    <a:pt x="134" y="165"/>
                  </a:lnTo>
                  <a:lnTo>
                    <a:pt x="148" y="173"/>
                  </a:lnTo>
                  <a:lnTo>
                    <a:pt x="164" y="182"/>
                  </a:lnTo>
                  <a:lnTo>
                    <a:pt x="179" y="188"/>
                  </a:lnTo>
                  <a:lnTo>
                    <a:pt x="196" y="191"/>
                  </a:lnTo>
                  <a:lnTo>
                    <a:pt x="203" y="192"/>
                  </a:lnTo>
                  <a:lnTo>
                    <a:pt x="211" y="193"/>
                  </a:lnTo>
                  <a:lnTo>
                    <a:pt x="218" y="195"/>
                  </a:lnTo>
                  <a:lnTo>
                    <a:pt x="225" y="195"/>
                  </a:lnTo>
                  <a:lnTo>
                    <a:pt x="233" y="197"/>
                  </a:lnTo>
                  <a:lnTo>
                    <a:pt x="239" y="199"/>
                  </a:lnTo>
                  <a:lnTo>
                    <a:pt x="245" y="203"/>
                  </a:lnTo>
                  <a:lnTo>
                    <a:pt x="251" y="209"/>
                  </a:lnTo>
                  <a:lnTo>
                    <a:pt x="257" y="205"/>
                  </a:lnTo>
                  <a:lnTo>
                    <a:pt x="263" y="199"/>
                  </a:lnTo>
                  <a:lnTo>
                    <a:pt x="265" y="193"/>
                  </a:lnTo>
                  <a:lnTo>
                    <a:pt x="263" y="189"/>
                  </a:lnTo>
                  <a:lnTo>
                    <a:pt x="274" y="164"/>
                  </a:lnTo>
                  <a:lnTo>
                    <a:pt x="283" y="138"/>
                  </a:lnTo>
                  <a:lnTo>
                    <a:pt x="292" y="113"/>
                  </a:lnTo>
                  <a:lnTo>
                    <a:pt x="303" y="88"/>
                  </a:lnTo>
                  <a:lnTo>
                    <a:pt x="314" y="65"/>
                  </a:lnTo>
                  <a:lnTo>
                    <a:pt x="328" y="41"/>
                  </a:lnTo>
                  <a:lnTo>
                    <a:pt x="344" y="20"/>
                  </a:lnTo>
                  <a:lnTo>
                    <a:pt x="363" y="0"/>
                  </a:lnTo>
                  <a:lnTo>
                    <a:pt x="375" y="6"/>
                  </a:lnTo>
                  <a:lnTo>
                    <a:pt x="381" y="18"/>
                  </a:lnTo>
                  <a:lnTo>
                    <a:pt x="383" y="31"/>
                  </a:lnTo>
                  <a:lnTo>
                    <a:pt x="388" y="44"/>
                  </a:lnTo>
                  <a:lnTo>
                    <a:pt x="381" y="57"/>
                  </a:lnTo>
                  <a:lnTo>
                    <a:pt x="373" y="68"/>
                  </a:lnTo>
                  <a:lnTo>
                    <a:pt x="366" y="81"/>
                  </a:lnTo>
                  <a:lnTo>
                    <a:pt x="360" y="94"/>
                  </a:lnTo>
                  <a:lnTo>
                    <a:pt x="353" y="107"/>
                  </a:lnTo>
                  <a:lnTo>
                    <a:pt x="346" y="120"/>
                  </a:lnTo>
                  <a:lnTo>
                    <a:pt x="340" y="133"/>
                  </a:lnTo>
                  <a:lnTo>
                    <a:pt x="334" y="146"/>
                  </a:lnTo>
                  <a:lnTo>
                    <a:pt x="276" y="282"/>
                  </a:lnTo>
                  <a:lnTo>
                    <a:pt x="268" y="285"/>
                  </a:lnTo>
                  <a:lnTo>
                    <a:pt x="259" y="289"/>
                  </a:lnTo>
                  <a:lnTo>
                    <a:pt x="252" y="295"/>
                  </a:lnTo>
                  <a:lnTo>
                    <a:pt x="245" y="301"/>
                  </a:lnTo>
                  <a:lnTo>
                    <a:pt x="238" y="308"/>
                  </a:lnTo>
                  <a:lnTo>
                    <a:pt x="231" y="315"/>
                  </a:lnTo>
                  <a:lnTo>
                    <a:pt x="225" y="321"/>
                  </a:lnTo>
                  <a:lnTo>
                    <a:pt x="218" y="327"/>
                  </a:lnTo>
                  <a:lnTo>
                    <a:pt x="207" y="327"/>
                  </a:lnTo>
                  <a:lnTo>
                    <a:pt x="198" y="327"/>
                  </a:lnTo>
                  <a:lnTo>
                    <a:pt x="187" y="328"/>
                  </a:lnTo>
                  <a:lnTo>
                    <a:pt x="177" y="328"/>
                  </a:lnTo>
                  <a:lnTo>
                    <a:pt x="167" y="328"/>
                  </a:lnTo>
                  <a:lnTo>
                    <a:pt x="158" y="328"/>
                  </a:lnTo>
                  <a:lnTo>
                    <a:pt x="148" y="326"/>
                  </a:lnTo>
                  <a:lnTo>
                    <a:pt x="139" y="321"/>
                  </a:lnTo>
                  <a:lnTo>
                    <a:pt x="126" y="316"/>
                  </a:lnTo>
                  <a:lnTo>
                    <a:pt x="112" y="313"/>
                  </a:lnTo>
                  <a:lnTo>
                    <a:pt x="98" y="309"/>
                  </a:lnTo>
                  <a:lnTo>
                    <a:pt x="83" y="307"/>
                  </a:lnTo>
                  <a:lnTo>
                    <a:pt x="69" y="304"/>
                  </a:lnTo>
                  <a:lnTo>
                    <a:pt x="54" y="303"/>
                  </a:lnTo>
                  <a:lnTo>
                    <a:pt x="40" y="301"/>
                  </a:lnTo>
                  <a:lnTo>
                    <a:pt x="24" y="300"/>
                  </a:lnTo>
                  <a:lnTo>
                    <a:pt x="17" y="296"/>
                  </a:lnTo>
                  <a:lnTo>
                    <a:pt x="10" y="290"/>
                  </a:lnTo>
                  <a:lnTo>
                    <a:pt x="4" y="284"/>
                  </a:lnTo>
                  <a:lnTo>
                    <a:pt x="1" y="276"/>
                  </a:lnTo>
                  <a:lnTo>
                    <a:pt x="2" y="269"/>
                  </a:lnTo>
                  <a:lnTo>
                    <a:pt x="1" y="262"/>
                  </a:lnTo>
                  <a:lnTo>
                    <a:pt x="0" y="256"/>
                  </a:lnTo>
                  <a:lnTo>
                    <a:pt x="0" y="249"/>
                  </a:lnTo>
                  <a:lnTo>
                    <a:pt x="32" y="267"/>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2" name="Freeform 36"/>
            <p:cNvSpPr>
              <a:spLocks/>
            </p:cNvSpPr>
            <p:nvPr/>
          </p:nvSpPr>
          <p:spPr bwMode="auto">
            <a:xfrm>
              <a:off x="3398" y="3424"/>
              <a:ext cx="154" cy="92"/>
            </a:xfrm>
            <a:custGeom>
              <a:avLst/>
              <a:gdLst>
                <a:gd name="T0" fmla="*/ 25 w 154"/>
                <a:gd name="T1" fmla="*/ 1 h 92"/>
                <a:gd name="T2" fmla="*/ 154 w 154"/>
                <a:gd name="T3" fmla="*/ 43 h 92"/>
                <a:gd name="T4" fmla="*/ 145 w 154"/>
                <a:gd name="T5" fmla="*/ 55 h 92"/>
                <a:gd name="T6" fmla="*/ 137 w 154"/>
                <a:gd name="T7" fmla="*/ 66 h 92"/>
                <a:gd name="T8" fmla="*/ 130 w 154"/>
                <a:gd name="T9" fmla="*/ 79 h 92"/>
                <a:gd name="T10" fmla="*/ 124 w 154"/>
                <a:gd name="T11" fmla="*/ 92 h 92"/>
                <a:gd name="T12" fmla="*/ 107 w 154"/>
                <a:gd name="T13" fmla="*/ 91 h 92"/>
                <a:gd name="T14" fmla="*/ 92 w 154"/>
                <a:gd name="T15" fmla="*/ 88 h 92"/>
                <a:gd name="T16" fmla="*/ 77 w 154"/>
                <a:gd name="T17" fmla="*/ 86 h 92"/>
                <a:gd name="T18" fmla="*/ 62 w 154"/>
                <a:gd name="T19" fmla="*/ 82 h 92"/>
                <a:gd name="T20" fmla="*/ 47 w 154"/>
                <a:gd name="T21" fmla="*/ 79 h 92"/>
                <a:gd name="T22" fmla="*/ 32 w 154"/>
                <a:gd name="T23" fmla="*/ 76 h 92"/>
                <a:gd name="T24" fmla="*/ 16 w 154"/>
                <a:gd name="T25" fmla="*/ 75 h 92"/>
                <a:gd name="T26" fmla="*/ 0 w 154"/>
                <a:gd name="T27" fmla="*/ 74 h 92"/>
                <a:gd name="T28" fmla="*/ 0 w 154"/>
                <a:gd name="T29" fmla="*/ 55 h 92"/>
                <a:gd name="T30" fmla="*/ 1 w 154"/>
                <a:gd name="T31" fmla="*/ 36 h 92"/>
                <a:gd name="T32" fmla="*/ 2 w 154"/>
                <a:gd name="T33" fmla="*/ 19 h 92"/>
                <a:gd name="T34" fmla="*/ 2 w 154"/>
                <a:gd name="T35" fmla="*/ 0 h 92"/>
                <a:gd name="T36" fmla="*/ 25 w 154"/>
                <a:gd name="T37"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92">
                  <a:moveTo>
                    <a:pt x="25" y="1"/>
                  </a:moveTo>
                  <a:lnTo>
                    <a:pt x="154" y="43"/>
                  </a:lnTo>
                  <a:lnTo>
                    <a:pt x="145" y="55"/>
                  </a:lnTo>
                  <a:lnTo>
                    <a:pt x="137" y="66"/>
                  </a:lnTo>
                  <a:lnTo>
                    <a:pt x="130" y="79"/>
                  </a:lnTo>
                  <a:lnTo>
                    <a:pt x="124" y="92"/>
                  </a:lnTo>
                  <a:lnTo>
                    <a:pt x="107" y="91"/>
                  </a:lnTo>
                  <a:lnTo>
                    <a:pt x="92" y="88"/>
                  </a:lnTo>
                  <a:lnTo>
                    <a:pt x="77" y="86"/>
                  </a:lnTo>
                  <a:lnTo>
                    <a:pt x="62" y="82"/>
                  </a:lnTo>
                  <a:lnTo>
                    <a:pt x="47" y="79"/>
                  </a:lnTo>
                  <a:lnTo>
                    <a:pt x="32" y="76"/>
                  </a:lnTo>
                  <a:lnTo>
                    <a:pt x="16" y="75"/>
                  </a:lnTo>
                  <a:lnTo>
                    <a:pt x="0" y="74"/>
                  </a:lnTo>
                  <a:lnTo>
                    <a:pt x="0" y="55"/>
                  </a:lnTo>
                  <a:lnTo>
                    <a:pt x="1" y="36"/>
                  </a:lnTo>
                  <a:lnTo>
                    <a:pt x="2" y="19"/>
                  </a:lnTo>
                  <a:lnTo>
                    <a:pt x="2" y="0"/>
                  </a:lnTo>
                  <a:lnTo>
                    <a:pt x="25"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3" name="Freeform 37"/>
            <p:cNvSpPr>
              <a:spLocks/>
            </p:cNvSpPr>
            <p:nvPr/>
          </p:nvSpPr>
          <p:spPr bwMode="auto">
            <a:xfrm>
              <a:off x="3477" y="2924"/>
              <a:ext cx="9" cy="45"/>
            </a:xfrm>
            <a:custGeom>
              <a:avLst/>
              <a:gdLst>
                <a:gd name="T0" fmla="*/ 7 w 9"/>
                <a:gd name="T1" fmla="*/ 0 h 45"/>
                <a:gd name="T2" fmla="*/ 9 w 9"/>
                <a:gd name="T3" fmla="*/ 0 h 45"/>
                <a:gd name="T4" fmla="*/ 2 w 9"/>
                <a:gd name="T5" fmla="*/ 45 h 45"/>
                <a:gd name="T6" fmla="*/ 1 w 9"/>
                <a:gd name="T7" fmla="*/ 34 h 45"/>
                <a:gd name="T8" fmla="*/ 0 w 9"/>
                <a:gd name="T9" fmla="*/ 21 h 45"/>
                <a:gd name="T10" fmla="*/ 0 w 9"/>
                <a:gd name="T11" fmla="*/ 10 h 45"/>
                <a:gd name="T12" fmla="*/ 7 w 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9" h="45">
                  <a:moveTo>
                    <a:pt x="7" y="0"/>
                  </a:moveTo>
                  <a:lnTo>
                    <a:pt x="9" y="0"/>
                  </a:lnTo>
                  <a:lnTo>
                    <a:pt x="2" y="45"/>
                  </a:lnTo>
                  <a:lnTo>
                    <a:pt x="1" y="34"/>
                  </a:lnTo>
                  <a:lnTo>
                    <a:pt x="0" y="21"/>
                  </a:lnTo>
                  <a:lnTo>
                    <a:pt x="0" y="10"/>
                  </a:lnTo>
                  <a:lnTo>
                    <a:pt x="7" y="0"/>
                  </a:lnTo>
                  <a:close/>
                </a:path>
              </a:pathLst>
            </a:custGeom>
            <a:solidFill>
              <a:srgbClr val="9E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4" name="Freeform 38"/>
            <p:cNvSpPr>
              <a:spLocks/>
            </p:cNvSpPr>
            <p:nvPr/>
          </p:nvSpPr>
          <p:spPr bwMode="auto">
            <a:xfrm>
              <a:off x="3482" y="2600"/>
              <a:ext cx="454" cy="835"/>
            </a:xfrm>
            <a:custGeom>
              <a:avLst/>
              <a:gdLst>
                <a:gd name="T0" fmla="*/ 41 w 454"/>
                <a:gd name="T1" fmla="*/ 529 h 835"/>
                <a:gd name="T2" fmla="*/ 40 w 454"/>
                <a:gd name="T3" fmla="*/ 428 h 835"/>
                <a:gd name="T4" fmla="*/ 40 w 454"/>
                <a:gd name="T5" fmla="*/ 355 h 835"/>
                <a:gd name="T6" fmla="*/ 53 w 454"/>
                <a:gd name="T7" fmla="*/ 308 h 835"/>
                <a:gd name="T8" fmla="*/ 74 w 454"/>
                <a:gd name="T9" fmla="*/ 265 h 835"/>
                <a:gd name="T10" fmla="*/ 105 w 454"/>
                <a:gd name="T11" fmla="*/ 229 h 835"/>
                <a:gd name="T12" fmla="*/ 138 w 454"/>
                <a:gd name="T13" fmla="*/ 206 h 835"/>
                <a:gd name="T14" fmla="*/ 167 w 454"/>
                <a:gd name="T15" fmla="*/ 196 h 835"/>
                <a:gd name="T16" fmla="*/ 197 w 454"/>
                <a:gd name="T17" fmla="*/ 188 h 835"/>
                <a:gd name="T18" fmla="*/ 226 w 454"/>
                <a:gd name="T19" fmla="*/ 179 h 835"/>
                <a:gd name="T20" fmla="*/ 357 w 454"/>
                <a:gd name="T21" fmla="*/ 163 h 835"/>
                <a:gd name="T22" fmla="*/ 354 w 454"/>
                <a:gd name="T23" fmla="*/ 144 h 835"/>
                <a:gd name="T24" fmla="*/ 327 w 454"/>
                <a:gd name="T25" fmla="*/ 143 h 835"/>
                <a:gd name="T26" fmla="*/ 301 w 454"/>
                <a:gd name="T27" fmla="*/ 143 h 835"/>
                <a:gd name="T28" fmla="*/ 275 w 454"/>
                <a:gd name="T29" fmla="*/ 145 h 835"/>
                <a:gd name="T30" fmla="*/ 250 w 454"/>
                <a:gd name="T31" fmla="*/ 149 h 835"/>
                <a:gd name="T32" fmla="*/ 224 w 454"/>
                <a:gd name="T33" fmla="*/ 152 h 835"/>
                <a:gd name="T34" fmla="*/ 199 w 454"/>
                <a:gd name="T35" fmla="*/ 156 h 835"/>
                <a:gd name="T36" fmla="*/ 174 w 454"/>
                <a:gd name="T37" fmla="*/ 160 h 835"/>
                <a:gd name="T38" fmla="*/ 150 w 454"/>
                <a:gd name="T39" fmla="*/ 164 h 835"/>
                <a:gd name="T40" fmla="*/ 170 w 454"/>
                <a:gd name="T41" fmla="*/ 113 h 835"/>
                <a:gd name="T42" fmla="*/ 197 w 454"/>
                <a:gd name="T43" fmla="*/ 62 h 835"/>
                <a:gd name="T44" fmla="*/ 235 w 454"/>
                <a:gd name="T45" fmla="*/ 22 h 835"/>
                <a:gd name="T46" fmla="*/ 288 w 454"/>
                <a:gd name="T47" fmla="*/ 3 h 835"/>
                <a:gd name="T48" fmla="*/ 325 w 454"/>
                <a:gd name="T49" fmla="*/ 0 h 835"/>
                <a:gd name="T50" fmla="*/ 363 w 454"/>
                <a:gd name="T51" fmla="*/ 1 h 835"/>
                <a:gd name="T52" fmla="*/ 399 w 454"/>
                <a:gd name="T53" fmla="*/ 8 h 835"/>
                <a:gd name="T54" fmla="*/ 430 w 454"/>
                <a:gd name="T55" fmla="*/ 24 h 835"/>
                <a:gd name="T56" fmla="*/ 409 w 454"/>
                <a:gd name="T57" fmla="*/ 67 h 835"/>
                <a:gd name="T58" fmla="*/ 408 w 454"/>
                <a:gd name="T59" fmla="*/ 116 h 835"/>
                <a:gd name="T60" fmla="*/ 418 w 454"/>
                <a:gd name="T61" fmla="*/ 164 h 835"/>
                <a:gd name="T62" fmla="*/ 430 w 454"/>
                <a:gd name="T63" fmla="*/ 210 h 835"/>
                <a:gd name="T64" fmla="*/ 454 w 454"/>
                <a:gd name="T65" fmla="*/ 329 h 835"/>
                <a:gd name="T66" fmla="*/ 419 w 454"/>
                <a:gd name="T67" fmla="*/ 333 h 835"/>
                <a:gd name="T68" fmla="*/ 384 w 454"/>
                <a:gd name="T69" fmla="*/ 340 h 835"/>
                <a:gd name="T70" fmla="*/ 351 w 454"/>
                <a:gd name="T71" fmla="*/ 350 h 835"/>
                <a:gd name="T72" fmla="*/ 321 w 454"/>
                <a:gd name="T73" fmla="*/ 368 h 835"/>
                <a:gd name="T74" fmla="*/ 329 w 454"/>
                <a:gd name="T75" fmla="*/ 354 h 835"/>
                <a:gd name="T76" fmla="*/ 327 w 454"/>
                <a:gd name="T77" fmla="*/ 340 h 835"/>
                <a:gd name="T78" fmla="*/ 310 w 454"/>
                <a:gd name="T79" fmla="*/ 337 h 835"/>
                <a:gd name="T80" fmla="*/ 294 w 454"/>
                <a:gd name="T81" fmla="*/ 342 h 835"/>
                <a:gd name="T82" fmla="*/ 252 w 454"/>
                <a:gd name="T83" fmla="*/ 435 h 835"/>
                <a:gd name="T84" fmla="*/ 237 w 454"/>
                <a:gd name="T85" fmla="*/ 538 h 835"/>
                <a:gd name="T86" fmla="*/ 229 w 454"/>
                <a:gd name="T87" fmla="*/ 644 h 835"/>
                <a:gd name="T88" fmla="*/ 210 w 454"/>
                <a:gd name="T89" fmla="*/ 748 h 835"/>
                <a:gd name="T90" fmla="*/ 199 w 454"/>
                <a:gd name="T91" fmla="*/ 792 h 835"/>
                <a:gd name="T92" fmla="*/ 180 w 454"/>
                <a:gd name="T93" fmla="*/ 835 h 835"/>
                <a:gd name="T94" fmla="*/ 172 w 454"/>
                <a:gd name="T95" fmla="*/ 831 h 835"/>
                <a:gd name="T96" fmla="*/ 170 w 454"/>
                <a:gd name="T97" fmla="*/ 819 h 835"/>
                <a:gd name="T98" fmla="*/ 133 w 454"/>
                <a:gd name="T99" fmla="*/ 769 h 835"/>
                <a:gd name="T100" fmla="*/ 94 w 454"/>
                <a:gd name="T101" fmla="*/ 722 h 835"/>
                <a:gd name="T102" fmla="*/ 49 w 454"/>
                <a:gd name="T103" fmla="*/ 681 h 835"/>
                <a:gd name="T104" fmla="*/ 0 w 454"/>
                <a:gd name="T105" fmla="*/ 651 h 835"/>
                <a:gd name="T106" fmla="*/ 16 w 454"/>
                <a:gd name="T107" fmla="*/ 615 h 835"/>
                <a:gd name="T108" fmla="*/ 30 w 454"/>
                <a:gd name="T109" fmla="*/ 577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4" h="835">
                  <a:moveTo>
                    <a:pt x="30" y="577"/>
                  </a:moveTo>
                  <a:lnTo>
                    <a:pt x="41" y="529"/>
                  </a:lnTo>
                  <a:lnTo>
                    <a:pt x="42" y="478"/>
                  </a:lnTo>
                  <a:lnTo>
                    <a:pt x="40" y="428"/>
                  </a:lnTo>
                  <a:lnTo>
                    <a:pt x="36" y="380"/>
                  </a:lnTo>
                  <a:lnTo>
                    <a:pt x="40" y="355"/>
                  </a:lnTo>
                  <a:lnTo>
                    <a:pt x="46" y="332"/>
                  </a:lnTo>
                  <a:lnTo>
                    <a:pt x="53" y="308"/>
                  </a:lnTo>
                  <a:lnTo>
                    <a:pt x="62" y="287"/>
                  </a:lnTo>
                  <a:lnTo>
                    <a:pt x="74" y="265"/>
                  </a:lnTo>
                  <a:lnTo>
                    <a:pt x="88" y="247"/>
                  </a:lnTo>
                  <a:lnTo>
                    <a:pt x="105" y="229"/>
                  </a:lnTo>
                  <a:lnTo>
                    <a:pt x="124" y="212"/>
                  </a:lnTo>
                  <a:lnTo>
                    <a:pt x="138" y="206"/>
                  </a:lnTo>
                  <a:lnTo>
                    <a:pt x="152" y="201"/>
                  </a:lnTo>
                  <a:lnTo>
                    <a:pt x="167" y="196"/>
                  </a:lnTo>
                  <a:lnTo>
                    <a:pt x="181" y="191"/>
                  </a:lnTo>
                  <a:lnTo>
                    <a:pt x="197" y="188"/>
                  </a:lnTo>
                  <a:lnTo>
                    <a:pt x="212" y="183"/>
                  </a:lnTo>
                  <a:lnTo>
                    <a:pt x="226" y="179"/>
                  </a:lnTo>
                  <a:lnTo>
                    <a:pt x="242" y="176"/>
                  </a:lnTo>
                  <a:lnTo>
                    <a:pt x="357" y="163"/>
                  </a:lnTo>
                  <a:lnTo>
                    <a:pt x="366" y="155"/>
                  </a:lnTo>
                  <a:lnTo>
                    <a:pt x="354" y="144"/>
                  </a:lnTo>
                  <a:lnTo>
                    <a:pt x="340" y="143"/>
                  </a:lnTo>
                  <a:lnTo>
                    <a:pt x="327" y="143"/>
                  </a:lnTo>
                  <a:lnTo>
                    <a:pt x="314" y="143"/>
                  </a:lnTo>
                  <a:lnTo>
                    <a:pt x="301" y="143"/>
                  </a:lnTo>
                  <a:lnTo>
                    <a:pt x="288" y="144"/>
                  </a:lnTo>
                  <a:lnTo>
                    <a:pt x="275" y="145"/>
                  </a:lnTo>
                  <a:lnTo>
                    <a:pt x="262" y="146"/>
                  </a:lnTo>
                  <a:lnTo>
                    <a:pt x="250" y="149"/>
                  </a:lnTo>
                  <a:lnTo>
                    <a:pt x="237" y="150"/>
                  </a:lnTo>
                  <a:lnTo>
                    <a:pt x="224" y="152"/>
                  </a:lnTo>
                  <a:lnTo>
                    <a:pt x="212" y="155"/>
                  </a:lnTo>
                  <a:lnTo>
                    <a:pt x="199" y="156"/>
                  </a:lnTo>
                  <a:lnTo>
                    <a:pt x="187" y="158"/>
                  </a:lnTo>
                  <a:lnTo>
                    <a:pt x="174" y="160"/>
                  </a:lnTo>
                  <a:lnTo>
                    <a:pt x="163" y="162"/>
                  </a:lnTo>
                  <a:lnTo>
                    <a:pt x="150" y="164"/>
                  </a:lnTo>
                  <a:lnTo>
                    <a:pt x="159" y="139"/>
                  </a:lnTo>
                  <a:lnTo>
                    <a:pt x="170" y="113"/>
                  </a:lnTo>
                  <a:lnTo>
                    <a:pt x="181" y="87"/>
                  </a:lnTo>
                  <a:lnTo>
                    <a:pt x="197" y="62"/>
                  </a:lnTo>
                  <a:lnTo>
                    <a:pt x="214" y="41"/>
                  </a:lnTo>
                  <a:lnTo>
                    <a:pt x="235" y="22"/>
                  </a:lnTo>
                  <a:lnTo>
                    <a:pt x="259" y="11"/>
                  </a:lnTo>
                  <a:lnTo>
                    <a:pt x="288" y="3"/>
                  </a:lnTo>
                  <a:lnTo>
                    <a:pt x="307" y="1"/>
                  </a:lnTo>
                  <a:lnTo>
                    <a:pt x="325" y="0"/>
                  </a:lnTo>
                  <a:lnTo>
                    <a:pt x="344" y="0"/>
                  </a:lnTo>
                  <a:lnTo>
                    <a:pt x="363" y="1"/>
                  </a:lnTo>
                  <a:lnTo>
                    <a:pt x="381" y="3"/>
                  </a:lnTo>
                  <a:lnTo>
                    <a:pt x="399" y="8"/>
                  </a:lnTo>
                  <a:lnTo>
                    <a:pt x="415" y="14"/>
                  </a:lnTo>
                  <a:lnTo>
                    <a:pt x="430" y="24"/>
                  </a:lnTo>
                  <a:lnTo>
                    <a:pt x="416" y="45"/>
                  </a:lnTo>
                  <a:lnTo>
                    <a:pt x="409" y="67"/>
                  </a:lnTo>
                  <a:lnTo>
                    <a:pt x="406" y="91"/>
                  </a:lnTo>
                  <a:lnTo>
                    <a:pt x="408" y="116"/>
                  </a:lnTo>
                  <a:lnTo>
                    <a:pt x="412" y="140"/>
                  </a:lnTo>
                  <a:lnTo>
                    <a:pt x="418" y="164"/>
                  </a:lnTo>
                  <a:lnTo>
                    <a:pt x="425" y="188"/>
                  </a:lnTo>
                  <a:lnTo>
                    <a:pt x="430" y="210"/>
                  </a:lnTo>
                  <a:lnTo>
                    <a:pt x="448" y="231"/>
                  </a:lnTo>
                  <a:lnTo>
                    <a:pt x="454" y="329"/>
                  </a:lnTo>
                  <a:lnTo>
                    <a:pt x="436" y="330"/>
                  </a:lnTo>
                  <a:lnTo>
                    <a:pt x="419" y="333"/>
                  </a:lnTo>
                  <a:lnTo>
                    <a:pt x="401" y="335"/>
                  </a:lnTo>
                  <a:lnTo>
                    <a:pt x="384" y="340"/>
                  </a:lnTo>
                  <a:lnTo>
                    <a:pt x="367" y="345"/>
                  </a:lnTo>
                  <a:lnTo>
                    <a:pt x="351" y="350"/>
                  </a:lnTo>
                  <a:lnTo>
                    <a:pt x="336" y="359"/>
                  </a:lnTo>
                  <a:lnTo>
                    <a:pt x="321" y="368"/>
                  </a:lnTo>
                  <a:lnTo>
                    <a:pt x="324" y="361"/>
                  </a:lnTo>
                  <a:lnTo>
                    <a:pt x="329" y="354"/>
                  </a:lnTo>
                  <a:lnTo>
                    <a:pt x="331" y="347"/>
                  </a:lnTo>
                  <a:lnTo>
                    <a:pt x="327" y="340"/>
                  </a:lnTo>
                  <a:lnTo>
                    <a:pt x="318" y="336"/>
                  </a:lnTo>
                  <a:lnTo>
                    <a:pt x="310" y="337"/>
                  </a:lnTo>
                  <a:lnTo>
                    <a:pt x="302" y="341"/>
                  </a:lnTo>
                  <a:lnTo>
                    <a:pt x="294" y="342"/>
                  </a:lnTo>
                  <a:lnTo>
                    <a:pt x="269" y="387"/>
                  </a:lnTo>
                  <a:lnTo>
                    <a:pt x="252" y="435"/>
                  </a:lnTo>
                  <a:lnTo>
                    <a:pt x="243" y="486"/>
                  </a:lnTo>
                  <a:lnTo>
                    <a:pt x="237" y="538"/>
                  </a:lnTo>
                  <a:lnTo>
                    <a:pt x="232" y="591"/>
                  </a:lnTo>
                  <a:lnTo>
                    <a:pt x="229" y="644"/>
                  </a:lnTo>
                  <a:lnTo>
                    <a:pt x="222" y="697"/>
                  </a:lnTo>
                  <a:lnTo>
                    <a:pt x="210" y="748"/>
                  </a:lnTo>
                  <a:lnTo>
                    <a:pt x="206" y="771"/>
                  </a:lnTo>
                  <a:lnTo>
                    <a:pt x="199" y="792"/>
                  </a:lnTo>
                  <a:lnTo>
                    <a:pt x="190" y="814"/>
                  </a:lnTo>
                  <a:lnTo>
                    <a:pt x="180" y="835"/>
                  </a:lnTo>
                  <a:lnTo>
                    <a:pt x="174" y="835"/>
                  </a:lnTo>
                  <a:lnTo>
                    <a:pt x="172" y="831"/>
                  </a:lnTo>
                  <a:lnTo>
                    <a:pt x="172" y="824"/>
                  </a:lnTo>
                  <a:lnTo>
                    <a:pt x="170" y="819"/>
                  </a:lnTo>
                  <a:lnTo>
                    <a:pt x="152" y="794"/>
                  </a:lnTo>
                  <a:lnTo>
                    <a:pt x="133" y="769"/>
                  </a:lnTo>
                  <a:lnTo>
                    <a:pt x="114" y="746"/>
                  </a:lnTo>
                  <a:lnTo>
                    <a:pt x="94" y="722"/>
                  </a:lnTo>
                  <a:lnTo>
                    <a:pt x="72" y="700"/>
                  </a:lnTo>
                  <a:lnTo>
                    <a:pt x="49" y="681"/>
                  </a:lnTo>
                  <a:lnTo>
                    <a:pt x="26" y="664"/>
                  </a:lnTo>
                  <a:lnTo>
                    <a:pt x="0" y="651"/>
                  </a:lnTo>
                  <a:lnTo>
                    <a:pt x="7" y="632"/>
                  </a:lnTo>
                  <a:lnTo>
                    <a:pt x="16" y="615"/>
                  </a:lnTo>
                  <a:lnTo>
                    <a:pt x="24" y="596"/>
                  </a:lnTo>
                  <a:lnTo>
                    <a:pt x="30" y="577"/>
                  </a:lnTo>
                  <a:close/>
                </a:path>
              </a:pathLst>
            </a:custGeom>
            <a:solidFill>
              <a:srgbClr val="9E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5" name="Freeform 39"/>
            <p:cNvSpPr>
              <a:spLocks/>
            </p:cNvSpPr>
            <p:nvPr/>
          </p:nvSpPr>
          <p:spPr bwMode="auto">
            <a:xfrm>
              <a:off x="3538" y="3452"/>
              <a:ext cx="195" cy="215"/>
            </a:xfrm>
            <a:custGeom>
              <a:avLst/>
              <a:gdLst>
                <a:gd name="T0" fmla="*/ 71 w 195"/>
                <a:gd name="T1" fmla="*/ 6 h 215"/>
                <a:gd name="T2" fmla="*/ 85 w 195"/>
                <a:gd name="T3" fmla="*/ 1 h 215"/>
                <a:gd name="T4" fmla="*/ 99 w 195"/>
                <a:gd name="T5" fmla="*/ 0 h 215"/>
                <a:gd name="T6" fmla="*/ 112 w 195"/>
                <a:gd name="T7" fmla="*/ 2 h 215"/>
                <a:gd name="T8" fmla="*/ 127 w 195"/>
                <a:gd name="T9" fmla="*/ 6 h 215"/>
                <a:gd name="T10" fmla="*/ 138 w 195"/>
                <a:gd name="T11" fmla="*/ 12 h 215"/>
                <a:gd name="T12" fmla="*/ 151 w 195"/>
                <a:gd name="T13" fmla="*/ 20 h 215"/>
                <a:gd name="T14" fmla="*/ 162 w 195"/>
                <a:gd name="T15" fmla="*/ 27 h 215"/>
                <a:gd name="T16" fmla="*/ 174 w 195"/>
                <a:gd name="T17" fmla="*/ 35 h 215"/>
                <a:gd name="T18" fmla="*/ 184 w 195"/>
                <a:gd name="T19" fmla="*/ 58 h 215"/>
                <a:gd name="T20" fmla="*/ 193 w 195"/>
                <a:gd name="T21" fmla="*/ 81 h 215"/>
                <a:gd name="T22" fmla="*/ 195 w 195"/>
                <a:gd name="T23" fmla="*/ 106 h 215"/>
                <a:gd name="T24" fmla="*/ 189 w 195"/>
                <a:gd name="T25" fmla="*/ 132 h 215"/>
                <a:gd name="T26" fmla="*/ 183 w 195"/>
                <a:gd name="T27" fmla="*/ 145 h 215"/>
                <a:gd name="T28" fmla="*/ 176 w 195"/>
                <a:gd name="T29" fmla="*/ 159 h 215"/>
                <a:gd name="T30" fmla="*/ 168 w 195"/>
                <a:gd name="T31" fmla="*/ 172 h 215"/>
                <a:gd name="T32" fmla="*/ 157 w 195"/>
                <a:gd name="T33" fmla="*/ 185 h 215"/>
                <a:gd name="T34" fmla="*/ 147 w 195"/>
                <a:gd name="T35" fmla="*/ 197 h 215"/>
                <a:gd name="T36" fmla="*/ 134 w 195"/>
                <a:gd name="T37" fmla="*/ 205 h 215"/>
                <a:gd name="T38" fmla="*/ 120 w 195"/>
                <a:gd name="T39" fmla="*/ 212 h 215"/>
                <a:gd name="T40" fmla="*/ 104 w 195"/>
                <a:gd name="T41" fmla="*/ 215 h 215"/>
                <a:gd name="T42" fmla="*/ 89 w 195"/>
                <a:gd name="T43" fmla="*/ 215 h 215"/>
                <a:gd name="T44" fmla="*/ 73 w 195"/>
                <a:gd name="T45" fmla="*/ 212 h 215"/>
                <a:gd name="T46" fmla="*/ 59 w 195"/>
                <a:gd name="T47" fmla="*/ 210 h 215"/>
                <a:gd name="T48" fmla="*/ 45 w 195"/>
                <a:gd name="T49" fmla="*/ 204 h 215"/>
                <a:gd name="T50" fmla="*/ 33 w 195"/>
                <a:gd name="T51" fmla="*/ 198 h 215"/>
                <a:gd name="T52" fmla="*/ 22 w 195"/>
                <a:gd name="T53" fmla="*/ 190 h 215"/>
                <a:gd name="T54" fmla="*/ 12 w 195"/>
                <a:gd name="T55" fmla="*/ 179 h 215"/>
                <a:gd name="T56" fmla="*/ 5 w 195"/>
                <a:gd name="T57" fmla="*/ 166 h 215"/>
                <a:gd name="T58" fmla="*/ 1 w 195"/>
                <a:gd name="T59" fmla="*/ 143 h 215"/>
                <a:gd name="T60" fmla="*/ 0 w 195"/>
                <a:gd name="T61" fmla="*/ 119 h 215"/>
                <a:gd name="T62" fmla="*/ 4 w 195"/>
                <a:gd name="T63" fmla="*/ 96 h 215"/>
                <a:gd name="T64" fmla="*/ 10 w 195"/>
                <a:gd name="T65" fmla="*/ 73 h 215"/>
                <a:gd name="T66" fmla="*/ 19 w 195"/>
                <a:gd name="T67" fmla="*/ 52 h 215"/>
                <a:gd name="T68" fmla="*/ 33 w 195"/>
                <a:gd name="T69" fmla="*/ 34 h 215"/>
                <a:gd name="T70" fmla="*/ 50 w 195"/>
                <a:gd name="T71" fmla="*/ 18 h 215"/>
                <a:gd name="T72" fmla="*/ 71 w 195"/>
                <a:gd name="T73" fmla="*/ 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215">
                  <a:moveTo>
                    <a:pt x="71" y="6"/>
                  </a:moveTo>
                  <a:lnTo>
                    <a:pt x="85" y="1"/>
                  </a:lnTo>
                  <a:lnTo>
                    <a:pt x="99" y="0"/>
                  </a:lnTo>
                  <a:lnTo>
                    <a:pt x="112" y="2"/>
                  </a:lnTo>
                  <a:lnTo>
                    <a:pt x="127" y="6"/>
                  </a:lnTo>
                  <a:lnTo>
                    <a:pt x="138" y="12"/>
                  </a:lnTo>
                  <a:lnTo>
                    <a:pt x="151" y="20"/>
                  </a:lnTo>
                  <a:lnTo>
                    <a:pt x="162" y="27"/>
                  </a:lnTo>
                  <a:lnTo>
                    <a:pt x="174" y="35"/>
                  </a:lnTo>
                  <a:lnTo>
                    <a:pt x="184" y="58"/>
                  </a:lnTo>
                  <a:lnTo>
                    <a:pt x="193" y="81"/>
                  </a:lnTo>
                  <a:lnTo>
                    <a:pt x="195" y="106"/>
                  </a:lnTo>
                  <a:lnTo>
                    <a:pt x="189" y="132"/>
                  </a:lnTo>
                  <a:lnTo>
                    <a:pt x="183" y="145"/>
                  </a:lnTo>
                  <a:lnTo>
                    <a:pt x="176" y="159"/>
                  </a:lnTo>
                  <a:lnTo>
                    <a:pt x="168" y="172"/>
                  </a:lnTo>
                  <a:lnTo>
                    <a:pt x="157" y="185"/>
                  </a:lnTo>
                  <a:lnTo>
                    <a:pt x="147" y="197"/>
                  </a:lnTo>
                  <a:lnTo>
                    <a:pt x="134" y="205"/>
                  </a:lnTo>
                  <a:lnTo>
                    <a:pt x="120" y="212"/>
                  </a:lnTo>
                  <a:lnTo>
                    <a:pt x="104" y="215"/>
                  </a:lnTo>
                  <a:lnTo>
                    <a:pt x="89" y="215"/>
                  </a:lnTo>
                  <a:lnTo>
                    <a:pt x="73" y="212"/>
                  </a:lnTo>
                  <a:lnTo>
                    <a:pt x="59" y="210"/>
                  </a:lnTo>
                  <a:lnTo>
                    <a:pt x="45" y="204"/>
                  </a:lnTo>
                  <a:lnTo>
                    <a:pt x="33" y="198"/>
                  </a:lnTo>
                  <a:lnTo>
                    <a:pt x="22" y="190"/>
                  </a:lnTo>
                  <a:lnTo>
                    <a:pt x="12" y="179"/>
                  </a:lnTo>
                  <a:lnTo>
                    <a:pt x="5" y="166"/>
                  </a:lnTo>
                  <a:lnTo>
                    <a:pt x="1" y="143"/>
                  </a:lnTo>
                  <a:lnTo>
                    <a:pt x="0" y="119"/>
                  </a:lnTo>
                  <a:lnTo>
                    <a:pt x="4" y="96"/>
                  </a:lnTo>
                  <a:lnTo>
                    <a:pt x="10" y="73"/>
                  </a:lnTo>
                  <a:lnTo>
                    <a:pt x="19" y="52"/>
                  </a:lnTo>
                  <a:lnTo>
                    <a:pt x="33" y="34"/>
                  </a:lnTo>
                  <a:lnTo>
                    <a:pt x="50" y="18"/>
                  </a:lnTo>
                  <a:lnTo>
                    <a:pt x="71" y="6"/>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6" name="Freeform 40"/>
            <p:cNvSpPr>
              <a:spLocks/>
            </p:cNvSpPr>
            <p:nvPr/>
          </p:nvSpPr>
          <p:spPr bwMode="auto">
            <a:xfrm>
              <a:off x="3578" y="3481"/>
              <a:ext cx="101" cy="160"/>
            </a:xfrm>
            <a:custGeom>
              <a:avLst/>
              <a:gdLst>
                <a:gd name="T0" fmla="*/ 55 w 101"/>
                <a:gd name="T1" fmla="*/ 6 h 160"/>
                <a:gd name="T2" fmla="*/ 59 w 101"/>
                <a:gd name="T3" fmla="*/ 4 h 160"/>
                <a:gd name="T4" fmla="*/ 65 w 101"/>
                <a:gd name="T5" fmla="*/ 3 h 160"/>
                <a:gd name="T6" fmla="*/ 71 w 101"/>
                <a:gd name="T7" fmla="*/ 2 h 160"/>
                <a:gd name="T8" fmla="*/ 77 w 101"/>
                <a:gd name="T9" fmla="*/ 0 h 160"/>
                <a:gd name="T10" fmla="*/ 83 w 101"/>
                <a:gd name="T11" fmla="*/ 0 h 160"/>
                <a:gd name="T12" fmla="*/ 89 w 101"/>
                <a:gd name="T13" fmla="*/ 0 h 160"/>
                <a:gd name="T14" fmla="*/ 95 w 101"/>
                <a:gd name="T15" fmla="*/ 2 h 160"/>
                <a:gd name="T16" fmla="*/ 101 w 101"/>
                <a:gd name="T17" fmla="*/ 3 h 160"/>
                <a:gd name="T18" fmla="*/ 101 w 101"/>
                <a:gd name="T19" fmla="*/ 8 h 160"/>
                <a:gd name="T20" fmla="*/ 97 w 101"/>
                <a:gd name="T21" fmla="*/ 11 h 160"/>
                <a:gd name="T22" fmla="*/ 92 w 101"/>
                <a:gd name="T23" fmla="*/ 13 h 160"/>
                <a:gd name="T24" fmla="*/ 88 w 101"/>
                <a:gd name="T25" fmla="*/ 15 h 160"/>
                <a:gd name="T26" fmla="*/ 77 w 101"/>
                <a:gd name="T27" fmla="*/ 16 h 160"/>
                <a:gd name="T28" fmla="*/ 69 w 101"/>
                <a:gd name="T29" fmla="*/ 19 h 160"/>
                <a:gd name="T30" fmla="*/ 61 w 101"/>
                <a:gd name="T31" fmla="*/ 25 h 160"/>
                <a:gd name="T32" fmla="*/ 54 w 101"/>
                <a:gd name="T33" fmla="*/ 31 h 160"/>
                <a:gd name="T34" fmla="*/ 46 w 101"/>
                <a:gd name="T35" fmla="*/ 39 h 160"/>
                <a:gd name="T36" fmla="*/ 41 w 101"/>
                <a:gd name="T37" fmla="*/ 48 h 160"/>
                <a:gd name="T38" fmla="*/ 35 w 101"/>
                <a:gd name="T39" fmla="*/ 55 h 160"/>
                <a:gd name="T40" fmla="*/ 29 w 101"/>
                <a:gd name="T41" fmla="*/ 63 h 160"/>
                <a:gd name="T42" fmla="*/ 25 w 101"/>
                <a:gd name="T43" fmla="*/ 80 h 160"/>
                <a:gd name="T44" fmla="*/ 23 w 101"/>
                <a:gd name="T45" fmla="*/ 97 h 160"/>
                <a:gd name="T46" fmla="*/ 24 w 101"/>
                <a:gd name="T47" fmla="*/ 115 h 160"/>
                <a:gd name="T48" fmla="*/ 30 w 101"/>
                <a:gd name="T49" fmla="*/ 133 h 160"/>
                <a:gd name="T50" fmla="*/ 35 w 101"/>
                <a:gd name="T51" fmla="*/ 139 h 160"/>
                <a:gd name="T52" fmla="*/ 41 w 101"/>
                <a:gd name="T53" fmla="*/ 141 h 160"/>
                <a:gd name="T54" fmla="*/ 46 w 101"/>
                <a:gd name="T55" fmla="*/ 141 h 160"/>
                <a:gd name="T56" fmla="*/ 54 w 101"/>
                <a:gd name="T57" fmla="*/ 141 h 160"/>
                <a:gd name="T58" fmla="*/ 61 w 101"/>
                <a:gd name="T59" fmla="*/ 140 h 160"/>
                <a:gd name="T60" fmla="*/ 67 w 101"/>
                <a:gd name="T61" fmla="*/ 141 h 160"/>
                <a:gd name="T62" fmla="*/ 71 w 101"/>
                <a:gd name="T63" fmla="*/ 143 h 160"/>
                <a:gd name="T64" fmla="*/ 75 w 101"/>
                <a:gd name="T65" fmla="*/ 150 h 160"/>
                <a:gd name="T66" fmla="*/ 70 w 101"/>
                <a:gd name="T67" fmla="*/ 155 h 160"/>
                <a:gd name="T68" fmla="*/ 64 w 101"/>
                <a:gd name="T69" fmla="*/ 159 h 160"/>
                <a:gd name="T70" fmla="*/ 59 w 101"/>
                <a:gd name="T71" fmla="*/ 160 h 160"/>
                <a:gd name="T72" fmla="*/ 54 w 101"/>
                <a:gd name="T73" fmla="*/ 159 h 160"/>
                <a:gd name="T74" fmla="*/ 48 w 101"/>
                <a:gd name="T75" fmla="*/ 159 h 160"/>
                <a:gd name="T76" fmla="*/ 43 w 101"/>
                <a:gd name="T77" fmla="*/ 157 h 160"/>
                <a:gd name="T78" fmla="*/ 36 w 101"/>
                <a:gd name="T79" fmla="*/ 156 h 160"/>
                <a:gd name="T80" fmla="*/ 30 w 101"/>
                <a:gd name="T81" fmla="*/ 157 h 160"/>
                <a:gd name="T82" fmla="*/ 19 w 101"/>
                <a:gd name="T83" fmla="*/ 150 h 160"/>
                <a:gd name="T84" fmla="*/ 11 w 101"/>
                <a:gd name="T85" fmla="*/ 140 h 160"/>
                <a:gd name="T86" fmla="*/ 5 w 101"/>
                <a:gd name="T87" fmla="*/ 128 h 160"/>
                <a:gd name="T88" fmla="*/ 2 w 101"/>
                <a:gd name="T89" fmla="*/ 116 h 160"/>
                <a:gd name="T90" fmla="*/ 0 w 101"/>
                <a:gd name="T91" fmla="*/ 98 h 160"/>
                <a:gd name="T92" fmla="*/ 2 w 101"/>
                <a:gd name="T93" fmla="*/ 82 h 160"/>
                <a:gd name="T94" fmla="*/ 6 w 101"/>
                <a:gd name="T95" fmla="*/ 68 h 160"/>
                <a:gd name="T96" fmla="*/ 13 w 101"/>
                <a:gd name="T97" fmla="*/ 54 h 160"/>
                <a:gd name="T98" fmla="*/ 23 w 101"/>
                <a:gd name="T99" fmla="*/ 41 h 160"/>
                <a:gd name="T100" fmla="*/ 32 w 101"/>
                <a:gd name="T101" fmla="*/ 29 h 160"/>
                <a:gd name="T102" fmla="*/ 44 w 101"/>
                <a:gd name="T103" fmla="*/ 17 h 160"/>
                <a:gd name="T104" fmla="*/ 55 w 101"/>
                <a:gd name="T105" fmla="*/ 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 h="160">
                  <a:moveTo>
                    <a:pt x="55" y="6"/>
                  </a:moveTo>
                  <a:lnTo>
                    <a:pt x="59" y="4"/>
                  </a:lnTo>
                  <a:lnTo>
                    <a:pt x="65" y="3"/>
                  </a:lnTo>
                  <a:lnTo>
                    <a:pt x="71" y="2"/>
                  </a:lnTo>
                  <a:lnTo>
                    <a:pt x="77" y="0"/>
                  </a:lnTo>
                  <a:lnTo>
                    <a:pt x="83" y="0"/>
                  </a:lnTo>
                  <a:lnTo>
                    <a:pt x="89" y="0"/>
                  </a:lnTo>
                  <a:lnTo>
                    <a:pt x="95" y="2"/>
                  </a:lnTo>
                  <a:lnTo>
                    <a:pt x="101" y="3"/>
                  </a:lnTo>
                  <a:lnTo>
                    <a:pt x="101" y="8"/>
                  </a:lnTo>
                  <a:lnTo>
                    <a:pt x="97" y="11"/>
                  </a:lnTo>
                  <a:lnTo>
                    <a:pt x="92" y="13"/>
                  </a:lnTo>
                  <a:lnTo>
                    <a:pt x="88" y="15"/>
                  </a:lnTo>
                  <a:lnTo>
                    <a:pt x="77" y="16"/>
                  </a:lnTo>
                  <a:lnTo>
                    <a:pt x="69" y="19"/>
                  </a:lnTo>
                  <a:lnTo>
                    <a:pt x="61" y="25"/>
                  </a:lnTo>
                  <a:lnTo>
                    <a:pt x="54" y="31"/>
                  </a:lnTo>
                  <a:lnTo>
                    <a:pt x="46" y="39"/>
                  </a:lnTo>
                  <a:lnTo>
                    <a:pt x="41" y="48"/>
                  </a:lnTo>
                  <a:lnTo>
                    <a:pt x="35" y="55"/>
                  </a:lnTo>
                  <a:lnTo>
                    <a:pt x="29" y="63"/>
                  </a:lnTo>
                  <a:lnTo>
                    <a:pt x="25" y="80"/>
                  </a:lnTo>
                  <a:lnTo>
                    <a:pt x="23" y="97"/>
                  </a:lnTo>
                  <a:lnTo>
                    <a:pt x="24" y="115"/>
                  </a:lnTo>
                  <a:lnTo>
                    <a:pt x="30" y="133"/>
                  </a:lnTo>
                  <a:lnTo>
                    <a:pt x="35" y="139"/>
                  </a:lnTo>
                  <a:lnTo>
                    <a:pt x="41" y="141"/>
                  </a:lnTo>
                  <a:lnTo>
                    <a:pt x="46" y="141"/>
                  </a:lnTo>
                  <a:lnTo>
                    <a:pt x="54" y="141"/>
                  </a:lnTo>
                  <a:lnTo>
                    <a:pt x="61" y="140"/>
                  </a:lnTo>
                  <a:lnTo>
                    <a:pt x="67" y="141"/>
                  </a:lnTo>
                  <a:lnTo>
                    <a:pt x="71" y="143"/>
                  </a:lnTo>
                  <a:lnTo>
                    <a:pt x="75" y="150"/>
                  </a:lnTo>
                  <a:lnTo>
                    <a:pt x="70" y="155"/>
                  </a:lnTo>
                  <a:lnTo>
                    <a:pt x="64" y="159"/>
                  </a:lnTo>
                  <a:lnTo>
                    <a:pt x="59" y="160"/>
                  </a:lnTo>
                  <a:lnTo>
                    <a:pt x="54" y="159"/>
                  </a:lnTo>
                  <a:lnTo>
                    <a:pt x="48" y="159"/>
                  </a:lnTo>
                  <a:lnTo>
                    <a:pt x="43" y="157"/>
                  </a:lnTo>
                  <a:lnTo>
                    <a:pt x="36" y="156"/>
                  </a:lnTo>
                  <a:lnTo>
                    <a:pt x="30" y="157"/>
                  </a:lnTo>
                  <a:lnTo>
                    <a:pt x="19" y="150"/>
                  </a:lnTo>
                  <a:lnTo>
                    <a:pt x="11" y="140"/>
                  </a:lnTo>
                  <a:lnTo>
                    <a:pt x="5" y="128"/>
                  </a:lnTo>
                  <a:lnTo>
                    <a:pt x="2" y="116"/>
                  </a:lnTo>
                  <a:lnTo>
                    <a:pt x="0" y="98"/>
                  </a:lnTo>
                  <a:lnTo>
                    <a:pt x="2" y="82"/>
                  </a:lnTo>
                  <a:lnTo>
                    <a:pt x="6" y="68"/>
                  </a:lnTo>
                  <a:lnTo>
                    <a:pt x="13" y="54"/>
                  </a:lnTo>
                  <a:lnTo>
                    <a:pt x="23" y="41"/>
                  </a:lnTo>
                  <a:lnTo>
                    <a:pt x="32" y="29"/>
                  </a:lnTo>
                  <a:lnTo>
                    <a:pt x="44" y="17"/>
                  </a:lnTo>
                  <a:lnTo>
                    <a:pt x="5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7" name="Freeform 41"/>
            <p:cNvSpPr>
              <a:spLocks/>
            </p:cNvSpPr>
            <p:nvPr/>
          </p:nvSpPr>
          <p:spPr bwMode="auto">
            <a:xfrm>
              <a:off x="3628" y="3544"/>
              <a:ext cx="46" cy="40"/>
            </a:xfrm>
            <a:custGeom>
              <a:avLst/>
              <a:gdLst>
                <a:gd name="T0" fmla="*/ 18 w 46"/>
                <a:gd name="T1" fmla="*/ 0 h 40"/>
                <a:gd name="T2" fmla="*/ 27 w 46"/>
                <a:gd name="T3" fmla="*/ 2 h 40"/>
                <a:gd name="T4" fmla="*/ 35 w 46"/>
                <a:gd name="T5" fmla="*/ 7 h 40"/>
                <a:gd name="T6" fmla="*/ 41 w 46"/>
                <a:gd name="T7" fmla="*/ 13 h 40"/>
                <a:gd name="T8" fmla="*/ 46 w 46"/>
                <a:gd name="T9" fmla="*/ 21 h 40"/>
                <a:gd name="T10" fmla="*/ 45 w 46"/>
                <a:gd name="T11" fmla="*/ 28 h 40"/>
                <a:gd name="T12" fmla="*/ 41 w 46"/>
                <a:gd name="T13" fmla="*/ 34 h 40"/>
                <a:gd name="T14" fmla="*/ 35 w 46"/>
                <a:gd name="T15" fmla="*/ 38 h 40"/>
                <a:gd name="T16" fmla="*/ 28 w 46"/>
                <a:gd name="T17" fmla="*/ 40 h 40"/>
                <a:gd name="T18" fmla="*/ 20 w 46"/>
                <a:gd name="T19" fmla="*/ 40 h 40"/>
                <a:gd name="T20" fmla="*/ 14 w 46"/>
                <a:gd name="T21" fmla="*/ 39 h 40"/>
                <a:gd name="T22" fmla="*/ 8 w 46"/>
                <a:gd name="T23" fmla="*/ 37 h 40"/>
                <a:gd name="T24" fmla="*/ 2 w 46"/>
                <a:gd name="T25" fmla="*/ 33 h 40"/>
                <a:gd name="T26" fmla="*/ 0 w 46"/>
                <a:gd name="T27" fmla="*/ 24 h 40"/>
                <a:gd name="T28" fmla="*/ 4 w 46"/>
                <a:gd name="T29" fmla="*/ 14 h 40"/>
                <a:gd name="T30" fmla="*/ 11 w 46"/>
                <a:gd name="T31" fmla="*/ 7 h 40"/>
                <a:gd name="T32" fmla="*/ 18 w 4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0">
                  <a:moveTo>
                    <a:pt x="18" y="0"/>
                  </a:moveTo>
                  <a:lnTo>
                    <a:pt x="27" y="2"/>
                  </a:lnTo>
                  <a:lnTo>
                    <a:pt x="35" y="7"/>
                  </a:lnTo>
                  <a:lnTo>
                    <a:pt x="41" y="13"/>
                  </a:lnTo>
                  <a:lnTo>
                    <a:pt x="46" y="21"/>
                  </a:lnTo>
                  <a:lnTo>
                    <a:pt x="45" y="28"/>
                  </a:lnTo>
                  <a:lnTo>
                    <a:pt x="41" y="34"/>
                  </a:lnTo>
                  <a:lnTo>
                    <a:pt x="35" y="38"/>
                  </a:lnTo>
                  <a:lnTo>
                    <a:pt x="28" y="40"/>
                  </a:lnTo>
                  <a:lnTo>
                    <a:pt x="20" y="40"/>
                  </a:lnTo>
                  <a:lnTo>
                    <a:pt x="14" y="39"/>
                  </a:lnTo>
                  <a:lnTo>
                    <a:pt x="8" y="37"/>
                  </a:lnTo>
                  <a:lnTo>
                    <a:pt x="2" y="33"/>
                  </a:lnTo>
                  <a:lnTo>
                    <a:pt x="0" y="24"/>
                  </a:lnTo>
                  <a:lnTo>
                    <a:pt x="4" y="14"/>
                  </a:lnTo>
                  <a:lnTo>
                    <a:pt x="11" y="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8" name="Freeform 42"/>
            <p:cNvSpPr>
              <a:spLocks/>
            </p:cNvSpPr>
            <p:nvPr/>
          </p:nvSpPr>
          <p:spPr bwMode="auto">
            <a:xfrm>
              <a:off x="3735" y="2375"/>
              <a:ext cx="111" cy="214"/>
            </a:xfrm>
            <a:custGeom>
              <a:avLst/>
              <a:gdLst>
                <a:gd name="T0" fmla="*/ 97 w 111"/>
                <a:gd name="T1" fmla="*/ 2 h 214"/>
                <a:gd name="T2" fmla="*/ 101 w 111"/>
                <a:gd name="T3" fmla="*/ 0 h 214"/>
                <a:gd name="T4" fmla="*/ 104 w 111"/>
                <a:gd name="T5" fmla="*/ 1 h 214"/>
                <a:gd name="T6" fmla="*/ 108 w 111"/>
                <a:gd name="T7" fmla="*/ 3 h 214"/>
                <a:gd name="T8" fmla="*/ 111 w 111"/>
                <a:gd name="T9" fmla="*/ 7 h 214"/>
                <a:gd name="T10" fmla="*/ 96 w 111"/>
                <a:gd name="T11" fmla="*/ 30 h 214"/>
                <a:gd name="T12" fmla="*/ 82 w 111"/>
                <a:gd name="T13" fmla="*/ 54 h 214"/>
                <a:gd name="T14" fmla="*/ 70 w 111"/>
                <a:gd name="T15" fmla="*/ 79 h 214"/>
                <a:gd name="T16" fmla="*/ 58 w 111"/>
                <a:gd name="T17" fmla="*/ 103 h 214"/>
                <a:gd name="T18" fmla="*/ 48 w 111"/>
                <a:gd name="T19" fmla="*/ 129 h 214"/>
                <a:gd name="T20" fmla="*/ 38 w 111"/>
                <a:gd name="T21" fmla="*/ 155 h 214"/>
                <a:gd name="T22" fmla="*/ 28 w 111"/>
                <a:gd name="T23" fmla="*/ 181 h 214"/>
                <a:gd name="T24" fmla="*/ 18 w 111"/>
                <a:gd name="T25" fmla="*/ 207 h 214"/>
                <a:gd name="T26" fmla="*/ 15 w 111"/>
                <a:gd name="T27" fmla="*/ 210 h 214"/>
                <a:gd name="T28" fmla="*/ 10 w 111"/>
                <a:gd name="T29" fmla="*/ 212 h 214"/>
                <a:gd name="T30" fmla="*/ 5 w 111"/>
                <a:gd name="T31" fmla="*/ 213 h 214"/>
                <a:gd name="T32" fmla="*/ 0 w 111"/>
                <a:gd name="T33" fmla="*/ 214 h 214"/>
                <a:gd name="T34" fmla="*/ 12 w 111"/>
                <a:gd name="T35" fmla="*/ 187 h 214"/>
                <a:gd name="T36" fmla="*/ 24 w 111"/>
                <a:gd name="T37" fmla="*/ 161 h 214"/>
                <a:gd name="T38" fmla="*/ 36 w 111"/>
                <a:gd name="T39" fmla="*/ 134 h 214"/>
                <a:gd name="T40" fmla="*/ 48 w 111"/>
                <a:gd name="T41" fmla="*/ 108 h 214"/>
                <a:gd name="T42" fmla="*/ 61 w 111"/>
                <a:gd name="T43" fmla="*/ 81 h 214"/>
                <a:gd name="T44" fmla="*/ 72 w 111"/>
                <a:gd name="T45" fmla="*/ 55 h 214"/>
                <a:gd name="T46" fmla="*/ 85 w 111"/>
                <a:gd name="T47" fmla="*/ 28 h 214"/>
                <a:gd name="T48" fmla="*/ 97 w 111"/>
                <a:gd name="T49"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214">
                  <a:moveTo>
                    <a:pt x="97" y="2"/>
                  </a:moveTo>
                  <a:lnTo>
                    <a:pt x="101" y="0"/>
                  </a:lnTo>
                  <a:lnTo>
                    <a:pt x="104" y="1"/>
                  </a:lnTo>
                  <a:lnTo>
                    <a:pt x="108" y="3"/>
                  </a:lnTo>
                  <a:lnTo>
                    <a:pt x="111" y="7"/>
                  </a:lnTo>
                  <a:lnTo>
                    <a:pt x="96" y="30"/>
                  </a:lnTo>
                  <a:lnTo>
                    <a:pt x="82" y="54"/>
                  </a:lnTo>
                  <a:lnTo>
                    <a:pt x="70" y="79"/>
                  </a:lnTo>
                  <a:lnTo>
                    <a:pt x="58" y="103"/>
                  </a:lnTo>
                  <a:lnTo>
                    <a:pt x="48" y="129"/>
                  </a:lnTo>
                  <a:lnTo>
                    <a:pt x="38" y="155"/>
                  </a:lnTo>
                  <a:lnTo>
                    <a:pt x="28" y="181"/>
                  </a:lnTo>
                  <a:lnTo>
                    <a:pt x="18" y="207"/>
                  </a:lnTo>
                  <a:lnTo>
                    <a:pt x="15" y="210"/>
                  </a:lnTo>
                  <a:lnTo>
                    <a:pt x="10" y="212"/>
                  </a:lnTo>
                  <a:lnTo>
                    <a:pt x="5" y="213"/>
                  </a:lnTo>
                  <a:lnTo>
                    <a:pt x="0" y="214"/>
                  </a:lnTo>
                  <a:lnTo>
                    <a:pt x="12" y="187"/>
                  </a:lnTo>
                  <a:lnTo>
                    <a:pt x="24" y="161"/>
                  </a:lnTo>
                  <a:lnTo>
                    <a:pt x="36" y="134"/>
                  </a:lnTo>
                  <a:lnTo>
                    <a:pt x="48" y="108"/>
                  </a:lnTo>
                  <a:lnTo>
                    <a:pt x="61" y="81"/>
                  </a:lnTo>
                  <a:lnTo>
                    <a:pt x="72" y="55"/>
                  </a:lnTo>
                  <a:lnTo>
                    <a:pt x="85" y="28"/>
                  </a:lnTo>
                  <a:lnTo>
                    <a:pt x="97" y="2"/>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99" name="Freeform 43"/>
            <p:cNvSpPr>
              <a:spLocks/>
            </p:cNvSpPr>
            <p:nvPr/>
          </p:nvSpPr>
          <p:spPr bwMode="auto">
            <a:xfrm>
              <a:off x="3777" y="1860"/>
              <a:ext cx="400" cy="509"/>
            </a:xfrm>
            <a:custGeom>
              <a:avLst/>
              <a:gdLst>
                <a:gd name="T0" fmla="*/ 35 w 400"/>
                <a:gd name="T1" fmla="*/ 215 h 509"/>
                <a:gd name="T2" fmla="*/ 21 w 400"/>
                <a:gd name="T3" fmla="*/ 196 h 509"/>
                <a:gd name="T4" fmla="*/ 32 w 400"/>
                <a:gd name="T5" fmla="*/ 181 h 509"/>
                <a:gd name="T6" fmla="*/ 41 w 400"/>
                <a:gd name="T7" fmla="*/ 146 h 509"/>
                <a:gd name="T8" fmla="*/ 68 w 400"/>
                <a:gd name="T9" fmla="*/ 74 h 509"/>
                <a:gd name="T10" fmla="*/ 166 w 400"/>
                <a:gd name="T11" fmla="*/ 12 h 509"/>
                <a:gd name="T12" fmla="*/ 250 w 400"/>
                <a:gd name="T13" fmla="*/ 1 h 509"/>
                <a:gd name="T14" fmla="*/ 307 w 400"/>
                <a:gd name="T15" fmla="*/ 14 h 509"/>
                <a:gd name="T16" fmla="*/ 344 w 400"/>
                <a:gd name="T17" fmla="*/ 70 h 509"/>
                <a:gd name="T18" fmla="*/ 336 w 400"/>
                <a:gd name="T19" fmla="*/ 112 h 509"/>
                <a:gd name="T20" fmla="*/ 303 w 400"/>
                <a:gd name="T21" fmla="*/ 111 h 509"/>
                <a:gd name="T22" fmla="*/ 280 w 400"/>
                <a:gd name="T23" fmla="*/ 149 h 509"/>
                <a:gd name="T24" fmla="*/ 269 w 400"/>
                <a:gd name="T25" fmla="*/ 202 h 509"/>
                <a:gd name="T26" fmla="*/ 291 w 400"/>
                <a:gd name="T27" fmla="*/ 216 h 509"/>
                <a:gd name="T28" fmla="*/ 283 w 400"/>
                <a:gd name="T29" fmla="*/ 194 h 509"/>
                <a:gd name="T30" fmla="*/ 298 w 400"/>
                <a:gd name="T31" fmla="*/ 152 h 509"/>
                <a:gd name="T32" fmla="*/ 316 w 400"/>
                <a:gd name="T33" fmla="*/ 127 h 509"/>
                <a:gd name="T34" fmla="*/ 343 w 400"/>
                <a:gd name="T35" fmla="*/ 126 h 509"/>
                <a:gd name="T36" fmla="*/ 368 w 400"/>
                <a:gd name="T37" fmla="*/ 119 h 509"/>
                <a:gd name="T38" fmla="*/ 386 w 400"/>
                <a:gd name="T39" fmla="*/ 129 h 509"/>
                <a:gd name="T40" fmla="*/ 388 w 400"/>
                <a:gd name="T41" fmla="*/ 171 h 509"/>
                <a:gd name="T42" fmla="*/ 400 w 400"/>
                <a:gd name="T43" fmla="*/ 225 h 509"/>
                <a:gd name="T44" fmla="*/ 385 w 400"/>
                <a:gd name="T45" fmla="*/ 270 h 509"/>
                <a:gd name="T46" fmla="*/ 365 w 400"/>
                <a:gd name="T47" fmla="*/ 313 h 509"/>
                <a:gd name="T48" fmla="*/ 340 w 400"/>
                <a:gd name="T49" fmla="*/ 304 h 509"/>
                <a:gd name="T50" fmla="*/ 361 w 400"/>
                <a:gd name="T51" fmla="*/ 249 h 509"/>
                <a:gd name="T52" fmla="*/ 350 w 400"/>
                <a:gd name="T53" fmla="*/ 201 h 509"/>
                <a:gd name="T54" fmla="*/ 331 w 400"/>
                <a:gd name="T55" fmla="*/ 195 h 509"/>
                <a:gd name="T56" fmla="*/ 301 w 400"/>
                <a:gd name="T57" fmla="*/ 211 h 509"/>
                <a:gd name="T58" fmla="*/ 301 w 400"/>
                <a:gd name="T59" fmla="*/ 232 h 509"/>
                <a:gd name="T60" fmla="*/ 322 w 400"/>
                <a:gd name="T61" fmla="*/ 212 h 509"/>
                <a:gd name="T62" fmla="*/ 342 w 400"/>
                <a:gd name="T63" fmla="*/ 257 h 509"/>
                <a:gd name="T64" fmla="*/ 321 w 400"/>
                <a:gd name="T65" fmla="*/ 296 h 509"/>
                <a:gd name="T66" fmla="*/ 310 w 400"/>
                <a:gd name="T67" fmla="*/ 288 h 509"/>
                <a:gd name="T68" fmla="*/ 309 w 400"/>
                <a:gd name="T69" fmla="*/ 306 h 509"/>
                <a:gd name="T70" fmla="*/ 316 w 400"/>
                <a:gd name="T71" fmla="*/ 354 h 509"/>
                <a:gd name="T72" fmla="*/ 281 w 400"/>
                <a:gd name="T73" fmla="*/ 394 h 509"/>
                <a:gd name="T74" fmla="*/ 228 w 400"/>
                <a:gd name="T75" fmla="*/ 427 h 509"/>
                <a:gd name="T76" fmla="*/ 153 w 400"/>
                <a:gd name="T77" fmla="*/ 485 h 509"/>
                <a:gd name="T78" fmla="*/ 74 w 400"/>
                <a:gd name="T79" fmla="*/ 500 h 509"/>
                <a:gd name="T80" fmla="*/ 48 w 400"/>
                <a:gd name="T81" fmla="*/ 445 h 509"/>
                <a:gd name="T82" fmla="*/ 14 w 400"/>
                <a:gd name="T83" fmla="*/ 388 h 509"/>
                <a:gd name="T84" fmla="*/ 32 w 400"/>
                <a:gd name="T85" fmla="*/ 342 h 509"/>
                <a:gd name="T86" fmla="*/ 67 w 400"/>
                <a:gd name="T87" fmla="*/ 348 h 509"/>
                <a:gd name="T88" fmla="*/ 88 w 400"/>
                <a:gd name="T89" fmla="*/ 330 h 509"/>
                <a:gd name="T90" fmla="*/ 78 w 400"/>
                <a:gd name="T91" fmla="*/ 319 h 509"/>
                <a:gd name="T92" fmla="*/ 59 w 400"/>
                <a:gd name="T93" fmla="*/ 325 h 509"/>
                <a:gd name="T94" fmla="*/ 10 w 400"/>
                <a:gd name="T95" fmla="*/ 323 h 509"/>
                <a:gd name="T96" fmla="*/ 9 w 400"/>
                <a:gd name="T97" fmla="*/ 287 h 509"/>
                <a:gd name="T98" fmla="*/ 33 w 400"/>
                <a:gd name="T99" fmla="*/ 25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509">
                  <a:moveTo>
                    <a:pt x="41" y="227"/>
                  </a:moveTo>
                  <a:lnTo>
                    <a:pt x="35" y="227"/>
                  </a:lnTo>
                  <a:lnTo>
                    <a:pt x="36" y="221"/>
                  </a:lnTo>
                  <a:lnTo>
                    <a:pt x="35" y="215"/>
                  </a:lnTo>
                  <a:lnTo>
                    <a:pt x="33" y="209"/>
                  </a:lnTo>
                  <a:lnTo>
                    <a:pt x="30" y="203"/>
                  </a:lnTo>
                  <a:lnTo>
                    <a:pt x="26" y="199"/>
                  </a:lnTo>
                  <a:lnTo>
                    <a:pt x="21" y="196"/>
                  </a:lnTo>
                  <a:lnTo>
                    <a:pt x="17" y="191"/>
                  </a:lnTo>
                  <a:lnTo>
                    <a:pt x="16" y="184"/>
                  </a:lnTo>
                  <a:lnTo>
                    <a:pt x="25" y="183"/>
                  </a:lnTo>
                  <a:lnTo>
                    <a:pt x="32" y="181"/>
                  </a:lnTo>
                  <a:lnTo>
                    <a:pt x="38" y="177"/>
                  </a:lnTo>
                  <a:lnTo>
                    <a:pt x="42" y="171"/>
                  </a:lnTo>
                  <a:lnTo>
                    <a:pt x="41" y="159"/>
                  </a:lnTo>
                  <a:lnTo>
                    <a:pt x="41" y="146"/>
                  </a:lnTo>
                  <a:lnTo>
                    <a:pt x="41" y="135"/>
                  </a:lnTo>
                  <a:lnTo>
                    <a:pt x="39" y="123"/>
                  </a:lnTo>
                  <a:lnTo>
                    <a:pt x="51" y="97"/>
                  </a:lnTo>
                  <a:lnTo>
                    <a:pt x="68" y="74"/>
                  </a:lnTo>
                  <a:lnTo>
                    <a:pt x="88" y="54"/>
                  </a:lnTo>
                  <a:lnTo>
                    <a:pt x="113" y="37"/>
                  </a:lnTo>
                  <a:lnTo>
                    <a:pt x="139" y="22"/>
                  </a:lnTo>
                  <a:lnTo>
                    <a:pt x="166" y="12"/>
                  </a:lnTo>
                  <a:lnTo>
                    <a:pt x="193" y="5"/>
                  </a:lnTo>
                  <a:lnTo>
                    <a:pt x="222" y="0"/>
                  </a:lnTo>
                  <a:lnTo>
                    <a:pt x="235" y="1"/>
                  </a:lnTo>
                  <a:lnTo>
                    <a:pt x="250" y="1"/>
                  </a:lnTo>
                  <a:lnTo>
                    <a:pt x="264" y="2"/>
                  </a:lnTo>
                  <a:lnTo>
                    <a:pt x="280" y="5"/>
                  </a:lnTo>
                  <a:lnTo>
                    <a:pt x="294" y="8"/>
                  </a:lnTo>
                  <a:lnTo>
                    <a:pt x="307" y="14"/>
                  </a:lnTo>
                  <a:lnTo>
                    <a:pt x="320" y="22"/>
                  </a:lnTo>
                  <a:lnTo>
                    <a:pt x="329" y="34"/>
                  </a:lnTo>
                  <a:lnTo>
                    <a:pt x="339" y="52"/>
                  </a:lnTo>
                  <a:lnTo>
                    <a:pt x="344" y="70"/>
                  </a:lnTo>
                  <a:lnTo>
                    <a:pt x="348" y="89"/>
                  </a:lnTo>
                  <a:lnTo>
                    <a:pt x="349" y="109"/>
                  </a:lnTo>
                  <a:lnTo>
                    <a:pt x="343" y="111"/>
                  </a:lnTo>
                  <a:lnTo>
                    <a:pt x="336" y="112"/>
                  </a:lnTo>
                  <a:lnTo>
                    <a:pt x="328" y="111"/>
                  </a:lnTo>
                  <a:lnTo>
                    <a:pt x="320" y="110"/>
                  </a:lnTo>
                  <a:lnTo>
                    <a:pt x="311" y="110"/>
                  </a:lnTo>
                  <a:lnTo>
                    <a:pt x="303" y="111"/>
                  </a:lnTo>
                  <a:lnTo>
                    <a:pt x="296" y="113"/>
                  </a:lnTo>
                  <a:lnTo>
                    <a:pt x="290" y="119"/>
                  </a:lnTo>
                  <a:lnTo>
                    <a:pt x="282" y="133"/>
                  </a:lnTo>
                  <a:lnTo>
                    <a:pt x="280" y="149"/>
                  </a:lnTo>
                  <a:lnTo>
                    <a:pt x="276" y="164"/>
                  </a:lnTo>
                  <a:lnTo>
                    <a:pt x="267" y="178"/>
                  </a:lnTo>
                  <a:lnTo>
                    <a:pt x="265" y="190"/>
                  </a:lnTo>
                  <a:lnTo>
                    <a:pt x="269" y="202"/>
                  </a:lnTo>
                  <a:lnTo>
                    <a:pt x="275" y="211"/>
                  </a:lnTo>
                  <a:lnTo>
                    <a:pt x="284" y="218"/>
                  </a:lnTo>
                  <a:lnTo>
                    <a:pt x="288" y="217"/>
                  </a:lnTo>
                  <a:lnTo>
                    <a:pt x="291" y="216"/>
                  </a:lnTo>
                  <a:lnTo>
                    <a:pt x="294" y="215"/>
                  </a:lnTo>
                  <a:lnTo>
                    <a:pt x="295" y="211"/>
                  </a:lnTo>
                  <a:lnTo>
                    <a:pt x="287" y="203"/>
                  </a:lnTo>
                  <a:lnTo>
                    <a:pt x="283" y="194"/>
                  </a:lnTo>
                  <a:lnTo>
                    <a:pt x="282" y="184"/>
                  </a:lnTo>
                  <a:lnTo>
                    <a:pt x="284" y="173"/>
                  </a:lnTo>
                  <a:lnTo>
                    <a:pt x="291" y="163"/>
                  </a:lnTo>
                  <a:lnTo>
                    <a:pt x="298" y="152"/>
                  </a:lnTo>
                  <a:lnTo>
                    <a:pt x="302" y="140"/>
                  </a:lnTo>
                  <a:lnTo>
                    <a:pt x="302" y="129"/>
                  </a:lnTo>
                  <a:lnTo>
                    <a:pt x="309" y="127"/>
                  </a:lnTo>
                  <a:lnTo>
                    <a:pt x="316" y="127"/>
                  </a:lnTo>
                  <a:lnTo>
                    <a:pt x="323" y="127"/>
                  </a:lnTo>
                  <a:lnTo>
                    <a:pt x="330" y="127"/>
                  </a:lnTo>
                  <a:lnTo>
                    <a:pt x="337" y="127"/>
                  </a:lnTo>
                  <a:lnTo>
                    <a:pt x="343" y="126"/>
                  </a:lnTo>
                  <a:lnTo>
                    <a:pt x="350" y="124"/>
                  </a:lnTo>
                  <a:lnTo>
                    <a:pt x="356" y="119"/>
                  </a:lnTo>
                  <a:lnTo>
                    <a:pt x="362" y="119"/>
                  </a:lnTo>
                  <a:lnTo>
                    <a:pt x="368" y="119"/>
                  </a:lnTo>
                  <a:lnTo>
                    <a:pt x="373" y="120"/>
                  </a:lnTo>
                  <a:lnTo>
                    <a:pt x="377" y="123"/>
                  </a:lnTo>
                  <a:lnTo>
                    <a:pt x="382" y="125"/>
                  </a:lnTo>
                  <a:lnTo>
                    <a:pt x="386" y="129"/>
                  </a:lnTo>
                  <a:lnTo>
                    <a:pt x="389" y="132"/>
                  </a:lnTo>
                  <a:lnTo>
                    <a:pt x="392" y="137"/>
                  </a:lnTo>
                  <a:lnTo>
                    <a:pt x="394" y="155"/>
                  </a:lnTo>
                  <a:lnTo>
                    <a:pt x="388" y="171"/>
                  </a:lnTo>
                  <a:lnTo>
                    <a:pt x="383" y="188"/>
                  </a:lnTo>
                  <a:lnTo>
                    <a:pt x="388" y="205"/>
                  </a:lnTo>
                  <a:lnTo>
                    <a:pt x="398" y="214"/>
                  </a:lnTo>
                  <a:lnTo>
                    <a:pt x="400" y="225"/>
                  </a:lnTo>
                  <a:lnTo>
                    <a:pt x="398" y="238"/>
                  </a:lnTo>
                  <a:lnTo>
                    <a:pt x="396" y="249"/>
                  </a:lnTo>
                  <a:lnTo>
                    <a:pt x="389" y="258"/>
                  </a:lnTo>
                  <a:lnTo>
                    <a:pt x="385" y="270"/>
                  </a:lnTo>
                  <a:lnTo>
                    <a:pt x="380" y="282"/>
                  </a:lnTo>
                  <a:lnTo>
                    <a:pt x="376" y="294"/>
                  </a:lnTo>
                  <a:lnTo>
                    <a:pt x="372" y="304"/>
                  </a:lnTo>
                  <a:lnTo>
                    <a:pt x="365" y="313"/>
                  </a:lnTo>
                  <a:lnTo>
                    <a:pt x="354" y="319"/>
                  </a:lnTo>
                  <a:lnTo>
                    <a:pt x="341" y="321"/>
                  </a:lnTo>
                  <a:lnTo>
                    <a:pt x="335" y="312"/>
                  </a:lnTo>
                  <a:lnTo>
                    <a:pt x="340" y="304"/>
                  </a:lnTo>
                  <a:lnTo>
                    <a:pt x="347" y="297"/>
                  </a:lnTo>
                  <a:lnTo>
                    <a:pt x="352" y="289"/>
                  </a:lnTo>
                  <a:lnTo>
                    <a:pt x="357" y="270"/>
                  </a:lnTo>
                  <a:lnTo>
                    <a:pt x="361" y="249"/>
                  </a:lnTo>
                  <a:lnTo>
                    <a:pt x="361" y="229"/>
                  </a:lnTo>
                  <a:lnTo>
                    <a:pt x="356" y="210"/>
                  </a:lnTo>
                  <a:lnTo>
                    <a:pt x="354" y="204"/>
                  </a:lnTo>
                  <a:lnTo>
                    <a:pt x="350" y="201"/>
                  </a:lnTo>
                  <a:lnTo>
                    <a:pt x="347" y="198"/>
                  </a:lnTo>
                  <a:lnTo>
                    <a:pt x="342" y="196"/>
                  </a:lnTo>
                  <a:lnTo>
                    <a:pt x="336" y="195"/>
                  </a:lnTo>
                  <a:lnTo>
                    <a:pt x="331" y="195"/>
                  </a:lnTo>
                  <a:lnTo>
                    <a:pt x="326" y="195"/>
                  </a:lnTo>
                  <a:lnTo>
                    <a:pt x="321" y="196"/>
                  </a:lnTo>
                  <a:lnTo>
                    <a:pt x="311" y="203"/>
                  </a:lnTo>
                  <a:lnTo>
                    <a:pt x="301" y="211"/>
                  </a:lnTo>
                  <a:lnTo>
                    <a:pt x="293" y="221"/>
                  </a:lnTo>
                  <a:lnTo>
                    <a:pt x="288" y="231"/>
                  </a:lnTo>
                  <a:lnTo>
                    <a:pt x="295" y="234"/>
                  </a:lnTo>
                  <a:lnTo>
                    <a:pt x="301" y="232"/>
                  </a:lnTo>
                  <a:lnTo>
                    <a:pt x="307" y="229"/>
                  </a:lnTo>
                  <a:lnTo>
                    <a:pt x="311" y="223"/>
                  </a:lnTo>
                  <a:lnTo>
                    <a:pt x="317" y="217"/>
                  </a:lnTo>
                  <a:lnTo>
                    <a:pt x="322" y="212"/>
                  </a:lnTo>
                  <a:lnTo>
                    <a:pt x="329" y="211"/>
                  </a:lnTo>
                  <a:lnTo>
                    <a:pt x="336" y="214"/>
                  </a:lnTo>
                  <a:lnTo>
                    <a:pt x="342" y="235"/>
                  </a:lnTo>
                  <a:lnTo>
                    <a:pt x="342" y="257"/>
                  </a:lnTo>
                  <a:lnTo>
                    <a:pt x="337" y="277"/>
                  </a:lnTo>
                  <a:lnTo>
                    <a:pt x="328" y="297"/>
                  </a:lnTo>
                  <a:lnTo>
                    <a:pt x="322" y="300"/>
                  </a:lnTo>
                  <a:lnTo>
                    <a:pt x="321" y="296"/>
                  </a:lnTo>
                  <a:lnTo>
                    <a:pt x="318" y="294"/>
                  </a:lnTo>
                  <a:lnTo>
                    <a:pt x="316" y="291"/>
                  </a:lnTo>
                  <a:lnTo>
                    <a:pt x="314" y="288"/>
                  </a:lnTo>
                  <a:lnTo>
                    <a:pt x="310" y="288"/>
                  </a:lnTo>
                  <a:lnTo>
                    <a:pt x="308" y="290"/>
                  </a:lnTo>
                  <a:lnTo>
                    <a:pt x="305" y="293"/>
                  </a:lnTo>
                  <a:lnTo>
                    <a:pt x="303" y="294"/>
                  </a:lnTo>
                  <a:lnTo>
                    <a:pt x="309" y="306"/>
                  </a:lnTo>
                  <a:lnTo>
                    <a:pt x="315" y="316"/>
                  </a:lnTo>
                  <a:lnTo>
                    <a:pt x="320" y="327"/>
                  </a:lnTo>
                  <a:lnTo>
                    <a:pt x="320" y="341"/>
                  </a:lnTo>
                  <a:lnTo>
                    <a:pt x="316" y="354"/>
                  </a:lnTo>
                  <a:lnTo>
                    <a:pt x="309" y="365"/>
                  </a:lnTo>
                  <a:lnTo>
                    <a:pt x="302" y="376"/>
                  </a:lnTo>
                  <a:lnTo>
                    <a:pt x="291" y="386"/>
                  </a:lnTo>
                  <a:lnTo>
                    <a:pt x="281" y="394"/>
                  </a:lnTo>
                  <a:lnTo>
                    <a:pt x="269" y="401"/>
                  </a:lnTo>
                  <a:lnTo>
                    <a:pt x="257" y="407"/>
                  </a:lnTo>
                  <a:lnTo>
                    <a:pt x="245" y="411"/>
                  </a:lnTo>
                  <a:lnTo>
                    <a:pt x="228" y="427"/>
                  </a:lnTo>
                  <a:lnTo>
                    <a:pt x="210" y="444"/>
                  </a:lnTo>
                  <a:lnTo>
                    <a:pt x="192" y="459"/>
                  </a:lnTo>
                  <a:lnTo>
                    <a:pt x="173" y="472"/>
                  </a:lnTo>
                  <a:lnTo>
                    <a:pt x="153" y="485"/>
                  </a:lnTo>
                  <a:lnTo>
                    <a:pt x="133" y="496"/>
                  </a:lnTo>
                  <a:lnTo>
                    <a:pt x="112" y="503"/>
                  </a:lnTo>
                  <a:lnTo>
                    <a:pt x="89" y="509"/>
                  </a:lnTo>
                  <a:lnTo>
                    <a:pt x="74" y="500"/>
                  </a:lnTo>
                  <a:lnTo>
                    <a:pt x="63" y="489"/>
                  </a:lnTo>
                  <a:lnTo>
                    <a:pt x="58" y="476"/>
                  </a:lnTo>
                  <a:lnTo>
                    <a:pt x="53" y="460"/>
                  </a:lnTo>
                  <a:lnTo>
                    <a:pt x="48" y="445"/>
                  </a:lnTo>
                  <a:lnTo>
                    <a:pt x="42" y="430"/>
                  </a:lnTo>
                  <a:lnTo>
                    <a:pt x="33" y="415"/>
                  </a:lnTo>
                  <a:lnTo>
                    <a:pt x="20" y="404"/>
                  </a:lnTo>
                  <a:lnTo>
                    <a:pt x="14" y="388"/>
                  </a:lnTo>
                  <a:lnTo>
                    <a:pt x="16" y="373"/>
                  </a:lnTo>
                  <a:lnTo>
                    <a:pt x="21" y="358"/>
                  </a:lnTo>
                  <a:lnTo>
                    <a:pt x="25" y="342"/>
                  </a:lnTo>
                  <a:lnTo>
                    <a:pt x="32" y="342"/>
                  </a:lnTo>
                  <a:lnTo>
                    <a:pt x="40" y="343"/>
                  </a:lnTo>
                  <a:lnTo>
                    <a:pt x="49" y="346"/>
                  </a:lnTo>
                  <a:lnTo>
                    <a:pt x="58" y="347"/>
                  </a:lnTo>
                  <a:lnTo>
                    <a:pt x="67" y="348"/>
                  </a:lnTo>
                  <a:lnTo>
                    <a:pt x="74" y="347"/>
                  </a:lnTo>
                  <a:lnTo>
                    <a:pt x="81" y="343"/>
                  </a:lnTo>
                  <a:lnTo>
                    <a:pt x="87" y="335"/>
                  </a:lnTo>
                  <a:lnTo>
                    <a:pt x="88" y="330"/>
                  </a:lnTo>
                  <a:lnTo>
                    <a:pt x="87" y="326"/>
                  </a:lnTo>
                  <a:lnTo>
                    <a:pt x="86" y="321"/>
                  </a:lnTo>
                  <a:lnTo>
                    <a:pt x="82" y="317"/>
                  </a:lnTo>
                  <a:lnTo>
                    <a:pt x="78" y="319"/>
                  </a:lnTo>
                  <a:lnTo>
                    <a:pt x="74" y="322"/>
                  </a:lnTo>
                  <a:lnTo>
                    <a:pt x="72" y="326"/>
                  </a:lnTo>
                  <a:lnTo>
                    <a:pt x="69" y="329"/>
                  </a:lnTo>
                  <a:lnTo>
                    <a:pt x="59" y="325"/>
                  </a:lnTo>
                  <a:lnTo>
                    <a:pt x="47" y="323"/>
                  </a:lnTo>
                  <a:lnTo>
                    <a:pt x="34" y="323"/>
                  </a:lnTo>
                  <a:lnTo>
                    <a:pt x="22" y="325"/>
                  </a:lnTo>
                  <a:lnTo>
                    <a:pt x="10" y="323"/>
                  </a:lnTo>
                  <a:lnTo>
                    <a:pt x="3" y="320"/>
                  </a:lnTo>
                  <a:lnTo>
                    <a:pt x="0" y="310"/>
                  </a:lnTo>
                  <a:lnTo>
                    <a:pt x="2" y="295"/>
                  </a:lnTo>
                  <a:lnTo>
                    <a:pt x="9" y="287"/>
                  </a:lnTo>
                  <a:lnTo>
                    <a:pt x="15" y="279"/>
                  </a:lnTo>
                  <a:lnTo>
                    <a:pt x="22" y="270"/>
                  </a:lnTo>
                  <a:lnTo>
                    <a:pt x="27" y="262"/>
                  </a:lnTo>
                  <a:lnTo>
                    <a:pt x="33" y="254"/>
                  </a:lnTo>
                  <a:lnTo>
                    <a:pt x="36" y="244"/>
                  </a:lnTo>
                  <a:lnTo>
                    <a:pt x="40" y="236"/>
                  </a:lnTo>
                  <a:lnTo>
                    <a:pt x="41" y="22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0" name="Freeform 44"/>
            <p:cNvSpPr>
              <a:spLocks/>
            </p:cNvSpPr>
            <p:nvPr/>
          </p:nvSpPr>
          <p:spPr bwMode="auto">
            <a:xfrm>
              <a:off x="3787" y="2006"/>
              <a:ext cx="17" cy="24"/>
            </a:xfrm>
            <a:custGeom>
              <a:avLst/>
              <a:gdLst>
                <a:gd name="T0" fmla="*/ 3 w 17"/>
                <a:gd name="T1" fmla="*/ 0 h 24"/>
                <a:gd name="T2" fmla="*/ 2 w 17"/>
                <a:gd name="T3" fmla="*/ 3 h 24"/>
                <a:gd name="T4" fmla="*/ 3 w 17"/>
                <a:gd name="T5" fmla="*/ 5 h 24"/>
                <a:gd name="T6" fmla="*/ 4 w 17"/>
                <a:gd name="T7" fmla="*/ 6 h 24"/>
                <a:gd name="T8" fmla="*/ 6 w 17"/>
                <a:gd name="T9" fmla="*/ 9 h 24"/>
                <a:gd name="T10" fmla="*/ 17 w 17"/>
                <a:gd name="T11" fmla="*/ 7 h 24"/>
                <a:gd name="T12" fmla="*/ 17 w 17"/>
                <a:gd name="T13" fmla="*/ 13 h 24"/>
                <a:gd name="T14" fmla="*/ 15 w 17"/>
                <a:gd name="T15" fmla="*/ 19 h 24"/>
                <a:gd name="T16" fmla="*/ 11 w 17"/>
                <a:gd name="T17" fmla="*/ 23 h 24"/>
                <a:gd name="T18" fmla="*/ 5 w 17"/>
                <a:gd name="T19" fmla="*/ 24 h 24"/>
                <a:gd name="T20" fmla="*/ 2 w 17"/>
                <a:gd name="T21" fmla="*/ 19 h 24"/>
                <a:gd name="T22" fmla="*/ 0 w 17"/>
                <a:gd name="T23" fmla="*/ 12 h 24"/>
                <a:gd name="T24" fmla="*/ 0 w 17"/>
                <a:gd name="T25" fmla="*/ 6 h 24"/>
                <a:gd name="T26" fmla="*/ 3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3" y="0"/>
                  </a:moveTo>
                  <a:lnTo>
                    <a:pt x="2" y="3"/>
                  </a:lnTo>
                  <a:lnTo>
                    <a:pt x="3" y="5"/>
                  </a:lnTo>
                  <a:lnTo>
                    <a:pt x="4" y="6"/>
                  </a:lnTo>
                  <a:lnTo>
                    <a:pt x="6" y="9"/>
                  </a:lnTo>
                  <a:lnTo>
                    <a:pt x="17" y="7"/>
                  </a:lnTo>
                  <a:lnTo>
                    <a:pt x="17" y="13"/>
                  </a:lnTo>
                  <a:lnTo>
                    <a:pt x="15" y="19"/>
                  </a:lnTo>
                  <a:lnTo>
                    <a:pt x="11" y="23"/>
                  </a:lnTo>
                  <a:lnTo>
                    <a:pt x="5" y="24"/>
                  </a:lnTo>
                  <a:lnTo>
                    <a:pt x="2" y="19"/>
                  </a:lnTo>
                  <a:lnTo>
                    <a:pt x="0" y="12"/>
                  </a:lnTo>
                  <a:lnTo>
                    <a:pt x="0" y="6"/>
                  </a:lnTo>
                  <a:lnTo>
                    <a:pt x="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1" name="Freeform 45"/>
            <p:cNvSpPr>
              <a:spLocks/>
            </p:cNvSpPr>
            <p:nvPr/>
          </p:nvSpPr>
          <p:spPr bwMode="auto">
            <a:xfrm>
              <a:off x="3789" y="2075"/>
              <a:ext cx="8" cy="32"/>
            </a:xfrm>
            <a:custGeom>
              <a:avLst/>
              <a:gdLst>
                <a:gd name="T0" fmla="*/ 3 w 8"/>
                <a:gd name="T1" fmla="*/ 0 h 32"/>
                <a:gd name="T2" fmla="*/ 7 w 8"/>
                <a:gd name="T3" fmla="*/ 7 h 32"/>
                <a:gd name="T4" fmla="*/ 8 w 8"/>
                <a:gd name="T5" fmla="*/ 14 h 32"/>
                <a:gd name="T6" fmla="*/ 8 w 8"/>
                <a:gd name="T7" fmla="*/ 22 h 32"/>
                <a:gd name="T8" fmla="*/ 5 w 8"/>
                <a:gd name="T9" fmla="*/ 29 h 32"/>
                <a:gd name="T10" fmla="*/ 3 w 8"/>
                <a:gd name="T11" fmla="*/ 32 h 32"/>
                <a:gd name="T12" fmla="*/ 0 w 8"/>
                <a:gd name="T13" fmla="*/ 23 h 32"/>
                <a:gd name="T14" fmla="*/ 0 w 8"/>
                <a:gd name="T15" fmla="*/ 14 h 32"/>
                <a:gd name="T16" fmla="*/ 1 w 8"/>
                <a:gd name="T17" fmla="*/ 6 h 32"/>
                <a:gd name="T18" fmla="*/ 3 w 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2">
                  <a:moveTo>
                    <a:pt x="3" y="0"/>
                  </a:moveTo>
                  <a:lnTo>
                    <a:pt x="7" y="7"/>
                  </a:lnTo>
                  <a:lnTo>
                    <a:pt x="8" y="14"/>
                  </a:lnTo>
                  <a:lnTo>
                    <a:pt x="8" y="22"/>
                  </a:lnTo>
                  <a:lnTo>
                    <a:pt x="5" y="29"/>
                  </a:lnTo>
                  <a:lnTo>
                    <a:pt x="3" y="32"/>
                  </a:lnTo>
                  <a:lnTo>
                    <a:pt x="0" y="23"/>
                  </a:lnTo>
                  <a:lnTo>
                    <a:pt x="0" y="14"/>
                  </a:lnTo>
                  <a:lnTo>
                    <a:pt x="1" y="6"/>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2" name="Freeform 46"/>
            <p:cNvSpPr>
              <a:spLocks/>
            </p:cNvSpPr>
            <p:nvPr/>
          </p:nvSpPr>
          <p:spPr bwMode="auto">
            <a:xfrm>
              <a:off x="3725" y="3105"/>
              <a:ext cx="247" cy="400"/>
            </a:xfrm>
            <a:custGeom>
              <a:avLst/>
              <a:gdLst>
                <a:gd name="T0" fmla="*/ 210 w 247"/>
                <a:gd name="T1" fmla="*/ 0 h 400"/>
                <a:gd name="T2" fmla="*/ 247 w 247"/>
                <a:gd name="T3" fmla="*/ 5 h 400"/>
                <a:gd name="T4" fmla="*/ 231 w 247"/>
                <a:gd name="T5" fmla="*/ 28 h 400"/>
                <a:gd name="T6" fmla="*/ 217 w 247"/>
                <a:gd name="T7" fmla="*/ 53 h 400"/>
                <a:gd name="T8" fmla="*/ 203 w 247"/>
                <a:gd name="T9" fmla="*/ 77 h 400"/>
                <a:gd name="T10" fmla="*/ 187 w 247"/>
                <a:gd name="T11" fmla="*/ 102 h 400"/>
                <a:gd name="T12" fmla="*/ 175 w 247"/>
                <a:gd name="T13" fmla="*/ 125 h 400"/>
                <a:gd name="T14" fmla="*/ 160 w 247"/>
                <a:gd name="T15" fmla="*/ 150 h 400"/>
                <a:gd name="T16" fmla="*/ 146 w 247"/>
                <a:gd name="T17" fmla="*/ 175 h 400"/>
                <a:gd name="T18" fmla="*/ 133 w 247"/>
                <a:gd name="T19" fmla="*/ 198 h 400"/>
                <a:gd name="T20" fmla="*/ 120 w 247"/>
                <a:gd name="T21" fmla="*/ 223 h 400"/>
                <a:gd name="T22" fmla="*/ 107 w 247"/>
                <a:gd name="T23" fmla="*/ 249 h 400"/>
                <a:gd name="T24" fmla="*/ 94 w 247"/>
                <a:gd name="T25" fmla="*/ 274 h 400"/>
                <a:gd name="T26" fmla="*/ 81 w 247"/>
                <a:gd name="T27" fmla="*/ 299 h 400"/>
                <a:gd name="T28" fmla="*/ 69 w 247"/>
                <a:gd name="T29" fmla="*/ 323 h 400"/>
                <a:gd name="T30" fmla="*/ 56 w 247"/>
                <a:gd name="T31" fmla="*/ 349 h 400"/>
                <a:gd name="T32" fmla="*/ 45 w 247"/>
                <a:gd name="T33" fmla="*/ 374 h 400"/>
                <a:gd name="T34" fmla="*/ 33 w 247"/>
                <a:gd name="T35" fmla="*/ 400 h 400"/>
                <a:gd name="T36" fmla="*/ 26 w 247"/>
                <a:gd name="T37" fmla="*/ 391 h 400"/>
                <a:gd name="T38" fmla="*/ 19 w 247"/>
                <a:gd name="T39" fmla="*/ 379 h 400"/>
                <a:gd name="T40" fmla="*/ 10 w 247"/>
                <a:gd name="T41" fmla="*/ 368 h 400"/>
                <a:gd name="T42" fmla="*/ 0 w 247"/>
                <a:gd name="T43" fmla="*/ 361 h 400"/>
                <a:gd name="T44" fmla="*/ 12 w 247"/>
                <a:gd name="T45" fmla="*/ 339 h 400"/>
                <a:gd name="T46" fmla="*/ 23 w 247"/>
                <a:gd name="T47" fmla="*/ 315 h 400"/>
                <a:gd name="T48" fmla="*/ 36 w 247"/>
                <a:gd name="T49" fmla="*/ 293 h 400"/>
                <a:gd name="T50" fmla="*/ 48 w 247"/>
                <a:gd name="T51" fmla="*/ 269 h 400"/>
                <a:gd name="T52" fmla="*/ 61 w 247"/>
                <a:gd name="T53" fmla="*/ 247 h 400"/>
                <a:gd name="T54" fmla="*/ 74 w 247"/>
                <a:gd name="T55" fmla="*/ 224 h 400"/>
                <a:gd name="T56" fmla="*/ 87 w 247"/>
                <a:gd name="T57" fmla="*/ 201 h 400"/>
                <a:gd name="T58" fmla="*/ 100 w 247"/>
                <a:gd name="T59" fmla="*/ 178 h 400"/>
                <a:gd name="T60" fmla="*/ 113 w 247"/>
                <a:gd name="T61" fmla="*/ 156 h 400"/>
                <a:gd name="T62" fmla="*/ 126 w 247"/>
                <a:gd name="T63" fmla="*/ 133 h 400"/>
                <a:gd name="T64" fmla="*/ 139 w 247"/>
                <a:gd name="T65" fmla="*/ 111 h 400"/>
                <a:gd name="T66" fmla="*/ 153 w 247"/>
                <a:gd name="T67" fmla="*/ 89 h 400"/>
                <a:gd name="T68" fmla="*/ 167 w 247"/>
                <a:gd name="T69" fmla="*/ 66 h 400"/>
                <a:gd name="T70" fmla="*/ 182 w 247"/>
                <a:gd name="T71" fmla="*/ 44 h 400"/>
                <a:gd name="T72" fmla="*/ 196 w 247"/>
                <a:gd name="T73" fmla="*/ 22 h 400"/>
                <a:gd name="T74" fmla="*/ 210 w 247"/>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400">
                  <a:moveTo>
                    <a:pt x="210" y="0"/>
                  </a:moveTo>
                  <a:lnTo>
                    <a:pt x="247" y="5"/>
                  </a:lnTo>
                  <a:lnTo>
                    <a:pt x="231" y="28"/>
                  </a:lnTo>
                  <a:lnTo>
                    <a:pt x="217" y="53"/>
                  </a:lnTo>
                  <a:lnTo>
                    <a:pt x="203" y="77"/>
                  </a:lnTo>
                  <a:lnTo>
                    <a:pt x="187" y="102"/>
                  </a:lnTo>
                  <a:lnTo>
                    <a:pt x="175" y="125"/>
                  </a:lnTo>
                  <a:lnTo>
                    <a:pt x="160" y="150"/>
                  </a:lnTo>
                  <a:lnTo>
                    <a:pt x="146" y="175"/>
                  </a:lnTo>
                  <a:lnTo>
                    <a:pt x="133" y="198"/>
                  </a:lnTo>
                  <a:lnTo>
                    <a:pt x="120" y="223"/>
                  </a:lnTo>
                  <a:lnTo>
                    <a:pt x="107" y="249"/>
                  </a:lnTo>
                  <a:lnTo>
                    <a:pt x="94" y="274"/>
                  </a:lnTo>
                  <a:lnTo>
                    <a:pt x="81" y="299"/>
                  </a:lnTo>
                  <a:lnTo>
                    <a:pt x="69" y="323"/>
                  </a:lnTo>
                  <a:lnTo>
                    <a:pt x="56" y="349"/>
                  </a:lnTo>
                  <a:lnTo>
                    <a:pt x="45" y="374"/>
                  </a:lnTo>
                  <a:lnTo>
                    <a:pt x="33" y="400"/>
                  </a:lnTo>
                  <a:lnTo>
                    <a:pt x="26" y="391"/>
                  </a:lnTo>
                  <a:lnTo>
                    <a:pt x="19" y="379"/>
                  </a:lnTo>
                  <a:lnTo>
                    <a:pt x="10" y="368"/>
                  </a:lnTo>
                  <a:lnTo>
                    <a:pt x="0" y="361"/>
                  </a:lnTo>
                  <a:lnTo>
                    <a:pt x="12" y="339"/>
                  </a:lnTo>
                  <a:lnTo>
                    <a:pt x="23" y="315"/>
                  </a:lnTo>
                  <a:lnTo>
                    <a:pt x="36" y="293"/>
                  </a:lnTo>
                  <a:lnTo>
                    <a:pt x="48" y="269"/>
                  </a:lnTo>
                  <a:lnTo>
                    <a:pt x="61" y="247"/>
                  </a:lnTo>
                  <a:lnTo>
                    <a:pt x="74" y="224"/>
                  </a:lnTo>
                  <a:lnTo>
                    <a:pt x="87" y="201"/>
                  </a:lnTo>
                  <a:lnTo>
                    <a:pt x="100" y="178"/>
                  </a:lnTo>
                  <a:lnTo>
                    <a:pt x="113" y="156"/>
                  </a:lnTo>
                  <a:lnTo>
                    <a:pt x="126" y="133"/>
                  </a:lnTo>
                  <a:lnTo>
                    <a:pt x="139" y="111"/>
                  </a:lnTo>
                  <a:lnTo>
                    <a:pt x="153" y="89"/>
                  </a:lnTo>
                  <a:lnTo>
                    <a:pt x="167" y="66"/>
                  </a:lnTo>
                  <a:lnTo>
                    <a:pt x="182" y="44"/>
                  </a:lnTo>
                  <a:lnTo>
                    <a:pt x="196" y="22"/>
                  </a:lnTo>
                  <a:lnTo>
                    <a:pt x="21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3" name="Freeform 47"/>
            <p:cNvSpPr>
              <a:spLocks/>
            </p:cNvSpPr>
            <p:nvPr/>
          </p:nvSpPr>
          <p:spPr bwMode="auto">
            <a:xfrm>
              <a:off x="3789" y="2262"/>
              <a:ext cx="329" cy="350"/>
            </a:xfrm>
            <a:custGeom>
              <a:avLst/>
              <a:gdLst>
                <a:gd name="T0" fmla="*/ 86 w 329"/>
                <a:gd name="T1" fmla="*/ 126 h 350"/>
                <a:gd name="T2" fmla="*/ 99 w 329"/>
                <a:gd name="T3" fmla="*/ 124 h 350"/>
                <a:gd name="T4" fmla="*/ 112 w 329"/>
                <a:gd name="T5" fmla="*/ 121 h 350"/>
                <a:gd name="T6" fmla="*/ 123 w 329"/>
                <a:gd name="T7" fmla="*/ 117 h 350"/>
                <a:gd name="T8" fmla="*/ 135 w 329"/>
                <a:gd name="T9" fmla="*/ 113 h 350"/>
                <a:gd name="T10" fmla="*/ 146 w 329"/>
                <a:gd name="T11" fmla="*/ 107 h 350"/>
                <a:gd name="T12" fmla="*/ 158 w 329"/>
                <a:gd name="T13" fmla="*/ 101 h 350"/>
                <a:gd name="T14" fmla="*/ 168 w 329"/>
                <a:gd name="T15" fmla="*/ 94 h 350"/>
                <a:gd name="T16" fmla="*/ 179 w 329"/>
                <a:gd name="T17" fmla="*/ 87 h 350"/>
                <a:gd name="T18" fmla="*/ 184 w 329"/>
                <a:gd name="T19" fmla="*/ 82 h 350"/>
                <a:gd name="T20" fmla="*/ 190 w 329"/>
                <a:gd name="T21" fmla="*/ 76 h 350"/>
                <a:gd name="T22" fmla="*/ 194 w 329"/>
                <a:gd name="T23" fmla="*/ 70 h 350"/>
                <a:gd name="T24" fmla="*/ 200 w 329"/>
                <a:gd name="T25" fmla="*/ 65 h 350"/>
                <a:gd name="T26" fmla="*/ 206 w 329"/>
                <a:gd name="T27" fmla="*/ 61 h 350"/>
                <a:gd name="T28" fmla="*/ 212 w 329"/>
                <a:gd name="T29" fmla="*/ 58 h 350"/>
                <a:gd name="T30" fmla="*/ 218 w 329"/>
                <a:gd name="T31" fmla="*/ 56 h 350"/>
                <a:gd name="T32" fmla="*/ 225 w 329"/>
                <a:gd name="T33" fmla="*/ 57 h 350"/>
                <a:gd name="T34" fmla="*/ 239 w 329"/>
                <a:gd name="T35" fmla="*/ 54 h 350"/>
                <a:gd name="T36" fmla="*/ 253 w 329"/>
                <a:gd name="T37" fmla="*/ 49 h 350"/>
                <a:gd name="T38" fmla="*/ 268 w 329"/>
                <a:gd name="T39" fmla="*/ 43 h 350"/>
                <a:gd name="T40" fmla="*/ 281 w 329"/>
                <a:gd name="T41" fmla="*/ 37 h 350"/>
                <a:gd name="T42" fmla="*/ 292 w 329"/>
                <a:gd name="T43" fmla="*/ 30 h 350"/>
                <a:gd name="T44" fmla="*/ 305 w 329"/>
                <a:gd name="T45" fmla="*/ 20 h 350"/>
                <a:gd name="T46" fmla="*/ 317 w 329"/>
                <a:gd name="T47" fmla="*/ 11 h 350"/>
                <a:gd name="T48" fmla="*/ 329 w 329"/>
                <a:gd name="T49" fmla="*/ 0 h 350"/>
                <a:gd name="T50" fmla="*/ 308 w 329"/>
                <a:gd name="T51" fmla="*/ 36 h 350"/>
                <a:gd name="T52" fmla="*/ 288 w 329"/>
                <a:gd name="T53" fmla="*/ 72 h 350"/>
                <a:gd name="T54" fmla="*/ 268 w 329"/>
                <a:gd name="T55" fmla="*/ 109 h 350"/>
                <a:gd name="T56" fmla="*/ 249 w 329"/>
                <a:gd name="T57" fmla="*/ 146 h 350"/>
                <a:gd name="T58" fmla="*/ 232 w 329"/>
                <a:gd name="T59" fmla="*/ 185 h 350"/>
                <a:gd name="T60" fmla="*/ 218 w 329"/>
                <a:gd name="T61" fmla="*/ 223 h 350"/>
                <a:gd name="T62" fmla="*/ 207 w 329"/>
                <a:gd name="T63" fmla="*/ 265 h 350"/>
                <a:gd name="T64" fmla="*/ 199 w 329"/>
                <a:gd name="T65" fmla="*/ 307 h 350"/>
                <a:gd name="T66" fmla="*/ 196 w 329"/>
                <a:gd name="T67" fmla="*/ 338 h 350"/>
                <a:gd name="T68" fmla="*/ 188 w 329"/>
                <a:gd name="T69" fmla="*/ 337 h 350"/>
                <a:gd name="T70" fmla="*/ 181 w 329"/>
                <a:gd name="T71" fmla="*/ 338 h 350"/>
                <a:gd name="T72" fmla="*/ 175 w 329"/>
                <a:gd name="T73" fmla="*/ 339 h 350"/>
                <a:gd name="T74" fmla="*/ 170 w 329"/>
                <a:gd name="T75" fmla="*/ 341 h 350"/>
                <a:gd name="T76" fmla="*/ 162 w 329"/>
                <a:gd name="T77" fmla="*/ 344 h 350"/>
                <a:gd name="T78" fmla="*/ 157 w 329"/>
                <a:gd name="T79" fmla="*/ 346 h 350"/>
                <a:gd name="T80" fmla="*/ 149 w 329"/>
                <a:gd name="T81" fmla="*/ 349 h 350"/>
                <a:gd name="T82" fmla="*/ 142 w 329"/>
                <a:gd name="T83" fmla="*/ 350 h 350"/>
                <a:gd name="T84" fmla="*/ 136 w 329"/>
                <a:gd name="T85" fmla="*/ 344 h 350"/>
                <a:gd name="T86" fmla="*/ 131 w 329"/>
                <a:gd name="T87" fmla="*/ 339 h 350"/>
                <a:gd name="T88" fmla="*/ 123 w 329"/>
                <a:gd name="T89" fmla="*/ 336 h 350"/>
                <a:gd name="T90" fmla="*/ 115 w 329"/>
                <a:gd name="T91" fmla="*/ 332 h 350"/>
                <a:gd name="T92" fmla="*/ 108 w 329"/>
                <a:gd name="T93" fmla="*/ 328 h 350"/>
                <a:gd name="T94" fmla="*/ 100 w 329"/>
                <a:gd name="T95" fmla="*/ 326 h 350"/>
                <a:gd name="T96" fmla="*/ 92 w 329"/>
                <a:gd name="T97" fmla="*/ 324 h 350"/>
                <a:gd name="T98" fmla="*/ 85 w 329"/>
                <a:gd name="T99" fmla="*/ 320 h 350"/>
                <a:gd name="T100" fmla="*/ 0 w 329"/>
                <a:gd name="T101" fmla="*/ 316 h 350"/>
                <a:gd name="T102" fmla="*/ 8 w 329"/>
                <a:gd name="T103" fmla="*/ 291 h 350"/>
                <a:gd name="T104" fmla="*/ 17 w 329"/>
                <a:gd name="T105" fmla="*/ 266 h 350"/>
                <a:gd name="T106" fmla="*/ 28 w 329"/>
                <a:gd name="T107" fmla="*/ 242 h 350"/>
                <a:gd name="T108" fmla="*/ 39 w 329"/>
                <a:gd name="T109" fmla="*/ 219 h 350"/>
                <a:gd name="T110" fmla="*/ 50 w 329"/>
                <a:gd name="T111" fmla="*/ 195 h 350"/>
                <a:gd name="T112" fmla="*/ 62 w 329"/>
                <a:gd name="T113" fmla="*/ 172 h 350"/>
                <a:gd name="T114" fmla="*/ 74 w 329"/>
                <a:gd name="T115" fmla="*/ 149 h 350"/>
                <a:gd name="T116" fmla="*/ 86 w 329"/>
                <a:gd name="T117"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9" h="350">
                  <a:moveTo>
                    <a:pt x="86" y="126"/>
                  </a:moveTo>
                  <a:lnTo>
                    <a:pt x="99" y="124"/>
                  </a:lnTo>
                  <a:lnTo>
                    <a:pt x="112" y="121"/>
                  </a:lnTo>
                  <a:lnTo>
                    <a:pt x="123" y="117"/>
                  </a:lnTo>
                  <a:lnTo>
                    <a:pt x="135" y="113"/>
                  </a:lnTo>
                  <a:lnTo>
                    <a:pt x="146" y="107"/>
                  </a:lnTo>
                  <a:lnTo>
                    <a:pt x="158" y="101"/>
                  </a:lnTo>
                  <a:lnTo>
                    <a:pt x="168" y="94"/>
                  </a:lnTo>
                  <a:lnTo>
                    <a:pt x="179" y="87"/>
                  </a:lnTo>
                  <a:lnTo>
                    <a:pt x="184" y="82"/>
                  </a:lnTo>
                  <a:lnTo>
                    <a:pt x="190" y="76"/>
                  </a:lnTo>
                  <a:lnTo>
                    <a:pt x="194" y="70"/>
                  </a:lnTo>
                  <a:lnTo>
                    <a:pt x="200" y="65"/>
                  </a:lnTo>
                  <a:lnTo>
                    <a:pt x="206" y="61"/>
                  </a:lnTo>
                  <a:lnTo>
                    <a:pt x="212" y="58"/>
                  </a:lnTo>
                  <a:lnTo>
                    <a:pt x="218" y="56"/>
                  </a:lnTo>
                  <a:lnTo>
                    <a:pt x="225" y="57"/>
                  </a:lnTo>
                  <a:lnTo>
                    <a:pt x="239" y="54"/>
                  </a:lnTo>
                  <a:lnTo>
                    <a:pt x="253" y="49"/>
                  </a:lnTo>
                  <a:lnTo>
                    <a:pt x="268" y="43"/>
                  </a:lnTo>
                  <a:lnTo>
                    <a:pt x="281" y="37"/>
                  </a:lnTo>
                  <a:lnTo>
                    <a:pt x="292" y="30"/>
                  </a:lnTo>
                  <a:lnTo>
                    <a:pt x="305" y="20"/>
                  </a:lnTo>
                  <a:lnTo>
                    <a:pt x="317" y="11"/>
                  </a:lnTo>
                  <a:lnTo>
                    <a:pt x="329" y="0"/>
                  </a:lnTo>
                  <a:lnTo>
                    <a:pt x="308" y="36"/>
                  </a:lnTo>
                  <a:lnTo>
                    <a:pt x="288" y="72"/>
                  </a:lnTo>
                  <a:lnTo>
                    <a:pt x="268" y="109"/>
                  </a:lnTo>
                  <a:lnTo>
                    <a:pt x="249" y="146"/>
                  </a:lnTo>
                  <a:lnTo>
                    <a:pt x="232" y="185"/>
                  </a:lnTo>
                  <a:lnTo>
                    <a:pt x="218" y="223"/>
                  </a:lnTo>
                  <a:lnTo>
                    <a:pt x="207" y="265"/>
                  </a:lnTo>
                  <a:lnTo>
                    <a:pt x="199" y="307"/>
                  </a:lnTo>
                  <a:lnTo>
                    <a:pt x="196" y="338"/>
                  </a:lnTo>
                  <a:lnTo>
                    <a:pt x="188" y="337"/>
                  </a:lnTo>
                  <a:lnTo>
                    <a:pt x="181" y="338"/>
                  </a:lnTo>
                  <a:lnTo>
                    <a:pt x="175" y="339"/>
                  </a:lnTo>
                  <a:lnTo>
                    <a:pt x="170" y="341"/>
                  </a:lnTo>
                  <a:lnTo>
                    <a:pt x="162" y="344"/>
                  </a:lnTo>
                  <a:lnTo>
                    <a:pt x="157" y="346"/>
                  </a:lnTo>
                  <a:lnTo>
                    <a:pt x="149" y="349"/>
                  </a:lnTo>
                  <a:lnTo>
                    <a:pt x="142" y="350"/>
                  </a:lnTo>
                  <a:lnTo>
                    <a:pt x="136" y="344"/>
                  </a:lnTo>
                  <a:lnTo>
                    <a:pt x="131" y="339"/>
                  </a:lnTo>
                  <a:lnTo>
                    <a:pt x="123" y="336"/>
                  </a:lnTo>
                  <a:lnTo>
                    <a:pt x="115" y="332"/>
                  </a:lnTo>
                  <a:lnTo>
                    <a:pt x="108" y="328"/>
                  </a:lnTo>
                  <a:lnTo>
                    <a:pt x="100" y="326"/>
                  </a:lnTo>
                  <a:lnTo>
                    <a:pt x="92" y="324"/>
                  </a:lnTo>
                  <a:lnTo>
                    <a:pt x="85" y="320"/>
                  </a:lnTo>
                  <a:lnTo>
                    <a:pt x="0" y="316"/>
                  </a:lnTo>
                  <a:lnTo>
                    <a:pt x="8" y="291"/>
                  </a:lnTo>
                  <a:lnTo>
                    <a:pt x="17" y="266"/>
                  </a:lnTo>
                  <a:lnTo>
                    <a:pt x="28" y="242"/>
                  </a:lnTo>
                  <a:lnTo>
                    <a:pt x="39" y="219"/>
                  </a:lnTo>
                  <a:lnTo>
                    <a:pt x="50" y="195"/>
                  </a:lnTo>
                  <a:lnTo>
                    <a:pt x="62" y="172"/>
                  </a:lnTo>
                  <a:lnTo>
                    <a:pt x="74" y="149"/>
                  </a:lnTo>
                  <a:lnTo>
                    <a:pt x="86" y="126"/>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4" name="Freeform 48"/>
            <p:cNvSpPr>
              <a:spLocks/>
            </p:cNvSpPr>
            <p:nvPr/>
          </p:nvSpPr>
          <p:spPr bwMode="auto">
            <a:xfrm>
              <a:off x="3774" y="2946"/>
              <a:ext cx="194" cy="130"/>
            </a:xfrm>
            <a:custGeom>
              <a:avLst/>
              <a:gdLst>
                <a:gd name="T0" fmla="*/ 9 w 194"/>
                <a:gd name="T1" fmla="*/ 67 h 130"/>
                <a:gd name="T2" fmla="*/ 16 w 194"/>
                <a:gd name="T3" fmla="*/ 65 h 130"/>
                <a:gd name="T4" fmla="*/ 23 w 194"/>
                <a:gd name="T5" fmla="*/ 61 h 130"/>
                <a:gd name="T6" fmla="*/ 29 w 194"/>
                <a:gd name="T7" fmla="*/ 56 h 130"/>
                <a:gd name="T8" fmla="*/ 33 w 194"/>
                <a:gd name="T9" fmla="*/ 52 h 130"/>
                <a:gd name="T10" fmla="*/ 38 w 194"/>
                <a:gd name="T11" fmla="*/ 46 h 130"/>
                <a:gd name="T12" fmla="*/ 43 w 194"/>
                <a:gd name="T13" fmla="*/ 41 h 130"/>
                <a:gd name="T14" fmla="*/ 49 w 194"/>
                <a:gd name="T15" fmla="*/ 35 h 130"/>
                <a:gd name="T16" fmla="*/ 56 w 194"/>
                <a:gd name="T17" fmla="*/ 32 h 130"/>
                <a:gd name="T18" fmla="*/ 68 w 194"/>
                <a:gd name="T19" fmla="*/ 27 h 130"/>
                <a:gd name="T20" fmla="*/ 79 w 194"/>
                <a:gd name="T21" fmla="*/ 22 h 130"/>
                <a:gd name="T22" fmla="*/ 91 w 194"/>
                <a:gd name="T23" fmla="*/ 17 h 130"/>
                <a:gd name="T24" fmla="*/ 103 w 194"/>
                <a:gd name="T25" fmla="*/ 14 h 130"/>
                <a:gd name="T26" fmla="*/ 115 w 194"/>
                <a:gd name="T27" fmla="*/ 12 h 130"/>
                <a:gd name="T28" fmla="*/ 128 w 194"/>
                <a:gd name="T29" fmla="*/ 9 h 130"/>
                <a:gd name="T30" fmla="*/ 141 w 194"/>
                <a:gd name="T31" fmla="*/ 8 h 130"/>
                <a:gd name="T32" fmla="*/ 154 w 194"/>
                <a:gd name="T33" fmla="*/ 8 h 130"/>
                <a:gd name="T34" fmla="*/ 163 w 194"/>
                <a:gd name="T35" fmla="*/ 0 h 130"/>
                <a:gd name="T36" fmla="*/ 164 w 194"/>
                <a:gd name="T37" fmla="*/ 14 h 130"/>
                <a:gd name="T38" fmla="*/ 169 w 194"/>
                <a:gd name="T39" fmla="*/ 28 h 130"/>
                <a:gd name="T40" fmla="*/ 176 w 194"/>
                <a:gd name="T41" fmla="*/ 40 h 130"/>
                <a:gd name="T42" fmla="*/ 187 w 194"/>
                <a:gd name="T43" fmla="*/ 49 h 130"/>
                <a:gd name="T44" fmla="*/ 188 w 194"/>
                <a:gd name="T45" fmla="*/ 69 h 130"/>
                <a:gd name="T46" fmla="*/ 189 w 194"/>
                <a:gd name="T47" fmla="*/ 88 h 130"/>
                <a:gd name="T48" fmla="*/ 192 w 194"/>
                <a:gd name="T49" fmla="*/ 107 h 130"/>
                <a:gd name="T50" fmla="*/ 194 w 194"/>
                <a:gd name="T51" fmla="*/ 126 h 130"/>
                <a:gd name="T52" fmla="*/ 181 w 194"/>
                <a:gd name="T53" fmla="*/ 130 h 130"/>
                <a:gd name="T54" fmla="*/ 159 w 194"/>
                <a:gd name="T55" fmla="*/ 125 h 130"/>
                <a:gd name="T56" fmla="*/ 136 w 194"/>
                <a:gd name="T57" fmla="*/ 120 h 130"/>
                <a:gd name="T58" fmla="*/ 114 w 194"/>
                <a:gd name="T59" fmla="*/ 115 h 130"/>
                <a:gd name="T60" fmla="*/ 91 w 194"/>
                <a:gd name="T61" fmla="*/ 112 h 130"/>
                <a:gd name="T62" fmla="*/ 68 w 194"/>
                <a:gd name="T63" fmla="*/ 108 h 130"/>
                <a:gd name="T64" fmla="*/ 45 w 194"/>
                <a:gd name="T65" fmla="*/ 105 h 130"/>
                <a:gd name="T66" fmla="*/ 23 w 194"/>
                <a:gd name="T67" fmla="*/ 101 h 130"/>
                <a:gd name="T68" fmla="*/ 0 w 194"/>
                <a:gd name="T69" fmla="*/ 98 h 130"/>
                <a:gd name="T70" fmla="*/ 9 w 194"/>
                <a:gd name="T71"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130">
                  <a:moveTo>
                    <a:pt x="9" y="67"/>
                  </a:moveTo>
                  <a:lnTo>
                    <a:pt x="16" y="65"/>
                  </a:lnTo>
                  <a:lnTo>
                    <a:pt x="23" y="61"/>
                  </a:lnTo>
                  <a:lnTo>
                    <a:pt x="29" y="56"/>
                  </a:lnTo>
                  <a:lnTo>
                    <a:pt x="33" y="52"/>
                  </a:lnTo>
                  <a:lnTo>
                    <a:pt x="38" y="46"/>
                  </a:lnTo>
                  <a:lnTo>
                    <a:pt x="43" y="41"/>
                  </a:lnTo>
                  <a:lnTo>
                    <a:pt x="49" y="35"/>
                  </a:lnTo>
                  <a:lnTo>
                    <a:pt x="56" y="32"/>
                  </a:lnTo>
                  <a:lnTo>
                    <a:pt x="68" y="27"/>
                  </a:lnTo>
                  <a:lnTo>
                    <a:pt x="79" y="22"/>
                  </a:lnTo>
                  <a:lnTo>
                    <a:pt x="91" y="17"/>
                  </a:lnTo>
                  <a:lnTo>
                    <a:pt x="103" y="14"/>
                  </a:lnTo>
                  <a:lnTo>
                    <a:pt x="115" y="12"/>
                  </a:lnTo>
                  <a:lnTo>
                    <a:pt x="128" y="9"/>
                  </a:lnTo>
                  <a:lnTo>
                    <a:pt x="141" y="8"/>
                  </a:lnTo>
                  <a:lnTo>
                    <a:pt x="154" y="8"/>
                  </a:lnTo>
                  <a:lnTo>
                    <a:pt x="163" y="0"/>
                  </a:lnTo>
                  <a:lnTo>
                    <a:pt x="164" y="14"/>
                  </a:lnTo>
                  <a:lnTo>
                    <a:pt x="169" y="28"/>
                  </a:lnTo>
                  <a:lnTo>
                    <a:pt x="176" y="40"/>
                  </a:lnTo>
                  <a:lnTo>
                    <a:pt x="187" y="49"/>
                  </a:lnTo>
                  <a:lnTo>
                    <a:pt x="188" y="69"/>
                  </a:lnTo>
                  <a:lnTo>
                    <a:pt x="189" y="88"/>
                  </a:lnTo>
                  <a:lnTo>
                    <a:pt x="192" y="107"/>
                  </a:lnTo>
                  <a:lnTo>
                    <a:pt x="194" y="126"/>
                  </a:lnTo>
                  <a:lnTo>
                    <a:pt x="181" y="130"/>
                  </a:lnTo>
                  <a:lnTo>
                    <a:pt x="159" y="125"/>
                  </a:lnTo>
                  <a:lnTo>
                    <a:pt x="136" y="120"/>
                  </a:lnTo>
                  <a:lnTo>
                    <a:pt x="114" y="115"/>
                  </a:lnTo>
                  <a:lnTo>
                    <a:pt x="91" y="112"/>
                  </a:lnTo>
                  <a:lnTo>
                    <a:pt x="68" y="108"/>
                  </a:lnTo>
                  <a:lnTo>
                    <a:pt x="45" y="105"/>
                  </a:lnTo>
                  <a:lnTo>
                    <a:pt x="23" y="101"/>
                  </a:lnTo>
                  <a:lnTo>
                    <a:pt x="0" y="98"/>
                  </a:lnTo>
                  <a:lnTo>
                    <a:pt x="9" y="67"/>
                  </a:lnTo>
                  <a:close/>
                </a:path>
              </a:pathLst>
            </a:custGeom>
            <a:solidFill>
              <a:srgbClr val="9E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5" name="Freeform 49"/>
            <p:cNvSpPr>
              <a:spLocks/>
            </p:cNvSpPr>
            <p:nvPr/>
          </p:nvSpPr>
          <p:spPr bwMode="auto">
            <a:xfrm>
              <a:off x="3844" y="1990"/>
              <a:ext cx="102" cy="65"/>
            </a:xfrm>
            <a:custGeom>
              <a:avLst/>
              <a:gdLst>
                <a:gd name="T0" fmla="*/ 25 w 102"/>
                <a:gd name="T1" fmla="*/ 2 h 65"/>
                <a:gd name="T2" fmla="*/ 31 w 102"/>
                <a:gd name="T3" fmla="*/ 13 h 65"/>
                <a:gd name="T4" fmla="*/ 37 w 102"/>
                <a:gd name="T5" fmla="*/ 10 h 65"/>
                <a:gd name="T6" fmla="*/ 43 w 102"/>
                <a:gd name="T7" fmla="*/ 7 h 65"/>
                <a:gd name="T8" fmla="*/ 48 w 102"/>
                <a:gd name="T9" fmla="*/ 5 h 65"/>
                <a:gd name="T10" fmla="*/ 54 w 102"/>
                <a:gd name="T11" fmla="*/ 1 h 65"/>
                <a:gd name="T12" fmla="*/ 60 w 102"/>
                <a:gd name="T13" fmla="*/ 0 h 65"/>
                <a:gd name="T14" fmla="*/ 66 w 102"/>
                <a:gd name="T15" fmla="*/ 0 h 65"/>
                <a:gd name="T16" fmla="*/ 72 w 102"/>
                <a:gd name="T17" fmla="*/ 1 h 65"/>
                <a:gd name="T18" fmla="*/ 77 w 102"/>
                <a:gd name="T19" fmla="*/ 5 h 65"/>
                <a:gd name="T20" fmla="*/ 77 w 102"/>
                <a:gd name="T21" fmla="*/ 7 h 65"/>
                <a:gd name="T22" fmla="*/ 76 w 102"/>
                <a:gd name="T23" fmla="*/ 8 h 65"/>
                <a:gd name="T24" fmla="*/ 74 w 102"/>
                <a:gd name="T25" fmla="*/ 9 h 65"/>
                <a:gd name="T26" fmla="*/ 72 w 102"/>
                <a:gd name="T27" fmla="*/ 10 h 65"/>
                <a:gd name="T28" fmla="*/ 79 w 102"/>
                <a:gd name="T29" fmla="*/ 12 h 65"/>
                <a:gd name="T30" fmla="*/ 89 w 102"/>
                <a:gd name="T31" fmla="*/ 12 h 65"/>
                <a:gd name="T32" fmla="*/ 97 w 102"/>
                <a:gd name="T33" fmla="*/ 13 h 65"/>
                <a:gd name="T34" fmla="*/ 100 w 102"/>
                <a:gd name="T35" fmla="*/ 20 h 65"/>
                <a:gd name="T36" fmla="*/ 102 w 102"/>
                <a:gd name="T37" fmla="*/ 25 h 65"/>
                <a:gd name="T38" fmla="*/ 99 w 102"/>
                <a:gd name="T39" fmla="*/ 28 h 65"/>
                <a:gd name="T40" fmla="*/ 94 w 102"/>
                <a:gd name="T41" fmla="*/ 32 h 65"/>
                <a:gd name="T42" fmla="*/ 91 w 102"/>
                <a:gd name="T43" fmla="*/ 34 h 65"/>
                <a:gd name="T44" fmla="*/ 92 w 102"/>
                <a:gd name="T45" fmla="*/ 41 h 65"/>
                <a:gd name="T46" fmla="*/ 96 w 102"/>
                <a:gd name="T47" fmla="*/ 47 h 65"/>
                <a:gd name="T48" fmla="*/ 97 w 102"/>
                <a:gd name="T49" fmla="*/ 53 h 65"/>
                <a:gd name="T50" fmla="*/ 94 w 102"/>
                <a:gd name="T51" fmla="*/ 60 h 65"/>
                <a:gd name="T52" fmla="*/ 90 w 102"/>
                <a:gd name="T53" fmla="*/ 65 h 65"/>
                <a:gd name="T54" fmla="*/ 85 w 102"/>
                <a:gd name="T55" fmla="*/ 65 h 65"/>
                <a:gd name="T56" fmla="*/ 79 w 102"/>
                <a:gd name="T57" fmla="*/ 61 h 65"/>
                <a:gd name="T58" fmla="*/ 74 w 102"/>
                <a:gd name="T59" fmla="*/ 59 h 65"/>
                <a:gd name="T60" fmla="*/ 65 w 102"/>
                <a:gd name="T61" fmla="*/ 56 h 65"/>
                <a:gd name="T62" fmla="*/ 54 w 102"/>
                <a:gd name="T63" fmla="*/ 55 h 65"/>
                <a:gd name="T64" fmla="*/ 45 w 102"/>
                <a:gd name="T65" fmla="*/ 55 h 65"/>
                <a:gd name="T66" fmla="*/ 34 w 102"/>
                <a:gd name="T67" fmla="*/ 54 h 65"/>
                <a:gd name="T68" fmla="*/ 25 w 102"/>
                <a:gd name="T69" fmla="*/ 52 h 65"/>
                <a:gd name="T70" fmla="*/ 15 w 102"/>
                <a:gd name="T71" fmla="*/ 49 h 65"/>
                <a:gd name="T72" fmla="*/ 7 w 102"/>
                <a:gd name="T73" fmla="*/ 46 h 65"/>
                <a:gd name="T74" fmla="*/ 0 w 102"/>
                <a:gd name="T75" fmla="*/ 40 h 65"/>
                <a:gd name="T76" fmla="*/ 5 w 102"/>
                <a:gd name="T77" fmla="*/ 28 h 65"/>
                <a:gd name="T78" fmla="*/ 7 w 102"/>
                <a:gd name="T79" fmla="*/ 15 h 65"/>
                <a:gd name="T80" fmla="*/ 13 w 102"/>
                <a:gd name="T81" fmla="*/ 6 h 65"/>
                <a:gd name="T82" fmla="*/ 25 w 102"/>
                <a:gd name="T8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65">
                  <a:moveTo>
                    <a:pt x="25" y="2"/>
                  </a:moveTo>
                  <a:lnTo>
                    <a:pt x="31" y="13"/>
                  </a:lnTo>
                  <a:lnTo>
                    <a:pt x="37" y="10"/>
                  </a:lnTo>
                  <a:lnTo>
                    <a:pt x="43" y="7"/>
                  </a:lnTo>
                  <a:lnTo>
                    <a:pt x="48" y="5"/>
                  </a:lnTo>
                  <a:lnTo>
                    <a:pt x="54" y="1"/>
                  </a:lnTo>
                  <a:lnTo>
                    <a:pt x="60" y="0"/>
                  </a:lnTo>
                  <a:lnTo>
                    <a:pt x="66" y="0"/>
                  </a:lnTo>
                  <a:lnTo>
                    <a:pt x="72" y="1"/>
                  </a:lnTo>
                  <a:lnTo>
                    <a:pt x="77" y="5"/>
                  </a:lnTo>
                  <a:lnTo>
                    <a:pt x="77" y="7"/>
                  </a:lnTo>
                  <a:lnTo>
                    <a:pt x="76" y="8"/>
                  </a:lnTo>
                  <a:lnTo>
                    <a:pt x="74" y="9"/>
                  </a:lnTo>
                  <a:lnTo>
                    <a:pt x="72" y="10"/>
                  </a:lnTo>
                  <a:lnTo>
                    <a:pt x="79" y="12"/>
                  </a:lnTo>
                  <a:lnTo>
                    <a:pt x="89" y="12"/>
                  </a:lnTo>
                  <a:lnTo>
                    <a:pt x="97" y="13"/>
                  </a:lnTo>
                  <a:lnTo>
                    <a:pt x="100" y="20"/>
                  </a:lnTo>
                  <a:lnTo>
                    <a:pt x="102" y="25"/>
                  </a:lnTo>
                  <a:lnTo>
                    <a:pt x="99" y="28"/>
                  </a:lnTo>
                  <a:lnTo>
                    <a:pt x="94" y="32"/>
                  </a:lnTo>
                  <a:lnTo>
                    <a:pt x="91" y="34"/>
                  </a:lnTo>
                  <a:lnTo>
                    <a:pt x="92" y="41"/>
                  </a:lnTo>
                  <a:lnTo>
                    <a:pt x="96" y="47"/>
                  </a:lnTo>
                  <a:lnTo>
                    <a:pt x="97" y="53"/>
                  </a:lnTo>
                  <a:lnTo>
                    <a:pt x="94" y="60"/>
                  </a:lnTo>
                  <a:lnTo>
                    <a:pt x="90" y="65"/>
                  </a:lnTo>
                  <a:lnTo>
                    <a:pt x="85" y="65"/>
                  </a:lnTo>
                  <a:lnTo>
                    <a:pt x="79" y="61"/>
                  </a:lnTo>
                  <a:lnTo>
                    <a:pt x="74" y="59"/>
                  </a:lnTo>
                  <a:lnTo>
                    <a:pt x="65" y="56"/>
                  </a:lnTo>
                  <a:lnTo>
                    <a:pt x="54" y="55"/>
                  </a:lnTo>
                  <a:lnTo>
                    <a:pt x="45" y="55"/>
                  </a:lnTo>
                  <a:lnTo>
                    <a:pt x="34" y="54"/>
                  </a:lnTo>
                  <a:lnTo>
                    <a:pt x="25" y="52"/>
                  </a:lnTo>
                  <a:lnTo>
                    <a:pt x="15" y="49"/>
                  </a:lnTo>
                  <a:lnTo>
                    <a:pt x="7" y="46"/>
                  </a:lnTo>
                  <a:lnTo>
                    <a:pt x="0" y="40"/>
                  </a:lnTo>
                  <a:lnTo>
                    <a:pt x="5" y="28"/>
                  </a:lnTo>
                  <a:lnTo>
                    <a:pt x="7" y="15"/>
                  </a:lnTo>
                  <a:lnTo>
                    <a:pt x="13" y="6"/>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6" name="Freeform 50"/>
            <p:cNvSpPr>
              <a:spLocks/>
            </p:cNvSpPr>
            <p:nvPr/>
          </p:nvSpPr>
          <p:spPr bwMode="auto">
            <a:xfrm>
              <a:off x="3839" y="2222"/>
              <a:ext cx="105" cy="63"/>
            </a:xfrm>
            <a:custGeom>
              <a:avLst/>
              <a:gdLst>
                <a:gd name="T0" fmla="*/ 26 w 105"/>
                <a:gd name="T1" fmla="*/ 31 h 63"/>
                <a:gd name="T2" fmla="*/ 32 w 105"/>
                <a:gd name="T3" fmla="*/ 26 h 63"/>
                <a:gd name="T4" fmla="*/ 39 w 105"/>
                <a:gd name="T5" fmla="*/ 24 h 63"/>
                <a:gd name="T6" fmla="*/ 46 w 105"/>
                <a:gd name="T7" fmla="*/ 20 h 63"/>
                <a:gd name="T8" fmla="*/ 53 w 105"/>
                <a:gd name="T9" fmla="*/ 18 h 63"/>
                <a:gd name="T10" fmla="*/ 59 w 105"/>
                <a:gd name="T11" fmla="*/ 16 h 63"/>
                <a:gd name="T12" fmla="*/ 66 w 105"/>
                <a:gd name="T13" fmla="*/ 12 h 63"/>
                <a:gd name="T14" fmla="*/ 72 w 105"/>
                <a:gd name="T15" fmla="*/ 7 h 63"/>
                <a:gd name="T16" fmla="*/ 78 w 105"/>
                <a:gd name="T17" fmla="*/ 0 h 63"/>
                <a:gd name="T18" fmla="*/ 88 w 105"/>
                <a:gd name="T19" fmla="*/ 1 h 63"/>
                <a:gd name="T20" fmla="*/ 95 w 105"/>
                <a:gd name="T21" fmla="*/ 7 h 63"/>
                <a:gd name="T22" fmla="*/ 99 w 105"/>
                <a:gd name="T23" fmla="*/ 14 h 63"/>
                <a:gd name="T24" fmla="*/ 104 w 105"/>
                <a:gd name="T25" fmla="*/ 23 h 63"/>
                <a:gd name="T26" fmla="*/ 105 w 105"/>
                <a:gd name="T27" fmla="*/ 32 h 63"/>
                <a:gd name="T28" fmla="*/ 103 w 105"/>
                <a:gd name="T29" fmla="*/ 42 h 63"/>
                <a:gd name="T30" fmla="*/ 99 w 105"/>
                <a:gd name="T31" fmla="*/ 50 h 63"/>
                <a:gd name="T32" fmla="*/ 94 w 105"/>
                <a:gd name="T33" fmla="*/ 58 h 63"/>
                <a:gd name="T34" fmla="*/ 82 w 105"/>
                <a:gd name="T35" fmla="*/ 62 h 63"/>
                <a:gd name="T36" fmla="*/ 70 w 105"/>
                <a:gd name="T37" fmla="*/ 63 h 63"/>
                <a:gd name="T38" fmla="*/ 59 w 105"/>
                <a:gd name="T39" fmla="*/ 63 h 63"/>
                <a:gd name="T40" fmla="*/ 49 w 105"/>
                <a:gd name="T41" fmla="*/ 62 h 63"/>
                <a:gd name="T42" fmla="*/ 38 w 105"/>
                <a:gd name="T43" fmla="*/ 59 h 63"/>
                <a:gd name="T44" fmla="*/ 26 w 105"/>
                <a:gd name="T45" fmla="*/ 57 h 63"/>
                <a:gd name="T46" fmla="*/ 14 w 105"/>
                <a:gd name="T47" fmla="*/ 56 h 63"/>
                <a:gd name="T48" fmla="*/ 3 w 105"/>
                <a:gd name="T49" fmla="*/ 56 h 63"/>
                <a:gd name="T50" fmla="*/ 1 w 105"/>
                <a:gd name="T51" fmla="*/ 52 h 63"/>
                <a:gd name="T52" fmla="*/ 0 w 105"/>
                <a:gd name="T53" fmla="*/ 49 h 63"/>
                <a:gd name="T54" fmla="*/ 1 w 105"/>
                <a:gd name="T55" fmla="*/ 45 h 63"/>
                <a:gd name="T56" fmla="*/ 1 w 105"/>
                <a:gd name="T57" fmla="*/ 42 h 63"/>
                <a:gd name="T58" fmla="*/ 7 w 105"/>
                <a:gd name="T59" fmla="*/ 37 h 63"/>
                <a:gd name="T60" fmla="*/ 13 w 105"/>
                <a:gd name="T61" fmla="*/ 36 h 63"/>
                <a:gd name="T62" fmla="*/ 20 w 105"/>
                <a:gd name="T63" fmla="*/ 35 h 63"/>
                <a:gd name="T64" fmla="*/ 26 w 105"/>
                <a:gd name="T6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63">
                  <a:moveTo>
                    <a:pt x="26" y="31"/>
                  </a:moveTo>
                  <a:lnTo>
                    <a:pt x="32" y="26"/>
                  </a:lnTo>
                  <a:lnTo>
                    <a:pt x="39" y="24"/>
                  </a:lnTo>
                  <a:lnTo>
                    <a:pt x="46" y="20"/>
                  </a:lnTo>
                  <a:lnTo>
                    <a:pt x="53" y="18"/>
                  </a:lnTo>
                  <a:lnTo>
                    <a:pt x="59" y="16"/>
                  </a:lnTo>
                  <a:lnTo>
                    <a:pt x="66" y="12"/>
                  </a:lnTo>
                  <a:lnTo>
                    <a:pt x="72" y="7"/>
                  </a:lnTo>
                  <a:lnTo>
                    <a:pt x="78" y="0"/>
                  </a:lnTo>
                  <a:lnTo>
                    <a:pt x="88" y="1"/>
                  </a:lnTo>
                  <a:lnTo>
                    <a:pt x="95" y="7"/>
                  </a:lnTo>
                  <a:lnTo>
                    <a:pt x="99" y="14"/>
                  </a:lnTo>
                  <a:lnTo>
                    <a:pt x="104" y="23"/>
                  </a:lnTo>
                  <a:lnTo>
                    <a:pt x="105" y="32"/>
                  </a:lnTo>
                  <a:lnTo>
                    <a:pt x="103" y="42"/>
                  </a:lnTo>
                  <a:lnTo>
                    <a:pt x="99" y="50"/>
                  </a:lnTo>
                  <a:lnTo>
                    <a:pt x="94" y="58"/>
                  </a:lnTo>
                  <a:lnTo>
                    <a:pt x="82" y="62"/>
                  </a:lnTo>
                  <a:lnTo>
                    <a:pt x="70" y="63"/>
                  </a:lnTo>
                  <a:lnTo>
                    <a:pt x="59" y="63"/>
                  </a:lnTo>
                  <a:lnTo>
                    <a:pt x="49" y="62"/>
                  </a:lnTo>
                  <a:lnTo>
                    <a:pt x="38" y="59"/>
                  </a:lnTo>
                  <a:lnTo>
                    <a:pt x="26" y="57"/>
                  </a:lnTo>
                  <a:lnTo>
                    <a:pt x="14" y="56"/>
                  </a:lnTo>
                  <a:lnTo>
                    <a:pt x="3" y="56"/>
                  </a:lnTo>
                  <a:lnTo>
                    <a:pt x="1" y="52"/>
                  </a:lnTo>
                  <a:lnTo>
                    <a:pt x="0" y="49"/>
                  </a:lnTo>
                  <a:lnTo>
                    <a:pt x="1" y="45"/>
                  </a:lnTo>
                  <a:lnTo>
                    <a:pt x="1" y="42"/>
                  </a:lnTo>
                  <a:lnTo>
                    <a:pt x="7" y="37"/>
                  </a:lnTo>
                  <a:lnTo>
                    <a:pt x="13" y="36"/>
                  </a:lnTo>
                  <a:lnTo>
                    <a:pt x="20" y="35"/>
                  </a:ln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7" name="Freeform 51"/>
            <p:cNvSpPr>
              <a:spLocks/>
            </p:cNvSpPr>
            <p:nvPr/>
          </p:nvSpPr>
          <p:spPr bwMode="auto">
            <a:xfrm>
              <a:off x="3857" y="2009"/>
              <a:ext cx="66" cy="24"/>
            </a:xfrm>
            <a:custGeom>
              <a:avLst/>
              <a:gdLst>
                <a:gd name="T0" fmla="*/ 7 w 66"/>
                <a:gd name="T1" fmla="*/ 0 h 24"/>
                <a:gd name="T2" fmla="*/ 8 w 66"/>
                <a:gd name="T3" fmla="*/ 2 h 24"/>
                <a:gd name="T4" fmla="*/ 8 w 66"/>
                <a:gd name="T5" fmla="*/ 6 h 24"/>
                <a:gd name="T6" fmla="*/ 9 w 66"/>
                <a:gd name="T7" fmla="*/ 9 h 24"/>
                <a:gd name="T8" fmla="*/ 13 w 66"/>
                <a:gd name="T9" fmla="*/ 11 h 24"/>
                <a:gd name="T10" fmla="*/ 21 w 66"/>
                <a:gd name="T11" fmla="*/ 6 h 24"/>
                <a:gd name="T12" fmla="*/ 31 w 66"/>
                <a:gd name="T13" fmla="*/ 0 h 24"/>
                <a:gd name="T14" fmla="*/ 39 w 66"/>
                <a:gd name="T15" fmla="*/ 0 h 24"/>
                <a:gd name="T16" fmla="*/ 44 w 66"/>
                <a:gd name="T17" fmla="*/ 9 h 24"/>
                <a:gd name="T18" fmla="*/ 58 w 66"/>
                <a:gd name="T19" fmla="*/ 8 h 24"/>
                <a:gd name="T20" fmla="*/ 57 w 66"/>
                <a:gd name="T21" fmla="*/ 13 h 24"/>
                <a:gd name="T22" fmla="*/ 59 w 66"/>
                <a:gd name="T23" fmla="*/ 16 h 24"/>
                <a:gd name="T24" fmla="*/ 63 w 66"/>
                <a:gd name="T25" fmla="*/ 20 h 24"/>
                <a:gd name="T26" fmla="*/ 66 w 66"/>
                <a:gd name="T27" fmla="*/ 23 h 24"/>
                <a:gd name="T28" fmla="*/ 59 w 66"/>
                <a:gd name="T29" fmla="*/ 24 h 24"/>
                <a:gd name="T30" fmla="*/ 51 w 66"/>
                <a:gd name="T31" fmla="*/ 24 h 24"/>
                <a:gd name="T32" fmla="*/ 43 w 66"/>
                <a:gd name="T33" fmla="*/ 24 h 24"/>
                <a:gd name="T34" fmla="*/ 33 w 66"/>
                <a:gd name="T35" fmla="*/ 23 h 24"/>
                <a:gd name="T36" fmla="*/ 24 w 66"/>
                <a:gd name="T37" fmla="*/ 22 h 24"/>
                <a:gd name="T38" fmla="*/ 15 w 66"/>
                <a:gd name="T39" fmla="*/ 19 h 24"/>
                <a:gd name="T40" fmla="*/ 7 w 66"/>
                <a:gd name="T41" fmla="*/ 16 h 24"/>
                <a:gd name="T42" fmla="*/ 0 w 66"/>
                <a:gd name="T43" fmla="*/ 11 h 24"/>
                <a:gd name="T44" fmla="*/ 7 w 6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4">
                  <a:moveTo>
                    <a:pt x="7" y="0"/>
                  </a:moveTo>
                  <a:lnTo>
                    <a:pt x="8" y="2"/>
                  </a:lnTo>
                  <a:lnTo>
                    <a:pt x="8" y="6"/>
                  </a:lnTo>
                  <a:lnTo>
                    <a:pt x="9" y="9"/>
                  </a:lnTo>
                  <a:lnTo>
                    <a:pt x="13" y="11"/>
                  </a:lnTo>
                  <a:lnTo>
                    <a:pt x="21" y="6"/>
                  </a:lnTo>
                  <a:lnTo>
                    <a:pt x="31" y="0"/>
                  </a:lnTo>
                  <a:lnTo>
                    <a:pt x="39" y="0"/>
                  </a:lnTo>
                  <a:lnTo>
                    <a:pt x="44" y="9"/>
                  </a:lnTo>
                  <a:lnTo>
                    <a:pt x="58" y="8"/>
                  </a:lnTo>
                  <a:lnTo>
                    <a:pt x="57" y="13"/>
                  </a:lnTo>
                  <a:lnTo>
                    <a:pt x="59" y="16"/>
                  </a:lnTo>
                  <a:lnTo>
                    <a:pt x="63" y="20"/>
                  </a:lnTo>
                  <a:lnTo>
                    <a:pt x="66" y="23"/>
                  </a:lnTo>
                  <a:lnTo>
                    <a:pt x="59" y="24"/>
                  </a:lnTo>
                  <a:lnTo>
                    <a:pt x="51" y="24"/>
                  </a:lnTo>
                  <a:lnTo>
                    <a:pt x="43" y="24"/>
                  </a:lnTo>
                  <a:lnTo>
                    <a:pt x="33" y="23"/>
                  </a:lnTo>
                  <a:lnTo>
                    <a:pt x="24" y="22"/>
                  </a:lnTo>
                  <a:lnTo>
                    <a:pt x="15" y="19"/>
                  </a:lnTo>
                  <a:lnTo>
                    <a:pt x="7" y="16"/>
                  </a:lnTo>
                  <a:lnTo>
                    <a:pt x="0" y="11"/>
                  </a:lnTo>
                  <a:lnTo>
                    <a:pt x="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8" name="Freeform 52"/>
            <p:cNvSpPr>
              <a:spLocks/>
            </p:cNvSpPr>
            <p:nvPr/>
          </p:nvSpPr>
          <p:spPr bwMode="auto">
            <a:xfrm>
              <a:off x="3863" y="2061"/>
              <a:ext cx="67" cy="56"/>
            </a:xfrm>
            <a:custGeom>
              <a:avLst/>
              <a:gdLst>
                <a:gd name="T0" fmla="*/ 16 w 67"/>
                <a:gd name="T1" fmla="*/ 2 h 56"/>
                <a:gd name="T2" fmla="*/ 24 w 67"/>
                <a:gd name="T3" fmla="*/ 0 h 56"/>
                <a:gd name="T4" fmla="*/ 31 w 67"/>
                <a:gd name="T5" fmla="*/ 0 h 56"/>
                <a:gd name="T6" fmla="*/ 38 w 67"/>
                <a:gd name="T7" fmla="*/ 2 h 56"/>
                <a:gd name="T8" fmla="*/ 44 w 67"/>
                <a:gd name="T9" fmla="*/ 6 h 56"/>
                <a:gd name="T10" fmla="*/ 49 w 67"/>
                <a:gd name="T11" fmla="*/ 10 h 56"/>
                <a:gd name="T12" fmla="*/ 55 w 67"/>
                <a:gd name="T13" fmla="*/ 16 h 56"/>
                <a:gd name="T14" fmla="*/ 61 w 67"/>
                <a:gd name="T15" fmla="*/ 21 h 56"/>
                <a:gd name="T16" fmla="*/ 67 w 67"/>
                <a:gd name="T17" fmla="*/ 26 h 56"/>
                <a:gd name="T18" fmla="*/ 66 w 67"/>
                <a:gd name="T19" fmla="*/ 36 h 56"/>
                <a:gd name="T20" fmla="*/ 60 w 67"/>
                <a:gd name="T21" fmla="*/ 44 h 56"/>
                <a:gd name="T22" fmla="*/ 52 w 67"/>
                <a:gd name="T23" fmla="*/ 50 h 56"/>
                <a:gd name="T24" fmla="*/ 42 w 67"/>
                <a:gd name="T25" fmla="*/ 55 h 56"/>
                <a:gd name="T26" fmla="*/ 37 w 67"/>
                <a:gd name="T27" fmla="*/ 56 h 56"/>
                <a:gd name="T28" fmla="*/ 31 w 67"/>
                <a:gd name="T29" fmla="*/ 56 h 56"/>
                <a:gd name="T30" fmla="*/ 24 w 67"/>
                <a:gd name="T31" fmla="*/ 56 h 56"/>
                <a:gd name="T32" fmla="*/ 18 w 67"/>
                <a:gd name="T33" fmla="*/ 56 h 56"/>
                <a:gd name="T34" fmla="*/ 12 w 67"/>
                <a:gd name="T35" fmla="*/ 54 h 56"/>
                <a:gd name="T36" fmla="*/ 6 w 67"/>
                <a:gd name="T37" fmla="*/ 52 h 56"/>
                <a:gd name="T38" fmla="*/ 2 w 67"/>
                <a:gd name="T39" fmla="*/ 47 h 56"/>
                <a:gd name="T40" fmla="*/ 0 w 67"/>
                <a:gd name="T41" fmla="*/ 41 h 56"/>
                <a:gd name="T42" fmla="*/ 0 w 67"/>
                <a:gd name="T43" fmla="*/ 29 h 56"/>
                <a:gd name="T44" fmla="*/ 3 w 67"/>
                <a:gd name="T45" fmla="*/ 19 h 56"/>
                <a:gd name="T46" fmla="*/ 9 w 67"/>
                <a:gd name="T47" fmla="*/ 9 h 56"/>
                <a:gd name="T48" fmla="*/ 16 w 67"/>
                <a:gd name="T4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56">
                  <a:moveTo>
                    <a:pt x="16" y="2"/>
                  </a:moveTo>
                  <a:lnTo>
                    <a:pt x="24" y="0"/>
                  </a:lnTo>
                  <a:lnTo>
                    <a:pt x="31" y="0"/>
                  </a:lnTo>
                  <a:lnTo>
                    <a:pt x="38" y="2"/>
                  </a:lnTo>
                  <a:lnTo>
                    <a:pt x="44" y="6"/>
                  </a:lnTo>
                  <a:lnTo>
                    <a:pt x="49" y="10"/>
                  </a:lnTo>
                  <a:lnTo>
                    <a:pt x="55" y="16"/>
                  </a:lnTo>
                  <a:lnTo>
                    <a:pt x="61" y="21"/>
                  </a:lnTo>
                  <a:lnTo>
                    <a:pt x="67" y="26"/>
                  </a:lnTo>
                  <a:lnTo>
                    <a:pt x="66" y="36"/>
                  </a:lnTo>
                  <a:lnTo>
                    <a:pt x="60" y="44"/>
                  </a:lnTo>
                  <a:lnTo>
                    <a:pt x="52" y="50"/>
                  </a:lnTo>
                  <a:lnTo>
                    <a:pt x="42" y="55"/>
                  </a:lnTo>
                  <a:lnTo>
                    <a:pt x="37" y="56"/>
                  </a:lnTo>
                  <a:lnTo>
                    <a:pt x="31" y="56"/>
                  </a:lnTo>
                  <a:lnTo>
                    <a:pt x="24" y="56"/>
                  </a:lnTo>
                  <a:lnTo>
                    <a:pt x="18" y="56"/>
                  </a:lnTo>
                  <a:lnTo>
                    <a:pt x="12" y="54"/>
                  </a:lnTo>
                  <a:lnTo>
                    <a:pt x="6" y="52"/>
                  </a:lnTo>
                  <a:lnTo>
                    <a:pt x="2" y="47"/>
                  </a:lnTo>
                  <a:lnTo>
                    <a:pt x="0" y="41"/>
                  </a:lnTo>
                  <a:lnTo>
                    <a:pt x="0" y="29"/>
                  </a:lnTo>
                  <a:lnTo>
                    <a:pt x="3" y="19"/>
                  </a:lnTo>
                  <a:lnTo>
                    <a:pt x="9" y="9"/>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09" name="Freeform 53"/>
            <p:cNvSpPr>
              <a:spLocks/>
            </p:cNvSpPr>
            <p:nvPr/>
          </p:nvSpPr>
          <p:spPr bwMode="auto">
            <a:xfrm>
              <a:off x="3864" y="2124"/>
              <a:ext cx="58" cy="30"/>
            </a:xfrm>
            <a:custGeom>
              <a:avLst/>
              <a:gdLst>
                <a:gd name="T0" fmla="*/ 4 w 58"/>
                <a:gd name="T1" fmla="*/ 0 h 30"/>
                <a:gd name="T2" fmla="*/ 11 w 58"/>
                <a:gd name="T3" fmla="*/ 3 h 30"/>
                <a:gd name="T4" fmla="*/ 17 w 58"/>
                <a:gd name="T5" fmla="*/ 5 h 30"/>
                <a:gd name="T6" fmla="*/ 23 w 58"/>
                <a:gd name="T7" fmla="*/ 9 h 30"/>
                <a:gd name="T8" fmla="*/ 28 w 58"/>
                <a:gd name="T9" fmla="*/ 11 h 30"/>
                <a:gd name="T10" fmla="*/ 36 w 58"/>
                <a:gd name="T11" fmla="*/ 15 h 30"/>
                <a:gd name="T12" fmla="*/ 41 w 58"/>
                <a:gd name="T13" fmla="*/ 16 h 30"/>
                <a:gd name="T14" fmla="*/ 48 w 58"/>
                <a:gd name="T15" fmla="*/ 18 h 30"/>
                <a:gd name="T16" fmla="*/ 56 w 58"/>
                <a:gd name="T17" fmla="*/ 18 h 30"/>
                <a:gd name="T18" fmla="*/ 57 w 58"/>
                <a:gd name="T19" fmla="*/ 22 h 30"/>
                <a:gd name="T20" fmla="*/ 58 w 58"/>
                <a:gd name="T21" fmla="*/ 24 h 30"/>
                <a:gd name="T22" fmla="*/ 58 w 58"/>
                <a:gd name="T23" fmla="*/ 27 h 30"/>
                <a:gd name="T24" fmla="*/ 54 w 58"/>
                <a:gd name="T25" fmla="*/ 30 h 30"/>
                <a:gd name="T26" fmla="*/ 46 w 58"/>
                <a:gd name="T27" fmla="*/ 30 h 30"/>
                <a:gd name="T28" fmla="*/ 39 w 58"/>
                <a:gd name="T29" fmla="*/ 29 h 30"/>
                <a:gd name="T30" fmla="*/ 32 w 58"/>
                <a:gd name="T31" fmla="*/ 26 h 30"/>
                <a:gd name="T32" fmla="*/ 25 w 58"/>
                <a:gd name="T33" fmla="*/ 24 h 30"/>
                <a:gd name="T34" fmla="*/ 19 w 58"/>
                <a:gd name="T35" fmla="*/ 22 h 30"/>
                <a:gd name="T36" fmla="*/ 12 w 58"/>
                <a:gd name="T37" fmla="*/ 18 h 30"/>
                <a:gd name="T38" fmla="*/ 6 w 58"/>
                <a:gd name="T39" fmla="*/ 15 h 30"/>
                <a:gd name="T40" fmla="*/ 0 w 58"/>
                <a:gd name="T41" fmla="*/ 11 h 30"/>
                <a:gd name="T42" fmla="*/ 0 w 58"/>
                <a:gd name="T43" fmla="*/ 7 h 30"/>
                <a:gd name="T44" fmla="*/ 0 w 58"/>
                <a:gd name="T45" fmla="*/ 5 h 30"/>
                <a:gd name="T46" fmla="*/ 1 w 58"/>
                <a:gd name="T47" fmla="*/ 3 h 30"/>
                <a:gd name="T48" fmla="*/ 4 w 58"/>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0">
                  <a:moveTo>
                    <a:pt x="4" y="0"/>
                  </a:moveTo>
                  <a:lnTo>
                    <a:pt x="11" y="3"/>
                  </a:lnTo>
                  <a:lnTo>
                    <a:pt x="17" y="5"/>
                  </a:lnTo>
                  <a:lnTo>
                    <a:pt x="23" y="9"/>
                  </a:lnTo>
                  <a:lnTo>
                    <a:pt x="28" y="11"/>
                  </a:lnTo>
                  <a:lnTo>
                    <a:pt x="36" y="15"/>
                  </a:lnTo>
                  <a:lnTo>
                    <a:pt x="41" y="16"/>
                  </a:lnTo>
                  <a:lnTo>
                    <a:pt x="48" y="18"/>
                  </a:lnTo>
                  <a:lnTo>
                    <a:pt x="56" y="18"/>
                  </a:lnTo>
                  <a:lnTo>
                    <a:pt x="57" y="22"/>
                  </a:lnTo>
                  <a:lnTo>
                    <a:pt x="58" y="24"/>
                  </a:lnTo>
                  <a:lnTo>
                    <a:pt x="58" y="27"/>
                  </a:lnTo>
                  <a:lnTo>
                    <a:pt x="54" y="30"/>
                  </a:lnTo>
                  <a:lnTo>
                    <a:pt x="46" y="30"/>
                  </a:lnTo>
                  <a:lnTo>
                    <a:pt x="39" y="29"/>
                  </a:lnTo>
                  <a:lnTo>
                    <a:pt x="32" y="26"/>
                  </a:lnTo>
                  <a:lnTo>
                    <a:pt x="25" y="24"/>
                  </a:lnTo>
                  <a:lnTo>
                    <a:pt x="19" y="22"/>
                  </a:lnTo>
                  <a:lnTo>
                    <a:pt x="12" y="18"/>
                  </a:lnTo>
                  <a:lnTo>
                    <a:pt x="6" y="15"/>
                  </a:lnTo>
                  <a:lnTo>
                    <a:pt x="0" y="11"/>
                  </a:lnTo>
                  <a:lnTo>
                    <a:pt x="0" y="7"/>
                  </a:lnTo>
                  <a:lnTo>
                    <a:pt x="0" y="5"/>
                  </a:lnTo>
                  <a:lnTo>
                    <a:pt x="1"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0" name="Freeform 54"/>
            <p:cNvSpPr>
              <a:spLocks/>
            </p:cNvSpPr>
            <p:nvPr/>
          </p:nvSpPr>
          <p:spPr bwMode="auto">
            <a:xfrm>
              <a:off x="3876" y="2076"/>
              <a:ext cx="39" cy="26"/>
            </a:xfrm>
            <a:custGeom>
              <a:avLst/>
              <a:gdLst>
                <a:gd name="T0" fmla="*/ 13 w 39"/>
                <a:gd name="T1" fmla="*/ 0 h 26"/>
                <a:gd name="T2" fmla="*/ 21 w 39"/>
                <a:gd name="T3" fmla="*/ 6 h 26"/>
                <a:gd name="T4" fmla="*/ 31 w 39"/>
                <a:gd name="T5" fmla="*/ 12 h 26"/>
                <a:gd name="T6" fmla="*/ 38 w 39"/>
                <a:gd name="T7" fmla="*/ 18 h 26"/>
                <a:gd name="T8" fmla="*/ 39 w 39"/>
                <a:gd name="T9" fmla="*/ 26 h 26"/>
                <a:gd name="T10" fmla="*/ 34 w 39"/>
                <a:gd name="T11" fmla="*/ 25 h 26"/>
                <a:gd name="T12" fmla="*/ 29 w 39"/>
                <a:gd name="T13" fmla="*/ 25 h 26"/>
                <a:gd name="T14" fmla="*/ 25 w 39"/>
                <a:gd name="T15" fmla="*/ 26 h 26"/>
                <a:gd name="T16" fmla="*/ 20 w 39"/>
                <a:gd name="T17" fmla="*/ 26 h 26"/>
                <a:gd name="T18" fmla="*/ 14 w 39"/>
                <a:gd name="T19" fmla="*/ 26 h 26"/>
                <a:gd name="T20" fmla="*/ 9 w 39"/>
                <a:gd name="T21" fmla="*/ 26 h 26"/>
                <a:gd name="T22" fmla="*/ 5 w 39"/>
                <a:gd name="T23" fmla="*/ 26 h 26"/>
                <a:gd name="T24" fmla="*/ 0 w 39"/>
                <a:gd name="T25" fmla="*/ 24 h 26"/>
                <a:gd name="T26" fmla="*/ 1 w 39"/>
                <a:gd name="T27" fmla="*/ 16 h 26"/>
                <a:gd name="T28" fmla="*/ 3 w 39"/>
                <a:gd name="T29" fmla="*/ 9 h 26"/>
                <a:gd name="T30" fmla="*/ 7 w 39"/>
                <a:gd name="T31" fmla="*/ 4 h 26"/>
                <a:gd name="T32" fmla="*/ 13 w 3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6">
                  <a:moveTo>
                    <a:pt x="13" y="0"/>
                  </a:moveTo>
                  <a:lnTo>
                    <a:pt x="21" y="6"/>
                  </a:lnTo>
                  <a:lnTo>
                    <a:pt x="31" y="12"/>
                  </a:lnTo>
                  <a:lnTo>
                    <a:pt x="38" y="18"/>
                  </a:lnTo>
                  <a:lnTo>
                    <a:pt x="39" y="26"/>
                  </a:lnTo>
                  <a:lnTo>
                    <a:pt x="34" y="25"/>
                  </a:lnTo>
                  <a:lnTo>
                    <a:pt x="29" y="25"/>
                  </a:lnTo>
                  <a:lnTo>
                    <a:pt x="25" y="26"/>
                  </a:lnTo>
                  <a:lnTo>
                    <a:pt x="20" y="26"/>
                  </a:lnTo>
                  <a:lnTo>
                    <a:pt x="14" y="26"/>
                  </a:lnTo>
                  <a:lnTo>
                    <a:pt x="9" y="26"/>
                  </a:lnTo>
                  <a:lnTo>
                    <a:pt x="5" y="26"/>
                  </a:lnTo>
                  <a:lnTo>
                    <a:pt x="0" y="24"/>
                  </a:lnTo>
                  <a:lnTo>
                    <a:pt x="1" y="16"/>
                  </a:lnTo>
                  <a:lnTo>
                    <a:pt x="3" y="9"/>
                  </a:lnTo>
                  <a:lnTo>
                    <a:pt x="7" y="4"/>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1" name="Freeform 55"/>
            <p:cNvSpPr>
              <a:spLocks/>
            </p:cNvSpPr>
            <p:nvPr/>
          </p:nvSpPr>
          <p:spPr bwMode="auto">
            <a:xfrm>
              <a:off x="3881" y="2160"/>
              <a:ext cx="20" cy="15"/>
            </a:xfrm>
            <a:custGeom>
              <a:avLst/>
              <a:gdLst>
                <a:gd name="T0" fmla="*/ 19 w 20"/>
                <a:gd name="T1" fmla="*/ 3 h 15"/>
                <a:gd name="T2" fmla="*/ 20 w 20"/>
                <a:gd name="T3" fmla="*/ 6 h 15"/>
                <a:gd name="T4" fmla="*/ 20 w 20"/>
                <a:gd name="T5" fmla="*/ 8 h 15"/>
                <a:gd name="T6" fmla="*/ 20 w 20"/>
                <a:gd name="T7" fmla="*/ 12 h 15"/>
                <a:gd name="T8" fmla="*/ 20 w 20"/>
                <a:gd name="T9" fmla="*/ 14 h 15"/>
                <a:gd name="T10" fmla="*/ 14 w 20"/>
                <a:gd name="T11" fmla="*/ 15 h 15"/>
                <a:gd name="T12" fmla="*/ 8 w 20"/>
                <a:gd name="T13" fmla="*/ 14 h 15"/>
                <a:gd name="T14" fmla="*/ 3 w 20"/>
                <a:gd name="T15" fmla="*/ 10 h 15"/>
                <a:gd name="T16" fmla="*/ 0 w 20"/>
                <a:gd name="T17" fmla="*/ 4 h 15"/>
                <a:gd name="T18" fmla="*/ 3 w 20"/>
                <a:gd name="T19" fmla="*/ 0 h 15"/>
                <a:gd name="T20" fmla="*/ 9 w 20"/>
                <a:gd name="T21" fmla="*/ 0 h 15"/>
                <a:gd name="T22" fmla="*/ 14 w 20"/>
                <a:gd name="T23" fmla="*/ 2 h 15"/>
                <a:gd name="T24" fmla="*/ 19 w 20"/>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5">
                  <a:moveTo>
                    <a:pt x="19" y="3"/>
                  </a:moveTo>
                  <a:lnTo>
                    <a:pt x="20" y="6"/>
                  </a:lnTo>
                  <a:lnTo>
                    <a:pt x="20" y="8"/>
                  </a:lnTo>
                  <a:lnTo>
                    <a:pt x="20" y="12"/>
                  </a:lnTo>
                  <a:lnTo>
                    <a:pt x="20" y="14"/>
                  </a:lnTo>
                  <a:lnTo>
                    <a:pt x="14" y="15"/>
                  </a:lnTo>
                  <a:lnTo>
                    <a:pt x="8" y="14"/>
                  </a:lnTo>
                  <a:lnTo>
                    <a:pt x="3" y="10"/>
                  </a:lnTo>
                  <a:lnTo>
                    <a:pt x="0" y="4"/>
                  </a:lnTo>
                  <a:lnTo>
                    <a:pt x="3" y="0"/>
                  </a:lnTo>
                  <a:lnTo>
                    <a:pt x="9" y="0"/>
                  </a:lnTo>
                  <a:lnTo>
                    <a:pt x="14" y="2"/>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2" name="Freeform 56"/>
            <p:cNvSpPr>
              <a:spLocks/>
            </p:cNvSpPr>
            <p:nvPr/>
          </p:nvSpPr>
          <p:spPr bwMode="auto">
            <a:xfrm>
              <a:off x="3884" y="2245"/>
              <a:ext cx="44" cy="23"/>
            </a:xfrm>
            <a:custGeom>
              <a:avLst/>
              <a:gdLst>
                <a:gd name="T0" fmla="*/ 44 w 44"/>
                <a:gd name="T1" fmla="*/ 7 h 23"/>
                <a:gd name="T2" fmla="*/ 44 w 44"/>
                <a:gd name="T3" fmla="*/ 14 h 23"/>
                <a:gd name="T4" fmla="*/ 41 w 44"/>
                <a:gd name="T5" fmla="*/ 19 h 23"/>
                <a:gd name="T6" fmla="*/ 37 w 44"/>
                <a:gd name="T7" fmla="*/ 22 h 23"/>
                <a:gd name="T8" fmla="*/ 31 w 44"/>
                <a:gd name="T9" fmla="*/ 23 h 23"/>
                <a:gd name="T10" fmla="*/ 0 w 44"/>
                <a:gd name="T11" fmla="*/ 17 h 23"/>
                <a:gd name="T12" fmla="*/ 6 w 44"/>
                <a:gd name="T13" fmla="*/ 16 h 23"/>
                <a:gd name="T14" fmla="*/ 12 w 44"/>
                <a:gd name="T15" fmla="*/ 13 h 23"/>
                <a:gd name="T16" fmla="*/ 18 w 44"/>
                <a:gd name="T17" fmla="*/ 9 h 23"/>
                <a:gd name="T18" fmla="*/ 24 w 44"/>
                <a:gd name="T19" fmla="*/ 4 h 23"/>
                <a:gd name="T20" fmla="*/ 30 w 44"/>
                <a:gd name="T21" fmla="*/ 1 h 23"/>
                <a:gd name="T22" fmla="*/ 34 w 44"/>
                <a:gd name="T23" fmla="*/ 0 h 23"/>
                <a:gd name="T24" fmla="*/ 39 w 44"/>
                <a:gd name="T25" fmla="*/ 2 h 23"/>
                <a:gd name="T26" fmla="*/ 44 w 44"/>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3">
                  <a:moveTo>
                    <a:pt x="44" y="7"/>
                  </a:moveTo>
                  <a:lnTo>
                    <a:pt x="44" y="14"/>
                  </a:lnTo>
                  <a:lnTo>
                    <a:pt x="41" y="19"/>
                  </a:lnTo>
                  <a:lnTo>
                    <a:pt x="37" y="22"/>
                  </a:lnTo>
                  <a:lnTo>
                    <a:pt x="31" y="23"/>
                  </a:lnTo>
                  <a:lnTo>
                    <a:pt x="0" y="17"/>
                  </a:lnTo>
                  <a:lnTo>
                    <a:pt x="6" y="16"/>
                  </a:lnTo>
                  <a:lnTo>
                    <a:pt x="12" y="13"/>
                  </a:lnTo>
                  <a:lnTo>
                    <a:pt x="18" y="9"/>
                  </a:lnTo>
                  <a:lnTo>
                    <a:pt x="24" y="4"/>
                  </a:lnTo>
                  <a:lnTo>
                    <a:pt x="30" y="1"/>
                  </a:lnTo>
                  <a:lnTo>
                    <a:pt x="34" y="0"/>
                  </a:lnTo>
                  <a:lnTo>
                    <a:pt x="39" y="2"/>
                  </a:lnTo>
                  <a:lnTo>
                    <a:pt x="4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3" name="Freeform 57"/>
            <p:cNvSpPr>
              <a:spLocks/>
            </p:cNvSpPr>
            <p:nvPr/>
          </p:nvSpPr>
          <p:spPr bwMode="auto">
            <a:xfrm>
              <a:off x="3920" y="2199"/>
              <a:ext cx="27" cy="19"/>
            </a:xfrm>
            <a:custGeom>
              <a:avLst/>
              <a:gdLst>
                <a:gd name="T0" fmla="*/ 23 w 27"/>
                <a:gd name="T1" fmla="*/ 6 h 19"/>
                <a:gd name="T2" fmla="*/ 26 w 27"/>
                <a:gd name="T3" fmla="*/ 8 h 19"/>
                <a:gd name="T4" fmla="*/ 27 w 27"/>
                <a:gd name="T5" fmla="*/ 10 h 19"/>
                <a:gd name="T6" fmla="*/ 27 w 27"/>
                <a:gd name="T7" fmla="*/ 14 h 19"/>
                <a:gd name="T8" fmla="*/ 27 w 27"/>
                <a:gd name="T9" fmla="*/ 16 h 19"/>
                <a:gd name="T10" fmla="*/ 20 w 27"/>
                <a:gd name="T11" fmla="*/ 19 h 19"/>
                <a:gd name="T12" fmla="*/ 13 w 27"/>
                <a:gd name="T13" fmla="*/ 15 h 19"/>
                <a:gd name="T14" fmla="*/ 5 w 27"/>
                <a:gd name="T15" fmla="*/ 10 h 19"/>
                <a:gd name="T16" fmla="*/ 0 w 27"/>
                <a:gd name="T17" fmla="*/ 4 h 19"/>
                <a:gd name="T18" fmla="*/ 4 w 27"/>
                <a:gd name="T19" fmla="*/ 0 h 19"/>
                <a:gd name="T20" fmla="*/ 11 w 27"/>
                <a:gd name="T21" fmla="*/ 0 h 19"/>
                <a:gd name="T22" fmla="*/ 17 w 27"/>
                <a:gd name="T23" fmla="*/ 2 h 19"/>
                <a:gd name="T24" fmla="*/ 23 w 27"/>
                <a:gd name="T25"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9">
                  <a:moveTo>
                    <a:pt x="23" y="6"/>
                  </a:moveTo>
                  <a:lnTo>
                    <a:pt x="26" y="8"/>
                  </a:lnTo>
                  <a:lnTo>
                    <a:pt x="27" y="10"/>
                  </a:lnTo>
                  <a:lnTo>
                    <a:pt x="27" y="14"/>
                  </a:lnTo>
                  <a:lnTo>
                    <a:pt x="27" y="16"/>
                  </a:lnTo>
                  <a:lnTo>
                    <a:pt x="20" y="19"/>
                  </a:lnTo>
                  <a:lnTo>
                    <a:pt x="13" y="15"/>
                  </a:lnTo>
                  <a:lnTo>
                    <a:pt x="5" y="10"/>
                  </a:lnTo>
                  <a:lnTo>
                    <a:pt x="0" y="4"/>
                  </a:lnTo>
                  <a:lnTo>
                    <a:pt x="4" y="0"/>
                  </a:lnTo>
                  <a:lnTo>
                    <a:pt x="11" y="0"/>
                  </a:lnTo>
                  <a:lnTo>
                    <a:pt x="17" y="2"/>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4" name="Freeform 58"/>
            <p:cNvSpPr>
              <a:spLocks/>
            </p:cNvSpPr>
            <p:nvPr/>
          </p:nvSpPr>
          <p:spPr bwMode="auto">
            <a:xfrm>
              <a:off x="3911" y="2605"/>
              <a:ext cx="189" cy="236"/>
            </a:xfrm>
            <a:custGeom>
              <a:avLst/>
              <a:gdLst>
                <a:gd name="T0" fmla="*/ 39 w 189"/>
                <a:gd name="T1" fmla="*/ 17 h 236"/>
                <a:gd name="T2" fmla="*/ 49 w 189"/>
                <a:gd name="T3" fmla="*/ 16 h 236"/>
                <a:gd name="T4" fmla="*/ 58 w 189"/>
                <a:gd name="T5" fmla="*/ 13 h 236"/>
                <a:gd name="T6" fmla="*/ 68 w 189"/>
                <a:gd name="T7" fmla="*/ 14 h 236"/>
                <a:gd name="T8" fmla="*/ 79 w 189"/>
                <a:gd name="T9" fmla="*/ 27 h 236"/>
                <a:gd name="T10" fmla="*/ 88 w 189"/>
                <a:gd name="T11" fmla="*/ 47 h 236"/>
                <a:gd name="T12" fmla="*/ 92 w 189"/>
                <a:gd name="T13" fmla="*/ 59 h 236"/>
                <a:gd name="T14" fmla="*/ 97 w 189"/>
                <a:gd name="T15" fmla="*/ 55 h 236"/>
                <a:gd name="T16" fmla="*/ 103 w 189"/>
                <a:gd name="T17" fmla="*/ 41 h 236"/>
                <a:gd name="T18" fmla="*/ 95 w 189"/>
                <a:gd name="T19" fmla="*/ 19 h 236"/>
                <a:gd name="T20" fmla="*/ 98 w 189"/>
                <a:gd name="T21" fmla="*/ 9 h 236"/>
                <a:gd name="T22" fmla="*/ 110 w 189"/>
                <a:gd name="T23" fmla="*/ 20 h 236"/>
                <a:gd name="T24" fmla="*/ 117 w 189"/>
                <a:gd name="T25" fmla="*/ 32 h 236"/>
                <a:gd name="T26" fmla="*/ 117 w 189"/>
                <a:gd name="T27" fmla="*/ 41 h 236"/>
                <a:gd name="T28" fmla="*/ 127 w 189"/>
                <a:gd name="T29" fmla="*/ 41 h 236"/>
                <a:gd name="T30" fmla="*/ 131 w 189"/>
                <a:gd name="T31" fmla="*/ 26 h 236"/>
                <a:gd name="T32" fmla="*/ 128 w 189"/>
                <a:gd name="T33" fmla="*/ 13 h 236"/>
                <a:gd name="T34" fmla="*/ 121 w 189"/>
                <a:gd name="T35" fmla="*/ 3 h 236"/>
                <a:gd name="T36" fmla="*/ 131 w 189"/>
                <a:gd name="T37" fmla="*/ 3 h 236"/>
                <a:gd name="T38" fmla="*/ 154 w 189"/>
                <a:gd name="T39" fmla="*/ 20 h 236"/>
                <a:gd name="T40" fmla="*/ 170 w 189"/>
                <a:gd name="T41" fmla="*/ 43 h 236"/>
                <a:gd name="T42" fmla="*/ 183 w 189"/>
                <a:gd name="T43" fmla="*/ 70 h 236"/>
                <a:gd name="T44" fmla="*/ 186 w 189"/>
                <a:gd name="T45" fmla="*/ 86 h 236"/>
                <a:gd name="T46" fmla="*/ 175 w 189"/>
                <a:gd name="T47" fmla="*/ 92 h 236"/>
                <a:gd name="T48" fmla="*/ 164 w 189"/>
                <a:gd name="T49" fmla="*/ 96 h 236"/>
                <a:gd name="T50" fmla="*/ 156 w 189"/>
                <a:gd name="T51" fmla="*/ 104 h 236"/>
                <a:gd name="T52" fmla="*/ 148 w 189"/>
                <a:gd name="T53" fmla="*/ 134 h 236"/>
                <a:gd name="T54" fmla="*/ 149 w 189"/>
                <a:gd name="T55" fmla="*/ 184 h 236"/>
                <a:gd name="T56" fmla="*/ 160 w 189"/>
                <a:gd name="T57" fmla="*/ 214 h 236"/>
                <a:gd name="T58" fmla="*/ 151 w 189"/>
                <a:gd name="T59" fmla="*/ 232 h 236"/>
                <a:gd name="T60" fmla="*/ 136 w 189"/>
                <a:gd name="T61" fmla="*/ 236 h 236"/>
                <a:gd name="T62" fmla="*/ 123 w 189"/>
                <a:gd name="T63" fmla="*/ 231 h 236"/>
                <a:gd name="T64" fmla="*/ 112 w 189"/>
                <a:gd name="T65" fmla="*/ 223 h 236"/>
                <a:gd name="T66" fmla="*/ 105 w 189"/>
                <a:gd name="T67" fmla="*/ 212 h 236"/>
                <a:gd name="T68" fmla="*/ 97 w 189"/>
                <a:gd name="T69" fmla="*/ 196 h 236"/>
                <a:gd name="T70" fmla="*/ 91 w 189"/>
                <a:gd name="T71" fmla="*/ 172 h 236"/>
                <a:gd name="T72" fmla="*/ 72 w 189"/>
                <a:gd name="T73" fmla="*/ 175 h 236"/>
                <a:gd name="T74" fmla="*/ 79 w 189"/>
                <a:gd name="T75" fmla="*/ 206 h 236"/>
                <a:gd name="T76" fmla="*/ 92 w 189"/>
                <a:gd name="T77" fmla="*/ 232 h 236"/>
                <a:gd name="T78" fmla="*/ 77 w 189"/>
                <a:gd name="T79" fmla="*/ 231 h 236"/>
                <a:gd name="T80" fmla="*/ 62 w 189"/>
                <a:gd name="T81" fmla="*/ 223 h 236"/>
                <a:gd name="T82" fmla="*/ 44 w 189"/>
                <a:gd name="T83" fmla="*/ 184 h 236"/>
                <a:gd name="T84" fmla="*/ 30 w 189"/>
                <a:gd name="T85" fmla="*/ 145 h 236"/>
                <a:gd name="T86" fmla="*/ 23 w 189"/>
                <a:gd name="T87" fmla="*/ 145 h 236"/>
                <a:gd name="T88" fmla="*/ 17 w 189"/>
                <a:gd name="T89" fmla="*/ 150 h 236"/>
                <a:gd name="T90" fmla="*/ 19 w 189"/>
                <a:gd name="T91" fmla="*/ 175 h 236"/>
                <a:gd name="T92" fmla="*/ 27 w 189"/>
                <a:gd name="T93" fmla="*/ 200 h 236"/>
                <a:gd name="T94" fmla="*/ 10 w 189"/>
                <a:gd name="T95" fmla="*/ 148 h 236"/>
                <a:gd name="T96" fmla="*/ 0 w 189"/>
                <a:gd name="T97" fmla="*/ 91 h 236"/>
                <a:gd name="T98" fmla="*/ 7 w 189"/>
                <a:gd name="T99" fmla="*/ 47 h 236"/>
                <a:gd name="T100" fmla="*/ 35 w 189"/>
                <a:gd name="T101" fmla="*/ 1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236">
                  <a:moveTo>
                    <a:pt x="35" y="17"/>
                  </a:moveTo>
                  <a:lnTo>
                    <a:pt x="39" y="17"/>
                  </a:lnTo>
                  <a:lnTo>
                    <a:pt x="44" y="17"/>
                  </a:lnTo>
                  <a:lnTo>
                    <a:pt x="49" y="16"/>
                  </a:lnTo>
                  <a:lnTo>
                    <a:pt x="53" y="14"/>
                  </a:lnTo>
                  <a:lnTo>
                    <a:pt x="58" y="13"/>
                  </a:lnTo>
                  <a:lnTo>
                    <a:pt x="63" y="13"/>
                  </a:lnTo>
                  <a:lnTo>
                    <a:pt x="68" y="14"/>
                  </a:lnTo>
                  <a:lnTo>
                    <a:pt x="72" y="17"/>
                  </a:lnTo>
                  <a:lnTo>
                    <a:pt x="79" y="27"/>
                  </a:lnTo>
                  <a:lnTo>
                    <a:pt x="85" y="36"/>
                  </a:lnTo>
                  <a:lnTo>
                    <a:pt x="88" y="47"/>
                  </a:lnTo>
                  <a:lnTo>
                    <a:pt x="89" y="59"/>
                  </a:lnTo>
                  <a:lnTo>
                    <a:pt x="92" y="59"/>
                  </a:lnTo>
                  <a:lnTo>
                    <a:pt x="95" y="57"/>
                  </a:lnTo>
                  <a:lnTo>
                    <a:pt x="97" y="55"/>
                  </a:lnTo>
                  <a:lnTo>
                    <a:pt x="99" y="53"/>
                  </a:lnTo>
                  <a:lnTo>
                    <a:pt x="103" y="41"/>
                  </a:lnTo>
                  <a:lnTo>
                    <a:pt x="101" y="29"/>
                  </a:lnTo>
                  <a:lnTo>
                    <a:pt x="95" y="19"/>
                  </a:lnTo>
                  <a:lnTo>
                    <a:pt x="89" y="8"/>
                  </a:lnTo>
                  <a:lnTo>
                    <a:pt x="98" y="9"/>
                  </a:lnTo>
                  <a:lnTo>
                    <a:pt x="105" y="13"/>
                  </a:lnTo>
                  <a:lnTo>
                    <a:pt x="110" y="20"/>
                  </a:lnTo>
                  <a:lnTo>
                    <a:pt x="115" y="27"/>
                  </a:lnTo>
                  <a:lnTo>
                    <a:pt x="117" y="32"/>
                  </a:lnTo>
                  <a:lnTo>
                    <a:pt x="117" y="36"/>
                  </a:lnTo>
                  <a:lnTo>
                    <a:pt x="117" y="41"/>
                  </a:lnTo>
                  <a:lnTo>
                    <a:pt x="121" y="46"/>
                  </a:lnTo>
                  <a:lnTo>
                    <a:pt x="127" y="41"/>
                  </a:lnTo>
                  <a:lnTo>
                    <a:pt x="130" y="34"/>
                  </a:lnTo>
                  <a:lnTo>
                    <a:pt x="131" y="26"/>
                  </a:lnTo>
                  <a:lnTo>
                    <a:pt x="130" y="17"/>
                  </a:lnTo>
                  <a:lnTo>
                    <a:pt x="128" y="13"/>
                  </a:lnTo>
                  <a:lnTo>
                    <a:pt x="124" y="8"/>
                  </a:lnTo>
                  <a:lnTo>
                    <a:pt x="121" y="3"/>
                  </a:lnTo>
                  <a:lnTo>
                    <a:pt x="117" y="0"/>
                  </a:lnTo>
                  <a:lnTo>
                    <a:pt x="131" y="3"/>
                  </a:lnTo>
                  <a:lnTo>
                    <a:pt x="144" y="10"/>
                  </a:lnTo>
                  <a:lnTo>
                    <a:pt x="154" y="20"/>
                  </a:lnTo>
                  <a:lnTo>
                    <a:pt x="162" y="30"/>
                  </a:lnTo>
                  <a:lnTo>
                    <a:pt x="170" y="43"/>
                  </a:lnTo>
                  <a:lnTo>
                    <a:pt x="176" y="57"/>
                  </a:lnTo>
                  <a:lnTo>
                    <a:pt x="183" y="70"/>
                  </a:lnTo>
                  <a:lnTo>
                    <a:pt x="189" y="82"/>
                  </a:lnTo>
                  <a:lnTo>
                    <a:pt x="186" y="86"/>
                  </a:lnTo>
                  <a:lnTo>
                    <a:pt x="181" y="89"/>
                  </a:lnTo>
                  <a:lnTo>
                    <a:pt x="175" y="92"/>
                  </a:lnTo>
                  <a:lnTo>
                    <a:pt x="170" y="94"/>
                  </a:lnTo>
                  <a:lnTo>
                    <a:pt x="164" y="96"/>
                  </a:lnTo>
                  <a:lnTo>
                    <a:pt x="160" y="100"/>
                  </a:lnTo>
                  <a:lnTo>
                    <a:pt x="156" y="104"/>
                  </a:lnTo>
                  <a:lnTo>
                    <a:pt x="153" y="109"/>
                  </a:lnTo>
                  <a:lnTo>
                    <a:pt x="148" y="134"/>
                  </a:lnTo>
                  <a:lnTo>
                    <a:pt x="146" y="159"/>
                  </a:lnTo>
                  <a:lnTo>
                    <a:pt x="149" y="184"/>
                  </a:lnTo>
                  <a:lnTo>
                    <a:pt x="160" y="205"/>
                  </a:lnTo>
                  <a:lnTo>
                    <a:pt x="160" y="214"/>
                  </a:lnTo>
                  <a:lnTo>
                    <a:pt x="157" y="224"/>
                  </a:lnTo>
                  <a:lnTo>
                    <a:pt x="151" y="232"/>
                  </a:lnTo>
                  <a:lnTo>
                    <a:pt x="143" y="236"/>
                  </a:lnTo>
                  <a:lnTo>
                    <a:pt x="136" y="236"/>
                  </a:lnTo>
                  <a:lnTo>
                    <a:pt x="129" y="233"/>
                  </a:lnTo>
                  <a:lnTo>
                    <a:pt x="123" y="231"/>
                  </a:lnTo>
                  <a:lnTo>
                    <a:pt x="117" y="227"/>
                  </a:lnTo>
                  <a:lnTo>
                    <a:pt x="112" y="223"/>
                  </a:lnTo>
                  <a:lnTo>
                    <a:pt x="109" y="218"/>
                  </a:lnTo>
                  <a:lnTo>
                    <a:pt x="105" y="212"/>
                  </a:lnTo>
                  <a:lnTo>
                    <a:pt x="102" y="206"/>
                  </a:lnTo>
                  <a:lnTo>
                    <a:pt x="97" y="196"/>
                  </a:lnTo>
                  <a:lnTo>
                    <a:pt x="95" y="184"/>
                  </a:lnTo>
                  <a:lnTo>
                    <a:pt x="91" y="172"/>
                  </a:lnTo>
                  <a:lnTo>
                    <a:pt x="83" y="164"/>
                  </a:lnTo>
                  <a:lnTo>
                    <a:pt x="72" y="175"/>
                  </a:lnTo>
                  <a:lnTo>
                    <a:pt x="74" y="191"/>
                  </a:lnTo>
                  <a:lnTo>
                    <a:pt x="79" y="206"/>
                  </a:lnTo>
                  <a:lnTo>
                    <a:pt x="84" y="222"/>
                  </a:lnTo>
                  <a:lnTo>
                    <a:pt x="92" y="232"/>
                  </a:lnTo>
                  <a:lnTo>
                    <a:pt x="85" y="232"/>
                  </a:lnTo>
                  <a:lnTo>
                    <a:pt x="77" y="231"/>
                  </a:lnTo>
                  <a:lnTo>
                    <a:pt x="69" y="227"/>
                  </a:lnTo>
                  <a:lnTo>
                    <a:pt x="62" y="223"/>
                  </a:lnTo>
                  <a:lnTo>
                    <a:pt x="51" y="204"/>
                  </a:lnTo>
                  <a:lnTo>
                    <a:pt x="44" y="184"/>
                  </a:lnTo>
                  <a:lnTo>
                    <a:pt x="38" y="164"/>
                  </a:lnTo>
                  <a:lnTo>
                    <a:pt x="30" y="145"/>
                  </a:lnTo>
                  <a:lnTo>
                    <a:pt x="26" y="145"/>
                  </a:lnTo>
                  <a:lnTo>
                    <a:pt x="23" y="145"/>
                  </a:lnTo>
                  <a:lnTo>
                    <a:pt x="19" y="147"/>
                  </a:lnTo>
                  <a:lnTo>
                    <a:pt x="17" y="150"/>
                  </a:lnTo>
                  <a:lnTo>
                    <a:pt x="18" y="163"/>
                  </a:lnTo>
                  <a:lnTo>
                    <a:pt x="19" y="175"/>
                  </a:lnTo>
                  <a:lnTo>
                    <a:pt x="23" y="187"/>
                  </a:lnTo>
                  <a:lnTo>
                    <a:pt x="27" y="200"/>
                  </a:lnTo>
                  <a:lnTo>
                    <a:pt x="17" y="177"/>
                  </a:lnTo>
                  <a:lnTo>
                    <a:pt x="10" y="148"/>
                  </a:lnTo>
                  <a:lnTo>
                    <a:pt x="5" y="120"/>
                  </a:lnTo>
                  <a:lnTo>
                    <a:pt x="0" y="91"/>
                  </a:lnTo>
                  <a:lnTo>
                    <a:pt x="3" y="68"/>
                  </a:lnTo>
                  <a:lnTo>
                    <a:pt x="7" y="47"/>
                  </a:lnTo>
                  <a:lnTo>
                    <a:pt x="17" y="29"/>
                  </a:lnTo>
                  <a:lnTo>
                    <a:pt x="35" y="1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5" name="Freeform 59"/>
            <p:cNvSpPr>
              <a:spLocks/>
            </p:cNvSpPr>
            <p:nvPr/>
          </p:nvSpPr>
          <p:spPr bwMode="auto">
            <a:xfrm>
              <a:off x="3915" y="2681"/>
              <a:ext cx="71" cy="31"/>
            </a:xfrm>
            <a:custGeom>
              <a:avLst/>
              <a:gdLst>
                <a:gd name="T0" fmla="*/ 9 w 71"/>
                <a:gd name="T1" fmla="*/ 0 h 31"/>
                <a:gd name="T2" fmla="*/ 16 w 71"/>
                <a:gd name="T3" fmla="*/ 4 h 31"/>
                <a:gd name="T4" fmla="*/ 23 w 71"/>
                <a:gd name="T5" fmla="*/ 6 h 31"/>
                <a:gd name="T6" fmla="*/ 32 w 71"/>
                <a:gd name="T7" fmla="*/ 9 h 31"/>
                <a:gd name="T8" fmla="*/ 39 w 71"/>
                <a:gd name="T9" fmla="*/ 11 h 31"/>
                <a:gd name="T10" fmla="*/ 47 w 71"/>
                <a:gd name="T11" fmla="*/ 13 h 31"/>
                <a:gd name="T12" fmla="*/ 55 w 71"/>
                <a:gd name="T13" fmla="*/ 16 h 31"/>
                <a:gd name="T14" fmla="*/ 62 w 71"/>
                <a:gd name="T15" fmla="*/ 17 h 31"/>
                <a:gd name="T16" fmla="*/ 71 w 71"/>
                <a:gd name="T17" fmla="*/ 19 h 31"/>
                <a:gd name="T18" fmla="*/ 71 w 71"/>
                <a:gd name="T19" fmla="*/ 24 h 31"/>
                <a:gd name="T20" fmla="*/ 68 w 71"/>
                <a:gd name="T21" fmla="*/ 26 h 31"/>
                <a:gd name="T22" fmla="*/ 64 w 71"/>
                <a:gd name="T23" fmla="*/ 29 h 31"/>
                <a:gd name="T24" fmla="*/ 59 w 71"/>
                <a:gd name="T25" fmla="*/ 31 h 31"/>
                <a:gd name="T26" fmla="*/ 51 w 71"/>
                <a:gd name="T27" fmla="*/ 29 h 31"/>
                <a:gd name="T28" fmla="*/ 42 w 71"/>
                <a:gd name="T29" fmla="*/ 26 h 31"/>
                <a:gd name="T30" fmla="*/ 34 w 71"/>
                <a:gd name="T31" fmla="*/ 25 h 31"/>
                <a:gd name="T32" fmla="*/ 26 w 71"/>
                <a:gd name="T33" fmla="*/ 23 h 31"/>
                <a:gd name="T34" fmla="*/ 18 w 71"/>
                <a:gd name="T35" fmla="*/ 20 h 31"/>
                <a:gd name="T36" fmla="*/ 10 w 71"/>
                <a:gd name="T37" fmla="*/ 17 h 31"/>
                <a:gd name="T38" fmla="*/ 5 w 71"/>
                <a:gd name="T39" fmla="*/ 12 h 31"/>
                <a:gd name="T40" fmla="*/ 0 w 71"/>
                <a:gd name="T41" fmla="*/ 6 h 31"/>
                <a:gd name="T42" fmla="*/ 9 w 71"/>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31">
                  <a:moveTo>
                    <a:pt x="9" y="0"/>
                  </a:moveTo>
                  <a:lnTo>
                    <a:pt x="16" y="4"/>
                  </a:lnTo>
                  <a:lnTo>
                    <a:pt x="23" y="6"/>
                  </a:lnTo>
                  <a:lnTo>
                    <a:pt x="32" y="9"/>
                  </a:lnTo>
                  <a:lnTo>
                    <a:pt x="39" y="11"/>
                  </a:lnTo>
                  <a:lnTo>
                    <a:pt x="47" y="13"/>
                  </a:lnTo>
                  <a:lnTo>
                    <a:pt x="55" y="16"/>
                  </a:lnTo>
                  <a:lnTo>
                    <a:pt x="62" y="17"/>
                  </a:lnTo>
                  <a:lnTo>
                    <a:pt x="71" y="19"/>
                  </a:lnTo>
                  <a:lnTo>
                    <a:pt x="71" y="24"/>
                  </a:lnTo>
                  <a:lnTo>
                    <a:pt x="68" y="26"/>
                  </a:lnTo>
                  <a:lnTo>
                    <a:pt x="64" y="29"/>
                  </a:lnTo>
                  <a:lnTo>
                    <a:pt x="59" y="31"/>
                  </a:lnTo>
                  <a:lnTo>
                    <a:pt x="51" y="29"/>
                  </a:lnTo>
                  <a:lnTo>
                    <a:pt x="42" y="26"/>
                  </a:lnTo>
                  <a:lnTo>
                    <a:pt x="34" y="25"/>
                  </a:lnTo>
                  <a:lnTo>
                    <a:pt x="26" y="23"/>
                  </a:lnTo>
                  <a:lnTo>
                    <a:pt x="18" y="20"/>
                  </a:lnTo>
                  <a:lnTo>
                    <a:pt x="10" y="17"/>
                  </a:lnTo>
                  <a:lnTo>
                    <a:pt x="5" y="12"/>
                  </a:lnTo>
                  <a:lnTo>
                    <a:pt x="0"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6" name="Freeform 60"/>
            <p:cNvSpPr>
              <a:spLocks/>
            </p:cNvSpPr>
            <p:nvPr/>
          </p:nvSpPr>
          <p:spPr bwMode="auto">
            <a:xfrm>
              <a:off x="3951" y="2841"/>
              <a:ext cx="42" cy="138"/>
            </a:xfrm>
            <a:custGeom>
              <a:avLst/>
              <a:gdLst>
                <a:gd name="T0" fmla="*/ 42 w 42"/>
                <a:gd name="T1" fmla="*/ 19 h 138"/>
                <a:gd name="T2" fmla="*/ 41 w 42"/>
                <a:gd name="T3" fmla="*/ 47 h 138"/>
                <a:gd name="T4" fmla="*/ 39 w 42"/>
                <a:gd name="T5" fmla="*/ 76 h 138"/>
                <a:gd name="T6" fmla="*/ 37 w 42"/>
                <a:gd name="T7" fmla="*/ 106 h 138"/>
                <a:gd name="T8" fmla="*/ 34 w 42"/>
                <a:gd name="T9" fmla="*/ 137 h 138"/>
                <a:gd name="T10" fmla="*/ 24 w 42"/>
                <a:gd name="T11" fmla="*/ 138 h 138"/>
                <a:gd name="T12" fmla="*/ 17 w 42"/>
                <a:gd name="T13" fmla="*/ 131 h 138"/>
                <a:gd name="T14" fmla="*/ 12 w 42"/>
                <a:gd name="T15" fmla="*/ 122 h 138"/>
                <a:gd name="T16" fmla="*/ 9 w 42"/>
                <a:gd name="T17" fmla="*/ 114 h 138"/>
                <a:gd name="T18" fmla="*/ 0 w 42"/>
                <a:gd name="T19" fmla="*/ 0 h 138"/>
                <a:gd name="T20" fmla="*/ 5 w 42"/>
                <a:gd name="T21" fmla="*/ 1 h 138"/>
                <a:gd name="T22" fmla="*/ 10 w 42"/>
                <a:gd name="T23" fmla="*/ 2 h 138"/>
                <a:gd name="T24" fmla="*/ 15 w 42"/>
                <a:gd name="T25" fmla="*/ 4 h 138"/>
                <a:gd name="T26" fmla="*/ 21 w 42"/>
                <a:gd name="T27" fmla="*/ 8 h 138"/>
                <a:gd name="T28" fmla="*/ 25 w 42"/>
                <a:gd name="T29" fmla="*/ 10 h 138"/>
                <a:gd name="T30" fmla="*/ 31 w 42"/>
                <a:gd name="T31" fmla="*/ 14 h 138"/>
                <a:gd name="T32" fmla="*/ 36 w 42"/>
                <a:gd name="T33" fmla="*/ 16 h 138"/>
                <a:gd name="T34" fmla="*/ 42 w 42"/>
                <a:gd name="T35"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38">
                  <a:moveTo>
                    <a:pt x="42" y="19"/>
                  </a:moveTo>
                  <a:lnTo>
                    <a:pt x="41" y="47"/>
                  </a:lnTo>
                  <a:lnTo>
                    <a:pt x="39" y="76"/>
                  </a:lnTo>
                  <a:lnTo>
                    <a:pt x="37" y="106"/>
                  </a:lnTo>
                  <a:lnTo>
                    <a:pt x="34" y="137"/>
                  </a:lnTo>
                  <a:lnTo>
                    <a:pt x="24" y="138"/>
                  </a:lnTo>
                  <a:lnTo>
                    <a:pt x="17" y="131"/>
                  </a:lnTo>
                  <a:lnTo>
                    <a:pt x="12" y="122"/>
                  </a:lnTo>
                  <a:lnTo>
                    <a:pt x="9" y="114"/>
                  </a:lnTo>
                  <a:lnTo>
                    <a:pt x="0" y="0"/>
                  </a:lnTo>
                  <a:lnTo>
                    <a:pt x="5" y="1"/>
                  </a:lnTo>
                  <a:lnTo>
                    <a:pt x="10" y="2"/>
                  </a:lnTo>
                  <a:lnTo>
                    <a:pt x="15" y="4"/>
                  </a:lnTo>
                  <a:lnTo>
                    <a:pt x="21" y="8"/>
                  </a:lnTo>
                  <a:lnTo>
                    <a:pt x="25" y="10"/>
                  </a:lnTo>
                  <a:lnTo>
                    <a:pt x="31" y="14"/>
                  </a:lnTo>
                  <a:lnTo>
                    <a:pt x="36" y="16"/>
                  </a:lnTo>
                  <a:lnTo>
                    <a:pt x="42" y="1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7" name="Freeform 61"/>
            <p:cNvSpPr>
              <a:spLocks/>
            </p:cNvSpPr>
            <p:nvPr/>
          </p:nvSpPr>
          <p:spPr bwMode="auto">
            <a:xfrm>
              <a:off x="3982" y="2952"/>
              <a:ext cx="38" cy="113"/>
            </a:xfrm>
            <a:custGeom>
              <a:avLst/>
              <a:gdLst>
                <a:gd name="T0" fmla="*/ 0 w 38"/>
                <a:gd name="T1" fmla="*/ 48 h 113"/>
                <a:gd name="T2" fmla="*/ 8 w 38"/>
                <a:gd name="T3" fmla="*/ 48 h 113"/>
                <a:gd name="T4" fmla="*/ 14 w 38"/>
                <a:gd name="T5" fmla="*/ 43 h 113"/>
                <a:gd name="T6" fmla="*/ 19 w 38"/>
                <a:gd name="T7" fmla="*/ 36 h 113"/>
                <a:gd name="T8" fmla="*/ 24 w 38"/>
                <a:gd name="T9" fmla="*/ 30 h 113"/>
                <a:gd name="T10" fmla="*/ 27 w 38"/>
                <a:gd name="T11" fmla="*/ 0 h 113"/>
                <a:gd name="T12" fmla="*/ 38 w 38"/>
                <a:gd name="T13" fmla="*/ 3 h 113"/>
                <a:gd name="T14" fmla="*/ 32 w 38"/>
                <a:gd name="T15" fmla="*/ 15 h 113"/>
                <a:gd name="T16" fmla="*/ 28 w 38"/>
                <a:gd name="T17" fmla="*/ 27 h 113"/>
                <a:gd name="T18" fmla="*/ 25 w 38"/>
                <a:gd name="T19" fmla="*/ 40 h 113"/>
                <a:gd name="T20" fmla="*/ 23 w 38"/>
                <a:gd name="T21" fmla="*/ 54 h 113"/>
                <a:gd name="T22" fmla="*/ 7 w 38"/>
                <a:gd name="T23" fmla="*/ 113 h 113"/>
                <a:gd name="T24" fmla="*/ 7 w 38"/>
                <a:gd name="T25" fmla="*/ 98 h 113"/>
                <a:gd name="T26" fmla="*/ 4 w 38"/>
                <a:gd name="T27" fmla="*/ 81 h 113"/>
                <a:gd name="T28" fmla="*/ 0 w 38"/>
                <a:gd name="T29" fmla="*/ 65 h 113"/>
                <a:gd name="T30" fmla="*/ 0 w 38"/>
                <a:gd name="T31"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13">
                  <a:moveTo>
                    <a:pt x="0" y="48"/>
                  </a:moveTo>
                  <a:lnTo>
                    <a:pt x="8" y="48"/>
                  </a:lnTo>
                  <a:lnTo>
                    <a:pt x="14" y="43"/>
                  </a:lnTo>
                  <a:lnTo>
                    <a:pt x="19" y="36"/>
                  </a:lnTo>
                  <a:lnTo>
                    <a:pt x="24" y="30"/>
                  </a:lnTo>
                  <a:lnTo>
                    <a:pt x="27" y="0"/>
                  </a:lnTo>
                  <a:lnTo>
                    <a:pt x="38" y="3"/>
                  </a:lnTo>
                  <a:lnTo>
                    <a:pt x="32" y="15"/>
                  </a:lnTo>
                  <a:lnTo>
                    <a:pt x="28" y="27"/>
                  </a:lnTo>
                  <a:lnTo>
                    <a:pt x="25" y="40"/>
                  </a:lnTo>
                  <a:lnTo>
                    <a:pt x="23" y="54"/>
                  </a:lnTo>
                  <a:lnTo>
                    <a:pt x="7" y="113"/>
                  </a:lnTo>
                  <a:lnTo>
                    <a:pt x="7" y="98"/>
                  </a:lnTo>
                  <a:lnTo>
                    <a:pt x="4" y="81"/>
                  </a:lnTo>
                  <a:lnTo>
                    <a:pt x="0" y="65"/>
                  </a:lnTo>
                  <a:lnTo>
                    <a:pt x="0" y="48"/>
                  </a:lnTo>
                  <a:close/>
                </a:path>
              </a:pathLst>
            </a:custGeom>
            <a:solidFill>
              <a:srgbClr val="9E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8" name="Freeform 62"/>
            <p:cNvSpPr>
              <a:spLocks/>
            </p:cNvSpPr>
            <p:nvPr/>
          </p:nvSpPr>
          <p:spPr bwMode="auto">
            <a:xfrm>
              <a:off x="4020" y="2228"/>
              <a:ext cx="96" cy="73"/>
            </a:xfrm>
            <a:custGeom>
              <a:avLst/>
              <a:gdLst>
                <a:gd name="T0" fmla="*/ 90 w 96"/>
                <a:gd name="T1" fmla="*/ 0 h 73"/>
                <a:gd name="T2" fmla="*/ 93 w 96"/>
                <a:gd name="T3" fmla="*/ 4 h 73"/>
                <a:gd name="T4" fmla="*/ 96 w 96"/>
                <a:gd name="T5" fmla="*/ 8 h 73"/>
                <a:gd name="T6" fmla="*/ 96 w 96"/>
                <a:gd name="T7" fmla="*/ 14 h 73"/>
                <a:gd name="T8" fmla="*/ 93 w 96"/>
                <a:gd name="T9" fmla="*/ 19 h 73"/>
                <a:gd name="T10" fmla="*/ 83 w 96"/>
                <a:gd name="T11" fmla="*/ 27 h 73"/>
                <a:gd name="T12" fmla="*/ 72 w 96"/>
                <a:gd name="T13" fmla="*/ 36 h 73"/>
                <a:gd name="T14" fmla="*/ 61 w 96"/>
                <a:gd name="T15" fmla="*/ 44 h 73"/>
                <a:gd name="T16" fmla="*/ 50 w 96"/>
                <a:gd name="T17" fmla="*/ 51 h 73"/>
                <a:gd name="T18" fmla="*/ 38 w 96"/>
                <a:gd name="T19" fmla="*/ 58 h 73"/>
                <a:gd name="T20" fmla="*/ 26 w 96"/>
                <a:gd name="T21" fmla="*/ 64 h 73"/>
                <a:gd name="T22" fmla="*/ 13 w 96"/>
                <a:gd name="T23" fmla="*/ 70 h 73"/>
                <a:gd name="T24" fmla="*/ 0 w 96"/>
                <a:gd name="T25" fmla="*/ 73 h 73"/>
                <a:gd name="T26" fmla="*/ 12 w 96"/>
                <a:gd name="T27" fmla="*/ 65 h 73"/>
                <a:gd name="T28" fmla="*/ 24 w 96"/>
                <a:gd name="T29" fmla="*/ 58 h 73"/>
                <a:gd name="T30" fmla="*/ 37 w 96"/>
                <a:gd name="T31" fmla="*/ 50 h 73"/>
                <a:gd name="T32" fmla="*/ 50 w 96"/>
                <a:gd name="T33" fmla="*/ 43 h 73"/>
                <a:gd name="T34" fmla="*/ 62 w 96"/>
                <a:gd name="T35" fmla="*/ 34 h 73"/>
                <a:gd name="T36" fmla="*/ 73 w 96"/>
                <a:gd name="T37" fmla="*/ 25 h 73"/>
                <a:gd name="T38" fmla="*/ 83 w 96"/>
                <a:gd name="T39" fmla="*/ 13 h 73"/>
                <a:gd name="T40" fmla="*/ 90 w 96"/>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73">
                  <a:moveTo>
                    <a:pt x="90" y="0"/>
                  </a:moveTo>
                  <a:lnTo>
                    <a:pt x="93" y="4"/>
                  </a:lnTo>
                  <a:lnTo>
                    <a:pt x="96" y="8"/>
                  </a:lnTo>
                  <a:lnTo>
                    <a:pt x="96" y="14"/>
                  </a:lnTo>
                  <a:lnTo>
                    <a:pt x="93" y="19"/>
                  </a:lnTo>
                  <a:lnTo>
                    <a:pt x="83" y="27"/>
                  </a:lnTo>
                  <a:lnTo>
                    <a:pt x="72" y="36"/>
                  </a:lnTo>
                  <a:lnTo>
                    <a:pt x="61" y="44"/>
                  </a:lnTo>
                  <a:lnTo>
                    <a:pt x="50" y="51"/>
                  </a:lnTo>
                  <a:lnTo>
                    <a:pt x="38" y="58"/>
                  </a:lnTo>
                  <a:lnTo>
                    <a:pt x="26" y="64"/>
                  </a:lnTo>
                  <a:lnTo>
                    <a:pt x="13" y="70"/>
                  </a:lnTo>
                  <a:lnTo>
                    <a:pt x="0" y="73"/>
                  </a:lnTo>
                  <a:lnTo>
                    <a:pt x="12" y="65"/>
                  </a:lnTo>
                  <a:lnTo>
                    <a:pt x="24" y="58"/>
                  </a:lnTo>
                  <a:lnTo>
                    <a:pt x="37" y="50"/>
                  </a:lnTo>
                  <a:lnTo>
                    <a:pt x="50" y="43"/>
                  </a:lnTo>
                  <a:lnTo>
                    <a:pt x="62" y="34"/>
                  </a:lnTo>
                  <a:lnTo>
                    <a:pt x="73" y="25"/>
                  </a:lnTo>
                  <a:lnTo>
                    <a:pt x="83" y="13"/>
                  </a:lnTo>
                  <a:lnTo>
                    <a:pt x="90" y="0"/>
                  </a:lnTo>
                  <a:close/>
                </a:path>
              </a:pathLst>
            </a:custGeom>
            <a:solidFill>
              <a:srgbClr val="9B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9" name="Freeform 63"/>
            <p:cNvSpPr>
              <a:spLocks/>
            </p:cNvSpPr>
            <p:nvPr/>
          </p:nvSpPr>
          <p:spPr bwMode="auto">
            <a:xfrm>
              <a:off x="4014" y="2218"/>
              <a:ext cx="395" cy="491"/>
            </a:xfrm>
            <a:custGeom>
              <a:avLst/>
              <a:gdLst>
                <a:gd name="T0" fmla="*/ 137 w 395"/>
                <a:gd name="T1" fmla="*/ 326 h 491"/>
                <a:gd name="T2" fmla="*/ 201 w 395"/>
                <a:gd name="T3" fmla="*/ 330 h 491"/>
                <a:gd name="T4" fmla="*/ 262 w 395"/>
                <a:gd name="T5" fmla="*/ 325 h 491"/>
                <a:gd name="T6" fmla="*/ 268 w 395"/>
                <a:gd name="T7" fmla="*/ 316 h 491"/>
                <a:gd name="T8" fmla="*/ 246 w 395"/>
                <a:gd name="T9" fmla="*/ 303 h 491"/>
                <a:gd name="T10" fmla="*/ 209 w 395"/>
                <a:gd name="T11" fmla="*/ 302 h 491"/>
                <a:gd name="T12" fmla="*/ 197 w 395"/>
                <a:gd name="T13" fmla="*/ 270 h 491"/>
                <a:gd name="T14" fmla="*/ 181 w 395"/>
                <a:gd name="T15" fmla="*/ 232 h 491"/>
                <a:gd name="T16" fmla="*/ 158 w 395"/>
                <a:gd name="T17" fmla="*/ 197 h 491"/>
                <a:gd name="T18" fmla="*/ 130 w 395"/>
                <a:gd name="T19" fmla="*/ 182 h 491"/>
                <a:gd name="T20" fmla="*/ 118 w 395"/>
                <a:gd name="T21" fmla="*/ 199 h 491"/>
                <a:gd name="T22" fmla="*/ 146 w 395"/>
                <a:gd name="T23" fmla="*/ 234 h 491"/>
                <a:gd name="T24" fmla="*/ 165 w 395"/>
                <a:gd name="T25" fmla="*/ 275 h 491"/>
                <a:gd name="T26" fmla="*/ 84 w 395"/>
                <a:gd name="T27" fmla="*/ 303 h 491"/>
                <a:gd name="T28" fmla="*/ 89 w 395"/>
                <a:gd name="T29" fmla="*/ 286 h 491"/>
                <a:gd name="T30" fmla="*/ 105 w 395"/>
                <a:gd name="T31" fmla="*/ 210 h 491"/>
                <a:gd name="T32" fmla="*/ 146 w 395"/>
                <a:gd name="T33" fmla="*/ 109 h 491"/>
                <a:gd name="T34" fmla="*/ 200 w 395"/>
                <a:gd name="T35" fmla="*/ 14 h 491"/>
                <a:gd name="T36" fmla="*/ 222 w 395"/>
                <a:gd name="T37" fmla="*/ 0 h 491"/>
                <a:gd name="T38" fmla="*/ 250 w 395"/>
                <a:gd name="T39" fmla="*/ 1 h 491"/>
                <a:gd name="T40" fmla="*/ 287 w 395"/>
                <a:gd name="T41" fmla="*/ 27 h 491"/>
                <a:gd name="T42" fmla="*/ 328 w 395"/>
                <a:gd name="T43" fmla="*/ 134 h 491"/>
                <a:gd name="T44" fmla="*/ 368 w 395"/>
                <a:gd name="T45" fmla="*/ 243 h 491"/>
                <a:gd name="T46" fmla="*/ 392 w 395"/>
                <a:gd name="T47" fmla="*/ 334 h 491"/>
                <a:gd name="T48" fmla="*/ 394 w 395"/>
                <a:gd name="T49" fmla="*/ 387 h 491"/>
                <a:gd name="T50" fmla="*/ 379 w 395"/>
                <a:gd name="T51" fmla="*/ 435 h 491"/>
                <a:gd name="T52" fmla="*/ 339 w 395"/>
                <a:gd name="T53" fmla="*/ 450 h 491"/>
                <a:gd name="T54" fmla="*/ 296 w 395"/>
                <a:gd name="T55" fmla="*/ 454 h 491"/>
                <a:gd name="T56" fmla="*/ 255 w 395"/>
                <a:gd name="T57" fmla="*/ 460 h 491"/>
                <a:gd name="T58" fmla="*/ 214 w 395"/>
                <a:gd name="T59" fmla="*/ 467 h 491"/>
                <a:gd name="T60" fmla="*/ 174 w 395"/>
                <a:gd name="T61" fmla="*/ 478 h 491"/>
                <a:gd name="T62" fmla="*/ 139 w 395"/>
                <a:gd name="T63" fmla="*/ 488 h 491"/>
                <a:gd name="T64" fmla="*/ 115 w 395"/>
                <a:gd name="T65" fmla="*/ 489 h 491"/>
                <a:gd name="T66" fmla="*/ 105 w 395"/>
                <a:gd name="T67" fmla="*/ 436 h 491"/>
                <a:gd name="T68" fmla="*/ 77 w 395"/>
                <a:gd name="T69" fmla="*/ 389 h 491"/>
                <a:gd name="T70" fmla="*/ 46 w 395"/>
                <a:gd name="T71" fmla="*/ 361 h 491"/>
                <a:gd name="T72" fmla="*/ 31 w 395"/>
                <a:gd name="T73" fmla="*/ 355 h 491"/>
                <a:gd name="T74" fmla="*/ 18 w 395"/>
                <a:gd name="T75" fmla="*/ 356 h 491"/>
                <a:gd name="T76" fmla="*/ 14 w 395"/>
                <a:gd name="T77" fmla="*/ 368 h 491"/>
                <a:gd name="T78" fmla="*/ 0 w 395"/>
                <a:gd name="T79" fmla="*/ 374 h 491"/>
                <a:gd name="T80" fmla="*/ 31 w 395"/>
                <a:gd name="T81" fmla="*/ 348 h 491"/>
                <a:gd name="T82" fmla="*/ 70 w 395"/>
                <a:gd name="T83" fmla="*/ 33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491">
                  <a:moveTo>
                    <a:pt x="96" y="329"/>
                  </a:moveTo>
                  <a:lnTo>
                    <a:pt x="116" y="326"/>
                  </a:lnTo>
                  <a:lnTo>
                    <a:pt x="137" y="326"/>
                  </a:lnTo>
                  <a:lnTo>
                    <a:pt x="158" y="328"/>
                  </a:lnTo>
                  <a:lnTo>
                    <a:pt x="179" y="329"/>
                  </a:lnTo>
                  <a:lnTo>
                    <a:pt x="201" y="330"/>
                  </a:lnTo>
                  <a:lnTo>
                    <a:pt x="222" y="331"/>
                  </a:lnTo>
                  <a:lnTo>
                    <a:pt x="242" y="329"/>
                  </a:lnTo>
                  <a:lnTo>
                    <a:pt x="262" y="325"/>
                  </a:lnTo>
                  <a:lnTo>
                    <a:pt x="264" y="322"/>
                  </a:lnTo>
                  <a:lnTo>
                    <a:pt x="267" y="319"/>
                  </a:lnTo>
                  <a:lnTo>
                    <a:pt x="268" y="316"/>
                  </a:lnTo>
                  <a:lnTo>
                    <a:pt x="267" y="312"/>
                  </a:lnTo>
                  <a:lnTo>
                    <a:pt x="257" y="305"/>
                  </a:lnTo>
                  <a:lnTo>
                    <a:pt x="246" y="303"/>
                  </a:lnTo>
                  <a:lnTo>
                    <a:pt x="233" y="303"/>
                  </a:lnTo>
                  <a:lnTo>
                    <a:pt x="220" y="303"/>
                  </a:lnTo>
                  <a:lnTo>
                    <a:pt x="209" y="302"/>
                  </a:lnTo>
                  <a:lnTo>
                    <a:pt x="201" y="296"/>
                  </a:lnTo>
                  <a:lnTo>
                    <a:pt x="196" y="286"/>
                  </a:lnTo>
                  <a:lnTo>
                    <a:pt x="197" y="270"/>
                  </a:lnTo>
                  <a:lnTo>
                    <a:pt x="191" y="258"/>
                  </a:lnTo>
                  <a:lnTo>
                    <a:pt x="185" y="245"/>
                  </a:lnTo>
                  <a:lnTo>
                    <a:pt x="181" y="232"/>
                  </a:lnTo>
                  <a:lnTo>
                    <a:pt x="174" y="220"/>
                  </a:lnTo>
                  <a:lnTo>
                    <a:pt x="166" y="208"/>
                  </a:lnTo>
                  <a:lnTo>
                    <a:pt x="158" y="197"/>
                  </a:lnTo>
                  <a:lnTo>
                    <a:pt x="149" y="187"/>
                  </a:lnTo>
                  <a:lnTo>
                    <a:pt x="137" y="179"/>
                  </a:lnTo>
                  <a:lnTo>
                    <a:pt x="130" y="182"/>
                  </a:lnTo>
                  <a:lnTo>
                    <a:pt x="123" y="186"/>
                  </a:lnTo>
                  <a:lnTo>
                    <a:pt x="117" y="191"/>
                  </a:lnTo>
                  <a:lnTo>
                    <a:pt x="118" y="199"/>
                  </a:lnTo>
                  <a:lnTo>
                    <a:pt x="129" y="210"/>
                  </a:lnTo>
                  <a:lnTo>
                    <a:pt x="138" y="221"/>
                  </a:lnTo>
                  <a:lnTo>
                    <a:pt x="146" y="234"/>
                  </a:lnTo>
                  <a:lnTo>
                    <a:pt x="153" y="247"/>
                  </a:lnTo>
                  <a:lnTo>
                    <a:pt x="159" y="262"/>
                  </a:lnTo>
                  <a:lnTo>
                    <a:pt x="165" y="275"/>
                  </a:lnTo>
                  <a:lnTo>
                    <a:pt x="171" y="289"/>
                  </a:lnTo>
                  <a:lnTo>
                    <a:pt x="177" y="302"/>
                  </a:lnTo>
                  <a:lnTo>
                    <a:pt x="84" y="303"/>
                  </a:lnTo>
                  <a:lnTo>
                    <a:pt x="86" y="297"/>
                  </a:lnTo>
                  <a:lnTo>
                    <a:pt x="89" y="291"/>
                  </a:lnTo>
                  <a:lnTo>
                    <a:pt x="89" y="286"/>
                  </a:lnTo>
                  <a:lnTo>
                    <a:pt x="85" y="280"/>
                  </a:lnTo>
                  <a:lnTo>
                    <a:pt x="94" y="245"/>
                  </a:lnTo>
                  <a:lnTo>
                    <a:pt x="105" y="210"/>
                  </a:lnTo>
                  <a:lnTo>
                    <a:pt x="117" y="175"/>
                  </a:lnTo>
                  <a:lnTo>
                    <a:pt x="131" y="141"/>
                  </a:lnTo>
                  <a:lnTo>
                    <a:pt x="146" y="109"/>
                  </a:lnTo>
                  <a:lnTo>
                    <a:pt x="163" y="76"/>
                  </a:lnTo>
                  <a:lnTo>
                    <a:pt x="181" y="44"/>
                  </a:lnTo>
                  <a:lnTo>
                    <a:pt x="200" y="14"/>
                  </a:lnTo>
                  <a:lnTo>
                    <a:pt x="205" y="7"/>
                  </a:lnTo>
                  <a:lnTo>
                    <a:pt x="214" y="2"/>
                  </a:lnTo>
                  <a:lnTo>
                    <a:pt x="222" y="0"/>
                  </a:lnTo>
                  <a:lnTo>
                    <a:pt x="231" y="0"/>
                  </a:lnTo>
                  <a:lnTo>
                    <a:pt x="241" y="0"/>
                  </a:lnTo>
                  <a:lnTo>
                    <a:pt x="250" y="1"/>
                  </a:lnTo>
                  <a:lnTo>
                    <a:pt x="259" y="2"/>
                  </a:lnTo>
                  <a:lnTo>
                    <a:pt x="267" y="3"/>
                  </a:lnTo>
                  <a:lnTo>
                    <a:pt x="287" y="27"/>
                  </a:lnTo>
                  <a:lnTo>
                    <a:pt x="300" y="62"/>
                  </a:lnTo>
                  <a:lnTo>
                    <a:pt x="314" y="99"/>
                  </a:lnTo>
                  <a:lnTo>
                    <a:pt x="328" y="134"/>
                  </a:lnTo>
                  <a:lnTo>
                    <a:pt x="342" y="170"/>
                  </a:lnTo>
                  <a:lnTo>
                    <a:pt x="355" y="206"/>
                  </a:lnTo>
                  <a:lnTo>
                    <a:pt x="368" y="243"/>
                  </a:lnTo>
                  <a:lnTo>
                    <a:pt x="379" y="279"/>
                  </a:lnTo>
                  <a:lnTo>
                    <a:pt x="390" y="317"/>
                  </a:lnTo>
                  <a:lnTo>
                    <a:pt x="392" y="334"/>
                  </a:lnTo>
                  <a:lnTo>
                    <a:pt x="394" y="350"/>
                  </a:lnTo>
                  <a:lnTo>
                    <a:pt x="395" y="369"/>
                  </a:lnTo>
                  <a:lnTo>
                    <a:pt x="394" y="387"/>
                  </a:lnTo>
                  <a:lnTo>
                    <a:pt x="392" y="403"/>
                  </a:lnTo>
                  <a:lnTo>
                    <a:pt x="387" y="420"/>
                  </a:lnTo>
                  <a:lnTo>
                    <a:pt x="379" y="435"/>
                  </a:lnTo>
                  <a:lnTo>
                    <a:pt x="366" y="447"/>
                  </a:lnTo>
                  <a:lnTo>
                    <a:pt x="352" y="448"/>
                  </a:lnTo>
                  <a:lnTo>
                    <a:pt x="339" y="450"/>
                  </a:lnTo>
                  <a:lnTo>
                    <a:pt x="325" y="452"/>
                  </a:lnTo>
                  <a:lnTo>
                    <a:pt x="310" y="453"/>
                  </a:lnTo>
                  <a:lnTo>
                    <a:pt x="296" y="454"/>
                  </a:lnTo>
                  <a:lnTo>
                    <a:pt x="282" y="456"/>
                  </a:lnTo>
                  <a:lnTo>
                    <a:pt x="268" y="457"/>
                  </a:lnTo>
                  <a:lnTo>
                    <a:pt x="255" y="460"/>
                  </a:lnTo>
                  <a:lnTo>
                    <a:pt x="241" y="461"/>
                  </a:lnTo>
                  <a:lnTo>
                    <a:pt x="227" y="463"/>
                  </a:lnTo>
                  <a:lnTo>
                    <a:pt x="214" y="467"/>
                  </a:lnTo>
                  <a:lnTo>
                    <a:pt x="200" y="469"/>
                  </a:lnTo>
                  <a:lnTo>
                    <a:pt x="187" y="473"/>
                  </a:lnTo>
                  <a:lnTo>
                    <a:pt x="174" y="478"/>
                  </a:lnTo>
                  <a:lnTo>
                    <a:pt x="161" y="482"/>
                  </a:lnTo>
                  <a:lnTo>
                    <a:pt x="148" y="487"/>
                  </a:lnTo>
                  <a:lnTo>
                    <a:pt x="139" y="488"/>
                  </a:lnTo>
                  <a:lnTo>
                    <a:pt x="132" y="489"/>
                  </a:lnTo>
                  <a:lnTo>
                    <a:pt x="124" y="491"/>
                  </a:lnTo>
                  <a:lnTo>
                    <a:pt x="115" y="489"/>
                  </a:lnTo>
                  <a:lnTo>
                    <a:pt x="115" y="470"/>
                  </a:lnTo>
                  <a:lnTo>
                    <a:pt x="111" y="453"/>
                  </a:lnTo>
                  <a:lnTo>
                    <a:pt x="105" y="436"/>
                  </a:lnTo>
                  <a:lnTo>
                    <a:pt x="97" y="420"/>
                  </a:lnTo>
                  <a:lnTo>
                    <a:pt x="87" y="404"/>
                  </a:lnTo>
                  <a:lnTo>
                    <a:pt x="77" y="389"/>
                  </a:lnTo>
                  <a:lnTo>
                    <a:pt x="64" y="375"/>
                  </a:lnTo>
                  <a:lnTo>
                    <a:pt x="51" y="362"/>
                  </a:lnTo>
                  <a:lnTo>
                    <a:pt x="46" y="361"/>
                  </a:lnTo>
                  <a:lnTo>
                    <a:pt x="40" y="360"/>
                  </a:lnTo>
                  <a:lnTo>
                    <a:pt x="35" y="357"/>
                  </a:lnTo>
                  <a:lnTo>
                    <a:pt x="31" y="355"/>
                  </a:lnTo>
                  <a:lnTo>
                    <a:pt x="26" y="354"/>
                  </a:lnTo>
                  <a:lnTo>
                    <a:pt x="22" y="354"/>
                  </a:lnTo>
                  <a:lnTo>
                    <a:pt x="18" y="356"/>
                  </a:lnTo>
                  <a:lnTo>
                    <a:pt x="13" y="360"/>
                  </a:lnTo>
                  <a:lnTo>
                    <a:pt x="15" y="364"/>
                  </a:lnTo>
                  <a:lnTo>
                    <a:pt x="14" y="368"/>
                  </a:lnTo>
                  <a:lnTo>
                    <a:pt x="12" y="372"/>
                  </a:lnTo>
                  <a:lnTo>
                    <a:pt x="8" y="376"/>
                  </a:lnTo>
                  <a:lnTo>
                    <a:pt x="0" y="374"/>
                  </a:lnTo>
                  <a:lnTo>
                    <a:pt x="8" y="362"/>
                  </a:lnTo>
                  <a:lnTo>
                    <a:pt x="19" y="354"/>
                  </a:lnTo>
                  <a:lnTo>
                    <a:pt x="31" y="348"/>
                  </a:lnTo>
                  <a:lnTo>
                    <a:pt x="43" y="343"/>
                  </a:lnTo>
                  <a:lnTo>
                    <a:pt x="57" y="339"/>
                  </a:lnTo>
                  <a:lnTo>
                    <a:pt x="70" y="336"/>
                  </a:lnTo>
                  <a:lnTo>
                    <a:pt x="83" y="334"/>
                  </a:lnTo>
                  <a:lnTo>
                    <a:pt x="96" y="32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0" name="Freeform 64"/>
            <p:cNvSpPr>
              <a:spLocks/>
            </p:cNvSpPr>
            <p:nvPr/>
          </p:nvSpPr>
          <p:spPr bwMode="auto">
            <a:xfrm>
              <a:off x="4029" y="2216"/>
              <a:ext cx="167" cy="326"/>
            </a:xfrm>
            <a:custGeom>
              <a:avLst/>
              <a:gdLst>
                <a:gd name="T0" fmla="*/ 128 w 167"/>
                <a:gd name="T1" fmla="*/ 32 h 326"/>
                <a:gd name="T2" fmla="*/ 133 w 167"/>
                <a:gd name="T3" fmla="*/ 28 h 326"/>
                <a:gd name="T4" fmla="*/ 137 w 167"/>
                <a:gd name="T5" fmla="*/ 23 h 326"/>
                <a:gd name="T6" fmla="*/ 142 w 167"/>
                <a:gd name="T7" fmla="*/ 19 h 326"/>
                <a:gd name="T8" fmla="*/ 147 w 167"/>
                <a:gd name="T9" fmla="*/ 15 h 326"/>
                <a:gd name="T10" fmla="*/ 151 w 167"/>
                <a:gd name="T11" fmla="*/ 11 h 326"/>
                <a:gd name="T12" fmla="*/ 156 w 167"/>
                <a:gd name="T13" fmla="*/ 6 h 326"/>
                <a:gd name="T14" fmla="*/ 161 w 167"/>
                <a:gd name="T15" fmla="*/ 3 h 326"/>
                <a:gd name="T16" fmla="*/ 167 w 167"/>
                <a:gd name="T17" fmla="*/ 0 h 326"/>
                <a:gd name="T18" fmla="*/ 157 w 167"/>
                <a:gd name="T19" fmla="*/ 15 h 326"/>
                <a:gd name="T20" fmla="*/ 148 w 167"/>
                <a:gd name="T21" fmla="*/ 29 h 326"/>
                <a:gd name="T22" fmla="*/ 140 w 167"/>
                <a:gd name="T23" fmla="*/ 43 h 326"/>
                <a:gd name="T24" fmla="*/ 130 w 167"/>
                <a:gd name="T25" fmla="*/ 57 h 326"/>
                <a:gd name="T26" fmla="*/ 122 w 167"/>
                <a:gd name="T27" fmla="*/ 71 h 326"/>
                <a:gd name="T28" fmla="*/ 114 w 167"/>
                <a:gd name="T29" fmla="*/ 85 h 326"/>
                <a:gd name="T30" fmla="*/ 105 w 167"/>
                <a:gd name="T31" fmla="*/ 101 h 326"/>
                <a:gd name="T32" fmla="*/ 98 w 167"/>
                <a:gd name="T33" fmla="*/ 116 h 326"/>
                <a:gd name="T34" fmla="*/ 90 w 167"/>
                <a:gd name="T35" fmla="*/ 141 h 326"/>
                <a:gd name="T36" fmla="*/ 81 w 167"/>
                <a:gd name="T37" fmla="*/ 166 h 326"/>
                <a:gd name="T38" fmla="*/ 72 w 167"/>
                <a:gd name="T39" fmla="*/ 190 h 326"/>
                <a:gd name="T40" fmla="*/ 63 w 167"/>
                <a:gd name="T41" fmla="*/ 215 h 326"/>
                <a:gd name="T42" fmla="*/ 53 w 167"/>
                <a:gd name="T43" fmla="*/ 240 h 326"/>
                <a:gd name="T44" fmla="*/ 45 w 167"/>
                <a:gd name="T45" fmla="*/ 265 h 326"/>
                <a:gd name="T46" fmla="*/ 38 w 167"/>
                <a:gd name="T47" fmla="*/ 290 h 326"/>
                <a:gd name="T48" fmla="*/ 31 w 167"/>
                <a:gd name="T49" fmla="*/ 315 h 326"/>
                <a:gd name="T50" fmla="*/ 23 w 167"/>
                <a:gd name="T51" fmla="*/ 315 h 326"/>
                <a:gd name="T52" fmla="*/ 15 w 167"/>
                <a:gd name="T53" fmla="*/ 319 h 326"/>
                <a:gd name="T54" fmla="*/ 7 w 167"/>
                <a:gd name="T55" fmla="*/ 323 h 326"/>
                <a:gd name="T56" fmla="*/ 0 w 167"/>
                <a:gd name="T57" fmla="*/ 326 h 326"/>
                <a:gd name="T58" fmla="*/ 12 w 167"/>
                <a:gd name="T59" fmla="*/ 287 h 326"/>
                <a:gd name="T60" fmla="*/ 25 w 167"/>
                <a:gd name="T61" fmla="*/ 249 h 326"/>
                <a:gd name="T62" fmla="*/ 39 w 167"/>
                <a:gd name="T63" fmla="*/ 212 h 326"/>
                <a:gd name="T64" fmla="*/ 55 w 167"/>
                <a:gd name="T65" fmla="*/ 174 h 326"/>
                <a:gd name="T66" fmla="*/ 71 w 167"/>
                <a:gd name="T67" fmla="*/ 137 h 326"/>
                <a:gd name="T68" fmla="*/ 89 w 167"/>
                <a:gd name="T69" fmla="*/ 102 h 326"/>
                <a:gd name="T70" fmla="*/ 108 w 167"/>
                <a:gd name="T71" fmla="*/ 66 h 326"/>
                <a:gd name="T72" fmla="*/ 128 w 167"/>
                <a:gd name="T73" fmla="*/ 3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326">
                  <a:moveTo>
                    <a:pt x="128" y="32"/>
                  </a:moveTo>
                  <a:lnTo>
                    <a:pt x="133" y="28"/>
                  </a:lnTo>
                  <a:lnTo>
                    <a:pt x="137" y="23"/>
                  </a:lnTo>
                  <a:lnTo>
                    <a:pt x="142" y="19"/>
                  </a:lnTo>
                  <a:lnTo>
                    <a:pt x="147" y="15"/>
                  </a:lnTo>
                  <a:lnTo>
                    <a:pt x="151" y="11"/>
                  </a:lnTo>
                  <a:lnTo>
                    <a:pt x="156" y="6"/>
                  </a:lnTo>
                  <a:lnTo>
                    <a:pt x="161" y="3"/>
                  </a:lnTo>
                  <a:lnTo>
                    <a:pt x="167" y="0"/>
                  </a:lnTo>
                  <a:lnTo>
                    <a:pt x="157" y="15"/>
                  </a:lnTo>
                  <a:lnTo>
                    <a:pt x="148" y="29"/>
                  </a:lnTo>
                  <a:lnTo>
                    <a:pt x="140" y="43"/>
                  </a:lnTo>
                  <a:lnTo>
                    <a:pt x="130" y="57"/>
                  </a:lnTo>
                  <a:lnTo>
                    <a:pt x="122" y="71"/>
                  </a:lnTo>
                  <a:lnTo>
                    <a:pt x="114" y="85"/>
                  </a:lnTo>
                  <a:lnTo>
                    <a:pt x="105" y="101"/>
                  </a:lnTo>
                  <a:lnTo>
                    <a:pt x="98" y="116"/>
                  </a:lnTo>
                  <a:lnTo>
                    <a:pt x="90" y="141"/>
                  </a:lnTo>
                  <a:lnTo>
                    <a:pt x="81" y="166"/>
                  </a:lnTo>
                  <a:lnTo>
                    <a:pt x="72" y="190"/>
                  </a:lnTo>
                  <a:lnTo>
                    <a:pt x="63" y="215"/>
                  </a:lnTo>
                  <a:lnTo>
                    <a:pt x="53" y="240"/>
                  </a:lnTo>
                  <a:lnTo>
                    <a:pt x="45" y="265"/>
                  </a:lnTo>
                  <a:lnTo>
                    <a:pt x="38" y="290"/>
                  </a:lnTo>
                  <a:lnTo>
                    <a:pt x="31" y="315"/>
                  </a:lnTo>
                  <a:lnTo>
                    <a:pt x="23" y="315"/>
                  </a:lnTo>
                  <a:lnTo>
                    <a:pt x="15" y="319"/>
                  </a:lnTo>
                  <a:lnTo>
                    <a:pt x="7" y="323"/>
                  </a:lnTo>
                  <a:lnTo>
                    <a:pt x="0" y="326"/>
                  </a:lnTo>
                  <a:lnTo>
                    <a:pt x="12" y="287"/>
                  </a:lnTo>
                  <a:lnTo>
                    <a:pt x="25" y="249"/>
                  </a:lnTo>
                  <a:lnTo>
                    <a:pt x="39" y="212"/>
                  </a:lnTo>
                  <a:lnTo>
                    <a:pt x="55" y="174"/>
                  </a:lnTo>
                  <a:lnTo>
                    <a:pt x="71" y="137"/>
                  </a:lnTo>
                  <a:lnTo>
                    <a:pt x="89" y="102"/>
                  </a:lnTo>
                  <a:lnTo>
                    <a:pt x="108" y="66"/>
                  </a:lnTo>
                  <a:lnTo>
                    <a:pt x="128" y="32"/>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1" name="Freeform 65"/>
            <p:cNvSpPr>
              <a:spLocks/>
            </p:cNvSpPr>
            <p:nvPr/>
          </p:nvSpPr>
          <p:spPr bwMode="auto">
            <a:xfrm>
              <a:off x="4010" y="2854"/>
              <a:ext cx="52" cy="79"/>
            </a:xfrm>
            <a:custGeom>
              <a:avLst/>
              <a:gdLst>
                <a:gd name="T0" fmla="*/ 6 w 52"/>
                <a:gd name="T1" fmla="*/ 6 h 79"/>
                <a:gd name="T2" fmla="*/ 10 w 52"/>
                <a:gd name="T3" fmla="*/ 0 h 79"/>
                <a:gd name="T4" fmla="*/ 15 w 52"/>
                <a:gd name="T5" fmla="*/ 1 h 79"/>
                <a:gd name="T6" fmla="*/ 19 w 52"/>
                <a:gd name="T7" fmla="*/ 4 h 79"/>
                <a:gd name="T8" fmla="*/ 25 w 52"/>
                <a:gd name="T9" fmla="*/ 7 h 79"/>
                <a:gd name="T10" fmla="*/ 32 w 52"/>
                <a:gd name="T11" fmla="*/ 7 h 79"/>
                <a:gd name="T12" fmla="*/ 39 w 52"/>
                <a:gd name="T13" fmla="*/ 7 h 79"/>
                <a:gd name="T14" fmla="*/ 47 w 52"/>
                <a:gd name="T15" fmla="*/ 7 h 79"/>
                <a:gd name="T16" fmla="*/ 52 w 52"/>
                <a:gd name="T17" fmla="*/ 3 h 79"/>
                <a:gd name="T18" fmla="*/ 47 w 52"/>
                <a:gd name="T19" fmla="*/ 21 h 79"/>
                <a:gd name="T20" fmla="*/ 37 w 52"/>
                <a:gd name="T21" fmla="*/ 39 h 79"/>
                <a:gd name="T22" fmla="*/ 28 w 52"/>
                <a:gd name="T23" fmla="*/ 57 h 79"/>
                <a:gd name="T24" fmla="*/ 19 w 52"/>
                <a:gd name="T25" fmla="*/ 76 h 79"/>
                <a:gd name="T26" fmla="*/ 0 w 52"/>
                <a:gd name="T27" fmla="*/ 79 h 79"/>
                <a:gd name="T28" fmla="*/ 6 w 52"/>
                <a:gd name="T29"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9">
                  <a:moveTo>
                    <a:pt x="6" y="6"/>
                  </a:moveTo>
                  <a:lnTo>
                    <a:pt x="10" y="0"/>
                  </a:lnTo>
                  <a:lnTo>
                    <a:pt x="15" y="1"/>
                  </a:lnTo>
                  <a:lnTo>
                    <a:pt x="19" y="4"/>
                  </a:lnTo>
                  <a:lnTo>
                    <a:pt x="25" y="7"/>
                  </a:lnTo>
                  <a:lnTo>
                    <a:pt x="32" y="7"/>
                  </a:lnTo>
                  <a:lnTo>
                    <a:pt x="39" y="7"/>
                  </a:lnTo>
                  <a:lnTo>
                    <a:pt x="47" y="7"/>
                  </a:lnTo>
                  <a:lnTo>
                    <a:pt x="52" y="3"/>
                  </a:lnTo>
                  <a:lnTo>
                    <a:pt x="47" y="21"/>
                  </a:lnTo>
                  <a:lnTo>
                    <a:pt x="37" y="39"/>
                  </a:lnTo>
                  <a:lnTo>
                    <a:pt x="28" y="57"/>
                  </a:lnTo>
                  <a:lnTo>
                    <a:pt x="19" y="76"/>
                  </a:lnTo>
                  <a:lnTo>
                    <a:pt x="0" y="79"/>
                  </a:lnTo>
                  <a:lnTo>
                    <a:pt x="6" y="6"/>
                  </a:lnTo>
                  <a:close/>
                </a:path>
              </a:pathLst>
            </a:custGeom>
            <a:solidFill>
              <a:srgbClr val="6868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2" name="Freeform 66"/>
            <p:cNvSpPr>
              <a:spLocks/>
            </p:cNvSpPr>
            <p:nvPr/>
          </p:nvSpPr>
          <p:spPr bwMode="auto">
            <a:xfrm>
              <a:off x="4003" y="2697"/>
              <a:ext cx="454" cy="808"/>
            </a:xfrm>
            <a:custGeom>
              <a:avLst/>
              <a:gdLst>
                <a:gd name="T0" fmla="*/ 190 w 454"/>
                <a:gd name="T1" fmla="*/ 46 h 808"/>
                <a:gd name="T2" fmla="*/ 228 w 454"/>
                <a:gd name="T3" fmla="*/ 21 h 808"/>
                <a:gd name="T4" fmla="*/ 268 w 454"/>
                <a:gd name="T5" fmla="*/ 3 h 808"/>
                <a:gd name="T6" fmla="*/ 311 w 454"/>
                <a:gd name="T7" fmla="*/ 0 h 808"/>
                <a:gd name="T8" fmla="*/ 353 w 454"/>
                <a:gd name="T9" fmla="*/ 10 h 808"/>
                <a:gd name="T10" fmla="*/ 386 w 454"/>
                <a:gd name="T11" fmla="*/ 32 h 808"/>
                <a:gd name="T12" fmla="*/ 411 w 454"/>
                <a:gd name="T13" fmla="*/ 63 h 808"/>
                <a:gd name="T14" fmla="*/ 429 w 454"/>
                <a:gd name="T15" fmla="*/ 99 h 808"/>
                <a:gd name="T16" fmla="*/ 444 w 454"/>
                <a:gd name="T17" fmla="*/ 170 h 808"/>
                <a:gd name="T18" fmla="*/ 454 w 454"/>
                <a:gd name="T19" fmla="*/ 279 h 808"/>
                <a:gd name="T20" fmla="*/ 449 w 454"/>
                <a:gd name="T21" fmla="*/ 392 h 808"/>
                <a:gd name="T22" fmla="*/ 435 w 454"/>
                <a:gd name="T23" fmla="*/ 501 h 808"/>
                <a:gd name="T24" fmla="*/ 415 w 454"/>
                <a:gd name="T25" fmla="*/ 590 h 808"/>
                <a:gd name="T26" fmla="*/ 386 w 454"/>
                <a:gd name="T27" fmla="*/ 661 h 808"/>
                <a:gd name="T28" fmla="*/ 346 w 454"/>
                <a:gd name="T29" fmla="*/ 725 h 808"/>
                <a:gd name="T30" fmla="*/ 292 w 454"/>
                <a:gd name="T31" fmla="*/ 781 h 808"/>
                <a:gd name="T32" fmla="*/ 254 w 454"/>
                <a:gd name="T33" fmla="*/ 803 h 808"/>
                <a:gd name="T34" fmla="*/ 260 w 454"/>
                <a:gd name="T35" fmla="*/ 800 h 808"/>
                <a:gd name="T36" fmla="*/ 265 w 454"/>
                <a:gd name="T37" fmla="*/ 795 h 808"/>
                <a:gd name="T38" fmla="*/ 264 w 454"/>
                <a:gd name="T39" fmla="*/ 788 h 808"/>
                <a:gd name="T40" fmla="*/ 258 w 454"/>
                <a:gd name="T41" fmla="*/ 782 h 808"/>
                <a:gd name="T42" fmla="*/ 271 w 454"/>
                <a:gd name="T43" fmla="*/ 756 h 808"/>
                <a:gd name="T44" fmla="*/ 317 w 454"/>
                <a:gd name="T45" fmla="*/ 695 h 808"/>
                <a:gd name="T46" fmla="*/ 349 w 454"/>
                <a:gd name="T47" fmla="*/ 624 h 808"/>
                <a:gd name="T48" fmla="*/ 375 w 454"/>
                <a:gd name="T49" fmla="*/ 550 h 808"/>
                <a:gd name="T50" fmla="*/ 403 w 454"/>
                <a:gd name="T51" fmla="*/ 432 h 808"/>
                <a:gd name="T52" fmla="*/ 412 w 454"/>
                <a:gd name="T53" fmla="*/ 269 h 808"/>
                <a:gd name="T54" fmla="*/ 416 w 454"/>
                <a:gd name="T55" fmla="*/ 168 h 808"/>
                <a:gd name="T56" fmla="*/ 410 w 454"/>
                <a:gd name="T57" fmla="*/ 133 h 808"/>
                <a:gd name="T58" fmla="*/ 399 w 454"/>
                <a:gd name="T59" fmla="*/ 100 h 808"/>
                <a:gd name="T60" fmla="*/ 382 w 454"/>
                <a:gd name="T61" fmla="*/ 68 h 808"/>
                <a:gd name="T62" fmla="*/ 360 w 454"/>
                <a:gd name="T63" fmla="*/ 53 h 808"/>
                <a:gd name="T64" fmla="*/ 352 w 454"/>
                <a:gd name="T65" fmla="*/ 37 h 808"/>
                <a:gd name="T66" fmla="*/ 317 w 454"/>
                <a:gd name="T67" fmla="*/ 34 h 808"/>
                <a:gd name="T68" fmla="*/ 268 w 454"/>
                <a:gd name="T69" fmla="*/ 54 h 808"/>
                <a:gd name="T70" fmla="*/ 228 w 454"/>
                <a:gd name="T71" fmla="*/ 91 h 808"/>
                <a:gd name="T72" fmla="*/ 193 w 454"/>
                <a:gd name="T73" fmla="*/ 133 h 808"/>
                <a:gd name="T74" fmla="*/ 147 w 454"/>
                <a:gd name="T75" fmla="*/ 203 h 808"/>
                <a:gd name="T76" fmla="*/ 101 w 454"/>
                <a:gd name="T77" fmla="*/ 312 h 808"/>
                <a:gd name="T78" fmla="*/ 75 w 454"/>
                <a:gd name="T79" fmla="*/ 430 h 808"/>
                <a:gd name="T80" fmla="*/ 70 w 454"/>
                <a:gd name="T81" fmla="*/ 553 h 808"/>
                <a:gd name="T82" fmla="*/ 81 w 454"/>
                <a:gd name="T83" fmla="*/ 641 h 808"/>
                <a:gd name="T84" fmla="*/ 98 w 454"/>
                <a:gd name="T85" fmla="*/ 690 h 808"/>
                <a:gd name="T86" fmla="*/ 127 w 454"/>
                <a:gd name="T87" fmla="*/ 737 h 808"/>
                <a:gd name="T88" fmla="*/ 164 w 454"/>
                <a:gd name="T89" fmla="*/ 774 h 808"/>
                <a:gd name="T90" fmla="*/ 238 w 454"/>
                <a:gd name="T91" fmla="*/ 805 h 808"/>
                <a:gd name="T92" fmla="*/ 198 w 454"/>
                <a:gd name="T93" fmla="*/ 808 h 808"/>
                <a:gd name="T94" fmla="*/ 153 w 454"/>
                <a:gd name="T95" fmla="*/ 803 h 808"/>
                <a:gd name="T96" fmla="*/ 108 w 454"/>
                <a:gd name="T97" fmla="*/ 788 h 808"/>
                <a:gd name="T98" fmla="*/ 71 w 454"/>
                <a:gd name="T99" fmla="*/ 762 h 808"/>
                <a:gd name="T100" fmla="*/ 26 w 454"/>
                <a:gd name="T101" fmla="*/ 685 h 808"/>
                <a:gd name="T102" fmla="*/ 4 w 454"/>
                <a:gd name="T103" fmla="*/ 599 h 808"/>
                <a:gd name="T104" fmla="*/ 0 w 454"/>
                <a:gd name="T105" fmla="*/ 508 h 808"/>
                <a:gd name="T106" fmla="*/ 6 w 454"/>
                <a:gd name="T107" fmla="*/ 416 h 808"/>
                <a:gd name="T108" fmla="*/ 31 w 454"/>
                <a:gd name="T109" fmla="*/ 320 h 808"/>
                <a:gd name="T110" fmla="*/ 67 w 454"/>
                <a:gd name="T111" fmla="*/ 226 h 808"/>
                <a:gd name="T112" fmla="*/ 113 w 454"/>
                <a:gd name="T113" fmla="*/ 140 h 808"/>
                <a:gd name="T114" fmla="*/ 172 w 454"/>
                <a:gd name="T115" fmla="*/ 5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808">
                  <a:moveTo>
                    <a:pt x="172" y="59"/>
                  </a:moveTo>
                  <a:lnTo>
                    <a:pt x="190" y="46"/>
                  </a:lnTo>
                  <a:lnTo>
                    <a:pt x="209" y="33"/>
                  </a:lnTo>
                  <a:lnTo>
                    <a:pt x="228" y="21"/>
                  </a:lnTo>
                  <a:lnTo>
                    <a:pt x="248" y="10"/>
                  </a:lnTo>
                  <a:lnTo>
                    <a:pt x="268" y="3"/>
                  </a:lnTo>
                  <a:lnTo>
                    <a:pt x="290" y="0"/>
                  </a:lnTo>
                  <a:lnTo>
                    <a:pt x="311" y="0"/>
                  </a:lnTo>
                  <a:lnTo>
                    <a:pt x="333" y="4"/>
                  </a:lnTo>
                  <a:lnTo>
                    <a:pt x="353" y="10"/>
                  </a:lnTo>
                  <a:lnTo>
                    <a:pt x="371" y="20"/>
                  </a:lnTo>
                  <a:lnTo>
                    <a:pt x="386" y="32"/>
                  </a:lnTo>
                  <a:lnTo>
                    <a:pt x="401" y="47"/>
                  </a:lnTo>
                  <a:lnTo>
                    <a:pt x="411" y="63"/>
                  </a:lnTo>
                  <a:lnTo>
                    <a:pt x="422" y="81"/>
                  </a:lnTo>
                  <a:lnTo>
                    <a:pt x="429" y="99"/>
                  </a:lnTo>
                  <a:lnTo>
                    <a:pt x="435" y="118"/>
                  </a:lnTo>
                  <a:lnTo>
                    <a:pt x="444" y="170"/>
                  </a:lnTo>
                  <a:lnTo>
                    <a:pt x="451" y="224"/>
                  </a:lnTo>
                  <a:lnTo>
                    <a:pt x="454" y="279"/>
                  </a:lnTo>
                  <a:lnTo>
                    <a:pt x="453" y="335"/>
                  </a:lnTo>
                  <a:lnTo>
                    <a:pt x="449" y="392"/>
                  </a:lnTo>
                  <a:lnTo>
                    <a:pt x="443" y="447"/>
                  </a:lnTo>
                  <a:lnTo>
                    <a:pt x="435" y="501"/>
                  </a:lnTo>
                  <a:lnTo>
                    <a:pt x="425" y="553"/>
                  </a:lnTo>
                  <a:lnTo>
                    <a:pt x="415" y="590"/>
                  </a:lnTo>
                  <a:lnTo>
                    <a:pt x="402" y="625"/>
                  </a:lnTo>
                  <a:lnTo>
                    <a:pt x="386" y="661"/>
                  </a:lnTo>
                  <a:lnTo>
                    <a:pt x="368" y="694"/>
                  </a:lnTo>
                  <a:lnTo>
                    <a:pt x="346" y="725"/>
                  </a:lnTo>
                  <a:lnTo>
                    <a:pt x="320" y="755"/>
                  </a:lnTo>
                  <a:lnTo>
                    <a:pt x="292" y="781"/>
                  </a:lnTo>
                  <a:lnTo>
                    <a:pt x="259" y="803"/>
                  </a:lnTo>
                  <a:lnTo>
                    <a:pt x="254" y="803"/>
                  </a:lnTo>
                  <a:lnTo>
                    <a:pt x="258" y="802"/>
                  </a:lnTo>
                  <a:lnTo>
                    <a:pt x="260" y="800"/>
                  </a:lnTo>
                  <a:lnTo>
                    <a:pt x="262" y="797"/>
                  </a:lnTo>
                  <a:lnTo>
                    <a:pt x="265" y="795"/>
                  </a:lnTo>
                  <a:lnTo>
                    <a:pt x="265" y="792"/>
                  </a:lnTo>
                  <a:lnTo>
                    <a:pt x="264" y="788"/>
                  </a:lnTo>
                  <a:lnTo>
                    <a:pt x="260" y="786"/>
                  </a:lnTo>
                  <a:lnTo>
                    <a:pt x="258" y="782"/>
                  </a:lnTo>
                  <a:lnTo>
                    <a:pt x="239" y="781"/>
                  </a:lnTo>
                  <a:lnTo>
                    <a:pt x="271" y="756"/>
                  </a:lnTo>
                  <a:lnTo>
                    <a:pt x="296" y="727"/>
                  </a:lnTo>
                  <a:lnTo>
                    <a:pt x="317" y="695"/>
                  </a:lnTo>
                  <a:lnTo>
                    <a:pt x="334" y="659"/>
                  </a:lnTo>
                  <a:lnTo>
                    <a:pt x="349" y="624"/>
                  </a:lnTo>
                  <a:lnTo>
                    <a:pt x="362" y="586"/>
                  </a:lnTo>
                  <a:lnTo>
                    <a:pt x="375" y="550"/>
                  </a:lnTo>
                  <a:lnTo>
                    <a:pt x="388" y="513"/>
                  </a:lnTo>
                  <a:lnTo>
                    <a:pt x="403" y="432"/>
                  </a:lnTo>
                  <a:lnTo>
                    <a:pt x="410" y="350"/>
                  </a:lnTo>
                  <a:lnTo>
                    <a:pt x="412" y="269"/>
                  </a:lnTo>
                  <a:lnTo>
                    <a:pt x="417" y="187"/>
                  </a:lnTo>
                  <a:lnTo>
                    <a:pt x="416" y="168"/>
                  </a:lnTo>
                  <a:lnTo>
                    <a:pt x="414" y="151"/>
                  </a:lnTo>
                  <a:lnTo>
                    <a:pt x="410" y="133"/>
                  </a:lnTo>
                  <a:lnTo>
                    <a:pt x="405" y="117"/>
                  </a:lnTo>
                  <a:lnTo>
                    <a:pt x="399" y="100"/>
                  </a:lnTo>
                  <a:lnTo>
                    <a:pt x="391" y="83"/>
                  </a:lnTo>
                  <a:lnTo>
                    <a:pt x="382" y="68"/>
                  </a:lnTo>
                  <a:lnTo>
                    <a:pt x="370" y="54"/>
                  </a:lnTo>
                  <a:lnTo>
                    <a:pt x="360" y="53"/>
                  </a:lnTo>
                  <a:lnTo>
                    <a:pt x="357" y="46"/>
                  </a:lnTo>
                  <a:lnTo>
                    <a:pt x="352" y="37"/>
                  </a:lnTo>
                  <a:lnTo>
                    <a:pt x="344" y="34"/>
                  </a:lnTo>
                  <a:lnTo>
                    <a:pt x="317" y="34"/>
                  </a:lnTo>
                  <a:lnTo>
                    <a:pt x="291" y="41"/>
                  </a:lnTo>
                  <a:lnTo>
                    <a:pt x="268" y="54"/>
                  </a:lnTo>
                  <a:lnTo>
                    <a:pt x="247" y="71"/>
                  </a:lnTo>
                  <a:lnTo>
                    <a:pt x="228" y="91"/>
                  </a:lnTo>
                  <a:lnTo>
                    <a:pt x="209" y="112"/>
                  </a:lnTo>
                  <a:lnTo>
                    <a:pt x="193" y="133"/>
                  </a:lnTo>
                  <a:lnTo>
                    <a:pt x="176" y="152"/>
                  </a:lnTo>
                  <a:lnTo>
                    <a:pt x="147" y="203"/>
                  </a:lnTo>
                  <a:lnTo>
                    <a:pt x="122" y="257"/>
                  </a:lnTo>
                  <a:lnTo>
                    <a:pt x="101" y="312"/>
                  </a:lnTo>
                  <a:lnTo>
                    <a:pt x="85" y="370"/>
                  </a:lnTo>
                  <a:lnTo>
                    <a:pt x="75" y="430"/>
                  </a:lnTo>
                  <a:lnTo>
                    <a:pt x="70" y="491"/>
                  </a:lnTo>
                  <a:lnTo>
                    <a:pt x="70" y="553"/>
                  </a:lnTo>
                  <a:lnTo>
                    <a:pt x="75" y="616"/>
                  </a:lnTo>
                  <a:lnTo>
                    <a:pt x="81" y="641"/>
                  </a:lnTo>
                  <a:lnTo>
                    <a:pt x="89" y="665"/>
                  </a:lnTo>
                  <a:lnTo>
                    <a:pt x="98" y="690"/>
                  </a:lnTo>
                  <a:lnTo>
                    <a:pt x="111" y="715"/>
                  </a:lnTo>
                  <a:lnTo>
                    <a:pt x="127" y="737"/>
                  </a:lnTo>
                  <a:lnTo>
                    <a:pt x="144" y="757"/>
                  </a:lnTo>
                  <a:lnTo>
                    <a:pt x="164" y="774"/>
                  </a:lnTo>
                  <a:lnTo>
                    <a:pt x="188" y="787"/>
                  </a:lnTo>
                  <a:lnTo>
                    <a:pt x="238" y="805"/>
                  </a:lnTo>
                  <a:lnTo>
                    <a:pt x="219" y="807"/>
                  </a:lnTo>
                  <a:lnTo>
                    <a:pt x="198" y="808"/>
                  </a:lnTo>
                  <a:lnTo>
                    <a:pt x="175" y="807"/>
                  </a:lnTo>
                  <a:lnTo>
                    <a:pt x="153" y="803"/>
                  </a:lnTo>
                  <a:lnTo>
                    <a:pt x="129" y="797"/>
                  </a:lnTo>
                  <a:lnTo>
                    <a:pt x="108" y="788"/>
                  </a:lnTo>
                  <a:lnTo>
                    <a:pt x="88" y="776"/>
                  </a:lnTo>
                  <a:lnTo>
                    <a:pt x="71" y="762"/>
                  </a:lnTo>
                  <a:lnTo>
                    <a:pt x="45" y="725"/>
                  </a:lnTo>
                  <a:lnTo>
                    <a:pt x="26" y="685"/>
                  </a:lnTo>
                  <a:lnTo>
                    <a:pt x="12" y="643"/>
                  </a:lnTo>
                  <a:lnTo>
                    <a:pt x="4" y="599"/>
                  </a:lnTo>
                  <a:lnTo>
                    <a:pt x="0" y="553"/>
                  </a:lnTo>
                  <a:lnTo>
                    <a:pt x="0" y="508"/>
                  </a:lnTo>
                  <a:lnTo>
                    <a:pt x="2" y="462"/>
                  </a:lnTo>
                  <a:lnTo>
                    <a:pt x="6" y="416"/>
                  </a:lnTo>
                  <a:lnTo>
                    <a:pt x="18" y="367"/>
                  </a:lnTo>
                  <a:lnTo>
                    <a:pt x="31" y="320"/>
                  </a:lnTo>
                  <a:lnTo>
                    <a:pt x="48" y="272"/>
                  </a:lnTo>
                  <a:lnTo>
                    <a:pt x="67" y="226"/>
                  </a:lnTo>
                  <a:lnTo>
                    <a:pt x="88" y="183"/>
                  </a:lnTo>
                  <a:lnTo>
                    <a:pt x="113" y="140"/>
                  </a:lnTo>
                  <a:lnTo>
                    <a:pt x="141" y="99"/>
                  </a:lnTo>
                  <a:lnTo>
                    <a:pt x="172" y="5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3" name="Freeform 67"/>
            <p:cNvSpPr>
              <a:spLocks/>
            </p:cNvSpPr>
            <p:nvPr/>
          </p:nvSpPr>
          <p:spPr bwMode="auto">
            <a:xfrm>
              <a:off x="4085" y="2092"/>
              <a:ext cx="21" cy="36"/>
            </a:xfrm>
            <a:custGeom>
              <a:avLst/>
              <a:gdLst>
                <a:gd name="T0" fmla="*/ 7 w 21"/>
                <a:gd name="T1" fmla="*/ 0 h 36"/>
                <a:gd name="T2" fmla="*/ 13 w 21"/>
                <a:gd name="T3" fmla="*/ 0 h 36"/>
                <a:gd name="T4" fmla="*/ 16 w 21"/>
                <a:gd name="T5" fmla="*/ 3 h 36"/>
                <a:gd name="T6" fmla="*/ 19 w 21"/>
                <a:gd name="T7" fmla="*/ 8 h 36"/>
                <a:gd name="T8" fmla="*/ 21 w 21"/>
                <a:gd name="T9" fmla="*/ 12 h 36"/>
                <a:gd name="T10" fmla="*/ 21 w 21"/>
                <a:gd name="T11" fmla="*/ 19 h 36"/>
                <a:gd name="T12" fmla="*/ 19 w 21"/>
                <a:gd name="T13" fmla="*/ 25 h 36"/>
                <a:gd name="T14" fmla="*/ 14 w 21"/>
                <a:gd name="T15" fmla="*/ 31 h 36"/>
                <a:gd name="T16" fmla="*/ 9 w 21"/>
                <a:gd name="T17" fmla="*/ 36 h 36"/>
                <a:gd name="T18" fmla="*/ 7 w 21"/>
                <a:gd name="T19" fmla="*/ 36 h 36"/>
                <a:gd name="T20" fmla="*/ 7 w 21"/>
                <a:gd name="T21" fmla="*/ 30 h 36"/>
                <a:gd name="T22" fmla="*/ 8 w 21"/>
                <a:gd name="T23" fmla="*/ 22 h 36"/>
                <a:gd name="T24" fmla="*/ 7 w 21"/>
                <a:gd name="T25" fmla="*/ 16 h 36"/>
                <a:gd name="T26" fmla="*/ 0 w 21"/>
                <a:gd name="T27" fmla="*/ 12 h 36"/>
                <a:gd name="T28" fmla="*/ 0 w 21"/>
                <a:gd name="T29" fmla="*/ 9 h 36"/>
                <a:gd name="T30" fmla="*/ 2 w 21"/>
                <a:gd name="T31" fmla="*/ 6 h 36"/>
                <a:gd name="T32" fmla="*/ 5 w 21"/>
                <a:gd name="T33" fmla="*/ 3 h 36"/>
                <a:gd name="T34" fmla="*/ 7 w 21"/>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6">
                  <a:moveTo>
                    <a:pt x="7" y="0"/>
                  </a:moveTo>
                  <a:lnTo>
                    <a:pt x="13" y="0"/>
                  </a:lnTo>
                  <a:lnTo>
                    <a:pt x="16" y="3"/>
                  </a:lnTo>
                  <a:lnTo>
                    <a:pt x="19" y="8"/>
                  </a:lnTo>
                  <a:lnTo>
                    <a:pt x="21" y="12"/>
                  </a:lnTo>
                  <a:lnTo>
                    <a:pt x="21" y="19"/>
                  </a:lnTo>
                  <a:lnTo>
                    <a:pt x="19" y="25"/>
                  </a:lnTo>
                  <a:lnTo>
                    <a:pt x="14" y="31"/>
                  </a:lnTo>
                  <a:lnTo>
                    <a:pt x="9" y="36"/>
                  </a:lnTo>
                  <a:lnTo>
                    <a:pt x="7" y="36"/>
                  </a:lnTo>
                  <a:lnTo>
                    <a:pt x="7" y="30"/>
                  </a:lnTo>
                  <a:lnTo>
                    <a:pt x="8" y="22"/>
                  </a:lnTo>
                  <a:lnTo>
                    <a:pt x="7" y="16"/>
                  </a:lnTo>
                  <a:lnTo>
                    <a:pt x="0" y="12"/>
                  </a:lnTo>
                  <a:lnTo>
                    <a:pt x="0" y="9"/>
                  </a:lnTo>
                  <a:lnTo>
                    <a:pt x="2" y="6"/>
                  </a:lnTo>
                  <a:lnTo>
                    <a:pt x="5"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4" name="Freeform 68"/>
            <p:cNvSpPr>
              <a:spLocks/>
            </p:cNvSpPr>
            <p:nvPr/>
          </p:nvSpPr>
          <p:spPr bwMode="auto">
            <a:xfrm>
              <a:off x="4078" y="2718"/>
              <a:ext cx="102" cy="97"/>
            </a:xfrm>
            <a:custGeom>
              <a:avLst/>
              <a:gdLst>
                <a:gd name="T0" fmla="*/ 30 w 102"/>
                <a:gd name="T1" fmla="*/ 7 h 97"/>
                <a:gd name="T2" fmla="*/ 39 w 102"/>
                <a:gd name="T3" fmla="*/ 9 h 97"/>
                <a:gd name="T4" fmla="*/ 47 w 102"/>
                <a:gd name="T5" fmla="*/ 11 h 97"/>
                <a:gd name="T6" fmla="*/ 56 w 102"/>
                <a:gd name="T7" fmla="*/ 11 h 97"/>
                <a:gd name="T8" fmla="*/ 66 w 102"/>
                <a:gd name="T9" fmla="*/ 9 h 97"/>
                <a:gd name="T10" fmla="*/ 75 w 102"/>
                <a:gd name="T11" fmla="*/ 8 h 97"/>
                <a:gd name="T12" fmla="*/ 85 w 102"/>
                <a:gd name="T13" fmla="*/ 6 h 97"/>
                <a:gd name="T14" fmla="*/ 94 w 102"/>
                <a:gd name="T15" fmla="*/ 3 h 97"/>
                <a:gd name="T16" fmla="*/ 102 w 102"/>
                <a:gd name="T17" fmla="*/ 0 h 97"/>
                <a:gd name="T18" fmla="*/ 91 w 102"/>
                <a:gd name="T19" fmla="*/ 9 h 97"/>
                <a:gd name="T20" fmla="*/ 78 w 102"/>
                <a:gd name="T21" fmla="*/ 20 h 97"/>
                <a:gd name="T22" fmla="*/ 66 w 102"/>
                <a:gd name="T23" fmla="*/ 32 h 97"/>
                <a:gd name="T24" fmla="*/ 54 w 102"/>
                <a:gd name="T25" fmla="*/ 44 h 97"/>
                <a:gd name="T26" fmla="*/ 43 w 102"/>
                <a:gd name="T27" fmla="*/ 57 h 97"/>
                <a:gd name="T28" fmla="*/ 33 w 102"/>
                <a:gd name="T29" fmla="*/ 71 h 97"/>
                <a:gd name="T30" fmla="*/ 22 w 102"/>
                <a:gd name="T31" fmla="*/ 84 h 97"/>
                <a:gd name="T32" fmla="*/ 13 w 102"/>
                <a:gd name="T33" fmla="*/ 97 h 97"/>
                <a:gd name="T34" fmla="*/ 10 w 102"/>
                <a:gd name="T35" fmla="*/ 87 h 97"/>
                <a:gd name="T36" fmla="*/ 7 w 102"/>
                <a:gd name="T37" fmla="*/ 74 h 97"/>
                <a:gd name="T38" fmla="*/ 2 w 102"/>
                <a:gd name="T39" fmla="*/ 60 h 97"/>
                <a:gd name="T40" fmla="*/ 0 w 102"/>
                <a:gd name="T41" fmla="*/ 45 h 97"/>
                <a:gd name="T42" fmla="*/ 0 w 102"/>
                <a:gd name="T43" fmla="*/ 31 h 97"/>
                <a:gd name="T44" fmla="*/ 3 w 102"/>
                <a:gd name="T45" fmla="*/ 19 h 97"/>
                <a:gd name="T46" fmla="*/ 13 w 102"/>
                <a:gd name="T47" fmla="*/ 11 h 97"/>
                <a:gd name="T48" fmla="*/ 30 w 102"/>
                <a:gd name="T49"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7">
                  <a:moveTo>
                    <a:pt x="30" y="7"/>
                  </a:moveTo>
                  <a:lnTo>
                    <a:pt x="39" y="9"/>
                  </a:lnTo>
                  <a:lnTo>
                    <a:pt x="47" y="11"/>
                  </a:lnTo>
                  <a:lnTo>
                    <a:pt x="56" y="11"/>
                  </a:lnTo>
                  <a:lnTo>
                    <a:pt x="66" y="9"/>
                  </a:lnTo>
                  <a:lnTo>
                    <a:pt x="75" y="8"/>
                  </a:lnTo>
                  <a:lnTo>
                    <a:pt x="85" y="6"/>
                  </a:lnTo>
                  <a:lnTo>
                    <a:pt x="94" y="3"/>
                  </a:lnTo>
                  <a:lnTo>
                    <a:pt x="102" y="0"/>
                  </a:lnTo>
                  <a:lnTo>
                    <a:pt x="91" y="9"/>
                  </a:lnTo>
                  <a:lnTo>
                    <a:pt x="78" y="20"/>
                  </a:lnTo>
                  <a:lnTo>
                    <a:pt x="66" y="32"/>
                  </a:lnTo>
                  <a:lnTo>
                    <a:pt x="54" y="44"/>
                  </a:lnTo>
                  <a:lnTo>
                    <a:pt x="43" y="57"/>
                  </a:lnTo>
                  <a:lnTo>
                    <a:pt x="33" y="71"/>
                  </a:lnTo>
                  <a:lnTo>
                    <a:pt x="22" y="84"/>
                  </a:lnTo>
                  <a:lnTo>
                    <a:pt x="13" y="97"/>
                  </a:lnTo>
                  <a:lnTo>
                    <a:pt x="10" y="87"/>
                  </a:lnTo>
                  <a:lnTo>
                    <a:pt x="7" y="74"/>
                  </a:lnTo>
                  <a:lnTo>
                    <a:pt x="2" y="60"/>
                  </a:lnTo>
                  <a:lnTo>
                    <a:pt x="0" y="45"/>
                  </a:lnTo>
                  <a:lnTo>
                    <a:pt x="0" y="31"/>
                  </a:lnTo>
                  <a:lnTo>
                    <a:pt x="3" y="19"/>
                  </a:lnTo>
                  <a:lnTo>
                    <a:pt x="13" y="11"/>
                  </a:lnTo>
                  <a:lnTo>
                    <a:pt x="30" y="7"/>
                  </a:lnTo>
                  <a:close/>
                </a:path>
              </a:pathLst>
            </a:custGeom>
            <a:solidFill>
              <a:srgbClr val="6868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5" name="Freeform 69"/>
            <p:cNvSpPr>
              <a:spLocks/>
            </p:cNvSpPr>
            <p:nvPr/>
          </p:nvSpPr>
          <p:spPr bwMode="auto">
            <a:xfrm>
              <a:off x="4084" y="2710"/>
              <a:ext cx="16" cy="9"/>
            </a:xfrm>
            <a:custGeom>
              <a:avLst/>
              <a:gdLst>
                <a:gd name="T0" fmla="*/ 16 w 16"/>
                <a:gd name="T1" fmla="*/ 0 h 9"/>
                <a:gd name="T2" fmla="*/ 14 w 16"/>
                <a:gd name="T3" fmla="*/ 4 h 9"/>
                <a:gd name="T4" fmla="*/ 10 w 16"/>
                <a:gd name="T5" fmla="*/ 7 h 9"/>
                <a:gd name="T6" fmla="*/ 4 w 16"/>
                <a:gd name="T7" fmla="*/ 8 h 9"/>
                <a:gd name="T8" fmla="*/ 0 w 16"/>
                <a:gd name="T9" fmla="*/ 9 h 9"/>
                <a:gd name="T10" fmla="*/ 2 w 16"/>
                <a:gd name="T11" fmla="*/ 4 h 9"/>
                <a:gd name="T12" fmla="*/ 7 w 16"/>
                <a:gd name="T13" fmla="*/ 2 h 9"/>
                <a:gd name="T14" fmla="*/ 11 w 16"/>
                <a:gd name="T15" fmla="*/ 1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4" y="4"/>
                  </a:lnTo>
                  <a:lnTo>
                    <a:pt x="10" y="7"/>
                  </a:lnTo>
                  <a:lnTo>
                    <a:pt x="4" y="8"/>
                  </a:lnTo>
                  <a:lnTo>
                    <a:pt x="0" y="9"/>
                  </a:lnTo>
                  <a:lnTo>
                    <a:pt x="2" y="4"/>
                  </a:lnTo>
                  <a:lnTo>
                    <a:pt x="7" y="2"/>
                  </a:lnTo>
                  <a:lnTo>
                    <a:pt x="11" y="1"/>
                  </a:lnTo>
                  <a:lnTo>
                    <a:pt x="1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6" name="Freeform 70"/>
            <p:cNvSpPr>
              <a:spLocks/>
            </p:cNvSpPr>
            <p:nvPr/>
          </p:nvSpPr>
          <p:spPr bwMode="auto">
            <a:xfrm>
              <a:off x="4131" y="2216"/>
              <a:ext cx="18" cy="20"/>
            </a:xfrm>
            <a:custGeom>
              <a:avLst/>
              <a:gdLst>
                <a:gd name="T0" fmla="*/ 18 w 18"/>
                <a:gd name="T1" fmla="*/ 0 h 20"/>
                <a:gd name="T2" fmla="*/ 15 w 18"/>
                <a:gd name="T3" fmla="*/ 5 h 20"/>
                <a:gd name="T4" fmla="*/ 12 w 18"/>
                <a:gd name="T5" fmla="*/ 10 h 20"/>
                <a:gd name="T6" fmla="*/ 7 w 18"/>
                <a:gd name="T7" fmla="*/ 16 h 20"/>
                <a:gd name="T8" fmla="*/ 3 w 18"/>
                <a:gd name="T9" fmla="*/ 20 h 20"/>
                <a:gd name="T10" fmla="*/ 0 w 18"/>
                <a:gd name="T11" fmla="*/ 11 h 20"/>
                <a:gd name="T12" fmla="*/ 2 w 18"/>
                <a:gd name="T13" fmla="*/ 4 h 20"/>
                <a:gd name="T14" fmla="*/ 7 w 18"/>
                <a:gd name="T15" fmla="*/ 0 h 20"/>
                <a:gd name="T16" fmla="*/ 18 w 1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0"/>
                  </a:moveTo>
                  <a:lnTo>
                    <a:pt x="15" y="5"/>
                  </a:lnTo>
                  <a:lnTo>
                    <a:pt x="12" y="10"/>
                  </a:lnTo>
                  <a:lnTo>
                    <a:pt x="7" y="16"/>
                  </a:lnTo>
                  <a:lnTo>
                    <a:pt x="3" y="20"/>
                  </a:lnTo>
                  <a:lnTo>
                    <a:pt x="0" y="11"/>
                  </a:lnTo>
                  <a:lnTo>
                    <a:pt x="2" y="4"/>
                  </a:lnTo>
                  <a:lnTo>
                    <a:pt x="7" y="0"/>
                  </a:lnTo>
                  <a:lnTo>
                    <a:pt x="18" y="0"/>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7" name="Freeform 71"/>
            <p:cNvSpPr>
              <a:spLocks/>
            </p:cNvSpPr>
            <p:nvPr/>
          </p:nvSpPr>
          <p:spPr bwMode="auto">
            <a:xfrm>
              <a:off x="4095" y="2757"/>
              <a:ext cx="301" cy="709"/>
            </a:xfrm>
            <a:custGeom>
              <a:avLst/>
              <a:gdLst>
                <a:gd name="T0" fmla="*/ 107 w 301"/>
                <a:gd name="T1" fmla="*/ 99 h 709"/>
                <a:gd name="T2" fmla="*/ 119 w 301"/>
                <a:gd name="T3" fmla="*/ 86 h 709"/>
                <a:gd name="T4" fmla="*/ 130 w 301"/>
                <a:gd name="T5" fmla="*/ 72 h 709"/>
                <a:gd name="T6" fmla="*/ 142 w 301"/>
                <a:gd name="T7" fmla="*/ 57 h 709"/>
                <a:gd name="T8" fmla="*/ 154 w 301"/>
                <a:gd name="T9" fmla="*/ 42 h 709"/>
                <a:gd name="T10" fmla="*/ 167 w 301"/>
                <a:gd name="T11" fmla="*/ 29 h 709"/>
                <a:gd name="T12" fmla="*/ 181 w 301"/>
                <a:gd name="T13" fmla="*/ 18 h 709"/>
                <a:gd name="T14" fmla="*/ 195 w 301"/>
                <a:gd name="T15" fmla="*/ 8 h 709"/>
                <a:gd name="T16" fmla="*/ 212 w 301"/>
                <a:gd name="T17" fmla="*/ 1 h 709"/>
                <a:gd name="T18" fmla="*/ 219 w 301"/>
                <a:gd name="T19" fmla="*/ 0 h 709"/>
                <a:gd name="T20" fmla="*/ 224 w 301"/>
                <a:gd name="T21" fmla="*/ 1 h 709"/>
                <a:gd name="T22" fmla="*/ 229 w 301"/>
                <a:gd name="T23" fmla="*/ 2 h 709"/>
                <a:gd name="T24" fmla="*/ 234 w 301"/>
                <a:gd name="T25" fmla="*/ 5 h 709"/>
                <a:gd name="T26" fmla="*/ 239 w 301"/>
                <a:gd name="T27" fmla="*/ 8 h 709"/>
                <a:gd name="T28" fmla="*/ 244 w 301"/>
                <a:gd name="T29" fmla="*/ 9 h 709"/>
                <a:gd name="T30" fmla="*/ 250 w 301"/>
                <a:gd name="T31" fmla="*/ 11 h 709"/>
                <a:gd name="T32" fmla="*/ 255 w 301"/>
                <a:gd name="T33" fmla="*/ 9 h 709"/>
                <a:gd name="T34" fmla="*/ 268 w 301"/>
                <a:gd name="T35" fmla="*/ 23 h 709"/>
                <a:gd name="T36" fmla="*/ 279 w 301"/>
                <a:gd name="T37" fmla="*/ 39 h 709"/>
                <a:gd name="T38" fmla="*/ 286 w 301"/>
                <a:gd name="T39" fmla="*/ 54 h 709"/>
                <a:gd name="T40" fmla="*/ 293 w 301"/>
                <a:gd name="T41" fmla="*/ 72 h 709"/>
                <a:gd name="T42" fmla="*/ 297 w 301"/>
                <a:gd name="T43" fmla="*/ 90 h 709"/>
                <a:gd name="T44" fmla="*/ 299 w 301"/>
                <a:gd name="T45" fmla="*/ 107 h 709"/>
                <a:gd name="T46" fmla="*/ 301 w 301"/>
                <a:gd name="T47" fmla="*/ 126 h 709"/>
                <a:gd name="T48" fmla="*/ 301 w 301"/>
                <a:gd name="T49" fmla="*/ 145 h 709"/>
                <a:gd name="T50" fmla="*/ 297 w 301"/>
                <a:gd name="T51" fmla="*/ 206 h 709"/>
                <a:gd name="T52" fmla="*/ 293 w 301"/>
                <a:gd name="T53" fmla="*/ 265 h 709"/>
                <a:gd name="T54" fmla="*/ 290 w 301"/>
                <a:gd name="T55" fmla="*/ 322 h 709"/>
                <a:gd name="T56" fmla="*/ 285 w 301"/>
                <a:gd name="T57" fmla="*/ 378 h 709"/>
                <a:gd name="T58" fmla="*/ 277 w 301"/>
                <a:gd name="T59" fmla="*/ 431 h 709"/>
                <a:gd name="T60" fmla="*/ 265 w 301"/>
                <a:gd name="T61" fmla="*/ 484 h 709"/>
                <a:gd name="T62" fmla="*/ 248 w 301"/>
                <a:gd name="T63" fmla="*/ 536 h 709"/>
                <a:gd name="T64" fmla="*/ 225 w 301"/>
                <a:gd name="T65" fmla="*/ 589 h 709"/>
                <a:gd name="T66" fmla="*/ 217 w 301"/>
                <a:gd name="T67" fmla="*/ 606 h 709"/>
                <a:gd name="T68" fmla="*/ 208 w 301"/>
                <a:gd name="T69" fmla="*/ 625 h 709"/>
                <a:gd name="T70" fmla="*/ 198 w 301"/>
                <a:gd name="T71" fmla="*/ 644 h 709"/>
                <a:gd name="T72" fmla="*/ 186 w 301"/>
                <a:gd name="T73" fmla="*/ 662 h 709"/>
                <a:gd name="T74" fmla="*/ 173 w 301"/>
                <a:gd name="T75" fmla="*/ 678 h 709"/>
                <a:gd name="T76" fmla="*/ 156 w 301"/>
                <a:gd name="T77" fmla="*/ 691 h 709"/>
                <a:gd name="T78" fmla="*/ 139 w 301"/>
                <a:gd name="T79" fmla="*/ 702 h 709"/>
                <a:gd name="T80" fmla="*/ 119 w 301"/>
                <a:gd name="T81" fmla="*/ 709 h 709"/>
                <a:gd name="T82" fmla="*/ 87 w 301"/>
                <a:gd name="T83" fmla="*/ 694 h 709"/>
                <a:gd name="T84" fmla="*/ 62 w 301"/>
                <a:gd name="T85" fmla="*/ 673 h 709"/>
                <a:gd name="T86" fmla="*/ 42 w 301"/>
                <a:gd name="T87" fmla="*/ 647 h 709"/>
                <a:gd name="T88" fmla="*/ 26 w 301"/>
                <a:gd name="T89" fmla="*/ 617 h 709"/>
                <a:gd name="T90" fmla="*/ 16 w 301"/>
                <a:gd name="T91" fmla="*/ 585 h 709"/>
                <a:gd name="T92" fmla="*/ 8 w 301"/>
                <a:gd name="T93" fmla="*/ 551 h 709"/>
                <a:gd name="T94" fmla="*/ 3 w 301"/>
                <a:gd name="T95" fmla="*/ 517 h 709"/>
                <a:gd name="T96" fmla="*/ 0 w 301"/>
                <a:gd name="T97" fmla="*/ 484 h 709"/>
                <a:gd name="T98" fmla="*/ 3 w 301"/>
                <a:gd name="T99" fmla="*/ 431 h 709"/>
                <a:gd name="T100" fmla="*/ 8 w 301"/>
                <a:gd name="T101" fmla="*/ 379 h 709"/>
                <a:gd name="T102" fmla="*/ 15 w 301"/>
                <a:gd name="T103" fmla="*/ 327 h 709"/>
                <a:gd name="T104" fmla="*/ 25 w 301"/>
                <a:gd name="T105" fmla="*/ 278 h 709"/>
                <a:gd name="T106" fmla="*/ 39 w 301"/>
                <a:gd name="T107" fmla="*/ 230 h 709"/>
                <a:gd name="T108" fmla="*/ 57 w 301"/>
                <a:gd name="T109" fmla="*/ 185 h 709"/>
                <a:gd name="T110" fmla="*/ 80 w 301"/>
                <a:gd name="T111" fmla="*/ 140 h 709"/>
                <a:gd name="T112" fmla="*/ 107 w 301"/>
                <a:gd name="T113" fmla="*/ 9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 h="709">
                  <a:moveTo>
                    <a:pt x="107" y="99"/>
                  </a:moveTo>
                  <a:lnTo>
                    <a:pt x="119" y="86"/>
                  </a:lnTo>
                  <a:lnTo>
                    <a:pt x="130" y="72"/>
                  </a:lnTo>
                  <a:lnTo>
                    <a:pt x="142" y="57"/>
                  </a:lnTo>
                  <a:lnTo>
                    <a:pt x="154" y="42"/>
                  </a:lnTo>
                  <a:lnTo>
                    <a:pt x="167" y="29"/>
                  </a:lnTo>
                  <a:lnTo>
                    <a:pt x="181" y="18"/>
                  </a:lnTo>
                  <a:lnTo>
                    <a:pt x="195" y="8"/>
                  </a:lnTo>
                  <a:lnTo>
                    <a:pt x="212" y="1"/>
                  </a:lnTo>
                  <a:lnTo>
                    <a:pt x="219" y="0"/>
                  </a:lnTo>
                  <a:lnTo>
                    <a:pt x="224" y="1"/>
                  </a:lnTo>
                  <a:lnTo>
                    <a:pt x="229" y="2"/>
                  </a:lnTo>
                  <a:lnTo>
                    <a:pt x="234" y="5"/>
                  </a:lnTo>
                  <a:lnTo>
                    <a:pt x="239" y="8"/>
                  </a:lnTo>
                  <a:lnTo>
                    <a:pt x="244" y="9"/>
                  </a:lnTo>
                  <a:lnTo>
                    <a:pt x="250" y="11"/>
                  </a:lnTo>
                  <a:lnTo>
                    <a:pt x="255" y="9"/>
                  </a:lnTo>
                  <a:lnTo>
                    <a:pt x="268" y="23"/>
                  </a:lnTo>
                  <a:lnTo>
                    <a:pt x="279" y="39"/>
                  </a:lnTo>
                  <a:lnTo>
                    <a:pt x="286" y="54"/>
                  </a:lnTo>
                  <a:lnTo>
                    <a:pt x="293" y="72"/>
                  </a:lnTo>
                  <a:lnTo>
                    <a:pt x="297" y="90"/>
                  </a:lnTo>
                  <a:lnTo>
                    <a:pt x="299" y="107"/>
                  </a:lnTo>
                  <a:lnTo>
                    <a:pt x="301" y="126"/>
                  </a:lnTo>
                  <a:lnTo>
                    <a:pt x="301" y="145"/>
                  </a:lnTo>
                  <a:lnTo>
                    <a:pt x="297" y="206"/>
                  </a:lnTo>
                  <a:lnTo>
                    <a:pt x="293" y="265"/>
                  </a:lnTo>
                  <a:lnTo>
                    <a:pt x="290" y="322"/>
                  </a:lnTo>
                  <a:lnTo>
                    <a:pt x="285" y="378"/>
                  </a:lnTo>
                  <a:lnTo>
                    <a:pt x="277" y="431"/>
                  </a:lnTo>
                  <a:lnTo>
                    <a:pt x="265" y="484"/>
                  </a:lnTo>
                  <a:lnTo>
                    <a:pt x="248" y="536"/>
                  </a:lnTo>
                  <a:lnTo>
                    <a:pt x="225" y="589"/>
                  </a:lnTo>
                  <a:lnTo>
                    <a:pt x="217" y="606"/>
                  </a:lnTo>
                  <a:lnTo>
                    <a:pt x="208" y="625"/>
                  </a:lnTo>
                  <a:lnTo>
                    <a:pt x="198" y="644"/>
                  </a:lnTo>
                  <a:lnTo>
                    <a:pt x="186" y="662"/>
                  </a:lnTo>
                  <a:lnTo>
                    <a:pt x="173" y="678"/>
                  </a:lnTo>
                  <a:lnTo>
                    <a:pt x="156" y="691"/>
                  </a:lnTo>
                  <a:lnTo>
                    <a:pt x="139" y="702"/>
                  </a:lnTo>
                  <a:lnTo>
                    <a:pt x="119" y="709"/>
                  </a:lnTo>
                  <a:lnTo>
                    <a:pt x="87" y="694"/>
                  </a:lnTo>
                  <a:lnTo>
                    <a:pt x="62" y="673"/>
                  </a:lnTo>
                  <a:lnTo>
                    <a:pt x="42" y="647"/>
                  </a:lnTo>
                  <a:lnTo>
                    <a:pt x="26" y="617"/>
                  </a:lnTo>
                  <a:lnTo>
                    <a:pt x="16" y="585"/>
                  </a:lnTo>
                  <a:lnTo>
                    <a:pt x="8" y="551"/>
                  </a:lnTo>
                  <a:lnTo>
                    <a:pt x="3" y="517"/>
                  </a:lnTo>
                  <a:lnTo>
                    <a:pt x="0" y="484"/>
                  </a:lnTo>
                  <a:lnTo>
                    <a:pt x="3" y="431"/>
                  </a:lnTo>
                  <a:lnTo>
                    <a:pt x="8" y="379"/>
                  </a:lnTo>
                  <a:lnTo>
                    <a:pt x="15" y="327"/>
                  </a:lnTo>
                  <a:lnTo>
                    <a:pt x="25" y="278"/>
                  </a:lnTo>
                  <a:lnTo>
                    <a:pt x="39" y="230"/>
                  </a:lnTo>
                  <a:lnTo>
                    <a:pt x="57" y="185"/>
                  </a:lnTo>
                  <a:lnTo>
                    <a:pt x="80" y="140"/>
                  </a:lnTo>
                  <a:lnTo>
                    <a:pt x="107" y="9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8" name="Freeform 72"/>
            <p:cNvSpPr>
              <a:spLocks/>
            </p:cNvSpPr>
            <p:nvPr/>
          </p:nvSpPr>
          <p:spPr bwMode="auto">
            <a:xfrm>
              <a:off x="4178" y="1996"/>
              <a:ext cx="231" cy="210"/>
            </a:xfrm>
            <a:custGeom>
              <a:avLst/>
              <a:gdLst>
                <a:gd name="T0" fmla="*/ 134 w 231"/>
                <a:gd name="T1" fmla="*/ 79 h 210"/>
                <a:gd name="T2" fmla="*/ 131 w 231"/>
                <a:gd name="T3" fmla="*/ 76 h 210"/>
                <a:gd name="T4" fmla="*/ 138 w 231"/>
                <a:gd name="T5" fmla="*/ 67 h 210"/>
                <a:gd name="T6" fmla="*/ 146 w 231"/>
                <a:gd name="T7" fmla="*/ 58 h 210"/>
                <a:gd name="T8" fmla="*/ 154 w 231"/>
                <a:gd name="T9" fmla="*/ 48 h 210"/>
                <a:gd name="T10" fmla="*/ 162 w 231"/>
                <a:gd name="T11" fmla="*/ 39 h 210"/>
                <a:gd name="T12" fmla="*/ 169 w 231"/>
                <a:gd name="T13" fmla="*/ 29 h 210"/>
                <a:gd name="T14" fmla="*/ 176 w 231"/>
                <a:gd name="T15" fmla="*/ 19 h 210"/>
                <a:gd name="T16" fmla="*/ 183 w 231"/>
                <a:gd name="T17" fmla="*/ 9 h 210"/>
                <a:gd name="T18" fmla="*/ 190 w 231"/>
                <a:gd name="T19" fmla="*/ 0 h 210"/>
                <a:gd name="T20" fmla="*/ 195 w 231"/>
                <a:gd name="T21" fmla="*/ 9 h 210"/>
                <a:gd name="T22" fmla="*/ 200 w 231"/>
                <a:gd name="T23" fmla="*/ 19 h 210"/>
                <a:gd name="T24" fmla="*/ 204 w 231"/>
                <a:gd name="T25" fmla="*/ 28 h 210"/>
                <a:gd name="T26" fmla="*/ 208 w 231"/>
                <a:gd name="T27" fmla="*/ 37 h 210"/>
                <a:gd name="T28" fmla="*/ 213 w 231"/>
                <a:gd name="T29" fmla="*/ 48 h 210"/>
                <a:gd name="T30" fmla="*/ 218 w 231"/>
                <a:gd name="T31" fmla="*/ 58 h 210"/>
                <a:gd name="T32" fmla="*/ 224 w 231"/>
                <a:gd name="T33" fmla="*/ 67 h 210"/>
                <a:gd name="T34" fmla="*/ 231 w 231"/>
                <a:gd name="T35" fmla="*/ 76 h 210"/>
                <a:gd name="T36" fmla="*/ 223 w 231"/>
                <a:gd name="T37" fmla="*/ 95 h 210"/>
                <a:gd name="T38" fmla="*/ 213 w 231"/>
                <a:gd name="T39" fmla="*/ 114 h 210"/>
                <a:gd name="T40" fmla="*/ 200 w 231"/>
                <a:gd name="T41" fmla="*/ 132 h 210"/>
                <a:gd name="T42" fmla="*/ 185 w 231"/>
                <a:gd name="T43" fmla="*/ 150 h 210"/>
                <a:gd name="T44" fmla="*/ 170 w 231"/>
                <a:gd name="T45" fmla="*/ 166 h 210"/>
                <a:gd name="T46" fmla="*/ 155 w 231"/>
                <a:gd name="T47" fmla="*/ 181 h 210"/>
                <a:gd name="T48" fmla="*/ 138 w 231"/>
                <a:gd name="T49" fmla="*/ 196 h 210"/>
                <a:gd name="T50" fmla="*/ 121 w 231"/>
                <a:gd name="T51" fmla="*/ 210 h 210"/>
                <a:gd name="T52" fmla="*/ 109 w 231"/>
                <a:gd name="T53" fmla="*/ 203 h 210"/>
                <a:gd name="T54" fmla="*/ 96 w 231"/>
                <a:gd name="T55" fmla="*/ 198 h 210"/>
                <a:gd name="T56" fmla="*/ 83 w 231"/>
                <a:gd name="T57" fmla="*/ 197 h 210"/>
                <a:gd name="T58" fmla="*/ 69 w 231"/>
                <a:gd name="T59" fmla="*/ 198 h 210"/>
                <a:gd name="T60" fmla="*/ 56 w 231"/>
                <a:gd name="T61" fmla="*/ 199 h 210"/>
                <a:gd name="T62" fmla="*/ 41 w 231"/>
                <a:gd name="T63" fmla="*/ 200 h 210"/>
                <a:gd name="T64" fmla="*/ 27 w 231"/>
                <a:gd name="T65" fmla="*/ 202 h 210"/>
                <a:gd name="T66" fmla="*/ 13 w 231"/>
                <a:gd name="T67" fmla="*/ 202 h 210"/>
                <a:gd name="T68" fmla="*/ 0 w 231"/>
                <a:gd name="T69" fmla="*/ 205 h 210"/>
                <a:gd name="T70" fmla="*/ 14 w 231"/>
                <a:gd name="T71" fmla="*/ 187 h 210"/>
                <a:gd name="T72" fmla="*/ 31 w 231"/>
                <a:gd name="T73" fmla="*/ 171 h 210"/>
                <a:gd name="T74" fmla="*/ 49 w 231"/>
                <a:gd name="T75" fmla="*/ 155 h 210"/>
                <a:gd name="T76" fmla="*/ 66 w 231"/>
                <a:gd name="T77" fmla="*/ 141 h 210"/>
                <a:gd name="T78" fmla="*/ 84 w 231"/>
                <a:gd name="T79" fmla="*/ 126 h 210"/>
                <a:gd name="T80" fmla="*/ 102 w 231"/>
                <a:gd name="T81" fmla="*/ 112 h 210"/>
                <a:gd name="T82" fmla="*/ 118 w 231"/>
                <a:gd name="T83" fmla="*/ 95 h 210"/>
                <a:gd name="T84" fmla="*/ 134 w 231"/>
                <a:gd name="T85" fmla="*/ 7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0">
                  <a:moveTo>
                    <a:pt x="134" y="79"/>
                  </a:moveTo>
                  <a:lnTo>
                    <a:pt x="131" y="76"/>
                  </a:lnTo>
                  <a:lnTo>
                    <a:pt x="138" y="67"/>
                  </a:lnTo>
                  <a:lnTo>
                    <a:pt x="146" y="58"/>
                  </a:lnTo>
                  <a:lnTo>
                    <a:pt x="154" y="48"/>
                  </a:lnTo>
                  <a:lnTo>
                    <a:pt x="162" y="39"/>
                  </a:lnTo>
                  <a:lnTo>
                    <a:pt x="169" y="29"/>
                  </a:lnTo>
                  <a:lnTo>
                    <a:pt x="176" y="19"/>
                  </a:lnTo>
                  <a:lnTo>
                    <a:pt x="183" y="9"/>
                  </a:lnTo>
                  <a:lnTo>
                    <a:pt x="190" y="0"/>
                  </a:lnTo>
                  <a:lnTo>
                    <a:pt x="195" y="9"/>
                  </a:lnTo>
                  <a:lnTo>
                    <a:pt x="200" y="19"/>
                  </a:lnTo>
                  <a:lnTo>
                    <a:pt x="204" y="28"/>
                  </a:lnTo>
                  <a:lnTo>
                    <a:pt x="208" y="37"/>
                  </a:lnTo>
                  <a:lnTo>
                    <a:pt x="213" y="48"/>
                  </a:lnTo>
                  <a:lnTo>
                    <a:pt x="218" y="58"/>
                  </a:lnTo>
                  <a:lnTo>
                    <a:pt x="224" y="67"/>
                  </a:lnTo>
                  <a:lnTo>
                    <a:pt x="231" y="76"/>
                  </a:lnTo>
                  <a:lnTo>
                    <a:pt x="223" y="95"/>
                  </a:lnTo>
                  <a:lnTo>
                    <a:pt x="213" y="114"/>
                  </a:lnTo>
                  <a:lnTo>
                    <a:pt x="200" y="132"/>
                  </a:lnTo>
                  <a:lnTo>
                    <a:pt x="185" y="150"/>
                  </a:lnTo>
                  <a:lnTo>
                    <a:pt x="170" y="166"/>
                  </a:lnTo>
                  <a:lnTo>
                    <a:pt x="155" y="181"/>
                  </a:lnTo>
                  <a:lnTo>
                    <a:pt x="138" y="196"/>
                  </a:lnTo>
                  <a:lnTo>
                    <a:pt x="121" y="210"/>
                  </a:lnTo>
                  <a:lnTo>
                    <a:pt x="109" y="203"/>
                  </a:lnTo>
                  <a:lnTo>
                    <a:pt x="96" y="198"/>
                  </a:lnTo>
                  <a:lnTo>
                    <a:pt x="83" y="197"/>
                  </a:lnTo>
                  <a:lnTo>
                    <a:pt x="69" y="198"/>
                  </a:lnTo>
                  <a:lnTo>
                    <a:pt x="56" y="199"/>
                  </a:lnTo>
                  <a:lnTo>
                    <a:pt x="41" y="200"/>
                  </a:lnTo>
                  <a:lnTo>
                    <a:pt x="27" y="202"/>
                  </a:lnTo>
                  <a:lnTo>
                    <a:pt x="13" y="202"/>
                  </a:lnTo>
                  <a:lnTo>
                    <a:pt x="0" y="205"/>
                  </a:lnTo>
                  <a:lnTo>
                    <a:pt x="14" y="187"/>
                  </a:lnTo>
                  <a:lnTo>
                    <a:pt x="31" y="171"/>
                  </a:lnTo>
                  <a:lnTo>
                    <a:pt x="49" y="155"/>
                  </a:lnTo>
                  <a:lnTo>
                    <a:pt x="66" y="141"/>
                  </a:lnTo>
                  <a:lnTo>
                    <a:pt x="84" y="126"/>
                  </a:lnTo>
                  <a:lnTo>
                    <a:pt x="102" y="112"/>
                  </a:lnTo>
                  <a:lnTo>
                    <a:pt x="118" y="95"/>
                  </a:lnTo>
                  <a:lnTo>
                    <a:pt x="134" y="79"/>
                  </a:lnTo>
                  <a:close/>
                </a:path>
              </a:pathLst>
            </a:custGeom>
            <a:solidFill>
              <a:srgbClr val="E0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29" name="Freeform 73"/>
            <p:cNvSpPr>
              <a:spLocks/>
            </p:cNvSpPr>
            <p:nvPr/>
          </p:nvSpPr>
          <p:spPr bwMode="auto">
            <a:xfrm>
              <a:off x="4164" y="3203"/>
              <a:ext cx="127" cy="229"/>
            </a:xfrm>
            <a:custGeom>
              <a:avLst/>
              <a:gdLst>
                <a:gd name="T0" fmla="*/ 81 w 127"/>
                <a:gd name="T1" fmla="*/ 6 h 229"/>
                <a:gd name="T2" fmla="*/ 85 w 127"/>
                <a:gd name="T3" fmla="*/ 2 h 229"/>
                <a:gd name="T4" fmla="*/ 88 w 127"/>
                <a:gd name="T5" fmla="*/ 1 h 229"/>
                <a:gd name="T6" fmla="*/ 92 w 127"/>
                <a:gd name="T7" fmla="*/ 0 h 229"/>
                <a:gd name="T8" fmla="*/ 97 w 127"/>
                <a:gd name="T9" fmla="*/ 1 h 229"/>
                <a:gd name="T10" fmla="*/ 103 w 127"/>
                <a:gd name="T11" fmla="*/ 45 h 229"/>
                <a:gd name="T12" fmla="*/ 109 w 127"/>
                <a:gd name="T13" fmla="*/ 88 h 229"/>
                <a:gd name="T14" fmla="*/ 117 w 127"/>
                <a:gd name="T15" fmla="*/ 131 h 229"/>
                <a:gd name="T16" fmla="*/ 127 w 127"/>
                <a:gd name="T17" fmla="*/ 172 h 229"/>
                <a:gd name="T18" fmla="*/ 123 w 127"/>
                <a:gd name="T19" fmla="*/ 181 h 229"/>
                <a:gd name="T20" fmla="*/ 117 w 127"/>
                <a:gd name="T21" fmla="*/ 188 h 229"/>
                <a:gd name="T22" fmla="*/ 111 w 127"/>
                <a:gd name="T23" fmla="*/ 196 h 229"/>
                <a:gd name="T24" fmla="*/ 105 w 127"/>
                <a:gd name="T25" fmla="*/ 203 h 229"/>
                <a:gd name="T26" fmla="*/ 98 w 127"/>
                <a:gd name="T27" fmla="*/ 210 h 229"/>
                <a:gd name="T28" fmla="*/ 91 w 127"/>
                <a:gd name="T29" fmla="*/ 216 h 229"/>
                <a:gd name="T30" fmla="*/ 84 w 127"/>
                <a:gd name="T31" fmla="*/ 222 h 229"/>
                <a:gd name="T32" fmla="*/ 77 w 127"/>
                <a:gd name="T33" fmla="*/ 228 h 229"/>
                <a:gd name="T34" fmla="*/ 65 w 127"/>
                <a:gd name="T35" fmla="*/ 229 h 229"/>
                <a:gd name="T36" fmla="*/ 53 w 127"/>
                <a:gd name="T37" fmla="*/ 228 h 229"/>
                <a:gd name="T38" fmla="*/ 42 w 127"/>
                <a:gd name="T39" fmla="*/ 224 h 229"/>
                <a:gd name="T40" fmla="*/ 33 w 127"/>
                <a:gd name="T41" fmla="*/ 219 h 229"/>
                <a:gd name="T42" fmla="*/ 24 w 127"/>
                <a:gd name="T43" fmla="*/ 212 h 229"/>
                <a:gd name="T44" fmla="*/ 15 w 127"/>
                <a:gd name="T45" fmla="*/ 205 h 229"/>
                <a:gd name="T46" fmla="*/ 7 w 127"/>
                <a:gd name="T47" fmla="*/ 197 h 229"/>
                <a:gd name="T48" fmla="*/ 0 w 127"/>
                <a:gd name="T49" fmla="*/ 189 h 229"/>
                <a:gd name="T50" fmla="*/ 13 w 127"/>
                <a:gd name="T51" fmla="*/ 168 h 229"/>
                <a:gd name="T52" fmla="*/ 25 w 127"/>
                <a:gd name="T53" fmla="*/ 146 h 229"/>
                <a:gd name="T54" fmla="*/ 37 w 127"/>
                <a:gd name="T55" fmla="*/ 124 h 229"/>
                <a:gd name="T56" fmla="*/ 47 w 127"/>
                <a:gd name="T57" fmla="*/ 100 h 229"/>
                <a:gd name="T58" fmla="*/ 57 w 127"/>
                <a:gd name="T59" fmla="*/ 78 h 229"/>
                <a:gd name="T60" fmla="*/ 65 w 127"/>
                <a:gd name="T61" fmla="*/ 54 h 229"/>
                <a:gd name="T62" fmla="*/ 73 w 127"/>
                <a:gd name="T63" fmla="*/ 31 h 229"/>
                <a:gd name="T64" fmla="*/ 81 w 127"/>
                <a:gd name="T65" fmla="*/ 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229">
                  <a:moveTo>
                    <a:pt x="81" y="6"/>
                  </a:moveTo>
                  <a:lnTo>
                    <a:pt x="85" y="2"/>
                  </a:lnTo>
                  <a:lnTo>
                    <a:pt x="88" y="1"/>
                  </a:lnTo>
                  <a:lnTo>
                    <a:pt x="92" y="0"/>
                  </a:lnTo>
                  <a:lnTo>
                    <a:pt x="97" y="1"/>
                  </a:lnTo>
                  <a:lnTo>
                    <a:pt x="103" y="45"/>
                  </a:lnTo>
                  <a:lnTo>
                    <a:pt x="109" y="88"/>
                  </a:lnTo>
                  <a:lnTo>
                    <a:pt x="117" y="131"/>
                  </a:lnTo>
                  <a:lnTo>
                    <a:pt x="127" y="172"/>
                  </a:lnTo>
                  <a:lnTo>
                    <a:pt x="123" y="181"/>
                  </a:lnTo>
                  <a:lnTo>
                    <a:pt x="117" y="188"/>
                  </a:lnTo>
                  <a:lnTo>
                    <a:pt x="111" y="196"/>
                  </a:lnTo>
                  <a:lnTo>
                    <a:pt x="105" y="203"/>
                  </a:lnTo>
                  <a:lnTo>
                    <a:pt x="98" y="210"/>
                  </a:lnTo>
                  <a:lnTo>
                    <a:pt x="91" y="216"/>
                  </a:lnTo>
                  <a:lnTo>
                    <a:pt x="84" y="222"/>
                  </a:lnTo>
                  <a:lnTo>
                    <a:pt x="77" y="228"/>
                  </a:lnTo>
                  <a:lnTo>
                    <a:pt x="65" y="229"/>
                  </a:lnTo>
                  <a:lnTo>
                    <a:pt x="53" y="228"/>
                  </a:lnTo>
                  <a:lnTo>
                    <a:pt x="42" y="224"/>
                  </a:lnTo>
                  <a:lnTo>
                    <a:pt x="33" y="219"/>
                  </a:lnTo>
                  <a:lnTo>
                    <a:pt x="24" y="212"/>
                  </a:lnTo>
                  <a:lnTo>
                    <a:pt x="15" y="205"/>
                  </a:lnTo>
                  <a:lnTo>
                    <a:pt x="7" y="197"/>
                  </a:lnTo>
                  <a:lnTo>
                    <a:pt x="0" y="189"/>
                  </a:lnTo>
                  <a:lnTo>
                    <a:pt x="13" y="168"/>
                  </a:lnTo>
                  <a:lnTo>
                    <a:pt x="25" y="146"/>
                  </a:lnTo>
                  <a:lnTo>
                    <a:pt x="37" y="124"/>
                  </a:lnTo>
                  <a:lnTo>
                    <a:pt x="47" y="100"/>
                  </a:lnTo>
                  <a:lnTo>
                    <a:pt x="57" y="78"/>
                  </a:lnTo>
                  <a:lnTo>
                    <a:pt x="65" y="54"/>
                  </a:lnTo>
                  <a:lnTo>
                    <a:pt x="73" y="31"/>
                  </a:lnTo>
                  <a:lnTo>
                    <a:pt x="8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0" name="Freeform 74"/>
            <p:cNvSpPr>
              <a:spLocks/>
            </p:cNvSpPr>
            <p:nvPr/>
          </p:nvSpPr>
          <p:spPr bwMode="auto">
            <a:xfrm>
              <a:off x="4189" y="3267"/>
              <a:ext cx="80" cy="147"/>
            </a:xfrm>
            <a:custGeom>
              <a:avLst/>
              <a:gdLst>
                <a:gd name="T0" fmla="*/ 60 w 80"/>
                <a:gd name="T1" fmla="*/ 0 h 147"/>
                <a:gd name="T2" fmla="*/ 65 w 80"/>
                <a:gd name="T3" fmla="*/ 26 h 147"/>
                <a:gd name="T4" fmla="*/ 68 w 80"/>
                <a:gd name="T5" fmla="*/ 53 h 147"/>
                <a:gd name="T6" fmla="*/ 73 w 80"/>
                <a:gd name="T7" fmla="*/ 79 h 147"/>
                <a:gd name="T8" fmla="*/ 80 w 80"/>
                <a:gd name="T9" fmla="*/ 102 h 147"/>
                <a:gd name="T10" fmla="*/ 78 w 80"/>
                <a:gd name="T11" fmla="*/ 117 h 147"/>
                <a:gd name="T12" fmla="*/ 71 w 80"/>
                <a:gd name="T13" fmla="*/ 127 h 147"/>
                <a:gd name="T14" fmla="*/ 62 w 80"/>
                <a:gd name="T15" fmla="*/ 137 h 147"/>
                <a:gd name="T16" fmla="*/ 53 w 80"/>
                <a:gd name="T17" fmla="*/ 145 h 147"/>
                <a:gd name="T18" fmla="*/ 46 w 80"/>
                <a:gd name="T19" fmla="*/ 147 h 147"/>
                <a:gd name="T20" fmla="*/ 40 w 80"/>
                <a:gd name="T21" fmla="*/ 147 h 147"/>
                <a:gd name="T22" fmla="*/ 34 w 80"/>
                <a:gd name="T23" fmla="*/ 146 h 147"/>
                <a:gd name="T24" fmla="*/ 28 w 80"/>
                <a:gd name="T25" fmla="*/ 143 h 147"/>
                <a:gd name="T26" fmla="*/ 22 w 80"/>
                <a:gd name="T27" fmla="*/ 140 h 147"/>
                <a:gd name="T28" fmla="*/ 17 w 80"/>
                <a:gd name="T29" fmla="*/ 137 h 147"/>
                <a:gd name="T30" fmla="*/ 12 w 80"/>
                <a:gd name="T31" fmla="*/ 133 h 147"/>
                <a:gd name="T32" fmla="*/ 7 w 80"/>
                <a:gd name="T33" fmla="*/ 131 h 147"/>
                <a:gd name="T34" fmla="*/ 2 w 80"/>
                <a:gd name="T35" fmla="*/ 125 h 147"/>
                <a:gd name="T36" fmla="*/ 0 w 80"/>
                <a:gd name="T37" fmla="*/ 119 h 147"/>
                <a:gd name="T38" fmla="*/ 1 w 80"/>
                <a:gd name="T39" fmla="*/ 113 h 147"/>
                <a:gd name="T40" fmla="*/ 4 w 80"/>
                <a:gd name="T41" fmla="*/ 107 h 147"/>
                <a:gd name="T42" fmla="*/ 13 w 80"/>
                <a:gd name="T43" fmla="*/ 94 h 147"/>
                <a:gd name="T44" fmla="*/ 21 w 80"/>
                <a:gd name="T45" fmla="*/ 81 h 147"/>
                <a:gd name="T46" fmla="*/ 28 w 80"/>
                <a:gd name="T47" fmla="*/ 67 h 147"/>
                <a:gd name="T48" fmla="*/ 35 w 80"/>
                <a:gd name="T49" fmla="*/ 53 h 147"/>
                <a:gd name="T50" fmla="*/ 41 w 80"/>
                <a:gd name="T51" fmla="*/ 39 h 147"/>
                <a:gd name="T52" fmla="*/ 47 w 80"/>
                <a:gd name="T53" fmla="*/ 24 h 147"/>
                <a:gd name="T54" fmla="*/ 54 w 80"/>
                <a:gd name="T55" fmla="*/ 12 h 147"/>
                <a:gd name="T56" fmla="*/ 60 w 80"/>
                <a:gd name="T5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47">
                  <a:moveTo>
                    <a:pt x="60" y="0"/>
                  </a:moveTo>
                  <a:lnTo>
                    <a:pt x="65" y="26"/>
                  </a:lnTo>
                  <a:lnTo>
                    <a:pt x="68" y="53"/>
                  </a:lnTo>
                  <a:lnTo>
                    <a:pt x="73" y="79"/>
                  </a:lnTo>
                  <a:lnTo>
                    <a:pt x="80" y="102"/>
                  </a:lnTo>
                  <a:lnTo>
                    <a:pt x="78" y="117"/>
                  </a:lnTo>
                  <a:lnTo>
                    <a:pt x="71" y="127"/>
                  </a:lnTo>
                  <a:lnTo>
                    <a:pt x="62" y="137"/>
                  </a:lnTo>
                  <a:lnTo>
                    <a:pt x="53" y="145"/>
                  </a:lnTo>
                  <a:lnTo>
                    <a:pt x="46" y="147"/>
                  </a:lnTo>
                  <a:lnTo>
                    <a:pt x="40" y="147"/>
                  </a:lnTo>
                  <a:lnTo>
                    <a:pt x="34" y="146"/>
                  </a:lnTo>
                  <a:lnTo>
                    <a:pt x="28" y="143"/>
                  </a:lnTo>
                  <a:lnTo>
                    <a:pt x="22" y="140"/>
                  </a:lnTo>
                  <a:lnTo>
                    <a:pt x="17" y="137"/>
                  </a:lnTo>
                  <a:lnTo>
                    <a:pt x="12" y="133"/>
                  </a:lnTo>
                  <a:lnTo>
                    <a:pt x="7" y="131"/>
                  </a:lnTo>
                  <a:lnTo>
                    <a:pt x="2" y="125"/>
                  </a:lnTo>
                  <a:lnTo>
                    <a:pt x="0" y="119"/>
                  </a:lnTo>
                  <a:lnTo>
                    <a:pt x="1" y="113"/>
                  </a:lnTo>
                  <a:lnTo>
                    <a:pt x="4" y="107"/>
                  </a:lnTo>
                  <a:lnTo>
                    <a:pt x="13" y="94"/>
                  </a:lnTo>
                  <a:lnTo>
                    <a:pt x="21" y="81"/>
                  </a:lnTo>
                  <a:lnTo>
                    <a:pt x="28" y="67"/>
                  </a:lnTo>
                  <a:lnTo>
                    <a:pt x="35" y="53"/>
                  </a:lnTo>
                  <a:lnTo>
                    <a:pt x="41" y="39"/>
                  </a:lnTo>
                  <a:lnTo>
                    <a:pt x="47" y="24"/>
                  </a:lnTo>
                  <a:lnTo>
                    <a:pt x="54" y="12"/>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1" name="Freeform 75"/>
            <p:cNvSpPr>
              <a:spLocks/>
            </p:cNvSpPr>
            <p:nvPr/>
          </p:nvSpPr>
          <p:spPr bwMode="auto">
            <a:xfrm>
              <a:off x="4237" y="2809"/>
              <a:ext cx="131" cy="198"/>
            </a:xfrm>
            <a:custGeom>
              <a:avLst/>
              <a:gdLst>
                <a:gd name="T0" fmla="*/ 17 w 131"/>
                <a:gd name="T1" fmla="*/ 43 h 198"/>
                <a:gd name="T2" fmla="*/ 28 w 131"/>
                <a:gd name="T3" fmla="*/ 33 h 198"/>
                <a:gd name="T4" fmla="*/ 40 w 131"/>
                <a:gd name="T5" fmla="*/ 25 h 198"/>
                <a:gd name="T6" fmla="*/ 54 w 131"/>
                <a:gd name="T7" fmla="*/ 19 h 198"/>
                <a:gd name="T8" fmla="*/ 67 w 131"/>
                <a:gd name="T9" fmla="*/ 14 h 198"/>
                <a:gd name="T10" fmla="*/ 82 w 131"/>
                <a:gd name="T11" fmla="*/ 10 h 198"/>
                <a:gd name="T12" fmla="*/ 97 w 131"/>
                <a:gd name="T13" fmla="*/ 7 h 198"/>
                <a:gd name="T14" fmla="*/ 111 w 131"/>
                <a:gd name="T15" fmla="*/ 3 h 198"/>
                <a:gd name="T16" fmla="*/ 125 w 131"/>
                <a:gd name="T17" fmla="*/ 0 h 198"/>
                <a:gd name="T18" fmla="*/ 131 w 131"/>
                <a:gd name="T19" fmla="*/ 8 h 198"/>
                <a:gd name="T20" fmla="*/ 118 w 131"/>
                <a:gd name="T21" fmla="*/ 31 h 198"/>
                <a:gd name="T22" fmla="*/ 105 w 131"/>
                <a:gd name="T23" fmla="*/ 53 h 198"/>
                <a:gd name="T24" fmla="*/ 92 w 131"/>
                <a:gd name="T25" fmla="*/ 77 h 198"/>
                <a:gd name="T26" fmla="*/ 82 w 131"/>
                <a:gd name="T27" fmla="*/ 99 h 198"/>
                <a:gd name="T28" fmla="*/ 71 w 131"/>
                <a:gd name="T29" fmla="*/ 123 h 198"/>
                <a:gd name="T30" fmla="*/ 62 w 131"/>
                <a:gd name="T31" fmla="*/ 147 h 198"/>
                <a:gd name="T32" fmla="*/ 53 w 131"/>
                <a:gd name="T33" fmla="*/ 172 h 198"/>
                <a:gd name="T34" fmla="*/ 46 w 131"/>
                <a:gd name="T35" fmla="*/ 197 h 198"/>
                <a:gd name="T36" fmla="*/ 33 w 131"/>
                <a:gd name="T37" fmla="*/ 198 h 198"/>
                <a:gd name="T38" fmla="*/ 27 w 131"/>
                <a:gd name="T39" fmla="*/ 190 h 198"/>
                <a:gd name="T40" fmla="*/ 26 w 131"/>
                <a:gd name="T41" fmla="*/ 177 h 198"/>
                <a:gd name="T42" fmla="*/ 25 w 131"/>
                <a:gd name="T43" fmla="*/ 165 h 198"/>
                <a:gd name="T44" fmla="*/ 18 w 131"/>
                <a:gd name="T45" fmla="*/ 137 h 198"/>
                <a:gd name="T46" fmla="*/ 11 w 131"/>
                <a:gd name="T47" fmla="*/ 110 h 198"/>
                <a:gd name="T48" fmla="*/ 5 w 131"/>
                <a:gd name="T49" fmla="*/ 81 h 198"/>
                <a:gd name="T50" fmla="*/ 0 w 131"/>
                <a:gd name="T51" fmla="*/ 53 h 198"/>
                <a:gd name="T52" fmla="*/ 17 w 131"/>
                <a:gd name="T53" fmla="*/ 4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98">
                  <a:moveTo>
                    <a:pt x="17" y="43"/>
                  </a:moveTo>
                  <a:lnTo>
                    <a:pt x="28" y="33"/>
                  </a:lnTo>
                  <a:lnTo>
                    <a:pt x="40" y="25"/>
                  </a:lnTo>
                  <a:lnTo>
                    <a:pt x="54" y="19"/>
                  </a:lnTo>
                  <a:lnTo>
                    <a:pt x="67" y="14"/>
                  </a:lnTo>
                  <a:lnTo>
                    <a:pt x="82" y="10"/>
                  </a:lnTo>
                  <a:lnTo>
                    <a:pt x="97" y="7"/>
                  </a:lnTo>
                  <a:lnTo>
                    <a:pt x="111" y="3"/>
                  </a:lnTo>
                  <a:lnTo>
                    <a:pt x="125" y="0"/>
                  </a:lnTo>
                  <a:lnTo>
                    <a:pt x="131" y="8"/>
                  </a:lnTo>
                  <a:lnTo>
                    <a:pt x="118" y="31"/>
                  </a:lnTo>
                  <a:lnTo>
                    <a:pt x="105" y="53"/>
                  </a:lnTo>
                  <a:lnTo>
                    <a:pt x="92" y="77"/>
                  </a:lnTo>
                  <a:lnTo>
                    <a:pt x="82" y="99"/>
                  </a:lnTo>
                  <a:lnTo>
                    <a:pt x="71" y="123"/>
                  </a:lnTo>
                  <a:lnTo>
                    <a:pt x="62" y="147"/>
                  </a:lnTo>
                  <a:lnTo>
                    <a:pt x="53" y="172"/>
                  </a:lnTo>
                  <a:lnTo>
                    <a:pt x="46" y="197"/>
                  </a:lnTo>
                  <a:lnTo>
                    <a:pt x="33" y="198"/>
                  </a:lnTo>
                  <a:lnTo>
                    <a:pt x="27" y="190"/>
                  </a:lnTo>
                  <a:lnTo>
                    <a:pt x="26" y="177"/>
                  </a:lnTo>
                  <a:lnTo>
                    <a:pt x="25" y="165"/>
                  </a:lnTo>
                  <a:lnTo>
                    <a:pt x="18" y="137"/>
                  </a:lnTo>
                  <a:lnTo>
                    <a:pt x="11" y="110"/>
                  </a:lnTo>
                  <a:lnTo>
                    <a:pt x="5" y="81"/>
                  </a:lnTo>
                  <a:lnTo>
                    <a:pt x="0" y="53"/>
                  </a:lnTo>
                  <a:lnTo>
                    <a:pt x="1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2" name="Freeform 76"/>
            <p:cNvSpPr>
              <a:spLocks/>
            </p:cNvSpPr>
            <p:nvPr/>
          </p:nvSpPr>
          <p:spPr bwMode="auto">
            <a:xfrm>
              <a:off x="4316" y="1410"/>
              <a:ext cx="84" cy="166"/>
            </a:xfrm>
            <a:custGeom>
              <a:avLst/>
              <a:gdLst>
                <a:gd name="T0" fmla="*/ 42 w 84"/>
                <a:gd name="T1" fmla="*/ 19 h 166"/>
                <a:gd name="T2" fmla="*/ 46 w 84"/>
                <a:gd name="T3" fmla="*/ 15 h 166"/>
                <a:gd name="T4" fmla="*/ 51 w 84"/>
                <a:gd name="T5" fmla="*/ 11 h 166"/>
                <a:gd name="T6" fmla="*/ 57 w 84"/>
                <a:gd name="T7" fmla="*/ 9 h 166"/>
                <a:gd name="T8" fmla="*/ 63 w 84"/>
                <a:gd name="T9" fmla="*/ 7 h 166"/>
                <a:gd name="T10" fmla="*/ 68 w 84"/>
                <a:gd name="T11" fmla="*/ 6 h 166"/>
                <a:gd name="T12" fmla="*/ 73 w 84"/>
                <a:gd name="T13" fmla="*/ 5 h 166"/>
                <a:gd name="T14" fmla="*/ 79 w 84"/>
                <a:gd name="T15" fmla="*/ 3 h 166"/>
                <a:gd name="T16" fmla="*/ 84 w 84"/>
                <a:gd name="T17" fmla="*/ 0 h 166"/>
                <a:gd name="T18" fmla="*/ 71 w 84"/>
                <a:gd name="T19" fmla="*/ 18 h 166"/>
                <a:gd name="T20" fmla="*/ 64 w 84"/>
                <a:gd name="T21" fmla="*/ 38 h 166"/>
                <a:gd name="T22" fmla="*/ 60 w 84"/>
                <a:gd name="T23" fmla="*/ 59 h 166"/>
                <a:gd name="T24" fmla="*/ 59 w 84"/>
                <a:gd name="T25" fmla="*/ 83 h 166"/>
                <a:gd name="T26" fmla="*/ 57 w 84"/>
                <a:gd name="T27" fmla="*/ 105 h 166"/>
                <a:gd name="T28" fmla="*/ 52 w 84"/>
                <a:gd name="T29" fmla="*/ 128 h 166"/>
                <a:gd name="T30" fmla="*/ 43 w 84"/>
                <a:gd name="T31" fmla="*/ 148 h 166"/>
                <a:gd name="T32" fmla="*/ 26 w 84"/>
                <a:gd name="T33" fmla="*/ 166 h 166"/>
                <a:gd name="T34" fmla="*/ 14 w 84"/>
                <a:gd name="T35" fmla="*/ 146 h 166"/>
                <a:gd name="T36" fmla="*/ 5 w 84"/>
                <a:gd name="T37" fmla="*/ 125 h 166"/>
                <a:gd name="T38" fmla="*/ 0 w 84"/>
                <a:gd name="T39" fmla="*/ 104 h 166"/>
                <a:gd name="T40" fmla="*/ 4 w 84"/>
                <a:gd name="T41" fmla="*/ 81 h 166"/>
                <a:gd name="T42" fmla="*/ 6 w 84"/>
                <a:gd name="T43" fmla="*/ 72 h 166"/>
                <a:gd name="T44" fmla="*/ 10 w 84"/>
                <a:gd name="T45" fmla="*/ 64 h 166"/>
                <a:gd name="T46" fmla="*/ 14 w 84"/>
                <a:gd name="T47" fmla="*/ 56 h 166"/>
                <a:gd name="T48" fmla="*/ 19 w 84"/>
                <a:gd name="T49" fmla="*/ 48 h 166"/>
                <a:gd name="T50" fmla="*/ 24 w 84"/>
                <a:gd name="T51" fmla="*/ 40 h 166"/>
                <a:gd name="T52" fmla="*/ 30 w 84"/>
                <a:gd name="T53" fmla="*/ 33 h 166"/>
                <a:gd name="T54" fmla="*/ 36 w 84"/>
                <a:gd name="T55" fmla="*/ 26 h 166"/>
                <a:gd name="T56" fmla="*/ 42 w 84"/>
                <a:gd name="T57" fmla="*/ 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66">
                  <a:moveTo>
                    <a:pt x="42" y="19"/>
                  </a:moveTo>
                  <a:lnTo>
                    <a:pt x="46" y="15"/>
                  </a:lnTo>
                  <a:lnTo>
                    <a:pt x="51" y="11"/>
                  </a:lnTo>
                  <a:lnTo>
                    <a:pt x="57" y="9"/>
                  </a:lnTo>
                  <a:lnTo>
                    <a:pt x="63" y="7"/>
                  </a:lnTo>
                  <a:lnTo>
                    <a:pt x="68" y="6"/>
                  </a:lnTo>
                  <a:lnTo>
                    <a:pt x="73" y="5"/>
                  </a:lnTo>
                  <a:lnTo>
                    <a:pt x="79" y="3"/>
                  </a:lnTo>
                  <a:lnTo>
                    <a:pt x="84" y="0"/>
                  </a:lnTo>
                  <a:lnTo>
                    <a:pt x="71" y="18"/>
                  </a:lnTo>
                  <a:lnTo>
                    <a:pt x="64" y="38"/>
                  </a:lnTo>
                  <a:lnTo>
                    <a:pt x="60" y="59"/>
                  </a:lnTo>
                  <a:lnTo>
                    <a:pt x="59" y="83"/>
                  </a:lnTo>
                  <a:lnTo>
                    <a:pt x="57" y="105"/>
                  </a:lnTo>
                  <a:lnTo>
                    <a:pt x="52" y="128"/>
                  </a:lnTo>
                  <a:lnTo>
                    <a:pt x="43" y="148"/>
                  </a:lnTo>
                  <a:lnTo>
                    <a:pt x="26" y="166"/>
                  </a:lnTo>
                  <a:lnTo>
                    <a:pt x="14" y="146"/>
                  </a:lnTo>
                  <a:lnTo>
                    <a:pt x="5" y="125"/>
                  </a:lnTo>
                  <a:lnTo>
                    <a:pt x="0" y="104"/>
                  </a:lnTo>
                  <a:lnTo>
                    <a:pt x="4" y="81"/>
                  </a:lnTo>
                  <a:lnTo>
                    <a:pt x="6" y="72"/>
                  </a:lnTo>
                  <a:lnTo>
                    <a:pt x="10" y="64"/>
                  </a:lnTo>
                  <a:lnTo>
                    <a:pt x="14" y="56"/>
                  </a:lnTo>
                  <a:lnTo>
                    <a:pt x="19" y="48"/>
                  </a:lnTo>
                  <a:lnTo>
                    <a:pt x="24" y="40"/>
                  </a:lnTo>
                  <a:lnTo>
                    <a:pt x="30" y="33"/>
                  </a:lnTo>
                  <a:lnTo>
                    <a:pt x="36" y="26"/>
                  </a:lnTo>
                  <a:lnTo>
                    <a:pt x="42" y="19"/>
                  </a:lnTo>
                  <a:close/>
                </a:path>
              </a:pathLst>
            </a:custGeom>
            <a:solidFill>
              <a:srgbClr val="F7F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3" name="Freeform 77"/>
            <p:cNvSpPr>
              <a:spLocks/>
            </p:cNvSpPr>
            <p:nvPr/>
          </p:nvSpPr>
          <p:spPr bwMode="auto">
            <a:xfrm>
              <a:off x="4244" y="3063"/>
              <a:ext cx="49" cy="79"/>
            </a:xfrm>
            <a:custGeom>
              <a:avLst/>
              <a:gdLst>
                <a:gd name="T0" fmla="*/ 24 w 49"/>
                <a:gd name="T1" fmla="*/ 0 h 79"/>
                <a:gd name="T2" fmla="*/ 29 w 49"/>
                <a:gd name="T3" fmla="*/ 2 h 79"/>
                <a:gd name="T4" fmla="*/ 33 w 49"/>
                <a:gd name="T5" fmla="*/ 2 h 79"/>
                <a:gd name="T6" fmla="*/ 39 w 49"/>
                <a:gd name="T7" fmla="*/ 3 h 79"/>
                <a:gd name="T8" fmla="*/ 44 w 49"/>
                <a:gd name="T9" fmla="*/ 8 h 79"/>
                <a:gd name="T10" fmla="*/ 46 w 49"/>
                <a:gd name="T11" fmla="*/ 20 h 79"/>
                <a:gd name="T12" fmla="*/ 49 w 49"/>
                <a:gd name="T13" fmla="*/ 33 h 79"/>
                <a:gd name="T14" fmla="*/ 49 w 49"/>
                <a:gd name="T15" fmla="*/ 47 h 79"/>
                <a:gd name="T16" fmla="*/ 44 w 49"/>
                <a:gd name="T17" fmla="*/ 59 h 79"/>
                <a:gd name="T18" fmla="*/ 40 w 49"/>
                <a:gd name="T19" fmla="*/ 66 h 79"/>
                <a:gd name="T20" fmla="*/ 36 w 49"/>
                <a:gd name="T21" fmla="*/ 70 h 79"/>
                <a:gd name="T22" fmla="*/ 29 w 49"/>
                <a:gd name="T23" fmla="*/ 74 h 79"/>
                <a:gd name="T24" fmla="*/ 24 w 49"/>
                <a:gd name="T25" fmla="*/ 79 h 79"/>
                <a:gd name="T26" fmla="*/ 16 w 49"/>
                <a:gd name="T27" fmla="*/ 79 h 79"/>
                <a:gd name="T28" fmla="*/ 8 w 49"/>
                <a:gd name="T29" fmla="*/ 75 h 79"/>
                <a:gd name="T30" fmla="*/ 3 w 49"/>
                <a:gd name="T31" fmla="*/ 70 h 79"/>
                <a:gd name="T32" fmla="*/ 0 w 49"/>
                <a:gd name="T33" fmla="*/ 63 h 79"/>
                <a:gd name="T34" fmla="*/ 3 w 49"/>
                <a:gd name="T35" fmla="*/ 46 h 79"/>
                <a:gd name="T36" fmla="*/ 5 w 49"/>
                <a:gd name="T37" fmla="*/ 27 h 79"/>
                <a:gd name="T38" fmla="*/ 10 w 49"/>
                <a:gd name="T39" fmla="*/ 10 h 79"/>
                <a:gd name="T40" fmla="*/ 24 w 4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79">
                  <a:moveTo>
                    <a:pt x="24" y="0"/>
                  </a:moveTo>
                  <a:lnTo>
                    <a:pt x="29" y="2"/>
                  </a:lnTo>
                  <a:lnTo>
                    <a:pt x="33" y="2"/>
                  </a:lnTo>
                  <a:lnTo>
                    <a:pt x="39" y="3"/>
                  </a:lnTo>
                  <a:lnTo>
                    <a:pt x="44" y="8"/>
                  </a:lnTo>
                  <a:lnTo>
                    <a:pt x="46" y="20"/>
                  </a:lnTo>
                  <a:lnTo>
                    <a:pt x="49" y="33"/>
                  </a:lnTo>
                  <a:lnTo>
                    <a:pt x="49" y="47"/>
                  </a:lnTo>
                  <a:lnTo>
                    <a:pt x="44" y="59"/>
                  </a:lnTo>
                  <a:lnTo>
                    <a:pt x="40" y="66"/>
                  </a:lnTo>
                  <a:lnTo>
                    <a:pt x="36" y="70"/>
                  </a:lnTo>
                  <a:lnTo>
                    <a:pt x="29" y="74"/>
                  </a:lnTo>
                  <a:lnTo>
                    <a:pt x="24" y="79"/>
                  </a:lnTo>
                  <a:lnTo>
                    <a:pt x="16" y="79"/>
                  </a:lnTo>
                  <a:lnTo>
                    <a:pt x="8" y="75"/>
                  </a:lnTo>
                  <a:lnTo>
                    <a:pt x="3" y="70"/>
                  </a:lnTo>
                  <a:lnTo>
                    <a:pt x="0" y="63"/>
                  </a:lnTo>
                  <a:lnTo>
                    <a:pt x="3" y="46"/>
                  </a:lnTo>
                  <a:lnTo>
                    <a:pt x="5" y="27"/>
                  </a:lnTo>
                  <a:lnTo>
                    <a:pt x="10" y="1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4" name="Freeform 78"/>
            <p:cNvSpPr>
              <a:spLocks/>
            </p:cNvSpPr>
            <p:nvPr/>
          </p:nvSpPr>
          <p:spPr bwMode="auto">
            <a:xfrm>
              <a:off x="4260" y="2828"/>
              <a:ext cx="79" cy="130"/>
            </a:xfrm>
            <a:custGeom>
              <a:avLst/>
              <a:gdLst>
                <a:gd name="T0" fmla="*/ 79 w 79"/>
                <a:gd name="T1" fmla="*/ 0 h 130"/>
                <a:gd name="T2" fmla="*/ 69 w 79"/>
                <a:gd name="T3" fmla="*/ 15 h 130"/>
                <a:gd name="T4" fmla="*/ 61 w 79"/>
                <a:gd name="T5" fmla="*/ 32 h 130"/>
                <a:gd name="T6" fmla="*/ 53 w 79"/>
                <a:gd name="T7" fmla="*/ 47 h 130"/>
                <a:gd name="T8" fmla="*/ 46 w 79"/>
                <a:gd name="T9" fmla="*/ 63 h 130"/>
                <a:gd name="T10" fmla="*/ 39 w 79"/>
                <a:gd name="T11" fmla="*/ 80 h 130"/>
                <a:gd name="T12" fmla="*/ 31 w 79"/>
                <a:gd name="T13" fmla="*/ 96 h 130"/>
                <a:gd name="T14" fmla="*/ 24 w 79"/>
                <a:gd name="T15" fmla="*/ 113 h 130"/>
                <a:gd name="T16" fmla="*/ 17 w 79"/>
                <a:gd name="T17" fmla="*/ 130 h 130"/>
                <a:gd name="T18" fmla="*/ 11 w 79"/>
                <a:gd name="T19" fmla="*/ 112 h 130"/>
                <a:gd name="T20" fmla="*/ 9 w 79"/>
                <a:gd name="T21" fmla="*/ 91 h 130"/>
                <a:gd name="T22" fmla="*/ 5 w 79"/>
                <a:gd name="T23" fmla="*/ 67 h 130"/>
                <a:gd name="T24" fmla="*/ 0 w 79"/>
                <a:gd name="T25" fmla="*/ 46 h 130"/>
                <a:gd name="T26" fmla="*/ 7 w 79"/>
                <a:gd name="T27" fmla="*/ 35 h 130"/>
                <a:gd name="T28" fmla="*/ 15 w 79"/>
                <a:gd name="T29" fmla="*/ 27 h 130"/>
                <a:gd name="T30" fmla="*/ 24 w 79"/>
                <a:gd name="T31" fmla="*/ 21 h 130"/>
                <a:gd name="T32" fmla="*/ 35 w 79"/>
                <a:gd name="T33" fmla="*/ 15 h 130"/>
                <a:gd name="T34" fmla="*/ 46 w 79"/>
                <a:gd name="T35" fmla="*/ 12 h 130"/>
                <a:gd name="T36" fmla="*/ 57 w 79"/>
                <a:gd name="T37" fmla="*/ 8 h 130"/>
                <a:gd name="T38" fmla="*/ 68 w 79"/>
                <a:gd name="T39" fmla="*/ 4 h 130"/>
                <a:gd name="T40" fmla="*/ 79 w 7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30">
                  <a:moveTo>
                    <a:pt x="79" y="0"/>
                  </a:moveTo>
                  <a:lnTo>
                    <a:pt x="69" y="15"/>
                  </a:lnTo>
                  <a:lnTo>
                    <a:pt x="61" y="32"/>
                  </a:lnTo>
                  <a:lnTo>
                    <a:pt x="53" y="47"/>
                  </a:lnTo>
                  <a:lnTo>
                    <a:pt x="46" y="63"/>
                  </a:lnTo>
                  <a:lnTo>
                    <a:pt x="39" y="80"/>
                  </a:lnTo>
                  <a:lnTo>
                    <a:pt x="31" y="96"/>
                  </a:lnTo>
                  <a:lnTo>
                    <a:pt x="24" y="113"/>
                  </a:lnTo>
                  <a:lnTo>
                    <a:pt x="17" y="130"/>
                  </a:lnTo>
                  <a:lnTo>
                    <a:pt x="11" y="112"/>
                  </a:lnTo>
                  <a:lnTo>
                    <a:pt x="9" y="91"/>
                  </a:lnTo>
                  <a:lnTo>
                    <a:pt x="5" y="67"/>
                  </a:lnTo>
                  <a:lnTo>
                    <a:pt x="0" y="46"/>
                  </a:lnTo>
                  <a:lnTo>
                    <a:pt x="7" y="35"/>
                  </a:lnTo>
                  <a:lnTo>
                    <a:pt x="15" y="27"/>
                  </a:lnTo>
                  <a:lnTo>
                    <a:pt x="24" y="21"/>
                  </a:lnTo>
                  <a:lnTo>
                    <a:pt x="35" y="15"/>
                  </a:lnTo>
                  <a:lnTo>
                    <a:pt x="46" y="12"/>
                  </a:lnTo>
                  <a:lnTo>
                    <a:pt x="57" y="8"/>
                  </a:lnTo>
                  <a:lnTo>
                    <a:pt x="68" y="4"/>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5" name="Freeform 79"/>
            <p:cNvSpPr>
              <a:spLocks/>
            </p:cNvSpPr>
            <p:nvPr/>
          </p:nvSpPr>
          <p:spPr bwMode="auto">
            <a:xfrm>
              <a:off x="4263" y="3078"/>
              <a:ext cx="11" cy="45"/>
            </a:xfrm>
            <a:custGeom>
              <a:avLst/>
              <a:gdLst>
                <a:gd name="T0" fmla="*/ 6 w 11"/>
                <a:gd name="T1" fmla="*/ 0 h 45"/>
                <a:gd name="T2" fmla="*/ 10 w 11"/>
                <a:gd name="T3" fmla="*/ 11 h 45"/>
                <a:gd name="T4" fmla="*/ 11 w 11"/>
                <a:gd name="T5" fmla="*/ 22 h 45"/>
                <a:gd name="T6" fmla="*/ 8 w 11"/>
                <a:gd name="T7" fmla="*/ 34 h 45"/>
                <a:gd name="T8" fmla="*/ 4 w 11"/>
                <a:gd name="T9" fmla="*/ 45 h 45"/>
                <a:gd name="T10" fmla="*/ 0 w 11"/>
                <a:gd name="T11" fmla="*/ 45 h 45"/>
                <a:gd name="T12" fmla="*/ 6 w 1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1" h="45">
                  <a:moveTo>
                    <a:pt x="6" y="0"/>
                  </a:moveTo>
                  <a:lnTo>
                    <a:pt x="10" y="11"/>
                  </a:lnTo>
                  <a:lnTo>
                    <a:pt x="11" y="22"/>
                  </a:lnTo>
                  <a:lnTo>
                    <a:pt x="8" y="34"/>
                  </a:lnTo>
                  <a:lnTo>
                    <a:pt x="4" y="45"/>
                  </a:lnTo>
                  <a:lnTo>
                    <a:pt x="0" y="4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6" name="Freeform 80"/>
            <p:cNvSpPr>
              <a:spLocks/>
            </p:cNvSpPr>
            <p:nvPr/>
          </p:nvSpPr>
          <p:spPr bwMode="auto">
            <a:xfrm>
              <a:off x="4349" y="1520"/>
              <a:ext cx="310" cy="243"/>
            </a:xfrm>
            <a:custGeom>
              <a:avLst/>
              <a:gdLst>
                <a:gd name="T0" fmla="*/ 36 w 310"/>
                <a:gd name="T1" fmla="*/ 20 h 243"/>
                <a:gd name="T2" fmla="*/ 37 w 310"/>
                <a:gd name="T3" fmla="*/ 17 h 243"/>
                <a:gd name="T4" fmla="*/ 55 w 310"/>
                <a:gd name="T5" fmla="*/ 24 h 243"/>
                <a:gd name="T6" fmla="*/ 90 w 310"/>
                <a:gd name="T7" fmla="*/ 26 h 243"/>
                <a:gd name="T8" fmla="*/ 127 w 310"/>
                <a:gd name="T9" fmla="*/ 17 h 243"/>
                <a:gd name="T10" fmla="*/ 162 w 310"/>
                <a:gd name="T11" fmla="*/ 5 h 243"/>
                <a:gd name="T12" fmla="*/ 190 w 310"/>
                <a:gd name="T13" fmla="*/ 0 h 243"/>
                <a:gd name="T14" fmla="*/ 210 w 310"/>
                <a:gd name="T15" fmla="*/ 2 h 243"/>
                <a:gd name="T16" fmla="*/ 228 w 310"/>
                <a:gd name="T17" fmla="*/ 8 h 243"/>
                <a:gd name="T18" fmla="*/ 245 w 310"/>
                <a:gd name="T19" fmla="*/ 18 h 243"/>
                <a:gd name="T20" fmla="*/ 251 w 310"/>
                <a:gd name="T21" fmla="*/ 26 h 243"/>
                <a:gd name="T22" fmla="*/ 249 w 310"/>
                <a:gd name="T23" fmla="*/ 30 h 243"/>
                <a:gd name="T24" fmla="*/ 255 w 310"/>
                <a:gd name="T25" fmla="*/ 37 h 243"/>
                <a:gd name="T26" fmla="*/ 266 w 310"/>
                <a:gd name="T27" fmla="*/ 28 h 243"/>
                <a:gd name="T28" fmla="*/ 284 w 310"/>
                <a:gd name="T29" fmla="*/ 26 h 243"/>
                <a:gd name="T30" fmla="*/ 300 w 310"/>
                <a:gd name="T31" fmla="*/ 34 h 243"/>
                <a:gd name="T32" fmla="*/ 307 w 310"/>
                <a:gd name="T33" fmla="*/ 51 h 243"/>
                <a:gd name="T34" fmla="*/ 310 w 310"/>
                <a:gd name="T35" fmla="*/ 70 h 243"/>
                <a:gd name="T36" fmla="*/ 301 w 310"/>
                <a:gd name="T37" fmla="*/ 83 h 243"/>
                <a:gd name="T38" fmla="*/ 297 w 310"/>
                <a:gd name="T39" fmla="*/ 92 h 243"/>
                <a:gd name="T40" fmla="*/ 300 w 310"/>
                <a:gd name="T41" fmla="*/ 104 h 243"/>
                <a:gd name="T42" fmla="*/ 302 w 310"/>
                <a:gd name="T43" fmla="*/ 118 h 243"/>
                <a:gd name="T44" fmla="*/ 288 w 310"/>
                <a:gd name="T45" fmla="*/ 141 h 243"/>
                <a:gd name="T46" fmla="*/ 266 w 310"/>
                <a:gd name="T47" fmla="*/ 174 h 243"/>
                <a:gd name="T48" fmla="*/ 241 w 310"/>
                <a:gd name="T49" fmla="*/ 207 h 243"/>
                <a:gd name="T50" fmla="*/ 212 w 310"/>
                <a:gd name="T51" fmla="*/ 234 h 243"/>
                <a:gd name="T52" fmla="*/ 175 w 310"/>
                <a:gd name="T53" fmla="*/ 241 h 243"/>
                <a:gd name="T54" fmla="*/ 141 w 310"/>
                <a:gd name="T55" fmla="*/ 230 h 243"/>
                <a:gd name="T56" fmla="*/ 108 w 310"/>
                <a:gd name="T57" fmla="*/ 214 h 243"/>
                <a:gd name="T58" fmla="*/ 77 w 310"/>
                <a:gd name="T59" fmla="*/ 192 h 243"/>
                <a:gd name="T60" fmla="*/ 53 w 310"/>
                <a:gd name="T61" fmla="*/ 162 h 243"/>
                <a:gd name="T62" fmla="*/ 43 w 310"/>
                <a:gd name="T63" fmla="*/ 122 h 243"/>
                <a:gd name="T64" fmla="*/ 0 w 310"/>
                <a:gd name="T65" fmla="*/ 74 h 243"/>
                <a:gd name="T66" fmla="*/ 14 w 310"/>
                <a:gd name="T67" fmla="*/ 65 h 243"/>
                <a:gd name="T68" fmla="*/ 25 w 310"/>
                <a:gd name="T69" fmla="*/ 52 h 243"/>
                <a:gd name="T70" fmla="*/ 32 w 310"/>
                <a:gd name="T71" fmla="*/ 38 h 243"/>
                <a:gd name="T72" fmla="*/ 36 w 310"/>
                <a:gd name="T73"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 h="243">
                  <a:moveTo>
                    <a:pt x="36" y="23"/>
                  </a:moveTo>
                  <a:lnTo>
                    <a:pt x="36" y="20"/>
                  </a:lnTo>
                  <a:lnTo>
                    <a:pt x="36" y="19"/>
                  </a:lnTo>
                  <a:lnTo>
                    <a:pt x="37" y="17"/>
                  </a:lnTo>
                  <a:lnTo>
                    <a:pt x="38" y="15"/>
                  </a:lnTo>
                  <a:lnTo>
                    <a:pt x="55" y="24"/>
                  </a:lnTo>
                  <a:lnTo>
                    <a:pt x="72" y="26"/>
                  </a:lnTo>
                  <a:lnTo>
                    <a:pt x="90" y="26"/>
                  </a:lnTo>
                  <a:lnTo>
                    <a:pt x="109" y="21"/>
                  </a:lnTo>
                  <a:lnTo>
                    <a:pt x="127" y="17"/>
                  </a:lnTo>
                  <a:lnTo>
                    <a:pt x="144" y="10"/>
                  </a:lnTo>
                  <a:lnTo>
                    <a:pt x="162" y="5"/>
                  </a:lnTo>
                  <a:lnTo>
                    <a:pt x="180" y="0"/>
                  </a:lnTo>
                  <a:lnTo>
                    <a:pt x="190" y="0"/>
                  </a:lnTo>
                  <a:lnTo>
                    <a:pt x="201" y="0"/>
                  </a:lnTo>
                  <a:lnTo>
                    <a:pt x="210" y="2"/>
                  </a:lnTo>
                  <a:lnTo>
                    <a:pt x="220" y="5"/>
                  </a:lnTo>
                  <a:lnTo>
                    <a:pt x="228" y="8"/>
                  </a:lnTo>
                  <a:lnTo>
                    <a:pt x="236" y="13"/>
                  </a:lnTo>
                  <a:lnTo>
                    <a:pt x="245" y="18"/>
                  </a:lnTo>
                  <a:lnTo>
                    <a:pt x="252" y="24"/>
                  </a:lnTo>
                  <a:lnTo>
                    <a:pt x="251" y="26"/>
                  </a:lnTo>
                  <a:lnTo>
                    <a:pt x="251" y="27"/>
                  </a:lnTo>
                  <a:lnTo>
                    <a:pt x="249" y="30"/>
                  </a:lnTo>
                  <a:lnTo>
                    <a:pt x="249" y="33"/>
                  </a:lnTo>
                  <a:lnTo>
                    <a:pt x="255" y="37"/>
                  </a:lnTo>
                  <a:lnTo>
                    <a:pt x="260" y="33"/>
                  </a:lnTo>
                  <a:lnTo>
                    <a:pt x="266" y="28"/>
                  </a:lnTo>
                  <a:lnTo>
                    <a:pt x="273" y="26"/>
                  </a:lnTo>
                  <a:lnTo>
                    <a:pt x="284" y="26"/>
                  </a:lnTo>
                  <a:lnTo>
                    <a:pt x="293" y="28"/>
                  </a:lnTo>
                  <a:lnTo>
                    <a:pt x="300" y="34"/>
                  </a:lnTo>
                  <a:lnTo>
                    <a:pt x="305" y="43"/>
                  </a:lnTo>
                  <a:lnTo>
                    <a:pt x="307" y="51"/>
                  </a:lnTo>
                  <a:lnTo>
                    <a:pt x="310" y="60"/>
                  </a:lnTo>
                  <a:lnTo>
                    <a:pt x="310" y="70"/>
                  </a:lnTo>
                  <a:lnTo>
                    <a:pt x="305" y="78"/>
                  </a:lnTo>
                  <a:lnTo>
                    <a:pt x="301" y="83"/>
                  </a:lnTo>
                  <a:lnTo>
                    <a:pt x="299" y="87"/>
                  </a:lnTo>
                  <a:lnTo>
                    <a:pt x="297" y="92"/>
                  </a:lnTo>
                  <a:lnTo>
                    <a:pt x="295" y="98"/>
                  </a:lnTo>
                  <a:lnTo>
                    <a:pt x="300" y="104"/>
                  </a:lnTo>
                  <a:lnTo>
                    <a:pt x="302" y="111"/>
                  </a:lnTo>
                  <a:lnTo>
                    <a:pt x="302" y="118"/>
                  </a:lnTo>
                  <a:lnTo>
                    <a:pt x="300" y="125"/>
                  </a:lnTo>
                  <a:lnTo>
                    <a:pt x="288" y="141"/>
                  </a:lnTo>
                  <a:lnTo>
                    <a:pt x="278" y="157"/>
                  </a:lnTo>
                  <a:lnTo>
                    <a:pt x="266" y="174"/>
                  </a:lnTo>
                  <a:lnTo>
                    <a:pt x="254" y="190"/>
                  </a:lnTo>
                  <a:lnTo>
                    <a:pt x="241" y="207"/>
                  </a:lnTo>
                  <a:lnTo>
                    <a:pt x="227" y="221"/>
                  </a:lnTo>
                  <a:lnTo>
                    <a:pt x="212" y="234"/>
                  </a:lnTo>
                  <a:lnTo>
                    <a:pt x="194" y="243"/>
                  </a:lnTo>
                  <a:lnTo>
                    <a:pt x="175" y="241"/>
                  </a:lnTo>
                  <a:lnTo>
                    <a:pt x="157" y="236"/>
                  </a:lnTo>
                  <a:lnTo>
                    <a:pt x="141" y="230"/>
                  </a:lnTo>
                  <a:lnTo>
                    <a:pt x="124" y="222"/>
                  </a:lnTo>
                  <a:lnTo>
                    <a:pt x="108" y="214"/>
                  </a:lnTo>
                  <a:lnTo>
                    <a:pt x="92" y="203"/>
                  </a:lnTo>
                  <a:lnTo>
                    <a:pt x="77" y="192"/>
                  </a:lnTo>
                  <a:lnTo>
                    <a:pt x="63" y="181"/>
                  </a:lnTo>
                  <a:lnTo>
                    <a:pt x="53" y="162"/>
                  </a:lnTo>
                  <a:lnTo>
                    <a:pt x="49" y="142"/>
                  </a:lnTo>
                  <a:lnTo>
                    <a:pt x="43" y="122"/>
                  </a:lnTo>
                  <a:lnTo>
                    <a:pt x="30" y="105"/>
                  </a:lnTo>
                  <a:lnTo>
                    <a:pt x="0" y="74"/>
                  </a:lnTo>
                  <a:lnTo>
                    <a:pt x="7" y="70"/>
                  </a:lnTo>
                  <a:lnTo>
                    <a:pt x="14" y="65"/>
                  </a:lnTo>
                  <a:lnTo>
                    <a:pt x="20" y="59"/>
                  </a:lnTo>
                  <a:lnTo>
                    <a:pt x="25" y="52"/>
                  </a:lnTo>
                  <a:lnTo>
                    <a:pt x="30" y="45"/>
                  </a:lnTo>
                  <a:lnTo>
                    <a:pt x="32" y="38"/>
                  </a:lnTo>
                  <a:lnTo>
                    <a:pt x="35" y="30"/>
                  </a:lnTo>
                  <a:lnTo>
                    <a:pt x="36" y="23"/>
                  </a:lnTo>
                  <a:close/>
                </a:path>
              </a:pathLst>
            </a:custGeom>
            <a:solidFill>
              <a:srgbClr val="E0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7" name="Freeform 81"/>
            <p:cNvSpPr>
              <a:spLocks/>
            </p:cNvSpPr>
            <p:nvPr/>
          </p:nvSpPr>
          <p:spPr bwMode="auto">
            <a:xfrm>
              <a:off x="4359" y="1697"/>
              <a:ext cx="530" cy="623"/>
            </a:xfrm>
            <a:custGeom>
              <a:avLst/>
              <a:gdLst>
                <a:gd name="T0" fmla="*/ 53 w 530"/>
                <a:gd name="T1" fmla="*/ 202 h 623"/>
                <a:gd name="T2" fmla="*/ 66 w 530"/>
                <a:gd name="T3" fmla="*/ 205 h 623"/>
                <a:gd name="T4" fmla="*/ 86 w 530"/>
                <a:gd name="T5" fmla="*/ 197 h 623"/>
                <a:gd name="T6" fmla="*/ 102 w 530"/>
                <a:gd name="T7" fmla="*/ 183 h 623"/>
                <a:gd name="T8" fmla="*/ 118 w 530"/>
                <a:gd name="T9" fmla="*/ 144 h 623"/>
                <a:gd name="T10" fmla="*/ 177 w 530"/>
                <a:gd name="T11" fmla="*/ 216 h 623"/>
                <a:gd name="T12" fmla="*/ 195 w 530"/>
                <a:gd name="T13" fmla="*/ 221 h 623"/>
                <a:gd name="T14" fmla="*/ 230 w 530"/>
                <a:gd name="T15" fmla="*/ 169 h 623"/>
                <a:gd name="T16" fmla="*/ 277 w 530"/>
                <a:gd name="T17" fmla="*/ 90 h 623"/>
                <a:gd name="T18" fmla="*/ 324 w 530"/>
                <a:gd name="T19" fmla="*/ 12 h 623"/>
                <a:gd name="T20" fmla="*/ 329 w 530"/>
                <a:gd name="T21" fmla="*/ 31 h 623"/>
                <a:gd name="T22" fmla="*/ 316 w 530"/>
                <a:gd name="T23" fmla="*/ 71 h 623"/>
                <a:gd name="T24" fmla="*/ 310 w 530"/>
                <a:gd name="T25" fmla="*/ 112 h 623"/>
                <a:gd name="T26" fmla="*/ 330 w 530"/>
                <a:gd name="T27" fmla="*/ 122 h 623"/>
                <a:gd name="T28" fmla="*/ 361 w 530"/>
                <a:gd name="T29" fmla="*/ 105 h 623"/>
                <a:gd name="T30" fmla="*/ 382 w 530"/>
                <a:gd name="T31" fmla="*/ 69 h 623"/>
                <a:gd name="T32" fmla="*/ 408 w 530"/>
                <a:gd name="T33" fmla="*/ 33 h 623"/>
                <a:gd name="T34" fmla="*/ 440 w 530"/>
                <a:gd name="T35" fmla="*/ 38 h 623"/>
                <a:gd name="T36" fmla="*/ 465 w 530"/>
                <a:gd name="T37" fmla="*/ 60 h 623"/>
                <a:gd name="T38" fmla="*/ 485 w 530"/>
                <a:gd name="T39" fmla="*/ 95 h 623"/>
                <a:gd name="T40" fmla="*/ 505 w 530"/>
                <a:gd name="T41" fmla="*/ 143 h 623"/>
                <a:gd name="T42" fmla="*/ 524 w 530"/>
                <a:gd name="T43" fmla="*/ 192 h 623"/>
                <a:gd name="T44" fmla="*/ 497 w 530"/>
                <a:gd name="T45" fmla="*/ 222 h 623"/>
                <a:gd name="T46" fmla="*/ 447 w 530"/>
                <a:gd name="T47" fmla="*/ 240 h 623"/>
                <a:gd name="T48" fmla="*/ 402 w 530"/>
                <a:gd name="T49" fmla="*/ 269 h 623"/>
                <a:gd name="T50" fmla="*/ 389 w 530"/>
                <a:gd name="T51" fmla="*/ 257 h 623"/>
                <a:gd name="T52" fmla="*/ 382 w 530"/>
                <a:gd name="T53" fmla="*/ 227 h 623"/>
                <a:gd name="T54" fmla="*/ 357 w 530"/>
                <a:gd name="T55" fmla="*/ 218 h 623"/>
                <a:gd name="T56" fmla="*/ 359 w 530"/>
                <a:gd name="T57" fmla="*/ 254 h 623"/>
                <a:gd name="T58" fmla="*/ 380 w 530"/>
                <a:gd name="T59" fmla="*/ 287 h 623"/>
                <a:gd name="T60" fmla="*/ 411 w 530"/>
                <a:gd name="T61" fmla="*/ 311 h 623"/>
                <a:gd name="T62" fmla="*/ 436 w 530"/>
                <a:gd name="T63" fmla="*/ 342 h 623"/>
                <a:gd name="T64" fmla="*/ 448 w 530"/>
                <a:gd name="T65" fmla="*/ 375 h 623"/>
                <a:gd name="T66" fmla="*/ 425 w 530"/>
                <a:gd name="T67" fmla="*/ 406 h 623"/>
                <a:gd name="T68" fmla="*/ 401 w 530"/>
                <a:gd name="T69" fmla="*/ 438 h 623"/>
                <a:gd name="T70" fmla="*/ 381 w 530"/>
                <a:gd name="T71" fmla="*/ 470 h 623"/>
                <a:gd name="T72" fmla="*/ 326 w 530"/>
                <a:gd name="T73" fmla="*/ 516 h 623"/>
                <a:gd name="T74" fmla="*/ 264 w 530"/>
                <a:gd name="T75" fmla="*/ 545 h 623"/>
                <a:gd name="T76" fmla="*/ 211 w 530"/>
                <a:gd name="T77" fmla="*/ 563 h 623"/>
                <a:gd name="T78" fmla="*/ 190 w 530"/>
                <a:gd name="T79" fmla="*/ 587 h 623"/>
                <a:gd name="T80" fmla="*/ 176 w 530"/>
                <a:gd name="T81" fmla="*/ 614 h 623"/>
                <a:gd name="T82" fmla="*/ 160 w 530"/>
                <a:gd name="T83" fmla="*/ 610 h 623"/>
                <a:gd name="T84" fmla="*/ 137 w 530"/>
                <a:gd name="T85" fmla="*/ 601 h 623"/>
                <a:gd name="T86" fmla="*/ 113 w 530"/>
                <a:gd name="T87" fmla="*/ 593 h 623"/>
                <a:gd name="T88" fmla="*/ 135 w 530"/>
                <a:gd name="T89" fmla="*/ 480 h 623"/>
                <a:gd name="T90" fmla="*/ 139 w 530"/>
                <a:gd name="T91" fmla="*/ 379 h 623"/>
                <a:gd name="T92" fmla="*/ 152 w 530"/>
                <a:gd name="T93" fmla="*/ 372 h 623"/>
                <a:gd name="T94" fmla="*/ 130 w 530"/>
                <a:gd name="T95" fmla="*/ 348 h 623"/>
                <a:gd name="T96" fmla="*/ 100 w 530"/>
                <a:gd name="T97" fmla="*/ 322 h 623"/>
                <a:gd name="T98" fmla="*/ 91 w 530"/>
                <a:gd name="T99" fmla="*/ 286 h 623"/>
                <a:gd name="T100" fmla="*/ 97 w 530"/>
                <a:gd name="T101" fmla="*/ 229 h 623"/>
                <a:gd name="T102" fmla="*/ 74 w 530"/>
                <a:gd name="T103" fmla="*/ 229 h 623"/>
                <a:gd name="T104" fmla="*/ 68 w 530"/>
                <a:gd name="T105" fmla="*/ 269 h 623"/>
                <a:gd name="T106" fmla="*/ 71 w 530"/>
                <a:gd name="T107" fmla="*/ 312 h 623"/>
                <a:gd name="T108" fmla="*/ 81 w 530"/>
                <a:gd name="T109" fmla="*/ 349 h 623"/>
                <a:gd name="T110" fmla="*/ 84 w 530"/>
                <a:gd name="T111" fmla="*/ 364 h 623"/>
                <a:gd name="T112" fmla="*/ 66 w 530"/>
                <a:gd name="T113" fmla="*/ 349 h 623"/>
                <a:gd name="T114" fmla="*/ 43 w 530"/>
                <a:gd name="T115" fmla="*/ 306 h 623"/>
                <a:gd name="T116" fmla="*/ 14 w 530"/>
                <a:gd name="T117" fmla="*/ 26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0" h="623">
                  <a:moveTo>
                    <a:pt x="52" y="195"/>
                  </a:moveTo>
                  <a:lnTo>
                    <a:pt x="52" y="198"/>
                  </a:lnTo>
                  <a:lnTo>
                    <a:pt x="53" y="202"/>
                  </a:lnTo>
                  <a:lnTo>
                    <a:pt x="56" y="204"/>
                  </a:lnTo>
                  <a:lnTo>
                    <a:pt x="59" y="205"/>
                  </a:lnTo>
                  <a:lnTo>
                    <a:pt x="66" y="205"/>
                  </a:lnTo>
                  <a:lnTo>
                    <a:pt x="73" y="203"/>
                  </a:lnTo>
                  <a:lnTo>
                    <a:pt x="80" y="201"/>
                  </a:lnTo>
                  <a:lnTo>
                    <a:pt x="86" y="197"/>
                  </a:lnTo>
                  <a:lnTo>
                    <a:pt x="92" y="194"/>
                  </a:lnTo>
                  <a:lnTo>
                    <a:pt x="98" y="188"/>
                  </a:lnTo>
                  <a:lnTo>
                    <a:pt x="102" y="183"/>
                  </a:lnTo>
                  <a:lnTo>
                    <a:pt x="106" y="177"/>
                  </a:lnTo>
                  <a:lnTo>
                    <a:pt x="111" y="161"/>
                  </a:lnTo>
                  <a:lnTo>
                    <a:pt x="118" y="144"/>
                  </a:lnTo>
                  <a:lnTo>
                    <a:pt x="128" y="130"/>
                  </a:lnTo>
                  <a:lnTo>
                    <a:pt x="140" y="116"/>
                  </a:lnTo>
                  <a:lnTo>
                    <a:pt x="177" y="216"/>
                  </a:lnTo>
                  <a:lnTo>
                    <a:pt x="183" y="217"/>
                  </a:lnTo>
                  <a:lnTo>
                    <a:pt x="189" y="220"/>
                  </a:lnTo>
                  <a:lnTo>
                    <a:pt x="195" y="221"/>
                  </a:lnTo>
                  <a:lnTo>
                    <a:pt x="199" y="221"/>
                  </a:lnTo>
                  <a:lnTo>
                    <a:pt x="215" y="195"/>
                  </a:lnTo>
                  <a:lnTo>
                    <a:pt x="230" y="169"/>
                  </a:lnTo>
                  <a:lnTo>
                    <a:pt x="245" y="143"/>
                  </a:lnTo>
                  <a:lnTo>
                    <a:pt x="262" y="116"/>
                  </a:lnTo>
                  <a:lnTo>
                    <a:pt x="277" y="90"/>
                  </a:lnTo>
                  <a:lnTo>
                    <a:pt x="292" y="64"/>
                  </a:lnTo>
                  <a:lnTo>
                    <a:pt x="309" y="38"/>
                  </a:lnTo>
                  <a:lnTo>
                    <a:pt x="324" y="12"/>
                  </a:lnTo>
                  <a:lnTo>
                    <a:pt x="327" y="0"/>
                  </a:lnTo>
                  <a:lnTo>
                    <a:pt x="329" y="15"/>
                  </a:lnTo>
                  <a:lnTo>
                    <a:pt x="329" y="31"/>
                  </a:lnTo>
                  <a:lnTo>
                    <a:pt x="326" y="44"/>
                  </a:lnTo>
                  <a:lnTo>
                    <a:pt x="321" y="58"/>
                  </a:lnTo>
                  <a:lnTo>
                    <a:pt x="316" y="71"/>
                  </a:lnTo>
                  <a:lnTo>
                    <a:pt x="313" y="84"/>
                  </a:lnTo>
                  <a:lnTo>
                    <a:pt x="310" y="98"/>
                  </a:lnTo>
                  <a:lnTo>
                    <a:pt x="310" y="112"/>
                  </a:lnTo>
                  <a:lnTo>
                    <a:pt x="316" y="118"/>
                  </a:lnTo>
                  <a:lnTo>
                    <a:pt x="322" y="121"/>
                  </a:lnTo>
                  <a:lnTo>
                    <a:pt x="330" y="122"/>
                  </a:lnTo>
                  <a:lnTo>
                    <a:pt x="337" y="124"/>
                  </a:lnTo>
                  <a:lnTo>
                    <a:pt x="350" y="116"/>
                  </a:lnTo>
                  <a:lnTo>
                    <a:pt x="361" y="105"/>
                  </a:lnTo>
                  <a:lnTo>
                    <a:pt x="369" y="93"/>
                  </a:lnTo>
                  <a:lnTo>
                    <a:pt x="376" y="82"/>
                  </a:lnTo>
                  <a:lnTo>
                    <a:pt x="382" y="69"/>
                  </a:lnTo>
                  <a:lnTo>
                    <a:pt x="389" y="56"/>
                  </a:lnTo>
                  <a:lnTo>
                    <a:pt x="398" y="44"/>
                  </a:lnTo>
                  <a:lnTo>
                    <a:pt x="408" y="33"/>
                  </a:lnTo>
                  <a:lnTo>
                    <a:pt x="420" y="32"/>
                  </a:lnTo>
                  <a:lnTo>
                    <a:pt x="431" y="33"/>
                  </a:lnTo>
                  <a:lnTo>
                    <a:pt x="440" y="38"/>
                  </a:lnTo>
                  <a:lnTo>
                    <a:pt x="448" y="45"/>
                  </a:lnTo>
                  <a:lnTo>
                    <a:pt x="457" y="52"/>
                  </a:lnTo>
                  <a:lnTo>
                    <a:pt x="465" y="60"/>
                  </a:lnTo>
                  <a:lnTo>
                    <a:pt x="472" y="70"/>
                  </a:lnTo>
                  <a:lnTo>
                    <a:pt x="478" y="78"/>
                  </a:lnTo>
                  <a:lnTo>
                    <a:pt x="485" y="95"/>
                  </a:lnTo>
                  <a:lnTo>
                    <a:pt x="492" y="110"/>
                  </a:lnTo>
                  <a:lnTo>
                    <a:pt x="499" y="126"/>
                  </a:lnTo>
                  <a:lnTo>
                    <a:pt x="505" y="143"/>
                  </a:lnTo>
                  <a:lnTo>
                    <a:pt x="511" y="159"/>
                  </a:lnTo>
                  <a:lnTo>
                    <a:pt x="518" y="176"/>
                  </a:lnTo>
                  <a:lnTo>
                    <a:pt x="524" y="192"/>
                  </a:lnTo>
                  <a:lnTo>
                    <a:pt x="530" y="209"/>
                  </a:lnTo>
                  <a:lnTo>
                    <a:pt x="513" y="216"/>
                  </a:lnTo>
                  <a:lnTo>
                    <a:pt x="497" y="222"/>
                  </a:lnTo>
                  <a:lnTo>
                    <a:pt x="480" y="228"/>
                  </a:lnTo>
                  <a:lnTo>
                    <a:pt x="464" y="234"/>
                  </a:lnTo>
                  <a:lnTo>
                    <a:pt x="447" y="240"/>
                  </a:lnTo>
                  <a:lnTo>
                    <a:pt x="432" y="248"/>
                  </a:lnTo>
                  <a:lnTo>
                    <a:pt x="416" y="257"/>
                  </a:lnTo>
                  <a:lnTo>
                    <a:pt x="402" y="269"/>
                  </a:lnTo>
                  <a:lnTo>
                    <a:pt x="395" y="268"/>
                  </a:lnTo>
                  <a:lnTo>
                    <a:pt x="392" y="263"/>
                  </a:lnTo>
                  <a:lnTo>
                    <a:pt x="389" y="257"/>
                  </a:lnTo>
                  <a:lnTo>
                    <a:pt x="387" y="252"/>
                  </a:lnTo>
                  <a:lnTo>
                    <a:pt x="383" y="240"/>
                  </a:lnTo>
                  <a:lnTo>
                    <a:pt x="382" y="227"/>
                  </a:lnTo>
                  <a:lnTo>
                    <a:pt x="377" y="216"/>
                  </a:lnTo>
                  <a:lnTo>
                    <a:pt x="368" y="209"/>
                  </a:lnTo>
                  <a:lnTo>
                    <a:pt x="357" y="218"/>
                  </a:lnTo>
                  <a:lnTo>
                    <a:pt x="355" y="229"/>
                  </a:lnTo>
                  <a:lnTo>
                    <a:pt x="356" y="242"/>
                  </a:lnTo>
                  <a:lnTo>
                    <a:pt x="359" y="254"/>
                  </a:lnTo>
                  <a:lnTo>
                    <a:pt x="364" y="266"/>
                  </a:lnTo>
                  <a:lnTo>
                    <a:pt x="372" y="277"/>
                  </a:lnTo>
                  <a:lnTo>
                    <a:pt x="380" y="287"/>
                  </a:lnTo>
                  <a:lnTo>
                    <a:pt x="390" y="295"/>
                  </a:lnTo>
                  <a:lnTo>
                    <a:pt x="407" y="299"/>
                  </a:lnTo>
                  <a:lnTo>
                    <a:pt x="411" y="311"/>
                  </a:lnTo>
                  <a:lnTo>
                    <a:pt x="418" y="321"/>
                  </a:lnTo>
                  <a:lnTo>
                    <a:pt x="427" y="332"/>
                  </a:lnTo>
                  <a:lnTo>
                    <a:pt x="436" y="342"/>
                  </a:lnTo>
                  <a:lnTo>
                    <a:pt x="444" y="353"/>
                  </a:lnTo>
                  <a:lnTo>
                    <a:pt x="448" y="364"/>
                  </a:lnTo>
                  <a:lnTo>
                    <a:pt x="448" y="375"/>
                  </a:lnTo>
                  <a:lnTo>
                    <a:pt x="441" y="387"/>
                  </a:lnTo>
                  <a:lnTo>
                    <a:pt x="433" y="397"/>
                  </a:lnTo>
                  <a:lnTo>
                    <a:pt x="425" y="406"/>
                  </a:lnTo>
                  <a:lnTo>
                    <a:pt x="416" y="417"/>
                  </a:lnTo>
                  <a:lnTo>
                    <a:pt x="409" y="426"/>
                  </a:lnTo>
                  <a:lnTo>
                    <a:pt x="401" y="438"/>
                  </a:lnTo>
                  <a:lnTo>
                    <a:pt x="394" y="449"/>
                  </a:lnTo>
                  <a:lnTo>
                    <a:pt x="388" y="459"/>
                  </a:lnTo>
                  <a:lnTo>
                    <a:pt x="381" y="470"/>
                  </a:lnTo>
                  <a:lnTo>
                    <a:pt x="363" y="486"/>
                  </a:lnTo>
                  <a:lnTo>
                    <a:pt x="344" y="502"/>
                  </a:lnTo>
                  <a:lnTo>
                    <a:pt x="326" y="516"/>
                  </a:lnTo>
                  <a:lnTo>
                    <a:pt x="305" y="528"/>
                  </a:lnTo>
                  <a:lnTo>
                    <a:pt x="285" y="537"/>
                  </a:lnTo>
                  <a:lnTo>
                    <a:pt x="264" y="545"/>
                  </a:lnTo>
                  <a:lnTo>
                    <a:pt x="242" y="551"/>
                  </a:lnTo>
                  <a:lnTo>
                    <a:pt x="219" y="556"/>
                  </a:lnTo>
                  <a:lnTo>
                    <a:pt x="211" y="563"/>
                  </a:lnTo>
                  <a:lnTo>
                    <a:pt x="204" y="570"/>
                  </a:lnTo>
                  <a:lnTo>
                    <a:pt x="197" y="578"/>
                  </a:lnTo>
                  <a:lnTo>
                    <a:pt x="190" y="587"/>
                  </a:lnTo>
                  <a:lnTo>
                    <a:pt x="184" y="595"/>
                  </a:lnTo>
                  <a:lnTo>
                    <a:pt x="179" y="604"/>
                  </a:lnTo>
                  <a:lnTo>
                    <a:pt x="176" y="614"/>
                  </a:lnTo>
                  <a:lnTo>
                    <a:pt x="172" y="623"/>
                  </a:lnTo>
                  <a:lnTo>
                    <a:pt x="166" y="616"/>
                  </a:lnTo>
                  <a:lnTo>
                    <a:pt x="160" y="610"/>
                  </a:lnTo>
                  <a:lnTo>
                    <a:pt x="152" y="607"/>
                  </a:lnTo>
                  <a:lnTo>
                    <a:pt x="145" y="603"/>
                  </a:lnTo>
                  <a:lnTo>
                    <a:pt x="137" y="601"/>
                  </a:lnTo>
                  <a:lnTo>
                    <a:pt x="128" y="598"/>
                  </a:lnTo>
                  <a:lnTo>
                    <a:pt x="121" y="596"/>
                  </a:lnTo>
                  <a:lnTo>
                    <a:pt x="113" y="593"/>
                  </a:lnTo>
                  <a:lnTo>
                    <a:pt x="120" y="581"/>
                  </a:lnTo>
                  <a:lnTo>
                    <a:pt x="127" y="531"/>
                  </a:lnTo>
                  <a:lnTo>
                    <a:pt x="135" y="480"/>
                  </a:lnTo>
                  <a:lnTo>
                    <a:pt x="139" y="430"/>
                  </a:lnTo>
                  <a:lnTo>
                    <a:pt x="135" y="380"/>
                  </a:lnTo>
                  <a:lnTo>
                    <a:pt x="139" y="379"/>
                  </a:lnTo>
                  <a:lnTo>
                    <a:pt x="144" y="378"/>
                  </a:lnTo>
                  <a:lnTo>
                    <a:pt x="148" y="375"/>
                  </a:lnTo>
                  <a:lnTo>
                    <a:pt x="152" y="372"/>
                  </a:lnTo>
                  <a:lnTo>
                    <a:pt x="151" y="360"/>
                  </a:lnTo>
                  <a:lnTo>
                    <a:pt x="140" y="354"/>
                  </a:lnTo>
                  <a:lnTo>
                    <a:pt x="130" y="348"/>
                  </a:lnTo>
                  <a:lnTo>
                    <a:pt x="119" y="340"/>
                  </a:lnTo>
                  <a:lnTo>
                    <a:pt x="108" y="332"/>
                  </a:lnTo>
                  <a:lnTo>
                    <a:pt x="100" y="322"/>
                  </a:lnTo>
                  <a:lnTo>
                    <a:pt x="94" y="311"/>
                  </a:lnTo>
                  <a:lnTo>
                    <a:pt x="91" y="299"/>
                  </a:lnTo>
                  <a:lnTo>
                    <a:pt x="91" y="286"/>
                  </a:lnTo>
                  <a:lnTo>
                    <a:pt x="93" y="267"/>
                  </a:lnTo>
                  <a:lnTo>
                    <a:pt x="95" y="248"/>
                  </a:lnTo>
                  <a:lnTo>
                    <a:pt x="97" y="229"/>
                  </a:lnTo>
                  <a:lnTo>
                    <a:pt x="92" y="211"/>
                  </a:lnTo>
                  <a:lnTo>
                    <a:pt x="81" y="218"/>
                  </a:lnTo>
                  <a:lnTo>
                    <a:pt x="74" y="229"/>
                  </a:lnTo>
                  <a:lnTo>
                    <a:pt x="69" y="241"/>
                  </a:lnTo>
                  <a:lnTo>
                    <a:pt x="68" y="255"/>
                  </a:lnTo>
                  <a:lnTo>
                    <a:pt x="68" y="269"/>
                  </a:lnTo>
                  <a:lnTo>
                    <a:pt x="69" y="285"/>
                  </a:lnTo>
                  <a:lnTo>
                    <a:pt x="71" y="299"/>
                  </a:lnTo>
                  <a:lnTo>
                    <a:pt x="71" y="312"/>
                  </a:lnTo>
                  <a:lnTo>
                    <a:pt x="73" y="325"/>
                  </a:lnTo>
                  <a:lnTo>
                    <a:pt x="75" y="338"/>
                  </a:lnTo>
                  <a:lnTo>
                    <a:pt x="81" y="349"/>
                  </a:lnTo>
                  <a:lnTo>
                    <a:pt x="91" y="360"/>
                  </a:lnTo>
                  <a:lnTo>
                    <a:pt x="87" y="362"/>
                  </a:lnTo>
                  <a:lnTo>
                    <a:pt x="84" y="364"/>
                  </a:lnTo>
                  <a:lnTo>
                    <a:pt x="79" y="365"/>
                  </a:lnTo>
                  <a:lnTo>
                    <a:pt x="75" y="362"/>
                  </a:lnTo>
                  <a:lnTo>
                    <a:pt x="66" y="349"/>
                  </a:lnTo>
                  <a:lnTo>
                    <a:pt x="58" y="335"/>
                  </a:lnTo>
                  <a:lnTo>
                    <a:pt x="50" y="320"/>
                  </a:lnTo>
                  <a:lnTo>
                    <a:pt x="43" y="306"/>
                  </a:lnTo>
                  <a:lnTo>
                    <a:pt x="35" y="292"/>
                  </a:lnTo>
                  <a:lnTo>
                    <a:pt x="26" y="279"/>
                  </a:lnTo>
                  <a:lnTo>
                    <a:pt x="14" y="268"/>
                  </a:lnTo>
                  <a:lnTo>
                    <a:pt x="0" y="259"/>
                  </a:lnTo>
                  <a:lnTo>
                    <a:pt x="52" y="195"/>
                  </a:lnTo>
                  <a:close/>
                </a:path>
              </a:pathLst>
            </a:custGeom>
            <a:solidFill>
              <a:srgbClr val="99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8" name="Freeform 82"/>
            <p:cNvSpPr>
              <a:spLocks/>
            </p:cNvSpPr>
            <p:nvPr/>
          </p:nvSpPr>
          <p:spPr bwMode="auto">
            <a:xfrm>
              <a:off x="4343" y="2284"/>
              <a:ext cx="168" cy="222"/>
            </a:xfrm>
            <a:custGeom>
              <a:avLst/>
              <a:gdLst>
                <a:gd name="T0" fmla="*/ 130 w 168"/>
                <a:gd name="T1" fmla="*/ 32 h 222"/>
                <a:gd name="T2" fmla="*/ 135 w 168"/>
                <a:gd name="T3" fmla="*/ 33 h 222"/>
                <a:gd name="T4" fmla="*/ 141 w 168"/>
                <a:gd name="T5" fmla="*/ 35 h 222"/>
                <a:gd name="T6" fmla="*/ 146 w 168"/>
                <a:gd name="T7" fmla="*/ 36 h 222"/>
                <a:gd name="T8" fmla="*/ 150 w 168"/>
                <a:gd name="T9" fmla="*/ 39 h 222"/>
                <a:gd name="T10" fmla="*/ 155 w 168"/>
                <a:gd name="T11" fmla="*/ 41 h 222"/>
                <a:gd name="T12" fmla="*/ 160 w 168"/>
                <a:gd name="T13" fmla="*/ 45 h 222"/>
                <a:gd name="T14" fmla="*/ 164 w 168"/>
                <a:gd name="T15" fmla="*/ 48 h 222"/>
                <a:gd name="T16" fmla="*/ 168 w 168"/>
                <a:gd name="T17" fmla="*/ 52 h 222"/>
                <a:gd name="T18" fmla="*/ 156 w 168"/>
                <a:gd name="T19" fmla="*/ 72 h 222"/>
                <a:gd name="T20" fmla="*/ 146 w 168"/>
                <a:gd name="T21" fmla="*/ 92 h 222"/>
                <a:gd name="T22" fmla="*/ 135 w 168"/>
                <a:gd name="T23" fmla="*/ 113 h 222"/>
                <a:gd name="T24" fmla="*/ 126 w 168"/>
                <a:gd name="T25" fmla="*/ 134 h 222"/>
                <a:gd name="T26" fmla="*/ 116 w 168"/>
                <a:gd name="T27" fmla="*/ 155 h 222"/>
                <a:gd name="T28" fmla="*/ 108 w 168"/>
                <a:gd name="T29" fmla="*/ 178 h 222"/>
                <a:gd name="T30" fmla="*/ 100 w 168"/>
                <a:gd name="T31" fmla="*/ 199 h 222"/>
                <a:gd name="T32" fmla="*/ 91 w 168"/>
                <a:gd name="T33" fmla="*/ 222 h 222"/>
                <a:gd name="T34" fmla="*/ 81 w 168"/>
                <a:gd name="T35" fmla="*/ 193 h 222"/>
                <a:gd name="T36" fmla="*/ 70 w 168"/>
                <a:gd name="T37" fmla="*/ 165 h 222"/>
                <a:gd name="T38" fmla="*/ 59 w 168"/>
                <a:gd name="T39" fmla="*/ 138 h 222"/>
                <a:gd name="T40" fmla="*/ 48 w 168"/>
                <a:gd name="T41" fmla="*/ 111 h 222"/>
                <a:gd name="T42" fmla="*/ 36 w 168"/>
                <a:gd name="T43" fmla="*/ 82 h 222"/>
                <a:gd name="T44" fmla="*/ 24 w 168"/>
                <a:gd name="T45" fmla="*/ 55 h 222"/>
                <a:gd name="T46" fmla="*/ 12 w 168"/>
                <a:gd name="T47" fmla="*/ 28 h 222"/>
                <a:gd name="T48" fmla="*/ 0 w 168"/>
                <a:gd name="T49" fmla="*/ 0 h 222"/>
                <a:gd name="T50" fmla="*/ 17 w 168"/>
                <a:gd name="T51" fmla="*/ 1 h 222"/>
                <a:gd name="T52" fmla="*/ 33 w 168"/>
                <a:gd name="T53" fmla="*/ 3 h 222"/>
                <a:gd name="T54" fmla="*/ 49 w 168"/>
                <a:gd name="T55" fmla="*/ 7 h 222"/>
                <a:gd name="T56" fmla="*/ 65 w 168"/>
                <a:gd name="T57" fmla="*/ 11 h 222"/>
                <a:gd name="T58" fmla="*/ 82 w 168"/>
                <a:gd name="T59" fmla="*/ 16 h 222"/>
                <a:gd name="T60" fmla="*/ 97 w 168"/>
                <a:gd name="T61" fmla="*/ 22 h 222"/>
                <a:gd name="T62" fmla="*/ 114 w 168"/>
                <a:gd name="T63" fmla="*/ 27 h 222"/>
                <a:gd name="T64" fmla="*/ 130 w 168"/>
                <a:gd name="T65" fmla="*/ 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222">
                  <a:moveTo>
                    <a:pt x="130" y="32"/>
                  </a:moveTo>
                  <a:lnTo>
                    <a:pt x="135" y="33"/>
                  </a:lnTo>
                  <a:lnTo>
                    <a:pt x="141" y="35"/>
                  </a:lnTo>
                  <a:lnTo>
                    <a:pt x="146" y="36"/>
                  </a:lnTo>
                  <a:lnTo>
                    <a:pt x="150" y="39"/>
                  </a:lnTo>
                  <a:lnTo>
                    <a:pt x="155" y="41"/>
                  </a:lnTo>
                  <a:lnTo>
                    <a:pt x="160" y="45"/>
                  </a:lnTo>
                  <a:lnTo>
                    <a:pt x="164" y="48"/>
                  </a:lnTo>
                  <a:lnTo>
                    <a:pt x="168" y="52"/>
                  </a:lnTo>
                  <a:lnTo>
                    <a:pt x="156" y="72"/>
                  </a:lnTo>
                  <a:lnTo>
                    <a:pt x="146" y="92"/>
                  </a:lnTo>
                  <a:lnTo>
                    <a:pt x="135" y="113"/>
                  </a:lnTo>
                  <a:lnTo>
                    <a:pt x="126" y="134"/>
                  </a:lnTo>
                  <a:lnTo>
                    <a:pt x="116" y="155"/>
                  </a:lnTo>
                  <a:lnTo>
                    <a:pt x="108" y="178"/>
                  </a:lnTo>
                  <a:lnTo>
                    <a:pt x="100" y="199"/>
                  </a:lnTo>
                  <a:lnTo>
                    <a:pt x="91" y="222"/>
                  </a:lnTo>
                  <a:lnTo>
                    <a:pt x="81" y="193"/>
                  </a:lnTo>
                  <a:lnTo>
                    <a:pt x="70" y="165"/>
                  </a:lnTo>
                  <a:lnTo>
                    <a:pt x="59" y="138"/>
                  </a:lnTo>
                  <a:lnTo>
                    <a:pt x="48" y="111"/>
                  </a:lnTo>
                  <a:lnTo>
                    <a:pt x="36" y="82"/>
                  </a:lnTo>
                  <a:lnTo>
                    <a:pt x="24" y="55"/>
                  </a:lnTo>
                  <a:lnTo>
                    <a:pt x="12" y="28"/>
                  </a:lnTo>
                  <a:lnTo>
                    <a:pt x="0" y="0"/>
                  </a:lnTo>
                  <a:lnTo>
                    <a:pt x="17" y="1"/>
                  </a:lnTo>
                  <a:lnTo>
                    <a:pt x="33" y="3"/>
                  </a:lnTo>
                  <a:lnTo>
                    <a:pt x="49" y="7"/>
                  </a:lnTo>
                  <a:lnTo>
                    <a:pt x="65" y="11"/>
                  </a:lnTo>
                  <a:lnTo>
                    <a:pt x="82" y="16"/>
                  </a:lnTo>
                  <a:lnTo>
                    <a:pt x="97" y="22"/>
                  </a:lnTo>
                  <a:lnTo>
                    <a:pt x="114" y="27"/>
                  </a:lnTo>
                  <a:lnTo>
                    <a:pt x="130" y="32"/>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39" name="Freeform 83"/>
            <p:cNvSpPr>
              <a:spLocks/>
            </p:cNvSpPr>
            <p:nvPr/>
          </p:nvSpPr>
          <p:spPr bwMode="auto">
            <a:xfrm>
              <a:off x="4398" y="1376"/>
              <a:ext cx="383" cy="419"/>
            </a:xfrm>
            <a:custGeom>
              <a:avLst/>
              <a:gdLst>
                <a:gd name="T0" fmla="*/ 36 w 383"/>
                <a:gd name="T1" fmla="*/ 30 h 419"/>
                <a:gd name="T2" fmla="*/ 72 w 383"/>
                <a:gd name="T3" fmla="*/ 11 h 419"/>
                <a:gd name="T4" fmla="*/ 109 w 383"/>
                <a:gd name="T5" fmla="*/ 1 h 419"/>
                <a:gd name="T6" fmla="*/ 150 w 383"/>
                <a:gd name="T7" fmla="*/ 3 h 419"/>
                <a:gd name="T8" fmla="*/ 193 w 383"/>
                <a:gd name="T9" fmla="*/ 14 h 419"/>
                <a:gd name="T10" fmla="*/ 230 w 383"/>
                <a:gd name="T11" fmla="*/ 45 h 419"/>
                <a:gd name="T12" fmla="*/ 259 w 383"/>
                <a:gd name="T13" fmla="*/ 86 h 419"/>
                <a:gd name="T14" fmla="*/ 287 w 383"/>
                <a:gd name="T15" fmla="*/ 129 h 419"/>
                <a:gd name="T16" fmla="*/ 334 w 383"/>
                <a:gd name="T17" fmla="*/ 197 h 419"/>
                <a:gd name="T18" fmla="*/ 343 w 383"/>
                <a:gd name="T19" fmla="*/ 229 h 419"/>
                <a:gd name="T20" fmla="*/ 354 w 383"/>
                <a:gd name="T21" fmla="*/ 261 h 419"/>
                <a:gd name="T22" fmla="*/ 368 w 383"/>
                <a:gd name="T23" fmla="*/ 292 h 419"/>
                <a:gd name="T24" fmla="*/ 383 w 383"/>
                <a:gd name="T25" fmla="*/ 321 h 419"/>
                <a:gd name="T26" fmla="*/ 367 w 383"/>
                <a:gd name="T27" fmla="*/ 326 h 419"/>
                <a:gd name="T28" fmla="*/ 350 w 383"/>
                <a:gd name="T29" fmla="*/ 338 h 419"/>
                <a:gd name="T30" fmla="*/ 336 w 383"/>
                <a:gd name="T31" fmla="*/ 353 h 419"/>
                <a:gd name="T32" fmla="*/ 327 w 383"/>
                <a:gd name="T33" fmla="*/ 371 h 419"/>
                <a:gd name="T34" fmla="*/ 320 w 383"/>
                <a:gd name="T35" fmla="*/ 397 h 419"/>
                <a:gd name="T36" fmla="*/ 305 w 383"/>
                <a:gd name="T37" fmla="*/ 419 h 419"/>
                <a:gd name="T38" fmla="*/ 297 w 383"/>
                <a:gd name="T39" fmla="*/ 418 h 419"/>
                <a:gd name="T40" fmla="*/ 291 w 383"/>
                <a:gd name="T41" fmla="*/ 412 h 419"/>
                <a:gd name="T42" fmla="*/ 311 w 383"/>
                <a:gd name="T43" fmla="*/ 348 h 419"/>
                <a:gd name="T44" fmla="*/ 302 w 383"/>
                <a:gd name="T45" fmla="*/ 286 h 419"/>
                <a:gd name="T46" fmla="*/ 278 w 383"/>
                <a:gd name="T47" fmla="*/ 267 h 419"/>
                <a:gd name="T48" fmla="*/ 268 w 383"/>
                <a:gd name="T49" fmla="*/ 236 h 419"/>
                <a:gd name="T50" fmla="*/ 278 w 383"/>
                <a:gd name="T51" fmla="*/ 213 h 419"/>
                <a:gd name="T52" fmla="*/ 277 w 383"/>
                <a:gd name="T53" fmla="*/ 188 h 419"/>
                <a:gd name="T54" fmla="*/ 265 w 383"/>
                <a:gd name="T55" fmla="*/ 165 h 419"/>
                <a:gd name="T56" fmla="*/ 245 w 383"/>
                <a:gd name="T57" fmla="*/ 150 h 419"/>
                <a:gd name="T58" fmla="*/ 213 w 383"/>
                <a:gd name="T59" fmla="*/ 144 h 419"/>
                <a:gd name="T60" fmla="*/ 198 w 383"/>
                <a:gd name="T61" fmla="*/ 135 h 419"/>
                <a:gd name="T62" fmla="*/ 180 w 383"/>
                <a:gd name="T63" fmla="*/ 126 h 419"/>
                <a:gd name="T64" fmla="*/ 163 w 383"/>
                <a:gd name="T65" fmla="*/ 122 h 419"/>
                <a:gd name="T66" fmla="*/ 134 w 383"/>
                <a:gd name="T67" fmla="*/ 121 h 419"/>
                <a:gd name="T68" fmla="*/ 96 w 383"/>
                <a:gd name="T69" fmla="*/ 133 h 419"/>
                <a:gd name="T70" fmla="*/ 59 w 383"/>
                <a:gd name="T71" fmla="*/ 145 h 419"/>
                <a:gd name="T72" fmla="*/ 22 w 383"/>
                <a:gd name="T73" fmla="*/ 144 h 419"/>
                <a:gd name="T74" fmla="*/ 4 w 383"/>
                <a:gd name="T75" fmla="*/ 130 h 419"/>
                <a:gd name="T76" fmla="*/ 8 w 383"/>
                <a:gd name="T77" fmla="*/ 123 h 419"/>
                <a:gd name="T78" fmla="*/ 0 w 383"/>
                <a:gd name="T79" fmla="*/ 115 h 419"/>
                <a:gd name="T80" fmla="*/ 8 w 383"/>
                <a:gd name="T81" fmla="*/ 77 h 419"/>
                <a:gd name="T82" fmla="*/ 21 w 383"/>
                <a:gd name="T83" fmla="*/ 4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419">
                  <a:moveTo>
                    <a:pt x="21" y="41"/>
                  </a:moveTo>
                  <a:lnTo>
                    <a:pt x="36" y="30"/>
                  </a:lnTo>
                  <a:lnTo>
                    <a:pt x="53" y="19"/>
                  </a:lnTo>
                  <a:lnTo>
                    <a:pt x="72" y="11"/>
                  </a:lnTo>
                  <a:lnTo>
                    <a:pt x="91" y="5"/>
                  </a:lnTo>
                  <a:lnTo>
                    <a:pt x="109" y="1"/>
                  </a:lnTo>
                  <a:lnTo>
                    <a:pt x="130" y="0"/>
                  </a:lnTo>
                  <a:lnTo>
                    <a:pt x="150" y="3"/>
                  </a:lnTo>
                  <a:lnTo>
                    <a:pt x="170" y="6"/>
                  </a:lnTo>
                  <a:lnTo>
                    <a:pt x="193" y="14"/>
                  </a:lnTo>
                  <a:lnTo>
                    <a:pt x="213" y="28"/>
                  </a:lnTo>
                  <a:lnTo>
                    <a:pt x="230" y="45"/>
                  </a:lnTo>
                  <a:lnTo>
                    <a:pt x="245" y="65"/>
                  </a:lnTo>
                  <a:lnTo>
                    <a:pt x="259" y="86"/>
                  </a:lnTo>
                  <a:lnTo>
                    <a:pt x="272" y="108"/>
                  </a:lnTo>
                  <a:lnTo>
                    <a:pt x="287" y="129"/>
                  </a:lnTo>
                  <a:lnTo>
                    <a:pt x="303" y="148"/>
                  </a:lnTo>
                  <a:lnTo>
                    <a:pt x="334" y="197"/>
                  </a:lnTo>
                  <a:lnTo>
                    <a:pt x="338" y="214"/>
                  </a:lnTo>
                  <a:lnTo>
                    <a:pt x="343" y="229"/>
                  </a:lnTo>
                  <a:lnTo>
                    <a:pt x="348" y="246"/>
                  </a:lnTo>
                  <a:lnTo>
                    <a:pt x="354" y="261"/>
                  </a:lnTo>
                  <a:lnTo>
                    <a:pt x="361" y="276"/>
                  </a:lnTo>
                  <a:lnTo>
                    <a:pt x="368" y="292"/>
                  </a:lnTo>
                  <a:lnTo>
                    <a:pt x="375" y="307"/>
                  </a:lnTo>
                  <a:lnTo>
                    <a:pt x="383" y="321"/>
                  </a:lnTo>
                  <a:lnTo>
                    <a:pt x="375" y="322"/>
                  </a:lnTo>
                  <a:lnTo>
                    <a:pt x="367" y="326"/>
                  </a:lnTo>
                  <a:lnTo>
                    <a:pt x="359" y="331"/>
                  </a:lnTo>
                  <a:lnTo>
                    <a:pt x="350" y="338"/>
                  </a:lnTo>
                  <a:lnTo>
                    <a:pt x="343" y="345"/>
                  </a:lnTo>
                  <a:lnTo>
                    <a:pt x="336" y="353"/>
                  </a:lnTo>
                  <a:lnTo>
                    <a:pt x="331" y="361"/>
                  </a:lnTo>
                  <a:lnTo>
                    <a:pt x="327" y="371"/>
                  </a:lnTo>
                  <a:lnTo>
                    <a:pt x="325" y="385"/>
                  </a:lnTo>
                  <a:lnTo>
                    <a:pt x="320" y="397"/>
                  </a:lnTo>
                  <a:lnTo>
                    <a:pt x="313" y="407"/>
                  </a:lnTo>
                  <a:lnTo>
                    <a:pt x="305" y="419"/>
                  </a:lnTo>
                  <a:lnTo>
                    <a:pt x="301" y="419"/>
                  </a:lnTo>
                  <a:lnTo>
                    <a:pt x="297" y="418"/>
                  </a:lnTo>
                  <a:lnTo>
                    <a:pt x="294" y="416"/>
                  </a:lnTo>
                  <a:lnTo>
                    <a:pt x="291" y="412"/>
                  </a:lnTo>
                  <a:lnTo>
                    <a:pt x="303" y="383"/>
                  </a:lnTo>
                  <a:lnTo>
                    <a:pt x="311" y="348"/>
                  </a:lnTo>
                  <a:lnTo>
                    <a:pt x="311" y="315"/>
                  </a:lnTo>
                  <a:lnTo>
                    <a:pt x="302" y="286"/>
                  </a:lnTo>
                  <a:lnTo>
                    <a:pt x="288" y="279"/>
                  </a:lnTo>
                  <a:lnTo>
                    <a:pt x="278" y="267"/>
                  </a:lnTo>
                  <a:lnTo>
                    <a:pt x="271" y="252"/>
                  </a:lnTo>
                  <a:lnTo>
                    <a:pt x="268" y="236"/>
                  </a:lnTo>
                  <a:lnTo>
                    <a:pt x="272" y="224"/>
                  </a:lnTo>
                  <a:lnTo>
                    <a:pt x="278" y="213"/>
                  </a:lnTo>
                  <a:lnTo>
                    <a:pt x="281" y="201"/>
                  </a:lnTo>
                  <a:lnTo>
                    <a:pt x="277" y="188"/>
                  </a:lnTo>
                  <a:lnTo>
                    <a:pt x="272" y="176"/>
                  </a:lnTo>
                  <a:lnTo>
                    <a:pt x="265" y="165"/>
                  </a:lnTo>
                  <a:lnTo>
                    <a:pt x="256" y="157"/>
                  </a:lnTo>
                  <a:lnTo>
                    <a:pt x="245" y="150"/>
                  </a:lnTo>
                  <a:lnTo>
                    <a:pt x="220" y="151"/>
                  </a:lnTo>
                  <a:lnTo>
                    <a:pt x="213" y="144"/>
                  </a:lnTo>
                  <a:lnTo>
                    <a:pt x="206" y="138"/>
                  </a:lnTo>
                  <a:lnTo>
                    <a:pt x="198" y="135"/>
                  </a:lnTo>
                  <a:lnTo>
                    <a:pt x="190" y="130"/>
                  </a:lnTo>
                  <a:lnTo>
                    <a:pt x="180" y="126"/>
                  </a:lnTo>
                  <a:lnTo>
                    <a:pt x="171" y="124"/>
                  </a:lnTo>
                  <a:lnTo>
                    <a:pt x="163" y="122"/>
                  </a:lnTo>
                  <a:lnTo>
                    <a:pt x="153" y="118"/>
                  </a:lnTo>
                  <a:lnTo>
                    <a:pt x="134" y="121"/>
                  </a:lnTo>
                  <a:lnTo>
                    <a:pt x="115" y="126"/>
                  </a:lnTo>
                  <a:lnTo>
                    <a:pt x="96" y="133"/>
                  </a:lnTo>
                  <a:lnTo>
                    <a:pt x="78" y="141"/>
                  </a:lnTo>
                  <a:lnTo>
                    <a:pt x="59" y="145"/>
                  </a:lnTo>
                  <a:lnTo>
                    <a:pt x="41" y="148"/>
                  </a:lnTo>
                  <a:lnTo>
                    <a:pt x="22" y="144"/>
                  </a:lnTo>
                  <a:lnTo>
                    <a:pt x="3" y="133"/>
                  </a:lnTo>
                  <a:lnTo>
                    <a:pt x="4" y="130"/>
                  </a:lnTo>
                  <a:lnTo>
                    <a:pt x="7" y="126"/>
                  </a:lnTo>
                  <a:lnTo>
                    <a:pt x="8" y="123"/>
                  </a:lnTo>
                  <a:lnTo>
                    <a:pt x="7" y="119"/>
                  </a:lnTo>
                  <a:lnTo>
                    <a:pt x="0" y="115"/>
                  </a:lnTo>
                  <a:lnTo>
                    <a:pt x="4" y="96"/>
                  </a:lnTo>
                  <a:lnTo>
                    <a:pt x="8" y="77"/>
                  </a:lnTo>
                  <a:lnTo>
                    <a:pt x="13" y="58"/>
                  </a:lnTo>
                  <a:lnTo>
                    <a:pt x="21" y="41"/>
                  </a:lnTo>
                  <a:close/>
                </a:path>
              </a:pathLst>
            </a:custGeom>
            <a:solidFill>
              <a:srgbClr val="F7F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0" name="Freeform 84"/>
            <p:cNvSpPr>
              <a:spLocks/>
            </p:cNvSpPr>
            <p:nvPr/>
          </p:nvSpPr>
          <p:spPr bwMode="auto">
            <a:xfrm>
              <a:off x="4407" y="1603"/>
              <a:ext cx="26" cy="61"/>
            </a:xfrm>
            <a:custGeom>
              <a:avLst/>
              <a:gdLst>
                <a:gd name="T0" fmla="*/ 19 w 26"/>
                <a:gd name="T1" fmla="*/ 0 h 61"/>
                <a:gd name="T2" fmla="*/ 20 w 26"/>
                <a:gd name="T3" fmla="*/ 14 h 61"/>
                <a:gd name="T4" fmla="*/ 25 w 26"/>
                <a:gd name="T5" fmla="*/ 28 h 61"/>
                <a:gd name="T6" fmla="*/ 26 w 26"/>
                <a:gd name="T7" fmla="*/ 42 h 61"/>
                <a:gd name="T8" fmla="*/ 21 w 26"/>
                <a:gd name="T9" fmla="*/ 58 h 61"/>
                <a:gd name="T10" fmla="*/ 18 w 26"/>
                <a:gd name="T11" fmla="*/ 59 h 61"/>
                <a:gd name="T12" fmla="*/ 14 w 26"/>
                <a:gd name="T13" fmla="*/ 60 h 61"/>
                <a:gd name="T14" fmla="*/ 11 w 26"/>
                <a:gd name="T15" fmla="*/ 61 h 61"/>
                <a:gd name="T16" fmla="*/ 7 w 26"/>
                <a:gd name="T17" fmla="*/ 61 h 61"/>
                <a:gd name="T18" fmla="*/ 0 w 26"/>
                <a:gd name="T19" fmla="*/ 47 h 61"/>
                <a:gd name="T20" fmla="*/ 1 w 26"/>
                <a:gd name="T21" fmla="*/ 32 h 61"/>
                <a:gd name="T22" fmla="*/ 7 w 26"/>
                <a:gd name="T23" fmla="*/ 17 h 61"/>
                <a:gd name="T24" fmla="*/ 12 w 26"/>
                <a:gd name="T25" fmla="*/ 3 h 61"/>
                <a:gd name="T26" fmla="*/ 13 w 26"/>
                <a:gd name="T27" fmla="*/ 2 h 61"/>
                <a:gd name="T28" fmla="*/ 15 w 26"/>
                <a:gd name="T29" fmla="*/ 1 h 61"/>
                <a:gd name="T30" fmla="*/ 17 w 26"/>
                <a:gd name="T31" fmla="*/ 0 h 61"/>
                <a:gd name="T32" fmla="*/ 19 w 26"/>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61">
                  <a:moveTo>
                    <a:pt x="19" y="0"/>
                  </a:moveTo>
                  <a:lnTo>
                    <a:pt x="20" y="14"/>
                  </a:lnTo>
                  <a:lnTo>
                    <a:pt x="25" y="28"/>
                  </a:lnTo>
                  <a:lnTo>
                    <a:pt x="26" y="42"/>
                  </a:lnTo>
                  <a:lnTo>
                    <a:pt x="21" y="58"/>
                  </a:lnTo>
                  <a:lnTo>
                    <a:pt x="18" y="59"/>
                  </a:lnTo>
                  <a:lnTo>
                    <a:pt x="14" y="60"/>
                  </a:lnTo>
                  <a:lnTo>
                    <a:pt x="11" y="61"/>
                  </a:lnTo>
                  <a:lnTo>
                    <a:pt x="7" y="61"/>
                  </a:lnTo>
                  <a:lnTo>
                    <a:pt x="0" y="47"/>
                  </a:lnTo>
                  <a:lnTo>
                    <a:pt x="1" y="32"/>
                  </a:lnTo>
                  <a:lnTo>
                    <a:pt x="7" y="17"/>
                  </a:lnTo>
                  <a:lnTo>
                    <a:pt x="12" y="3"/>
                  </a:lnTo>
                  <a:lnTo>
                    <a:pt x="13" y="2"/>
                  </a:lnTo>
                  <a:lnTo>
                    <a:pt x="15" y="1"/>
                  </a:lnTo>
                  <a:lnTo>
                    <a:pt x="17"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1" name="Freeform 85"/>
            <p:cNvSpPr>
              <a:spLocks/>
            </p:cNvSpPr>
            <p:nvPr/>
          </p:nvSpPr>
          <p:spPr bwMode="auto">
            <a:xfrm>
              <a:off x="4387" y="2622"/>
              <a:ext cx="53" cy="88"/>
            </a:xfrm>
            <a:custGeom>
              <a:avLst/>
              <a:gdLst>
                <a:gd name="T0" fmla="*/ 53 w 53"/>
                <a:gd name="T1" fmla="*/ 0 h 88"/>
                <a:gd name="T2" fmla="*/ 47 w 53"/>
                <a:gd name="T3" fmla="*/ 22 h 88"/>
                <a:gd name="T4" fmla="*/ 41 w 53"/>
                <a:gd name="T5" fmla="*/ 44 h 88"/>
                <a:gd name="T6" fmla="*/ 35 w 53"/>
                <a:gd name="T7" fmla="*/ 65 h 88"/>
                <a:gd name="T8" fmla="*/ 30 w 53"/>
                <a:gd name="T9" fmla="*/ 88 h 88"/>
                <a:gd name="T10" fmla="*/ 22 w 53"/>
                <a:gd name="T11" fmla="*/ 83 h 88"/>
                <a:gd name="T12" fmla="*/ 15 w 53"/>
                <a:gd name="T13" fmla="*/ 77 h 88"/>
                <a:gd name="T14" fmla="*/ 7 w 53"/>
                <a:gd name="T15" fmla="*/ 70 h 88"/>
                <a:gd name="T16" fmla="*/ 0 w 53"/>
                <a:gd name="T17" fmla="*/ 64 h 88"/>
                <a:gd name="T18" fmla="*/ 9 w 53"/>
                <a:gd name="T19" fmla="*/ 59 h 88"/>
                <a:gd name="T20" fmla="*/ 19 w 53"/>
                <a:gd name="T21" fmla="*/ 52 h 88"/>
                <a:gd name="T22" fmla="*/ 27 w 53"/>
                <a:gd name="T23" fmla="*/ 45 h 88"/>
                <a:gd name="T24" fmla="*/ 34 w 53"/>
                <a:gd name="T25" fmla="*/ 37 h 88"/>
                <a:gd name="T26" fmla="*/ 40 w 53"/>
                <a:gd name="T27" fmla="*/ 29 h 88"/>
                <a:gd name="T28" fmla="*/ 45 w 53"/>
                <a:gd name="T29" fmla="*/ 19 h 88"/>
                <a:gd name="T30" fmla="*/ 50 w 53"/>
                <a:gd name="T31" fmla="*/ 10 h 88"/>
                <a:gd name="T32" fmla="*/ 53 w 53"/>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8">
                  <a:moveTo>
                    <a:pt x="53" y="0"/>
                  </a:moveTo>
                  <a:lnTo>
                    <a:pt x="47" y="22"/>
                  </a:lnTo>
                  <a:lnTo>
                    <a:pt x="41" y="44"/>
                  </a:lnTo>
                  <a:lnTo>
                    <a:pt x="35" y="65"/>
                  </a:lnTo>
                  <a:lnTo>
                    <a:pt x="30" y="88"/>
                  </a:lnTo>
                  <a:lnTo>
                    <a:pt x="22" y="83"/>
                  </a:lnTo>
                  <a:lnTo>
                    <a:pt x="15" y="77"/>
                  </a:lnTo>
                  <a:lnTo>
                    <a:pt x="7" y="70"/>
                  </a:lnTo>
                  <a:lnTo>
                    <a:pt x="0" y="64"/>
                  </a:lnTo>
                  <a:lnTo>
                    <a:pt x="9" y="59"/>
                  </a:lnTo>
                  <a:lnTo>
                    <a:pt x="19" y="52"/>
                  </a:lnTo>
                  <a:lnTo>
                    <a:pt x="27" y="45"/>
                  </a:lnTo>
                  <a:lnTo>
                    <a:pt x="34" y="37"/>
                  </a:lnTo>
                  <a:lnTo>
                    <a:pt x="40" y="29"/>
                  </a:lnTo>
                  <a:lnTo>
                    <a:pt x="45" y="19"/>
                  </a:lnTo>
                  <a:lnTo>
                    <a:pt x="50" y="10"/>
                  </a:lnTo>
                  <a:lnTo>
                    <a:pt x="53"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2" name="Freeform 86"/>
            <p:cNvSpPr>
              <a:spLocks/>
            </p:cNvSpPr>
            <p:nvPr/>
          </p:nvSpPr>
          <p:spPr bwMode="auto">
            <a:xfrm>
              <a:off x="4444" y="1645"/>
              <a:ext cx="35" cy="43"/>
            </a:xfrm>
            <a:custGeom>
              <a:avLst/>
              <a:gdLst>
                <a:gd name="T0" fmla="*/ 10 w 35"/>
                <a:gd name="T1" fmla="*/ 0 h 43"/>
                <a:gd name="T2" fmla="*/ 14 w 35"/>
                <a:gd name="T3" fmla="*/ 7 h 43"/>
                <a:gd name="T4" fmla="*/ 15 w 35"/>
                <a:gd name="T5" fmla="*/ 14 h 43"/>
                <a:gd name="T6" fmla="*/ 16 w 35"/>
                <a:gd name="T7" fmla="*/ 21 h 43"/>
                <a:gd name="T8" fmla="*/ 19 w 35"/>
                <a:gd name="T9" fmla="*/ 27 h 43"/>
                <a:gd name="T10" fmla="*/ 34 w 35"/>
                <a:gd name="T11" fmla="*/ 26 h 43"/>
                <a:gd name="T12" fmla="*/ 35 w 35"/>
                <a:gd name="T13" fmla="*/ 31 h 43"/>
                <a:gd name="T14" fmla="*/ 33 w 35"/>
                <a:gd name="T15" fmla="*/ 36 h 43"/>
                <a:gd name="T16" fmla="*/ 29 w 35"/>
                <a:gd name="T17" fmla="*/ 40 h 43"/>
                <a:gd name="T18" fmla="*/ 25 w 35"/>
                <a:gd name="T19" fmla="*/ 43 h 43"/>
                <a:gd name="T20" fmla="*/ 17 w 35"/>
                <a:gd name="T21" fmla="*/ 42 h 43"/>
                <a:gd name="T22" fmla="*/ 12 w 35"/>
                <a:gd name="T23" fmla="*/ 40 h 43"/>
                <a:gd name="T24" fmla="*/ 7 w 35"/>
                <a:gd name="T25" fmla="*/ 37 h 43"/>
                <a:gd name="T26" fmla="*/ 3 w 35"/>
                <a:gd name="T27" fmla="*/ 31 h 43"/>
                <a:gd name="T28" fmla="*/ 0 w 35"/>
                <a:gd name="T29" fmla="*/ 21 h 43"/>
                <a:gd name="T30" fmla="*/ 0 w 35"/>
                <a:gd name="T31" fmla="*/ 12 h 43"/>
                <a:gd name="T32" fmla="*/ 3 w 35"/>
                <a:gd name="T33" fmla="*/ 5 h 43"/>
                <a:gd name="T34" fmla="*/ 10 w 35"/>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10" y="0"/>
                  </a:moveTo>
                  <a:lnTo>
                    <a:pt x="14" y="7"/>
                  </a:lnTo>
                  <a:lnTo>
                    <a:pt x="15" y="14"/>
                  </a:lnTo>
                  <a:lnTo>
                    <a:pt x="16" y="21"/>
                  </a:lnTo>
                  <a:lnTo>
                    <a:pt x="19" y="27"/>
                  </a:lnTo>
                  <a:lnTo>
                    <a:pt x="34" y="26"/>
                  </a:lnTo>
                  <a:lnTo>
                    <a:pt x="35" y="31"/>
                  </a:lnTo>
                  <a:lnTo>
                    <a:pt x="33" y="36"/>
                  </a:lnTo>
                  <a:lnTo>
                    <a:pt x="29" y="40"/>
                  </a:lnTo>
                  <a:lnTo>
                    <a:pt x="25" y="43"/>
                  </a:lnTo>
                  <a:lnTo>
                    <a:pt x="17" y="42"/>
                  </a:lnTo>
                  <a:lnTo>
                    <a:pt x="12" y="40"/>
                  </a:lnTo>
                  <a:lnTo>
                    <a:pt x="7" y="37"/>
                  </a:lnTo>
                  <a:lnTo>
                    <a:pt x="3" y="31"/>
                  </a:lnTo>
                  <a:lnTo>
                    <a:pt x="0" y="21"/>
                  </a:lnTo>
                  <a:lnTo>
                    <a:pt x="0" y="12"/>
                  </a:lnTo>
                  <a:lnTo>
                    <a:pt x="3" y="5"/>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3" name="Freeform 87"/>
            <p:cNvSpPr>
              <a:spLocks/>
            </p:cNvSpPr>
            <p:nvPr/>
          </p:nvSpPr>
          <p:spPr bwMode="auto">
            <a:xfrm>
              <a:off x="4434" y="1753"/>
              <a:ext cx="65" cy="129"/>
            </a:xfrm>
            <a:custGeom>
              <a:avLst/>
              <a:gdLst>
                <a:gd name="T0" fmla="*/ 19 w 65"/>
                <a:gd name="T1" fmla="*/ 0 h 129"/>
                <a:gd name="T2" fmla="*/ 24 w 65"/>
                <a:gd name="T3" fmla="*/ 3 h 129"/>
                <a:gd name="T4" fmla="*/ 30 w 65"/>
                <a:gd name="T5" fmla="*/ 7 h 129"/>
                <a:gd name="T6" fmla="*/ 35 w 65"/>
                <a:gd name="T7" fmla="*/ 10 h 129"/>
                <a:gd name="T8" fmla="*/ 40 w 65"/>
                <a:gd name="T9" fmla="*/ 13 h 129"/>
                <a:gd name="T10" fmla="*/ 46 w 65"/>
                <a:gd name="T11" fmla="*/ 15 h 129"/>
                <a:gd name="T12" fmla="*/ 53 w 65"/>
                <a:gd name="T13" fmla="*/ 17 h 129"/>
                <a:gd name="T14" fmla="*/ 59 w 65"/>
                <a:gd name="T15" fmla="*/ 18 h 129"/>
                <a:gd name="T16" fmla="*/ 65 w 65"/>
                <a:gd name="T17" fmla="*/ 21 h 129"/>
                <a:gd name="T18" fmla="*/ 60 w 65"/>
                <a:gd name="T19" fmla="*/ 31 h 129"/>
                <a:gd name="T20" fmla="*/ 55 w 65"/>
                <a:gd name="T21" fmla="*/ 42 h 129"/>
                <a:gd name="T22" fmla="*/ 47 w 65"/>
                <a:gd name="T23" fmla="*/ 53 h 129"/>
                <a:gd name="T24" fmla="*/ 39 w 65"/>
                <a:gd name="T25" fmla="*/ 63 h 129"/>
                <a:gd name="T26" fmla="*/ 32 w 65"/>
                <a:gd name="T27" fmla="*/ 74 h 129"/>
                <a:gd name="T28" fmla="*/ 25 w 65"/>
                <a:gd name="T29" fmla="*/ 85 h 129"/>
                <a:gd name="T30" fmla="*/ 18 w 65"/>
                <a:gd name="T31" fmla="*/ 95 h 129"/>
                <a:gd name="T32" fmla="*/ 13 w 65"/>
                <a:gd name="T33" fmla="*/ 107 h 129"/>
                <a:gd name="T34" fmla="*/ 13 w 65"/>
                <a:gd name="T35" fmla="*/ 114 h 129"/>
                <a:gd name="T36" fmla="*/ 10 w 65"/>
                <a:gd name="T37" fmla="*/ 120 h 129"/>
                <a:gd name="T38" fmla="*/ 5 w 65"/>
                <a:gd name="T39" fmla="*/ 125 h 129"/>
                <a:gd name="T40" fmla="*/ 0 w 65"/>
                <a:gd name="T41" fmla="*/ 129 h 129"/>
                <a:gd name="T42" fmla="*/ 4 w 65"/>
                <a:gd name="T43" fmla="*/ 96 h 129"/>
                <a:gd name="T44" fmla="*/ 13 w 65"/>
                <a:gd name="T45" fmla="*/ 65 h 129"/>
                <a:gd name="T46" fmla="*/ 20 w 65"/>
                <a:gd name="T47" fmla="*/ 33 h 129"/>
                <a:gd name="T48" fmla="*/ 19 w 65"/>
                <a:gd name="T4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29">
                  <a:moveTo>
                    <a:pt x="19" y="0"/>
                  </a:moveTo>
                  <a:lnTo>
                    <a:pt x="24" y="3"/>
                  </a:lnTo>
                  <a:lnTo>
                    <a:pt x="30" y="7"/>
                  </a:lnTo>
                  <a:lnTo>
                    <a:pt x="35" y="10"/>
                  </a:lnTo>
                  <a:lnTo>
                    <a:pt x="40" y="13"/>
                  </a:lnTo>
                  <a:lnTo>
                    <a:pt x="46" y="15"/>
                  </a:lnTo>
                  <a:lnTo>
                    <a:pt x="53" y="17"/>
                  </a:lnTo>
                  <a:lnTo>
                    <a:pt x="59" y="18"/>
                  </a:lnTo>
                  <a:lnTo>
                    <a:pt x="65" y="21"/>
                  </a:lnTo>
                  <a:lnTo>
                    <a:pt x="60" y="31"/>
                  </a:lnTo>
                  <a:lnTo>
                    <a:pt x="55" y="42"/>
                  </a:lnTo>
                  <a:lnTo>
                    <a:pt x="47" y="53"/>
                  </a:lnTo>
                  <a:lnTo>
                    <a:pt x="39" y="63"/>
                  </a:lnTo>
                  <a:lnTo>
                    <a:pt x="32" y="74"/>
                  </a:lnTo>
                  <a:lnTo>
                    <a:pt x="25" y="85"/>
                  </a:lnTo>
                  <a:lnTo>
                    <a:pt x="18" y="95"/>
                  </a:lnTo>
                  <a:lnTo>
                    <a:pt x="13" y="107"/>
                  </a:lnTo>
                  <a:lnTo>
                    <a:pt x="13" y="114"/>
                  </a:lnTo>
                  <a:lnTo>
                    <a:pt x="10" y="120"/>
                  </a:lnTo>
                  <a:lnTo>
                    <a:pt x="5" y="125"/>
                  </a:lnTo>
                  <a:lnTo>
                    <a:pt x="0" y="129"/>
                  </a:lnTo>
                  <a:lnTo>
                    <a:pt x="4" y="96"/>
                  </a:lnTo>
                  <a:lnTo>
                    <a:pt x="13" y="65"/>
                  </a:lnTo>
                  <a:lnTo>
                    <a:pt x="20" y="33"/>
                  </a:lnTo>
                  <a:lnTo>
                    <a:pt x="19" y="0"/>
                  </a:lnTo>
                  <a:close/>
                </a:path>
              </a:pathLst>
            </a:custGeom>
            <a:solidFill>
              <a:srgbClr val="F7F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4" name="Freeform 88"/>
            <p:cNvSpPr>
              <a:spLocks/>
            </p:cNvSpPr>
            <p:nvPr/>
          </p:nvSpPr>
          <p:spPr bwMode="auto">
            <a:xfrm>
              <a:off x="4471" y="1593"/>
              <a:ext cx="47" cy="45"/>
            </a:xfrm>
            <a:custGeom>
              <a:avLst/>
              <a:gdLst>
                <a:gd name="T0" fmla="*/ 9 w 47"/>
                <a:gd name="T1" fmla="*/ 1 h 45"/>
                <a:gd name="T2" fmla="*/ 16 w 47"/>
                <a:gd name="T3" fmla="*/ 0 h 45"/>
                <a:gd name="T4" fmla="*/ 23 w 47"/>
                <a:gd name="T5" fmla="*/ 0 h 45"/>
                <a:gd name="T6" fmla="*/ 31 w 47"/>
                <a:gd name="T7" fmla="*/ 1 h 45"/>
                <a:gd name="T8" fmla="*/ 38 w 47"/>
                <a:gd name="T9" fmla="*/ 1 h 45"/>
                <a:gd name="T10" fmla="*/ 45 w 47"/>
                <a:gd name="T11" fmla="*/ 10 h 45"/>
                <a:gd name="T12" fmla="*/ 47 w 47"/>
                <a:gd name="T13" fmla="*/ 19 h 45"/>
                <a:gd name="T14" fmla="*/ 46 w 47"/>
                <a:gd name="T15" fmla="*/ 29 h 45"/>
                <a:gd name="T16" fmla="*/ 44 w 47"/>
                <a:gd name="T17" fmla="*/ 39 h 45"/>
                <a:gd name="T18" fmla="*/ 39 w 47"/>
                <a:gd name="T19" fmla="*/ 44 h 45"/>
                <a:gd name="T20" fmla="*/ 33 w 47"/>
                <a:gd name="T21" fmla="*/ 45 h 45"/>
                <a:gd name="T22" fmla="*/ 27 w 47"/>
                <a:gd name="T23" fmla="*/ 45 h 45"/>
                <a:gd name="T24" fmla="*/ 21 w 47"/>
                <a:gd name="T25" fmla="*/ 42 h 45"/>
                <a:gd name="T26" fmla="*/ 15 w 47"/>
                <a:gd name="T27" fmla="*/ 35 h 45"/>
                <a:gd name="T28" fmla="*/ 10 w 47"/>
                <a:gd name="T29" fmla="*/ 26 h 45"/>
                <a:gd name="T30" fmla="*/ 6 w 47"/>
                <a:gd name="T31" fmla="*/ 18 h 45"/>
                <a:gd name="T32" fmla="*/ 0 w 47"/>
                <a:gd name="T33" fmla="*/ 12 h 45"/>
                <a:gd name="T34" fmla="*/ 2 w 47"/>
                <a:gd name="T35" fmla="*/ 9 h 45"/>
                <a:gd name="T36" fmla="*/ 3 w 47"/>
                <a:gd name="T37" fmla="*/ 6 h 45"/>
                <a:gd name="T38" fmla="*/ 6 w 47"/>
                <a:gd name="T39" fmla="*/ 4 h 45"/>
                <a:gd name="T40" fmla="*/ 9 w 47"/>
                <a:gd name="T4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5">
                  <a:moveTo>
                    <a:pt x="9" y="1"/>
                  </a:moveTo>
                  <a:lnTo>
                    <a:pt x="16" y="0"/>
                  </a:lnTo>
                  <a:lnTo>
                    <a:pt x="23" y="0"/>
                  </a:lnTo>
                  <a:lnTo>
                    <a:pt x="31" y="1"/>
                  </a:lnTo>
                  <a:lnTo>
                    <a:pt x="38" y="1"/>
                  </a:lnTo>
                  <a:lnTo>
                    <a:pt x="45" y="10"/>
                  </a:lnTo>
                  <a:lnTo>
                    <a:pt x="47" y="19"/>
                  </a:lnTo>
                  <a:lnTo>
                    <a:pt x="46" y="29"/>
                  </a:lnTo>
                  <a:lnTo>
                    <a:pt x="44" y="39"/>
                  </a:lnTo>
                  <a:lnTo>
                    <a:pt x="39" y="44"/>
                  </a:lnTo>
                  <a:lnTo>
                    <a:pt x="33" y="45"/>
                  </a:lnTo>
                  <a:lnTo>
                    <a:pt x="27" y="45"/>
                  </a:lnTo>
                  <a:lnTo>
                    <a:pt x="21" y="42"/>
                  </a:lnTo>
                  <a:lnTo>
                    <a:pt x="15" y="35"/>
                  </a:lnTo>
                  <a:lnTo>
                    <a:pt x="10" y="26"/>
                  </a:lnTo>
                  <a:lnTo>
                    <a:pt x="6" y="18"/>
                  </a:lnTo>
                  <a:lnTo>
                    <a:pt x="0" y="12"/>
                  </a:lnTo>
                  <a:lnTo>
                    <a:pt x="2" y="9"/>
                  </a:lnTo>
                  <a:lnTo>
                    <a:pt x="3" y="6"/>
                  </a:lnTo>
                  <a:lnTo>
                    <a:pt x="6" y="4"/>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5" name="Freeform 89"/>
            <p:cNvSpPr>
              <a:spLocks/>
            </p:cNvSpPr>
            <p:nvPr/>
          </p:nvSpPr>
          <p:spPr bwMode="auto">
            <a:xfrm>
              <a:off x="4473" y="1655"/>
              <a:ext cx="101" cy="91"/>
            </a:xfrm>
            <a:custGeom>
              <a:avLst/>
              <a:gdLst>
                <a:gd name="T0" fmla="*/ 85 w 101"/>
                <a:gd name="T1" fmla="*/ 0 h 91"/>
                <a:gd name="T2" fmla="*/ 91 w 101"/>
                <a:gd name="T3" fmla="*/ 2 h 91"/>
                <a:gd name="T4" fmla="*/ 96 w 101"/>
                <a:gd name="T5" fmla="*/ 8 h 91"/>
                <a:gd name="T6" fmla="*/ 98 w 101"/>
                <a:gd name="T7" fmla="*/ 16 h 91"/>
                <a:gd name="T8" fmla="*/ 99 w 101"/>
                <a:gd name="T9" fmla="*/ 23 h 91"/>
                <a:gd name="T10" fmla="*/ 101 w 101"/>
                <a:gd name="T11" fmla="*/ 35 h 91"/>
                <a:gd name="T12" fmla="*/ 99 w 101"/>
                <a:gd name="T13" fmla="*/ 47 h 91"/>
                <a:gd name="T14" fmla="*/ 97 w 101"/>
                <a:gd name="T15" fmla="*/ 57 h 91"/>
                <a:gd name="T16" fmla="*/ 91 w 101"/>
                <a:gd name="T17" fmla="*/ 67 h 91"/>
                <a:gd name="T18" fmla="*/ 84 w 101"/>
                <a:gd name="T19" fmla="*/ 72 h 91"/>
                <a:gd name="T20" fmla="*/ 76 w 101"/>
                <a:gd name="T21" fmla="*/ 76 h 91"/>
                <a:gd name="T22" fmla="*/ 69 w 101"/>
                <a:gd name="T23" fmla="*/ 81 h 91"/>
                <a:gd name="T24" fmla="*/ 60 w 101"/>
                <a:gd name="T25" fmla="*/ 86 h 91"/>
                <a:gd name="T26" fmla="*/ 52 w 101"/>
                <a:gd name="T27" fmla="*/ 89 h 91"/>
                <a:gd name="T28" fmla="*/ 44 w 101"/>
                <a:gd name="T29" fmla="*/ 91 h 91"/>
                <a:gd name="T30" fmla="*/ 36 w 101"/>
                <a:gd name="T31" fmla="*/ 89 h 91"/>
                <a:gd name="T32" fmla="*/ 26 w 101"/>
                <a:gd name="T33" fmla="*/ 86 h 91"/>
                <a:gd name="T34" fmla="*/ 23 w 101"/>
                <a:gd name="T35" fmla="*/ 83 h 91"/>
                <a:gd name="T36" fmla="*/ 23 w 101"/>
                <a:gd name="T37" fmla="*/ 80 h 91"/>
                <a:gd name="T38" fmla="*/ 23 w 101"/>
                <a:gd name="T39" fmla="*/ 75 h 91"/>
                <a:gd name="T40" fmla="*/ 23 w 101"/>
                <a:gd name="T41" fmla="*/ 70 h 91"/>
                <a:gd name="T42" fmla="*/ 25 w 101"/>
                <a:gd name="T43" fmla="*/ 69 h 91"/>
                <a:gd name="T44" fmla="*/ 27 w 101"/>
                <a:gd name="T45" fmla="*/ 67 h 91"/>
                <a:gd name="T46" fmla="*/ 29 w 101"/>
                <a:gd name="T47" fmla="*/ 66 h 91"/>
                <a:gd name="T48" fmla="*/ 30 w 101"/>
                <a:gd name="T49" fmla="*/ 63 h 91"/>
                <a:gd name="T50" fmla="*/ 23 w 101"/>
                <a:gd name="T51" fmla="*/ 60 h 91"/>
                <a:gd name="T52" fmla="*/ 16 w 101"/>
                <a:gd name="T53" fmla="*/ 61 h 91"/>
                <a:gd name="T54" fmla="*/ 7 w 101"/>
                <a:gd name="T55" fmla="*/ 62 h 91"/>
                <a:gd name="T56" fmla="*/ 0 w 101"/>
                <a:gd name="T57" fmla="*/ 57 h 91"/>
                <a:gd name="T58" fmla="*/ 11 w 101"/>
                <a:gd name="T59" fmla="*/ 50 h 91"/>
                <a:gd name="T60" fmla="*/ 21 w 101"/>
                <a:gd name="T61" fmla="*/ 44 h 91"/>
                <a:gd name="T62" fmla="*/ 33 w 101"/>
                <a:gd name="T63" fmla="*/ 39 h 91"/>
                <a:gd name="T64" fmla="*/ 46 w 101"/>
                <a:gd name="T65" fmla="*/ 34 h 91"/>
                <a:gd name="T66" fmla="*/ 57 w 101"/>
                <a:gd name="T67" fmla="*/ 27 h 91"/>
                <a:gd name="T68" fmla="*/ 69 w 101"/>
                <a:gd name="T69" fmla="*/ 20 h 91"/>
                <a:gd name="T70" fmla="*/ 78 w 101"/>
                <a:gd name="T71" fmla="*/ 10 h 91"/>
                <a:gd name="T72" fmla="*/ 85 w 101"/>
                <a:gd name="T7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91">
                  <a:moveTo>
                    <a:pt x="85" y="0"/>
                  </a:moveTo>
                  <a:lnTo>
                    <a:pt x="91" y="2"/>
                  </a:lnTo>
                  <a:lnTo>
                    <a:pt x="96" y="8"/>
                  </a:lnTo>
                  <a:lnTo>
                    <a:pt x="98" y="16"/>
                  </a:lnTo>
                  <a:lnTo>
                    <a:pt x="99" y="23"/>
                  </a:lnTo>
                  <a:lnTo>
                    <a:pt x="101" y="35"/>
                  </a:lnTo>
                  <a:lnTo>
                    <a:pt x="99" y="47"/>
                  </a:lnTo>
                  <a:lnTo>
                    <a:pt x="97" y="57"/>
                  </a:lnTo>
                  <a:lnTo>
                    <a:pt x="91" y="67"/>
                  </a:lnTo>
                  <a:lnTo>
                    <a:pt x="84" y="72"/>
                  </a:lnTo>
                  <a:lnTo>
                    <a:pt x="76" y="76"/>
                  </a:lnTo>
                  <a:lnTo>
                    <a:pt x="69" y="81"/>
                  </a:lnTo>
                  <a:lnTo>
                    <a:pt x="60" y="86"/>
                  </a:lnTo>
                  <a:lnTo>
                    <a:pt x="52" y="89"/>
                  </a:lnTo>
                  <a:lnTo>
                    <a:pt x="44" y="91"/>
                  </a:lnTo>
                  <a:lnTo>
                    <a:pt x="36" y="89"/>
                  </a:lnTo>
                  <a:lnTo>
                    <a:pt x="26" y="86"/>
                  </a:lnTo>
                  <a:lnTo>
                    <a:pt x="23" y="83"/>
                  </a:lnTo>
                  <a:lnTo>
                    <a:pt x="23" y="80"/>
                  </a:lnTo>
                  <a:lnTo>
                    <a:pt x="23" y="75"/>
                  </a:lnTo>
                  <a:lnTo>
                    <a:pt x="23" y="70"/>
                  </a:lnTo>
                  <a:lnTo>
                    <a:pt x="25" y="69"/>
                  </a:lnTo>
                  <a:lnTo>
                    <a:pt x="27" y="67"/>
                  </a:lnTo>
                  <a:lnTo>
                    <a:pt x="29" y="66"/>
                  </a:lnTo>
                  <a:lnTo>
                    <a:pt x="30" y="63"/>
                  </a:lnTo>
                  <a:lnTo>
                    <a:pt x="23" y="60"/>
                  </a:lnTo>
                  <a:lnTo>
                    <a:pt x="16" y="61"/>
                  </a:lnTo>
                  <a:lnTo>
                    <a:pt x="7" y="62"/>
                  </a:lnTo>
                  <a:lnTo>
                    <a:pt x="0" y="57"/>
                  </a:lnTo>
                  <a:lnTo>
                    <a:pt x="11" y="50"/>
                  </a:lnTo>
                  <a:lnTo>
                    <a:pt x="21" y="44"/>
                  </a:lnTo>
                  <a:lnTo>
                    <a:pt x="33" y="39"/>
                  </a:lnTo>
                  <a:lnTo>
                    <a:pt x="46" y="34"/>
                  </a:lnTo>
                  <a:lnTo>
                    <a:pt x="57" y="27"/>
                  </a:lnTo>
                  <a:lnTo>
                    <a:pt x="69" y="20"/>
                  </a:lnTo>
                  <a:lnTo>
                    <a:pt x="78" y="10"/>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6" name="Freeform 90"/>
            <p:cNvSpPr>
              <a:spLocks/>
            </p:cNvSpPr>
            <p:nvPr/>
          </p:nvSpPr>
          <p:spPr bwMode="auto">
            <a:xfrm>
              <a:off x="4491" y="1607"/>
              <a:ext cx="15" cy="16"/>
            </a:xfrm>
            <a:custGeom>
              <a:avLst/>
              <a:gdLst>
                <a:gd name="T0" fmla="*/ 11 w 15"/>
                <a:gd name="T1" fmla="*/ 2 h 16"/>
                <a:gd name="T2" fmla="*/ 12 w 15"/>
                <a:gd name="T3" fmla="*/ 5 h 16"/>
                <a:gd name="T4" fmla="*/ 14 w 15"/>
                <a:gd name="T5" fmla="*/ 9 h 16"/>
                <a:gd name="T6" fmla="*/ 15 w 15"/>
                <a:gd name="T7" fmla="*/ 12 h 16"/>
                <a:gd name="T8" fmla="*/ 14 w 15"/>
                <a:gd name="T9" fmla="*/ 16 h 16"/>
                <a:gd name="T10" fmla="*/ 9 w 15"/>
                <a:gd name="T11" fmla="*/ 15 h 16"/>
                <a:gd name="T12" fmla="*/ 7 w 15"/>
                <a:gd name="T13" fmla="*/ 11 h 16"/>
                <a:gd name="T14" fmla="*/ 3 w 15"/>
                <a:gd name="T15" fmla="*/ 6 h 16"/>
                <a:gd name="T16" fmla="*/ 0 w 15"/>
                <a:gd name="T17" fmla="*/ 3 h 16"/>
                <a:gd name="T18" fmla="*/ 1 w 15"/>
                <a:gd name="T19" fmla="*/ 2 h 16"/>
                <a:gd name="T20" fmla="*/ 5 w 15"/>
                <a:gd name="T21" fmla="*/ 0 h 16"/>
                <a:gd name="T22" fmla="*/ 7 w 15"/>
                <a:gd name="T23" fmla="*/ 2 h 16"/>
                <a:gd name="T24" fmla="*/ 11 w 15"/>
                <a:gd name="T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1" y="2"/>
                  </a:moveTo>
                  <a:lnTo>
                    <a:pt x="12" y="5"/>
                  </a:lnTo>
                  <a:lnTo>
                    <a:pt x="14" y="9"/>
                  </a:lnTo>
                  <a:lnTo>
                    <a:pt x="15" y="12"/>
                  </a:lnTo>
                  <a:lnTo>
                    <a:pt x="14" y="16"/>
                  </a:lnTo>
                  <a:lnTo>
                    <a:pt x="9" y="15"/>
                  </a:lnTo>
                  <a:lnTo>
                    <a:pt x="7" y="11"/>
                  </a:lnTo>
                  <a:lnTo>
                    <a:pt x="3" y="6"/>
                  </a:lnTo>
                  <a:lnTo>
                    <a:pt x="0" y="3"/>
                  </a:lnTo>
                  <a:lnTo>
                    <a:pt x="1" y="2"/>
                  </a:lnTo>
                  <a:lnTo>
                    <a:pt x="5" y="0"/>
                  </a:lnTo>
                  <a:lnTo>
                    <a:pt x="7" y="2"/>
                  </a:lnTo>
                  <a:lnTo>
                    <a:pt x="11" y="2"/>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7" name="Freeform 91"/>
            <p:cNvSpPr>
              <a:spLocks/>
            </p:cNvSpPr>
            <p:nvPr/>
          </p:nvSpPr>
          <p:spPr bwMode="auto">
            <a:xfrm>
              <a:off x="4435" y="2352"/>
              <a:ext cx="515" cy="877"/>
            </a:xfrm>
            <a:custGeom>
              <a:avLst/>
              <a:gdLst>
                <a:gd name="T0" fmla="*/ 111 w 515"/>
                <a:gd name="T1" fmla="*/ 76 h 877"/>
                <a:gd name="T2" fmla="*/ 126 w 515"/>
                <a:gd name="T3" fmla="*/ 82 h 877"/>
                <a:gd name="T4" fmla="*/ 155 w 515"/>
                <a:gd name="T5" fmla="*/ 86 h 877"/>
                <a:gd name="T6" fmla="*/ 198 w 515"/>
                <a:gd name="T7" fmla="*/ 82 h 877"/>
                <a:gd name="T8" fmla="*/ 238 w 515"/>
                <a:gd name="T9" fmla="*/ 67 h 877"/>
                <a:gd name="T10" fmla="*/ 271 w 515"/>
                <a:gd name="T11" fmla="*/ 44 h 877"/>
                <a:gd name="T12" fmla="*/ 288 w 515"/>
                <a:gd name="T13" fmla="*/ 14 h 877"/>
                <a:gd name="T14" fmla="*/ 306 w 515"/>
                <a:gd name="T15" fmla="*/ 1 h 877"/>
                <a:gd name="T16" fmla="*/ 332 w 515"/>
                <a:gd name="T17" fmla="*/ 1 h 877"/>
                <a:gd name="T18" fmla="*/ 359 w 515"/>
                <a:gd name="T19" fmla="*/ 4 h 877"/>
                <a:gd name="T20" fmla="*/ 382 w 515"/>
                <a:gd name="T21" fmla="*/ 65 h 877"/>
                <a:gd name="T22" fmla="*/ 371 w 515"/>
                <a:gd name="T23" fmla="*/ 195 h 877"/>
                <a:gd name="T24" fmla="*/ 360 w 515"/>
                <a:gd name="T25" fmla="*/ 335 h 877"/>
                <a:gd name="T26" fmla="*/ 378 w 515"/>
                <a:gd name="T27" fmla="*/ 485 h 877"/>
                <a:gd name="T28" fmla="*/ 422 w 515"/>
                <a:gd name="T29" fmla="*/ 628 h 877"/>
                <a:gd name="T30" fmla="*/ 479 w 515"/>
                <a:gd name="T31" fmla="*/ 767 h 877"/>
                <a:gd name="T32" fmla="*/ 515 w 515"/>
                <a:gd name="T33" fmla="*/ 876 h 877"/>
                <a:gd name="T34" fmla="*/ 470 w 515"/>
                <a:gd name="T35" fmla="*/ 876 h 877"/>
                <a:gd name="T36" fmla="*/ 428 w 515"/>
                <a:gd name="T37" fmla="*/ 870 h 877"/>
                <a:gd name="T38" fmla="*/ 384 w 515"/>
                <a:gd name="T39" fmla="*/ 863 h 877"/>
                <a:gd name="T40" fmla="*/ 339 w 515"/>
                <a:gd name="T41" fmla="*/ 858 h 877"/>
                <a:gd name="T42" fmla="*/ 312 w 515"/>
                <a:gd name="T43" fmla="*/ 831 h 877"/>
                <a:gd name="T44" fmla="*/ 294 w 515"/>
                <a:gd name="T45" fmla="*/ 798 h 877"/>
                <a:gd name="T46" fmla="*/ 281 w 515"/>
                <a:gd name="T47" fmla="*/ 762 h 877"/>
                <a:gd name="T48" fmla="*/ 267 w 515"/>
                <a:gd name="T49" fmla="*/ 728 h 877"/>
                <a:gd name="T50" fmla="*/ 218 w 515"/>
                <a:gd name="T51" fmla="*/ 585 h 877"/>
                <a:gd name="T52" fmla="*/ 182 w 515"/>
                <a:gd name="T53" fmla="*/ 439 h 877"/>
                <a:gd name="T54" fmla="*/ 152 w 515"/>
                <a:gd name="T55" fmla="*/ 290 h 877"/>
                <a:gd name="T56" fmla="*/ 117 w 515"/>
                <a:gd name="T57" fmla="*/ 143 h 877"/>
                <a:gd name="T58" fmla="*/ 113 w 515"/>
                <a:gd name="T59" fmla="*/ 116 h 877"/>
                <a:gd name="T60" fmla="*/ 95 w 515"/>
                <a:gd name="T61" fmla="*/ 100 h 877"/>
                <a:gd name="T62" fmla="*/ 84 w 515"/>
                <a:gd name="T63" fmla="*/ 116 h 877"/>
                <a:gd name="T64" fmla="*/ 85 w 515"/>
                <a:gd name="T65" fmla="*/ 136 h 877"/>
                <a:gd name="T66" fmla="*/ 93 w 515"/>
                <a:gd name="T67" fmla="*/ 156 h 877"/>
                <a:gd name="T68" fmla="*/ 97 w 515"/>
                <a:gd name="T69" fmla="*/ 177 h 877"/>
                <a:gd name="T70" fmla="*/ 103 w 515"/>
                <a:gd name="T71" fmla="*/ 210 h 877"/>
                <a:gd name="T72" fmla="*/ 95 w 515"/>
                <a:gd name="T73" fmla="*/ 242 h 877"/>
                <a:gd name="T74" fmla="*/ 81 w 515"/>
                <a:gd name="T75" fmla="*/ 274 h 877"/>
                <a:gd name="T76" fmla="*/ 68 w 515"/>
                <a:gd name="T77" fmla="*/ 305 h 877"/>
                <a:gd name="T78" fmla="*/ 59 w 515"/>
                <a:gd name="T79" fmla="*/ 335 h 877"/>
                <a:gd name="T80" fmla="*/ 48 w 515"/>
                <a:gd name="T81" fmla="*/ 365 h 877"/>
                <a:gd name="T82" fmla="*/ 37 w 515"/>
                <a:gd name="T83" fmla="*/ 394 h 877"/>
                <a:gd name="T84" fmla="*/ 28 w 515"/>
                <a:gd name="T85" fmla="*/ 425 h 877"/>
                <a:gd name="T86" fmla="*/ 0 w 515"/>
                <a:gd name="T87" fmla="*/ 375 h 877"/>
                <a:gd name="T88" fmla="*/ 8 w 515"/>
                <a:gd name="T89" fmla="*/ 325 h 877"/>
                <a:gd name="T90" fmla="*/ 28 w 515"/>
                <a:gd name="T91" fmla="*/ 272 h 877"/>
                <a:gd name="T92" fmla="*/ 39 w 515"/>
                <a:gd name="T93" fmla="*/ 220 h 877"/>
                <a:gd name="T94" fmla="*/ 55 w 515"/>
                <a:gd name="T95" fmla="*/ 183 h 877"/>
                <a:gd name="T96" fmla="*/ 68 w 515"/>
                <a:gd name="T97" fmla="*/ 145 h 877"/>
                <a:gd name="T98" fmla="*/ 83 w 515"/>
                <a:gd name="T99" fmla="*/ 108 h 877"/>
                <a:gd name="T100" fmla="*/ 104 w 515"/>
                <a:gd name="T101" fmla="*/ 74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877">
                  <a:moveTo>
                    <a:pt x="104" y="74"/>
                  </a:moveTo>
                  <a:lnTo>
                    <a:pt x="111" y="76"/>
                  </a:lnTo>
                  <a:lnTo>
                    <a:pt x="119" y="78"/>
                  </a:lnTo>
                  <a:lnTo>
                    <a:pt x="126" y="82"/>
                  </a:lnTo>
                  <a:lnTo>
                    <a:pt x="133" y="86"/>
                  </a:lnTo>
                  <a:lnTo>
                    <a:pt x="155" y="86"/>
                  </a:lnTo>
                  <a:lnTo>
                    <a:pt x="176" y="85"/>
                  </a:lnTo>
                  <a:lnTo>
                    <a:pt x="198" y="82"/>
                  </a:lnTo>
                  <a:lnTo>
                    <a:pt x="218" y="76"/>
                  </a:lnTo>
                  <a:lnTo>
                    <a:pt x="238" y="67"/>
                  </a:lnTo>
                  <a:lnTo>
                    <a:pt x="255" y="57"/>
                  </a:lnTo>
                  <a:lnTo>
                    <a:pt x="271" y="44"/>
                  </a:lnTo>
                  <a:lnTo>
                    <a:pt x="285" y="27"/>
                  </a:lnTo>
                  <a:lnTo>
                    <a:pt x="288" y="14"/>
                  </a:lnTo>
                  <a:lnTo>
                    <a:pt x="296" y="6"/>
                  </a:lnTo>
                  <a:lnTo>
                    <a:pt x="306" y="1"/>
                  </a:lnTo>
                  <a:lnTo>
                    <a:pt x="318" y="0"/>
                  </a:lnTo>
                  <a:lnTo>
                    <a:pt x="332" y="1"/>
                  </a:lnTo>
                  <a:lnTo>
                    <a:pt x="346" y="2"/>
                  </a:lnTo>
                  <a:lnTo>
                    <a:pt x="359" y="4"/>
                  </a:lnTo>
                  <a:lnTo>
                    <a:pt x="372" y="4"/>
                  </a:lnTo>
                  <a:lnTo>
                    <a:pt x="382" y="65"/>
                  </a:lnTo>
                  <a:lnTo>
                    <a:pt x="379" y="130"/>
                  </a:lnTo>
                  <a:lnTo>
                    <a:pt x="371" y="195"/>
                  </a:lnTo>
                  <a:lnTo>
                    <a:pt x="368" y="256"/>
                  </a:lnTo>
                  <a:lnTo>
                    <a:pt x="360" y="335"/>
                  </a:lnTo>
                  <a:lnTo>
                    <a:pt x="365" y="411"/>
                  </a:lnTo>
                  <a:lnTo>
                    <a:pt x="378" y="485"/>
                  </a:lnTo>
                  <a:lnTo>
                    <a:pt x="397" y="557"/>
                  </a:lnTo>
                  <a:lnTo>
                    <a:pt x="422" y="628"/>
                  </a:lnTo>
                  <a:lnTo>
                    <a:pt x="449" y="698"/>
                  </a:lnTo>
                  <a:lnTo>
                    <a:pt x="479" y="767"/>
                  </a:lnTo>
                  <a:lnTo>
                    <a:pt x="507" y="836"/>
                  </a:lnTo>
                  <a:lnTo>
                    <a:pt x="515" y="876"/>
                  </a:lnTo>
                  <a:lnTo>
                    <a:pt x="493" y="877"/>
                  </a:lnTo>
                  <a:lnTo>
                    <a:pt x="470" y="876"/>
                  </a:lnTo>
                  <a:lnTo>
                    <a:pt x="449" y="873"/>
                  </a:lnTo>
                  <a:lnTo>
                    <a:pt x="428" y="870"/>
                  </a:lnTo>
                  <a:lnTo>
                    <a:pt x="405" y="866"/>
                  </a:lnTo>
                  <a:lnTo>
                    <a:pt x="384" y="863"/>
                  </a:lnTo>
                  <a:lnTo>
                    <a:pt x="362" y="859"/>
                  </a:lnTo>
                  <a:lnTo>
                    <a:pt x="339" y="858"/>
                  </a:lnTo>
                  <a:lnTo>
                    <a:pt x="324" y="845"/>
                  </a:lnTo>
                  <a:lnTo>
                    <a:pt x="312" y="831"/>
                  </a:lnTo>
                  <a:lnTo>
                    <a:pt x="303" y="816"/>
                  </a:lnTo>
                  <a:lnTo>
                    <a:pt x="294" y="798"/>
                  </a:lnTo>
                  <a:lnTo>
                    <a:pt x="287" y="780"/>
                  </a:lnTo>
                  <a:lnTo>
                    <a:pt x="281" y="762"/>
                  </a:lnTo>
                  <a:lnTo>
                    <a:pt x="274" y="745"/>
                  </a:lnTo>
                  <a:lnTo>
                    <a:pt x="267" y="728"/>
                  </a:lnTo>
                  <a:lnTo>
                    <a:pt x="240" y="657"/>
                  </a:lnTo>
                  <a:lnTo>
                    <a:pt x="218" y="585"/>
                  </a:lnTo>
                  <a:lnTo>
                    <a:pt x="199" y="513"/>
                  </a:lnTo>
                  <a:lnTo>
                    <a:pt x="182" y="439"/>
                  </a:lnTo>
                  <a:lnTo>
                    <a:pt x="166" y="365"/>
                  </a:lnTo>
                  <a:lnTo>
                    <a:pt x="152" y="290"/>
                  </a:lnTo>
                  <a:lnTo>
                    <a:pt x="135" y="216"/>
                  </a:lnTo>
                  <a:lnTo>
                    <a:pt x="117" y="143"/>
                  </a:lnTo>
                  <a:lnTo>
                    <a:pt x="115" y="130"/>
                  </a:lnTo>
                  <a:lnTo>
                    <a:pt x="113" y="116"/>
                  </a:lnTo>
                  <a:lnTo>
                    <a:pt x="107" y="105"/>
                  </a:lnTo>
                  <a:lnTo>
                    <a:pt x="95" y="100"/>
                  </a:lnTo>
                  <a:lnTo>
                    <a:pt x="88" y="108"/>
                  </a:lnTo>
                  <a:lnTo>
                    <a:pt x="84" y="116"/>
                  </a:lnTo>
                  <a:lnTo>
                    <a:pt x="84" y="126"/>
                  </a:lnTo>
                  <a:lnTo>
                    <a:pt x="85" y="136"/>
                  </a:lnTo>
                  <a:lnTo>
                    <a:pt x="90" y="145"/>
                  </a:lnTo>
                  <a:lnTo>
                    <a:pt x="93" y="156"/>
                  </a:lnTo>
                  <a:lnTo>
                    <a:pt x="95" y="167"/>
                  </a:lnTo>
                  <a:lnTo>
                    <a:pt x="97" y="177"/>
                  </a:lnTo>
                  <a:lnTo>
                    <a:pt x="102" y="194"/>
                  </a:lnTo>
                  <a:lnTo>
                    <a:pt x="103" y="210"/>
                  </a:lnTo>
                  <a:lnTo>
                    <a:pt x="100" y="227"/>
                  </a:lnTo>
                  <a:lnTo>
                    <a:pt x="95" y="242"/>
                  </a:lnTo>
                  <a:lnTo>
                    <a:pt x="88" y="259"/>
                  </a:lnTo>
                  <a:lnTo>
                    <a:pt x="81" y="274"/>
                  </a:lnTo>
                  <a:lnTo>
                    <a:pt x="74" y="289"/>
                  </a:lnTo>
                  <a:lnTo>
                    <a:pt x="68" y="305"/>
                  </a:lnTo>
                  <a:lnTo>
                    <a:pt x="64" y="320"/>
                  </a:lnTo>
                  <a:lnTo>
                    <a:pt x="59" y="335"/>
                  </a:lnTo>
                  <a:lnTo>
                    <a:pt x="54" y="349"/>
                  </a:lnTo>
                  <a:lnTo>
                    <a:pt x="48" y="365"/>
                  </a:lnTo>
                  <a:lnTo>
                    <a:pt x="43" y="379"/>
                  </a:lnTo>
                  <a:lnTo>
                    <a:pt x="37" y="394"/>
                  </a:lnTo>
                  <a:lnTo>
                    <a:pt x="32" y="410"/>
                  </a:lnTo>
                  <a:lnTo>
                    <a:pt x="28" y="425"/>
                  </a:lnTo>
                  <a:lnTo>
                    <a:pt x="9" y="400"/>
                  </a:lnTo>
                  <a:lnTo>
                    <a:pt x="0" y="375"/>
                  </a:lnTo>
                  <a:lnTo>
                    <a:pt x="2" y="351"/>
                  </a:lnTo>
                  <a:lnTo>
                    <a:pt x="8" y="325"/>
                  </a:lnTo>
                  <a:lnTo>
                    <a:pt x="17" y="299"/>
                  </a:lnTo>
                  <a:lnTo>
                    <a:pt x="28" y="272"/>
                  </a:lnTo>
                  <a:lnTo>
                    <a:pt x="36" y="246"/>
                  </a:lnTo>
                  <a:lnTo>
                    <a:pt x="39" y="220"/>
                  </a:lnTo>
                  <a:lnTo>
                    <a:pt x="48" y="202"/>
                  </a:lnTo>
                  <a:lnTo>
                    <a:pt x="55" y="183"/>
                  </a:lnTo>
                  <a:lnTo>
                    <a:pt x="62" y="164"/>
                  </a:lnTo>
                  <a:lnTo>
                    <a:pt x="68" y="145"/>
                  </a:lnTo>
                  <a:lnTo>
                    <a:pt x="75" y="126"/>
                  </a:lnTo>
                  <a:lnTo>
                    <a:pt x="83" y="108"/>
                  </a:lnTo>
                  <a:lnTo>
                    <a:pt x="93" y="91"/>
                  </a:lnTo>
                  <a:lnTo>
                    <a:pt x="104" y="74"/>
                  </a:lnTo>
                  <a:close/>
                </a:path>
              </a:pathLst>
            </a:custGeom>
            <a:solidFill>
              <a:srgbClr val="99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8" name="Freeform 92"/>
            <p:cNvSpPr>
              <a:spLocks/>
            </p:cNvSpPr>
            <p:nvPr/>
          </p:nvSpPr>
          <p:spPr bwMode="auto">
            <a:xfrm>
              <a:off x="4446" y="2332"/>
              <a:ext cx="132" cy="254"/>
            </a:xfrm>
            <a:custGeom>
              <a:avLst/>
              <a:gdLst>
                <a:gd name="T0" fmla="*/ 84 w 132"/>
                <a:gd name="T1" fmla="*/ 11 h 254"/>
                <a:gd name="T2" fmla="*/ 89 w 132"/>
                <a:gd name="T3" fmla="*/ 8 h 254"/>
                <a:gd name="T4" fmla="*/ 93 w 132"/>
                <a:gd name="T5" fmla="*/ 6 h 254"/>
                <a:gd name="T6" fmla="*/ 98 w 132"/>
                <a:gd name="T7" fmla="*/ 5 h 254"/>
                <a:gd name="T8" fmla="*/ 104 w 132"/>
                <a:gd name="T9" fmla="*/ 4 h 254"/>
                <a:gd name="T10" fmla="*/ 109 w 132"/>
                <a:gd name="T11" fmla="*/ 2 h 254"/>
                <a:gd name="T12" fmla="*/ 113 w 132"/>
                <a:gd name="T13" fmla="*/ 2 h 254"/>
                <a:gd name="T14" fmla="*/ 119 w 132"/>
                <a:gd name="T15" fmla="*/ 1 h 254"/>
                <a:gd name="T16" fmla="*/ 124 w 132"/>
                <a:gd name="T17" fmla="*/ 0 h 254"/>
                <a:gd name="T18" fmla="*/ 125 w 132"/>
                <a:gd name="T19" fmla="*/ 13 h 254"/>
                <a:gd name="T20" fmla="*/ 130 w 132"/>
                <a:gd name="T21" fmla="*/ 25 h 254"/>
                <a:gd name="T22" fmla="*/ 132 w 132"/>
                <a:gd name="T23" fmla="*/ 37 h 254"/>
                <a:gd name="T24" fmla="*/ 131 w 132"/>
                <a:gd name="T25" fmla="*/ 51 h 254"/>
                <a:gd name="T26" fmla="*/ 103 w 132"/>
                <a:gd name="T27" fmla="*/ 64 h 254"/>
                <a:gd name="T28" fmla="*/ 80 w 132"/>
                <a:gd name="T29" fmla="*/ 81 h 254"/>
                <a:gd name="T30" fmla="*/ 64 w 132"/>
                <a:gd name="T31" fmla="*/ 104 h 254"/>
                <a:gd name="T32" fmla="*/ 52 w 132"/>
                <a:gd name="T33" fmla="*/ 130 h 254"/>
                <a:gd name="T34" fmla="*/ 40 w 132"/>
                <a:gd name="T35" fmla="*/ 157 h 254"/>
                <a:gd name="T36" fmla="*/ 31 w 132"/>
                <a:gd name="T37" fmla="*/ 185 h 254"/>
                <a:gd name="T38" fmla="*/ 20 w 132"/>
                <a:gd name="T39" fmla="*/ 212 h 254"/>
                <a:gd name="T40" fmla="*/ 7 w 132"/>
                <a:gd name="T41" fmla="*/ 237 h 254"/>
                <a:gd name="T42" fmla="*/ 7 w 132"/>
                <a:gd name="T43" fmla="*/ 242 h 254"/>
                <a:gd name="T44" fmla="*/ 6 w 132"/>
                <a:gd name="T45" fmla="*/ 246 h 254"/>
                <a:gd name="T46" fmla="*/ 5 w 132"/>
                <a:gd name="T47" fmla="*/ 250 h 254"/>
                <a:gd name="T48" fmla="*/ 2 w 132"/>
                <a:gd name="T49" fmla="*/ 254 h 254"/>
                <a:gd name="T50" fmla="*/ 0 w 132"/>
                <a:gd name="T51" fmla="*/ 234 h 254"/>
                <a:gd name="T52" fmla="*/ 1 w 132"/>
                <a:gd name="T53" fmla="*/ 211 h 254"/>
                <a:gd name="T54" fmla="*/ 6 w 132"/>
                <a:gd name="T55" fmla="*/ 189 h 254"/>
                <a:gd name="T56" fmla="*/ 13 w 132"/>
                <a:gd name="T57" fmla="*/ 166 h 254"/>
                <a:gd name="T58" fmla="*/ 23 w 132"/>
                <a:gd name="T59" fmla="*/ 143 h 254"/>
                <a:gd name="T60" fmla="*/ 32 w 132"/>
                <a:gd name="T61" fmla="*/ 120 h 254"/>
                <a:gd name="T62" fmla="*/ 40 w 132"/>
                <a:gd name="T63" fmla="*/ 98 h 254"/>
                <a:gd name="T64" fmla="*/ 48 w 132"/>
                <a:gd name="T65" fmla="*/ 76 h 254"/>
                <a:gd name="T66" fmla="*/ 54 w 132"/>
                <a:gd name="T67" fmla="*/ 68 h 254"/>
                <a:gd name="T68" fmla="*/ 59 w 132"/>
                <a:gd name="T69" fmla="*/ 60 h 254"/>
                <a:gd name="T70" fmla="*/ 64 w 132"/>
                <a:gd name="T71" fmla="*/ 52 h 254"/>
                <a:gd name="T72" fmla="*/ 67 w 132"/>
                <a:gd name="T73" fmla="*/ 44 h 254"/>
                <a:gd name="T74" fmla="*/ 71 w 132"/>
                <a:gd name="T75" fmla="*/ 35 h 254"/>
                <a:gd name="T76" fmla="*/ 74 w 132"/>
                <a:gd name="T77" fmla="*/ 27 h 254"/>
                <a:gd name="T78" fmla="*/ 79 w 132"/>
                <a:gd name="T79" fmla="*/ 19 h 254"/>
                <a:gd name="T80" fmla="*/ 84 w 132"/>
                <a:gd name="T81" fmla="*/ 1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254">
                  <a:moveTo>
                    <a:pt x="84" y="11"/>
                  </a:moveTo>
                  <a:lnTo>
                    <a:pt x="89" y="8"/>
                  </a:lnTo>
                  <a:lnTo>
                    <a:pt x="93" y="6"/>
                  </a:lnTo>
                  <a:lnTo>
                    <a:pt x="98" y="5"/>
                  </a:lnTo>
                  <a:lnTo>
                    <a:pt x="104" y="4"/>
                  </a:lnTo>
                  <a:lnTo>
                    <a:pt x="109" y="2"/>
                  </a:lnTo>
                  <a:lnTo>
                    <a:pt x="113" y="2"/>
                  </a:lnTo>
                  <a:lnTo>
                    <a:pt x="119" y="1"/>
                  </a:lnTo>
                  <a:lnTo>
                    <a:pt x="124" y="0"/>
                  </a:lnTo>
                  <a:lnTo>
                    <a:pt x="125" y="13"/>
                  </a:lnTo>
                  <a:lnTo>
                    <a:pt x="130" y="25"/>
                  </a:lnTo>
                  <a:lnTo>
                    <a:pt x="132" y="37"/>
                  </a:lnTo>
                  <a:lnTo>
                    <a:pt x="131" y="51"/>
                  </a:lnTo>
                  <a:lnTo>
                    <a:pt x="103" y="64"/>
                  </a:lnTo>
                  <a:lnTo>
                    <a:pt x="80" y="81"/>
                  </a:lnTo>
                  <a:lnTo>
                    <a:pt x="64" y="104"/>
                  </a:lnTo>
                  <a:lnTo>
                    <a:pt x="52" y="130"/>
                  </a:lnTo>
                  <a:lnTo>
                    <a:pt x="40" y="157"/>
                  </a:lnTo>
                  <a:lnTo>
                    <a:pt x="31" y="185"/>
                  </a:lnTo>
                  <a:lnTo>
                    <a:pt x="20" y="212"/>
                  </a:lnTo>
                  <a:lnTo>
                    <a:pt x="7" y="237"/>
                  </a:lnTo>
                  <a:lnTo>
                    <a:pt x="7" y="242"/>
                  </a:lnTo>
                  <a:lnTo>
                    <a:pt x="6" y="246"/>
                  </a:lnTo>
                  <a:lnTo>
                    <a:pt x="5" y="250"/>
                  </a:lnTo>
                  <a:lnTo>
                    <a:pt x="2" y="254"/>
                  </a:lnTo>
                  <a:lnTo>
                    <a:pt x="0" y="234"/>
                  </a:lnTo>
                  <a:lnTo>
                    <a:pt x="1" y="211"/>
                  </a:lnTo>
                  <a:lnTo>
                    <a:pt x="6" y="189"/>
                  </a:lnTo>
                  <a:lnTo>
                    <a:pt x="13" y="166"/>
                  </a:lnTo>
                  <a:lnTo>
                    <a:pt x="23" y="143"/>
                  </a:lnTo>
                  <a:lnTo>
                    <a:pt x="32" y="120"/>
                  </a:lnTo>
                  <a:lnTo>
                    <a:pt x="40" y="98"/>
                  </a:lnTo>
                  <a:lnTo>
                    <a:pt x="48" y="76"/>
                  </a:lnTo>
                  <a:lnTo>
                    <a:pt x="54" y="68"/>
                  </a:lnTo>
                  <a:lnTo>
                    <a:pt x="59" y="60"/>
                  </a:lnTo>
                  <a:lnTo>
                    <a:pt x="64" y="52"/>
                  </a:lnTo>
                  <a:lnTo>
                    <a:pt x="67" y="44"/>
                  </a:lnTo>
                  <a:lnTo>
                    <a:pt x="71" y="35"/>
                  </a:lnTo>
                  <a:lnTo>
                    <a:pt x="74" y="27"/>
                  </a:lnTo>
                  <a:lnTo>
                    <a:pt x="79" y="19"/>
                  </a:lnTo>
                  <a:lnTo>
                    <a:pt x="84" y="1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49" name="Freeform 93"/>
            <p:cNvSpPr>
              <a:spLocks/>
            </p:cNvSpPr>
            <p:nvPr/>
          </p:nvSpPr>
          <p:spPr bwMode="auto">
            <a:xfrm>
              <a:off x="4515" y="1688"/>
              <a:ext cx="42" cy="41"/>
            </a:xfrm>
            <a:custGeom>
              <a:avLst/>
              <a:gdLst>
                <a:gd name="T0" fmla="*/ 3 w 42"/>
                <a:gd name="T1" fmla="*/ 21 h 41"/>
                <a:gd name="T2" fmla="*/ 39 w 42"/>
                <a:gd name="T3" fmla="*/ 0 h 41"/>
                <a:gd name="T4" fmla="*/ 42 w 42"/>
                <a:gd name="T5" fmla="*/ 8 h 41"/>
                <a:gd name="T6" fmla="*/ 41 w 42"/>
                <a:gd name="T7" fmla="*/ 15 h 41"/>
                <a:gd name="T8" fmla="*/ 39 w 42"/>
                <a:gd name="T9" fmla="*/ 21 h 41"/>
                <a:gd name="T10" fmla="*/ 34 w 42"/>
                <a:gd name="T11" fmla="*/ 26 h 41"/>
                <a:gd name="T12" fmla="*/ 28 w 42"/>
                <a:gd name="T13" fmla="*/ 29 h 41"/>
                <a:gd name="T14" fmla="*/ 22 w 42"/>
                <a:gd name="T15" fmla="*/ 34 h 41"/>
                <a:gd name="T16" fmla="*/ 16 w 42"/>
                <a:gd name="T17" fmla="*/ 36 h 41"/>
                <a:gd name="T18" fmla="*/ 10 w 42"/>
                <a:gd name="T19" fmla="*/ 40 h 41"/>
                <a:gd name="T20" fmla="*/ 0 w 42"/>
                <a:gd name="T21" fmla="*/ 41 h 41"/>
                <a:gd name="T22" fmla="*/ 2 w 42"/>
                <a:gd name="T23" fmla="*/ 36 h 41"/>
                <a:gd name="T24" fmla="*/ 3 w 42"/>
                <a:gd name="T25" fmla="*/ 32 h 41"/>
                <a:gd name="T26" fmla="*/ 4 w 42"/>
                <a:gd name="T27" fmla="*/ 26 h 41"/>
                <a:gd name="T28" fmla="*/ 3 w 42"/>
                <a:gd name="T2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1">
                  <a:moveTo>
                    <a:pt x="3" y="21"/>
                  </a:moveTo>
                  <a:lnTo>
                    <a:pt x="39" y="0"/>
                  </a:lnTo>
                  <a:lnTo>
                    <a:pt x="42" y="8"/>
                  </a:lnTo>
                  <a:lnTo>
                    <a:pt x="41" y="15"/>
                  </a:lnTo>
                  <a:lnTo>
                    <a:pt x="39" y="21"/>
                  </a:lnTo>
                  <a:lnTo>
                    <a:pt x="34" y="26"/>
                  </a:lnTo>
                  <a:lnTo>
                    <a:pt x="28" y="29"/>
                  </a:lnTo>
                  <a:lnTo>
                    <a:pt x="22" y="34"/>
                  </a:lnTo>
                  <a:lnTo>
                    <a:pt x="16" y="36"/>
                  </a:lnTo>
                  <a:lnTo>
                    <a:pt x="10" y="40"/>
                  </a:lnTo>
                  <a:lnTo>
                    <a:pt x="0" y="41"/>
                  </a:lnTo>
                  <a:lnTo>
                    <a:pt x="2" y="36"/>
                  </a:lnTo>
                  <a:lnTo>
                    <a:pt x="3" y="32"/>
                  </a:lnTo>
                  <a:lnTo>
                    <a:pt x="4" y="26"/>
                  </a:lnTo>
                  <a:lnTo>
                    <a:pt x="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0" name="Freeform 94"/>
            <p:cNvSpPr>
              <a:spLocks/>
            </p:cNvSpPr>
            <p:nvPr/>
          </p:nvSpPr>
          <p:spPr bwMode="auto">
            <a:xfrm>
              <a:off x="4519" y="1666"/>
              <a:ext cx="145" cy="229"/>
            </a:xfrm>
            <a:custGeom>
              <a:avLst/>
              <a:gdLst>
                <a:gd name="T0" fmla="*/ 0 w 145"/>
                <a:gd name="T1" fmla="*/ 115 h 229"/>
                <a:gd name="T2" fmla="*/ 24 w 145"/>
                <a:gd name="T3" fmla="*/ 115 h 229"/>
                <a:gd name="T4" fmla="*/ 45 w 145"/>
                <a:gd name="T5" fmla="*/ 107 h 229"/>
                <a:gd name="T6" fmla="*/ 63 w 145"/>
                <a:gd name="T7" fmla="*/ 94 h 229"/>
                <a:gd name="T8" fmla="*/ 79 w 145"/>
                <a:gd name="T9" fmla="*/ 77 h 229"/>
                <a:gd name="T10" fmla="*/ 95 w 145"/>
                <a:gd name="T11" fmla="*/ 58 h 229"/>
                <a:gd name="T12" fmla="*/ 109 w 145"/>
                <a:gd name="T13" fmla="*/ 37 h 229"/>
                <a:gd name="T14" fmla="*/ 122 w 145"/>
                <a:gd name="T15" fmla="*/ 18 h 229"/>
                <a:gd name="T16" fmla="*/ 136 w 145"/>
                <a:gd name="T17" fmla="*/ 0 h 229"/>
                <a:gd name="T18" fmla="*/ 140 w 145"/>
                <a:gd name="T19" fmla="*/ 9 h 229"/>
                <a:gd name="T20" fmla="*/ 143 w 145"/>
                <a:gd name="T21" fmla="*/ 18 h 229"/>
                <a:gd name="T22" fmla="*/ 144 w 145"/>
                <a:gd name="T23" fmla="*/ 29 h 229"/>
                <a:gd name="T24" fmla="*/ 145 w 145"/>
                <a:gd name="T25" fmla="*/ 41 h 229"/>
                <a:gd name="T26" fmla="*/ 132 w 145"/>
                <a:gd name="T27" fmla="*/ 64 h 229"/>
                <a:gd name="T28" fmla="*/ 118 w 145"/>
                <a:gd name="T29" fmla="*/ 88 h 229"/>
                <a:gd name="T30" fmla="*/ 104 w 145"/>
                <a:gd name="T31" fmla="*/ 111 h 229"/>
                <a:gd name="T32" fmla="*/ 90 w 145"/>
                <a:gd name="T33" fmla="*/ 135 h 229"/>
                <a:gd name="T34" fmla="*/ 75 w 145"/>
                <a:gd name="T35" fmla="*/ 157 h 229"/>
                <a:gd name="T36" fmla="*/ 60 w 145"/>
                <a:gd name="T37" fmla="*/ 181 h 229"/>
                <a:gd name="T38" fmla="*/ 47 w 145"/>
                <a:gd name="T39" fmla="*/ 206 h 229"/>
                <a:gd name="T40" fmla="*/ 35 w 145"/>
                <a:gd name="T41" fmla="*/ 229 h 229"/>
                <a:gd name="T42" fmla="*/ 32 w 145"/>
                <a:gd name="T43" fmla="*/ 229 h 229"/>
                <a:gd name="T44" fmla="*/ 22 w 145"/>
                <a:gd name="T45" fmla="*/ 202 h 229"/>
                <a:gd name="T46" fmla="*/ 11 w 145"/>
                <a:gd name="T47" fmla="*/ 174 h 229"/>
                <a:gd name="T48" fmla="*/ 3 w 145"/>
                <a:gd name="T49" fmla="*/ 146 h 229"/>
                <a:gd name="T50" fmla="*/ 0 w 145"/>
                <a:gd name="T51"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229">
                  <a:moveTo>
                    <a:pt x="0" y="115"/>
                  </a:moveTo>
                  <a:lnTo>
                    <a:pt x="24" y="115"/>
                  </a:lnTo>
                  <a:lnTo>
                    <a:pt x="45" y="107"/>
                  </a:lnTo>
                  <a:lnTo>
                    <a:pt x="63" y="94"/>
                  </a:lnTo>
                  <a:lnTo>
                    <a:pt x="79" y="77"/>
                  </a:lnTo>
                  <a:lnTo>
                    <a:pt x="95" y="58"/>
                  </a:lnTo>
                  <a:lnTo>
                    <a:pt x="109" y="37"/>
                  </a:lnTo>
                  <a:lnTo>
                    <a:pt x="122" y="18"/>
                  </a:lnTo>
                  <a:lnTo>
                    <a:pt x="136" y="0"/>
                  </a:lnTo>
                  <a:lnTo>
                    <a:pt x="140" y="9"/>
                  </a:lnTo>
                  <a:lnTo>
                    <a:pt x="143" y="18"/>
                  </a:lnTo>
                  <a:lnTo>
                    <a:pt x="144" y="29"/>
                  </a:lnTo>
                  <a:lnTo>
                    <a:pt x="145" y="41"/>
                  </a:lnTo>
                  <a:lnTo>
                    <a:pt x="132" y="64"/>
                  </a:lnTo>
                  <a:lnTo>
                    <a:pt x="118" y="88"/>
                  </a:lnTo>
                  <a:lnTo>
                    <a:pt x="104" y="111"/>
                  </a:lnTo>
                  <a:lnTo>
                    <a:pt x="90" y="135"/>
                  </a:lnTo>
                  <a:lnTo>
                    <a:pt x="75" y="157"/>
                  </a:lnTo>
                  <a:lnTo>
                    <a:pt x="60" y="181"/>
                  </a:lnTo>
                  <a:lnTo>
                    <a:pt x="47" y="206"/>
                  </a:lnTo>
                  <a:lnTo>
                    <a:pt x="35" y="229"/>
                  </a:lnTo>
                  <a:lnTo>
                    <a:pt x="32" y="229"/>
                  </a:lnTo>
                  <a:lnTo>
                    <a:pt x="22" y="202"/>
                  </a:lnTo>
                  <a:lnTo>
                    <a:pt x="11" y="174"/>
                  </a:lnTo>
                  <a:lnTo>
                    <a:pt x="3" y="146"/>
                  </a:lnTo>
                  <a:lnTo>
                    <a:pt x="0" y="115"/>
                  </a:lnTo>
                  <a:close/>
                </a:path>
              </a:pathLst>
            </a:custGeom>
            <a:solidFill>
              <a:srgbClr val="E0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1" name="Freeform 95"/>
            <p:cNvSpPr>
              <a:spLocks/>
            </p:cNvSpPr>
            <p:nvPr/>
          </p:nvSpPr>
          <p:spPr bwMode="auto">
            <a:xfrm>
              <a:off x="4552" y="1937"/>
              <a:ext cx="390" cy="474"/>
            </a:xfrm>
            <a:custGeom>
              <a:avLst/>
              <a:gdLst>
                <a:gd name="T0" fmla="*/ 161 w 390"/>
                <a:gd name="T1" fmla="*/ 276 h 474"/>
                <a:gd name="T2" fmla="*/ 188 w 390"/>
                <a:gd name="T3" fmla="*/ 253 h 474"/>
                <a:gd name="T4" fmla="*/ 214 w 390"/>
                <a:gd name="T5" fmla="*/ 229 h 474"/>
                <a:gd name="T6" fmla="*/ 233 w 390"/>
                <a:gd name="T7" fmla="*/ 200 h 474"/>
                <a:gd name="T8" fmla="*/ 245 w 390"/>
                <a:gd name="T9" fmla="*/ 177 h 474"/>
                <a:gd name="T10" fmla="*/ 256 w 390"/>
                <a:gd name="T11" fmla="*/ 161 h 474"/>
                <a:gd name="T12" fmla="*/ 269 w 390"/>
                <a:gd name="T13" fmla="*/ 148 h 474"/>
                <a:gd name="T14" fmla="*/ 285 w 390"/>
                <a:gd name="T15" fmla="*/ 137 h 474"/>
                <a:gd name="T16" fmla="*/ 292 w 390"/>
                <a:gd name="T17" fmla="*/ 122 h 474"/>
                <a:gd name="T18" fmla="*/ 280 w 390"/>
                <a:gd name="T19" fmla="*/ 108 h 474"/>
                <a:gd name="T20" fmla="*/ 269 w 390"/>
                <a:gd name="T21" fmla="*/ 95 h 474"/>
                <a:gd name="T22" fmla="*/ 261 w 390"/>
                <a:gd name="T23" fmla="*/ 81 h 474"/>
                <a:gd name="T24" fmla="*/ 252 w 390"/>
                <a:gd name="T25" fmla="*/ 66 h 474"/>
                <a:gd name="T26" fmla="*/ 241 w 390"/>
                <a:gd name="T27" fmla="*/ 52 h 474"/>
                <a:gd name="T28" fmla="*/ 245 w 390"/>
                <a:gd name="T29" fmla="*/ 37 h 474"/>
                <a:gd name="T30" fmla="*/ 264 w 390"/>
                <a:gd name="T31" fmla="*/ 24 h 474"/>
                <a:gd name="T32" fmla="*/ 282 w 390"/>
                <a:gd name="T33" fmla="*/ 14 h 474"/>
                <a:gd name="T34" fmla="*/ 303 w 390"/>
                <a:gd name="T35" fmla="*/ 4 h 474"/>
                <a:gd name="T36" fmla="*/ 320 w 390"/>
                <a:gd name="T37" fmla="*/ 3 h 474"/>
                <a:gd name="T38" fmla="*/ 332 w 390"/>
                <a:gd name="T39" fmla="*/ 15 h 474"/>
                <a:gd name="T40" fmla="*/ 340 w 390"/>
                <a:gd name="T41" fmla="*/ 30 h 474"/>
                <a:gd name="T42" fmla="*/ 349 w 390"/>
                <a:gd name="T43" fmla="*/ 48 h 474"/>
                <a:gd name="T44" fmla="*/ 360 w 390"/>
                <a:gd name="T45" fmla="*/ 73 h 474"/>
                <a:gd name="T46" fmla="*/ 376 w 390"/>
                <a:gd name="T47" fmla="*/ 108 h 474"/>
                <a:gd name="T48" fmla="*/ 388 w 390"/>
                <a:gd name="T49" fmla="*/ 145 h 474"/>
                <a:gd name="T50" fmla="*/ 390 w 390"/>
                <a:gd name="T51" fmla="*/ 184 h 474"/>
                <a:gd name="T52" fmla="*/ 371 w 390"/>
                <a:gd name="T53" fmla="*/ 213 h 474"/>
                <a:gd name="T54" fmla="*/ 343 w 390"/>
                <a:gd name="T55" fmla="*/ 233 h 474"/>
                <a:gd name="T56" fmla="*/ 313 w 390"/>
                <a:gd name="T57" fmla="*/ 252 h 474"/>
                <a:gd name="T58" fmla="*/ 284 w 390"/>
                <a:gd name="T59" fmla="*/ 271 h 474"/>
                <a:gd name="T60" fmla="*/ 253 w 390"/>
                <a:gd name="T61" fmla="*/ 290 h 474"/>
                <a:gd name="T62" fmla="*/ 223 w 390"/>
                <a:gd name="T63" fmla="*/ 309 h 474"/>
                <a:gd name="T64" fmla="*/ 194 w 390"/>
                <a:gd name="T65" fmla="*/ 330 h 474"/>
                <a:gd name="T66" fmla="*/ 167 w 390"/>
                <a:gd name="T67" fmla="*/ 353 h 474"/>
                <a:gd name="T68" fmla="*/ 156 w 390"/>
                <a:gd name="T69" fmla="*/ 383 h 474"/>
                <a:gd name="T70" fmla="*/ 151 w 390"/>
                <a:gd name="T71" fmla="*/ 421 h 474"/>
                <a:gd name="T72" fmla="*/ 134 w 390"/>
                <a:gd name="T73" fmla="*/ 448 h 474"/>
                <a:gd name="T74" fmla="*/ 104 w 390"/>
                <a:gd name="T75" fmla="*/ 462 h 474"/>
                <a:gd name="T76" fmla="*/ 72 w 390"/>
                <a:gd name="T77" fmla="*/ 469 h 474"/>
                <a:gd name="T78" fmla="*/ 40 w 390"/>
                <a:gd name="T79" fmla="*/ 473 h 474"/>
                <a:gd name="T80" fmla="*/ 13 w 390"/>
                <a:gd name="T81" fmla="*/ 469 h 474"/>
                <a:gd name="T82" fmla="*/ 29 w 390"/>
                <a:gd name="T83" fmla="*/ 463 h 474"/>
                <a:gd name="T84" fmla="*/ 43 w 390"/>
                <a:gd name="T85" fmla="*/ 455 h 474"/>
                <a:gd name="T86" fmla="*/ 43 w 390"/>
                <a:gd name="T87" fmla="*/ 412 h 474"/>
                <a:gd name="T88" fmla="*/ 25 w 390"/>
                <a:gd name="T89" fmla="*/ 371 h 474"/>
                <a:gd name="T90" fmla="*/ 13 w 390"/>
                <a:gd name="T91" fmla="*/ 376 h 474"/>
                <a:gd name="T92" fmla="*/ 0 w 390"/>
                <a:gd name="T93" fmla="*/ 377 h 474"/>
                <a:gd name="T94" fmla="*/ 25 w 390"/>
                <a:gd name="T95" fmla="*/ 338 h 474"/>
                <a:gd name="T96" fmla="*/ 66 w 390"/>
                <a:gd name="T97" fmla="*/ 325 h 474"/>
                <a:gd name="T98" fmla="*/ 111 w 390"/>
                <a:gd name="T99" fmla="*/ 315 h 474"/>
                <a:gd name="T100" fmla="*/ 148 w 390"/>
                <a:gd name="T101" fmla="*/ 2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474">
                  <a:moveTo>
                    <a:pt x="148" y="288"/>
                  </a:moveTo>
                  <a:lnTo>
                    <a:pt x="161" y="276"/>
                  </a:lnTo>
                  <a:lnTo>
                    <a:pt x="175" y="265"/>
                  </a:lnTo>
                  <a:lnTo>
                    <a:pt x="188" y="253"/>
                  </a:lnTo>
                  <a:lnTo>
                    <a:pt x="201" y="242"/>
                  </a:lnTo>
                  <a:lnTo>
                    <a:pt x="214" y="229"/>
                  </a:lnTo>
                  <a:lnTo>
                    <a:pt x="225" y="216"/>
                  </a:lnTo>
                  <a:lnTo>
                    <a:pt x="233" y="200"/>
                  </a:lnTo>
                  <a:lnTo>
                    <a:pt x="240" y="185"/>
                  </a:lnTo>
                  <a:lnTo>
                    <a:pt x="245" y="177"/>
                  </a:lnTo>
                  <a:lnTo>
                    <a:pt x="251" y="168"/>
                  </a:lnTo>
                  <a:lnTo>
                    <a:pt x="256" y="161"/>
                  </a:lnTo>
                  <a:lnTo>
                    <a:pt x="264" y="154"/>
                  </a:lnTo>
                  <a:lnTo>
                    <a:pt x="269" y="148"/>
                  </a:lnTo>
                  <a:lnTo>
                    <a:pt x="278" y="141"/>
                  </a:lnTo>
                  <a:lnTo>
                    <a:pt x="285" y="137"/>
                  </a:lnTo>
                  <a:lnTo>
                    <a:pt x="293" y="131"/>
                  </a:lnTo>
                  <a:lnTo>
                    <a:pt x="292" y="122"/>
                  </a:lnTo>
                  <a:lnTo>
                    <a:pt x="287" y="115"/>
                  </a:lnTo>
                  <a:lnTo>
                    <a:pt x="280" y="108"/>
                  </a:lnTo>
                  <a:lnTo>
                    <a:pt x="273" y="102"/>
                  </a:lnTo>
                  <a:lnTo>
                    <a:pt x="269" y="95"/>
                  </a:lnTo>
                  <a:lnTo>
                    <a:pt x="265" y="88"/>
                  </a:lnTo>
                  <a:lnTo>
                    <a:pt x="261" y="81"/>
                  </a:lnTo>
                  <a:lnTo>
                    <a:pt x="256" y="73"/>
                  </a:lnTo>
                  <a:lnTo>
                    <a:pt x="252" y="66"/>
                  </a:lnTo>
                  <a:lnTo>
                    <a:pt x="247" y="59"/>
                  </a:lnTo>
                  <a:lnTo>
                    <a:pt x="241" y="52"/>
                  </a:lnTo>
                  <a:lnTo>
                    <a:pt x="235" y="45"/>
                  </a:lnTo>
                  <a:lnTo>
                    <a:pt x="245" y="37"/>
                  </a:lnTo>
                  <a:lnTo>
                    <a:pt x="254" y="30"/>
                  </a:lnTo>
                  <a:lnTo>
                    <a:pt x="264" y="24"/>
                  </a:lnTo>
                  <a:lnTo>
                    <a:pt x="273" y="20"/>
                  </a:lnTo>
                  <a:lnTo>
                    <a:pt x="282" y="14"/>
                  </a:lnTo>
                  <a:lnTo>
                    <a:pt x="292" y="9"/>
                  </a:lnTo>
                  <a:lnTo>
                    <a:pt x="303" y="4"/>
                  </a:lnTo>
                  <a:lnTo>
                    <a:pt x="312" y="0"/>
                  </a:lnTo>
                  <a:lnTo>
                    <a:pt x="320" y="3"/>
                  </a:lnTo>
                  <a:lnTo>
                    <a:pt x="326" y="8"/>
                  </a:lnTo>
                  <a:lnTo>
                    <a:pt x="332" y="15"/>
                  </a:lnTo>
                  <a:lnTo>
                    <a:pt x="337" y="22"/>
                  </a:lnTo>
                  <a:lnTo>
                    <a:pt x="340" y="30"/>
                  </a:lnTo>
                  <a:lnTo>
                    <a:pt x="344" y="40"/>
                  </a:lnTo>
                  <a:lnTo>
                    <a:pt x="349" y="48"/>
                  </a:lnTo>
                  <a:lnTo>
                    <a:pt x="353" y="55"/>
                  </a:lnTo>
                  <a:lnTo>
                    <a:pt x="360" y="73"/>
                  </a:lnTo>
                  <a:lnTo>
                    <a:pt x="369" y="91"/>
                  </a:lnTo>
                  <a:lnTo>
                    <a:pt x="376" y="108"/>
                  </a:lnTo>
                  <a:lnTo>
                    <a:pt x="383" y="127"/>
                  </a:lnTo>
                  <a:lnTo>
                    <a:pt x="388" y="145"/>
                  </a:lnTo>
                  <a:lnTo>
                    <a:pt x="390" y="164"/>
                  </a:lnTo>
                  <a:lnTo>
                    <a:pt x="390" y="184"/>
                  </a:lnTo>
                  <a:lnTo>
                    <a:pt x="385" y="203"/>
                  </a:lnTo>
                  <a:lnTo>
                    <a:pt x="371" y="213"/>
                  </a:lnTo>
                  <a:lnTo>
                    <a:pt x="357" y="224"/>
                  </a:lnTo>
                  <a:lnTo>
                    <a:pt x="343" y="233"/>
                  </a:lnTo>
                  <a:lnTo>
                    <a:pt x="328" y="243"/>
                  </a:lnTo>
                  <a:lnTo>
                    <a:pt x="313" y="252"/>
                  </a:lnTo>
                  <a:lnTo>
                    <a:pt x="298" y="262"/>
                  </a:lnTo>
                  <a:lnTo>
                    <a:pt x="284" y="271"/>
                  </a:lnTo>
                  <a:lnTo>
                    <a:pt x="268" y="281"/>
                  </a:lnTo>
                  <a:lnTo>
                    <a:pt x="253" y="290"/>
                  </a:lnTo>
                  <a:lnTo>
                    <a:pt x="238" y="299"/>
                  </a:lnTo>
                  <a:lnTo>
                    <a:pt x="223" y="309"/>
                  </a:lnTo>
                  <a:lnTo>
                    <a:pt x="209" y="320"/>
                  </a:lnTo>
                  <a:lnTo>
                    <a:pt x="194" y="330"/>
                  </a:lnTo>
                  <a:lnTo>
                    <a:pt x="181" y="341"/>
                  </a:lnTo>
                  <a:lnTo>
                    <a:pt x="167" y="353"/>
                  </a:lnTo>
                  <a:lnTo>
                    <a:pt x="154" y="366"/>
                  </a:lnTo>
                  <a:lnTo>
                    <a:pt x="156" y="383"/>
                  </a:lnTo>
                  <a:lnTo>
                    <a:pt x="155" y="402"/>
                  </a:lnTo>
                  <a:lnTo>
                    <a:pt x="151" y="421"/>
                  </a:lnTo>
                  <a:lnTo>
                    <a:pt x="148" y="439"/>
                  </a:lnTo>
                  <a:lnTo>
                    <a:pt x="134" y="448"/>
                  </a:lnTo>
                  <a:lnTo>
                    <a:pt x="120" y="456"/>
                  </a:lnTo>
                  <a:lnTo>
                    <a:pt x="104" y="462"/>
                  </a:lnTo>
                  <a:lnTo>
                    <a:pt x="89" y="466"/>
                  </a:lnTo>
                  <a:lnTo>
                    <a:pt x="72" y="469"/>
                  </a:lnTo>
                  <a:lnTo>
                    <a:pt x="56" y="472"/>
                  </a:lnTo>
                  <a:lnTo>
                    <a:pt x="40" y="473"/>
                  </a:lnTo>
                  <a:lnTo>
                    <a:pt x="24" y="474"/>
                  </a:lnTo>
                  <a:lnTo>
                    <a:pt x="13" y="469"/>
                  </a:lnTo>
                  <a:lnTo>
                    <a:pt x="20" y="465"/>
                  </a:lnTo>
                  <a:lnTo>
                    <a:pt x="29" y="463"/>
                  </a:lnTo>
                  <a:lnTo>
                    <a:pt x="38" y="462"/>
                  </a:lnTo>
                  <a:lnTo>
                    <a:pt x="43" y="455"/>
                  </a:lnTo>
                  <a:lnTo>
                    <a:pt x="45" y="433"/>
                  </a:lnTo>
                  <a:lnTo>
                    <a:pt x="43" y="412"/>
                  </a:lnTo>
                  <a:lnTo>
                    <a:pt x="36" y="390"/>
                  </a:lnTo>
                  <a:lnTo>
                    <a:pt x="25" y="371"/>
                  </a:lnTo>
                  <a:lnTo>
                    <a:pt x="18" y="371"/>
                  </a:lnTo>
                  <a:lnTo>
                    <a:pt x="13" y="376"/>
                  </a:lnTo>
                  <a:lnTo>
                    <a:pt x="7" y="379"/>
                  </a:lnTo>
                  <a:lnTo>
                    <a:pt x="0" y="377"/>
                  </a:lnTo>
                  <a:lnTo>
                    <a:pt x="10" y="354"/>
                  </a:lnTo>
                  <a:lnTo>
                    <a:pt x="25" y="338"/>
                  </a:lnTo>
                  <a:lnTo>
                    <a:pt x="44" y="330"/>
                  </a:lnTo>
                  <a:lnTo>
                    <a:pt x="66" y="325"/>
                  </a:lnTo>
                  <a:lnTo>
                    <a:pt x="89" y="321"/>
                  </a:lnTo>
                  <a:lnTo>
                    <a:pt x="111" y="315"/>
                  </a:lnTo>
                  <a:lnTo>
                    <a:pt x="131" y="305"/>
                  </a:lnTo>
                  <a:lnTo>
                    <a:pt x="148" y="288"/>
                  </a:lnTo>
                  <a:close/>
                </a:path>
              </a:pathLst>
            </a:custGeom>
            <a:solidFill>
              <a:srgbClr val="E0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2" name="Freeform 96"/>
            <p:cNvSpPr>
              <a:spLocks/>
            </p:cNvSpPr>
            <p:nvPr/>
          </p:nvSpPr>
          <p:spPr bwMode="auto">
            <a:xfrm>
              <a:off x="4621" y="1554"/>
              <a:ext cx="22" cy="24"/>
            </a:xfrm>
            <a:custGeom>
              <a:avLst/>
              <a:gdLst>
                <a:gd name="T0" fmla="*/ 14 w 22"/>
                <a:gd name="T1" fmla="*/ 2 h 24"/>
                <a:gd name="T2" fmla="*/ 19 w 22"/>
                <a:gd name="T3" fmla="*/ 4 h 24"/>
                <a:gd name="T4" fmla="*/ 22 w 22"/>
                <a:gd name="T5" fmla="*/ 7 h 24"/>
                <a:gd name="T6" fmla="*/ 22 w 22"/>
                <a:gd name="T7" fmla="*/ 13 h 24"/>
                <a:gd name="T8" fmla="*/ 22 w 22"/>
                <a:gd name="T9" fmla="*/ 18 h 24"/>
                <a:gd name="T10" fmla="*/ 20 w 22"/>
                <a:gd name="T11" fmla="*/ 20 h 24"/>
                <a:gd name="T12" fmla="*/ 17 w 22"/>
                <a:gd name="T13" fmla="*/ 23 h 24"/>
                <a:gd name="T14" fmla="*/ 15 w 22"/>
                <a:gd name="T15" fmla="*/ 24 h 24"/>
                <a:gd name="T16" fmla="*/ 12 w 22"/>
                <a:gd name="T17" fmla="*/ 24 h 24"/>
                <a:gd name="T18" fmla="*/ 10 w 22"/>
                <a:gd name="T19" fmla="*/ 19 h 24"/>
                <a:gd name="T20" fmla="*/ 8 w 22"/>
                <a:gd name="T21" fmla="*/ 17 h 24"/>
                <a:gd name="T22" fmla="*/ 3 w 22"/>
                <a:gd name="T23" fmla="*/ 15 h 24"/>
                <a:gd name="T24" fmla="*/ 0 w 22"/>
                <a:gd name="T25" fmla="*/ 13 h 24"/>
                <a:gd name="T26" fmla="*/ 2 w 22"/>
                <a:gd name="T27" fmla="*/ 7 h 24"/>
                <a:gd name="T28" fmla="*/ 6 w 22"/>
                <a:gd name="T29" fmla="*/ 3 h 24"/>
                <a:gd name="T30" fmla="*/ 9 w 22"/>
                <a:gd name="T31" fmla="*/ 0 h 24"/>
                <a:gd name="T32" fmla="*/ 14 w 22"/>
                <a:gd name="T3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4">
                  <a:moveTo>
                    <a:pt x="14" y="2"/>
                  </a:moveTo>
                  <a:lnTo>
                    <a:pt x="19" y="4"/>
                  </a:lnTo>
                  <a:lnTo>
                    <a:pt x="22" y="7"/>
                  </a:lnTo>
                  <a:lnTo>
                    <a:pt x="22" y="13"/>
                  </a:lnTo>
                  <a:lnTo>
                    <a:pt x="22" y="18"/>
                  </a:lnTo>
                  <a:lnTo>
                    <a:pt x="20" y="20"/>
                  </a:lnTo>
                  <a:lnTo>
                    <a:pt x="17" y="23"/>
                  </a:lnTo>
                  <a:lnTo>
                    <a:pt x="15" y="24"/>
                  </a:lnTo>
                  <a:lnTo>
                    <a:pt x="12" y="24"/>
                  </a:lnTo>
                  <a:lnTo>
                    <a:pt x="10" y="19"/>
                  </a:lnTo>
                  <a:lnTo>
                    <a:pt x="8" y="17"/>
                  </a:lnTo>
                  <a:lnTo>
                    <a:pt x="3" y="15"/>
                  </a:lnTo>
                  <a:lnTo>
                    <a:pt x="0" y="13"/>
                  </a:lnTo>
                  <a:lnTo>
                    <a:pt x="2" y="7"/>
                  </a:lnTo>
                  <a:lnTo>
                    <a:pt x="6" y="3"/>
                  </a:lnTo>
                  <a:lnTo>
                    <a:pt x="9"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3" name="Freeform 97"/>
            <p:cNvSpPr>
              <a:spLocks/>
            </p:cNvSpPr>
            <p:nvPr/>
          </p:nvSpPr>
          <p:spPr bwMode="auto">
            <a:xfrm>
              <a:off x="4616" y="2035"/>
              <a:ext cx="145" cy="39"/>
            </a:xfrm>
            <a:custGeom>
              <a:avLst/>
              <a:gdLst>
                <a:gd name="T0" fmla="*/ 11 w 145"/>
                <a:gd name="T1" fmla="*/ 1 h 39"/>
                <a:gd name="T2" fmla="*/ 26 w 145"/>
                <a:gd name="T3" fmla="*/ 4 h 39"/>
                <a:gd name="T4" fmla="*/ 43 w 145"/>
                <a:gd name="T5" fmla="*/ 7 h 39"/>
                <a:gd name="T6" fmla="*/ 59 w 145"/>
                <a:gd name="T7" fmla="*/ 8 h 39"/>
                <a:gd name="T8" fmla="*/ 76 w 145"/>
                <a:gd name="T9" fmla="*/ 9 h 39"/>
                <a:gd name="T10" fmla="*/ 92 w 145"/>
                <a:gd name="T11" fmla="*/ 8 h 39"/>
                <a:gd name="T12" fmla="*/ 109 w 145"/>
                <a:gd name="T13" fmla="*/ 7 h 39"/>
                <a:gd name="T14" fmla="*/ 124 w 145"/>
                <a:gd name="T15" fmla="*/ 4 h 39"/>
                <a:gd name="T16" fmla="*/ 139 w 145"/>
                <a:gd name="T17" fmla="*/ 0 h 39"/>
                <a:gd name="T18" fmla="*/ 142 w 145"/>
                <a:gd name="T19" fmla="*/ 2 h 39"/>
                <a:gd name="T20" fmla="*/ 144 w 145"/>
                <a:gd name="T21" fmla="*/ 6 h 39"/>
                <a:gd name="T22" fmla="*/ 145 w 145"/>
                <a:gd name="T23" fmla="*/ 8 h 39"/>
                <a:gd name="T24" fmla="*/ 145 w 145"/>
                <a:gd name="T25" fmla="*/ 11 h 39"/>
                <a:gd name="T26" fmla="*/ 130 w 145"/>
                <a:gd name="T27" fmla="*/ 21 h 39"/>
                <a:gd name="T28" fmla="*/ 112 w 145"/>
                <a:gd name="T29" fmla="*/ 28 h 39"/>
                <a:gd name="T30" fmla="*/ 93 w 145"/>
                <a:gd name="T31" fmla="*/ 34 h 39"/>
                <a:gd name="T32" fmla="*/ 74 w 145"/>
                <a:gd name="T33" fmla="*/ 37 h 39"/>
                <a:gd name="T34" fmla="*/ 56 w 145"/>
                <a:gd name="T35" fmla="*/ 39 h 39"/>
                <a:gd name="T36" fmla="*/ 38 w 145"/>
                <a:gd name="T37" fmla="*/ 36 h 39"/>
                <a:gd name="T38" fmla="*/ 20 w 145"/>
                <a:gd name="T39" fmla="*/ 30 h 39"/>
                <a:gd name="T40" fmla="*/ 4 w 145"/>
                <a:gd name="T41" fmla="*/ 21 h 39"/>
                <a:gd name="T42" fmla="*/ 0 w 145"/>
                <a:gd name="T43" fmla="*/ 16 h 39"/>
                <a:gd name="T44" fmla="*/ 1 w 145"/>
                <a:gd name="T45" fmla="*/ 10 h 39"/>
                <a:gd name="T46" fmla="*/ 6 w 145"/>
                <a:gd name="T47" fmla="*/ 6 h 39"/>
                <a:gd name="T48" fmla="*/ 11 w 145"/>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9">
                  <a:moveTo>
                    <a:pt x="11" y="1"/>
                  </a:moveTo>
                  <a:lnTo>
                    <a:pt x="26" y="4"/>
                  </a:lnTo>
                  <a:lnTo>
                    <a:pt x="43" y="7"/>
                  </a:lnTo>
                  <a:lnTo>
                    <a:pt x="59" y="8"/>
                  </a:lnTo>
                  <a:lnTo>
                    <a:pt x="76" y="9"/>
                  </a:lnTo>
                  <a:lnTo>
                    <a:pt x="92" y="8"/>
                  </a:lnTo>
                  <a:lnTo>
                    <a:pt x="109" y="7"/>
                  </a:lnTo>
                  <a:lnTo>
                    <a:pt x="124" y="4"/>
                  </a:lnTo>
                  <a:lnTo>
                    <a:pt x="139" y="0"/>
                  </a:lnTo>
                  <a:lnTo>
                    <a:pt x="142" y="2"/>
                  </a:lnTo>
                  <a:lnTo>
                    <a:pt x="144" y="6"/>
                  </a:lnTo>
                  <a:lnTo>
                    <a:pt x="145" y="8"/>
                  </a:lnTo>
                  <a:lnTo>
                    <a:pt x="145" y="11"/>
                  </a:lnTo>
                  <a:lnTo>
                    <a:pt x="130" y="21"/>
                  </a:lnTo>
                  <a:lnTo>
                    <a:pt x="112" y="28"/>
                  </a:lnTo>
                  <a:lnTo>
                    <a:pt x="93" y="34"/>
                  </a:lnTo>
                  <a:lnTo>
                    <a:pt x="74" y="37"/>
                  </a:lnTo>
                  <a:lnTo>
                    <a:pt x="56" y="39"/>
                  </a:lnTo>
                  <a:lnTo>
                    <a:pt x="38" y="36"/>
                  </a:lnTo>
                  <a:lnTo>
                    <a:pt x="20" y="30"/>
                  </a:lnTo>
                  <a:lnTo>
                    <a:pt x="4" y="21"/>
                  </a:lnTo>
                  <a:lnTo>
                    <a:pt x="0" y="16"/>
                  </a:lnTo>
                  <a:lnTo>
                    <a:pt x="1" y="10"/>
                  </a:lnTo>
                  <a:lnTo>
                    <a:pt x="6"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4" name="Freeform 98"/>
            <p:cNvSpPr>
              <a:spLocks/>
            </p:cNvSpPr>
            <p:nvPr/>
          </p:nvSpPr>
          <p:spPr bwMode="auto">
            <a:xfrm>
              <a:off x="4607" y="3224"/>
              <a:ext cx="331" cy="127"/>
            </a:xfrm>
            <a:custGeom>
              <a:avLst/>
              <a:gdLst>
                <a:gd name="T0" fmla="*/ 37 w 331"/>
                <a:gd name="T1" fmla="*/ 53 h 127"/>
                <a:gd name="T2" fmla="*/ 47 w 331"/>
                <a:gd name="T3" fmla="*/ 46 h 127"/>
                <a:gd name="T4" fmla="*/ 57 w 331"/>
                <a:gd name="T5" fmla="*/ 39 h 127"/>
                <a:gd name="T6" fmla="*/ 67 w 331"/>
                <a:gd name="T7" fmla="*/ 32 h 127"/>
                <a:gd name="T8" fmla="*/ 76 w 331"/>
                <a:gd name="T9" fmla="*/ 25 h 127"/>
                <a:gd name="T10" fmla="*/ 86 w 331"/>
                <a:gd name="T11" fmla="*/ 18 h 127"/>
                <a:gd name="T12" fmla="*/ 96 w 331"/>
                <a:gd name="T13" fmla="*/ 12 h 127"/>
                <a:gd name="T14" fmla="*/ 106 w 331"/>
                <a:gd name="T15" fmla="*/ 6 h 127"/>
                <a:gd name="T16" fmla="*/ 116 w 331"/>
                <a:gd name="T17" fmla="*/ 0 h 127"/>
                <a:gd name="T18" fmla="*/ 122 w 331"/>
                <a:gd name="T19" fmla="*/ 0 h 127"/>
                <a:gd name="T20" fmla="*/ 128 w 331"/>
                <a:gd name="T21" fmla="*/ 3 h 127"/>
                <a:gd name="T22" fmla="*/ 133 w 331"/>
                <a:gd name="T23" fmla="*/ 4 h 127"/>
                <a:gd name="T24" fmla="*/ 139 w 331"/>
                <a:gd name="T25" fmla="*/ 6 h 127"/>
                <a:gd name="T26" fmla="*/ 145 w 331"/>
                <a:gd name="T27" fmla="*/ 8 h 127"/>
                <a:gd name="T28" fmla="*/ 151 w 331"/>
                <a:gd name="T29" fmla="*/ 11 h 127"/>
                <a:gd name="T30" fmla="*/ 157 w 331"/>
                <a:gd name="T31" fmla="*/ 13 h 127"/>
                <a:gd name="T32" fmla="*/ 163 w 331"/>
                <a:gd name="T33" fmla="*/ 14 h 127"/>
                <a:gd name="T34" fmla="*/ 181 w 331"/>
                <a:gd name="T35" fmla="*/ 21 h 127"/>
                <a:gd name="T36" fmla="*/ 203 w 331"/>
                <a:gd name="T37" fmla="*/ 26 h 127"/>
                <a:gd name="T38" fmla="*/ 224 w 331"/>
                <a:gd name="T39" fmla="*/ 29 h 127"/>
                <a:gd name="T40" fmla="*/ 245 w 331"/>
                <a:gd name="T41" fmla="*/ 31 h 127"/>
                <a:gd name="T42" fmla="*/ 268 w 331"/>
                <a:gd name="T43" fmla="*/ 32 h 127"/>
                <a:gd name="T44" fmla="*/ 290 w 331"/>
                <a:gd name="T45" fmla="*/ 33 h 127"/>
                <a:gd name="T46" fmla="*/ 311 w 331"/>
                <a:gd name="T47" fmla="*/ 34 h 127"/>
                <a:gd name="T48" fmla="*/ 331 w 331"/>
                <a:gd name="T49" fmla="*/ 36 h 127"/>
                <a:gd name="T50" fmla="*/ 320 w 331"/>
                <a:gd name="T51" fmla="*/ 44 h 127"/>
                <a:gd name="T52" fmla="*/ 309 w 331"/>
                <a:gd name="T53" fmla="*/ 52 h 127"/>
                <a:gd name="T54" fmla="*/ 297 w 331"/>
                <a:gd name="T55" fmla="*/ 59 h 127"/>
                <a:gd name="T56" fmla="*/ 285 w 331"/>
                <a:gd name="T57" fmla="*/ 66 h 127"/>
                <a:gd name="T58" fmla="*/ 273 w 331"/>
                <a:gd name="T59" fmla="*/ 73 h 127"/>
                <a:gd name="T60" fmla="*/ 262 w 331"/>
                <a:gd name="T61" fmla="*/ 80 h 127"/>
                <a:gd name="T62" fmla="*/ 250 w 331"/>
                <a:gd name="T63" fmla="*/ 86 h 127"/>
                <a:gd name="T64" fmla="*/ 238 w 331"/>
                <a:gd name="T65" fmla="*/ 92 h 127"/>
                <a:gd name="T66" fmla="*/ 225 w 331"/>
                <a:gd name="T67" fmla="*/ 98 h 127"/>
                <a:gd name="T68" fmla="*/ 213 w 331"/>
                <a:gd name="T69" fmla="*/ 103 h 127"/>
                <a:gd name="T70" fmla="*/ 200 w 331"/>
                <a:gd name="T71" fmla="*/ 108 h 127"/>
                <a:gd name="T72" fmla="*/ 188 w 331"/>
                <a:gd name="T73" fmla="*/ 111 h 127"/>
                <a:gd name="T74" fmla="*/ 176 w 331"/>
                <a:gd name="T75" fmla="*/ 115 h 127"/>
                <a:gd name="T76" fmla="*/ 163 w 331"/>
                <a:gd name="T77" fmla="*/ 118 h 127"/>
                <a:gd name="T78" fmla="*/ 148 w 331"/>
                <a:gd name="T79" fmla="*/ 121 h 127"/>
                <a:gd name="T80" fmla="*/ 135 w 331"/>
                <a:gd name="T81" fmla="*/ 123 h 127"/>
                <a:gd name="T82" fmla="*/ 118 w 331"/>
                <a:gd name="T83" fmla="*/ 124 h 127"/>
                <a:gd name="T84" fmla="*/ 100 w 331"/>
                <a:gd name="T85" fmla="*/ 125 h 127"/>
                <a:gd name="T86" fmla="*/ 81 w 331"/>
                <a:gd name="T87" fmla="*/ 127 h 127"/>
                <a:gd name="T88" fmla="*/ 62 w 331"/>
                <a:gd name="T89" fmla="*/ 127 h 127"/>
                <a:gd name="T90" fmla="*/ 44 w 331"/>
                <a:gd name="T91" fmla="*/ 125 h 127"/>
                <a:gd name="T92" fmla="*/ 28 w 331"/>
                <a:gd name="T93" fmla="*/ 121 h 127"/>
                <a:gd name="T94" fmla="*/ 13 w 331"/>
                <a:gd name="T95" fmla="*/ 112 h 127"/>
                <a:gd name="T96" fmla="*/ 0 w 331"/>
                <a:gd name="T97" fmla="*/ 99 h 127"/>
                <a:gd name="T98" fmla="*/ 1 w 331"/>
                <a:gd name="T99" fmla="*/ 92 h 127"/>
                <a:gd name="T100" fmla="*/ 4 w 331"/>
                <a:gd name="T101" fmla="*/ 85 h 127"/>
                <a:gd name="T102" fmla="*/ 9 w 331"/>
                <a:gd name="T103" fmla="*/ 79 h 127"/>
                <a:gd name="T104" fmla="*/ 14 w 331"/>
                <a:gd name="T105" fmla="*/ 73 h 127"/>
                <a:gd name="T106" fmla="*/ 20 w 331"/>
                <a:gd name="T107" fmla="*/ 69 h 127"/>
                <a:gd name="T108" fmla="*/ 26 w 331"/>
                <a:gd name="T109" fmla="*/ 63 h 127"/>
                <a:gd name="T110" fmla="*/ 31 w 331"/>
                <a:gd name="T111" fmla="*/ 58 h 127"/>
                <a:gd name="T112" fmla="*/ 37 w 331"/>
                <a:gd name="T113"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1" h="127">
                  <a:moveTo>
                    <a:pt x="37" y="53"/>
                  </a:moveTo>
                  <a:lnTo>
                    <a:pt x="47" y="46"/>
                  </a:lnTo>
                  <a:lnTo>
                    <a:pt x="57" y="39"/>
                  </a:lnTo>
                  <a:lnTo>
                    <a:pt x="67" y="32"/>
                  </a:lnTo>
                  <a:lnTo>
                    <a:pt x="76" y="25"/>
                  </a:lnTo>
                  <a:lnTo>
                    <a:pt x="86" y="18"/>
                  </a:lnTo>
                  <a:lnTo>
                    <a:pt x="96" y="12"/>
                  </a:lnTo>
                  <a:lnTo>
                    <a:pt x="106" y="6"/>
                  </a:lnTo>
                  <a:lnTo>
                    <a:pt x="116" y="0"/>
                  </a:lnTo>
                  <a:lnTo>
                    <a:pt x="122" y="0"/>
                  </a:lnTo>
                  <a:lnTo>
                    <a:pt x="128" y="3"/>
                  </a:lnTo>
                  <a:lnTo>
                    <a:pt x="133" y="4"/>
                  </a:lnTo>
                  <a:lnTo>
                    <a:pt x="139" y="6"/>
                  </a:lnTo>
                  <a:lnTo>
                    <a:pt x="145" y="8"/>
                  </a:lnTo>
                  <a:lnTo>
                    <a:pt x="151" y="11"/>
                  </a:lnTo>
                  <a:lnTo>
                    <a:pt x="157" y="13"/>
                  </a:lnTo>
                  <a:lnTo>
                    <a:pt x="163" y="14"/>
                  </a:lnTo>
                  <a:lnTo>
                    <a:pt x="181" y="21"/>
                  </a:lnTo>
                  <a:lnTo>
                    <a:pt x="203" y="26"/>
                  </a:lnTo>
                  <a:lnTo>
                    <a:pt x="224" y="29"/>
                  </a:lnTo>
                  <a:lnTo>
                    <a:pt x="245" y="31"/>
                  </a:lnTo>
                  <a:lnTo>
                    <a:pt x="268" y="32"/>
                  </a:lnTo>
                  <a:lnTo>
                    <a:pt x="290" y="33"/>
                  </a:lnTo>
                  <a:lnTo>
                    <a:pt x="311" y="34"/>
                  </a:lnTo>
                  <a:lnTo>
                    <a:pt x="331" y="36"/>
                  </a:lnTo>
                  <a:lnTo>
                    <a:pt x="320" y="44"/>
                  </a:lnTo>
                  <a:lnTo>
                    <a:pt x="309" y="52"/>
                  </a:lnTo>
                  <a:lnTo>
                    <a:pt x="297" y="59"/>
                  </a:lnTo>
                  <a:lnTo>
                    <a:pt x="285" y="66"/>
                  </a:lnTo>
                  <a:lnTo>
                    <a:pt x="273" y="73"/>
                  </a:lnTo>
                  <a:lnTo>
                    <a:pt x="262" y="80"/>
                  </a:lnTo>
                  <a:lnTo>
                    <a:pt x="250" y="86"/>
                  </a:lnTo>
                  <a:lnTo>
                    <a:pt x="238" y="92"/>
                  </a:lnTo>
                  <a:lnTo>
                    <a:pt x="225" y="98"/>
                  </a:lnTo>
                  <a:lnTo>
                    <a:pt x="213" y="103"/>
                  </a:lnTo>
                  <a:lnTo>
                    <a:pt x="200" y="108"/>
                  </a:lnTo>
                  <a:lnTo>
                    <a:pt x="188" y="111"/>
                  </a:lnTo>
                  <a:lnTo>
                    <a:pt x="176" y="115"/>
                  </a:lnTo>
                  <a:lnTo>
                    <a:pt x="163" y="118"/>
                  </a:lnTo>
                  <a:lnTo>
                    <a:pt x="148" y="121"/>
                  </a:lnTo>
                  <a:lnTo>
                    <a:pt x="135" y="123"/>
                  </a:lnTo>
                  <a:lnTo>
                    <a:pt x="118" y="124"/>
                  </a:lnTo>
                  <a:lnTo>
                    <a:pt x="100" y="125"/>
                  </a:lnTo>
                  <a:lnTo>
                    <a:pt x="81" y="127"/>
                  </a:lnTo>
                  <a:lnTo>
                    <a:pt x="62" y="127"/>
                  </a:lnTo>
                  <a:lnTo>
                    <a:pt x="44" y="125"/>
                  </a:lnTo>
                  <a:lnTo>
                    <a:pt x="28" y="121"/>
                  </a:lnTo>
                  <a:lnTo>
                    <a:pt x="13" y="112"/>
                  </a:lnTo>
                  <a:lnTo>
                    <a:pt x="0" y="99"/>
                  </a:lnTo>
                  <a:lnTo>
                    <a:pt x="1" y="92"/>
                  </a:lnTo>
                  <a:lnTo>
                    <a:pt x="4" y="85"/>
                  </a:lnTo>
                  <a:lnTo>
                    <a:pt x="9" y="79"/>
                  </a:lnTo>
                  <a:lnTo>
                    <a:pt x="14" y="73"/>
                  </a:lnTo>
                  <a:lnTo>
                    <a:pt x="20" y="69"/>
                  </a:lnTo>
                  <a:lnTo>
                    <a:pt x="26" y="63"/>
                  </a:lnTo>
                  <a:lnTo>
                    <a:pt x="31" y="58"/>
                  </a:lnTo>
                  <a:lnTo>
                    <a:pt x="3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5" name="Freeform 99"/>
            <p:cNvSpPr>
              <a:spLocks/>
            </p:cNvSpPr>
            <p:nvPr/>
          </p:nvSpPr>
          <p:spPr bwMode="auto">
            <a:xfrm>
              <a:off x="4740" y="2246"/>
              <a:ext cx="99" cy="83"/>
            </a:xfrm>
            <a:custGeom>
              <a:avLst/>
              <a:gdLst>
                <a:gd name="T0" fmla="*/ 85 w 99"/>
                <a:gd name="T1" fmla="*/ 0 h 83"/>
                <a:gd name="T2" fmla="*/ 86 w 99"/>
                <a:gd name="T3" fmla="*/ 11 h 83"/>
                <a:gd name="T4" fmla="*/ 90 w 99"/>
                <a:gd name="T5" fmla="*/ 22 h 83"/>
                <a:gd name="T6" fmla="*/ 93 w 99"/>
                <a:gd name="T7" fmla="*/ 33 h 83"/>
                <a:gd name="T8" fmla="*/ 97 w 99"/>
                <a:gd name="T9" fmla="*/ 45 h 83"/>
                <a:gd name="T10" fmla="*/ 99 w 99"/>
                <a:gd name="T11" fmla="*/ 55 h 83"/>
                <a:gd name="T12" fmla="*/ 98 w 99"/>
                <a:gd name="T13" fmla="*/ 66 h 83"/>
                <a:gd name="T14" fmla="*/ 93 w 99"/>
                <a:gd name="T15" fmla="*/ 75 h 83"/>
                <a:gd name="T16" fmla="*/ 83 w 99"/>
                <a:gd name="T17" fmla="*/ 83 h 83"/>
                <a:gd name="T18" fmla="*/ 0 w 99"/>
                <a:gd name="T19" fmla="*/ 83 h 83"/>
                <a:gd name="T20" fmla="*/ 4 w 99"/>
                <a:gd name="T21" fmla="*/ 67 h 83"/>
                <a:gd name="T22" fmla="*/ 11 w 99"/>
                <a:gd name="T23" fmla="*/ 55 h 83"/>
                <a:gd name="T24" fmla="*/ 21 w 99"/>
                <a:gd name="T25" fmla="*/ 44 h 83"/>
                <a:gd name="T26" fmla="*/ 33 w 99"/>
                <a:gd name="T27" fmla="*/ 34 h 83"/>
                <a:gd name="T28" fmla="*/ 46 w 99"/>
                <a:gd name="T29" fmla="*/ 25 h 83"/>
                <a:gd name="T30" fmla="*/ 60 w 99"/>
                <a:gd name="T31" fmla="*/ 16 h 83"/>
                <a:gd name="T32" fmla="*/ 73 w 99"/>
                <a:gd name="T33" fmla="*/ 8 h 83"/>
                <a:gd name="T34" fmla="*/ 85 w 99"/>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83">
                  <a:moveTo>
                    <a:pt x="85" y="0"/>
                  </a:moveTo>
                  <a:lnTo>
                    <a:pt x="86" y="11"/>
                  </a:lnTo>
                  <a:lnTo>
                    <a:pt x="90" y="22"/>
                  </a:lnTo>
                  <a:lnTo>
                    <a:pt x="93" y="33"/>
                  </a:lnTo>
                  <a:lnTo>
                    <a:pt x="97" y="45"/>
                  </a:lnTo>
                  <a:lnTo>
                    <a:pt x="99" y="55"/>
                  </a:lnTo>
                  <a:lnTo>
                    <a:pt x="98" y="66"/>
                  </a:lnTo>
                  <a:lnTo>
                    <a:pt x="93" y="75"/>
                  </a:lnTo>
                  <a:lnTo>
                    <a:pt x="83" y="83"/>
                  </a:lnTo>
                  <a:lnTo>
                    <a:pt x="0" y="83"/>
                  </a:lnTo>
                  <a:lnTo>
                    <a:pt x="4" y="67"/>
                  </a:lnTo>
                  <a:lnTo>
                    <a:pt x="11" y="55"/>
                  </a:lnTo>
                  <a:lnTo>
                    <a:pt x="21" y="44"/>
                  </a:lnTo>
                  <a:lnTo>
                    <a:pt x="33" y="34"/>
                  </a:lnTo>
                  <a:lnTo>
                    <a:pt x="46" y="25"/>
                  </a:lnTo>
                  <a:lnTo>
                    <a:pt x="60" y="16"/>
                  </a:lnTo>
                  <a:lnTo>
                    <a:pt x="73" y="8"/>
                  </a:lnTo>
                  <a:lnTo>
                    <a:pt x="85" y="0"/>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6" name="Freeform 100"/>
            <p:cNvSpPr>
              <a:spLocks/>
            </p:cNvSpPr>
            <p:nvPr/>
          </p:nvSpPr>
          <p:spPr bwMode="auto">
            <a:xfrm>
              <a:off x="4058" y="1976"/>
              <a:ext cx="119" cy="207"/>
            </a:xfrm>
            <a:custGeom>
              <a:avLst/>
              <a:gdLst>
                <a:gd name="T0" fmla="*/ 15 w 119"/>
                <a:gd name="T1" fmla="*/ 98 h 207"/>
                <a:gd name="T2" fmla="*/ 10 w 119"/>
                <a:gd name="T3" fmla="*/ 95 h 207"/>
                <a:gd name="T4" fmla="*/ 3 w 119"/>
                <a:gd name="T5" fmla="*/ 86 h 207"/>
                <a:gd name="T6" fmla="*/ 0 w 119"/>
                <a:gd name="T7" fmla="*/ 70 h 207"/>
                <a:gd name="T8" fmla="*/ 8 w 119"/>
                <a:gd name="T9" fmla="*/ 46 h 207"/>
                <a:gd name="T10" fmla="*/ 8 w 119"/>
                <a:gd name="T11" fmla="*/ 41 h 207"/>
                <a:gd name="T12" fmla="*/ 8 w 119"/>
                <a:gd name="T13" fmla="*/ 29 h 207"/>
                <a:gd name="T14" fmla="*/ 12 w 119"/>
                <a:gd name="T15" fmla="*/ 17 h 207"/>
                <a:gd name="T16" fmla="*/ 21 w 119"/>
                <a:gd name="T17" fmla="*/ 13 h 207"/>
                <a:gd name="T18" fmla="*/ 24 w 119"/>
                <a:gd name="T19" fmla="*/ 13 h 207"/>
                <a:gd name="T20" fmla="*/ 30 w 119"/>
                <a:gd name="T21" fmla="*/ 11 h 207"/>
                <a:gd name="T22" fmla="*/ 37 w 119"/>
                <a:gd name="T23" fmla="*/ 10 h 207"/>
                <a:gd name="T24" fmla="*/ 46 w 119"/>
                <a:gd name="T25" fmla="*/ 8 h 207"/>
                <a:gd name="T26" fmla="*/ 55 w 119"/>
                <a:gd name="T27" fmla="*/ 7 h 207"/>
                <a:gd name="T28" fmla="*/ 63 w 119"/>
                <a:gd name="T29" fmla="*/ 4 h 207"/>
                <a:gd name="T30" fmla="*/ 72 w 119"/>
                <a:gd name="T31" fmla="*/ 2 h 207"/>
                <a:gd name="T32" fmla="*/ 79 w 119"/>
                <a:gd name="T33" fmla="*/ 0 h 207"/>
                <a:gd name="T34" fmla="*/ 82 w 119"/>
                <a:gd name="T35" fmla="*/ 0 h 207"/>
                <a:gd name="T36" fmla="*/ 88 w 119"/>
                <a:gd name="T37" fmla="*/ 1 h 207"/>
                <a:gd name="T38" fmla="*/ 95 w 119"/>
                <a:gd name="T39" fmla="*/ 3 h 207"/>
                <a:gd name="T40" fmla="*/ 104 w 119"/>
                <a:gd name="T41" fmla="*/ 8 h 207"/>
                <a:gd name="T42" fmla="*/ 109 w 119"/>
                <a:gd name="T43" fmla="*/ 15 h 207"/>
                <a:gd name="T44" fmla="*/ 114 w 119"/>
                <a:gd name="T45" fmla="*/ 24 h 207"/>
                <a:gd name="T46" fmla="*/ 114 w 119"/>
                <a:gd name="T47" fmla="*/ 37 h 207"/>
                <a:gd name="T48" fmla="*/ 108 w 119"/>
                <a:gd name="T49" fmla="*/ 54 h 207"/>
                <a:gd name="T50" fmla="*/ 107 w 119"/>
                <a:gd name="T51" fmla="*/ 60 h 207"/>
                <a:gd name="T52" fmla="*/ 106 w 119"/>
                <a:gd name="T53" fmla="*/ 72 h 207"/>
                <a:gd name="T54" fmla="*/ 106 w 119"/>
                <a:gd name="T55" fmla="*/ 83 h 207"/>
                <a:gd name="T56" fmla="*/ 112 w 119"/>
                <a:gd name="T57" fmla="*/ 89 h 207"/>
                <a:gd name="T58" fmla="*/ 114 w 119"/>
                <a:gd name="T59" fmla="*/ 93 h 207"/>
                <a:gd name="T60" fmla="*/ 118 w 119"/>
                <a:gd name="T61" fmla="*/ 104 h 207"/>
                <a:gd name="T62" fmla="*/ 119 w 119"/>
                <a:gd name="T63" fmla="*/ 119 h 207"/>
                <a:gd name="T64" fmla="*/ 112 w 119"/>
                <a:gd name="T65" fmla="*/ 137 h 207"/>
                <a:gd name="T66" fmla="*/ 108 w 119"/>
                <a:gd name="T67" fmla="*/ 142 h 207"/>
                <a:gd name="T68" fmla="*/ 102 w 119"/>
                <a:gd name="T69" fmla="*/ 158 h 207"/>
                <a:gd name="T70" fmla="*/ 95 w 119"/>
                <a:gd name="T71" fmla="*/ 174 h 207"/>
                <a:gd name="T72" fmla="*/ 92 w 119"/>
                <a:gd name="T73" fmla="*/ 186 h 207"/>
                <a:gd name="T74" fmla="*/ 88 w 119"/>
                <a:gd name="T75" fmla="*/ 191 h 207"/>
                <a:gd name="T76" fmla="*/ 81 w 119"/>
                <a:gd name="T77" fmla="*/ 200 h 207"/>
                <a:gd name="T78" fmla="*/ 69 w 119"/>
                <a:gd name="T79" fmla="*/ 207 h 207"/>
                <a:gd name="T80" fmla="*/ 58 w 119"/>
                <a:gd name="T81" fmla="*/ 205 h 207"/>
                <a:gd name="T82" fmla="*/ 56 w 119"/>
                <a:gd name="T83" fmla="*/ 203 h 207"/>
                <a:gd name="T84" fmla="*/ 55 w 119"/>
                <a:gd name="T85" fmla="*/ 197 h 207"/>
                <a:gd name="T86" fmla="*/ 56 w 119"/>
                <a:gd name="T87" fmla="*/ 191 h 207"/>
                <a:gd name="T88" fmla="*/ 62 w 119"/>
                <a:gd name="T89" fmla="*/ 186 h 207"/>
                <a:gd name="T90" fmla="*/ 63 w 119"/>
                <a:gd name="T91" fmla="*/ 184 h 207"/>
                <a:gd name="T92" fmla="*/ 68 w 119"/>
                <a:gd name="T93" fmla="*/ 178 h 207"/>
                <a:gd name="T94" fmla="*/ 73 w 119"/>
                <a:gd name="T95" fmla="*/ 170 h 207"/>
                <a:gd name="T96" fmla="*/ 78 w 119"/>
                <a:gd name="T97" fmla="*/ 157 h 207"/>
                <a:gd name="T98" fmla="*/ 80 w 119"/>
                <a:gd name="T99" fmla="*/ 141 h 207"/>
                <a:gd name="T100" fmla="*/ 81 w 119"/>
                <a:gd name="T101" fmla="*/ 125 h 207"/>
                <a:gd name="T102" fmla="*/ 78 w 119"/>
                <a:gd name="T103" fmla="*/ 105 h 207"/>
                <a:gd name="T104" fmla="*/ 68 w 119"/>
                <a:gd name="T105" fmla="*/ 83 h 207"/>
                <a:gd name="T106" fmla="*/ 67 w 119"/>
                <a:gd name="T107" fmla="*/ 82 h 207"/>
                <a:gd name="T108" fmla="*/ 65 w 119"/>
                <a:gd name="T109" fmla="*/ 81 h 207"/>
                <a:gd name="T110" fmla="*/ 61 w 119"/>
                <a:gd name="T111" fmla="*/ 80 h 207"/>
                <a:gd name="T112" fmla="*/ 55 w 119"/>
                <a:gd name="T113" fmla="*/ 79 h 207"/>
                <a:gd name="T114" fmla="*/ 47 w 119"/>
                <a:gd name="T115" fmla="*/ 80 h 207"/>
                <a:gd name="T116" fmla="*/ 39 w 119"/>
                <a:gd name="T117" fmla="*/ 82 h 207"/>
                <a:gd name="T118" fmla="*/ 28 w 119"/>
                <a:gd name="T119" fmla="*/ 88 h 207"/>
                <a:gd name="T120" fmla="*/ 15 w 119"/>
                <a:gd name="T121" fmla="*/ 9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207">
                  <a:moveTo>
                    <a:pt x="15" y="98"/>
                  </a:moveTo>
                  <a:lnTo>
                    <a:pt x="10" y="95"/>
                  </a:lnTo>
                  <a:lnTo>
                    <a:pt x="3" y="86"/>
                  </a:lnTo>
                  <a:lnTo>
                    <a:pt x="0" y="70"/>
                  </a:lnTo>
                  <a:lnTo>
                    <a:pt x="8" y="46"/>
                  </a:lnTo>
                  <a:lnTo>
                    <a:pt x="8" y="41"/>
                  </a:lnTo>
                  <a:lnTo>
                    <a:pt x="8" y="29"/>
                  </a:lnTo>
                  <a:lnTo>
                    <a:pt x="12" y="17"/>
                  </a:lnTo>
                  <a:lnTo>
                    <a:pt x="21" y="13"/>
                  </a:lnTo>
                  <a:lnTo>
                    <a:pt x="24" y="13"/>
                  </a:lnTo>
                  <a:lnTo>
                    <a:pt x="30" y="11"/>
                  </a:lnTo>
                  <a:lnTo>
                    <a:pt x="37" y="10"/>
                  </a:lnTo>
                  <a:lnTo>
                    <a:pt x="46" y="8"/>
                  </a:lnTo>
                  <a:lnTo>
                    <a:pt x="55" y="7"/>
                  </a:lnTo>
                  <a:lnTo>
                    <a:pt x="63" y="4"/>
                  </a:lnTo>
                  <a:lnTo>
                    <a:pt x="72" y="2"/>
                  </a:lnTo>
                  <a:lnTo>
                    <a:pt x="79" y="0"/>
                  </a:lnTo>
                  <a:lnTo>
                    <a:pt x="82" y="0"/>
                  </a:lnTo>
                  <a:lnTo>
                    <a:pt x="88" y="1"/>
                  </a:lnTo>
                  <a:lnTo>
                    <a:pt x="95" y="3"/>
                  </a:lnTo>
                  <a:lnTo>
                    <a:pt x="104" y="8"/>
                  </a:lnTo>
                  <a:lnTo>
                    <a:pt x="109" y="15"/>
                  </a:lnTo>
                  <a:lnTo>
                    <a:pt x="114" y="24"/>
                  </a:lnTo>
                  <a:lnTo>
                    <a:pt x="114" y="37"/>
                  </a:lnTo>
                  <a:lnTo>
                    <a:pt x="108" y="54"/>
                  </a:lnTo>
                  <a:lnTo>
                    <a:pt x="107" y="60"/>
                  </a:lnTo>
                  <a:lnTo>
                    <a:pt x="106" y="72"/>
                  </a:lnTo>
                  <a:lnTo>
                    <a:pt x="106" y="83"/>
                  </a:lnTo>
                  <a:lnTo>
                    <a:pt x="112" y="89"/>
                  </a:lnTo>
                  <a:lnTo>
                    <a:pt x="114" y="93"/>
                  </a:lnTo>
                  <a:lnTo>
                    <a:pt x="118" y="104"/>
                  </a:lnTo>
                  <a:lnTo>
                    <a:pt x="119" y="119"/>
                  </a:lnTo>
                  <a:lnTo>
                    <a:pt x="112" y="137"/>
                  </a:lnTo>
                  <a:lnTo>
                    <a:pt x="108" y="142"/>
                  </a:lnTo>
                  <a:lnTo>
                    <a:pt x="102" y="158"/>
                  </a:lnTo>
                  <a:lnTo>
                    <a:pt x="95" y="174"/>
                  </a:lnTo>
                  <a:lnTo>
                    <a:pt x="92" y="186"/>
                  </a:lnTo>
                  <a:lnTo>
                    <a:pt x="88" y="191"/>
                  </a:lnTo>
                  <a:lnTo>
                    <a:pt x="81" y="200"/>
                  </a:lnTo>
                  <a:lnTo>
                    <a:pt x="69" y="207"/>
                  </a:lnTo>
                  <a:lnTo>
                    <a:pt x="58" y="205"/>
                  </a:lnTo>
                  <a:lnTo>
                    <a:pt x="56" y="203"/>
                  </a:lnTo>
                  <a:lnTo>
                    <a:pt x="55" y="197"/>
                  </a:lnTo>
                  <a:lnTo>
                    <a:pt x="56" y="191"/>
                  </a:lnTo>
                  <a:lnTo>
                    <a:pt x="62" y="186"/>
                  </a:lnTo>
                  <a:lnTo>
                    <a:pt x="63" y="184"/>
                  </a:lnTo>
                  <a:lnTo>
                    <a:pt x="68" y="178"/>
                  </a:lnTo>
                  <a:lnTo>
                    <a:pt x="73" y="170"/>
                  </a:lnTo>
                  <a:lnTo>
                    <a:pt x="78" y="157"/>
                  </a:lnTo>
                  <a:lnTo>
                    <a:pt x="80" y="141"/>
                  </a:lnTo>
                  <a:lnTo>
                    <a:pt x="81" y="125"/>
                  </a:lnTo>
                  <a:lnTo>
                    <a:pt x="78" y="105"/>
                  </a:lnTo>
                  <a:lnTo>
                    <a:pt x="68" y="83"/>
                  </a:lnTo>
                  <a:lnTo>
                    <a:pt x="67" y="82"/>
                  </a:lnTo>
                  <a:lnTo>
                    <a:pt x="65" y="81"/>
                  </a:lnTo>
                  <a:lnTo>
                    <a:pt x="61" y="80"/>
                  </a:lnTo>
                  <a:lnTo>
                    <a:pt x="55" y="79"/>
                  </a:lnTo>
                  <a:lnTo>
                    <a:pt x="47" y="80"/>
                  </a:lnTo>
                  <a:lnTo>
                    <a:pt x="39" y="82"/>
                  </a:lnTo>
                  <a:lnTo>
                    <a:pt x="28" y="88"/>
                  </a:lnTo>
                  <a:lnTo>
                    <a:pt x="15" y="9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7" name="Freeform 101"/>
            <p:cNvSpPr>
              <a:spLocks/>
            </p:cNvSpPr>
            <p:nvPr/>
          </p:nvSpPr>
          <p:spPr bwMode="auto">
            <a:xfrm>
              <a:off x="3877" y="2083"/>
              <a:ext cx="15" cy="20"/>
            </a:xfrm>
            <a:custGeom>
              <a:avLst/>
              <a:gdLst>
                <a:gd name="T0" fmla="*/ 7 w 15"/>
                <a:gd name="T1" fmla="*/ 20 h 20"/>
                <a:gd name="T2" fmla="*/ 5 w 15"/>
                <a:gd name="T3" fmla="*/ 19 h 20"/>
                <a:gd name="T4" fmla="*/ 2 w 15"/>
                <a:gd name="T5" fmla="*/ 18 h 20"/>
                <a:gd name="T6" fmla="*/ 1 w 15"/>
                <a:gd name="T7" fmla="*/ 14 h 20"/>
                <a:gd name="T8" fmla="*/ 0 w 15"/>
                <a:gd name="T9" fmla="*/ 11 h 20"/>
                <a:gd name="T10" fmla="*/ 1 w 15"/>
                <a:gd name="T11" fmla="*/ 6 h 20"/>
                <a:gd name="T12" fmla="*/ 2 w 15"/>
                <a:gd name="T13" fmla="*/ 4 h 20"/>
                <a:gd name="T14" fmla="*/ 5 w 15"/>
                <a:gd name="T15" fmla="*/ 1 h 20"/>
                <a:gd name="T16" fmla="*/ 7 w 15"/>
                <a:gd name="T17" fmla="*/ 0 h 20"/>
                <a:gd name="T18" fmla="*/ 11 w 15"/>
                <a:gd name="T19" fmla="*/ 1 h 20"/>
                <a:gd name="T20" fmla="*/ 13 w 15"/>
                <a:gd name="T21" fmla="*/ 4 h 20"/>
                <a:gd name="T22" fmla="*/ 14 w 15"/>
                <a:gd name="T23" fmla="*/ 6 h 20"/>
                <a:gd name="T24" fmla="*/ 15 w 15"/>
                <a:gd name="T25" fmla="*/ 11 h 20"/>
                <a:gd name="T26" fmla="*/ 14 w 15"/>
                <a:gd name="T27" fmla="*/ 14 h 20"/>
                <a:gd name="T28" fmla="*/ 13 w 15"/>
                <a:gd name="T29" fmla="*/ 18 h 20"/>
                <a:gd name="T30" fmla="*/ 11 w 15"/>
                <a:gd name="T31" fmla="*/ 19 h 20"/>
                <a:gd name="T32" fmla="*/ 7 w 15"/>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0">
                  <a:moveTo>
                    <a:pt x="7" y="20"/>
                  </a:moveTo>
                  <a:lnTo>
                    <a:pt x="5" y="19"/>
                  </a:lnTo>
                  <a:lnTo>
                    <a:pt x="2" y="18"/>
                  </a:lnTo>
                  <a:lnTo>
                    <a:pt x="1" y="14"/>
                  </a:lnTo>
                  <a:lnTo>
                    <a:pt x="0" y="11"/>
                  </a:lnTo>
                  <a:lnTo>
                    <a:pt x="1" y="6"/>
                  </a:lnTo>
                  <a:lnTo>
                    <a:pt x="2" y="4"/>
                  </a:lnTo>
                  <a:lnTo>
                    <a:pt x="5" y="1"/>
                  </a:lnTo>
                  <a:lnTo>
                    <a:pt x="7" y="0"/>
                  </a:lnTo>
                  <a:lnTo>
                    <a:pt x="11" y="1"/>
                  </a:lnTo>
                  <a:lnTo>
                    <a:pt x="13" y="4"/>
                  </a:lnTo>
                  <a:lnTo>
                    <a:pt x="14" y="6"/>
                  </a:lnTo>
                  <a:lnTo>
                    <a:pt x="15" y="11"/>
                  </a:lnTo>
                  <a:lnTo>
                    <a:pt x="14" y="14"/>
                  </a:lnTo>
                  <a:lnTo>
                    <a:pt x="13" y="18"/>
                  </a:lnTo>
                  <a:lnTo>
                    <a:pt x="11" y="19"/>
                  </a:lnTo>
                  <a:lnTo>
                    <a:pt x="7" y="2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8" name="Freeform 102"/>
            <p:cNvSpPr>
              <a:spLocks/>
            </p:cNvSpPr>
            <p:nvPr/>
          </p:nvSpPr>
          <p:spPr bwMode="auto">
            <a:xfrm>
              <a:off x="3789" y="2085"/>
              <a:ext cx="7" cy="23"/>
            </a:xfrm>
            <a:custGeom>
              <a:avLst/>
              <a:gdLst>
                <a:gd name="T0" fmla="*/ 3 w 7"/>
                <a:gd name="T1" fmla="*/ 23 h 23"/>
                <a:gd name="T2" fmla="*/ 4 w 7"/>
                <a:gd name="T3" fmla="*/ 22 h 23"/>
                <a:gd name="T4" fmla="*/ 5 w 7"/>
                <a:gd name="T5" fmla="*/ 19 h 23"/>
                <a:gd name="T6" fmla="*/ 7 w 7"/>
                <a:gd name="T7" fmla="*/ 16 h 23"/>
                <a:gd name="T8" fmla="*/ 7 w 7"/>
                <a:gd name="T9" fmla="*/ 11 h 23"/>
                <a:gd name="T10" fmla="*/ 7 w 7"/>
                <a:gd name="T11" fmla="*/ 6 h 23"/>
                <a:gd name="T12" fmla="*/ 5 w 7"/>
                <a:gd name="T13" fmla="*/ 4 h 23"/>
                <a:gd name="T14" fmla="*/ 4 w 7"/>
                <a:gd name="T15" fmla="*/ 2 h 23"/>
                <a:gd name="T16" fmla="*/ 3 w 7"/>
                <a:gd name="T17" fmla="*/ 0 h 23"/>
                <a:gd name="T18" fmla="*/ 2 w 7"/>
                <a:gd name="T19" fmla="*/ 2 h 23"/>
                <a:gd name="T20" fmla="*/ 1 w 7"/>
                <a:gd name="T21" fmla="*/ 4 h 23"/>
                <a:gd name="T22" fmla="*/ 0 w 7"/>
                <a:gd name="T23" fmla="*/ 6 h 23"/>
                <a:gd name="T24" fmla="*/ 0 w 7"/>
                <a:gd name="T25" fmla="*/ 11 h 23"/>
                <a:gd name="T26" fmla="*/ 0 w 7"/>
                <a:gd name="T27" fmla="*/ 16 h 23"/>
                <a:gd name="T28" fmla="*/ 1 w 7"/>
                <a:gd name="T29" fmla="*/ 19 h 23"/>
                <a:gd name="T30" fmla="*/ 2 w 7"/>
                <a:gd name="T31" fmla="*/ 22 h 23"/>
                <a:gd name="T32" fmla="*/ 3 w 7"/>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3">
                  <a:moveTo>
                    <a:pt x="3" y="23"/>
                  </a:moveTo>
                  <a:lnTo>
                    <a:pt x="4" y="22"/>
                  </a:lnTo>
                  <a:lnTo>
                    <a:pt x="5" y="19"/>
                  </a:lnTo>
                  <a:lnTo>
                    <a:pt x="7" y="16"/>
                  </a:lnTo>
                  <a:lnTo>
                    <a:pt x="7" y="11"/>
                  </a:lnTo>
                  <a:lnTo>
                    <a:pt x="7" y="6"/>
                  </a:lnTo>
                  <a:lnTo>
                    <a:pt x="5" y="4"/>
                  </a:lnTo>
                  <a:lnTo>
                    <a:pt x="4" y="2"/>
                  </a:lnTo>
                  <a:lnTo>
                    <a:pt x="3" y="0"/>
                  </a:lnTo>
                  <a:lnTo>
                    <a:pt x="2" y="2"/>
                  </a:lnTo>
                  <a:lnTo>
                    <a:pt x="1" y="4"/>
                  </a:lnTo>
                  <a:lnTo>
                    <a:pt x="0" y="6"/>
                  </a:lnTo>
                  <a:lnTo>
                    <a:pt x="0" y="11"/>
                  </a:lnTo>
                  <a:lnTo>
                    <a:pt x="0" y="16"/>
                  </a:lnTo>
                  <a:lnTo>
                    <a:pt x="1" y="19"/>
                  </a:lnTo>
                  <a:lnTo>
                    <a:pt x="2" y="22"/>
                  </a:lnTo>
                  <a:lnTo>
                    <a:pt x="3" y="23"/>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59" name="Freeform 103"/>
            <p:cNvSpPr>
              <a:spLocks/>
            </p:cNvSpPr>
            <p:nvPr/>
          </p:nvSpPr>
          <p:spPr bwMode="auto">
            <a:xfrm>
              <a:off x="3595" y="2845"/>
              <a:ext cx="341" cy="595"/>
            </a:xfrm>
            <a:custGeom>
              <a:avLst/>
              <a:gdLst>
                <a:gd name="T0" fmla="*/ 0 w 341"/>
                <a:gd name="T1" fmla="*/ 504 h 595"/>
                <a:gd name="T2" fmla="*/ 57 w 341"/>
                <a:gd name="T3" fmla="*/ 579 h 595"/>
                <a:gd name="T4" fmla="*/ 57 w 341"/>
                <a:gd name="T5" fmla="*/ 595 h 595"/>
                <a:gd name="T6" fmla="*/ 67 w 341"/>
                <a:gd name="T7" fmla="*/ 590 h 595"/>
                <a:gd name="T8" fmla="*/ 71 w 341"/>
                <a:gd name="T9" fmla="*/ 583 h 595"/>
                <a:gd name="T10" fmla="*/ 78 w 341"/>
                <a:gd name="T11" fmla="*/ 565 h 595"/>
                <a:gd name="T12" fmla="*/ 88 w 341"/>
                <a:gd name="T13" fmla="*/ 535 h 595"/>
                <a:gd name="T14" fmla="*/ 100 w 341"/>
                <a:gd name="T15" fmla="*/ 497 h 595"/>
                <a:gd name="T16" fmla="*/ 112 w 341"/>
                <a:gd name="T17" fmla="*/ 455 h 595"/>
                <a:gd name="T18" fmla="*/ 120 w 341"/>
                <a:gd name="T19" fmla="*/ 409 h 595"/>
                <a:gd name="T20" fmla="*/ 125 w 341"/>
                <a:gd name="T21" fmla="*/ 363 h 595"/>
                <a:gd name="T22" fmla="*/ 124 w 341"/>
                <a:gd name="T23" fmla="*/ 317 h 595"/>
                <a:gd name="T24" fmla="*/ 124 w 341"/>
                <a:gd name="T25" fmla="*/ 310 h 595"/>
                <a:gd name="T26" fmla="*/ 125 w 341"/>
                <a:gd name="T27" fmla="*/ 292 h 595"/>
                <a:gd name="T28" fmla="*/ 129 w 341"/>
                <a:gd name="T29" fmla="*/ 265 h 595"/>
                <a:gd name="T30" fmla="*/ 133 w 341"/>
                <a:gd name="T31" fmla="*/ 232 h 595"/>
                <a:gd name="T32" fmla="*/ 140 w 341"/>
                <a:gd name="T33" fmla="*/ 195 h 595"/>
                <a:gd name="T34" fmla="*/ 150 w 341"/>
                <a:gd name="T35" fmla="*/ 160 h 595"/>
                <a:gd name="T36" fmla="*/ 164 w 341"/>
                <a:gd name="T37" fmla="*/ 125 h 595"/>
                <a:gd name="T38" fmla="*/ 181 w 341"/>
                <a:gd name="T39" fmla="*/ 97 h 595"/>
                <a:gd name="T40" fmla="*/ 214 w 341"/>
                <a:gd name="T41" fmla="*/ 95 h 595"/>
                <a:gd name="T42" fmla="*/ 208 w 341"/>
                <a:gd name="T43" fmla="*/ 123 h 595"/>
                <a:gd name="T44" fmla="*/ 211 w 341"/>
                <a:gd name="T45" fmla="*/ 121 h 595"/>
                <a:gd name="T46" fmla="*/ 220 w 341"/>
                <a:gd name="T47" fmla="*/ 117 h 595"/>
                <a:gd name="T48" fmla="*/ 234 w 341"/>
                <a:gd name="T49" fmla="*/ 110 h 595"/>
                <a:gd name="T50" fmla="*/ 250 w 341"/>
                <a:gd name="T51" fmla="*/ 103 h 595"/>
                <a:gd name="T52" fmla="*/ 271 w 341"/>
                <a:gd name="T53" fmla="*/ 96 h 595"/>
                <a:gd name="T54" fmla="*/ 294 w 341"/>
                <a:gd name="T55" fmla="*/ 89 h 595"/>
                <a:gd name="T56" fmla="*/ 317 w 341"/>
                <a:gd name="T57" fmla="*/ 85 h 595"/>
                <a:gd name="T58" fmla="*/ 341 w 341"/>
                <a:gd name="T59" fmla="*/ 84 h 595"/>
                <a:gd name="T60" fmla="*/ 338 w 341"/>
                <a:gd name="T61" fmla="*/ 0 h 595"/>
                <a:gd name="T62" fmla="*/ 336 w 341"/>
                <a:gd name="T63" fmla="*/ 2 h 595"/>
                <a:gd name="T64" fmla="*/ 332 w 341"/>
                <a:gd name="T65" fmla="*/ 4 h 595"/>
                <a:gd name="T66" fmla="*/ 323 w 341"/>
                <a:gd name="T67" fmla="*/ 7 h 595"/>
                <a:gd name="T68" fmla="*/ 314 w 341"/>
                <a:gd name="T69" fmla="*/ 11 h 595"/>
                <a:gd name="T70" fmla="*/ 302 w 341"/>
                <a:gd name="T71" fmla="*/ 17 h 595"/>
                <a:gd name="T72" fmla="*/ 288 w 341"/>
                <a:gd name="T73" fmla="*/ 23 h 595"/>
                <a:gd name="T74" fmla="*/ 273 w 341"/>
                <a:gd name="T75" fmla="*/ 28 h 595"/>
                <a:gd name="T76" fmla="*/ 255 w 341"/>
                <a:gd name="T77" fmla="*/ 33 h 595"/>
                <a:gd name="T78" fmla="*/ 237 w 341"/>
                <a:gd name="T79" fmla="*/ 38 h 595"/>
                <a:gd name="T80" fmla="*/ 218 w 341"/>
                <a:gd name="T81" fmla="*/ 43 h 595"/>
                <a:gd name="T82" fmla="*/ 199 w 341"/>
                <a:gd name="T83" fmla="*/ 46 h 595"/>
                <a:gd name="T84" fmla="*/ 179 w 341"/>
                <a:gd name="T85" fmla="*/ 48 h 595"/>
                <a:gd name="T86" fmla="*/ 160 w 341"/>
                <a:gd name="T87" fmla="*/ 49 h 595"/>
                <a:gd name="T88" fmla="*/ 142 w 341"/>
                <a:gd name="T89" fmla="*/ 48 h 595"/>
                <a:gd name="T90" fmla="*/ 123 w 341"/>
                <a:gd name="T91" fmla="*/ 44 h 595"/>
                <a:gd name="T92" fmla="*/ 105 w 341"/>
                <a:gd name="T93" fmla="*/ 38 h 595"/>
                <a:gd name="T94" fmla="*/ 103 w 341"/>
                <a:gd name="T95" fmla="*/ 57 h 595"/>
                <a:gd name="T96" fmla="*/ 98 w 341"/>
                <a:gd name="T97" fmla="*/ 109 h 595"/>
                <a:gd name="T98" fmla="*/ 88 w 341"/>
                <a:gd name="T99" fmla="*/ 182 h 595"/>
                <a:gd name="T100" fmla="*/ 77 w 341"/>
                <a:gd name="T101" fmla="*/ 266 h 595"/>
                <a:gd name="T102" fmla="*/ 61 w 341"/>
                <a:gd name="T103" fmla="*/ 351 h 595"/>
                <a:gd name="T104" fmla="*/ 44 w 341"/>
                <a:gd name="T105" fmla="*/ 425 h 595"/>
                <a:gd name="T106" fmla="*/ 24 w 341"/>
                <a:gd name="T107" fmla="*/ 481 h 595"/>
                <a:gd name="T108" fmla="*/ 0 w 341"/>
                <a:gd name="T109" fmla="*/ 50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595">
                  <a:moveTo>
                    <a:pt x="0" y="504"/>
                  </a:moveTo>
                  <a:lnTo>
                    <a:pt x="57" y="579"/>
                  </a:lnTo>
                  <a:lnTo>
                    <a:pt x="57" y="595"/>
                  </a:lnTo>
                  <a:lnTo>
                    <a:pt x="67" y="590"/>
                  </a:lnTo>
                  <a:lnTo>
                    <a:pt x="71" y="583"/>
                  </a:lnTo>
                  <a:lnTo>
                    <a:pt x="78" y="565"/>
                  </a:lnTo>
                  <a:lnTo>
                    <a:pt x="88" y="535"/>
                  </a:lnTo>
                  <a:lnTo>
                    <a:pt x="100" y="497"/>
                  </a:lnTo>
                  <a:lnTo>
                    <a:pt x="112" y="455"/>
                  </a:lnTo>
                  <a:lnTo>
                    <a:pt x="120" y="409"/>
                  </a:lnTo>
                  <a:lnTo>
                    <a:pt x="125" y="363"/>
                  </a:lnTo>
                  <a:lnTo>
                    <a:pt x="124" y="317"/>
                  </a:lnTo>
                  <a:lnTo>
                    <a:pt x="124" y="310"/>
                  </a:lnTo>
                  <a:lnTo>
                    <a:pt x="125" y="292"/>
                  </a:lnTo>
                  <a:lnTo>
                    <a:pt x="129" y="265"/>
                  </a:lnTo>
                  <a:lnTo>
                    <a:pt x="133" y="232"/>
                  </a:lnTo>
                  <a:lnTo>
                    <a:pt x="140" y="195"/>
                  </a:lnTo>
                  <a:lnTo>
                    <a:pt x="150" y="160"/>
                  </a:lnTo>
                  <a:lnTo>
                    <a:pt x="164" y="125"/>
                  </a:lnTo>
                  <a:lnTo>
                    <a:pt x="181" y="97"/>
                  </a:lnTo>
                  <a:lnTo>
                    <a:pt x="214" y="95"/>
                  </a:lnTo>
                  <a:lnTo>
                    <a:pt x="208" y="123"/>
                  </a:lnTo>
                  <a:lnTo>
                    <a:pt x="211" y="121"/>
                  </a:lnTo>
                  <a:lnTo>
                    <a:pt x="220" y="117"/>
                  </a:lnTo>
                  <a:lnTo>
                    <a:pt x="234" y="110"/>
                  </a:lnTo>
                  <a:lnTo>
                    <a:pt x="250" y="103"/>
                  </a:lnTo>
                  <a:lnTo>
                    <a:pt x="271" y="96"/>
                  </a:lnTo>
                  <a:lnTo>
                    <a:pt x="294" y="89"/>
                  </a:lnTo>
                  <a:lnTo>
                    <a:pt x="317" y="85"/>
                  </a:lnTo>
                  <a:lnTo>
                    <a:pt x="341" y="84"/>
                  </a:lnTo>
                  <a:lnTo>
                    <a:pt x="338" y="0"/>
                  </a:lnTo>
                  <a:lnTo>
                    <a:pt x="336" y="2"/>
                  </a:lnTo>
                  <a:lnTo>
                    <a:pt x="332" y="4"/>
                  </a:lnTo>
                  <a:lnTo>
                    <a:pt x="323" y="7"/>
                  </a:lnTo>
                  <a:lnTo>
                    <a:pt x="314" y="11"/>
                  </a:lnTo>
                  <a:lnTo>
                    <a:pt x="302" y="17"/>
                  </a:lnTo>
                  <a:lnTo>
                    <a:pt x="288" y="23"/>
                  </a:lnTo>
                  <a:lnTo>
                    <a:pt x="273" y="28"/>
                  </a:lnTo>
                  <a:lnTo>
                    <a:pt x="255" y="33"/>
                  </a:lnTo>
                  <a:lnTo>
                    <a:pt x="237" y="38"/>
                  </a:lnTo>
                  <a:lnTo>
                    <a:pt x="218" y="43"/>
                  </a:lnTo>
                  <a:lnTo>
                    <a:pt x="199" y="46"/>
                  </a:lnTo>
                  <a:lnTo>
                    <a:pt x="179" y="48"/>
                  </a:lnTo>
                  <a:lnTo>
                    <a:pt x="160" y="49"/>
                  </a:lnTo>
                  <a:lnTo>
                    <a:pt x="142" y="48"/>
                  </a:lnTo>
                  <a:lnTo>
                    <a:pt x="123" y="44"/>
                  </a:lnTo>
                  <a:lnTo>
                    <a:pt x="105" y="38"/>
                  </a:lnTo>
                  <a:lnTo>
                    <a:pt x="103" y="57"/>
                  </a:lnTo>
                  <a:lnTo>
                    <a:pt x="98" y="109"/>
                  </a:lnTo>
                  <a:lnTo>
                    <a:pt x="88" y="182"/>
                  </a:lnTo>
                  <a:lnTo>
                    <a:pt x="77" y="266"/>
                  </a:lnTo>
                  <a:lnTo>
                    <a:pt x="61" y="351"/>
                  </a:lnTo>
                  <a:lnTo>
                    <a:pt x="44" y="425"/>
                  </a:lnTo>
                  <a:lnTo>
                    <a:pt x="24" y="481"/>
                  </a:lnTo>
                  <a:lnTo>
                    <a:pt x="0" y="504"/>
                  </a:lnTo>
                  <a:close/>
                </a:path>
              </a:pathLst>
            </a:custGeom>
            <a:solidFill>
              <a:srgbClr val="6868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0" name="Freeform 104"/>
            <p:cNvSpPr>
              <a:spLocks/>
            </p:cNvSpPr>
            <p:nvPr/>
          </p:nvSpPr>
          <p:spPr bwMode="auto">
            <a:xfrm>
              <a:off x="3325" y="2848"/>
              <a:ext cx="192" cy="432"/>
            </a:xfrm>
            <a:custGeom>
              <a:avLst/>
              <a:gdLst>
                <a:gd name="T0" fmla="*/ 0 w 192"/>
                <a:gd name="T1" fmla="*/ 402 h 432"/>
                <a:gd name="T2" fmla="*/ 4 w 192"/>
                <a:gd name="T3" fmla="*/ 388 h 432"/>
                <a:gd name="T4" fmla="*/ 15 w 192"/>
                <a:gd name="T5" fmla="*/ 351 h 432"/>
                <a:gd name="T6" fmla="*/ 31 w 192"/>
                <a:gd name="T7" fmla="*/ 300 h 432"/>
                <a:gd name="T8" fmla="*/ 48 w 192"/>
                <a:gd name="T9" fmla="*/ 237 h 432"/>
                <a:gd name="T10" fmla="*/ 66 w 192"/>
                <a:gd name="T11" fmla="*/ 173 h 432"/>
                <a:gd name="T12" fmla="*/ 79 w 192"/>
                <a:gd name="T13" fmla="*/ 113 h 432"/>
                <a:gd name="T14" fmla="*/ 87 w 192"/>
                <a:gd name="T15" fmla="*/ 63 h 432"/>
                <a:gd name="T16" fmla="*/ 86 w 192"/>
                <a:gd name="T17" fmla="*/ 33 h 432"/>
                <a:gd name="T18" fmla="*/ 88 w 192"/>
                <a:gd name="T19" fmla="*/ 33 h 432"/>
                <a:gd name="T20" fmla="*/ 95 w 192"/>
                <a:gd name="T21" fmla="*/ 34 h 432"/>
                <a:gd name="T22" fmla="*/ 107 w 192"/>
                <a:gd name="T23" fmla="*/ 35 h 432"/>
                <a:gd name="T24" fmla="*/ 121 w 192"/>
                <a:gd name="T25" fmla="*/ 34 h 432"/>
                <a:gd name="T26" fmla="*/ 138 w 192"/>
                <a:gd name="T27" fmla="*/ 32 h 432"/>
                <a:gd name="T28" fmla="*/ 155 w 192"/>
                <a:gd name="T29" fmla="*/ 26 h 432"/>
                <a:gd name="T30" fmla="*/ 174 w 192"/>
                <a:gd name="T31" fmla="*/ 15 h 432"/>
                <a:gd name="T32" fmla="*/ 192 w 192"/>
                <a:gd name="T33" fmla="*/ 0 h 432"/>
                <a:gd name="T34" fmla="*/ 171 w 192"/>
                <a:gd name="T35" fmla="*/ 46 h 432"/>
                <a:gd name="T36" fmla="*/ 170 w 192"/>
                <a:gd name="T37" fmla="*/ 46 h 432"/>
                <a:gd name="T38" fmla="*/ 164 w 192"/>
                <a:gd name="T39" fmla="*/ 46 h 432"/>
                <a:gd name="T40" fmla="*/ 158 w 192"/>
                <a:gd name="T41" fmla="*/ 47 h 432"/>
                <a:gd name="T42" fmla="*/ 148 w 192"/>
                <a:gd name="T43" fmla="*/ 49 h 432"/>
                <a:gd name="T44" fmla="*/ 140 w 192"/>
                <a:gd name="T45" fmla="*/ 54 h 432"/>
                <a:gd name="T46" fmla="*/ 131 w 192"/>
                <a:gd name="T47" fmla="*/ 61 h 432"/>
                <a:gd name="T48" fmla="*/ 122 w 192"/>
                <a:gd name="T49" fmla="*/ 73 h 432"/>
                <a:gd name="T50" fmla="*/ 115 w 192"/>
                <a:gd name="T51" fmla="*/ 88 h 432"/>
                <a:gd name="T52" fmla="*/ 119 w 192"/>
                <a:gd name="T53" fmla="*/ 101 h 432"/>
                <a:gd name="T54" fmla="*/ 124 w 192"/>
                <a:gd name="T55" fmla="*/ 135 h 432"/>
                <a:gd name="T56" fmla="*/ 125 w 192"/>
                <a:gd name="T57" fmla="*/ 180 h 432"/>
                <a:gd name="T58" fmla="*/ 115 w 192"/>
                <a:gd name="T59" fmla="*/ 225 h 432"/>
                <a:gd name="T60" fmla="*/ 114 w 192"/>
                <a:gd name="T61" fmla="*/ 230 h 432"/>
                <a:gd name="T62" fmla="*/ 109 w 192"/>
                <a:gd name="T63" fmla="*/ 243 h 432"/>
                <a:gd name="T64" fmla="*/ 105 w 192"/>
                <a:gd name="T65" fmla="*/ 263 h 432"/>
                <a:gd name="T66" fmla="*/ 99 w 192"/>
                <a:gd name="T67" fmla="*/ 287 h 432"/>
                <a:gd name="T68" fmla="*/ 93 w 192"/>
                <a:gd name="T69" fmla="*/ 311 h 432"/>
                <a:gd name="T70" fmla="*/ 89 w 192"/>
                <a:gd name="T71" fmla="*/ 336 h 432"/>
                <a:gd name="T72" fmla="*/ 88 w 192"/>
                <a:gd name="T73" fmla="*/ 359 h 432"/>
                <a:gd name="T74" fmla="*/ 89 w 192"/>
                <a:gd name="T75" fmla="*/ 375 h 432"/>
                <a:gd name="T76" fmla="*/ 94 w 192"/>
                <a:gd name="T77" fmla="*/ 390 h 432"/>
                <a:gd name="T78" fmla="*/ 94 w 192"/>
                <a:gd name="T79" fmla="*/ 387 h 432"/>
                <a:gd name="T80" fmla="*/ 92 w 192"/>
                <a:gd name="T81" fmla="*/ 376 h 432"/>
                <a:gd name="T82" fmla="*/ 91 w 192"/>
                <a:gd name="T83" fmla="*/ 370 h 432"/>
                <a:gd name="T84" fmla="*/ 113 w 192"/>
                <a:gd name="T85" fmla="*/ 408 h 432"/>
                <a:gd name="T86" fmla="*/ 56 w 192"/>
                <a:gd name="T87" fmla="*/ 432 h 432"/>
                <a:gd name="T88" fmla="*/ 0 w 192"/>
                <a:gd name="T89" fmla="*/ 40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432">
                  <a:moveTo>
                    <a:pt x="0" y="402"/>
                  </a:moveTo>
                  <a:lnTo>
                    <a:pt x="4" y="388"/>
                  </a:lnTo>
                  <a:lnTo>
                    <a:pt x="15" y="351"/>
                  </a:lnTo>
                  <a:lnTo>
                    <a:pt x="31" y="300"/>
                  </a:lnTo>
                  <a:lnTo>
                    <a:pt x="48" y="237"/>
                  </a:lnTo>
                  <a:lnTo>
                    <a:pt x="66" y="173"/>
                  </a:lnTo>
                  <a:lnTo>
                    <a:pt x="79" y="113"/>
                  </a:lnTo>
                  <a:lnTo>
                    <a:pt x="87" y="63"/>
                  </a:lnTo>
                  <a:lnTo>
                    <a:pt x="86" y="33"/>
                  </a:lnTo>
                  <a:lnTo>
                    <a:pt x="88" y="33"/>
                  </a:lnTo>
                  <a:lnTo>
                    <a:pt x="95" y="34"/>
                  </a:lnTo>
                  <a:lnTo>
                    <a:pt x="107" y="35"/>
                  </a:lnTo>
                  <a:lnTo>
                    <a:pt x="121" y="34"/>
                  </a:lnTo>
                  <a:lnTo>
                    <a:pt x="138" y="32"/>
                  </a:lnTo>
                  <a:lnTo>
                    <a:pt x="155" y="26"/>
                  </a:lnTo>
                  <a:lnTo>
                    <a:pt x="174" y="15"/>
                  </a:lnTo>
                  <a:lnTo>
                    <a:pt x="192" y="0"/>
                  </a:lnTo>
                  <a:lnTo>
                    <a:pt x="171" y="46"/>
                  </a:lnTo>
                  <a:lnTo>
                    <a:pt x="170" y="46"/>
                  </a:lnTo>
                  <a:lnTo>
                    <a:pt x="164" y="46"/>
                  </a:lnTo>
                  <a:lnTo>
                    <a:pt x="158" y="47"/>
                  </a:lnTo>
                  <a:lnTo>
                    <a:pt x="148" y="49"/>
                  </a:lnTo>
                  <a:lnTo>
                    <a:pt x="140" y="54"/>
                  </a:lnTo>
                  <a:lnTo>
                    <a:pt x="131" y="61"/>
                  </a:lnTo>
                  <a:lnTo>
                    <a:pt x="122" y="73"/>
                  </a:lnTo>
                  <a:lnTo>
                    <a:pt x="115" y="88"/>
                  </a:lnTo>
                  <a:lnTo>
                    <a:pt x="119" y="101"/>
                  </a:lnTo>
                  <a:lnTo>
                    <a:pt x="124" y="135"/>
                  </a:lnTo>
                  <a:lnTo>
                    <a:pt x="125" y="180"/>
                  </a:lnTo>
                  <a:lnTo>
                    <a:pt x="115" y="225"/>
                  </a:lnTo>
                  <a:lnTo>
                    <a:pt x="114" y="230"/>
                  </a:lnTo>
                  <a:lnTo>
                    <a:pt x="109" y="243"/>
                  </a:lnTo>
                  <a:lnTo>
                    <a:pt x="105" y="263"/>
                  </a:lnTo>
                  <a:lnTo>
                    <a:pt x="99" y="287"/>
                  </a:lnTo>
                  <a:lnTo>
                    <a:pt x="93" y="311"/>
                  </a:lnTo>
                  <a:lnTo>
                    <a:pt x="89" y="336"/>
                  </a:lnTo>
                  <a:lnTo>
                    <a:pt x="88" y="359"/>
                  </a:lnTo>
                  <a:lnTo>
                    <a:pt x="89" y="375"/>
                  </a:lnTo>
                  <a:lnTo>
                    <a:pt x="94" y="390"/>
                  </a:lnTo>
                  <a:lnTo>
                    <a:pt x="94" y="387"/>
                  </a:lnTo>
                  <a:lnTo>
                    <a:pt x="92" y="376"/>
                  </a:lnTo>
                  <a:lnTo>
                    <a:pt x="91" y="370"/>
                  </a:lnTo>
                  <a:lnTo>
                    <a:pt x="113" y="408"/>
                  </a:lnTo>
                  <a:lnTo>
                    <a:pt x="56" y="432"/>
                  </a:lnTo>
                  <a:lnTo>
                    <a:pt x="0" y="402"/>
                  </a:lnTo>
                  <a:close/>
                </a:path>
              </a:pathLst>
            </a:custGeom>
            <a:solidFill>
              <a:srgbClr val="6868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1" name="Freeform 105"/>
            <p:cNvSpPr>
              <a:spLocks/>
            </p:cNvSpPr>
            <p:nvPr/>
          </p:nvSpPr>
          <p:spPr bwMode="auto">
            <a:xfrm>
              <a:off x="3430" y="2341"/>
              <a:ext cx="388" cy="305"/>
            </a:xfrm>
            <a:custGeom>
              <a:avLst/>
              <a:gdLst>
                <a:gd name="T0" fmla="*/ 76 w 388"/>
                <a:gd name="T1" fmla="*/ 200 h 305"/>
                <a:gd name="T2" fmla="*/ 89 w 388"/>
                <a:gd name="T3" fmla="*/ 206 h 305"/>
                <a:gd name="T4" fmla="*/ 114 w 388"/>
                <a:gd name="T5" fmla="*/ 215 h 305"/>
                <a:gd name="T6" fmla="*/ 145 w 388"/>
                <a:gd name="T7" fmla="*/ 226 h 305"/>
                <a:gd name="T8" fmla="*/ 179 w 388"/>
                <a:gd name="T9" fmla="*/ 234 h 305"/>
                <a:gd name="T10" fmla="*/ 213 w 388"/>
                <a:gd name="T11" fmla="*/ 239 h 305"/>
                <a:gd name="T12" fmla="*/ 244 w 388"/>
                <a:gd name="T13" fmla="*/ 238 h 305"/>
                <a:gd name="T14" fmla="*/ 266 w 388"/>
                <a:gd name="T15" fmla="*/ 227 h 305"/>
                <a:gd name="T16" fmla="*/ 282 w 388"/>
                <a:gd name="T17" fmla="*/ 205 h 305"/>
                <a:gd name="T18" fmla="*/ 314 w 388"/>
                <a:gd name="T19" fmla="*/ 143 h 305"/>
                <a:gd name="T20" fmla="*/ 351 w 388"/>
                <a:gd name="T21" fmla="*/ 65 h 305"/>
                <a:gd name="T22" fmla="*/ 380 w 388"/>
                <a:gd name="T23" fmla="*/ 9 h 305"/>
                <a:gd name="T24" fmla="*/ 388 w 388"/>
                <a:gd name="T25" fmla="*/ 21 h 305"/>
                <a:gd name="T26" fmla="*/ 372 w 388"/>
                <a:gd name="T27" fmla="*/ 54 h 305"/>
                <a:gd name="T28" fmla="*/ 336 w 388"/>
                <a:gd name="T29" fmla="*/ 127 h 305"/>
                <a:gd name="T30" fmla="*/ 300 w 388"/>
                <a:gd name="T31" fmla="*/ 206 h 305"/>
                <a:gd name="T32" fmla="*/ 281 w 388"/>
                <a:gd name="T33" fmla="*/ 253 h 305"/>
                <a:gd name="T34" fmla="*/ 274 w 388"/>
                <a:gd name="T35" fmla="*/ 258 h 305"/>
                <a:gd name="T36" fmla="*/ 256 w 388"/>
                <a:gd name="T37" fmla="*/ 271 h 305"/>
                <a:gd name="T38" fmla="*/ 236 w 388"/>
                <a:gd name="T39" fmla="*/ 288 h 305"/>
                <a:gd name="T40" fmla="*/ 218 w 388"/>
                <a:gd name="T41" fmla="*/ 304 h 305"/>
                <a:gd name="T42" fmla="*/ 212 w 388"/>
                <a:gd name="T43" fmla="*/ 304 h 305"/>
                <a:gd name="T44" fmla="*/ 197 w 388"/>
                <a:gd name="T45" fmla="*/ 305 h 305"/>
                <a:gd name="T46" fmla="*/ 174 w 388"/>
                <a:gd name="T47" fmla="*/ 305 h 305"/>
                <a:gd name="T48" fmla="*/ 146 w 388"/>
                <a:gd name="T49" fmla="*/ 304 h 305"/>
                <a:gd name="T50" fmla="*/ 114 w 388"/>
                <a:gd name="T51" fmla="*/ 301 h 305"/>
                <a:gd name="T52" fmla="*/ 81 w 388"/>
                <a:gd name="T53" fmla="*/ 297 h 305"/>
                <a:gd name="T54" fmla="*/ 48 w 388"/>
                <a:gd name="T55" fmla="*/ 288 h 305"/>
                <a:gd name="T56" fmla="*/ 17 w 388"/>
                <a:gd name="T57" fmla="*/ 277 h 305"/>
                <a:gd name="T58" fmla="*/ 0 w 388"/>
                <a:gd name="T59" fmla="*/ 226 h 305"/>
                <a:gd name="T60" fmla="*/ 13 w 388"/>
                <a:gd name="T61" fmla="*/ 253 h 305"/>
                <a:gd name="T62" fmla="*/ 53 w 388"/>
                <a:gd name="T63" fmla="*/ 260 h 305"/>
                <a:gd name="T64" fmla="*/ 65 w 388"/>
                <a:gd name="T65" fmla="*/ 233 h 305"/>
                <a:gd name="T66" fmla="*/ 74 w 388"/>
                <a:gd name="T67" fmla="*/ 19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05">
                  <a:moveTo>
                    <a:pt x="74" y="199"/>
                  </a:moveTo>
                  <a:lnTo>
                    <a:pt x="76" y="200"/>
                  </a:lnTo>
                  <a:lnTo>
                    <a:pt x="81" y="202"/>
                  </a:lnTo>
                  <a:lnTo>
                    <a:pt x="89" y="206"/>
                  </a:lnTo>
                  <a:lnTo>
                    <a:pt x="100" y="211"/>
                  </a:lnTo>
                  <a:lnTo>
                    <a:pt x="114" y="215"/>
                  </a:lnTo>
                  <a:lnTo>
                    <a:pt x="128" y="220"/>
                  </a:lnTo>
                  <a:lnTo>
                    <a:pt x="145" y="226"/>
                  </a:lnTo>
                  <a:lnTo>
                    <a:pt x="161" y="231"/>
                  </a:lnTo>
                  <a:lnTo>
                    <a:pt x="179" y="234"/>
                  </a:lnTo>
                  <a:lnTo>
                    <a:pt x="196" y="238"/>
                  </a:lnTo>
                  <a:lnTo>
                    <a:pt x="213" y="239"/>
                  </a:lnTo>
                  <a:lnTo>
                    <a:pt x="229" y="240"/>
                  </a:lnTo>
                  <a:lnTo>
                    <a:pt x="244" y="238"/>
                  </a:lnTo>
                  <a:lnTo>
                    <a:pt x="256" y="234"/>
                  </a:lnTo>
                  <a:lnTo>
                    <a:pt x="266" y="227"/>
                  </a:lnTo>
                  <a:lnTo>
                    <a:pt x="275" y="218"/>
                  </a:lnTo>
                  <a:lnTo>
                    <a:pt x="282" y="205"/>
                  </a:lnTo>
                  <a:lnTo>
                    <a:pt x="295" y="179"/>
                  </a:lnTo>
                  <a:lnTo>
                    <a:pt x="314" y="143"/>
                  </a:lnTo>
                  <a:lnTo>
                    <a:pt x="333" y="104"/>
                  </a:lnTo>
                  <a:lnTo>
                    <a:pt x="351" y="65"/>
                  </a:lnTo>
                  <a:lnTo>
                    <a:pt x="368" y="32"/>
                  </a:lnTo>
                  <a:lnTo>
                    <a:pt x="380" y="9"/>
                  </a:lnTo>
                  <a:lnTo>
                    <a:pt x="385" y="0"/>
                  </a:lnTo>
                  <a:lnTo>
                    <a:pt x="388" y="21"/>
                  </a:lnTo>
                  <a:lnTo>
                    <a:pt x="383" y="30"/>
                  </a:lnTo>
                  <a:lnTo>
                    <a:pt x="372" y="54"/>
                  </a:lnTo>
                  <a:lnTo>
                    <a:pt x="355" y="87"/>
                  </a:lnTo>
                  <a:lnTo>
                    <a:pt x="336" y="127"/>
                  </a:lnTo>
                  <a:lnTo>
                    <a:pt x="317" y="168"/>
                  </a:lnTo>
                  <a:lnTo>
                    <a:pt x="300" y="206"/>
                  </a:lnTo>
                  <a:lnTo>
                    <a:pt x="287" y="235"/>
                  </a:lnTo>
                  <a:lnTo>
                    <a:pt x="281" y="253"/>
                  </a:lnTo>
                  <a:lnTo>
                    <a:pt x="278" y="254"/>
                  </a:lnTo>
                  <a:lnTo>
                    <a:pt x="274" y="258"/>
                  </a:lnTo>
                  <a:lnTo>
                    <a:pt x="265" y="264"/>
                  </a:lnTo>
                  <a:lnTo>
                    <a:pt x="256" y="271"/>
                  </a:lnTo>
                  <a:lnTo>
                    <a:pt x="245" y="279"/>
                  </a:lnTo>
                  <a:lnTo>
                    <a:pt x="236" y="288"/>
                  </a:lnTo>
                  <a:lnTo>
                    <a:pt x="226" y="297"/>
                  </a:lnTo>
                  <a:lnTo>
                    <a:pt x="218" y="304"/>
                  </a:lnTo>
                  <a:lnTo>
                    <a:pt x="217" y="304"/>
                  </a:lnTo>
                  <a:lnTo>
                    <a:pt x="212" y="304"/>
                  </a:lnTo>
                  <a:lnTo>
                    <a:pt x="206" y="305"/>
                  </a:lnTo>
                  <a:lnTo>
                    <a:pt x="197" y="305"/>
                  </a:lnTo>
                  <a:lnTo>
                    <a:pt x="186" y="305"/>
                  </a:lnTo>
                  <a:lnTo>
                    <a:pt x="174" y="305"/>
                  </a:lnTo>
                  <a:lnTo>
                    <a:pt x="161" y="305"/>
                  </a:lnTo>
                  <a:lnTo>
                    <a:pt x="146" y="304"/>
                  </a:lnTo>
                  <a:lnTo>
                    <a:pt x="131" y="304"/>
                  </a:lnTo>
                  <a:lnTo>
                    <a:pt x="114" y="301"/>
                  </a:lnTo>
                  <a:lnTo>
                    <a:pt x="98" y="300"/>
                  </a:lnTo>
                  <a:lnTo>
                    <a:pt x="81" y="297"/>
                  </a:lnTo>
                  <a:lnTo>
                    <a:pt x="63" y="293"/>
                  </a:lnTo>
                  <a:lnTo>
                    <a:pt x="48" y="288"/>
                  </a:lnTo>
                  <a:lnTo>
                    <a:pt x="32" y="284"/>
                  </a:lnTo>
                  <a:lnTo>
                    <a:pt x="17" y="277"/>
                  </a:lnTo>
                  <a:lnTo>
                    <a:pt x="1" y="253"/>
                  </a:lnTo>
                  <a:lnTo>
                    <a:pt x="0" y="226"/>
                  </a:lnTo>
                  <a:lnTo>
                    <a:pt x="32" y="244"/>
                  </a:lnTo>
                  <a:lnTo>
                    <a:pt x="13" y="253"/>
                  </a:lnTo>
                  <a:lnTo>
                    <a:pt x="33" y="267"/>
                  </a:lnTo>
                  <a:lnTo>
                    <a:pt x="53" y="260"/>
                  </a:lnTo>
                  <a:lnTo>
                    <a:pt x="56" y="252"/>
                  </a:lnTo>
                  <a:lnTo>
                    <a:pt x="65" y="233"/>
                  </a:lnTo>
                  <a:lnTo>
                    <a:pt x="72" y="213"/>
                  </a:lnTo>
                  <a:lnTo>
                    <a:pt x="74" y="199"/>
                  </a:lnTo>
                  <a:close/>
                </a:path>
              </a:pathLst>
            </a:custGeom>
            <a:solidFill>
              <a:srgbClr val="4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2" name="Freeform 106"/>
            <p:cNvSpPr>
              <a:spLocks/>
            </p:cNvSpPr>
            <p:nvPr/>
          </p:nvSpPr>
          <p:spPr bwMode="auto">
            <a:xfrm>
              <a:off x="4101" y="2233"/>
              <a:ext cx="310" cy="474"/>
            </a:xfrm>
            <a:custGeom>
              <a:avLst/>
              <a:gdLst>
                <a:gd name="T0" fmla="*/ 3 w 310"/>
                <a:gd name="T1" fmla="*/ 398 h 474"/>
                <a:gd name="T2" fmla="*/ 19 w 310"/>
                <a:gd name="T3" fmla="*/ 399 h 474"/>
                <a:gd name="T4" fmla="*/ 48 w 310"/>
                <a:gd name="T5" fmla="*/ 400 h 474"/>
                <a:gd name="T6" fmla="*/ 83 w 310"/>
                <a:gd name="T7" fmla="*/ 399 h 474"/>
                <a:gd name="T8" fmla="*/ 123 w 310"/>
                <a:gd name="T9" fmla="*/ 396 h 474"/>
                <a:gd name="T10" fmla="*/ 161 w 310"/>
                <a:gd name="T11" fmla="*/ 388 h 474"/>
                <a:gd name="T12" fmla="*/ 194 w 310"/>
                <a:gd name="T13" fmla="*/ 376 h 474"/>
                <a:gd name="T14" fmla="*/ 216 w 310"/>
                <a:gd name="T15" fmla="*/ 357 h 474"/>
                <a:gd name="T16" fmla="*/ 222 w 310"/>
                <a:gd name="T17" fmla="*/ 330 h 474"/>
                <a:gd name="T18" fmla="*/ 222 w 310"/>
                <a:gd name="T19" fmla="*/ 237 h 474"/>
                <a:gd name="T20" fmla="*/ 218 w 310"/>
                <a:gd name="T21" fmla="*/ 112 h 474"/>
                <a:gd name="T22" fmla="*/ 202 w 310"/>
                <a:gd name="T23" fmla="*/ 18 h 474"/>
                <a:gd name="T24" fmla="*/ 192 w 310"/>
                <a:gd name="T25" fmla="*/ 3 h 474"/>
                <a:gd name="T26" fmla="*/ 207 w 310"/>
                <a:gd name="T27" fmla="*/ 33 h 474"/>
                <a:gd name="T28" fmla="*/ 232 w 310"/>
                <a:gd name="T29" fmla="*/ 83 h 474"/>
                <a:gd name="T30" fmla="*/ 260 w 310"/>
                <a:gd name="T31" fmla="*/ 149 h 474"/>
                <a:gd name="T32" fmla="*/ 286 w 310"/>
                <a:gd name="T33" fmla="*/ 221 h 474"/>
                <a:gd name="T34" fmla="*/ 305 w 310"/>
                <a:gd name="T35" fmla="*/ 294 h 474"/>
                <a:gd name="T36" fmla="*/ 310 w 310"/>
                <a:gd name="T37" fmla="*/ 360 h 474"/>
                <a:gd name="T38" fmla="*/ 295 w 310"/>
                <a:gd name="T39" fmla="*/ 413 h 474"/>
                <a:gd name="T40" fmla="*/ 248 w 310"/>
                <a:gd name="T41" fmla="*/ 455 h 474"/>
                <a:gd name="T42" fmla="*/ 231 w 310"/>
                <a:gd name="T43" fmla="*/ 470 h 474"/>
                <a:gd name="T44" fmla="*/ 247 w 310"/>
                <a:gd name="T45" fmla="*/ 454 h 474"/>
                <a:gd name="T46" fmla="*/ 270 w 310"/>
                <a:gd name="T47" fmla="*/ 437 h 474"/>
                <a:gd name="T48" fmla="*/ 271 w 310"/>
                <a:gd name="T49" fmla="*/ 433 h 474"/>
                <a:gd name="T50" fmla="*/ 252 w 310"/>
                <a:gd name="T51" fmla="*/ 437 h 474"/>
                <a:gd name="T52" fmla="*/ 220 w 310"/>
                <a:gd name="T53" fmla="*/ 442 h 474"/>
                <a:gd name="T54" fmla="*/ 179 w 310"/>
                <a:gd name="T55" fmla="*/ 451 h 474"/>
                <a:gd name="T56" fmla="*/ 135 w 310"/>
                <a:gd name="T57" fmla="*/ 458 h 474"/>
                <a:gd name="T58" fmla="*/ 92 w 310"/>
                <a:gd name="T59" fmla="*/ 465 h 474"/>
                <a:gd name="T60" fmla="*/ 57 w 310"/>
                <a:gd name="T61" fmla="*/ 471 h 474"/>
                <a:gd name="T62" fmla="*/ 33 w 310"/>
                <a:gd name="T63" fmla="*/ 474 h 474"/>
                <a:gd name="T64" fmla="*/ 28 w 310"/>
                <a:gd name="T65" fmla="*/ 472 h 474"/>
                <a:gd name="T66" fmla="*/ 30 w 310"/>
                <a:gd name="T67" fmla="*/ 458 h 474"/>
                <a:gd name="T68" fmla="*/ 28 w 310"/>
                <a:gd name="T69" fmla="*/ 435 h 474"/>
                <a:gd name="T70" fmla="*/ 13 w 310"/>
                <a:gd name="T71" fmla="*/ 40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474">
                  <a:moveTo>
                    <a:pt x="0" y="398"/>
                  </a:moveTo>
                  <a:lnTo>
                    <a:pt x="3" y="398"/>
                  </a:lnTo>
                  <a:lnTo>
                    <a:pt x="9" y="399"/>
                  </a:lnTo>
                  <a:lnTo>
                    <a:pt x="19" y="399"/>
                  </a:lnTo>
                  <a:lnTo>
                    <a:pt x="32" y="400"/>
                  </a:lnTo>
                  <a:lnTo>
                    <a:pt x="48" y="400"/>
                  </a:lnTo>
                  <a:lnTo>
                    <a:pt x="64" y="400"/>
                  </a:lnTo>
                  <a:lnTo>
                    <a:pt x="83" y="399"/>
                  </a:lnTo>
                  <a:lnTo>
                    <a:pt x="103" y="398"/>
                  </a:lnTo>
                  <a:lnTo>
                    <a:pt x="123" y="396"/>
                  </a:lnTo>
                  <a:lnTo>
                    <a:pt x="142" y="393"/>
                  </a:lnTo>
                  <a:lnTo>
                    <a:pt x="161" y="388"/>
                  </a:lnTo>
                  <a:lnTo>
                    <a:pt x="179" y="383"/>
                  </a:lnTo>
                  <a:lnTo>
                    <a:pt x="194" y="376"/>
                  </a:lnTo>
                  <a:lnTo>
                    <a:pt x="206" y="367"/>
                  </a:lnTo>
                  <a:lnTo>
                    <a:pt x="216" y="357"/>
                  </a:lnTo>
                  <a:lnTo>
                    <a:pt x="222" y="345"/>
                  </a:lnTo>
                  <a:lnTo>
                    <a:pt x="222" y="330"/>
                  </a:lnTo>
                  <a:lnTo>
                    <a:pt x="222" y="291"/>
                  </a:lnTo>
                  <a:lnTo>
                    <a:pt x="222" y="237"/>
                  </a:lnTo>
                  <a:lnTo>
                    <a:pt x="221" y="176"/>
                  </a:lnTo>
                  <a:lnTo>
                    <a:pt x="218" y="112"/>
                  </a:lnTo>
                  <a:lnTo>
                    <a:pt x="212" y="58"/>
                  </a:lnTo>
                  <a:lnTo>
                    <a:pt x="202" y="18"/>
                  </a:lnTo>
                  <a:lnTo>
                    <a:pt x="189" y="0"/>
                  </a:lnTo>
                  <a:lnTo>
                    <a:pt x="192" y="3"/>
                  </a:lnTo>
                  <a:lnTo>
                    <a:pt x="198" y="15"/>
                  </a:lnTo>
                  <a:lnTo>
                    <a:pt x="207" y="33"/>
                  </a:lnTo>
                  <a:lnTo>
                    <a:pt x="219" y="55"/>
                  </a:lnTo>
                  <a:lnTo>
                    <a:pt x="232" y="83"/>
                  </a:lnTo>
                  <a:lnTo>
                    <a:pt x="246" y="114"/>
                  </a:lnTo>
                  <a:lnTo>
                    <a:pt x="260" y="149"/>
                  </a:lnTo>
                  <a:lnTo>
                    <a:pt x="274" y="184"/>
                  </a:lnTo>
                  <a:lnTo>
                    <a:pt x="286" y="221"/>
                  </a:lnTo>
                  <a:lnTo>
                    <a:pt x="298" y="258"/>
                  </a:lnTo>
                  <a:lnTo>
                    <a:pt x="305" y="294"/>
                  </a:lnTo>
                  <a:lnTo>
                    <a:pt x="310" y="328"/>
                  </a:lnTo>
                  <a:lnTo>
                    <a:pt x="310" y="360"/>
                  </a:lnTo>
                  <a:lnTo>
                    <a:pt x="306" y="389"/>
                  </a:lnTo>
                  <a:lnTo>
                    <a:pt x="295" y="413"/>
                  </a:lnTo>
                  <a:lnTo>
                    <a:pt x="279" y="432"/>
                  </a:lnTo>
                  <a:lnTo>
                    <a:pt x="248" y="455"/>
                  </a:lnTo>
                  <a:lnTo>
                    <a:pt x="234" y="467"/>
                  </a:lnTo>
                  <a:lnTo>
                    <a:pt x="231" y="470"/>
                  </a:lnTo>
                  <a:lnTo>
                    <a:pt x="236" y="464"/>
                  </a:lnTo>
                  <a:lnTo>
                    <a:pt x="247" y="454"/>
                  </a:lnTo>
                  <a:lnTo>
                    <a:pt x="259" y="445"/>
                  </a:lnTo>
                  <a:lnTo>
                    <a:pt x="270" y="437"/>
                  </a:lnTo>
                  <a:lnTo>
                    <a:pt x="273" y="433"/>
                  </a:lnTo>
                  <a:lnTo>
                    <a:pt x="271" y="433"/>
                  </a:lnTo>
                  <a:lnTo>
                    <a:pt x="264" y="435"/>
                  </a:lnTo>
                  <a:lnTo>
                    <a:pt x="252" y="437"/>
                  </a:lnTo>
                  <a:lnTo>
                    <a:pt x="238" y="440"/>
                  </a:lnTo>
                  <a:lnTo>
                    <a:pt x="220" y="442"/>
                  </a:lnTo>
                  <a:lnTo>
                    <a:pt x="200" y="446"/>
                  </a:lnTo>
                  <a:lnTo>
                    <a:pt x="179" y="451"/>
                  </a:lnTo>
                  <a:lnTo>
                    <a:pt x="157" y="454"/>
                  </a:lnTo>
                  <a:lnTo>
                    <a:pt x="135" y="458"/>
                  </a:lnTo>
                  <a:lnTo>
                    <a:pt x="113" y="461"/>
                  </a:lnTo>
                  <a:lnTo>
                    <a:pt x="92" y="465"/>
                  </a:lnTo>
                  <a:lnTo>
                    <a:pt x="74" y="468"/>
                  </a:lnTo>
                  <a:lnTo>
                    <a:pt x="57" y="471"/>
                  </a:lnTo>
                  <a:lnTo>
                    <a:pt x="43" y="473"/>
                  </a:lnTo>
                  <a:lnTo>
                    <a:pt x="33" y="474"/>
                  </a:lnTo>
                  <a:lnTo>
                    <a:pt x="28" y="474"/>
                  </a:lnTo>
                  <a:lnTo>
                    <a:pt x="28" y="472"/>
                  </a:lnTo>
                  <a:lnTo>
                    <a:pt x="29" y="466"/>
                  </a:lnTo>
                  <a:lnTo>
                    <a:pt x="30" y="458"/>
                  </a:lnTo>
                  <a:lnTo>
                    <a:pt x="30" y="447"/>
                  </a:lnTo>
                  <a:lnTo>
                    <a:pt x="28" y="435"/>
                  </a:lnTo>
                  <a:lnTo>
                    <a:pt x="23" y="422"/>
                  </a:lnTo>
                  <a:lnTo>
                    <a:pt x="13" y="409"/>
                  </a:lnTo>
                  <a:lnTo>
                    <a:pt x="0" y="398"/>
                  </a:lnTo>
                  <a:close/>
                </a:path>
              </a:pathLst>
            </a:custGeom>
            <a:solidFill>
              <a:srgbClr val="4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3" name="Freeform 107"/>
            <p:cNvSpPr>
              <a:spLocks/>
            </p:cNvSpPr>
            <p:nvPr/>
          </p:nvSpPr>
          <p:spPr bwMode="auto">
            <a:xfrm>
              <a:off x="4127" y="2432"/>
              <a:ext cx="66" cy="89"/>
            </a:xfrm>
            <a:custGeom>
              <a:avLst/>
              <a:gdLst>
                <a:gd name="T0" fmla="*/ 0 w 66"/>
                <a:gd name="T1" fmla="*/ 89 h 89"/>
                <a:gd name="T2" fmla="*/ 3 w 66"/>
                <a:gd name="T3" fmla="*/ 87 h 89"/>
                <a:gd name="T4" fmla="*/ 6 w 66"/>
                <a:gd name="T5" fmla="*/ 79 h 89"/>
                <a:gd name="T6" fmla="*/ 12 w 66"/>
                <a:gd name="T7" fmla="*/ 70 h 89"/>
                <a:gd name="T8" fmla="*/ 19 w 66"/>
                <a:gd name="T9" fmla="*/ 57 h 89"/>
                <a:gd name="T10" fmla="*/ 24 w 66"/>
                <a:gd name="T11" fmla="*/ 43 h 89"/>
                <a:gd name="T12" fmla="*/ 26 w 66"/>
                <a:gd name="T13" fmla="*/ 29 h 89"/>
                <a:gd name="T14" fmla="*/ 25 w 66"/>
                <a:gd name="T15" fmla="*/ 13 h 89"/>
                <a:gd name="T16" fmla="*/ 19 w 66"/>
                <a:gd name="T17" fmla="*/ 0 h 89"/>
                <a:gd name="T18" fmla="*/ 22 w 66"/>
                <a:gd name="T19" fmla="*/ 4 h 89"/>
                <a:gd name="T20" fmla="*/ 29 w 66"/>
                <a:gd name="T21" fmla="*/ 13 h 89"/>
                <a:gd name="T22" fmla="*/ 37 w 66"/>
                <a:gd name="T23" fmla="*/ 28 h 89"/>
                <a:gd name="T24" fmla="*/ 48 w 66"/>
                <a:gd name="T25" fmla="*/ 43 h 89"/>
                <a:gd name="T26" fmla="*/ 57 w 66"/>
                <a:gd name="T27" fmla="*/ 58 h 89"/>
                <a:gd name="T28" fmla="*/ 64 w 66"/>
                <a:gd name="T29" fmla="*/ 72 h 89"/>
                <a:gd name="T30" fmla="*/ 66 w 66"/>
                <a:gd name="T31" fmla="*/ 83 h 89"/>
                <a:gd name="T32" fmla="*/ 64 w 66"/>
                <a:gd name="T33" fmla="*/ 88 h 89"/>
                <a:gd name="T34" fmla="*/ 0 w 66"/>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9">
                  <a:moveTo>
                    <a:pt x="0" y="89"/>
                  </a:moveTo>
                  <a:lnTo>
                    <a:pt x="3" y="87"/>
                  </a:lnTo>
                  <a:lnTo>
                    <a:pt x="6" y="79"/>
                  </a:lnTo>
                  <a:lnTo>
                    <a:pt x="12" y="70"/>
                  </a:lnTo>
                  <a:lnTo>
                    <a:pt x="19" y="57"/>
                  </a:lnTo>
                  <a:lnTo>
                    <a:pt x="24" y="43"/>
                  </a:lnTo>
                  <a:lnTo>
                    <a:pt x="26" y="29"/>
                  </a:lnTo>
                  <a:lnTo>
                    <a:pt x="25" y="13"/>
                  </a:lnTo>
                  <a:lnTo>
                    <a:pt x="19" y="0"/>
                  </a:lnTo>
                  <a:lnTo>
                    <a:pt x="22" y="4"/>
                  </a:lnTo>
                  <a:lnTo>
                    <a:pt x="29" y="13"/>
                  </a:lnTo>
                  <a:lnTo>
                    <a:pt x="37" y="28"/>
                  </a:lnTo>
                  <a:lnTo>
                    <a:pt x="48" y="43"/>
                  </a:lnTo>
                  <a:lnTo>
                    <a:pt x="57" y="58"/>
                  </a:lnTo>
                  <a:lnTo>
                    <a:pt x="64" y="72"/>
                  </a:lnTo>
                  <a:lnTo>
                    <a:pt x="66" y="83"/>
                  </a:lnTo>
                  <a:lnTo>
                    <a:pt x="64" y="88"/>
                  </a:lnTo>
                  <a:lnTo>
                    <a:pt x="0" y="89"/>
                  </a:lnTo>
                  <a:close/>
                </a:path>
              </a:pathLst>
            </a:custGeom>
            <a:solidFill>
              <a:srgbClr val="4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4" name="Freeform 108"/>
            <p:cNvSpPr>
              <a:spLocks/>
            </p:cNvSpPr>
            <p:nvPr/>
          </p:nvSpPr>
          <p:spPr bwMode="auto">
            <a:xfrm>
              <a:off x="4728" y="2350"/>
              <a:ext cx="222" cy="878"/>
            </a:xfrm>
            <a:custGeom>
              <a:avLst/>
              <a:gdLst>
                <a:gd name="T0" fmla="*/ 144 w 222"/>
                <a:gd name="T1" fmla="*/ 868 h 878"/>
                <a:gd name="T2" fmla="*/ 142 w 222"/>
                <a:gd name="T3" fmla="*/ 861 h 878"/>
                <a:gd name="T4" fmla="*/ 136 w 222"/>
                <a:gd name="T5" fmla="*/ 842 h 878"/>
                <a:gd name="T6" fmla="*/ 125 w 222"/>
                <a:gd name="T7" fmla="*/ 812 h 878"/>
                <a:gd name="T8" fmla="*/ 112 w 222"/>
                <a:gd name="T9" fmla="*/ 770 h 878"/>
                <a:gd name="T10" fmla="*/ 98 w 222"/>
                <a:gd name="T11" fmla="*/ 721 h 878"/>
                <a:gd name="T12" fmla="*/ 83 w 222"/>
                <a:gd name="T13" fmla="*/ 664 h 878"/>
                <a:gd name="T14" fmla="*/ 66 w 222"/>
                <a:gd name="T15" fmla="*/ 602 h 878"/>
                <a:gd name="T16" fmla="*/ 51 w 222"/>
                <a:gd name="T17" fmla="*/ 534 h 878"/>
                <a:gd name="T18" fmla="*/ 36 w 222"/>
                <a:gd name="T19" fmla="*/ 465 h 878"/>
                <a:gd name="T20" fmla="*/ 23 w 222"/>
                <a:gd name="T21" fmla="*/ 393 h 878"/>
                <a:gd name="T22" fmla="*/ 12 w 222"/>
                <a:gd name="T23" fmla="*/ 320 h 878"/>
                <a:gd name="T24" fmla="*/ 4 w 222"/>
                <a:gd name="T25" fmla="*/ 249 h 878"/>
                <a:gd name="T26" fmla="*/ 0 w 222"/>
                <a:gd name="T27" fmla="*/ 179 h 878"/>
                <a:gd name="T28" fmla="*/ 3 w 222"/>
                <a:gd name="T29" fmla="*/ 114 h 878"/>
                <a:gd name="T30" fmla="*/ 8 w 222"/>
                <a:gd name="T31" fmla="*/ 54 h 878"/>
                <a:gd name="T32" fmla="*/ 21 w 222"/>
                <a:gd name="T33" fmla="*/ 0 h 878"/>
                <a:gd name="T34" fmla="*/ 79 w 222"/>
                <a:gd name="T35" fmla="*/ 6 h 878"/>
                <a:gd name="T36" fmla="*/ 80 w 222"/>
                <a:gd name="T37" fmla="*/ 45 h 878"/>
                <a:gd name="T38" fmla="*/ 80 w 222"/>
                <a:gd name="T39" fmla="*/ 143 h 878"/>
                <a:gd name="T40" fmla="*/ 77 w 222"/>
                <a:gd name="T41" fmla="*/ 275 h 878"/>
                <a:gd name="T42" fmla="*/ 69 w 222"/>
                <a:gd name="T43" fmla="*/ 413 h 878"/>
                <a:gd name="T44" fmla="*/ 73 w 222"/>
                <a:gd name="T45" fmla="*/ 430 h 878"/>
                <a:gd name="T46" fmla="*/ 85 w 222"/>
                <a:gd name="T47" fmla="*/ 479 h 878"/>
                <a:gd name="T48" fmla="*/ 104 w 222"/>
                <a:gd name="T49" fmla="*/ 547 h 878"/>
                <a:gd name="T50" fmla="*/ 127 w 222"/>
                <a:gd name="T51" fmla="*/ 626 h 878"/>
                <a:gd name="T52" fmla="*/ 151 w 222"/>
                <a:gd name="T53" fmla="*/ 709 h 878"/>
                <a:gd name="T54" fmla="*/ 177 w 222"/>
                <a:gd name="T55" fmla="*/ 785 h 878"/>
                <a:gd name="T56" fmla="*/ 201 w 222"/>
                <a:gd name="T57" fmla="*/ 844 h 878"/>
                <a:gd name="T58" fmla="*/ 222 w 222"/>
                <a:gd name="T59" fmla="*/ 878 h 878"/>
                <a:gd name="T60" fmla="*/ 144 w 222"/>
                <a:gd name="T61" fmla="*/ 8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 h="878">
                  <a:moveTo>
                    <a:pt x="144" y="868"/>
                  </a:moveTo>
                  <a:lnTo>
                    <a:pt x="142" y="861"/>
                  </a:lnTo>
                  <a:lnTo>
                    <a:pt x="136" y="842"/>
                  </a:lnTo>
                  <a:lnTo>
                    <a:pt x="125" y="812"/>
                  </a:lnTo>
                  <a:lnTo>
                    <a:pt x="112" y="770"/>
                  </a:lnTo>
                  <a:lnTo>
                    <a:pt x="98" y="721"/>
                  </a:lnTo>
                  <a:lnTo>
                    <a:pt x="83" y="664"/>
                  </a:lnTo>
                  <a:lnTo>
                    <a:pt x="66" y="602"/>
                  </a:lnTo>
                  <a:lnTo>
                    <a:pt x="51" y="534"/>
                  </a:lnTo>
                  <a:lnTo>
                    <a:pt x="36" y="465"/>
                  </a:lnTo>
                  <a:lnTo>
                    <a:pt x="23" y="393"/>
                  </a:lnTo>
                  <a:lnTo>
                    <a:pt x="12" y="320"/>
                  </a:lnTo>
                  <a:lnTo>
                    <a:pt x="4" y="249"/>
                  </a:lnTo>
                  <a:lnTo>
                    <a:pt x="0" y="179"/>
                  </a:lnTo>
                  <a:lnTo>
                    <a:pt x="3" y="114"/>
                  </a:lnTo>
                  <a:lnTo>
                    <a:pt x="8" y="54"/>
                  </a:lnTo>
                  <a:lnTo>
                    <a:pt x="21" y="0"/>
                  </a:lnTo>
                  <a:lnTo>
                    <a:pt x="79" y="6"/>
                  </a:lnTo>
                  <a:lnTo>
                    <a:pt x="80" y="45"/>
                  </a:lnTo>
                  <a:lnTo>
                    <a:pt x="80" y="143"/>
                  </a:lnTo>
                  <a:lnTo>
                    <a:pt x="77" y="275"/>
                  </a:lnTo>
                  <a:lnTo>
                    <a:pt x="69" y="413"/>
                  </a:lnTo>
                  <a:lnTo>
                    <a:pt x="73" y="430"/>
                  </a:lnTo>
                  <a:lnTo>
                    <a:pt x="85" y="479"/>
                  </a:lnTo>
                  <a:lnTo>
                    <a:pt x="104" y="547"/>
                  </a:lnTo>
                  <a:lnTo>
                    <a:pt x="127" y="626"/>
                  </a:lnTo>
                  <a:lnTo>
                    <a:pt x="151" y="709"/>
                  </a:lnTo>
                  <a:lnTo>
                    <a:pt x="177" y="785"/>
                  </a:lnTo>
                  <a:lnTo>
                    <a:pt x="201" y="844"/>
                  </a:lnTo>
                  <a:lnTo>
                    <a:pt x="222" y="878"/>
                  </a:lnTo>
                  <a:lnTo>
                    <a:pt x="144" y="868"/>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5" name="Freeform 109"/>
            <p:cNvSpPr>
              <a:spLocks/>
            </p:cNvSpPr>
            <p:nvPr/>
          </p:nvSpPr>
          <p:spPr bwMode="auto">
            <a:xfrm>
              <a:off x="4773" y="1735"/>
              <a:ext cx="116" cy="222"/>
            </a:xfrm>
            <a:custGeom>
              <a:avLst/>
              <a:gdLst>
                <a:gd name="T0" fmla="*/ 24 w 116"/>
                <a:gd name="T1" fmla="*/ 0 h 222"/>
                <a:gd name="T2" fmla="*/ 25 w 116"/>
                <a:gd name="T3" fmla="*/ 8 h 222"/>
                <a:gd name="T4" fmla="*/ 26 w 116"/>
                <a:gd name="T5" fmla="*/ 31 h 222"/>
                <a:gd name="T6" fmla="*/ 27 w 116"/>
                <a:gd name="T7" fmla="*/ 64 h 222"/>
                <a:gd name="T8" fmla="*/ 27 w 116"/>
                <a:gd name="T9" fmla="*/ 101 h 222"/>
                <a:gd name="T10" fmla="*/ 25 w 116"/>
                <a:gd name="T11" fmla="*/ 140 h 222"/>
                <a:gd name="T12" fmla="*/ 20 w 116"/>
                <a:gd name="T13" fmla="*/ 176 h 222"/>
                <a:gd name="T14" fmla="*/ 13 w 116"/>
                <a:gd name="T15" fmla="*/ 205 h 222"/>
                <a:gd name="T16" fmla="*/ 0 w 116"/>
                <a:gd name="T17" fmla="*/ 222 h 222"/>
                <a:gd name="T18" fmla="*/ 116 w 116"/>
                <a:gd name="T19" fmla="*/ 171 h 222"/>
                <a:gd name="T20" fmla="*/ 113 w 116"/>
                <a:gd name="T21" fmla="*/ 164 h 222"/>
                <a:gd name="T22" fmla="*/ 107 w 116"/>
                <a:gd name="T23" fmla="*/ 145 h 222"/>
                <a:gd name="T24" fmla="*/ 99 w 116"/>
                <a:gd name="T25" fmla="*/ 118 h 222"/>
                <a:gd name="T26" fmla="*/ 87 w 116"/>
                <a:gd name="T27" fmla="*/ 86 h 222"/>
                <a:gd name="T28" fmla="*/ 73 w 116"/>
                <a:gd name="T29" fmla="*/ 55 h 222"/>
                <a:gd name="T30" fmla="*/ 58 w 116"/>
                <a:gd name="T31" fmla="*/ 27 h 222"/>
                <a:gd name="T32" fmla="*/ 41 w 116"/>
                <a:gd name="T33" fmla="*/ 8 h 222"/>
                <a:gd name="T34" fmla="*/ 24 w 116"/>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22">
                  <a:moveTo>
                    <a:pt x="24" y="0"/>
                  </a:moveTo>
                  <a:lnTo>
                    <a:pt x="25" y="8"/>
                  </a:lnTo>
                  <a:lnTo>
                    <a:pt x="26" y="31"/>
                  </a:lnTo>
                  <a:lnTo>
                    <a:pt x="27" y="64"/>
                  </a:lnTo>
                  <a:lnTo>
                    <a:pt x="27" y="101"/>
                  </a:lnTo>
                  <a:lnTo>
                    <a:pt x="25" y="140"/>
                  </a:lnTo>
                  <a:lnTo>
                    <a:pt x="20" y="176"/>
                  </a:lnTo>
                  <a:lnTo>
                    <a:pt x="13" y="205"/>
                  </a:lnTo>
                  <a:lnTo>
                    <a:pt x="0" y="222"/>
                  </a:lnTo>
                  <a:lnTo>
                    <a:pt x="116" y="171"/>
                  </a:lnTo>
                  <a:lnTo>
                    <a:pt x="113" y="164"/>
                  </a:lnTo>
                  <a:lnTo>
                    <a:pt x="107" y="145"/>
                  </a:lnTo>
                  <a:lnTo>
                    <a:pt x="99" y="118"/>
                  </a:lnTo>
                  <a:lnTo>
                    <a:pt x="87" y="86"/>
                  </a:lnTo>
                  <a:lnTo>
                    <a:pt x="73" y="55"/>
                  </a:lnTo>
                  <a:lnTo>
                    <a:pt x="58" y="27"/>
                  </a:lnTo>
                  <a:lnTo>
                    <a:pt x="41" y="8"/>
                  </a:lnTo>
                  <a:lnTo>
                    <a:pt x="24" y="0"/>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6" name="Freeform 110"/>
            <p:cNvSpPr>
              <a:spLocks/>
            </p:cNvSpPr>
            <p:nvPr/>
          </p:nvSpPr>
          <p:spPr bwMode="auto">
            <a:xfrm>
              <a:off x="4767" y="2030"/>
              <a:ext cx="44" cy="93"/>
            </a:xfrm>
            <a:custGeom>
              <a:avLst/>
              <a:gdLst>
                <a:gd name="T0" fmla="*/ 23 w 44"/>
                <a:gd name="T1" fmla="*/ 0 h 93"/>
                <a:gd name="T2" fmla="*/ 0 w 44"/>
                <a:gd name="T3" fmla="*/ 93 h 93"/>
                <a:gd name="T4" fmla="*/ 44 w 44"/>
                <a:gd name="T5" fmla="*/ 48 h 93"/>
                <a:gd name="T6" fmla="*/ 44 w 44"/>
                <a:gd name="T7" fmla="*/ 26 h 93"/>
                <a:gd name="T8" fmla="*/ 23 w 44"/>
                <a:gd name="T9" fmla="*/ 0 h 93"/>
              </a:gdLst>
              <a:ahLst/>
              <a:cxnLst>
                <a:cxn ang="0">
                  <a:pos x="T0" y="T1"/>
                </a:cxn>
                <a:cxn ang="0">
                  <a:pos x="T2" y="T3"/>
                </a:cxn>
                <a:cxn ang="0">
                  <a:pos x="T4" y="T5"/>
                </a:cxn>
                <a:cxn ang="0">
                  <a:pos x="T6" y="T7"/>
                </a:cxn>
                <a:cxn ang="0">
                  <a:pos x="T8" y="T9"/>
                </a:cxn>
              </a:cxnLst>
              <a:rect l="0" t="0" r="r" b="b"/>
              <a:pathLst>
                <a:path w="44" h="93">
                  <a:moveTo>
                    <a:pt x="23" y="0"/>
                  </a:moveTo>
                  <a:lnTo>
                    <a:pt x="0" y="93"/>
                  </a:lnTo>
                  <a:lnTo>
                    <a:pt x="44" y="48"/>
                  </a:lnTo>
                  <a:lnTo>
                    <a:pt x="44" y="26"/>
                  </a:lnTo>
                  <a:lnTo>
                    <a:pt x="23" y="0"/>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7" name="Freeform 111"/>
            <p:cNvSpPr>
              <a:spLocks/>
            </p:cNvSpPr>
            <p:nvPr/>
          </p:nvSpPr>
          <p:spPr bwMode="auto">
            <a:xfrm>
              <a:off x="4412" y="2024"/>
              <a:ext cx="39" cy="35"/>
            </a:xfrm>
            <a:custGeom>
              <a:avLst/>
              <a:gdLst>
                <a:gd name="T0" fmla="*/ 0 w 39"/>
                <a:gd name="T1" fmla="*/ 2 h 35"/>
                <a:gd name="T2" fmla="*/ 21 w 39"/>
                <a:gd name="T3" fmla="*/ 0 h 35"/>
                <a:gd name="T4" fmla="*/ 22 w 39"/>
                <a:gd name="T5" fmla="*/ 6 h 35"/>
                <a:gd name="T6" fmla="*/ 26 w 39"/>
                <a:gd name="T7" fmla="*/ 17 h 35"/>
                <a:gd name="T8" fmla="*/ 31 w 39"/>
                <a:gd name="T9" fmla="*/ 28 h 35"/>
                <a:gd name="T10" fmla="*/ 38 w 39"/>
                <a:gd name="T11" fmla="*/ 33 h 35"/>
                <a:gd name="T12" fmla="*/ 39 w 39"/>
                <a:gd name="T13" fmla="*/ 33 h 35"/>
                <a:gd name="T14" fmla="*/ 34 w 39"/>
                <a:gd name="T15" fmla="*/ 34 h 35"/>
                <a:gd name="T16" fmla="*/ 26 w 39"/>
                <a:gd name="T17" fmla="*/ 35 h 35"/>
                <a:gd name="T18" fmla="*/ 22 w 39"/>
                <a:gd name="T19" fmla="*/ 35 h 35"/>
                <a:gd name="T20" fmla="*/ 0 w 39"/>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5">
                  <a:moveTo>
                    <a:pt x="0" y="2"/>
                  </a:moveTo>
                  <a:lnTo>
                    <a:pt x="21" y="0"/>
                  </a:lnTo>
                  <a:lnTo>
                    <a:pt x="22" y="6"/>
                  </a:lnTo>
                  <a:lnTo>
                    <a:pt x="26" y="17"/>
                  </a:lnTo>
                  <a:lnTo>
                    <a:pt x="31" y="28"/>
                  </a:lnTo>
                  <a:lnTo>
                    <a:pt x="38" y="33"/>
                  </a:lnTo>
                  <a:lnTo>
                    <a:pt x="39" y="33"/>
                  </a:lnTo>
                  <a:lnTo>
                    <a:pt x="34" y="34"/>
                  </a:lnTo>
                  <a:lnTo>
                    <a:pt x="26" y="35"/>
                  </a:lnTo>
                  <a:lnTo>
                    <a:pt x="22" y="35"/>
                  </a:lnTo>
                  <a:lnTo>
                    <a:pt x="0" y="2"/>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68" name="Freeform 112"/>
            <p:cNvSpPr>
              <a:spLocks/>
            </p:cNvSpPr>
            <p:nvPr/>
          </p:nvSpPr>
          <p:spPr bwMode="auto">
            <a:xfrm>
              <a:off x="4418" y="1631"/>
              <a:ext cx="9" cy="21"/>
            </a:xfrm>
            <a:custGeom>
              <a:avLst/>
              <a:gdLst>
                <a:gd name="T0" fmla="*/ 2 w 9"/>
                <a:gd name="T1" fmla="*/ 11 h 21"/>
                <a:gd name="T2" fmla="*/ 2 w 9"/>
                <a:gd name="T3" fmla="*/ 0 h 21"/>
                <a:gd name="T4" fmla="*/ 9 w 9"/>
                <a:gd name="T5" fmla="*/ 6 h 21"/>
                <a:gd name="T6" fmla="*/ 9 w 9"/>
                <a:gd name="T7" fmla="*/ 21 h 21"/>
                <a:gd name="T8" fmla="*/ 0 w 9"/>
                <a:gd name="T9" fmla="*/ 18 h 21"/>
                <a:gd name="T10" fmla="*/ 2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2" y="11"/>
                  </a:moveTo>
                  <a:lnTo>
                    <a:pt x="2" y="0"/>
                  </a:lnTo>
                  <a:lnTo>
                    <a:pt x="9" y="6"/>
                  </a:lnTo>
                  <a:lnTo>
                    <a:pt x="9" y="21"/>
                  </a:lnTo>
                  <a:lnTo>
                    <a:pt x="0" y="18"/>
                  </a:lnTo>
                  <a:lnTo>
                    <a:pt x="2" y="11"/>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2193010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533400" y="1402498"/>
            <a:ext cx="5532438" cy="4122738"/>
          </a:xfrm>
        </p:spPr>
        <p:txBody>
          <a:bodyPr/>
          <a:lstStyle/>
          <a:p>
            <a:pPr>
              <a:lnSpc>
                <a:spcPct val="95000"/>
              </a:lnSpc>
            </a:pPr>
            <a:r>
              <a:rPr lang="en-US" sz="3600" b="1" u="sng" dirty="0" smtClean="0">
                <a:solidFill>
                  <a:srgbClr val="FFC000"/>
                </a:solidFill>
                <a:effectLst>
                  <a:outerShdw blurRad="38100" dist="38100" dir="2700000" algn="tl">
                    <a:srgbClr val="000000">
                      <a:alpha val="43137"/>
                    </a:srgbClr>
                  </a:outerShdw>
                </a:effectLst>
              </a:rPr>
              <a:t>Orient blind </a:t>
            </a:r>
            <a:r>
              <a:rPr lang="en-US" sz="3600" b="1" u="sng" dirty="0">
                <a:solidFill>
                  <a:srgbClr val="FFC000"/>
                </a:solidFill>
                <a:effectLst>
                  <a:outerShdw blurRad="38100" dist="38100" dir="2700000" algn="tl">
                    <a:srgbClr val="000000">
                      <a:alpha val="43137"/>
                    </a:srgbClr>
                  </a:outerShdw>
                </a:effectLst>
              </a:rPr>
              <a:t>residents  </a:t>
            </a:r>
            <a:r>
              <a:rPr lang="en-US" sz="3600" b="1" u="sng" dirty="0" smtClean="0">
                <a:solidFill>
                  <a:srgbClr val="FFC000"/>
                </a:solidFill>
                <a:effectLst>
                  <a:outerShdw blurRad="38100" dist="38100" dir="2700000" algn="tl">
                    <a:srgbClr val="000000">
                      <a:alpha val="43137"/>
                    </a:srgbClr>
                  </a:outerShdw>
                </a:effectLst>
              </a:rPr>
              <a:t>to food placement on the plate </a:t>
            </a:r>
            <a:r>
              <a:rPr lang="en-US" sz="3600" b="1" u="sng" dirty="0">
                <a:solidFill>
                  <a:srgbClr val="FFC000"/>
                </a:solidFill>
                <a:effectLst>
                  <a:outerShdw blurRad="38100" dist="38100" dir="2700000" algn="tl">
                    <a:srgbClr val="000000">
                      <a:alpha val="43137"/>
                    </a:srgbClr>
                  </a:outerShdw>
                </a:effectLst>
              </a:rPr>
              <a:t>according to face of clock</a:t>
            </a:r>
          </a:p>
          <a:p>
            <a:pPr>
              <a:lnSpc>
                <a:spcPct val="95000"/>
              </a:lnSpc>
            </a:pPr>
            <a:r>
              <a:rPr lang="en-US" sz="3600" b="1" dirty="0" smtClean="0">
                <a:solidFill>
                  <a:srgbClr val="002060"/>
                </a:solidFill>
                <a:effectLst>
                  <a:outerShdw blurRad="38100" dist="38100" dir="2700000" algn="tl">
                    <a:srgbClr val="000000">
                      <a:alpha val="43137"/>
                    </a:srgbClr>
                  </a:outerShdw>
                </a:effectLst>
              </a:rPr>
              <a:t>Approach </a:t>
            </a:r>
            <a:r>
              <a:rPr lang="en-US" sz="3600" b="1" dirty="0">
                <a:solidFill>
                  <a:srgbClr val="002060"/>
                </a:solidFill>
                <a:effectLst>
                  <a:outerShdw blurRad="38100" dist="38100" dir="2700000" algn="tl">
                    <a:srgbClr val="000000">
                      <a:alpha val="43137"/>
                    </a:srgbClr>
                  </a:outerShdw>
                </a:effectLst>
              </a:rPr>
              <a:t>residents </a:t>
            </a:r>
            <a:r>
              <a:rPr lang="en-US" sz="3600" b="1" dirty="0" smtClean="0">
                <a:solidFill>
                  <a:srgbClr val="002060"/>
                </a:solidFill>
                <a:effectLst>
                  <a:outerShdw blurRad="38100" dist="38100" dir="2700000" algn="tl">
                    <a:srgbClr val="000000">
                      <a:alpha val="43137"/>
                    </a:srgbClr>
                  </a:outerShdw>
                </a:effectLst>
              </a:rPr>
              <a:t>from </a:t>
            </a:r>
            <a:r>
              <a:rPr lang="en-US" sz="3600" b="1" dirty="0">
                <a:solidFill>
                  <a:srgbClr val="002060"/>
                </a:solidFill>
                <a:effectLst>
                  <a:outerShdw blurRad="38100" dist="38100" dir="2700000" algn="tl">
                    <a:srgbClr val="000000">
                      <a:alpha val="43137"/>
                    </a:srgbClr>
                  </a:outerShdw>
                </a:effectLst>
              </a:rPr>
              <a:t>non-effected </a:t>
            </a:r>
            <a:r>
              <a:rPr lang="en-US" sz="3600" b="1" dirty="0" smtClean="0">
                <a:solidFill>
                  <a:srgbClr val="002060"/>
                </a:solidFill>
                <a:effectLst>
                  <a:outerShdw blurRad="38100" dist="38100" dir="2700000" algn="tl">
                    <a:srgbClr val="000000">
                      <a:alpha val="43137"/>
                    </a:srgbClr>
                  </a:outerShdw>
                </a:effectLst>
              </a:rPr>
              <a:t>side</a:t>
            </a:r>
          </a:p>
          <a:p>
            <a:pPr>
              <a:lnSpc>
                <a:spcPct val="95000"/>
              </a:lnSpc>
            </a:pPr>
            <a:r>
              <a:rPr lang="en-US" sz="3600" b="1" dirty="0" smtClean="0">
                <a:solidFill>
                  <a:srgbClr val="C00000"/>
                </a:solidFill>
                <a:effectLst>
                  <a:outerShdw blurRad="38100" dist="38100" dir="2700000" algn="tl">
                    <a:srgbClr val="000000">
                      <a:alpha val="43137"/>
                    </a:srgbClr>
                  </a:outerShdw>
                </a:effectLst>
              </a:rPr>
              <a:t>Alternate fluid and food</a:t>
            </a:r>
            <a:endParaRPr lang="en-US" sz="3600" b="1" dirty="0">
              <a:solidFill>
                <a:srgbClr val="C000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37</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61" name="Rectangle 60"/>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rPr>
              <a:t>*</a:t>
            </a:r>
            <a:r>
              <a:rPr lang="en-US" sz="3600" b="1" u="sng" dirty="0" smtClean="0"/>
              <a:t>General </a:t>
            </a:r>
            <a:r>
              <a:rPr lang="en-US" sz="3600" b="1" u="sng" dirty="0"/>
              <a:t>Guidelines </a:t>
            </a:r>
          </a:p>
          <a:p>
            <a:pPr algn="ctr"/>
            <a:r>
              <a:rPr lang="en-US" sz="3600" b="1" u="sng" dirty="0"/>
              <a:t>Assisting with Meals</a:t>
            </a:r>
          </a:p>
        </p:txBody>
      </p:sp>
      <p:grpSp>
        <p:nvGrpSpPr>
          <p:cNvPr id="71240" name="Group 584"/>
          <p:cNvGrpSpPr>
            <a:grpSpLocks noChangeAspect="1"/>
          </p:cNvGrpSpPr>
          <p:nvPr/>
        </p:nvGrpSpPr>
        <p:grpSpPr bwMode="auto">
          <a:xfrm flipH="1">
            <a:off x="6596993" y="3043174"/>
            <a:ext cx="879585" cy="1527266"/>
            <a:chOff x="3863" y="1859"/>
            <a:chExt cx="674" cy="1148"/>
          </a:xfrm>
        </p:grpSpPr>
        <p:sp>
          <p:nvSpPr>
            <p:cNvPr id="71239" name="AutoShape 583"/>
            <p:cNvSpPr>
              <a:spLocks noChangeAspect="1" noChangeArrowheads="1" noTextEdit="1"/>
            </p:cNvSpPr>
            <p:nvPr/>
          </p:nvSpPr>
          <p:spPr bwMode="auto">
            <a:xfrm>
              <a:off x="3863" y="1859"/>
              <a:ext cx="674"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41" name="Rectangle 585"/>
            <p:cNvSpPr>
              <a:spLocks noChangeArrowheads="1"/>
            </p:cNvSpPr>
            <p:nvPr/>
          </p:nvSpPr>
          <p:spPr bwMode="auto">
            <a:xfrm>
              <a:off x="3991" y="2713"/>
              <a:ext cx="87" cy="8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42" name="Freeform 586"/>
            <p:cNvSpPr>
              <a:spLocks/>
            </p:cNvSpPr>
            <p:nvPr/>
          </p:nvSpPr>
          <p:spPr bwMode="auto">
            <a:xfrm>
              <a:off x="4242" y="2411"/>
              <a:ext cx="202" cy="495"/>
            </a:xfrm>
            <a:custGeom>
              <a:avLst/>
              <a:gdLst>
                <a:gd name="T0" fmla="*/ 0 w 405"/>
                <a:gd name="T1" fmla="*/ 0 h 990"/>
                <a:gd name="T2" fmla="*/ 269 w 405"/>
                <a:gd name="T3" fmla="*/ 16 h 990"/>
                <a:gd name="T4" fmla="*/ 405 w 405"/>
                <a:gd name="T5" fmla="*/ 155 h 990"/>
                <a:gd name="T6" fmla="*/ 403 w 405"/>
                <a:gd name="T7" fmla="*/ 169 h 990"/>
                <a:gd name="T8" fmla="*/ 399 w 405"/>
                <a:gd name="T9" fmla="*/ 208 h 990"/>
                <a:gd name="T10" fmla="*/ 393 w 405"/>
                <a:gd name="T11" fmla="*/ 265 h 990"/>
                <a:gd name="T12" fmla="*/ 386 w 405"/>
                <a:gd name="T13" fmla="*/ 333 h 990"/>
                <a:gd name="T14" fmla="*/ 380 w 405"/>
                <a:gd name="T15" fmla="*/ 406 h 990"/>
                <a:gd name="T16" fmla="*/ 376 w 405"/>
                <a:gd name="T17" fmla="*/ 479 h 990"/>
                <a:gd name="T18" fmla="*/ 373 w 405"/>
                <a:gd name="T19" fmla="*/ 545 h 990"/>
                <a:gd name="T20" fmla="*/ 375 w 405"/>
                <a:gd name="T21" fmla="*/ 596 h 990"/>
                <a:gd name="T22" fmla="*/ 378 w 405"/>
                <a:gd name="T23" fmla="*/ 621 h 990"/>
                <a:gd name="T24" fmla="*/ 381 w 405"/>
                <a:gd name="T25" fmla="*/ 641 h 990"/>
                <a:gd name="T26" fmla="*/ 386 w 405"/>
                <a:gd name="T27" fmla="*/ 669 h 990"/>
                <a:gd name="T28" fmla="*/ 387 w 405"/>
                <a:gd name="T29" fmla="*/ 712 h 990"/>
                <a:gd name="T30" fmla="*/ 383 w 405"/>
                <a:gd name="T31" fmla="*/ 785 h 990"/>
                <a:gd name="T32" fmla="*/ 372 w 405"/>
                <a:gd name="T33" fmla="*/ 879 h 990"/>
                <a:gd name="T34" fmla="*/ 361 w 405"/>
                <a:gd name="T35" fmla="*/ 957 h 990"/>
                <a:gd name="T36" fmla="*/ 356 w 405"/>
                <a:gd name="T37" fmla="*/ 990 h 990"/>
                <a:gd name="T38" fmla="*/ 167 w 405"/>
                <a:gd name="T39" fmla="*/ 851 h 990"/>
                <a:gd name="T40" fmla="*/ 0 w 405"/>
                <a:gd name="T41"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990">
                  <a:moveTo>
                    <a:pt x="0" y="0"/>
                  </a:moveTo>
                  <a:lnTo>
                    <a:pt x="269" y="16"/>
                  </a:lnTo>
                  <a:lnTo>
                    <a:pt x="405" y="155"/>
                  </a:lnTo>
                  <a:lnTo>
                    <a:pt x="403" y="169"/>
                  </a:lnTo>
                  <a:lnTo>
                    <a:pt x="399" y="208"/>
                  </a:lnTo>
                  <a:lnTo>
                    <a:pt x="393" y="265"/>
                  </a:lnTo>
                  <a:lnTo>
                    <a:pt x="386" y="333"/>
                  </a:lnTo>
                  <a:lnTo>
                    <a:pt x="380" y="406"/>
                  </a:lnTo>
                  <a:lnTo>
                    <a:pt x="376" y="479"/>
                  </a:lnTo>
                  <a:lnTo>
                    <a:pt x="373" y="545"/>
                  </a:lnTo>
                  <a:lnTo>
                    <a:pt x="375" y="596"/>
                  </a:lnTo>
                  <a:lnTo>
                    <a:pt x="378" y="621"/>
                  </a:lnTo>
                  <a:lnTo>
                    <a:pt x="381" y="641"/>
                  </a:lnTo>
                  <a:lnTo>
                    <a:pt x="386" y="669"/>
                  </a:lnTo>
                  <a:lnTo>
                    <a:pt x="387" y="712"/>
                  </a:lnTo>
                  <a:lnTo>
                    <a:pt x="383" y="785"/>
                  </a:lnTo>
                  <a:lnTo>
                    <a:pt x="372" y="879"/>
                  </a:lnTo>
                  <a:lnTo>
                    <a:pt x="361" y="957"/>
                  </a:lnTo>
                  <a:lnTo>
                    <a:pt x="356" y="990"/>
                  </a:lnTo>
                  <a:lnTo>
                    <a:pt x="167" y="851"/>
                  </a:lnTo>
                  <a:lnTo>
                    <a:pt x="0" y="0"/>
                  </a:lnTo>
                  <a:close/>
                </a:path>
              </a:pathLst>
            </a:custGeom>
            <a:solidFill>
              <a:srgbClr val="7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3" name="Freeform 587"/>
            <p:cNvSpPr>
              <a:spLocks/>
            </p:cNvSpPr>
            <p:nvPr/>
          </p:nvSpPr>
          <p:spPr bwMode="auto">
            <a:xfrm>
              <a:off x="3866" y="2818"/>
              <a:ext cx="567" cy="188"/>
            </a:xfrm>
            <a:custGeom>
              <a:avLst/>
              <a:gdLst>
                <a:gd name="T0" fmla="*/ 93 w 1133"/>
                <a:gd name="T1" fmla="*/ 4 h 377"/>
                <a:gd name="T2" fmla="*/ 69 w 1133"/>
                <a:gd name="T3" fmla="*/ 31 h 377"/>
                <a:gd name="T4" fmla="*/ 62 w 1133"/>
                <a:gd name="T5" fmla="*/ 68 h 377"/>
                <a:gd name="T6" fmla="*/ 59 w 1133"/>
                <a:gd name="T7" fmla="*/ 69 h 377"/>
                <a:gd name="T8" fmla="*/ 51 w 1133"/>
                <a:gd name="T9" fmla="*/ 72 h 377"/>
                <a:gd name="T10" fmla="*/ 40 w 1133"/>
                <a:gd name="T11" fmla="*/ 77 h 377"/>
                <a:gd name="T12" fmla="*/ 29 w 1133"/>
                <a:gd name="T13" fmla="*/ 85 h 377"/>
                <a:gd name="T14" fmla="*/ 22 w 1133"/>
                <a:gd name="T15" fmla="*/ 90 h 377"/>
                <a:gd name="T16" fmla="*/ 16 w 1133"/>
                <a:gd name="T17" fmla="*/ 97 h 377"/>
                <a:gd name="T18" fmla="*/ 10 w 1133"/>
                <a:gd name="T19" fmla="*/ 114 h 377"/>
                <a:gd name="T20" fmla="*/ 3 w 1133"/>
                <a:gd name="T21" fmla="*/ 146 h 377"/>
                <a:gd name="T22" fmla="*/ 0 w 1133"/>
                <a:gd name="T23" fmla="*/ 206 h 377"/>
                <a:gd name="T24" fmla="*/ 2 w 1133"/>
                <a:gd name="T25" fmla="*/ 284 h 377"/>
                <a:gd name="T26" fmla="*/ 6 w 1133"/>
                <a:gd name="T27" fmla="*/ 349 h 377"/>
                <a:gd name="T28" fmla="*/ 8 w 1133"/>
                <a:gd name="T29" fmla="*/ 377 h 377"/>
                <a:gd name="T30" fmla="*/ 249 w 1133"/>
                <a:gd name="T31" fmla="*/ 377 h 377"/>
                <a:gd name="T32" fmla="*/ 249 w 1133"/>
                <a:gd name="T33" fmla="*/ 237 h 377"/>
                <a:gd name="T34" fmla="*/ 887 w 1133"/>
                <a:gd name="T35" fmla="*/ 240 h 377"/>
                <a:gd name="T36" fmla="*/ 905 w 1133"/>
                <a:gd name="T37" fmla="*/ 377 h 377"/>
                <a:gd name="T38" fmla="*/ 1133 w 1133"/>
                <a:gd name="T39" fmla="*/ 377 h 377"/>
                <a:gd name="T40" fmla="*/ 1133 w 1133"/>
                <a:gd name="T41" fmla="*/ 354 h 377"/>
                <a:gd name="T42" fmla="*/ 1131 w 1133"/>
                <a:gd name="T43" fmla="*/ 301 h 377"/>
                <a:gd name="T44" fmla="*/ 1130 w 1133"/>
                <a:gd name="T45" fmla="*/ 246 h 377"/>
                <a:gd name="T46" fmla="*/ 1130 w 1133"/>
                <a:gd name="T47" fmla="*/ 211 h 377"/>
                <a:gd name="T48" fmla="*/ 1129 w 1133"/>
                <a:gd name="T49" fmla="*/ 191 h 377"/>
                <a:gd name="T50" fmla="*/ 1125 w 1133"/>
                <a:gd name="T51" fmla="*/ 168 h 377"/>
                <a:gd name="T52" fmla="*/ 1118 w 1133"/>
                <a:gd name="T53" fmla="*/ 146 h 377"/>
                <a:gd name="T54" fmla="*/ 1111 w 1133"/>
                <a:gd name="T55" fmla="*/ 133 h 377"/>
                <a:gd name="T56" fmla="*/ 1102 w 1133"/>
                <a:gd name="T57" fmla="*/ 125 h 377"/>
                <a:gd name="T58" fmla="*/ 1094 w 1133"/>
                <a:gd name="T59" fmla="*/ 119 h 377"/>
                <a:gd name="T60" fmla="*/ 1085 w 1133"/>
                <a:gd name="T61" fmla="*/ 114 h 377"/>
                <a:gd name="T62" fmla="*/ 1083 w 1133"/>
                <a:gd name="T63" fmla="*/ 112 h 377"/>
                <a:gd name="T64" fmla="*/ 1064 w 1133"/>
                <a:gd name="T65" fmla="*/ 51 h 377"/>
                <a:gd name="T66" fmla="*/ 1012 w 1133"/>
                <a:gd name="T67" fmla="*/ 0 h 377"/>
                <a:gd name="T68" fmla="*/ 93 w 1133"/>
                <a:gd name="T69" fmla="*/ 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3" h="377">
                  <a:moveTo>
                    <a:pt x="93" y="4"/>
                  </a:moveTo>
                  <a:lnTo>
                    <a:pt x="69" y="31"/>
                  </a:lnTo>
                  <a:lnTo>
                    <a:pt x="62" y="68"/>
                  </a:lnTo>
                  <a:lnTo>
                    <a:pt x="59" y="69"/>
                  </a:lnTo>
                  <a:lnTo>
                    <a:pt x="51" y="72"/>
                  </a:lnTo>
                  <a:lnTo>
                    <a:pt x="40" y="77"/>
                  </a:lnTo>
                  <a:lnTo>
                    <a:pt x="29" y="85"/>
                  </a:lnTo>
                  <a:lnTo>
                    <a:pt x="22" y="90"/>
                  </a:lnTo>
                  <a:lnTo>
                    <a:pt x="16" y="97"/>
                  </a:lnTo>
                  <a:lnTo>
                    <a:pt x="10" y="114"/>
                  </a:lnTo>
                  <a:lnTo>
                    <a:pt x="3" y="146"/>
                  </a:lnTo>
                  <a:lnTo>
                    <a:pt x="0" y="206"/>
                  </a:lnTo>
                  <a:lnTo>
                    <a:pt x="2" y="284"/>
                  </a:lnTo>
                  <a:lnTo>
                    <a:pt x="6" y="349"/>
                  </a:lnTo>
                  <a:lnTo>
                    <a:pt x="8" y="377"/>
                  </a:lnTo>
                  <a:lnTo>
                    <a:pt x="249" y="377"/>
                  </a:lnTo>
                  <a:lnTo>
                    <a:pt x="249" y="237"/>
                  </a:lnTo>
                  <a:lnTo>
                    <a:pt x="887" y="240"/>
                  </a:lnTo>
                  <a:lnTo>
                    <a:pt x="905" y="377"/>
                  </a:lnTo>
                  <a:lnTo>
                    <a:pt x="1133" y="377"/>
                  </a:lnTo>
                  <a:lnTo>
                    <a:pt x="1133" y="354"/>
                  </a:lnTo>
                  <a:lnTo>
                    <a:pt x="1131" y="301"/>
                  </a:lnTo>
                  <a:lnTo>
                    <a:pt x="1130" y="246"/>
                  </a:lnTo>
                  <a:lnTo>
                    <a:pt x="1130" y="211"/>
                  </a:lnTo>
                  <a:lnTo>
                    <a:pt x="1129" y="191"/>
                  </a:lnTo>
                  <a:lnTo>
                    <a:pt x="1125" y="168"/>
                  </a:lnTo>
                  <a:lnTo>
                    <a:pt x="1118" y="146"/>
                  </a:lnTo>
                  <a:lnTo>
                    <a:pt x="1111" y="133"/>
                  </a:lnTo>
                  <a:lnTo>
                    <a:pt x="1102" y="125"/>
                  </a:lnTo>
                  <a:lnTo>
                    <a:pt x="1094" y="119"/>
                  </a:lnTo>
                  <a:lnTo>
                    <a:pt x="1085" y="114"/>
                  </a:lnTo>
                  <a:lnTo>
                    <a:pt x="1083" y="112"/>
                  </a:lnTo>
                  <a:lnTo>
                    <a:pt x="1064" y="51"/>
                  </a:lnTo>
                  <a:lnTo>
                    <a:pt x="1012" y="0"/>
                  </a:lnTo>
                  <a:lnTo>
                    <a:pt x="93" y="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4" name="Freeform 588"/>
            <p:cNvSpPr>
              <a:spLocks/>
            </p:cNvSpPr>
            <p:nvPr/>
          </p:nvSpPr>
          <p:spPr bwMode="auto">
            <a:xfrm>
              <a:off x="3981" y="2732"/>
              <a:ext cx="341" cy="274"/>
            </a:xfrm>
            <a:custGeom>
              <a:avLst/>
              <a:gdLst>
                <a:gd name="T0" fmla="*/ 132 w 683"/>
                <a:gd name="T1" fmla="*/ 37 h 550"/>
                <a:gd name="T2" fmla="*/ 116 w 683"/>
                <a:gd name="T3" fmla="*/ 49 h 550"/>
                <a:gd name="T4" fmla="*/ 98 w 683"/>
                <a:gd name="T5" fmla="*/ 67 h 550"/>
                <a:gd name="T6" fmla="*/ 79 w 683"/>
                <a:gd name="T7" fmla="*/ 89 h 550"/>
                <a:gd name="T8" fmla="*/ 61 w 683"/>
                <a:gd name="T9" fmla="*/ 113 h 550"/>
                <a:gd name="T10" fmla="*/ 45 w 683"/>
                <a:gd name="T11" fmla="*/ 137 h 550"/>
                <a:gd name="T12" fmla="*/ 31 w 683"/>
                <a:gd name="T13" fmla="*/ 159 h 550"/>
                <a:gd name="T14" fmla="*/ 22 w 683"/>
                <a:gd name="T15" fmla="*/ 177 h 550"/>
                <a:gd name="T16" fmla="*/ 16 w 683"/>
                <a:gd name="T17" fmla="*/ 187 h 550"/>
                <a:gd name="T18" fmla="*/ 10 w 683"/>
                <a:gd name="T19" fmla="*/ 205 h 550"/>
                <a:gd name="T20" fmla="*/ 6 w 683"/>
                <a:gd name="T21" fmla="*/ 231 h 550"/>
                <a:gd name="T22" fmla="*/ 1 w 683"/>
                <a:gd name="T23" fmla="*/ 262 h 550"/>
                <a:gd name="T24" fmla="*/ 0 w 683"/>
                <a:gd name="T25" fmla="*/ 295 h 550"/>
                <a:gd name="T26" fmla="*/ 1 w 683"/>
                <a:gd name="T27" fmla="*/ 325 h 550"/>
                <a:gd name="T28" fmla="*/ 6 w 683"/>
                <a:gd name="T29" fmla="*/ 351 h 550"/>
                <a:gd name="T30" fmla="*/ 13 w 683"/>
                <a:gd name="T31" fmla="*/ 372 h 550"/>
                <a:gd name="T32" fmla="*/ 20 w 683"/>
                <a:gd name="T33" fmla="*/ 391 h 550"/>
                <a:gd name="T34" fmla="*/ 28 w 683"/>
                <a:gd name="T35" fmla="*/ 405 h 550"/>
                <a:gd name="T36" fmla="*/ 36 w 683"/>
                <a:gd name="T37" fmla="*/ 413 h 550"/>
                <a:gd name="T38" fmla="*/ 43 w 683"/>
                <a:gd name="T39" fmla="*/ 417 h 550"/>
                <a:gd name="T40" fmla="*/ 47 w 683"/>
                <a:gd name="T41" fmla="*/ 424 h 550"/>
                <a:gd name="T42" fmla="*/ 51 w 683"/>
                <a:gd name="T43" fmla="*/ 437 h 550"/>
                <a:gd name="T44" fmla="*/ 54 w 683"/>
                <a:gd name="T45" fmla="*/ 455 h 550"/>
                <a:gd name="T46" fmla="*/ 56 w 683"/>
                <a:gd name="T47" fmla="*/ 476 h 550"/>
                <a:gd name="T48" fmla="*/ 58 w 683"/>
                <a:gd name="T49" fmla="*/ 492 h 550"/>
                <a:gd name="T50" fmla="*/ 61 w 683"/>
                <a:gd name="T51" fmla="*/ 508 h 550"/>
                <a:gd name="T52" fmla="*/ 69 w 683"/>
                <a:gd name="T53" fmla="*/ 528 h 550"/>
                <a:gd name="T54" fmla="*/ 76 w 683"/>
                <a:gd name="T55" fmla="*/ 543 h 550"/>
                <a:gd name="T56" fmla="*/ 79 w 683"/>
                <a:gd name="T57" fmla="*/ 550 h 550"/>
                <a:gd name="T58" fmla="*/ 678 w 683"/>
                <a:gd name="T59" fmla="*/ 550 h 550"/>
                <a:gd name="T60" fmla="*/ 679 w 683"/>
                <a:gd name="T61" fmla="*/ 534 h 550"/>
                <a:gd name="T62" fmla="*/ 681 w 683"/>
                <a:gd name="T63" fmla="*/ 497 h 550"/>
                <a:gd name="T64" fmla="*/ 683 w 683"/>
                <a:gd name="T65" fmla="*/ 457 h 550"/>
                <a:gd name="T66" fmla="*/ 681 w 683"/>
                <a:gd name="T67" fmla="*/ 431 h 550"/>
                <a:gd name="T68" fmla="*/ 679 w 683"/>
                <a:gd name="T69" fmla="*/ 423 h 550"/>
                <a:gd name="T70" fmla="*/ 675 w 683"/>
                <a:gd name="T71" fmla="*/ 414 h 550"/>
                <a:gd name="T72" fmla="*/ 669 w 683"/>
                <a:gd name="T73" fmla="*/ 402 h 550"/>
                <a:gd name="T74" fmla="*/ 662 w 683"/>
                <a:gd name="T75" fmla="*/ 391 h 550"/>
                <a:gd name="T76" fmla="*/ 655 w 683"/>
                <a:gd name="T77" fmla="*/ 380 h 550"/>
                <a:gd name="T78" fmla="*/ 650 w 683"/>
                <a:gd name="T79" fmla="*/ 370 h 550"/>
                <a:gd name="T80" fmla="*/ 646 w 683"/>
                <a:gd name="T81" fmla="*/ 362 h 550"/>
                <a:gd name="T82" fmla="*/ 645 w 683"/>
                <a:gd name="T83" fmla="*/ 356 h 550"/>
                <a:gd name="T84" fmla="*/ 646 w 683"/>
                <a:gd name="T85" fmla="*/ 330 h 550"/>
                <a:gd name="T86" fmla="*/ 649 w 683"/>
                <a:gd name="T87" fmla="*/ 279 h 550"/>
                <a:gd name="T88" fmla="*/ 654 w 683"/>
                <a:gd name="T89" fmla="*/ 227 h 550"/>
                <a:gd name="T90" fmla="*/ 657 w 683"/>
                <a:gd name="T91" fmla="*/ 197 h 550"/>
                <a:gd name="T92" fmla="*/ 656 w 683"/>
                <a:gd name="T93" fmla="*/ 187 h 550"/>
                <a:gd name="T94" fmla="*/ 653 w 683"/>
                <a:gd name="T95" fmla="*/ 169 h 550"/>
                <a:gd name="T96" fmla="*/ 646 w 683"/>
                <a:gd name="T97" fmla="*/ 147 h 550"/>
                <a:gd name="T98" fmla="*/ 639 w 683"/>
                <a:gd name="T99" fmla="*/ 122 h 550"/>
                <a:gd name="T100" fmla="*/ 631 w 683"/>
                <a:gd name="T101" fmla="*/ 99 h 550"/>
                <a:gd name="T102" fmla="*/ 624 w 683"/>
                <a:gd name="T103" fmla="*/ 80 h 550"/>
                <a:gd name="T104" fmla="*/ 619 w 683"/>
                <a:gd name="T105" fmla="*/ 66 h 550"/>
                <a:gd name="T106" fmla="*/ 617 w 683"/>
                <a:gd name="T107" fmla="*/ 61 h 550"/>
                <a:gd name="T108" fmla="*/ 448 w 683"/>
                <a:gd name="T109" fmla="*/ 0 h 550"/>
                <a:gd name="T110" fmla="*/ 132 w 683"/>
                <a:gd name="T111"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3" h="550">
                  <a:moveTo>
                    <a:pt x="132" y="37"/>
                  </a:moveTo>
                  <a:lnTo>
                    <a:pt x="116" y="49"/>
                  </a:lnTo>
                  <a:lnTo>
                    <a:pt x="98" y="67"/>
                  </a:lnTo>
                  <a:lnTo>
                    <a:pt x="79" y="89"/>
                  </a:lnTo>
                  <a:lnTo>
                    <a:pt x="61" y="113"/>
                  </a:lnTo>
                  <a:lnTo>
                    <a:pt x="45" y="137"/>
                  </a:lnTo>
                  <a:lnTo>
                    <a:pt x="31" y="159"/>
                  </a:lnTo>
                  <a:lnTo>
                    <a:pt x="22" y="177"/>
                  </a:lnTo>
                  <a:lnTo>
                    <a:pt x="16" y="187"/>
                  </a:lnTo>
                  <a:lnTo>
                    <a:pt x="10" y="205"/>
                  </a:lnTo>
                  <a:lnTo>
                    <a:pt x="6" y="231"/>
                  </a:lnTo>
                  <a:lnTo>
                    <a:pt x="1" y="262"/>
                  </a:lnTo>
                  <a:lnTo>
                    <a:pt x="0" y="295"/>
                  </a:lnTo>
                  <a:lnTo>
                    <a:pt x="1" y="325"/>
                  </a:lnTo>
                  <a:lnTo>
                    <a:pt x="6" y="351"/>
                  </a:lnTo>
                  <a:lnTo>
                    <a:pt x="13" y="372"/>
                  </a:lnTo>
                  <a:lnTo>
                    <a:pt x="20" y="391"/>
                  </a:lnTo>
                  <a:lnTo>
                    <a:pt x="28" y="405"/>
                  </a:lnTo>
                  <a:lnTo>
                    <a:pt x="36" y="413"/>
                  </a:lnTo>
                  <a:lnTo>
                    <a:pt x="43" y="417"/>
                  </a:lnTo>
                  <a:lnTo>
                    <a:pt x="47" y="424"/>
                  </a:lnTo>
                  <a:lnTo>
                    <a:pt x="51" y="437"/>
                  </a:lnTo>
                  <a:lnTo>
                    <a:pt x="54" y="455"/>
                  </a:lnTo>
                  <a:lnTo>
                    <a:pt x="56" y="476"/>
                  </a:lnTo>
                  <a:lnTo>
                    <a:pt x="58" y="492"/>
                  </a:lnTo>
                  <a:lnTo>
                    <a:pt x="61" y="508"/>
                  </a:lnTo>
                  <a:lnTo>
                    <a:pt x="69" y="528"/>
                  </a:lnTo>
                  <a:lnTo>
                    <a:pt x="76" y="543"/>
                  </a:lnTo>
                  <a:lnTo>
                    <a:pt x="79" y="550"/>
                  </a:lnTo>
                  <a:lnTo>
                    <a:pt x="678" y="550"/>
                  </a:lnTo>
                  <a:lnTo>
                    <a:pt x="679" y="534"/>
                  </a:lnTo>
                  <a:lnTo>
                    <a:pt x="681" y="497"/>
                  </a:lnTo>
                  <a:lnTo>
                    <a:pt x="683" y="457"/>
                  </a:lnTo>
                  <a:lnTo>
                    <a:pt x="681" y="431"/>
                  </a:lnTo>
                  <a:lnTo>
                    <a:pt x="679" y="423"/>
                  </a:lnTo>
                  <a:lnTo>
                    <a:pt x="675" y="414"/>
                  </a:lnTo>
                  <a:lnTo>
                    <a:pt x="669" y="402"/>
                  </a:lnTo>
                  <a:lnTo>
                    <a:pt x="662" y="391"/>
                  </a:lnTo>
                  <a:lnTo>
                    <a:pt x="655" y="380"/>
                  </a:lnTo>
                  <a:lnTo>
                    <a:pt x="650" y="370"/>
                  </a:lnTo>
                  <a:lnTo>
                    <a:pt x="646" y="362"/>
                  </a:lnTo>
                  <a:lnTo>
                    <a:pt x="645" y="356"/>
                  </a:lnTo>
                  <a:lnTo>
                    <a:pt x="646" y="330"/>
                  </a:lnTo>
                  <a:lnTo>
                    <a:pt x="649" y="279"/>
                  </a:lnTo>
                  <a:lnTo>
                    <a:pt x="654" y="227"/>
                  </a:lnTo>
                  <a:lnTo>
                    <a:pt x="657" y="197"/>
                  </a:lnTo>
                  <a:lnTo>
                    <a:pt x="656" y="187"/>
                  </a:lnTo>
                  <a:lnTo>
                    <a:pt x="653" y="169"/>
                  </a:lnTo>
                  <a:lnTo>
                    <a:pt x="646" y="147"/>
                  </a:lnTo>
                  <a:lnTo>
                    <a:pt x="639" y="122"/>
                  </a:lnTo>
                  <a:lnTo>
                    <a:pt x="631" y="99"/>
                  </a:lnTo>
                  <a:lnTo>
                    <a:pt x="624" y="80"/>
                  </a:lnTo>
                  <a:lnTo>
                    <a:pt x="619" y="66"/>
                  </a:lnTo>
                  <a:lnTo>
                    <a:pt x="617" y="61"/>
                  </a:lnTo>
                  <a:lnTo>
                    <a:pt x="448" y="0"/>
                  </a:lnTo>
                  <a:lnTo>
                    <a:pt x="132" y="37"/>
                  </a:lnTo>
                  <a:close/>
                </a:path>
              </a:pathLst>
            </a:custGeom>
            <a:solidFill>
              <a:srgbClr val="33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5" name="Freeform 589"/>
            <p:cNvSpPr>
              <a:spLocks/>
            </p:cNvSpPr>
            <p:nvPr/>
          </p:nvSpPr>
          <p:spPr bwMode="auto">
            <a:xfrm>
              <a:off x="4213" y="2124"/>
              <a:ext cx="177" cy="312"/>
            </a:xfrm>
            <a:custGeom>
              <a:avLst/>
              <a:gdLst>
                <a:gd name="T0" fmla="*/ 129 w 353"/>
                <a:gd name="T1" fmla="*/ 0 h 624"/>
                <a:gd name="T2" fmla="*/ 353 w 353"/>
                <a:gd name="T3" fmla="*/ 47 h 624"/>
                <a:gd name="T4" fmla="*/ 350 w 353"/>
                <a:gd name="T5" fmla="*/ 611 h 624"/>
                <a:gd name="T6" fmla="*/ 0 w 353"/>
                <a:gd name="T7" fmla="*/ 624 h 624"/>
                <a:gd name="T8" fmla="*/ 129 w 353"/>
                <a:gd name="T9" fmla="*/ 0 h 624"/>
              </a:gdLst>
              <a:ahLst/>
              <a:cxnLst>
                <a:cxn ang="0">
                  <a:pos x="T0" y="T1"/>
                </a:cxn>
                <a:cxn ang="0">
                  <a:pos x="T2" y="T3"/>
                </a:cxn>
                <a:cxn ang="0">
                  <a:pos x="T4" y="T5"/>
                </a:cxn>
                <a:cxn ang="0">
                  <a:pos x="T6" y="T7"/>
                </a:cxn>
                <a:cxn ang="0">
                  <a:pos x="T8" y="T9"/>
                </a:cxn>
              </a:cxnLst>
              <a:rect l="0" t="0" r="r" b="b"/>
              <a:pathLst>
                <a:path w="353" h="624">
                  <a:moveTo>
                    <a:pt x="129" y="0"/>
                  </a:moveTo>
                  <a:lnTo>
                    <a:pt x="353" y="47"/>
                  </a:lnTo>
                  <a:lnTo>
                    <a:pt x="350" y="611"/>
                  </a:lnTo>
                  <a:lnTo>
                    <a:pt x="0" y="624"/>
                  </a:lnTo>
                  <a:lnTo>
                    <a:pt x="129" y="0"/>
                  </a:lnTo>
                  <a:close/>
                </a:path>
              </a:pathLst>
            </a:custGeom>
            <a:solidFill>
              <a:srgbClr val="FF44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6" name="Freeform 590"/>
            <p:cNvSpPr>
              <a:spLocks/>
            </p:cNvSpPr>
            <p:nvPr/>
          </p:nvSpPr>
          <p:spPr bwMode="auto">
            <a:xfrm>
              <a:off x="4342" y="2044"/>
              <a:ext cx="195" cy="462"/>
            </a:xfrm>
            <a:custGeom>
              <a:avLst/>
              <a:gdLst>
                <a:gd name="T0" fmla="*/ 10 w 390"/>
                <a:gd name="T1" fmla="*/ 174 h 924"/>
                <a:gd name="T2" fmla="*/ 26 w 390"/>
                <a:gd name="T3" fmla="*/ 197 h 924"/>
                <a:gd name="T4" fmla="*/ 41 w 390"/>
                <a:gd name="T5" fmla="*/ 228 h 924"/>
                <a:gd name="T6" fmla="*/ 32 w 390"/>
                <a:gd name="T7" fmla="*/ 251 h 924"/>
                <a:gd name="T8" fmla="*/ 17 w 390"/>
                <a:gd name="T9" fmla="*/ 296 h 924"/>
                <a:gd name="T10" fmla="*/ 6 w 390"/>
                <a:gd name="T11" fmla="*/ 440 h 924"/>
                <a:gd name="T12" fmla="*/ 0 w 390"/>
                <a:gd name="T13" fmla="*/ 557 h 924"/>
                <a:gd name="T14" fmla="*/ 8 w 390"/>
                <a:gd name="T15" fmla="*/ 580 h 924"/>
                <a:gd name="T16" fmla="*/ 26 w 390"/>
                <a:gd name="T17" fmla="*/ 632 h 924"/>
                <a:gd name="T18" fmla="*/ 44 w 390"/>
                <a:gd name="T19" fmla="*/ 690 h 924"/>
                <a:gd name="T20" fmla="*/ 52 w 390"/>
                <a:gd name="T21" fmla="*/ 730 h 924"/>
                <a:gd name="T22" fmla="*/ 50 w 390"/>
                <a:gd name="T23" fmla="*/ 769 h 924"/>
                <a:gd name="T24" fmla="*/ 55 w 390"/>
                <a:gd name="T25" fmla="*/ 804 h 924"/>
                <a:gd name="T26" fmla="*/ 70 w 390"/>
                <a:gd name="T27" fmla="*/ 834 h 924"/>
                <a:gd name="T28" fmla="*/ 77 w 390"/>
                <a:gd name="T29" fmla="*/ 847 h 924"/>
                <a:gd name="T30" fmla="*/ 86 w 390"/>
                <a:gd name="T31" fmla="*/ 924 h 924"/>
                <a:gd name="T32" fmla="*/ 108 w 390"/>
                <a:gd name="T33" fmla="*/ 920 h 924"/>
                <a:gd name="T34" fmla="*/ 141 w 390"/>
                <a:gd name="T35" fmla="*/ 916 h 924"/>
                <a:gd name="T36" fmla="*/ 175 w 390"/>
                <a:gd name="T37" fmla="*/ 911 h 924"/>
                <a:gd name="T38" fmla="*/ 199 w 390"/>
                <a:gd name="T39" fmla="*/ 909 h 924"/>
                <a:gd name="T40" fmla="*/ 229 w 390"/>
                <a:gd name="T41" fmla="*/ 908 h 924"/>
                <a:gd name="T42" fmla="*/ 260 w 390"/>
                <a:gd name="T43" fmla="*/ 906 h 924"/>
                <a:gd name="T44" fmla="*/ 279 w 390"/>
                <a:gd name="T45" fmla="*/ 906 h 924"/>
                <a:gd name="T46" fmla="*/ 292 w 390"/>
                <a:gd name="T47" fmla="*/ 842 h 924"/>
                <a:gd name="T48" fmla="*/ 305 w 390"/>
                <a:gd name="T49" fmla="*/ 796 h 924"/>
                <a:gd name="T50" fmla="*/ 315 w 390"/>
                <a:gd name="T51" fmla="*/ 730 h 924"/>
                <a:gd name="T52" fmla="*/ 304 w 390"/>
                <a:gd name="T53" fmla="*/ 676 h 924"/>
                <a:gd name="T54" fmla="*/ 296 w 390"/>
                <a:gd name="T55" fmla="*/ 622 h 924"/>
                <a:gd name="T56" fmla="*/ 311 w 390"/>
                <a:gd name="T57" fmla="*/ 584 h 924"/>
                <a:gd name="T58" fmla="*/ 343 w 390"/>
                <a:gd name="T59" fmla="*/ 525 h 924"/>
                <a:gd name="T60" fmla="*/ 375 w 390"/>
                <a:gd name="T61" fmla="*/ 466 h 924"/>
                <a:gd name="T62" fmla="*/ 390 w 390"/>
                <a:gd name="T63" fmla="*/ 428 h 924"/>
                <a:gd name="T64" fmla="*/ 385 w 390"/>
                <a:gd name="T65" fmla="*/ 380 h 924"/>
                <a:gd name="T66" fmla="*/ 367 w 390"/>
                <a:gd name="T67" fmla="*/ 315 h 924"/>
                <a:gd name="T68" fmla="*/ 347 w 390"/>
                <a:gd name="T69" fmla="*/ 259 h 924"/>
                <a:gd name="T70" fmla="*/ 324 w 390"/>
                <a:gd name="T71" fmla="*/ 184 h 924"/>
                <a:gd name="T72" fmla="*/ 303 w 390"/>
                <a:gd name="T73" fmla="*/ 117 h 924"/>
                <a:gd name="T74" fmla="*/ 289 w 390"/>
                <a:gd name="T75" fmla="*/ 82 h 924"/>
                <a:gd name="T76" fmla="*/ 279 w 390"/>
                <a:gd name="T77" fmla="*/ 63 h 924"/>
                <a:gd name="T78" fmla="*/ 268 w 390"/>
                <a:gd name="T79" fmla="*/ 36 h 924"/>
                <a:gd name="T80" fmla="*/ 254 w 390"/>
                <a:gd name="T81" fmla="*/ 10 h 924"/>
                <a:gd name="T82" fmla="*/ 238 w 390"/>
                <a:gd name="T83" fmla="*/ 0 h 924"/>
                <a:gd name="T84" fmla="*/ 216 w 390"/>
                <a:gd name="T85" fmla="*/ 0 h 924"/>
                <a:gd name="T86" fmla="*/ 193 w 390"/>
                <a:gd name="T87" fmla="*/ 1 h 924"/>
                <a:gd name="T88" fmla="*/ 175 w 390"/>
                <a:gd name="T89" fmla="*/ 3 h 924"/>
                <a:gd name="T90" fmla="*/ 167 w 390"/>
                <a:gd name="T91" fmla="*/ 3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924">
                  <a:moveTo>
                    <a:pt x="61" y="115"/>
                  </a:moveTo>
                  <a:lnTo>
                    <a:pt x="10" y="174"/>
                  </a:lnTo>
                  <a:lnTo>
                    <a:pt x="15" y="181"/>
                  </a:lnTo>
                  <a:lnTo>
                    <a:pt x="26" y="197"/>
                  </a:lnTo>
                  <a:lnTo>
                    <a:pt x="37" y="215"/>
                  </a:lnTo>
                  <a:lnTo>
                    <a:pt x="41" y="228"/>
                  </a:lnTo>
                  <a:lnTo>
                    <a:pt x="39" y="237"/>
                  </a:lnTo>
                  <a:lnTo>
                    <a:pt x="32" y="251"/>
                  </a:lnTo>
                  <a:lnTo>
                    <a:pt x="24" y="271"/>
                  </a:lnTo>
                  <a:lnTo>
                    <a:pt x="17" y="296"/>
                  </a:lnTo>
                  <a:lnTo>
                    <a:pt x="11" y="352"/>
                  </a:lnTo>
                  <a:lnTo>
                    <a:pt x="6" y="440"/>
                  </a:lnTo>
                  <a:lnTo>
                    <a:pt x="2" y="522"/>
                  </a:lnTo>
                  <a:lnTo>
                    <a:pt x="0" y="557"/>
                  </a:lnTo>
                  <a:lnTo>
                    <a:pt x="2" y="563"/>
                  </a:lnTo>
                  <a:lnTo>
                    <a:pt x="8" y="580"/>
                  </a:lnTo>
                  <a:lnTo>
                    <a:pt x="16" y="603"/>
                  </a:lnTo>
                  <a:lnTo>
                    <a:pt x="26" y="632"/>
                  </a:lnTo>
                  <a:lnTo>
                    <a:pt x="35" y="662"/>
                  </a:lnTo>
                  <a:lnTo>
                    <a:pt x="44" y="690"/>
                  </a:lnTo>
                  <a:lnTo>
                    <a:pt x="49" y="714"/>
                  </a:lnTo>
                  <a:lnTo>
                    <a:pt x="52" y="730"/>
                  </a:lnTo>
                  <a:lnTo>
                    <a:pt x="50" y="751"/>
                  </a:lnTo>
                  <a:lnTo>
                    <a:pt x="50" y="769"/>
                  </a:lnTo>
                  <a:lnTo>
                    <a:pt x="50" y="787"/>
                  </a:lnTo>
                  <a:lnTo>
                    <a:pt x="55" y="804"/>
                  </a:lnTo>
                  <a:lnTo>
                    <a:pt x="63" y="820"/>
                  </a:lnTo>
                  <a:lnTo>
                    <a:pt x="70" y="834"/>
                  </a:lnTo>
                  <a:lnTo>
                    <a:pt x="75" y="843"/>
                  </a:lnTo>
                  <a:lnTo>
                    <a:pt x="77" y="847"/>
                  </a:lnTo>
                  <a:lnTo>
                    <a:pt x="83" y="924"/>
                  </a:lnTo>
                  <a:lnTo>
                    <a:pt x="86" y="924"/>
                  </a:lnTo>
                  <a:lnTo>
                    <a:pt x="95" y="923"/>
                  </a:lnTo>
                  <a:lnTo>
                    <a:pt x="108" y="920"/>
                  </a:lnTo>
                  <a:lnTo>
                    <a:pt x="124" y="918"/>
                  </a:lnTo>
                  <a:lnTo>
                    <a:pt x="141" y="916"/>
                  </a:lnTo>
                  <a:lnTo>
                    <a:pt x="159" y="913"/>
                  </a:lnTo>
                  <a:lnTo>
                    <a:pt x="175" y="911"/>
                  </a:lnTo>
                  <a:lnTo>
                    <a:pt x="186" y="910"/>
                  </a:lnTo>
                  <a:lnTo>
                    <a:pt x="199" y="909"/>
                  </a:lnTo>
                  <a:lnTo>
                    <a:pt x="213" y="908"/>
                  </a:lnTo>
                  <a:lnTo>
                    <a:pt x="229" y="908"/>
                  </a:lnTo>
                  <a:lnTo>
                    <a:pt x="245" y="906"/>
                  </a:lnTo>
                  <a:lnTo>
                    <a:pt x="260" y="906"/>
                  </a:lnTo>
                  <a:lnTo>
                    <a:pt x="271" y="906"/>
                  </a:lnTo>
                  <a:lnTo>
                    <a:pt x="279" y="906"/>
                  </a:lnTo>
                  <a:lnTo>
                    <a:pt x="283" y="906"/>
                  </a:lnTo>
                  <a:lnTo>
                    <a:pt x="292" y="842"/>
                  </a:lnTo>
                  <a:lnTo>
                    <a:pt x="297" y="828"/>
                  </a:lnTo>
                  <a:lnTo>
                    <a:pt x="305" y="796"/>
                  </a:lnTo>
                  <a:lnTo>
                    <a:pt x="313" y="759"/>
                  </a:lnTo>
                  <a:lnTo>
                    <a:pt x="315" y="730"/>
                  </a:lnTo>
                  <a:lnTo>
                    <a:pt x="311" y="705"/>
                  </a:lnTo>
                  <a:lnTo>
                    <a:pt x="304" y="676"/>
                  </a:lnTo>
                  <a:lnTo>
                    <a:pt x="298" y="646"/>
                  </a:lnTo>
                  <a:lnTo>
                    <a:pt x="296" y="622"/>
                  </a:lnTo>
                  <a:lnTo>
                    <a:pt x="300" y="607"/>
                  </a:lnTo>
                  <a:lnTo>
                    <a:pt x="311" y="584"/>
                  </a:lnTo>
                  <a:lnTo>
                    <a:pt x="326" y="555"/>
                  </a:lnTo>
                  <a:lnTo>
                    <a:pt x="343" y="525"/>
                  </a:lnTo>
                  <a:lnTo>
                    <a:pt x="360" y="494"/>
                  </a:lnTo>
                  <a:lnTo>
                    <a:pt x="375" y="466"/>
                  </a:lnTo>
                  <a:lnTo>
                    <a:pt x="385" y="443"/>
                  </a:lnTo>
                  <a:lnTo>
                    <a:pt x="390" y="428"/>
                  </a:lnTo>
                  <a:lnTo>
                    <a:pt x="389" y="406"/>
                  </a:lnTo>
                  <a:lnTo>
                    <a:pt x="385" y="380"/>
                  </a:lnTo>
                  <a:lnTo>
                    <a:pt x="378" y="350"/>
                  </a:lnTo>
                  <a:lnTo>
                    <a:pt x="367" y="315"/>
                  </a:lnTo>
                  <a:lnTo>
                    <a:pt x="358" y="291"/>
                  </a:lnTo>
                  <a:lnTo>
                    <a:pt x="347" y="259"/>
                  </a:lnTo>
                  <a:lnTo>
                    <a:pt x="336" y="223"/>
                  </a:lnTo>
                  <a:lnTo>
                    <a:pt x="324" y="184"/>
                  </a:lnTo>
                  <a:lnTo>
                    <a:pt x="313" y="148"/>
                  </a:lnTo>
                  <a:lnTo>
                    <a:pt x="303" y="117"/>
                  </a:lnTo>
                  <a:lnTo>
                    <a:pt x="294" y="93"/>
                  </a:lnTo>
                  <a:lnTo>
                    <a:pt x="289" y="82"/>
                  </a:lnTo>
                  <a:lnTo>
                    <a:pt x="284" y="75"/>
                  </a:lnTo>
                  <a:lnTo>
                    <a:pt x="279" y="63"/>
                  </a:lnTo>
                  <a:lnTo>
                    <a:pt x="274" y="49"/>
                  </a:lnTo>
                  <a:lnTo>
                    <a:pt x="268" y="36"/>
                  </a:lnTo>
                  <a:lnTo>
                    <a:pt x="261" y="22"/>
                  </a:lnTo>
                  <a:lnTo>
                    <a:pt x="254" y="10"/>
                  </a:lnTo>
                  <a:lnTo>
                    <a:pt x="246" y="3"/>
                  </a:lnTo>
                  <a:lnTo>
                    <a:pt x="238" y="0"/>
                  </a:lnTo>
                  <a:lnTo>
                    <a:pt x="228" y="0"/>
                  </a:lnTo>
                  <a:lnTo>
                    <a:pt x="216" y="0"/>
                  </a:lnTo>
                  <a:lnTo>
                    <a:pt x="205" y="1"/>
                  </a:lnTo>
                  <a:lnTo>
                    <a:pt x="193" y="1"/>
                  </a:lnTo>
                  <a:lnTo>
                    <a:pt x="183" y="2"/>
                  </a:lnTo>
                  <a:lnTo>
                    <a:pt x="175" y="3"/>
                  </a:lnTo>
                  <a:lnTo>
                    <a:pt x="169" y="3"/>
                  </a:lnTo>
                  <a:lnTo>
                    <a:pt x="167" y="3"/>
                  </a:lnTo>
                  <a:lnTo>
                    <a:pt x="61" y="115"/>
                  </a:lnTo>
                  <a:close/>
                </a:path>
              </a:pathLst>
            </a:custGeom>
            <a:solidFill>
              <a:srgbClr val="BA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7" name="Freeform 591"/>
            <p:cNvSpPr>
              <a:spLocks/>
            </p:cNvSpPr>
            <p:nvPr/>
          </p:nvSpPr>
          <p:spPr bwMode="auto">
            <a:xfrm>
              <a:off x="3979" y="2008"/>
              <a:ext cx="324" cy="423"/>
            </a:xfrm>
            <a:custGeom>
              <a:avLst/>
              <a:gdLst>
                <a:gd name="T0" fmla="*/ 631 w 650"/>
                <a:gd name="T1" fmla="*/ 1 h 847"/>
                <a:gd name="T2" fmla="*/ 620 w 650"/>
                <a:gd name="T3" fmla="*/ 6 h 847"/>
                <a:gd name="T4" fmla="*/ 602 w 650"/>
                <a:gd name="T5" fmla="*/ 14 h 847"/>
                <a:gd name="T6" fmla="*/ 586 w 650"/>
                <a:gd name="T7" fmla="*/ 20 h 847"/>
                <a:gd name="T8" fmla="*/ 576 w 650"/>
                <a:gd name="T9" fmla="*/ 23 h 847"/>
                <a:gd name="T10" fmla="*/ 551 w 650"/>
                <a:gd name="T11" fmla="*/ 23 h 847"/>
                <a:gd name="T12" fmla="*/ 515 w 650"/>
                <a:gd name="T13" fmla="*/ 27 h 847"/>
                <a:gd name="T14" fmla="*/ 474 w 650"/>
                <a:gd name="T15" fmla="*/ 35 h 847"/>
                <a:gd name="T16" fmla="*/ 444 w 650"/>
                <a:gd name="T17" fmla="*/ 50 h 847"/>
                <a:gd name="T18" fmla="*/ 410 w 650"/>
                <a:gd name="T19" fmla="*/ 77 h 847"/>
                <a:gd name="T20" fmla="*/ 372 w 650"/>
                <a:gd name="T21" fmla="*/ 115 h 847"/>
                <a:gd name="T22" fmla="*/ 338 w 650"/>
                <a:gd name="T23" fmla="*/ 150 h 847"/>
                <a:gd name="T24" fmla="*/ 319 w 650"/>
                <a:gd name="T25" fmla="*/ 172 h 847"/>
                <a:gd name="T26" fmla="*/ 299 w 650"/>
                <a:gd name="T27" fmla="*/ 208 h 847"/>
                <a:gd name="T28" fmla="*/ 271 w 650"/>
                <a:gd name="T29" fmla="*/ 261 h 847"/>
                <a:gd name="T30" fmla="*/ 239 w 650"/>
                <a:gd name="T31" fmla="*/ 324 h 847"/>
                <a:gd name="T32" fmla="*/ 205 w 650"/>
                <a:gd name="T33" fmla="*/ 394 h 847"/>
                <a:gd name="T34" fmla="*/ 171 w 650"/>
                <a:gd name="T35" fmla="*/ 467 h 847"/>
                <a:gd name="T36" fmla="*/ 136 w 650"/>
                <a:gd name="T37" fmla="*/ 537 h 847"/>
                <a:gd name="T38" fmla="*/ 105 w 650"/>
                <a:gd name="T39" fmla="*/ 602 h 847"/>
                <a:gd name="T40" fmla="*/ 81 w 650"/>
                <a:gd name="T41" fmla="*/ 645 h 847"/>
                <a:gd name="T42" fmla="*/ 53 w 650"/>
                <a:gd name="T43" fmla="*/ 676 h 847"/>
                <a:gd name="T44" fmla="*/ 23 w 650"/>
                <a:gd name="T45" fmla="*/ 704 h 847"/>
                <a:gd name="T46" fmla="*/ 4 w 650"/>
                <a:gd name="T47" fmla="*/ 720 h 847"/>
                <a:gd name="T48" fmla="*/ 117 w 650"/>
                <a:gd name="T49" fmla="*/ 847 h 847"/>
                <a:gd name="T50" fmla="*/ 619 w 650"/>
                <a:gd name="T51" fmla="*/ 507 h 847"/>
                <a:gd name="T52" fmla="*/ 610 w 650"/>
                <a:gd name="T53" fmla="*/ 435 h 847"/>
                <a:gd name="T54" fmla="*/ 605 w 650"/>
                <a:gd name="T55" fmla="*/ 355 h 847"/>
                <a:gd name="T56" fmla="*/ 613 w 650"/>
                <a:gd name="T57" fmla="*/ 330 h 847"/>
                <a:gd name="T58" fmla="*/ 629 w 650"/>
                <a:gd name="T59" fmla="*/ 284 h 847"/>
                <a:gd name="T60" fmla="*/ 643 w 650"/>
                <a:gd name="T61" fmla="*/ 239 h 847"/>
                <a:gd name="T62" fmla="*/ 650 w 650"/>
                <a:gd name="T63" fmla="*/ 219 h 847"/>
                <a:gd name="T64" fmla="*/ 646 w 650"/>
                <a:gd name="T65" fmla="*/ 1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847">
                  <a:moveTo>
                    <a:pt x="634" y="0"/>
                  </a:moveTo>
                  <a:lnTo>
                    <a:pt x="631" y="1"/>
                  </a:lnTo>
                  <a:lnTo>
                    <a:pt x="627" y="4"/>
                  </a:lnTo>
                  <a:lnTo>
                    <a:pt x="620" y="6"/>
                  </a:lnTo>
                  <a:lnTo>
                    <a:pt x="612" y="9"/>
                  </a:lnTo>
                  <a:lnTo>
                    <a:pt x="602" y="14"/>
                  </a:lnTo>
                  <a:lnTo>
                    <a:pt x="593" y="18"/>
                  </a:lnTo>
                  <a:lnTo>
                    <a:pt x="586" y="20"/>
                  </a:lnTo>
                  <a:lnTo>
                    <a:pt x="582" y="22"/>
                  </a:lnTo>
                  <a:lnTo>
                    <a:pt x="576" y="23"/>
                  </a:lnTo>
                  <a:lnTo>
                    <a:pt x="564" y="23"/>
                  </a:lnTo>
                  <a:lnTo>
                    <a:pt x="551" y="23"/>
                  </a:lnTo>
                  <a:lnTo>
                    <a:pt x="533" y="24"/>
                  </a:lnTo>
                  <a:lnTo>
                    <a:pt x="515" y="27"/>
                  </a:lnTo>
                  <a:lnTo>
                    <a:pt x="494" y="30"/>
                  </a:lnTo>
                  <a:lnTo>
                    <a:pt x="474" y="35"/>
                  </a:lnTo>
                  <a:lnTo>
                    <a:pt x="453" y="43"/>
                  </a:lnTo>
                  <a:lnTo>
                    <a:pt x="444" y="50"/>
                  </a:lnTo>
                  <a:lnTo>
                    <a:pt x="429" y="61"/>
                  </a:lnTo>
                  <a:lnTo>
                    <a:pt x="410" y="77"/>
                  </a:lnTo>
                  <a:lnTo>
                    <a:pt x="392" y="96"/>
                  </a:lnTo>
                  <a:lnTo>
                    <a:pt x="372" y="115"/>
                  </a:lnTo>
                  <a:lnTo>
                    <a:pt x="354" y="134"/>
                  </a:lnTo>
                  <a:lnTo>
                    <a:pt x="338" y="150"/>
                  </a:lnTo>
                  <a:lnTo>
                    <a:pt x="327" y="162"/>
                  </a:lnTo>
                  <a:lnTo>
                    <a:pt x="319" y="172"/>
                  </a:lnTo>
                  <a:lnTo>
                    <a:pt x="310" y="188"/>
                  </a:lnTo>
                  <a:lnTo>
                    <a:pt x="299" y="208"/>
                  </a:lnTo>
                  <a:lnTo>
                    <a:pt x="285" y="232"/>
                  </a:lnTo>
                  <a:lnTo>
                    <a:pt x="271" y="261"/>
                  </a:lnTo>
                  <a:lnTo>
                    <a:pt x="255" y="291"/>
                  </a:lnTo>
                  <a:lnTo>
                    <a:pt x="239" y="324"/>
                  </a:lnTo>
                  <a:lnTo>
                    <a:pt x="223" y="359"/>
                  </a:lnTo>
                  <a:lnTo>
                    <a:pt x="205" y="394"/>
                  </a:lnTo>
                  <a:lnTo>
                    <a:pt x="188" y="430"/>
                  </a:lnTo>
                  <a:lnTo>
                    <a:pt x="171" y="467"/>
                  </a:lnTo>
                  <a:lnTo>
                    <a:pt x="153" y="503"/>
                  </a:lnTo>
                  <a:lnTo>
                    <a:pt x="136" y="537"/>
                  </a:lnTo>
                  <a:lnTo>
                    <a:pt x="120" y="570"/>
                  </a:lnTo>
                  <a:lnTo>
                    <a:pt x="105" y="602"/>
                  </a:lnTo>
                  <a:lnTo>
                    <a:pt x="91" y="629"/>
                  </a:lnTo>
                  <a:lnTo>
                    <a:pt x="81" y="645"/>
                  </a:lnTo>
                  <a:lnTo>
                    <a:pt x="68" y="661"/>
                  </a:lnTo>
                  <a:lnTo>
                    <a:pt x="53" y="676"/>
                  </a:lnTo>
                  <a:lnTo>
                    <a:pt x="38" y="691"/>
                  </a:lnTo>
                  <a:lnTo>
                    <a:pt x="23" y="704"/>
                  </a:lnTo>
                  <a:lnTo>
                    <a:pt x="12" y="713"/>
                  </a:lnTo>
                  <a:lnTo>
                    <a:pt x="4" y="720"/>
                  </a:lnTo>
                  <a:lnTo>
                    <a:pt x="0" y="723"/>
                  </a:lnTo>
                  <a:lnTo>
                    <a:pt x="117" y="847"/>
                  </a:lnTo>
                  <a:lnTo>
                    <a:pt x="533" y="823"/>
                  </a:lnTo>
                  <a:lnTo>
                    <a:pt x="619" y="507"/>
                  </a:lnTo>
                  <a:lnTo>
                    <a:pt x="616" y="485"/>
                  </a:lnTo>
                  <a:lnTo>
                    <a:pt x="610" y="435"/>
                  </a:lnTo>
                  <a:lnTo>
                    <a:pt x="606" y="383"/>
                  </a:lnTo>
                  <a:lnTo>
                    <a:pt x="605" y="355"/>
                  </a:lnTo>
                  <a:lnTo>
                    <a:pt x="608" y="346"/>
                  </a:lnTo>
                  <a:lnTo>
                    <a:pt x="613" y="330"/>
                  </a:lnTo>
                  <a:lnTo>
                    <a:pt x="621" y="308"/>
                  </a:lnTo>
                  <a:lnTo>
                    <a:pt x="629" y="284"/>
                  </a:lnTo>
                  <a:lnTo>
                    <a:pt x="636" y="259"/>
                  </a:lnTo>
                  <a:lnTo>
                    <a:pt x="643" y="239"/>
                  </a:lnTo>
                  <a:lnTo>
                    <a:pt x="647" y="225"/>
                  </a:lnTo>
                  <a:lnTo>
                    <a:pt x="650" y="219"/>
                  </a:lnTo>
                  <a:lnTo>
                    <a:pt x="615" y="107"/>
                  </a:lnTo>
                  <a:lnTo>
                    <a:pt x="646" y="15"/>
                  </a:lnTo>
                  <a:lnTo>
                    <a:pt x="634" y="0"/>
                  </a:lnTo>
                  <a:close/>
                </a:path>
              </a:pathLst>
            </a:custGeom>
            <a:solidFill>
              <a:srgbClr val="BA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8" name="Freeform 592"/>
            <p:cNvSpPr>
              <a:spLocks/>
            </p:cNvSpPr>
            <p:nvPr/>
          </p:nvSpPr>
          <p:spPr bwMode="auto">
            <a:xfrm>
              <a:off x="3921" y="2363"/>
              <a:ext cx="114" cy="132"/>
            </a:xfrm>
            <a:custGeom>
              <a:avLst/>
              <a:gdLst>
                <a:gd name="T0" fmla="*/ 143 w 228"/>
                <a:gd name="T1" fmla="*/ 174 h 265"/>
                <a:gd name="T2" fmla="*/ 156 w 228"/>
                <a:gd name="T3" fmla="*/ 168 h 265"/>
                <a:gd name="T4" fmla="*/ 169 w 228"/>
                <a:gd name="T5" fmla="*/ 159 h 265"/>
                <a:gd name="T6" fmla="*/ 183 w 228"/>
                <a:gd name="T7" fmla="*/ 147 h 265"/>
                <a:gd name="T8" fmla="*/ 197 w 228"/>
                <a:gd name="T9" fmla="*/ 134 h 265"/>
                <a:gd name="T10" fmla="*/ 210 w 228"/>
                <a:gd name="T11" fmla="*/ 121 h 265"/>
                <a:gd name="T12" fmla="*/ 219 w 228"/>
                <a:gd name="T13" fmla="*/ 109 h 265"/>
                <a:gd name="T14" fmla="*/ 226 w 228"/>
                <a:gd name="T15" fmla="*/ 103 h 265"/>
                <a:gd name="T16" fmla="*/ 228 w 228"/>
                <a:gd name="T17" fmla="*/ 99 h 265"/>
                <a:gd name="T18" fmla="*/ 228 w 228"/>
                <a:gd name="T19" fmla="*/ 96 h 265"/>
                <a:gd name="T20" fmla="*/ 228 w 228"/>
                <a:gd name="T21" fmla="*/ 86 h 265"/>
                <a:gd name="T22" fmla="*/ 227 w 228"/>
                <a:gd name="T23" fmla="*/ 73 h 265"/>
                <a:gd name="T24" fmla="*/ 225 w 228"/>
                <a:gd name="T25" fmla="*/ 58 h 265"/>
                <a:gd name="T26" fmla="*/ 222 w 228"/>
                <a:gd name="T27" fmla="*/ 50 h 265"/>
                <a:gd name="T28" fmla="*/ 217 w 228"/>
                <a:gd name="T29" fmla="*/ 40 h 265"/>
                <a:gd name="T30" fmla="*/ 211 w 228"/>
                <a:gd name="T31" fmla="*/ 31 h 265"/>
                <a:gd name="T32" fmla="*/ 203 w 228"/>
                <a:gd name="T33" fmla="*/ 22 h 265"/>
                <a:gd name="T34" fmla="*/ 196 w 228"/>
                <a:gd name="T35" fmla="*/ 13 h 265"/>
                <a:gd name="T36" fmla="*/ 190 w 228"/>
                <a:gd name="T37" fmla="*/ 6 h 265"/>
                <a:gd name="T38" fmla="*/ 186 w 228"/>
                <a:gd name="T39" fmla="*/ 1 h 265"/>
                <a:gd name="T40" fmla="*/ 184 w 228"/>
                <a:gd name="T41" fmla="*/ 0 h 265"/>
                <a:gd name="T42" fmla="*/ 181 w 228"/>
                <a:gd name="T43" fmla="*/ 0 h 265"/>
                <a:gd name="T44" fmla="*/ 172 w 228"/>
                <a:gd name="T45" fmla="*/ 0 h 265"/>
                <a:gd name="T46" fmla="*/ 158 w 228"/>
                <a:gd name="T47" fmla="*/ 1 h 265"/>
                <a:gd name="T48" fmla="*/ 143 w 228"/>
                <a:gd name="T49" fmla="*/ 1 h 265"/>
                <a:gd name="T50" fmla="*/ 126 w 228"/>
                <a:gd name="T51" fmla="*/ 2 h 265"/>
                <a:gd name="T52" fmla="*/ 110 w 228"/>
                <a:gd name="T53" fmla="*/ 5 h 265"/>
                <a:gd name="T54" fmla="*/ 95 w 228"/>
                <a:gd name="T55" fmla="*/ 8 h 265"/>
                <a:gd name="T56" fmla="*/ 84 w 228"/>
                <a:gd name="T57" fmla="*/ 12 h 265"/>
                <a:gd name="T58" fmla="*/ 68 w 228"/>
                <a:gd name="T59" fmla="*/ 23 h 265"/>
                <a:gd name="T60" fmla="*/ 53 w 228"/>
                <a:gd name="T61" fmla="*/ 38 h 265"/>
                <a:gd name="T62" fmla="*/ 39 w 228"/>
                <a:gd name="T63" fmla="*/ 55 h 265"/>
                <a:gd name="T64" fmla="*/ 27 w 228"/>
                <a:gd name="T65" fmla="*/ 74 h 265"/>
                <a:gd name="T66" fmla="*/ 16 w 228"/>
                <a:gd name="T67" fmla="*/ 91 h 265"/>
                <a:gd name="T68" fmla="*/ 8 w 228"/>
                <a:gd name="T69" fmla="*/ 108 h 265"/>
                <a:gd name="T70" fmla="*/ 3 w 228"/>
                <a:gd name="T71" fmla="*/ 122 h 265"/>
                <a:gd name="T72" fmla="*/ 0 w 228"/>
                <a:gd name="T73" fmla="*/ 133 h 265"/>
                <a:gd name="T74" fmla="*/ 1 w 228"/>
                <a:gd name="T75" fmla="*/ 152 h 265"/>
                <a:gd name="T76" fmla="*/ 9 w 228"/>
                <a:gd name="T77" fmla="*/ 173 h 265"/>
                <a:gd name="T78" fmla="*/ 21 w 228"/>
                <a:gd name="T79" fmla="*/ 195 h 265"/>
                <a:gd name="T80" fmla="*/ 36 w 228"/>
                <a:gd name="T81" fmla="*/ 217 h 265"/>
                <a:gd name="T82" fmla="*/ 50 w 228"/>
                <a:gd name="T83" fmla="*/ 235 h 265"/>
                <a:gd name="T84" fmla="*/ 62 w 228"/>
                <a:gd name="T85" fmla="*/ 251 h 265"/>
                <a:gd name="T86" fmla="*/ 72 w 228"/>
                <a:gd name="T87" fmla="*/ 262 h 265"/>
                <a:gd name="T88" fmla="*/ 75 w 228"/>
                <a:gd name="T89" fmla="*/ 265 h 265"/>
                <a:gd name="T90" fmla="*/ 85 w 228"/>
                <a:gd name="T91" fmla="*/ 235 h 265"/>
                <a:gd name="T92" fmla="*/ 99 w 228"/>
                <a:gd name="T93" fmla="*/ 119 h 265"/>
                <a:gd name="T94" fmla="*/ 140 w 228"/>
                <a:gd name="T95" fmla="*/ 103 h 265"/>
                <a:gd name="T96" fmla="*/ 143 w 228"/>
                <a:gd name="T97" fmla="*/ 1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65">
                  <a:moveTo>
                    <a:pt x="143" y="174"/>
                  </a:moveTo>
                  <a:lnTo>
                    <a:pt x="156" y="168"/>
                  </a:lnTo>
                  <a:lnTo>
                    <a:pt x="169" y="159"/>
                  </a:lnTo>
                  <a:lnTo>
                    <a:pt x="183" y="147"/>
                  </a:lnTo>
                  <a:lnTo>
                    <a:pt x="197" y="134"/>
                  </a:lnTo>
                  <a:lnTo>
                    <a:pt x="210" y="121"/>
                  </a:lnTo>
                  <a:lnTo>
                    <a:pt x="219" y="109"/>
                  </a:lnTo>
                  <a:lnTo>
                    <a:pt x="226" y="103"/>
                  </a:lnTo>
                  <a:lnTo>
                    <a:pt x="228" y="99"/>
                  </a:lnTo>
                  <a:lnTo>
                    <a:pt x="228" y="96"/>
                  </a:lnTo>
                  <a:lnTo>
                    <a:pt x="228" y="86"/>
                  </a:lnTo>
                  <a:lnTo>
                    <a:pt x="227" y="73"/>
                  </a:lnTo>
                  <a:lnTo>
                    <a:pt x="225" y="58"/>
                  </a:lnTo>
                  <a:lnTo>
                    <a:pt x="222" y="50"/>
                  </a:lnTo>
                  <a:lnTo>
                    <a:pt x="217" y="40"/>
                  </a:lnTo>
                  <a:lnTo>
                    <a:pt x="211" y="31"/>
                  </a:lnTo>
                  <a:lnTo>
                    <a:pt x="203" y="22"/>
                  </a:lnTo>
                  <a:lnTo>
                    <a:pt x="196" y="13"/>
                  </a:lnTo>
                  <a:lnTo>
                    <a:pt x="190" y="6"/>
                  </a:lnTo>
                  <a:lnTo>
                    <a:pt x="186" y="1"/>
                  </a:lnTo>
                  <a:lnTo>
                    <a:pt x="184" y="0"/>
                  </a:lnTo>
                  <a:lnTo>
                    <a:pt x="181" y="0"/>
                  </a:lnTo>
                  <a:lnTo>
                    <a:pt x="172" y="0"/>
                  </a:lnTo>
                  <a:lnTo>
                    <a:pt x="158" y="1"/>
                  </a:lnTo>
                  <a:lnTo>
                    <a:pt x="143" y="1"/>
                  </a:lnTo>
                  <a:lnTo>
                    <a:pt x="126" y="2"/>
                  </a:lnTo>
                  <a:lnTo>
                    <a:pt x="110" y="5"/>
                  </a:lnTo>
                  <a:lnTo>
                    <a:pt x="95" y="8"/>
                  </a:lnTo>
                  <a:lnTo>
                    <a:pt x="84" y="12"/>
                  </a:lnTo>
                  <a:lnTo>
                    <a:pt x="68" y="23"/>
                  </a:lnTo>
                  <a:lnTo>
                    <a:pt x="53" y="38"/>
                  </a:lnTo>
                  <a:lnTo>
                    <a:pt x="39" y="55"/>
                  </a:lnTo>
                  <a:lnTo>
                    <a:pt x="27" y="74"/>
                  </a:lnTo>
                  <a:lnTo>
                    <a:pt x="16" y="91"/>
                  </a:lnTo>
                  <a:lnTo>
                    <a:pt x="8" y="108"/>
                  </a:lnTo>
                  <a:lnTo>
                    <a:pt x="3" y="122"/>
                  </a:lnTo>
                  <a:lnTo>
                    <a:pt x="0" y="133"/>
                  </a:lnTo>
                  <a:lnTo>
                    <a:pt x="1" y="152"/>
                  </a:lnTo>
                  <a:lnTo>
                    <a:pt x="9" y="173"/>
                  </a:lnTo>
                  <a:lnTo>
                    <a:pt x="21" y="195"/>
                  </a:lnTo>
                  <a:lnTo>
                    <a:pt x="36" y="217"/>
                  </a:lnTo>
                  <a:lnTo>
                    <a:pt x="50" y="235"/>
                  </a:lnTo>
                  <a:lnTo>
                    <a:pt x="62" y="251"/>
                  </a:lnTo>
                  <a:lnTo>
                    <a:pt x="72" y="262"/>
                  </a:lnTo>
                  <a:lnTo>
                    <a:pt x="75" y="265"/>
                  </a:lnTo>
                  <a:lnTo>
                    <a:pt x="85" y="235"/>
                  </a:lnTo>
                  <a:lnTo>
                    <a:pt x="99" y="119"/>
                  </a:lnTo>
                  <a:lnTo>
                    <a:pt x="140" y="103"/>
                  </a:lnTo>
                  <a:lnTo>
                    <a:pt x="143" y="174"/>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49" name="Freeform 593"/>
            <p:cNvSpPr>
              <a:spLocks/>
            </p:cNvSpPr>
            <p:nvPr/>
          </p:nvSpPr>
          <p:spPr bwMode="auto">
            <a:xfrm>
              <a:off x="4011" y="2161"/>
              <a:ext cx="192" cy="226"/>
            </a:xfrm>
            <a:custGeom>
              <a:avLst/>
              <a:gdLst>
                <a:gd name="T0" fmla="*/ 360 w 384"/>
                <a:gd name="T1" fmla="*/ 116 h 451"/>
                <a:gd name="T2" fmla="*/ 380 w 384"/>
                <a:gd name="T3" fmla="*/ 87 h 451"/>
                <a:gd name="T4" fmla="*/ 382 w 384"/>
                <a:gd name="T5" fmla="*/ 76 h 451"/>
                <a:gd name="T6" fmla="*/ 367 w 384"/>
                <a:gd name="T7" fmla="*/ 53 h 451"/>
                <a:gd name="T8" fmla="*/ 354 w 384"/>
                <a:gd name="T9" fmla="*/ 45 h 451"/>
                <a:gd name="T10" fmla="*/ 350 w 384"/>
                <a:gd name="T11" fmla="*/ 37 h 451"/>
                <a:gd name="T12" fmla="*/ 342 w 384"/>
                <a:gd name="T13" fmla="*/ 27 h 451"/>
                <a:gd name="T14" fmla="*/ 331 w 384"/>
                <a:gd name="T15" fmla="*/ 17 h 451"/>
                <a:gd name="T16" fmla="*/ 319 w 384"/>
                <a:gd name="T17" fmla="*/ 7 h 451"/>
                <a:gd name="T18" fmla="*/ 301 w 384"/>
                <a:gd name="T19" fmla="*/ 1 h 451"/>
                <a:gd name="T20" fmla="*/ 280 w 384"/>
                <a:gd name="T21" fmla="*/ 0 h 451"/>
                <a:gd name="T22" fmla="*/ 255 w 384"/>
                <a:gd name="T23" fmla="*/ 0 h 451"/>
                <a:gd name="T24" fmla="*/ 228 w 384"/>
                <a:gd name="T25" fmla="*/ 2 h 451"/>
                <a:gd name="T26" fmla="*/ 198 w 384"/>
                <a:gd name="T27" fmla="*/ 9 h 451"/>
                <a:gd name="T28" fmla="*/ 168 w 384"/>
                <a:gd name="T29" fmla="*/ 22 h 451"/>
                <a:gd name="T30" fmla="*/ 140 w 384"/>
                <a:gd name="T31" fmla="*/ 38 h 451"/>
                <a:gd name="T32" fmla="*/ 117 w 384"/>
                <a:gd name="T33" fmla="*/ 56 h 451"/>
                <a:gd name="T34" fmla="*/ 99 w 384"/>
                <a:gd name="T35" fmla="*/ 77 h 451"/>
                <a:gd name="T36" fmla="*/ 80 w 384"/>
                <a:gd name="T37" fmla="*/ 112 h 451"/>
                <a:gd name="T38" fmla="*/ 62 w 384"/>
                <a:gd name="T39" fmla="*/ 156 h 451"/>
                <a:gd name="T40" fmla="*/ 56 w 384"/>
                <a:gd name="T41" fmla="*/ 166 h 451"/>
                <a:gd name="T42" fmla="*/ 45 w 384"/>
                <a:gd name="T43" fmla="*/ 173 h 451"/>
                <a:gd name="T44" fmla="*/ 29 w 384"/>
                <a:gd name="T45" fmla="*/ 186 h 451"/>
                <a:gd name="T46" fmla="*/ 14 w 384"/>
                <a:gd name="T47" fmla="*/ 203 h 451"/>
                <a:gd name="T48" fmla="*/ 3 w 384"/>
                <a:gd name="T49" fmla="*/ 231 h 451"/>
                <a:gd name="T50" fmla="*/ 0 w 384"/>
                <a:gd name="T51" fmla="*/ 265 h 451"/>
                <a:gd name="T52" fmla="*/ 0 w 384"/>
                <a:gd name="T53" fmla="*/ 272 h 451"/>
                <a:gd name="T54" fmla="*/ 2 w 384"/>
                <a:gd name="T55" fmla="*/ 286 h 451"/>
                <a:gd name="T56" fmla="*/ 2 w 384"/>
                <a:gd name="T57" fmla="*/ 310 h 451"/>
                <a:gd name="T58" fmla="*/ 7 w 384"/>
                <a:gd name="T59" fmla="*/ 342 h 451"/>
                <a:gd name="T60" fmla="*/ 14 w 384"/>
                <a:gd name="T61" fmla="*/ 364 h 451"/>
                <a:gd name="T62" fmla="*/ 19 w 384"/>
                <a:gd name="T63" fmla="*/ 378 h 451"/>
                <a:gd name="T64" fmla="*/ 29 w 384"/>
                <a:gd name="T65" fmla="*/ 392 h 451"/>
                <a:gd name="T66" fmla="*/ 40 w 384"/>
                <a:gd name="T67" fmla="*/ 410 h 451"/>
                <a:gd name="T68" fmla="*/ 54 w 384"/>
                <a:gd name="T69" fmla="*/ 431 h 451"/>
                <a:gd name="T70" fmla="*/ 67 w 384"/>
                <a:gd name="T71" fmla="*/ 443 h 451"/>
                <a:gd name="T72" fmla="*/ 78 w 384"/>
                <a:gd name="T73" fmla="*/ 449 h 451"/>
                <a:gd name="T74" fmla="*/ 91 w 384"/>
                <a:gd name="T75" fmla="*/ 451 h 451"/>
                <a:gd name="T76" fmla="*/ 107 w 384"/>
                <a:gd name="T77" fmla="*/ 451 h 451"/>
                <a:gd name="T78" fmla="*/ 122 w 384"/>
                <a:gd name="T79" fmla="*/ 451 h 451"/>
                <a:gd name="T80" fmla="*/ 135 w 384"/>
                <a:gd name="T81" fmla="*/ 449 h 451"/>
                <a:gd name="T82" fmla="*/ 140 w 384"/>
                <a:gd name="T83" fmla="*/ 448 h 451"/>
                <a:gd name="T84" fmla="*/ 352 w 384"/>
                <a:gd name="T85" fmla="*/ 12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51">
                  <a:moveTo>
                    <a:pt x="352" y="124"/>
                  </a:moveTo>
                  <a:lnTo>
                    <a:pt x="360" y="116"/>
                  </a:lnTo>
                  <a:lnTo>
                    <a:pt x="371" y="101"/>
                  </a:lnTo>
                  <a:lnTo>
                    <a:pt x="380" y="87"/>
                  </a:lnTo>
                  <a:lnTo>
                    <a:pt x="384" y="80"/>
                  </a:lnTo>
                  <a:lnTo>
                    <a:pt x="382" y="76"/>
                  </a:lnTo>
                  <a:lnTo>
                    <a:pt x="375" y="64"/>
                  </a:lnTo>
                  <a:lnTo>
                    <a:pt x="367" y="53"/>
                  </a:lnTo>
                  <a:lnTo>
                    <a:pt x="359" y="47"/>
                  </a:lnTo>
                  <a:lnTo>
                    <a:pt x="354" y="45"/>
                  </a:lnTo>
                  <a:lnTo>
                    <a:pt x="352" y="41"/>
                  </a:lnTo>
                  <a:lnTo>
                    <a:pt x="350" y="37"/>
                  </a:lnTo>
                  <a:lnTo>
                    <a:pt x="345" y="31"/>
                  </a:lnTo>
                  <a:lnTo>
                    <a:pt x="342" y="27"/>
                  </a:lnTo>
                  <a:lnTo>
                    <a:pt x="337" y="22"/>
                  </a:lnTo>
                  <a:lnTo>
                    <a:pt x="331" y="17"/>
                  </a:lnTo>
                  <a:lnTo>
                    <a:pt x="326" y="11"/>
                  </a:lnTo>
                  <a:lnTo>
                    <a:pt x="319" y="7"/>
                  </a:lnTo>
                  <a:lnTo>
                    <a:pt x="311" y="3"/>
                  </a:lnTo>
                  <a:lnTo>
                    <a:pt x="301" y="1"/>
                  </a:lnTo>
                  <a:lnTo>
                    <a:pt x="291" y="0"/>
                  </a:lnTo>
                  <a:lnTo>
                    <a:pt x="280" y="0"/>
                  </a:lnTo>
                  <a:lnTo>
                    <a:pt x="268" y="0"/>
                  </a:lnTo>
                  <a:lnTo>
                    <a:pt x="255" y="0"/>
                  </a:lnTo>
                  <a:lnTo>
                    <a:pt x="242" y="1"/>
                  </a:lnTo>
                  <a:lnTo>
                    <a:pt x="228" y="2"/>
                  </a:lnTo>
                  <a:lnTo>
                    <a:pt x="213" y="6"/>
                  </a:lnTo>
                  <a:lnTo>
                    <a:pt x="198" y="9"/>
                  </a:lnTo>
                  <a:lnTo>
                    <a:pt x="183" y="15"/>
                  </a:lnTo>
                  <a:lnTo>
                    <a:pt x="168" y="22"/>
                  </a:lnTo>
                  <a:lnTo>
                    <a:pt x="153" y="30"/>
                  </a:lnTo>
                  <a:lnTo>
                    <a:pt x="140" y="38"/>
                  </a:lnTo>
                  <a:lnTo>
                    <a:pt x="128" y="47"/>
                  </a:lnTo>
                  <a:lnTo>
                    <a:pt x="117" y="56"/>
                  </a:lnTo>
                  <a:lnTo>
                    <a:pt x="107" y="67"/>
                  </a:lnTo>
                  <a:lnTo>
                    <a:pt x="99" y="77"/>
                  </a:lnTo>
                  <a:lnTo>
                    <a:pt x="92" y="87"/>
                  </a:lnTo>
                  <a:lnTo>
                    <a:pt x="80" y="112"/>
                  </a:lnTo>
                  <a:lnTo>
                    <a:pt x="69" y="137"/>
                  </a:lnTo>
                  <a:lnTo>
                    <a:pt x="62" y="156"/>
                  </a:lnTo>
                  <a:lnTo>
                    <a:pt x="59" y="165"/>
                  </a:lnTo>
                  <a:lnTo>
                    <a:pt x="56" y="166"/>
                  </a:lnTo>
                  <a:lnTo>
                    <a:pt x="52" y="168"/>
                  </a:lnTo>
                  <a:lnTo>
                    <a:pt x="45" y="173"/>
                  </a:lnTo>
                  <a:lnTo>
                    <a:pt x="37" y="180"/>
                  </a:lnTo>
                  <a:lnTo>
                    <a:pt x="29" y="186"/>
                  </a:lnTo>
                  <a:lnTo>
                    <a:pt x="21" y="195"/>
                  </a:lnTo>
                  <a:lnTo>
                    <a:pt x="14" y="203"/>
                  </a:lnTo>
                  <a:lnTo>
                    <a:pt x="9" y="212"/>
                  </a:lnTo>
                  <a:lnTo>
                    <a:pt x="3" y="231"/>
                  </a:lnTo>
                  <a:lnTo>
                    <a:pt x="1" y="251"/>
                  </a:lnTo>
                  <a:lnTo>
                    <a:pt x="0" y="265"/>
                  </a:lnTo>
                  <a:lnTo>
                    <a:pt x="0" y="271"/>
                  </a:lnTo>
                  <a:lnTo>
                    <a:pt x="0" y="272"/>
                  </a:lnTo>
                  <a:lnTo>
                    <a:pt x="1" y="277"/>
                  </a:lnTo>
                  <a:lnTo>
                    <a:pt x="2" y="286"/>
                  </a:lnTo>
                  <a:lnTo>
                    <a:pt x="2" y="296"/>
                  </a:lnTo>
                  <a:lnTo>
                    <a:pt x="2" y="310"/>
                  </a:lnTo>
                  <a:lnTo>
                    <a:pt x="4" y="326"/>
                  </a:lnTo>
                  <a:lnTo>
                    <a:pt x="7" y="342"/>
                  </a:lnTo>
                  <a:lnTo>
                    <a:pt x="11" y="357"/>
                  </a:lnTo>
                  <a:lnTo>
                    <a:pt x="14" y="364"/>
                  </a:lnTo>
                  <a:lnTo>
                    <a:pt x="16" y="371"/>
                  </a:lnTo>
                  <a:lnTo>
                    <a:pt x="19" y="378"/>
                  </a:lnTo>
                  <a:lnTo>
                    <a:pt x="24" y="385"/>
                  </a:lnTo>
                  <a:lnTo>
                    <a:pt x="29" y="392"/>
                  </a:lnTo>
                  <a:lnTo>
                    <a:pt x="33" y="401"/>
                  </a:lnTo>
                  <a:lnTo>
                    <a:pt x="40" y="410"/>
                  </a:lnTo>
                  <a:lnTo>
                    <a:pt x="47" y="420"/>
                  </a:lnTo>
                  <a:lnTo>
                    <a:pt x="54" y="431"/>
                  </a:lnTo>
                  <a:lnTo>
                    <a:pt x="61" y="438"/>
                  </a:lnTo>
                  <a:lnTo>
                    <a:pt x="67" y="443"/>
                  </a:lnTo>
                  <a:lnTo>
                    <a:pt x="72" y="447"/>
                  </a:lnTo>
                  <a:lnTo>
                    <a:pt x="78" y="449"/>
                  </a:lnTo>
                  <a:lnTo>
                    <a:pt x="84" y="450"/>
                  </a:lnTo>
                  <a:lnTo>
                    <a:pt x="91" y="451"/>
                  </a:lnTo>
                  <a:lnTo>
                    <a:pt x="99" y="451"/>
                  </a:lnTo>
                  <a:lnTo>
                    <a:pt x="107" y="451"/>
                  </a:lnTo>
                  <a:lnTo>
                    <a:pt x="115" y="451"/>
                  </a:lnTo>
                  <a:lnTo>
                    <a:pt x="122" y="451"/>
                  </a:lnTo>
                  <a:lnTo>
                    <a:pt x="129" y="450"/>
                  </a:lnTo>
                  <a:lnTo>
                    <a:pt x="135" y="449"/>
                  </a:lnTo>
                  <a:lnTo>
                    <a:pt x="138" y="449"/>
                  </a:lnTo>
                  <a:lnTo>
                    <a:pt x="140" y="448"/>
                  </a:lnTo>
                  <a:lnTo>
                    <a:pt x="141" y="448"/>
                  </a:lnTo>
                  <a:lnTo>
                    <a:pt x="352" y="1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0" name="Freeform 594"/>
            <p:cNvSpPr>
              <a:spLocks/>
            </p:cNvSpPr>
            <p:nvPr/>
          </p:nvSpPr>
          <p:spPr bwMode="auto">
            <a:xfrm>
              <a:off x="3909" y="2730"/>
              <a:ext cx="118" cy="132"/>
            </a:xfrm>
            <a:custGeom>
              <a:avLst/>
              <a:gdLst>
                <a:gd name="T0" fmla="*/ 207 w 236"/>
                <a:gd name="T1" fmla="*/ 196 h 264"/>
                <a:gd name="T2" fmla="*/ 227 w 236"/>
                <a:gd name="T3" fmla="*/ 154 h 264"/>
                <a:gd name="T4" fmla="*/ 235 w 236"/>
                <a:gd name="T5" fmla="*/ 131 h 264"/>
                <a:gd name="T6" fmla="*/ 235 w 236"/>
                <a:gd name="T7" fmla="*/ 92 h 264"/>
                <a:gd name="T8" fmla="*/ 225 w 236"/>
                <a:gd name="T9" fmla="*/ 60 h 264"/>
                <a:gd name="T10" fmla="*/ 212 w 236"/>
                <a:gd name="T11" fmla="*/ 41 h 264"/>
                <a:gd name="T12" fmla="*/ 200 w 236"/>
                <a:gd name="T13" fmla="*/ 26 h 264"/>
                <a:gd name="T14" fmla="*/ 192 w 236"/>
                <a:gd name="T15" fmla="*/ 17 h 264"/>
                <a:gd name="T16" fmla="*/ 189 w 236"/>
                <a:gd name="T17" fmla="*/ 15 h 264"/>
                <a:gd name="T18" fmla="*/ 176 w 236"/>
                <a:gd name="T19" fmla="*/ 9 h 264"/>
                <a:gd name="T20" fmla="*/ 154 w 236"/>
                <a:gd name="T21" fmla="*/ 2 h 264"/>
                <a:gd name="T22" fmla="*/ 131 w 236"/>
                <a:gd name="T23" fmla="*/ 0 h 264"/>
                <a:gd name="T24" fmla="*/ 109 w 236"/>
                <a:gd name="T25" fmla="*/ 3 h 264"/>
                <a:gd name="T26" fmla="*/ 85 w 236"/>
                <a:gd name="T27" fmla="*/ 9 h 264"/>
                <a:gd name="T28" fmla="*/ 65 w 236"/>
                <a:gd name="T29" fmla="*/ 14 h 264"/>
                <a:gd name="T30" fmla="*/ 50 w 236"/>
                <a:gd name="T31" fmla="*/ 18 h 264"/>
                <a:gd name="T32" fmla="*/ 40 w 236"/>
                <a:gd name="T33" fmla="*/ 25 h 264"/>
                <a:gd name="T34" fmla="*/ 25 w 236"/>
                <a:gd name="T35" fmla="*/ 46 h 264"/>
                <a:gd name="T36" fmla="*/ 9 w 236"/>
                <a:gd name="T37" fmla="*/ 84 h 264"/>
                <a:gd name="T38" fmla="*/ 0 w 236"/>
                <a:gd name="T39" fmla="*/ 137 h 264"/>
                <a:gd name="T40" fmla="*/ 6 w 236"/>
                <a:gd name="T41" fmla="*/ 182 h 264"/>
                <a:gd name="T42" fmla="*/ 22 w 236"/>
                <a:gd name="T43" fmla="*/ 219 h 264"/>
                <a:gd name="T44" fmla="*/ 39 w 236"/>
                <a:gd name="T45" fmla="*/ 235 h 264"/>
                <a:gd name="T46" fmla="*/ 50 w 236"/>
                <a:gd name="T47" fmla="*/ 238 h 264"/>
                <a:gd name="T48" fmla="*/ 58 w 236"/>
                <a:gd name="T49" fmla="*/ 239 h 264"/>
                <a:gd name="T50" fmla="*/ 65 w 236"/>
                <a:gd name="T51" fmla="*/ 239 h 264"/>
                <a:gd name="T52" fmla="*/ 73 w 236"/>
                <a:gd name="T53" fmla="*/ 242 h 264"/>
                <a:gd name="T54" fmla="*/ 86 w 236"/>
                <a:gd name="T55" fmla="*/ 248 h 264"/>
                <a:gd name="T56" fmla="*/ 103 w 236"/>
                <a:gd name="T57" fmla="*/ 253 h 264"/>
                <a:gd name="T58" fmla="*/ 114 w 236"/>
                <a:gd name="T59" fmla="*/ 258 h 264"/>
                <a:gd name="T60" fmla="*/ 115 w 236"/>
                <a:gd name="T61" fmla="*/ 258 h 264"/>
                <a:gd name="T62" fmla="*/ 123 w 236"/>
                <a:gd name="T63" fmla="*/ 252 h 264"/>
                <a:gd name="T64" fmla="*/ 144 w 236"/>
                <a:gd name="T65" fmla="*/ 252 h 264"/>
                <a:gd name="T66" fmla="*/ 158 w 236"/>
                <a:gd name="T67" fmla="*/ 249 h 264"/>
                <a:gd name="T68" fmla="*/ 168 w 236"/>
                <a:gd name="T69" fmla="*/ 254 h 264"/>
                <a:gd name="T70" fmla="*/ 180 w 236"/>
                <a:gd name="T71" fmla="*/ 263 h 264"/>
                <a:gd name="T72" fmla="*/ 196 w 236"/>
                <a:gd name="T73" fmla="*/ 261 h 264"/>
                <a:gd name="T74" fmla="*/ 210 w 236"/>
                <a:gd name="T75" fmla="*/ 253 h 264"/>
                <a:gd name="T76" fmla="*/ 203 w 236"/>
                <a:gd name="T77" fmla="*/ 20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6" h="264">
                  <a:moveTo>
                    <a:pt x="203" y="205"/>
                  </a:moveTo>
                  <a:lnTo>
                    <a:pt x="207" y="196"/>
                  </a:lnTo>
                  <a:lnTo>
                    <a:pt x="217" y="175"/>
                  </a:lnTo>
                  <a:lnTo>
                    <a:pt x="227" y="154"/>
                  </a:lnTo>
                  <a:lnTo>
                    <a:pt x="233" y="142"/>
                  </a:lnTo>
                  <a:lnTo>
                    <a:pt x="235" y="131"/>
                  </a:lnTo>
                  <a:lnTo>
                    <a:pt x="236" y="113"/>
                  </a:lnTo>
                  <a:lnTo>
                    <a:pt x="235" y="92"/>
                  </a:lnTo>
                  <a:lnTo>
                    <a:pt x="229" y="70"/>
                  </a:lnTo>
                  <a:lnTo>
                    <a:pt x="225" y="60"/>
                  </a:lnTo>
                  <a:lnTo>
                    <a:pt x="219" y="51"/>
                  </a:lnTo>
                  <a:lnTo>
                    <a:pt x="212" y="41"/>
                  </a:lnTo>
                  <a:lnTo>
                    <a:pt x="206" y="32"/>
                  </a:lnTo>
                  <a:lnTo>
                    <a:pt x="200" y="26"/>
                  </a:lnTo>
                  <a:lnTo>
                    <a:pt x="196" y="21"/>
                  </a:lnTo>
                  <a:lnTo>
                    <a:pt x="192" y="17"/>
                  </a:lnTo>
                  <a:lnTo>
                    <a:pt x="191" y="16"/>
                  </a:lnTo>
                  <a:lnTo>
                    <a:pt x="189" y="15"/>
                  </a:lnTo>
                  <a:lnTo>
                    <a:pt x="184" y="13"/>
                  </a:lnTo>
                  <a:lnTo>
                    <a:pt x="176" y="9"/>
                  </a:lnTo>
                  <a:lnTo>
                    <a:pt x="166" y="6"/>
                  </a:lnTo>
                  <a:lnTo>
                    <a:pt x="154" y="2"/>
                  </a:lnTo>
                  <a:lnTo>
                    <a:pt x="143" y="0"/>
                  </a:lnTo>
                  <a:lnTo>
                    <a:pt x="131" y="0"/>
                  </a:lnTo>
                  <a:lnTo>
                    <a:pt x="120" y="1"/>
                  </a:lnTo>
                  <a:lnTo>
                    <a:pt x="109" y="3"/>
                  </a:lnTo>
                  <a:lnTo>
                    <a:pt x="98" y="6"/>
                  </a:lnTo>
                  <a:lnTo>
                    <a:pt x="85" y="9"/>
                  </a:lnTo>
                  <a:lnTo>
                    <a:pt x="75" y="11"/>
                  </a:lnTo>
                  <a:lnTo>
                    <a:pt x="65" y="14"/>
                  </a:lnTo>
                  <a:lnTo>
                    <a:pt x="55" y="16"/>
                  </a:lnTo>
                  <a:lnTo>
                    <a:pt x="50" y="18"/>
                  </a:lnTo>
                  <a:lnTo>
                    <a:pt x="45" y="21"/>
                  </a:lnTo>
                  <a:lnTo>
                    <a:pt x="40" y="25"/>
                  </a:lnTo>
                  <a:lnTo>
                    <a:pt x="33" y="33"/>
                  </a:lnTo>
                  <a:lnTo>
                    <a:pt x="25" y="46"/>
                  </a:lnTo>
                  <a:lnTo>
                    <a:pt x="17" y="63"/>
                  </a:lnTo>
                  <a:lnTo>
                    <a:pt x="9" y="84"/>
                  </a:lnTo>
                  <a:lnTo>
                    <a:pt x="4" y="108"/>
                  </a:lnTo>
                  <a:lnTo>
                    <a:pt x="0" y="137"/>
                  </a:lnTo>
                  <a:lnTo>
                    <a:pt x="2" y="170"/>
                  </a:lnTo>
                  <a:lnTo>
                    <a:pt x="6" y="182"/>
                  </a:lnTo>
                  <a:lnTo>
                    <a:pt x="13" y="200"/>
                  </a:lnTo>
                  <a:lnTo>
                    <a:pt x="22" y="219"/>
                  </a:lnTo>
                  <a:lnTo>
                    <a:pt x="33" y="231"/>
                  </a:lnTo>
                  <a:lnTo>
                    <a:pt x="39" y="235"/>
                  </a:lnTo>
                  <a:lnTo>
                    <a:pt x="44" y="237"/>
                  </a:lnTo>
                  <a:lnTo>
                    <a:pt x="50" y="238"/>
                  </a:lnTo>
                  <a:lnTo>
                    <a:pt x="53" y="239"/>
                  </a:lnTo>
                  <a:lnTo>
                    <a:pt x="58" y="239"/>
                  </a:lnTo>
                  <a:lnTo>
                    <a:pt x="61" y="239"/>
                  </a:lnTo>
                  <a:lnTo>
                    <a:pt x="65" y="239"/>
                  </a:lnTo>
                  <a:lnTo>
                    <a:pt x="68" y="241"/>
                  </a:lnTo>
                  <a:lnTo>
                    <a:pt x="73" y="242"/>
                  </a:lnTo>
                  <a:lnTo>
                    <a:pt x="80" y="244"/>
                  </a:lnTo>
                  <a:lnTo>
                    <a:pt x="86" y="248"/>
                  </a:lnTo>
                  <a:lnTo>
                    <a:pt x="96" y="251"/>
                  </a:lnTo>
                  <a:lnTo>
                    <a:pt x="103" y="253"/>
                  </a:lnTo>
                  <a:lnTo>
                    <a:pt x="109" y="257"/>
                  </a:lnTo>
                  <a:lnTo>
                    <a:pt x="114" y="258"/>
                  </a:lnTo>
                  <a:lnTo>
                    <a:pt x="115" y="259"/>
                  </a:lnTo>
                  <a:lnTo>
                    <a:pt x="115" y="258"/>
                  </a:lnTo>
                  <a:lnTo>
                    <a:pt x="118" y="254"/>
                  </a:lnTo>
                  <a:lnTo>
                    <a:pt x="123" y="252"/>
                  </a:lnTo>
                  <a:lnTo>
                    <a:pt x="134" y="252"/>
                  </a:lnTo>
                  <a:lnTo>
                    <a:pt x="144" y="252"/>
                  </a:lnTo>
                  <a:lnTo>
                    <a:pt x="152" y="250"/>
                  </a:lnTo>
                  <a:lnTo>
                    <a:pt x="158" y="249"/>
                  </a:lnTo>
                  <a:lnTo>
                    <a:pt x="162" y="250"/>
                  </a:lnTo>
                  <a:lnTo>
                    <a:pt x="168" y="254"/>
                  </a:lnTo>
                  <a:lnTo>
                    <a:pt x="173" y="258"/>
                  </a:lnTo>
                  <a:lnTo>
                    <a:pt x="180" y="263"/>
                  </a:lnTo>
                  <a:lnTo>
                    <a:pt x="187" y="264"/>
                  </a:lnTo>
                  <a:lnTo>
                    <a:pt x="196" y="261"/>
                  </a:lnTo>
                  <a:lnTo>
                    <a:pt x="204" y="257"/>
                  </a:lnTo>
                  <a:lnTo>
                    <a:pt x="210" y="253"/>
                  </a:lnTo>
                  <a:lnTo>
                    <a:pt x="212" y="251"/>
                  </a:lnTo>
                  <a:lnTo>
                    <a:pt x="203" y="205"/>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1" name="Freeform 595"/>
            <p:cNvSpPr>
              <a:spLocks/>
            </p:cNvSpPr>
            <p:nvPr/>
          </p:nvSpPr>
          <p:spPr bwMode="auto">
            <a:xfrm>
              <a:off x="4257" y="2720"/>
              <a:ext cx="117" cy="137"/>
            </a:xfrm>
            <a:custGeom>
              <a:avLst/>
              <a:gdLst>
                <a:gd name="T0" fmla="*/ 56 w 232"/>
                <a:gd name="T1" fmla="*/ 19 h 273"/>
                <a:gd name="T2" fmla="*/ 44 w 232"/>
                <a:gd name="T3" fmla="*/ 28 h 273"/>
                <a:gd name="T4" fmla="*/ 29 w 232"/>
                <a:gd name="T5" fmla="*/ 41 h 273"/>
                <a:gd name="T6" fmla="*/ 16 w 232"/>
                <a:gd name="T7" fmla="*/ 62 h 273"/>
                <a:gd name="T8" fmla="*/ 2 w 232"/>
                <a:gd name="T9" fmla="*/ 95 h 273"/>
                <a:gd name="T10" fmla="*/ 2 w 232"/>
                <a:gd name="T11" fmla="*/ 129 h 273"/>
                <a:gd name="T12" fmla="*/ 20 w 232"/>
                <a:gd name="T13" fmla="*/ 159 h 273"/>
                <a:gd name="T14" fmla="*/ 32 w 232"/>
                <a:gd name="T15" fmla="*/ 171 h 273"/>
                <a:gd name="T16" fmla="*/ 40 w 232"/>
                <a:gd name="T17" fmla="*/ 175 h 273"/>
                <a:gd name="T18" fmla="*/ 47 w 232"/>
                <a:gd name="T19" fmla="*/ 180 h 273"/>
                <a:gd name="T20" fmla="*/ 56 w 232"/>
                <a:gd name="T21" fmla="*/ 189 h 273"/>
                <a:gd name="T22" fmla="*/ 63 w 232"/>
                <a:gd name="T23" fmla="*/ 204 h 273"/>
                <a:gd name="T24" fmla="*/ 72 w 232"/>
                <a:gd name="T25" fmla="*/ 223 h 273"/>
                <a:gd name="T26" fmla="*/ 84 w 232"/>
                <a:gd name="T27" fmla="*/ 241 h 273"/>
                <a:gd name="T28" fmla="*/ 101 w 232"/>
                <a:gd name="T29" fmla="*/ 263 h 273"/>
                <a:gd name="T30" fmla="*/ 109 w 232"/>
                <a:gd name="T31" fmla="*/ 273 h 273"/>
                <a:gd name="T32" fmla="*/ 122 w 232"/>
                <a:gd name="T33" fmla="*/ 262 h 273"/>
                <a:gd name="T34" fmla="*/ 126 w 232"/>
                <a:gd name="T35" fmla="*/ 246 h 273"/>
                <a:gd name="T36" fmla="*/ 135 w 232"/>
                <a:gd name="T37" fmla="*/ 231 h 273"/>
                <a:gd name="T38" fmla="*/ 143 w 232"/>
                <a:gd name="T39" fmla="*/ 235 h 273"/>
                <a:gd name="T40" fmla="*/ 157 w 232"/>
                <a:gd name="T41" fmla="*/ 235 h 273"/>
                <a:gd name="T42" fmla="*/ 171 w 232"/>
                <a:gd name="T43" fmla="*/ 228 h 273"/>
                <a:gd name="T44" fmla="*/ 187 w 232"/>
                <a:gd name="T45" fmla="*/ 228 h 273"/>
                <a:gd name="T46" fmla="*/ 200 w 232"/>
                <a:gd name="T47" fmla="*/ 219 h 273"/>
                <a:gd name="T48" fmla="*/ 208 w 232"/>
                <a:gd name="T49" fmla="*/ 204 h 273"/>
                <a:gd name="T50" fmla="*/ 221 w 232"/>
                <a:gd name="T51" fmla="*/ 175 h 273"/>
                <a:gd name="T52" fmla="*/ 232 w 232"/>
                <a:gd name="T53" fmla="*/ 143 h 273"/>
                <a:gd name="T54" fmla="*/ 221 w 232"/>
                <a:gd name="T55" fmla="*/ 77 h 273"/>
                <a:gd name="T56" fmla="*/ 206 w 232"/>
                <a:gd name="T57" fmla="*/ 21 h 273"/>
                <a:gd name="T58" fmla="*/ 203 w 232"/>
                <a:gd name="T59" fmla="*/ 18 h 273"/>
                <a:gd name="T60" fmla="*/ 196 w 232"/>
                <a:gd name="T61" fmla="*/ 12 h 273"/>
                <a:gd name="T62" fmla="*/ 184 w 232"/>
                <a:gd name="T63" fmla="*/ 5 h 273"/>
                <a:gd name="T64" fmla="*/ 169 w 232"/>
                <a:gd name="T65" fmla="*/ 0 h 273"/>
                <a:gd name="T66" fmla="*/ 142 w 232"/>
                <a:gd name="T67" fmla="*/ 1 h 273"/>
                <a:gd name="T68" fmla="*/ 107 w 232"/>
                <a:gd name="T69" fmla="*/ 6 h 273"/>
                <a:gd name="T70" fmla="*/ 74 w 232"/>
                <a:gd name="T71" fmla="*/ 12 h 273"/>
                <a:gd name="T72" fmla="*/ 61 w 232"/>
                <a:gd name="T73" fmla="*/ 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273">
                  <a:moveTo>
                    <a:pt x="61" y="14"/>
                  </a:moveTo>
                  <a:lnTo>
                    <a:pt x="56" y="19"/>
                  </a:lnTo>
                  <a:lnTo>
                    <a:pt x="51" y="22"/>
                  </a:lnTo>
                  <a:lnTo>
                    <a:pt x="44" y="28"/>
                  </a:lnTo>
                  <a:lnTo>
                    <a:pt x="38" y="34"/>
                  </a:lnTo>
                  <a:lnTo>
                    <a:pt x="29" y="41"/>
                  </a:lnTo>
                  <a:lnTo>
                    <a:pt x="23" y="50"/>
                  </a:lnTo>
                  <a:lnTo>
                    <a:pt x="16" y="62"/>
                  </a:lnTo>
                  <a:lnTo>
                    <a:pt x="9" y="77"/>
                  </a:lnTo>
                  <a:lnTo>
                    <a:pt x="2" y="95"/>
                  </a:lnTo>
                  <a:lnTo>
                    <a:pt x="0" y="112"/>
                  </a:lnTo>
                  <a:lnTo>
                    <a:pt x="2" y="129"/>
                  </a:lnTo>
                  <a:lnTo>
                    <a:pt x="13" y="150"/>
                  </a:lnTo>
                  <a:lnTo>
                    <a:pt x="20" y="159"/>
                  </a:lnTo>
                  <a:lnTo>
                    <a:pt x="27" y="166"/>
                  </a:lnTo>
                  <a:lnTo>
                    <a:pt x="32" y="171"/>
                  </a:lnTo>
                  <a:lnTo>
                    <a:pt x="36" y="173"/>
                  </a:lnTo>
                  <a:lnTo>
                    <a:pt x="40" y="175"/>
                  </a:lnTo>
                  <a:lnTo>
                    <a:pt x="43" y="178"/>
                  </a:lnTo>
                  <a:lnTo>
                    <a:pt x="47" y="180"/>
                  </a:lnTo>
                  <a:lnTo>
                    <a:pt x="51" y="183"/>
                  </a:lnTo>
                  <a:lnTo>
                    <a:pt x="56" y="189"/>
                  </a:lnTo>
                  <a:lnTo>
                    <a:pt x="59" y="196"/>
                  </a:lnTo>
                  <a:lnTo>
                    <a:pt x="63" y="204"/>
                  </a:lnTo>
                  <a:lnTo>
                    <a:pt x="67" y="212"/>
                  </a:lnTo>
                  <a:lnTo>
                    <a:pt x="72" y="223"/>
                  </a:lnTo>
                  <a:lnTo>
                    <a:pt x="78" y="232"/>
                  </a:lnTo>
                  <a:lnTo>
                    <a:pt x="84" y="241"/>
                  </a:lnTo>
                  <a:lnTo>
                    <a:pt x="90" y="249"/>
                  </a:lnTo>
                  <a:lnTo>
                    <a:pt x="101" y="263"/>
                  </a:lnTo>
                  <a:lnTo>
                    <a:pt x="105" y="271"/>
                  </a:lnTo>
                  <a:lnTo>
                    <a:pt x="109" y="273"/>
                  </a:lnTo>
                  <a:lnTo>
                    <a:pt x="115" y="270"/>
                  </a:lnTo>
                  <a:lnTo>
                    <a:pt x="122" y="262"/>
                  </a:lnTo>
                  <a:lnTo>
                    <a:pt x="125" y="253"/>
                  </a:lnTo>
                  <a:lnTo>
                    <a:pt x="126" y="246"/>
                  </a:lnTo>
                  <a:lnTo>
                    <a:pt x="126" y="242"/>
                  </a:lnTo>
                  <a:lnTo>
                    <a:pt x="135" y="231"/>
                  </a:lnTo>
                  <a:lnTo>
                    <a:pt x="138" y="232"/>
                  </a:lnTo>
                  <a:lnTo>
                    <a:pt x="143" y="235"/>
                  </a:lnTo>
                  <a:lnTo>
                    <a:pt x="150" y="238"/>
                  </a:lnTo>
                  <a:lnTo>
                    <a:pt x="157" y="235"/>
                  </a:lnTo>
                  <a:lnTo>
                    <a:pt x="164" y="231"/>
                  </a:lnTo>
                  <a:lnTo>
                    <a:pt x="171" y="228"/>
                  </a:lnTo>
                  <a:lnTo>
                    <a:pt x="179" y="228"/>
                  </a:lnTo>
                  <a:lnTo>
                    <a:pt x="187" y="228"/>
                  </a:lnTo>
                  <a:lnTo>
                    <a:pt x="194" y="226"/>
                  </a:lnTo>
                  <a:lnTo>
                    <a:pt x="200" y="219"/>
                  </a:lnTo>
                  <a:lnTo>
                    <a:pt x="203" y="211"/>
                  </a:lnTo>
                  <a:lnTo>
                    <a:pt x="208" y="204"/>
                  </a:lnTo>
                  <a:lnTo>
                    <a:pt x="214" y="194"/>
                  </a:lnTo>
                  <a:lnTo>
                    <a:pt x="221" y="175"/>
                  </a:lnTo>
                  <a:lnTo>
                    <a:pt x="227" y="157"/>
                  </a:lnTo>
                  <a:lnTo>
                    <a:pt x="232" y="143"/>
                  </a:lnTo>
                  <a:lnTo>
                    <a:pt x="230" y="119"/>
                  </a:lnTo>
                  <a:lnTo>
                    <a:pt x="221" y="77"/>
                  </a:lnTo>
                  <a:lnTo>
                    <a:pt x="210" y="38"/>
                  </a:lnTo>
                  <a:lnTo>
                    <a:pt x="206" y="21"/>
                  </a:lnTo>
                  <a:lnTo>
                    <a:pt x="204" y="20"/>
                  </a:lnTo>
                  <a:lnTo>
                    <a:pt x="203" y="18"/>
                  </a:lnTo>
                  <a:lnTo>
                    <a:pt x="200" y="15"/>
                  </a:lnTo>
                  <a:lnTo>
                    <a:pt x="196" y="12"/>
                  </a:lnTo>
                  <a:lnTo>
                    <a:pt x="191" y="8"/>
                  </a:lnTo>
                  <a:lnTo>
                    <a:pt x="184" y="5"/>
                  </a:lnTo>
                  <a:lnTo>
                    <a:pt x="177" y="1"/>
                  </a:lnTo>
                  <a:lnTo>
                    <a:pt x="169" y="0"/>
                  </a:lnTo>
                  <a:lnTo>
                    <a:pt x="158" y="0"/>
                  </a:lnTo>
                  <a:lnTo>
                    <a:pt x="142" y="1"/>
                  </a:lnTo>
                  <a:lnTo>
                    <a:pt x="125" y="4"/>
                  </a:lnTo>
                  <a:lnTo>
                    <a:pt x="107" y="6"/>
                  </a:lnTo>
                  <a:lnTo>
                    <a:pt x="89" y="10"/>
                  </a:lnTo>
                  <a:lnTo>
                    <a:pt x="74" y="12"/>
                  </a:lnTo>
                  <a:lnTo>
                    <a:pt x="64" y="13"/>
                  </a:lnTo>
                  <a:lnTo>
                    <a:pt x="61" y="14"/>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2" name="Freeform 596"/>
            <p:cNvSpPr>
              <a:spLocks/>
            </p:cNvSpPr>
            <p:nvPr/>
          </p:nvSpPr>
          <p:spPr bwMode="auto">
            <a:xfrm>
              <a:off x="4271" y="2318"/>
              <a:ext cx="120" cy="138"/>
            </a:xfrm>
            <a:custGeom>
              <a:avLst/>
              <a:gdLst>
                <a:gd name="T0" fmla="*/ 137 w 242"/>
                <a:gd name="T1" fmla="*/ 1 h 278"/>
                <a:gd name="T2" fmla="*/ 121 w 242"/>
                <a:gd name="T3" fmla="*/ 8 h 278"/>
                <a:gd name="T4" fmla="*/ 94 w 242"/>
                <a:gd name="T5" fmla="*/ 18 h 278"/>
                <a:gd name="T6" fmla="*/ 63 w 242"/>
                <a:gd name="T7" fmla="*/ 31 h 278"/>
                <a:gd name="T8" fmla="*/ 39 w 242"/>
                <a:gd name="T9" fmla="*/ 40 h 278"/>
                <a:gd name="T10" fmla="*/ 25 w 242"/>
                <a:gd name="T11" fmla="*/ 50 h 278"/>
                <a:gd name="T12" fmla="*/ 15 w 242"/>
                <a:gd name="T13" fmla="*/ 61 h 278"/>
                <a:gd name="T14" fmla="*/ 7 w 242"/>
                <a:gd name="T15" fmla="*/ 76 h 278"/>
                <a:gd name="T16" fmla="*/ 0 w 242"/>
                <a:gd name="T17" fmla="*/ 109 h 278"/>
                <a:gd name="T18" fmla="*/ 5 w 242"/>
                <a:gd name="T19" fmla="*/ 157 h 278"/>
                <a:gd name="T20" fmla="*/ 28 w 242"/>
                <a:gd name="T21" fmla="*/ 192 h 278"/>
                <a:gd name="T22" fmla="*/ 46 w 242"/>
                <a:gd name="T23" fmla="*/ 157 h 278"/>
                <a:gd name="T24" fmla="*/ 55 w 242"/>
                <a:gd name="T25" fmla="*/ 145 h 278"/>
                <a:gd name="T26" fmla="*/ 68 w 242"/>
                <a:gd name="T27" fmla="*/ 131 h 278"/>
                <a:gd name="T28" fmla="*/ 81 w 242"/>
                <a:gd name="T29" fmla="*/ 124 h 278"/>
                <a:gd name="T30" fmla="*/ 94 w 242"/>
                <a:gd name="T31" fmla="*/ 134 h 278"/>
                <a:gd name="T32" fmla="*/ 112 w 242"/>
                <a:gd name="T33" fmla="*/ 156 h 278"/>
                <a:gd name="T34" fmla="*/ 109 w 242"/>
                <a:gd name="T35" fmla="*/ 195 h 278"/>
                <a:gd name="T36" fmla="*/ 100 w 242"/>
                <a:gd name="T37" fmla="*/ 260 h 278"/>
                <a:gd name="T38" fmla="*/ 101 w 242"/>
                <a:gd name="T39" fmla="*/ 274 h 278"/>
                <a:gd name="T40" fmla="*/ 114 w 242"/>
                <a:gd name="T41" fmla="*/ 277 h 278"/>
                <a:gd name="T42" fmla="*/ 132 w 242"/>
                <a:gd name="T43" fmla="*/ 278 h 278"/>
                <a:gd name="T44" fmla="*/ 150 w 242"/>
                <a:gd name="T45" fmla="*/ 275 h 278"/>
                <a:gd name="T46" fmla="*/ 166 w 242"/>
                <a:gd name="T47" fmla="*/ 260 h 278"/>
                <a:gd name="T48" fmla="*/ 178 w 242"/>
                <a:gd name="T49" fmla="*/ 236 h 278"/>
                <a:gd name="T50" fmla="*/ 181 w 242"/>
                <a:gd name="T51" fmla="*/ 205 h 278"/>
                <a:gd name="T52" fmla="*/ 177 w 242"/>
                <a:gd name="T53" fmla="*/ 164 h 278"/>
                <a:gd name="T54" fmla="*/ 242 w 242"/>
                <a:gd name="T55" fmla="*/ 94 h 278"/>
                <a:gd name="T56" fmla="*/ 241 w 242"/>
                <a:gd name="T57" fmla="*/ 73 h 278"/>
                <a:gd name="T58" fmla="*/ 224 w 242"/>
                <a:gd name="T59" fmla="*/ 37 h 278"/>
                <a:gd name="T60" fmla="*/ 203 w 242"/>
                <a:gd name="T61" fmla="*/ 24 h 278"/>
                <a:gd name="T62" fmla="*/ 174 w 242"/>
                <a:gd name="T63" fmla="*/ 12 h 278"/>
                <a:gd name="T64" fmla="*/ 150 w 242"/>
                <a:gd name="T65" fmla="*/ 3 h 278"/>
                <a:gd name="T66" fmla="*/ 139 w 242"/>
                <a:gd name="T6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278">
                  <a:moveTo>
                    <a:pt x="139" y="0"/>
                  </a:moveTo>
                  <a:lnTo>
                    <a:pt x="137" y="1"/>
                  </a:lnTo>
                  <a:lnTo>
                    <a:pt x="131" y="3"/>
                  </a:lnTo>
                  <a:lnTo>
                    <a:pt x="121" y="8"/>
                  </a:lnTo>
                  <a:lnTo>
                    <a:pt x="109" y="13"/>
                  </a:lnTo>
                  <a:lnTo>
                    <a:pt x="94" y="18"/>
                  </a:lnTo>
                  <a:lnTo>
                    <a:pt x="79" y="25"/>
                  </a:lnTo>
                  <a:lnTo>
                    <a:pt x="63" y="31"/>
                  </a:lnTo>
                  <a:lnTo>
                    <a:pt x="48" y="37"/>
                  </a:lnTo>
                  <a:lnTo>
                    <a:pt x="39" y="40"/>
                  </a:lnTo>
                  <a:lnTo>
                    <a:pt x="32" y="45"/>
                  </a:lnTo>
                  <a:lnTo>
                    <a:pt x="25" y="50"/>
                  </a:lnTo>
                  <a:lnTo>
                    <a:pt x="21" y="54"/>
                  </a:lnTo>
                  <a:lnTo>
                    <a:pt x="15" y="61"/>
                  </a:lnTo>
                  <a:lnTo>
                    <a:pt x="12" y="68"/>
                  </a:lnTo>
                  <a:lnTo>
                    <a:pt x="7" y="76"/>
                  </a:lnTo>
                  <a:lnTo>
                    <a:pt x="3" y="85"/>
                  </a:lnTo>
                  <a:lnTo>
                    <a:pt x="0" y="109"/>
                  </a:lnTo>
                  <a:lnTo>
                    <a:pt x="2" y="136"/>
                  </a:lnTo>
                  <a:lnTo>
                    <a:pt x="5" y="157"/>
                  </a:lnTo>
                  <a:lnTo>
                    <a:pt x="7" y="166"/>
                  </a:lnTo>
                  <a:lnTo>
                    <a:pt x="28" y="192"/>
                  </a:lnTo>
                  <a:lnTo>
                    <a:pt x="45" y="159"/>
                  </a:lnTo>
                  <a:lnTo>
                    <a:pt x="46" y="157"/>
                  </a:lnTo>
                  <a:lnTo>
                    <a:pt x="50" y="152"/>
                  </a:lnTo>
                  <a:lnTo>
                    <a:pt x="55" y="145"/>
                  </a:lnTo>
                  <a:lnTo>
                    <a:pt x="61" y="138"/>
                  </a:lnTo>
                  <a:lnTo>
                    <a:pt x="68" y="131"/>
                  </a:lnTo>
                  <a:lnTo>
                    <a:pt x="75" y="127"/>
                  </a:lnTo>
                  <a:lnTo>
                    <a:pt x="81" y="124"/>
                  </a:lnTo>
                  <a:lnTo>
                    <a:pt x="85" y="126"/>
                  </a:lnTo>
                  <a:lnTo>
                    <a:pt x="94" y="134"/>
                  </a:lnTo>
                  <a:lnTo>
                    <a:pt x="105" y="144"/>
                  </a:lnTo>
                  <a:lnTo>
                    <a:pt x="112" y="156"/>
                  </a:lnTo>
                  <a:lnTo>
                    <a:pt x="113" y="169"/>
                  </a:lnTo>
                  <a:lnTo>
                    <a:pt x="109" y="195"/>
                  </a:lnTo>
                  <a:lnTo>
                    <a:pt x="105" y="229"/>
                  </a:lnTo>
                  <a:lnTo>
                    <a:pt x="100" y="260"/>
                  </a:lnTo>
                  <a:lnTo>
                    <a:pt x="99" y="274"/>
                  </a:lnTo>
                  <a:lnTo>
                    <a:pt x="101" y="274"/>
                  </a:lnTo>
                  <a:lnTo>
                    <a:pt x="106" y="275"/>
                  </a:lnTo>
                  <a:lnTo>
                    <a:pt x="114" y="277"/>
                  </a:lnTo>
                  <a:lnTo>
                    <a:pt x="123" y="278"/>
                  </a:lnTo>
                  <a:lnTo>
                    <a:pt x="132" y="278"/>
                  </a:lnTo>
                  <a:lnTo>
                    <a:pt x="142" y="278"/>
                  </a:lnTo>
                  <a:lnTo>
                    <a:pt x="150" y="275"/>
                  </a:lnTo>
                  <a:lnTo>
                    <a:pt x="157" y="271"/>
                  </a:lnTo>
                  <a:lnTo>
                    <a:pt x="166" y="260"/>
                  </a:lnTo>
                  <a:lnTo>
                    <a:pt x="174" y="249"/>
                  </a:lnTo>
                  <a:lnTo>
                    <a:pt x="178" y="236"/>
                  </a:lnTo>
                  <a:lnTo>
                    <a:pt x="181" y="224"/>
                  </a:lnTo>
                  <a:lnTo>
                    <a:pt x="181" y="205"/>
                  </a:lnTo>
                  <a:lnTo>
                    <a:pt x="180" y="183"/>
                  </a:lnTo>
                  <a:lnTo>
                    <a:pt x="177" y="164"/>
                  </a:lnTo>
                  <a:lnTo>
                    <a:pt x="177" y="156"/>
                  </a:lnTo>
                  <a:lnTo>
                    <a:pt x="242" y="94"/>
                  </a:lnTo>
                  <a:lnTo>
                    <a:pt x="242" y="88"/>
                  </a:lnTo>
                  <a:lnTo>
                    <a:pt x="241" y="73"/>
                  </a:lnTo>
                  <a:lnTo>
                    <a:pt x="236" y="53"/>
                  </a:lnTo>
                  <a:lnTo>
                    <a:pt x="224" y="37"/>
                  </a:lnTo>
                  <a:lnTo>
                    <a:pt x="215" y="30"/>
                  </a:lnTo>
                  <a:lnTo>
                    <a:pt x="203" y="24"/>
                  </a:lnTo>
                  <a:lnTo>
                    <a:pt x="189" y="17"/>
                  </a:lnTo>
                  <a:lnTo>
                    <a:pt x="174" y="12"/>
                  </a:lnTo>
                  <a:lnTo>
                    <a:pt x="161" y="7"/>
                  </a:lnTo>
                  <a:lnTo>
                    <a:pt x="150" y="3"/>
                  </a:lnTo>
                  <a:lnTo>
                    <a:pt x="142" y="1"/>
                  </a:lnTo>
                  <a:lnTo>
                    <a:pt x="139" y="0"/>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3" name="Freeform 597"/>
            <p:cNvSpPr>
              <a:spLocks/>
            </p:cNvSpPr>
            <p:nvPr/>
          </p:nvSpPr>
          <p:spPr bwMode="auto">
            <a:xfrm>
              <a:off x="4288" y="1938"/>
              <a:ext cx="145" cy="221"/>
            </a:xfrm>
            <a:custGeom>
              <a:avLst/>
              <a:gdLst>
                <a:gd name="T0" fmla="*/ 103 w 291"/>
                <a:gd name="T1" fmla="*/ 38 h 441"/>
                <a:gd name="T2" fmla="*/ 95 w 291"/>
                <a:gd name="T3" fmla="*/ 29 h 441"/>
                <a:gd name="T4" fmla="*/ 82 w 291"/>
                <a:gd name="T5" fmla="*/ 16 h 441"/>
                <a:gd name="T6" fmla="*/ 67 w 291"/>
                <a:gd name="T7" fmla="*/ 6 h 441"/>
                <a:gd name="T8" fmla="*/ 54 w 291"/>
                <a:gd name="T9" fmla="*/ 0 h 441"/>
                <a:gd name="T10" fmla="*/ 36 w 291"/>
                <a:gd name="T11" fmla="*/ 1 h 441"/>
                <a:gd name="T12" fmla="*/ 21 w 291"/>
                <a:gd name="T13" fmla="*/ 4 h 441"/>
                <a:gd name="T14" fmla="*/ 11 w 291"/>
                <a:gd name="T15" fmla="*/ 8 h 441"/>
                <a:gd name="T16" fmla="*/ 9 w 291"/>
                <a:gd name="T17" fmla="*/ 9 h 441"/>
                <a:gd name="T18" fmla="*/ 2 w 291"/>
                <a:gd name="T19" fmla="*/ 30 h 441"/>
                <a:gd name="T20" fmla="*/ 0 w 291"/>
                <a:gd name="T21" fmla="*/ 80 h 441"/>
                <a:gd name="T22" fmla="*/ 5 w 291"/>
                <a:gd name="T23" fmla="*/ 118 h 441"/>
                <a:gd name="T24" fmla="*/ 6 w 291"/>
                <a:gd name="T25" fmla="*/ 148 h 441"/>
                <a:gd name="T26" fmla="*/ 6 w 291"/>
                <a:gd name="T27" fmla="*/ 201 h 441"/>
                <a:gd name="T28" fmla="*/ 17 w 291"/>
                <a:gd name="T29" fmla="*/ 324 h 441"/>
                <a:gd name="T30" fmla="*/ 12 w 291"/>
                <a:gd name="T31" fmla="*/ 397 h 441"/>
                <a:gd name="T32" fmla="*/ 24 w 291"/>
                <a:gd name="T33" fmla="*/ 409 h 441"/>
                <a:gd name="T34" fmla="*/ 40 w 291"/>
                <a:gd name="T35" fmla="*/ 424 h 441"/>
                <a:gd name="T36" fmla="*/ 56 w 291"/>
                <a:gd name="T37" fmla="*/ 436 h 441"/>
                <a:gd name="T38" fmla="*/ 67 w 291"/>
                <a:gd name="T39" fmla="*/ 441 h 441"/>
                <a:gd name="T40" fmla="*/ 95 w 291"/>
                <a:gd name="T41" fmla="*/ 439 h 441"/>
                <a:gd name="T42" fmla="*/ 128 w 291"/>
                <a:gd name="T43" fmla="*/ 436 h 441"/>
                <a:gd name="T44" fmla="*/ 153 w 291"/>
                <a:gd name="T45" fmla="*/ 433 h 441"/>
                <a:gd name="T46" fmla="*/ 139 w 291"/>
                <a:gd name="T47" fmla="*/ 386 h 441"/>
                <a:gd name="T48" fmla="*/ 183 w 291"/>
                <a:gd name="T49" fmla="*/ 343 h 441"/>
                <a:gd name="T50" fmla="*/ 201 w 291"/>
                <a:gd name="T51" fmla="*/ 334 h 441"/>
                <a:gd name="T52" fmla="*/ 230 w 291"/>
                <a:gd name="T53" fmla="*/ 317 h 441"/>
                <a:gd name="T54" fmla="*/ 256 w 291"/>
                <a:gd name="T55" fmla="*/ 297 h 441"/>
                <a:gd name="T56" fmla="*/ 276 w 291"/>
                <a:gd name="T57" fmla="*/ 262 h 441"/>
                <a:gd name="T58" fmla="*/ 290 w 291"/>
                <a:gd name="T59" fmla="*/ 214 h 441"/>
                <a:gd name="T60" fmla="*/ 287 w 291"/>
                <a:gd name="T61" fmla="*/ 205 h 441"/>
                <a:gd name="T62" fmla="*/ 268 w 291"/>
                <a:gd name="T63" fmla="*/ 203 h 441"/>
                <a:gd name="T64" fmla="*/ 238 w 291"/>
                <a:gd name="T65" fmla="*/ 199 h 441"/>
                <a:gd name="T66" fmla="*/ 206 w 291"/>
                <a:gd name="T67" fmla="*/ 193 h 441"/>
                <a:gd name="T68" fmla="*/ 180 w 291"/>
                <a:gd name="T69" fmla="*/ 182 h 441"/>
                <a:gd name="T70" fmla="*/ 155 w 291"/>
                <a:gd name="T71" fmla="*/ 162 h 441"/>
                <a:gd name="T72" fmla="*/ 131 w 291"/>
                <a:gd name="T73" fmla="*/ 142 h 441"/>
                <a:gd name="T74" fmla="*/ 117 w 291"/>
                <a:gd name="T75" fmla="*/ 127 h 441"/>
                <a:gd name="T76" fmla="*/ 104 w 291"/>
                <a:gd name="T77" fmla="*/ 3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441">
                  <a:moveTo>
                    <a:pt x="104" y="39"/>
                  </a:moveTo>
                  <a:lnTo>
                    <a:pt x="103" y="38"/>
                  </a:lnTo>
                  <a:lnTo>
                    <a:pt x="100" y="34"/>
                  </a:lnTo>
                  <a:lnTo>
                    <a:pt x="95" y="29"/>
                  </a:lnTo>
                  <a:lnTo>
                    <a:pt x="89" y="23"/>
                  </a:lnTo>
                  <a:lnTo>
                    <a:pt x="82" y="16"/>
                  </a:lnTo>
                  <a:lnTo>
                    <a:pt x="74" y="10"/>
                  </a:lnTo>
                  <a:lnTo>
                    <a:pt x="67" y="6"/>
                  </a:lnTo>
                  <a:lnTo>
                    <a:pt x="61" y="2"/>
                  </a:lnTo>
                  <a:lnTo>
                    <a:pt x="54" y="0"/>
                  </a:lnTo>
                  <a:lnTo>
                    <a:pt x="46" y="0"/>
                  </a:lnTo>
                  <a:lnTo>
                    <a:pt x="36" y="1"/>
                  </a:lnTo>
                  <a:lnTo>
                    <a:pt x="28" y="2"/>
                  </a:lnTo>
                  <a:lnTo>
                    <a:pt x="21" y="4"/>
                  </a:lnTo>
                  <a:lnTo>
                    <a:pt x="16" y="6"/>
                  </a:lnTo>
                  <a:lnTo>
                    <a:pt x="11" y="8"/>
                  </a:lnTo>
                  <a:lnTo>
                    <a:pt x="10" y="8"/>
                  </a:lnTo>
                  <a:lnTo>
                    <a:pt x="9" y="9"/>
                  </a:lnTo>
                  <a:lnTo>
                    <a:pt x="5" y="16"/>
                  </a:lnTo>
                  <a:lnTo>
                    <a:pt x="2" y="30"/>
                  </a:lnTo>
                  <a:lnTo>
                    <a:pt x="0" y="53"/>
                  </a:lnTo>
                  <a:lnTo>
                    <a:pt x="0" y="80"/>
                  </a:lnTo>
                  <a:lnTo>
                    <a:pt x="2" y="101"/>
                  </a:lnTo>
                  <a:lnTo>
                    <a:pt x="5" y="118"/>
                  </a:lnTo>
                  <a:lnTo>
                    <a:pt x="6" y="130"/>
                  </a:lnTo>
                  <a:lnTo>
                    <a:pt x="6" y="148"/>
                  </a:lnTo>
                  <a:lnTo>
                    <a:pt x="6" y="176"/>
                  </a:lnTo>
                  <a:lnTo>
                    <a:pt x="6" y="201"/>
                  </a:lnTo>
                  <a:lnTo>
                    <a:pt x="6" y="212"/>
                  </a:lnTo>
                  <a:lnTo>
                    <a:pt x="17" y="324"/>
                  </a:lnTo>
                  <a:lnTo>
                    <a:pt x="10" y="395"/>
                  </a:lnTo>
                  <a:lnTo>
                    <a:pt x="12" y="397"/>
                  </a:lnTo>
                  <a:lnTo>
                    <a:pt x="17" y="402"/>
                  </a:lnTo>
                  <a:lnTo>
                    <a:pt x="24" y="409"/>
                  </a:lnTo>
                  <a:lnTo>
                    <a:pt x="32" y="416"/>
                  </a:lnTo>
                  <a:lnTo>
                    <a:pt x="40" y="424"/>
                  </a:lnTo>
                  <a:lnTo>
                    <a:pt x="48" y="432"/>
                  </a:lnTo>
                  <a:lnTo>
                    <a:pt x="56" y="436"/>
                  </a:lnTo>
                  <a:lnTo>
                    <a:pt x="61" y="440"/>
                  </a:lnTo>
                  <a:lnTo>
                    <a:pt x="67" y="441"/>
                  </a:lnTo>
                  <a:lnTo>
                    <a:pt x="80" y="440"/>
                  </a:lnTo>
                  <a:lnTo>
                    <a:pt x="95" y="439"/>
                  </a:lnTo>
                  <a:lnTo>
                    <a:pt x="112" y="438"/>
                  </a:lnTo>
                  <a:lnTo>
                    <a:pt x="128" y="436"/>
                  </a:lnTo>
                  <a:lnTo>
                    <a:pt x="142" y="434"/>
                  </a:lnTo>
                  <a:lnTo>
                    <a:pt x="153" y="433"/>
                  </a:lnTo>
                  <a:lnTo>
                    <a:pt x="156" y="433"/>
                  </a:lnTo>
                  <a:lnTo>
                    <a:pt x="139" y="386"/>
                  </a:lnTo>
                  <a:lnTo>
                    <a:pt x="179" y="344"/>
                  </a:lnTo>
                  <a:lnTo>
                    <a:pt x="183" y="343"/>
                  </a:lnTo>
                  <a:lnTo>
                    <a:pt x="189" y="340"/>
                  </a:lnTo>
                  <a:lnTo>
                    <a:pt x="201" y="334"/>
                  </a:lnTo>
                  <a:lnTo>
                    <a:pt x="215" y="326"/>
                  </a:lnTo>
                  <a:lnTo>
                    <a:pt x="230" y="317"/>
                  </a:lnTo>
                  <a:lnTo>
                    <a:pt x="244" y="307"/>
                  </a:lnTo>
                  <a:lnTo>
                    <a:pt x="256" y="297"/>
                  </a:lnTo>
                  <a:lnTo>
                    <a:pt x="264" y="287"/>
                  </a:lnTo>
                  <a:lnTo>
                    <a:pt x="276" y="262"/>
                  </a:lnTo>
                  <a:lnTo>
                    <a:pt x="284" y="235"/>
                  </a:lnTo>
                  <a:lnTo>
                    <a:pt x="290" y="214"/>
                  </a:lnTo>
                  <a:lnTo>
                    <a:pt x="291" y="205"/>
                  </a:lnTo>
                  <a:lnTo>
                    <a:pt x="287" y="205"/>
                  </a:lnTo>
                  <a:lnTo>
                    <a:pt x="280" y="204"/>
                  </a:lnTo>
                  <a:lnTo>
                    <a:pt x="268" y="203"/>
                  </a:lnTo>
                  <a:lnTo>
                    <a:pt x="254" y="201"/>
                  </a:lnTo>
                  <a:lnTo>
                    <a:pt x="238" y="199"/>
                  </a:lnTo>
                  <a:lnTo>
                    <a:pt x="222" y="197"/>
                  </a:lnTo>
                  <a:lnTo>
                    <a:pt x="206" y="193"/>
                  </a:lnTo>
                  <a:lnTo>
                    <a:pt x="193" y="189"/>
                  </a:lnTo>
                  <a:lnTo>
                    <a:pt x="180" y="182"/>
                  </a:lnTo>
                  <a:lnTo>
                    <a:pt x="168" y="173"/>
                  </a:lnTo>
                  <a:lnTo>
                    <a:pt x="155" y="162"/>
                  </a:lnTo>
                  <a:lnTo>
                    <a:pt x="142" y="151"/>
                  </a:lnTo>
                  <a:lnTo>
                    <a:pt x="131" y="142"/>
                  </a:lnTo>
                  <a:lnTo>
                    <a:pt x="123" y="132"/>
                  </a:lnTo>
                  <a:lnTo>
                    <a:pt x="117" y="127"/>
                  </a:lnTo>
                  <a:lnTo>
                    <a:pt x="115" y="124"/>
                  </a:lnTo>
                  <a:lnTo>
                    <a:pt x="104" y="39"/>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4" name="Freeform 598"/>
            <p:cNvSpPr>
              <a:spLocks/>
            </p:cNvSpPr>
            <p:nvPr/>
          </p:nvSpPr>
          <p:spPr bwMode="auto">
            <a:xfrm>
              <a:off x="4293" y="1898"/>
              <a:ext cx="56" cy="81"/>
            </a:xfrm>
            <a:custGeom>
              <a:avLst/>
              <a:gdLst>
                <a:gd name="T0" fmla="*/ 112 w 112"/>
                <a:gd name="T1" fmla="*/ 0 h 163"/>
                <a:gd name="T2" fmla="*/ 109 w 112"/>
                <a:gd name="T3" fmla="*/ 0 h 163"/>
                <a:gd name="T4" fmla="*/ 104 w 112"/>
                <a:gd name="T5" fmla="*/ 0 h 163"/>
                <a:gd name="T6" fmla="*/ 95 w 112"/>
                <a:gd name="T7" fmla="*/ 1 h 163"/>
                <a:gd name="T8" fmla="*/ 85 w 112"/>
                <a:gd name="T9" fmla="*/ 3 h 163"/>
                <a:gd name="T10" fmla="*/ 74 w 112"/>
                <a:gd name="T11" fmla="*/ 6 h 163"/>
                <a:gd name="T12" fmla="*/ 62 w 112"/>
                <a:gd name="T13" fmla="*/ 10 h 163"/>
                <a:gd name="T14" fmla="*/ 51 w 112"/>
                <a:gd name="T15" fmla="*/ 15 h 163"/>
                <a:gd name="T16" fmla="*/ 40 w 112"/>
                <a:gd name="T17" fmla="*/ 23 h 163"/>
                <a:gd name="T18" fmla="*/ 32 w 112"/>
                <a:gd name="T19" fmla="*/ 34 h 163"/>
                <a:gd name="T20" fmla="*/ 24 w 112"/>
                <a:gd name="T21" fmla="*/ 44 h 163"/>
                <a:gd name="T22" fmla="*/ 17 w 112"/>
                <a:gd name="T23" fmla="*/ 56 h 163"/>
                <a:gd name="T24" fmla="*/ 11 w 112"/>
                <a:gd name="T25" fmla="*/ 66 h 163"/>
                <a:gd name="T26" fmla="*/ 7 w 112"/>
                <a:gd name="T27" fmla="*/ 76 h 163"/>
                <a:gd name="T28" fmla="*/ 3 w 112"/>
                <a:gd name="T29" fmla="*/ 84 h 163"/>
                <a:gd name="T30" fmla="*/ 1 w 112"/>
                <a:gd name="T31" fmla="*/ 89 h 163"/>
                <a:gd name="T32" fmla="*/ 0 w 112"/>
                <a:gd name="T33" fmla="*/ 91 h 163"/>
                <a:gd name="T34" fmla="*/ 2 w 112"/>
                <a:gd name="T35" fmla="*/ 90 h 163"/>
                <a:gd name="T36" fmla="*/ 7 w 112"/>
                <a:gd name="T37" fmla="*/ 88 h 163"/>
                <a:gd name="T38" fmla="*/ 15 w 112"/>
                <a:gd name="T39" fmla="*/ 86 h 163"/>
                <a:gd name="T40" fmla="*/ 24 w 112"/>
                <a:gd name="T41" fmla="*/ 83 h 163"/>
                <a:gd name="T42" fmla="*/ 33 w 112"/>
                <a:gd name="T43" fmla="*/ 81 h 163"/>
                <a:gd name="T44" fmla="*/ 41 w 112"/>
                <a:gd name="T45" fmla="*/ 79 h 163"/>
                <a:gd name="T46" fmla="*/ 47 w 112"/>
                <a:gd name="T47" fmla="*/ 80 h 163"/>
                <a:gd name="T48" fmla="*/ 51 w 112"/>
                <a:gd name="T49" fmla="*/ 82 h 163"/>
                <a:gd name="T50" fmla="*/ 53 w 112"/>
                <a:gd name="T51" fmla="*/ 94 h 163"/>
                <a:gd name="T52" fmla="*/ 54 w 112"/>
                <a:gd name="T53" fmla="*/ 109 h 163"/>
                <a:gd name="T54" fmla="*/ 55 w 112"/>
                <a:gd name="T55" fmla="*/ 124 h 163"/>
                <a:gd name="T56" fmla="*/ 55 w 112"/>
                <a:gd name="T57" fmla="*/ 129 h 163"/>
                <a:gd name="T58" fmla="*/ 93 w 112"/>
                <a:gd name="T59" fmla="*/ 163 h 163"/>
                <a:gd name="T60" fmla="*/ 112 w 112"/>
                <a:gd name="T61" fmla="*/ 91 h 163"/>
                <a:gd name="T62" fmla="*/ 112 w 112"/>
                <a:gd name="T6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63">
                  <a:moveTo>
                    <a:pt x="112" y="0"/>
                  </a:moveTo>
                  <a:lnTo>
                    <a:pt x="109" y="0"/>
                  </a:lnTo>
                  <a:lnTo>
                    <a:pt x="104" y="0"/>
                  </a:lnTo>
                  <a:lnTo>
                    <a:pt x="95" y="1"/>
                  </a:lnTo>
                  <a:lnTo>
                    <a:pt x="85" y="3"/>
                  </a:lnTo>
                  <a:lnTo>
                    <a:pt x="74" y="6"/>
                  </a:lnTo>
                  <a:lnTo>
                    <a:pt x="62" y="10"/>
                  </a:lnTo>
                  <a:lnTo>
                    <a:pt x="51" y="15"/>
                  </a:lnTo>
                  <a:lnTo>
                    <a:pt x="40" y="23"/>
                  </a:lnTo>
                  <a:lnTo>
                    <a:pt x="32" y="34"/>
                  </a:lnTo>
                  <a:lnTo>
                    <a:pt x="24" y="44"/>
                  </a:lnTo>
                  <a:lnTo>
                    <a:pt x="17" y="56"/>
                  </a:lnTo>
                  <a:lnTo>
                    <a:pt x="11" y="66"/>
                  </a:lnTo>
                  <a:lnTo>
                    <a:pt x="7" y="76"/>
                  </a:lnTo>
                  <a:lnTo>
                    <a:pt x="3" y="84"/>
                  </a:lnTo>
                  <a:lnTo>
                    <a:pt x="1" y="89"/>
                  </a:lnTo>
                  <a:lnTo>
                    <a:pt x="0" y="91"/>
                  </a:lnTo>
                  <a:lnTo>
                    <a:pt x="2" y="90"/>
                  </a:lnTo>
                  <a:lnTo>
                    <a:pt x="7" y="88"/>
                  </a:lnTo>
                  <a:lnTo>
                    <a:pt x="15" y="86"/>
                  </a:lnTo>
                  <a:lnTo>
                    <a:pt x="24" y="83"/>
                  </a:lnTo>
                  <a:lnTo>
                    <a:pt x="33" y="81"/>
                  </a:lnTo>
                  <a:lnTo>
                    <a:pt x="41" y="79"/>
                  </a:lnTo>
                  <a:lnTo>
                    <a:pt x="47" y="80"/>
                  </a:lnTo>
                  <a:lnTo>
                    <a:pt x="51" y="82"/>
                  </a:lnTo>
                  <a:lnTo>
                    <a:pt x="53" y="94"/>
                  </a:lnTo>
                  <a:lnTo>
                    <a:pt x="54" y="109"/>
                  </a:lnTo>
                  <a:lnTo>
                    <a:pt x="55" y="124"/>
                  </a:lnTo>
                  <a:lnTo>
                    <a:pt x="55" y="129"/>
                  </a:lnTo>
                  <a:lnTo>
                    <a:pt x="93" y="163"/>
                  </a:lnTo>
                  <a:lnTo>
                    <a:pt x="112" y="91"/>
                  </a:lnTo>
                  <a:lnTo>
                    <a:pt x="112" y="0"/>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5" name="Freeform 599"/>
            <p:cNvSpPr>
              <a:spLocks/>
            </p:cNvSpPr>
            <p:nvPr/>
          </p:nvSpPr>
          <p:spPr bwMode="auto">
            <a:xfrm>
              <a:off x="4334" y="1860"/>
              <a:ext cx="152" cy="197"/>
            </a:xfrm>
            <a:custGeom>
              <a:avLst/>
              <a:gdLst>
                <a:gd name="T0" fmla="*/ 246 w 305"/>
                <a:gd name="T1" fmla="*/ 28 h 394"/>
                <a:gd name="T2" fmla="*/ 228 w 305"/>
                <a:gd name="T3" fmla="*/ 15 h 394"/>
                <a:gd name="T4" fmla="*/ 208 w 305"/>
                <a:gd name="T5" fmla="*/ 6 h 394"/>
                <a:gd name="T6" fmla="*/ 187 w 305"/>
                <a:gd name="T7" fmla="*/ 1 h 394"/>
                <a:gd name="T8" fmla="*/ 167 w 305"/>
                <a:gd name="T9" fmla="*/ 0 h 394"/>
                <a:gd name="T10" fmla="*/ 148 w 305"/>
                <a:gd name="T11" fmla="*/ 0 h 394"/>
                <a:gd name="T12" fmla="*/ 129 w 305"/>
                <a:gd name="T13" fmla="*/ 2 h 394"/>
                <a:gd name="T14" fmla="*/ 111 w 305"/>
                <a:gd name="T15" fmla="*/ 6 h 394"/>
                <a:gd name="T16" fmla="*/ 94 w 305"/>
                <a:gd name="T17" fmla="*/ 11 h 394"/>
                <a:gd name="T18" fmla="*/ 78 w 305"/>
                <a:gd name="T19" fmla="*/ 17 h 394"/>
                <a:gd name="T20" fmla="*/ 64 w 305"/>
                <a:gd name="T21" fmla="*/ 24 h 394"/>
                <a:gd name="T22" fmla="*/ 50 w 305"/>
                <a:gd name="T23" fmla="*/ 31 h 394"/>
                <a:gd name="T24" fmla="*/ 32 w 305"/>
                <a:gd name="T25" fmla="*/ 45 h 394"/>
                <a:gd name="T26" fmla="*/ 16 w 305"/>
                <a:gd name="T27" fmla="*/ 68 h 394"/>
                <a:gd name="T28" fmla="*/ 5 w 305"/>
                <a:gd name="T29" fmla="*/ 91 h 394"/>
                <a:gd name="T30" fmla="*/ 1 w 305"/>
                <a:gd name="T31" fmla="*/ 113 h 394"/>
                <a:gd name="T32" fmla="*/ 1 w 305"/>
                <a:gd name="T33" fmla="*/ 146 h 394"/>
                <a:gd name="T34" fmla="*/ 12 w 305"/>
                <a:gd name="T35" fmla="*/ 221 h 394"/>
                <a:gd name="T36" fmla="*/ 17 w 305"/>
                <a:gd name="T37" fmla="*/ 258 h 394"/>
                <a:gd name="T38" fmla="*/ 26 w 305"/>
                <a:gd name="T39" fmla="*/ 300 h 394"/>
                <a:gd name="T40" fmla="*/ 42 w 305"/>
                <a:gd name="T41" fmla="*/ 320 h 394"/>
                <a:gd name="T42" fmla="*/ 64 w 305"/>
                <a:gd name="T43" fmla="*/ 338 h 394"/>
                <a:gd name="T44" fmla="*/ 92 w 305"/>
                <a:gd name="T45" fmla="*/ 357 h 394"/>
                <a:gd name="T46" fmla="*/ 121 w 305"/>
                <a:gd name="T47" fmla="*/ 373 h 394"/>
                <a:gd name="T48" fmla="*/ 145 w 305"/>
                <a:gd name="T49" fmla="*/ 384 h 394"/>
                <a:gd name="T50" fmla="*/ 172 w 305"/>
                <a:gd name="T51" fmla="*/ 391 h 394"/>
                <a:gd name="T52" fmla="*/ 202 w 305"/>
                <a:gd name="T53" fmla="*/ 393 h 394"/>
                <a:gd name="T54" fmla="*/ 228 w 305"/>
                <a:gd name="T55" fmla="*/ 394 h 394"/>
                <a:gd name="T56" fmla="*/ 249 w 305"/>
                <a:gd name="T57" fmla="*/ 391 h 394"/>
                <a:gd name="T58" fmla="*/ 267 w 305"/>
                <a:gd name="T59" fmla="*/ 379 h 394"/>
                <a:gd name="T60" fmla="*/ 277 w 305"/>
                <a:gd name="T61" fmla="*/ 362 h 394"/>
                <a:gd name="T62" fmla="*/ 283 w 305"/>
                <a:gd name="T63" fmla="*/ 346 h 394"/>
                <a:gd name="T64" fmla="*/ 285 w 305"/>
                <a:gd name="T65" fmla="*/ 324 h 394"/>
                <a:gd name="T66" fmla="*/ 284 w 305"/>
                <a:gd name="T67" fmla="*/ 295 h 394"/>
                <a:gd name="T68" fmla="*/ 286 w 305"/>
                <a:gd name="T69" fmla="*/ 285 h 394"/>
                <a:gd name="T70" fmla="*/ 298 w 305"/>
                <a:gd name="T71" fmla="*/ 256 h 394"/>
                <a:gd name="T72" fmla="*/ 304 w 305"/>
                <a:gd name="T73" fmla="*/ 213 h 394"/>
                <a:gd name="T74" fmla="*/ 304 w 305"/>
                <a:gd name="T75" fmla="*/ 161 h 394"/>
                <a:gd name="T76" fmla="*/ 299 w 305"/>
                <a:gd name="T77" fmla="*/ 121 h 394"/>
                <a:gd name="T78" fmla="*/ 290 w 305"/>
                <a:gd name="T79" fmla="*/ 91 h 394"/>
                <a:gd name="T80" fmla="*/ 278 w 305"/>
                <a:gd name="T81" fmla="*/ 66 h 394"/>
                <a:gd name="T82" fmla="*/ 263 w 305"/>
                <a:gd name="T83" fmla="*/ 4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5" h="394">
                  <a:moveTo>
                    <a:pt x="255" y="36"/>
                  </a:moveTo>
                  <a:lnTo>
                    <a:pt x="246" y="28"/>
                  </a:lnTo>
                  <a:lnTo>
                    <a:pt x="237" y="21"/>
                  </a:lnTo>
                  <a:lnTo>
                    <a:pt x="228" y="15"/>
                  </a:lnTo>
                  <a:lnTo>
                    <a:pt x="218" y="11"/>
                  </a:lnTo>
                  <a:lnTo>
                    <a:pt x="208" y="6"/>
                  </a:lnTo>
                  <a:lnTo>
                    <a:pt x="198" y="4"/>
                  </a:lnTo>
                  <a:lnTo>
                    <a:pt x="187" y="1"/>
                  </a:lnTo>
                  <a:lnTo>
                    <a:pt x="177" y="0"/>
                  </a:lnTo>
                  <a:lnTo>
                    <a:pt x="167" y="0"/>
                  </a:lnTo>
                  <a:lnTo>
                    <a:pt x="157" y="0"/>
                  </a:lnTo>
                  <a:lnTo>
                    <a:pt x="148" y="0"/>
                  </a:lnTo>
                  <a:lnTo>
                    <a:pt x="138" y="1"/>
                  </a:lnTo>
                  <a:lnTo>
                    <a:pt x="129" y="2"/>
                  </a:lnTo>
                  <a:lnTo>
                    <a:pt x="119" y="5"/>
                  </a:lnTo>
                  <a:lnTo>
                    <a:pt x="111" y="6"/>
                  </a:lnTo>
                  <a:lnTo>
                    <a:pt x="102" y="8"/>
                  </a:lnTo>
                  <a:lnTo>
                    <a:pt x="94" y="11"/>
                  </a:lnTo>
                  <a:lnTo>
                    <a:pt x="86" y="14"/>
                  </a:lnTo>
                  <a:lnTo>
                    <a:pt x="78" y="17"/>
                  </a:lnTo>
                  <a:lnTo>
                    <a:pt x="71" y="20"/>
                  </a:lnTo>
                  <a:lnTo>
                    <a:pt x="64" y="24"/>
                  </a:lnTo>
                  <a:lnTo>
                    <a:pt x="57" y="28"/>
                  </a:lnTo>
                  <a:lnTo>
                    <a:pt x="50" y="31"/>
                  </a:lnTo>
                  <a:lnTo>
                    <a:pt x="43" y="36"/>
                  </a:lnTo>
                  <a:lnTo>
                    <a:pt x="32" y="45"/>
                  </a:lnTo>
                  <a:lnTo>
                    <a:pt x="23" y="57"/>
                  </a:lnTo>
                  <a:lnTo>
                    <a:pt x="16" y="68"/>
                  </a:lnTo>
                  <a:lnTo>
                    <a:pt x="10" y="80"/>
                  </a:lnTo>
                  <a:lnTo>
                    <a:pt x="5" y="91"/>
                  </a:lnTo>
                  <a:lnTo>
                    <a:pt x="3" y="103"/>
                  </a:lnTo>
                  <a:lnTo>
                    <a:pt x="1" y="113"/>
                  </a:lnTo>
                  <a:lnTo>
                    <a:pt x="0" y="121"/>
                  </a:lnTo>
                  <a:lnTo>
                    <a:pt x="1" y="146"/>
                  </a:lnTo>
                  <a:lnTo>
                    <a:pt x="7" y="184"/>
                  </a:lnTo>
                  <a:lnTo>
                    <a:pt x="12" y="221"/>
                  </a:lnTo>
                  <a:lnTo>
                    <a:pt x="16" y="243"/>
                  </a:lnTo>
                  <a:lnTo>
                    <a:pt x="17" y="258"/>
                  </a:lnTo>
                  <a:lnTo>
                    <a:pt x="20" y="279"/>
                  </a:lnTo>
                  <a:lnTo>
                    <a:pt x="26" y="300"/>
                  </a:lnTo>
                  <a:lnTo>
                    <a:pt x="35" y="315"/>
                  </a:lnTo>
                  <a:lnTo>
                    <a:pt x="42" y="320"/>
                  </a:lnTo>
                  <a:lnTo>
                    <a:pt x="51" y="328"/>
                  </a:lnTo>
                  <a:lnTo>
                    <a:pt x="64" y="338"/>
                  </a:lnTo>
                  <a:lnTo>
                    <a:pt x="78" y="347"/>
                  </a:lnTo>
                  <a:lnTo>
                    <a:pt x="92" y="357"/>
                  </a:lnTo>
                  <a:lnTo>
                    <a:pt x="107" y="365"/>
                  </a:lnTo>
                  <a:lnTo>
                    <a:pt x="121" y="373"/>
                  </a:lnTo>
                  <a:lnTo>
                    <a:pt x="132" y="379"/>
                  </a:lnTo>
                  <a:lnTo>
                    <a:pt x="145" y="384"/>
                  </a:lnTo>
                  <a:lnTo>
                    <a:pt x="159" y="387"/>
                  </a:lnTo>
                  <a:lnTo>
                    <a:pt x="172" y="391"/>
                  </a:lnTo>
                  <a:lnTo>
                    <a:pt x="188" y="392"/>
                  </a:lnTo>
                  <a:lnTo>
                    <a:pt x="202" y="393"/>
                  </a:lnTo>
                  <a:lnTo>
                    <a:pt x="216" y="394"/>
                  </a:lnTo>
                  <a:lnTo>
                    <a:pt x="228" y="394"/>
                  </a:lnTo>
                  <a:lnTo>
                    <a:pt x="237" y="393"/>
                  </a:lnTo>
                  <a:lnTo>
                    <a:pt x="249" y="391"/>
                  </a:lnTo>
                  <a:lnTo>
                    <a:pt x="259" y="385"/>
                  </a:lnTo>
                  <a:lnTo>
                    <a:pt x="267" y="379"/>
                  </a:lnTo>
                  <a:lnTo>
                    <a:pt x="272" y="371"/>
                  </a:lnTo>
                  <a:lnTo>
                    <a:pt x="277" y="362"/>
                  </a:lnTo>
                  <a:lnTo>
                    <a:pt x="281" y="354"/>
                  </a:lnTo>
                  <a:lnTo>
                    <a:pt x="283" y="346"/>
                  </a:lnTo>
                  <a:lnTo>
                    <a:pt x="284" y="339"/>
                  </a:lnTo>
                  <a:lnTo>
                    <a:pt x="285" y="324"/>
                  </a:lnTo>
                  <a:lnTo>
                    <a:pt x="285" y="308"/>
                  </a:lnTo>
                  <a:lnTo>
                    <a:pt x="284" y="295"/>
                  </a:lnTo>
                  <a:lnTo>
                    <a:pt x="284" y="290"/>
                  </a:lnTo>
                  <a:lnTo>
                    <a:pt x="286" y="285"/>
                  </a:lnTo>
                  <a:lnTo>
                    <a:pt x="292" y="272"/>
                  </a:lnTo>
                  <a:lnTo>
                    <a:pt x="298" y="256"/>
                  </a:lnTo>
                  <a:lnTo>
                    <a:pt x="301" y="239"/>
                  </a:lnTo>
                  <a:lnTo>
                    <a:pt x="304" y="213"/>
                  </a:lnTo>
                  <a:lnTo>
                    <a:pt x="305" y="187"/>
                  </a:lnTo>
                  <a:lnTo>
                    <a:pt x="304" y="161"/>
                  </a:lnTo>
                  <a:lnTo>
                    <a:pt x="301" y="138"/>
                  </a:lnTo>
                  <a:lnTo>
                    <a:pt x="299" y="121"/>
                  </a:lnTo>
                  <a:lnTo>
                    <a:pt x="294" y="105"/>
                  </a:lnTo>
                  <a:lnTo>
                    <a:pt x="290" y="91"/>
                  </a:lnTo>
                  <a:lnTo>
                    <a:pt x="284" y="77"/>
                  </a:lnTo>
                  <a:lnTo>
                    <a:pt x="278" y="66"/>
                  </a:lnTo>
                  <a:lnTo>
                    <a:pt x="271" y="54"/>
                  </a:lnTo>
                  <a:lnTo>
                    <a:pt x="263" y="45"/>
                  </a:lnTo>
                  <a:lnTo>
                    <a:pt x="255" y="36"/>
                  </a:lnTo>
                  <a:close/>
                </a:path>
              </a:pathLst>
            </a:custGeom>
            <a:solidFill>
              <a:srgbClr val="7C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6" name="Freeform 600"/>
            <p:cNvSpPr>
              <a:spLocks/>
            </p:cNvSpPr>
            <p:nvPr/>
          </p:nvSpPr>
          <p:spPr bwMode="auto">
            <a:xfrm>
              <a:off x="4290" y="2382"/>
              <a:ext cx="41" cy="109"/>
            </a:xfrm>
            <a:custGeom>
              <a:avLst/>
              <a:gdLst>
                <a:gd name="T0" fmla="*/ 43 w 82"/>
                <a:gd name="T1" fmla="*/ 219 h 219"/>
                <a:gd name="T2" fmla="*/ 51 w 82"/>
                <a:gd name="T3" fmla="*/ 218 h 219"/>
                <a:gd name="T4" fmla="*/ 58 w 82"/>
                <a:gd name="T5" fmla="*/ 215 h 219"/>
                <a:gd name="T6" fmla="*/ 65 w 82"/>
                <a:gd name="T7" fmla="*/ 212 h 219"/>
                <a:gd name="T8" fmla="*/ 70 w 82"/>
                <a:gd name="T9" fmla="*/ 207 h 219"/>
                <a:gd name="T10" fmla="*/ 75 w 82"/>
                <a:gd name="T11" fmla="*/ 202 h 219"/>
                <a:gd name="T12" fmla="*/ 78 w 82"/>
                <a:gd name="T13" fmla="*/ 195 h 219"/>
                <a:gd name="T14" fmla="*/ 81 w 82"/>
                <a:gd name="T15" fmla="*/ 188 h 219"/>
                <a:gd name="T16" fmla="*/ 82 w 82"/>
                <a:gd name="T17" fmla="*/ 180 h 219"/>
                <a:gd name="T18" fmla="*/ 82 w 82"/>
                <a:gd name="T19" fmla="*/ 39 h 219"/>
                <a:gd name="T20" fmla="*/ 81 w 82"/>
                <a:gd name="T21" fmla="*/ 31 h 219"/>
                <a:gd name="T22" fmla="*/ 78 w 82"/>
                <a:gd name="T23" fmla="*/ 24 h 219"/>
                <a:gd name="T24" fmla="*/ 75 w 82"/>
                <a:gd name="T25" fmla="*/ 17 h 219"/>
                <a:gd name="T26" fmla="*/ 70 w 82"/>
                <a:gd name="T27" fmla="*/ 12 h 219"/>
                <a:gd name="T28" fmla="*/ 65 w 82"/>
                <a:gd name="T29" fmla="*/ 7 h 219"/>
                <a:gd name="T30" fmla="*/ 58 w 82"/>
                <a:gd name="T31" fmla="*/ 4 h 219"/>
                <a:gd name="T32" fmla="*/ 51 w 82"/>
                <a:gd name="T33" fmla="*/ 1 h 219"/>
                <a:gd name="T34" fmla="*/ 43 w 82"/>
                <a:gd name="T35" fmla="*/ 0 h 219"/>
                <a:gd name="T36" fmla="*/ 39 w 82"/>
                <a:gd name="T37" fmla="*/ 0 h 219"/>
                <a:gd name="T38" fmla="*/ 31 w 82"/>
                <a:gd name="T39" fmla="*/ 1 h 219"/>
                <a:gd name="T40" fmla="*/ 24 w 82"/>
                <a:gd name="T41" fmla="*/ 4 h 219"/>
                <a:gd name="T42" fmla="*/ 17 w 82"/>
                <a:gd name="T43" fmla="*/ 7 h 219"/>
                <a:gd name="T44" fmla="*/ 12 w 82"/>
                <a:gd name="T45" fmla="*/ 12 h 219"/>
                <a:gd name="T46" fmla="*/ 7 w 82"/>
                <a:gd name="T47" fmla="*/ 17 h 219"/>
                <a:gd name="T48" fmla="*/ 4 w 82"/>
                <a:gd name="T49" fmla="*/ 24 h 219"/>
                <a:gd name="T50" fmla="*/ 1 w 82"/>
                <a:gd name="T51" fmla="*/ 31 h 219"/>
                <a:gd name="T52" fmla="*/ 0 w 82"/>
                <a:gd name="T53" fmla="*/ 39 h 219"/>
                <a:gd name="T54" fmla="*/ 0 w 82"/>
                <a:gd name="T55" fmla="*/ 180 h 219"/>
                <a:gd name="T56" fmla="*/ 1 w 82"/>
                <a:gd name="T57" fmla="*/ 188 h 219"/>
                <a:gd name="T58" fmla="*/ 4 w 82"/>
                <a:gd name="T59" fmla="*/ 195 h 219"/>
                <a:gd name="T60" fmla="*/ 7 w 82"/>
                <a:gd name="T61" fmla="*/ 202 h 219"/>
                <a:gd name="T62" fmla="*/ 12 w 82"/>
                <a:gd name="T63" fmla="*/ 207 h 219"/>
                <a:gd name="T64" fmla="*/ 17 w 82"/>
                <a:gd name="T65" fmla="*/ 212 h 219"/>
                <a:gd name="T66" fmla="*/ 24 w 82"/>
                <a:gd name="T67" fmla="*/ 215 h 219"/>
                <a:gd name="T68" fmla="*/ 31 w 82"/>
                <a:gd name="T69" fmla="*/ 218 h 219"/>
                <a:gd name="T70" fmla="*/ 39 w 82"/>
                <a:gd name="T71" fmla="*/ 219 h 219"/>
                <a:gd name="T72" fmla="*/ 43 w 82"/>
                <a:gd name="T7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219">
                  <a:moveTo>
                    <a:pt x="43" y="219"/>
                  </a:moveTo>
                  <a:lnTo>
                    <a:pt x="51" y="218"/>
                  </a:lnTo>
                  <a:lnTo>
                    <a:pt x="58" y="215"/>
                  </a:lnTo>
                  <a:lnTo>
                    <a:pt x="65" y="212"/>
                  </a:lnTo>
                  <a:lnTo>
                    <a:pt x="70" y="207"/>
                  </a:lnTo>
                  <a:lnTo>
                    <a:pt x="75" y="202"/>
                  </a:lnTo>
                  <a:lnTo>
                    <a:pt x="78" y="195"/>
                  </a:lnTo>
                  <a:lnTo>
                    <a:pt x="81" y="188"/>
                  </a:lnTo>
                  <a:lnTo>
                    <a:pt x="82" y="180"/>
                  </a:lnTo>
                  <a:lnTo>
                    <a:pt x="82" y="39"/>
                  </a:lnTo>
                  <a:lnTo>
                    <a:pt x="81" y="31"/>
                  </a:lnTo>
                  <a:lnTo>
                    <a:pt x="78" y="24"/>
                  </a:lnTo>
                  <a:lnTo>
                    <a:pt x="75" y="17"/>
                  </a:lnTo>
                  <a:lnTo>
                    <a:pt x="70" y="12"/>
                  </a:lnTo>
                  <a:lnTo>
                    <a:pt x="65" y="7"/>
                  </a:lnTo>
                  <a:lnTo>
                    <a:pt x="58" y="4"/>
                  </a:lnTo>
                  <a:lnTo>
                    <a:pt x="51" y="1"/>
                  </a:lnTo>
                  <a:lnTo>
                    <a:pt x="43" y="0"/>
                  </a:lnTo>
                  <a:lnTo>
                    <a:pt x="39" y="0"/>
                  </a:lnTo>
                  <a:lnTo>
                    <a:pt x="31" y="1"/>
                  </a:lnTo>
                  <a:lnTo>
                    <a:pt x="24" y="4"/>
                  </a:lnTo>
                  <a:lnTo>
                    <a:pt x="17" y="7"/>
                  </a:lnTo>
                  <a:lnTo>
                    <a:pt x="12" y="12"/>
                  </a:lnTo>
                  <a:lnTo>
                    <a:pt x="7" y="17"/>
                  </a:lnTo>
                  <a:lnTo>
                    <a:pt x="4" y="24"/>
                  </a:lnTo>
                  <a:lnTo>
                    <a:pt x="1" y="31"/>
                  </a:lnTo>
                  <a:lnTo>
                    <a:pt x="0" y="39"/>
                  </a:lnTo>
                  <a:lnTo>
                    <a:pt x="0" y="180"/>
                  </a:lnTo>
                  <a:lnTo>
                    <a:pt x="1" y="188"/>
                  </a:lnTo>
                  <a:lnTo>
                    <a:pt x="4" y="195"/>
                  </a:lnTo>
                  <a:lnTo>
                    <a:pt x="7" y="202"/>
                  </a:lnTo>
                  <a:lnTo>
                    <a:pt x="12" y="207"/>
                  </a:lnTo>
                  <a:lnTo>
                    <a:pt x="17" y="212"/>
                  </a:lnTo>
                  <a:lnTo>
                    <a:pt x="24" y="215"/>
                  </a:lnTo>
                  <a:lnTo>
                    <a:pt x="31" y="218"/>
                  </a:lnTo>
                  <a:lnTo>
                    <a:pt x="39" y="219"/>
                  </a:lnTo>
                  <a:lnTo>
                    <a:pt x="43" y="2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7" name="Freeform 601"/>
            <p:cNvSpPr>
              <a:spLocks/>
            </p:cNvSpPr>
            <p:nvPr/>
          </p:nvSpPr>
          <p:spPr bwMode="auto">
            <a:xfrm>
              <a:off x="3898" y="2382"/>
              <a:ext cx="494" cy="372"/>
            </a:xfrm>
            <a:custGeom>
              <a:avLst/>
              <a:gdLst>
                <a:gd name="T0" fmla="*/ 272 w 989"/>
                <a:gd name="T1" fmla="*/ 71 h 743"/>
                <a:gd name="T2" fmla="*/ 260 w 989"/>
                <a:gd name="T3" fmla="*/ 81 h 743"/>
                <a:gd name="T4" fmla="*/ 231 w 989"/>
                <a:gd name="T5" fmla="*/ 101 h 743"/>
                <a:gd name="T6" fmla="*/ 200 w 989"/>
                <a:gd name="T7" fmla="*/ 128 h 743"/>
                <a:gd name="T8" fmla="*/ 176 w 989"/>
                <a:gd name="T9" fmla="*/ 152 h 743"/>
                <a:gd name="T10" fmla="*/ 160 w 989"/>
                <a:gd name="T11" fmla="*/ 171 h 743"/>
                <a:gd name="T12" fmla="*/ 144 w 989"/>
                <a:gd name="T13" fmla="*/ 188 h 743"/>
                <a:gd name="T14" fmla="*/ 128 w 989"/>
                <a:gd name="T15" fmla="*/ 206 h 743"/>
                <a:gd name="T16" fmla="*/ 115 w 989"/>
                <a:gd name="T17" fmla="*/ 230 h 743"/>
                <a:gd name="T18" fmla="*/ 96 w 989"/>
                <a:gd name="T19" fmla="*/ 323 h 743"/>
                <a:gd name="T20" fmla="*/ 85 w 989"/>
                <a:gd name="T21" fmla="*/ 396 h 743"/>
                <a:gd name="T22" fmla="*/ 71 w 989"/>
                <a:gd name="T23" fmla="*/ 447 h 743"/>
                <a:gd name="T24" fmla="*/ 58 w 989"/>
                <a:gd name="T25" fmla="*/ 489 h 743"/>
                <a:gd name="T26" fmla="*/ 51 w 989"/>
                <a:gd name="T27" fmla="*/ 544 h 743"/>
                <a:gd name="T28" fmla="*/ 30 w 989"/>
                <a:gd name="T29" fmla="*/ 585 h 743"/>
                <a:gd name="T30" fmla="*/ 13 w 989"/>
                <a:gd name="T31" fmla="*/ 616 h 743"/>
                <a:gd name="T32" fmla="*/ 0 w 989"/>
                <a:gd name="T33" fmla="*/ 644 h 743"/>
                <a:gd name="T34" fmla="*/ 8 w 989"/>
                <a:gd name="T35" fmla="*/ 688 h 743"/>
                <a:gd name="T36" fmla="*/ 18 w 989"/>
                <a:gd name="T37" fmla="*/ 711 h 743"/>
                <a:gd name="T38" fmla="*/ 30 w 989"/>
                <a:gd name="T39" fmla="*/ 724 h 743"/>
                <a:gd name="T40" fmla="*/ 37 w 989"/>
                <a:gd name="T41" fmla="*/ 729 h 743"/>
                <a:gd name="T42" fmla="*/ 157 w 989"/>
                <a:gd name="T43" fmla="*/ 698 h 743"/>
                <a:gd name="T44" fmla="*/ 275 w 989"/>
                <a:gd name="T45" fmla="*/ 682 h 743"/>
                <a:gd name="T46" fmla="*/ 284 w 989"/>
                <a:gd name="T47" fmla="*/ 695 h 743"/>
                <a:gd name="T48" fmla="*/ 299 w 989"/>
                <a:gd name="T49" fmla="*/ 715 h 743"/>
                <a:gd name="T50" fmla="*/ 310 w 989"/>
                <a:gd name="T51" fmla="*/ 733 h 743"/>
                <a:gd name="T52" fmla="*/ 315 w 989"/>
                <a:gd name="T53" fmla="*/ 743 h 743"/>
                <a:gd name="T54" fmla="*/ 324 w 989"/>
                <a:gd name="T55" fmla="*/ 738 h 743"/>
                <a:gd name="T56" fmla="*/ 344 w 989"/>
                <a:gd name="T57" fmla="*/ 729 h 743"/>
                <a:gd name="T58" fmla="*/ 368 w 989"/>
                <a:gd name="T59" fmla="*/ 720 h 743"/>
                <a:gd name="T60" fmla="*/ 390 w 989"/>
                <a:gd name="T61" fmla="*/ 715 h 743"/>
                <a:gd name="T62" fmla="*/ 423 w 989"/>
                <a:gd name="T63" fmla="*/ 718 h 743"/>
                <a:gd name="T64" fmla="*/ 469 w 989"/>
                <a:gd name="T65" fmla="*/ 722 h 743"/>
                <a:gd name="T66" fmla="*/ 511 w 989"/>
                <a:gd name="T67" fmla="*/ 727 h 743"/>
                <a:gd name="T68" fmla="*/ 530 w 989"/>
                <a:gd name="T69" fmla="*/ 729 h 743"/>
                <a:gd name="T70" fmla="*/ 763 w 989"/>
                <a:gd name="T71" fmla="*/ 740 h 743"/>
                <a:gd name="T72" fmla="*/ 882 w 989"/>
                <a:gd name="T73" fmla="*/ 679 h 743"/>
                <a:gd name="T74" fmla="*/ 984 w 989"/>
                <a:gd name="T75" fmla="*/ 675 h 743"/>
                <a:gd name="T76" fmla="*/ 989 w 989"/>
                <a:gd name="T77" fmla="*/ 622 h 743"/>
                <a:gd name="T78" fmla="*/ 981 w 989"/>
                <a:gd name="T79" fmla="*/ 536 h 743"/>
                <a:gd name="T80" fmla="*/ 966 w 989"/>
                <a:gd name="T81" fmla="*/ 500 h 743"/>
                <a:gd name="T82" fmla="*/ 950 w 989"/>
                <a:gd name="T83" fmla="*/ 463 h 743"/>
                <a:gd name="T84" fmla="*/ 937 w 989"/>
                <a:gd name="T85" fmla="*/ 431 h 743"/>
                <a:gd name="T86" fmla="*/ 933 w 989"/>
                <a:gd name="T87" fmla="*/ 410 h 743"/>
                <a:gd name="T88" fmla="*/ 928 w 989"/>
                <a:gd name="T89" fmla="*/ 381 h 743"/>
                <a:gd name="T90" fmla="*/ 916 w 989"/>
                <a:gd name="T91" fmla="*/ 332 h 743"/>
                <a:gd name="T92" fmla="*/ 903 w 989"/>
                <a:gd name="T93" fmla="*/ 272 h 743"/>
                <a:gd name="T94" fmla="*/ 891 w 989"/>
                <a:gd name="T95" fmla="*/ 217 h 743"/>
                <a:gd name="T96" fmla="*/ 880 w 989"/>
                <a:gd name="T97" fmla="*/ 183 h 743"/>
                <a:gd name="T98" fmla="*/ 863 w 989"/>
                <a:gd name="T99" fmla="*/ 153 h 743"/>
                <a:gd name="T100" fmla="*/ 843 w 989"/>
                <a:gd name="T101" fmla="*/ 129 h 743"/>
                <a:gd name="T102" fmla="*/ 821 w 989"/>
                <a:gd name="T103" fmla="*/ 112 h 743"/>
                <a:gd name="T104" fmla="*/ 796 w 989"/>
                <a:gd name="T105" fmla="*/ 97 h 743"/>
                <a:gd name="T106" fmla="*/ 763 w 989"/>
                <a:gd name="T107" fmla="*/ 77 h 743"/>
                <a:gd name="T108" fmla="*/ 729 w 989"/>
                <a:gd name="T109" fmla="*/ 58 h 743"/>
                <a:gd name="T110" fmla="*/ 699 w 989"/>
                <a:gd name="T111" fmla="*/ 40 h 743"/>
                <a:gd name="T112" fmla="*/ 672 w 989"/>
                <a:gd name="T113" fmla="*/ 25 h 743"/>
                <a:gd name="T114" fmla="*/ 648 w 989"/>
                <a:gd name="T115" fmla="*/ 13 h 743"/>
                <a:gd name="T116" fmla="*/ 629 w 989"/>
                <a:gd name="T117" fmla="*/ 4 h 743"/>
                <a:gd name="T118" fmla="*/ 622 w 989"/>
                <a:gd name="T1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9" h="743">
                  <a:moveTo>
                    <a:pt x="333" y="9"/>
                  </a:moveTo>
                  <a:lnTo>
                    <a:pt x="272" y="71"/>
                  </a:lnTo>
                  <a:lnTo>
                    <a:pt x="268" y="74"/>
                  </a:lnTo>
                  <a:lnTo>
                    <a:pt x="260" y="81"/>
                  </a:lnTo>
                  <a:lnTo>
                    <a:pt x="246" y="90"/>
                  </a:lnTo>
                  <a:lnTo>
                    <a:pt x="231" y="101"/>
                  </a:lnTo>
                  <a:lnTo>
                    <a:pt x="215" y="115"/>
                  </a:lnTo>
                  <a:lnTo>
                    <a:pt x="200" y="128"/>
                  </a:lnTo>
                  <a:lnTo>
                    <a:pt x="187" y="141"/>
                  </a:lnTo>
                  <a:lnTo>
                    <a:pt x="176" y="152"/>
                  </a:lnTo>
                  <a:lnTo>
                    <a:pt x="168" y="161"/>
                  </a:lnTo>
                  <a:lnTo>
                    <a:pt x="160" y="171"/>
                  </a:lnTo>
                  <a:lnTo>
                    <a:pt x="152" y="180"/>
                  </a:lnTo>
                  <a:lnTo>
                    <a:pt x="144" y="188"/>
                  </a:lnTo>
                  <a:lnTo>
                    <a:pt x="136" y="197"/>
                  </a:lnTo>
                  <a:lnTo>
                    <a:pt x="128" y="206"/>
                  </a:lnTo>
                  <a:lnTo>
                    <a:pt x="121" y="218"/>
                  </a:lnTo>
                  <a:lnTo>
                    <a:pt x="115" y="230"/>
                  </a:lnTo>
                  <a:lnTo>
                    <a:pt x="105" y="270"/>
                  </a:lnTo>
                  <a:lnTo>
                    <a:pt x="96" y="323"/>
                  </a:lnTo>
                  <a:lnTo>
                    <a:pt x="89" y="370"/>
                  </a:lnTo>
                  <a:lnTo>
                    <a:pt x="85" y="396"/>
                  </a:lnTo>
                  <a:lnTo>
                    <a:pt x="81" y="417"/>
                  </a:lnTo>
                  <a:lnTo>
                    <a:pt x="71" y="447"/>
                  </a:lnTo>
                  <a:lnTo>
                    <a:pt x="62" y="476"/>
                  </a:lnTo>
                  <a:lnTo>
                    <a:pt x="58" y="489"/>
                  </a:lnTo>
                  <a:lnTo>
                    <a:pt x="54" y="536"/>
                  </a:lnTo>
                  <a:lnTo>
                    <a:pt x="51" y="544"/>
                  </a:lnTo>
                  <a:lnTo>
                    <a:pt x="42" y="562"/>
                  </a:lnTo>
                  <a:lnTo>
                    <a:pt x="30" y="585"/>
                  </a:lnTo>
                  <a:lnTo>
                    <a:pt x="21" y="604"/>
                  </a:lnTo>
                  <a:lnTo>
                    <a:pt x="13" y="616"/>
                  </a:lnTo>
                  <a:lnTo>
                    <a:pt x="5" y="628"/>
                  </a:lnTo>
                  <a:lnTo>
                    <a:pt x="0" y="644"/>
                  </a:lnTo>
                  <a:lnTo>
                    <a:pt x="4" y="672"/>
                  </a:lnTo>
                  <a:lnTo>
                    <a:pt x="8" y="688"/>
                  </a:lnTo>
                  <a:lnTo>
                    <a:pt x="13" y="700"/>
                  </a:lnTo>
                  <a:lnTo>
                    <a:pt x="18" y="711"/>
                  </a:lnTo>
                  <a:lnTo>
                    <a:pt x="24" y="718"/>
                  </a:lnTo>
                  <a:lnTo>
                    <a:pt x="30" y="724"/>
                  </a:lnTo>
                  <a:lnTo>
                    <a:pt x="35" y="727"/>
                  </a:lnTo>
                  <a:lnTo>
                    <a:pt x="37" y="729"/>
                  </a:lnTo>
                  <a:lnTo>
                    <a:pt x="38" y="729"/>
                  </a:lnTo>
                  <a:lnTo>
                    <a:pt x="157" y="698"/>
                  </a:lnTo>
                  <a:lnTo>
                    <a:pt x="211" y="722"/>
                  </a:lnTo>
                  <a:lnTo>
                    <a:pt x="275" y="682"/>
                  </a:lnTo>
                  <a:lnTo>
                    <a:pt x="277" y="686"/>
                  </a:lnTo>
                  <a:lnTo>
                    <a:pt x="284" y="695"/>
                  </a:lnTo>
                  <a:lnTo>
                    <a:pt x="292" y="706"/>
                  </a:lnTo>
                  <a:lnTo>
                    <a:pt x="299" y="715"/>
                  </a:lnTo>
                  <a:lnTo>
                    <a:pt x="304" y="725"/>
                  </a:lnTo>
                  <a:lnTo>
                    <a:pt x="310" y="733"/>
                  </a:lnTo>
                  <a:lnTo>
                    <a:pt x="314" y="741"/>
                  </a:lnTo>
                  <a:lnTo>
                    <a:pt x="315" y="743"/>
                  </a:lnTo>
                  <a:lnTo>
                    <a:pt x="318" y="742"/>
                  </a:lnTo>
                  <a:lnTo>
                    <a:pt x="324" y="738"/>
                  </a:lnTo>
                  <a:lnTo>
                    <a:pt x="333" y="734"/>
                  </a:lnTo>
                  <a:lnTo>
                    <a:pt x="344" y="729"/>
                  </a:lnTo>
                  <a:lnTo>
                    <a:pt x="356" y="725"/>
                  </a:lnTo>
                  <a:lnTo>
                    <a:pt x="368" y="720"/>
                  </a:lnTo>
                  <a:lnTo>
                    <a:pt x="380" y="717"/>
                  </a:lnTo>
                  <a:lnTo>
                    <a:pt x="390" y="715"/>
                  </a:lnTo>
                  <a:lnTo>
                    <a:pt x="403" y="717"/>
                  </a:lnTo>
                  <a:lnTo>
                    <a:pt x="423" y="718"/>
                  </a:lnTo>
                  <a:lnTo>
                    <a:pt x="446" y="720"/>
                  </a:lnTo>
                  <a:lnTo>
                    <a:pt x="469" y="722"/>
                  </a:lnTo>
                  <a:lnTo>
                    <a:pt x="492" y="725"/>
                  </a:lnTo>
                  <a:lnTo>
                    <a:pt x="511" y="727"/>
                  </a:lnTo>
                  <a:lnTo>
                    <a:pt x="525" y="728"/>
                  </a:lnTo>
                  <a:lnTo>
                    <a:pt x="530" y="729"/>
                  </a:lnTo>
                  <a:lnTo>
                    <a:pt x="683" y="736"/>
                  </a:lnTo>
                  <a:lnTo>
                    <a:pt x="763" y="740"/>
                  </a:lnTo>
                  <a:lnTo>
                    <a:pt x="781" y="675"/>
                  </a:lnTo>
                  <a:lnTo>
                    <a:pt x="882" y="679"/>
                  </a:lnTo>
                  <a:lnTo>
                    <a:pt x="937" y="726"/>
                  </a:lnTo>
                  <a:lnTo>
                    <a:pt x="984" y="675"/>
                  </a:lnTo>
                  <a:lnTo>
                    <a:pt x="987" y="660"/>
                  </a:lnTo>
                  <a:lnTo>
                    <a:pt x="989" y="622"/>
                  </a:lnTo>
                  <a:lnTo>
                    <a:pt x="989" y="576"/>
                  </a:lnTo>
                  <a:lnTo>
                    <a:pt x="981" y="536"/>
                  </a:lnTo>
                  <a:lnTo>
                    <a:pt x="974" y="518"/>
                  </a:lnTo>
                  <a:lnTo>
                    <a:pt x="966" y="500"/>
                  </a:lnTo>
                  <a:lnTo>
                    <a:pt x="958" y="482"/>
                  </a:lnTo>
                  <a:lnTo>
                    <a:pt x="950" y="463"/>
                  </a:lnTo>
                  <a:lnTo>
                    <a:pt x="943" y="446"/>
                  </a:lnTo>
                  <a:lnTo>
                    <a:pt x="937" y="431"/>
                  </a:lnTo>
                  <a:lnTo>
                    <a:pt x="934" y="418"/>
                  </a:lnTo>
                  <a:lnTo>
                    <a:pt x="933" y="410"/>
                  </a:lnTo>
                  <a:lnTo>
                    <a:pt x="931" y="400"/>
                  </a:lnTo>
                  <a:lnTo>
                    <a:pt x="928" y="381"/>
                  </a:lnTo>
                  <a:lnTo>
                    <a:pt x="923" y="358"/>
                  </a:lnTo>
                  <a:lnTo>
                    <a:pt x="916" y="332"/>
                  </a:lnTo>
                  <a:lnTo>
                    <a:pt x="909" y="302"/>
                  </a:lnTo>
                  <a:lnTo>
                    <a:pt x="903" y="272"/>
                  </a:lnTo>
                  <a:lnTo>
                    <a:pt x="897" y="243"/>
                  </a:lnTo>
                  <a:lnTo>
                    <a:pt x="891" y="217"/>
                  </a:lnTo>
                  <a:lnTo>
                    <a:pt x="886" y="199"/>
                  </a:lnTo>
                  <a:lnTo>
                    <a:pt x="880" y="183"/>
                  </a:lnTo>
                  <a:lnTo>
                    <a:pt x="873" y="167"/>
                  </a:lnTo>
                  <a:lnTo>
                    <a:pt x="863" y="153"/>
                  </a:lnTo>
                  <a:lnTo>
                    <a:pt x="853" y="141"/>
                  </a:lnTo>
                  <a:lnTo>
                    <a:pt x="843" y="129"/>
                  </a:lnTo>
                  <a:lnTo>
                    <a:pt x="831" y="120"/>
                  </a:lnTo>
                  <a:lnTo>
                    <a:pt x="821" y="112"/>
                  </a:lnTo>
                  <a:lnTo>
                    <a:pt x="809" y="105"/>
                  </a:lnTo>
                  <a:lnTo>
                    <a:pt x="796" y="97"/>
                  </a:lnTo>
                  <a:lnTo>
                    <a:pt x="779" y="88"/>
                  </a:lnTo>
                  <a:lnTo>
                    <a:pt x="763" y="77"/>
                  </a:lnTo>
                  <a:lnTo>
                    <a:pt x="746" y="68"/>
                  </a:lnTo>
                  <a:lnTo>
                    <a:pt x="729" y="58"/>
                  </a:lnTo>
                  <a:lnTo>
                    <a:pt x="713" y="48"/>
                  </a:lnTo>
                  <a:lnTo>
                    <a:pt x="699" y="40"/>
                  </a:lnTo>
                  <a:lnTo>
                    <a:pt x="686" y="32"/>
                  </a:lnTo>
                  <a:lnTo>
                    <a:pt x="672" y="25"/>
                  </a:lnTo>
                  <a:lnTo>
                    <a:pt x="660" y="18"/>
                  </a:lnTo>
                  <a:lnTo>
                    <a:pt x="648" y="13"/>
                  </a:lnTo>
                  <a:lnTo>
                    <a:pt x="638" y="7"/>
                  </a:lnTo>
                  <a:lnTo>
                    <a:pt x="629" y="4"/>
                  </a:lnTo>
                  <a:lnTo>
                    <a:pt x="624" y="1"/>
                  </a:lnTo>
                  <a:lnTo>
                    <a:pt x="622" y="0"/>
                  </a:lnTo>
                  <a:lnTo>
                    <a:pt x="333" y="9"/>
                  </a:lnTo>
                  <a:close/>
                </a:path>
              </a:pathLst>
            </a:custGeom>
            <a:solidFill>
              <a:srgbClr val="AD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8" name="Freeform 602"/>
            <p:cNvSpPr>
              <a:spLocks/>
            </p:cNvSpPr>
            <p:nvPr/>
          </p:nvSpPr>
          <p:spPr bwMode="auto">
            <a:xfrm>
              <a:off x="4045" y="2209"/>
              <a:ext cx="179" cy="300"/>
            </a:xfrm>
            <a:custGeom>
              <a:avLst/>
              <a:gdLst>
                <a:gd name="T0" fmla="*/ 283 w 358"/>
                <a:gd name="T1" fmla="*/ 14 h 599"/>
                <a:gd name="T2" fmla="*/ 266 w 358"/>
                <a:gd name="T3" fmla="*/ 10 h 599"/>
                <a:gd name="T4" fmla="*/ 238 w 358"/>
                <a:gd name="T5" fmla="*/ 3 h 599"/>
                <a:gd name="T6" fmla="*/ 209 w 358"/>
                <a:gd name="T7" fmla="*/ 0 h 599"/>
                <a:gd name="T8" fmla="*/ 181 w 358"/>
                <a:gd name="T9" fmla="*/ 5 h 599"/>
                <a:gd name="T10" fmla="*/ 145 w 358"/>
                <a:gd name="T11" fmla="*/ 17 h 599"/>
                <a:gd name="T12" fmla="*/ 108 w 358"/>
                <a:gd name="T13" fmla="*/ 30 h 599"/>
                <a:gd name="T14" fmla="*/ 83 w 358"/>
                <a:gd name="T15" fmla="*/ 40 h 599"/>
                <a:gd name="T16" fmla="*/ 71 w 358"/>
                <a:gd name="T17" fmla="*/ 49 h 599"/>
                <a:gd name="T18" fmla="*/ 60 w 358"/>
                <a:gd name="T19" fmla="*/ 75 h 599"/>
                <a:gd name="T20" fmla="*/ 41 w 358"/>
                <a:gd name="T21" fmla="*/ 108 h 599"/>
                <a:gd name="T22" fmla="*/ 57 w 358"/>
                <a:gd name="T23" fmla="*/ 199 h 599"/>
                <a:gd name="T24" fmla="*/ 52 w 358"/>
                <a:gd name="T25" fmla="*/ 196 h 599"/>
                <a:gd name="T26" fmla="*/ 40 w 358"/>
                <a:gd name="T27" fmla="*/ 193 h 599"/>
                <a:gd name="T28" fmla="*/ 28 w 358"/>
                <a:gd name="T29" fmla="*/ 189 h 599"/>
                <a:gd name="T30" fmla="*/ 21 w 358"/>
                <a:gd name="T31" fmla="*/ 192 h 599"/>
                <a:gd name="T32" fmla="*/ 11 w 358"/>
                <a:gd name="T33" fmla="*/ 204 h 599"/>
                <a:gd name="T34" fmla="*/ 1 w 358"/>
                <a:gd name="T35" fmla="*/ 224 h 599"/>
                <a:gd name="T36" fmla="*/ 2 w 358"/>
                <a:gd name="T37" fmla="*/ 250 h 599"/>
                <a:gd name="T38" fmla="*/ 16 w 358"/>
                <a:gd name="T39" fmla="*/ 273 h 599"/>
                <a:gd name="T40" fmla="*/ 29 w 358"/>
                <a:gd name="T41" fmla="*/ 283 h 599"/>
                <a:gd name="T42" fmla="*/ 40 w 358"/>
                <a:gd name="T43" fmla="*/ 293 h 599"/>
                <a:gd name="T44" fmla="*/ 49 w 358"/>
                <a:gd name="T45" fmla="*/ 301 h 599"/>
                <a:gd name="T46" fmla="*/ 53 w 358"/>
                <a:gd name="T47" fmla="*/ 305 h 599"/>
                <a:gd name="T48" fmla="*/ 67 w 358"/>
                <a:gd name="T49" fmla="*/ 441 h 599"/>
                <a:gd name="T50" fmla="*/ 193 w 358"/>
                <a:gd name="T51" fmla="*/ 599 h 599"/>
                <a:gd name="T52" fmla="*/ 265 w 358"/>
                <a:gd name="T53" fmla="*/ 434 h 599"/>
                <a:gd name="T54" fmla="*/ 277 w 358"/>
                <a:gd name="T55" fmla="*/ 426 h 599"/>
                <a:gd name="T56" fmla="*/ 304 w 358"/>
                <a:gd name="T57" fmla="*/ 404 h 599"/>
                <a:gd name="T58" fmla="*/ 333 w 358"/>
                <a:gd name="T59" fmla="*/ 377 h 599"/>
                <a:gd name="T60" fmla="*/ 349 w 358"/>
                <a:gd name="T61" fmla="*/ 351 h 599"/>
                <a:gd name="T62" fmla="*/ 356 w 358"/>
                <a:gd name="T63" fmla="*/ 314 h 599"/>
                <a:gd name="T64" fmla="*/ 356 w 358"/>
                <a:gd name="T65" fmla="*/ 250 h 599"/>
                <a:gd name="T66" fmla="*/ 350 w 358"/>
                <a:gd name="T67" fmla="*/ 209 h 599"/>
                <a:gd name="T68" fmla="*/ 346 w 358"/>
                <a:gd name="T69" fmla="*/ 164 h 599"/>
                <a:gd name="T70" fmla="*/ 334 w 358"/>
                <a:gd name="T71" fmla="*/ 110 h 599"/>
                <a:gd name="T72" fmla="*/ 320 w 358"/>
                <a:gd name="T73" fmla="*/ 70 h 599"/>
                <a:gd name="T74" fmla="*/ 311 w 358"/>
                <a:gd name="T75" fmla="*/ 45 h 599"/>
                <a:gd name="T76" fmla="*/ 299 w 358"/>
                <a:gd name="T77" fmla="*/ 28 h 599"/>
                <a:gd name="T78" fmla="*/ 290 w 358"/>
                <a:gd name="T79" fmla="*/ 19 h 599"/>
                <a:gd name="T80" fmla="*/ 285 w 358"/>
                <a:gd name="T81" fmla="*/ 1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99">
                  <a:moveTo>
                    <a:pt x="285" y="15"/>
                  </a:moveTo>
                  <a:lnTo>
                    <a:pt x="283" y="14"/>
                  </a:lnTo>
                  <a:lnTo>
                    <a:pt x="276" y="12"/>
                  </a:lnTo>
                  <a:lnTo>
                    <a:pt x="266" y="10"/>
                  </a:lnTo>
                  <a:lnTo>
                    <a:pt x="253" y="6"/>
                  </a:lnTo>
                  <a:lnTo>
                    <a:pt x="238" y="3"/>
                  </a:lnTo>
                  <a:lnTo>
                    <a:pt x="223" y="0"/>
                  </a:lnTo>
                  <a:lnTo>
                    <a:pt x="209" y="0"/>
                  </a:lnTo>
                  <a:lnTo>
                    <a:pt x="196" y="2"/>
                  </a:lnTo>
                  <a:lnTo>
                    <a:pt x="181" y="5"/>
                  </a:lnTo>
                  <a:lnTo>
                    <a:pt x="163" y="11"/>
                  </a:lnTo>
                  <a:lnTo>
                    <a:pt x="145" y="17"/>
                  </a:lnTo>
                  <a:lnTo>
                    <a:pt x="127" y="23"/>
                  </a:lnTo>
                  <a:lnTo>
                    <a:pt x="108" y="30"/>
                  </a:lnTo>
                  <a:lnTo>
                    <a:pt x="93" y="36"/>
                  </a:lnTo>
                  <a:lnTo>
                    <a:pt x="83" y="40"/>
                  </a:lnTo>
                  <a:lnTo>
                    <a:pt x="77" y="42"/>
                  </a:lnTo>
                  <a:lnTo>
                    <a:pt x="71" y="49"/>
                  </a:lnTo>
                  <a:lnTo>
                    <a:pt x="64" y="63"/>
                  </a:lnTo>
                  <a:lnTo>
                    <a:pt x="60" y="75"/>
                  </a:lnTo>
                  <a:lnTo>
                    <a:pt x="57" y="81"/>
                  </a:lnTo>
                  <a:lnTo>
                    <a:pt x="41" y="108"/>
                  </a:lnTo>
                  <a:lnTo>
                    <a:pt x="62" y="161"/>
                  </a:lnTo>
                  <a:lnTo>
                    <a:pt x="57" y="199"/>
                  </a:lnTo>
                  <a:lnTo>
                    <a:pt x="56" y="197"/>
                  </a:lnTo>
                  <a:lnTo>
                    <a:pt x="52" y="196"/>
                  </a:lnTo>
                  <a:lnTo>
                    <a:pt x="46" y="195"/>
                  </a:lnTo>
                  <a:lnTo>
                    <a:pt x="40" y="193"/>
                  </a:lnTo>
                  <a:lnTo>
                    <a:pt x="33" y="191"/>
                  </a:lnTo>
                  <a:lnTo>
                    <a:pt x="28" y="189"/>
                  </a:lnTo>
                  <a:lnTo>
                    <a:pt x="23" y="191"/>
                  </a:lnTo>
                  <a:lnTo>
                    <a:pt x="21" y="192"/>
                  </a:lnTo>
                  <a:lnTo>
                    <a:pt x="17" y="197"/>
                  </a:lnTo>
                  <a:lnTo>
                    <a:pt x="11" y="204"/>
                  </a:lnTo>
                  <a:lnTo>
                    <a:pt x="5" y="214"/>
                  </a:lnTo>
                  <a:lnTo>
                    <a:pt x="1" y="224"/>
                  </a:lnTo>
                  <a:lnTo>
                    <a:pt x="0" y="237"/>
                  </a:lnTo>
                  <a:lnTo>
                    <a:pt x="2" y="250"/>
                  </a:lnTo>
                  <a:lnTo>
                    <a:pt x="7" y="263"/>
                  </a:lnTo>
                  <a:lnTo>
                    <a:pt x="16" y="273"/>
                  </a:lnTo>
                  <a:lnTo>
                    <a:pt x="22" y="278"/>
                  </a:lnTo>
                  <a:lnTo>
                    <a:pt x="29" y="283"/>
                  </a:lnTo>
                  <a:lnTo>
                    <a:pt x="34" y="288"/>
                  </a:lnTo>
                  <a:lnTo>
                    <a:pt x="40" y="293"/>
                  </a:lnTo>
                  <a:lnTo>
                    <a:pt x="46" y="298"/>
                  </a:lnTo>
                  <a:lnTo>
                    <a:pt x="49" y="301"/>
                  </a:lnTo>
                  <a:lnTo>
                    <a:pt x="52" y="303"/>
                  </a:lnTo>
                  <a:lnTo>
                    <a:pt x="53" y="305"/>
                  </a:lnTo>
                  <a:lnTo>
                    <a:pt x="64" y="368"/>
                  </a:lnTo>
                  <a:lnTo>
                    <a:pt x="67" y="441"/>
                  </a:lnTo>
                  <a:lnTo>
                    <a:pt x="116" y="485"/>
                  </a:lnTo>
                  <a:lnTo>
                    <a:pt x="193" y="599"/>
                  </a:lnTo>
                  <a:lnTo>
                    <a:pt x="243" y="490"/>
                  </a:lnTo>
                  <a:lnTo>
                    <a:pt x="265" y="434"/>
                  </a:lnTo>
                  <a:lnTo>
                    <a:pt x="268" y="431"/>
                  </a:lnTo>
                  <a:lnTo>
                    <a:pt x="277" y="426"/>
                  </a:lnTo>
                  <a:lnTo>
                    <a:pt x="290" y="415"/>
                  </a:lnTo>
                  <a:lnTo>
                    <a:pt x="304" y="404"/>
                  </a:lnTo>
                  <a:lnTo>
                    <a:pt x="319" y="391"/>
                  </a:lnTo>
                  <a:lnTo>
                    <a:pt x="333" y="377"/>
                  </a:lnTo>
                  <a:lnTo>
                    <a:pt x="343" y="363"/>
                  </a:lnTo>
                  <a:lnTo>
                    <a:pt x="349" y="351"/>
                  </a:lnTo>
                  <a:lnTo>
                    <a:pt x="352" y="337"/>
                  </a:lnTo>
                  <a:lnTo>
                    <a:pt x="356" y="314"/>
                  </a:lnTo>
                  <a:lnTo>
                    <a:pt x="358" y="284"/>
                  </a:lnTo>
                  <a:lnTo>
                    <a:pt x="356" y="250"/>
                  </a:lnTo>
                  <a:lnTo>
                    <a:pt x="352" y="231"/>
                  </a:lnTo>
                  <a:lnTo>
                    <a:pt x="350" y="209"/>
                  </a:lnTo>
                  <a:lnTo>
                    <a:pt x="348" y="186"/>
                  </a:lnTo>
                  <a:lnTo>
                    <a:pt x="346" y="164"/>
                  </a:lnTo>
                  <a:lnTo>
                    <a:pt x="343" y="139"/>
                  </a:lnTo>
                  <a:lnTo>
                    <a:pt x="334" y="110"/>
                  </a:lnTo>
                  <a:lnTo>
                    <a:pt x="325" y="83"/>
                  </a:lnTo>
                  <a:lnTo>
                    <a:pt x="320" y="70"/>
                  </a:lnTo>
                  <a:lnTo>
                    <a:pt x="315" y="57"/>
                  </a:lnTo>
                  <a:lnTo>
                    <a:pt x="311" y="45"/>
                  </a:lnTo>
                  <a:lnTo>
                    <a:pt x="305" y="36"/>
                  </a:lnTo>
                  <a:lnTo>
                    <a:pt x="299" y="28"/>
                  </a:lnTo>
                  <a:lnTo>
                    <a:pt x="293" y="22"/>
                  </a:lnTo>
                  <a:lnTo>
                    <a:pt x="290" y="19"/>
                  </a:lnTo>
                  <a:lnTo>
                    <a:pt x="287" y="17"/>
                  </a:lnTo>
                  <a:lnTo>
                    <a:pt x="285" y="15"/>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59" name="Freeform 603"/>
            <p:cNvSpPr>
              <a:spLocks/>
            </p:cNvSpPr>
            <p:nvPr/>
          </p:nvSpPr>
          <p:spPr bwMode="auto">
            <a:xfrm>
              <a:off x="4120" y="2260"/>
              <a:ext cx="106" cy="74"/>
            </a:xfrm>
            <a:custGeom>
              <a:avLst/>
              <a:gdLst>
                <a:gd name="T0" fmla="*/ 0 w 212"/>
                <a:gd name="T1" fmla="*/ 63 h 148"/>
                <a:gd name="T2" fmla="*/ 3 w 212"/>
                <a:gd name="T3" fmla="*/ 71 h 148"/>
                <a:gd name="T4" fmla="*/ 6 w 212"/>
                <a:gd name="T5" fmla="*/ 90 h 148"/>
                <a:gd name="T6" fmla="*/ 12 w 212"/>
                <a:gd name="T7" fmla="*/ 109 h 148"/>
                <a:gd name="T8" fmla="*/ 15 w 212"/>
                <a:gd name="T9" fmla="*/ 122 h 148"/>
                <a:gd name="T10" fmla="*/ 19 w 212"/>
                <a:gd name="T11" fmla="*/ 129 h 148"/>
                <a:gd name="T12" fmla="*/ 25 w 212"/>
                <a:gd name="T13" fmla="*/ 137 h 148"/>
                <a:gd name="T14" fmla="*/ 30 w 212"/>
                <a:gd name="T15" fmla="*/ 143 h 148"/>
                <a:gd name="T16" fmla="*/ 35 w 212"/>
                <a:gd name="T17" fmla="*/ 146 h 148"/>
                <a:gd name="T18" fmla="*/ 42 w 212"/>
                <a:gd name="T19" fmla="*/ 147 h 148"/>
                <a:gd name="T20" fmla="*/ 50 w 212"/>
                <a:gd name="T21" fmla="*/ 148 h 148"/>
                <a:gd name="T22" fmla="*/ 58 w 212"/>
                <a:gd name="T23" fmla="*/ 148 h 148"/>
                <a:gd name="T24" fmla="*/ 65 w 212"/>
                <a:gd name="T25" fmla="*/ 147 h 148"/>
                <a:gd name="T26" fmla="*/ 71 w 212"/>
                <a:gd name="T27" fmla="*/ 145 h 148"/>
                <a:gd name="T28" fmla="*/ 79 w 212"/>
                <a:gd name="T29" fmla="*/ 142 h 148"/>
                <a:gd name="T30" fmla="*/ 84 w 212"/>
                <a:gd name="T31" fmla="*/ 138 h 148"/>
                <a:gd name="T32" fmla="*/ 88 w 212"/>
                <a:gd name="T33" fmla="*/ 135 h 148"/>
                <a:gd name="T34" fmla="*/ 93 w 212"/>
                <a:gd name="T35" fmla="*/ 128 h 148"/>
                <a:gd name="T36" fmla="*/ 99 w 212"/>
                <a:gd name="T37" fmla="*/ 116 h 148"/>
                <a:gd name="T38" fmla="*/ 106 w 212"/>
                <a:gd name="T39" fmla="*/ 106 h 148"/>
                <a:gd name="T40" fmla="*/ 110 w 212"/>
                <a:gd name="T41" fmla="*/ 101 h 148"/>
                <a:gd name="T42" fmla="*/ 125 w 212"/>
                <a:gd name="T43" fmla="*/ 79 h 148"/>
                <a:gd name="T44" fmla="*/ 132 w 212"/>
                <a:gd name="T45" fmla="*/ 63 h 148"/>
                <a:gd name="T46" fmla="*/ 134 w 212"/>
                <a:gd name="T47" fmla="*/ 65 h 148"/>
                <a:gd name="T48" fmla="*/ 142 w 212"/>
                <a:gd name="T49" fmla="*/ 71 h 148"/>
                <a:gd name="T50" fmla="*/ 151 w 212"/>
                <a:gd name="T51" fmla="*/ 79 h 148"/>
                <a:gd name="T52" fmla="*/ 163 w 212"/>
                <a:gd name="T53" fmla="*/ 87 h 148"/>
                <a:gd name="T54" fmla="*/ 173 w 212"/>
                <a:gd name="T55" fmla="*/ 92 h 148"/>
                <a:gd name="T56" fmla="*/ 182 w 212"/>
                <a:gd name="T57" fmla="*/ 92 h 148"/>
                <a:gd name="T58" fmla="*/ 189 w 212"/>
                <a:gd name="T59" fmla="*/ 91 h 148"/>
                <a:gd name="T60" fmla="*/ 193 w 212"/>
                <a:gd name="T61" fmla="*/ 90 h 148"/>
                <a:gd name="T62" fmla="*/ 195 w 212"/>
                <a:gd name="T63" fmla="*/ 86 h 148"/>
                <a:gd name="T64" fmla="*/ 200 w 212"/>
                <a:gd name="T65" fmla="*/ 79 h 148"/>
                <a:gd name="T66" fmla="*/ 203 w 212"/>
                <a:gd name="T67" fmla="*/ 72 h 148"/>
                <a:gd name="T68" fmla="*/ 206 w 212"/>
                <a:gd name="T69" fmla="*/ 67 h 148"/>
                <a:gd name="T70" fmla="*/ 209 w 212"/>
                <a:gd name="T71" fmla="*/ 59 h 148"/>
                <a:gd name="T72" fmla="*/ 211 w 212"/>
                <a:gd name="T73" fmla="*/ 47 h 148"/>
                <a:gd name="T74" fmla="*/ 212 w 212"/>
                <a:gd name="T75" fmla="*/ 36 h 148"/>
                <a:gd name="T76" fmla="*/ 212 w 212"/>
                <a:gd name="T77" fmla="*/ 31 h 148"/>
                <a:gd name="T78" fmla="*/ 211 w 212"/>
                <a:gd name="T79" fmla="*/ 27 h 148"/>
                <a:gd name="T80" fmla="*/ 210 w 212"/>
                <a:gd name="T81" fmla="*/ 18 h 148"/>
                <a:gd name="T82" fmla="*/ 208 w 212"/>
                <a:gd name="T83" fmla="*/ 9 h 148"/>
                <a:gd name="T84" fmla="*/ 204 w 212"/>
                <a:gd name="T85" fmla="*/ 4 h 148"/>
                <a:gd name="T86" fmla="*/ 201 w 212"/>
                <a:gd name="T87" fmla="*/ 3 h 148"/>
                <a:gd name="T88" fmla="*/ 195 w 212"/>
                <a:gd name="T89" fmla="*/ 1 h 148"/>
                <a:gd name="T90" fmla="*/ 188 w 212"/>
                <a:gd name="T91" fmla="*/ 0 h 148"/>
                <a:gd name="T92" fmla="*/ 179 w 212"/>
                <a:gd name="T93" fmla="*/ 0 h 148"/>
                <a:gd name="T94" fmla="*/ 173 w 212"/>
                <a:gd name="T95" fmla="*/ 0 h 148"/>
                <a:gd name="T96" fmla="*/ 166 w 212"/>
                <a:gd name="T97" fmla="*/ 1 h 148"/>
                <a:gd name="T98" fmla="*/ 158 w 212"/>
                <a:gd name="T99" fmla="*/ 2 h 148"/>
                <a:gd name="T100" fmla="*/ 150 w 212"/>
                <a:gd name="T101" fmla="*/ 4 h 148"/>
                <a:gd name="T102" fmla="*/ 142 w 212"/>
                <a:gd name="T103" fmla="*/ 7 h 148"/>
                <a:gd name="T104" fmla="*/ 134 w 212"/>
                <a:gd name="T105" fmla="*/ 9 h 148"/>
                <a:gd name="T106" fmla="*/ 127 w 212"/>
                <a:gd name="T107" fmla="*/ 11 h 148"/>
                <a:gd name="T108" fmla="*/ 120 w 212"/>
                <a:gd name="T109" fmla="*/ 14 h 148"/>
                <a:gd name="T110" fmla="*/ 111 w 212"/>
                <a:gd name="T111" fmla="*/ 17 h 148"/>
                <a:gd name="T112" fmla="*/ 95 w 212"/>
                <a:gd name="T113" fmla="*/ 24 h 148"/>
                <a:gd name="T114" fmla="*/ 75 w 212"/>
                <a:gd name="T115" fmla="*/ 32 h 148"/>
                <a:gd name="T116" fmla="*/ 55 w 212"/>
                <a:gd name="T117" fmla="*/ 40 h 148"/>
                <a:gd name="T118" fmla="*/ 34 w 212"/>
                <a:gd name="T119" fmla="*/ 49 h 148"/>
                <a:gd name="T120" fmla="*/ 17 w 212"/>
                <a:gd name="T121" fmla="*/ 56 h 148"/>
                <a:gd name="T122" fmla="*/ 5 w 212"/>
                <a:gd name="T123" fmla="*/ 61 h 148"/>
                <a:gd name="T124" fmla="*/ 0 w 212"/>
                <a:gd name="T125" fmla="*/ 6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148">
                  <a:moveTo>
                    <a:pt x="0" y="63"/>
                  </a:moveTo>
                  <a:lnTo>
                    <a:pt x="3" y="71"/>
                  </a:lnTo>
                  <a:lnTo>
                    <a:pt x="6" y="90"/>
                  </a:lnTo>
                  <a:lnTo>
                    <a:pt x="12" y="109"/>
                  </a:lnTo>
                  <a:lnTo>
                    <a:pt x="15" y="122"/>
                  </a:lnTo>
                  <a:lnTo>
                    <a:pt x="19" y="129"/>
                  </a:lnTo>
                  <a:lnTo>
                    <a:pt x="25" y="137"/>
                  </a:lnTo>
                  <a:lnTo>
                    <a:pt x="30" y="143"/>
                  </a:lnTo>
                  <a:lnTo>
                    <a:pt x="35" y="146"/>
                  </a:lnTo>
                  <a:lnTo>
                    <a:pt x="42" y="147"/>
                  </a:lnTo>
                  <a:lnTo>
                    <a:pt x="50" y="148"/>
                  </a:lnTo>
                  <a:lnTo>
                    <a:pt x="58" y="148"/>
                  </a:lnTo>
                  <a:lnTo>
                    <a:pt x="65" y="147"/>
                  </a:lnTo>
                  <a:lnTo>
                    <a:pt x="71" y="145"/>
                  </a:lnTo>
                  <a:lnTo>
                    <a:pt x="79" y="142"/>
                  </a:lnTo>
                  <a:lnTo>
                    <a:pt x="84" y="138"/>
                  </a:lnTo>
                  <a:lnTo>
                    <a:pt x="88" y="135"/>
                  </a:lnTo>
                  <a:lnTo>
                    <a:pt x="93" y="128"/>
                  </a:lnTo>
                  <a:lnTo>
                    <a:pt x="99" y="116"/>
                  </a:lnTo>
                  <a:lnTo>
                    <a:pt x="106" y="106"/>
                  </a:lnTo>
                  <a:lnTo>
                    <a:pt x="110" y="101"/>
                  </a:lnTo>
                  <a:lnTo>
                    <a:pt x="125" y="79"/>
                  </a:lnTo>
                  <a:lnTo>
                    <a:pt x="132" y="63"/>
                  </a:lnTo>
                  <a:lnTo>
                    <a:pt x="134" y="65"/>
                  </a:lnTo>
                  <a:lnTo>
                    <a:pt x="142" y="71"/>
                  </a:lnTo>
                  <a:lnTo>
                    <a:pt x="151" y="79"/>
                  </a:lnTo>
                  <a:lnTo>
                    <a:pt x="163" y="87"/>
                  </a:lnTo>
                  <a:lnTo>
                    <a:pt x="173" y="92"/>
                  </a:lnTo>
                  <a:lnTo>
                    <a:pt x="182" y="92"/>
                  </a:lnTo>
                  <a:lnTo>
                    <a:pt x="189" y="91"/>
                  </a:lnTo>
                  <a:lnTo>
                    <a:pt x="193" y="90"/>
                  </a:lnTo>
                  <a:lnTo>
                    <a:pt x="195" y="86"/>
                  </a:lnTo>
                  <a:lnTo>
                    <a:pt x="200" y="79"/>
                  </a:lnTo>
                  <a:lnTo>
                    <a:pt x="203" y="72"/>
                  </a:lnTo>
                  <a:lnTo>
                    <a:pt x="206" y="67"/>
                  </a:lnTo>
                  <a:lnTo>
                    <a:pt x="209" y="59"/>
                  </a:lnTo>
                  <a:lnTo>
                    <a:pt x="211" y="47"/>
                  </a:lnTo>
                  <a:lnTo>
                    <a:pt x="212" y="36"/>
                  </a:lnTo>
                  <a:lnTo>
                    <a:pt x="212" y="31"/>
                  </a:lnTo>
                  <a:lnTo>
                    <a:pt x="211" y="27"/>
                  </a:lnTo>
                  <a:lnTo>
                    <a:pt x="210" y="18"/>
                  </a:lnTo>
                  <a:lnTo>
                    <a:pt x="208" y="9"/>
                  </a:lnTo>
                  <a:lnTo>
                    <a:pt x="204" y="4"/>
                  </a:lnTo>
                  <a:lnTo>
                    <a:pt x="201" y="3"/>
                  </a:lnTo>
                  <a:lnTo>
                    <a:pt x="195" y="1"/>
                  </a:lnTo>
                  <a:lnTo>
                    <a:pt x="188" y="0"/>
                  </a:lnTo>
                  <a:lnTo>
                    <a:pt x="179" y="0"/>
                  </a:lnTo>
                  <a:lnTo>
                    <a:pt x="173" y="0"/>
                  </a:lnTo>
                  <a:lnTo>
                    <a:pt x="166" y="1"/>
                  </a:lnTo>
                  <a:lnTo>
                    <a:pt x="158" y="2"/>
                  </a:lnTo>
                  <a:lnTo>
                    <a:pt x="150" y="4"/>
                  </a:lnTo>
                  <a:lnTo>
                    <a:pt x="142" y="7"/>
                  </a:lnTo>
                  <a:lnTo>
                    <a:pt x="134" y="9"/>
                  </a:lnTo>
                  <a:lnTo>
                    <a:pt x="127" y="11"/>
                  </a:lnTo>
                  <a:lnTo>
                    <a:pt x="120" y="14"/>
                  </a:lnTo>
                  <a:lnTo>
                    <a:pt x="111" y="17"/>
                  </a:lnTo>
                  <a:lnTo>
                    <a:pt x="95" y="24"/>
                  </a:lnTo>
                  <a:lnTo>
                    <a:pt x="75" y="32"/>
                  </a:lnTo>
                  <a:lnTo>
                    <a:pt x="55" y="40"/>
                  </a:lnTo>
                  <a:lnTo>
                    <a:pt x="34" y="49"/>
                  </a:lnTo>
                  <a:lnTo>
                    <a:pt x="17" y="56"/>
                  </a:lnTo>
                  <a:lnTo>
                    <a:pt x="5" y="61"/>
                  </a:lnTo>
                  <a:lnTo>
                    <a:pt x="0" y="63"/>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0" name="Freeform 604"/>
            <p:cNvSpPr>
              <a:spLocks/>
            </p:cNvSpPr>
            <p:nvPr/>
          </p:nvSpPr>
          <p:spPr bwMode="auto">
            <a:xfrm>
              <a:off x="4300" y="1864"/>
              <a:ext cx="180" cy="411"/>
            </a:xfrm>
            <a:custGeom>
              <a:avLst/>
              <a:gdLst>
                <a:gd name="T0" fmla="*/ 343 w 359"/>
                <a:gd name="T1" fmla="*/ 263 h 823"/>
                <a:gd name="T2" fmla="*/ 339 w 359"/>
                <a:gd name="T3" fmla="*/ 232 h 823"/>
                <a:gd name="T4" fmla="*/ 337 w 359"/>
                <a:gd name="T5" fmla="*/ 157 h 823"/>
                <a:gd name="T6" fmla="*/ 316 w 359"/>
                <a:gd name="T7" fmla="*/ 79 h 823"/>
                <a:gd name="T8" fmla="*/ 282 w 359"/>
                <a:gd name="T9" fmla="*/ 38 h 823"/>
                <a:gd name="T10" fmla="*/ 240 w 359"/>
                <a:gd name="T11" fmla="*/ 24 h 823"/>
                <a:gd name="T12" fmla="*/ 189 w 359"/>
                <a:gd name="T13" fmla="*/ 27 h 823"/>
                <a:gd name="T14" fmla="*/ 146 w 359"/>
                <a:gd name="T15" fmla="*/ 44 h 823"/>
                <a:gd name="T16" fmla="*/ 112 w 359"/>
                <a:gd name="T17" fmla="*/ 81 h 823"/>
                <a:gd name="T18" fmla="*/ 97 w 359"/>
                <a:gd name="T19" fmla="*/ 145 h 823"/>
                <a:gd name="T20" fmla="*/ 95 w 359"/>
                <a:gd name="T21" fmla="*/ 211 h 823"/>
                <a:gd name="T22" fmla="*/ 122 w 359"/>
                <a:gd name="T23" fmla="*/ 291 h 823"/>
                <a:gd name="T24" fmla="*/ 235 w 359"/>
                <a:gd name="T25" fmla="*/ 342 h 823"/>
                <a:gd name="T26" fmla="*/ 310 w 359"/>
                <a:gd name="T27" fmla="*/ 339 h 823"/>
                <a:gd name="T28" fmla="*/ 327 w 359"/>
                <a:gd name="T29" fmla="*/ 284 h 823"/>
                <a:gd name="T30" fmla="*/ 331 w 359"/>
                <a:gd name="T31" fmla="*/ 346 h 823"/>
                <a:gd name="T32" fmla="*/ 299 w 359"/>
                <a:gd name="T33" fmla="*/ 372 h 823"/>
                <a:gd name="T34" fmla="*/ 273 w 359"/>
                <a:gd name="T35" fmla="*/ 375 h 823"/>
                <a:gd name="T36" fmla="*/ 222 w 359"/>
                <a:gd name="T37" fmla="*/ 437 h 823"/>
                <a:gd name="T38" fmla="*/ 178 w 359"/>
                <a:gd name="T39" fmla="*/ 474 h 823"/>
                <a:gd name="T40" fmla="*/ 160 w 359"/>
                <a:gd name="T41" fmla="*/ 504 h 823"/>
                <a:gd name="T42" fmla="*/ 130 w 359"/>
                <a:gd name="T43" fmla="*/ 536 h 823"/>
                <a:gd name="T44" fmla="*/ 133 w 359"/>
                <a:gd name="T45" fmla="*/ 555 h 823"/>
                <a:gd name="T46" fmla="*/ 166 w 359"/>
                <a:gd name="T47" fmla="*/ 524 h 823"/>
                <a:gd name="T48" fmla="*/ 219 w 359"/>
                <a:gd name="T49" fmla="*/ 468 h 823"/>
                <a:gd name="T50" fmla="*/ 231 w 359"/>
                <a:gd name="T51" fmla="*/ 474 h 823"/>
                <a:gd name="T52" fmla="*/ 200 w 359"/>
                <a:gd name="T53" fmla="*/ 527 h 823"/>
                <a:gd name="T54" fmla="*/ 151 w 359"/>
                <a:gd name="T55" fmla="*/ 583 h 823"/>
                <a:gd name="T56" fmla="*/ 125 w 359"/>
                <a:gd name="T57" fmla="*/ 658 h 823"/>
                <a:gd name="T58" fmla="*/ 121 w 359"/>
                <a:gd name="T59" fmla="*/ 793 h 823"/>
                <a:gd name="T60" fmla="*/ 105 w 359"/>
                <a:gd name="T61" fmla="*/ 818 h 823"/>
                <a:gd name="T62" fmla="*/ 101 w 359"/>
                <a:gd name="T63" fmla="*/ 699 h 823"/>
                <a:gd name="T64" fmla="*/ 117 w 359"/>
                <a:gd name="T65" fmla="*/ 608 h 823"/>
                <a:gd name="T66" fmla="*/ 105 w 359"/>
                <a:gd name="T67" fmla="*/ 561 h 823"/>
                <a:gd name="T68" fmla="*/ 98 w 359"/>
                <a:gd name="T69" fmla="*/ 530 h 823"/>
                <a:gd name="T70" fmla="*/ 125 w 359"/>
                <a:gd name="T71" fmla="*/ 501 h 823"/>
                <a:gd name="T72" fmla="*/ 92 w 359"/>
                <a:gd name="T73" fmla="*/ 494 h 823"/>
                <a:gd name="T74" fmla="*/ 40 w 359"/>
                <a:gd name="T75" fmla="*/ 476 h 823"/>
                <a:gd name="T76" fmla="*/ 8 w 359"/>
                <a:gd name="T77" fmla="*/ 417 h 823"/>
                <a:gd name="T78" fmla="*/ 0 w 359"/>
                <a:gd name="T79" fmla="*/ 349 h 823"/>
                <a:gd name="T80" fmla="*/ 11 w 359"/>
                <a:gd name="T81" fmla="*/ 360 h 823"/>
                <a:gd name="T82" fmla="*/ 32 w 359"/>
                <a:gd name="T83" fmla="*/ 436 h 823"/>
                <a:gd name="T84" fmla="*/ 85 w 359"/>
                <a:gd name="T85" fmla="*/ 475 h 823"/>
                <a:gd name="T86" fmla="*/ 151 w 359"/>
                <a:gd name="T87" fmla="*/ 469 h 823"/>
                <a:gd name="T88" fmla="*/ 199 w 359"/>
                <a:gd name="T89" fmla="*/ 433 h 823"/>
                <a:gd name="T90" fmla="*/ 232 w 359"/>
                <a:gd name="T91" fmla="*/ 383 h 823"/>
                <a:gd name="T92" fmla="*/ 211 w 359"/>
                <a:gd name="T93" fmla="*/ 367 h 823"/>
                <a:gd name="T94" fmla="*/ 164 w 359"/>
                <a:gd name="T95" fmla="*/ 386 h 823"/>
                <a:gd name="T96" fmla="*/ 136 w 359"/>
                <a:gd name="T97" fmla="*/ 426 h 823"/>
                <a:gd name="T98" fmla="*/ 140 w 359"/>
                <a:gd name="T99" fmla="*/ 395 h 823"/>
                <a:gd name="T100" fmla="*/ 161 w 359"/>
                <a:gd name="T101" fmla="*/ 360 h 823"/>
                <a:gd name="T102" fmla="*/ 151 w 359"/>
                <a:gd name="T103" fmla="*/ 339 h 823"/>
                <a:gd name="T104" fmla="*/ 105 w 359"/>
                <a:gd name="T105" fmla="*/ 299 h 823"/>
                <a:gd name="T106" fmla="*/ 76 w 359"/>
                <a:gd name="T107" fmla="*/ 232 h 823"/>
                <a:gd name="T108" fmla="*/ 83 w 359"/>
                <a:gd name="T109" fmla="*/ 168 h 823"/>
                <a:gd name="T110" fmla="*/ 76 w 359"/>
                <a:gd name="T111" fmla="*/ 123 h 823"/>
                <a:gd name="T112" fmla="*/ 100 w 359"/>
                <a:gd name="T113" fmla="*/ 51 h 823"/>
                <a:gd name="T114" fmla="*/ 132 w 359"/>
                <a:gd name="T115" fmla="*/ 26 h 823"/>
                <a:gd name="T116" fmla="*/ 162 w 359"/>
                <a:gd name="T117" fmla="*/ 11 h 823"/>
                <a:gd name="T118" fmla="*/ 232 w 359"/>
                <a:gd name="T119" fmla="*/ 1 h 823"/>
                <a:gd name="T120" fmla="*/ 313 w 359"/>
                <a:gd name="T121" fmla="*/ 35 h 823"/>
                <a:gd name="T122" fmla="*/ 342 w 359"/>
                <a:gd name="T123" fmla="*/ 88 h 823"/>
                <a:gd name="T124" fmla="*/ 359 w 359"/>
                <a:gd name="T125" fmla="*/ 20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9" h="823">
                  <a:moveTo>
                    <a:pt x="354" y="239"/>
                  </a:moveTo>
                  <a:lnTo>
                    <a:pt x="350" y="247"/>
                  </a:lnTo>
                  <a:lnTo>
                    <a:pt x="346" y="256"/>
                  </a:lnTo>
                  <a:lnTo>
                    <a:pt x="343" y="263"/>
                  </a:lnTo>
                  <a:lnTo>
                    <a:pt x="334" y="262"/>
                  </a:lnTo>
                  <a:lnTo>
                    <a:pt x="336" y="250"/>
                  </a:lnTo>
                  <a:lnTo>
                    <a:pt x="338" y="241"/>
                  </a:lnTo>
                  <a:lnTo>
                    <a:pt x="339" y="232"/>
                  </a:lnTo>
                  <a:lnTo>
                    <a:pt x="341" y="221"/>
                  </a:lnTo>
                  <a:lnTo>
                    <a:pt x="341" y="200"/>
                  </a:lnTo>
                  <a:lnTo>
                    <a:pt x="339" y="179"/>
                  </a:lnTo>
                  <a:lnTo>
                    <a:pt x="337" y="157"/>
                  </a:lnTo>
                  <a:lnTo>
                    <a:pt x="335" y="136"/>
                  </a:lnTo>
                  <a:lnTo>
                    <a:pt x="330" y="117"/>
                  </a:lnTo>
                  <a:lnTo>
                    <a:pt x="325" y="97"/>
                  </a:lnTo>
                  <a:lnTo>
                    <a:pt x="316" y="79"/>
                  </a:lnTo>
                  <a:lnTo>
                    <a:pt x="306" y="61"/>
                  </a:lnTo>
                  <a:lnTo>
                    <a:pt x="299" y="52"/>
                  </a:lnTo>
                  <a:lnTo>
                    <a:pt x="290" y="44"/>
                  </a:lnTo>
                  <a:lnTo>
                    <a:pt x="282" y="38"/>
                  </a:lnTo>
                  <a:lnTo>
                    <a:pt x="272" y="32"/>
                  </a:lnTo>
                  <a:lnTo>
                    <a:pt x="262" y="29"/>
                  </a:lnTo>
                  <a:lnTo>
                    <a:pt x="252" y="26"/>
                  </a:lnTo>
                  <a:lnTo>
                    <a:pt x="240" y="24"/>
                  </a:lnTo>
                  <a:lnTo>
                    <a:pt x="230" y="23"/>
                  </a:lnTo>
                  <a:lnTo>
                    <a:pt x="216" y="23"/>
                  </a:lnTo>
                  <a:lnTo>
                    <a:pt x="201" y="24"/>
                  </a:lnTo>
                  <a:lnTo>
                    <a:pt x="189" y="27"/>
                  </a:lnTo>
                  <a:lnTo>
                    <a:pt x="176" y="30"/>
                  </a:lnTo>
                  <a:lnTo>
                    <a:pt x="164" y="35"/>
                  </a:lnTo>
                  <a:lnTo>
                    <a:pt x="154" y="39"/>
                  </a:lnTo>
                  <a:lnTo>
                    <a:pt x="146" y="44"/>
                  </a:lnTo>
                  <a:lnTo>
                    <a:pt x="140" y="49"/>
                  </a:lnTo>
                  <a:lnTo>
                    <a:pt x="130" y="58"/>
                  </a:lnTo>
                  <a:lnTo>
                    <a:pt x="120" y="68"/>
                  </a:lnTo>
                  <a:lnTo>
                    <a:pt x="112" y="81"/>
                  </a:lnTo>
                  <a:lnTo>
                    <a:pt x="105" y="94"/>
                  </a:lnTo>
                  <a:lnTo>
                    <a:pt x="100" y="110"/>
                  </a:lnTo>
                  <a:lnTo>
                    <a:pt x="97" y="127"/>
                  </a:lnTo>
                  <a:lnTo>
                    <a:pt x="97" y="145"/>
                  </a:lnTo>
                  <a:lnTo>
                    <a:pt x="99" y="167"/>
                  </a:lnTo>
                  <a:lnTo>
                    <a:pt x="98" y="178"/>
                  </a:lnTo>
                  <a:lnTo>
                    <a:pt x="97" y="193"/>
                  </a:lnTo>
                  <a:lnTo>
                    <a:pt x="95" y="211"/>
                  </a:lnTo>
                  <a:lnTo>
                    <a:pt x="97" y="232"/>
                  </a:lnTo>
                  <a:lnTo>
                    <a:pt x="101" y="253"/>
                  </a:lnTo>
                  <a:lnTo>
                    <a:pt x="108" y="273"/>
                  </a:lnTo>
                  <a:lnTo>
                    <a:pt x="122" y="291"/>
                  </a:lnTo>
                  <a:lnTo>
                    <a:pt x="141" y="306"/>
                  </a:lnTo>
                  <a:lnTo>
                    <a:pt x="175" y="322"/>
                  </a:lnTo>
                  <a:lnTo>
                    <a:pt x="207" y="334"/>
                  </a:lnTo>
                  <a:lnTo>
                    <a:pt x="235" y="342"/>
                  </a:lnTo>
                  <a:lnTo>
                    <a:pt x="260" y="346"/>
                  </a:lnTo>
                  <a:lnTo>
                    <a:pt x="281" y="346"/>
                  </a:lnTo>
                  <a:lnTo>
                    <a:pt x="297" y="344"/>
                  </a:lnTo>
                  <a:lnTo>
                    <a:pt x="310" y="339"/>
                  </a:lnTo>
                  <a:lnTo>
                    <a:pt x="315" y="331"/>
                  </a:lnTo>
                  <a:lnTo>
                    <a:pt x="320" y="316"/>
                  </a:lnTo>
                  <a:lnTo>
                    <a:pt x="323" y="297"/>
                  </a:lnTo>
                  <a:lnTo>
                    <a:pt x="327" y="284"/>
                  </a:lnTo>
                  <a:lnTo>
                    <a:pt x="331" y="278"/>
                  </a:lnTo>
                  <a:lnTo>
                    <a:pt x="335" y="289"/>
                  </a:lnTo>
                  <a:lnTo>
                    <a:pt x="336" y="316"/>
                  </a:lnTo>
                  <a:lnTo>
                    <a:pt x="331" y="346"/>
                  </a:lnTo>
                  <a:lnTo>
                    <a:pt x="318" y="368"/>
                  </a:lnTo>
                  <a:lnTo>
                    <a:pt x="312" y="370"/>
                  </a:lnTo>
                  <a:lnTo>
                    <a:pt x="305" y="371"/>
                  </a:lnTo>
                  <a:lnTo>
                    <a:pt x="299" y="372"/>
                  </a:lnTo>
                  <a:lnTo>
                    <a:pt x="292" y="373"/>
                  </a:lnTo>
                  <a:lnTo>
                    <a:pt x="285" y="373"/>
                  </a:lnTo>
                  <a:lnTo>
                    <a:pt x="278" y="375"/>
                  </a:lnTo>
                  <a:lnTo>
                    <a:pt x="273" y="375"/>
                  </a:lnTo>
                  <a:lnTo>
                    <a:pt x="266" y="376"/>
                  </a:lnTo>
                  <a:lnTo>
                    <a:pt x="252" y="400"/>
                  </a:lnTo>
                  <a:lnTo>
                    <a:pt x="237" y="420"/>
                  </a:lnTo>
                  <a:lnTo>
                    <a:pt x="222" y="437"/>
                  </a:lnTo>
                  <a:lnTo>
                    <a:pt x="208" y="451"/>
                  </a:lnTo>
                  <a:lnTo>
                    <a:pt x="196" y="461"/>
                  </a:lnTo>
                  <a:lnTo>
                    <a:pt x="185" y="469"/>
                  </a:lnTo>
                  <a:lnTo>
                    <a:pt x="178" y="474"/>
                  </a:lnTo>
                  <a:lnTo>
                    <a:pt x="175" y="477"/>
                  </a:lnTo>
                  <a:lnTo>
                    <a:pt x="170" y="486"/>
                  </a:lnTo>
                  <a:lnTo>
                    <a:pt x="166" y="494"/>
                  </a:lnTo>
                  <a:lnTo>
                    <a:pt x="160" y="504"/>
                  </a:lnTo>
                  <a:lnTo>
                    <a:pt x="153" y="512"/>
                  </a:lnTo>
                  <a:lnTo>
                    <a:pt x="146" y="520"/>
                  </a:lnTo>
                  <a:lnTo>
                    <a:pt x="138" y="528"/>
                  </a:lnTo>
                  <a:lnTo>
                    <a:pt x="130" y="536"/>
                  </a:lnTo>
                  <a:lnTo>
                    <a:pt x="123" y="543"/>
                  </a:lnTo>
                  <a:lnTo>
                    <a:pt x="128" y="547"/>
                  </a:lnTo>
                  <a:lnTo>
                    <a:pt x="131" y="552"/>
                  </a:lnTo>
                  <a:lnTo>
                    <a:pt x="133" y="555"/>
                  </a:lnTo>
                  <a:lnTo>
                    <a:pt x="138" y="558"/>
                  </a:lnTo>
                  <a:lnTo>
                    <a:pt x="144" y="552"/>
                  </a:lnTo>
                  <a:lnTo>
                    <a:pt x="153" y="541"/>
                  </a:lnTo>
                  <a:lnTo>
                    <a:pt x="166" y="524"/>
                  </a:lnTo>
                  <a:lnTo>
                    <a:pt x="179" y="508"/>
                  </a:lnTo>
                  <a:lnTo>
                    <a:pt x="194" y="491"/>
                  </a:lnTo>
                  <a:lnTo>
                    <a:pt x="208" y="477"/>
                  </a:lnTo>
                  <a:lnTo>
                    <a:pt x="219" y="468"/>
                  </a:lnTo>
                  <a:lnTo>
                    <a:pt x="227" y="466"/>
                  </a:lnTo>
                  <a:lnTo>
                    <a:pt x="228" y="468"/>
                  </a:lnTo>
                  <a:lnTo>
                    <a:pt x="230" y="470"/>
                  </a:lnTo>
                  <a:lnTo>
                    <a:pt x="231" y="474"/>
                  </a:lnTo>
                  <a:lnTo>
                    <a:pt x="231" y="477"/>
                  </a:lnTo>
                  <a:lnTo>
                    <a:pt x="224" y="492"/>
                  </a:lnTo>
                  <a:lnTo>
                    <a:pt x="213" y="508"/>
                  </a:lnTo>
                  <a:lnTo>
                    <a:pt x="200" y="527"/>
                  </a:lnTo>
                  <a:lnTo>
                    <a:pt x="186" y="544"/>
                  </a:lnTo>
                  <a:lnTo>
                    <a:pt x="173" y="560"/>
                  </a:lnTo>
                  <a:lnTo>
                    <a:pt x="160" y="574"/>
                  </a:lnTo>
                  <a:lnTo>
                    <a:pt x="151" y="583"/>
                  </a:lnTo>
                  <a:lnTo>
                    <a:pt x="144" y="588"/>
                  </a:lnTo>
                  <a:lnTo>
                    <a:pt x="138" y="611"/>
                  </a:lnTo>
                  <a:lnTo>
                    <a:pt x="132" y="635"/>
                  </a:lnTo>
                  <a:lnTo>
                    <a:pt x="125" y="658"/>
                  </a:lnTo>
                  <a:lnTo>
                    <a:pt x="118" y="681"/>
                  </a:lnTo>
                  <a:lnTo>
                    <a:pt x="120" y="701"/>
                  </a:lnTo>
                  <a:lnTo>
                    <a:pt x="121" y="744"/>
                  </a:lnTo>
                  <a:lnTo>
                    <a:pt x="121" y="793"/>
                  </a:lnTo>
                  <a:lnTo>
                    <a:pt x="116" y="823"/>
                  </a:lnTo>
                  <a:lnTo>
                    <a:pt x="112" y="822"/>
                  </a:lnTo>
                  <a:lnTo>
                    <a:pt x="108" y="820"/>
                  </a:lnTo>
                  <a:lnTo>
                    <a:pt x="105" y="818"/>
                  </a:lnTo>
                  <a:lnTo>
                    <a:pt x="103" y="814"/>
                  </a:lnTo>
                  <a:lnTo>
                    <a:pt x="101" y="785"/>
                  </a:lnTo>
                  <a:lnTo>
                    <a:pt x="101" y="740"/>
                  </a:lnTo>
                  <a:lnTo>
                    <a:pt x="101" y="699"/>
                  </a:lnTo>
                  <a:lnTo>
                    <a:pt x="101" y="681"/>
                  </a:lnTo>
                  <a:lnTo>
                    <a:pt x="107" y="657"/>
                  </a:lnTo>
                  <a:lnTo>
                    <a:pt x="113" y="633"/>
                  </a:lnTo>
                  <a:lnTo>
                    <a:pt x="117" y="608"/>
                  </a:lnTo>
                  <a:lnTo>
                    <a:pt x="120" y="583"/>
                  </a:lnTo>
                  <a:lnTo>
                    <a:pt x="115" y="576"/>
                  </a:lnTo>
                  <a:lnTo>
                    <a:pt x="109" y="569"/>
                  </a:lnTo>
                  <a:lnTo>
                    <a:pt x="105" y="561"/>
                  </a:lnTo>
                  <a:lnTo>
                    <a:pt x="100" y="554"/>
                  </a:lnTo>
                  <a:lnTo>
                    <a:pt x="97" y="546"/>
                  </a:lnTo>
                  <a:lnTo>
                    <a:pt x="95" y="538"/>
                  </a:lnTo>
                  <a:lnTo>
                    <a:pt x="98" y="530"/>
                  </a:lnTo>
                  <a:lnTo>
                    <a:pt x="102" y="521"/>
                  </a:lnTo>
                  <a:lnTo>
                    <a:pt x="110" y="515"/>
                  </a:lnTo>
                  <a:lnTo>
                    <a:pt x="118" y="508"/>
                  </a:lnTo>
                  <a:lnTo>
                    <a:pt x="125" y="501"/>
                  </a:lnTo>
                  <a:lnTo>
                    <a:pt x="131" y="492"/>
                  </a:lnTo>
                  <a:lnTo>
                    <a:pt x="118" y="493"/>
                  </a:lnTo>
                  <a:lnTo>
                    <a:pt x="105" y="494"/>
                  </a:lnTo>
                  <a:lnTo>
                    <a:pt x="92" y="494"/>
                  </a:lnTo>
                  <a:lnTo>
                    <a:pt x="78" y="493"/>
                  </a:lnTo>
                  <a:lnTo>
                    <a:pt x="65" y="490"/>
                  </a:lnTo>
                  <a:lnTo>
                    <a:pt x="53" y="485"/>
                  </a:lnTo>
                  <a:lnTo>
                    <a:pt x="40" y="476"/>
                  </a:lnTo>
                  <a:lnTo>
                    <a:pt x="29" y="463"/>
                  </a:lnTo>
                  <a:lnTo>
                    <a:pt x="21" y="448"/>
                  </a:lnTo>
                  <a:lnTo>
                    <a:pt x="15" y="433"/>
                  </a:lnTo>
                  <a:lnTo>
                    <a:pt x="8" y="417"/>
                  </a:lnTo>
                  <a:lnTo>
                    <a:pt x="4" y="400"/>
                  </a:lnTo>
                  <a:lnTo>
                    <a:pt x="1" y="384"/>
                  </a:lnTo>
                  <a:lnTo>
                    <a:pt x="0" y="367"/>
                  </a:lnTo>
                  <a:lnTo>
                    <a:pt x="0" y="349"/>
                  </a:lnTo>
                  <a:lnTo>
                    <a:pt x="3" y="331"/>
                  </a:lnTo>
                  <a:lnTo>
                    <a:pt x="6" y="334"/>
                  </a:lnTo>
                  <a:lnTo>
                    <a:pt x="8" y="345"/>
                  </a:lnTo>
                  <a:lnTo>
                    <a:pt x="11" y="360"/>
                  </a:lnTo>
                  <a:lnTo>
                    <a:pt x="15" y="378"/>
                  </a:lnTo>
                  <a:lnTo>
                    <a:pt x="19" y="398"/>
                  </a:lnTo>
                  <a:lnTo>
                    <a:pt x="25" y="417"/>
                  </a:lnTo>
                  <a:lnTo>
                    <a:pt x="32" y="436"/>
                  </a:lnTo>
                  <a:lnTo>
                    <a:pt x="41" y="451"/>
                  </a:lnTo>
                  <a:lnTo>
                    <a:pt x="54" y="462"/>
                  </a:lnTo>
                  <a:lnTo>
                    <a:pt x="69" y="470"/>
                  </a:lnTo>
                  <a:lnTo>
                    <a:pt x="85" y="475"/>
                  </a:lnTo>
                  <a:lnTo>
                    <a:pt x="102" y="476"/>
                  </a:lnTo>
                  <a:lnTo>
                    <a:pt x="120" y="476"/>
                  </a:lnTo>
                  <a:lnTo>
                    <a:pt x="136" y="474"/>
                  </a:lnTo>
                  <a:lnTo>
                    <a:pt x="151" y="469"/>
                  </a:lnTo>
                  <a:lnTo>
                    <a:pt x="164" y="463"/>
                  </a:lnTo>
                  <a:lnTo>
                    <a:pt x="176" y="456"/>
                  </a:lnTo>
                  <a:lnTo>
                    <a:pt x="189" y="445"/>
                  </a:lnTo>
                  <a:lnTo>
                    <a:pt x="199" y="433"/>
                  </a:lnTo>
                  <a:lnTo>
                    <a:pt x="209" y="420"/>
                  </a:lnTo>
                  <a:lnTo>
                    <a:pt x="219" y="406"/>
                  </a:lnTo>
                  <a:lnTo>
                    <a:pt x="227" y="393"/>
                  </a:lnTo>
                  <a:lnTo>
                    <a:pt x="232" y="383"/>
                  </a:lnTo>
                  <a:lnTo>
                    <a:pt x="236" y="375"/>
                  </a:lnTo>
                  <a:lnTo>
                    <a:pt x="228" y="371"/>
                  </a:lnTo>
                  <a:lnTo>
                    <a:pt x="220" y="369"/>
                  </a:lnTo>
                  <a:lnTo>
                    <a:pt x="211" y="367"/>
                  </a:lnTo>
                  <a:lnTo>
                    <a:pt x="202" y="363"/>
                  </a:lnTo>
                  <a:lnTo>
                    <a:pt x="189" y="367"/>
                  </a:lnTo>
                  <a:lnTo>
                    <a:pt x="176" y="376"/>
                  </a:lnTo>
                  <a:lnTo>
                    <a:pt x="164" y="386"/>
                  </a:lnTo>
                  <a:lnTo>
                    <a:pt x="155" y="399"/>
                  </a:lnTo>
                  <a:lnTo>
                    <a:pt x="146" y="410"/>
                  </a:lnTo>
                  <a:lnTo>
                    <a:pt x="140" y="420"/>
                  </a:lnTo>
                  <a:lnTo>
                    <a:pt x="136" y="426"/>
                  </a:lnTo>
                  <a:lnTo>
                    <a:pt x="135" y="428"/>
                  </a:lnTo>
                  <a:lnTo>
                    <a:pt x="136" y="417"/>
                  </a:lnTo>
                  <a:lnTo>
                    <a:pt x="138" y="406"/>
                  </a:lnTo>
                  <a:lnTo>
                    <a:pt x="140" y="395"/>
                  </a:lnTo>
                  <a:lnTo>
                    <a:pt x="144" y="385"/>
                  </a:lnTo>
                  <a:lnTo>
                    <a:pt x="148" y="376"/>
                  </a:lnTo>
                  <a:lnTo>
                    <a:pt x="153" y="368"/>
                  </a:lnTo>
                  <a:lnTo>
                    <a:pt x="161" y="360"/>
                  </a:lnTo>
                  <a:lnTo>
                    <a:pt x="169" y="353"/>
                  </a:lnTo>
                  <a:lnTo>
                    <a:pt x="167" y="349"/>
                  </a:lnTo>
                  <a:lnTo>
                    <a:pt x="160" y="344"/>
                  </a:lnTo>
                  <a:lnTo>
                    <a:pt x="151" y="339"/>
                  </a:lnTo>
                  <a:lnTo>
                    <a:pt x="144" y="334"/>
                  </a:lnTo>
                  <a:lnTo>
                    <a:pt x="130" y="324"/>
                  </a:lnTo>
                  <a:lnTo>
                    <a:pt x="116" y="311"/>
                  </a:lnTo>
                  <a:lnTo>
                    <a:pt x="105" y="299"/>
                  </a:lnTo>
                  <a:lnTo>
                    <a:pt x="94" y="284"/>
                  </a:lnTo>
                  <a:lnTo>
                    <a:pt x="85" y="267"/>
                  </a:lnTo>
                  <a:lnTo>
                    <a:pt x="79" y="250"/>
                  </a:lnTo>
                  <a:lnTo>
                    <a:pt x="76" y="232"/>
                  </a:lnTo>
                  <a:lnTo>
                    <a:pt x="76" y="213"/>
                  </a:lnTo>
                  <a:lnTo>
                    <a:pt x="79" y="198"/>
                  </a:lnTo>
                  <a:lnTo>
                    <a:pt x="82" y="182"/>
                  </a:lnTo>
                  <a:lnTo>
                    <a:pt x="83" y="168"/>
                  </a:lnTo>
                  <a:lnTo>
                    <a:pt x="82" y="160"/>
                  </a:lnTo>
                  <a:lnTo>
                    <a:pt x="78" y="152"/>
                  </a:lnTo>
                  <a:lnTo>
                    <a:pt x="77" y="140"/>
                  </a:lnTo>
                  <a:lnTo>
                    <a:pt x="76" y="123"/>
                  </a:lnTo>
                  <a:lnTo>
                    <a:pt x="78" y="105"/>
                  </a:lnTo>
                  <a:lnTo>
                    <a:pt x="82" y="87"/>
                  </a:lnTo>
                  <a:lnTo>
                    <a:pt x="89" y="68"/>
                  </a:lnTo>
                  <a:lnTo>
                    <a:pt x="100" y="51"/>
                  </a:lnTo>
                  <a:lnTo>
                    <a:pt x="115" y="36"/>
                  </a:lnTo>
                  <a:lnTo>
                    <a:pt x="120" y="32"/>
                  </a:lnTo>
                  <a:lnTo>
                    <a:pt x="125" y="29"/>
                  </a:lnTo>
                  <a:lnTo>
                    <a:pt x="132" y="26"/>
                  </a:lnTo>
                  <a:lnTo>
                    <a:pt x="139" y="22"/>
                  </a:lnTo>
                  <a:lnTo>
                    <a:pt x="146" y="19"/>
                  </a:lnTo>
                  <a:lnTo>
                    <a:pt x="154" y="15"/>
                  </a:lnTo>
                  <a:lnTo>
                    <a:pt x="162" y="11"/>
                  </a:lnTo>
                  <a:lnTo>
                    <a:pt x="170" y="7"/>
                  </a:lnTo>
                  <a:lnTo>
                    <a:pt x="190" y="3"/>
                  </a:lnTo>
                  <a:lnTo>
                    <a:pt x="211" y="0"/>
                  </a:lnTo>
                  <a:lnTo>
                    <a:pt x="232" y="1"/>
                  </a:lnTo>
                  <a:lnTo>
                    <a:pt x="255" y="5"/>
                  </a:lnTo>
                  <a:lnTo>
                    <a:pt x="276" y="12"/>
                  </a:lnTo>
                  <a:lnTo>
                    <a:pt x="297" y="21"/>
                  </a:lnTo>
                  <a:lnTo>
                    <a:pt x="313" y="35"/>
                  </a:lnTo>
                  <a:lnTo>
                    <a:pt x="327" y="52"/>
                  </a:lnTo>
                  <a:lnTo>
                    <a:pt x="329" y="57"/>
                  </a:lnTo>
                  <a:lnTo>
                    <a:pt x="335" y="69"/>
                  </a:lnTo>
                  <a:lnTo>
                    <a:pt x="342" y="88"/>
                  </a:lnTo>
                  <a:lnTo>
                    <a:pt x="349" y="111"/>
                  </a:lnTo>
                  <a:lnTo>
                    <a:pt x="354" y="138"/>
                  </a:lnTo>
                  <a:lnTo>
                    <a:pt x="359" y="171"/>
                  </a:lnTo>
                  <a:lnTo>
                    <a:pt x="359" y="204"/>
                  </a:lnTo>
                  <a:lnTo>
                    <a:pt x="354"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1" name="Freeform 605"/>
            <p:cNvSpPr>
              <a:spLocks/>
            </p:cNvSpPr>
            <p:nvPr/>
          </p:nvSpPr>
          <p:spPr bwMode="auto">
            <a:xfrm>
              <a:off x="4373" y="1888"/>
              <a:ext cx="82" cy="83"/>
            </a:xfrm>
            <a:custGeom>
              <a:avLst/>
              <a:gdLst>
                <a:gd name="T0" fmla="*/ 121 w 165"/>
                <a:gd name="T1" fmla="*/ 30 h 164"/>
                <a:gd name="T2" fmla="*/ 136 w 165"/>
                <a:gd name="T3" fmla="*/ 33 h 164"/>
                <a:gd name="T4" fmla="*/ 145 w 165"/>
                <a:gd name="T5" fmla="*/ 37 h 164"/>
                <a:gd name="T6" fmla="*/ 147 w 165"/>
                <a:gd name="T7" fmla="*/ 41 h 164"/>
                <a:gd name="T8" fmla="*/ 143 w 165"/>
                <a:gd name="T9" fmla="*/ 47 h 164"/>
                <a:gd name="T10" fmla="*/ 133 w 165"/>
                <a:gd name="T11" fmla="*/ 48 h 164"/>
                <a:gd name="T12" fmla="*/ 137 w 165"/>
                <a:gd name="T13" fmla="*/ 62 h 164"/>
                <a:gd name="T14" fmla="*/ 151 w 165"/>
                <a:gd name="T15" fmla="*/ 95 h 164"/>
                <a:gd name="T16" fmla="*/ 160 w 165"/>
                <a:gd name="T17" fmla="*/ 131 h 164"/>
                <a:gd name="T18" fmla="*/ 165 w 165"/>
                <a:gd name="T19" fmla="*/ 156 h 164"/>
                <a:gd name="T20" fmla="*/ 162 w 165"/>
                <a:gd name="T21" fmla="*/ 163 h 164"/>
                <a:gd name="T22" fmla="*/ 159 w 165"/>
                <a:gd name="T23" fmla="*/ 163 h 164"/>
                <a:gd name="T24" fmla="*/ 152 w 165"/>
                <a:gd name="T25" fmla="*/ 156 h 164"/>
                <a:gd name="T26" fmla="*/ 143 w 165"/>
                <a:gd name="T27" fmla="*/ 126 h 164"/>
                <a:gd name="T28" fmla="*/ 130 w 165"/>
                <a:gd name="T29" fmla="*/ 88 h 164"/>
                <a:gd name="T30" fmla="*/ 115 w 165"/>
                <a:gd name="T31" fmla="*/ 56 h 164"/>
                <a:gd name="T32" fmla="*/ 92 w 165"/>
                <a:gd name="T33" fmla="*/ 45 h 164"/>
                <a:gd name="T34" fmla="*/ 66 w 165"/>
                <a:gd name="T35" fmla="*/ 49 h 164"/>
                <a:gd name="T36" fmla="*/ 43 w 165"/>
                <a:gd name="T37" fmla="*/ 62 h 164"/>
                <a:gd name="T38" fmla="*/ 22 w 165"/>
                <a:gd name="T39" fmla="*/ 78 h 164"/>
                <a:gd name="T40" fmla="*/ 8 w 165"/>
                <a:gd name="T41" fmla="*/ 87 h 164"/>
                <a:gd name="T42" fmla="*/ 0 w 165"/>
                <a:gd name="T43" fmla="*/ 85 h 164"/>
                <a:gd name="T44" fmla="*/ 5 w 165"/>
                <a:gd name="T45" fmla="*/ 72 h 164"/>
                <a:gd name="T46" fmla="*/ 21 w 165"/>
                <a:gd name="T47" fmla="*/ 59 h 164"/>
                <a:gd name="T48" fmla="*/ 39 w 165"/>
                <a:gd name="T49" fmla="*/ 47 h 164"/>
                <a:gd name="T50" fmla="*/ 56 w 165"/>
                <a:gd name="T51" fmla="*/ 38 h 164"/>
                <a:gd name="T52" fmla="*/ 76 w 165"/>
                <a:gd name="T53" fmla="*/ 32 h 164"/>
                <a:gd name="T54" fmla="*/ 95 w 165"/>
                <a:gd name="T55" fmla="*/ 30 h 164"/>
                <a:gd name="T56" fmla="*/ 104 w 165"/>
                <a:gd name="T57" fmla="*/ 22 h 164"/>
                <a:gd name="T58" fmla="*/ 92 w 165"/>
                <a:gd name="T59" fmla="*/ 8 h 164"/>
                <a:gd name="T60" fmla="*/ 105 w 165"/>
                <a:gd name="T61" fmla="*/ 2 h 164"/>
                <a:gd name="T62" fmla="*/ 114 w 165"/>
                <a:gd name="T63"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4">
                  <a:moveTo>
                    <a:pt x="120" y="20"/>
                  </a:moveTo>
                  <a:lnTo>
                    <a:pt x="121" y="30"/>
                  </a:lnTo>
                  <a:lnTo>
                    <a:pt x="128" y="32"/>
                  </a:lnTo>
                  <a:lnTo>
                    <a:pt x="136" y="33"/>
                  </a:lnTo>
                  <a:lnTo>
                    <a:pt x="145" y="34"/>
                  </a:lnTo>
                  <a:lnTo>
                    <a:pt x="145" y="37"/>
                  </a:lnTo>
                  <a:lnTo>
                    <a:pt x="146" y="39"/>
                  </a:lnTo>
                  <a:lnTo>
                    <a:pt x="147" y="41"/>
                  </a:lnTo>
                  <a:lnTo>
                    <a:pt x="147" y="45"/>
                  </a:lnTo>
                  <a:lnTo>
                    <a:pt x="143" y="47"/>
                  </a:lnTo>
                  <a:lnTo>
                    <a:pt x="138" y="48"/>
                  </a:lnTo>
                  <a:lnTo>
                    <a:pt x="133" y="48"/>
                  </a:lnTo>
                  <a:lnTo>
                    <a:pt x="129" y="49"/>
                  </a:lnTo>
                  <a:lnTo>
                    <a:pt x="137" y="62"/>
                  </a:lnTo>
                  <a:lnTo>
                    <a:pt x="144" y="78"/>
                  </a:lnTo>
                  <a:lnTo>
                    <a:pt x="151" y="95"/>
                  </a:lnTo>
                  <a:lnTo>
                    <a:pt x="155" y="114"/>
                  </a:lnTo>
                  <a:lnTo>
                    <a:pt x="160" y="131"/>
                  </a:lnTo>
                  <a:lnTo>
                    <a:pt x="163" y="146"/>
                  </a:lnTo>
                  <a:lnTo>
                    <a:pt x="165" y="156"/>
                  </a:lnTo>
                  <a:lnTo>
                    <a:pt x="165" y="162"/>
                  </a:lnTo>
                  <a:lnTo>
                    <a:pt x="162" y="163"/>
                  </a:lnTo>
                  <a:lnTo>
                    <a:pt x="161" y="164"/>
                  </a:lnTo>
                  <a:lnTo>
                    <a:pt x="159" y="163"/>
                  </a:lnTo>
                  <a:lnTo>
                    <a:pt x="156" y="163"/>
                  </a:lnTo>
                  <a:lnTo>
                    <a:pt x="152" y="156"/>
                  </a:lnTo>
                  <a:lnTo>
                    <a:pt x="147" y="144"/>
                  </a:lnTo>
                  <a:lnTo>
                    <a:pt x="143" y="126"/>
                  </a:lnTo>
                  <a:lnTo>
                    <a:pt x="137" y="108"/>
                  </a:lnTo>
                  <a:lnTo>
                    <a:pt x="130" y="88"/>
                  </a:lnTo>
                  <a:lnTo>
                    <a:pt x="123" y="70"/>
                  </a:lnTo>
                  <a:lnTo>
                    <a:pt x="115" y="56"/>
                  </a:lnTo>
                  <a:lnTo>
                    <a:pt x="106" y="46"/>
                  </a:lnTo>
                  <a:lnTo>
                    <a:pt x="92" y="45"/>
                  </a:lnTo>
                  <a:lnTo>
                    <a:pt x="78" y="46"/>
                  </a:lnTo>
                  <a:lnTo>
                    <a:pt x="66" y="49"/>
                  </a:lnTo>
                  <a:lnTo>
                    <a:pt x="54" y="55"/>
                  </a:lnTo>
                  <a:lnTo>
                    <a:pt x="43" y="62"/>
                  </a:lnTo>
                  <a:lnTo>
                    <a:pt x="32" y="70"/>
                  </a:lnTo>
                  <a:lnTo>
                    <a:pt x="22" y="78"/>
                  </a:lnTo>
                  <a:lnTo>
                    <a:pt x="13" y="86"/>
                  </a:lnTo>
                  <a:lnTo>
                    <a:pt x="8" y="87"/>
                  </a:lnTo>
                  <a:lnTo>
                    <a:pt x="3" y="87"/>
                  </a:lnTo>
                  <a:lnTo>
                    <a:pt x="0" y="85"/>
                  </a:lnTo>
                  <a:lnTo>
                    <a:pt x="0" y="80"/>
                  </a:lnTo>
                  <a:lnTo>
                    <a:pt x="5" y="72"/>
                  </a:lnTo>
                  <a:lnTo>
                    <a:pt x="13" y="64"/>
                  </a:lnTo>
                  <a:lnTo>
                    <a:pt x="21" y="59"/>
                  </a:lnTo>
                  <a:lnTo>
                    <a:pt x="30" y="53"/>
                  </a:lnTo>
                  <a:lnTo>
                    <a:pt x="39" y="47"/>
                  </a:lnTo>
                  <a:lnTo>
                    <a:pt x="47" y="42"/>
                  </a:lnTo>
                  <a:lnTo>
                    <a:pt x="56" y="38"/>
                  </a:lnTo>
                  <a:lnTo>
                    <a:pt x="66" y="34"/>
                  </a:lnTo>
                  <a:lnTo>
                    <a:pt x="76" y="32"/>
                  </a:lnTo>
                  <a:lnTo>
                    <a:pt x="85" y="31"/>
                  </a:lnTo>
                  <a:lnTo>
                    <a:pt x="95" y="30"/>
                  </a:lnTo>
                  <a:lnTo>
                    <a:pt x="107" y="30"/>
                  </a:lnTo>
                  <a:lnTo>
                    <a:pt x="104" y="22"/>
                  </a:lnTo>
                  <a:lnTo>
                    <a:pt x="97" y="15"/>
                  </a:lnTo>
                  <a:lnTo>
                    <a:pt x="92" y="8"/>
                  </a:lnTo>
                  <a:lnTo>
                    <a:pt x="97" y="0"/>
                  </a:lnTo>
                  <a:lnTo>
                    <a:pt x="105" y="2"/>
                  </a:lnTo>
                  <a:lnTo>
                    <a:pt x="109" y="7"/>
                  </a:lnTo>
                  <a:lnTo>
                    <a:pt x="114" y="14"/>
                  </a:lnTo>
                  <a:lnTo>
                    <a:pt x="1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2" name="Freeform 606"/>
            <p:cNvSpPr>
              <a:spLocks/>
            </p:cNvSpPr>
            <p:nvPr/>
          </p:nvSpPr>
          <p:spPr bwMode="auto">
            <a:xfrm>
              <a:off x="4292" y="1910"/>
              <a:ext cx="44" cy="84"/>
            </a:xfrm>
            <a:custGeom>
              <a:avLst/>
              <a:gdLst>
                <a:gd name="T0" fmla="*/ 87 w 87"/>
                <a:gd name="T1" fmla="*/ 2 h 170"/>
                <a:gd name="T2" fmla="*/ 86 w 87"/>
                <a:gd name="T3" fmla="*/ 4 h 170"/>
                <a:gd name="T4" fmla="*/ 82 w 87"/>
                <a:gd name="T5" fmla="*/ 7 h 170"/>
                <a:gd name="T6" fmla="*/ 77 w 87"/>
                <a:gd name="T7" fmla="*/ 12 h 170"/>
                <a:gd name="T8" fmla="*/ 70 w 87"/>
                <a:gd name="T9" fmla="*/ 18 h 170"/>
                <a:gd name="T10" fmla="*/ 63 w 87"/>
                <a:gd name="T11" fmla="*/ 25 h 170"/>
                <a:gd name="T12" fmla="*/ 57 w 87"/>
                <a:gd name="T13" fmla="*/ 31 h 170"/>
                <a:gd name="T14" fmla="*/ 51 w 87"/>
                <a:gd name="T15" fmla="*/ 41 h 170"/>
                <a:gd name="T16" fmla="*/ 48 w 87"/>
                <a:gd name="T17" fmla="*/ 50 h 170"/>
                <a:gd name="T18" fmla="*/ 56 w 87"/>
                <a:gd name="T19" fmla="*/ 57 h 170"/>
                <a:gd name="T20" fmla="*/ 63 w 87"/>
                <a:gd name="T21" fmla="*/ 68 h 170"/>
                <a:gd name="T22" fmla="*/ 69 w 87"/>
                <a:gd name="T23" fmla="*/ 79 h 170"/>
                <a:gd name="T24" fmla="*/ 72 w 87"/>
                <a:gd name="T25" fmla="*/ 83 h 170"/>
                <a:gd name="T26" fmla="*/ 69 w 87"/>
                <a:gd name="T27" fmla="*/ 91 h 170"/>
                <a:gd name="T28" fmla="*/ 63 w 87"/>
                <a:gd name="T29" fmla="*/ 96 h 170"/>
                <a:gd name="T30" fmla="*/ 57 w 87"/>
                <a:gd name="T31" fmla="*/ 101 h 170"/>
                <a:gd name="T32" fmla="*/ 55 w 87"/>
                <a:gd name="T33" fmla="*/ 109 h 170"/>
                <a:gd name="T34" fmla="*/ 55 w 87"/>
                <a:gd name="T35" fmla="*/ 105 h 170"/>
                <a:gd name="T36" fmla="*/ 55 w 87"/>
                <a:gd name="T37" fmla="*/ 95 h 170"/>
                <a:gd name="T38" fmla="*/ 54 w 87"/>
                <a:gd name="T39" fmla="*/ 83 h 170"/>
                <a:gd name="T40" fmla="*/ 49 w 87"/>
                <a:gd name="T41" fmla="*/ 73 h 170"/>
                <a:gd name="T42" fmla="*/ 42 w 87"/>
                <a:gd name="T43" fmla="*/ 71 h 170"/>
                <a:gd name="T44" fmla="*/ 36 w 87"/>
                <a:gd name="T45" fmla="*/ 72 h 170"/>
                <a:gd name="T46" fmla="*/ 30 w 87"/>
                <a:gd name="T47" fmla="*/ 74 h 170"/>
                <a:gd name="T48" fmla="*/ 24 w 87"/>
                <a:gd name="T49" fmla="*/ 81 h 170"/>
                <a:gd name="T50" fmla="*/ 18 w 87"/>
                <a:gd name="T51" fmla="*/ 97 h 170"/>
                <a:gd name="T52" fmla="*/ 17 w 87"/>
                <a:gd name="T53" fmla="*/ 122 h 170"/>
                <a:gd name="T54" fmla="*/ 17 w 87"/>
                <a:gd name="T55" fmla="*/ 149 h 170"/>
                <a:gd name="T56" fmla="*/ 15 w 87"/>
                <a:gd name="T57" fmla="*/ 170 h 170"/>
                <a:gd name="T58" fmla="*/ 10 w 87"/>
                <a:gd name="T59" fmla="*/ 163 h 170"/>
                <a:gd name="T60" fmla="*/ 3 w 87"/>
                <a:gd name="T61" fmla="*/ 136 h 170"/>
                <a:gd name="T62" fmla="*/ 0 w 87"/>
                <a:gd name="T63" fmla="*/ 102 h 170"/>
                <a:gd name="T64" fmla="*/ 4 w 87"/>
                <a:gd name="T65" fmla="*/ 74 h 170"/>
                <a:gd name="T66" fmla="*/ 15 w 87"/>
                <a:gd name="T67" fmla="*/ 52 h 170"/>
                <a:gd name="T68" fmla="*/ 27 w 87"/>
                <a:gd name="T69" fmla="*/ 35 h 170"/>
                <a:gd name="T70" fmla="*/ 40 w 87"/>
                <a:gd name="T71" fmla="*/ 21 h 170"/>
                <a:gd name="T72" fmla="*/ 54 w 87"/>
                <a:gd name="T73" fmla="*/ 12 h 170"/>
                <a:gd name="T74" fmla="*/ 65 w 87"/>
                <a:gd name="T75" fmla="*/ 5 h 170"/>
                <a:gd name="T76" fmla="*/ 76 w 87"/>
                <a:gd name="T77" fmla="*/ 2 h 170"/>
                <a:gd name="T78" fmla="*/ 84 w 87"/>
                <a:gd name="T79" fmla="*/ 0 h 170"/>
                <a:gd name="T80" fmla="*/ 87 w 87"/>
                <a:gd name="T81"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70">
                  <a:moveTo>
                    <a:pt x="87" y="2"/>
                  </a:moveTo>
                  <a:lnTo>
                    <a:pt x="86" y="4"/>
                  </a:lnTo>
                  <a:lnTo>
                    <a:pt x="82" y="7"/>
                  </a:lnTo>
                  <a:lnTo>
                    <a:pt x="77" y="12"/>
                  </a:lnTo>
                  <a:lnTo>
                    <a:pt x="70" y="18"/>
                  </a:lnTo>
                  <a:lnTo>
                    <a:pt x="63" y="25"/>
                  </a:lnTo>
                  <a:lnTo>
                    <a:pt x="57" y="31"/>
                  </a:lnTo>
                  <a:lnTo>
                    <a:pt x="51" y="41"/>
                  </a:lnTo>
                  <a:lnTo>
                    <a:pt x="48" y="50"/>
                  </a:lnTo>
                  <a:lnTo>
                    <a:pt x="56" y="57"/>
                  </a:lnTo>
                  <a:lnTo>
                    <a:pt x="63" y="68"/>
                  </a:lnTo>
                  <a:lnTo>
                    <a:pt x="69" y="79"/>
                  </a:lnTo>
                  <a:lnTo>
                    <a:pt x="72" y="83"/>
                  </a:lnTo>
                  <a:lnTo>
                    <a:pt x="69" y="91"/>
                  </a:lnTo>
                  <a:lnTo>
                    <a:pt x="63" y="96"/>
                  </a:lnTo>
                  <a:lnTo>
                    <a:pt x="57" y="101"/>
                  </a:lnTo>
                  <a:lnTo>
                    <a:pt x="55" y="109"/>
                  </a:lnTo>
                  <a:lnTo>
                    <a:pt x="55" y="105"/>
                  </a:lnTo>
                  <a:lnTo>
                    <a:pt x="55" y="95"/>
                  </a:lnTo>
                  <a:lnTo>
                    <a:pt x="54" y="83"/>
                  </a:lnTo>
                  <a:lnTo>
                    <a:pt x="49" y="73"/>
                  </a:lnTo>
                  <a:lnTo>
                    <a:pt x="42" y="71"/>
                  </a:lnTo>
                  <a:lnTo>
                    <a:pt x="36" y="72"/>
                  </a:lnTo>
                  <a:lnTo>
                    <a:pt x="30" y="74"/>
                  </a:lnTo>
                  <a:lnTo>
                    <a:pt x="24" y="81"/>
                  </a:lnTo>
                  <a:lnTo>
                    <a:pt x="18" y="97"/>
                  </a:lnTo>
                  <a:lnTo>
                    <a:pt x="17" y="122"/>
                  </a:lnTo>
                  <a:lnTo>
                    <a:pt x="17" y="149"/>
                  </a:lnTo>
                  <a:lnTo>
                    <a:pt x="15" y="170"/>
                  </a:lnTo>
                  <a:lnTo>
                    <a:pt x="10" y="163"/>
                  </a:lnTo>
                  <a:lnTo>
                    <a:pt x="3" y="136"/>
                  </a:lnTo>
                  <a:lnTo>
                    <a:pt x="0" y="102"/>
                  </a:lnTo>
                  <a:lnTo>
                    <a:pt x="4" y="74"/>
                  </a:lnTo>
                  <a:lnTo>
                    <a:pt x="15" y="52"/>
                  </a:lnTo>
                  <a:lnTo>
                    <a:pt x="27" y="35"/>
                  </a:lnTo>
                  <a:lnTo>
                    <a:pt x="40" y="21"/>
                  </a:lnTo>
                  <a:lnTo>
                    <a:pt x="54" y="12"/>
                  </a:lnTo>
                  <a:lnTo>
                    <a:pt x="65" y="5"/>
                  </a:lnTo>
                  <a:lnTo>
                    <a:pt x="76" y="2"/>
                  </a:lnTo>
                  <a:lnTo>
                    <a:pt x="84" y="0"/>
                  </a:lnTo>
                  <a:lnTo>
                    <a:pt x="8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3" name="Freeform 607"/>
            <p:cNvSpPr>
              <a:spLocks/>
            </p:cNvSpPr>
            <p:nvPr/>
          </p:nvSpPr>
          <p:spPr bwMode="auto">
            <a:xfrm>
              <a:off x="4362" y="1955"/>
              <a:ext cx="83" cy="57"/>
            </a:xfrm>
            <a:custGeom>
              <a:avLst/>
              <a:gdLst>
                <a:gd name="T0" fmla="*/ 24 w 167"/>
                <a:gd name="T1" fmla="*/ 26 h 115"/>
                <a:gd name="T2" fmla="*/ 40 w 167"/>
                <a:gd name="T3" fmla="*/ 44 h 115"/>
                <a:gd name="T4" fmla="*/ 61 w 167"/>
                <a:gd name="T5" fmla="*/ 60 h 115"/>
                <a:gd name="T6" fmla="*/ 85 w 167"/>
                <a:gd name="T7" fmla="*/ 75 h 115"/>
                <a:gd name="T8" fmla="*/ 109 w 167"/>
                <a:gd name="T9" fmla="*/ 88 h 115"/>
                <a:gd name="T10" fmla="*/ 132 w 167"/>
                <a:gd name="T11" fmla="*/ 98 h 115"/>
                <a:gd name="T12" fmla="*/ 151 w 167"/>
                <a:gd name="T13" fmla="*/ 107 h 115"/>
                <a:gd name="T14" fmla="*/ 164 w 167"/>
                <a:gd name="T15" fmla="*/ 113 h 115"/>
                <a:gd name="T16" fmla="*/ 167 w 167"/>
                <a:gd name="T17" fmla="*/ 115 h 115"/>
                <a:gd name="T18" fmla="*/ 150 w 167"/>
                <a:gd name="T19" fmla="*/ 115 h 115"/>
                <a:gd name="T20" fmla="*/ 130 w 167"/>
                <a:gd name="T21" fmla="*/ 112 h 115"/>
                <a:gd name="T22" fmla="*/ 109 w 167"/>
                <a:gd name="T23" fmla="*/ 105 h 115"/>
                <a:gd name="T24" fmla="*/ 89 w 167"/>
                <a:gd name="T25" fmla="*/ 96 h 115"/>
                <a:gd name="T26" fmla="*/ 68 w 167"/>
                <a:gd name="T27" fmla="*/ 84 h 115"/>
                <a:gd name="T28" fmla="*/ 50 w 167"/>
                <a:gd name="T29" fmla="*/ 72 h 115"/>
                <a:gd name="T30" fmla="*/ 35 w 167"/>
                <a:gd name="T31" fmla="*/ 60 h 115"/>
                <a:gd name="T32" fmla="*/ 22 w 167"/>
                <a:gd name="T33" fmla="*/ 49 h 115"/>
                <a:gd name="T34" fmla="*/ 16 w 167"/>
                <a:gd name="T35" fmla="*/ 37 h 115"/>
                <a:gd name="T36" fmla="*/ 9 w 167"/>
                <a:gd name="T37" fmla="*/ 26 h 115"/>
                <a:gd name="T38" fmla="*/ 4 w 167"/>
                <a:gd name="T39" fmla="*/ 13 h 115"/>
                <a:gd name="T40" fmla="*/ 0 w 167"/>
                <a:gd name="T41" fmla="*/ 0 h 115"/>
                <a:gd name="T42" fmla="*/ 4 w 167"/>
                <a:gd name="T43" fmla="*/ 1 h 115"/>
                <a:gd name="T44" fmla="*/ 10 w 167"/>
                <a:gd name="T45" fmla="*/ 7 h 115"/>
                <a:gd name="T46" fmla="*/ 18 w 167"/>
                <a:gd name="T47" fmla="*/ 18 h 115"/>
                <a:gd name="T48" fmla="*/ 24 w 167"/>
                <a:gd name="T49"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15">
                  <a:moveTo>
                    <a:pt x="24" y="26"/>
                  </a:moveTo>
                  <a:lnTo>
                    <a:pt x="40" y="44"/>
                  </a:lnTo>
                  <a:lnTo>
                    <a:pt x="61" y="60"/>
                  </a:lnTo>
                  <a:lnTo>
                    <a:pt x="85" y="75"/>
                  </a:lnTo>
                  <a:lnTo>
                    <a:pt x="109" y="88"/>
                  </a:lnTo>
                  <a:lnTo>
                    <a:pt x="132" y="98"/>
                  </a:lnTo>
                  <a:lnTo>
                    <a:pt x="151" y="107"/>
                  </a:lnTo>
                  <a:lnTo>
                    <a:pt x="164" y="113"/>
                  </a:lnTo>
                  <a:lnTo>
                    <a:pt x="167" y="115"/>
                  </a:lnTo>
                  <a:lnTo>
                    <a:pt x="150" y="115"/>
                  </a:lnTo>
                  <a:lnTo>
                    <a:pt x="130" y="112"/>
                  </a:lnTo>
                  <a:lnTo>
                    <a:pt x="109" y="105"/>
                  </a:lnTo>
                  <a:lnTo>
                    <a:pt x="89" y="96"/>
                  </a:lnTo>
                  <a:lnTo>
                    <a:pt x="68" y="84"/>
                  </a:lnTo>
                  <a:lnTo>
                    <a:pt x="50" y="72"/>
                  </a:lnTo>
                  <a:lnTo>
                    <a:pt x="35" y="60"/>
                  </a:lnTo>
                  <a:lnTo>
                    <a:pt x="22" y="49"/>
                  </a:lnTo>
                  <a:lnTo>
                    <a:pt x="16" y="37"/>
                  </a:lnTo>
                  <a:lnTo>
                    <a:pt x="9" y="26"/>
                  </a:lnTo>
                  <a:lnTo>
                    <a:pt x="4" y="13"/>
                  </a:lnTo>
                  <a:lnTo>
                    <a:pt x="0" y="0"/>
                  </a:lnTo>
                  <a:lnTo>
                    <a:pt x="4" y="1"/>
                  </a:lnTo>
                  <a:lnTo>
                    <a:pt x="10" y="7"/>
                  </a:lnTo>
                  <a:lnTo>
                    <a:pt x="18" y="18"/>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4" name="Freeform 608"/>
            <p:cNvSpPr>
              <a:spLocks/>
            </p:cNvSpPr>
            <p:nvPr/>
          </p:nvSpPr>
          <p:spPr bwMode="auto">
            <a:xfrm>
              <a:off x="4327" y="2003"/>
              <a:ext cx="24" cy="38"/>
            </a:xfrm>
            <a:custGeom>
              <a:avLst/>
              <a:gdLst>
                <a:gd name="T0" fmla="*/ 16 w 46"/>
                <a:gd name="T1" fmla="*/ 52 h 76"/>
                <a:gd name="T2" fmla="*/ 28 w 46"/>
                <a:gd name="T3" fmla="*/ 58 h 76"/>
                <a:gd name="T4" fmla="*/ 38 w 46"/>
                <a:gd name="T5" fmla="*/ 59 h 76"/>
                <a:gd name="T6" fmla="*/ 44 w 46"/>
                <a:gd name="T7" fmla="*/ 60 h 76"/>
                <a:gd name="T8" fmla="*/ 46 w 46"/>
                <a:gd name="T9" fmla="*/ 66 h 76"/>
                <a:gd name="T10" fmla="*/ 40 w 46"/>
                <a:gd name="T11" fmla="*/ 68 h 76"/>
                <a:gd name="T12" fmla="*/ 35 w 46"/>
                <a:gd name="T13" fmla="*/ 70 h 76"/>
                <a:gd name="T14" fmla="*/ 29 w 46"/>
                <a:gd name="T15" fmla="*/ 73 h 76"/>
                <a:gd name="T16" fmla="*/ 23 w 46"/>
                <a:gd name="T17" fmla="*/ 75 h 76"/>
                <a:gd name="T18" fmla="*/ 16 w 46"/>
                <a:gd name="T19" fmla="*/ 76 h 76"/>
                <a:gd name="T20" fmla="*/ 10 w 46"/>
                <a:gd name="T21" fmla="*/ 75 h 76"/>
                <a:gd name="T22" fmla="*/ 6 w 46"/>
                <a:gd name="T23" fmla="*/ 71 h 76"/>
                <a:gd name="T24" fmla="*/ 2 w 46"/>
                <a:gd name="T25" fmla="*/ 66 h 76"/>
                <a:gd name="T26" fmla="*/ 0 w 46"/>
                <a:gd name="T27" fmla="*/ 48 h 76"/>
                <a:gd name="T28" fmla="*/ 1 w 46"/>
                <a:gd name="T29" fmla="*/ 31 h 76"/>
                <a:gd name="T30" fmla="*/ 6 w 46"/>
                <a:gd name="T31" fmla="*/ 14 h 76"/>
                <a:gd name="T32" fmla="*/ 15 w 46"/>
                <a:gd name="T33" fmla="*/ 0 h 76"/>
                <a:gd name="T34" fmla="*/ 17 w 46"/>
                <a:gd name="T35" fmla="*/ 6 h 76"/>
                <a:gd name="T36" fmla="*/ 16 w 46"/>
                <a:gd name="T37" fmla="*/ 21 h 76"/>
                <a:gd name="T38" fmla="*/ 14 w 46"/>
                <a:gd name="T39" fmla="*/ 38 h 76"/>
                <a:gd name="T40" fmla="*/ 16 w 46"/>
                <a:gd name="T41"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76">
                  <a:moveTo>
                    <a:pt x="16" y="52"/>
                  </a:moveTo>
                  <a:lnTo>
                    <a:pt x="28" y="58"/>
                  </a:lnTo>
                  <a:lnTo>
                    <a:pt x="38" y="59"/>
                  </a:lnTo>
                  <a:lnTo>
                    <a:pt x="44" y="60"/>
                  </a:lnTo>
                  <a:lnTo>
                    <a:pt x="46" y="66"/>
                  </a:lnTo>
                  <a:lnTo>
                    <a:pt x="40" y="68"/>
                  </a:lnTo>
                  <a:lnTo>
                    <a:pt x="35" y="70"/>
                  </a:lnTo>
                  <a:lnTo>
                    <a:pt x="29" y="73"/>
                  </a:lnTo>
                  <a:lnTo>
                    <a:pt x="23" y="75"/>
                  </a:lnTo>
                  <a:lnTo>
                    <a:pt x="16" y="76"/>
                  </a:lnTo>
                  <a:lnTo>
                    <a:pt x="10" y="75"/>
                  </a:lnTo>
                  <a:lnTo>
                    <a:pt x="6" y="71"/>
                  </a:lnTo>
                  <a:lnTo>
                    <a:pt x="2" y="66"/>
                  </a:lnTo>
                  <a:lnTo>
                    <a:pt x="0" y="48"/>
                  </a:lnTo>
                  <a:lnTo>
                    <a:pt x="1" y="31"/>
                  </a:lnTo>
                  <a:lnTo>
                    <a:pt x="6" y="14"/>
                  </a:lnTo>
                  <a:lnTo>
                    <a:pt x="15" y="0"/>
                  </a:lnTo>
                  <a:lnTo>
                    <a:pt x="17" y="6"/>
                  </a:lnTo>
                  <a:lnTo>
                    <a:pt x="16" y="21"/>
                  </a:lnTo>
                  <a:lnTo>
                    <a:pt x="14" y="38"/>
                  </a:lnTo>
                  <a:lnTo>
                    <a:pt x="1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5" name="Freeform 609"/>
            <p:cNvSpPr>
              <a:spLocks/>
            </p:cNvSpPr>
            <p:nvPr/>
          </p:nvSpPr>
          <p:spPr bwMode="auto">
            <a:xfrm>
              <a:off x="4115" y="2020"/>
              <a:ext cx="233" cy="359"/>
            </a:xfrm>
            <a:custGeom>
              <a:avLst/>
              <a:gdLst>
                <a:gd name="T0" fmla="*/ 315 w 466"/>
                <a:gd name="T1" fmla="*/ 59 h 719"/>
                <a:gd name="T2" fmla="*/ 322 w 466"/>
                <a:gd name="T3" fmla="*/ 142 h 719"/>
                <a:gd name="T4" fmla="*/ 350 w 466"/>
                <a:gd name="T5" fmla="*/ 205 h 719"/>
                <a:gd name="T6" fmla="*/ 360 w 466"/>
                <a:gd name="T7" fmla="*/ 185 h 719"/>
                <a:gd name="T8" fmla="*/ 344 w 466"/>
                <a:gd name="T9" fmla="*/ 76 h 719"/>
                <a:gd name="T10" fmla="*/ 355 w 466"/>
                <a:gd name="T11" fmla="*/ 2 h 719"/>
                <a:gd name="T12" fmla="*/ 359 w 466"/>
                <a:gd name="T13" fmla="*/ 5 h 719"/>
                <a:gd name="T14" fmla="*/ 363 w 466"/>
                <a:gd name="T15" fmla="*/ 119 h 719"/>
                <a:gd name="T16" fmla="*/ 381 w 466"/>
                <a:gd name="T17" fmla="*/ 180 h 719"/>
                <a:gd name="T18" fmla="*/ 381 w 466"/>
                <a:gd name="T19" fmla="*/ 208 h 719"/>
                <a:gd name="T20" fmla="*/ 376 w 466"/>
                <a:gd name="T21" fmla="*/ 237 h 719"/>
                <a:gd name="T22" fmla="*/ 401 w 466"/>
                <a:gd name="T23" fmla="*/ 261 h 719"/>
                <a:gd name="T24" fmla="*/ 439 w 466"/>
                <a:gd name="T25" fmla="*/ 268 h 719"/>
                <a:gd name="T26" fmla="*/ 464 w 466"/>
                <a:gd name="T27" fmla="*/ 273 h 719"/>
                <a:gd name="T28" fmla="*/ 464 w 466"/>
                <a:gd name="T29" fmla="*/ 282 h 719"/>
                <a:gd name="T30" fmla="*/ 423 w 466"/>
                <a:gd name="T31" fmla="*/ 284 h 719"/>
                <a:gd name="T32" fmla="*/ 385 w 466"/>
                <a:gd name="T33" fmla="*/ 269 h 719"/>
                <a:gd name="T34" fmla="*/ 360 w 466"/>
                <a:gd name="T35" fmla="*/ 288 h 719"/>
                <a:gd name="T36" fmla="*/ 360 w 466"/>
                <a:gd name="T37" fmla="*/ 428 h 719"/>
                <a:gd name="T38" fmla="*/ 333 w 466"/>
                <a:gd name="T39" fmla="*/ 551 h 719"/>
                <a:gd name="T40" fmla="*/ 289 w 466"/>
                <a:gd name="T41" fmla="*/ 684 h 719"/>
                <a:gd name="T42" fmla="*/ 274 w 466"/>
                <a:gd name="T43" fmla="*/ 707 h 719"/>
                <a:gd name="T44" fmla="*/ 299 w 466"/>
                <a:gd name="T45" fmla="*/ 575 h 719"/>
                <a:gd name="T46" fmla="*/ 327 w 466"/>
                <a:gd name="T47" fmla="*/ 416 h 719"/>
                <a:gd name="T48" fmla="*/ 329 w 466"/>
                <a:gd name="T49" fmla="*/ 335 h 719"/>
                <a:gd name="T50" fmla="*/ 332 w 466"/>
                <a:gd name="T51" fmla="*/ 277 h 719"/>
                <a:gd name="T52" fmla="*/ 344 w 466"/>
                <a:gd name="T53" fmla="*/ 246 h 719"/>
                <a:gd name="T54" fmla="*/ 319 w 466"/>
                <a:gd name="T55" fmla="*/ 211 h 719"/>
                <a:gd name="T56" fmla="*/ 305 w 466"/>
                <a:gd name="T57" fmla="*/ 170 h 719"/>
                <a:gd name="T58" fmla="*/ 296 w 466"/>
                <a:gd name="T59" fmla="*/ 121 h 719"/>
                <a:gd name="T60" fmla="*/ 297 w 466"/>
                <a:gd name="T61" fmla="*/ 35 h 719"/>
                <a:gd name="T62" fmla="*/ 277 w 466"/>
                <a:gd name="T63" fmla="*/ 37 h 719"/>
                <a:gd name="T64" fmla="*/ 259 w 466"/>
                <a:gd name="T65" fmla="*/ 44 h 719"/>
                <a:gd name="T66" fmla="*/ 234 w 466"/>
                <a:gd name="T67" fmla="*/ 52 h 719"/>
                <a:gd name="T68" fmla="*/ 185 w 466"/>
                <a:gd name="T69" fmla="*/ 83 h 719"/>
                <a:gd name="T70" fmla="*/ 147 w 466"/>
                <a:gd name="T71" fmla="*/ 116 h 719"/>
                <a:gd name="T72" fmla="*/ 111 w 466"/>
                <a:gd name="T73" fmla="*/ 161 h 719"/>
                <a:gd name="T74" fmla="*/ 53 w 466"/>
                <a:gd name="T75" fmla="*/ 237 h 719"/>
                <a:gd name="T76" fmla="*/ 21 w 466"/>
                <a:gd name="T77" fmla="*/ 288 h 719"/>
                <a:gd name="T78" fmla="*/ 6 w 466"/>
                <a:gd name="T79" fmla="*/ 286 h 719"/>
                <a:gd name="T80" fmla="*/ 15 w 466"/>
                <a:gd name="T81" fmla="*/ 240 h 719"/>
                <a:gd name="T82" fmla="*/ 82 w 466"/>
                <a:gd name="T83" fmla="*/ 138 h 719"/>
                <a:gd name="T84" fmla="*/ 140 w 466"/>
                <a:gd name="T85" fmla="*/ 71 h 719"/>
                <a:gd name="T86" fmla="*/ 162 w 466"/>
                <a:gd name="T87" fmla="*/ 53 h 719"/>
                <a:gd name="T88" fmla="*/ 187 w 466"/>
                <a:gd name="T89" fmla="*/ 41 h 719"/>
                <a:gd name="T90" fmla="*/ 226 w 466"/>
                <a:gd name="T91" fmla="*/ 26 h 719"/>
                <a:gd name="T92" fmla="*/ 287 w 466"/>
                <a:gd name="T93" fmla="*/ 14 h 719"/>
                <a:gd name="T94" fmla="*/ 321 w 466"/>
                <a:gd name="T95" fmla="*/ 5 h 719"/>
                <a:gd name="T96" fmla="*/ 336 w 466"/>
                <a:gd name="T9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 h="719">
                  <a:moveTo>
                    <a:pt x="337" y="7"/>
                  </a:moveTo>
                  <a:lnTo>
                    <a:pt x="321" y="29"/>
                  </a:lnTo>
                  <a:lnTo>
                    <a:pt x="315" y="59"/>
                  </a:lnTo>
                  <a:lnTo>
                    <a:pt x="315" y="91"/>
                  </a:lnTo>
                  <a:lnTo>
                    <a:pt x="317" y="119"/>
                  </a:lnTo>
                  <a:lnTo>
                    <a:pt x="322" y="142"/>
                  </a:lnTo>
                  <a:lnTo>
                    <a:pt x="329" y="164"/>
                  </a:lnTo>
                  <a:lnTo>
                    <a:pt x="338" y="186"/>
                  </a:lnTo>
                  <a:lnTo>
                    <a:pt x="350" y="205"/>
                  </a:lnTo>
                  <a:lnTo>
                    <a:pt x="355" y="199"/>
                  </a:lnTo>
                  <a:lnTo>
                    <a:pt x="359" y="192"/>
                  </a:lnTo>
                  <a:lnTo>
                    <a:pt x="360" y="185"/>
                  </a:lnTo>
                  <a:lnTo>
                    <a:pt x="357" y="177"/>
                  </a:lnTo>
                  <a:lnTo>
                    <a:pt x="348" y="133"/>
                  </a:lnTo>
                  <a:lnTo>
                    <a:pt x="344" y="76"/>
                  </a:lnTo>
                  <a:lnTo>
                    <a:pt x="345" y="26"/>
                  </a:lnTo>
                  <a:lnTo>
                    <a:pt x="352" y="2"/>
                  </a:lnTo>
                  <a:lnTo>
                    <a:pt x="355" y="2"/>
                  </a:lnTo>
                  <a:lnTo>
                    <a:pt x="358" y="2"/>
                  </a:lnTo>
                  <a:lnTo>
                    <a:pt x="359" y="2"/>
                  </a:lnTo>
                  <a:lnTo>
                    <a:pt x="359" y="5"/>
                  </a:lnTo>
                  <a:lnTo>
                    <a:pt x="359" y="25"/>
                  </a:lnTo>
                  <a:lnTo>
                    <a:pt x="360" y="70"/>
                  </a:lnTo>
                  <a:lnTo>
                    <a:pt x="363" y="119"/>
                  </a:lnTo>
                  <a:lnTo>
                    <a:pt x="370" y="150"/>
                  </a:lnTo>
                  <a:lnTo>
                    <a:pt x="375" y="169"/>
                  </a:lnTo>
                  <a:lnTo>
                    <a:pt x="381" y="180"/>
                  </a:lnTo>
                  <a:lnTo>
                    <a:pt x="386" y="189"/>
                  </a:lnTo>
                  <a:lnTo>
                    <a:pt x="387" y="202"/>
                  </a:lnTo>
                  <a:lnTo>
                    <a:pt x="381" y="208"/>
                  </a:lnTo>
                  <a:lnTo>
                    <a:pt x="379" y="217"/>
                  </a:lnTo>
                  <a:lnTo>
                    <a:pt x="378" y="229"/>
                  </a:lnTo>
                  <a:lnTo>
                    <a:pt x="376" y="237"/>
                  </a:lnTo>
                  <a:lnTo>
                    <a:pt x="382" y="248"/>
                  </a:lnTo>
                  <a:lnTo>
                    <a:pt x="390" y="256"/>
                  </a:lnTo>
                  <a:lnTo>
                    <a:pt x="401" y="261"/>
                  </a:lnTo>
                  <a:lnTo>
                    <a:pt x="413" y="264"/>
                  </a:lnTo>
                  <a:lnTo>
                    <a:pt x="425" y="267"/>
                  </a:lnTo>
                  <a:lnTo>
                    <a:pt x="439" y="268"/>
                  </a:lnTo>
                  <a:lnTo>
                    <a:pt x="451" y="270"/>
                  </a:lnTo>
                  <a:lnTo>
                    <a:pt x="463" y="271"/>
                  </a:lnTo>
                  <a:lnTo>
                    <a:pt x="464" y="273"/>
                  </a:lnTo>
                  <a:lnTo>
                    <a:pt x="465" y="276"/>
                  </a:lnTo>
                  <a:lnTo>
                    <a:pt x="466" y="279"/>
                  </a:lnTo>
                  <a:lnTo>
                    <a:pt x="464" y="282"/>
                  </a:lnTo>
                  <a:lnTo>
                    <a:pt x="451" y="284"/>
                  </a:lnTo>
                  <a:lnTo>
                    <a:pt x="437" y="284"/>
                  </a:lnTo>
                  <a:lnTo>
                    <a:pt x="423" y="284"/>
                  </a:lnTo>
                  <a:lnTo>
                    <a:pt x="409" y="280"/>
                  </a:lnTo>
                  <a:lnTo>
                    <a:pt x="396" y="276"/>
                  </a:lnTo>
                  <a:lnTo>
                    <a:pt x="385" y="269"/>
                  </a:lnTo>
                  <a:lnTo>
                    <a:pt x="374" y="260"/>
                  </a:lnTo>
                  <a:lnTo>
                    <a:pt x="367" y="248"/>
                  </a:lnTo>
                  <a:lnTo>
                    <a:pt x="360" y="288"/>
                  </a:lnTo>
                  <a:lnTo>
                    <a:pt x="359" y="348"/>
                  </a:lnTo>
                  <a:lnTo>
                    <a:pt x="359" y="404"/>
                  </a:lnTo>
                  <a:lnTo>
                    <a:pt x="360" y="428"/>
                  </a:lnTo>
                  <a:lnTo>
                    <a:pt x="356" y="461"/>
                  </a:lnTo>
                  <a:lnTo>
                    <a:pt x="345" y="504"/>
                  </a:lnTo>
                  <a:lnTo>
                    <a:pt x="333" y="551"/>
                  </a:lnTo>
                  <a:lnTo>
                    <a:pt x="318" y="601"/>
                  </a:lnTo>
                  <a:lnTo>
                    <a:pt x="302" y="646"/>
                  </a:lnTo>
                  <a:lnTo>
                    <a:pt x="289" y="684"/>
                  </a:lnTo>
                  <a:lnTo>
                    <a:pt x="279" y="710"/>
                  </a:lnTo>
                  <a:lnTo>
                    <a:pt x="274" y="719"/>
                  </a:lnTo>
                  <a:lnTo>
                    <a:pt x="274" y="707"/>
                  </a:lnTo>
                  <a:lnTo>
                    <a:pt x="280" y="674"/>
                  </a:lnTo>
                  <a:lnTo>
                    <a:pt x="289" y="629"/>
                  </a:lnTo>
                  <a:lnTo>
                    <a:pt x="299" y="575"/>
                  </a:lnTo>
                  <a:lnTo>
                    <a:pt x="311" y="519"/>
                  </a:lnTo>
                  <a:lnTo>
                    <a:pt x="320" y="465"/>
                  </a:lnTo>
                  <a:lnTo>
                    <a:pt x="327" y="416"/>
                  </a:lnTo>
                  <a:lnTo>
                    <a:pt x="329" y="382"/>
                  </a:lnTo>
                  <a:lnTo>
                    <a:pt x="330" y="359"/>
                  </a:lnTo>
                  <a:lnTo>
                    <a:pt x="329" y="335"/>
                  </a:lnTo>
                  <a:lnTo>
                    <a:pt x="328" y="311"/>
                  </a:lnTo>
                  <a:lnTo>
                    <a:pt x="328" y="288"/>
                  </a:lnTo>
                  <a:lnTo>
                    <a:pt x="332" y="277"/>
                  </a:lnTo>
                  <a:lnTo>
                    <a:pt x="335" y="267"/>
                  </a:lnTo>
                  <a:lnTo>
                    <a:pt x="338" y="256"/>
                  </a:lnTo>
                  <a:lnTo>
                    <a:pt x="344" y="246"/>
                  </a:lnTo>
                  <a:lnTo>
                    <a:pt x="334" y="235"/>
                  </a:lnTo>
                  <a:lnTo>
                    <a:pt x="326" y="224"/>
                  </a:lnTo>
                  <a:lnTo>
                    <a:pt x="319" y="211"/>
                  </a:lnTo>
                  <a:lnTo>
                    <a:pt x="313" y="197"/>
                  </a:lnTo>
                  <a:lnTo>
                    <a:pt x="309" y="184"/>
                  </a:lnTo>
                  <a:lnTo>
                    <a:pt x="305" y="170"/>
                  </a:lnTo>
                  <a:lnTo>
                    <a:pt x="302" y="155"/>
                  </a:lnTo>
                  <a:lnTo>
                    <a:pt x="298" y="141"/>
                  </a:lnTo>
                  <a:lnTo>
                    <a:pt x="296" y="121"/>
                  </a:lnTo>
                  <a:lnTo>
                    <a:pt x="295" y="89"/>
                  </a:lnTo>
                  <a:lnTo>
                    <a:pt x="295" y="57"/>
                  </a:lnTo>
                  <a:lnTo>
                    <a:pt x="297" y="35"/>
                  </a:lnTo>
                  <a:lnTo>
                    <a:pt x="290" y="35"/>
                  </a:lnTo>
                  <a:lnTo>
                    <a:pt x="284" y="35"/>
                  </a:lnTo>
                  <a:lnTo>
                    <a:pt x="277" y="37"/>
                  </a:lnTo>
                  <a:lnTo>
                    <a:pt x="272" y="40"/>
                  </a:lnTo>
                  <a:lnTo>
                    <a:pt x="266" y="42"/>
                  </a:lnTo>
                  <a:lnTo>
                    <a:pt x="259" y="44"/>
                  </a:lnTo>
                  <a:lnTo>
                    <a:pt x="253" y="46"/>
                  </a:lnTo>
                  <a:lnTo>
                    <a:pt x="246" y="49"/>
                  </a:lnTo>
                  <a:lnTo>
                    <a:pt x="234" y="52"/>
                  </a:lnTo>
                  <a:lnTo>
                    <a:pt x="218" y="60"/>
                  </a:lnTo>
                  <a:lnTo>
                    <a:pt x="202" y="71"/>
                  </a:lnTo>
                  <a:lnTo>
                    <a:pt x="185" y="83"/>
                  </a:lnTo>
                  <a:lnTo>
                    <a:pt x="170" y="95"/>
                  </a:lnTo>
                  <a:lnTo>
                    <a:pt x="158" y="106"/>
                  </a:lnTo>
                  <a:lnTo>
                    <a:pt x="147" y="116"/>
                  </a:lnTo>
                  <a:lnTo>
                    <a:pt x="143" y="121"/>
                  </a:lnTo>
                  <a:lnTo>
                    <a:pt x="129" y="139"/>
                  </a:lnTo>
                  <a:lnTo>
                    <a:pt x="111" y="161"/>
                  </a:lnTo>
                  <a:lnTo>
                    <a:pt x="91" y="186"/>
                  </a:lnTo>
                  <a:lnTo>
                    <a:pt x="71" y="211"/>
                  </a:lnTo>
                  <a:lnTo>
                    <a:pt x="53" y="237"/>
                  </a:lnTo>
                  <a:lnTo>
                    <a:pt x="38" y="260"/>
                  </a:lnTo>
                  <a:lnTo>
                    <a:pt x="27" y="277"/>
                  </a:lnTo>
                  <a:lnTo>
                    <a:pt x="21" y="288"/>
                  </a:lnTo>
                  <a:lnTo>
                    <a:pt x="16" y="290"/>
                  </a:lnTo>
                  <a:lnTo>
                    <a:pt x="10" y="288"/>
                  </a:lnTo>
                  <a:lnTo>
                    <a:pt x="6" y="286"/>
                  </a:lnTo>
                  <a:lnTo>
                    <a:pt x="0" y="283"/>
                  </a:lnTo>
                  <a:lnTo>
                    <a:pt x="4" y="267"/>
                  </a:lnTo>
                  <a:lnTo>
                    <a:pt x="15" y="240"/>
                  </a:lnTo>
                  <a:lnTo>
                    <a:pt x="35" y="208"/>
                  </a:lnTo>
                  <a:lnTo>
                    <a:pt x="58" y="172"/>
                  </a:lnTo>
                  <a:lnTo>
                    <a:pt x="82" y="138"/>
                  </a:lnTo>
                  <a:lnTo>
                    <a:pt x="106" y="106"/>
                  </a:lnTo>
                  <a:lnTo>
                    <a:pt x="127" y="83"/>
                  </a:lnTo>
                  <a:lnTo>
                    <a:pt x="140" y="71"/>
                  </a:lnTo>
                  <a:lnTo>
                    <a:pt x="147" y="64"/>
                  </a:lnTo>
                  <a:lnTo>
                    <a:pt x="154" y="58"/>
                  </a:lnTo>
                  <a:lnTo>
                    <a:pt x="162" y="53"/>
                  </a:lnTo>
                  <a:lnTo>
                    <a:pt x="170" y="49"/>
                  </a:lnTo>
                  <a:lnTo>
                    <a:pt x="178" y="45"/>
                  </a:lnTo>
                  <a:lnTo>
                    <a:pt x="187" y="41"/>
                  </a:lnTo>
                  <a:lnTo>
                    <a:pt x="195" y="37"/>
                  </a:lnTo>
                  <a:lnTo>
                    <a:pt x="203" y="33"/>
                  </a:lnTo>
                  <a:lnTo>
                    <a:pt x="226" y="26"/>
                  </a:lnTo>
                  <a:lnTo>
                    <a:pt x="249" y="21"/>
                  </a:lnTo>
                  <a:lnTo>
                    <a:pt x="268" y="17"/>
                  </a:lnTo>
                  <a:lnTo>
                    <a:pt x="287" y="14"/>
                  </a:lnTo>
                  <a:lnTo>
                    <a:pt x="301" y="12"/>
                  </a:lnTo>
                  <a:lnTo>
                    <a:pt x="313" y="10"/>
                  </a:lnTo>
                  <a:lnTo>
                    <a:pt x="321" y="5"/>
                  </a:lnTo>
                  <a:lnTo>
                    <a:pt x="325" y="0"/>
                  </a:lnTo>
                  <a:lnTo>
                    <a:pt x="330" y="0"/>
                  </a:lnTo>
                  <a:lnTo>
                    <a:pt x="336" y="2"/>
                  </a:lnTo>
                  <a:lnTo>
                    <a:pt x="338" y="5"/>
                  </a:lnTo>
                  <a:lnTo>
                    <a:pt x="33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6" name="Freeform 610"/>
            <p:cNvSpPr>
              <a:spLocks/>
            </p:cNvSpPr>
            <p:nvPr/>
          </p:nvSpPr>
          <p:spPr bwMode="auto">
            <a:xfrm>
              <a:off x="4418" y="2059"/>
              <a:ext cx="110" cy="331"/>
            </a:xfrm>
            <a:custGeom>
              <a:avLst/>
              <a:gdLst>
                <a:gd name="T0" fmla="*/ 116 w 220"/>
                <a:gd name="T1" fmla="*/ 36 h 661"/>
                <a:gd name="T2" fmla="*/ 131 w 220"/>
                <a:gd name="T3" fmla="*/ 64 h 661"/>
                <a:gd name="T4" fmla="*/ 144 w 220"/>
                <a:gd name="T5" fmla="*/ 94 h 661"/>
                <a:gd name="T6" fmla="*/ 151 w 220"/>
                <a:gd name="T7" fmla="*/ 127 h 661"/>
                <a:gd name="T8" fmla="*/ 159 w 220"/>
                <a:gd name="T9" fmla="*/ 161 h 661"/>
                <a:gd name="T10" fmla="*/ 178 w 220"/>
                <a:gd name="T11" fmla="*/ 215 h 661"/>
                <a:gd name="T12" fmla="*/ 197 w 220"/>
                <a:gd name="T13" fmla="*/ 276 h 661"/>
                <a:gd name="T14" fmla="*/ 210 w 220"/>
                <a:gd name="T15" fmla="*/ 325 h 661"/>
                <a:gd name="T16" fmla="*/ 220 w 220"/>
                <a:gd name="T17" fmla="*/ 370 h 661"/>
                <a:gd name="T18" fmla="*/ 209 w 220"/>
                <a:gd name="T19" fmla="*/ 428 h 661"/>
                <a:gd name="T20" fmla="*/ 183 w 220"/>
                <a:gd name="T21" fmla="*/ 480 h 661"/>
                <a:gd name="T22" fmla="*/ 138 w 220"/>
                <a:gd name="T23" fmla="*/ 547 h 661"/>
                <a:gd name="T24" fmla="*/ 84 w 220"/>
                <a:gd name="T25" fmla="*/ 615 h 661"/>
                <a:gd name="T26" fmla="*/ 34 w 220"/>
                <a:gd name="T27" fmla="*/ 658 h 661"/>
                <a:gd name="T28" fmla="*/ 12 w 220"/>
                <a:gd name="T29" fmla="*/ 658 h 661"/>
                <a:gd name="T30" fmla="*/ 1 w 220"/>
                <a:gd name="T31" fmla="*/ 650 h 661"/>
                <a:gd name="T32" fmla="*/ 4 w 220"/>
                <a:gd name="T33" fmla="*/ 639 h 661"/>
                <a:gd name="T34" fmla="*/ 20 w 220"/>
                <a:gd name="T35" fmla="*/ 634 h 661"/>
                <a:gd name="T36" fmla="*/ 47 w 220"/>
                <a:gd name="T37" fmla="*/ 614 h 661"/>
                <a:gd name="T38" fmla="*/ 100 w 220"/>
                <a:gd name="T39" fmla="*/ 547 h 661"/>
                <a:gd name="T40" fmla="*/ 154 w 220"/>
                <a:gd name="T41" fmla="*/ 464 h 661"/>
                <a:gd name="T42" fmla="*/ 189 w 220"/>
                <a:gd name="T43" fmla="*/ 388 h 661"/>
                <a:gd name="T44" fmla="*/ 189 w 220"/>
                <a:gd name="T45" fmla="*/ 337 h 661"/>
                <a:gd name="T46" fmla="*/ 165 w 220"/>
                <a:gd name="T47" fmla="*/ 274 h 661"/>
                <a:gd name="T48" fmla="*/ 138 w 220"/>
                <a:gd name="T49" fmla="*/ 206 h 661"/>
                <a:gd name="T50" fmla="*/ 118 w 220"/>
                <a:gd name="T51" fmla="*/ 160 h 661"/>
                <a:gd name="T52" fmla="*/ 109 w 220"/>
                <a:gd name="T53" fmla="*/ 124 h 661"/>
                <a:gd name="T54" fmla="*/ 99 w 220"/>
                <a:gd name="T55" fmla="*/ 68 h 661"/>
                <a:gd name="T56" fmla="*/ 85 w 220"/>
                <a:gd name="T57" fmla="*/ 38 h 661"/>
                <a:gd name="T58" fmla="*/ 75 w 220"/>
                <a:gd name="T59" fmla="*/ 28 h 661"/>
                <a:gd name="T60" fmla="*/ 61 w 220"/>
                <a:gd name="T61" fmla="*/ 17 h 661"/>
                <a:gd name="T62" fmla="*/ 50 w 220"/>
                <a:gd name="T63" fmla="*/ 7 h 661"/>
                <a:gd name="T64" fmla="*/ 53 w 220"/>
                <a:gd name="T65" fmla="*/ 1 h 661"/>
                <a:gd name="T66" fmla="*/ 69 w 220"/>
                <a:gd name="T67" fmla="*/ 0 h 661"/>
                <a:gd name="T68" fmla="*/ 86 w 220"/>
                <a:gd name="T69" fmla="*/ 5 h 661"/>
                <a:gd name="T70" fmla="*/ 102 w 220"/>
                <a:gd name="T71" fmla="*/ 1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661">
                  <a:moveTo>
                    <a:pt x="107" y="22"/>
                  </a:moveTo>
                  <a:lnTo>
                    <a:pt x="116" y="36"/>
                  </a:lnTo>
                  <a:lnTo>
                    <a:pt x="124" y="49"/>
                  </a:lnTo>
                  <a:lnTo>
                    <a:pt x="131" y="64"/>
                  </a:lnTo>
                  <a:lnTo>
                    <a:pt x="138" y="79"/>
                  </a:lnTo>
                  <a:lnTo>
                    <a:pt x="144" y="94"/>
                  </a:lnTo>
                  <a:lnTo>
                    <a:pt x="147" y="111"/>
                  </a:lnTo>
                  <a:lnTo>
                    <a:pt x="151" y="127"/>
                  </a:lnTo>
                  <a:lnTo>
                    <a:pt x="152" y="143"/>
                  </a:lnTo>
                  <a:lnTo>
                    <a:pt x="159" y="161"/>
                  </a:lnTo>
                  <a:lnTo>
                    <a:pt x="168" y="187"/>
                  </a:lnTo>
                  <a:lnTo>
                    <a:pt x="178" y="215"/>
                  </a:lnTo>
                  <a:lnTo>
                    <a:pt x="187" y="246"/>
                  </a:lnTo>
                  <a:lnTo>
                    <a:pt x="197" y="276"/>
                  </a:lnTo>
                  <a:lnTo>
                    <a:pt x="205" y="303"/>
                  </a:lnTo>
                  <a:lnTo>
                    <a:pt x="210" y="325"/>
                  </a:lnTo>
                  <a:lnTo>
                    <a:pt x="214" y="340"/>
                  </a:lnTo>
                  <a:lnTo>
                    <a:pt x="220" y="370"/>
                  </a:lnTo>
                  <a:lnTo>
                    <a:pt x="217" y="400"/>
                  </a:lnTo>
                  <a:lnTo>
                    <a:pt x="209" y="428"/>
                  </a:lnTo>
                  <a:lnTo>
                    <a:pt x="197" y="456"/>
                  </a:lnTo>
                  <a:lnTo>
                    <a:pt x="183" y="480"/>
                  </a:lnTo>
                  <a:lnTo>
                    <a:pt x="162" y="513"/>
                  </a:lnTo>
                  <a:lnTo>
                    <a:pt x="138" y="547"/>
                  </a:lnTo>
                  <a:lnTo>
                    <a:pt x="110" y="583"/>
                  </a:lnTo>
                  <a:lnTo>
                    <a:pt x="84" y="615"/>
                  </a:lnTo>
                  <a:lnTo>
                    <a:pt x="57" y="640"/>
                  </a:lnTo>
                  <a:lnTo>
                    <a:pt x="34" y="658"/>
                  </a:lnTo>
                  <a:lnTo>
                    <a:pt x="17" y="661"/>
                  </a:lnTo>
                  <a:lnTo>
                    <a:pt x="12" y="658"/>
                  </a:lnTo>
                  <a:lnTo>
                    <a:pt x="7" y="654"/>
                  </a:lnTo>
                  <a:lnTo>
                    <a:pt x="1" y="650"/>
                  </a:lnTo>
                  <a:lnTo>
                    <a:pt x="0" y="643"/>
                  </a:lnTo>
                  <a:lnTo>
                    <a:pt x="4" y="639"/>
                  </a:lnTo>
                  <a:lnTo>
                    <a:pt x="12" y="636"/>
                  </a:lnTo>
                  <a:lnTo>
                    <a:pt x="20" y="634"/>
                  </a:lnTo>
                  <a:lnTo>
                    <a:pt x="27" y="632"/>
                  </a:lnTo>
                  <a:lnTo>
                    <a:pt x="47" y="614"/>
                  </a:lnTo>
                  <a:lnTo>
                    <a:pt x="72" y="584"/>
                  </a:lnTo>
                  <a:lnTo>
                    <a:pt x="100" y="547"/>
                  </a:lnTo>
                  <a:lnTo>
                    <a:pt x="127" y="507"/>
                  </a:lnTo>
                  <a:lnTo>
                    <a:pt x="154" y="464"/>
                  </a:lnTo>
                  <a:lnTo>
                    <a:pt x="175" y="423"/>
                  </a:lnTo>
                  <a:lnTo>
                    <a:pt x="189" y="388"/>
                  </a:lnTo>
                  <a:lnTo>
                    <a:pt x="193" y="360"/>
                  </a:lnTo>
                  <a:lnTo>
                    <a:pt x="189" y="337"/>
                  </a:lnTo>
                  <a:lnTo>
                    <a:pt x="178" y="309"/>
                  </a:lnTo>
                  <a:lnTo>
                    <a:pt x="165" y="274"/>
                  </a:lnTo>
                  <a:lnTo>
                    <a:pt x="152" y="240"/>
                  </a:lnTo>
                  <a:lnTo>
                    <a:pt x="138" y="206"/>
                  </a:lnTo>
                  <a:lnTo>
                    <a:pt x="126" y="178"/>
                  </a:lnTo>
                  <a:lnTo>
                    <a:pt x="118" y="160"/>
                  </a:lnTo>
                  <a:lnTo>
                    <a:pt x="115" y="153"/>
                  </a:lnTo>
                  <a:lnTo>
                    <a:pt x="109" y="124"/>
                  </a:lnTo>
                  <a:lnTo>
                    <a:pt x="104" y="96"/>
                  </a:lnTo>
                  <a:lnTo>
                    <a:pt x="99" y="68"/>
                  </a:lnTo>
                  <a:lnTo>
                    <a:pt x="88" y="41"/>
                  </a:lnTo>
                  <a:lnTo>
                    <a:pt x="85" y="38"/>
                  </a:lnTo>
                  <a:lnTo>
                    <a:pt x="80" y="33"/>
                  </a:lnTo>
                  <a:lnTo>
                    <a:pt x="75" y="28"/>
                  </a:lnTo>
                  <a:lnTo>
                    <a:pt x="68" y="22"/>
                  </a:lnTo>
                  <a:lnTo>
                    <a:pt x="61" y="17"/>
                  </a:lnTo>
                  <a:lnTo>
                    <a:pt x="55" y="11"/>
                  </a:lnTo>
                  <a:lnTo>
                    <a:pt x="50" y="7"/>
                  </a:lnTo>
                  <a:lnTo>
                    <a:pt x="48" y="3"/>
                  </a:lnTo>
                  <a:lnTo>
                    <a:pt x="53" y="1"/>
                  </a:lnTo>
                  <a:lnTo>
                    <a:pt x="60" y="0"/>
                  </a:lnTo>
                  <a:lnTo>
                    <a:pt x="69" y="0"/>
                  </a:lnTo>
                  <a:lnTo>
                    <a:pt x="78" y="1"/>
                  </a:lnTo>
                  <a:lnTo>
                    <a:pt x="86" y="5"/>
                  </a:lnTo>
                  <a:lnTo>
                    <a:pt x="95" y="8"/>
                  </a:lnTo>
                  <a:lnTo>
                    <a:pt x="102" y="14"/>
                  </a:lnTo>
                  <a:lnTo>
                    <a:pt x="10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7" name="Freeform 611"/>
            <p:cNvSpPr>
              <a:spLocks/>
            </p:cNvSpPr>
            <p:nvPr/>
          </p:nvSpPr>
          <p:spPr bwMode="auto">
            <a:xfrm>
              <a:off x="4330" y="2067"/>
              <a:ext cx="30" cy="21"/>
            </a:xfrm>
            <a:custGeom>
              <a:avLst/>
              <a:gdLst>
                <a:gd name="T0" fmla="*/ 23 w 58"/>
                <a:gd name="T1" fmla="*/ 24 h 43"/>
                <a:gd name="T2" fmla="*/ 24 w 58"/>
                <a:gd name="T3" fmla="*/ 24 h 43"/>
                <a:gd name="T4" fmla="*/ 25 w 58"/>
                <a:gd name="T5" fmla="*/ 26 h 43"/>
                <a:gd name="T6" fmla="*/ 29 w 58"/>
                <a:gd name="T7" fmla="*/ 28 h 43"/>
                <a:gd name="T8" fmla="*/ 32 w 58"/>
                <a:gd name="T9" fmla="*/ 30 h 43"/>
                <a:gd name="T10" fmla="*/ 38 w 58"/>
                <a:gd name="T11" fmla="*/ 33 h 43"/>
                <a:gd name="T12" fmla="*/ 43 w 58"/>
                <a:gd name="T13" fmla="*/ 36 h 43"/>
                <a:gd name="T14" fmla="*/ 50 w 58"/>
                <a:gd name="T15" fmla="*/ 38 h 43"/>
                <a:gd name="T16" fmla="*/ 58 w 58"/>
                <a:gd name="T17" fmla="*/ 39 h 43"/>
                <a:gd name="T18" fmla="*/ 57 w 58"/>
                <a:gd name="T19" fmla="*/ 40 h 43"/>
                <a:gd name="T20" fmla="*/ 52 w 58"/>
                <a:gd name="T21" fmla="*/ 41 h 43"/>
                <a:gd name="T22" fmla="*/ 43 w 58"/>
                <a:gd name="T23" fmla="*/ 43 h 43"/>
                <a:gd name="T24" fmla="*/ 33 w 58"/>
                <a:gd name="T25" fmla="*/ 43 h 43"/>
                <a:gd name="T26" fmla="*/ 23 w 58"/>
                <a:gd name="T27" fmla="*/ 41 h 43"/>
                <a:gd name="T28" fmla="*/ 12 w 58"/>
                <a:gd name="T29" fmla="*/ 37 h 43"/>
                <a:gd name="T30" fmla="*/ 4 w 58"/>
                <a:gd name="T31" fmla="*/ 30 h 43"/>
                <a:gd name="T32" fmla="*/ 0 w 58"/>
                <a:gd name="T33" fmla="*/ 17 h 43"/>
                <a:gd name="T34" fmla="*/ 1 w 58"/>
                <a:gd name="T35" fmla="*/ 0 h 43"/>
                <a:gd name="T36" fmla="*/ 5 w 58"/>
                <a:gd name="T37" fmla="*/ 2 h 43"/>
                <a:gd name="T38" fmla="*/ 12 w 58"/>
                <a:gd name="T39" fmla="*/ 10 h 43"/>
                <a:gd name="T40" fmla="*/ 18 w 58"/>
                <a:gd name="T41" fmla="*/ 18 h 43"/>
                <a:gd name="T42" fmla="*/ 23 w 58"/>
                <a:gd name="T43"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43">
                  <a:moveTo>
                    <a:pt x="23" y="24"/>
                  </a:moveTo>
                  <a:lnTo>
                    <a:pt x="24" y="24"/>
                  </a:lnTo>
                  <a:lnTo>
                    <a:pt x="25" y="26"/>
                  </a:lnTo>
                  <a:lnTo>
                    <a:pt x="29" y="28"/>
                  </a:lnTo>
                  <a:lnTo>
                    <a:pt x="32" y="30"/>
                  </a:lnTo>
                  <a:lnTo>
                    <a:pt x="38" y="33"/>
                  </a:lnTo>
                  <a:lnTo>
                    <a:pt x="43" y="36"/>
                  </a:lnTo>
                  <a:lnTo>
                    <a:pt x="50" y="38"/>
                  </a:lnTo>
                  <a:lnTo>
                    <a:pt x="58" y="39"/>
                  </a:lnTo>
                  <a:lnTo>
                    <a:pt x="57" y="40"/>
                  </a:lnTo>
                  <a:lnTo>
                    <a:pt x="52" y="41"/>
                  </a:lnTo>
                  <a:lnTo>
                    <a:pt x="43" y="43"/>
                  </a:lnTo>
                  <a:lnTo>
                    <a:pt x="33" y="43"/>
                  </a:lnTo>
                  <a:lnTo>
                    <a:pt x="23" y="41"/>
                  </a:lnTo>
                  <a:lnTo>
                    <a:pt x="12" y="37"/>
                  </a:lnTo>
                  <a:lnTo>
                    <a:pt x="4" y="30"/>
                  </a:lnTo>
                  <a:lnTo>
                    <a:pt x="0" y="17"/>
                  </a:lnTo>
                  <a:lnTo>
                    <a:pt x="1" y="0"/>
                  </a:lnTo>
                  <a:lnTo>
                    <a:pt x="5" y="2"/>
                  </a:lnTo>
                  <a:lnTo>
                    <a:pt x="12" y="10"/>
                  </a:lnTo>
                  <a:lnTo>
                    <a:pt x="18" y="18"/>
                  </a:lnTo>
                  <a:lnTo>
                    <a:pt x="2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8" name="Freeform 612"/>
            <p:cNvSpPr>
              <a:spLocks/>
            </p:cNvSpPr>
            <p:nvPr/>
          </p:nvSpPr>
          <p:spPr bwMode="auto">
            <a:xfrm>
              <a:off x="4187" y="2095"/>
              <a:ext cx="69" cy="74"/>
            </a:xfrm>
            <a:custGeom>
              <a:avLst/>
              <a:gdLst>
                <a:gd name="T0" fmla="*/ 137 w 137"/>
                <a:gd name="T1" fmla="*/ 0 h 149"/>
                <a:gd name="T2" fmla="*/ 135 w 137"/>
                <a:gd name="T3" fmla="*/ 9 h 149"/>
                <a:gd name="T4" fmla="*/ 123 w 137"/>
                <a:gd name="T5" fmla="*/ 27 h 149"/>
                <a:gd name="T6" fmla="*/ 105 w 137"/>
                <a:gd name="T7" fmla="*/ 51 h 149"/>
                <a:gd name="T8" fmla="*/ 82 w 137"/>
                <a:gd name="T9" fmla="*/ 77 h 149"/>
                <a:gd name="T10" fmla="*/ 59 w 137"/>
                <a:gd name="T11" fmla="*/ 104 h 149"/>
                <a:gd name="T12" fmla="*/ 37 w 137"/>
                <a:gd name="T13" fmla="*/ 126 h 149"/>
                <a:gd name="T14" fmla="*/ 20 w 137"/>
                <a:gd name="T15" fmla="*/ 142 h 149"/>
                <a:gd name="T16" fmla="*/ 9 w 137"/>
                <a:gd name="T17" fmla="*/ 149 h 149"/>
                <a:gd name="T18" fmla="*/ 6 w 137"/>
                <a:gd name="T19" fmla="*/ 146 h 149"/>
                <a:gd name="T20" fmla="*/ 4 w 137"/>
                <a:gd name="T21" fmla="*/ 143 h 149"/>
                <a:gd name="T22" fmla="*/ 2 w 137"/>
                <a:gd name="T23" fmla="*/ 140 h 149"/>
                <a:gd name="T24" fmla="*/ 0 w 137"/>
                <a:gd name="T25" fmla="*/ 136 h 149"/>
                <a:gd name="T26" fmla="*/ 7 w 137"/>
                <a:gd name="T27" fmla="*/ 123 h 149"/>
                <a:gd name="T28" fmla="*/ 22 w 137"/>
                <a:gd name="T29" fmla="*/ 104 h 149"/>
                <a:gd name="T30" fmla="*/ 44 w 137"/>
                <a:gd name="T31" fmla="*/ 81 h 149"/>
                <a:gd name="T32" fmla="*/ 69 w 137"/>
                <a:gd name="T33" fmla="*/ 57 h 149"/>
                <a:gd name="T34" fmla="*/ 93 w 137"/>
                <a:gd name="T35" fmla="*/ 35 h 149"/>
                <a:gd name="T36" fmla="*/ 115 w 137"/>
                <a:gd name="T37" fmla="*/ 15 h 149"/>
                <a:gd name="T38" fmla="*/ 130 w 137"/>
                <a:gd name="T39" fmla="*/ 4 h 149"/>
                <a:gd name="T40" fmla="*/ 137 w 137"/>
                <a:gd name="T4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49">
                  <a:moveTo>
                    <a:pt x="137" y="0"/>
                  </a:moveTo>
                  <a:lnTo>
                    <a:pt x="135" y="9"/>
                  </a:lnTo>
                  <a:lnTo>
                    <a:pt x="123" y="27"/>
                  </a:lnTo>
                  <a:lnTo>
                    <a:pt x="105" y="51"/>
                  </a:lnTo>
                  <a:lnTo>
                    <a:pt x="82" y="77"/>
                  </a:lnTo>
                  <a:lnTo>
                    <a:pt x="59" y="104"/>
                  </a:lnTo>
                  <a:lnTo>
                    <a:pt x="37" y="126"/>
                  </a:lnTo>
                  <a:lnTo>
                    <a:pt x="20" y="142"/>
                  </a:lnTo>
                  <a:lnTo>
                    <a:pt x="9" y="149"/>
                  </a:lnTo>
                  <a:lnTo>
                    <a:pt x="6" y="146"/>
                  </a:lnTo>
                  <a:lnTo>
                    <a:pt x="4" y="143"/>
                  </a:lnTo>
                  <a:lnTo>
                    <a:pt x="2" y="140"/>
                  </a:lnTo>
                  <a:lnTo>
                    <a:pt x="0" y="136"/>
                  </a:lnTo>
                  <a:lnTo>
                    <a:pt x="7" y="123"/>
                  </a:lnTo>
                  <a:lnTo>
                    <a:pt x="22" y="104"/>
                  </a:lnTo>
                  <a:lnTo>
                    <a:pt x="44" y="81"/>
                  </a:lnTo>
                  <a:lnTo>
                    <a:pt x="69" y="57"/>
                  </a:lnTo>
                  <a:lnTo>
                    <a:pt x="93" y="35"/>
                  </a:lnTo>
                  <a:lnTo>
                    <a:pt x="115" y="15"/>
                  </a:lnTo>
                  <a:lnTo>
                    <a:pt x="130" y="4"/>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69" name="Freeform 613"/>
            <p:cNvSpPr>
              <a:spLocks/>
            </p:cNvSpPr>
            <p:nvPr/>
          </p:nvSpPr>
          <p:spPr bwMode="auto">
            <a:xfrm>
              <a:off x="4276" y="2124"/>
              <a:ext cx="212" cy="315"/>
            </a:xfrm>
            <a:custGeom>
              <a:avLst/>
              <a:gdLst>
                <a:gd name="T0" fmla="*/ 339 w 424"/>
                <a:gd name="T1" fmla="*/ 25 h 630"/>
                <a:gd name="T2" fmla="*/ 303 w 424"/>
                <a:gd name="T3" fmla="*/ 63 h 630"/>
                <a:gd name="T4" fmla="*/ 286 w 424"/>
                <a:gd name="T5" fmla="*/ 146 h 630"/>
                <a:gd name="T6" fmla="*/ 265 w 424"/>
                <a:gd name="T7" fmla="*/ 195 h 630"/>
                <a:gd name="T8" fmla="*/ 286 w 424"/>
                <a:gd name="T9" fmla="*/ 212 h 630"/>
                <a:gd name="T10" fmla="*/ 311 w 424"/>
                <a:gd name="T11" fmla="*/ 206 h 630"/>
                <a:gd name="T12" fmla="*/ 349 w 424"/>
                <a:gd name="T13" fmla="*/ 200 h 630"/>
                <a:gd name="T14" fmla="*/ 386 w 424"/>
                <a:gd name="T15" fmla="*/ 199 h 630"/>
                <a:gd name="T16" fmla="*/ 375 w 424"/>
                <a:gd name="T17" fmla="*/ 207 h 630"/>
                <a:gd name="T18" fmla="*/ 356 w 424"/>
                <a:gd name="T19" fmla="*/ 218 h 630"/>
                <a:gd name="T20" fmla="*/ 389 w 424"/>
                <a:gd name="T21" fmla="*/ 238 h 630"/>
                <a:gd name="T22" fmla="*/ 412 w 424"/>
                <a:gd name="T23" fmla="*/ 237 h 630"/>
                <a:gd name="T24" fmla="*/ 423 w 424"/>
                <a:gd name="T25" fmla="*/ 248 h 630"/>
                <a:gd name="T26" fmla="*/ 392 w 424"/>
                <a:gd name="T27" fmla="*/ 264 h 630"/>
                <a:gd name="T28" fmla="*/ 361 w 424"/>
                <a:gd name="T29" fmla="*/ 249 h 630"/>
                <a:gd name="T30" fmla="*/ 287 w 424"/>
                <a:gd name="T31" fmla="*/ 256 h 630"/>
                <a:gd name="T32" fmla="*/ 214 w 424"/>
                <a:gd name="T33" fmla="*/ 326 h 630"/>
                <a:gd name="T34" fmla="*/ 243 w 424"/>
                <a:gd name="T35" fmla="*/ 388 h 630"/>
                <a:gd name="T36" fmla="*/ 278 w 424"/>
                <a:gd name="T37" fmla="*/ 461 h 630"/>
                <a:gd name="T38" fmla="*/ 254 w 424"/>
                <a:gd name="T39" fmla="*/ 487 h 630"/>
                <a:gd name="T40" fmla="*/ 240 w 424"/>
                <a:gd name="T41" fmla="*/ 422 h 630"/>
                <a:gd name="T42" fmla="*/ 213 w 424"/>
                <a:gd name="T43" fmla="*/ 394 h 630"/>
                <a:gd name="T44" fmla="*/ 197 w 424"/>
                <a:gd name="T45" fmla="*/ 403 h 630"/>
                <a:gd name="T46" fmla="*/ 223 w 424"/>
                <a:gd name="T47" fmla="*/ 431 h 630"/>
                <a:gd name="T48" fmla="*/ 238 w 424"/>
                <a:gd name="T49" fmla="*/ 491 h 630"/>
                <a:gd name="T50" fmla="*/ 224 w 424"/>
                <a:gd name="T51" fmla="*/ 470 h 630"/>
                <a:gd name="T52" fmla="*/ 190 w 424"/>
                <a:gd name="T53" fmla="*/ 427 h 630"/>
                <a:gd name="T54" fmla="*/ 166 w 424"/>
                <a:gd name="T55" fmla="*/ 404 h 630"/>
                <a:gd name="T56" fmla="*/ 135 w 424"/>
                <a:gd name="T57" fmla="*/ 405 h 630"/>
                <a:gd name="T58" fmla="*/ 101 w 424"/>
                <a:gd name="T59" fmla="*/ 432 h 630"/>
                <a:gd name="T60" fmla="*/ 52 w 424"/>
                <a:gd name="T61" fmla="*/ 457 h 630"/>
                <a:gd name="T62" fmla="*/ 18 w 424"/>
                <a:gd name="T63" fmla="*/ 513 h 630"/>
                <a:gd name="T64" fmla="*/ 30 w 424"/>
                <a:gd name="T65" fmla="*/ 530 h 630"/>
                <a:gd name="T66" fmla="*/ 71 w 424"/>
                <a:gd name="T67" fmla="*/ 498 h 630"/>
                <a:gd name="T68" fmla="*/ 113 w 424"/>
                <a:gd name="T69" fmla="*/ 547 h 630"/>
                <a:gd name="T70" fmla="*/ 105 w 424"/>
                <a:gd name="T71" fmla="*/ 630 h 630"/>
                <a:gd name="T72" fmla="*/ 90 w 424"/>
                <a:gd name="T73" fmla="*/ 575 h 630"/>
                <a:gd name="T74" fmla="*/ 66 w 424"/>
                <a:gd name="T75" fmla="*/ 523 h 630"/>
                <a:gd name="T76" fmla="*/ 50 w 424"/>
                <a:gd name="T77" fmla="*/ 564 h 630"/>
                <a:gd name="T78" fmla="*/ 33 w 424"/>
                <a:gd name="T79" fmla="*/ 599 h 630"/>
                <a:gd name="T80" fmla="*/ 22 w 424"/>
                <a:gd name="T81" fmla="*/ 581 h 630"/>
                <a:gd name="T82" fmla="*/ 3 w 424"/>
                <a:gd name="T83" fmla="*/ 524 h 630"/>
                <a:gd name="T84" fmla="*/ 7 w 424"/>
                <a:gd name="T85" fmla="*/ 465 h 630"/>
                <a:gd name="T86" fmla="*/ 37 w 424"/>
                <a:gd name="T87" fmla="*/ 435 h 630"/>
                <a:gd name="T88" fmla="*/ 61 w 424"/>
                <a:gd name="T89" fmla="*/ 424 h 630"/>
                <a:gd name="T90" fmla="*/ 102 w 424"/>
                <a:gd name="T91" fmla="*/ 403 h 630"/>
                <a:gd name="T92" fmla="*/ 140 w 424"/>
                <a:gd name="T93" fmla="*/ 358 h 630"/>
                <a:gd name="T94" fmla="*/ 167 w 424"/>
                <a:gd name="T95" fmla="*/ 329 h 630"/>
                <a:gd name="T96" fmla="*/ 191 w 424"/>
                <a:gd name="T97" fmla="*/ 289 h 630"/>
                <a:gd name="T98" fmla="*/ 228 w 424"/>
                <a:gd name="T99" fmla="*/ 248 h 630"/>
                <a:gd name="T100" fmla="*/ 226 w 424"/>
                <a:gd name="T101" fmla="*/ 183 h 630"/>
                <a:gd name="T102" fmla="*/ 261 w 424"/>
                <a:gd name="T103" fmla="*/ 121 h 630"/>
                <a:gd name="T104" fmla="*/ 289 w 424"/>
                <a:gd name="T105" fmla="*/ 36 h 630"/>
                <a:gd name="T106" fmla="*/ 334 w 424"/>
                <a:gd name="T107" fmla="*/ 5 h 630"/>
                <a:gd name="T108" fmla="*/ 358 w 424"/>
                <a:gd name="T109" fmla="*/ 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4" h="630">
                  <a:moveTo>
                    <a:pt x="358" y="1"/>
                  </a:moveTo>
                  <a:lnTo>
                    <a:pt x="356" y="8"/>
                  </a:lnTo>
                  <a:lnTo>
                    <a:pt x="351" y="14"/>
                  </a:lnTo>
                  <a:lnTo>
                    <a:pt x="346" y="20"/>
                  </a:lnTo>
                  <a:lnTo>
                    <a:pt x="339" y="25"/>
                  </a:lnTo>
                  <a:lnTo>
                    <a:pt x="332" y="32"/>
                  </a:lnTo>
                  <a:lnTo>
                    <a:pt x="324" y="38"/>
                  </a:lnTo>
                  <a:lnTo>
                    <a:pt x="318" y="44"/>
                  </a:lnTo>
                  <a:lnTo>
                    <a:pt x="313" y="51"/>
                  </a:lnTo>
                  <a:lnTo>
                    <a:pt x="303" y="63"/>
                  </a:lnTo>
                  <a:lnTo>
                    <a:pt x="296" y="78"/>
                  </a:lnTo>
                  <a:lnTo>
                    <a:pt x="293" y="96"/>
                  </a:lnTo>
                  <a:lnTo>
                    <a:pt x="290" y="112"/>
                  </a:lnTo>
                  <a:lnTo>
                    <a:pt x="289" y="130"/>
                  </a:lnTo>
                  <a:lnTo>
                    <a:pt x="286" y="146"/>
                  </a:lnTo>
                  <a:lnTo>
                    <a:pt x="281" y="162"/>
                  </a:lnTo>
                  <a:lnTo>
                    <a:pt x="273" y="177"/>
                  </a:lnTo>
                  <a:lnTo>
                    <a:pt x="271" y="183"/>
                  </a:lnTo>
                  <a:lnTo>
                    <a:pt x="266" y="189"/>
                  </a:lnTo>
                  <a:lnTo>
                    <a:pt x="265" y="195"/>
                  </a:lnTo>
                  <a:lnTo>
                    <a:pt x="269" y="200"/>
                  </a:lnTo>
                  <a:lnTo>
                    <a:pt x="272" y="204"/>
                  </a:lnTo>
                  <a:lnTo>
                    <a:pt x="277" y="207"/>
                  </a:lnTo>
                  <a:lnTo>
                    <a:pt x="281" y="210"/>
                  </a:lnTo>
                  <a:lnTo>
                    <a:pt x="286" y="212"/>
                  </a:lnTo>
                  <a:lnTo>
                    <a:pt x="290" y="213"/>
                  </a:lnTo>
                  <a:lnTo>
                    <a:pt x="295" y="213"/>
                  </a:lnTo>
                  <a:lnTo>
                    <a:pt x="300" y="212"/>
                  </a:lnTo>
                  <a:lnTo>
                    <a:pt x="305" y="211"/>
                  </a:lnTo>
                  <a:lnTo>
                    <a:pt x="311" y="206"/>
                  </a:lnTo>
                  <a:lnTo>
                    <a:pt x="318" y="204"/>
                  </a:lnTo>
                  <a:lnTo>
                    <a:pt x="326" y="204"/>
                  </a:lnTo>
                  <a:lnTo>
                    <a:pt x="334" y="202"/>
                  </a:lnTo>
                  <a:lnTo>
                    <a:pt x="341" y="202"/>
                  </a:lnTo>
                  <a:lnTo>
                    <a:pt x="349" y="200"/>
                  </a:lnTo>
                  <a:lnTo>
                    <a:pt x="356" y="199"/>
                  </a:lnTo>
                  <a:lnTo>
                    <a:pt x="364" y="198"/>
                  </a:lnTo>
                  <a:lnTo>
                    <a:pt x="371" y="198"/>
                  </a:lnTo>
                  <a:lnTo>
                    <a:pt x="379" y="198"/>
                  </a:lnTo>
                  <a:lnTo>
                    <a:pt x="386" y="199"/>
                  </a:lnTo>
                  <a:lnTo>
                    <a:pt x="393" y="203"/>
                  </a:lnTo>
                  <a:lnTo>
                    <a:pt x="391" y="204"/>
                  </a:lnTo>
                  <a:lnTo>
                    <a:pt x="386" y="205"/>
                  </a:lnTo>
                  <a:lnTo>
                    <a:pt x="380" y="206"/>
                  </a:lnTo>
                  <a:lnTo>
                    <a:pt x="375" y="207"/>
                  </a:lnTo>
                  <a:lnTo>
                    <a:pt x="366" y="208"/>
                  </a:lnTo>
                  <a:lnTo>
                    <a:pt x="360" y="211"/>
                  </a:lnTo>
                  <a:lnTo>
                    <a:pt x="354" y="213"/>
                  </a:lnTo>
                  <a:lnTo>
                    <a:pt x="349" y="215"/>
                  </a:lnTo>
                  <a:lnTo>
                    <a:pt x="356" y="218"/>
                  </a:lnTo>
                  <a:lnTo>
                    <a:pt x="363" y="221"/>
                  </a:lnTo>
                  <a:lnTo>
                    <a:pt x="370" y="226"/>
                  </a:lnTo>
                  <a:lnTo>
                    <a:pt x="377" y="230"/>
                  </a:lnTo>
                  <a:lnTo>
                    <a:pt x="383" y="235"/>
                  </a:lnTo>
                  <a:lnTo>
                    <a:pt x="389" y="238"/>
                  </a:lnTo>
                  <a:lnTo>
                    <a:pt x="396" y="242"/>
                  </a:lnTo>
                  <a:lnTo>
                    <a:pt x="404" y="244"/>
                  </a:lnTo>
                  <a:lnTo>
                    <a:pt x="407" y="241"/>
                  </a:lnTo>
                  <a:lnTo>
                    <a:pt x="409" y="238"/>
                  </a:lnTo>
                  <a:lnTo>
                    <a:pt x="412" y="237"/>
                  </a:lnTo>
                  <a:lnTo>
                    <a:pt x="416" y="235"/>
                  </a:lnTo>
                  <a:lnTo>
                    <a:pt x="419" y="236"/>
                  </a:lnTo>
                  <a:lnTo>
                    <a:pt x="423" y="238"/>
                  </a:lnTo>
                  <a:lnTo>
                    <a:pt x="424" y="243"/>
                  </a:lnTo>
                  <a:lnTo>
                    <a:pt x="423" y="248"/>
                  </a:lnTo>
                  <a:lnTo>
                    <a:pt x="418" y="253"/>
                  </a:lnTo>
                  <a:lnTo>
                    <a:pt x="414" y="258"/>
                  </a:lnTo>
                  <a:lnTo>
                    <a:pt x="407" y="261"/>
                  </a:lnTo>
                  <a:lnTo>
                    <a:pt x="400" y="265"/>
                  </a:lnTo>
                  <a:lnTo>
                    <a:pt x="392" y="264"/>
                  </a:lnTo>
                  <a:lnTo>
                    <a:pt x="385" y="261"/>
                  </a:lnTo>
                  <a:lnTo>
                    <a:pt x="379" y="259"/>
                  </a:lnTo>
                  <a:lnTo>
                    <a:pt x="373" y="255"/>
                  </a:lnTo>
                  <a:lnTo>
                    <a:pt x="368" y="251"/>
                  </a:lnTo>
                  <a:lnTo>
                    <a:pt x="361" y="249"/>
                  </a:lnTo>
                  <a:lnTo>
                    <a:pt x="355" y="246"/>
                  </a:lnTo>
                  <a:lnTo>
                    <a:pt x="347" y="245"/>
                  </a:lnTo>
                  <a:lnTo>
                    <a:pt x="325" y="244"/>
                  </a:lnTo>
                  <a:lnTo>
                    <a:pt x="305" y="248"/>
                  </a:lnTo>
                  <a:lnTo>
                    <a:pt x="287" y="256"/>
                  </a:lnTo>
                  <a:lnTo>
                    <a:pt x="271" y="266"/>
                  </a:lnTo>
                  <a:lnTo>
                    <a:pt x="255" y="280"/>
                  </a:lnTo>
                  <a:lnTo>
                    <a:pt x="241" y="295"/>
                  </a:lnTo>
                  <a:lnTo>
                    <a:pt x="227" y="310"/>
                  </a:lnTo>
                  <a:lnTo>
                    <a:pt x="214" y="326"/>
                  </a:lnTo>
                  <a:lnTo>
                    <a:pt x="188" y="363"/>
                  </a:lnTo>
                  <a:lnTo>
                    <a:pt x="204" y="366"/>
                  </a:lnTo>
                  <a:lnTo>
                    <a:pt x="219" y="371"/>
                  </a:lnTo>
                  <a:lnTo>
                    <a:pt x="232" y="379"/>
                  </a:lnTo>
                  <a:lnTo>
                    <a:pt x="243" y="388"/>
                  </a:lnTo>
                  <a:lnTo>
                    <a:pt x="252" y="399"/>
                  </a:lnTo>
                  <a:lnTo>
                    <a:pt x="262" y="411"/>
                  </a:lnTo>
                  <a:lnTo>
                    <a:pt x="269" y="426"/>
                  </a:lnTo>
                  <a:lnTo>
                    <a:pt x="273" y="441"/>
                  </a:lnTo>
                  <a:lnTo>
                    <a:pt x="278" y="461"/>
                  </a:lnTo>
                  <a:lnTo>
                    <a:pt x="278" y="481"/>
                  </a:lnTo>
                  <a:lnTo>
                    <a:pt x="272" y="500"/>
                  </a:lnTo>
                  <a:lnTo>
                    <a:pt x="259" y="516"/>
                  </a:lnTo>
                  <a:lnTo>
                    <a:pt x="256" y="508"/>
                  </a:lnTo>
                  <a:lnTo>
                    <a:pt x="254" y="487"/>
                  </a:lnTo>
                  <a:lnTo>
                    <a:pt x="252" y="462"/>
                  </a:lnTo>
                  <a:lnTo>
                    <a:pt x="249" y="442"/>
                  </a:lnTo>
                  <a:lnTo>
                    <a:pt x="247" y="435"/>
                  </a:lnTo>
                  <a:lnTo>
                    <a:pt x="243" y="428"/>
                  </a:lnTo>
                  <a:lnTo>
                    <a:pt x="240" y="422"/>
                  </a:lnTo>
                  <a:lnTo>
                    <a:pt x="235" y="415"/>
                  </a:lnTo>
                  <a:lnTo>
                    <a:pt x="231" y="409"/>
                  </a:lnTo>
                  <a:lnTo>
                    <a:pt x="225" y="403"/>
                  </a:lnTo>
                  <a:lnTo>
                    <a:pt x="219" y="397"/>
                  </a:lnTo>
                  <a:lnTo>
                    <a:pt x="213" y="394"/>
                  </a:lnTo>
                  <a:lnTo>
                    <a:pt x="206" y="394"/>
                  </a:lnTo>
                  <a:lnTo>
                    <a:pt x="201" y="393"/>
                  </a:lnTo>
                  <a:lnTo>
                    <a:pt x="196" y="394"/>
                  </a:lnTo>
                  <a:lnTo>
                    <a:pt x="190" y="399"/>
                  </a:lnTo>
                  <a:lnTo>
                    <a:pt x="197" y="403"/>
                  </a:lnTo>
                  <a:lnTo>
                    <a:pt x="203" y="408"/>
                  </a:lnTo>
                  <a:lnTo>
                    <a:pt x="209" y="414"/>
                  </a:lnTo>
                  <a:lnTo>
                    <a:pt x="213" y="418"/>
                  </a:lnTo>
                  <a:lnTo>
                    <a:pt x="218" y="425"/>
                  </a:lnTo>
                  <a:lnTo>
                    <a:pt x="223" y="431"/>
                  </a:lnTo>
                  <a:lnTo>
                    <a:pt x="227" y="438"/>
                  </a:lnTo>
                  <a:lnTo>
                    <a:pt x="232" y="446"/>
                  </a:lnTo>
                  <a:lnTo>
                    <a:pt x="235" y="458"/>
                  </a:lnTo>
                  <a:lnTo>
                    <a:pt x="236" y="476"/>
                  </a:lnTo>
                  <a:lnTo>
                    <a:pt x="238" y="491"/>
                  </a:lnTo>
                  <a:lnTo>
                    <a:pt x="238" y="499"/>
                  </a:lnTo>
                  <a:lnTo>
                    <a:pt x="236" y="496"/>
                  </a:lnTo>
                  <a:lnTo>
                    <a:pt x="233" y="491"/>
                  </a:lnTo>
                  <a:lnTo>
                    <a:pt x="228" y="481"/>
                  </a:lnTo>
                  <a:lnTo>
                    <a:pt x="224" y="470"/>
                  </a:lnTo>
                  <a:lnTo>
                    <a:pt x="218" y="458"/>
                  </a:lnTo>
                  <a:lnTo>
                    <a:pt x="211" y="447"/>
                  </a:lnTo>
                  <a:lnTo>
                    <a:pt x="203" y="439"/>
                  </a:lnTo>
                  <a:lnTo>
                    <a:pt x="195" y="433"/>
                  </a:lnTo>
                  <a:lnTo>
                    <a:pt x="190" y="427"/>
                  </a:lnTo>
                  <a:lnTo>
                    <a:pt x="186" y="423"/>
                  </a:lnTo>
                  <a:lnTo>
                    <a:pt x="181" y="417"/>
                  </a:lnTo>
                  <a:lnTo>
                    <a:pt x="177" y="412"/>
                  </a:lnTo>
                  <a:lnTo>
                    <a:pt x="172" y="408"/>
                  </a:lnTo>
                  <a:lnTo>
                    <a:pt x="166" y="404"/>
                  </a:lnTo>
                  <a:lnTo>
                    <a:pt x="160" y="401"/>
                  </a:lnTo>
                  <a:lnTo>
                    <a:pt x="155" y="399"/>
                  </a:lnTo>
                  <a:lnTo>
                    <a:pt x="148" y="400"/>
                  </a:lnTo>
                  <a:lnTo>
                    <a:pt x="142" y="402"/>
                  </a:lnTo>
                  <a:lnTo>
                    <a:pt x="135" y="405"/>
                  </a:lnTo>
                  <a:lnTo>
                    <a:pt x="129" y="410"/>
                  </a:lnTo>
                  <a:lnTo>
                    <a:pt x="124" y="416"/>
                  </a:lnTo>
                  <a:lnTo>
                    <a:pt x="117" y="420"/>
                  </a:lnTo>
                  <a:lnTo>
                    <a:pt x="110" y="426"/>
                  </a:lnTo>
                  <a:lnTo>
                    <a:pt x="101" y="432"/>
                  </a:lnTo>
                  <a:lnTo>
                    <a:pt x="91" y="438"/>
                  </a:lnTo>
                  <a:lnTo>
                    <a:pt x="82" y="443"/>
                  </a:lnTo>
                  <a:lnTo>
                    <a:pt x="72" y="448"/>
                  </a:lnTo>
                  <a:lnTo>
                    <a:pt x="63" y="453"/>
                  </a:lnTo>
                  <a:lnTo>
                    <a:pt x="52" y="457"/>
                  </a:lnTo>
                  <a:lnTo>
                    <a:pt x="43" y="463"/>
                  </a:lnTo>
                  <a:lnTo>
                    <a:pt x="33" y="469"/>
                  </a:lnTo>
                  <a:lnTo>
                    <a:pt x="25" y="477"/>
                  </a:lnTo>
                  <a:lnTo>
                    <a:pt x="21" y="494"/>
                  </a:lnTo>
                  <a:lnTo>
                    <a:pt x="18" y="513"/>
                  </a:lnTo>
                  <a:lnTo>
                    <a:pt x="16" y="530"/>
                  </a:lnTo>
                  <a:lnTo>
                    <a:pt x="19" y="548"/>
                  </a:lnTo>
                  <a:lnTo>
                    <a:pt x="20" y="548"/>
                  </a:lnTo>
                  <a:lnTo>
                    <a:pt x="25" y="539"/>
                  </a:lnTo>
                  <a:lnTo>
                    <a:pt x="30" y="530"/>
                  </a:lnTo>
                  <a:lnTo>
                    <a:pt x="36" y="521"/>
                  </a:lnTo>
                  <a:lnTo>
                    <a:pt x="43" y="513"/>
                  </a:lnTo>
                  <a:lnTo>
                    <a:pt x="51" y="506"/>
                  </a:lnTo>
                  <a:lnTo>
                    <a:pt x="60" y="501"/>
                  </a:lnTo>
                  <a:lnTo>
                    <a:pt x="71" y="498"/>
                  </a:lnTo>
                  <a:lnTo>
                    <a:pt x="82" y="498"/>
                  </a:lnTo>
                  <a:lnTo>
                    <a:pt x="95" y="506"/>
                  </a:lnTo>
                  <a:lnTo>
                    <a:pt x="103" y="518"/>
                  </a:lnTo>
                  <a:lnTo>
                    <a:pt x="109" y="533"/>
                  </a:lnTo>
                  <a:lnTo>
                    <a:pt x="113" y="547"/>
                  </a:lnTo>
                  <a:lnTo>
                    <a:pt x="113" y="560"/>
                  </a:lnTo>
                  <a:lnTo>
                    <a:pt x="112" y="587"/>
                  </a:lnTo>
                  <a:lnTo>
                    <a:pt x="110" y="616"/>
                  </a:lnTo>
                  <a:lnTo>
                    <a:pt x="107" y="630"/>
                  </a:lnTo>
                  <a:lnTo>
                    <a:pt x="105" y="630"/>
                  </a:lnTo>
                  <a:lnTo>
                    <a:pt x="102" y="630"/>
                  </a:lnTo>
                  <a:lnTo>
                    <a:pt x="99" y="630"/>
                  </a:lnTo>
                  <a:lnTo>
                    <a:pt x="96" y="630"/>
                  </a:lnTo>
                  <a:lnTo>
                    <a:pt x="91" y="604"/>
                  </a:lnTo>
                  <a:lnTo>
                    <a:pt x="90" y="575"/>
                  </a:lnTo>
                  <a:lnTo>
                    <a:pt x="88" y="547"/>
                  </a:lnTo>
                  <a:lnTo>
                    <a:pt x="80" y="522"/>
                  </a:lnTo>
                  <a:lnTo>
                    <a:pt x="75" y="521"/>
                  </a:lnTo>
                  <a:lnTo>
                    <a:pt x="71" y="521"/>
                  </a:lnTo>
                  <a:lnTo>
                    <a:pt x="66" y="523"/>
                  </a:lnTo>
                  <a:lnTo>
                    <a:pt x="63" y="526"/>
                  </a:lnTo>
                  <a:lnTo>
                    <a:pt x="56" y="534"/>
                  </a:lnTo>
                  <a:lnTo>
                    <a:pt x="53" y="544"/>
                  </a:lnTo>
                  <a:lnTo>
                    <a:pt x="51" y="553"/>
                  </a:lnTo>
                  <a:lnTo>
                    <a:pt x="50" y="564"/>
                  </a:lnTo>
                  <a:lnTo>
                    <a:pt x="46" y="574"/>
                  </a:lnTo>
                  <a:lnTo>
                    <a:pt x="46" y="583"/>
                  </a:lnTo>
                  <a:lnTo>
                    <a:pt x="44" y="592"/>
                  </a:lnTo>
                  <a:lnTo>
                    <a:pt x="38" y="599"/>
                  </a:lnTo>
                  <a:lnTo>
                    <a:pt x="33" y="599"/>
                  </a:lnTo>
                  <a:lnTo>
                    <a:pt x="29" y="596"/>
                  </a:lnTo>
                  <a:lnTo>
                    <a:pt x="28" y="591"/>
                  </a:lnTo>
                  <a:lnTo>
                    <a:pt x="27" y="586"/>
                  </a:lnTo>
                  <a:lnTo>
                    <a:pt x="27" y="582"/>
                  </a:lnTo>
                  <a:lnTo>
                    <a:pt x="22" y="581"/>
                  </a:lnTo>
                  <a:lnTo>
                    <a:pt x="18" y="579"/>
                  </a:lnTo>
                  <a:lnTo>
                    <a:pt x="13" y="577"/>
                  </a:lnTo>
                  <a:lnTo>
                    <a:pt x="5" y="563"/>
                  </a:lnTo>
                  <a:lnTo>
                    <a:pt x="3" y="545"/>
                  </a:lnTo>
                  <a:lnTo>
                    <a:pt x="3" y="524"/>
                  </a:lnTo>
                  <a:lnTo>
                    <a:pt x="0" y="503"/>
                  </a:lnTo>
                  <a:lnTo>
                    <a:pt x="0" y="493"/>
                  </a:lnTo>
                  <a:lnTo>
                    <a:pt x="0" y="484"/>
                  </a:lnTo>
                  <a:lnTo>
                    <a:pt x="4" y="475"/>
                  </a:lnTo>
                  <a:lnTo>
                    <a:pt x="7" y="465"/>
                  </a:lnTo>
                  <a:lnTo>
                    <a:pt x="12" y="457"/>
                  </a:lnTo>
                  <a:lnTo>
                    <a:pt x="18" y="450"/>
                  </a:lnTo>
                  <a:lnTo>
                    <a:pt x="25" y="443"/>
                  </a:lnTo>
                  <a:lnTo>
                    <a:pt x="33" y="438"/>
                  </a:lnTo>
                  <a:lnTo>
                    <a:pt x="37" y="435"/>
                  </a:lnTo>
                  <a:lnTo>
                    <a:pt x="42" y="433"/>
                  </a:lnTo>
                  <a:lnTo>
                    <a:pt x="46" y="431"/>
                  </a:lnTo>
                  <a:lnTo>
                    <a:pt x="51" y="428"/>
                  </a:lnTo>
                  <a:lnTo>
                    <a:pt x="56" y="426"/>
                  </a:lnTo>
                  <a:lnTo>
                    <a:pt x="61" y="424"/>
                  </a:lnTo>
                  <a:lnTo>
                    <a:pt x="66" y="422"/>
                  </a:lnTo>
                  <a:lnTo>
                    <a:pt x="71" y="419"/>
                  </a:lnTo>
                  <a:lnTo>
                    <a:pt x="82" y="415"/>
                  </a:lnTo>
                  <a:lnTo>
                    <a:pt x="92" y="409"/>
                  </a:lnTo>
                  <a:lnTo>
                    <a:pt x="102" y="403"/>
                  </a:lnTo>
                  <a:lnTo>
                    <a:pt x="110" y="395"/>
                  </a:lnTo>
                  <a:lnTo>
                    <a:pt x="118" y="387"/>
                  </a:lnTo>
                  <a:lnTo>
                    <a:pt x="126" y="378"/>
                  </a:lnTo>
                  <a:lnTo>
                    <a:pt x="133" y="369"/>
                  </a:lnTo>
                  <a:lnTo>
                    <a:pt x="140" y="358"/>
                  </a:lnTo>
                  <a:lnTo>
                    <a:pt x="145" y="352"/>
                  </a:lnTo>
                  <a:lnTo>
                    <a:pt x="151" y="347"/>
                  </a:lnTo>
                  <a:lnTo>
                    <a:pt x="157" y="341"/>
                  </a:lnTo>
                  <a:lnTo>
                    <a:pt x="163" y="335"/>
                  </a:lnTo>
                  <a:lnTo>
                    <a:pt x="167" y="329"/>
                  </a:lnTo>
                  <a:lnTo>
                    <a:pt x="172" y="323"/>
                  </a:lnTo>
                  <a:lnTo>
                    <a:pt x="177" y="316"/>
                  </a:lnTo>
                  <a:lnTo>
                    <a:pt x="181" y="308"/>
                  </a:lnTo>
                  <a:lnTo>
                    <a:pt x="186" y="298"/>
                  </a:lnTo>
                  <a:lnTo>
                    <a:pt x="191" y="289"/>
                  </a:lnTo>
                  <a:lnTo>
                    <a:pt x="198" y="280"/>
                  </a:lnTo>
                  <a:lnTo>
                    <a:pt x="205" y="272"/>
                  </a:lnTo>
                  <a:lnTo>
                    <a:pt x="213" y="263"/>
                  </a:lnTo>
                  <a:lnTo>
                    <a:pt x="221" y="255"/>
                  </a:lnTo>
                  <a:lnTo>
                    <a:pt x="228" y="248"/>
                  </a:lnTo>
                  <a:lnTo>
                    <a:pt x="236" y="240"/>
                  </a:lnTo>
                  <a:lnTo>
                    <a:pt x="228" y="227"/>
                  </a:lnTo>
                  <a:lnTo>
                    <a:pt x="224" y="213"/>
                  </a:lnTo>
                  <a:lnTo>
                    <a:pt x="223" y="198"/>
                  </a:lnTo>
                  <a:lnTo>
                    <a:pt x="226" y="183"/>
                  </a:lnTo>
                  <a:lnTo>
                    <a:pt x="233" y="173"/>
                  </a:lnTo>
                  <a:lnTo>
                    <a:pt x="242" y="161"/>
                  </a:lnTo>
                  <a:lnTo>
                    <a:pt x="250" y="151"/>
                  </a:lnTo>
                  <a:lnTo>
                    <a:pt x="255" y="138"/>
                  </a:lnTo>
                  <a:lnTo>
                    <a:pt x="261" y="121"/>
                  </a:lnTo>
                  <a:lnTo>
                    <a:pt x="265" y="104"/>
                  </a:lnTo>
                  <a:lnTo>
                    <a:pt x="270" y="85"/>
                  </a:lnTo>
                  <a:lnTo>
                    <a:pt x="274" y="68"/>
                  </a:lnTo>
                  <a:lnTo>
                    <a:pt x="281" y="51"/>
                  </a:lnTo>
                  <a:lnTo>
                    <a:pt x="289" y="36"/>
                  </a:lnTo>
                  <a:lnTo>
                    <a:pt x="302" y="23"/>
                  </a:lnTo>
                  <a:lnTo>
                    <a:pt x="319" y="14"/>
                  </a:lnTo>
                  <a:lnTo>
                    <a:pt x="323" y="10"/>
                  </a:lnTo>
                  <a:lnTo>
                    <a:pt x="328" y="7"/>
                  </a:lnTo>
                  <a:lnTo>
                    <a:pt x="334" y="5"/>
                  </a:lnTo>
                  <a:lnTo>
                    <a:pt x="341" y="2"/>
                  </a:lnTo>
                  <a:lnTo>
                    <a:pt x="348" y="1"/>
                  </a:lnTo>
                  <a:lnTo>
                    <a:pt x="354" y="0"/>
                  </a:lnTo>
                  <a:lnTo>
                    <a:pt x="357" y="0"/>
                  </a:lnTo>
                  <a:lnTo>
                    <a:pt x="3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0" name="Freeform 614"/>
            <p:cNvSpPr>
              <a:spLocks/>
            </p:cNvSpPr>
            <p:nvPr/>
          </p:nvSpPr>
          <p:spPr bwMode="auto">
            <a:xfrm>
              <a:off x="3873" y="2168"/>
              <a:ext cx="388" cy="838"/>
            </a:xfrm>
            <a:custGeom>
              <a:avLst/>
              <a:gdLst>
                <a:gd name="T0" fmla="*/ 34 w 776"/>
                <a:gd name="T1" fmla="*/ 1678 h 1678"/>
                <a:gd name="T2" fmla="*/ 45 w 776"/>
                <a:gd name="T3" fmla="*/ 1384 h 1678"/>
                <a:gd name="T4" fmla="*/ 101 w 776"/>
                <a:gd name="T5" fmla="*/ 1179 h 1678"/>
                <a:gd name="T6" fmla="*/ 122 w 776"/>
                <a:gd name="T7" fmla="*/ 965 h 1678"/>
                <a:gd name="T8" fmla="*/ 175 w 776"/>
                <a:gd name="T9" fmla="*/ 548 h 1678"/>
                <a:gd name="T10" fmla="*/ 262 w 776"/>
                <a:gd name="T11" fmla="*/ 472 h 1678"/>
                <a:gd name="T12" fmla="*/ 309 w 776"/>
                <a:gd name="T13" fmla="*/ 497 h 1678"/>
                <a:gd name="T14" fmla="*/ 262 w 776"/>
                <a:gd name="T15" fmla="*/ 562 h 1678"/>
                <a:gd name="T16" fmla="*/ 391 w 776"/>
                <a:gd name="T17" fmla="*/ 449 h 1678"/>
                <a:gd name="T18" fmla="*/ 288 w 776"/>
                <a:gd name="T19" fmla="*/ 316 h 1678"/>
                <a:gd name="T20" fmla="*/ 339 w 776"/>
                <a:gd name="T21" fmla="*/ 158 h 1678"/>
                <a:gd name="T22" fmla="*/ 548 w 776"/>
                <a:gd name="T23" fmla="*/ 0 h 1678"/>
                <a:gd name="T24" fmla="*/ 640 w 776"/>
                <a:gd name="T25" fmla="*/ 103 h 1678"/>
                <a:gd name="T26" fmla="*/ 679 w 776"/>
                <a:gd name="T27" fmla="*/ 280 h 1678"/>
                <a:gd name="T28" fmla="*/ 610 w 776"/>
                <a:gd name="T29" fmla="*/ 314 h 1678"/>
                <a:gd name="T30" fmla="*/ 533 w 776"/>
                <a:gd name="T31" fmla="*/ 329 h 1678"/>
                <a:gd name="T32" fmla="*/ 559 w 776"/>
                <a:gd name="T33" fmla="*/ 307 h 1678"/>
                <a:gd name="T34" fmla="*/ 656 w 776"/>
                <a:gd name="T35" fmla="*/ 257 h 1678"/>
                <a:gd name="T36" fmla="*/ 625 w 776"/>
                <a:gd name="T37" fmla="*/ 203 h 1678"/>
                <a:gd name="T38" fmla="*/ 391 w 776"/>
                <a:gd name="T39" fmla="*/ 288 h 1678"/>
                <a:gd name="T40" fmla="*/ 392 w 776"/>
                <a:gd name="T41" fmla="*/ 377 h 1678"/>
                <a:gd name="T42" fmla="*/ 357 w 776"/>
                <a:gd name="T43" fmla="*/ 272 h 1678"/>
                <a:gd name="T44" fmla="*/ 377 w 776"/>
                <a:gd name="T45" fmla="*/ 185 h 1678"/>
                <a:gd name="T46" fmla="*/ 542 w 776"/>
                <a:gd name="T47" fmla="*/ 74 h 1678"/>
                <a:gd name="T48" fmla="*/ 415 w 776"/>
                <a:gd name="T49" fmla="*/ 151 h 1678"/>
                <a:gd name="T50" fmla="*/ 512 w 776"/>
                <a:gd name="T51" fmla="*/ 224 h 1678"/>
                <a:gd name="T52" fmla="*/ 624 w 776"/>
                <a:gd name="T53" fmla="*/ 127 h 1678"/>
                <a:gd name="T54" fmla="*/ 580 w 776"/>
                <a:gd name="T55" fmla="*/ 30 h 1678"/>
                <a:gd name="T56" fmla="*/ 468 w 776"/>
                <a:gd name="T57" fmla="*/ 47 h 1678"/>
                <a:gd name="T58" fmla="*/ 354 w 776"/>
                <a:gd name="T59" fmla="*/ 171 h 1678"/>
                <a:gd name="T60" fmla="*/ 309 w 776"/>
                <a:gd name="T61" fmla="*/ 288 h 1678"/>
                <a:gd name="T62" fmla="*/ 401 w 776"/>
                <a:gd name="T63" fmla="*/ 421 h 1678"/>
                <a:gd name="T64" fmla="*/ 378 w 776"/>
                <a:gd name="T65" fmla="*/ 517 h 1678"/>
                <a:gd name="T66" fmla="*/ 462 w 776"/>
                <a:gd name="T67" fmla="*/ 627 h 1678"/>
                <a:gd name="T68" fmla="*/ 283 w 776"/>
                <a:gd name="T69" fmla="*/ 582 h 1678"/>
                <a:gd name="T70" fmla="*/ 174 w 776"/>
                <a:gd name="T71" fmla="*/ 863 h 1678"/>
                <a:gd name="T72" fmla="*/ 239 w 776"/>
                <a:gd name="T73" fmla="*/ 930 h 1678"/>
                <a:gd name="T74" fmla="*/ 221 w 776"/>
                <a:gd name="T75" fmla="*/ 958 h 1678"/>
                <a:gd name="T76" fmla="*/ 107 w 776"/>
                <a:gd name="T77" fmla="*/ 1088 h 1678"/>
                <a:gd name="T78" fmla="*/ 250 w 776"/>
                <a:gd name="T79" fmla="*/ 1073 h 1678"/>
                <a:gd name="T80" fmla="*/ 140 w 776"/>
                <a:gd name="T81" fmla="*/ 1106 h 1678"/>
                <a:gd name="T82" fmla="*/ 277 w 776"/>
                <a:gd name="T83" fmla="*/ 1131 h 1678"/>
                <a:gd name="T84" fmla="*/ 305 w 776"/>
                <a:gd name="T85" fmla="*/ 1207 h 1678"/>
                <a:gd name="T86" fmla="*/ 328 w 776"/>
                <a:gd name="T87" fmla="*/ 1075 h 1678"/>
                <a:gd name="T88" fmla="*/ 282 w 776"/>
                <a:gd name="T89" fmla="*/ 726 h 1678"/>
                <a:gd name="T90" fmla="*/ 416 w 776"/>
                <a:gd name="T91" fmla="*/ 992 h 1678"/>
                <a:gd name="T92" fmla="*/ 626 w 776"/>
                <a:gd name="T93" fmla="*/ 1014 h 1678"/>
                <a:gd name="T94" fmla="*/ 441 w 776"/>
                <a:gd name="T95" fmla="*/ 1020 h 1678"/>
                <a:gd name="T96" fmla="*/ 357 w 776"/>
                <a:gd name="T97" fmla="*/ 1102 h 1678"/>
                <a:gd name="T98" fmla="*/ 549 w 776"/>
                <a:gd name="T99" fmla="*/ 1103 h 1678"/>
                <a:gd name="T100" fmla="*/ 719 w 776"/>
                <a:gd name="T101" fmla="*/ 1124 h 1678"/>
                <a:gd name="T102" fmla="*/ 535 w 776"/>
                <a:gd name="T103" fmla="*/ 1126 h 1678"/>
                <a:gd name="T104" fmla="*/ 666 w 776"/>
                <a:gd name="T105" fmla="*/ 1156 h 1678"/>
                <a:gd name="T106" fmla="*/ 646 w 776"/>
                <a:gd name="T107" fmla="*/ 1174 h 1678"/>
                <a:gd name="T108" fmla="*/ 459 w 776"/>
                <a:gd name="T109" fmla="*/ 1171 h 1678"/>
                <a:gd name="T110" fmla="*/ 306 w 776"/>
                <a:gd name="T111" fmla="*/ 1238 h 1678"/>
                <a:gd name="T112" fmla="*/ 281 w 776"/>
                <a:gd name="T113" fmla="*/ 1253 h 1678"/>
                <a:gd name="T114" fmla="*/ 129 w 776"/>
                <a:gd name="T115" fmla="*/ 1172 h 1678"/>
                <a:gd name="T116" fmla="*/ 126 w 776"/>
                <a:gd name="T117" fmla="*/ 1356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6" h="1678">
                  <a:moveTo>
                    <a:pt x="92" y="1678"/>
                  </a:moveTo>
                  <a:lnTo>
                    <a:pt x="64" y="1678"/>
                  </a:lnTo>
                  <a:lnTo>
                    <a:pt x="57" y="1613"/>
                  </a:lnTo>
                  <a:lnTo>
                    <a:pt x="54" y="1523"/>
                  </a:lnTo>
                  <a:lnTo>
                    <a:pt x="54" y="1443"/>
                  </a:lnTo>
                  <a:lnTo>
                    <a:pt x="54" y="1408"/>
                  </a:lnTo>
                  <a:lnTo>
                    <a:pt x="43" y="1414"/>
                  </a:lnTo>
                  <a:lnTo>
                    <a:pt x="35" y="1423"/>
                  </a:lnTo>
                  <a:lnTo>
                    <a:pt x="30" y="1435"/>
                  </a:lnTo>
                  <a:lnTo>
                    <a:pt x="26" y="1446"/>
                  </a:lnTo>
                  <a:lnTo>
                    <a:pt x="22" y="1484"/>
                  </a:lnTo>
                  <a:lnTo>
                    <a:pt x="25" y="1548"/>
                  </a:lnTo>
                  <a:lnTo>
                    <a:pt x="31" y="1619"/>
                  </a:lnTo>
                  <a:lnTo>
                    <a:pt x="34" y="1678"/>
                  </a:lnTo>
                  <a:lnTo>
                    <a:pt x="8" y="1678"/>
                  </a:lnTo>
                  <a:lnTo>
                    <a:pt x="4" y="1638"/>
                  </a:lnTo>
                  <a:lnTo>
                    <a:pt x="1" y="1601"/>
                  </a:lnTo>
                  <a:lnTo>
                    <a:pt x="0" y="1564"/>
                  </a:lnTo>
                  <a:lnTo>
                    <a:pt x="0" y="1523"/>
                  </a:lnTo>
                  <a:lnTo>
                    <a:pt x="0" y="1491"/>
                  </a:lnTo>
                  <a:lnTo>
                    <a:pt x="3" y="1459"/>
                  </a:lnTo>
                  <a:lnTo>
                    <a:pt x="10" y="1428"/>
                  </a:lnTo>
                  <a:lnTo>
                    <a:pt x="23" y="1399"/>
                  </a:lnTo>
                  <a:lnTo>
                    <a:pt x="26" y="1396"/>
                  </a:lnTo>
                  <a:lnTo>
                    <a:pt x="31" y="1392"/>
                  </a:lnTo>
                  <a:lnTo>
                    <a:pt x="35" y="1389"/>
                  </a:lnTo>
                  <a:lnTo>
                    <a:pt x="40" y="1386"/>
                  </a:lnTo>
                  <a:lnTo>
                    <a:pt x="45" y="1384"/>
                  </a:lnTo>
                  <a:lnTo>
                    <a:pt x="50" y="1383"/>
                  </a:lnTo>
                  <a:lnTo>
                    <a:pt x="55" y="1381"/>
                  </a:lnTo>
                  <a:lnTo>
                    <a:pt x="61" y="1379"/>
                  </a:lnTo>
                  <a:lnTo>
                    <a:pt x="64" y="1363"/>
                  </a:lnTo>
                  <a:lnTo>
                    <a:pt x="70" y="1348"/>
                  </a:lnTo>
                  <a:lnTo>
                    <a:pt x="78" y="1333"/>
                  </a:lnTo>
                  <a:lnTo>
                    <a:pt x="88" y="1321"/>
                  </a:lnTo>
                  <a:lnTo>
                    <a:pt x="81" y="1300"/>
                  </a:lnTo>
                  <a:lnTo>
                    <a:pt x="79" y="1279"/>
                  </a:lnTo>
                  <a:lnTo>
                    <a:pt x="80" y="1260"/>
                  </a:lnTo>
                  <a:lnTo>
                    <a:pt x="84" y="1239"/>
                  </a:lnTo>
                  <a:lnTo>
                    <a:pt x="88" y="1218"/>
                  </a:lnTo>
                  <a:lnTo>
                    <a:pt x="95" y="1199"/>
                  </a:lnTo>
                  <a:lnTo>
                    <a:pt x="101" y="1179"/>
                  </a:lnTo>
                  <a:lnTo>
                    <a:pt x="107" y="1159"/>
                  </a:lnTo>
                  <a:lnTo>
                    <a:pt x="98" y="1157"/>
                  </a:lnTo>
                  <a:lnTo>
                    <a:pt x="91" y="1150"/>
                  </a:lnTo>
                  <a:lnTo>
                    <a:pt x="86" y="1142"/>
                  </a:lnTo>
                  <a:lnTo>
                    <a:pt x="81" y="1134"/>
                  </a:lnTo>
                  <a:lnTo>
                    <a:pt x="73" y="1112"/>
                  </a:lnTo>
                  <a:lnTo>
                    <a:pt x="71" y="1090"/>
                  </a:lnTo>
                  <a:lnTo>
                    <a:pt x="73" y="1070"/>
                  </a:lnTo>
                  <a:lnTo>
                    <a:pt x="79" y="1048"/>
                  </a:lnTo>
                  <a:lnTo>
                    <a:pt x="87" y="1027"/>
                  </a:lnTo>
                  <a:lnTo>
                    <a:pt x="98" y="1007"/>
                  </a:lnTo>
                  <a:lnTo>
                    <a:pt x="110" y="989"/>
                  </a:lnTo>
                  <a:lnTo>
                    <a:pt x="124" y="972"/>
                  </a:lnTo>
                  <a:lnTo>
                    <a:pt x="122" y="965"/>
                  </a:lnTo>
                  <a:lnTo>
                    <a:pt x="118" y="953"/>
                  </a:lnTo>
                  <a:lnTo>
                    <a:pt x="115" y="941"/>
                  </a:lnTo>
                  <a:lnTo>
                    <a:pt x="116" y="931"/>
                  </a:lnTo>
                  <a:lnTo>
                    <a:pt x="127" y="901"/>
                  </a:lnTo>
                  <a:lnTo>
                    <a:pt x="137" y="869"/>
                  </a:lnTo>
                  <a:lnTo>
                    <a:pt x="142" y="837"/>
                  </a:lnTo>
                  <a:lnTo>
                    <a:pt x="148" y="802"/>
                  </a:lnTo>
                  <a:lnTo>
                    <a:pt x="153" y="769"/>
                  </a:lnTo>
                  <a:lnTo>
                    <a:pt x="157" y="735"/>
                  </a:lnTo>
                  <a:lnTo>
                    <a:pt x="164" y="703"/>
                  </a:lnTo>
                  <a:lnTo>
                    <a:pt x="174" y="671"/>
                  </a:lnTo>
                  <a:lnTo>
                    <a:pt x="175" y="644"/>
                  </a:lnTo>
                  <a:lnTo>
                    <a:pt x="175" y="596"/>
                  </a:lnTo>
                  <a:lnTo>
                    <a:pt x="175" y="548"/>
                  </a:lnTo>
                  <a:lnTo>
                    <a:pt x="174" y="524"/>
                  </a:lnTo>
                  <a:lnTo>
                    <a:pt x="176" y="513"/>
                  </a:lnTo>
                  <a:lnTo>
                    <a:pt x="177" y="506"/>
                  </a:lnTo>
                  <a:lnTo>
                    <a:pt x="178" y="499"/>
                  </a:lnTo>
                  <a:lnTo>
                    <a:pt x="180" y="489"/>
                  </a:lnTo>
                  <a:lnTo>
                    <a:pt x="187" y="480"/>
                  </a:lnTo>
                  <a:lnTo>
                    <a:pt x="197" y="473"/>
                  </a:lnTo>
                  <a:lnTo>
                    <a:pt x="206" y="467"/>
                  </a:lnTo>
                  <a:lnTo>
                    <a:pt x="216" y="462"/>
                  </a:lnTo>
                  <a:lnTo>
                    <a:pt x="228" y="459"/>
                  </a:lnTo>
                  <a:lnTo>
                    <a:pt x="238" y="457"/>
                  </a:lnTo>
                  <a:lnTo>
                    <a:pt x="248" y="456"/>
                  </a:lnTo>
                  <a:lnTo>
                    <a:pt x="259" y="457"/>
                  </a:lnTo>
                  <a:lnTo>
                    <a:pt x="262" y="472"/>
                  </a:lnTo>
                  <a:lnTo>
                    <a:pt x="260" y="492"/>
                  </a:lnTo>
                  <a:lnTo>
                    <a:pt x="254" y="513"/>
                  </a:lnTo>
                  <a:lnTo>
                    <a:pt x="253" y="525"/>
                  </a:lnTo>
                  <a:lnTo>
                    <a:pt x="256" y="521"/>
                  </a:lnTo>
                  <a:lnTo>
                    <a:pt x="263" y="515"/>
                  </a:lnTo>
                  <a:lnTo>
                    <a:pt x="271" y="509"/>
                  </a:lnTo>
                  <a:lnTo>
                    <a:pt x="281" y="500"/>
                  </a:lnTo>
                  <a:lnTo>
                    <a:pt x="289" y="494"/>
                  </a:lnTo>
                  <a:lnTo>
                    <a:pt x="298" y="487"/>
                  </a:lnTo>
                  <a:lnTo>
                    <a:pt x="304" y="482"/>
                  </a:lnTo>
                  <a:lnTo>
                    <a:pt x="308" y="481"/>
                  </a:lnTo>
                  <a:lnTo>
                    <a:pt x="314" y="485"/>
                  </a:lnTo>
                  <a:lnTo>
                    <a:pt x="313" y="490"/>
                  </a:lnTo>
                  <a:lnTo>
                    <a:pt x="309" y="497"/>
                  </a:lnTo>
                  <a:lnTo>
                    <a:pt x="307" y="503"/>
                  </a:lnTo>
                  <a:lnTo>
                    <a:pt x="301" y="511"/>
                  </a:lnTo>
                  <a:lnTo>
                    <a:pt x="293" y="519"/>
                  </a:lnTo>
                  <a:lnTo>
                    <a:pt x="284" y="527"/>
                  </a:lnTo>
                  <a:lnTo>
                    <a:pt x="275" y="535"/>
                  </a:lnTo>
                  <a:lnTo>
                    <a:pt x="267" y="542"/>
                  </a:lnTo>
                  <a:lnTo>
                    <a:pt x="258" y="550"/>
                  </a:lnTo>
                  <a:lnTo>
                    <a:pt x="251" y="557"/>
                  </a:lnTo>
                  <a:lnTo>
                    <a:pt x="246" y="563"/>
                  </a:lnTo>
                  <a:lnTo>
                    <a:pt x="246" y="565"/>
                  </a:lnTo>
                  <a:lnTo>
                    <a:pt x="247" y="568"/>
                  </a:lnTo>
                  <a:lnTo>
                    <a:pt x="248" y="572"/>
                  </a:lnTo>
                  <a:lnTo>
                    <a:pt x="248" y="574"/>
                  </a:lnTo>
                  <a:lnTo>
                    <a:pt x="262" y="562"/>
                  </a:lnTo>
                  <a:lnTo>
                    <a:pt x="278" y="550"/>
                  </a:lnTo>
                  <a:lnTo>
                    <a:pt x="296" y="537"/>
                  </a:lnTo>
                  <a:lnTo>
                    <a:pt x="314" y="526"/>
                  </a:lnTo>
                  <a:lnTo>
                    <a:pt x="330" y="515"/>
                  </a:lnTo>
                  <a:lnTo>
                    <a:pt x="344" y="506"/>
                  </a:lnTo>
                  <a:lnTo>
                    <a:pt x="353" y="500"/>
                  </a:lnTo>
                  <a:lnTo>
                    <a:pt x="358" y="498"/>
                  </a:lnTo>
                  <a:lnTo>
                    <a:pt x="360" y="491"/>
                  </a:lnTo>
                  <a:lnTo>
                    <a:pt x="365" y="483"/>
                  </a:lnTo>
                  <a:lnTo>
                    <a:pt x="370" y="475"/>
                  </a:lnTo>
                  <a:lnTo>
                    <a:pt x="377" y="467"/>
                  </a:lnTo>
                  <a:lnTo>
                    <a:pt x="383" y="459"/>
                  </a:lnTo>
                  <a:lnTo>
                    <a:pt x="388" y="453"/>
                  </a:lnTo>
                  <a:lnTo>
                    <a:pt x="391" y="449"/>
                  </a:lnTo>
                  <a:lnTo>
                    <a:pt x="392" y="446"/>
                  </a:lnTo>
                  <a:lnTo>
                    <a:pt x="382" y="443"/>
                  </a:lnTo>
                  <a:lnTo>
                    <a:pt x="373" y="439"/>
                  </a:lnTo>
                  <a:lnTo>
                    <a:pt x="363" y="435"/>
                  </a:lnTo>
                  <a:lnTo>
                    <a:pt x="355" y="430"/>
                  </a:lnTo>
                  <a:lnTo>
                    <a:pt x="347" y="424"/>
                  </a:lnTo>
                  <a:lnTo>
                    <a:pt x="340" y="418"/>
                  </a:lnTo>
                  <a:lnTo>
                    <a:pt x="334" y="408"/>
                  </a:lnTo>
                  <a:lnTo>
                    <a:pt x="328" y="399"/>
                  </a:lnTo>
                  <a:lnTo>
                    <a:pt x="319" y="383"/>
                  </a:lnTo>
                  <a:lnTo>
                    <a:pt x="309" y="367"/>
                  </a:lnTo>
                  <a:lnTo>
                    <a:pt x="301" y="351"/>
                  </a:lnTo>
                  <a:lnTo>
                    <a:pt x="293" y="333"/>
                  </a:lnTo>
                  <a:lnTo>
                    <a:pt x="288" y="316"/>
                  </a:lnTo>
                  <a:lnTo>
                    <a:pt x="285" y="299"/>
                  </a:lnTo>
                  <a:lnTo>
                    <a:pt x="285" y="280"/>
                  </a:lnTo>
                  <a:lnTo>
                    <a:pt x="289" y="261"/>
                  </a:lnTo>
                  <a:lnTo>
                    <a:pt x="282" y="246"/>
                  </a:lnTo>
                  <a:lnTo>
                    <a:pt x="283" y="230"/>
                  </a:lnTo>
                  <a:lnTo>
                    <a:pt x="288" y="214"/>
                  </a:lnTo>
                  <a:lnTo>
                    <a:pt x="294" y="199"/>
                  </a:lnTo>
                  <a:lnTo>
                    <a:pt x="300" y="189"/>
                  </a:lnTo>
                  <a:lnTo>
                    <a:pt x="306" y="183"/>
                  </a:lnTo>
                  <a:lnTo>
                    <a:pt x="314" y="177"/>
                  </a:lnTo>
                  <a:lnTo>
                    <a:pt x="322" y="171"/>
                  </a:lnTo>
                  <a:lnTo>
                    <a:pt x="329" y="168"/>
                  </a:lnTo>
                  <a:lnTo>
                    <a:pt x="335" y="163"/>
                  </a:lnTo>
                  <a:lnTo>
                    <a:pt x="339" y="158"/>
                  </a:lnTo>
                  <a:lnTo>
                    <a:pt x="342" y="154"/>
                  </a:lnTo>
                  <a:lnTo>
                    <a:pt x="349" y="130"/>
                  </a:lnTo>
                  <a:lnTo>
                    <a:pt x="360" y="106"/>
                  </a:lnTo>
                  <a:lnTo>
                    <a:pt x="373" y="86"/>
                  </a:lnTo>
                  <a:lnTo>
                    <a:pt x="390" y="66"/>
                  </a:lnTo>
                  <a:lnTo>
                    <a:pt x="408" y="49"/>
                  </a:lnTo>
                  <a:lnTo>
                    <a:pt x="429" y="34"/>
                  </a:lnTo>
                  <a:lnTo>
                    <a:pt x="451" y="22"/>
                  </a:lnTo>
                  <a:lnTo>
                    <a:pt x="475" y="14"/>
                  </a:lnTo>
                  <a:lnTo>
                    <a:pt x="489" y="10"/>
                  </a:lnTo>
                  <a:lnTo>
                    <a:pt x="503" y="6"/>
                  </a:lnTo>
                  <a:lnTo>
                    <a:pt x="518" y="3"/>
                  </a:lnTo>
                  <a:lnTo>
                    <a:pt x="533" y="2"/>
                  </a:lnTo>
                  <a:lnTo>
                    <a:pt x="548" y="0"/>
                  </a:lnTo>
                  <a:lnTo>
                    <a:pt x="563" y="2"/>
                  </a:lnTo>
                  <a:lnTo>
                    <a:pt x="578" y="4"/>
                  </a:lnTo>
                  <a:lnTo>
                    <a:pt x="593" y="7"/>
                  </a:lnTo>
                  <a:lnTo>
                    <a:pt x="604" y="11"/>
                  </a:lnTo>
                  <a:lnTo>
                    <a:pt x="613" y="19"/>
                  </a:lnTo>
                  <a:lnTo>
                    <a:pt x="620" y="28"/>
                  </a:lnTo>
                  <a:lnTo>
                    <a:pt x="626" y="39"/>
                  </a:lnTo>
                  <a:lnTo>
                    <a:pt x="634" y="43"/>
                  </a:lnTo>
                  <a:lnTo>
                    <a:pt x="641" y="49"/>
                  </a:lnTo>
                  <a:lnTo>
                    <a:pt x="646" y="57"/>
                  </a:lnTo>
                  <a:lnTo>
                    <a:pt x="649" y="66"/>
                  </a:lnTo>
                  <a:lnTo>
                    <a:pt x="649" y="78"/>
                  </a:lnTo>
                  <a:lnTo>
                    <a:pt x="644" y="90"/>
                  </a:lnTo>
                  <a:lnTo>
                    <a:pt x="640" y="103"/>
                  </a:lnTo>
                  <a:lnTo>
                    <a:pt x="639" y="110"/>
                  </a:lnTo>
                  <a:lnTo>
                    <a:pt x="648" y="124"/>
                  </a:lnTo>
                  <a:lnTo>
                    <a:pt x="655" y="140"/>
                  </a:lnTo>
                  <a:lnTo>
                    <a:pt x="659" y="157"/>
                  </a:lnTo>
                  <a:lnTo>
                    <a:pt x="660" y="176"/>
                  </a:lnTo>
                  <a:lnTo>
                    <a:pt x="692" y="177"/>
                  </a:lnTo>
                  <a:lnTo>
                    <a:pt x="703" y="192"/>
                  </a:lnTo>
                  <a:lnTo>
                    <a:pt x="708" y="209"/>
                  </a:lnTo>
                  <a:lnTo>
                    <a:pt x="708" y="229"/>
                  </a:lnTo>
                  <a:lnTo>
                    <a:pt x="707" y="249"/>
                  </a:lnTo>
                  <a:lnTo>
                    <a:pt x="702" y="260"/>
                  </a:lnTo>
                  <a:lnTo>
                    <a:pt x="696" y="270"/>
                  </a:lnTo>
                  <a:lnTo>
                    <a:pt x="689" y="277"/>
                  </a:lnTo>
                  <a:lnTo>
                    <a:pt x="679" y="280"/>
                  </a:lnTo>
                  <a:lnTo>
                    <a:pt x="671" y="282"/>
                  </a:lnTo>
                  <a:lnTo>
                    <a:pt x="664" y="280"/>
                  </a:lnTo>
                  <a:lnTo>
                    <a:pt x="657" y="279"/>
                  </a:lnTo>
                  <a:lnTo>
                    <a:pt x="650" y="276"/>
                  </a:lnTo>
                  <a:lnTo>
                    <a:pt x="644" y="271"/>
                  </a:lnTo>
                  <a:lnTo>
                    <a:pt x="639" y="267"/>
                  </a:lnTo>
                  <a:lnTo>
                    <a:pt x="633" y="262"/>
                  </a:lnTo>
                  <a:lnTo>
                    <a:pt x="627" y="257"/>
                  </a:lnTo>
                  <a:lnTo>
                    <a:pt x="622" y="290"/>
                  </a:lnTo>
                  <a:lnTo>
                    <a:pt x="626" y="322"/>
                  </a:lnTo>
                  <a:lnTo>
                    <a:pt x="629" y="346"/>
                  </a:lnTo>
                  <a:lnTo>
                    <a:pt x="628" y="354"/>
                  </a:lnTo>
                  <a:lnTo>
                    <a:pt x="616" y="338"/>
                  </a:lnTo>
                  <a:lnTo>
                    <a:pt x="610" y="314"/>
                  </a:lnTo>
                  <a:lnTo>
                    <a:pt x="609" y="292"/>
                  </a:lnTo>
                  <a:lnTo>
                    <a:pt x="608" y="278"/>
                  </a:lnTo>
                  <a:lnTo>
                    <a:pt x="603" y="280"/>
                  </a:lnTo>
                  <a:lnTo>
                    <a:pt x="598" y="288"/>
                  </a:lnTo>
                  <a:lnTo>
                    <a:pt x="595" y="299"/>
                  </a:lnTo>
                  <a:lnTo>
                    <a:pt x="589" y="308"/>
                  </a:lnTo>
                  <a:lnTo>
                    <a:pt x="582" y="315"/>
                  </a:lnTo>
                  <a:lnTo>
                    <a:pt x="575" y="322"/>
                  </a:lnTo>
                  <a:lnTo>
                    <a:pt x="570" y="327"/>
                  </a:lnTo>
                  <a:lnTo>
                    <a:pt x="563" y="329"/>
                  </a:lnTo>
                  <a:lnTo>
                    <a:pt x="556" y="331"/>
                  </a:lnTo>
                  <a:lnTo>
                    <a:pt x="549" y="331"/>
                  </a:lnTo>
                  <a:lnTo>
                    <a:pt x="541" y="331"/>
                  </a:lnTo>
                  <a:lnTo>
                    <a:pt x="533" y="329"/>
                  </a:lnTo>
                  <a:lnTo>
                    <a:pt x="528" y="325"/>
                  </a:lnTo>
                  <a:lnTo>
                    <a:pt x="523" y="320"/>
                  </a:lnTo>
                  <a:lnTo>
                    <a:pt x="518" y="312"/>
                  </a:lnTo>
                  <a:lnTo>
                    <a:pt x="512" y="302"/>
                  </a:lnTo>
                  <a:lnTo>
                    <a:pt x="506" y="292"/>
                  </a:lnTo>
                  <a:lnTo>
                    <a:pt x="503" y="283"/>
                  </a:lnTo>
                  <a:lnTo>
                    <a:pt x="500" y="274"/>
                  </a:lnTo>
                  <a:lnTo>
                    <a:pt x="500" y="267"/>
                  </a:lnTo>
                  <a:lnTo>
                    <a:pt x="506" y="271"/>
                  </a:lnTo>
                  <a:lnTo>
                    <a:pt x="513" y="283"/>
                  </a:lnTo>
                  <a:lnTo>
                    <a:pt x="522" y="295"/>
                  </a:lnTo>
                  <a:lnTo>
                    <a:pt x="533" y="302"/>
                  </a:lnTo>
                  <a:lnTo>
                    <a:pt x="547" y="307"/>
                  </a:lnTo>
                  <a:lnTo>
                    <a:pt x="559" y="307"/>
                  </a:lnTo>
                  <a:lnTo>
                    <a:pt x="570" y="301"/>
                  </a:lnTo>
                  <a:lnTo>
                    <a:pt x="579" y="291"/>
                  </a:lnTo>
                  <a:lnTo>
                    <a:pt x="586" y="279"/>
                  </a:lnTo>
                  <a:lnTo>
                    <a:pt x="593" y="265"/>
                  </a:lnTo>
                  <a:lnTo>
                    <a:pt x="599" y="252"/>
                  </a:lnTo>
                  <a:lnTo>
                    <a:pt x="605" y="239"/>
                  </a:lnTo>
                  <a:lnTo>
                    <a:pt x="612" y="231"/>
                  </a:lnTo>
                  <a:lnTo>
                    <a:pt x="618" y="227"/>
                  </a:lnTo>
                  <a:lnTo>
                    <a:pt x="622" y="227"/>
                  </a:lnTo>
                  <a:lnTo>
                    <a:pt x="628" y="232"/>
                  </a:lnTo>
                  <a:lnTo>
                    <a:pt x="633" y="239"/>
                  </a:lnTo>
                  <a:lnTo>
                    <a:pt x="640" y="246"/>
                  </a:lnTo>
                  <a:lnTo>
                    <a:pt x="648" y="252"/>
                  </a:lnTo>
                  <a:lnTo>
                    <a:pt x="656" y="257"/>
                  </a:lnTo>
                  <a:lnTo>
                    <a:pt x="665" y="261"/>
                  </a:lnTo>
                  <a:lnTo>
                    <a:pt x="673" y="261"/>
                  </a:lnTo>
                  <a:lnTo>
                    <a:pt x="681" y="256"/>
                  </a:lnTo>
                  <a:lnTo>
                    <a:pt x="689" y="248"/>
                  </a:lnTo>
                  <a:lnTo>
                    <a:pt x="693" y="236"/>
                  </a:lnTo>
                  <a:lnTo>
                    <a:pt x="695" y="218"/>
                  </a:lnTo>
                  <a:lnTo>
                    <a:pt x="694" y="203"/>
                  </a:lnTo>
                  <a:lnTo>
                    <a:pt x="689" y="194"/>
                  </a:lnTo>
                  <a:lnTo>
                    <a:pt x="685" y="193"/>
                  </a:lnTo>
                  <a:lnTo>
                    <a:pt x="677" y="193"/>
                  </a:lnTo>
                  <a:lnTo>
                    <a:pt x="667" y="194"/>
                  </a:lnTo>
                  <a:lnTo>
                    <a:pt x="655" y="196"/>
                  </a:lnTo>
                  <a:lnTo>
                    <a:pt x="641" y="199"/>
                  </a:lnTo>
                  <a:lnTo>
                    <a:pt x="625" y="203"/>
                  </a:lnTo>
                  <a:lnTo>
                    <a:pt x="608" y="209"/>
                  </a:lnTo>
                  <a:lnTo>
                    <a:pt x="588" y="215"/>
                  </a:lnTo>
                  <a:lnTo>
                    <a:pt x="567" y="223"/>
                  </a:lnTo>
                  <a:lnTo>
                    <a:pt x="547" y="231"/>
                  </a:lnTo>
                  <a:lnTo>
                    <a:pt x="523" y="240"/>
                  </a:lnTo>
                  <a:lnTo>
                    <a:pt x="500" y="250"/>
                  </a:lnTo>
                  <a:lnTo>
                    <a:pt x="476" y="261"/>
                  </a:lnTo>
                  <a:lnTo>
                    <a:pt x="451" y="274"/>
                  </a:lnTo>
                  <a:lnTo>
                    <a:pt x="427" y="286"/>
                  </a:lnTo>
                  <a:lnTo>
                    <a:pt x="401" y="300"/>
                  </a:lnTo>
                  <a:lnTo>
                    <a:pt x="400" y="299"/>
                  </a:lnTo>
                  <a:lnTo>
                    <a:pt x="398" y="297"/>
                  </a:lnTo>
                  <a:lnTo>
                    <a:pt x="395" y="293"/>
                  </a:lnTo>
                  <a:lnTo>
                    <a:pt x="391" y="288"/>
                  </a:lnTo>
                  <a:lnTo>
                    <a:pt x="385" y="286"/>
                  </a:lnTo>
                  <a:lnTo>
                    <a:pt x="380" y="284"/>
                  </a:lnTo>
                  <a:lnTo>
                    <a:pt x="373" y="284"/>
                  </a:lnTo>
                  <a:lnTo>
                    <a:pt x="366" y="287"/>
                  </a:lnTo>
                  <a:lnTo>
                    <a:pt x="358" y="298"/>
                  </a:lnTo>
                  <a:lnTo>
                    <a:pt x="355" y="312"/>
                  </a:lnTo>
                  <a:lnTo>
                    <a:pt x="358" y="325"/>
                  </a:lnTo>
                  <a:lnTo>
                    <a:pt x="363" y="340"/>
                  </a:lnTo>
                  <a:lnTo>
                    <a:pt x="367" y="346"/>
                  </a:lnTo>
                  <a:lnTo>
                    <a:pt x="372" y="352"/>
                  </a:lnTo>
                  <a:lnTo>
                    <a:pt x="377" y="359"/>
                  </a:lnTo>
                  <a:lnTo>
                    <a:pt x="383" y="366"/>
                  </a:lnTo>
                  <a:lnTo>
                    <a:pt x="388" y="373"/>
                  </a:lnTo>
                  <a:lnTo>
                    <a:pt x="392" y="377"/>
                  </a:lnTo>
                  <a:lnTo>
                    <a:pt x="393" y="382"/>
                  </a:lnTo>
                  <a:lnTo>
                    <a:pt x="392" y="383"/>
                  </a:lnTo>
                  <a:lnTo>
                    <a:pt x="383" y="381"/>
                  </a:lnTo>
                  <a:lnTo>
                    <a:pt x="375" y="377"/>
                  </a:lnTo>
                  <a:lnTo>
                    <a:pt x="367" y="373"/>
                  </a:lnTo>
                  <a:lnTo>
                    <a:pt x="360" y="367"/>
                  </a:lnTo>
                  <a:lnTo>
                    <a:pt x="354" y="360"/>
                  </a:lnTo>
                  <a:lnTo>
                    <a:pt x="349" y="353"/>
                  </a:lnTo>
                  <a:lnTo>
                    <a:pt x="345" y="345"/>
                  </a:lnTo>
                  <a:lnTo>
                    <a:pt x="342" y="337"/>
                  </a:lnTo>
                  <a:lnTo>
                    <a:pt x="338" y="320"/>
                  </a:lnTo>
                  <a:lnTo>
                    <a:pt x="339" y="301"/>
                  </a:lnTo>
                  <a:lnTo>
                    <a:pt x="346" y="284"/>
                  </a:lnTo>
                  <a:lnTo>
                    <a:pt x="357" y="272"/>
                  </a:lnTo>
                  <a:lnTo>
                    <a:pt x="360" y="270"/>
                  </a:lnTo>
                  <a:lnTo>
                    <a:pt x="365" y="269"/>
                  </a:lnTo>
                  <a:lnTo>
                    <a:pt x="369" y="269"/>
                  </a:lnTo>
                  <a:lnTo>
                    <a:pt x="375" y="269"/>
                  </a:lnTo>
                  <a:lnTo>
                    <a:pt x="380" y="270"/>
                  </a:lnTo>
                  <a:lnTo>
                    <a:pt x="384" y="271"/>
                  </a:lnTo>
                  <a:lnTo>
                    <a:pt x="388" y="274"/>
                  </a:lnTo>
                  <a:lnTo>
                    <a:pt x="391" y="277"/>
                  </a:lnTo>
                  <a:lnTo>
                    <a:pt x="404" y="269"/>
                  </a:lnTo>
                  <a:lnTo>
                    <a:pt x="404" y="250"/>
                  </a:lnTo>
                  <a:lnTo>
                    <a:pt x="398" y="233"/>
                  </a:lnTo>
                  <a:lnTo>
                    <a:pt x="389" y="217"/>
                  </a:lnTo>
                  <a:lnTo>
                    <a:pt x="377" y="202"/>
                  </a:lnTo>
                  <a:lnTo>
                    <a:pt x="377" y="185"/>
                  </a:lnTo>
                  <a:lnTo>
                    <a:pt x="385" y="170"/>
                  </a:lnTo>
                  <a:lnTo>
                    <a:pt x="393" y="153"/>
                  </a:lnTo>
                  <a:lnTo>
                    <a:pt x="392" y="128"/>
                  </a:lnTo>
                  <a:lnTo>
                    <a:pt x="397" y="125"/>
                  </a:lnTo>
                  <a:lnTo>
                    <a:pt x="407" y="119"/>
                  </a:lnTo>
                  <a:lnTo>
                    <a:pt x="421" y="112"/>
                  </a:lnTo>
                  <a:lnTo>
                    <a:pt x="437" y="104"/>
                  </a:lnTo>
                  <a:lnTo>
                    <a:pt x="454" y="96"/>
                  </a:lnTo>
                  <a:lnTo>
                    <a:pt x="472" y="89"/>
                  </a:lnTo>
                  <a:lnTo>
                    <a:pt x="488" y="82"/>
                  </a:lnTo>
                  <a:lnTo>
                    <a:pt x="502" y="79"/>
                  </a:lnTo>
                  <a:lnTo>
                    <a:pt x="513" y="77"/>
                  </a:lnTo>
                  <a:lnTo>
                    <a:pt x="527" y="75"/>
                  </a:lnTo>
                  <a:lnTo>
                    <a:pt x="542" y="74"/>
                  </a:lnTo>
                  <a:lnTo>
                    <a:pt x="556" y="73"/>
                  </a:lnTo>
                  <a:lnTo>
                    <a:pt x="568" y="74"/>
                  </a:lnTo>
                  <a:lnTo>
                    <a:pt x="578" y="75"/>
                  </a:lnTo>
                  <a:lnTo>
                    <a:pt x="585" y="80"/>
                  </a:lnTo>
                  <a:lnTo>
                    <a:pt x="587" y="86"/>
                  </a:lnTo>
                  <a:lnTo>
                    <a:pt x="578" y="86"/>
                  </a:lnTo>
                  <a:lnTo>
                    <a:pt x="561" y="88"/>
                  </a:lnTo>
                  <a:lnTo>
                    <a:pt x="540" y="91"/>
                  </a:lnTo>
                  <a:lnTo>
                    <a:pt x="513" y="97"/>
                  </a:lnTo>
                  <a:lnTo>
                    <a:pt x="487" y="105"/>
                  </a:lnTo>
                  <a:lnTo>
                    <a:pt x="460" y="115"/>
                  </a:lnTo>
                  <a:lnTo>
                    <a:pt x="437" y="125"/>
                  </a:lnTo>
                  <a:lnTo>
                    <a:pt x="419" y="138"/>
                  </a:lnTo>
                  <a:lnTo>
                    <a:pt x="415" y="151"/>
                  </a:lnTo>
                  <a:lnTo>
                    <a:pt x="412" y="166"/>
                  </a:lnTo>
                  <a:lnTo>
                    <a:pt x="407" y="181"/>
                  </a:lnTo>
                  <a:lnTo>
                    <a:pt x="400" y="194"/>
                  </a:lnTo>
                  <a:lnTo>
                    <a:pt x="407" y="211"/>
                  </a:lnTo>
                  <a:lnTo>
                    <a:pt x="415" y="226"/>
                  </a:lnTo>
                  <a:lnTo>
                    <a:pt x="422" y="244"/>
                  </a:lnTo>
                  <a:lnTo>
                    <a:pt x="423" y="263"/>
                  </a:lnTo>
                  <a:lnTo>
                    <a:pt x="431" y="259"/>
                  </a:lnTo>
                  <a:lnTo>
                    <a:pt x="441" y="254"/>
                  </a:lnTo>
                  <a:lnTo>
                    <a:pt x="452" y="249"/>
                  </a:lnTo>
                  <a:lnTo>
                    <a:pt x="466" y="244"/>
                  </a:lnTo>
                  <a:lnTo>
                    <a:pt x="480" y="237"/>
                  </a:lnTo>
                  <a:lnTo>
                    <a:pt x="496" y="230"/>
                  </a:lnTo>
                  <a:lnTo>
                    <a:pt x="512" y="224"/>
                  </a:lnTo>
                  <a:lnTo>
                    <a:pt x="529" y="217"/>
                  </a:lnTo>
                  <a:lnTo>
                    <a:pt x="547" y="210"/>
                  </a:lnTo>
                  <a:lnTo>
                    <a:pt x="563" y="204"/>
                  </a:lnTo>
                  <a:lnTo>
                    <a:pt x="579" y="199"/>
                  </a:lnTo>
                  <a:lnTo>
                    <a:pt x="595" y="193"/>
                  </a:lnTo>
                  <a:lnTo>
                    <a:pt x="609" y="188"/>
                  </a:lnTo>
                  <a:lnTo>
                    <a:pt x="621" y="184"/>
                  </a:lnTo>
                  <a:lnTo>
                    <a:pt x="633" y="180"/>
                  </a:lnTo>
                  <a:lnTo>
                    <a:pt x="642" y="178"/>
                  </a:lnTo>
                  <a:lnTo>
                    <a:pt x="640" y="165"/>
                  </a:lnTo>
                  <a:lnTo>
                    <a:pt x="636" y="154"/>
                  </a:lnTo>
                  <a:lnTo>
                    <a:pt x="633" y="144"/>
                  </a:lnTo>
                  <a:lnTo>
                    <a:pt x="628" y="135"/>
                  </a:lnTo>
                  <a:lnTo>
                    <a:pt x="624" y="127"/>
                  </a:lnTo>
                  <a:lnTo>
                    <a:pt x="618" y="120"/>
                  </a:lnTo>
                  <a:lnTo>
                    <a:pt x="611" y="112"/>
                  </a:lnTo>
                  <a:lnTo>
                    <a:pt x="603" y="105"/>
                  </a:lnTo>
                  <a:lnTo>
                    <a:pt x="605" y="97"/>
                  </a:lnTo>
                  <a:lnTo>
                    <a:pt x="613" y="86"/>
                  </a:lnTo>
                  <a:lnTo>
                    <a:pt x="621" y="72"/>
                  </a:lnTo>
                  <a:lnTo>
                    <a:pt x="626" y="59"/>
                  </a:lnTo>
                  <a:lnTo>
                    <a:pt x="618" y="56"/>
                  </a:lnTo>
                  <a:lnTo>
                    <a:pt x="610" y="52"/>
                  </a:lnTo>
                  <a:lnTo>
                    <a:pt x="602" y="48"/>
                  </a:lnTo>
                  <a:lnTo>
                    <a:pt x="599" y="40"/>
                  </a:lnTo>
                  <a:lnTo>
                    <a:pt x="594" y="35"/>
                  </a:lnTo>
                  <a:lnTo>
                    <a:pt x="587" y="32"/>
                  </a:lnTo>
                  <a:lnTo>
                    <a:pt x="580" y="30"/>
                  </a:lnTo>
                  <a:lnTo>
                    <a:pt x="572" y="29"/>
                  </a:lnTo>
                  <a:lnTo>
                    <a:pt x="564" y="29"/>
                  </a:lnTo>
                  <a:lnTo>
                    <a:pt x="556" y="30"/>
                  </a:lnTo>
                  <a:lnTo>
                    <a:pt x="548" y="32"/>
                  </a:lnTo>
                  <a:lnTo>
                    <a:pt x="541" y="34"/>
                  </a:lnTo>
                  <a:lnTo>
                    <a:pt x="533" y="33"/>
                  </a:lnTo>
                  <a:lnTo>
                    <a:pt x="525" y="34"/>
                  </a:lnTo>
                  <a:lnTo>
                    <a:pt x="518" y="35"/>
                  </a:lnTo>
                  <a:lnTo>
                    <a:pt x="510" y="37"/>
                  </a:lnTo>
                  <a:lnTo>
                    <a:pt x="503" y="39"/>
                  </a:lnTo>
                  <a:lnTo>
                    <a:pt x="495" y="41"/>
                  </a:lnTo>
                  <a:lnTo>
                    <a:pt x="487" y="42"/>
                  </a:lnTo>
                  <a:lnTo>
                    <a:pt x="479" y="42"/>
                  </a:lnTo>
                  <a:lnTo>
                    <a:pt x="468" y="47"/>
                  </a:lnTo>
                  <a:lnTo>
                    <a:pt x="459" y="50"/>
                  </a:lnTo>
                  <a:lnTo>
                    <a:pt x="450" y="55"/>
                  </a:lnTo>
                  <a:lnTo>
                    <a:pt x="441" y="60"/>
                  </a:lnTo>
                  <a:lnTo>
                    <a:pt x="431" y="65"/>
                  </a:lnTo>
                  <a:lnTo>
                    <a:pt x="423" y="71"/>
                  </a:lnTo>
                  <a:lnTo>
                    <a:pt x="415" y="78"/>
                  </a:lnTo>
                  <a:lnTo>
                    <a:pt x="407" y="86"/>
                  </a:lnTo>
                  <a:lnTo>
                    <a:pt x="395" y="95"/>
                  </a:lnTo>
                  <a:lnTo>
                    <a:pt x="385" y="106"/>
                  </a:lnTo>
                  <a:lnTo>
                    <a:pt x="376" y="118"/>
                  </a:lnTo>
                  <a:lnTo>
                    <a:pt x="370" y="131"/>
                  </a:lnTo>
                  <a:lnTo>
                    <a:pt x="363" y="143"/>
                  </a:lnTo>
                  <a:lnTo>
                    <a:pt x="359" y="157"/>
                  </a:lnTo>
                  <a:lnTo>
                    <a:pt x="354" y="171"/>
                  </a:lnTo>
                  <a:lnTo>
                    <a:pt x="350" y="185"/>
                  </a:lnTo>
                  <a:lnTo>
                    <a:pt x="342" y="188"/>
                  </a:lnTo>
                  <a:lnTo>
                    <a:pt x="335" y="193"/>
                  </a:lnTo>
                  <a:lnTo>
                    <a:pt x="329" y="200"/>
                  </a:lnTo>
                  <a:lnTo>
                    <a:pt x="323" y="207"/>
                  </a:lnTo>
                  <a:lnTo>
                    <a:pt x="319" y="215"/>
                  </a:lnTo>
                  <a:lnTo>
                    <a:pt x="315" y="223"/>
                  </a:lnTo>
                  <a:lnTo>
                    <a:pt x="313" y="231"/>
                  </a:lnTo>
                  <a:lnTo>
                    <a:pt x="312" y="240"/>
                  </a:lnTo>
                  <a:lnTo>
                    <a:pt x="314" y="247"/>
                  </a:lnTo>
                  <a:lnTo>
                    <a:pt x="314" y="254"/>
                  </a:lnTo>
                  <a:lnTo>
                    <a:pt x="313" y="260"/>
                  </a:lnTo>
                  <a:lnTo>
                    <a:pt x="309" y="265"/>
                  </a:lnTo>
                  <a:lnTo>
                    <a:pt x="309" y="288"/>
                  </a:lnTo>
                  <a:lnTo>
                    <a:pt x="313" y="309"/>
                  </a:lnTo>
                  <a:lnTo>
                    <a:pt x="317" y="331"/>
                  </a:lnTo>
                  <a:lnTo>
                    <a:pt x="322" y="352"/>
                  </a:lnTo>
                  <a:lnTo>
                    <a:pt x="329" y="366"/>
                  </a:lnTo>
                  <a:lnTo>
                    <a:pt x="338" y="384"/>
                  </a:lnTo>
                  <a:lnTo>
                    <a:pt x="346" y="400"/>
                  </a:lnTo>
                  <a:lnTo>
                    <a:pt x="353" y="408"/>
                  </a:lnTo>
                  <a:lnTo>
                    <a:pt x="361" y="414"/>
                  </a:lnTo>
                  <a:lnTo>
                    <a:pt x="369" y="420"/>
                  </a:lnTo>
                  <a:lnTo>
                    <a:pt x="375" y="423"/>
                  </a:lnTo>
                  <a:lnTo>
                    <a:pt x="382" y="424"/>
                  </a:lnTo>
                  <a:lnTo>
                    <a:pt x="388" y="426"/>
                  </a:lnTo>
                  <a:lnTo>
                    <a:pt x="395" y="424"/>
                  </a:lnTo>
                  <a:lnTo>
                    <a:pt x="401" y="421"/>
                  </a:lnTo>
                  <a:lnTo>
                    <a:pt x="410" y="416"/>
                  </a:lnTo>
                  <a:lnTo>
                    <a:pt x="415" y="437"/>
                  </a:lnTo>
                  <a:lnTo>
                    <a:pt x="421" y="458"/>
                  </a:lnTo>
                  <a:lnTo>
                    <a:pt x="428" y="479"/>
                  </a:lnTo>
                  <a:lnTo>
                    <a:pt x="436" y="500"/>
                  </a:lnTo>
                  <a:lnTo>
                    <a:pt x="430" y="499"/>
                  </a:lnTo>
                  <a:lnTo>
                    <a:pt x="422" y="494"/>
                  </a:lnTo>
                  <a:lnTo>
                    <a:pt x="414" y="483"/>
                  </a:lnTo>
                  <a:lnTo>
                    <a:pt x="411" y="474"/>
                  </a:lnTo>
                  <a:lnTo>
                    <a:pt x="408" y="471"/>
                  </a:lnTo>
                  <a:lnTo>
                    <a:pt x="405" y="468"/>
                  </a:lnTo>
                  <a:lnTo>
                    <a:pt x="401" y="471"/>
                  </a:lnTo>
                  <a:lnTo>
                    <a:pt x="397" y="477"/>
                  </a:lnTo>
                  <a:lnTo>
                    <a:pt x="378" y="517"/>
                  </a:lnTo>
                  <a:lnTo>
                    <a:pt x="369" y="571"/>
                  </a:lnTo>
                  <a:lnTo>
                    <a:pt x="367" y="620"/>
                  </a:lnTo>
                  <a:lnTo>
                    <a:pt x="367" y="644"/>
                  </a:lnTo>
                  <a:lnTo>
                    <a:pt x="378" y="635"/>
                  </a:lnTo>
                  <a:lnTo>
                    <a:pt x="392" y="628"/>
                  </a:lnTo>
                  <a:lnTo>
                    <a:pt x="406" y="621"/>
                  </a:lnTo>
                  <a:lnTo>
                    <a:pt x="422" y="617"/>
                  </a:lnTo>
                  <a:lnTo>
                    <a:pt x="438" y="615"/>
                  </a:lnTo>
                  <a:lnTo>
                    <a:pt x="454" y="616"/>
                  </a:lnTo>
                  <a:lnTo>
                    <a:pt x="471" y="619"/>
                  </a:lnTo>
                  <a:lnTo>
                    <a:pt x="486" y="626"/>
                  </a:lnTo>
                  <a:lnTo>
                    <a:pt x="483" y="627"/>
                  </a:lnTo>
                  <a:lnTo>
                    <a:pt x="475" y="627"/>
                  </a:lnTo>
                  <a:lnTo>
                    <a:pt x="462" y="627"/>
                  </a:lnTo>
                  <a:lnTo>
                    <a:pt x="445" y="629"/>
                  </a:lnTo>
                  <a:lnTo>
                    <a:pt x="423" y="635"/>
                  </a:lnTo>
                  <a:lnTo>
                    <a:pt x="399" y="644"/>
                  </a:lnTo>
                  <a:lnTo>
                    <a:pt x="373" y="658"/>
                  </a:lnTo>
                  <a:lnTo>
                    <a:pt x="345" y="678"/>
                  </a:lnTo>
                  <a:lnTo>
                    <a:pt x="344" y="646"/>
                  </a:lnTo>
                  <a:lnTo>
                    <a:pt x="347" y="595"/>
                  </a:lnTo>
                  <a:lnTo>
                    <a:pt x="351" y="549"/>
                  </a:lnTo>
                  <a:lnTo>
                    <a:pt x="353" y="529"/>
                  </a:lnTo>
                  <a:lnTo>
                    <a:pt x="337" y="540"/>
                  </a:lnTo>
                  <a:lnTo>
                    <a:pt x="323" y="550"/>
                  </a:lnTo>
                  <a:lnTo>
                    <a:pt x="309" y="560"/>
                  </a:lnTo>
                  <a:lnTo>
                    <a:pt x="296" y="571"/>
                  </a:lnTo>
                  <a:lnTo>
                    <a:pt x="283" y="582"/>
                  </a:lnTo>
                  <a:lnTo>
                    <a:pt x="270" y="595"/>
                  </a:lnTo>
                  <a:lnTo>
                    <a:pt x="259" y="609"/>
                  </a:lnTo>
                  <a:lnTo>
                    <a:pt x="246" y="623"/>
                  </a:lnTo>
                  <a:lnTo>
                    <a:pt x="238" y="641"/>
                  </a:lnTo>
                  <a:lnTo>
                    <a:pt x="226" y="664"/>
                  </a:lnTo>
                  <a:lnTo>
                    <a:pt x="217" y="687"/>
                  </a:lnTo>
                  <a:lnTo>
                    <a:pt x="213" y="700"/>
                  </a:lnTo>
                  <a:lnTo>
                    <a:pt x="209" y="712"/>
                  </a:lnTo>
                  <a:lnTo>
                    <a:pt x="203" y="734"/>
                  </a:lnTo>
                  <a:lnTo>
                    <a:pt x="198" y="762"/>
                  </a:lnTo>
                  <a:lnTo>
                    <a:pt x="191" y="792"/>
                  </a:lnTo>
                  <a:lnTo>
                    <a:pt x="184" y="821"/>
                  </a:lnTo>
                  <a:lnTo>
                    <a:pt x="178" y="846"/>
                  </a:lnTo>
                  <a:lnTo>
                    <a:pt x="174" y="863"/>
                  </a:lnTo>
                  <a:lnTo>
                    <a:pt x="172" y="870"/>
                  </a:lnTo>
                  <a:lnTo>
                    <a:pt x="169" y="888"/>
                  </a:lnTo>
                  <a:lnTo>
                    <a:pt x="167" y="906"/>
                  </a:lnTo>
                  <a:lnTo>
                    <a:pt x="165" y="924"/>
                  </a:lnTo>
                  <a:lnTo>
                    <a:pt x="167" y="943"/>
                  </a:lnTo>
                  <a:lnTo>
                    <a:pt x="174" y="942"/>
                  </a:lnTo>
                  <a:lnTo>
                    <a:pt x="180" y="941"/>
                  </a:lnTo>
                  <a:lnTo>
                    <a:pt x="189" y="939"/>
                  </a:lnTo>
                  <a:lnTo>
                    <a:pt x="195" y="937"/>
                  </a:lnTo>
                  <a:lnTo>
                    <a:pt x="203" y="936"/>
                  </a:lnTo>
                  <a:lnTo>
                    <a:pt x="210" y="934"/>
                  </a:lnTo>
                  <a:lnTo>
                    <a:pt x="218" y="932"/>
                  </a:lnTo>
                  <a:lnTo>
                    <a:pt x="225" y="930"/>
                  </a:lnTo>
                  <a:lnTo>
                    <a:pt x="239" y="930"/>
                  </a:lnTo>
                  <a:lnTo>
                    <a:pt x="253" y="931"/>
                  </a:lnTo>
                  <a:lnTo>
                    <a:pt x="266" y="934"/>
                  </a:lnTo>
                  <a:lnTo>
                    <a:pt x="277" y="935"/>
                  </a:lnTo>
                  <a:lnTo>
                    <a:pt x="286" y="937"/>
                  </a:lnTo>
                  <a:lnTo>
                    <a:pt x="294" y="939"/>
                  </a:lnTo>
                  <a:lnTo>
                    <a:pt x="300" y="942"/>
                  </a:lnTo>
                  <a:lnTo>
                    <a:pt x="304" y="943"/>
                  </a:lnTo>
                  <a:lnTo>
                    <a:pt x="301" y="944"/>
                  </a:lnTo>
                  <a:lnTo>
                    <a:pt x="293" y="945"/>
                  </a:lnTo>
                  <a:lnTo>
                    <a:pt x="282" y="947"/>
                  </a:lnTo>
                  <a:lnTo>
                    <a:pt x="267" y="950"/>
                  </a:lnTo>
                  <a:lnTo>
                    <a:pt x="251" y="953"/>
                  </a:lnTo>
                  <a:lnTo>
                    <a:pt x="235" y="956"/>
                  </a:lnTo>
                  <a:lnTo>
                    <a:pt x="221" y="958"/>
                  </a:lnTo>
                  <a:lnTo>
                    <a:pt x="209" y="960"/>
                  </a:lnTo>
                  <a:lnTo>
                    <a:pt x="198" y="966"/>
                  </a:lnTo>
                  <a:lnTo>
                    <a:pt x="186" y="971"/>
                  </a:lnTo>
                  <a:lnTo>
                    <a:pt x="176" y="975"/>
                  </a:lnTo>
                  <a:lnTo>
                    <a:pt x="165" y="980"/>
                  </a:lnTo>
                  <a:lnTo>
                    <a:pt x="156" y="985"/>
                  </a:lnTo>
                  <a:lnTo>
                    <a:pt x="146" y="992"/>
                  </a:lnTo>
                  <a:lnTo>
                    <a:pt x="137" y="1000"/>
                  </a:lnTo>
                  <a:lnTo>
                    <a:pt x="127" y="1011"/>
                  </a:lnTo>
                  <a:lnTo>
                    <a:pt x="116" y="1027"/>
                  </a:lnTo>
                  <a:lnTo>
                    <a:pt x="109" y="1043"/>
                  </a:lnTo>
                  <a:lnTo>
                    <a:pt x="106" y="1059"/>
                  </a:lnTo>
                  <a:lnTo>
                    <a:pt x="106" y="1075"/>
                  </a:lnTo>
                  <a:lnTo>
                    <a:pt x="107" y="1088"/>
                  </a:lnTo>
                  <a:lnTo>
                    <a:pt x="108" y="1100"/>
                  </a:lnTo>
                  <a:lnTo>
                    <a:pt x="110" y="1108"/>
                  </a:lnTo>
                  <a:lnTo>
                    <a:pt x="113" y="1112"/>
                  </a:lnTo>
                  <a:lnTo>
                    <a:pt x="122" y="1100"/>
                  </a:lnTo>
                  <a:lnTo>
                    <a:pt x="133" y="1088"/>
                  </a:lnTo>
                  <a:lnTo>
                    <a:pt x="146" y="1079"/>
                  </a:lnTo>
                  <a:lnTo>
                    <a:pt x="161" y="1072"/>
                  </a:lnTo>
                  <a:lnTo>
                    <a:pt x="177" y="1067"/>
                  </a:lnTo>
                  <a:lnTo>
                    <a:pt x="193" y="1065"/>
                  </a:lnTo>
                  <a:lnTo>
                    <a:pt x="210" y="1064"/>
                  </a:lnTo>
                  <a:lnTo>
                    <a:pt x="228" y="1065"/>
                  </a:lnTo>
                  <a:lnTo>
                    <a:pt x="235" y="1068"/>
                  </a:lnTo>
                  <a:lnTo>
                    <a:pt x="241" y="1071"/>
                  </a:lnTo>
                  <a:lnTo>
                    <a:pt x="250" y="1073"/>
                  </a:lnTo>
                  <a:lnTo>
                    <a:pt x="256" y="1076"/>
                  </a:lnTo>
                  <a:lnTo>
                    <a:pt x="263" y="1080"/>
                  </a:lnTo>
                  <a:lnTo>
                    <a:pt x="269" y="1085"/>
                  </a:lnTo>
                  <a:lnTo>
                    <a:pt x="273" y="1090"/>
                  </a:lnTo>
                  <a:lnTo>
                    <a:pt x="275" y="1098"/>
                  </a:lnTo>
                  <a:lnTo>
                    <a:pt x="262" y="1094"/>
                  </a:lnTo>
                  <a:lnTo>
                    <a:pt x="247" y="1089"/>
                  </a:lnTo>
                  <a:lnTo>
                    <a:pt x="230" y="1086"/>
                  </a:lnTo>
                  <a:lnTo>
                    <a:pt x="214" y="1085"/>
                  </a:lnTo>
                  <a:lnTo>
                    <a:pt x="197" y="1085"/>
                  </a:lnTo>
                  <a:lnTo>
                    <a:pt x="179" y="1087"/>
                  </a:lnTo>
                  <a:lnTo>
                    <a:pt x="164" y="1093"/>
                  </a:lnTo>
                  <a:lnTo>
                    <a:pt x="152" y="1101"/>
                  </a:lnTo>
                  <a:lnTo>
                    <a:pt x="140" y="1106"/>
                  </a:lnTo>
                  <a:lnTo>
                    <a:pt x="133" y="1115"/>
                  </a:lnTo>
                  <a:lnTo>
                    <a:pt x="129" y="1124"/>
                  </a:lnTo>
                  <a:lnTo>
                    <a:pt x="127" y="1133"/>
                  </a:lnTo>
                  <a:lnTo>
                    <a:pt x="133" y="1131"/>
                  </a:lnTo>
                  <a:lnTo>
                    <a:pt x="145" y="1127"/>
                  </a:lnTo>
                  <a:lnTo>
                    <a:pt x="162" y="1121"/>
                  </a:lnTo>
                  <a:lnTo>
                    <a:pt x="183" y="1117"/>
                  </a:lnTo>
                  <a:lnTo>
                    <a:pt x="205" y="1115"/>
                  </a:lnTo>
                  <a:lnTo>
                    <a:pt x="226" y="1117"/>
                  </a:lnTo>
                  <a:lnTo>
                    <a:pt x="247" y="1124"/>
                  </a:lnTo>
                  <a:lnTo>
                    <a:pt x="263" y="1138"/>
                  </a:lnTo>
                  <a:lnTo>
                    <a:pt x="267" y="1139"/>
                  </a:lnTo>
                  <a:lnTo>
                    <a:pt x="271" y="1135"/>
                  </a:lnTo>
                  <a:lnTo>
                    <a:pt x="277" y="1131"/>
                  </a:lnTo>
                  <a:lnTo>
                    <a:pt x="283" y="1125"/>
                  </a:lnTo>
                  <a:lnTo>
                    <a:pt x="289" y="1121"/>
                  </a:lnTo>
                  <a:lnTo>
                    <a:pt x="294" y="1120"/>
                  </a:lnTo>
                  <a:lnTo>
                    <a:pt x="299" y="1124"/>
                  </a:lnTo>
                  <a:lnTo>
                    <a:pt x="302" y="1133"/>
                  </a:lnTo>
                  <a:lnTo>
                    <a:pt x="293" y="1136"/>
                  </a:lnTo>
                  <a:lnTo>
                    <a:pt x="284" y="1147"/>
                  </a:lnTo>
                  <a:lnTo>
                    <a:pt x="278" y="1157"/>
                  </a:lnTo>
                  <a:lnTo>
                    <a:pt x="276" y="1162"/>
                  </a:lnTo>
                  <a:lnTo>
                    <a:pt x="282" y="1174"/>
                  </a:lnTo>
                  <a:lnTo>
                    <a:pt x="288" y="1186"/>
                  </a:lnTo>
                  <a:lnTo>
                    <a:pt x="293" y="1199"/>
                  </a:lnTo>
                  <a:lnTo>
                    <a:pt x="299" y="1211"/>
                  </a:lnTo>
                  <a:lnTo>
                    <a:pt x="305" y="1207"/>
                  </a:lnTo>
                  <a:lnTo>
                    <a:pt x="311" y="1202"/>
                  </a:lnTo>
                  <a:lnTo>
                    <a:pt x="317" y="1197"/>
                  </a:lnTo>
                  <a:lnTo>
                    <a:pt x="323" y="1193"/>
                  </a:lnTo>
                  <a:lnTo>
                    <a:pt x="328" y="1187"/>
                  </a:lnTo>
                  <a:lnTo>
                    <a:pt x="331" y="1181"/>
                  </a:lnTo>
                  <a:lnTo>
                    <a:pt x="334" y="1174"/>
                  </a:lnTo>
                  <a:lnTo>
                    <a:pt x="332" y="1165"/>
                  </a:lnTo>
                  <a:lnTo>
                    <a:pt x="337" y="1143"/>
                  </a:lnTo>
                  <a:lnTo>
                    <a:pt x="332" y="1136"/>
                  </a:lnTo>
                  <a:lnTo>
                    <a:pt x="328" y="1127"/>
                  </a:lnTo>
                  <a:lnTo>
                    <a:pt x="324" y="1119"/>
                  </a:lnTo>
                  <a:lnTo>
                    <a:pt x="323" y="1116"/>
                  </a:lnTo>
                  <a:lnTo>
                    <a:pt x="323" y="1095"/>
                  </a:lnTo>
                  <a:lnTo>
                    <a:pt x="328" y="1075"/>
                  </a:lnTo>
                  <a:lnTo>
                    <a:pt x="336" y="1058"/>
                  </a:lnTo>
                  <a:lnTo>
                    <a:pt x="345" y="1041"/>
                  </a:lnTo>
                  <a:lnTo>
                    <a:pt x="331" y="1012"/>
                  </a:lnTo>
                  <a:lnTo>
                    <a:pt x="328" y="980"/>
                  </a:lnTo>
                  <a:lnTo>
                    <a:pt x="325" y="945"/>
                  </a:lnTo>
                  <a:lnTo>
                    <a:pt x="320" y="913"/>
                  </a:lnTo>
                  <a:lnTo>
                    <a:pt x="316" y="893"/>
                  </a:lnTo>
                  <a:lnTo>
                    <a:pt x="311" y="867"/>
                  </a:lnTo>
                  <a:lnTo>
                    <a:pt x="304" y="837"/>
                  </a:lnTo>
                  <a:lnTo>
                    <a:pt x="298" y="806"/>
                  </a:lnTo>
                  <a:lnTo>
                    <a:pt x="291" y="777"/>
                  </a:lnTo>
                  <a:lnTo>
                    <a:pt x="285" y="752"/>
                  </a:lnTo>
                  <a:lnTo>
                    <a:pt x="283" y="734"/>
                  </a:lnTo>
                  <a:lnTo>
                    <a:pt x="282" y="726"/>
                  </a:lnTo>
                  <a:lnTo>
                    <a:pt x="289" y="731"/>
                  </a:lnTo>
                  <a:lnTo>
                    <a:pt x="299" y="750"/>
                  </a:lnTo>
                  <a:lnTo>
                    <a:pt x="311" y="778"/>
                  </a:lnTo>
                  <a:lnTo>
                    <a:pt x="323" y="813"/>
                  </a:lnTo>
                  <a:lnTo>
                    <a:pt x="335" y="848"/>
                  </a:lnTo>
                  <a:lnTo>
                    <a:pt x="345" y="881"/>
                  </a:lnTo>
                  <a:lnTo>
                    <a:pt x="354" y="907"/>
                  </a:lnTo>
                  <a:lnTo>
                    <a:pt x="359" y="922"/>
                  </a:lnTo>
                  <a:lnTo>
                    <a:pt x="366" y="984"/>
                  </a:lnTo>
                  <a:lnTo>
                    <a:pt x="375" y="991"/>
                  </a:lnTo>
                  <a:lnTo>
                    <a:pt x="385" y="994"/>
                  </a:lnTo>
                  <a:lnTo>
                    <a:pt x="396" y="995"/>
                  </a:lnTo>
                  <a:lnTo>
                    <a:pt x="406" y="994"/>
                  </a:lnTo>
                  <a:lnTo>
                    <a:pt x="416" y="992"/>
                  </a:lnTo>
                  <a:lnTo>
                    <a:pt x="427" y="990"/>
                  </a:lnTo>
                  <a:lnTo>
                    <a:pt x="437" y="989"/>
                  </a:lnTo>
                  <a:lnTo>
                    <a:pt x="449" y="990"/>
                  </a:lnTo>
                  <a:lnTo>
                    <a:pt x="473" y="992"/>
                  </a:lnTo>
                  <a:lnTo>
                    <a:pt x="500" y="995"/>
                  </a:lnTo>
                  <a:lnTo>
                    <a:pt x="532" y="996"/>
                  </a:lnTo>
                  <a:lnTo>
                    <a:pt x="561" y="997"/>
                  </a:lnTo>
                  <a:lnTo>
                    <a:pt x="588" y="997"/>
                  </a:lnTo>
                  <a:lnTo>
                    <a:pt x="611" y="998"/>
                  </a:lnTo>
                  <a:lnTo>
                    <a:pt x="626" y="999"/>
                  </a:lnTo>
                  <a:lnTo>
                    <a:pt x="632" y="1002"/>
                  </a:lnTo>
                  <a:lnTo>
                    <a:pt x="632" y="1009"/>
                  </a:lnTo>
                  <a:lnTo>
                    <a:pt x="629" y="1012"/>
                  </a:lnTo>
                  <a:lnTo>
                    <a:pt x="626" y="1014"/>
                  </a:lnTo>
                  <a:lnTo>
                    <a:pt x="621" y="1015"/>
                  </a:lnTo>
                  <a:lnTo>
                    <a:pt x="616" y="1015"/>
                  </a:lnTo>
                  <a:lnTo>
                    <a:pt x="610" y="1015"/>
                  </a:lnTo>
                  <a:lnTo>
                    <a:pt x="605" y="1015"/>
                  </a:lnTo>
                  <a:lnTo>
                    <a:pt x="601" y="1018"/>
                  </a:lnTo>
                  <a:lnTo>
                    <a:pt x="582" y="1022"/>
                  </a:lnTo>
                  <a:lnTo>
                    <a:pt x="564" y="1023"/>
                  </a:lnTo>
                  <a:lnTo>
                    <a:pt x="545" y="1023"/>
                  </a:lnTo>
                  <a:lnTo>
                    <a:pt x="527" y="1022"/>
                  </a:lnTo>
                  <a:lnTo>
                    <a:pt x="507" y="1021"/>
                  </a:lnTo>
                  <a:lnTo>
                    <a:pt x="488" y="1020"/>
                  </a:lnTo>
                  <a:lnTo>
                    <a:pt x="468" y="1019"/>
                  </a:lnTo>
                  <a:lnTo>
                    <a:pt x="449" y="1020"/>
                  </a:lnTo>
                  <a:lnTo>
                    <a:pt x="441" y="1020"/>
                  </a:lnTo>
                  <a:lnTo>
                    <a:pt x="434" y="1022"/>
                  </a:lnTo>
                  <a:lnTo>
                    <a:pt x="427" y="1023"/>
                  </a:lnTo>
                  <a:lnTo>
                    <a:pt x="420" y="1026"/>
                  </a:lnTo>
                  <a:lnTo>
                    <a:pt x="413" y="1029"/>
                  </a:lnTo>
                  <a:lnTo>
                    <a:pt x="406" y="1030"/>
                  </a:lnTo>
                  <a:lnTo>
                    <a:pt x="399" y="1033"/>
                  </a:lnTo>
                  <a:lnTo>
                    <a:pt x="391" y="1033"/>
                  </a:lnTo>
                  <a:lnTo>
                    <a:pt x="387" y="1037"/>
                  </a:lnTo>
                  <a:lnTo>
                    <a:pt x="380" y="1045"/>
                  </a:lnTo>
                  <a:lnTo>
                    <a:pt x="374" y="1056"/>
                  </a:lnTo>
                  <a:lnTo>
                    <a:pt x="367" y="1067"/>
                  </a:lnTo>
                  <a:lnTo>
                    <a:pt x="361" y="1079"/>
                  </a:lnTo>
                  <a:lnTo>
                    <a:pt x="358" y="1091"/>
                  </a:lnTo>
                  <a:lnTo>
                    <a:pt x="357" y="1102"/>
                  </a:lnTo>
                  <a:lnTo>
                    <a:pt x="359" y="1110"/>
                  </a:lnTo>
                  <a:lnTo>
                    <a:pt x="372" y="1120"/>
                  </a:lnTo>
                  <a:lnTo>
                    <a:pt x="385" y="1126"/>
                  </a:lnTo>
                  <a:lnTo>
                    <a:pt x="400" y="1128"/>
                  </a:lnTo>
                  <a:lnTo>
                    <a:pt x="415" y="1127"/>
                  </a:lnTo>
                  <a:lnTo>
                    <a:pt x="431" y="1124"/>
                  </a:lnTo>
                  <a:lnTo>
                    <a:pt x="448" y="1120"/>
                  </a:lnTo>
                  <a:lnTo>
                    <a:pt x="462" y="1116"/>
                  </a:lnTo>
                  <a:lnTo>
                    <a:pt x="477" y="1112"/>
                  </a:lnTo>
                  <a:lnTo>
                    <a:pt x="491" y="1109"/>
                  </a:lnTo>
                  <a:lnTo>
                    <a:pt x="506" y="1105"/>
                  </a:lnTo>
                  <a:lnTo>
                    <a:pt x="520" y="1104"/>
                  </a:lnTo>
                  <a:lnTo>
                    <a:pt x="535" y="1103"/>
                  </a:lnTo>
                  <a:lnTo>
                    <a:pt x="549" y="1103"/>
                  </a:lnTo>
                  <a:lnTo>
                    <a:pt x="564" y="1104"/>
                  </a:lnTo>
                  <a:lnTo>
                    <a:pt x="579" y="1105"/>
                  </a:lnTo>
                  <a:lnTo>
                    <a:pt x="593" y="1106"/>
                  </a:lnTo>
                  <a:lnTo>
                    <a:pt x="608" y="1108"/>
                  </a:lnTo>
                  <a:lnTo>
                    <a:pt x="622" y="1110"/>
                  </a:lnTo>
                  <a:lnTo>
                    <a:pt x="637" y="1112"/>
                  </a:lnTo>
                  <a:lnTo>
                    <a:pt x="651" y="1113"/>
                  </a:lnTo>
                  <a:lnTo>
                    <a:pt x="666" y="1116"/>
                  </a:lnTo>
                  <a:lnTo>
                    <a:pt x="681" y="1117"/>
                  </a:lnTo>
                  <a:lnTo>
                    <a:pt x="695" y="1117"/>
                  </a:lnTo>
                  <a:lnTo>
                    <a:pt x="710" y="1117"/>
                  </a:lnTo>
                  <a:lnTo>
                    <a:pt x="711" y="1118"/>
                  </a:lnTo>
                  <a:lnTo>
                    <a:pt x="715" y="1121"/>
                  </a:lnTo>
                  <a:lnTo>
                    <a:pt x="719" y="1124"/>
                  </a:lnTo>
                  <a:lnTo>
                    <a:pt x="721" y="1127"/>
                  </a:lnTo>
                  <a:lnTo>
                    <a:pt x="717" y="1128"/>
                  </a:lnTo>
                  <a:lnTo>
                    <a:pt x="705" y="1129"/>
                  </a:lnTo>
                  <a:lnTo>
                    <a:pt x="688" y="1129"/>
                  </a:lnTo>
                  <a:lnTo>
                    <a:pt x="669" y="1131"/>
                  </a:lnTo>
                  <a:lnTo>
                    <a:pt x="649" y="1131"/>
                  </a:lnTo>
                  <a:lnTo>
                    <a:pt x="632" y="1131"/>
                  </a:lnTo>
                  <a:lnTo>
                    <a:pt x="619" y="1131"/>
                  </a:lnTo>
                  <a:lnTo>
                    <a:pt x="614" y="1131"/>
                  </a:lnTo>
                  <a:lnTo>
                    <a:pt x="606" y="1131"/>
                  </a:lnTo>
                  <a:lnTo>
                    <a:pt x="593" y="1129"/>
                  </a:lnTo>
                  <a:lnTo>
                    <a:pt x="575" y="1127"/>
                  </a:lnTo>
                  <a:lnTo>
                    <a:pt x="556" y="1126"/>
                  </a:lnTo>
                  <a:lnTo>
                    <a:pt x="535" y="1126"/>
                  </a:lnTo>
                  <a:lnTo>
                    <a:pt x="515" y="1128"/>
                  </a:lnTo>
                  <a:lnTo>
                    <a:pt x="498" y="1134"/>
                  </a:lnTo>
                  <a:lnTo>
                    <a:pt x="486" y="1143"/>
                  </a:lnTo>
                  <a:lnTo>
                    <a:pt x="495" y="1144"/>
                  </a:lnTo>
                  <a:lnTo>
                    <a:pt x="510" y="1146"/>
                  </a:lnTo>
                  <a:lnTo>
                    <a:pt x="529" y="1147"/>
                  </a:lnTo>
                  <a:lnTo>
                    <a:pt x="551" y="1147"/>
                  </a:lnTo>
                  <a:lnTo>
                    <a:pt x="572" y="1148"/>
                  </a:lnTo>
                  <a:lnTo>
                    <a:pt x="591" y="1149"/>
                  </a:lnTo>
                  <a:lnTo>
                    <a:pt x="606" y="1150"/>
                  </a:lnTo>
                  <a:lnTo>
                    <a:pt x="616" y="1153"/>
                  </a:lnTo>
                  <a:lnTo>
                    <a:pt x="622" y="1153"/>
                  </a:lnTo>
                  <a:lnTo>
                    <a:pt x="641" y="1154"/>
                  </a:lnTo>
                  <a:lnTo>
                    <a:pt x="666" y="1156"/>
                  </a:lnTo>
                  <a:lnTo>
                    <a:pt x="696" y="1158"/>
                  </a:lnTo>
                  <a:lnTo>
                    <a:pt x="725" y="1161"/>
                  </a:lnTo>
                  <a:lnTo>
                    <a:pt x="751" y="1164"/>
                  </a:lnTo>
                  <a:lnTo>
                    <a:pt x="769" y="1167"/>
                  </a:lnTo>
                  <a:lnTo>
                    <a:pt x="776" y="1171"/>
                  </a:lnTo>
                  <a:lnTo>
                    <a:pt x="772" y="1173"/>
                  </a:lnTo>
                  <a:lnTo>
                    <a:pt x="765" y="1174"/>
                  </a:lnTo>
                  <a:lnTo>
                    <a:pt x="755" y="1176"/>
                  </a:lnTo>
                  <a:lnTo>
                    <a:pt x="740" y="1177"/>
                  </a:lnTo>
                  <a:lnTo>
                    <a:pt x="724" y="1177"/>
                  </a:lnTo>
                  <a:lnTo>
                    <a:pt x="705" y="1177"/>
                  </a:lnTo>
                  <a:lnTo>
                    <a:pt x="686" y="1176"/>
                  </a:lnTo>
                  <a:lnTo>
                    <a:pt x="666" y="1174"/>
                  </a:lnTo>
                  <a:lnTo>
                    <a:pt x="646" y="1174"/>
                  </a:lnTo>
                  <a:lnTo>
                    <a:pt x="627" y="1173"/>
                  </a:lnTo>
                  <a:lnTo>
                    <a:pt x="609" y="1172"/>
                  </a:lnTo>
                  <a:lnTo>
                    <a:pt x="593" y="1171"/>
                  </a:lnTo>
                  <a:lnTo>
                    <a:pt x="579" y="1170"/>
                  </a:lnTo>
                  <a:lnTo>
                    <a:pt x="568" y="1170"/>
                  </a:lnTo>
                  <a:lnTo>
                    <a:pt x="561" y="1169"/>
                  </a:lnTo>
                  <a:lnTo>
                    <a:pt x="559" y="1169"/>
                  </a:lnTo>
                  <a:lnTo>
                    <a:pt x="544" y="1167"/>
                  </a:lnTo>
                  <a:lnTo>
                    <a:pt x="529" y="1166"/>
                  </a:lnTo>
                  <a:lnTo>
                    <a:pt x="515" y="1165"/>
                  </a:lnTo>
                  <a:lnTo>
                    <a:pt x="500" y="1166"/>
                  </a:lnTo>
                  <a:lnTo>
                    <a:pt x="487" y="1166"/>
                  </a:lnTo>
                  <a:lnTo>
                    <a:pt x="473" y="1169"/>
                  </a:lnTo>
                  <a:lnTo>
                    <a:pt x="459" y="1171"/>
                  </a:lnTo>
                  <a:lnTo>
                    <a:pt x="445" y="1174"/>
                  </a:lnTo>
                  <a:lnTo>
                    <a:pt x="429" y="1176"/>
                  </a:lnTo>
                  <a:lnTo>
                    <a:pt x="414" y="1179"/>
                  </a:lnTo>
                  <a:lnTo>
                    <a:pt x="400" y="1184"/>
                  </a:lnTo>
                  <a:lnTo>
                    <a:pt x="388" y="1189"/>
                  </a:lnTo>
                  <a:lnTo>
                    <a:pt x="375" y="1196"/>
                  </a:lnTo>
                  <a:lnTo>
                    <a:pt x="362" y="1204"/>
                  </a:lnTo>
                  <a:lnTo>
                    <a:pt x="349" y="1211"/>
                  </a:lnTo>
                  <a:lnTo>
                    <a:pt x="336" y="1218"/>
                  </a:lnTo>
                  <a:lnTo>
                    <a:pt x="331" y="1223"/>
                  </a:lnTo>
                  <a:lnTo>
                    <a:pt x="324" y="1226"/>
                  </a:lnTo>
                  <a:lnTo>
                    <a:pt x="317" y="1230"/>
                  </a:lnTo>
                  <a:lnTo>
                    <a:pt x="312" y="1233"/>
                  </a:lnTo>
                  <a:lnTo>
                    <a:pt x="306" y="1238"/>
                  </a:lnTo>
                  <a:lnTo>
                    <a:pt x="301" y="1244"/>
                  </a:lnTo>
                  <a:lnTo>
                    <a:pt x="300" y="1250"/>
                  </a:lnTo>
                  <a:lnTo>
                    <a:pt x="301" y="1259"/>
                  </a:lnTo>
                  <a:lnTo>
                    <a:pt x="298" y="1269"/>
                  </a:lnTo>
                  <a:lnTo>
                    <a:pt x="290" y="1285"/>
                  </a:lnTo>
                  <a:lnTo>
                    <a:pt x="279" y="1303"/>
                  </a:lnTo>
                  <a:lnTo>
                    <a:pt x="273" y="1316"/>
                  </a:lnTo>
                  <a:lnTo>
                    <a:pt x="268" y="1316"/>
                  </a:lnTo>
                  <a:lnTo>
                    <a:pt x="264" y="1315"/>
                  </a:lnTo>
                  <a:lnTo>
                    <a:pt x="261" y="1313"/>
                  </a:lnTo>
                  <a:lnTo>
                    <a:pt x="260" y="1308"/>
                  </a:lnTo>
                  <a:lnTo>
                    <a:pt x="266" y="1290"/>
                  </a:lnTo>
                  <a:lnTo>
                    <a:pt x="275" y="1271"/>
                  </a:lnTo>
                  <a:lnTo>
                    <a:pt x="281" y="1253"/>
                  </a:lnTo>
                  <a:lnTo>
                    <a:pt x="279" y="1233"/>
                  </a:lnTo>
                  <a:lnTo>
                    <a:pt x="273" y="1212"/>
                  </a:lnTo>
                  <a:lnTo>
                    <a:pt x="266" y="1192"/>
                  </a:lnTo>
                  <a:lnTo>
                    <a:pt x="259" y="1171"/>
                  </a:lnTo>
                  <a:lnTo>
                    <a:pt x="248" y="1151"/>
                  </a:lnTo>
                  <a:lnTo>
                    <a:pt x="235" y="1144"/>
                  </a:lnTo>
                  <a:lnTo>
                    <a:pt x="217" y="1141"/>
                  </a:lnTo>
                  <a:lnTo>
                    <a:pt x="199" y="1140"/>
                  </a:lnTo>
                  <a:lnTo>
                    <a:pt x="180" y="1142"/>
                  </a:lnTo>
                  <a:lnTo>
                    <a:pt x="164" y="1144"/>
                  </a:lnTo>
                  <a:lnTo>
                    <a:pt x="151" y="1148"/>
                  </a:lnTo>
                  <a:lnTo>
                    <a:pt x="140" y="1153"/>
                  </a:lnTo>
                  <a:lnTo>
                    <a:pt x="136" y="1155"/>
                  </a:lnTo>
                  <a:lnTo>
                    <a:pt x="129" y="1172"/>
                  </a:lnTo>
                  <a:lnTo>
                    <a:pt x="122" y="1188"/>
                  </a:lnTo>
                  <a:lnTo>
                    <a:pt x="115" y="1206"/>
                  </a:lnTo>
                  <a:lnTo>
                    <a:pt x="109" y="1223"/>
                  </a:lnTo>
                  <a:lnTo>
                    <a:pt x="107" y="1238"/>
                  </a:lnTo>
                  <a:lnTo>
                    <a:pt x="104" y="1255"/>
                  </a:lnTo>
                  <a:lnTo>
                    <a:pt x="101" y="1272"/>
                  </a:lnTo>
                  <a:lnTo>
                    <a:pt x="100" y="1290"/>
                  </a:lnTo>
                  <a:lnTo>
                    <a:pt x="100" y="1306"/>
                  </a:lnTo>
                  <a:lnTo>
                    <a:pt x="103" y="1322"/>
                  </a:lnTo>
                  <a:lnTo>
                    <a:pt x="111" y="1335"/>
                  </a:lnTo>
                  <a:lnTo>
                    <a:pt x="124" y="1346"/>
                  </a:lnTo>
                  <a:lnTo>
                    <a:pt x="125" y="1350"/>
                  </a:lnTo>
                  <a:lnTo>
                    <a:pt x="126" y="1353"/>
                  </a:lnTo>
                  <a:lnTo>
                    <a:pt x="126" y="1356"/>
                  </a:lnTo>
                  <a:lnTo>
                    <a:pt x="125" y="1360"/>
                  </a:lnTo>
                  <a:lnTo>
                    <a:pt x="119" y="1361"/>
                  </a:lnTo>
                  <a:lnTo>
                    <a:pt x="111" y="1358"/>
                  </a:lnTo>
                  <a:lnTo>
                    <a:pt x="106" y="1354"/>
                  </a:lnTo>
                  <a:lnTo>
                    <a:pt x="103" y="1352"/>
                  </a:lnTo>
                  <a:lnTo>
                    <a:pt x="99" y="1359"/>
                  </a:lnTo>
                  <a:lnTo>
                    <a:pt x="96" y="1366"/>
                  </a:lnTo>
                  <a:lnTo>
                    <a:pt x="94" y="1373"/>
                  </a:lnTo>
                  <a:lnTo>
                    <a:pt x="92" y="1381"/>
                  </a:lnTo>
                  <a:lnTo>
                    <a:pt x="92" y="16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1" name="Freeform 615"/>
            <p:cNvSpPr>
              <a:spLocks/>
            </p:cNvSpPr>
            <p:nvPr/>
          </p:nvSpPr>
          <p:spPr bwMode="auto">
            <a:xfrm>
              <a:off x="4096" y="2324"/>
              <a:ext cx="292" cy="402"/>
            </a:xfrm>
            <a:custGeom>
              <a:avLst/>
              <a:gdLst>
                <a:gd name="T0" fmla="*/ 260 w 585"/>
                <a:gd name="T1" fmla="*/ 138 h 804"/>
                <a:gd name="T2" fmla="*/ 329 w 585"/>
                <a:gd name="T3" fmla="*/ 178 h 804"/>
                <a:gd name="T4" fmla="*/ 389 w 585"/>
                <a:gd name="T5" fmla="*/ 207 h 804"/>
                <a:gd name="T6" fmla="*/ 421 w 585"/>
                <a:gd name="T7" fmla="*/ 230 h 804"/>
                <a:gd name="T8" fmla="*/ 450 w 585"/>
                <a:gd name="T9" fmla="*/ 259 h 804"/>
                <a:gd name="T10" fmla="*/ 480 w 585"/>
                <a:gd name="T11" fmla="*/ 318 h 804"/>
                <a:gd name="T12" fmla="*/ 505 w 585"/>
                <a:gd name="T13" fmla="*/ 416 h 804"/>
                <a:gd name="T14" fmla="*/ 520 w 585"/>
                <a:gd name="T15" fmla="*/ 519 h 804"/>
                <a:gd name="T16" fmla="*/ 558 w 585"/>
                <a:gd name="T17" fmla="*/ 609 h 804"/>
                <a:gd name="T18" fmla="*/ 584 w 585"/>
                <a:gd name="T19" fmla="*/ 709 h 804"/>
                <a:gd name="T20" fmla="*/ 577 w 585"/>
                <a:gd name="T21" fmla="*/ 804 h 804"/>
                <a:gd name="T22" fmla="*/ 571 w 585"/>
                <a:gd name="T23" fmla="*/ 755 h 804"/>
                <a:gd name="T24" fmla="*/ 546 w 585"/>
                <a:gd name="T25" fmla="*/ 645 h 804"/>
                <a:gd name="T26" fmla="*/ 494 w 585"/>
                <a:gd name="T27" fmla="*/ 549 h 804"/>
                <a:gd name="T28" fmla="*/ 475 w 585"/>
                <a:gd name="T29" fmla="*/ 480 h 804"/>
                <a:gd name="T30" fmla="*/ 465 w 585"/>
                <a:gd name="T31" fmla="*/ 409 h 804"/>
                <a:gd name="T32" fmla="*/ 448 w 585"/>
                <a:gd name="T33" fmla="*/ 348 h 804"/>
                <a:gd name="T34" fmla="*/ 423 w 585"/>
                <a:gd name="T35" fmla="*/ 296 h 804"/>
                <a:gd name="T36" fmla="*/ 389 w 585"/>
                <a:gd name="T37" fmla="*/ 249 h 804"/>
                <a:gd name="T38" fmla="*/ 324 w 585"/>
                <a:gd name="T39" fmla="*/ 201 h 804"/>
                <a:gd name="T40" fmla="*/ 250 w 585"/>
                <a:gd name="T41" fmla="*/ 153 h 804"/>
                <a:gd name="T42" fmla="*/ 212 w 585"/>
                <a:gd name="T43" fmla="*/ 152 h 804"/>
                <a:gd name="T44" fmla="*/ 174 w 585"/>
                <a:gd name="T45" fmla="*/ 183 h 804"/>
                <a:gd name="T46" fmla="*/ 127 w 585"/>
                <a:gd name="T47" fmla="*/ 194 h 804"/>
                <a:gd name="T48" fmla="*/ 100 w 585"/>
                <a:gd name="T49" fmla="*/ 190 h 804"/>
                <a:gd name="T50" fmla="*/ 85 w 585"/>
                <a:gd name="T51" fmla="*/ 182 h 804"/>
                <a:gd name="T52" fmla="*/ 74 w 585"/>
                <a:gd name="T53" fmla="*/ 175 h 804"/>
                <a:gd name="T54" fmla="*/ 59 w 585"/>
                <a:gd name="T55" fmla="*/ 175 h 804"/>
                <a:gd name="T56" fmla="*/ 44 w 585"/>
                <a:gd name="T57" fmla="*/ 179 h 804"/>
                <a:gd name="T58" fmla="*/ 24 w 585"/>
                <a:gd name="T59" fmla="*/ 171 h 804"/>
                <a:gd name="T60" fmla="*/ 5 w 585"/>
                <a:gd name="T61" fmla="*/ 134 h 804"/>
                <a:gd name="T62" fmla="*/ 1 w 585"/>
                <a:gd name="T63" fmla="*/ 106 h 804"/>
                <a:gd name="T64" fmla="*/ 10 w 585"/>
                <a:gd name="T65" fmla="*/ 122 h 804"/>
                <a:gd name="T66" fmla="*/ 25 w 585"/>
                <a:gd name="T67" fmla="*/ 148 h 804"/>
                <a:gd name="T68" fmla="*/ 50 w 585"/>
                <a:gd name="T69" fmla="*/ 154 h 804"/>
                <a:gd name="T70" fmla="*/ 66 w 585"/>
                <a:gd name="T71" fmla="*/ 148 h 804"/>
                <a:gd name="T72" fmla="*/ 86 w 585"/>
                <a:gd name="T73" fmla="*/ 160 h 804"/>
                <a:gd name="T74" fmla="*/ 108 w 585"/>
                <a:gd name="T75" fmla="*/ 169 h 804"/>
                <a:gd name="T76" fmla="*/ 129 w 585"/>
                <a:gd name="T77" fmla="*/ 174 h 804"/>
                <a:gd name="T78" fmla="*/ 145 w 585"/>
                <a:gd name="T79" fmla="*/ 171 h 804"/>
                <a:gd name="T80" fmla="*/ 164 w 585"/>
                <a:gd name="T81" fmla="*/ 164 h 804"/>
                <a:gd name="T82" fmla="*/ 182 w 585"/>
                <a:gd name="T83" fmla="*/ 151 h 804"/>
                <a:gd name="T84" fmla="*/ 203 w 585"/>
                <a:gd name="T85" fmla="*/ 126 h 804"/>
                <a:gd name="T86" fmla="*/ 215 w 585"/>
                <a:gd name="T87" fmla="*/ 100 h 804"/>
                <a:gd name="T88" fmla="*/ 237 w 585"/>
                <a:gd name="T89" fmla="*/ 33 h 804"/>
                <a:gd name="T90" fmla="*/ 248 w 585"/>
                <a:gd name="T91" fmla="*/ 15 h 804"/>
                <a:gd name="T92" fmla="*/ 234 w 585"/>
                <a:gd name="T93" fmla="*/ 12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5" h="804">
                  <a:moveTo>
                    <a:pt x="234" y="120"/>
                  </a:moveTo>
                  <a:lnTo>
                    <a:pt x="244" y="128"/>
                  </a:lnTo>
                  <a:lnTo>
                    <a:pt x="260" y="138"/>
                  </a:lnTo>
                  <a:lnTo>
                    <a:pt x="281" y="151"/>
                  </a:lnTo>
                  <a:lnTo>
                    <a:pt x="305" y="164"/>
                  </a:lnTo>
                  <a:lnTo>
                    <a:pt x="329" y="178"/>
                  </a:lnTo>
                  <a:lnTo>
                    <a:pt x="352" y="191"/>
                  </a:lnTo>
                  <a:lnTo>
                    <a:pt x="373" y="200"/>
                  </a:lnTo>
                  <a:lnTo>
                    <a:pt x="389" y="207"/>
                  </a:lnTo>
                  <a:lnTo>
                    <a:pt x="400" y="214"/>
                  </a:lnTo>
                  <a:lnTo>
                    <a:pt x="411" y="222"/>
                  </a:lnTo>
                  <a:lnTo>
                    <a:pt x="421" y="230"/>
                  </a:lnTo>
                  <a:lnTo>
                    <a:pt x="432" y="239"/>
                  </a:lnTo>
                  <a:lnTo>
                    <a:pt x="442" y="249"/>
                  </a:lnTo>
                  <a:lnTo>
                    <a:pt x="450" y="259"/>
                  </a:lnTo>
                  <a:lnTo>
                    <a:pt x="457" y="270"/>
                  </a:lnTo>
                  <a:lnTo>
                    <a:pt x="463" y="283"/>
                  </a:lnTo>
                  <a:lnTo>
                    <a:pt x="480" y="318"/>
                  </a:lnTo>
                  <a:lnTo>
                    <a:pt x="493" y="351"/>
                  </a:lnTo>
                  <a:lnTo>
                    <a:pt x="501" y="383"/>
                  </a:lnTo>
                  <a:lnTo>
                    <a:pt x="505" y="416"/>
                  </a:lnTo>
                  <a:lnTo>
                    <a:pt x="510" y="449"/>
                  </a:lnTo>
                  <a:lnTo>
                    <a:pt x="515" y="484"/>
                  </a:lnTo>
                  <a:lnTo>
                    <a:pt x="520" y="519"/>
                  </a:lnTo>
                  <a:lnTo>
                    <a:pt x="530" y="556"/>
                  </a:lnTo>
                  <a:lnTo>
                    <a:pt x="545" y="580"/>
                  </a:lnTo>
                  <a:lnTo>
                    <a:pt x="558" y="609"/>
                  </a:lnTo>
                  <a:lnTo>
                    <a:pt x="570" y="641"/>
                  </a:lnTo>
                  <a:lnTo>
                    <a:pt x="578" y="675"/>
                  </a:lnTo>
                  <a:lnTo>
                    <a:pt x="584" y="709"/>
                  </a:lnTo>
                  <a:lnTo>
                    <a:pt x="585" y="743"/>
                  </a:lnTo>
                  <a:lnTo>
                    <a:pt x="584" y="775"/>
                  </a:lnTo>
                  <a:lnTo>
                    <a:pt x="577" y="804"/>
                  </a:lnTo>
                  <a:lnTo>
                    <a:pt x="576" y="798"/>
                  </a:lnTo>
                  <a:lnTo>
                    <a:pt x="574" y="781"/>
                  </a:lnTo>
                  <a:lnTo>
                    <a:pt x="571" y="755"/>
                  </a:lnTo>
                  <a:lnTo>
                    <a:pt x="566" y="722"/>
                  </a:lnTo>
                  <a:lnTo>
                    <a:pt x="558" y="685"/>
                  </a:lnTo>
                  <a:lnTo>
                    <a:pt x="546" y="645"/>
                  </a:lnTo>
                  <a:lnTo>
                    <a:pt x="528" y="606"/>
                  </a:lnTo>
                  <a:lnTo>
                    <a:pt x="505" y="569"/>
                  </a:lnTo>
                  <a:lnTo>
                    <a:pt x="494" y="549"/>
                  </a:lnTo>
                  <a:lnTo>
                    <a:pt x="485" y="527"/>
                  </a:lnTo>
                  <a:lnTo>
                    <a:pt x="480" y="504"/>
                  </a:lnTo>
                  <a:lnTo>
                    <a:pt x="475" y="480"/>
                  </a:lnTo>
                  <a:lnTo>
                    <a:pt x="473" y="456"/>
                  </a:lnTo>
                  <a:lnTo>
                    <a:pt x="470" y="432"/>
                  </a:lnTo>
                  <a:lnTo>
                    <a:pt x="465" y="409"/>
                  </a:lnTo>
                  <a:lnTo>
                    <a:pt x="458" y="386"/>
                  </a:lnTo>
                  <a:lnTo>
                    <a:pt x="454" y="366"/>
                  </a:lnTo>
                  <a:lnTo>
                    <a:pt x="448" y="348"/>
                  </a:lnTo>
                  <a:lnTo>
                    <a:pt x="441" y="330"/>
                  </a:lnTo>
                  <a:lnTo>
                    <a:pt x="432" y="313"/>
                  </a:lnTo>
                  <a:lnTo>
                    <a:pt x="423" y="296"/>
                  </a:lnTo>
                  <a:lnTo>
                    <a:pt x="412" y="280"/>
                  </a:lnTo>
                  <a:lnTo>
                    <a:pt x="401" y="264"/>
                  </a:lnTo>
                  <a:lnTo>
                    <a:pt x="389" y="249"/>
                  </a:lnTo>
                  <a:lnTo>
                    <a:pt x="372" y="236"/>
                  </a:lnTo>
                  <a:lnTo>
                    <a:pt x="349" y="220"/>
                  </a:lnTo>
                  <a:lnTo>
                    <a:pt x="324" y="201"/>
                  </a:lnTo>
                  <a:lnTo>
                    <a:pt x="297" y="184"/>
                  </a:lnTo>
                  <a:lnTo>
                    <a:pt x="272" y="167"/>
                  </a:lnTo>
                  <a:lnTo>
                    <a:pt x="250" y="153"/>
                  </a:lnTo>
                  <a:lnTo>
                    <a:pt x="233" y="143"/>
                  </a:lnTo>
                  <a:lnTo>
                    <a:pt x="222" y="138"/>
                  </a:lnTo>
                  <a:lnTo>
                    <a:pt x="212" y="152"/>
                  </a:lnTo>
                  <a:lnTo>
                    <a:pt x="200" y="164"/>
                  </a:lnTo>
                  <a:lnTo>
                    <a:pt x="188" y="175"/>
                  </a:lnTo>
                  <a:lnTo>
                    <a:pt x="174" y="183"/>
                  </a:lnTo>
                  <a:lnTo>
                    <a:pt x="159" y="189"/>
                  </a:lnTo>
                  <a:lnTo>
                    <a:pt x="144" y="193"/>
                  </a:lnTo>
                  <a:lnTo>
                    <a:pt x="127" y="194"/>
                  </a:lnTo>
                  <a:lnTo>
                    <a:pt x="108" y="193"/>
                  </a:lnTo>
                  <a:lnTo>
                    <a:pt x="104" y="192"/>
                  </a:lnTo>
                  <a:lnTo>
                    <a:pt x="100" y="190"/>
                  </a:lnTo>
                  <a:lnTo>
                    <a:pt x="94" y="187"/>
                  </a:lnTo>
                  <a:lnTo>
                    <a:pt x="90" y="185"/>
                  </a:lnTo>
                  <a:lnTo>
                    <a:pt x="85" y="182"/>
                  </a:lnTo>
                  <a:lnTo>
                    <a:pt x="81" y="179"/>
                  </a:lnTo>
                  <a:lnTo>
                    <a:pt x="77" y="177"/>
                  </a:lnTo>
                  <a:lnTo>
                    <a:pt x="74" y="175"/>
                  </a:lnTo>
                  <a:lnTo>
                    <a:pt x="69" y="174"/>
                  </a:lnTo>
                  <a:lnTo>
                    <a:pt x="65" y="174"/>
                  </a:lnTo>
                  <a:lnTo>
                    <a:pt x="59" y="175"/>
                  </a:lnTo>
                  <a:lnTo>
                    <a:pt x="54" y="177"/>
                  </a:lnTo>
                  <a:lnTo>
                    <a:pt x="48" y="178"/>
                  </a:lnTo>
                  <a:lnTo>
                    <a:pt x="44" y="179"/>
                  </a:lnTo>
                  <a:lnTo>
                    <a:pt x="38" y="179"/>
                  </a:lnTo>
                  <a:lnTo>
                    <a:pt x="32" y="177"/>
                  </a:lnTo>
                  <a:lnTo>
                    <a:pt x="24" y="171"/>
                  </a:lnTo>
                  <a:lnTo>
                    <a:pt x="16" y="161"/>
                  </a:lnTo>
                  <a:lnTo>
                    <a:pt x="9" y="148"/>
                  </a:lnTo>
                  <a:lnTo>
                    <a:pt x="5" y="134"/>
                  </a:lnTo>
                  <a:lnTo>
                    <a:pt x="1" y="122"/>
                  </a:lnTo>
                  <a:lnTo>
                    <a:pt x="0" y="111"/>
                  </a:lnTo>
                  <a:lnTo>
                    <a:pt x="1" y="106"/>
                  </a:lnTo>
                  <a:lnTo>
                    <a:pt x="6" y="106"/>
                  </a:lnTo>
                  <a:lnTo>
                    <a:pt x="8" y="113"/>
                  </a:lnTo>
                  <a:lnTo>
                    <a:pt x="10" y="122"/>
                  </a:lnTo>
                  <a:lnTo>
                    <a:pt x="15" y="131"/>
                  </a:lnTo>
                  <a:lnTo>
                    <a:pt x="20" y="140"/>
                  </a:lnTo>
                  <a:lnTo>
                    <a:pt x="25" y="148"/>
                  </a:lnTo>
                  <a:lnTo>
                    <a:pt x="32" y="154"/>
                  </a:lnTo>
                  <a:lnTo>
                    <a:pt x="40" y="156"/>
                  </a:lnTo>
                  <a:lnTo>
                    <a:pt x="50" y="154"/>
                  </a:lnTo>
                  <a:lnTo>
                    <a:pt x="56" y="149"/>
                  </a:lnTo>
                  <a:lnTo>
                    <a:pt x="61" y="148"/>
                  </a:lnTo>
                  <a:lnTo>
                    <a:pt x="66" y="148"/>
                  </a:lnTo>
                  <a:lnTo>
                    <a:pt x="74" y="149"/>
                  </a:lnTo>
                  <a:lnTo>
                    <a:pt x="79" y="155"/>
                  </a:lnTo>
                  <a:lnTo>
                    <a:pt x="86" y="160"/>
                  </a:lnTo>
                  <a:lnTo>
                    <a:pt x="93" y="163"/>
                  </a:lnTo>
                  <a:lnTo>
                    <a:pt x="100" y="167"/>
                  </a:lnTo>
                  <a:lnTo>
                    <a:pt x="108" y="169"/>
                  </a:lnTo>
                  <a:lnTo>
                    <a:pt x="115" y="170"/>
                  </a:lnTo>
                  <a:lnTo>
                    <a:pt x="122" y="172"/>
                  </a:lnTo>
                  <a:lnTo>
                    <a:pt x="129" y="174"/>
                  </a:lnTo>
                  <a:lnTo>
                    <a:pt x="134" y="174"/>
                  </a:lnTo>
                  <a:lnTo>
                    <a:pt x="139" y="172"/>
                  </a:lnTo>
                  <a:lnTo>
                    <a:pt x="145" y="171"/>
                  </a:lnTo>
                  <a:lnTo>
                    <a:pt x="152" y="169"/>
                  </a:lnTo>
                  <a:lnTo>
                    <a:pt x="158" y="167"/>
                  </a:lnTo>
                  <a:lnTo>
                    <a:pt x="164" y="164"/>
                  </a:lnTo>
                  <a:lnTo>
                    <a:pt x="168" y="161"/>
                  </a:lnTo>
                  <a:lnTo>
                    <a:pt x="172" y="159"/>
                  </a:lnTo>
                  <a:lnTo>
                    <a:pt x="182" y="151"/>
                  </a:lnTo>
                  <a:lnTo>
                    <a:pt x="190" y="143"/>
                  </a:lnTo>
                  <a:lnTo>
                    <a:pt x="197" y="134"/>
                  </a:lnTo>
                  <a:lnTo>
                    <a:pt x="203" y="126"/>
                  </a:lnTo>
                  <a:lnTo>
                    <a:pt x="207" y="118"/>
                  </a:lnTo>
                  <a:lnTo>
                    <a:pt x="211" y="109"/>
                  </a:lnTo>
                  <a:lnTo>
                    <a:pt x="215" y="100"/>
                  </a:lnTo>
                  <a:lnTo>
                    <a:pt x="220" y="90"/>
                  </a:lnTo>
                  <a:lnTo>
                    <a:pt x="229" y="64"/>
                  </a:lnTo>
                  <a:lnTo>
                    <a:pt x="237" y="33"/>
                  </a:lnTo>
                  <a:lnTo>
                    <a:pt x="244" y="8"/>
                  </a:lnTo>
                  <a:lnTo>
                    <a:pt x="248" y="0"/>
                  </a:lnTo>
                  <a:lnTo>
                    <a:pt x="248" y="15"/>
                  </a:lnTo>
                  <a:lnTo>
                    <a:pt x="246" y="49"/>
                  </a:lnTo>
                  <a:lnTo>
                    <a:pt x="243" y="88"/>
                  </a:lnTo>
                  <a:lnTo>
                    <a:pt x="234"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2" name="Freeform 616"/>
            <p:cNvSpPr>
              <a:spLocks/>
            </p:cNvSpPr>
            <p:nvPr/>
          </p:nvSpPr>
          <p:spPr bwMode="auto">
            <a:xfrm>
              <a:off x="4327" y="2356"/>
              <a:ext cx="54" cy="104"/>
            </a:xfrm>
            <a:custGeom>
              <a:avLst/>
              <a:gdLst>
                <a:gd name="T0" fmla="*/ 57 w 108"/>
                <a:gd name="T1" fmla="*/ 24 h 208"/>
                <a:gd name="T2" fmla="*/ 61 w 108"/>
                <a:gd name="T3" fmla="*/ 23 h 208"/>
                <a:gd name="T4" fmla="*/ 67 w 108"/>
                <a:gd name="T5" fmla="*/ 21 h 208"/>
                <a:gd name="T6" fmla="*/ 75 w 108"/>
                <a:gd name="T7" fmla="*/ 20 h 208"/>
                <a:gd name="T8" fmla="*/ 83 w 108"/>
                <a:gd name="T9" fmla="*/ 19 h 208"/>
                <a:gd name="T10" fmla="*/ 91 w 108"/>
                <a:gd name="T11" fmla="*/ 19 h 208"/>
                <a:gd name="T12" fmla="*/ 98 w 108"/>
                <a:gd name="T13" fmla="*/ 19 h 208"/>
                <a:gd name="T14" fmla="*/ 103 w 108"/>
                <a:gd name="T15" fmla="*/ 20 h 208"/>
                <a:gd name="T16" fmla="*/ 108 w 108"/>
                <a:gd name="T17" fmla="*/ 21 h 208"/>
                <a:gd name="T18" fmla="*/ 107 w 108"/>
                <a:gd name="T19" fmla="*/ 26 h 208"/>
                <a:gd name="T20" fmla="*/ 100 w 108"/>
                <a:gd name="T21" fmla="*/ 31 h 208"/>
                <a:gd name="T22" fmla="*/ 91 w 108"/>
                <a:gd name="T23" fmla="*/ 37 h 208"/>
                <a:gd name="T24" fmla="*/ 80 w 108"/>
                <a:gd name="T25" fmla="*/ 45 h 208"/>
                <a:gd name="T26" fmla="*/ 70 w 108"/>
                <a:gd name="T27" fmla="*/ 53 h 208"/>
                <a:gd name="T28" fmla="*/ 62 w 108"/>
                <a:gd name="T29" fmla="*/ 62 h 208"/>
                <a:gd name="T30" fmla="*/ 56 w 108"/>
                <a:gd name="T31" fmla="*/ 73 h 208"/>
                <a:gd name="T32" fmla="*/ 57 w 108"/>
                <a:gd name="T33" fmla="*/ 83 h 208"/>
                <a:gd name="T34" fmla="*/ 62 w 108"/>
                <a:gd name="T35" fmla="*/ 106 h 208"/>
                <a:gd name="T36" fmla="*/ 63 w 108"/>
                <a:gd name="T37" fmla="*/ 133 h 208"/>
                <a:gd name="T38" fmla="*/ 60 w 108"/>
                <a:gd name="T39" fmla="*/ 157 h 208"/>
                <a:gd name="T40" fmla="*/ 50 w 108"/>
                <a:gd name="T41" fmla="*/ 179 h 208"/>
                <a:gd name="T42" fmla="*/ 46 w 108"/>
                <a:gd name="T43" fmla="*/ 183 h 208"/>
                <a:gd name="T44" fmla="*/ 41 w 108"/>
                <a:gd name="T45" fmla="*/ 188 h 208"/>
                <a:gd name="T46" fmla="*/ 37 w 108"/>
                <a:gd name="T47" fmla="*/ 191 h 208"/>
                <a:gd name="T48" fmla="*/ 31 w 108"/>
                <a:gd name="T49" fmla="*/ 195 h 208"/>
                <a:gd name="T50" fmla="*/ 25 w 108"/>
                <a:gd name="T51" fmla="*/ 198 h 208"/>
                <a:gd name="T52" fmla="*/ 19 w 108"/>
                <a:gd name="T53" fmla="*/ 202 h 208"/>
                <a:gd name="T54" fmla="*/ 14 w 108"/>
                <a:gd name="T55" fmla="*/ 205 h 208"/>
                <a:gd name="T56" fmla="*/ 8 w 108"/>
                <a:gd name="T57" fmla="*/ 208 h 208"/>
                <a:gd name="T58" fmla="*/ 7 w 108"/>
                <a:gd name="T59" fmla="*/ 206 h 208"/>
                <a:gd name="T60" fmla="*/ 4 w 108"/>
                <a:gd name="T61" fmla="*/ 206 h 208"/>
                <a:gd name="T62" fmla="*/ 2 w 108"/>
                <a:gd name="T63" fmla="*/ 205 h 208"/>
                <a:gd name="T64" fmla="*/ 1 w 108"/>
                <a:gd name="T65" fmla="*/ 204 h 208"/>
                <a:gd name="T66" fmla="*/ 0 w 108"/>
                <a:gd name="T67" fmla="*/ 196 h 208"/>
                <a:gd name="T68" fmla="*/ 2 w 108"/>
                <a:gd name="T69" fmla="*/ 189 h 208"/>
                <a:gd name="T70" fmla="*/ 6 w 108"/>
                <a:gd name="T71" fmla="*/ 183 h 208"/>
                <a:gd name="T72" fmla="*/ 11 w 108"/>
                <a:gd name="T73" fmla="*/ 179 h 208"/>
                <a:gd name="T74" fmla="*/ 18 w 108"/>
                <a:gd name="T75" fmla="*/ 174 h 208"/>
                <a:gd name="T76" fmla="*/ 25 w 108"/>
                <a:gd name="T77" fmla="*/ 170 h 208"/>
                <a:gd name="T78" fmla="*/ 31 w 108"/>
                <a:gd name="T79" fmla="*/ 165 h 208"/>
                <a:gd name="T80" fmla="*/ 36 w 108"/>
                <a:gd name="T81" fmla="*/ 159 h 208"/>
                <a:gd name="T82" fmla="*/ 40 w 108"/>
                <a:gd name="T83" fmla="*/ 140 h 208"/>
                <a:gd name="T84" fmla="*/ 40 w 108"/>
                <a:gd name="T85" fmla="*/ 119 h 208"/>
                <a:gd name="T86" fmla="*/ 38 w 108"/>
                <a:gd name="T87" fmla="*/ 98 h 208"/>
                <a:gd name="T88" fmla="*/ 34 w 108"/>
                <a:gd name="T89" fmla="*/ 77 h 208"/>
                <a:gd name="T90" fmla="*/ 32 w 108"/>
                <a:gd name="T91" fmla="*/ 58 h 208"/>
                <a:gd name="T92" fmla="*/ 32 w 108"/>
                <a:gd name="T93" fmla="*/ 38 h 208"/>
                <a:gd name="T94" fmla="*/ 36 w 108"/>
                <a:gd name="T95" fmla="*/ 19 h 208"/>
                <a:gd name="T96" fmla="*/ 46 w 108"/>
                <a:gd name="T97" fmla="*/ 0 h 208"/>
                <a:gd name="T98" fmla="*/ 49 w 108"/>
                <a:gd name="T99" fmla="*/ 3 h 208"/>
                <a:gd name="T100" fmla="*/ 49 w 108"/>
                <a:gd name="T101" fmla="*/ 11 h 208"/>
                <a:gd name="T102" fmla="*/ 52 w 108"/>
                <a:gd name="T103" fmla="*/ 20 h 208"/>
                <a:gd name="T104" fmla="*/ 57 w 108"/>
                <a:gd name="T10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208">
                  <a:moveTo>
                    <a:pt x="57" y="24"/>
                  </a:moveTo>
                  <a:lnTo>
                    <a:pt x="61" y="23"/>
                  </a:lnTo>
                  <a:lnTo>
                    <a:pt x="67" y="21"/>
                  </a:lnTo>
                  <a:lnTo>
                    <a:pt x="75" y="20"/>
                  </a:lnTo>
                  <a:lnTo>
                    <a:pt x="83" y="19"/>
                  </a:lnTo>
                  <a:lnTo>
                    <a:pt x="91" y="19"/>
                  </a:lnTo>
                  <a:lnTo>
                    <a:pt x="98" y="19"/>
                  </a:lnTo>
                  <a:lnTo>
                    <a:pt x="103" y="20"/>
                  </a:lnTo>
                  <a:lnTo>
                    <a:pt x="108" y="21"/>
                  </a:lnTo>
                  <a:lnTo>
                    <a:pt x="107" y="26"/>
                  </a:lnTo>
                  <a:lnTo>
                    <a:pt x="100" y="31"/>
                  </a:lnTo>
                  <a:lnTo>
                    <a:pt x="91" y="37"/>
                  </a:lnTo>
                  <a:lnTo>
                    <a:pt x="80" y="45"/>
                  </a:lnTo>
                  <a:lnTo>
                    <a:pt x="70" y="53"/>
                  </a:lnTo>
                  <a:lnTo>
                    <a:pt x="62" y="62"/>
                  </a:lnTo>
                  <a:lnTo>
                    <a:pt x="56" y="73"/>
                  </a:lnTo>
                  <a:lnTo>
                    <a:pt x="57" y="83"/>
                  </a:lnTo>
                  <a:lnTo>
                    <a:pt x="62" y="106"/>
                  </a:lnTo>
                  <a:lnTo>
                    <a:pt x="63" y="133"/>
                  </a:lnTo>
                  <a:lnTo>
                    <a:pt x="60" y="157"/>
                  </a:lnTo>
                  <a:lnTo>
                    <a:pt x="50" y="179"/>
                  </a:lnTo>
                  <a:lnTo>
                    <a:pt x="46" y="183"/>
                  </a:lnTo>
                  <a:lnTo>
                    <a:pt x="41" y="188"/>
                  </a:lnTo>
                  <a:lnTo>
                    <a:pt x="37" y="191"/>
                  </a:lnTo>
                  <a:lnTo>
                    <a:pt x="31" y="195"/>
                  </a:lnTo>
                  <a:lnTo>
                    <a:pt x="25" y="198"/>
                  </a:lnTo>
                  <a:lnTo>
                    <a:pt x="19" y="202"/>
                  </a:lnTo>
                  <a:lnTo>
                    <a:pt x="14" y="205"/>
                  </a:lnTo>
                  <a:lnTo>
                    <a:pt x="8" y="208"/>
                  </a:lnTo>
                  <a:lnTo>
                    <a:pt x="7" y="206"/>
                  </a:lnTo>
                  <a:lnTo>
                    <a:pt x="4" y="206"/>
                  </a:lnTo>
                  <a:lnTo>
                    <a:pt x="2" y="205"/>
                  </a:lnTo>
                  <a:lnTo>
                    <a:pt x="1" y="204"/>
                  </a:lnTo>
                  <a:lnTo>
                    <a:pt x="0" y="196"/>
                  </a:lnTo>
                  <a:lnTo>
                    <a:pt x="2" y="189"/>
                  </a:lnTo>
                  <a:lnTo>
                    <a:pt x="6" y="183"/>
                  </a:lnTo>
                  <a:lnTo>
                    <a:pt x="11" y="179"/>
                  </a:lnTo>
                  <a:lnTo>
                    <a:pt x="18" y="174"/>
                  </a:lnTo>
                  <a:lnTo>
                    <a:pt x="25" y="170"/>
                  </a:lnTo>
                  <a:lnTo>
                    <a:pt x="31" y="165"/>
                  </a:lnTo>
                  <a:lnTo>
                    <a:pt x="36" y="159"/>
                  </a:lnTo>
                  <a:lnTo>
                    <a:pt x="40" y="140"/>
                  </a:lnTo>
                  <a:lnTo>
                    <a:pt x="40" y="119"/>
                  </a:lnTo>
                  <a:lnTo>
                    <a:pt x="38" y="98"/>
                  </a:lnTo>
                  <a:lnTo>
                    <a:pt x="34" y="77"/>
                  </a:lnTo>
                  <a:lnTo>
                    <a:pt x="32" y="58"/>
                  </a:lnTo>
                  <a:lnTo>
                    <a:pt x="32" y="38"/>
                  </a:lnTo>
                  <a:lnTo>
                    <a:pt x="36" y="19"/>
                  </a:lnTo>
                  <a:lnTo>
                    <a:pt x="46" y="0"/>
                  </a:lnTo>
                  <a:lnTo>
                    <a:pt x="49" y="3"/>
                  </a:lnTo>
                  <a:lnTo>
                    <a:pt x="49" y="11"/>
                  </a:lnTo>
                  <a:lnTo>
                    <a:pt x="52" y="20"/>
                  </a:lnTo>
                  <a:lnTo>
                    <a:pt x="5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3" name="Freeform 617"/>
            <p:cNvSpPr>
              <a:spLocks/>
            </p:cNvSpPr>
            <p:nvPr/>
          </p:nvSpPr>
          <p:spPr bwMode="auto">
            <a:xfrm>
              <a:off x="3930" y="2346"/>
              <a:ext cx="112" cy="132"/>
            </a:xfrm>
            <a:custGeom>
              <a:avLst/>
              <a:gdLst>
                <a:gd name="T0" fmla="*/ 174 w 223"/>
                <a:gd name="T1" fmla="*/ 13 h 262"/>
                <a:gd name="T2" fmla="*/ 157 w 223"/>
                <a:gd name="T3" fmla="*/ 32 h 262"/>
                <a:gd name="T4" fmla="*/ 168 w 223"/>
                <a:gd name="T5" fmla="*/ 40 h 262"/>
                <a:gd name="T6" fmla="*/ 191 w 223"/>
                <a:gd name="T7" fmla="*/ 55 h 262"/>
                <a:gd name="T8" fmla="*/ 209 w 223"/>
                <a:gd name="T9" fmla="*/ 77 h 262"/>
                <a:gd name="T10" fmla="*/ 221 w 223"/>
                <a:gd name="T11" fmla="*/ 103 h 262"/>
                <a:gd name="T12" fmla="*/ 216 w 223"/>
                <a:gd name="T13" fmla="*/ 116 h 262"/>
                <a:gd name="T14" fmla="*/ 201 w 223"/>
                <a:gd name="T15" fmla="*/ 100 h 262"/>
                <a:gd name="T16" fmla="*/ 184 w 223"/>
                <a:gd name="T17" fmla="*/ 75 h 262"/>
                <a:gd name="T18" fmla="*/ 169 w 223"/>
                <a:gd name="T19" fmla="*/ 57 h 262"/>
                <a:gd name="T20" fmla="*/ 106 w 223"/>
                <a:gd name="T21" fmla="*/ 54 h 262"/>
                <a:gd name="T22" fmla="*/ 84 w 223"/>
                <a:gd name="T23" fmla="*/ 75 h 262"/>
                <a:gd name="T24" fmla="*/ 58 w 223"/>
                <a:gd name="T25" fmla="*/ 111 h 262"/>
                <a:gd name="T26" fmla="*/ 34 w 223"/>
                <a:gd name="T27" fmla="*/ 152 h 262"/>
                <a:gd name="T28" fmla="*/ 17 w 223"/>
                <a:gd name="T29" fmla="*/ 180 h 262"/>
                <a:gd name="T30" fmla="*/ 32 w 223"/>
                <a:gd name="T31" fmla="*/ 220 h 262"/>
                <a:gd name="T32" fmla="*/ 42 w 223"/>
                <a:gd name="T33" fmla="*/ 260 h 262"/>
                <a:gd name="T34" fmla="*/ 37 w 223"/>
                <a:gd name="T35" fmla="*/ 262 h 262"/>
                <a:gd name="T36" fmla="*/ 31 w 223"/>
                <a:gd name="T37" fmla="*/ 261 h 262"/>
                <a:gd name="T38" fmla="*/ 11 w 223"/>
                <a:gd name="T39" fmla="*/ 219 h 262"/>
                <a:gd name="T40" fmla="*/ 0 w 223"/>
                <a:gd name="T41" fmla="*/ 174 h 262"/>
                <a:gd name="T42" fmla="*/ 7 w 223"/>
                <a:gd name="T43" fmla="*/ 144 h 262"/>
                <a:gd name="T44" fmla="*/ 28 w 223"/>
                <a:gd name="T45" fmla="*/ 103 h 262"/>
                <a:gd name="T46" fmla="*/ 56 w 223"/>
                <a:gd name="T47" fmla="*/ 65 h 262"/>
                <a:gd name="T48" fmla="*/ 80 w 223"/>
                <a:gd name="T49" fmla="*/ 45 h 262"/>
                <a:gd name="T50" fmla="*/ 91 w 223"/>
                <a:gd name="T51" fmla="*/ 41 h 262"/>
                <a:gd name="T52" fmla="*/ 101 w 223"/>
                <a:gd name="T53" fmla="*/ 39 h 262"/>
                <a:gd name="T54" fmla="*/ 111 w 223"/>
                <a:gd name="T55" fmla="*/ 36 h 262"/>
                <a:gd name="T56" fmla="*/ 123 w 223"/>
                <a:gd name="T57" fmla="*/ 34 h 262"/>
                <a:gd name="T58" fmla="*/ 136 w 223"/>
                <a:gd name="T59" fmla="*/ 26 h 262"/>
                <a:gd name="T60" fmla="*/ 150 w 223"/>
                <a:gd name="T61" fmla="*/ 15 h 262"/>
                <a:gd name="T62" fmla="*/ 164 w 223"/>
                <a:gd name="T63" fmla="*/ 5 h 262"/>
                <a:gd name="T64" fmla="*/ 171 w 223"/>
                <a:gd name="T65" fmla="*/ 0 h 262"/>
                <a:gd name="T66" fmla="*/ 178 w 223"/>
                <a:gd name="T67" fmla="*/ 2 h 262"/>
                <a:gd name="T68" fmla="*/ 179 w 223"/>
                <a:gd name="T69"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 h="262">
                  <a:moveTo>
                    <a:pt x="179" y="7"/>
                  </a:moveTo>
                  <a:lnTo>
                    <a:pt x="174" y="13"/>
                  </a:lnTo>
                  <a:lnTo>
                    <a:pt x="165" y="23"/>
                  </a:lnTo>
                  <a:lnTo>
                    <a:pt x="157" y="32"/>
                  </a:lnTo>
                  <a:lnTo>
                    <a:pt x="154" y="35"/>
                  </a:lnTo>
                  <a:lnTo>
                    <a:pt x="168" y="40"/>
                  </a:lnTo>
                  <a:lnTo>
                    <a:pt x="180" y="47"/>
                  </a:lnTo>
                  <a:lnTo>
                    <a:pt x="191" y="55"/>
                  </a:lnTo>
                  <a:lnTo>
                    <a:pt x="201" y="65"/>
                  </a:lnTo>
                  <a:lnTo>
                    <a:pt x="209" y="77"/>
                  </a:lnTo>
                  <a:lnTo>
                    <a:pt x="216" y="89"/>
                  </a:lnTo>
                  <a:lnTo>
                    <a:pt x="221" y="103"/>
                  </a:lnTo>
                  <a:lnTo>
                    <a:pt x="223" y="117"/>
                  </a:lnTo>
                  <a:lnTo>
                    <a:pt x="216" y="116"/>
                  </a:lnTo>
                  <a:lnTo>
                    <a:pt x="209" y="110"/>
                  </a:lnTo>
                  <a:lnTo>
                    <a:pt x="201" y="100"/>
                  </a:lnTo>
                  <a:lnTo>
                    <a:pt x="193" y="87"/>
                  </a:lnTo>
                  <a:lnTo>
                    <a:pt x="184" y="75"/>
                  </a:lnTo>
                  <a:lnTo>
                    <a:pt x="177" y="64"/>
                  </a:lnTo>
                  <a:lnTo>
                    <a:pt x="169" y="57"/>
                  </a:lnTo>
                  <a:lnTo>
                    <a:pt x="162" y="56"/>
                  </a:lnTo>
                  <a:lnTo>
                    <a:pt x="106" y="54"/>
                  </a:lnTo>
                  <a:lnTo>
                    <a:pt x="95" y="61"/>
                  </a:lnTo>
                  <a:lnTo>
                    <a:pt x="84" y="75"/>
                  </a:lnTo>
                  <a:lnTo>
                    <a:pt x="71" y="92"/>
                  </a:lnTo>
                  <a:lnTo>
                    <a:pt x="58" y="111"/>
                  </a:lnTo>
                  <a:lnTo>
                    <a:pt x="46" y="133"/>
                  </a:lnTo>
                  <a:lnTo>
                    <a:pt x="34" y="152"/>
                  </a:lnTo>
                  <a:lnTo>
                    <a:pt x="24" y="169"/>
                  </a:lnTo>
                  <a:lnTo>
                    <a:pt x="17" y="180"/>
                  </a:lnTo>
                  <a:lnTo>
                    <a:pt x="24" y="200"/>
                  </a:lnTo>
                  <a:lnTo>
                    <a:pt x="32" y="220"/>
                  </a:lnTo>
                  <a:lnTo>
                    <a:pt x="39" y="239"/>
                  </a:lnTo>
                  <a:lnTo>
                    <a:pt x="42" y="260"/>
                  </a:lnTo>
                  <a:lnTo>
                    <a:pt x="39" y="262"/>
                  </a:lnTo>
                  <a:lnTo>
                    <a:pt x="37" y="262"/>
                  </a:lnTo>
                  <a:lnTo>
                    <a:pt x="33" y="262"/>
                  </a:lnTo>
                  <a:lnTo>
                    <a:pt x="31" y="261"/>
                  </a:lnTo>
                  <a:lnTo>
                    <a:pt x="20" y="240"/>
                  </a:lnTo>
                  <a:lnTo>
                    <a:pt x="11" y="219"/>
                  </a:lnTo>
                  <a:lnTo>
                    <a:pt x="4" y="197"/>
                  </a:lnTo>
                  <a:lnTo>
                    <a:pt x="0" y="174"/>
                  </a:lnTo>
                  <a:lnTo>
                    <a:pt x="1" y="161"/>
                  </a:lnTo>
                  <a:lnTo>
                    <a:pt x="7" y="144"/>
                  </a:lnTo>
                  <a:lnTo>
                    <a:pt x="16" y="124"/>
                  </a:lnTo>
                  <a:lnTo>
                    <a:pt x="28" y="103"/>
                  </a:lnTo>
                  <a:lnTo>
                    <a:pt x="42" y="84"/>
                  </a:lnTo>
                  <a:lnTo>
                    <a:pt x="56" y="65"/>
                  </a:lnTo>
                  <a:lnTo>
                    <a:pt x="69" y="53"/>
                  </a:lnTo>
                  <a:lnTo>
                    <a:pt x="80" y="45"/>
                  </a:lnTo>
                  <a:lnTo>
                    <a:pt x="86" y="43"/>
                  </a:lnTo>
                  <a:lnTo>
                    <a:pt x="91" y="41"/>
                  </a:lnTo>
                  <a:lnTo>
                    <a:pt x="96" y="40"/>
                  </a:lnTo>
                  <a:lnTo>
                    <a:pt x="101" y="39"/>
                  </a:lnTo>
                  <a:lnTo>
                    <a:pt x="107" y="38"/>
                  </a:lnTo>
                  <a:lnTo>
                    <a:pt x="111" y="36"/>
                  </a:lnTo>
                  <a:lnTo>
                    <a:pt x="117" y="35"/>
                  </a:lnTo>
                  <a:lnTo>
                    <a:pt x="123" y="34"/>
                  </a:lnTo>
                  <a:lnTo>
                    <a:pt x="129" y="31"/>
                  </a:lnTo>
                  <a:lnTo>
                    <a:pt x="136" y="26"/>
                  </a:lnTo>
                  <a:lnTo>
                    <a:pt x="144" y="20"/>
                  </a:lnTo>
                  <a:lnTo>
                    <a:pt x="150" y="15"/>
                  </a:lnTo>
                  <a:lnTo>
                    <a:pt x="159" y="10"/>
                  </a:lnTo>
                  <a:lnTo>
                    <a:pt x="164" y="5"/>
                  </a:lnTo>
                  <a:lnTo>
                    <a:pt x="169" y="2"/>
                  </a:lnTo>
                  <a:lnTo>
                    <a:pt x="171" y="0"/>
                  </a:lnTo>
                  <a:lnTo>
                    <a:pt x="175" y="1"/>
                  </a:lnTo>
                  <a:lnTo>
                    <a:pt x="178" y="2"/>
                  </a:lnTo>
                  <a:lnTo>
                    <a:pt x="179" y="4"/>
                  </a:lnTo>
                  <a:lnTo>
                    <a:pt x="17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4" name="Freeform 618"/>
            <p:cNvSpPr>
              <a:spLocks/>
            </p:cNvSpPr>
            <p:nvPr/>
          </p:nvSpPr>
          <p:spPr bwMode="auto">
            <a:xfrm>
              <a:off x="4139" y="2361"/>
              <a:ext cx="56" cy="23"/>
            </a:xfrm>
            <a:custGeom>
              <a:avLst/>
              <a:gdLst>
                <a:gd name="T0" fmla="*/ 112 w 112"/>
                <a:gd name="T1" fmla="*/ 3 h 47"/>
                <a:gd name="T2" fmla="*/ 105 w 112"/>
                <a:gd name="T3" fmla="*/ 8 h 47"/>
                <a:gd name="T4" fmla="*/ 97 w 112"/>
                <a:gd name="T5" fmla="*/ 13 h 47"/>
                <a:gd name="T6" fmla="*/ 88 w 112"/>
                <a:gd name="T7" fmla="*/ 15 h 47"/>
                <a:gd name="T8" fmla="*/ 80 w 112"/>
                <a:gd name="T9" fmla="*/ 18 h 47"/>
                <a:gd name="T10" fmla="*/ 71 w 112"/>
                <a:gd name="T11" fmla="*/ 20 h 47"/>
                <a:gd name="T12" fmla="*/ 61 w 112"/>
                <a:gd name="T13" fmla="*/ 21 h 47"/>
                <a:gd name="T14" fmla="*/ 52 w 112"/>
                <a:gd name="T15" fmla="*/ 22 h 47"/>
                <a:gd name="T16" fmla="*/ 43 w 112"/>
                <a:gd name="T17" fmla="*/ 25 h 47"/>
                <a:gd name="T18" fmla="*/ 44 w 112"/>
                <a:gd name="T19" fmla="*/ 30 h 47"/>
                <a:gd name="T20" fmla="*/ 49 w 112"/>
                <a:gd name="T21" fmla="*/ 35 h 47"/>
                <a:gd name="T22" fmla="*/ 52 w 112"/>
                <a:gd name="T23" fmla="*/ 41 h 47"/>
                <a:gd name="T24" fmla="*/ 53 w 112"/>
                <a:gd name="T25" fmla="*/ 47 h 47"/>
                <a:gd name="T26" fmla="*/ 45 w 112"/>
                <a:gd name="T27" fmla="*/ 44 h 47"/>
                <a:gd name="T28" fmla="*/ 36 w 112"/>
                <a:gd name="T29" fmla="*/ 41 h 47"/>
                <a:gd name="T30" fmla="*/ 28 w 112"/>
                <a:gd name="T31" fmla="*/ 38 h 47"/>
                <a:gd name="T32" fmla="*/ 20 w 112"/>
                <a:gd name="T33" fmla="*/ 34 h 47"/>
                <a:gd name="T34" fmla="*/ 12 w 112"/>
                <a:gd name="T35" fmla="*/ 29 h 47"/>
                <a:gd name="T36" fmla="*/ 6 w 112"/>
                <a:gd name="T37" fmla="*/ 22 h 47"/>
                <a:gd name="T38" fmla="*/ 3 w 112"/>
                <a:gd name="T39" fmla="*/ 14 h 47"/>
                <a:gd name="T40" fmla="*/ 0 w 112"/>
                <a:gd name="T41" fmla="*/ 5 h 47"/>
                <a:gd name="T42" fmla="*/ 15 w 112"/>
                <a:gd name="T43" fmla="*/ 8 h 47"/>
                <a:gd name="T44" fmla="*/ 34 w 112"/>
                <a:gd name="T45" fmla="*/ 10 h 47"/>
                <a:gd name="T46" fmla="*/ 52 w 112"/>
                <a:gd name="T47" fmla="*/ 8 h 47"/>
                <a:gd name="T48" fmla="*/ 71 w 112"/>
                <a:gd name="T49" fmla="*/ 5 h 47"/>
                <a:gd name="T50" fmla="*/ 87 w 112"/>
                <a:gd name="T51" fmla="*/ 3 h 47"/>
                <a:gd name="T52" fmla="*/ 101 w 112"/>
                <a:gd name="T53" fmla="*/ 0 h 47"/>
                <a:gd name="T54" fmla="*/ 109 w 112"/>
                <a:gd name="T55" fmla="*/ 0 h 47"/>
                <a:gd name="T56" fmla="*/ 112 w 112"/>
                <a:gd name="T5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47">
                  <a:moveTo>
                    <a:pt x="112" y="3"/>
                  </a:moveTo>
                  <a:lnTo>
                    <a:pt x="105" y="8"/>
                  </a:lnTo>
                  <a:lnTo>
                    <a:pt x="97" y="13"/>
                  </a:lnTo>
                  <a:lnTo>
                    <a:pt x="88" y="15"/>
                  </a:lnTo>
                  <a:lnTo>
                    <a:pt x="80" y="18"/>
                  </a:lnTo>
                  <a:lnTo>
                    <a:pt x="71" y="20"/>
                  </a:lnTo>
                  <a:lnTo>
                    <a:pt x="61" y="21"/>
                  </a:lnTo>
                  <a:lnTo>
                    <a:pt x="52" y="22"/>
                  </a:lnTo>
                  <a:lnTo>
                    <a:pt x="43" y="25"/>
                  </a:lnTo>
                  <a:lnTo>
                    <a:pt x="44" y="30"/>
                  </a:lnTo>
                  <a:lnTo>
                    <a:pt x="49" y="35"/>
                  </a:lnTo>
                  <a:lnTo>
                    <a:pt x="52" y="41"/>
                  </a:lnTo>
                  <a:lnTo>
                    <a:pt x="53" y="47"/>
                  </a:lnTo>
                  <a:lnTo>
                    <a:pt x="45" y="44"/>
                  </a:lnTo>
                  <a:lnTo>
                    <a:pt x="36" y="41"/>
                  </a:lnTo>
                  <a:lnTo>
                    <a:pt x="28" y="38"/>
                  </a:lnTo>
                  <a:lnTo>
                    <a:pt x="20" y="34"/>
                  </a:lnTo>
                  <a:lnTo>
                    <a:pt x="12" y="29"/>
                  </a:lnTo>
                  <a:lnTo>
                    <a:pt x="6" y="22"/>
                  </a:lnTo>
                  <a:lnTo>
                    <a:pt x="3" y="14"/>
                  </a:lnTo>
                  <a:lnTo>
                    <a:pt x="0" y="5"/>
                  </a:lnTo>
                  <a:lnTo>
                    <a:pt x="15" y="8"/>
                  </a:lnTo>
                  <a:lnTo>
                    <a:pt x="34" y="10"/>
                  </a:lnTo>
                  <a:lnTo>
                    <a:pt x="52" y="8"/>
                  </a:lnTo>
                  <a:lnTo>
                    <a:pt x="71" y="5"/>
                  </a:lnTo>
                  <a:lnTo>
                    <a:pt x="87" y="3"/>
                  </a:lnTo>
                  <a:lnTo>
                    <a:pt x="101" y="0"/>
                  </a:lnTo>
                  <a:lnTo>
                    <a:pt x="109" y="0"/>
                  </a:lnTo>
                  <a:lnTo>
                    <a:pt x="1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5" name="Freeform 619"/>
            <p:cNvSpPr>
              <a:spLocks/>
            </p:cNvSpPr>
            <p:nvPr/>
          </p:nvSpPr>
          <p:spPr bwMode="auto">
            <a:xfrm>
              <a:off x="4371" y="2369"/>
              <a:ext cx="117" cy="490"/>
            </a:xfrm>
            <a:custGeom>
              <a:avLst/>
              <a:gdLst>
                <a:gd name="T0" fmla="*/ 231 w 234"/>
                <a:gd name="T1" fmla="*/ 152 h 980"/>
                <a:gd name="T2" fmla="*/ 223 w 234"/>
                <a:gd name="T3" fmla="*/ 177 h 980"/>
                <a:gd name="T4" fmla="*/ 208 w 234"/>
                <a:gd name="T5" fmla="*/ 200 h 980"/>
                <a:gd name="T6" fmla="*/ 178 w 234"/>
                <a:gd name="T7" fmla="*/ 200 h 980"/>
                <a:gd name="T8" fmla="*/ 129 w 234"/>
                <a:gd name="T9" fmla="*/ 201 h 980"/>
                <a:gd name="T10" fmla="*/ 83 w 234"/>
                <a:gd name="T11" fmla="*/ 203 h 980"/>
                <a:gd name="T12" fmla="*/ 63 w 234"/>
                <a:gd name="T13" fmla="*/ 206 h 980"/>
                <a:gd name="T14" fmla="*/ 75 w 234"/>
                <a:gd name="T15" fmla="*/ 237 h 980"/>
                <a:gd name="T16" fmla="*/ 119 w 234"/>
                <a:gd name="T17" fmla="*/ 235 h 980"/>
                <a:gd name="T18" fmla="*/ 171 w 234"/>
                <a:gd name="T19" fmla="*/ 232 h 980"/>
                <a:gd name="T20" fmla="*/ 209 w 234"/>
                <a:gd name="T21" fmla="*/ 231 h 980"/>
                <a:gd name="T22" fmla="*/ 217 w 234"/>
                <a:gd name="T23" fmla="*/ 233 h 980"/>
                <a:gd name="T24" fmla="*/ 220 w 234"/>
                <a:gd name="T25" fmla="*/ 238 h 980"/>
                <a:gd name="T26" fmla="*/ 210 w 234"/>
                <a:gd name="T27" fmla="*/ 247 h 980"/>
                <a:gd name="T28" fmla="*/ 189 w 234"/>
                <a:gd name="T29" fmla="*/ 253 h 980"/>
                <a:gd name="T30" fmla="*/ 167 w 234"/>
                <a:gd name="T31" fmla="*/ 253 h 980"/>
                <a:gd name="T32" fmla="*/ 144 w 234"/>
                <a:gd name="T33" fmla="*/ 254 h 980"/>
                <a:gd name="T34" fmla="*/ 106 w 234"/>
                <a:gd name="T35" fmla="*/ 541 h 980"/>
                <a:gd name="T36" fmla="*/ 108 w 234"/>
                <a:gd name="T37" fmla="*/ 604 h 980"/>
                <a:gd name="T38" fmla="*/ 108 w 234"/>
                <a:gd name="T39" fmla="*/ 671 h 980"/>
                <a:gd name="T40" fmla="*/ 114 w 234"/>
                <a:gd name="T41" fmla="*/ 740 h 980"/>
                <a:gd name="T42" fmla="*/ 119 w 234"/>
                <a:gd name="T43" fmla="*/ 811 h 980"/>
                <a:gd name="T44" fmla="*/ 112 w 234"/>
                <a:gd name="T45" fmla="*/ 890 h 980"/>
                <a:gd name="T46" fmla="*/ 97 w 234"/>
                <a:gd name="T47" fmla="*/ 980 h 980"/>
                <a:gd name="T48" fmla="*/ 90 w 234"/>
                <a:gd name="T49" fmla="*/ 978 h 980"/>
                <a:gd name="T50" fmla="*/ 86 w 234"/>
                <a:gd name="T51" fmla="*/ 972 h 980"/>
                <a:gd name="T52" fmla="*/ 85 w 234"/>
                <a:gd name="T53" fmla="*/ 852 h 980"/>
                <a:gd name="T54" fmla="*/ 82 w 234"/>
                <a:gd name="T55" fmla="*/ 730 h 980"/>
                <a:gd name="T56" fmla="*/ 80 w 234"/>
                <a:gd name="T57" fmla="*/ 726 h 980"/>
                <a:gd name="T58" fmla="*/ 78 w 234"/>
                <a:gd name="T59" fmla="*/ 723 h 980"/>
                <a:gd name="T60" fmla="*/ 65 w 234"/>
                <a:gd name="T61" fmla="*/ 728 h 980"/>
                <a:gd name="T62" fmla="*/ 53 w 234"/>
                <a:gd name="T63" fmla="*/ 723 h 980"/>
                <a:gd name="T64" fmla="*/ 67 w 234"/>
                <a:gd name="T65" fmla="*/ 664 h 980"/>
                <a:gd name="T66" fmla="*/ 74 w 234"/>
                <a:gd name="T67" fmla="*/ 603 h 980"/>
                <a:gd name="T68" fmla="*/ 88 w 234"/>
                <a:gd name="T69" fmla="*/ 450 h 980"/>
                <a:gd name="T70" fmla="*/ 97 w 234"/>
                <a:gd name="T71" fmla="*/ 256 h 980"/>
                <a:gd name="T72" fmla="*/ 86 w 234"/>
                <a:gd name="T73" fmla="*/ 256 h 980"/>
                <a:gd name="T74" fmla="*/ 67 w 234"/>
                <a:gd name="T75" fmla="*/ 261 h 980"/>
                <a:gd name="T76" fmla="*/ 49 w 234"/>
                <a:gd name="T77" fmla="*/ 265 h 980"/>
                <a:gd name="T78" fmla="*/ 34 w 234"/>
                <a:gd name="T79" fmla="*/ 263 h 980"/>
                <a:gd name="T80" fmla="*/ 28 w 234"/>
                <a:gd name="T81" fmla="*/ 224 h 980"/>
                <a:gd name="T82" fmla="*/ 26 w 234"/>
                <a:gd name="T83" fmla="*/ 191 h 980"/>
                <a:gd name="T84" fmla="*/ 9 w 234"/>
                <a:gd name="T85" fmla="*/ 139 h 980"/>
                <a:gd name="T86" fmla="*/ 0 w 234"/>
                <a:gd name="T87" fmla="*/ 81 h 980"/>
                <a:gd name="T88" fmla="*/ 2 w 234"/>
                <a:gd name="T89" fmla="*/ 58 h 980"/>
                <a:gd name="T90" fmla="*/ 6 w 234"/>
                <a:gd name="T91" fmla="*/ 36 h 980"/>
                <a:gd name="T92" fmla="*/ 18 w 234"/>
                <a:gd name="T93" fmla="*/ 71 h 980"/>
                <a:gd name="T94" fmla="*/ 35 w 234"/>
                <a:gd name="T95" fmla="*/ 126 h 980"/>
                <a:gd name="T96" fmla="*/ 40 w 234"/>
                <a:gd name="T97" fmla="*/ 141 h 980"/>
                <a:gd name="T98" fmla="*/ 47 w 234"/>
                <a:gd name="T99" fmla="*/ 156 h 980"/>
                <a:gd name="T100" fmla="*/ 58 w 234"/>
                <a:gd name="T101" fmla="*/ 167 h 980"/>
                <a:gd name="T102" fmla="*/ 72 w 234"/>
                <a:gd name="T103" fmla="*/ 174 h 980"/>
                <a:gd name="T104" fmla="*/ 95 w 234"/>
                <a:gd name="T105" fmla="*/ 171 h 980"/>
                <a:gd name="T106" fmla="*/ 131 w 234"/>
                <a:gd name="T107" fmla="*/ 170 h 980"/>
                <a:gd name="T108" fmla="*/ 164 w 234"/>
                <a:gd name="T109" fmla="*/ 170 h 980"/>
                <a:gd name="T110" fmla="*/ 179 w 234"/>
                <a:gd name="T111" fmla="*/ 170 h 980"/>
                <a:gd name="T112" fmla="*/ 208 w 234"/>
                <a:gd name="T113" fmla="*/ 131 h 980"/>
                <a:gd name="T114" fmla="*/ 212 w 234"/>
                <a:gd name="T115" fmla="*/ 79 h 980"/>
                <a:gd name="T116" fmla="*/ 219 w 234"/>
                <a:gd name="T117" fmla="*/ 5 h 980"/>
                <a:gd name="T118" fmla="*/ 232 w 234"/>
                <a:gd name="T119" fmla="*/ 58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980">
                  <a:moveTo>
                    <a:pt x="234" y="84"/>
                  </a:moveTo>
                  <a:lnTo>
                    <a:pt x="231" y="152"/>
                  </a:lnTo>
                  <a:lnTo>
                    <a:pt x="227" y="164"/>
                  </a:lnTo>
                  <a:lnTo>
                    <a:pt x="223" y="177"/>
                  </a:lnTo>
                  <a:lnTo>
                    <a:pt x="217" y="188"/>
                  </a:lnTo>
                  <a:lnTo>
                    <a:pt x="208" y="200"/>
                  </a:lnTo>
                  <a:lnTo>
                    <a:pt x="196" y="200"/>
                  </a:lnTo>
                  <a:lnTo>
                    <a:pt x="178" y="200"/>
                  </a:lnTo>
                  <a:lnTo>
                    <a:pt x="155" y="200"/>
                  </a:lnTo>
                  <a:lnTo>
                    <a:pt x="129" y="201"/>
                  </a:lnTo>
                  <a:lnTo>
                    <a:pt x="105" y="202"/>
                  </a:lnTo>
                  <a:lnTo>
                    <a:pt x="83" y="203"/>
                  </a:lnTo>
                  <a:lnTo>
                    <a:pt x="68" y="205"/>
                  </a:lnTo>
                  <a:lnTo>
                    <a:pt x="63" y="206"/>
                  </a:lnTo>
                  <a:lnTo>
                    <a:pt x="64" y="238"/>
                  </a:lnTo>
                  <a:lnTo>
                    <a:pt x="75" y="237"/>
                  </a:lnTo>
                  <a:lnTo>
                    <a:pt x="95" y="236"/>
                  </a:lnTo>
                  <a:lnTo>
                    <a:pt x="119" y="235"/>
                  </a:lnTo>
                  <a:lnTo>
                    <a:pt x="146" y="233"/>
                  </a:lnTo>
                  <a:lnTo>
                    <a:pt x="171" y="232"/>
                  </a:lnTo>
                  <a:lnTo>
                    <a:pt x="194" y="231"/>
                  </a:lnTo>
                  <a:lnTo>
                    <a:pt x="209" y="231"/>
                  </a:lnTo>
                  <a:lnTo>
                    <a:pt x="216" y="230"/>
                  </a:lnTo>
                  <a:lnTo>
                    <a:pt x="217" y="233"/>
                  </a:lnTo>
                  <a:lnTo>
                    <a:pt x="219" y="236"/>
                  </a:lnTo>
                  <a:lnTo>
                    <a:pt x="220" y="238"/>
                  </a:lnTo>
                  <a:lnTo>
                    <a:pt x="219" y="241"/>
                  </a:lnTo>
                  <a:lnTo>
                    <a:pt x="210" y="247"/>
                  </a:lnTo>
                  <a:lnTo>
                    <a:pt x="200" y="251"/>
                  </a:lnTo>
                  <a:lnTo>
                    <a:pt x="189" y="253"/>
                  </a:lnTo>
                  <a:lnTo>
                    <a:pt x="179" y="253"/>
                  </a:lnTo>
                  <a:lnTo>
                    <a:pt x="167" y="253"/>
                  </a:lnTo>
                  <a:lnTo>
                    <a:pt x="156" y="254"/>
                  </a:lnTo>
                  <a:lnTo>
                    <a:pt x="144" y="254"/>
                  </a:lnTo>
                  <a:lnTo>
                    <a:pt x="134" y="256"/>
                  </a:lnTo>
                  <a:lnTo>
                    <a:pt x="106" y="541"/>
                  </a:lnTo>
                  <a:lnTo>
                    <a:pt x="108" y="566"/>
                  </a:lnTo>
                  <a:lnTo>
                    <a:pt x="108" y="604"/>
                  </a:lnTo>
                  <a:lnTo>
                    <a:pt x="106" y="644"/>
                  </a:lnTo>
                  <a:lnTo>
                    <a:pt x="108" y="671"/>
                  </a:lnTo>
                  <a:lnTo>
                    <a:pt x="110" y="707"/>
                  </a:lnTo>
                  <a:lnTo>
                    <a:pt x="114" y="740"/>
                  </a:lnTo>
                  <a:lnTo>
                    <a:pt x="118" y="775"/>
                  </a:lnTo>
                  <a:lnTo>
                    <a:pt x="119" y="811"/>
                  </a:lnTo>
                  <a:lnTo>
                    <a:pt x="117" y="835"/>
                  </a:lnTo>
                  <a:lnTo>
                    <a:pt x="112" y="890"/>
                  </a:lnTo>
                  <a:lnTo>
                    <a:pt x="105" y="948"/>
                  </a:lnTo>
                  <a:lnTo>
                    <a:pt x="97" y="980"/>
                  </a:lnTo>
                  <a:lnTo>
                    <a:pt x="93" y="980"/>
                  </a:lnTo>
                  <a:lnTo>
                    <a:pt x="90" y="978"/>
                  </a:lnTo>
                  <a:lnTo>
                    <a:pt x="88" y="975"/>
                  </a:lnTo>
                  <a:lnTo>
                    <a:pt x="86" y="972"/>
                  </a:lnTo>
                  <a:lnTo>
                    <a:pt x="85" y="926"/>
                  </a:lnTo>
                  <a:lnTo>
                    <a:pt x="85" y="852"/>
                  </a:lnTo>
                  <a:lnTo>
                    <a:pt x="85" y="777"/>
                  </a:lnTo>
                  <a:lnTo>
                    <a:pt x="82" y="730"/>
                  </a:lnTo>
                  <a:lnTo>
                    <a:pt x="81" y="729"/>
                  </a:lnTo>
                  <a:lnTo>
                    <a:pt x="80" y="726"/>
                  </a:lnTo>
                  <a:lnTo>
                    <a:pt x="80" y="724"/>
                  </a:lnTo>
                  <a:lnTo>
                    <a:pt x="78" y="723"/>
                  </a:lnTo>
                  <a:lnTo>
                    <a:pt x="73" y="726"/>
                  </a:lnTo>
                  <a:lnTo>
                    <a:pt x="65" y="728"/>
                  </a:lnTo>
                  <a:lnTo>
                    <a:pt x="57" y="728"/>
                  </a:lnTo>
                  <a:lnTo>
                    <a:pt x="53" y="723"/>
                  </a:lnTo>
                  <a:lnTo>
                    <a:pt x="63" y="694"/>
                  </a:lnTo>
                  <a:lnTo>
                    <a:pt x="67" y="664"/>
                  </a:lnTo>
                  <a:lnTo>
                    <a:pt x="70" y="633"/>
                  </a:lnTo>
                  <a:lnTo>
                    <a:pt x="74" y="603"/>
                  </a:lnTo>
                  <a:lnTo>
                    <a:pt x="79" y="556"/>
                  </a:lnTo>
                  <a:lnTo>
                    <a:pt x="88" y="450"/>
                  </a:lnTo>
                  <a:lnTo>
                    <a:pt x="96" y="332"/>
                  </a:lnTo>
                  <a:lnTo>
                    <a:pt x="97" y="256"/>
                  </a:lnTo>
                  <a:lnTo>
                    <a:pt x="93" y="255"/>
                  </a:lnTo>
                  <a:lnTo>
                    <a:pt x="86" y="256"/>
                  </a:lnTo>
                  <a:lnTo>
                    <a:pt x="78" y="259"/>
                  </a:lnTo>
                  <a:lnTo>
                    <a:pt x="67" y="261"/>
                  </a:lnTo>
                  <a:lnTo>
                    <a:pt x="58" y="263"/>
                  </a:lnTo>
                  <a:lnTo>
                    <a:pt x="49" y="265"/>
                  </a:lnTo>
                  <a:lnTo>
                    <a:pt x="41" y="266"/>
                  </a:lnTo>
                  <a:lnTo>
                    <a:pt x="34" y="263"/>
                  </a:lnTo>
                  <a:lnTo>
                    <a:pt x="30" y="247"/>
                  </a:lnTo>
                  <a:lnTo>
                    <a:pt x="28" y="224"/>
                  </a:lnTo>
                  <a:lnTo>
                    <a:pt x="27" y="203"/>
                  </a:lnTo>
                  <a:lnTo>
                    <a:pt x="26" y="191"/>
                  </a:lnTo>
                  <a:lnTo>
                    <a:pt x="15" y="167"/>
                  </a:lnTo>
                  <a:lnTo>
                    <a:pt x="9" y="139"/>
                  </a:lnTo>
                  <a:lnTo>
                    <a:pt x="4" y="110"/>
                  </a:lnTo>
                  <a:lnTo>
                    <a:pt x="0" y="81"/>
                  </a:lnTo>
                  <a:lnTo>
                    <a:pt x="0" y="70"/>
                  </a:lnTo>
                  <a:lnTo>
                    <a:pt x="2" y="58"/>
                  </a:lnTo>
                  <a:lnTo>
                    <a:pt x="4" y="48"/>
                  </a:lnTo>
                  <a:lnTo>
                    <a:pt x="6" y="36"/>
                  </a:lnTo>
                  <a:lnTo>
                    <a:pt x="11" y="46"/>
                  </a:lnTo>
                  <a:lnTo>
                    <a:pt x="18" y="71"/>
                  </a:lnTo>
                  <a:lnTo>
                    <a:pt x="26" y="101"/>
                  </a:lnTo>
                  <a:lnTo>
                    <a:pt x="35" y="126"/>
                  </a:lnTo>
                  <a:lnTo>
                    <a:pt x="36" y="134"/>
                  </a:lnTo>
                  <a:lnTo>
                    <a:pt x="40" y="141"/>
                  </a:lnTo>
                  <a:lnTo>
                    <a:pt x="43" y="149"/>
                  </a:lnTo>
                  <a:lnTo>
                    <a:pt x="47" y="156"/>
                  </a:lnTo>
                  <a:lnTo>
                    <a:pt x="52" y="162"/>
                  </a:lnTo>
                  <a:lnTo>
                    <a:pt x="58" y="167"/>
                  </a:lnTo>
                  <a:lnTo>
                    <a:pt x="65" y="171"/>
                  </a:lnTo>
                  <a:lnTo>
                    <a:pt x="72" y="174"/>
                  </a:lnTo>
                  <a:lnTo>
                    <a:pt x="80" y="172"/>
                  </a:lnTo>
                  <a:lnTo>
                    <a:pt x="95" y="171"/>
                  </a:lnTo>
                  <a:lnTo>
                    <a:pt x="112" y="171"/>
                  </a:lnTo>
                  <a:lnTo>
                    <a:pt x="131" y="170"/>
                  </a:lnTo>
                  <a:lnTo>
                    <a:pt x="149" y="170"/>
                  </a:lnTo>
                  <a:lnTo>
                    <a:pt x="164" y="170"/>
                  </a:lnTo>
                  <a:lnTo>
                    <a:pt x="174" y="170"/>
                  </a:lnTo>
                  <a:lnTo>
                    <a:pt x="179" y="170"/>
                  </a:lnTo>
                  <a:lnTo>
                    <a:pt x="198" y="154"/>
                  </a:lnTo>
                  <a:lnTo>
                    <a:pt x="208" y="131"/>
                  </a:lnTo>
                  <a:lnTo>
                    <a:pt x="211" y="106"/>
                  </a:lnTo>
                  <a:lnTo>
                    <a:pt x="212" y="79"/>
                  </a:lnTo>
                  <a:lnTo>
                    <a:pt x="213" y="0"/>
                  </a:lnTo>
                  <a:lnTo>
                    <a:pt x="219" y="5"/>
                  </a:lnTo>
                  <a:lnTo>
                    <a:pt x="226" y="28"/>
                  </a:lnTo>
                  <a:lnTo>
                    <a:pt x="232" y="58"/>
                  </a:lnTo>
                  <a:lnTo>
                    <a:pt x="23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6" name="Freeform 620"/>
            <p:cNvSpPr>
              <a:spLocks/>
            </p:cNvSpPr>
            <p:nvPr/>
          </p:nvSpPr>
          <p:spPr bwMode="auto">
            <a:xfrm>
              <a:off x="4074" y="2418"/>
              <a:ext cx="155" cy="117"/>
            </a:xfrm>
            <a:custGeom>
              <a:avLst/>
              <a:gdLst>
                <a:gd name="T0" fmla="*/ 298 w 311"/>
                <a:gd name="T1" fmla="*/ 88 h 234"/>
                <a:gd name="T2" fmla="*/ 269 w 311"/>
                <a:gd name="T3" fmla="*/ 85 h 234"/>
                <a:gd name="T4" fmla="*/ 239 w 311"/>
                <a:gd name="T5" fmla="*/ 90 h 234"/>
                <a:gd name="T6" fmla="*/ 212 w 311"/>
                <a:gd name="T7" fmla="*/ 101 h 234"/>
                <a:gd name="T8" fmla="*/ 194 w 311"/>
                <a:gd name="T9" fmla="*/ 113 h 234"/>
                <a:gd name="T10" fmla="*/ 181 w 311"/>
                <a:gd name="T11" fmla="*/ 126 h 234"/>
                <a:gd name="T12" fmla="*/ 171 w 311"/>
                <a:gd name="T13" fmla="*/ 141 h 234"/>
                <a:gd name="T14" fmla="*/ 164 w 311"/>
                <a:gd name="T15" fmla="*/ 158 h 234"/>
                <a:gd name="T16" fmla="*/ 157 w 311"/>
                <a:gd name="T17" fmla="*/ 184 h 234"/>
                <a:gd name="T18" fmla="*/ 155 w 311"/>
                <a:gd name="T19" fmla="*/ 218 h 234"/>
                <a:gd name="T20" fmla="*/ 150 w 311"/>
                <a:gd name="T21" fmla="*/ 227 h 234"/>
                <a:gd name="T22" fmla="*/ 125 w 311"/>
                <a:gd name="T23" fmla="*/ 182 h 234"/>
                <a:gd name="T24" fmla="*/ 84 w 311"/>
                <a:gd name="T25" fmla="*/ 120 h 234"/>
                <a:gd name="T26" fmla="*/ 39 w 311"/>
                <a:gd name="T27" fmla="*/ 68 h 234"/>
                <a:gd name="T28" fmla="*/ 10 w 311"/>
                <a:gd name="T29" fmla="*/ 44 h 234"/>
                <a:gd name="T30" fmla="*/ 0 w 311"/>
                <a:gd name="T31" fmla="*/ 11 h 234"/>
                <a:gd name="T32" fmla="*/ 7 w 311"/>
                <a:gd name="T33" fmla="*/ 3 h 234"/>
                <a:gd name="T34" fmla="*/ 13 w 311"/>
                <a:gd name="T35" fmla="*/ 6 h 234"/>
                <a:gd name="T36" fmla="*/ 14 w 311"/>
                <a:gd name="T37" fmla="*/ 18 h 234"/>
                <a:gd name="T38" fmla="*/ 20 w 311"/>
                <a:gd name="T39" fmla="*/ 29 h 234"/>
                <a:gd name="T40" fmla="*/ 31 w 311"/>
                <a:gd name="T41" fmla="*/ 38 h 234"/>
                <a:gd name="T42" fmla="*/ 43 w 311"/>
                <a:gd name="T43" fmla="*/ 45 h 234"/>
                <a:gd name="T44" fmla="*/ 61 w 311"/>
                <a:gd name="T45" fmla="*/ 62 h 234"/>
                <a:gd name="T46" fmla="*/ 91 w 311"/>
                <a:gd name="T47" fmla="*/ 96 h 234"/>
                <a:gd name="T48" fmla="*/ 119 w 311"/>
                <a:gd name="T49" fmla="*/ 134 h 234"/>
                <a:gd name="T50" fmla="*/ 137 w 311"/>
                <a:gd name="T51" fmla="*/ 162 h 234"/>
                <a:gd name="T52" fmla="*/ 148 w 311"/>
                <a:gd name="T53" fmla="*/ 146 h 234"/>
                <a:gd name="T54" fmla="*/ 167 w 311"/>
                <a:gd name="T55" fmla="*/ 95 h 234"/>
                <a:gd name="T56" fmla="*/ 188 w 311"/>
                <a:gd name="T57" fmla="*/ 47 h 234"/>
                <a:gd name="T58" fmla="*/ 203 w 311"/>
                <a:gd name="T59" fmla="*/ 15 h 234"/>
                <a:gd name="T60" fmla="*/ 206 w 311"/>
                <a:gd name="T61" fmla="*/ 26 h 234"/>
                <a:gd name="T62" fmla="*/ 198 w 311"/>
                <a:gd name="T63" fmla="*/ 64 h 234"/>
                <a:gd name="T64" fmla="*/ 205 w 311"/>
                <a:gd name="T65" fmla="*/ 74 h 234"/>
                <a:gd name="T66" fmla="*/ 225 w 311"/>
                <a:gd name="T67" fmla="*/ 68 h 234"/>
                <a:gd name="T68" fmla="*/ 246 w 311"/>
                <a:gd name="T69" fmla="*/ 65 h 234"/>
                <a:gd name="T70" fmla="*/ 269 w 311"/>
                <a:gd name="T71" fmla="*/ 64 h 234"/>
                <a:gd name="T72" fmla="*/ 279 w 311"/>
                <a:gd name="T73" fmla="*/ 49 h 234"/>
                <a:gd name="T74" fmla="*/ 273 w 311"/>
                <a:gd name="T75" fmla="*/ 15 h 234"/>
                <a:gd name="T76" fmla="*/ 280 w 311"/>
                <a:gd name="T77" fmla="*/ 2 h 234"/>
                <a:gd name="T78" fmla="*/ 293 w 311"/>
                <a:gd name="T79" fmla="*/ 21 h 234"/>
                <a:gd name="T80" fmla="*/ 304 w 311"/>
                <a:gd name="T81" fmla="*/ 52 h 234"/>
                <a:gd name="T82" fmla="*/ 311 w 311"/>
                <a:gd name="T83" fmla="*/ 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234">
                  <a:moveTo>
                    <a:pt x="311" y="94"/>
                  </a:moveTo>
                  <a:lnTo>
                    <a:pt x="298" y="88"/>
                  </a:lnTo>
                  <a:lnTo>
                    <a:pt x="285" y="86"/>
                  </a:lnTo>
                  <a:lnTo>
                    <a:pt x="269" y="85"/>
                  </a:lnTo>
                  <a:lnTo>
                    <a:pt x="254" y="87"/>
                  </a:lnTo>
                  <a:lnTo>
                    <a:pt x="239" y="90"/>
                  </a:lnTo>
                  <a:lnTo>
                    <a:pt x="224" y="95"/>
                  </a:lnTo>
                  <a:lnTo>
                    <a:pt x="212" y="101"/>
                  </a:lnTo>
                  <a:lnTo>
                    <a:pt x="202" y="108"/>
                  </a:lnTo>
                  <a:lnTo>
                    <a:pt x="194" y="113"/>
                  </a:lnTo>
                  <a:lnTo>
                    <a:pt x="188" y="119"/>
                  </a:lnTo>
                  <a:lnTo>
                    <a:pt x="181" y="126"/>
                  </a:lnTo>
                  <a:lnTo>
                    <a:pt x="175" y="133"/>
                  </a:lnTo>
                  <a:lnTo>
                    <a:pt x="171" y="141"/>
                  </a:lnTo>
                  <a:lnTo>
                    <a:pt x="167" y="149"/>
                  </a:lnTo>
                  <a:lnTo>
                    <a:pt x="164" y="158"/>
                  </a:lnTo>
                  <a:lnTo>
                    <a:pt x="161" y="168"/>
                  </a:lnTo>
                  <a:lnTo>
                    <a:pt x="157" y="184"/>
                  </a:lnTo>
                  <a:lnTo>
                    <a:pt x="155" y="201"/>
                  </a:lnTo>
                  <a:lnTo>
                    <a:pt x="155" y="218"/>
                  </a:lnTo>
                  <a:lnTo>
                    <a:pt x="155" y="234"/>
                  </a:lnTo>
                  <a:lnTo>
                    <a:pt x="150" y="227"/>
                  </a:lnTo>
                  <a:lnTo>
                    <a:pt x="140" y="209"/>
                  </a:lnTo>
                  <a:lnTo>
                    <a:pt x="125" y="182"/>
                  </a:lnTo>
                  <a:lnTo>
                    <a:pt x="105" y="151"/>
                  </a:lnTo>
                  <a:lnTo>
                    <a:pt x="84" y="120"/>
                  </a:lnTo>
                  <a:lnTo>
                    <a:pt x="62" y="91"/>
                  </a:lnTo>
                  <a:lnTo>
                    <a:pt x="39" y="68"/>
                  </a:lnTo>
                  <a:lnTo>
                    <a:pt x="18" y="56"/>
                  </a:lnTo>
                  <a:lnTo>
                    <a:pt x="10" y="44"/>
                  </a:lnTo>
                  <a:lnTo>
                    <a:pt x="4" y="27"/>
                  </a:lnTo>
                  <a:lnTo>
                    <a:pt x="0" y="11"/>
                  </a:lnTo>
                  <a:lnTo>
                    <a:pt x="4" y="3"/>
                  </a:lnTo>
                  <a:lnTo>
                    <a:pt x="7" y="3"/>
                  </a:lnTo>
                  <a:lnTo>
                    <a:pt x="11" y="4"/>
                  </a:lnTo>
                  <a:lnTo>
                    <a:pt x="13" y="6"/>
                  </a:lnTo>
                  <a:lnTo>
                    <a:pt x="14" y="10"/>
                  </a:lnTo>
                  <a:lnTo>
                    <a:pt x="14" y="18"/>
                  </a:lnTo>
                  <a:lnTo>
                    <a:pt x="16" y="24"/>
                  </a:lnTo>
                  <a:lnTo>
                    <a:pt x="20" y="29"/>
                  </a:lnTo>
                  <a:lnTo>
                    <a:pt x="26" y="34"/>
                  </a:lnTo>
                  <a:lnTo>
                    <a:pt x="31" y="38"/>
                  </a:lnTo>
                  <a:lnTo>
                    <a:pt x="37" y="42"/>
                  </a:lnTo>
                  <a:lnTo>
                    <a:pt x="43" y="45"/>
                  </a:lnTo>
                  <a:lnTo>
                    <a:pt x="48" y="49"/>
                  </a:lnTo>
                  <a:lnTo>
                    <a:pt x="61" y="62"/>
                  </a:lnTo>
                  <a:lnTo>
                    <a:pt x="76" y="78"/>
                  </a:lnTo>
                  <a:lnTo>
                    <a:pt x="91" y="96"/>
                  </a:lnTo>
                  <a:lnTo>
                    <a:pt x="106" y="116"/>
                  </a:lnTo>
                  <a:lnTo>
                    <a:pt x="119" y="134"/>
                  </a:lnTo>
                  <a:lnTo>
                    <a:pt x="130" y="150"/>
                  </a:lnTo>
                  <a:lnTo>
                    <a:pt x="137" y="162"/>
                  </a:lnTo>
                  <a:lnTo>
                    <a:pt x="141" y="168"/>
                  </a:lnTo>
                  <a:lnTo>
                    <a:pt x="148" y="146"/>
                  </a:lnTo>
                  <a:lnTo>
                    <a:pt x="157" y="120"/>
                  </a:lnTo>
                  <a:lnTo>
                    <a:pt x="167" y="95"/>
                  </a:lnTo>
                  <a:lnTo>
                    <a:pt x="178" y="70"/>
                  </a:lnTo>
                  <a:lnTo>
                    <a:pt x="188" y="47"/>
                  </a:lnTo>
                  <a:lnTo>
                    <a:pt x="197" y="28"/>
                  </a:lnTo>
                  <a:lnTo>
                    <a:pt x="203" y="15"/>
                  </a:lnTo>
                  <a:lnTo>
                    <a:pt x="206" y="11"/>
                  </a:lnTo>
                  <a:lnTo>
                    <a:pt x="206" y="26"/>
                  </a:lnTo>
                  <a:lnTo>
                    <a:pt x="203" y="45"/>
                  </a:lnTo>
                  <a:lnTo>
                    <a:pt x="198" y="64"/>
                  </a:lnTo>
                  <a:lnTo>
                    <a:pt x="197" y="77"/>
                  </a:lnTo>
                  <a:lnTo>
                    <a:pt x="205" y="74"/>
                  </a:lnTo>
                  <a:lnTo>
                    <a:pt x="214" y="71"/>
                  </a:lnTo>
                  <a:lnTo>
                    <a:pt x="225" y="68"/>
                  </a:lnTo>
                  <a:lnTo>
                    <a:pt x="235" y="66"/>
                  </a:lnTo>
                  <a:lnTo>
                    <a:pt x="246" y="65"/>
                  </a:lnTo>
                  <a:lnTo>
                    <a:pt x="257" y="64"/>
                  </a:lnTo>
                  <a:lnTo>
                    <a:pt x="269" y="64"/>
                  </a:lnTo>
                  <a:lnTo>
                    <a:pt x="279" y="66"/>
                  </a:lnTo>
                  <a:lnTo>
                    <a:pt x="279" y="49"/>
                  </a:lnTo>
                  <a:lnTo>
                    <a:pt x="277" y="32"/>
                  </a:lnTo>
                  <a:lnTo>
                    <a:pt x="273" y="15"/>
                  </a:lnTo>
                  <a:lnTo>
                    <a:pt x="273" y="0"/>
                  </a:lnTo>
                  <a:lnTo>
                    <a:pt x="280" y="2"/>
                  </a:lnTo>
                  <a:lnTo>
                    <a:pt x="286" y="9"/>
                  </a:lnTo>
                  <a:lnTo>
                    <a:pt x="293" y="21"/>
                  </a:lnTo>
                  <a:lnTo>
                    <a:pt x="300" y="36"/>
                  </a:lnTo>
                  <a:lnTo>
                    <a:pt x="304" y="52"/>
                  </a:lnTo>
                  <a:lnTo>
                    <a:pt x="309" y="68"/>
                  </a:lnTo>
                  <a:lnTo>
                    <a:pt x="311" y="83"/>
                  </a:lnTo>
                  <a:lnTo>
                    <a:pt x="311"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7" name="Freeform 621"/>
            <p:cNvSpPr>
              <a:spLocks/>
            </p:cNvSpPr>
            <p:nvPr/>
          </p:nvSpPr>
          <p:spPr bwMode="auto">
            <a:xfrm>
              <a:off x="3971" y="2417"/>
              <a:ext cx="16" cy="65"/>
            </a:xfrm>
            <a:custGeom>
              <a:avLst/>
              <a:gdLst>
                <a:gd name="T0" fmla="*/ 32 w 32"/>
                <a:gd name="T1" fmla="*/ 97 h 130"/>
                <a:gd name="T2" fmla="*/ 24 w 32"/>
                <a:gd name="T3" fmla="*/ 103 h 130"/>
                <a:gd name="T4" fmla="*/ 15 w 32"/>
                <a:gd name="T5" fmla="*/ 112 h 130"/>
                <a:gd name="T6" fmla="*/ 6 w 32"/>
                <a:gd name="T7" fmla="*/ 121 h 130"/>
                <a:gd name="T8" fmla="*/ 0 w 32"/>
                <a:gd name="T9" fmla="*/ 130 h 130"/>
                <a:gd name="T10" fmla="*/ 0 w 32"/>
                <a:gd name="T11" fmla="*/ 7 h 130"/>
                <a:gd name="T12" fmla="*/ 7 w 32"/>
                <a:gd name="T13" fmla="*/ 4 h 130"/>
                <a:gd name="T14" fmla="*/ 16 w 32"/>
                <a:gd name="T15" fmla="*/ 1 h 130"/>
                <a:gd name="T16" fmla="*/ 26 w 32"/>
                <a:gd name="T17" fmla="*/ 0 h 130"/>
                <a:gd name="T18" fmla="*/ 31 w 32"/>
                <a:gd name="T19" fmla="*/ 3 h 130"/>
                <a:gd name="T20" fmla="*/ 32 w 32"/>
                <a:gd name="T21" fmla="*/ 9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30">
                  <a:moveTo>
                    <a:pt x="32" y="97"/>
                  </a:moveTo>
                  <a:lnTo>
                    <a:pt x="24" y="103"/>
                  </a:lnTo>
                  <a:lnTo>
                    <a:pt x="15" y="112"/>
                  </a:lnTo>
                  <a:lnTo>
                    <a:pt x="6" y="121"/>
                  </a:lnTo>
                  <a:lnTo>
                    <a:pt x="0" y="130"/>
                  </a:lnTo>
                  <a:lnTo>
                    <a:pt x="0" y="7"/>
                  </a:lnTo>
                  <a:lnTo>
                    <a:pt x="7" y="4"/>
                  </a:lnTo>
                  <a:lnTo>
                    <a:pt x="16" y="1"/>
                  </a:lnTo>
                  <a:lnTo>
                    <a:pt x="26" y="0"/>
                  </a:lnTo>
                  <a:lnTo>
                    <a:pt x="31" y="3"/>
                  </a:lnTo>
                  <a:lnTo>
                    <a:pt x="32" y="9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8" name="Freeform 622"/>
            <p:cNvSpPr>
              <a:spLocks/>
            </p:cNvSpPr>
            <p:nvPr/>
          </p:nvSpPr>
          <p:spPr bwMode="auto">
            <a:xfrm>
              <a:off x="4260" y="2512"/>
              <a:ext cx="85" cy="220"/>
            </a:xfrm>
            <a:custGeom>
              <a:avLst/>
              <a:gdLst>
                <a:gd name="T0" fmla="*/ 34 w 171"/>
                <a:gd name="T1" fmla="*/ 66 h 441"/>
                <a:gd name="T2" fmla="*/ 36 w 171"/>
                <a:gd name="T3" fmla="*/ 79 h 441"/>
                <a:gd name="T4" fmla="*/ 38 w 171"/>
                <a:gd name="T5" fmla="*/ 107 h 441"/>
                <a:gd name="T6" fmla="*/ 39 w 171"/>
                <a:gd name="T7" fmla="*/ 153 h 441"/>
                <a:gd name="T8" fmla="*/ 45 w 171"/>
                <a:gd name="T9" fmla="*/ 185 h 441"/>
                <a:gd name="T10" fmla="*/ 65 w 171"/>
                <a:gd name="T11" fmla="*/ 209 h 441"/>
                <a:gd name="T12" fmla="*/ 80 w 171"/>
                <a:gd name="T13" fmla="*/ 215 h 441"/>
                <a:gd name="T14" fmla="*/ 92 w 171"/>
                <a:gd name="T15" fmla="*/ 209 h 441"/>
                <a:gd name="T16" fmla="*/ 109 w 171"/>
                <a:gd name="T17" fmla="*/ 206 h 441"/>
                <a:gd name="T18" fmla="*/ 128 w 171"/>
                <a:gd name="T19" fmla="*/ 205 h 441"/>
                <a:gd name="T20" fmla="*/ 148 w 171"/>
                <a:gd name="T21" fmla="*/ 206 h 441"/>
                <a:gd name="T22" fmla="*/ 164 w 171"/>
                <a:gd name="T23" fmla="*/ 216 h 441"/>
                <a:gd name="T24" fmla="*/ 170 w 171"/>
                <a:gd name="T25" fmla="*/ 232 h 441"/>
                <a:gd name="T26" fmla="*/ 170 w 171"/>
                <a:gd name="T27" fmla="*/ 246 h 441"/>
                <a:gd name="T28" fmla="*/ 163 w 171"/>
                <a:gd name="T29" fmla="*/ 247 h 441"/>
                <a:gd name="T30" fmla="*/ 149 w 171"/>
                <a:gd name="T31" fmla="*/ 227 h 441"/>
                <a:gd name="T32" fmla="*/ 136 w 171"/>
                <a:gd name="T33" fmla="*/ 220 h 441"/>
                <a:gd name="T34" fmla="*/ 120 w 171"/>
                <a:gd name="T35" fmla="*/ 221 h 441"/>
                <a:gd name="T36" fmla="*/ 104 w 171"/>
                <a:gd name="T37" fmla="*/ 226 h 441"/>
                <a:gd name="T38" fmla="*/ 90 w 171"/>
                <a:gd name="T39" fmla="*/ 235 h 441"/>
                <a:gd name="T40" fmla="*/ 76 w 171"/>
                <a:gd name="T41" fmla="*/ 254 h 441"/>
                <a:gd name="T42" fmla="*/ 65 w 171"/>
                <a:gd name="T43" fmla="*/ 279 h 441"/>
                <a:gd name="T44" fmla="*/ 54 w 171"/>
                <a:gd name="T45" fmla="*/ 307 h 441"/>
                <a:gd name="T46" fmla="*/ 43 w 171"/>
                <a:gd name="T47" fmla="*/ 332 h 441"/>
                <a:gd name="T48" fmla="*/ 28 w 171"/>
                <a:gd name="T49" fmla="*/ 364 h 441"/>
                <a:gd name="T50" fmla="*/ 22 w 171"/>
                <a:gd name="T51" fmla="*/ 408 h 441"/>
                <a:gd name="T52" fmla="*/ 33 w 171"/>
                <a:gd name="T53" fmla="*/ 431 h 441"/>
                <a:gd name="T54" fmla="*/ 29 w 171"/>
                <a:gd name="T55" fmla="*/ 441 h 441"/>
                <a:gd name="T56" fmla="*/ 8 w 171"/>
                <a:gd name="T57" fmla="*/ 424 h 441"/>
                <a:gd name="T58" fmla="*/ 0 w 171"/>
                <a:gd name="T59" fmla="*/ 377 h 441"/>
                <a:gd name="T60" fmla="*/ 7 w 171"/>
                <a:gd name="T61" fmla="*/ 327 h 441"/>
                <a:gd name="T62" fmla="*/ 20 w 171"/>
                <a:gd name="T63" fmla="*/ 278 h 441"/>
                <a:gd name="T64" fmla="*/ 12 w 171"/>
                <a:gd name="T65" fmla="*/ 210 h 441"/>
                <a:gd name="T66" fmla="*/ 18 w 171"/>
                <a:gd name="T67" fmla="*/ 113 h 441"/>
                <a:gd name="T68" fmla="*/ 19 w 171"/>
                <a:gd name="T69" fmla="*/ 47 h 441"/>
                <a:gd name="T70" fmla="*/ 12 w 171"/>
                <a:gd name="T71" fmla="*/ 16 h 441"/>
                <a:gd name="T72" fmla="*/ 13 w 171"/>
                <a:gd name="T73" fmla="*/ 7 h 441"/>
                <a:gd name="T74" fmla="*/ 27 w 171"/>
                <a:gd name="T75" fmla="*/ 4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441">
                  <a:moveTo>
                    <a:pt x="31" y="60"/>
                  </a:moveTo>
                  <a:lnTo>
                    <a:pt x="34" y="66"/>
                  </a:lnTo>
                  <a:lnTo>
                    <a:pt x="36" y="72"/>
                  </a:lnTo>
                  <a:lnTo>
                    <a:pt x="36" y="79"/>
                  </a:lnTo>
                  <a:lnTo>
                    <a:pt x="37" y="84"/>
                  </a:lnTo>
                  <a:lnTo>
                    <a:pt x="38" y="107"/>
                  </a:lnTo>
                  <a:lnTo>
                    <a:pt x="39" y="130"/>
                  </a:lnTo>
                  <a:lnTo>
                    <a:pt x="39" y="153"/>
                  </a:lnTo>
                  <a:lnTo>
                    <a:pt x="39" y="177"/>
                  </a:lnTo>
                  <a:lnTo>
                    <a:pt x="45" y="185"/>
                  </a:lnTo>
                  <a:lnTo>
                    <a:pt x="54" y="197"/>
                  </a:lnTo>
                  <a:lnTo>
                    <a:pt x="65" y="209"/>
                  </a:lnTo>
                  <a:lnTo>
                    <a:pt x="73" y="216"/>
                  </a:lnTo>
                  <a:lnTo>
                    <a:pt x="80" y="215"/>
                  </a:lnTo>
                  <a:lnTo>
                    <a:pt x="87" y="212"/>
                  </a:lnTo>
                  <a:lnTo>
                    <a:pt x="92" y="209"/>
                  </a:lnTo>
                  <a:lnTo>
                    <a:pt x="99" y="205"/>
                  </a:lnTo>
                  <a:lnTo>
                    <a:pt x="109" y="206"/>
                  </a:lnTo>
                  <a:lnTo>
                    <a:pt x="119" y="206"/>
                  </a:lnTo>
                  <a:lnTo>
                    <a:pt x="128" y="205"/>
                  </a:lnTo>
                  <a:lnTo>
                    <a:pt x="138" y="205"/>
                  </a:lnTo>
                  <a:lnTo>
                    <a:pt x="148" y="206"/>
                  </a:lnTo>
                  <a:lnTo>
                    <a:pt x="157" y="210"/>
                  </a:lnTo>
                  <a:lnTo>
                    <a:pt x="164" y="216"/>
                  </a:lnTo>
                  <a:lnTo>
                    <a:pt x="168" y="225"/>
                  </a:lnTo>
                  <a:lnTo>
                    <a:pt x="170" y="232"/>
                  </a:lnTo>
                  <a:lnTo>
                    <a:pt x="171" y="239"/>
                  </a:lnTo>
                  <a:lnTo>
                    <a:pt x="170" y="246"/>
                  </a:lnTo>
                  <a:lnTo>
                    <a:pt x="167" y="253"/>
                  </a:lnTo>
                  <a:lnTo>
                    <a:pt x="163" y="247"/>
                  </a:lnTo>
                  <a:lnTo>
                    <a:pt x="156" y="238"/>
                  </a:lnTo>
                  <a:lnTo>
                    <a:pt x="149" y="227"/>
                  </a:lnTo>
                  <a:lnTo>
                    <a:pt x="144" y="220"/>
                  </a:lnTo>
                  <a:lnTo>
                    <a:pt x="136" y="220"/>
                  </a:lnTo>
                  <a:lnTo>
                    <a:pt x="128" y="220"/>
                  </a:lnTo>
                  <a:lnTo>
                    <a:pt x="120" y="221"/>
                  </a:lnTo>
                  <a:lnTo>
                    <a:pt x="112" y="224"/>
                  </a:lnTo>
                  <a:lnTo>
                    <a:pt x="104" y="226"/>
                  </a:lnTo>
                  <a:lnTo>
                    <a:pt x="97" y="231"/>
                  </a:lnTo>
                  <a:lnTo>
                    <a:pt x="90" y="235"/>
                  </a:lnTo>
                  <a:lnTo>
                    <a:pt x="83" y="241"/>
                  </a:lnTo>
                  <a:lnTo>
                    <a:pt x="76" y="254"/>
                  </a:lnTo>
                  <a:lnTo>
                    <a:pt x="69" y="266"/>
                  </a:lnTo>
                  <a:lnTo>
                    <a:pt x="65" y="279"/>
                  </a:lnTo>
                  <a:lnTo>
                    <a:pt x="60" y="293"/>
                  </a:lnTo>
                  <a:lnTo>
                    <a:pt x="54" y="307"/>
                  </a:lnTo>
                  <a:lnTo>
                    <a:pt x="50" y="319"/>
                  </a:lnTo>
                  <a:lnTo>
                    <a:pt x="43" y="332"/>
                  </a:lnTo>
                  <a:lnTo>
                    <a:pt x="36" y="345"/>
                  </a:lnTo>
                  <a:lnTo>
                    <a:pt x="28" y="364"/>
                  </a:lnTo>
                  <a:lnTo>
                    <a:pt x="23" y="386"/>
                  </a:lnTo>
                  <a:lnTo>
                    <a:pt x="22" y="408"/>
                  </a:lnTo>
                  <a:lnTo>
                    <a:pt x="30" y="428"/>
                  </a:lnTo>
                  <a:lnTo>
                    <a:pt x="33" y="431"/>
                  </a:lnTo>
                  <a:lnTo>
                    <a:pt x="31" y="437"/>
                  </a:lnTo>
                  <a:lnTo>
                    <a:pt x="29" y="441"/>
                  </a:lnTo>
                  <a:lnTo>
                    <a:pt x="26" y="441"/>
                  </a:lnTo>
                  <a:lnTo>
                    <a:pt x="8" y="424"/>
                  </a:lnTo>
                  <a:lnTo>
                    <a:pt x="1" y="401"/>
                  </a:lnTo>
                  <a:lnTo>
                    <a:pt x="0" y="377"/>
                  </a:lnTo>
                  <a:lnTo>
                    <a:pt x="0" y="352"/>
                  </a:lnTo>
                  <a:lnTo>
                    <a:pt x="7" y="327"/>
                  </a:lnTo>
                  <a:lnTo>
                    <a:pt x="14" y="302"/>
                  </a:lnTo>
                  <a:lnTo>
                    <a:pt x="20" y="278"/>
                  </a:lnTo>
                  <a:lnTo>
                    <a:pt x="26" y="254"/>
                  </a:lnTo>
                  <a:lnTo>
                    <a:pt x="12" y="210"/>
                  </a:lnTo>
                  <a:lnTo>
                    <a:pt x="13" y="163"/>
                  </a:lnTo>
                  <a:lnTo>
                    <a:pt x="18" y="113"/>
                  </a:lnTo>
                  <a:lnTo>
                    <a:pt x="20" y="65"/>
                  </a:lnTo>
                  <a:lnTo>
                    <a:pt x="19" y="47"/>
                  </a:lnTo>
                  <a:lnTo>
                    <a:pt x="16" y="33"/>
                  </a:lnTo>
                  <a:lnTo>
                    <a:pt x="12" y="16"/>
                  </a:lnTo>
                  <a:lnTo>
                    <a:pt x="8" y="0"/>
                  </a:lnTo>
                  <a:lnTo>
                    <a:pt x="13" y="7"/>
                  </a:lnTo>
                  <a:lnTo>
                    <a:pt x="20" y="23"/>
                  </a:lnTo>
                  <a:lnTo>
                    <a:pt x="27" y="44"/>
                  </a:lnTo>
                  <a:lnTo>
                    <a:pt x="3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79" name="Freeform 623"/>
            <p:cNvSpPr>
              <a:spLocks/>
            </p:cNvSpPr>
            <p:nvPr/>
          </p:nvSpPr>
          <p:spPr bwMode="auto">
            <a:xfrm>
              <a:off x="4201" y="2657"/>
              <a:ext cx="57" cy="13"/>
            </a:xfrm>
            <a:custGeom>
              <a:avLst/>
              <a:gdLst>
                <a:gd name="T0" fmla="*/ 114 w 114"/>
                <a:gd name="T1" fmla="*/ 0 h 26"/>
                <a:gd name="T2" fmla="*/ 110 w 114"/>
                <a:gd name="T3" fmla="*/ 5 h 26"/>
                <a:gd name="T4" fmla="*/ 106 w 114"/>
                <a:gd name="T5" fmla="*/ 9 h 26"/>
                <a:gd name="T6" fmla="*/ 100 w 114"/>
                <a:gd name="T7" fmla="*/ 12 h 26"/>
                <a:gd name="T8" fmla="*/ 96 w 114"/>
                <a:gd name="T9" fmla="*/ 16 h 26"/>
                <a:gd name="T10" fmla="*/ 86 w 114"/>
                <a:gd name="T11" fmla="*/ 17 h 26"/>
                <a:gd name="T12" fmla="*/ 75 w 114"/>
                <a:gd name="T13" fmla="*/ 19 h 26"/>
                <a:gd name="T14" fmla="*/ 64 w 114"/>
                <a:gd name="T15" fmla="*/ 21 h 26"/>
                <a:gd name="T16" fmla="*/ 54 w 114"/>
                <a:gd name="T17" fmla="*/ 24 h 26"/>
                <a:gd name="T18" fmla="*/ 42 w 114"/>
                <a:gd name="T19" fmla="*/ 26 h 26"/>
                <a:gd name="T20" fmla="*/ 32 w 114"/>
                <a:gd name="T21" fmla="*/ 26 h 26"/>
                <a:gd name="T22" fmla="*/ 22 w 114"/>
                <a:gd name="T23" fmla="*/ 26 h 26"/>
                <a:gd name="T24" fmla="*/ 11 w 114"/>
                <a:gd name="T25" fmla="*/ 24 h 26"/>
                <a:gd name="T26" fmla="*/ 9 w 114"/>
                <a:gd name="T27" fmla="*/ 21 h 26"/>
                <a:gd name="T28" fmla="*/ 5 w 114"/>
                <a:gd name="T29" fmla="*/ 19 h 26"/>
                <a:gd name="T30" fmla="*/ 2 w 114"/>
                <a:gd name="T31" fmla="*/ 16 h 26"/>
                <a:gd name="T32" fmla="*/ 0 w 114"/>
                <a:gd name="T33" fmla="*/ 11 h 26"/>
                <a:gd name="T34" fmla="*/ 5 w 114"/>
                <a:gd name="T35" fmla="*/ 10 h 26"/>
                <a:gd name="T36" fmla="*/ 18 w 114"/>
                <a:gd name="T37" fmla="*/ 8 h 26"/>
                <a:gd name="T38" fmla="*/ 37 w 114"/>
                <a:gd name="T39" fmla="*/ 6 h 26"/>
                <a:gd name="T40" fmla="*/ 57 w 114"/>
                <a:gd name="T41" fmla="*/ 4 h 26"/>
                <a:gd name="T42" fmla="*/ 78 w 114"/>
                <a:gd name="T43" fmla="*/ 2 h 26"/>
                <a:gd name="T44" fmla="*/ 96 w 114"/>
                <a:gd name="T45" fmla="*/ 1 h 26"/>
                <a:gd name="T46" fmla="*/ 109 w 114"/>
                <a:gd name="T47" fmla="*/ 0 h 26"/>
                <a:gd name="T48" fmla="*/ 114 w 114"/>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6">
                  <a:moveTo>
                    <a:pt x="114" y="0"/>
                  </a:moveTo>
                  <a:lnTo>
                    <a:pt x="110" y="5"/>
                  </a:lnTo>
                  <a:lnTo>
                    <a:pt x="106" y="9"/>
                  </a:lnTo>
                  <a:lnTo>
                    <a:pt x="100" y="12"/>
                  </a:lnTo>
                  <a:lnTo>
                    <a:pt x="96" y="16"/>
                  </a:lnTo>
                  <a:lnTo>
                    <a:pt x="86" y="17"/>
                  </a:lnTo>
                  <a:lnTo>
                    <a:pt x="75" y="19"/>
                  </a:lnTo>
                  <a:lnTo>
                    <a:pt x="64" y="21"/>
                  </a:lnTo>
                  <a:lnTo>
                    <a:pt x="54" y="24"/>
                  </a:lnTo>
                  <a:lnTo>
                    <a:pt x="42" y="26"/>
                  </a:lnTo>
                  <a:lnTo>
                    <a:pt x="32" y="26"/>
                  </a:lnTo>
                  <a:lnTo>
                    <a:pt x="22" y="26"/>
                  </a:lnTo>
                  <a:lnTo>
                    <a:pt x="11" y="24"/>
                  </a:lnTo>
                  <a:lnTo>
                    <a:pt x="9" y="21"/>
                  </a:lnTo>
                  <a:lnTo>
                    <a:pt x="5" y="19"/>
                  </a:lnTo>
                  <a:lnTo>
                    <a:pt x="2" y="16"/>
                  </a:lnTo>
                  <a:lnTo>
                    <a:pt x="0" y="11"/>
                  </a:lnTo>
                  <a:lnTo>
                    <a:pt x="5" y="10"/>
                  </a:lnTo>
                  <a:lnTo>
                    <a:pt x="18" y="8"/>
                  </a:lnTo>
                  <a:lnTo>
                    <a:pt x="37" y="6"/>
                  </a:lnTo>
                  <a:lnTo>
                    <a:pt x="57" y="4"/>
                  </a:lnTo>
                  <a:lnTo>
                    <a:pt x="78" y="2"/>
                  </a:lnTo>
                  <a:lnTo>
                    <a:pt x="96" y="1"/>
                  </a:lnTo>
                  <a:lnTo>
                    <a:pt x="109"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0" name="Freeform 624"/>
            <p:cNvSpPr>
              <a:spLocks/>
            </p:cNvSpPr>
            <p:nvPr/>
          </p:nvSpPr>
          <p:spPr bwMode="auto">
            <a:xfrm>
              <a:off x="4265" y="2688"/>
              <a:ext cx="165" cy="319"/>
            </a:xfrm>
            <a:custGeom>
              <a:avLst/>
              <a:gdLst>
                <a:gd name="T0" fmla="*/ 248 w 330"/>
                <a:gd name="T1" fmla="*/ 367 h 637"/>
                <a:gd name="T2" fmla="*/ 235 w 330"/>
                <a:gd name="T3" fmla="*/ 334 h 637"/>
                <a:gd name="T4" fmla="*/ 210 w 330"/>
                <a:gd name="T5" fmla="*/ 310 h 637"/>
                <a:gd name="T6" fmla="*/ 189 w 330"/>
                <a:gd name="T7" fmla="*/ 296 h 637"/>
                <a:gd name="T8" fmla="*/ 179 w 330"/>
                <a:gd name="T9" fmla="*/ 289 h 637"/>
                <a:gd name="T10" fmla="*/ 187 w 330"/>
                <a:gd name="T11" fmla="*/ 263 h 637"/>
                <a:gd name="T12" fmla="*/ 199 w 330"/>
                <a:gd name="T13" fmla="*/ 235 h 637"/>
                <a:gd name="T14" fmla="*/ 202 w 330"/>
                <a:gd name="T15" fmla="*/ 215 h 637"/>
                <a:gd name="T16" fmla="*/ 202 w 330"/>
                <a:gd name="T17" fmla="*/ 161 h 637"/>
                <a:gd name="T18" fmla="*/ 187 w 330"/>
                <a:gd name="T19" fmla="*/ 112 h 637"/>
                <a:gd name="T20" fmla="*/ 157 w 330"/>
                <a:gd name="T21" fmla="*/ 78 h 637"/>
                <a:gd name="T22" fmla="*/ 109 w 330"/>
                <a:gd name="T23" fmla="*/ 74 h 637"/>
                <a:gd name="T24" fmla="*/ 70 w 330"/>
                <a:gd name="T25" fmla="*/ 77 h 637"/>
                <a:gd name="T26" fmla="*/ 62 w 330"/>
                <a:gd name="T27" fmla="*/ 93 h 637"/>
                <a:gd name="T28" fmla="*/ 44 w 330"/>
                <a:gd name="T29" fmla="*/ 127 h 637"/>
                <a:gd name="T30" fmla="*/ 31 w 330"/>
                <a:gd name="T31" fmla="*/ 161 h 637"/>
                <a:gd name="T32" fmla="*/ 25 w 330"/>
                <a:gd name="T33" fmla="*/ 196 h 637"/>
                <a:gd name="T34" fmla="*/ 40 w 330"/>
                <a:gd name="T35" fmla="*/ 228 h 637"/>
                <a:gd name="T36" fmla="*/ 50 w 330"/>
                <a:gd name="T37" fmla="*/ 250 h 637"/>
                <a:gd name="T38" fmla="*/ 27 w 330"/>
                <a:gd name="T39" fmla="*/ 241 h 637"/>
                <a:gd name="T40" fmla="*/ 8 w 330"/>
                <a:gd name="T41" fmla="*/ 208 h 637"/>
                <a:gd name="T42" fmla="*/ 0 w 330"/>
                <a:gd name="T43" fmla="*/ 173 h 637"/>
                <a:gd name="T44" fmla="*/ 12 w 330"/>
                <a:gd name="T45" fmla="*/ 130 h 637"/>
                <a:gd name="T46" fmla="*/ 34 w 330"/>
                <a:gd name="T47" fmla="*/ 84 h 637"/>
                <a:gd name="T48" fmla="*/ 36 w 330"/>
                <a:gd name="T49" fmla="*/ 44 h 637"/>
                <a:gd name="T50" fmla="*/ 50 w 330"/>
                <a:gd name="T51" fmla="*/ 20 h 637"/>
                <a:gd name="T52" fmla="*/ 75 w 330"/>
                <a:gd name="T53" fmla="*/ 8 h 637"/>
                <a:gd name="T54" fmla="*/ 93 w 330"/>
                <a:gd name="T55" fmla="*/ 1 h 637"/>
                <a:gd name="T56" fmla="*/ 136 w 330"/>
                <a:gd name="T57" fmla="*/ 1 h 637"/>
                <a:gd name="T58" fmla="*/ 177 w 330"/>
                <a:gd name="T59" fmla="*/ 14 h 637"/>
                <a:gd name="T60" fmla="*/ 201 w 330"/>
                <a:gd name="T61" fmla="*/ 36 h 637"/>
                <a:gd name="T62" fmla="*/ 199 w 330"/>
                <a:gd name="T63" fmla="*/ 45 h 637"/>
                <a:gd name="T64" fmla="*/ 173 w 330"/>
                <a:gd name="T65" fmla="*/ 32 h 637"/>
                <a:gd name="T66" fmla="*/ 141 w 330"/>
                <a:gd name="T67" fmla="*/ 24 h 637"/>
                <a:gd name="T68" fmla="*/ 96 w 330"/>
                <a:gd name="T69" fmla="*/ 26 h 637"/>
                <a:gd name="T70" fmla="*/ 74 w 330"/>
                <a:gd name="T71" fmla="*/ 39 h 637"/>
                <a:gd name="T72" fmla="*/ 66 w 330"/>
                <a:gd name="T73" fmla="*/ 52 h 637"/>
                <a:gd name="T74" fmla="*/ 75 w 330"/>
                <a:gd name="T75" fmla="*/ 54 h 637"/>
                <a:gd name="T76" fmla="*/ 103 w 330"/>
                <a:gd name="T77" fmla="*/ 54 h 637"/>
                <a:gd name="T78" fmla="*/ 142 w 330"/>
                <a:gd name="T79" fmla="*/ 56 h 637"/>
                <a:gd name="T80" fmla="*/ 171 w 330"/>
                <a:gd name="T81" fmla="*/ 63 h 637"/>
                <a:gd name="T82" fmla="*/ 196 w 330"/>
                <a:gd name="T83" fmla="*/ 78 h 637"/>
                <a:gd name="T84" fmla="*/ 219 w 330"/>
                <a:gd name="T85" fmla="*/ 132 h 637"/>
                <a:gd name="T86" fmla="*/ 221 w 330"/>
                <a:gd name="T87" fmla="*/ 248 h 637"/>
                <a:gd name="T88" fmla="*/ 207 w 330"/>
                <a:gd name="T89" fmla="*/ 279 h 637"/>
                <a:gd name="T90" fmla="*/ 234 w 330"/>
                <a:gd name="T91" fmla="*/ 295 h 637"/>
                <a:gd name="T92" fmla="*/ 259 w 330"/>
                <a:gd name="T93" fmla="*/ 325 h 637"/>
                <a:gd name="T94" fmla="*/ 278 w 330"/>
                <a:gd name="T95" fmla="*/ 379 h 637"/>
                <a:gd name="T96" fmla="*/ 311 w 330"/>
                <a:gd name="T97" fmla="*/ 407 h 637"/>
                <a:gd name="T98" fmla="*/ 322 w 330"/>
                <a:gd name="T99" fmla="*/ 452 h 637"/>
                <a:gd name="T100" fmla="*/ 330 w 330"/>
                <a:gd name="T101" fmla="*/ 516 h 637"/>
                <a:gd name="T102" fmla="*/ 326 w 330"/>
                <a:gd name="T103" fmla="*/ 636 h 637"/>
                <a:gd name="T104" fmla="*/ 307 w 330"/>
                <a:gd name="T105" fmla="*/ 558 h 637"/>
                <a:gd name="T106" fmla="*/ 298 w 330"/>
                <a:gd name="T107" fmla="*/ 437 h 637"/>
                <a:gd name="T108" fmla="*/ 279 w 330"/>
                <a:gd name="T109" fmla="*/ 417 h 637"/>
                <a:gd name="T110" fmla="*/ 253 w 330"/>
                <a:gd name="T111" fmla="*/ 39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0" h="637">
                  <a:moveTo>
                    <a:pt x="253" y="392"/>
                  </a:moveTo>
                  <a:lnTo>
                    <a:pt x="250" y="380"/>
                  </a:lnTo>
                  <a:lnTo>
                    <a:pt x="248" y="367"/>
                  </a:lnTo>
                  <a:lnTo>
                    <a:pt x="245" y="356"/>
                  </a:lnTo>
                  <a:lnTo>
                    <a:pt x="241" y="344"/>
                  </a:lnTo>
                  <a:lnTo>
                    <a:pt x="235" y="334"/>
                  </a:lnTo>
                  <a:lnTo>
                    <a:pt x="229" y="325"/>
                  </a:lnTo>
                  <a:lnTo>
                    <a:pt x="221" y="317"/>
                  </a:lnTo>
                  <a:lnTo>
                    <a:pt x="210" y="310"/>
                  </a:lnTo>
                  <a:lnTo>
                    <a:pt x="209" y="636"/>
                  </a:lnTo>
                  <a:lnTo>
                    <a:pt x="188" y="636"/>
                  </a:lnTo>
                  <a:lnTo>
                    <a:pt x="189" y="296"/>
                  </a:lnTo>
                  <a:lnTo>
                    <a:pt x="186" y="293"/>
                  </a:lnTo>
                  <a:lnTo>
                    <a:pt x="183" y="291"/>
                  </a:lnTo>
                  <a:lnTo>
                    <a:pt x="179" y="289"/>
                  </a:lnTo>
                  <a:lnTo>
                    <a:pt x="178" y="284"/>
                  </a:lnTo>
                  <a:lnTo>
                    <a:pt x="183" y="274"/>
                  </a:lnTo>
                  <a:lnTo>
                    <a:pt x="187" y="263"/>
                  </a:lnTo>
                  <a:lnTo>
                    <a:pt x="192" y="252"/>
                  </a:lnTo>
                  <a:lnTo>
                    <a:pt x="195" y="241"/>
                  </a:lnTo>
                  <a:lnTo>
                    <a:pt x="199" y="235"/>
                  </a:lnTo>
                  <a:lnTo>
                    <a:pt x="200" y="228"/>
                  </a:lnTo>
                  <a:lnTo>
                    <a:pt x="201" y="222"/>
                  </a:lnTo>
                  <a:lnTo>
                    <a:pt x="202" y="215"/>
                  </a:lnTo>
                  <a:lnTo>
                    <a:pt x="203" y="197"/>
                  </a:lnTo>
                  <a:lnTo>
                    <a:pt x="203" y="178"/>
                  </a:lnTo>
                  <a:lnTo>
                    <a:pt x="202" y="161"/>
                  </a:lnTo>
                  <a:lnTo>
                    <a:pt x="199" y="144"/>
                  </a:lnTo>
                  <a:lnTo>
                    <a:pt x="193" y="128"/>
                  </a:lnTo>
                  <a:lnTo>
                    <a:pt x="187" y="112"/>
                  </a:lnTo>
                  <a:lnTo>
                    <a:pt x="179" y="97"/>
                  </a:lnTo>
                  <a:lnTo>
                    <a:pt x="170" y="82"/>
                  </a:lnTo>
                  <a:lnTo>
                    <a:pt x="157" y="78"/>
                  </a:lnTo>
                  <a:lnTo>
                    <a:pt x="142" y="75"/>
                  </a:lnTo>
                  <a:lnTo>
                    <a:pt x="126" y="74"/>
                  </a:lnTo>
                  <a:lnTo>
                    <a:pt x="109" y="74"/>
                  </a:lnTo>
                  <a:lnTo>
                    <a:pt x="93" y="74"/>
                  </a:lnTo>
                  <a:lnTo>
                    <a:pt x="80" y="75"/>
                  </a:lnTo>
                  <a:lnTo>
                    <a:pt x="70" y="77"/>
                  </a:lnTo>
                  <a:lnTo>
                    <a:pt x="66" y="78"/>
                  </a:lnTo>
                  <a:lnTo>
                    <a:pt x="65" y="85"/>
                  </a:lnTo>
                  <a:lnTo>
                    <a:pt x="62" y="93"/>
                  </a:lnTo>
                  <a:lnTo>
                    <a:pt x="57" y="104"/>
                  </a:lnTo>
                  <a:lnTo>
                    <a:pt x="51" y="114"/>
                  </a:lnTo>
                  <a:lnTo>
                    <a:pt x="44" y="127"/>
                  </a:lnTo>
                  <a:lnTo>
                    <a:pt x="39" y="138"/>
                  </a:lnTo>
                  <a:lnTo>
                    <a:pt x="34" y="151"/>
                  </a:lnTo>
                  <a:lnTo>
                    <a:pt x="31" y="161"/>
                  </a:lnTo>
                  <a:lnTo>
                    <a:pt x="25" y="173"/>
                  </a:lnTo>
                  <a:lnTo>
                    <a:pt x="23" y="184"/>
                  </a:lnTo>
                  <a:lnTo>
                    <a:pt x="25" y="196"/>
                  </a:lnTo>
                  <a:lnTo>
                    <a:pt x="28" y="206"/>
                  </a:lnTo>
                  <a:lnTo>
                    <a:pt x="34" y="218"/>
                  </a:lnTo>
                  <a:lnTo>
                    <a:pt x="40" y="228"/>
                  </a:lnTo>
                  <a:lnTo>
                    <a:pt x="47" y="237"/>
                  </a:lnTo>
                  <a:lnTo>
                    <a:pt x="51" y="248"/>
                  </a:lnTo>
                  <a:lnTo>
                    <a:pt x="50" y="250"/>
                  </a:lnTo>
                  <a:lnTo>
                    <a:pt x="46" y="250"/>
                  </a:lnTo>
                  <a:lnTo>
                    <a:pt x="39" y="248"/>
                  </a:lnTo>
                  <a:lnTo>
                    <a:pt x="27" y="241"/>
                  </a:lnTo>
                  <a:lnTo>
                    <a:pt x="20" y="230"/>
                  </a:lnTo>
                  <a:lnTo>
                    <a:pt x="13" y="219"/>
                  </a:lnTo>
                  <a:lnTo>
                    <a:pt x="8" y="208"/>
                  </a:lnTo>
                  <a:lnTo>
                    <a:pt x="3" y="197"/>
                  </a:lnTo>
                  <a:lnTo>
                    <a:pt x="1" y="184"/>
                  </a:lnTo>
                  <a:lnTo>
                    <a:pt x="0" y="173"/>
                  </a:lnTo>
                  <a:lnTo>
                    <a:pt x="2" y="159"/>
                  </a:lnTo>
                  <a:lnTo>
                    <a:pt x="6" y="146"/>
                  </a:lnTo>
                  <a:lnTo>
                    <a:pt x="12" y="130"/>
                  </a:lnTo>
                  <a:lnTo>
                    <a:pt x="21" y="115"/>
                  </a:lnTo>
                  <a:lnTo>
                    <a:pt x="29" y="100"/>
                  </a:lnTo>
                  <a:lnTo>
                    <a:pt x="34" y="84"/>
                  </a:lnTo>
                  <a:lnTo>
                    <a:pt x="29" y="71"/>
                  </a:lnTo>
                  <a:lnTo>
                    <a:pt x="32" y="58"/>
                  </a:lnTo>
                  <a:lnTo>
                    <a:pt x="36" y="44"/>
                  </a:lnTo>
                  <a:lnTo>
                    <a:pt x="42" y="31"/>
                  </a:lnTo>
                  <a:lnTo>
                    <a:pt x="44" y="25"/>
                  </a:lnTo>
                  <a:lnTo>
                    <a:pt x="50" y="20"/>
                  </a:lnTo>
                  <a:lnTo>
                    <a:pt x="58" y="15"/>
                  </a:lnTo>
                  <a:lnTo>
                    <a:pt x="66" y="11"/>
                  </a:lnTo>
                  <a:lnTo>
                    <a:pt x="75" y="8"/>
                  </a:lnTo>
                  <a:lnTo>
                    <a:pt x="84" y="6"/>
                  </a:lnTo>
                  <a:lnTo>
                    <a:pt x="89" y="3"/>
                  </a:lnTo>
                  <a:lnTo>
                    <a:pt x="93" y="1"/>
                  </a:lnTo>
                  <a:lnTo>
                    <a:pt x="108" y="0"/>
                  </a:lnTo>
                  <a:lnTo>
                    <a:pt x="122" y="0"/>
                  </a:lnTo>
                  <a:lnTo>
                    <a:pt x="136" y="1"/>
                  </a:lnTo>
                  <a:lnTo>
                    <a:pt x="150" y="5"/>
                  </a:lnTo>
                  <a:lnTo>
                    <a:pt x="164" y="8"/>
                  </a:lnTo>
                  <a:lnTo>
                    <a:pt x="177" y="14"/>
                  </a:lnTo>
                  <a:lnTo>
                    <a:pt x="189" y="22"/>
                  </a:lnTo>
                  <a:lnTo>
                    <a:pt x="200" y="32"/>
                  </a:lnTo>
                  <a:lnTo>
                    <a:pt x="201" y="36"/>
                  </a:lnTo>
                  <a:lnTo>
                    <a:pt x="201" y="39"/>
                  </a:lnTo>
                  <a:lnTo>
                    <a:pt x="201" y="43"/>
                  </a:lnTo>
                  <a:lnTo>
                    <a:pt x="199" y="45"/>
                  </a:lnTo>
                  <a:lnTo>
                    <a:pt x="191" y="41"/>
                  </a:lnTo>
                  <a:lnTo>
                    <a:pt x="183" y="37"/>
                  </a:lnTo>
                  <a:lnTo>
                    <a:pt x="173" y="32"/>
                  </a:lnTo>
                  <a:lnTo>
                    <a:pt x="164" y="29"/>
                  </a:lnTo>
                  <a:lnTo>
                    <a:pt x="154" y="25"/>
                  </a:lnTo>
                  <a:lnTo>
                    <a:pt x="141" y="24"/>
                  </a:lnTo>
                  <a:lnTo>
                    <a:pt x="126" y="23"/>
                  </a:lnTo>
                  <a:lnTo>
                    <a:pt x="108" y="24"/>
                  </a:lnTo>
                  <a:lnTo>
                    <a:pt x="96" y="26"/>
                  </a:lnTo>
                  <a:lnTo>
                    <a:pt x="87" y="30"/>
                  </a:lnTo>
                  <a:lnTo>
                    <a:pt x="80" y="34"/>
                  </a:lnTo>
                  <a:lnTo>
                    <a:pt x="74" y="39"/>
                  </a:lnTo>
                  <a:lnTo>
                    <a:pt x="71" y="44"/>
                  </a:lnTo>
                  <a:lnTo>
                    <a:pt x="67" y="48"/>
                  </a:lnTo>
                  <a:lnTo>
                    <a:pt x="66" y="52"/>
                  </a:lnTo>
                  <a:lnTo>
                    <a:pt x="66" y="54"/>
                  </a:lnTo>
                  <a:lnTo>
                    <a:pt x="70" y="54"/>
                  </a:lnTo>
                  <a:lnTo>
                    <a:pt x="75" y="54"/>
                  </a:lnTo>
                  <a:lnTo>
                    <a:pt x="82" y="54"/>
                  </a:lnTo>
                  <a:lnTo>
                    <a:pt x="93" y="54"/>
                  </a:lnTo>
                  <a:lnTo>
                    <a:pt x="103" y="54"/>
                  </a:lnTo>
                  <a:lnTo>
                    <a:pt x="115" y="54"/>
                  </a:lnTo>
                  <a:lnTo>
                    <a:pt x="128" y="55"/>
                  </a:lnTo>
                  <a:lnTo>
                    <a:pt x="142" y="56"/>
                  </a:lnTo>
                  <a:lnTo>
                    <a:pt x="151" y="59"/>
                  </a:lnTo>
                  <a:lnTo>
                    <a:pt x="162" y="60"/>
                  </a:lnTo>
                  <a:lnTo>
                    <a:pt x="171" y="63"/>
                  </a:lnTo>
                  <a:lnTo>
                    <a:pt x="180" y="67"/>
                  </a:lnTo>
                  <a:lnTo>
                    <a:pt x="189" y="71"/>
                  </a:lnTo>
                  <a:lnTo>
                    <a:pt x="196" y="78"/>
                  </a:lnTo>
                  <a:lnTo>
                    <a:pt x="202" y="86"/>
                  </a:lnTo>
                  <a:lnTo>
                    <a:pt x="207" y="97"/>
                  </a:lnTo>
                  <a:lnTo>
                    <a:pt x="219" y="132"/>
                  </a:lnTo>
                  <a:lnTo>
                    <a:pt x="227" y="170"/>
                  </a:lnTo>
                  <a:lnTo>
                    <a:pt x="229" y="210"/>
                  </a:lnTo>
                  <a:lnTo>
                    <a:pt x="221" y="248"/>
                  </a:lnTo>
                  <a:lnTo>
                    <a:pt x="217" y="258"/>
                  </a:lnTo>
                  <a:lnTo>
                    <a:pt x="210" y="270"/>
                  </a:lnTo>
                  <a:lnTo>
                    <a:pt x="207" y="279"/>
                  </a:lnTo>
                  <a:lnTo>
                    <a:pt x="217" y="284"/>
                  </a:lnTo>
                  <a:lnTo>
                    <a:pt x="225" y="289"/>
                  </a:lnTo>
                  <a:lnTo>
                    <a:pt x="234" y="295"/>
                  </a:lnTo>
                  <a:lnTo>
                    <a:pt x="242" y="301"/>
                  </a:lnTo>
                  <a:lnTo>
                    <a:pt x="248" y="309"/>
                  </a:lnTo>
                  <a:lnTo>
                    <a:pt x="259" y="325"/>
                  </a:lnTo>
                  <a:lnTo>
                    <a:pt x="267" y="342"/>
                  </a:lnTo>
                  <a:lnTo>
                    <a:pt x="272" y="361"/>
                  </a:lnTo>
                  <a:lnTo>
                    <a:pt x="278" y="379"/>
                  </a:lnTo>
                  <a:lnTo>
                    <a:pt x="293" y="385"/>
                  </a:lnTo>
                  <a:lnTo>
                    <a:pt x="303" y="395"/>
                  </a:lnTo>
                  <a:lnTo>
                    <a:pt x="311" y="407"/>
                  </a:lnTo>
                  <a:lnTo>
                    <a:pt x="316" y="420"/>
                  </a:lnTo>
                  <a:lnTo>
                    <a:pt x="320" y="437"/>
                  </a:lnTo>
                  <a:lnTo>
                    <a:pt x="322" y="452"/>
                  </a:lnTo>
                  <a:lnTo>
                    <a:pt x="324" y="468"/>
                  </a:lnTo>
                  <a:lnTo>
                    <a:pt x="328" y="483"/>
                  </a:lnTo>
                  <a:lnTo>
                    <a:pt x="330" y="516"/>
                  </a:lnTo>
                  <a:lnTo>
                    <a:pt x="329" y="568"/>
                  </a:lnTo>
                  <a:lnTo>
                    <a:pt x="328" y="615"/>
                  </a:lnTo>
                  <a:lnTo>
                    <a:pt x="326" y="636"/>
                  </a:lnTo>
                  <a:lnTo>
                    <a:pt x="305" y="636"/>
                  </a:lnTo>
                  <a:lnTo>
                    <a:pt x="306" y="613"/>
                  </a:lnTo>
                  <a:lnTo>
                    <a:pt x="307" y="558"/>
                  </a:lnTo>
                  <a:lnTo>
                    <a:pt x="307" y="494"/>
                  </a:lnTo>
                  <a:lnTo>
                    <a:pt x="301" y="445"/>
                  </a:lnTo>
                  <a:lnTo>
                    <a:pt x="298" y="437"/>
                  </a:lnTo>
                  <a:lnTo>
                    <a:pt x="292" y="428"/>
                  </a:lnTo>
                  <a:lnTo>
                    <a:pt x="285" y="422"/>
                  </a:lnTo>
                  <a:lnTo>
                    <a:pt x="279" y="417"/>
                  </a:lnTo>
                  <a:lnTo>
                    <a:pt x="280" y="637"/>
                  </a:lnTo>
                  <a:lnTo>
                    <a:pt x="253" y="636"/>
                  </a:lnTo>
                  <a:lnTo>
                    <a:pt x="253" y="3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1" name="Freeform 625"/>
            <p:cNvSpPr>
              <a:spLocks/>
            </p:cNvSpPr>
            <p:nvPr/>
          </p:nvSpPr>
          <p:spPr bwMode="auto">
            <a:xfrm>
              <a:off x="4327" y="2771"/>
              <a:ext cx="15" cy="71"/>
            </a:xfrm>
            <a:custGeom>
              <a:avLst/>
              <a:gdLst>
                <a:gd name="T0" fmla="*/ 30 w 30"/>
                <a:gd name="T1" fmla="*/ 13 h 141"/>
                <a:gd name="T2" fmla="*/ 29 w 30"/>
                <a:gd name="T3" fmla="*/ 32 h 141"/>
                <a:gd name="T4" fmla="*/ 23 w 30"/>
                <a:gd name="T5" fmla="*/ 72 h 141"/>
                <a:gd name="T6" fmla="*/ 16 w 30"/>
                <a:gd name="T7" fmla="*/ 116 h 141"/>
                <a:gd name="T8" fmla="*/ 6 w 30"/>
                <a:gd name="T9" fmla="*/ 141 h 141"/>
                <a:gd name="T10" fmla="*/ 0 w 30"/>
                <a:gd name="T11" fmla="*/ 124 h 141"/>
                <a:gd name="T12" fmla="*/ 2 w 30"/>
                <a:gd name="T13" fmla="*/ 87 h 141"/>
                <a:gd name="T14" fmla="*/ 7 w 30"/>
                <a:gd name="T15" fmla="*/ 42 h 141"/>
                <a:gd name="T16" fmla="*/ 9 w 30"/>
                <a:gd name="T17" fmla="*/ 2 h 141"/>
                <a:gd name="T18" fmla="*/ 16 w 30"/>
                <a:gd name="T19" fmla="*/ 0 h 141"/>
                <a:gd name="T20" fmla="*/ 21 w 30"/>
                <a:gd name="T21" fmla="*/ 2 h 141"/>
                <a:gd name="T22" fmla="*/ 25 w 30"/>
                <a:gd name="T23" fmla="*/ 9 h 141"/>
                <a:gd name="T24" fmla="*/ 30 w 30"/>
                <a:gd name="T25"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41">
                  <a:moveTo>
                    <a:pt x="30" y="13"/>
                  </a:moveTo>
                  <a:lnTo>
                    <a:pt x="29" y="32"/>
                  </a:lnTo>
                  <a:lnTo>
                    <a:pt x="23" y="72"/>
                  </a:lnTo>
                  <a:lnTo>
                    <a:pt x="16" y="116"/>
                  </a:lnTo>
                  <a:lnTo>
                    <a:pt x="6" y="141"/>
                  </a:lnTo>
                  <a:lnTo>
                    <a:pt x="0" y="124"/>
                  </a:lnTo>
                  <a:lnTo>
                    <a:pt x="2" y="87"/>
                  </a:lnTo>
                  <a:lnTo>
                    <a:pt x="7" y="42"/>
                  </a:lnTo>
                  <a:lnTo>
                    <a:pt x="9" y="2"/>
                  </a:lnTo>
                  <a:lnTo>
                    <a:pt x="16" y="0"/>
                  </a:lnTo>
                  <a:lnTo>
                    <a:pt x="21" y="2"/>
                  </a:lnTo>
                  <a:lnTo>
                    <a:pt x="25" y="9"/>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2" name="Freeform 626"/>
            <p:cNvSpPr>
              <a:spLocks/>
            </p:cNvSpPr>
            <p:nvPr/>
          </p:nvSpPr>
          <p:spPr bwMode="auto">
            <a:xfrm>
              <a:off x="4277" y="2776"/>
              <a:ext cx="42" cy="231"/>
            </a:xfrm>
            <a:custGeom>
              <a:avLst/>
              <a:gdLst>
                <a:gd name="T0" fmla="*/ 54 w 84"/>
                <a:gd name="T1" fmla="*/ 462 h 462"/>
                <a:gd name="T2" fmla="*/ 55 w 84"/>
                <a:gd name="T3" fmla="*/ 448 h 462"/>
                <a:gd name="T4" fmla="*/ 55 w 84"/>
                <a:gd name="T5" fmla="*/ 412 h 462"/>
                <a:gd name="T6" fmla="*/ 51 w 84"/>
                <a:gd name="T7" fmla="*/ 364 h 462"/>
                <a:gd name="T8" fmla="*/ 39 w 84"/>
                <a:gd name="T9" fmla="*/ 312 h 462"/>
                <a:gd name="T10" fmla="*/ 35 w 84"/>
                <a:gd name="T11" fmla="*/ 308 h 462"/>
                <a:gd name="T12" fmla="*/ 30 w 84"/>
                <a:gd name="T13" fmla="*/ 301 h 462"/>
                <a:gd name="T14" fmla="*/ 24 w 84"/>
                <a:gd name="T15" fmla="*/ 294 h 462"/>
                <a:gd name="T16" fmla="*/ 20 w 84"/>
                <a:gd name="T17" fmla="*/ 289 h 462"/>
                <a:gd name="T18" fmla="*/ 16 w 84"/>
                <a:gd name="T19" fmla="*/ 297 h 462"/>
                <a:gd name="T20" fmla="*/ 9 w 84"/>
                <a:gd name="T21" fmla="*/ 308 h 462"/>
                <a:gd name="T22" fmla="*/ 4 w 84"/>
                <a:gd name="T23" fmla="*/ 315 h 462"/>
                <a:gd name="T24" fmla="*/ 2 w 84"/>
                <a:gd name="T25" fmla="*/ 312 h 462"/>
                <a:gd name="T26" fmla="*/ 0 w 84"/>
                <a:gd name="T27" fmla="*/ 288 h 462"/>
                <a:gd name="T28" fmla="*/ 3 w 84"/>
                <a:gd name="T29" fmla="*/ 264 h 462"/>
                <a:gd name="T30" fmla="*/ 7 w 84"/>
                <a:gd name="T31" fmla="*/ 241 h 462"/>
                <a:gd name="T32" fmla="*/ 10 w 84"/>
                <a:gd name="T33" fmla="*/ 217 h 462"/>
                <a:gd name="T34" fmla="*/ 12 w 84"/>
                <a:gd name="T35" fmla="*/ 207 h 462"/>
                <a:gd name="T36" fmla="*/ 15 w 84"/>
                <a:gd name="T37" fmla="*/ 182 h 462"/>
                <a:gd name="T38" fmla="*/ 15 w 84"/>
                <a:gd name="T39" fmla="*/ 146 h 462"/>
                <a:gd name="T40" fmla="*/ 7 w 84"/>
                <a:gd name="T41" fmla="*/ 106 h 462"/>
                <a:gd name="T42" fmla="*/ 13 w 84"/>
                <a:gd name="T43" fmla="*/ 107 h 462"/>
                <a:gd name="T44" fmla="*/ 22 w 84"/>
                <a:gd name="T45" fmla="*/ 111 h 462"/>
                <a:gd name="T46" fmla="*/ 28 w 84"/>
                <a:gd name="T47" fmla="*/ 115 h 462"/>
                <a:gd name="T48" fmla="*/ 33 w 84"/>
                <a:gd name="T49" fmla="*/ 119 h 462"/>
                <a:gd name="T50" fmla="*/ 35 w 84"/>
                <a:gd name="T51" fmla="*/ 93 h 462"/>
                <a:gd name="T52" fmla="*/ 35 w 84"/>
                <a:gd name="T53" fmla="*/ 58 h 462"/>
                <a:gd name="T54" fmla="*/ 35 w 84"/>
                <a:gd name="T55" fmla="*/ 22 h 462"/>
                <a:gd name="T56" fmla="*/ 40 w 84"/>
                <a:gd name="T57" fmla="*/ 0 h 462"/>
                <a:gd name="T58" fmla="*/ 42 w 84"/>
                <a:gd name="T59" fmla="*/ 1 h 462"/>
                <a:gd name="T60" fmla="*/ 45 w 84"/>
                <a:gd name="T61" fmla="*/ 1 h 462"/>
                <a:gd name="T62" fmla="*/ 46 w 84"/>
                <a:gd name="T63" fmla="*/ 2 h 462"/>
                <a:gd name="T64" fmla="*/ 48 w 84"/>
                <a:gd name="T65" fmla="*/ 3 h 462"/>
                <a:gd name="T66" fmla="*/ 61 w 84"/>
                <a:gd name="T67" fmla="*/ 157 h 462"/>
                <a:gd name="T68" fmla="*/ 48 w 84"/>
                <a:gd name="T69" fmla="*/ 168 h 462"/>
                <a:gd name="T70" fmla="*/ 46 w 84"/>
                <a:gd name="T71" fmla="*/ 188 h 462"/>
                <a:gd name="T72" fmla="*/ 43 w 84"/>
                <a:gd name="T73" fmla="*/ 207 h 462"/>
                <a:gd name="T74" fmla="*/ 40 w 84"/>
                <a:gd name="T75" fmla="*/ 227 h 462"/>
                <a:gd name="T76" fmla="*/ 38 w 84"/>
                <a:gd name="T77" fmla="*/ 247 h 462"/>
                <a:gd name="T78" fmla="*/ 42 w 84"/>
                <a:gd name="T79" fmla="*/ 257 h 462"/>
                <a:gd name="T80" fmla="*/ 48 w 84"/>
                <a:gd name="T81" fmla="*/ 268 h 462"/>
                <a:gd name="T82" fmla="*/ 53 w 84"/>
                <a:gd name="T83" fmla="*/ 280 h 462"/>
                <a:gd name="T84" fmla="*/ 58 w 84"/>
                <a:gd name="T85" fmla="*/ 290 h 462"/>
                <a:gd name="T86" fmla="*/ 63 w 84"/>
                <a:gd name="T87" fmla="*/ 302 h 462"/>
                <a:gd name="T88" fmla="*/ 66 w 84"/>
                <a:gd name="T89" fmla="*/ 313 h 462"/>
                <a:gd name="T90" fmla="*/ 71 w 84"/>
                <a:gd name="T91" fmla="*/ 325 h 462"/>
                <a:gd name="T92" fmla="*/ 75 w 84"/>
                <a:gd name="T93" fmla="*/ 336 h 462"/>
                <a:gd name="T94" fmla="*/ 77 w 84"/>
                <a:gd name="T95" fmla="*/ 348 h 462"/>
                <a:gd name="T96" fmla="*/ 83 w 84"/>
                <a:gd name="T97" fmla="*/ 377 h 462"/>
                <a:gd name="T98" fmla="*/ 84 w 84"/>
                <a:gd name="T99" fmla="*/ 417 h 462"/>
                <a:gd name="T100" fmla="*/ 78 w 84"/>
                <a:gd name="T101" fmla="*/ 462 h 462"/>
                <a:gd name="T102" fmla="*/ 54 w 84"/>
                <a:gd name="T103"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462">
                  <a:moveTo>
                    <a:pt x="54" y="462"/>
                  </a:moveTo>
                  <a:lnTo>
                    <a:pt x="55" y="448"/>
                  </a:lnTo>
                  <a:lnTo>
                    <a:pt x="55" y="412"/>
                  </a:lnTo>
                  <a:lnTo>
                    <a:pt x="51" y="364"/>
                  </a:lnTo>
                  <a:lnTo>
                    <a:pt x="39" y="312"/>
                  </a:lnTo>
                  <a:lnTo>
                    <a:pt x="35" y="308"/>
                  </a:lnTo>
                  <a:lnTo>
                    <a:pt x="30" y="301"/>
                  </a:lnTo>
                  <a:lnTo>
                    <a:pt x="24" y="294"/>
                  </a:lnTo>
                  <a:lnTo>
                    <a:pt x="20" y="289"/>
                  </a:lnTo>
                  <a:lnTo>
                    <a:pt x="16" y="297"/>
                  </a:lnTo>
                  <a:lnTo>
                    <a:pt x="9" y="308"/>
                  </a:lnTo>
                  <a:lnTo>
                    <a:pt x="4" y="315"/>
                  </a:lnTo>
                  <a:lnTo>
                    <a:pt x="2" y="312"/>
                  </a:lnTo>
                  <a:lnTo>
                    <a:pt x="0" y="288"/>
                  </a:lnTo>
                  <a:lnTo>
                    <a:pt x="3" y="264"/>
                  </a:lnTo>
                  <a:lnTo>
                    <a:pt x="7" y="241"/>
                  </a:lnTo>
                  <a:lnTo>
                    <a:pt x="10" y="217"/>
                  </a:lnTo>
                  <a:lnTo>
                    <a:pt x="12" y="207"/>
                  </a:lnTo>
                  <a:lnTo>
                    <a:pt x="15" y="182"/>
                  </a:lnTo>
                  <a:lnTo>
                    <a:pt x="15" y="146"/>
                  </a:lnTo>
                  <a:lnTo>
                    <a:pt x="7" y="106"/>
                  </a:lnTo>
                  <a:lnTo>
                    <a:pt x="13" y="107"/>
                  </a:lnTo>
                  <a:lnTo>
                    <a:pt x="22" y="111"/>
                  </a:lnTo>
                  <a:lnTo>
                    <a:pt x="28" y="115"/>
                  </a:lnTo>
                  <a:lnTo>
                    <a:pt x="33" y="119"/>
                  </a:lnTo>
                  <a:lnTo>
                    <a:pt x="35" y="93"/>
                  </a:lnTo>
                  <a:lnTo>
                    <a:pt x="35" y="58"/>
                  </a:lnTo>
                  <a:lnTo>
                    <a:pt x="35" y="22"/>
                  </a:lnTo>
                  <a:lnTo>
                    <a:pt x="40" y="0"/>
                  </a:lnTo>
                  <a:lnTo>
                    <a:pt x="42" y="1"/>
                  </a:lnTo>
                  <a:lnTo>
                    <a:pt x="45" y="1"/>
                  </a:lnTo>
                  <a:lnTo>
                    <a:pt x="46" y="2"/>
                  </a:lnTo>
                  <a:lnTo>
                    <a:pt x="48" y="3"/>
                  </a:lnTo>
                  <a:lnTo>
                    <a:pt x="61" y="157"/>
                  </a:lnTo>
                  <a:lnTo>
                    <a:pt x="48" y="168"/>
                  </a:lnTo>
                  <a:lnTo>
                    <a:pt x="46" y="188"/>
                  </a:lnTo>
                  <a:lnTo>
                    <a:pt x="43" y="207"/>
                  </a:lnTo>
                  <a:lnTo>
                    <a:pt x="40" y="227"/>
                  </a:lnTo>
                  <a:lnTo>
                    <a:pt x="38" y="247"/>
                  </a:lnTo>
                  <a:lnTo>
                    <a:pt x="42" y="257"/>
                  </a:lnTo>
                  <a:lnTo>
                    <a:pt x="48" y="268"/>
                  </a:lnTo>
                  <a:lnTo>
                    <a:pt x="53" y="280"/>
                  </a:lnTo>
                  <a:lnTo>
                    <a:pt x="58" y="290"/>
                  </a:lnTo>
                  <a:lnTo>
                    <a:pt x="63" y="302"/>
                  </a:lnTo>
                  <a:lnTo>
                    <a:pt x="66" y="313"/>
                  </a:lnTo>
                  <a:lnTo>
                    <a:pt x="71" y="325"/>
                  </a:lnTo>
                  <a:lnTo>
                    <a:pt x="75" y="336"/>
                  </a:lnTo>
                  <a:lnTo>
                    <a:pt x="77" y="348"/>
                  </a:lnTo>
                  <a:lnTo>
                    <a:pt x="83" y="377"/>
                  </a:lnTo>
                  <a:lnTo>
                    <a:pt x="84" y="417"/>
                  </a:lnTo>
                  <a:lnTo>
                    <a:pt x="78" y="462"/>
                  </a:lnTo>
                  <a:lnTo>
                    <a:pt x="54"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3" name="Freeform 627"/>
            <p:cNvSpPr>
              <a:spLocks/>
            </p:cNvSpPr>
            <p:nvPr/>
          </p:nvSpPr>
          <p:spPr bwMode="auto">
            <a:xfrm>
              <a:off x="4340" y="2780"/>
              <a:ext cx="19" cy="55"/>
            </a:xfrm>
            <a:custGeom>
              <a:avLst/>
              <a:gdLst>
                <a:gd name="T0" fmla="*/ 36 w 37"/>
                <a:gd name="T1" fmla="*/ 2 h 110"/>
                <a:gd name="T2" fmla="*/ 37 w 37"/>
                <a:gd name="T3" fmla="*/ 30 h 110"/>
                <a:gd name="T4" fmla="*/ 33 w 37"/>
                <a:gd name="T5" fmla="*/ 57 h 110"/>
                <a:gd name="T6" fmla="*/ 24 w 37"/>
                <a:gd name="T7" fmla="*/ 82 h 110"/>
                <a:gd name="T8" fmla="*/ 14 w 37"/>
                <a:gd name="T9" fmla="*/ 106 h 110"/>
                <a:gd name="T10" fmla="*/ 11 w 37"/>
                <a:gd name="T11" fmla="*/ 107 h 110"/>
                <a:gd name="T12" fmla="*/ 8 w 37"/>
                <a:gd name="T13" fmla="*/ 108 h 110"/>
                <a:gd name="T14" fmla="*/ 5 w 37"/>
                <a:gd name="T15" fmla="*/ 110 h 110"/>
                <a:gd name="T16" fmla="*/ 0 w 37"/>
                <a:gd name="T17" fmla="*/ 110 h 110"/>
                <a:gd name="T18" fmla="*/ 0 w 37"/>
                <a:gd name="T19" fmla="*/ 90 h 110"/>
                <a:gd name="T20" fmla="*/ 8 w 37"/>
                <a:gd name="T21" fmla="*/ 53 h 110"/>
                <a:gd name="T22" fmla="*/ 16 w 37"/>
                <a:gd name="T23" fmla="*/ 19 h 110"/>
                <a:gd name="T24" fmla="*/ 21 w 37"/>
                <a:gd name="T25" fmla="*/ 4 h 110"/>
                <a:gd name="T26" fmla="*/ 24 w 37"/>
                <a:gd name="T27" fmla="*/ 0 h 110"/>
                <a:gd name="T28" fmla="*/ 28 w 37"/>
                <a:gd name="T29" fmla="*/ 0 h 110"/>
                <a:gd name="T30" fmla="*/ 31 w 37"/>
                <a:gd name="T31" fmla="*/ 1 h 110"/>
                <a:gd name="T32" fmla="*/ 36 w 37"/>
                <a:gd name="T33"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10">
                  <a:moveTo>
                    <a:pt x="36" y="2"/>
                  </a:moveTo>
                  <a:lnTo>
                    <a:pt x="37" y="30"/>
                  </a:lnTo>
                  <a:lnTo>
                    <a:pt x="33" y="57"/>
                  </a:lnTo>
                  <a:lnTo>
                    <a:pt x="24" y="82"/>
                  </a:lnTo>
                  <a:lnTo>
                    <a:pt x="14" y="106"/>
                  </a:lnTo>
                  <a:lnTo>
                    <a:pt x="11" y="107"/>
                  </a:lnTo>
                  <a:lnTo>
                    <a:pt x="8" y="108"/>
                  </a:lnTo>
                  <a:lnTo>
                    <a:pt x="5" y="110"/>
                  </a:lnTo>
                  <a:lnTo>
                    <a:pt x="0" y="110"/>
                  </a:lnTo>
                  <a:lnTo>
                    <a:pt x="0" y="90"/>
                  </a:lnTo>
                  <a:lnTo>
                    <a:pt x="8" y="53"/>
                  </a:lnTo>
                  <a:lnTo>
                    <a:pt x="16" y="19"/>
                  </a:lnTo>
                  <a:lnTo>
                    <a:pt x="21" y="4"/>
                  </a:lnTo>
                  <a:lnTo>
                    <a:pt x="24" y="0"/>
                  </a:lnTo>
                  <a:lnTo>
                    <a:pt x="28" y="0"/>
                  </a:lnTo>
                  <a:lnTo>
                    <a:pt x="31" y="1"/>
                  </a:lnTo>
                  <a:lnTo>
                    <a:pt x="3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4" name="Freeform 628"/>
            <p:cNvSpPr>
              <a:spLocks/>
            </p:cNvSpPr>
            <p:nvPr/>
          </p:nvSpPr>
          <p:spPr bwMode="auto">
            <a:xfrm>
              <a:off x="4311" y="2779"/>
              <a:ext cx="10" cy="65"/>
            </a:xfrm>
            <a:custGeom>
              <a:avLst/>
              <a:gdLst>
                <a:gd name="T0" fmla="*/ 16 w 19"/>
                <a:gd name="T1" fmla="*/ 129 h 129"/>
                <a:gd name="T2" fmla="*/ 4 w 19"/>
                <a:gd name="T3" fmla="*/ 123 h 129"/>
                <a:gd name="T4" fmla="*/ 0 w 19"/>
                <a:gd name="T5" fmla="*/ 104 h 129"/>
                <a:gd name="T6" fmla="*/ 0 w 19"/>
                <a:gd name="T7" fmla="*/ 84 h 129"/>
                <a:gd name="T8" fmla="*/ 0 w 19"/>
                <a:gd name="T9" fmla="*/ 75 h 129"/>
                <a:gd name="T10" fmla="*/ 1 w 19"/>
                <a:gd name="T11" fmla="*/ 63 h 129"/>
                <a:gd name="T12" fmla="*/ 4 w 19"/>
                <a:gd name="T13" fmla="*/ 37 h 129"/>
                <a:gd name="T14" fmla="*/ 10 w 19"/>
                <a:gd name="T15" fmla="*/ 10 h 129"/>
                <a:gd name="T16" fmla="*/ 16 w 19"/>
                <a:gd name="T17" fmla="*/ 0 h 129"/>
                <a:gd name="T18" fmla="*/ 19 w 19"/>
                <a:gd name="T19" fmla="*/ 17 h 129"/>
                <a:gd name="T20" fmla="*/ 19 w 19"/>
                <a:gd name="T21" fmla="*/ 52 h 129"/>
                <a:gd name="T22" fmla="*/ 18 w 19"/>
                <a:gd name="T23" fmla="*/ 93 h 129"/>
                <a:gd name="T24" fmla="*/ 16 w 19"/>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9">
                  <a:moveTo>
                    <a:pt x="16" y="129"/>
                  </a:moveTo>
                  <a:lnTo>
                    <a:pt x="4" y="123"/>
                  </a:lnTo>
                  <a:lnTo>
                    <a:pt x="0" y="104"/>
                  </a:lnTo>
                  <a:lnTo>
                    <a:pt x="0" y="84"/>
                  </a:lnTo>
                  <a:lnTo>
                    <a:pt x="0" y="75"/>
                  </a:lnTo>
                  <a:lnTo>
                    <a:pt x="1" y="63"/>
                  </a:lnTo>
                  <a:lnTo>
                    <a:pt x="4" y="37"/>
                  </a:lnTo>
                  <a:lnTo>
                    <a:pt x="10" y="10"/>
                  </a:lnTo>
                  <a:lnTo>
                    <a:pt x="16" y="0"/>
                  </a:lnTo>
                  <a:lnTo>
                    <a:pt x="19" y="17"/>
                  </a:lnTo>
                  <a:lnTo>
                    <a:pt x="19" y="52"/>
                  </a:lnTo>
                  <a:lnTo>
                    <a:pt x="18" y="93"/>
                  </a:lnTo>
                  <a:lnTo>
                    <a:pt x="16"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5" name="Freeform 629"/>
            <p:cNvSpPr>
              <a:spLocks/>
            </p:cNvSpPr>
            <p:nvPr/>
          </p:nvSpPr>
          <p:spPr bwMode="auto">
            <a:xfrm>
              <a:off x="3989" y="2787"/>
              <a:ext cx="21" cy="69"/>
            </a:xfrm>
            <a:custGeom>
              <a:avLst/>
              <a:gdLst>
                <a:gd name="T0" fmla="*/ 21 w 43"/>
                <a:gd name="T1" fmla="*/ 38 h 138"/>
                <a:gd name="T2" fmla="*/ 28 w 43"/>
                <a:gd name="T3" fmla="*/ 67 h 138"/>
                <a:gd name="T4" fmla="*/ 36 w 43"/>
                <a:gd name="T5" fmla="*/ 100 h 138"/>
                <a:gd name="T6" fmla="*/ 42 w 43"/>
                <a:gd name="T7" fmla="*/ 127 h 138"/>
                <a:gd name="T8" fmla="*/ 43 w 43"/>
                <a:gd name="T9" fmla="*/ 138 h 138"/>
                <a:gd name="T10" fmla="*/ 36 w 43"/>
                <a:gd name="T11" fmla="*/ 135 h 138"/>
                <a:gd name="T12" fmla="*/ 29 w 43"/>
                <a:gd name="T13" fmla="*/ 124 h 138"/>
                <a:gd name="T14" fmla="*/ 22 w 43"/>
                <a:gd name="T15" fmla="*/ 107 h 138"/>
                <a:gd name="T16" fmla="*/ 15 w 43"/>
                <a:gd name="T17" fmla="*/ 87 h 138"/>
                <a:gd name="T18" fmla="*/ 9 w 43"/>
                <a:gd name="T19" fmla="*/ 66 h 138"/>
                <a:gd name="T20" fmla="*/ 5 w 43"/>
                <a:gd name="T21" fmla="*/ 44 h 138"/>
                <a:gd name="T22" fmla="*/ 1 w 43"/>
                <a:gd name="T23" fmla="*/ 23 h 138"/>
                <a:gd name="T24" fmla="*/ 0 w 43"/>
                <a:gd name="T25" fmla="*/ 7 h 138"/>
                <a:gd name="T26" fmla="*/ 2 w 43"/>
                <a:gd name="T27" fmla="*/ 3 h 138"/>
                <a:gd name="T28" fmla="*/ 6 w 43"/>
                <a:gd name="T29" fmla="*/ 1 h 138"/>
                <a:gd name="T30" fmla="*/ 9 w 43"/>
                <a:gd name="T31" fmla="*/ 0 h 138"/>
                <a:gd name="T32" fmla="*/ 13 w 43"/>
                <a:gd name="T33" fmla="*/ 0 h 138"/>
                <a:gd name="T34" fmla="*/ 15 w 43"/>
                <a:gd name="T35" fmla="*/ 10 h 138"/>
                <a:gd name="T36" fmla="*/ 17 w 43"/>
                <a:gd name="T37" fmla="*/ 20 h 138"/>
                <a:gd name="T38" fmla="*/ 19 w 43"/>
                <a:gd name="T39" fmla="*/ 29 h 138"/>
                <a:gd name="T40" fmla="*/ 21 w 43"/>
                <a:gd name="T41" fmla="*/ 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138">
                  <a:moveTo>
                    <a:pt x="21" y="38"/>
                  </a:moveTo>
                  <a:lnTo>
                    <a:pt x="28" y="67"/>
                  </a:lnTo>
                  <a:lnTo>
                    <a:pt x="36" y="100"/>
                  </a:lnTo>
                  <a:lnTo>
                    <a:pt x="42" y="127"/>
                  </a:lnTo>
                  <a:lnTo>
                    <a:pt x="43" y="138"/>
                  </a:lnTo>
                  <a:lnTo>
                    <a:pt x="36" y="135"/>
                  </a:lnTo>
                  <a:lnTo>
                    <a:pt x="29" y="124"/>
                  </a:lnTo>
                  <a:lnTo>
                    <a:pt x="22" y="107"/>
                  </a:lnTo>
                  <a:lnTo>
                    <a:pt x="15" y="87"/>
                  </a:lnTo>
                  <a:lnTo>
                    <a:pt x="9" y="66"/>
                  </a:lnTo>
                  <a:lnTo>
                    <a:pt x="5" y="44"/>
                  </a:lnTo>
                  <a:lnTo>
                    <a:pt x="1" y="23"/>
                  </a:lnTo>
                  <a:lnTo>
                    <a:pt x="0" y="7"/>
                  </a:lnTo>
                  <a:lnTo>
                    <a:pt x="2" y="3"/>
                  </a:lnTo>
                  <a:lnTo>
                    <a:pt x="6" y="1"/>
                  </a:lnTo>
                  <a:lnTo>
                    <a:pt x="9" y="0"/>
                  </a:lnTo>
                  <a:lnTo>
                    <a:pt x="13" y="0"/>
                  </a:lnTo>
                  <a:lnTo>
                    <a:pt x="15" y="10"/>
                  </a:lnTo>
                  <a:lnTo>
                    <a:pt x="17" y="20"/>
                  </a:lnTo>
                  <a:lnTo>
                    <a:pt x="19" y="29"/>
                  </a:lnTo>
                  <a:lnTo>
                    <a:pt x="2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6" name="Freeform 630"/>
            <p:cNvSpPr>
              <a:spLocks/>
            </p:cNvSpPr>
            <p:nvPr/>
          </p:nvSpPr>
          <p:spPr bwMode="auto">
            <a:xfrm>
              <a:off x="4020" y="2812"/>
              <a:ext cx="244" cy="194"/>
            </a:xfrm>
            <a:custGeom>
              <a:avLst/>
              <a:gdLst>
                <a:gd name="T0" fmla="*/ 288 w 488"/>
                <a:gd name="T1" fmla="*/ 381 h 390"/>
                <a:gd name="T2" fmla="*/ 280 w 488"/>
                <a:gd name="T3" fmla="*/ 344 h 390"/>
                <a:gd name="T4" fmla="*/ 266 w 488"/>
                <a:gd name="T5" fmla="*/ 293 h 390"/>
                <a:gd name="T6" fmla="*/ 249 w 488"/>
                <a:gd name="T7" fmla="*/ 249 h 390"/>
                <a:gd name="T8" fmla="*/ 230 w 488"/>
                <a:gd name="T9" fmla="*/ 242 h 390"/>
                <a:gd name="T10" fmla="*/ 219 w 488"/>
                <a:gd name="T11" fmla="*/ 255 h 390"/>
                <a:gd name="T12" fmla="*/ 218 w 488"/>
                <a:gd name="T13" fmla="*/ 231 h 390"/>
                <a:gd name="T14" fmla="*/ 225 w 488"/>
                <a:gd name="T15" fmla="*/ 178 h 390"/>
                <a:gd name="T16" fmla="*/ 229 w 488"/>
                <a:gd name="T17" fmla="*/ 124 h 390"/>
                <a:gd name="T18" fmla="*/ 216 w 488"/>
                <a:gd name="T19" fmla="*/ 74 h 390"/>
                <a:gd name="T20" fmla="*/ 188 w 488"/>
                <a:gd name="T21" fmla="*/ 44 h 390"/>
                <a:gd name="T22" fmla="*/ 160 w 488"/>
                <a:gd name="T23" fmla="*/ 33 h 390"/>
                <a:gd name="T24" fmla="*/ 129 w 488"/>
                <a:gd name="T25" fmla="*/ 28 h 390"/>
                <a:gd name="T26" fmla="*/ 95 w 488"/>
                <a:gd name="T27" fmla="*/ 26 h 390"/>
                <a:gd name="T28" fmla="*/ 62 w 488"/>
                <a:gd name="T29" fmla="*/ 28 h 390"/>
                <a:gd name="T30" fmla="*/ 34 w 488"/>
                <a:gd name="T31" fmla="*/ 30 h 390"/>
                <a:gd name="T32" fmla="*/ 13 w 488"/>
                <a:gd name="T33" fmla="*/ 34 h 390"/>
                <a:gd name="T34" fmla="*/ 1 w 488"/>
                <a:gd name="T35" fmla="*/ 35 h 390"/>
                <a:gd name="T36" fmla="*/ 14 w 488"/>
                <a:gd name="T37" fmla="*/ 26 h 390"/>
                <a:gd name="T38" fmla="*/ 49 w 488"/>
                <a:gd name="T39" fmla="*/ 12 h 390"/>
                <a:gd name="T40" fmla="*/ 87 w 488"/>
                <a:gd name="T41" fmla="*/ 2 h 390"/>
                <a:gd name="T42" fmla="*/ 120 w 488"/>
                <a:gd name="T43" fmla="*/ 0 h 390"/>
                <a:gd name="T44" fmla="*/ 148 w 488"/>
                <a:gd name="T45" fmla="*/ 3 h 390"/>
                <a:gd name="T46" fmla="*/ 173 w 488"/>
                <a:gd name="T47" fmla="*/ 6 h 390"/>
                <a:gd name="T48" fmla="*/ 197 w 488"/>
                <a:gd name="T49" fmla="*/ 15 h 390"/>
                <a:gd name="T50" fmla="*/ 217 w 488"/>
                <a:gd name="T51" fmla="*/ 30 h 390"/>
                <a:gd name="T52" fmla="*/ 237 w 488"/>
                <a:gd name="T53" fmla="*/ 55 h 390"/>
                <a:gd name="T54" fmla="*/ 251 w 488"/>
                <a:gd name="T55" fmla="*/ 90 h 390"/>
                <a:gd name="T56" fmla="*/ 254 w 488"/>
                <a:gd name="T57" fmla="*/ 129 h 390"/>
                <a:gd name="T58" fmla="*/ 252 w 488"/>
                <a:gd name="T59" fmla="*/ 170 h 390"/>
                <a:gd name="T60" fmla="*/ 259 w 488"/>
                <a:gd name="T61" fmla="*/ 207 h 390"/>
                <a:gd name="T62" fmla="*/ 275 w 488"/>
                <a:gd name="T63" fmla="*/ 241 h 390"/>
                <a:gd name="T64" fmla="*/ 289 w 488"/>
                <a:gd name="T65" fmla="*/ 232 h 390"/>
                <a:gd name="T66" fmla="*/ 287 w 488"/>
                <a:gd name="T67" fmla="*/ 179 h 390"/>
                <a:gd name="T68" fmla="*/ 272 w 488"/>
                <a:gd name="T69" fmla="*/ 136 h 390"/>
                <a:gd name="T70" fmla="*/ 272 w 488"/>
                <a:gd name="T71" fmla="*/ 97 h 390"/>
                <a:gd name="T72" fmla="*/ 282 w 488"/>
                <a:gd name="T73" fmla="*/ 62 h 390"/>
                <a:gd name="T74" fmla="*/ 304 w 488"/>
                <a:gd name="T75" fmla="*/ 33 h 390"/>
                <a:gd name="T76" fmla="*/ 346 w 488"/>
                <a:gd name="T77" fmla="*/ 13 h 390"/>
                <a:gd name="T78" fmla="*/ 401 w 488"/>
                <a:gd name="T79" fmla="*/ 4 h 390"/>
                <a:gd name="T80" fmla="*/ 452 w 488"/>
                <a:gd name="T81" fmla="*/ 4 h 390"/>
                <a:gd name="T82" fmla="*/ 483 w 488"/>
                <a:gd name="T83" fmla="*/ 7 h 390"/>
                <a:gd name="T84" fmla="*/ 484 w 488"/>
                <a:gd name="T85" fmla="*/ 10 h 390"/>
                <a:gd name="T86" fmla="*/ 455 w 488"/>
                <a:gd name="T87" fmla="*/ 15 h 390"/>
                <a:gd name="T88" fmla="*/ 412 w 488"/>
                <a:gd name="T89" fmla="*/ 25 h 390"/>
                <a:gd name="T90" fmla="*/ 374 w 488"/>
                <a:gd name="T91" fmla="*/ 34 h 390"/>
                <a:gd name="T92" fmla="*/ 354 w 488"/>
                <a:gd name="T93" fmla="*/ 44 h 390"/>
                <a:gd name="T94" fmla="*/ 335 w 488"/>
                <a:gd name="T95" fmla="*/ 59 h 390"/>
                <a:gd name="T96" fmla="*/ 319 w 488"/>
                <a:gd name="T97" fmla="*/ 76 h 390"/>
                <a:gd name="T98" fmla="*/ 309 w 488"/>
                <a:gd name="T99" fmla="*/ 97 h 390"/>
                <a:gd name="T100" fmla="*/ 304 w 488"/>
                <a:gd name="T101" fmla="*/ 118 h 390"/>
                <a:gd name="T102" fmla="*/ 308 w 488"/>
                <a:gd name="T103" fmla="*/ 148 h 390"/>
                <a:gd name="T104" fmla="*/ 318 w 488"/>
                <a:gd name="T105" fmla="*/ 188 h 390"/>
                <a:gd name="T106" fmla="*/ 329 w 488"/>
                <a:gd name="T107" fmla="*/ 223 h 390"/>
                <a:gd name="T108" fmla="*/ 332 w 488"/>
                <a:gd name="T109" fmla="*/ 242 h 390"/>
                <a:gd name="T110" fmla="*/ 323 w 488"/>
                <a:gd name="T111" fmla="*/ 271 h 390"/>
                <a:gd name="T112" fmla="*/ 319 w 488"/>
                <a:gd name="T113" fmla="*/ 317 h 390"/>
                <a:gd name="T114" fmla="*/ 331 w 488"/>
                <a:gd name="T115" fmla="*/ 371 h 390"/>
                <a:gd name="T116" fmla="*/ 290 w 488"/>
                <a:gd name="T11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390">
                  <a:moveTo>
                    <a:pt x="290" y="390"/>
                  </a:moveTo>
                  <a:lnTo>
                    <a:pt x="288" y="381"/>
                  </a:lnTo>
                  <a:lnTo>
                    <a:pt x="285" y="365"/>
                  </a:lnTo>
                  <a:lnTo>
                    <a:pt x="280" y="344"/>
                  </a:lnTo>
                  <a:lnTo>
                    <a:pt x="274" y="318"/>
                  </a:lnTo>
                  <a:lnTo>
                    <a:pt x="266" y="293"/>
                  </a:lnTo>
                  <a:lnTo>
                    <a:pt x="258" y="270"/>
                  </a:lnTo>
                  <a:lnTo>
                    <a:pt x="249" y="249"/>
                  </a:lnTo>
                  <a:lnTo>
                    <a:pt x="239" y="235"/>
                  </a:lnTo>
                  <a:lnTo>
                    <a:pt x="230" y="242"/>
                  </a:lnTo>
                  <a:lnTo>
                    <a:pt x="224" y="249"/>
                  </a:lnTo>
                  <a:lnTo>
                    <a:pt x="219" y="255"/>
                  </a:lnTo>
                  <a:lnTo>
                    <a:pt x="218" y="257"/>
                  </a:lnTo>
                  <a:lnTo>
                    <a:pt x="218" y="231"/>
                  </a:lnTo>
                  <a:lnTo>
                    <a:pt x="221" y="204"/>
                  </a:lnTo>
                  <a:lnTo>
                    <a:pt x="225" y="178"/>
                  </a:lnTo>
                  <a:lnTo>
                    <a:pt x="228" y="150"/>
                  </a:lnTo>
                  <a:lnTo>
                    <a:pt x="229" y="124"/>
                  </a:lnTo>
                  <a:lnTo>
                    <a:pt x="225" y="98"/>
                  </a:lnTo>
                  <a:lnTo>
                    <a:pt x="216" y="74"/>
                  </a:lnTo>
                  <a:lnTo>
                    <a:pt x="198" y="52"/>
                  </a:lnTo>
                  <a:lnTo>
                    <a:pt x="188" y="44"/>
                  </a:lnTo>
                  <a:lnTo>
                    <a:pt x="175" y="37"/>
                  </a:lnTo>
                  <a:lnTo>
                    <a:pt x="160" y="33"/>
                  </a:lnTo>
                  <a:lnTo>
                    <a:pt x="145" y="29"/>
                  </a:lnTo>
                  <a:lnTo>
                    <a:pt x="129" y="28"/>
                  </a:lnTo>
                  <a:lnTo>
                    <a:pt x="112" y="27"/>
                  </a:lnTo>
                  <a:lnTo>
                    <a:pt x="95" y="26"/>
                  </a:lnTo>
                  <a:lnTo>
                    <a:pt x="79" y="27"/>
                  </a:lnTo>
                  <a:lnTo>
                    <a:pt x="62" y="28"/>
                  </a:lnTo>
                  <a:lnTo>
                    <a:pt x="47" y="29"/>
                  </a:lnTo>
                  <a:lnTo>
                    <a:pt x="34" y="30"/>
                  </a:lnTo>
                  <a:lnTo>
                    <a:pt x="22" y="33"/>
                  </a:lnTo>
                  <a:lnTo>
                    <a:pt x="13" y="34"/>
                  </a:lnTo>
                  <a:lnTo>
                    <a:pt x="5" y="35"/>
                  </a:lnTo>
                  <a:lnTo>
                    <a:pt x="1" y="35"/>
                  </a:lnTo>
                  <a:lnTo>
                    <a:pt x="0" y="35"/>
                  </a:lnTo>
                  <a:lnTo>
                    <a:pt x="14" y="26"/>
                  </a:lnTo>
                  <a:lnTo>
                    <a:pt x="30" y="18"/>
                  </a:lnTo>
                  <a:lnTo>
                    <a:pt x="49" y="12"/>
                  </a:lnTo>
                  <a:lnTo>
                    <a:pt x="67" y="6"/>
                  </a:lnTo>
                  <a:lnTo>
                    <a:pt x="87" y="2"/>
                  </a:lnTo>
                  <a:lnTo>
                    <a:pt x="104" y="0"/>
                  </a:lnTo>
                  <a:lnTo>
                    <a:pt x="120" y="0"/>
                  </a:lnTo>
                  <a:lnTo>
                    <a:pt x="134" y="3"/>
                  </a:lnTo>
                  <a:lnTo>
                    <a:pt x="148" y="3"/>
                  </a:lnTo>
                  <a:lnTo>
                    <a:pt x="160" y="4"/>
                  </a:lnTo>
                  <a:lnTo>
                    <a:pt x="173" y="6"/>
                  </a:lnTo>
                  <a:lnTo>
                    <a:pt x="186" y="11"/>
                  </a:lnTo>
                  <a:lnTo>
                    <a:pt x="197" y="15"/>
                  </a:lnTo>
                  <a:lnTo>
                    <a:pt x="207" y="22"/>
                  </a:lnTo>
                  <a:lnTo>
                    <a:pt x="217" y="30"/>
                  </a:lnTo>
                  <a:lnTo>
                    <a:pt x="225" y="40"/>
                  </a:lnTo>
                  <a:lnTo>
                    <a:pt x="237" y="55"/>
                  </a:lnTo>
                  <a:lnTo>
                    <a:pt x="245" y="72"/>
                  </a:lnTo>
                  <a:lnTo>
                    <a:pt x="251" y="90"/>
                  </a:lnTo>
                  <a:lnTo>
                    <a:pt x="254" y="109"/>
                  </a:lnTo>
                  <a:lnTo>
                    <a:pt x="254" y="129"/>
                  </a:lnTo>
                  <a:lnTo>
                    <a:pt x="254" y="150"/>
                  </a:lnTo>
                  <a:lnTo>
                    <a:pt x="252" y="170"/>
                  </a:lnTo>
                  <a:lnTo>
                    <a:pt x="252" y="189"/>
                  </a:lnTo>
                  <a:lnTo>
                    <a:pt x="259" y="207"/>
                  </a:lnTo>
                  <a:lnTo>
                    <a:pt x="267" y="224"/>
                  </a:lnTo>
                  <a:lnTo>
                    <a:pt x="275" y="241"/>
                  </a:lnTo>
                  <a:lnTo>
                    <a:pt x="286" y="259"/>
                  </a:lnTo>
                  <a:lnTo>
                    <a:pt x="289" y="232"/>
                  </a:lnTo>
                  <a:lnTo>
                    <a:pt x="290" y="204"/>
                  </a:lnTo>
                  <a:lnTo>
                    <a:pt x="287" y="179"/>
                  </a:lnTo>
                  <a:lnTo>
                    <a:pt x="275" y="156"/>
                  </a:lnTo>
                  <a:lnTo>
                    <a:pt x="272" y="136"/>
                  </a:lnTo>
                  <a:lnTo>
                    <a:pt x="271" y="117"/>
                  </a:lnTo>
                  <a:lnTo>
                    <a:pt x="272" y="97"/>
                  </a:lnTo>
                  <a:lnTo>
                    <a:pt x="277" y="79"/>
                  </a:lnTo>
                  <a:lnTo>
                    <a:pt x="282" y="62"/>
                  </a:lnTo>
                  <a:lnTo>
                    <a:pt x="293" y="45"/>
                  </a:lnTo>
                  <a:lnTo>
                    <a:pt x="304" y="33"/>
                  </a:lnTo>
                  <a:lnTo>
                    <a:pt x="320" y="22"/>
                  </a:lnTo>
                  <a:lnTo>
                    <a:pt x="346" y="13"/>
                  </a:lnTo>
                  <a:lnTo>
                    <a:pt x="373" y="7"/>
                  </a:lnTo>
                  <a:lnTo>
                    <a:pt x="401" y="4"/>
                  </a:lnTo>
                  <a:lnTo>
                    <a:pt x="427" y="3"/>
                  </a:lnTo>
                  <a:lnTo>
                    <a:pt x="452" y="4"/>
                  </a:lnTo>
                  <a:lnTo>
                    <a:pt x="470" y="5"/>
                  </a:lnTo>
                  <a:lnTo>
                    <a:pt x="483" y="7"/>
                  </a:lnTo>
                  <a:lnTo>
                    <a:pt x="488" y="9"/>
                  </a:lnTo>
                  <a:lnTo>
                    <a:pt x="484" y="10"/>
                  </a:lnTo>
                  <a:lnTo>
                    <a:pt x="472" y="12"/>
                  </a:lnTo>
                  <a:lnTo>
                    <a:pt x="455" y="15"/>
                  </a:lnTo>
                  <a:lnTo>
                    <a:pt x="434" y="20"/>
                  </a:lnTo>
                  <a:lnTo>
                    <a:pt x="412" y="25"/>
                  </a:lnTo>
                  <a:lnTo>
                    <a:pt x="392" y="30"/>
                  </a:lnTo>
                  <a:lnTo>
                    <a:pt x="374" y="34"/>
                  </a:lnTo>
                  <a:lnTo>
                    <a:pt x="362" y="37"/>
                  </a:lnTo>
                  <a:lnTo>
                    <a:pt x="354" y="44"/>
                  </a:lnTo>
                  <a:lnTo>
                    <a:pt x="344" y="52"/>
                  </a:lnTo>
                  <a:lnTo>
                    <a:pt x="335" y="59"/>
                  </a:lnTo>
                  <a:lnTo>
                    <a:pt x="327" y="67"/>
                  </a:lnTo>
                  <a:lnTo>
                    <a:pt x="319" y="76"/>
                  </a:lnTo>
                  <a:lnTo>
                    <a:pt x="313" y="86"/>
                  </a:lnTo>
                  <a:lnTo>
                    <a:pt x="309" y="97"/>
                  </a:lnTo>
                  <a:lnTo>
                    <a:pt x="306" y="109"/>
                  </a:lnTo>
                  <a:lnTo>
                    <a:pt x="304" y="118"/>
                  </a:lnTo>
                  <a:lnTo>
                    <a:pt x="304" y="131"/>
                  </a:lnTo>
                  <a:lnTo>
                    <a:pt x="308" y="148"/>
                  </a:lnTo>
                  <a:lnTo>
                    <a:pt x="312" y="168"/>
                  </a:lnTo>
                  <a:lnTo>
                    <a:pt x="318" y="188"/>
                  </a:lnTo>
                  <a:lnTo>
                    <a:pt x="324" y="207"/>
                  </a:lnTo>
                  <a:lnTo>
                    <a:pt x="329" y="223"/>
                  </a:lnTo>
                  <a:lnTo>
                    <a:pt x="334" y="235"/>
                  </a:lnTo>
                  <a:lnTo>
                    <a:pt x="332" y="242"/>
                  </a:lnTo>
                  <a:lnTo>
                    <a:pt x="328" y="256"/>
                  </a:lnTo>
                  <a:lnTo>
                    <a:pt x="323" y="271"/>
                  </a:lnTo>
                  <a:lnTo>
                    <a:pt x="318" y="283"/>
                  </a:lnTo>
                  <a:lnTo>
                    <a:pt x="319" y="317"/>
                  </a:lnTo>
                  <a:lnTo>
                    <a:pt x="324" y="347"/>
                  </a:lnTo>
                  <a:lnTo>
                    <a:pt x="331" y="371"/>
                  </a:lnTo>
                  <a:lnTo>
                    <a:pt x="338" y="390"/>
                  </a:lnTo>
                  <a:lnTo>
                    <a:pt x="290"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7" name="Freeform 631"/>
            <p:cNvSpPr>
              <a:spLocks/>
            </p:cNvSpPr>
            <p:nvPr/>
          </p:nvSpPr>
          <p:spPr bwMode="auto">
            <a:xfrm>
              <a:off x="3971" y="2803"/>
              <a:ext cx="26" cy="58"/>
            </a:xfrm>
            <a:custGeom>
              <a:avLst/>
              <a:gdLst>
                <a:gd name="T0" fmla="*/ 15 w 53"/>
                <a:gd name="T1" fmla="*/ 18 h 116"/>
                <a:gd name="T2" fmla="*/ 16 w 53"/>
                <a:gd name="T3" fmla="*/ 29 h 116"/>
                <a:gd name="T4" fmla="*/ 20 w 53"/>
                <a:gd name="T5" fmla="*/ 42 h 116"/>
                <a:gd name="T6" fmla="*/ 24 w 53"/>
                <a:gd name="T7" fmla="*/ 55 h 116"/>
                <a:gd name="T8" fmla="*/ 31 w 53"/>
                <a:gd name="T9" fmla="*/ 69 h 116"/>
                <a:gd name="T10" fmla="*/ 37 w 53"/>
                <a:gd name="T11" fmla="*/ 82 h 116"/>
                <a:gd name="T12" fmla="*/ 43 w 53"/>
                <a:gd name="T13" fmla="*/ 94 h 116"/>
                <a:gd name="T14" fmla="*/ 49 w 53"/>
                <a:gd name="T15" fmla="*/ 105 h 116"/>
                <a:gd name="T16" fmla="*/ 53 w 53"/>
                <a:gd name="T17" fmla="*/ 112 h 116"/>
                <a:gd name="T18" fmla="*/ 51 w 53"/>
                <a:gd name="T19" fmla="*/ 114 h 116"/>
                <a:gd name="T20" fmla="*/ 49 w 53"/>
                <a:gd name="T21" fmla="*/ 115 h 116"/>
                <a:gd name="T22" fmla="*/ 45 w 53"/>
                <a:gd name="T23" fmla="*/ 116 h 116"/>
                <a:gd name="T24" fmla="*/ 42 w 53"/>
                <a:gd name="T25" fmla="*/ 115 h 116"/>
                <a:gd name="T26" fmla="*/ 31 w 53"/>
                <a:gd name="T27" fmla="*/ 104 h 116"/>
                <a:gd name="T28" fmla="*/ 23 w 53"/>
                <a:gd name="T29" fmla="*/ 91 h 116"/>
                <a:gd name="T30" fmla="*/ 15 w 53"/>
                <a:gd name="T31" fmla="*/ 78 h 116"/>
                <a:gd name="T32" fmla="*/ 11 w 53"/>
                <a:gd name="T33" fmla="*/ 63 h 116"/>
                <a:gd name="T34" fmla="*/ 6 w 53"/>
                <a:gd name="T35" fmla="*/ 50 h 116"/>
                <a:gd name="T36" fmla="*/ 3 w 53"/>
                <a:gd name="T37" fmla="*/ 33 h 116"/>
                <a:gd name="T38" fmla="*/ 1 w 53"/>
                <a:gd name="T39" fmla="*/ 18 h 116"/>
                <a:gd name="T40" fmla="*/ 0 w 53"/>
                <a:gd name="T41" fmla="*/ 2 h 116"/>
                <a:gd name="T42" fmla="*/ 7 w 53"/>
                <a:gd name="T43" fmla="*/ 0 h 116"/>
                <a:gd name="T44" fmla="*/ 12 w 53"/>
                <a:gd name="T45" fmla="*/ 3 h 116"/>
                <a:gd name="T46" fmla="*/ 14 w 53"/>
                <a:gd name="T47" fmla="*/ 12 h 116"/>
                <a:gd name="T48" fmla="*/ 15 w 53"/>
                <a:gd name="T49"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16">
                  <a:moveTo>
                    <a:pt x="15" y="18"/>
                  </a:moveTo>
                  <a:lnTo>
                    <a:pt x="16" y="29"/>
                  </a:lnTo>
                  <a:lnTo>
                    <a:pt x="20" y="42"/>
                  </a:lnTo>
                  <a:lnTo>
                    <a:pt x="24" y="55"/>
                  </a:lnTo>
                  <a:lnTo>
                    <a:pt x="31" y="69"/>
                  </a:lnTo>
                  <a:lnTo>
                    <a:pt x="37" y="82"/>
                  </a:lnTo>
                  <a:lnTo>
                    <a:pt x="43" y="94"/>
                  </a:lnTo>
                  <a:lnTo>
                    <a:pt x="49" y="105"/>
                  </a:lnTo>
                  <a:lnTo>
                    <a:pt x="53" y="112"/>
                  </a:lnTo>
                  <a:lnTo>
                    <a:pt x="51" y="114"/>
                  </a:lnTo>
                  <a:lnTo>
                    <a:pt x="49" y="115"/>
                  </a:lnTo>
                  <a:lnTo>
                    <a:pt x="45" y="116"/>
                  </a:lnTo>
                  <a:lnTo>
                    <a:pt x="42" y="115"/>
                  </a:lnTo>
                  <a:lnTo>
                    <a:pt x="31" y="104"/>
                  </a:lnTo>
                  <a:lnTo>
                    <a:pt x="23" y="91"/>
                  </a:lnTo>
                  <a:lnTo>
                    <a:pt x="15" y="78"/>
                  </a:lnTo>
                  <a:lnTo>
                    <a:pt x="11" y="63"/>
                  </a:lnTo>
                  <a:lnTo>
                    <a:pt x="6" y="50"/>
                  </a:lnTo>
                  <a:lnTo>
                    <a:pt x="3" y="33"/>
                  </a:lnTo>
                  <a:lnTo>
                    <a:pt x="1" y="18"/>
                  </a:lnTo>
                  <a:lnTo>
                    <a:pt x="0" y="2"/>
                  </a:lnTo>
                  <a:lnTo>
                    <a:pt x="7" y="0"/>
                  </a:lnTo>
                  <a:lnTo>
                    <a:pt x="12" y="3"/>
                  </a:lnTo>
                  <a:lnTo>
                    <a:pt x="14" y="12"/>
                  </a:lnTo>
                  <a:lnTo>
                    <a:pt x="1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8" name="Freeform 632"/>
            <p:cNvSpPr>
              <a:spLocks/>
            </p:cNvSpPr>
            <p:nvPr/>
          </p:nvSpPr>
          <p:spPr bwMode="auto">
            <a:xfrm>
              <a:off x="3949" y="2802"/>
              <a:ext cx="31" cy="205"/>
            </a:xfrm>
            <a:custGeom>
              <a:avLst/>
              <a:gdLst>
                <a:gd name="T0" fmla="*/ 46 w 63"/>
                <a:gd name="T1" fmla="*/ 110 h 410"/>
                <a:gd name="T2" fmla="*/ 33 w 63"/>
                <a:gd name="T3" fmla="*/ 101 h 410"/>
                <a:gd name="T4" fmla="*/ 23 w 63"/>
                <a:gd name="T5" fmla="*/ 90 h 410"/>
                <a:gd name="T6" fmla="*/ 14 w 63"/>
                <a:gd name="T7" fmla="*/ 77 h 410"/>
                <a:gd name="T8" fmla="*/ 8 w 63"/>
                <a:gd name="T9" fmla="*/ 63 h 410"/>
                <a:gd name="T10" fmla="*/ 3 w 63"/>
                <a:gd name="T11" fmla="*/ 48 h 410"/>
                <a:gd name="T12" fmla="*/ 1 w 63"/>
                <a:gd name="T13" fmla="*/ 32 h 410"/>
                <a:gd name="T14" fmla="*/ 0 w 63"/>
                <a:gd name="T15" fmla="*/ 16 h 410"/>
                <a:gd name="T16" fmla="*/ 2 w 63"/>
                <a:gd name="T17" fmla="*/ 0 h 410"/>
                <a:gd name="T18" fmla="*/ 11 w 63"/>
                <a:gd name="T19" fmla="*/ 0 h 410"/>
                <a:gd name="T20" fmla="*/ 13 w 63"/>
                <a:gd name="T21" fmla="*/ 6 h 410"/>
                <a:gd name="T22" fmla="*/ 14 w 63"/>
                <a:gd name="T23" fmla="*/ 15 h 410"/>
                <a:gd name="T24" fmla="*/ 16 w 63"/>
                <a:gd name="T25" fmla="*/ 22 h 410"/>
                <a:gd name="T26" fmla="*/ 18 w 63"/>
                <a:gd name="T27" fmla="*/ 33 h 410"/>
                <a:gd name="T28" fmla="*/ 20 w 63"/>
                <a:gd name="T29" fmla="*/ 44 h 410"/>
                <a:gd name="T30" fmla="*/ 24 w 63"/>
                <a:gd name="T31" fmla="*/ 55 h 410"/>
                <a:gd name="T32" fmla="*/ 28 w 63"/>
                <a:gd name="T33" fmla="*/ 66 h 410"/>
                <a:gd name="T34" fmla="*/ 34 w 63"/>
                <a:gd name="T35" fmla="*/ 76 h 410"/>
                <a:gd name="T36" fmla="*/ 42 w 63"/>
                <a:gd name="T37" fmla="*/ 85 h 410"/>
                <a:gd name="T38" fmla="*/ 51 w 63"/>
                <a:gd name="T39" fmla="*/ 93 h 410"/>
                <a:gd name="T40" fmla="*/ 63 w 63"/>
                <a:gd name="T41" fmla="*/ 100 h 410"/>
                <a:gd name="T42" fmla="*/ 63 w 63"/>
                <a:gd name="T43" fmla="*/ 409 h 410"/>
                <a:gd name="T44" fmla="*/ 46 w 63"/>
                <a:gd name="T45" fmla="*/ 410 h 410"/>
                <a:gd name="T46" fmla="*/ 46 w 63"/>
                <a:gd name="T47"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410">
                  <a:moveTo>
                    <a:pt x="46" y="110"/>
                  </a:moveTo>
                  <a:lnTo>
                    <a:pt x="33" y="101"/>
                  </a:lnTo>
                  <a:lnTo>
                    <a:pt x="23" y="90"/>
                  </a:lnTo>
                  <a:lnTo>
                    <a:pt x="14" y="77"/>
                  </a:lnTo>
                  <a:lnTo>
                    <a:pt x="8" y="63"/>
                  </a:lnTo>
                  <a:lnTo>
                    <a:pt x="3" y="48"/>
                  </a:lnTo>
                  <a:lnTo>
                    <a:pt x="1" y="32"/>
                  </a:lnTo>
                  <a:lnTo>
                    <a:pt x="0" y="16"/>
                  </a:lnTo>
                  <a:lnTo>
                    <a:pt x="2" y="0"/>
                  </a:lnTo>
                  <a:lnTo>
                    <a:pt x="11" y="0"/>
                  </a:lnTo>
                  <a:lnTo>
                    <a:pt x="13" y="6"/>
                  </a:lnTo>
                  <a:lnTo>
                    <a:pt x="14" y="15"/>
                  </a:lnTo>
                  <a:lnTo>
                    <a:pt x="16" y="22"/>
                  </a:lnTo>
                  <a:lnTo>
                    <a:pt x="18" y="33"/>
                  </a:lnTo>
                  <a:lnTo>
                    <a:pt x="20" y="44"/>
                  </a:lnTo>
                  <a:lnTo>
                    <a:pt x="24" y="55"/>
                  </a:lnTo>
                  <a:lnTo>
                    <a:pt x="28" y="66"/>
                  </a:lnTo>
                  <a:lnTo>
                    <a:pt x="34" y="76"/>
                  </a:lnTo>
                  <a:lnTo>
                    <a:pt x="42" y="85"/>
                  </a:lnTo>
                  <a:lnTo>
                    <a:pt x="51" y="93"/>
                  </a:lnTo>
                  <a:lnTo>
                    <a:pt x="63" y="100"/>
                  </a:lnTo>
                  <a:lnTo>
                    <a:pt x="63" y="409"/>
                  </a:lnTo>
                  <a:lnTo>
                    <a:pt x="46" y="410"/>
                  </a:lnTo>
                  <a:lnTo>
                    <a:pt x="4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89" name="Freeform 633"/>
            <p:cNvSpPr>
              <a:spLocks/>
            </p:cNvSpPr>
            <p:nvPr/>
          </p:nvSpPr>
          <p:spPr bwMode="auto">
            <a:xfrm>
              <a:off x="3932" y="2807"/>
              <a:ext cx="28" cy="199"/>
            </a:xfrm>
            <a:custGeom>
              <a:avLst/>
              <a:gdLst>
                <a:gd name="T0" fmla="*/ 24 w 57"/>
                <a:gd name="T1" fmla="*/ 400 h 400"/>
                <a:gd name="T2" fmla="*/ 24 w 57"/>
                <a:gd name="T3" fmla="*/ 81 h 400"/>
                <a:gd name="T4" fmla="*/ 12 w 57"/>
                <a:gd name="T5" fmla="*/ 63 h 400"/>
                <a:gd name="T6" fmla="*/ 4 w 57"/>
                <a:gd name="T7" fmla="*/ 44 h 400"/>
                <a:gd name="T8" fmla="*/ 0 w 57"/>
                <a:gd name="T9" fmla="*/ 23 h 400"/>
                <a:gd name="T10" fmla="*/ 2 w 57"/>
                <a:gd name="T11" fmla="*/ 0 h 400"/>
                <a:gd name="T12" fmla="*/ 9 w 57"/>
                <a:gd name="T13" fmla="*/ 21 h 400"/>
                <a:gd name="T14" fmla="*/ 15 w 57"/>
                <a:gd name="T15" fmla="*/ 37 h 400"/>
                <a:gd name="T16" fmla="*/ 20 w 57"/>
                <a:gd name="T17" fmla="*/ 48 h 400"/>
                <a:gd name="T18" fmla="*/ 23 w 57"/>
                <a:gd name="T19" fmla="*/ 57 h 400"/>
                <a:gd name="T20" fmla="*/ 28 w 57"/>
                <a:gd name="T21" fmla="*/ 63 h 400"/>
                <a:gd name="T22" fmla="*/ 32 w 57"/>
                <a:gd name="T23" fmla="*/ 68 h 400"/>
                <a:gd name="T24" fmla="*/ 38 w 57"/>
                <a:gd name="T25" fmla="*/ 73 h 400"/>
                <a:gd name="T26" fmla="*/ 44 w 57"/>
                <a:gd name="T27" fmla="*/ 78 h 400"/>
                <a:gd name="T28" fmla="*/ 47 w 57"/>
                <a:gd name="T29" fmla="*/ 81 h 400"/>
                <a:gd name="T30" fmla="*/ 51 w 57"/>
                <a:gd name="T31" fmla="*/ 84 h 400"/>
                <a:gd name="T32" fmla="*/ 54 w 57"/>
                <a:gd name="T33" fmla="*/ 88 h 400"/>
                <a:gd name="T34" fmla="*/ 57 w 57"/>
                <a:gd name="T35" fmla="*/ 91 h 400"/>
                <a:gd name="T36" fmla="*/ 57 w 57"/>
                <a:gd name="T37" fmla="*/ 97 h 400"/>
                <a:gd name="T38" fmla="*/ 53 w 57"/>
                <a:gd name="T39" fmla="*/ 99 h 400"/>
                <a:gd name="T40" fmla="*/ 47 w 57"/>
                <a:gd name="T41" fmla="*/ 99 h 400"/>
                <a:gd name="T42" fmla="*/ 43 w 57"/>
                <a:gd name="T43" fmla="*/ 99 h 400"/>
                <a:gd name="T44" fmla="*/ 43 w 57"/>
                <a:gd name="T45" fmla="*/ 400 h 400"/>
                <a:gd name="T46" fmla="*/ 24 w 57"/>
                <a:gd name="T47"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400">
                  <a:moveTo>
                    <a:pt x="24" y="400"/>
                  </a:moveTo>
                  <a:lnTo>
                    <a:pt x="24" y="81"/>
                  </a:lnTo>
                  <a:lnTo>
                    <a:pt x="12" y="63"/>
                  </a:lnTo>
                  <a:lnTo>
                    <a:pt x="4" y="44"/>
                  </a:lnTo>
                  <a:lnTo>
                    <a:pt x="0" y="23"/>
                  </a:lnTo>
                  <a:lnTo>
                    <a:pt x="2" y="0"/>
                  </a:lnTo>
                  <a:lnTo>
                    <a:pt x="9" y="21"/>
                  </a:lnTo>
                  <a:lnTo>
                    <a:pt x="15" y="37"/>
                  </a:lnTo>
                  <a:lnTo>
                    <a:pt x="20" y="48"/>
                  </a:lnTo>
                  <a:lnTo>
                    <a:pt x="23" y="57"/>
                  </a:lnTo>
                  <a:lnTo>
                    <a:pt x="28" y="63"/>
                  </a:lnTo>
                  <a:lnTo>
                    <a:pt x="32" y="68"/>
                  </a:lnTo>
                  <a:lnTo>
                    <a:pt x="38" y="73"/>
                  </a:lnTo>
                  <a:lnTo>
                    <a:pt x="44" y="78"/>
                  </a:lnTo>
                  <a:lnTo>
                    <a:pt x="47" y="81"/>
                  </a:lnTo>
                  <a:lnTo>
                    <a:pt x="51" y="84"/>
                  </a:lnTo>
                  <a:lnTo>
                    <a:pt x="54" y="88"/>
                  </a:lnTo>
                  <a:lnTo>
                    <a:pt x="57" y="91"/>
                  </a:lnTo>
                  <a:lnTo>
                    <a:pt x="57" y="97"/>
                  </a:lnTo>
                  <a:lnTo>
                    <a:pt x="53" y="99"/>
                  </a:lnTo>
                  <a:lnTo>
                    <a:pt x="47" y="99"/>
                  </a:lnTo>
                  <a:lnTo>
                    <a:pt x="43" y="99"/>
                  </a:lnTo>
                  <a:lnTo>
                    <a:pt x="43" y="400"/>
                  </a:lnTo>
                  <a:lnTo>
                    <a:pt x="24"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90" name="Freeform 634"/>
            <p:cNvSpPr>
              <a:spLocks/>
            </p:cNvSpPr>
            <p:nvPr/>
          </p:nvSpPr>
          <p:spPr bwMode="auto">
            <a:xfrm>
              <a:off x="3987" y="2873"/>
              <a:ext cx="62" cy="133"/>
            </a:xfrm>
            <a:custGeom>
              <a:avLst/>
              <a:gdLst>
                <a:gd name="T0" fmla="*/ 80 w 123"/>
                <a:gd name="T1" fmla="*/ 267 h 267"/>
                <a:gd name="T2" fmla="*/ 70 w 123"/>
                <a:gd name="T3" fmla="*/ 246 h 267"/>
                <a:gd name="T4" fmla="*/ 60 w 123"/>
                <a:gd name="T5" fmla="*/ 216 h 267"/>
                <a:gd name="T6" fmla="*/ 51 w 123"/>
                <a:gd name="T7" fmla="*/ 183 h 267"/>
                <a:gd name="T8" fmla="*/ 48 w 123"/>
                <a:gd name="T9" fmla="*/ 152 h 267"/>
                <a:gd name="T10" fmla="*/ 43 w 123"/>
                <a:gd name="T11" fmla="*/ 140 h 267"/>
                <a:gd name="T12" fmla="*/ 36 w 123"/>
                <a:gd name="T13" fmla="*/ 129 h 267"/>
                <a:gd name="T14" fmla="*/ 30 w 123"/>
                <a:gd name="T15" fmla="*/ 117 h 267"/>
                <a:gd name="T16" fmla="*/ 23 w 123"/>
                <a:gd name="T17" fmla="*/ 107 h 267"/>
                <a:gd name="T18" fmla="*/ 16 w 123"/>
                <a:gd name="T19" fmla="*/ 96 h 267"/>
                <a:gd name="T20" fmla="*/ 10 w 123"/>
                <a:gd name="T21" fmla="*/ 85 h 267"/>
                <a:gd name="T22" fmla="*/ 4 w 123"/>
                <a:gd name="T23" fmla="*/ 73 h 267"/>
                <a:gd name="T24" fmla="*/ 0 w 123"/>
                <a:gd name="T25" fmla="*/ 61 h 267"/>
                <a:gd name="T26" fmla="*/ 2 w 123"/>
                <a:gd name="T27" fmla="*/ 1 h 267"/>
                <a:gd name="T28" fmla="*/ 12 w 123"/>
                <a:gd name="T29" fmla="*/ 0 h 267"/>
                <a:gd name="T30" fmla="*/ 15 w 123"/>
                <a:gd name="T31" fmla="*/ 8 h 267"/>
                <a:gd name="T32" fmla="*/ 15 w 123"/>
                <a:gd name="T33" fmla="*/ 19 h 267"/>
                <a:gd name="T34" fmla="*/ 16 w 123"/>
                <a:gd name="T35" fmla="*/ 28 h 267"/>
                <a:gd name="T36" fmla="*/ 17 w 123"/>
                <a:gd name="T37" fmla="*/ 39 h 267"/>
                <a:gd name="T38" fmla="*/ 20 w 123"/>
                <a:gd name="T39" fmla="*/ 48 h 267"/>
                <a:gd name="T40" fmla="*/ 24 w 123"/>
                <a:gd name="T41" fmla="*/ 58 h 267"/>
                <a:gd name="T42" fmla="*/ 28 w 123"/>
                <a:gd name="T43" fmla="*/ 66 h 267"/>
                <a:gd name="T44" fmla="*/ 34 w 123"/>
                <a:gd name="T45" fmla="*/ 76 h 267"/>
                <a:gd name="T46" fmla="*/ 41 w 123"/>
                <a:gd name="T47" fmla="*/ 83 h 267"/>
                <a:gd name="T48" fmla="*/ 49 w 123"/>
                <a:gd name="T49" fmla="*/ 88 h 267"/>
                <a:gd name="T50" fmla="*/ 58 w 123"/>
                <a:gd name="T51" fmla="*/ 92 h 267"/>
                <a:gd name="T52" fmla="*/ 72 w 123"/>
                <a:gd name="T53" fmla="*/ 106 h 267"/>
                <a:gd name="T54" fmla="*/ 78 w 123"/>
                <a:gd name="T55" fmla="*/ 124 h 267"/>
                <a:gd name="T56" fmla="*/ 81 w 123"/>
                <a:gd name="T57" fmla="*/ 144 h 267"/>
                <a:gd name="T58" fmla="*/ 86 w 123"/>
                <a:gd name="T59" fmla="*/ 163 h 267"/>
                <a:gd name="T60" fmla="*/ 88 w 123"/>
                <a:gd name="T61" fmla="*/ 178 h 267"/>
                <a:gd name="T62" fmla="*/ 92 w 123"/>
                <a:gd name="T63" fmla="*/ 193 h 267"/>
                <a:gd name="T64" fmla="*/ 97 w 123"/>
                <a:gd name="T65" fmla="*/ 208 h 267"/>
                <a:gd name="T66" fmla="*/ 102 w 123"/>
                <a:gd name="T67" fmla="*/ 223 h 267"/>
                <a:gd name="T68" fmla="*/ 108 w 123"/>
                <a:gd name="T69" fmla="*/ 237 h 267"/>
                <a:gd name="T70" fmla="*/ 114 w 123"/>
                <a:gd name="T71" fmla="*/ 248 h 267"/>
                <a:gd name="T72" fmla="*/ 118 w 123"/>
                <a:gd name="T73" fmla="*/ 259 h 267"/>
                <a:gd name="T74" fmla="*/ 123 w 123"/>
                <a:gd name="T75" fmla="*/ 267 h 267"/>
                <a:gd name="T76" fmla="*/ 80 w 123"/>
                <a:gd name="T7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267">
                  <a:moveTo>
                    <a:pt x="80" y="267"/>
                  </a:moveTo>
                  <a:lnTo>
                    <a:pt x="70" y="246"/>
                  </a:lnTo>
                  <a:lnTo>
                    <a:pt x="60" y="216"/>
                  </a:lnTo>
                  <a:lnTo>
                    <a:pt x="51" y="183"/>
                  </a:lnTo>
                  <a:lnTo>
                    <a:pt x="48" y="152"/>
                  </a:lnTo>
                  <a:lnTo>
                    <a:pt x="43" y="140"/>
                  </a:lnTo>
                  <a:lnTo>
                    <a:pt x="36" y="129"/>
                  </a:lnTo>
                  <a:lnTo>
                    <a:pt x="30" y="117"/>
                  </a:lnTo>
                  <a:lnTo>
                    <a:pt x="23" y="107"/>
                  </a:lnTo>
                  <a:lnTo>
                    <a:pt x="16" y="96"/>
                  </a:lnTo>
                  <a:lnTo>
                    <a:pt x="10" y="85"/>
                  </a:lnTo>
                  <a:lnTo>
                    <a:pt x="4" y="73"/>
                  </a:lnTo>
                  <a:lnTo>
                    <a:pt x="0" y="61"/>
                  </a:lnTo>
                  <a:lnTo>
                    <a:pt x="2" y="1"/>
                  </a:lnTo>
                  <a:lnTo>
                    <a:pt x="12" y="0"/>
                  </a:lnTo>
                  <a:lnTo>
                    <a:pt x="15" y="8"/>
                  </a:lnTo>
                  <a:lnTo>
                    <a:pt x="15" y="19"/>
                  </a:lnTo>
                  <a:lnTo>
                    <a:pt x="16" y="28"/>
                  </a:lnTo>
                  <a:lnTo>
                    <a:pt x="17" y="39"/>
                  </a:lnTo>
                  <a:lnTo>
                    <a:pt x="20" y="48"/>
                  </a:lnTo>
                  <a:lnTo>
                    <a:pt x="24" y="58"/>
                  </a:lnTo>
                  <a:lnTo>
                    <a:pt x="28" y="66"/>
                  </a:lnTo>
                  <a:lnTo>
                    <a:pt x="34" y="76"/>
                  </a:lnTo>
                  <a:lnTo>
                    <a:pt x="41" y="83"/>
                  </a:lnTo>
                  <a:lnTo>
                    <a:pt x="49" y="88"/>
                  </a:lnTo>
                  <a:lnTo>
                    <a:pt x="58" y="92"/>
                  </a:lnTo>
                  <a:lnTo>
                    <a:pt x="72" y="106"/>
                  </a:lnTo>
                  <a:lnTo>
                    <a:pt x="78" y="124"/>
                  </a:lnTo>
                  <a:lnTo>
                    <a:pt x="81" y="144"/>
                  </a:lnTo>
                  <a:lnTo>
                    <a:pt x="86" y="163"/>
                  </a:lnTo>
                  <a:lnTo>
                    <a:pt x="88" y="178"/>
                  </a:lnTo>
                  <a:lnTo>
                    <a:pt x="92" y="193"/>
                  </a:lnTo>
                  <a:lnTo>
                    <a:pt x="97" y="208"/>
                  </a:lnTo>
                  <a:lnTo>
                    <a:pt x="102" y="223"/>
                  </a:lnTo>
                  <a:lnTo>
                    <a:pt x="108" y="237"/>
                  </a:lnTo>
                  <a:lnTo>
                    <a:pt x="114" y="248"/>
                  </a:lnTo>
                  <a:lnTo>
                    <a:pt x="118" y="259"/>
                  </a:lnTo>
                  <a:lnTo>
                    <a:pt x="123" y="267"/>
                  </a:lnTo>
                  <a:lnTo>
                    <a:pt x="8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91" name="Freeform 635"/>
            <p:cNvSpPr>
              <a:spLocks/>
            </p:cNvSpPr>
            <p:nvPr/>
          </p:nvSpPr>
          <p:spPr bwMode="auto">
            <a:xfrm>
              <a:off x="4329" y="2846"/>
              <a:ext cx="8" cy="160"/>
            </a:xfrm>
            <a:custGeom>
              <a:avLst/>
              <a:gdLst>
                <a:gd name="T0" fmla="*/ 17 w 17"/>
                <a:gd name="T1" fmla="*/ 320 h 320"/>
                <a:gd name="T2" fmla="*/ 15 w 17"/>
                <a:gd name="T3" fmla="*/ 0 h 320"/>
                <a:gd name="T4" fmla="*/ 0 w 17"/>
                <a:gd name="T5" fmla="*/ 0 h 320"/>
                <a:gd name="T6" fmla="*/ 2 w 17"/>
                <a:gd name="T7" fmla="*/ 320 h 320"/>
                <a:gd name="T8" fmla="*/ 17 w 17"/>
                <a:gd name="T9" fmla="*/ 320 h 320"/>
              </a:gdLst>
              <a:ahLst/>
              <a:cxnLst>
                <a:cxn ang="0">
                  <a:pos x="T0" y="T1"/>
                </a:cxn>
                <a:cxn ang="0">
                  <a:pos x="T2" y="T3"/>
                </a:cxn>
                <a:cxn ang="0">
                  <a:pos x="T4" y="T5"/>
                </a:cxn>
                <a:cxn ang="0">
                  <a:pos x="T6" y="T7"/>
                </a:cxn>
                <a:cxn ang="0">
                  <a:pos x="T8" y="T9"/>
                </a:cxn>
              </a:cxnLst>
              <a:rect l="0" t="0" r="r" b="b"/>
              <a:pathLst>
                <a:path w="17" h="320">
                  <a:moveTo>
                    <a:pt x="17" y="320"/>
                  </a:moveTo>
                  <a:lnTo>
                    <a:pt x="15" y="0"/>
                  </a:lnTo>
                  <a:lnTo>
                    <a:pt x="0" y="0"/>
                  </a:lnTo>
                  <a:lnTo>
                    <a:pt x="2" y="320"/>
                  </a:lnTo>
                  <a:lnTo>
                    <a:pt x="17"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8434" name="Picture 2" descr="C:\Documents and Settings\amoore\Local Settings\Temporary Internet Files\Content.IE5\24YHVD4S\MC9000481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137" y="1295400"/>
            <a:ext cx="1562539" cy="156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527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1"/>
          </p:nvPr>
        </p:nvSpPr>
        <p:spPr>
          <a:xfrm>
            <a:off x="457200" y="1600200"/>
            <a:ext cx="6113463" cy="4525963"/>
          </a:xfrm>
        </p:spPr>
        <p:txBody>
          <a:bodyPr/>
          <a:lstStyle/>
          <a:p>
            <a:pPr>
              <a:lnSpc>
                <a:spcPct val="90000"/>
              </a:lnSpc>
            </a:pPr>
            <a:r>
              <a:rPr lang="en-US" b="1" dirty="0">
                <a:solidFill>
                  <a:srgbClr val="002060"/>
                </a:solidFill>
                <a:effectLst>
                  <a:outerShdw blurRad="38100" dist="38100" dir="2700000" algn="tl">
                    <a:srgbClr val="000000">
                      <a:alpha val="43137"/>
                    </a:srgbClr>
                  </a:outerShdw>
                </a:effectLst>
              </a:rPr>
              <a:t>Remove tray when meal finished</a:t>
            </a:r>
          </a:p>
          <a:p>
            <a:pPr>
              <a:lnSpc>
                <a:spcPct val="90000"/>
              </a:lnSpc>
            </a:pPr>
            <a:r>
              <a:rPr lang="en-US" b="1" dirty="0" smtClean="0">
                <a:solidFill>
                  <a:srgbClr val="C00000"/>
                </a:solidFill>
                <a:effectLst>
                  <a:outerShdw blurRad="38100" dist="38100" dir="2700000" algn="tl">
                    <a:srgbClr val="000000">
                      <a:alpha val="43137"/>
                    </a:srgbClr>
                  </a:outerShdw>
                </a:effectLst>
              </a:rPr>
              <a:t>Tell nurse is not eating</a:t>
            </a:r>
          </a:p>
          <a:p>
            <a:pPr>
              <a:lnSpc>
                <a:spcPct val="90000"/>
              </a:lnSpc>
            </a:pPr>
            <a:r>
              <a:rPr lang="en-US" b="1" u="sng" dirty="0" smtClean="0">
                <a:solidFill>
                  <a:srgbClr val="66FF33"/>
                </a:solidFill>
                <a:effectLst>
                  <a:outerShdw blurRad="38100" dist="38100" dir="2700000" algn="tl">
                    <a:srgbClr val="000000">
                      <a:alpha val="43137"/>
                    </a:srgbClr>
                  </a:outerShdw>
                </a:effectLst>
              </a:rPr>
              <a:t>Observe and record amount eaten in %</a:t>
            </a:r>
            <a:endParaRPr lang="en-US" b="1" u="sng" dirty="0">
              <a:solidFill>
                <a:srgbClr val="66FF33"/>
              </a:solidFill>
              <a:effectLst>
                <a:outerShdw blurRad="38100" dist="38100" dir="2700000" algn="tl">
                  <a:srgbClr val="000000">
                    <a:alpha val="43137"/>
                  </a:srgbClr>
                </a:outerShdw>
              </a:effectLst>
            </a:endParaRPr>
          </a:p>
          <a:p>
            <a:pPr>
              <a:lnSpc>
                <a:spcPct val="90000"/>
              </a:lnSpc>
            </a:pPr>
            <a:r>
              <a:rPr lang="en-US" b="1" dirty="0">
                <a:solidFill>
                  <a:srgbClr val="FFFF00"/>
                </a:solidFill>
                <a:effectLst>
                  <a:outerShdw blurRad="38100" dist="38100" dir="2700000" algn="tl">
                    <a:srgbClr val="000000">
                      <a:alpha val="43137"/>
                    </a:srgbClr>
                  </a:outerShdw>
                </a:effectLst>
              </a:rPr>
              <a:t>Record fluid intake if ordered</a:t>
            </a:r>
          </a:p>
          <a:p>
            <a:pPr>
              <a:lnSpc>
                <a:spcPct val="90000"/>
              </a:lnSpc>
            </a:pPr>
            <a:r>
              <a:rPr lang="en-US" b="1" dirty="0">
                <a:solidFill>
                  <a:srgbClr val="66CCFF"/>
                </a:solidFill>
                <a:effectLst>
                  <a:outerShdw blurRad="38100" dist="38100" dir="2700000" algn="tl">
                    <a:srgbClr val="000000">
                      <a:alpha val="43137"/>
                    </a:srgbClr>
                  </a:outerShdw>
                </a:effectLst>
              </a:rPr>
              <a:t>Assist to position of comfort</a:t>
            </a:r>
          </a:p>
        </p:txBody>
      </p:sp>
      <p:grpSp>
        <p:nvGrpSpPr>
          <p:cNvPr id="119965" name="Group 1181"/>
          <p:cNvGrpSpPr>
            <a:grpSpLocks/>
          </p:cNvGrpSpPr>
          <p:nvPr/>
        </p:nvGrpSpPr>
        <p:grpSpPr bwMode="auto">
          <a:xfrm>
            <a:off x="6354095" y="1520903"/>
            <a:ext cx="2205037" cy="3400425"/>
            <a:chOff x="7496" y="864"/>
            <a:chExt cx="2451" cy="3521"/>
          </a:xfrm>
        </p:grpSpPr>
        <p:sp>
          <p:nvSpPr>
            <p:cNvPr id="119966" name="Freeform 1182"/>
            <p:cNvSpPr>
              <a:spLocks/>
            </p:cNvSpPr>
            <p:nvPr/>
          </p:nvSpPr>
          <p:spPr bwMode="auto">
            <a:xfrm>
              <a:off x="7496" y="3121"/>
              <a:ext cx="2450" cy="1264"/>
            </a:xfrm>
            <a:custGeom>
              <a:avLst/>
              <a:gdLst>
                <a:gd name="T0" fmla="*/ 4695 w 4901"/>
                <a:gd name="T1" fmla="*/ 5 h 2529"/>
                <a:gd name="T2" fmla="*/ 4706 w 4901"/>
                <a:gd name="T3" fmla="*/ 38 h 2529"/>
                <a:gd name="T4" fmla="*/ 4716 w 4901"/>
                <a:gd name="T5" fmla="*/ 84 h 2529"/>
                <a:gd name="T6" fmla="*/ 4725 w 4901"/>
                <a:gd name="T7" fmla="*/ 145 h 2529"/>
                <a:gd name="T8" fmla="*/ 4730 w 4901"/>
                <a:gd name="T9" fmla="*/ 183 h 2529"/>
                <a:gd name="T10" fmla="*/ 4734 w 4901"/>
                <a:gd name="T11" fmla="*/ 227 h 2529"/>
                <a:gd name="T12" fmla="*/ 4737 w 4901"/>
                <a:gd name="T13" fmla="*/ 279 h 2529"/>
                <a:gd name="T14" fmla="*/ 4737 w 4901"/>
                <a:gd name="T15" fmla="*/ 333 h 2529"/>
                <a:gd name="T16" fmla="*/ 4737 w 4901"/>
                <a:gd name="T17" fmla="*/ 396 h 2529"/>
                <a:gd name="T18" fmla="*/ 4735 w 4901"/>
                <a:gd name="T19" fmla="*/ 464 h 2529"/>
                <a:gd name="T20" fmla="*/ 4734 w 4901"/>
                <a:gd name="T21" fmla="*/ 540 h 2529"/>
                <a:gd name="T22" fmla="*/ 4732 w 4901"/>
                <a:gd name="T23" fmla="*/ 624 h 2529"/>
                <a:gd name="T24" fmla="*/ 4742 w 4901"/>
                <a:gd name="T25" fmla="*/ 723 h 2529"/>
                <a:gd name="T26" fmla="*/ 4760 w 4901"/>
                <a:gd name="T27" fmla="*/ 830 h 2529"/>
                <a:gd name="T28" fmla="*/ 4782 w 4901"/>
                <a:gd name="T29" fmla="*/ 948 h 2529"/>
                <a:gd name="T30" fmla="*/ 4807 w 4901"/>
                <a:gd name="T31" fmla="*/ 1070 h 2529"/>
                <a:gd name="T32" fmla="*/ 4833 w 4901"/>
                <a:gd name="T33" fmla="*/ 1197 h 2529"/>
                <a:gd name="T34" fmla="*/ 4857 w 4901"/>
                <a:gd name="T35" fmla="*/ 1325 h 2529"/>
                <a:gd name="T36" fmla="*/ 4880 w 4901"/>
                <a:gd name="T37" fmla="*/ 1454 h 2529"/>
                <a:gd name="T38" fmla="*/ 4894 w 4901"/>
                <a:gd name="T39" fmla="*/ 1575 h 2529"/>
                <a:gd name="T40" fmla="*/ 4901 w 4901"/>
                <a:gd name="T41" fmla="*/ 1694 h 2529"/>
                <a:gd name="T42" fmla="*/ 4897 w 4901"/>
                <a:gd name="T43" fmla="*/ 1804 h 2529"/>
                <a:gd name="T44" fmla="*/ 4883 w 4901"/>
                <a:gd name="T45" fmla="*/ 1905 h 2529"/>
                <a:gd name="T46" fmla="*/ 4852 w 4901"/>
                <a:gd name="T47" fmla="*/ 1992 h 2529"/>
                <a:gd name="T48" fmla="*/ 4807 w 4901"/>
                <a:gd name="T49" fmla="*/ 2067 h 2529"/>
                <a:gd name="T50" fmla="*/ 4742 w 4901"/>
                <a:gd name="T51" fmla="*/ 2124 h 2529"/>
                <a:gd name="T52" fmla="*/ 4659 w 4901"/>
                <a:gd name="T53" fmla="*/ 2165 h 2529"/>
                <a:gd name="T54" fmla="*/ 4523 w 4901"/>
                <a:gd name="T55" fmla="*/ 2196 h 2529"/>
                <a:gd name="T56" fmla="*/ 4317 w 4901"/>
                <a:gd name="T57" fmla="*/ 2239 h 2529"/>
                <a:gd name="T58" fmla="*/ 4050 w 4901"/>
                <a:gd name="T59" fmla="*/ 2288 h 2529"/>
                <a:gd name="T60" fmla="*/ 3738 w 4901"/>
                <a:gd name="T61" fmla="*/ 2341 h 2529"/>
                <a:gd name="T62" fmla="*/ 3384 w 4901"/>
                <a:gd name="T63" fmla="*/ 2391 h 2529"/>
                <a:gd name="T64" fmla="*/ 3006 w 4901"/>
                <a:gd name="T65" fmla="*/ 2438 h 2529"/>
                <a:gd name="T66" fmla="*/ 2609 w 4901"/>
                <a:gd name="T67" fmla="*/ 2480 h 2529"/>
                <a:gd name="T68" fmla="*/ 2208 w 4901"/>
                <a:gd name="T69" fmla="*/ 2511 h 2529"/>
                <a:gd name="T70" fmla="*/ 1807 w 4901"/>
                <a:gd name="T71" fmla="*/ 2527 h 2529"/>
                <a:gd name="T72" fmla="*/ 1424 w 4901"/>
                <a:gd name="T73" fmla="*/ 2527 h 2529"/>
                <a:gd name="T74" fmla="*/ 1066 w 4901"/>
                <a:gd name="T75" fmla="*/ 2506 h 2529"/>
                <a:gd name="T76" fmla="*/ 746 w 4901"/>
                <a:gd name="T77" fmla="*/ 2464 h 2529"/>
                <a:gd name="T78" fmla="*/ 470 w 4901"/>
                <a:gd name="T79" fmla="*/ 2393 h 2529"/>
                <a:gd name="T80" fmla="*/ 252 w 4901"/>
                <a:gd name="T81" fmla="*/ 2293 h 2529"/>
                <a:gd name="T82" fmla="*/ 104 w 4901"/>
                <a:gd name="T83" fmla="*/ 2161 h 2529"/>
                <a:gd name="T84" fmla="*/ 34 w 4901"/>
                <a:gd name="T85" fmla="*/ 1992 h 2529"/>
                <a:gd name="T86" fmla="*/ 12 w 4901"/>
                <a:gd name="T87" fmla="*/ 1802 h 2529"/>
                <a:gd name="T88" fmla="*/ 1 w 4901"/>
                <a:gd name="T89" fmla="*/ 1616 h 2529"/>
                <a:gd name="T90" fmla="*/ 0 w 4901"/>
                <a:gd name="T91" fmla="*/ 1431 h 2529"/>
                <a:gd name="T92" fmla="*/ 10 w 4901"/>
                <a:gd name="T93" fmla="*/ 1253 h 2529"/>
                <a:gd name="T94" fmla="*/ 24 w 4901"/>
                <a:gd name="T95" fmla="*/ 1081 h 2529"/>
                <a:gd name="T96" fmla="*/ 47 w 4901"/>
                <a:gd name="T97" fmla="*/ 917 h 2529"/>
                <a:gd name="T98" fmla="*/ 71 w 4901"/>
                <a:gd name="T99" fmla="*/ 760 h 2529"/>
                <a:gd name="T100" fmla="*/ 102 w 4901"/>
                <a:gd name="T101" fmla="*/ 617 h 2529"/>
                <a:gd name="T102" fmla="*/ 132 w 4901"/>
                <a:gd name="T103" fmla="*/ 481 h 2529"/>
                <a:gd name="T104" fmla="*/ 162 w 4901"/>
                <a:gd name="T105" fmla="*/ 363 h 2529"/>
                <a:gd name="T106" fmla="*/ 191 w 4901"/>
                <a:gd name="T107" fmla="*/ 258 h 2529"/>
                <a:gd name="T108" fmla="*/ 219 w 4901"/>
                <a:gd name="T109" fmla="*/ 169 h 2529"/>
                <a:gd name="T110" fmla="*/ 242 w 4901"/>
                <a:gd name="T111" fmla="*/ 96 h 2529"/>
                <a:gd name="T112" fmla="*/ 263 w 4901"/>
                <a:gd name="T113" fmla="*/ 44 h 2529"/>
                <a:gd name="T114" fmla="*/ 275 w 4901"/>
                <a:gd name="T115" fmla="*/ 11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01" h="2529">
                  <a:moveTo>
                    <a:pt x="280" y="0"/>
                  </a:moveTo>
                  <a:lnTo>
                    <a:pt x="4693" y="0"/>
                  </a:lnTo>
                  <a:lnTo>
                    <a:pt x="4693" y="0"/>
                  </a:lnTo>
                  <a:lnTo>
                    <a:pt x="4695" y="5"/>
                  </a:lnTo>
                  <a:lnTo>
                    <a:pt x="4697" y="12"/>
                  </a:lnTo>
                  <a:lnTo>
                    <a:pt x="4702" y="25"/>
                  </a:lnTo>
                  <a:lnTo>
                    <a:pt x="4702" y="30"/>
                  </a:lnTo>
                  <a:lnTo>
                    <a:pt x="4706" y="38"/>
                  </a:lnTo>
                  <a:lnTo>
                    <a:pt x="4707" y="47"/>
                  </a:lnTo>
                  <a:lnTo>
                    <a:pt x="4711" y="59"/>
                  </a:lnTo>
                  <a:lnTo>
                    <a:pt x="4713" y="70"/>
                  </a:lnTo>
                  <a:lnTo>
                    <a:pt x="4716" y="84"/>
                  </a:lnTo>
                  <a:lnTo>
                    <a:pt x="4718" y="98"/>
                  </a:lnTo>
                  <a:lnTo>
                    <a:pt x="4721" y="113"/>
                  </a:lnTo>
                  <a:lnTo>
                    <a:pt x="4723" y="127"/>
                  </a:lnTo>
                  <a:lnTo>
                    <a:pt x="4725" y="145"/>
                  </a:lnTo>
                  <a:lnTo>
                    <a:pt x="4725" y="153"/>
                  </a:lnTo>
                  <a:lnTo>
                    <a:pt x="4727" y="162"/>
                  </a:lnTo>
                  <a:lnTo>
                    <a:pt x="4728" y="173"/>
                  </a:lnTo>
                  <a:lnTo>
                    <a:pt x="4730" y="183"/>
                  </a:lnTo>
                  <a:lnTo>
                    <a:pt x="4730" y="194"/>
                  </a:lnTo>
                  <a:lnTo>
                    <a:pt x="4730" y="204"/>
                  </a:lnTo>
                  <a:lnTo>
                    <a:pt x="4732" y="214"/>
                  </a:lnTo>
                  <a:lnTo>
                    <a:pt x="4734" y="227"/>
                  </a:lnTo>
                  <a:lnTo>
                    <a:pt x="4734" y="237"/>
                  </a:lnTo>
                  <a:lnTo>
                    <a:pt x="4734" y="251"/>
                  </a:lnTo>
                  <a:lnTo>
                    <a:pt x="4735" y="263"/>
                  </a:lnTo>
                  <a:lnTo>
                    <a:pt x="4737" y="279"/>
                  </a:lnTo>
                  <a:lnTo>
                    <a:pt x="4737" y="291"/>
                  </a:lnTo>
                  <a:lnTo>
                    <a:pt x="4737" y="305"/>
                  </a:lnTo>
                  <a:lnTo>
                    <a:pt x="4737" y="317"/>
                  </a:lnTo>
                  <a:lnTo>
                    <a:pt x="4737" y="333"/>
                  </a:lnTo>
                  <a:lnTo>
                    <a:pt x="4737" y="347"/>
                  </a:lnTo>
                  <a:lnTo>
                    <a:pt x="4737" y="363"/>
                  </a:lnTo>
                  <a:lnTo>
                    <a:pt x="4737" y="378"/>
                  </a:lnTo>
                  <a:lnTo>
                    <a:pt x="4737" y="396"/>
                  </a:lnTo>
                  <a:lnTo>
                    <a:pt x="4735" y="411"/>
                  </a:lnTo>
                  <a:lnTo>
                    <a:pt x="4735" y="427"/>
                  </a:lnTo>
                  <a:lnTo>
                    <a:pt x="4735" y="445"/>
                  </a:lnTo>
                  <a:lnTo>
                    <a:pt x="4735" y="464"/>
                  </a:lnTo>
                  <a:lnTo>
                    <a:pt x="4734" y="481"/>
                  </a:lnTo>
                  <a:lnTo>
                    <a:pt x="4734" y="500"/>
                  </a:lnTo>
                  <a:lnTo>
                    <a:pt x="4734" y="519"/>
                  </a:lnTo>
                  <a:lnTo>
                    <a:pt x="4734" y="540"/>
                  </a:lnTo>
                  <a:lnTo>
                    <a:pt x="4732" y="560"/>
                  </a:lnTo>
                  <a:lnTo>
                    <a:pt x="4732" y="580"/>
                  </a:lnTo>
                  <a:lnTo>
                    <a:pt x="4732" y="601"/>
                  </a:lnTo>
                  <a:lnTo>
                    <a:pt x="4732" y="624"/>
                  </a:lnTo>
                  <a:lnTo>
                    <a:pt x="4732" y="647"/>
                  </a:lnTo>
                  <a:lnTo>
                    <a:pt x="4735" y="671"/>
                  </a:lnTo>
                  <a:lnTo>
                    <a:pt x="4737" y="697"/>
                  </a:lnTo>
                  <a:lnTo>
                    <a:pt x="4742" y="723"/>
                  </a:lnTo>
                  <a:lnTo>
                    <a:pt x="4746" y="748"/>
                  </a:lnTo>
                  <a:lnTo>
                    <a:pt x="4749" y="774"/>
                  </a:lnTo>
                  <a:lnTo>
                    <a:pt x="4754" y="802"/>
                  </a:lnTo>
                  <a:lnTo>
                    <a:pt x="4760" y="830"/>
                  </a:lnTo>
                  <a:lnTo>
                    <a:pt x="4765" y="858"/>
                  </a:lnTo>
                  <a:lnTo>
                    <a:pt x="4770" y="887"/>
                  </a:lnTo>
                  <a:lnTo>
                    <a:pt x="4775" y="917"/>
                  </a:lnTo>
                  <a:lnTo>
                    <a:pt x="4782" y="948"/>
                  </a:lnTo>
                  <a:lnTo>
                    <a:pt x="4788" y="978"/>
                  </a:lnTo>
                  <a:lnTo>
                    <a:pt x="4793" y="1007"/>
                  </a:lnTo>
                  <a:lnTo>
                    <a:pt x="4800" y="1039"/>
                  </a:lnTo>
                  <a:lnTo>
                    <a:pt x="4807" y="1070"/>
                  </a:lnTo>
                  <a:lnTo>
                    <a:pt x="4812" y="1101"/>
                  </a:lnTo>
                  <a:lnTo>
                    <a:pt x="4819" y="1133"/>
                  </a:lnTo>
                  <a:lnTo>
                    <a:pt x="4826" y="1164"/>
                  </a:lnTo>
                  <a:lnTo>
                    <a:pt x="4833" y="1197"/>
                  </a:lnTo>
                  <a:lnTo>
                    <a:pt x="4838" y="1229"/>
                  </a:lnTo>
                  <a:lnTo>
                    <a:pt x="4845" y="1260"/>
                  </a:lnTo>
                  <a:lnTo>
                    <a:pt x="4850" y="1291"/>
                  </a:lnTo>
                  <a:lnTo>
                    <a:pt x="4857" y="1325"/>
                  </a:lnTo>
                  <a:lnTo>
                    <a:pt x="4863" y="1356"/>
                  </a:lnTo>
                  <a:lnTo>
                    <a:pt x="4868" y="1389"/>
                  </a:lnTo>
                  <a:lnTo>
                    <a:pt x="4873" y="1420"/>
                  </a:lnTo>
                  <a:lnTo>
                    <a:pt x="4880" y="1454"/>
                  </a:lnTo>
                  <a:lnTo>
                    <a:pt x="4883" y="1483"/>
                  </a:lnTo>
                  <a:lnTo>
                    <a:pt x="4887" y="1515"/>
                  </a:lnTo>
                  <a:lnTo>
                    <a:pt x="4890" y="1544"/>
                  </a:lnTo>
                  <a:lnTo>
                    <a:pt x="4894" y="1575"/>
                  </a:lnTo>
                  <a:lnTo>
                    <a:pt x="4896" y="1605"/>
                  </a:lnTo>
                  <a:lnTo>
                    <a:pt x="4897" y="1635"/>
                  </a:lnTo>
                  <a:lnTo>
                    <a:pt x="4899" y="1664"/>
                  </a:lnTo>
                  <a:lnTo>
                    <a:pt x="4901" y="1694"/>
                  </a:lnTo>
                  <a:lnTo>
                    <a:pt x="4899" y="1722"/>
                  </a:lnTo>
                  <a:lnTo>
                    <a:pt x="4899" y="1750"/>
                  </a:lnTo>
                  <a:lnTo>
                    <a:pt x="4897" y="1776"/>
                  </a:lnTo>
                  <a:lnTo>
                    <a:pt x="4897" y="1804"/>
                  </a:lnTo>
                  <a:lnTo>
                    <a:pt x="4894" y="1828"/>
                  </a:lnTo>
                  <a:lnTo>
                    <a:pt x="4890" y="1854"/>
                  </a:lnTo>
                  <a:lnTo>
                    <a:pt x="4887" y="1879"/>
                  </a:lnTo>
                  <a:lnTo>
                    <a:pt x="4883" y="1905"/>
                  </a:lnTo>
                  <a:lnTo>
                    <a:pt x="4875" y="1928"/>
                  </a:lnTo>
                  <a:lnTo>
                    <a:pt x="4868" y="1950"/>
                  </a:lnTo>
                  <a:lnTo>
                    <a:pt x="4859" y="1971"/>
                  </a:lnTo>
                  <a:lnTo>
                    <a:pt x="4852" y="1992"/>
                  </a:lnTo>
                  <a:lnTo>
                    <a:pt x="4842" y="2011"/>
                  </a:lnTo>
                  <a:lnTo>
                    <a:pt x="4831" y="2030"/>
                  </a:lnTo>
                  <a:lnTo>
                    <a:pt x="4819" y="2048"/>
                  </a:lnTo>
                  <a:lnTo>
                    <a:pt x="4807" y="2067"/>
                  </a:lnTo>
                  <a:lnTo>
                    <a:pt x="4791" y="2083"/>
                  </a:lnTo>
                  <a:lnTo>
                    <a:pt x="4777" y="2098"/>
                  </a:lnTo>
                  <a:lnTo>
                    <a:pt x="4760" y="2110"/>
                  </a:lnTo>
                  <a:lnTo>
                    <a:pt x="4742" y="2124"/>
                  </a:lnTo>
                  <a:lnTo>
                    <a:pt x="4721" y="2135"/>
                  </a:lnTo>
                  <a:lnTo>
                    <a:pt x="4702" y="2147"/>
                  </a:lnTo>
                  <a:lnTo>
                    <a:pt x="4680" y="2156"/>
                  </a:lnTo>
                  <a:lnTo>
                    <a:pt x="4659" y="2165"/>
                  </a:lnTo>
                  <a:lnTo>
                    <a:pt x="4631" y="2170"/>
                  </a:lnTo>
                  <a:lnTo>
                    <a:pt x="4599" y="2178"/>
                  </a:lnTo>
                  <a:lnTo>
                    <a:pt x="4563" y="2185"/>
                  </a:lnTo>
                  <a:lnTo>
                    <a:pt x="4523" y="2196"/>
                  </a:lnTo>
                  <a:lnTo>
                    <a:pt x="4476" y="2205"/>
                  </a:lnTo>
                  <a:lnTo>
                    <a:pt x="4427" y="2215"/>
                  </a:lnTo>
                  <a:lnTo>
                    <a:pt x="4373" y="2227"/>
                  </a:lnTo>
                  <a:lnTo>
                    <a:pt x="4317" y="2239"/>
                  </a:lnTo>
                  <a:lnTo>
                    <a:pt x="4254" y="2250"/>
                  </a:lnTo>
                  <a:lnTo>
                    <a:pt x="4190" y="2262"/>
                  </a:lnTo>
                  <a:lnTo>
                    <a:pt x="4120" y="2274"/>
                  </a:lnTo>
                  <a:lnTo>
                    <a:pt x="4050" y="2288"/>
                  </a:lnTo>
                  <a:lnTo>
                    <a:pt x="3975" y="2300"/>
                  </a:lnTo>
                  <a:lnTo>
                    <a:pt x="3899" y="2314"/>
                  </a:lnTo>
                  <a:lnTo>
                    <a:pt x="3820" y="2327"/>
                  </a:lnTo>
                  <a:lnTo>
                    <a:pt x="3738" y="2341"/>
                  </a:lnTo>
                  <a:lnTo>
                    <a:pt x="3653" y="2353"/>
                  </a:lnTo>
                  <a:lnTo>
                    <a:pt x="3566" y="2365"/>
                  </a:lnTo>
                  <a:lnTo>
                    <a:pt x="3475" y="2377"/>
                  </a:lnTo>
                  <a:lnTo>
                    <a:pt x="3384" y="2391"/>
                  </a:lnTo>
                  <a:lnTo>
                    <a:pt x="3290" y="2402"/>
                  </a:lnTo>
                  <a:lnTo>
                    <a:pt x="3198" y="2414"/>
                  </a:lnTo>
                  <a:lnTo>
                    <a:pt x="3102" y="2426"/>
                  </a:lnTo>
                  <a:lnTo>
                    <a:pt x="3006" y="2438"/>
                  </a:lnTo>
                  <a:lnTo>
                    <a:pt x="2907" y="2449"/>
                  </a:lnTo>
                  <a:lnTo>
                    <a:pt x="2808" y="2459"/>
                  </a:lnTo>
                  <a:lnTo>
                    <a:pt x="2708" y="2469"/>
                  </a:lnTo>
                  <a:lnTo>
                    <a:pt x="2609" y="2480"/>
                  </a:lnTo>
                  <a:lnTo>
                    <a:pt x="2508" y="2487"/>
                  </a:lnTo>
                  <a:lnTo>
                    <a:pt x="2408" y="2496"/>
                  </a:lnTo>
                  <a:lnTo>
                    <a:pt x="2307" y="2503"/>
                  </a:lnTo>
                  <a:lnTo>
                    <a:pt x="2208" y="2511"/>
                  </a:lnTo>
                  <a:lnTo>
                    <a:pt x="2107" y="2515"/>
                  </a:lnTo>
                  <a:lnTo>
                    <a:pt x="2006" y="2520"/>
                  </a:lnTo>
                  <a:lnTo>
                    <a:pt x="1906" y="2524"/>
                  </a:lnTo>
                  <a:lnTo>
                    <a:pt x="1807" y="2527"/>
                  </a:lnTo>
                  <a:lnTo>
                    <a:pt x="1708" y="2527"/>
                  </a:lnTo>
                  <a:lnTo>
                    <a:pt x="1612" y="2529"/>
                  </a:lnTo>
                  <a:lnTo>
                    <a:pt x="1516" y="2527"/>
                  </a:lnTo>
                  <a:lnTo>
                    <a:pt x="1424" y="2527"/>
                  </a:lnTo>
                  <a:lnTo>
                    <a:pt x="1329" y="2522"/>
                  </a:lnTo>
                  <a:lnTo>
                    <a:pt x="1241" y="2518"/>
                  </a:lnTo>
                  <a:lnTo>
                    <a:pt x="1152" y="2511"/>
                  </a:lnTo>
                  <a:lnTo>
                    <a:pt x="1066" y="2506"/>
                  </a:lnTo>
                  <a:lnTo>
                    <a:pt x="981" y="2496"/>
                  </a:lnTo>
                  <a:lnTo>
                    <a:pt x="899" y="2487"/>
                  </a:lnTo>
                  <a:lnTo>
                    <a:pt x="821" y="2475"/>
                  </a:lnTo>
                  <a:lnTo>
                    <a:pt x="746" y="2464"/>
                  </a:lnTo>
                  <a:lnTo>
                    <a:pt x="671" y="2447"/>
                  </a:lnTo>
                  <a:lnTo>
                    <a:pt x="599" y="2431"/>
                  </a:lnTo>
                  <a:lnTo>
                    <a:pt x="531" y="2412"/>
                  </a:lnTo>
                  <a:lnTo>
                    <a:pt x="470" y="2393"/>
                  </a:lnTo>
                  <a:lnTo>
                    <a:pt x="407" y="2370"/>
                  </a:lnTo>
                  <a:lnTo>
                    <a:pt x="352" y="2346"/>
                  </a:lnTo>
                  <a:lnTo>
                    <a:pt x="299" y="2320"/>
                  </a:lnTo>
                  <a:lnTo>
                    <a:pt x="252" y="2293"/>
                  </a:lnTo>
                  <a:lnTo>
                    <a:pt x="207" y="2262"/>
                  </a:lnTo>
                  <a:lnTo>
                    <a:pt x="169" y="2231"/>
                  </a:lnTo>
                  <a:lnTo>
                    <a:pt x="134" y="2196"/>
                  </a:lnTo>
                  <a:lnTo>
                    <a:pt x="104" y="2161"/>
                  </a:lnTo>
                  <a:lnTo>
                    <a:pt x="78" y="2121"/>
                  </a:lnTo>
                  <a:lnTo>
                    <a:pt x="57" y="2081"/>
                  </a:lnTo>
                  <a:lnTo>
                    <a:pt x="43" y="2037"/>
                  </a:lnTo>
                  <a:lnTo>
                    <a:pt x="34" y="1992"/>
                  </a:lnTo>
                  <a:lnTo>
                    <a:pt x="26" y="1943"/>
                  </a:lnTo>
                  <a:lnTo>
                    <a:pt x="20" y="1896"/>
                  </a:lnTo>
                  <a:lnTo>
                    <a:pt x="15" y="1849"/>
                  </a:lnTo>
                  <a:lnTo>
                    <a:pt x="12" y="1802"/>
                  </a:lnTo>
                  <a:lnTo>
                    <a:pt x="7" y="1755"/>
                  </a:lnTo>
                  <a:lnTo>
                    <a:pt x="5" y="1708"/>
                  </a:lnTo>
                  <a:lnTo>
                    <a:pt x="1" y="1661"/>
                  </a:lnTo>
                  <a:lnTo>
                    <a:pt x="1" y="1616"/>
                  </a:lnTo>
                  <a:lnTo>
                    <a:pt x="0" y="1569"/>
                  </a:lnTo>
                  <a:lnTo>
                    <a:pt x="0" y="1521"/>
                  </a:lnTo>
                  <a:lnTo>
                    <a:pt x="0" y="1476"/>
                  </a:lnTo>
                  <a:lnTo>
                    <a:pt x="0" y="1431"/>
                  </a:lnTo>
                  <a:lnTo>
                    <a:pt x="0" y="1384"/>
                  </a:lnTo>
                  <a:lnTo>
                    <a:pt x="3" y="1340"/>
                  </a:lnTo>
                  <a:lnTo>
                    <a:pt x="5" y="1295"/>
                  </a:lnTo>
                  <a:lnTo>
                    <a:pt x="10" y="1253"/>
                  </a:lnTo>
                  <a:lnTo>
                    <a:pt x="12" y="1208"/>
                  </a:lnTo>
                  <a:lnTo>
                    <a:pt x="15" y="1164"/>
                  </a:lnTo>
                  <a:lnTo>
                    <a:pt x="19" y="1122"/>
                  </a:lnTo>
                  <a:lnTo>
                    <a:pt x="24" y="1081"/>
                  </a:lnTo>
                  <a:lnTo>
                    <a:pt x="29" y="1039"/>
                  </a:lnTo>
                  <a:lnTo>
                    <a:pt x="34" y="997"/>
                  </a:lnTo>
                  <a:lnTo>
                    <a:pt x="40" y="955"/>
                  </a:lnTo>
                  <a:lnTo>
                    <a:pt x="47" y="917"/>
                  </a:lnTo>
                  <a:lnTo>
                    <a:pt x="52" y="875"/>
                  </a:lnTo>
                  <a:lnTo>
                    <a:pt x="57" y="837"/>
                  </a:lnTo>
                  <a:lnTo>
                    <a:pt x="64" y="797"/>
                  </a:lnTo>
                  <a:lnTo>
                    <a:pt x="71" y="760"/>
                  </a:lnTo>
                  <a:lnTo>
                    <a:pt x="78" y="723"/>
                  </a:lnTo>
                  <a:lnTo>
                    <a:pt x="87" y="687"/>
                  </a:lnTo>
                  <a:lnTo>
                    <a:pt x="94" y="650"/>
                  </a:lnTo>
                  <a:lnTo>
                    <a:pt x="102" y="617"/>
                  </a:lnTo>
                  <a:lnTo>
                    <a:pt x="108" y="580"/>
                  </a:lnTo>
                  <a:lnTo>
                    <a:pt x="116" y="547"/>
                  </a:lnTo>
                  <a:lnTo>
                    <a:pt x="123" y="512"/>
                  </a:lnTo>
                  <a:lnTo>
                    <a:pt x="132" y="481"/>
                  </a:lnTo>
                  <a:lnTo>
                    <a:pt x="137" y="450"/>
                  </a:lnTo>
                  <a:lnTo>
                    <a:pt x="146" y="418"/>
                  </a:lnTo>
                  <a:lnTo>
                    <a:pt x="153" y="389"/>
                  </a:lnTo>
                  <a:lnTo>
                    <a:pt x="162" y="363"/>
                  </a:lnTo>
                  <a:lnTo>
                    <a:pt x="169" y="333"/>
                  </a:lnTo>
                  <a:lnTo>
                    <a:pt x="176" y="307"/>
                  </a:lnTo>
                  <a:lnTo>
                    <a:pt x="183" y="281"/>
                  </a:lnTo>
                  <a:lnTo>
                    <a:pt x="191" y="258"/>
                  </a:lnTo>
                  <a:lnTo>
                    <a:pt x="197" y="232"/>
                  </a:lnTo>
                  <a:lnTo>
                    <a:pt x="205" y="211"/>
                  </a:lnTo>
                  <a:lnTo>
                    <a:pt x="210" y="188"/>
                  </a:lnTo>
                  <a:lnTo>
                    <a:pt x="219" y="169"/>
                  </a:lnTo>
                  <a:lnTo>
                    <a:pt x="224" y="148"/>
                  </a:lnTo>
                  <a:lnTo>
                    <a:pt x="230" y="129"/>
                  </a:lnTo>
                  <a:lnTo>
                    <a:pt x="235" y="112"/>
                  </a:lnTo>
                  <a:lnTo>
                    <a:pt x="242" y="96"/>
                  </a:lnTo>
                  <a:lnTo>
                    <a:pt x="247" y="80"/>
                  </a:lnTo>
                  <a:lnTo>
                    <a:pt x="252" y="66"/>
                  </a:lnTo>
                  <a:lnTo>
                    <a:pt x="258" y="54"/>
                  </a:lnTo>
                  <a:lnTo>
                    <a:pt x="263" y="44"/>
                  </a:lnTo>
                  <a:lnTo>
                    <a:pt x="264" y="31"/>
                  </a:lnTo>
                  <a:lnTo>
                    <a:pt x="268" y="23"/>
                  </a:lnTo>
                  <a:lnTo>
                    <a:pt x="271" y="16"/>
                  </a:lnTo>
                  <a:lnTo>
                    <a:pt x="275" y="11"/>
                  </a:lnTo>
                  <a:lnTo>
                    <a:pt x="278" y="2"/>
                  </a:lnTo>
                  <a:lnTo>
                    <a:pt x="280" y="0"/>
                  </a:lnTo>
                  <a:close/>
                </a:path>
              </a:pathLst>
            </a:custGeom>
            <a:solidFill>
              <a:srgbClr val="D19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7" name="Freeform 1183"/>
            <p:cNvSpPr>
              <a:spLocks/>
            </p:cNvSpPr>
            <p:nvPr/>
          </p:nvSpPr>
          <p:spPr bwMode="auto">
            <a:xfrm>
              <a:off x="7791" y="3490"/>
              <a:ext cx="1807" cy="640"/>
            </a:xfrm>
            <a:custGeom>
              <a:avLst/>
              <a:gdLst>
                <a:gd name="T0" fmla="*/ 0 w 3614"/>
                <a:gd name="T1" fmla="*/ 1215 h 1279"/>
                <a:gd name="T2" fmla="*/ 27 w 3614"/>
                <a:gd name="T3" fmla="*/ 1241 h 1279"/>
                <a:gd name="T4" fmla="*/ 51 w 3614"/>
                <a:gd name="T5" fmla="*/ 1256 h 1279"/>
                <a:gd name="T6" fmla="*/ 82 w 3614"/>
                <a:gd name="T7" fmla="*/ 1270 h 1279"/>
                <a:gd name="T8" fmla="*/ 114 w 3614"/>
                <a:gd name="T9" fmla="*/ 1277 h 1279"/>
                <a:gd name="T10" fmla="*/ 157 w 3614"/>
                <a:gd name="T11" fmla="*/ 1277 h 1279"/>
                <a:gd name="T12" fmla="*/ 236 w 3614"/>
                <a:gd name="T13" fmla="*/ 1277 h 1279"/>
                <a:gd name="T14" fmla="*/ 349 w 3614"/>
                <a:gd name="T15" fmla="*/ 1277 h 1279"/>
                <a:gd name="T16" fmla="*/ 490 w 3614"/>
                <a:gd name="T17" fmla="*/ 1277 h 1279"/>
                <a:gd name="T18" fmla="*/ 659 w 3614"/>
                <a:gd name="T19" fmla="*/ 1279 h 1279"/>
                <a:gd name="T20" fmla="*/ 842 w 3614"/>
                <a:gd name="T21" fmla="*/ 1279 h 1279"/>
                <a:gd name="T22" fmla="*/ 1046 w 3614"/>
                <a:gd name="T23" fmla="*/ 1279 h 1279"/>
                <a:gd name="T24" fmla="*/ 1262 w 3614"/>
                <a:gd name="T25" fmla="*/ 1279 h 1279"/>
                <a:gd name="T26" fmla="*/ 1489 w 3614"/>
                <a:gd name="T27" fmla="*/ 1279 h 1279"/>
                <a:gd name="T28" fmla="*/ 1719 w 3614"/>
                <a:gd name="T29" fmla="*/ 1279 h 1279"/>
                <a:gd name="T30" fmla="*/ 1949 w 3614"/>
                <a:gd name="T31" fmla="*/ 1277 h 1279"/>
                <a:gd name="T32" fmla="*/ 2176 w 3614"/>
                <a:gd name="T33" fmla="*/ 1277 h 1279"/>
                <a:gd name="T34" fmla="*/ 2397 w 3614"/>
                <a:gd name="T35" fmla="*/ 1277 h 1279"/>
                <a:gd name="T36" fmla="*/ 2604 w 3614"/>
                <a:gd name="T37" fmla="*/ 1277 h 1279"/>
                <a:gd name="T38" fmla="*/ 2801 w 3614"/>
                <a:gd name="T39" fmla="*/ 1277 h 1279"/>
                <a:gd name="T40" fmla="*/ 2976 w 3614"/>
                <a:gd name="T41" fmla="*/ 1277 h 1279"/>
                <a:gd name="T42" fmla="*/ 3129 w 3614"/>
                <a:gd name="T43" fmla="*/ 1277 h 1279"/>
                <a:gd name="T44" fmla="*/ 3253 w 3614"/>
                <a:gd name="T45" fmla="*/ 1277 h 1279"/>
                <a:gd name="T46" fmla="*/ 3347 w 3614"/>
                <a:gd name="T47" fmla="*/ 1277 h 1279"/>
                <a:gd name="T48" fmla="*/ 3408 w 3614"/>
                <a:gd name="T49" fmla="*/ 1277 h 1279"/>
                <a:gd name="T50" fmla="*/ 3431 w 3614"/>
                <a:gd name="T51" fmla="*/ 1277 h 1279"/>
                <a:gd name="T52" fmla="*/ 3446 w 3614"/>
                <a:gd name="T53" fmla="*/ 1276 h 1279"/>
                <a:gd name="T54" fmla="*/ 3488 w 3614"/>
                <a:gd name="T55" fmla="*/ 1274 h 1279"/>
                <a:gd name="T56" fmla="*/ 3540 w 3614"/>
                <a:gd name="T57" fmla="*/ 1262 h 1279"/>
                <a:gd name="T58" fmla="*/ 3588 w 3614"/>
                <a:gd name="T59" fmla="*/ 1241 h 1279"/>
                <a:gd name="T60" fmla="*/ 3612 w 3614"/>
                <a:gd name="T61" fmla="*/ 1201 h 1279"/>
                <a:gd name="T62" fmla="*/ 3610 w 3614"/>
                <a:gd name="T63" fmla="*/ 1171 h 1279"/>
                <a:gd name="T64" fmla="*/ 3601 w 3614"/>
                <a:gd name="T65" fmla="*/ 1141 h 1279"/>
                <a:gd name="T66" fmla="*/ 3589 w 3614"/>
                <a:gd name="T67" fmla="*/ 1103 h 1279"/>
                <a:gd name="T68" fmla="*/ 3572 w 3614"/>
                <a:gd name="T69" fmla="*/ 1054 h 1279"/>
                <a:gd name="T70" fmla="*/ 3553 w 3614"/>
                <a:gd name="T71" fmla="*/ 997 h 1279"/>
                <a:gd name="T72" fmla="*/ 3530 w 3614"/>
                <a:gd name="T73" fmla="*/ 932 h 1279"/>
                <a:gd name="T74" fmla="*/ 3504 w 3614"/>
                <a:gd name="T75" fmla="*/ 863 h 1279"/>
                <a:gd name="T76" fmla="*/ 3476 w 3614"/>
                <a:gd name="T77" fmla="*/ 788 h 1279"/>
                <a:gd name="T78" fmla="*/ 3446 w 3614"/>
                <a:gd name="T79" fmla="*/ 711 h 1279"/>
                <a:gd name="T80" fmla="*/ 3415 w 3614"/>
                <a:gd name="T81" fmla="*/ 633 h 1279"/>
                <a:gd name="T82" fmla="*/ 3385 w 3614"/>
                <a:gd name="T83" fmla="*/ 554 h 1279"/>
                <a:gd name="T84" fmla="*/ 3354 w 3614"/>
                <a:gd name="T85" fmla="*/ 474 h 1279"/>
                <a:gd name="T86" fmla="*/ 3323 w 3614"/>
                <a:gd name="T87" fmla="*/ 396 h 1279"/>
                <a:gd name="T88" fmla="*/ 3293 w 3614"/>
                <a:gd name="T89" fmla="*/ 321 h 1279"/>
                <a:gd name="T90" fmla="*/ 3265 w 3614"/>
                <a:gd name="T91" fmla="*/ 253 h 1279"/>
                <a:gd name="T92" fmla="*/ 3239 w 3614"/>
                <a:gd name="T93" fmla="*/ 188 h 1279"/>
                <a:gd name="T94" fmla="*/ 3216 w 3614"/>
                <a:gd name="T95" fmla="*/ 131 h 1279"/>
                <a:gd name="T96" fmla="*/ 3195 w 3614"/>
                <a:gd name="T97" fmla="*/ 82 h 1279"/>
                <a:gd name="T98" fmla="*/ 3181 w 3614"/>
                <a:gd name="T99" fmla="*/ 45 h 1279"/>
                <a:gd name="T100" fmla="*/ 3169 w 3614"/>
                <a:gd name="T101" fmla="*/ 16 h 1279"/>
                <a:gd name="T102" fmla="*/ 3164 w 3614"/>
                <a:gd name="T103"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4" h="1279">
                  <a:moveTo>
                    <a:pt x="74" y="1039"/>
                  </a:moveTo>
                  <a:lnTo>
                    <a:pt x="0" y="1213"/>
                  </a:lnTo>
                  <a:lnTo>
                    <a:pt x="0" y="1215"/>
                  </a:lnTo>
                  <a:lnTo>
                    <a:pt x="6" y="1222"/>
                  </a:lnTo>
                  <a:lnTo>
                    <a:pt x="14" y="1230"/>
                  </a:lnTo>
                  <a:lnTo>
                    <a:pt x="27" y="1241"/>
                  </a:lnTo>
                  <a:lnTo>
                    <a:pt x="32" y="1246"/>
                  </a:lnTo>
                  <a:lnTo>
                    <a:pt x="41" y="1251"/>
                  </a:lnTo>
                  <a:lnTo>
                    <a:pt x="51" y="1256"/>
                  </a:lnTo>
                  <a:lnTo>
                    <a:pt x="61" y="1262"/>
                  </a:lnTo>
                  <a:lnTo>
                    <a:pt x="72" y="1265"/>
                  </a:lnTo>
                  <a:lnTo>
                    <a:pt x="82" y="1270"/>
                  </a:lnTo>
                  <a:lnTo>
                    <a:pt x="95" y="1274"/>
                  </a:lnTo>
                  <a:lnTo>
                    <a:pt x="110" y="1277"/>
                  </a:lnTo>
                  <a:lnTo>
                    <a:pt x="114" y="1277"/>
                  </a:lnTo>
                  <a:lnTo>
                    <a:pt x="124" y="1277"/>
                  </a:lnTo>
                  <a:lnTo>
                    <a:pt x="138" y="1277"/>
                  </a:lnTo>
                  <a:lnTo>
                    <a:pt x="157" y="1277"/>
                  </a:lnTo>
                  <a:lnTo>
                    <a:pt x="178" y="1277"/>
                  </a:lnTo>
                  <a:lnTo>
                    <a:pt x="206" y="1277"/>
                  </a:lnTo>
                  <a:lnTo>
                    <a:pt x="236" y="1277"/>
                  </a:lnTo>
                  <a:lnTo>
                    <a:pt x="272" y="1277"/>
                  </a:lnTo>
                  <a:lnTo>
                    <a:pt x="307" y="1277"/>
                  </a:lnTo>
                  <a:lnTo>
                    <a:pt x="349" y="1277"/>
                  </a:lnTo>
                  <a:lnTo>
                    <a:pt x="393" y="1277"/>
                  </a:lnTo>
                  <a:lnTo>
                    <a:pt x="441" y="1277"/>
                  </a:lnTo>
                  <a:lnTo>
                    <a:pt x="490" y="1277"/>
                  </a:lnTo>
                  <a:lnTo>
                    <a:pt x="544" y="1277"/>
                  </a:lnTo>
                  <a:lnTo>
                    <a:pt x="600" y="1277"/>
                  </a:lnTo>
                  <a:lnTo>
                    <a:pt x="659" y="1279"/>
                  </a:lnTo>
                  <a:lnTo>
                    <a:pt x="717" y="1279"/>
                  </a:lnTo>
                  <a:lnTo>
                    <a:pt x="780" y="1279"/>
                  </a:lnTo>
                  <a:lnTo>
                    <a:pt x="842" y="1279"/>
                  </a:lnTo>
                  <a:lnTo>
                    <a:pt x="910" y="1279"/>
                  </a:lnTo>
                  <a:lnTo>
                    <a:pt x="977" y="1279"/>
                  </a:lnTo>
                  <a:lnTo>
                    <a:pt x="1046" y="1279"/>
                  </a:lnTo>
                  <a:lnTo>
                    <a:pt x="1118" y="1279"/>
                  </a:lnTo>
                  <a:lnTo>
                    <a:pt x="1191" y="1279"/>
                  </a:lnTo>
                  <a:lnTo>
                    <a:pt x="1262" y="1279"/>
                  </a:lnTo>
                  <a:lnTo>
                    <a:pt x="1337" y="1279"/>
                  </a:lnTo>
                  <a:lnTo>
                    <a:pt x="1412" y="1279"/>
                  </a:lnTo>
                  <a:lnTo>
                    <a:pt x="1489" y="1279"/>
                  </a:lnTo>
                  <a:lnTo>
                    <a:pt x="1564" y="1279"/>
                  </a:lnTo>
                  <a:lnTo>
                    <a:pt x="1642" y="1279"/>
                  </a:lnTo>
                  <a:lnTo>
                    <a:pt x="1719" y="1279"/>
                  </a:lnTo>
                  <a:lnTo>
                    <a:pt x="1797" y="1279"/>
                  </a:lnTo>
                  <a:lnTo>
                    <a:pt x="1872" y="1277"/>
                  </a:lnTo>
                  <a:lnTo>
                    <a:pt x="1949" y="1277"/>
                  </a:lnTo>
                  <a:lnTo>
                    <a:pt x="2024" y="1277"/>
                  </a:lnTo>
                  <a:lnTo>
                    <a:pt x="2101" y="1277"/>
                  </a:lnTo>
                  <a:lnTo>
                    <a:pt x="2176" y="1277"/>
                  </a:lnTo>
                  <a:lnTo>
                    <a:pt x="2251" y="1277"/>
                  </a:lnTo>
                  <a:lnTo>
                    <a:pt x="2324" y="1277"/>
                  </a:lnTo>
                  <a:lnTo>
                    <a:pt x="2397" y="1277"/>
                  </a:lnTo>
                  <a:lnTo>
                    <a:pt x="2467" y="1277"/>
                  </a:lnTo>
                  <a:lnTo>
                    <a:pt x="2536" y="1277"/>
                  </a:lnTo>
                  <a:lnTo>
                    <a:pt x="2604" y="1277"/>
                  </a:lnTo>
                  <a:lnTo>
                    <a:pt x="2672" y="1277"/>
                  </a:lnTo>
                  <a:lnTo>
                    <a:pt x="2737" y="1277"/>
                  </a:lnTo>
                  <a:lnTo>
                    <a:pt x="2801" y="1277"/>
                  </a:lnTo>
                  <a:lnTo>
                    <a:pt x="2862" y="1277"/>
                  </a:lnTo>
                  <a:lnTo>
                    <a:pt x="2922" y="1277"/>
                  </a:lnTo>
                  <a:lnTo>
                    <a:pt x="2976" y="1277"/>
                  </a:lnTo>
                  <a:lnTo>
                    <a:pt x="3030" y="1277"/>
                  </a:lnTo>
                  <a:lnTo>
                    <a:pt x="3080" y="1277"/>
                  </a:lnTo>
                  <a:lnTo>
                    <a:pt x="3129" y="1277"/>
                  </a:lnTo>
                  <a:lnTo>
                    <a:pt x="3173" y="1277"/>
                  </a:lnTo>
                  <a:lnTo>
                    <a:pt x="3215" y="1277"/>
                  </a:lnTo>
                  <a:lnTo>
                    <a:pt x="3253" y="1277"/>
                  </a:lnTo>
                  <a:lnTo>
                    <a:pt x="3289" y="1277"/>
                  </a:lnTo>
                  <a:lnTo>
                    <a:pt x="3319" y="1277"/>
                  </a:lnTo>
                  <a:lnTo>
                    <a:pt x="3347" y="1277"/>
                  </a:lnTo>
                  <a:lnTo>
                    <a:pt x="3371" y="1277"/>
                  </a:lnTo>
                  <a:lnTo>
                    <a:pt x="3392" y="1277"/>
                  </a:lnTo>
                  <a:lnTo>
                    <a:pt x="3408" y="1277"/>
                  </a:lnTo>
                  <a:lnTo>
                    <a:pt x="3420" y="1277"/>
                  </a:lnTo>
                  <a:lnTo>
                    <a:pt x="3427" y="1277"/>
                  </a:lnTo>
                  <a:lnTo>
                    <a:pt x="3431" y="1277"/>
                  </a:lnTo>
                  <a:lnTo>
                    <a:pt x="3431" y="1276"/>
                  </a:lnTo>
                  <a:lnTo>
                    <a:pt x="3438" y="1276"/>
                  </a:lnTo>
                  <a:lnTo>
                    <a:pt x="3446" y="1276"/>
                  </a:lnTo>
                  <a:lnTo>
                    <a:pt x="3459" y="1276"/>
                  </a:lnTo>
                  <a:lnTo>
                    <a:pt x="3472" y="1274"/>
                  </a:lnTo>
                  <a:lnTo>
                    <a:pt x="3488" y="1274"/>
                  </a:lnTo>
                  <a:lnTo>
                    <a:pt x="3506" y="1270"/>
                  </a:lnTo>
                  <a:lnTo>
                    <a:pt x="3525" y="1269"/>
                  </a:lnTo>
                  <a:lnTo>
                    <a:pt x="3540" y="1262"/>
                  </a:lnTo>
                  <a:lnTo>
                    <a:pt x="3558" y="1256"/>
                  </a:lnTo>
                  <a:lnTo>
                    <a:pt x="3572" y="1250"/>
                  </a:lnTo>
                  <a:lnTo>
                    <a:pt x="3588" y="1241"/>
                  </a:lnTo>
                  <a:lnTo>
                    <a:pt x="3598" y="1229"/>
                  </a:lnTo>
                  <a:lnTo>
                    <a:pt x="3607" y="1216"/>
                  </a:lnTo>
                  <a:lnTo>
                    <a:pt x="3612" y="1201"/>
                  </a:lnTo>
                  <a:lnTo>
                    <a:pt x="3614" y="1185"/>
                  </a:lnTo>
                  <a:lnTo>
                    <a:pt x="3612" y="1178"/>
                  </a:lnTo>
                  <a:lnTo>
                    <a:pt x="3610" y="1171"/>
                  </a:lnTo>
                  <a:lnTo>
                    <a:pt x="3607" y="1162"/>
                  </a:lnTo>
                  <a:lnTo>
                    <a:pt x="3605" y="1154"/>
                  </a:lnTo>
                  <a:lnTo>
                    <a:pt x="3601" y="1141"/>
                  </a:lnTo>
                  <a:lnTo>
                    <a:pt x="3598" y="1129"/>
                  </a:lnTo>
                  <a:lnTo>
                    <a:pt x="3593" y="1115"/>
                  </a:lnTo>
                  <a:lnTo>
                    <a:pt x="3589" y="1103"/>
                  </a:lnTo>
                  <a:lnTo>
                    <a:pt x="3582" y="1087"/>
                  </a:lnTo>
                  <a:lnTo>
                    <a:pt x="3577" y="1072"/>
                  </a:lnTo>
                  <a:lnTo>
                    <a:pt x="3572" y="1054"/>
                  </a:lnTo>
                  <a:lnTo>
                    <a:pt x="3567" y="1037"/>
                  </a:lnTo>
                  <a:lnTo>
                    <a:pt x="3560" y="1016"/>
                  </a:lnTo>
                  <a:lnTo>
                    <a:pt x="3553" y="997"/>
                  </a:lnTo>
                  <a:lnTo>
                    <a:pt x="3546" y="976"/>
                  </a:lnTo>
                  <a:lnTo>
                    <a:pt x="3539" y="957"/>
                  </a:lnTo>
                  <a:lnTo>
                    <a:pt x="3530" y="932"/>
                  </a:lnTo>
                  <a:lnTo>
                    <a:pt x="3521" y="910"/>
                  </a:lnTo>
                  <a:lnTo>
                    <a:pt x="3513" y="885"/>
                  </a:lnTo>
                  <a:lnTo>
                    <a:pt x="3504" y="863"/>
                  </a:lnTo>
                  <a:lnTo>
                    <a:pt x="3493" y="838"/>
                  </a:lnTo>
                  <a:lnTo>
                    <a:pt x="3485" y="814"/>
                  </a:lnTo>
                  <a:lnTo>
                    <a:pt x="3476" y="788"/>
                  </a:lnTo>
                  <a:lnTo>
                    <a:pt x="3467" y="763"/>
                  </a:lnTo>
                  <a:lnTo>
                    <a:pt x="3457" y="737"/>
                  </a:lnTo>
                  <a:lnTo>
                    <a:pt x="3446" y="711"/>
                  </a:lnTo>
                  <a:lnTo>
                    <a:pt x="3436" y="685"/>
                  </a:lnTo>
                  <a:lnTo>
                    <a:pt x="3425" y="659"/>
                  </a:lnTo>
                  <a:lnTo>
                    <a:pt x="3415" y="633"/>
                  </a:lnTo>
                  <a:lnTo>
                    <a:pt x="3405" y="606"/>
                  </a:lnTo>
                  <a:lnTo>
                    <a:pt x="3394" y="580"/>
                  </a:lnTo>
                  <a:lnTo>
                    <a:pt x="3385" y="554"/>
                  </a:lnTo>
                  <a:lnTo>
                    <a:pt x="3375" y="526"/>
                  </a:lnTo>
                  <a:lnTo>
                    <a:pt x="3364" y="500"/>
                  </a:lnTo>
                  <a:lnTo>
                    <a:pt x="3354" y="474"/>
                  </a:lnTo>
                  <a:lnTo>
                    <a:pt x="3343" y="448"/>
                  </a:lnTo>
                  <a:lnTo>
                    <a:pt x="3333" y="422"/>
                  </a:lnTo>
                  <a:lnTo>
                    <a:pt x="3323" y="396"/>
                  </a:lnTo>
                  <a:lnTo>
                    <a:pt x="3312" y="369"/>
                  </a:lnTo>
                  <a:lnTo>
                    <a:pt x="3303" y="347"/>
                  </a:lnTo>
                  <a:lnTo>
                    <a:pt x="3293" y="321"/>
                  </a:lnTo>
                  <a:lnTo>
                    <a:pt x="3282" y="298"/>
                  </a:lnTo>
                  <a:lnTo>
                    <a:pt x="3274" y="274"/>
                  </a:lnTo>
                  <a:lnTo>
                    <a:pt x="3265" y="253"/>
                  </a:lnTo>
                  <a:lnTo>
                    <a:pt x="3255" y="230"/>
                  </a:lnTo>
                  <a:lnTo>
                    <a:pt x="3248" y="209"/>
                  </a:lnTo>
                  <a:lnTo>
                    <a:pt x="3239" y="188"/>
                  </a:lnTo>
                  <a:lnTo>
                    <a:pt x="3232" y="169"/>
                  </a:lnTo>
                  <a:lnTo>
                    <a:pt x="3223" y="148"/>
                  </a:lnTo>
                  <a:lnTo>
                    <a:pt x="3216" y="131"/>
                  </a:lnTo>
                  <a:lnTo>
                    <a:pt x="3208" y="113"/>
                  </a:lnTo>
                  <a:lnTo>
                    <a:pt x="3202" y="98"/>
                  </a:lnTo>
                  <a:lnTo>
                    <a:pt x="3195" y="82"/>
                  </a:lnTo>
                  <a:lnTo>
                    <a:pt x="3190" y="68"/>
                  </a:lnTo>
                  <a:lnTo>
                    <a:pt x="3185" y="56"/>
                  </a:lnTo>
                  <a:lnTo>
                    <a:pt x="3181" y="45"/>
                  </a:lnTo>
                  <a:lnTo>
                    <a:pt x="3176" y="33"/>
                  </a:lnTo>
                  <a:lnTo>
                    <a:pt x="3173" y="24"/>
                  </a:lnTo>
                  <a:lnTo>
                    <a:pt x="3169" y="16"/>
                  </a:lnTo>
                  <a:lnTo>
                    <a:pt x="3167" y="10"/>
                  </a:lnTo>
                  <a:lnTo>
                    <a:pt x="3164" y="2"/>
                  </a:lnTo>
                  <a:lnTo>
                    <a:pt x="3164" y="0"/>
                  </a:lnTo>
                  <a:lnTo>
                    <a:pt x="661" y="28"/>
                  </a:lnTo>
                  <a:lnTo>
                    <a:pt x="74" y="1039"/>
                  </a:lnTo>
                  <a:close/>
                </a:path>
              </a:pathLst>
            </a:custGeom>
            <a:solidFill>
              <a:srgbClr val="B08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8" name="Freeform 1184"/>
            <p:cNvSpPr>
              <a:spLocks/>
            </p:cNvSpPr>
            <p:nvPr/>
          </p:nvSpPr>
          <p:spPr bwMode="auto">
            <a:xfrm>
              <a:off x="9321" y="2577"/>
              <a:ext cx="522" cy="558"/>
            </a:xfrm>
            <a:custGeom>
              <a:avLst/>
              <a:gdLst>
                <a:gd name="T0" fmla="*/ 27 w 1044"/>
                <a:gd name="T1" fmla="*/ 374 h 1117"/>
                <a:gd name="T2" fmla="*/ 81 w 1044"/>
                <a:gd name="T3" fmla="*/ 374 h 1117"/>
                <a:gd name="T4" fmla="*/ 129 w 1044"/>
                <a:gd name="T5" fmla="*/ 373 h 1117"/>
                <a:gd name="T6" fmla="*/ 176 w 1044"/>
                <a:gd name="T7" fmla="*/ 373 h 1117"/>
                <a:gd name="T8" fmla="*/ 217 w 1044"/>
                <a:gd name="T9" fmla="*/ 24 h 1117"/>
                <a:gd name="T10" fmla="*/ 237 w 1044"/>
                <a:gd name="T11" fmla="*/ 8 h 1117"/>
                <a:gd name="T12" fmla="*/ 284 w 1044"/>
                <a:gd name="T13" fmla="*/ 5 h 1117"/>
                <a:gd name="T14" fmla="*/ 312 w 1044"/>
                <a:gd name="T15" fmla="*/ 1 h 1117"/>
                <a:gd name="T16" fmla="*/ 342 w 1044"/>
                <a:gd name="T17" fmla="*/ 1 h 1117"/>
                <a:gd name="T18" fmla="*/ 372 w 1044"/>
                <a:gd name="T19" fmla="*/ 0 h 1117"/>
                <a:gd name="T20" fmla="*/ 401 w 1044"/>
                <a:gd name="T21" fmla="*/ 0 h 1117"/>
                <a:gd name="T22" fmla="*/ 450 w 1044"/>
                <a:gd name="T23" fmla="*/ 3 h 1117"/>
                <a:gd name="T24" fmla="*/ 483 w 1044"/>
                <a:gd name="T25" fmla="*/ 17 h 1117"/>
                <a:gd name="T26" fmla="*/ 490 w 1044"/>
                <a:gd name="T27" fmla="*/ 50 h 1117"/>
                <a:gd name="T28" fmla="*/ 490 w 1044"/>
                <a:gd name="T29" fmla="*/ 75 h 1117"/>
                <a:gd name="T30" fmla="*/ 488 w 1044"/>
                <a:gd name="T31" fmla="*/ 108 h 1117"/>
                <a:gd name="T32" fmla="*/ 488 w 1044"/>
                <a:gd name="T33" fmla="*/ 151 h 1117"/>
                <a:gd name="T34" fmla="*/ 488 w 1044"/>
                <a:gd name="T35" fmla="*/ 204 h 1117"/>
                <a:gd name="T36" fmla="*/ 487 w 1044"/>
                <a:gd name="T37" fmla="*/ 258 h 1117"/>
                <a:gd name="T38" fmla="*/ 487 w 1044"/>
                <a:gd name="T39" fmla="*/ 319 h 1117"/>
                <a:gd name="T40" fmla="*/ 487 w 1044"/>
                <a:gd name="T41" fmla="*/ 385 h 1117"/>
                <a:gd name="T42" fmla="*/ 487 w 1044"/>
                <a:gd name="T43" fmla="*/ 455 h 1117"/>
                <a:gd name="T44" fmla="*/ 487 w 1044"/>
                <a:gd name="T45" fmla="*/ 524 h 1117"/>
                <a:gd name="T46" fmla="*/ 485 w 1044"/>
                <a:gd name="T47" fmla="*/ 594 h 1117"/>
                <a:gd name="T48" fmla="*/ 485 w 1044"/>
                <a:gd name="T49" fmla="*/ 664 h 1117"/>
                <a:gd name="T50" fmla="*/ 485 w 1044"/>
                <a:gd name="T51" fmla="*/ 733 h 1117"/>
                <a:gd name="T52" fmla="*/ 483 w 1044"/>
                <a:gd name="T53" fmla="*/ 796 h 1117"/>
                <a:gd name="T54" fmla="*/ 483 w 1044"/>
                <a:gd name="T55" fmla="*/ 859 h 1117"/>
                <a:gd name="T56" fmla="*/ 483 w 1044"/>
                <a:gd name="T57" fmla="*/ 916 h 1117"/>
                <a:gd name="T58" fmla="*/ 483 w 1044"/>
                <a:gd name="T59" fmla="*/ 967 h 1117"/>
                <a:gd name="T60" fmla="*/ 483 w 1044"/>
                <a:gd name="T61" fmla="*/ 1010 h 1117"/>
                <a:gd name="T62" fmla="*/ 483 w 1044"/>
                <a:gd name="T63" fmla="*/ 1045 h 1117"/>
                <a:gd name="T64" fmla="*/ 483 w 1044"/>
                <a:gd name="T65" fmla="*/ 1080 h 1117"/>
                <a:gd name="T66" fmla="*/ 1041 w 1044"/>
                <a:gd name="T67" fmla="*/ 1094 h 1117"/>
                <a:gd name="T68" fmla="*/ 1032 w 1044"/>
                <a:gd name="T69" fmla="*/ 1117 h 1117"/>
                <a:gd name="T70" fmla="*/ 0 w 1044"/>
                <a:gd name="T71" fmla="*/ 1091 h 1117"/>
                <a:gd name="T72" fmla="*/ 225 w 1044"/>
                <a:gd name="T73" fmla="*/ 613 h 1117"/>
                <a:gd name="T74" fmla="*/ 196 w 1044"/>
                <a:gd name="T75" fmla="*/ 613 h 1117"/>
                <a:gd name="T76" fmla="*/ 166 w 1044"/>
                <a:gd name="T77" fmla="*/ 615 h 1117"/>
                <a:gd name="T78" fmla="*/ 133 w 1044"/>
                <a:gd name="T79" fmla="*/ 617 h 1117"/>
                <a:gd name="T80" fmla="*/ 100 w 1044"/>
                <a:gd name="T81" fmla="*/ 618 h 1117"/>
                <a:gd name="T82" fmla="*/ 63 w 1044"/>
                <a:gd name="T83" fmla="*/ 620 h 1117"/>
                <a:gd name="T84" fmla="*/ 23 w 1044"/>
                <a:gd name="T85" fmla="*/ 622 h 1117"/>
                <a:gd name="T86" fmla="*/ 0 w 1044"/>
                <a:gd name="T87" fmla="*/ 37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4" h="1117">
                  <a:moveTo>
                    <a:pt x="0" y="374"/>
                  </a:moveTo>
                  <a:lnTo>
                    <a:pt x="9" y="374"/>
                  </a:lnTo>
                  <a:lnTo>
                    <a:pt x="27" y="374"/>
                  </a:lnTo>
                  <a:lnTo>
                    <a:pt x="44" y="374"/>
                  </a:lnTo>
                  <a:lnTo>
                    <a:pt x="61" y="374"/>
                  </a:lnTo>
                  <a:lnTo>
                    <a:pt x="81" y="374"/>
                  </a:lnTo>
                  <a:lnTo>
                    <a:pt x="96" y="373"/>
                  </a:lnTo>
                  <a:lnTo>
                    <a:pt x="114" y="373"/>
                  </a:lnTo>
                  <a:lnTo>
                    <a:pt x="129" y="373"/>
                  </a:lnTo>
                  <a:lnTo>
                    <a:pt x="147" y="373"/>
                  </a:lnTo>
                  <a:lnTo>
                    <a:pt x="161" y="373"/>
                  </a:lnTo>
                  <a:lnTo>
                    <a:pt x="176" y="373"/>
                  </a:lnTo>
                  <a:lnTo>
                    <a:pt x="192" y="373"/>
                  </a:lnTo>
                  <a:lnTo>
                    <a:pt x="208" y="373"/>
                  </a:lnTo>
                  <a:lnTo>
                    <a:pt x="217" y="24"/>
                  </a:lnTo>
                  <a:lnTo>
                    <a:pt x="220" y="15"/>
                  </a:lnTo>
                  <a:lnTo>
                    <a:pt x="229" y="12"/>
                  </a:lnTo>
                  <a:lnTo>
                    <a:pt x="237" y="8"/>
                  </a:lnTo>
                  <a:lnTo>
                    <a:pt x="251" y="8"/>
                  </a:lnTo>
                  <a:lnTo>
                    <a:pt x="267" y="5"/>
                  </a:lnTo>
                  <a:lnTo>
                    <a:pt x="284" y="5"/>
                  </a:lnTo>
                  <a:lnTo>
                    <a:pt x="293" y="3"/>
                  </a:lnTo>
                  <a:lnTo>
                    <a:pt x="302" y="3"/>
                  </a:lnTo>
                  <a:lnTo>
                    <a:pt x="312" y="1"/>
                  </a:lnTo>
                  <a:lnTo>
                    <a:pt x="323" y="1"/>
                  </a:lnTo>
                  <a:lnTo>
                    <a:pt x="332" y="1"/>
                  </a:lnTo>
                  <a:lnTo>
                    <a:pt x="342" y="1"/>
                  </a:lnTo>
                  <a:lnTo>
                    <a:pt x="352" y="1"/>
                  </a:lnTo>
                  <a:lnTo>
                    <a:pt x="363" y="1"/>
                  </a:lnTo>
                  <a:lnTo>
                    <a:pt x="372" y="0"/>
                  </a:lnTo>
                  <a:lnTo>
                    <a:pt x="382" y="0"/>
                  </a:lnTo>
                  <a:lnTo>
                    <a:pt x="391" y="0"/>
                  </a:lnTo>
                  <a:lnTo>
                    <a:pt x="401" y="0"/>
                  </a:lnTo>
                  <a:lnTo>
                    <a:pt x="419" y="0"/>
                  </a:lnTo>
                  <a:lnTo>
                    <a:pt x="436" y="3"/>
                  </a:lnTo>
                  <a:lnTo>
                    <a:pt x="450" y="3"/>
                  </a:lnTo>
                  <a:lnTo>
                    <a:pt x="464" y="7"/>
                  </a:lnTo>
                  <a:lnTo>
                    <a:pt x="474" y="12"/>
                  </a:lnTo>
                  <a:lnTo>
                    <a:pt x="483" y="17"/>
                  </a:lnTo>
                  <a:lnTo>
                    <a:pt x="492" y="35"/>
                  </a:lnTo>
                  <a:lnTo>
                    <a:pt x="490" y="40"/>
                  </a:lnTo>
                  <a:lnTo>
                    <a:pt x="490" y="50"/>
                  </a:lnTo>
                  <a:lnTo>
                    <a:pt x="490" y="55"/>
                  </a:lnTo>
                  <a:lnTo>
                    <a:pt x="490" y="64"/>
                  </a:lnTo>
                  <a:lnTo>
                    <a:pt x="490" y="75"/>
                  </a:lnTo>
                  <a:lnTo>
                    <a:pt x="490" y="85"/>
                  </a:lnTo>
                  <a:lnTo>
                    <a:pt x="488" y="96"/>
                  </a:lnTo>
                  <a:lnTo>
                    <a:pt x="488" y="108"/>
                  </a:lnTo>
                  <a:lnTo>
                    <a:pt x="488" y="120"/>
                  </a:lnTo>
                  <a:lnTo>
                    <a:pt x="488" y="136"/>
                  </a:lnTo>
                  <a:lnTo>
                    <a:pt x="488" y="151"/>
                  </a:lnTo>
                  <a:lnTo>
                    <a:pt x="488" y="167"/>
                  </a:lnTo>
                  <a:lnTo>
                    <a:pt x="488" y="184"/>
                  </a:lnTo>
                  <a:lnTo>
                    <a:pt x="488" y="204"/>
                  </a:lnTo>
                  <a:lnTo>
                    <a:pt x="487" y="219"/>
                  </a:lnTo>
                  <a:lnTo>
                    <a:pt x="487" y="238"/>
                  </a:lnTo>
                  <a:lnTo>
                    <a:pt x="487" y="258"/>
                  </a:lnTo>
                  <a:lnTo>
                    <a:pt x="487" y="279"/>
                  </a:lnTo>
                  <a:lnTo>
                    <a:pt x="487" y="298"/>
                  </a:lnTo>
                  <a:lnTo>
                    <a:pt x="487" y="319"/>
                  </a:lnTo>
                  <a:lnTo>
                    <a:pt x="487" y="341"/>
                  </a:lnTo>
                  <a:lnTo>
                    <a:pt x="487" y="364"/>
                  </a:lnTo>
                  <a:lnTo>
                    <a:pt x="487" y="385"/>
                  </a:lnTo>
                  <a:lnTo>
                    <a:pt x="487" y="407"/>
                  </a:lnTo>
                  <a:lnTo>
                    <a:pt x="487" y="430"/>
                  </a:lnTo>
                  <a:lnTo>
                    <a:pt x="487" y="455"/>
                  </a:lnTo>
                  <a:lnTo>
                    <a:pt x="487" y="477"/>
                  </a:lnTo>
                  <a:lnTo>
                    <a:pt x="487" y="502"/>
                  </a:lnTo>
                  <a:lnTo>
                    <a:pt x="487" y="524"/>
                  </a:lnTo>
                  <a:lnTo>
                    <a:pt x="487" y="549"/>
                  </a:lnTo>
                  <a:lnTo>
                    <a:pt x="485" y="571"/>
                  </a:lnTo>
                  <a:lnTo>
                    <a:pt x="485" y="594"/>
                  </a:lnTo>
                  <a:lnTo>
                    <a:pt x="485" y="617"/>
                  </a:lnTo>
                  <a:lnTo>
                    <a:pt x="485" y="641"/>
                  </a:lnTo>
                  <a:lnTo>
                    <a:pt x="485" y="664"/>
                  </a:lnTo>
                  <a:lnTo>
                    <a:pt x="485" y="686"/>
                  </a:lnTo>
                  <a:lnTo>
                    <a:pt x="485" y="709"/>
                  </a:lnTo>
                  <a:lnTo>
                    <a:pt x="485" y="733"/>
                  </a:lnTo>
                  <a:lnTo>
                    <a:pt x="483" y="754"/>
                  </a:lnTo>
                  <a:lnTo>
                    <a:pt x="483" y="775"/>
                  </a:lnTo>
                  <a:lnTo>
                    <a:pt x="483" y="796"/>
                  </a:lnTo>
                  <a:lnTo>
                    <a:pt x="483" y="819"/>
                  </a:lnTo>
                  <a:lnTo>
                    <a:pt x="483" y="838"/>
                  </a:lnTo>
                  <a:lnTo>
                    <a:pt x="483" y="859"/>
                  </a:lnTo>
                  <a:lnTo>
                    <a:pt x="483" y="878"/>
                  </a:lnTo>
                  <a:lnTo>
                    <a:pt x="483" y="899"/>
                  </a:lnTo>
                  <a:lnTo>
                    <a:pt x="483" y="916"/>
                  </a:lnTo>
                  <a:lnTo>
                    <a:pt x="483" y="934"/>
                  </a:lnTo>
                  <a:lnTo>
                    <a:pt x="483" y="949"/>
                  </a:lnTo>
                  <a:lnTo>
                    <a:pt x="483" y="967"/>
                  </a:lnTo>
                  <a:lnTo>
                    <a:pt x="483" y="981"/>
                  </a:lnTo>
                  <a:lnTo>
                    <a:pt x="483" y="997"/>
                  </a:lnTo>
                  <a:lnTo>
                    <a:pt x="483" y="1010"/>
                  </a:lnTo>
                  <a:lnTo>
                    <a:pt x="483" y="1024"/>
                  </a:lnTo>
                  <a:lnTo>
                    <a:pt x="483" y="1035"/>
                  </a:lnTo>
                  <a:lnTo>
                    <a:pt x="483" y="1045"/>
                  </a:lnTo>
                  <a:lnTo>
                    <a:pt x="483" y="1054"/>
                  </a:lnTo>
                  <a:lnTo>
                    <a:pt x="483" y="1064"/>
                  </a:lnTo>
                  <a:lnTo>
                    <a:pt x="483" y="1080"/>
                  </a:lnTo>
                  <a:lnTo>
                    <a:pt x="483" y="1091"/>
                  </a:lnTo>
                  <a:lnTo>
                    <a:pt x="1032" y="1091"/>
                  </a:lnTo>
                  <a:lnTo>
                    <a:pt x="1041" y="1094"/>
                  </a:lnTo>
                  <a:lnTo>
                    <a:pt x="1044" y="1103"/>
                  </a:lnTo>
                  <a:lnTo>
                    <a:pt x="1041" y="1112"/>
                  </a:lnTo>
                  <a:lnTo>
                    <a:pt x="1032" y="1117"/>
                  </a:lnTo>
                  <a:lnTo>
                    <a:pt x="248" y="1117"/>
                  </a:lnTo>
                  <a:lnTo>
                    <a:pt x="0" y="1117"/>
                  </a:lnTo>
                  <a:lnTo>
                    <a:pt x="0" y="1091"/>
                  </a:lnTo>
                  <a:lnTo>
                    <a:pt x="234" y="1091"/>
                  </a:lnTo>
                  <a:lnTo>
                    <a:pt x="225" y="615"/>
                  </a:lnTo>
                  <a:lnTo>
                    <a:pt x="225" y="613"/>
                  </a:lnTo>
                  <a:lnTo>
                    <a:pt x="215" y="613"/>
                  </a:lnTo>
                  <a:lnTo>
                    <a:pt x="206" y="613"/>
                  </a:lnTo>
                  <a:lnTo>
                    <a:pt x="196" y="613"/>
                  </a:lnTo>
                  <a:lnTo>
                    <a:pt x="187" y="615"/>
                  </a:lnTo>
                  <a:lnTo>
                    <a:pt x="176" y="615"/>
                  </a:lnTo>
                  <a:lnTo>
                    <a:pt x="166" y="615"/>
                  </a:lnTo>
                  <a:lnTo>
                    <a:pt x="156" y="615"/>
                  </a:lnTo>
                  <a:lnTo>
                    <a:pt x="145" y="617"/>
                  </a:lnTo>
                  <a:lnTo>
                    <a:pt x="133" y="617"/>
                  </a:lnTo>
                  <a:lnTo>
                    <a:pt x="122" y="617"/>
                  </a:lnTo>
                  <a:lnTo>
                    <a:pt x="110" y="617"/>
                  </a:lnTo>
                  <a:lnTo>
                    <a:pt x="100" y="618"/>
                  </a:lnTo>
                  <a:lnTo>
                    <a:pt x="88" y="618"/>
                  </a:lnTo>
                  <a:lnTo>
                    <a:pt x="75" y="620"/>
                  </a:lnTo>
                  <a:lnTo>
                    <a:pt x="63" y="620"/>
                  </a:lnTo>
                  <a:lnTo>
                    <a:pt x="51" y="622"/>
                  </a:lnTo>
                  <a:lnTo>
                    <a:pt x="37" y="622"/>
                  </a:lnTo>
                  <a:lnTo>
                    <a:pt x="23" y="622"/>
                  </a:lnTo>
                  <a:lnTo>
                    <a:pt x="9" y="622"/>
                  </a:lnTo>
                  <a:lnTo>
                    <a:pt x="0" y="624"/>
                  </a:lnTo>
                  <a:lnTo>
                    <a:pt x="0" y="374"/>
                  </a:lnTo>
                  <a:close/>
                </a:path>
              </a:pathLst>
            </a:custGeom>
            <a:solidFill>
              <a:srgbClr val="5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9" name="Freeform 1185"/>
            <p:cNvSpPr>
              <a:spLocks/>
            </p:cNvSpPr>
            <p:nvPr/>
          </p:nvSpPr>
          <p:spPr bwMode="auto">
            <a:xfrm>
              <a:off x="7701" y="865"/>
              <a:ext cx="1620" cy="2270"/>
            </a:xfrm>
            <a:custGeom>
              <a:avLst/>
              <a:gdLst>
                <a:gd name="T0" fmla="*/ 3049 w 3240"/>
                <a:gd name="T1" fmla="*/ 4061 h 4542"/>
                <a:gd name="T2" fmla="*/ 3077 w 3240"/>
                <a:gd name="T3" fmla="*/ 4209 h 4542"/>
                <a:gd name="T4" fmla="*/ 3111 w 3240"/>
                <a:gd name="T5" fmla="*/ 4448 h 4542"/>
                <a:gd name="T6" fmla="*/ 1090 w 3240"/>
                <a:gd name="T7" fmla="*/ 4516 h 4542"/>
                <a:gd name="T8" fmla="*/ 1114 w 3240"/>
                <a:gd name="T9" fmla="*/ 4320 h 4542"/>
                <a:gd name="T10" fmla="*/ 1400 w 3240"/>
                <a:gd name="T11" fmla="*/ 3505 h 4542"/>
                <a:gd name="T12" fmla="*/ 1529 w 3240"/>
                <a:gd name="T13" fmla="*/ 3507 h 4542"/>
                <a:gd name="T14" fmla="*/ 1605 w 3240"/>
                <a:gd name="T15" fmla="*/ 3369 h 4542"/>
                <a:gd name="T16" fmla="*/ 1470 w 3240"/>
                <a:gd name="T17" fmla="*/ 3291 h 4542"/>
                <a:gd name="T18" fmla="*/ 1285 w 3240"/>
                <a:gd name="T19" fmla="*/ 3182 h 4542"/>
                <a:gd name="T20" fmla="*/ 1135 w 3240"/>
                <a:gd name="T21" fmla="*/ 3005 h 4542"/>
                <a:gd name="T22" fmla="*/ 1135 w 3240"/>
                <a:gd name="T23" fmla="*/ 2820 h 4542"/>
                <a:gd name="T24" fmla="*/ 1259 w 3240"/>
                <a:gd name="T25" fmla="*/ 2670 h 4542"/>
                <a:gd name="T26" fmla="*/ 1253 w 3240"/>
                <a:gd name="T27" fmla="*/ 2456 h 4542"/>
                <a:gd name="T28" fmla="*/ 1222 w 3240"/>
                <a:gd name="T29" fmla="*/ 2266 h 4542"/>
                <a:gd name="T30" fmla="*/ 959 w 3240"/>
                <a:gd name="T31" fmla="*/ 2322 h 4542"/>
                <a:gd name="T32" fmla="*/ 802 w 3240"/>
                <a:gd name="T33" fmla="*/ 2245 h 4542"/>
                <a:gd name="T34" fmla="*/ 757 w 3240"/>
                <a:gd name="T35" fmla="*/ 2097 h 4542"/>
                <a:gd name="T36" fmla="*/ 823 w 3240"/>
                <a:gd name="T37" fmla="*/ 1900 h 4542"/>
                <a:gd name="T38" fmla="*/ 945 w 3240"/>
                <a:gd name="T39" fmla="*/ 1722 h 4542"/>
                <a:gd name="T40" fmla="*/ 931 w 3240"/>
                <a:gd name="T41" fmla="*/ 1595 h 4542"/>
                <a:gd name="T42" fmla="*/ 893 w 3240"/>
                <a:gd name="T43" fmla="*/ 1438 h 4542"/>
                <a:gd name="T44" fmla="*/ 765 w 3240"/>
                <a:gd name="T45" fmla="*/ 1335 h 4542"/>
                <a:gd name="T46" fmla="*/ 785 w 3240"/>
                <a:gd name="T47" fmla="*/ 1170 h 4542"/>
                <a:gd name="T48" fmla="*/ 886 w 3240"/>
                <a:gd name="T49" fmla="*/ 1147 h 4542"/>
                <a:gd name="T50" fmla="*/ 924 w 3240"/>
                <a:gd name="T51" fmla="*/ 1013 h 4542"/>
                <a:gd name="T52" fmla="*/ 920 w 3240"/>
                <a:gd name="T53" fmla="*/ 819 h 4542"/>
                <a:gd name="T54" fmla="*/ 948 w 3240"/>
                <a:gd name="T55" fmla="*/ 656 h 4542"/>
                <a:gd name="T56" fmla="*/ 1077 w 3240"/>
                <a:gd name="T57" fmla="*/ 518 h 4542"/>
                <a:gd name="T58" fmla="*/ 1201 w 3240"/>
                <a:gd name="T59" fmla="*/ 387 h 4542"/>
                <a:gd name="T60" fmla="*/ 1351 w 3240"/>
                <a:gd name="T61" fmla="*/ 253 h 4542"/>
                <a:gd name="T62" fmla="*/ 1497 w 3240"/>
                <a:gd name="T63" fmla="*/ 152 h 4542"/>
                <a:gd name="T64" fmla="*/ 1687 w 3240"/>
                <a:gd name="T65" fmla="*/ 124 h 4542"/>
                <a:gd name="T66" fmla="*/ 1890 w 3240"/>
                <a:gd name="T67" fmla="*/ 129 h 4542"/>
                <a:gd name="T68" fmla="*/ 2092 w 3240"/>
                <a:gd name="T69" fmla="*/ 140 h 4542"/>
                <a:gd name="T70" fmla="*/ 2243 w 3240"/>
                <a:gd name="T71" fmla="*/ 136 h 4542"/>
                <a:gd name="T72" fmla="*/ 2172 w 3240"/>
                <a:gd name="T73" fmla="*/ 0 h 4542"/>
                <a:gd name="T74" fmla="*/ 2404 w 3240"/>
                <a:gd name="T75" fmla="*/ 135 h 4542"/>
                <a:gd name="T76" fmla="*/ 2559 w 3240"/>
                <a:gd name="T77" fmla="*/ 375 h 4542"/>
                <a:gd name="T78" fmla="*/ 2639 w 3240"/>
                <a:gd name="T79" fmla="*/ 635 h 4542"/>
                <a:gd name="T80" fmla="*/ 2656 w 3240"/>
                <a:gd name="T81" fmla="*/ 835 h 4542"/>
                <a:gd name="T82" fmla="*/ 2756 w 3240"/>
                <a:gd name="T83" fmla="*/ 872 h 4542"/>
                <a:gd name="T84" fmla="*/ 2963 w 3240"/>
                <a:gd name="T85" fmla="*/ 887 h 4542"/>
                <a:gd name="T86" fmla="*/ 3111 w 3240"/>
                <a:gd name="T87" fmla="*/ 1032 h 4542"/>
                <a:gd name="T88" fmla="*/ 3124 w 3240"/>
                <a:gd name="T89" fmla="*/ 1234 h 4542"/>
                <a:gd name="T90" fmla="*/ 3056 w 3240"/>
                <a:gd name="T91" fmla="*/ 1466 h 4542"/>
                <a:gd name="T92" fmla="*/ 2927 w 3240"/>
                <a:gd name="T93" fmla="*/ 1614 h 4542"/>
                <a:gd name="T94" fmla="*/ 2772 w 3240"/>
                <a:gd name="T95" fmla="*/ 1750 h 4542"/>
                <a:gd name="T96" fmla="*/ 2637 w 3240"/>
                <a:gd name="T97" fmla="*/ 1882 h 4542"/>
                <a:gd name="T98" fmla="*/ 2529 w 3240"/>
                <a:gd name="T99" fmla="*/ 2008 h 4542"/>
                <a:gd name="T100" fmla="*/ 2454 w 3240"/>
                <a:gd name="T101" fmla="*/ 2214 h 4542"/>
                <a:gd name="T102" fmla="*/ 2440 w 3240"/>
                <a:gd name="T103" fmla="*/ 2428 h 4542"/>
                <a:gd name="T104" fmla="*/ 2311 w 3240"/>
                <a:gd name="T105" fmla="*/ 2456 h 4542"/>
                <a:gd name="T106" fmla="*/ 2313 w 3240"/>
                <a:gd name="T107" fmla="*/ 2609 h 4542"/>
                <a:gd name="T108" fmla="*/ 2245 w 3240"/>
                <a:gd name="T109" fmla="*/ 2801 h 4542"/>
                <a:gd name="T110" fmla="*/ 2310 w 3240"/>
                <a:gd name="T111" fmla="*/ 2944 h 4542"/>
                <a:gd name="T112" fmla="*/ 2378 w 3240"/>
                <a:gd name="T113" fmla="*/ 3108 h 4542"/>
                <a:gd name="T114" fmla="*/ 2486 w 3240"/>
                <a:gd name="T115" fmla="*/ 3236 h 4542"/>
                <a:gd name="T116" fmla="*/ 2637 w 3240"/>
                <a:gd name="T117" fmla="*/ 3372 h 4542"/>
                <a:gd name="T118" fmla="*/ 2799 w 3240"/>
                <a:gd name="T119" fmla="*/ 3522 h 4542"/>
                <a:gd name="T120" fmla="*/ 2925 w 3240"/>
                <a:gd name="T121" fmla="*/ 3658 h 4542"/>
                <a:gd name="T122" fmla="*/ 3019 w 3240"/>
                <a:gd name="T123" fmla="*/ 3803 h 4542"/>
                <a:gd name="T124" fmla="*/ 3232 w 3240"/>
                <a:gd name="T125" fmla="*/ 3799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0" h="4542">
                  <a:moveTo>
                    <a:pt x="3240" y="4049"/>
                  </a:moveTo>
                  <a:lnTo>
                    <a:pt x="3235" y="4049"/>
                  </a:lnTo>
                  <a:lnTo>
                    <a:pt x="3219" y="4049"/>
                  </a:lnTo>
                  <a:lnTo>
                    <a:pt x="3206" y="4049"/>
                  </a:lnTo>
                  <a:lnTo>
                    <a:pt x="3192" y="4049"/>
                  </a:lnTo>
                  <a:lnTo>
                    <a:pt x="3178" y="4050"/>
                  </a:lnTo>
                  <a:lnTo>
                    <a:pt x="3162" y="4050"/>
                  </a:lnTo>
                  <a:lnTo>
                    <a:pt x="3146" y="4050"/>
                  </a:lnTo>
                  <a:lnTo>
                    <a:pt x="3131" y="4050"/>
                  </a:lnTo>
                  <a:lnTo>
                    <a:pt x="3115" y="4050"/>
                  </a:lnTo>
                  <a:lnTo>
                    <a:pt x="3097" y="4050"/>
                  </a:lnTo>
                  <a:lnTo>
                    <a:pt x="3082" y="4050"/>
                  </a:lnTo>
                  <a:lnTo>
                    <a:pt x="3064" y="4050"/>
                  </a:lnTo>
                  <a:lnTo>
                    <a:pt x="3049" y="4052"/>
                  </a:lnTo>
                  <a:lnTo>
                    <a:pt x="3049" y="4061"/>
                  </a:lnTo>
                  <a:lnTo>
                    <a:pt x="3050" y="4071"/>
                  </a:lnTo>
                  <a:lnTo>
                    <a:pt x="3052" y="4080"/>
                  </a:lnTo>
                  <a:lnTo>
                    <a:pt x="3056" y="4090"/>
                  </a:lnTo>
                  <a:lnTo>
                    <a:pt x="3056" y="4099"/>
                  </a:lnTo>
                  <a:lnTo>
                    <a:pt x="3057" y="4110"/>
                  </a:lnTo>
                  <a:lnTo>
                    <a:pt x="3059" y="4120"/>
                  </a:lnTo>
                  <a:lnTo>
                    <a:pt x="3063" y="4130"/>
                  </a:lnTo>
                  <a:lnTo>
                    <a:pt x="3063" y="4139"/>
                  </a:lnTo>
                  <a:lnTo>
                    <a:pt x="3064" y="4150"/>
                  </a:lnTo>
                  <a:lnTo>
                    <a:pt x="3066" y="4158"/>
                  </a:lnTo>
                  <a:lnTo>
                    <a:pt x="3070" y="4169"/>
                  </a:lnTo>
                  <a:lnTo>
                    <a:pt x="3070" y="4178"/>
                  </a:lnTo>
                  <a:lnTo>
                    <a:pt x="3071" y="4188"/>
                  </a:lnTo>
                  <a:lnTo>
                    <a:pt x="3073" y="4198"/>
                  </a:lnTo>
                  <a:lnTo>
                    <a:pt x="3077" y="4209"/>
                  </a:lnTo>
                  <a:lnTo>
                    <a:pt x="3078" y="4226"/>
                  </a:lnTo>
                  <a:lnTo>
                    <a:pt x="3082" y="4246"/>
                  </a:lnTo>
                  <a:lnTo>
                    <a:pt x="3084" y="4263"/>
                  </a:lnTo>
                  <a:lnTo>
                    <a:pt x="3087" y="4282"/>
                  </a:lnTo>
                  <a:lnTo>
                    <a:pt x="3089" y="4300"/>
                  </a:lnTo>
                  <a:lnTo>
                    <a:pt x="3092" y="4317"/>
                  </a:lnTo>
                  <a:lnTo>
                    <a:pt x="3096" y="4334"/>
                  </a:lnTo>
                  <a:lnTo>
                    <a:pt x="3099" y="4352"/>
                  </a:lnTo>
                  <a:lnTo>
                    <a:pt x="3101" y="4366"/>
                  </a:lnTo>
                  <a:lnTo>
                    <a:pt x="3103" y="4381"/>
                  </a:lnTo>
                  <a:lnTo>
                    <a:pt x="3104" y="4395"/>
                  </a:lnTo>
                  <a:lnTo>
                    <a:pt x="3108" y="4411"/>
                  </a:lnTo>
                  <a:lnTo>
                    <a:pt x="3108" y="4423"/>
                  </a:lnTo>
                  <a:lnTo>
                    <a:pt x="3111" y="4435"/>
                  </a:lnTo>
                  <a:lnTo>
                    <a:pt x="3111" y="4448"/>
                  </a:lnTo>
                  <a:lnTo>
                    <a:pt x="3115" y="4460"/>
                  </a:lnTo>
                  <a:lnTo>
                    <a:pt x="3115" y="4469"/>
                  </a:lnTo>
                  <a:lnTo>
                    <a:pt x="3117" y="4479"/>
                  </a:lnTo>
                  <a:lnTo>
                    <a:pt x="3118" y="4486"/>
                  </a:lnTo>
                  <a:lnTo>
                    <a:pt x="3120" y="4495"/>
                  </a:lnTo>
                  <a:lnTo>
                    <a:pt x="3122" y="4507"/>
                  </a:lnTo>
                  <a:lnTo>
                    <a:pt x="3124" y="4516"/>
                  </a:lnTo>
                  <a:lnTo>
                    <a:pt x="3240" y="4516"/>
                  </a:lnTo>
                  <a:lnTo>
                    <a:pt x="3240" y="4542"/>
                  </a:lnTo>
                  <a:lnTo>
                    <a:pt x="12" y="4542"/>
                  </a:lnTo>
                  <a:lnTo>
                    <a:pt x="4" y="4537"/>
                  </a:lnTo>
                  <a:lnTo>
                    <a:pt x="0" y="4528"/>
                  </a:lnTo>
                  <a:lnTo>
                    <a:pt x="4" y="4519"/>
                  </a:lnTo>
                  <a:lnTo>
                    <a:pt x="12" y="4516"/>
                  </a:lnTo>
                  <a:lnTo>
                    <a:pt x="1090" y="4516"/>
                  </a:lnTo>
                  <a:lnTo>
                    <a:pt x="1090" y="4507"/>
                  </a:lnTo>
                  <a:lnTo>
                    <a:pt x="1090" y="4498"/>
                  </a:lnTo>
                  <a:lnTo>
                    <a:pt x="1091" y="4488"/>
                  </a:lnTo>
                  <a:lnTo>
                    <a:pt x="1093" y="4477"/>
                  </a:lnTo>
                  <a:lnTo>
                    <a:pt x="1093" y="4463"/>
                  </a:lnTo>
                  <a:lnTo>
                    <a:pt x="1095" y="4451"/>
                  </a:lnTo>
                  <a:lnTo>
                    <a:pt x="1097" y="4435"/>
                  </a:lnTo>
                  <a:lnTo>
                    <a:pt x="1100" y="4422"/>
                  </a:lnTo>
                  <a:lnTo>
                    <a:pt x="1102" y="4404"/>
                  </a:lnTo>
                  <a:lnTo>
                    <a:pt x="1105" y="4387"/>
                  </a:lnTo>
                  <a:lnTo>
                    <a:pt x="1107" y="4367"/>
                  </a:lnTo>
                  <a:lnTo>
                    <a:pt x="1110" y="4350"/>
                  </a:lnTo>
                  <a:lnTo>
                    <a:pt x="1110" y="4340"/>
                  </a:lnTo>
                  <a:lnTo>
                    <a:pt x="1112" y="4331"/>
                  </a:lnTo>
                  <a:lnTo>
                    <a:pt x="1114" y="4320"/>
                  </a:lnTo>
                  <a:lnTo>
                    <a:pt x="1116" y="4312"/>
                  </a:lnTo>
                  <a:lnTo>
                    <a:pt x="1116" y="4301"/>
                  </a:lnTo>
                  <a:lnTo>
                    <a:pt x="1117" y="4293"/>
                  </a:lnTo>
                  <a:lnTo>
                    <a:pt x="1119" y="4282"/>
                  </a:lnTo>
                  <a:lnTo>
                    <a:pt x="1123" y="4273"/>
                  </a:lnTo>
                  <a:lnTo>
                    <a:pt x="1123" y="4272"/>
                  </a:lnTo>
                  <a:lnTo>
                    <a:pt x="1123" y="4270"/>
                  </a:lnTo>
                  <a:lnTo>
                    <a:pt x="1116" y="3524"/>
                  </a:lnTo>
                  <a:lnTo>
                    <a:pt x="1119" y="3514"/>
                  </a:lnTo>
                  <a:lnTo>
                    <a:pt x="1128" y="3510"/>
                  </a:lnTo>
                  <a:lnTo>
                    <a:pt x="1386" y="3493"/>
                  </a:lnTo>
                  <a:lnTo>
                    <a:pt x="1389" y="3491"/>
                  </a:lnTo>
                  <a:lnTo>
                    <a:pt x="1395" y="3496"/>
                  </a:lnTo>
                  <a:lnTo>
                    <a:pt x="1398" y="3500"/>
                  </a:lnTo>
                  <a:lnTo>
                    <a:pt x="1400" y="3505"/>
                  </a:lnTo>
                  <a:lnTo>
                    <a:pt x="1407" y="3651"/>
                  </a:lnTo>
                  <a:lnTo>
                    <a:pt x="1415" y="3639"/>
                  </a:lnTo>
                  <a:lnTo>
                    <a:pt x="1424" y="3629"/>
                  </a:lnTo>
                  <a:lnTo>
                    <a:pt x="1433" y="3618"/>
                  </a:lnTo>
                  <a:lnTo>
                    <a:pt x="1442" y="3608"/>
                  </a:lnTo>
                  <a:lnTo>
                    <a:pt x="1450" y="3597"/>
                  </a:lnTo>
                  <a:lnTo>
                    <a:pt x="1459" y="3587"/>
                  </a:lnTo>
                  <a:lnTo>
                    <a:pt x="1468" y="3576"/>
                  </a:lnTo>
                  <a:lnTo>
                    <a:pt x="1478" y="3566"/>
                  </a:lnTo>
                  <a:lnTo>
                    <a:pt x="1485" y="3555"/>
                  </a:lnTo>
                  <a:lnTo>
                    <a:pt x="1496" y="3545"/>
                  </a:lnTo>
                  <a:lnTo>
                    <a:pt x="1503" y="3534"/>
                  </a:lnTo>
                  <a:lnTo>
                    <a:pt x="1513" y="3526"/>
                  </a:lnTo>
                  <a:lnTo>
                    <a:pt x="1520" y="3515"/>
                  </a:lnTo>
                  <a:lnTo>
                    <a:pt x="1529" y="3507"/>
                  </a:lnTo>
                  <a:lnTo>
                    <a:pt x="1537" y="3498"/>
                  </a:lnTo>
                  <a:lnTo>
                    <a:pt x="1546" y="3491"/>
                  </a:lnTo>
                  <a:lnTo>
                    <a:pt x="1553" y="3480"/>
                  </a:lnTo>
                  <a:lnTo>
                    <a:pt x="1560" y="3474"/>
                  </a:lnTo>
                  <a:lnTo>
                    <a:pt x="1567" y="3465"/>
                  </a:lnTo>
                  <a:lnTo>
                    <a:pt x="1576" y="3458"/>
                  </a:lnTo>
                  <a:lnTo>
                    <a:pt x="1588" y="3442"/>
                  </a:lnTo>
                  <a:lnTo>
                    <a:pt x="1602" y="3430"/>
                  </a:lnTo>
                  <a:lnTo>
                    <a:pt x="1612" y="3416"/>
                  </a:lnTo>
                  <a:lnTo>
                    <a:pt x="1625" y="3406"/>
                  </a:lnTo>
                  <a:lnTo>
                    <a:pt x="1633" y="3395"/>
                  </a:lnTo>
                  <a:lnTo>
                    <a:pt x="1644" y="3388"/>
                  </a:lnTo>
                  <a:lnTo>
                    <a:pt x="1630" y="3381"/>
                  </a:lnTo>
                  <a:lnTo>
                    <a:pt x="1618" y="3376"/>
                  </a:lnTo>
                  <a:lnTo>
                    <a:pt x="1605" y="3369"/>
                  </a:lnTo>
                  <a:lnTo>
                    <a:pt x="1595" y="3364"/>
                  </a:lnTo>
                  <a:lnTo>
                    <a:pt x="1585" y="3357"/>
                  </a:lnTo>
                  <a:lnTo>
                    <a:pt x="1574" y="3350"/>
                  </a:lnTo>
                  <a:lnTo>
                    <a:pt x="1564" y="3345"/>
                  </a:lnTo>
                  <a:lnTo>
                    <a:pt x="1557" y="3339"/>
                  </a:lnTo>
                  <a:lnTo>
                    <a:pt x="1541" y="3325"/>
                  </a:lnTo>
                  <a:lnTo>
                    <a:pt x="1532" y="3317"/>
                  </a:lnTo>
                  <a:lnTo>
                    <a:pt x="1525" y="3308"/>
                  </a:lnTo>
                  <a:lnTo>
                    <a:pt x="1524" y="3306"/>
                  </a:lnTo>
                  <a:lnTo>
                    <a:pt x="1520" y="3303"/>
                  </a:lnTo>
                  <a:lnTo>
                    <a:pt x="1520" y="3299"/>
                  </a:lnTo>
                  <a:lnTo>
                    <a:pt x="1506" y="3297"/>
                  </a:lnTo>
                  <a:lnTo>
                    <a:pt x="1494" y="3297"/>
                  </a:lnTo>
                  <a:lnTo>
                    <a:pt x="1482" y="3294"/>
                  </a:lnTo>
                  <a:lnTo>
                    <a:pt x="1470" y="3291"/>
                  </a:lnTo>
                  <a:lnTo>
                    <a:pt x="1457" y="3287"/>
                  </a:lnTo>
                  <a:lnTo>
                    <a:pt x="1447" y="3284"/>
                  </a:lnTo>
                  <a:lnTo>
                    <a:pt x="1435" y="3278"/>
                  </a:lnTo>
                  <a:lnTo>
                    <a:pt x="1422" y="3273"/>
                  </a:lnTo>
                  <a:lnTo>
                    <a:pt x="1410" y="3266"/>
                  </a:lnTo>
                  <a:lnTo>
                    <a:pt x="1398" y="3261"/>
                  </a:lnTo>
                  <a:lnTo>
                    <a:pt x="1384" y="3252"/>
                  </a:lnTo>
                  <a:lnTo>
                    <a:pt x="1372" y="3245"/>
                  </a:lnTo>
                  <a:lnTo>
                    <a:pt x="1360" y="3236"/>
                  </a:lnTo>
                  <a:lnTo>
                    <a:pt x="1347" y="3230"/>
                  </a:lnTo>
                  <a:lnTo>
                    <a:pt x="1334" y="3221"/>
                  </a:lnTo>
                  <a:lnTo>
                    <a:pt x="1323" y="3212"/>
                  </a:lnTo>
                  <a:lnTo>
                    <a:pt x="1309" y="3203"/>
                  </a:lnTo>
                  <a:lnTo>
                    <a:pt x="1299" y="3195"/>
                  </a:lnTo>
                  <a:lnTo>
                    <a:pt x="1285" y="3182"/>
                  </a:lnTo>
                  <a:lnTo>
                    <a:pt x="1273" y="3172"/>
                  </a:lnTo>
                  <a:lnTo>
                    <a:pt x="1260" y="3162"/>
                  </a:lnTo>
                  <a:lnTo>
                    <a:pt x="1250" y="3151"/>
                  </a:lnTo>
                  <a:lnTo>
                    <a:pt x="1238" y="3139"/>
                  </a:lnTo>
                  <a:lnTo>
                    <a:pt x="1227" y="3127"/>
                  </a:lnTo>
                  <a:lnTo>
                    <a:pt x="1217" y="3115"/>
                  </a:lnTo>
                  <a:lnTo>
                    <a:pt x="1206" y="3104"/>
                  </a:lnTo>
                  <a:lnTo>
                    <a:pt x="1196" y="3090"/>
                  </a:lnTo>
                  <a:lnTo>
                    <a:pt x="1185" y="3078"/>
                  </a:lnTo>
                  <a:lnTo>
                    <a:pt x="1175" y="3066"/>
                  </a:lnTo>
                  <a:lnTo>
                    <a:pt x="1166" y="3054"/>
                  </a:lnTo>
                  <a:lnTo>
                    <a:pt x="1156" y="3040"/>
                  </a:lnTo>
                  <a:lnTo>
                    <a:pt x="1149" y="3029"/>
                  </a:lnTo>
                  <a:lnTo>
                    <a:pt x="1140" y="3015"/>
                  </a:lnTo>
                  <a:lnTo>
                    <a:pt x="1135" y="3005"/>
                  </a:lnTo>
                  <a:lnTo>
                    <a:pt x="1128" y="2993"/>
                  </a:lnTo>
                  <a:lnTo>
                    <a:pt x="1123" y="2980"/>
                  </a:lnTo>
                  <a:lnTo>
                    <a:pt x="1117" y="2970"/>
                  </a:lnTo>
                  <a:lnTo>
                    <a:pt x="1114" y="2961"/>
                  </a:lnTo>
                  <a:lnTo>
                    <a:pt x="1109" y="2951"/>
                  </a:lnTo>
                  <a:lnTo>
                    <a:pt x="1107" y="2940"/>
                  </a:lnTo>
                  <a:lnTo>
                    <a:pt x="1105" y="2932"/>
                  </a:lnTo>
                  <a:lnTo>
                    <a:pt x="1105" y="2923"/>
                  </a:lnTo>
                  <a:lnTo>
                    <a:pt x="1103" y="2905"/>
                  </a:lnTo>
                  <a:lnTo>
                    <a:pt x="1105" y="2890"/>
                  </a:lnTo>
                  <a:lnTo>
                    <a:pt x="1109" y="2874"/>
                  </a:lnTo>
                  <a:lnTo>
                    <a:pt x="1114" y="2860"/>
                  </a:lnTo>
                  <a:lnTo>
                    <a:pt x="1119" y="2844"/>
                  </a:lnTo>
                  <a:lnTo>
                    <a:pt x="1126" y="2832"/>
                  </a:lnTo>
                  <a:lnTo>
                    <a:pt x="1135" y="2820"/>
                  </a:lnTo>
                  <a:lnTo>
                    <a:pt x="1145" y="2810"/>
                  </a:lnTo>
                  <a:lnTo>
                    <a:pt x="1156" y="2799"/>
                  </a:lnTo>
                  <a:lnTo>
                    <a:pt x="1166" y="2789"/>
                  </a:lnTo>
                  <a:lnTo>
                    <a:pt x="1177" y="2778"/>
                  </a:lnTo>
                  <a:lnTo>
                    <a:pt x="1189" y="2769"/>
                  </a:lnTo>
                  <a:lnTo>
                    <a:pt x="1198" y="2759"/>
                  </a:lnTo>
                  <a:lnTo>
                    <a:pt x="1206" y="2749"/>
                  </a:lnTo>
                  <a:lnTo>
                    <a:pt x="1215" y="2738"/>
                  </a:lnTo>
                  <a:lnTo>
                    <a:pt x="1225" y="2729"/>
                  </a:lnTo>
                  <a:lnTo>
                    <a:pt x="1232" y="2719"/>
                  </a:lnTo>
                  <a:lnTo>
                    <a:pt x="1241" y="2708"/>
                  </a:lnTo>
                  <a:lnTo>
                    <a:pt x="1248" y="2698"/>
                  </a:lnTo>
                  <a:lnTo>
                    <a:pt x="1255" y="2689"/>
                  </a:lnTo>
                  <a:lnTo>
                    <a:pt x="1257" y="2679"/>
                  </a:lnTo>
                  <a:lnTo>
                    <a:pt x="1259" y="2670"/>
                  </a:lnTo>
                  <a:lnTo>
                    <a:pt x="1260" y="2660"/>
                  </a:lnTo>
                  <a:lnTo>
                    <a:pt x="1264" y="2649"/>
                  </a:lnTo>
                  <a:lnTo>
                    <a:pt x="1264" y="2635"/>
                  </a:lnTo>
                  <a:lnTo>
                    <a:pt x="1264" y="2623"/>
                  </a:lnTo>
                  <a:lnTo>
                    <a:pt x="1264" y="2609"/>
                  </a:lnTo>
                  <a:lnTo>
                    <a:pt x="1266" y="2597"/>
                  </a:lnTo>
                  <a:lnTo>
                    <a:pt x="1264" y="2581"/>
                  </a:lnTo>
                  <a:lnTo>
                    <a:pt x="1264" y="2566"/>
                  </a:lnTo>
                  <a:lnTo>
                    <a:pt x="1262" y="2550"/>
                  </a:lnTo>
                  <a:lnTo>
                    <a:pt x="1262" y="2536"/>
                  </a:lnTo>
                  <a:lnTo>
                    <a:pt x="1260" y="2520"/>
                  </a:lnTo>
                  <a:lnTo>
                    <a:pt x="1259" y="2505"/>
                  </a:lnTo>
                  <a:lnTo>
                    <a:pt x="1257" y="2489"/>
                  </a:lnTo>
                  <a:lnTo>
                    <a:pt x="1257" y="2473"/>
                  </a:lnTo>
                  <a:lnTo>
                    <a:pt x="1253" y="2456"/>
                  </a:lnTo>
                  <a:lnTo>
                    <a:pt x="1252" y="2440"/>
                  </a:lnTo>
                  <a:lnTo>
                    <a:pt x="1248" y="2424"/>
                  </a:lnTo>
                  <a:lnTo>
                    <a:pt x="1246" y="2409"/>
                  </a:lnTo>
                  <a:lnTo>
                    <a:pt x="1243" y="2393"/>
                  </a:lnTo>
                  <a:lnTo>
                    <a:pt x="1241" y="2377"/>
                  </a:lnTo>
                  <a:lnTo>
                    <a:pt x="1239" y="2362"/>
                  </a:lnTo>
                  <a:lnTo>
                    <a:pt x="1238" y="2349"/>
                  </a:lnTo>
                  <a:lnTo>
                    <a:pt x="1234" y="2334"/>
                  </a:lnTo>
                  <a:lnTo>
                    <a:pt x="1232" y="2322"/>
                  </a:lnTo>
                  <a:lnTo>
                    <a:pt x="1229" y="2309"/>
                  </a:lnTo>
                  <a:lnTo>
                    <a:pt x="1227" y="2299"/>
                  </a:lnTo>
                  <a:lnTo>
                    <a:pt x="1225" y="2288"/>
                  </a:lnTo>
                  <a:lnTo>
                    <a:pt x="1224" y="2280"/>
                  </a:lnTo>
                  <a:lnTo>
                    <a:pt x="1222" y="2271"/>
                  </a:lnTo>
                  <a:lnTo>
                    <a:pt x="1222" y="2266"/>
                  </a:lnTo>
                  <a:lnTo>
                    <a:pt x="1205" y="2271"/>
                  </a:lnTo>
                  <a:lnTo>
                    <a:pt x="1187" y="2278"/>
                  </a:lnTo>
                  <a:lnTo>
                    <a:pt x="1170" y="2285"/>
                  </a:lnTo>
                  <a:lnTo>
                    <a:pt x="1154" y="2292"/>
                  </a:lnTo>
                  <a:lnTo>
                    <a:pt x="1135" y="2297"/>
                  </a:lnTo>
                  <a:lnTo>
                    <a:pt x="1119" y="2302"/>
                  </a:lnTo>
                  <a:lnTo>
                    <a:pt x="1100" y="2308"/>
                  </a:lnTo>
                  <a:lnTo>
                    <a:pt x="1084" y="2313"/>
                  </a:lnTo>
                  <a:lnTo>
                    <a:pt x="1065" y="2315"/>
                  </a:lnTo>
                  <a:lnTo>
                    <a:pt x="1048" y="2318"/>
                  </a:lnTo>
                  <a:lnTo>
                    <a:pt x="1029" y="2320"/>
                  </a:lnTo>
                  <a:lnTo>
                    <a:pt x="1011" y="2323"/>
                  </a:lnTo>
                  <a:lnTo>
                    <a:pt x="994" y="2323"/>
                  </a:lnTo>
                  <a:lnTo>
                    <a:pt x="976" y="2323"/>
                  </a:lnTo>
                  <a:lnTo>
                    <a:pt x="959" y="2322"/>
                  </a:lnTo>
                  <a:lnTo>
                    <a:pt x="943" y="2322"/>
                  </a:lnTo>
                  <a:lnTo>
                    <a:pt x="929" y="2318"/>
                  </a:lnTo>
                  <a:lnTo>
                    <a:pt x="917" y="2315"/>
                  </a:lnTo>
                  <a:lnTo>
                    <a:pt x="907" y="2311"/>
                  </a:lnTo>
                  <a:lnTo>
                    <a:pt x="896" y="2309"/>
                  </a:lnTo>
                  <a:lnTo>
                    <a:pt x="884" y="2304"/>
                  </a:lnTo>
                  <a:lnTo>
                    <a:pt x="873" y="2299"/>
                  </a:lnTo>
                  <a:lnTo>
                    <a:pt x="865" y="2294"/>
                  </a:lnTo>
                  <a:lnTo>
                    <a:pt x="856" y="2290"/>
                  </a:lnTo>
                  <a:lnTo>
                    <a:pt x="846" y="2283"/>
                  </a:lnTo>
                  <a:lnTo>
                    <a:pt x="835" y="2276"/>
                  </a:lnTo>
                  <a:lnTo>
                    <a:pt x="826" y="2269"/>
                  </a:lnTo>
                  <a:lnTo>
                    <a:pt x="819" y="2262"/>
                  </a:lnTo>
                  <a:lnTo>
                    <a:pt x="809" y="2254"/>
                  </a:lnTo>
                  <a:lnTo>
                    <a:pt x="802" y="2245"/>
                  </a:lnTo>
                  <a:lnTo>
                    <a:pt x="795" y="2236"/>
                  </a:lnTo>
                  <a:lnTo>
                    <a:pt x="790" y="2227"/>
                  </a:lnTo>
                  <a:lnTo>
                    <a:pt x="783" y="2217"/>
                  </a:lnTo>
                  <a:lnTo>
                    <a:pt x="778" y="2208"/>
                  </a:lnTo>
                  <a:lnTo>
                    <a:pt x="774" y="2200"/>
                  </a:lnTo>
                  <a:lnTo>
                    <a:pt x="771" y="2191"/>
                  </a:lnTo>
                  <a:lnTo>
                    <a:pt x="765" y="2180"/>
                  </a:lnTo>
                  <a:lnTo>
                    <a:pt x="764" y="2172"/>
                  </a:lnTo>
                  <a:lnTo>
                    <a:pt x="760" y="2161"/>
                  </a:lnTo>
                  <a:lnTo>
                    <a:pt x="760" y="2153"/>
                  </a:lnTo>
                  <a:lnTo>
                    <a:pt x="758" y="2140"/>
                  </a:lnTo>
                  <a:lnTo>
                    <a:pt x="757" y="2130"/>
                  </a:lnTo>
                  <a:lnTo>
                    <a:pt x="757" y="2119"/>
                  </a:lnTo>
                  <a:lnTo>
                    <a:pt x="757" y="2109"/>
                  </a:lnTo>
                  <a:lnTo>
                    <a:pt x="757" y="2097"/>
                  </a:lnTo>
                  <a:lnTo>
                    <a:pt x="758" y="2085"/>
                  </a:lnTo>
                  <a:lnTo>
                    <a:pt x="760" y="2072"/>
                  </a:lnTo>
                  <a:lnTo>
                    <a:pt x="764" y="2062"/>
                  </a:lnTo>
                  <a:lnTo>
                    <a:pt x="765" y="2046"/>
                  </a:lnTo>
                  <a:lnTo>
                    <a:pt x="769" y="2034"/>
                  </a:lnTo>
                  <a:lnTo>
                    <a:pt x="772" y="2018"/>
                  </a:lnTo>
                  <a:lnTo>
                    <a:pt x="778" y="2006"/>
                  </a:lnTo>
                  <a:lnTo>
                    <a:pt x="781" y="1992"/>
                  </a:lnTo>
                  <a:lnTo>
                    <a:pt x="786" y="1980"/>
                  </a:lnTo>
                  <a:lnTo>
                    <a:pt x="791" y="1966"/>
                  </a:lnTo>
                  <a:lnTo>
                    <a:pt x="798" y="1954"/>
                  </a:lnTo>
                  <a:lnTo>
                    <a:pt x="804" y="1938"/>
                  </a:lnTo>
                  <a:lnTo>
                    <a:pt x="809" y="1926"/>
                  </a:lnTo>
                  <a:lnTo>
                    <a:pt x="816" y="1912"/>
                  </a:lnTo>
                  <a:lnTo>
                    <a:pt x="823" y="1900"/>
                  </a:lnTo>
                  <a:lnTo>
                    <a:pt x="830" y="1886"/>
                  </a:lnTo>
                  <a:lnTo>
                    <a:pt x="839" y="1874"/>
                  </a:lnTo>
                  <a:lnTo>
                    <a:pt x="846" y="1860"/>
                  </a:lnTo>
                  <a:lnTo>
                    <a:pt x="854" y="1849"/>
                  </a:lnTo>
                  <a:lnTo>
                    <a:pt x="861" y="1835"/>
                  </a:lnTo>
                  <a:lnTo>
                    <a:pt x="870" y="1823"/>
                  </a:lnTo>
                  <a:lnTo>
                    <a:pt x="877" y="1811"/>
                  </a:lnTo>
                  <a:lnTo>
                    <a:pt x="886" y="1799"/>
                  </a:lnTo>
                  <a:lnTo>
                    <a:pt x="893" y="1787"/>
                  </a:lnTo>
                  <a:lnTo>
                    <a:pt x="903" y="1776"/>
                  </a:lnTo>
                  <a:lnTo>
                    <a:pt x="910" y="1766"/>
                  </a:lnTo>
                  <a:lnTo>
                    <a:pt x="920" y="1755"/>
                  </a:lnTo>
                  <a:lnTo>
                    <a:pt x="927" y="1743"/>
                  </a:lnTo>
                  <a:lnTo>
                    <a:pt x="936" y="1733"/>
                  </a:lnTo>
                  <a:lnTo>
                    <a:pt x="945" y="1722"/>
                  </a:lnTo>
                  <a:lnTo>
                    <a:pt x="954" y="1713"/>
                  </a:lnTo>
                  <a:lnTo>
                    <a:pt x="961" y="1703"/>
                  </a:lnTo>
                  <a:lnTo>
                    <a:pt x="969" y="1694"/>
                  </a:lnTo>
                  <a:lnTo>
                    <a:pt x="978" y="1686"/>
                  </a:lnTo>
                  <a:lnTo>
                    <a:pt x="987" y="1679"/>
                  </a:lnTo>
                  <a:lnTo>
                    <a:pt x="980" y="1679"/>
                  </a:lnTo>
                  <a:lnTo>
                    <a:pt x="974" y="1679"/>
                  </a:lnTo>
                  <a:lnTo>
                    <a:pt x="966" y="1670"/>
                  </a:lnTo>
                  <a:lnTo>
                    <a:pt x="959" y="1659"/>
                  </a:lnTo>
                  <a:lnTo>
                    <a:pt x="950" y="1645"/>
                  </a:lnTo>
                  <a:lnTo>
                    <a:pt x="945" y="1632"/>
                  </a:lnTo>
                  <a:lnTo>
                    <a:pt x="940" y="1623"/>
                  </a:lnTo>
                  <a:lnTo>
                    <a:pt x="936" y="1614"/>
                  </a:lnTo>
                  <a:lnTo>
                    <a:pt x="933" y="1604"/>
                  </a:lnTo>
                  <a:lnTo>
                    <a:pt x="931" y="1595"/>
                  </a:lnTo>
                  <a:lnTo>
                    <a:pt x="927" y="1584"/>
                  </a:lnTo>
                  <a:lnTo>
                    <a:pt x="926" y="1574"/>
                  </a:lnTo>
                  <a:lnTo>
                    <a:pt x="922" y="1564"/>
                  </a:lnTo>
                  <a:lnTo>
                    <a:pt x="920" y="1555"/>
                  </a:lnTo>
                  <a:lnTo>
                    <a:pt x="915" y="1543"/>
                  </a:lnTo>
                  <a:lnTo>
                    <a:pt x="913" y="1532"/>
                  </a:lnTo>
                  <a:lnTo>
                    <a:pt x="910" y="1520"/>
                  </a:lnTo>
                  <a:lnTo>
                    <a:pt x="908" y="1510"/>
                  </a:lnTo>
                  <a:lnTo>
                    <a:pt x="905" y="1499"/>
                  </a:lnTo>
                  <a:lnTo>
                    <a:pt x="903" y="1489"/>
                  </a:lnTo>
                  <a:lnTo>
                    <a:pt x="900" y="1478"/>
                  </a:lnTo>
                  <a:lnTo>
                    <a:pt x="900" y="1468"/>
                  </a:lnTo>
                  <a:lnTo>
                    <a:pt x="896" y="1457"/>
                  </a:lnTo>
                  <a:lnTo>
                    <a:pt x="894" y="1447"/>
                  </a:lnTo>
                  <a:lnTo>
                    <a:pt x="893" y="1438"/>
                  </a:lnTo>
                  <a:lnTo>
                    <a:pt x="893" y="1429"/>
                  </a:lnTo>
                  <a:lnTo>
                    <a:pt x="889" y="1414"/>
                  </a:lnTo>
                  <a:lnTo>
                    <a:pt x="889" y="1400"/>
                  </a:lnTo>
                  <a:lnTo>
                    <a:pt x="872" y="1401"/>
                  </a:lnTo>
                  <a:lnTo>
                    <a:pt x="856" y="1403"/>
                  </a:lnTo>
                  <a:lnTo>
                    <a:pt x="840" y="1403"/>
                  </a:lnTo>
                  <a:lnTo>
                    <a:pt x="826" y="1403"/>
                  </a:lnTo>
                  <a:lnTo>
                    <a:pt x="816" y="1400"/>
                  </a:lnTo>
                  <a:lnTo>
                    <a:pt x="807" y="1398"/>
                  </a:lnTo>
                  <a:lnTo>
                    <a:pt x="798" y="1395"/>
                  </a:lnTo>
                  <a:lnTo>
                    <a:pt x="791" y="1391"/>
                  </a:lnTo>
                  <a:lnTo>
                    <a:pt x="779" y="1381"/>
                  </a:lnTo>
                  <a:lnTo>
                    <a:pt x="772" y="1368"/>
                  </a:lnTo>
                  <a:lnTo>
                    <a:pt x="765" y="1351"/>
                  </a:lnTo>
                  <a:lnTo>
                    <a:pt x="765" y="1335"/>
                  </a:lnTo>
                  <a:lnTo>
                    <a:pt x="769" y="1316"/>
                  </a:lnTo>
                  <a:lnTo>
                    <a:pt x="776" y="1299"/>
                  </a:lnTo>
                  <a:lnTo>
                    <a:pt x="778" y="1288"/>
                  </a:lnTo>
                  <a:lnTo>
                    <a:pt x="783" y="1278"/>
                  </a:lnTo>
                  <a:lnTo>
                    <a:pt x="788" y="1267"/>
                  </a:lnTo>
                  <a:lnTo>
                    <a:pt x="793" y="1259"/>
                  </a:lnTo>
                  <a:lnTo>
                    <a:pt x="798" y="1248"/>
                  </a:lnTo>
                  <a:lnTo>
                    <a:pt x="804" y="1238"/>
                  </a:lnTo>
                  <a:lnTo>
                    <a:pt x="811" y="1227"/>
                  </a:lnTo>
                  <a:lnTo>
                    <a:pt x="818" y="1218"/>
                  </a:lnTo>
                  <a:lnTo>
                    <a:pt x="823" y="1201"/>
                  </a:lnTo>
                  <a:lnTo>
                    <a:pt x="825" y="1187"/>
                  </a:lnTo>
                  <a:lnTo>
                    <a:pt x="812" y="1177"/>
                  </a:lnTo>
                  <a:lnTo>
                    <a:pt x="798" y="1171"/>
                  </a:lnTo>
                  <a:lnTo>
                    <a:pt x="785" y="1170"/>
                  </a:lnTo>
                  <a:lnTo>
                    <a:pt x="774" y="1170"/>
                  </a:lnTo>
                  <a:lnTo>
                    <a:pt x="764" y="1164"/>
                  </a:lnTo>
                  <a:lnTo>
                    <a:pt x="760" y="1156"/>
                  </a:lnTo>
                  <a:lnTo>
                    <a:pt x="764" y="1145"/>
                  </a:lnTo>
                  <a:lnTo>
                    <a:pt x="772" y="1142"/>
                  </a:lnTo>
                  <a:lnTo>
                    <a:pt x="781" y="1140"/>
                  </a:lnTo>
                  <a:lnTo>
                    <a:pt x="791" y="1138"/>
                  </a:lnTo>
                  <a:lnTo>
                    <a:pt x="802" y="1138"/>
                  </a:lnTo>
                  <a:lnTo>
                    <a:pt x="812" y="1138"/>
                  </a:lnTo>
                  <a:lnTo>
                    <a:pt x="821" y="1138"/>
                  </a:lnTo>
                  <a:lnTo>
                    <a:pt x="832" y="1138"/>
                  </a:lnTo>
                  <a:lnTo>
                    <a:pt x="840" y="1140"/>
                  </a:lnTo>
                  <a:lnTo>
                    <a:pt x="851" y="1142"/>
                  </a:lnTo>
                  <a:lnTo>
                    <a:pt x="868" y="1142"/>
                  </a:lnTo>
                  <a:lnTo>
                    <a:pt x="886" y="1147"/>
                  </a:lnTo>
                  <a:lnTo>
                    <a:pt x="901" y="1151"/>
                  </a:lnTo>
                  <a:lnTo>
                    <a:pt x="919" y="1157"/>
                  </a:lnTo>
                  <a:lnTo>
                    <a:pt x="919" y="1151"/>
                  </a:lnTo>
                  <a:lnTo>
                    <a:pt x="920" y="1145"/>
                  </a:lnTo>
                  <a:lnTo>
                    <a:pt x="922" y="1138"/>
                  </a:lnTo>
                  <a:lnTo>
                    <a:pt x="924" y="1130"/>
                  </a:lnTo>
                  <a:lnTo>
                    <a:pt x="924" y="1119"/>
                  </a:lnTo>
                  <a:lnTo>
                    <a:pt x="924" y="1109"/>
                  </a:lnTo>
                  <a:lnTo>
                    <a:pt x="924" y="1097"/>
                  </a:lnTo>
                  <a:lnTo>
                    <a:pt x="926" y="1084"/>
                  </a:lnTo>
                  <a:lnTo>
                    <a:pt x="924" y="1070"/>
                  </a:lnTo>
                  <a:lnTo>
                    <a:pt x="924" y="1056"/>
                  </a:lnTo>
                  <a:lnTo>
                    <a:pt x="924" y="1042"/>
                  </a:lnTo>
                  <a:lnTo>
                    <a:pt x="924" y="1029"/>
                  </a:lnTo>
                  <a:lnTo>
                    <a:pt x="924" y="1013"/>
                  </a:lnTo>
                  <a:lnTo>
                    <a:pt x="924" y="1001"/>
                  </a:lnTo>
                  <a:lnTo>
                    <a:pt x="924" y="987"/>
                  </a:lnTo>
                  <a:lnTo>
                    <a:pt x="924" y="975"/>
                  </a:lnTo>
                  <a:lnTo>
                    <a:pt x="922" y="961"/>
                  </a:lnTo>
                  <a:lnTo>
                    <a:pt x="922" y="947"/>
                  </a:lnTo>
                  <a:lnTo>
                    <a:pt x="920" y="933"/>
                  </a:lnTo>
                  <a:lnTo>
                    <a:pt x="920" y="920"/>
                  </a:lnTo>
                  <a:lnTo>
                    <a:pt x="920" y="907"/>
                  </a:lnTo>
                  <a:lnTo>
                    <a:pt x="920" y="894"/>
                  </a:lnTo>
                  <a:lnTo>
                    <a:pt x="920" y="880"/>
                  </a:lnTo>
                  <a:lnTo>
                    <a:pt x="920" y="870"/>
                  </a:lnTo>
                  <a:lnTo>
                    <a:pt x="920" y="856"/>
                  </a:lnTo>
                  <a:lnTo>
                    <a:pt x="920" y="844"/>
                  </a:lnTo>
                  <a:lnTo>
                    <a:pt x="920" y="830"/>
                  </a:lnTo>
                  <a:lnTo>
                    <a:pt x="920" y="819"/>
                  </a:lnTo>
                  <a:lnTo>
                    <a:pt x="920" y="807"/>
                  </a:lnTo>
                  <a:lnTo>
                    <a:pt x="920" y="795"/>
                  </a:lnTo>
                  <a:lnTo>
                    <a:pt x="920" y="785"/>
                  </a:lnTo>
                  <a:lnTo>
                    <a:pt x="922" y="774"/>
                  </a:lnTo>
                  <a:lnTo>
                    <a:pt x="922" y="762"/>
                  </a:lnTo>
                  <a:lnTo>
                    <a:pt x="922" y="751"/>
                  </a:lnTo>
                  <a:lnTo>
                    <a:pt x="924" y="741"/>
                  </a:lnTo>
                  <a:lnTo>
                    <a:pt x="926" y="732"/>
                  </a:lnTo>
                  <a:lnTo>
                    <a:pt x="926" y="722"/>
                  </a:lnTo>
                  <a:lnTo>
                    <a:pt x="927" y="713"/>
                  </a:lnTo>
                  <a:lnTo>
                    <a:pt x="929" y="704"/>
                  </a:lnTo>
                  <a:lnTo>
                    <a:pt x="933" y="697"/>
                  </a:lnTo>
                  <a:lnTo>
                    <a:pt x="938" y="680"/>
                  </a:lnTo>
                  <a:lnTo>
                    <a:pt x="943" y="668"/>
                  </a:lnTo>
                  <a:lnTo>
                    <a:pt x="948" y="656"/>
                  </a:lnTo>
                  <a:lnTo>
                    <a:pt x="959" y="649"/>
                  </a:lnTo>
                  <a:lnTo>
                    <a:pt x="968" y="640"/>
                  </a:lnTo>
                  <a:lnTo>
                    <a:pt x="980" y="633"/>
                  </a:lnTo>
                  <a:lnTo>
                    <a:pt x="987" y="628"/>
                  </a:lnTo>
                  <a:lnTo>
                    <a:pt x="995" y="624"/>
                  </a:lnTo>
                  <a:lnTo>
                    <a:pt x="1004" y="621"/>
                  </a:lnTo>
                  <a:lnTo>
                    <a:pt x="1015" y="617"/>
                  </a:lnTo>
                  <a:lnTo>
                    <a:pt x="1016" y="607"/>
                  </a:lnTo>
                  <a:lnTo>
                    <a:pt x="1022" y="598"/>
                  </a:lnTo>
                  <a:lnTo>
                    <a:pt x="1027" y="586"/>
                  </a:lnTo>
                  <a:lnTo>
                    <a:pt x="1034" y="575"/>
                  </a:lnTo>
                  <a:lnTo>
                    <a:pt x="1042" y="562"/>
                  </a:lnTo>
                  <a:lnTo>
                    <a:pt x="1053" y="549"/>
                  </a:lnTo>
                  <a:lnTo>
                    <a:pt x="1063" y="534"/>
                  </a:lnTo>
                  <a:lnTo>
                    <a:pt x="1077" y="518"/>
                  </a:lnTo>
                  <a:lnTo>
                    <a:pt x="1083" y="509"/>
                  </a:lnTo>
                  <a:lnTo>
                    <a:pt x="1091" y="502"/>
                  </a:lnTo>
                  <a:lnTo>
                    <a:pt x="1098" y="494"/>
                  </a:lnTo>
                  <a:lnTo>
                    <a:pt x="1107" y="487"/>
                  </a:lnTo>
                  <a:lnTo>
                    <a:pt x="1114" y="476"/>
                  </a:lnTo>
                  <a:lnTo>
                    <a:pt x="1123" y="467"/>
                  </a:lnTo>
                  <a:lnTo>
                    <a:pt x="1130" y="459"/>
                  </a:lnTo>
                  <a:lnTo>
                    <a:pt x="1138" y="450"/>
                  </a:lnTo>
                  <a:lnTo>
                    <a:pt x="1147" y="441"/>
                  </a:lnTo>
                  <a:lnTo>
                    <a:pt x="1156" y="433"/>
                  </a:lnTo>
                  <a:lnTo>
                    <a:pt x="1164" y="424"/>
                  </a:lnTo>
                  <a:lnTo>
                    <a:pt x="1175" y="415"/>
                  </a:lnTo>
                  <a:lnTo>
                    <a:pt x="1184" y="405"/>
                  </a:lnTo>
                  <a:lnTo>
                    <a:pt x="1192" y="396"/>
                  </a:lnTo>
                  <a:lnTo>
                    <a:pt x="1201" y="387"/>
                  </a:lnTo>
                  <a:lnTo>
                    <a:pt x="1212" y="379"/>
                  </a:lnTo>
                  <a:lnTo>
                    <a:pt x="1222" y="368"/>
                  </a:lnTo>
                  <a:lnTo>
                    <a:pt x="1232" y="359"/>
                  </a:lnTo>
                  <a:lnTo>
                    <a:pt x="1243" y="351"/>
                  </a:lnTo>
                  <a:lnTo>
                    <a:pt x="1253" y="342"/>
                  </a:lnTo>
                  <a:lnTo>
                    <a:pt x="1262" y="331"/>
                  </a:lnTo>
                  <a:lnTo>
                    <a:pt x="1273" y="323"/>
                  </a:lnTo>
                  <a:lnTo>
                    <a:pt x="1281" y="314"/>
                  </a:lnTo>
                  <a:lnTo>
                    <a:pt x="1292" y="305"/>
                  </a:lnTo>
                  <a:lnTo>
                    <a:pt x="1300" y="295"/>
                  </a:lnTo>
                  <a:lnTo>
                    <a:pt x="1311" y="286"/>
                  </a:lnTo>
                  <a:lnTo>
                    <a:pt x="1321" y="277"/>
                  </a:lnTo>
                  <a:lnTo>
                    <a:pt x="1332" y="270"/>
                  </a:lnTo>
                  <a:lnTo>
                    <a:pt x="1341" y="260"/>
                  </a:lnTo>
                  <a:lnTo>
                    <a:pt x="1351" y="253"/>
                  </a:lnTo>
                  <a:lnTo>
                    <a:pt x="1361" y="244"/>
                  </a:lnTo>
                  <a:lnTo>
                    <a:pt x="1372" y="237"/>
                  </a:lnTo>
                  <a:lnTo>
                    <a:pt x="1381" y="229"/>
                  </a:lnTo>
                  <a:lnTo>
                    <a:pt x="1391" y="222"/>
                  </a:lnTo>
                  <a:lnTo>
                    <a:pt x="1402" y="215"/>
                  </a:lnTo>
                  <a:lnTo>
                    <a:pt x="1412" y="209"/>
                  </a:lnTo>
                  <a:lnTo>
                    <a:pt x="1421" y="201"/>
                  </a:lnTo>
                  <a:lnTo>
                    <a:pt x="1429" y="194"/>
                  </a:lnTo>
                  <a:lnTo>
                    <a:pt x="1438" y="189"/>
                  </a:lnTo>
                  <a:lnTo>
                    <a:pt x="1447" y="183"/>
                  </a:lnTo>
                  <a:lnTo>
                    <a:pt x="1456" y="176"/>
                  </a:lnTo>
                  <a:lnTo>
                    <a:pt x="1464" y="171"/>
                  </a:lnTo>
                  <a:lnTo>
                    <a:pt x="1473" y="166"/>
                  </a:lnTo>
                  <a:lnTo>
                    <a:pt x="1482" y="162"/>
                  </a:lnTo>
                  <a:lnTo>
                    <a:pt x="1497" y="152"/>
                  </a:lnTo>
                  <a:lnTo>
                    <a:pt x="1513" y="147"/>
                  </a:lnTo>
                  <a:lnTo>
                    <a:pt x="1525" y="140"/>
                  </a:lnTo>
                  <a:lnTo>
                    <a:pt x="1539" y="138"/>
                  </a:lnTo>
                  <a:lnTo>
                    <a:pt x="1550" y="133"/>
                  </a:lnTo>
                  <a:lnTo>
                    <a:pt x="1564" y="131"/>
                  </a:lnTo>
                  <a:lnTo>
                    <a:pt x="1579" y="128"/>
                  </a:lnTo>
                  <a:lnTo>
                    <a:pt x="1598" y="128"/>
                  </a:lnTo>
                  <a:lnTo>
                    <a:pt x="1607" y="126"/>
                  </a:lnTo>
                  <a:lnTo>
                    <a:pt x="1618" y="124"/>
                  </a:lnTo>
                  <a:lnTo>
                    <a:pt x="1628" y="124"/>
                  </a:lnTo>
                  <a:lnTo>
                    <a:pt x="1640" y="124"/>
                  </a:lnTo>
                  <a:lnTo>
                    <a:pt x="1651" y="124"/>
                  </a:lnTo>
                  <a:lnTo>
                    <a:pt x="1661" y="124"/>
                  </a:lnTo>
                  <a:lnTo>
                    <a:pt x="1673" y="124"/>
                  </a:lnTo>
                  <a:lnTo>
                    <a:pt x="1687" y="124"/>
                  </a:lnTo>
                  <a:lnTo>
                    <a:pt x="1698" y="124"/>
                  </a:lnTo>
                  <a:lnTo>
                    <a:pt x="1710" y="124"/>
                  </a:lnTo>
                  <a:lnTo>
                    <a:pt x="1722" y="124"/>
                  </a:lnTo>
                  <a:lnTo>
                    <a:pt x="1736" y="124"/>
                  </a:lnTo>
                  <a:lnTo>
                    <a:pt x="1748" y="124"/>
                  </a:lnTo>
                  <a:lnTo>
                    <a:pt x="1762" y="124"/>
                  </a:lnTo>
                  <a:lnTo>
                    <a:pt x="1775" y="124"/>
                  </a:lnTo>
                  <a:lnTo>
                    <a:pt x="1790" y="124"/>
                  </a:lnTo>
                  <a:lnTo>
                    <a:pt x="1804" y="124"/>
                  </a:lnTo>
                  <a:lnTo>
                    <a:pt x="1818" y="124"/>
                  </a:lnTo>
                  <a:lnTo>
                    <a:pt x="1832" y="124"/>
                  </a:lnTo>
                  <a:lnTo>
                    <a:pt x="1848" y="126"/>
                  </a:lnTo>
                  <a:lnTo>
                    <a:pt x="1862" y="126"/>
                  </a:lnTo>
                  <a:lnTo>
                    <a:pt x="1876" y="128"/>
                  </a:lnTo>
                  <a:lnTo>
                    <a:pt x="1890" y="129"/>
                  </a:lnTo>
                  <a:lnTo>
                    <a:pt x="1905" y="131"/>
                  </a:lnTo>
                  <a:lnTo>
                    <a:pt x="1917" y="131"/>
                  </a:lnTo>
                  <a:lnTo>
                    <a:pt x="1931" y="131"/>
                  </a:lnTo>
                  <a:lnTo>
                    <a:pt x="1945" y="131"/>
                  </a:lnTo>
                  <a:lnTo>
                    <a:pt x="1959" y="133"/>
                  </a:lnTo>
                  <a:lnTo>
                    <a:pt x="1973" y="133"/>
                  </a:lnTo>
                  <a:lnTo>
                    <a:pt x="1987" y="135"/>
                  </a:lnTo>
                  <a:lnTo>
                    <a:pt x="2001" y="135"/>
                  </a:lnTo>
                  <a:lnTo>
                    <a:pt x="2015" y="136"/>
                  </a:lnTo>
                  <a:lnTo>
                    <a:pt x="2027" y="136"/>
                  </a:lnTo>
                  <a:lnTo>
                    <a:pt x="2041" y="136"/>
                  </a:lnTo>
                  <a:lnTo>
                    <a:pt x="2053" y="136"/>
                  </a:lnTo>
                  <a:lnTo>
                    <a:pt x="2067" y="138"/>
                  </a:lnTo>
                  <a:lnTo>
                    <a:pt x="2078" y="138"/>
                  </a:lnTo>
                  <a:lnTo>
                    <a:pt x="2092" y="140"/>
                  </a:lnTo>
                  <a:lnTo>
                    <a:pt x="2102" y="142"/>
                  </a:lnTo>
                  <a:lnTo>
                    <a:pt x="2116" y="143"/>
                  </a:lnTo>
                  <a:lnTo>
                    <a:pt x="2127" y="143"/>
                  </a:lnTo>
                  <a:lnTo>
                    <a:pt x="2137" y="143"/>
                  </a:lnTo>
                  <a:lnTo>
                    <a:pt x="2148" y="143"/>
                  </a:lnTo>
                  <a:lnTo>
                    <a:pt x="2160" y="145"/>
                  </a:lnTo>
                  <a:lnTo>
                    <a:pt x="2168" y="145"/>
                  </a:lnTo>
                  <a:lnTo>
                    <a:pt x="2179" y="147"/>
                  </a:lnTo>
                  <a:lnTo>
                    <a:pt x="2188" y="147"/>
                  </a:lnTo>
                  <a:lnTo>
                    <a:pt x="2198" y="148"/>
                  </a:lnTo>
                  <a:lnTo>
                    <a:pt x="2212" y="150"/>
                  </a:lnTo>
                  <a:lnTo>
                    <a:pt x="2228" y="152"/>
                  </a:lnTo>
                  <a:lnTo>
                    <a:pt x="2238" y="154"/>
                  </a:lnTo>
                  <a:lnTo>
                    <a:pt x="2250" y="155"/>
                  </a:lnTo>
                  <a:lnTo>
                    <a:pt x="2243" y="136"/>
                  </a:lnTo>
                  <a:lnTo>
                    <a:pt x="2238" y="121"/>
                  </a:lnTo>
                  <a:lnTo>
                    <a:pt x="2233" y="105"/>
                  </a:lnTo>
                  <a:lnTo>
                    <a:pt x="2228" y="93"/>
                  </a:lnTo>
                  <a:lnTo>
                    <a:pt x="2221" y="79"/>
                  </a:lnTo>
                  <a:lnTo>
                    <a:pt x="2214" y="70"/>
                  </a:lnTo>
                  <a:lnTo>
                    <a:pt x="2209" y="60"/>
                  </a:lnTo>
                  <a:lnTo>
                    <a:pt x="2203" y="53"/>
                  </a:lnTo>
                  <a:lnTo>
                    <a:pt x="2189" y="39"/>
                  </a:lnTo>
                  <a:lnTo>
                    <a:pt x="2181" y="30"/>
                  </a:lnTo>
                  <a:lnTo>
                    <a:pt x="2174" y="25"/>
                  </a:lnTo>
                  <a:lnTo>
                    <a:pt x="2167" y="20"/>
                  </a:lnTo>
                  <a:lnTo>
                    <a:pt x="2167" y="13"/>
                  </a:lnTo>
                  <a:lnTo>
                    <a:pt x="2167" y="9"/>
                  </a:lnTo>
                  <a:lnTo>
                    <a:pt x="2167" y="7"/>
                  </a:lnTo>
                  <a:lnTo>
                    <a:pt x="2172" y="0"/>
                  </a:lnTo>
                  <a:lnTo>
                    <a:pt x="2182" y="0"/>
                  </a:lnTo>
                  <a:lnTo>
                    <a:pt x="2200" y="4"/>
                  </a:lnTo>
                  <a:lnTo>
                    <a:pt x="2217" y="9"/>
                  </a:lnTo>
                  <a:lnTo>
                    <a:pt x="2235" y="16"/>
                  </a:lnTo>
                  <a:lnTo>
                    <a:pt x="2254" y="25"/>
                  </a:lnTo>
                  <a:lnTo>
                    <a:pt x="2270" y="32"/>
                  </a:lnTo>
                  <a:lnTo>
                    <a:pt x="2287" y="42"/>
                  </a:lnTo>
                  <a:lnTo>
                    <a:pt x="2303" y="53"/>
                  </a:lnTo>
                  <a:lnTo>
                    <a:pt x="2320" y="63"/>
                  </a:lnTo>
                  <a:lnTo>
                    <a:pt x="2334" y="74"/>
                  </a:lnTo>
                  <a:lnTo>
                    <a:pt x="2348" y="84"/>
                  </a:lnTo>
                  <a:lnTo>
                    <a:pt x="2362" y="96"/>
                  </a:lnTo>
                  <a:lnTo>
                    <a:pt x="2378" y="108"/>
                  </a:lnTo>
                  <a:lnTo>
                    <a:pt x="2390" y="121"/>
                  </a:lnTo>
                  <a:lnTo>
                    <a:pt x="2404" y="135"/>
                  </a:lnTo>
                  <a:lnTo>
                    <a:pt x="2418" y="148"/>
                  </a:lnTo>
                  <a:lnTo>
                    <a:pt x="2432" y="164"/>
                  </a:lnTo>
                  <a:lnTo>
                    <a:pt x="2442" y="178"/>
                  </a:lnTo>
                  <a:lnTo>
                    <a:pt x="2454" y="192"/>
                  </a:lnTo>
                  <a:lnTo>
                    <a:pt x="2465" y="208"/>
                  </a:lnTo>
                  <a:lnTo>
                    <a:pt x="2477" y="223"/>
                  </a:lnTo>
                  <a:lnTo>
                    <a:pt x="2486" y="239"/>
                  </a:lnTo>
                  <a:lnTo>
                    <a:pt x="2496" y="255"/>
                  </a:lnTo>
                  <a:lnTo>
                    <a:pt x="2507" y="272"/>
                  </a:lnTo>
                  <a:lnTo>
                    <a:pt x="2517" y="290"/>
                  </a:lnTo>
                  <a:lnTo>
                    <a:pt x="2526" y="305"/>
                  </a:lnTo>
                  <a:lnTo>
                    <a:pt x="2534" y="323"/>
                  </a:lnTo>
                  <a:lnTo>
                    <a:pt x="2543" y="340"/>
                  </a:lnTo>
                  <a:lnTo>
                    <a:pt x="2552" y="358"/>
                  </a:lnTo>
                  <a:lnTo>
                    <a:pt x="2559" y="375"/>
                  </a:lnTo>
                  <a:lnTo>
                    <a:pt x="2566" y="392"/>
                  </a:lnTo>
                  <a:lnTo>
                    <a:pt x="2573" y="410"/>
                  </a:lnTo>
                  <a:lnTo>
                    <a:pt x="2582" y="429"/>
                  </a:lnTo>
                  <a:lnTo>
                    <a:pt x="2587" y="445"/>
                  </a:lnTo>
                  <a:lnTo>
                    <a:pt x="2592" y="464"/>
                  </a:lnTo>
                  <a:lnTo>
                    <a:pt x="2597" y="480"/>
                  </a:lnTo>
                  <a:lnTo>
                    <a:pt x="2604" y="499"/>
                  </a:lnTo>
                  <a:lnTo>
                    <a:pt x="2608" y="514"/>
                  </a:lnTo>
                  <a:lnTo>
                    <a:pt x="2613" y="534"/>
                  </a:lnTo>
                  <a:lnTo>
                    <a:pt x="2618" y="549"/>
                  </a:lnTo>
                  <a:lnTo>
                    <a:pt x="2623" y="568"/>
                  </a:lnTo>
                  <a:lnTo>
                    <a:pt x="2627" y="584"/>
                  </a:lnTo>
                  <a:lnTo>
                    <a:pt x="2630" y="602"/>
                  </a:lnTo>
                  <a:lnTo>
                    <a:pt x="2634" y="617"/>
                  </a:lnTo>
                  <a:lnTo>
                    <a:pt x="2639" y="635"/>
                  </a:lnTo>
                  <a:lnTo>
                    <a:pt x="2641" y="650"/>
                  </a:lnTo>
                  <a:lnTo>
                    <a:pt x="2644" y="666"/>
                  </a:lnTo>
                  <a:lnTo>
                    <a:pt x="2646" y="682"/>
                  </a:lnTo>
                  <a:lnTo>
                    <a:pt x="2650" y="697"/>
                  </a:lnTo>
                  <a:lnTo>
                    <a:pt x="2650" y="711"/>
                  </a:lnTo>
                  <a:lnTo>
                    <a:pt x="2651" y="725"/>
                  </a:lnTo>
                  <a:lnTo>
                    <a:pt x="2653" y="739"/>
                  </a:lnTo>
                  <a:lnTo>
                    <a:pt x="2655" y="753"/>
                  </a:lnTo>
                  <a:lnTo>
                    <a:pt x="2655" y="765"/>
                  </a:lnTo>
                  <a:lnTo>
                    <a:pt x="2656" y="779"/>
                  </a:lnTo>
                  <a:lnTo>
                    <a:pt x="2656" y="792"/>
                  </a:lnTo>
                  <a:lnTo>
                    <a:pt x="2658" y="805"/>
                  </a:lnTo>
                  <a:lnTo>
                    <a:pt x="2656" y="814"/>
                  </a:lnTo>
                  <a:lnTo>
                    <a:pt x="2656" y="825"/>
                  </a:lnTo>
                  <a:lnTo>
                    <a:pt x="2656" y="835"/>
                  </a:lnTo>
                  <a:lnTo>
                    <a:pt x="2656" y="846"/>
                  </a:lnTo>
                  <a:lnTo>
                    <a:pt x="2655" y="863"/>
                  </a:lnTo>
                  <a:lnTo>
                    <a:pt x="2655" y="879"/>
                  </a:lnTo>
                  <a:lnTo>
                    <a:pt x="2653" y="882"/>
                  </a:lnTo>
                  <a:lnTo>
                    <a:pt x="2653" y="887"/>
                  </a:lnTo>
                  <a:lnTo>
                    <a:pt x="2658" y="884"/>
                  </a:lnTo>
                  <a:lnTo>
                    <a:pt x="2667" y="884"/>
                  </a:lnTo>
                  <a:lnTo>
                    <a:pt x="2677" y="880"/>
                  </a:lnTo>
                  <a:lnTo>
                    <a:pt x="2688" y="880"/>
                  </a:lnTo>
                  <a:lnTo>
                    <a:pt x="2697" y="879"/>
                  </a:lnTo>
                  <a:lnTo>
                    <a:pt x="2707" y="877"/>
                  </a:lnTo>
                  <a:lnTo>
                    <a:pt x="2719" y="875"/>
                  </a:lnTo>
                  <a:lnTo>
                    <a:pt x="2733" y="875"/>
                  </a:lnTo>
                  <a:lnTo>
                    <a:pt x="2744" y="873"/>
                  </a:lnTo>
                  <a:lnTo>
                    <a:pt x="2756" y="872"/>
                  </a:lnTo>
                  <a:lnTo>
                    <a:pt x="2768" y="870"/>
                  </a:lnTo>
                  <a:lnTo>
                    <a:pt x="2784" y="870"/>
                  </a:lnTo>
                  <a:lnTo>
                    <a:pt x="2796" y="870"/>
                  </a:lnTo>
                  <a:lnTo>
                    <a:pt x="2810" y="870"/>
                  </a:lnTo>
                  <a:lnTo>
                    <a:pt x="2824" y="870"/>
                  </a:lnTo>
                  <a:lnTo>
                    <a:pt x="2840" y="872"/>
                  </a:lnTo>
                  <a:lnTo>
                    <a:pt x="2852" y="872"/>
                  </a:lnTo>
                  <a:lnTo>
                    <a:pt x="2866" y="872"/>
                  </a:lnTo>
                  <a:lnTo>
                    <a:pt x="2880" y="873"/>
                  </a:lnTo>
                  <a:lnTo>
                    <a:pt x="2895" y="875"/>
                  </a:lnTo>
                  <a:lnTo>
                    <a:pt x="2907" y="875"/>
                  </a:lnTo>
                  <a:lnTo>
                    <a:pt x="2921" y="879"/>
                  </a:lnTo>
                  <a:lnTo>
                    <a:pt x="2935" y="880"/>
                  </a:lnTo>
                  <a:lnTo>
                    <a:pt x="2951" y="886"/>
                  </a:lnTo>
                  <a:lnTo>
                    <a:pt x="2963" y="887"/>
                  </a:lnTo>
                  <a:lnTo>
                    <a:pt x="2975" y="891"/>
                  </a:lnTo>
                  <a:lnTo>
                    <a:pt x="2988" y="896"/>
                  </a:lnTo>
                  <a:lnTo>
                    <a:pt x="3002" y="901"/>
                  </a:lnTo>
                  <a:lnTo>
                    <a:pt x="3012" y="907"/>
                  </a:lnTo>
                  <a:lnTo>
                    <a:pt x="3024" y="914"/>
                  </a:lnTo>
                  <a:lnTo>
                    <a:pt x="3035" y="920"/>
                  </a:lnTo>
                  <a:lnTo>
                    <a:pt x="3047" y="929"/>
                  </a:lnTo>
                  <a:lnTo>
                    <a:pt x="3061" y="940"/>
                  </a:lnTo>
                  <a:lnTo>
                    <a:pt x="3073" y="954"/>
                  </a:lnTo>
                  <a:lnTo>
                    <a:pt x="3084" y="968"/>
                  </a:lnTo>
                  <a:lnTo>
                    <a:pt x="3094" y="983"/>
                  </a:lnTo>
                  <a:lnTo>
                    <a:pt x="3101" y="997"/>
                  </a:lnTo>
                  <a:lnTo>
                    <a:pt x="3108" y="1015"/>
                  </a:lnTo>
                  <a:lnTo>
                    <a:pt x="3110" y="1023"/>
                  </a:lnTo>
                  <a:lnTo>
                    <a:pt x="3111" y="1032"/>
                  </a:lnTo>
                  <a:lnTo>
                    <a:pt x="3113" y="1042"/>
                  </a:lnTo>
                  <a:lnTo>
                    <a:pt x="3115" y="1053"/>
                  </a:lnTo>
                  <a:lnTo>
                    <a:pt x="3117" y="1081"/>
                  </a:lnTo>
                  <a:lnTo>
                    <a:pt x="3117" y="1090"/>
                  </a:lnTo>
                  <a:lnTo>
                    <a:pt x="3117" y="1100"/>
                  </a:lnTo>
                  <a:lnTo>
                    <a:pt x="3117" y="1110"/>
                  </a:lnTo>
                  <a:lnTo>
                    <a:pt x="3118" y="1121"/>
                  </a:lnTo>
                  <a:lnTo>
                    <a:pt x="3118" y="1130"/>
                  </a:lnTo>
                  <a:lnTo>
                    <a:pt x="3118" y="1140"/>
                  </a:lnTo>
                  <a:lnTo>
                    <a:pt x="3118" y="1151"/>
                  </a:lnTo>
                  <a:lnTo>
                    <a:pt x="3120" y="1161"/>
                  </a:lnTo>
                  <a:lnTo>
                    <a:pt x="3120" y="1178"/>
                  </a:lnTo>
                  <a:lnTo>
                    <a:pt x="3122" y="1198"/>
                  </a:lnTo>
                  <a:lnTo>
                    <a:pt x="3122" y="1215"/>
                  </a:lnTo>
                  <a:lnTo>
                    <a:pt x="3124" y="1234"/>
                  </a:lnTo>
                  <a:lnTo>
                    <a:pt x="3122" y="1250"/>
                  </a:lnTo>
                  <a:lnTo>
                    <a:pt x="3120" y="1267"/>
                  </a:lnTo>
                  <a:lnTo>
                    <a:pt x="3118" y="1285"/>
                  </a:lnTo>
                  <a:lnTo>
                    <a:pt x="3118" y="1302"/>
                  </a:lnTo>
                  <a:lnTo>
                    <a:pt x="3115" y="1318"/>
                  </a:lnTo>
                  <a:lnTo>
                    <a:pt x="3111" y="1334"/>
                  </a:lnTo>
                  <a:lnTo>
                    <a:pt x="3108" y="1349"/>
                  </a:lnTo>
                  <a:lnTo>
                    <a:pt x="3106" y="1367"/>
                  </a:lnTo>
                  <a:lnTo>
                    <a:pt x="3099" y="1381"/>
                  </a:lnTo>
                  <a:lnTo>
                    <a:pt x="3094" y="1396"/>
                  </a:lnTo>
                  <a:lnTo>
                    <a:pt x="3087" y="1412"/>
                  </a:lnTo>
                  <a:lnTo>
                    <a:pt x="3080" y="1428"/>
                  </a:lnTo>
                  <a:lnTo>
                    <a:pt x="3070" y="1443"/>
                  </a:lnTo>
                  <a:lnTo>
                    <a:pt x="3061" y="1459"/>
                  </a:lnTo>
                  <a:lnTo>
                    <a:pt x="3056" y="1466"/>
                  </a:lnTo>
                  <a:lnTo>
                    <a:pt x="3050" y="1475"/>
                  </a:lnTo>
                  <a:lnTo>
                    <a:pt x="3045" y="1482"/>
                  </a:lnTo>
                  <a:lnTo>
                    <a:pt x="3040" y="1492"/>
                  </a:lnTo>
                  <a:lnTo>
                    <a:pt x="3026" y="1508"/>
                  </a:lnTo>
                  <a:lnTo>
                    <a:pt x="3014" y="1523"/>
                  </a:lnTo>
                  <a:lnTo>
                    <a:pt x="3005" y="1532"/>
                  </a:lnTo>
                  <a:lnTo>
                    <a:pt x="2998" y="1541"/>
                  </a:lnTo>
                  <a:lnTo>
                    <a:pt x="2989" y="1550"/>
                  </a:lnTo>
                  <a:lnTo>
                    <a:pt x="2982" y="1560"/>
                  </a:lnTo>
                  <a:lnTo>
                    <a:pt x="2974" y="1567"/>
                  </a:lnTo>
                  <a:lnTo>
                    <a:pt x="2965" y="1576"/>
                  </a:lnTo>
                  <a:lnTo>
                    <a:pt x="2956" y="1584"/>
                  </a:lnTo>
                  <a:lnTo>
                    <a:pt x="2948" y="1595"/>
                  </a:lnTo>
                  <a:lnTo>
                    <a:pt x="2937" y="1604"/>
                  </a:lnTo>
                  <a:lnTo>
                    <a:pt x="2927" y="1614"/>
                  </a:lnTo>
                  <a:lnTo>
                    <a:pt x="2916" y="1625"/>
                  </a:lnTo>
                  <a:lnTo>
                    <a:pt x="2907" y="1635"/>
                  </a:lnTo>
                  <a:lnTo>
                    <a:pt x="2897" y="1642"/>
                  </a:lnTo>
                  <a:lnTo>
                    <a:pt x="2887" y="1652"/>
                  </a:lnTo>
                  <a:lnTo>
                    <a:pt x="2876" y="1659"/>
                  </a:lnTo>
                  <a:lnTo>
                    <a:pt x="2866" y="1670"/>
                  </a:lnTo>
                  <a:lnTo>
                    <a:pt x="2855" y="1679"/>
                  </a:lnTo>
                  <a:lnTo>
                    <a:pt x="2845" y="1687"/>
                  </a:lnTo>
                  <a:lnTo>
                    <a:pt x="2834" y="1696"/>
                  </a:lnTo>
                  <a:lnTo>
                    <a:pt x="2824" y="1706"/>
                  </a:lnTo>
                  <a:lnTo>
                    <a:pt x="2813" y="1713"/>
                  </a:lnTo>
                  <a:lnTo>
                    <a:pt x="2803" y="1724"/>
                  </a:lnTo>
                  <a:lnTo>
                    <a:pt x="2792" y="1731"/>
                  </a:lnTo>
                  <a:lnTo>
                    <a:pt x="2782" y="1741"/>
                  </a:lnTo>
                  <a:lnTo>
                    <a:pt x="2772" y="1750"/>
                  </a:lnTo>
                  <a:lnTo>
                    <a:pt x="2763" y="1759"/>
                  </a:lnTo>
                  <a:lnTo>
                    <a:pt x="2754" y="1767"/>
                  </a:lnTo>
                  <a:lnTo>
                    <a:pt x="2745" y="1778"/>
                  </a:lnTo>
                  <a:lnTo>
                    <a:pt x="2735" y="1785"/>
                  </a:lnTo>
                  <a:lnTo>
                    <a:pt x="2724" y="1794"/>
                  </a:lnTo>
                  <a:lnTo>
                    <a:pt x="2716" y="1802"/>
                  </a:lnTo>
                  <a:lnTo>
                    <a:pt x="2707" y="1813"/>
                  </a:lnTo>
                  <a:lnTo>
                    <a:pt x="2697" y="1820"/>
                  </a:lnTo>
                  <a:lnTo>
                    <a:pt x="2688" y="1828"/>
                  </a:lnTo>
                  <a:lnTo>
                    <a:pt x="2679" y="1837"/>
                  </a:lnTo>
                  <a:lnTo>
                    <a:pt x="2672" y="1848"/>
                  </a:lnTo>
                  <a:lnTo>
                    <a:pt x="2662" y="1855"/>
                  </a:lnTo>
                  <a:lnTo>
                    <a:pt x="2655" y="1863"/>
                  </a:lnTo>
                  <a:lnTo>
                    <a:pt x="2644" y="1872"/>
                  </a:lnTo>
                  <a:lnTo>
                    <a:pt x="2637" y="1882"/>
                  </a:lnTo>
                  <a:lnTo>
                    <a:pt x="2629" y="1889"/>
                  </a:lnTo>
                  <a:lnTo>
                    <a:pt x="2622" y="1898"/>
                  </a:lnTo>
                  <a:lnTo>
                    <a:pt x="2613" y="1907"/>
                  </a:lnTo>
                  <a:lnTo>
                    <a:pt x="2608" y="1917"/>
                  </a:lnTo>
                  <a:lnTo>
                    <a:pt x="2599" y="1924"/>
                  </a:lnTo>
                  <a:lnTo>
                    <a:pt x="2592" y="1933"/>
                  </a:lnTo>
                  <a:lnTo>
                    <a:pt x="2583" y="1942"/>
                  </a:lnTo>
                  <a:lnTo>
                    <a:pt x="2576" y="1950"/>
                  </a:lnTo>
                  <a:lnTo>
                    <a:pt x="2569" y="1957"/>
                  </a:lnTo>
                  <a:lnTo>
                    <a:pt x="2562" y="1966"/>
                  </a:lnTo>
                  <a:lnTo>
                    <a:pt x="2555" y="1975"/>
                  </a:lnTo>
                  <a:lnTo>
                    <a:pt x="2550" y="1984"/>
                  </a:lnTo>
                  <a:lnTo>
                    <a:pt x="2543" y="1990"/>
                  </a:lnTo>
                  <a:lnTo>
                    <a:pt x="2536" y="1999"/>
                  </a:lnTo>
                  <a:lnTo>
                    <a:pt x="2529" y="2008"/>
                  </a:lnTo>
                  <a:lnTo>
                    <a:pt x="2524" y="2017"/>
                  </a:lnTo>
                  <a:lnTo>
                    <a:pt x="2519" y="2024"/>
                  </a:lnTo>
                  <a:lnTo>
                    <a:pt x="2514" y="2034"/>
                  </a:lnTo>
                  <a:lnTo>
                    <a:pt x="2508" y="2041"/>
                  </a:lnTo>
                  <a:lnTo>
                    <a:pt x="2505" y="2051"/>
                  </a:lnTo>
                  <a:lnTo>
                    <a:pt x="2494" y="2067"/>
                  </a:lnTo>
                  <a:lnTo>
                    <a:pt x="2487" y="2083"/>
                  </a:lnTo>
                  <a:lnTo>
                    <a:pt x="2479" y="2099"/>
                  </a:lnTo>
                  <a:lnTo>
                    <a:pt x="2473" y="2116"/>
                  </a:lnTo>
                  <a:lnTo>
                    <a:pt x="2468" y="2132"/>
                  </a:lnTo>
                  <a:lnTo>
                    <a:pt x="2463" y="2147"/>
                  </a:lnTo>
                  <a:lnTo>
                    <a:pt x="2460" y="2163"/>
                  </a:lnTo>
                  <a:lnTo>
                    <a:pt x="2460" y="2180"/>
                  </a:lnTo>
                  <a:lnTo>
                    <a:pt x="2456" y="2196"/>
                  </a:lnTo>
                  <a:lnTo>
                    <a:pt x="2454" y="2214"/>
                  </a:lnTo>
                  <a:lnTo>
                    <a:pt x="2454" y="2229"/>
                  </a:lnTo>
                  <a:lnTo>
                    <a:pt x="2454" y="2247"/>
                  </a:lnTo>
                  <a:lnTo>
                    <a:pt x="2453" y="2262"/>
                  </a:lnTo>
                  <a:lnTo>
                    <a:pt x="2453" y="2278"/>
                  </a:lnTo>
                  <a:lnTo>
                    <a:pt x="2453" y="2294"/>
                  </a:lnTo>
                  <a:lnTo>
                    <a:pt x="2453" y="2311"/>
                  </a:lnTo>
                  <a:lnTo>
                    <a:pt x="2451" y="2323"/>
                  </a:lnTo>
                  <a:lnTo>
                    <a:pt x="2451" y="2337"/>
                  </a:lnTo>
                  <a:lnTo>
                    <a:pt x="2449" y="2351"/>
                  </a:lnTo>
                  <a:lnTo>
                    <a:pt x="2449" y="2365"/>
                  </a:lnTo>
                  <a:lnTo>
                    <a:pt x="2447" y="2376"/>
                  </a:lnTo>
                  <a:lnTo>
                    <a:pt x="2447" y="2388"/>
                  </a:lnTo>
                  <a:lnTo>
                    <a:pt x="2446" y="2398"/>
                  </a:lnTo>
                  <a:lnTo>
                    <a:pt x="2446" y="2410"/>
                  </a:lnTo>
                  <a:lnTo>
                    <a:pt x="2440" y="2428"/>
                  </a:lnTo>
                  <a:lnTo>
                    <a:pt x="2437" y="2444"/>
                  </a:lnTo>
                  <a:lnTo>
                    <a:pt x="2428" y="2454"/>
                  </a:lnTo>
                  <a:lnTo>
                    <a:pt x="2419" y="2464"/>
                  </a:lnTo>
                  <a:lnTo>
                    <a:pt x="2405" y="2468"/>
                  </a:lnTo>
                  <a:lnTo>
                    <a:pt x="2392" y="2468"/>
                  </a:lnTo>
                  <a:lnTo>
                    <a:pt x="2383" y="2466"/>
                  </a:lnTo>
                  <a:lnTo>
                    <a:pt x="2374" y="2464"/>
                  </a:lnTo>
                  <a:lnTo>
                    <a:pt x="2365" y="2461"/>
                  </a:lnTo>
                  <a:lnTo>
                    <a:pt x="2357" y="2458"/>
                  </a:lnTo>
                  <a:lnTo>
                    <a:pt x="2343" y="2449"/>
                  </a:lnTo>
                  <a:lnTo>
                    <a:pt x="2332" y="2442"/>
                  </a:lnTo>
                  <a:lnTo>
                    <a:pt x="2318" y="2435"/>
                  </a:lnTo>
                  <a:lnTo>
                    <a:pt x="2308" y="2428"/>
                  </a:lnTo>
                  <a:lnTo>
                    <a:pt x="2308" y="2440"/>
                  </a:lnTo>
                  <a:lnTo>
                    <a:pt x="2311" y="2456"/>
                  </a:lnTo>
                  <a:lnTo>
                    <a:pt x="2311" y="2463"/>
                  </a:lnTo>
                  <a:lnTo>
                    <a:pt x="2311" y="2471"/>
                  </a:lnTo>
                  <a:lnTo>
                    <a:pt x="2313" y="2482"/>
                  </a:lnTo>
                  <a:lnTo>
                    <a:pt x="2315" y="2492"/>
                  </a:lnTo>
                  <a:lnTo>
                    <a:pt x="2315" y="2501"/>
                  </a:lnTo>
                  <a:lnTo>
                    <a:pt x="2317" y="2512"/>
                  </a:lnTo>
                  <a:lnTo>
                    <a:pt x="2317" y="2522"/>
                  </a:lnTo>
                  <a:lnTo>
                    <a:pt x="2318" y="2532"/>
                  </a:lnTo>
                  <a:lnTo>
                    <a:pt x="2318" y="2543"/>
                  </a:lnTo>
                  <a:lnTo>
                    <a:pt x="2318" y="2555"/>
                  </a:lnTo>
                  <a:lnTo>
                    <a:pt x="2318" y="2566"/>
                  </a:lnTo>
                  <a:lnTo>
                    <a:pt x="2318" y="2578"/>
                  </a:lnTo>
                  <a:lnTo>
                    <a:pt x="2317" y="2588"/>
                  </a:lnTo>
                  <a:lnTo>
                    <a:pt x="2315" y="2599"/>
                  </a:lnTo>
                  <a:lnTo>
                    <a:pt x="2313" y="2609"/>
                  </a:lnTo>
                  <a:lnTo>
                    <a:pt x="2313" y="2620"/>
                  </a:lnTo>
                  <a:lnTo>
                    <a:pt x="2310" y="2630"/>
                  </a:lnTo>
                  <a:lnTo>
                    <a:pt x="2308" y="2641"/>
                  </a:lnTo>
                  <a:lnTo>
                    <a:pt x="2304" y="2651"/>
                  </a:lnTo>
                  <a:lnTo>
                    <a:pt x="2303" y="2661"/>
                  </a:lnTo>
                  <a:lnTo>
                    <a:pt x="2294" y="2679"/>
                  </a:lnTo>
                  <a:lnTo>
                    <a:pt x="2285" y="2696"/>
                  </a:lnTo>
                  <a:lnTo>
                    <a:pt x="2273" y="2710"/>
                  </a:lnTo>
                  <a:lnTo>
                    <a:pt x="2261" y="2724"/>
                  </a:lnTo>
                  <a:lnTo>
                    <a:pt x="2249" y="2733"/>
                  </a:lnTo>
                  <a:lnTo>
                    <a:pt x="2242" y="2743"/>
                  </a:lnTo>
                  <a:lnTo>
                    <a:pt x="2236" y="2754"/>
                  </a:lnTo>
                  <a:lnTo>
                    <a:pt x="2238" y="2769"/>
                  </a:lnTo>
                  <a:lnTo>
                    <a:pt x="2240" y="2783"/>
                  </a:lnTo>
                  <a:lnTo>
                    <a:pt x="2245" y="2801"/>
                  </a:lnTo>
                  <a:lnTo>
                    <a:pt x="2247" y="2811"/>
                  </a:lnTo>
                  <a:lnTo>
                    <a:pt x="2252" y="2822"/>
                  </a:lnTo>
                  <a:lnTo>
                    <a:pt x="2257" y="2832"/>
                  </a:lnTo>
                  <a:lnTo>
                    <a:pt x="2263" y="2844"/>
                  </a:lnTo>
                  <a:lnTo>
                    <a:pt x="2268" y="2862"/>
                  </a:lnTo>
                  <a:lnTo>
                    <a:pt x="2277" y="2881"/>
                  </a:lnTo>
                  <a:lnTo>
                    <a:pt x="2278" y="2890"/>
                  </a:lnTo>
                  <a:lnTo>
                    <a:pt x="2282" y="2900"/>
                  </a:lnTo>
                  <a:lnTo>
                    <a:pt x="2285" y="2911"/>
                  </a:lnTo>
                  <a:lnTo>
                    <a:pt x="2290" y="2921"/>
                  </a:lnTo>
                  <a:lnTo>
                    <a:pt x="2296" y="2921"/>
                  </a:lnTo>
                  <a:lnTo>
                    <a:pt x="2301" y="2926"/>
                  </a:lnTo>
                  <a:lnTo>
                    <a:pt x="2304" y="2933"/>
                  </a:lnTo>
                  <a:lnTo>
                    <a:pt x="2306" y="2937"/>
                  </a:lnTo>
                  <a:lnTo>
                    <a:pt x="2310" y="2944"/>
                  </a:lnTo>
                  <a:lnTo>
                    <a:pt x="2313" y="2952"/>
                  </a:lnTo>
                  <a:lnTo>
                    <a:pt x="2318" y="2963"/>
                  </a:lnTo>
                  <a:lnTo>
                    <a:pt x="2324" y="2973"/>
                  </a:lnTo>
                  <a:lnTo>
                    <a:pt x="2329" y="2987"/>
                  </a:lnTo>
                  <a:lnTo>
                    <a:pt x="2332" y="2994"/>
                  </a:lnTo>
                  <a:lnTo>
                    <a:pt x="2336" y="3003"/>
                  </a:lnTo>
                  <a:lnTo>
                    <a:pt x="2339" y="3012"/>
                  </a:lnTo>
                  <a:lnTo>
                    <a:pt x="2344" y="3022"/>
                  </a:lnTo>
                  <a:lnTo>
                    <a:pt x="2348" y="3031"/>
                  </a:lnTo>
                  <a:lnTo>
                    <a:pt x="2351" y="3041"/>
                  </a:lnTo>
                  <a:lnTo>
                    <a:pt x="2357" y="3054"/>
                  </a:lnTo>
                  <a:lnTo>
                    <a:pt x="2362" y="3066"/>
                  </a:lnTo>
                  <a:lnTo>
                    <a:pt x="2367" y="3078"/>
                  </a:lnTo>
                  <a:lnTo>
                    <a:pt x="2372" y="3092"/>
                  </a:lnTo>
                  <a:lnTo>
                    <a:pt x="2378" y="3108"/>
                  </a:lnTo>
                  <a:lnTo>
                    <a:pt x="2385" y="3123"/>
                  </a:lnTo>
                  <a:lnTo>
                    <a:pt x="2386" y="3130"/>
                  </a:lnTo>
                  <a:lnTo>
                    <a:pt x="2390" y="3139"/>
                  </a:lnTo>
                  <a:lnTo>
                    <a:pt x="2392" y="3148"/>
                  </a:lnTo>
                  <a:lnTo>
                    <a:pt x="2395" y="3158"/>
                  </a:lnTo>
                  <a:lnTo>
                    <a:pt x="2399" y="3162"/>
                  </a:lnTo>
                  <a:lnTo>
                    <a:pt x="2405" y="3167"/>
                  </a:lnTo>
                  <a:lnTo>
                    <a:pt x="2414" y="3174"/>
                  </a:lnTo>
                  <a:lnTo>
                    <a:pt x="2426" y="3184"/>
                  </a:lnTo>
                  <a:lnTo>
                    <a:pt x="2437" y="3195"/>
                  </a:lnTo>
                  <a:lnTo>
                    <a:pt x="2453" y="3207"/>
                  </a:lnTo>
                  <a:lnTo>
                    <a:pt x="2460" y="3212"/>
                  </a:lnTo>
                  <a:lnTo>
                    <a:pt x="2468" y="3221"/>
                  </a:lnTo>
                  <a:lnTo>
                    <a:pt x="2475" y="3228"/>
                  </a:lnTo>
                  <a:lnTo>
                    <a:pt x="2486" y="3236"/>
                  </a:lnTo>
                  <a:lnTo>
                    <a:pt x="2493" y="3242"/>
                  </a:lnTo>
                  <a:lnTo>
                    <a:pt x="2501" y="3250"/>
                  </a:lnTo>
                  <a:lnTo>
                    <a:pt x="2510" y="3257"/>
                  </a:lnTo>
                  <a:lnTo>
                    <a:pt x="2521" y="3268"/>
                  </a:lnTo>
                  <a:lnTo>
                    <a:pt x="2531" y="3275"/>
                  </a:lnTo>
                  <a:lnTo>
                    <a:pt x="2541" y="3284"/>
                  </a:lnTo>
                  <a:lnTo>
                    <a:pt x="2552" y="3294"/>
                  </a:lnTo>
                  <a:lnTo>
                    <a:pt x="2562" y="3304"/>
                  </a:lnTo>
                  <a:lnTo>
                    <a:pt x="2573" y="3313"/>
                  </a:lnTo>
                  <a:lnTo>
                    <a:pt x="2583" y="3322"/>
                  </a:lnTo>
                  <a:lnTo>
                    <a:pt x="2594" y="3331"/>
                  </a:lnTo>
                  <a:lnTo>
                    <a:pt x="2604" y="3341"/>
                  </a:lnTo>
                  <a:lnTo>
                    <a:pt x="2615" y="3352"/>
                  </a:lnTo>
                  <a:lnTo>
                    <a:pt x="2627" y="3362"/>
                  </a:lnTo>
                  <a:lnTo>
                    <a:pt x="2637" y="3372"/>
                  </a:lnTo>
                  <a:lnTo>
                    <a:pt x="2650" y="3383"/>
                  </a:lnTo>
                  <a:lnTo>
                    <a:pt x="2660" y="3392"/>
                  </a:lnTo>
                  <a:lnTo>
                    <a:pt x="2670" y="3402"/>
                  </a:lnTo>
                  <a:lnTo>
                    <a:pt x="2681" y="3413"/>
                  </a:lnTo>
                  <a:lnTo>
                    <a:pt x="2693" y="3423"/>
                  </a:lnTo>
                  <a:lnTo>
                    <a:pt x="2704" y="3432"/>
                  </a:lnTo>
                  <a:lnTo>
                    <a:pt x="2714" y="3442"/>
                  </a:lnTo>
                  <a:lnTo>
                    <a:pt x="2724" y="3453"/>
                  </a:lnTo>
                  <a:lnTo>
                    <a:pt x="2737" y="3463"/>
                  </a:lnTo>
                  <a:lnTo>
                    <a:pt x="2747" y="3472"/>
                  </a:lnTo>
                  <a:lnTo>
                    <a:pt x="2758" y="3482"/>
                  </a:lnTo>
                  <a:lnTo>
                    <a:pt x="2768" y="3493"/>
                  </a:lnTo>
                  <a:lnTo>
                    <a:pt x="2778" y="3503"/>
                  </a:lnTo>
                  <a:lnTo>
                    <a:pt x="2789" y="3512"/>
                  </a:lnTo>
                  <a:lnTo>
                    <a:pt x="2799" y="3522"/>
                  </a:lnTo>
                  <a:lnTo>
                    <a:pt x="2810" y="3533"/>
                  </a:lnTo>
                  <a:lnTo>
                    <a:pt x="2820" y="3543"/>
                  </a:lnTo>
                  <a:lnTo>
                    <a:pt x="2829" y="3552"/>
                  </a:lnTo>
                  <a:lnTo>
                    <a:pt x="2838" y="3561"/>
                  </a:lnTo>
                  <a:lnTo>
                    <a:pt x="2846" y="3569"/>
                  </a:lnTo>
                  <a:lnTo>
                    <a:pt x="2855" y="3580"/>
                  </a:lnTo>
                  <a:lnTo>
                    <a:pt x="2862" y="3589"/>
                  </a:lnTo>
                  <a:lnTo>
                    <a:pt x="2871" y="3597"/>
                  </a:lnTo>
                  <a:lnTo>
                    <a:pt x="2880" y="3606"/>
                  </a:lnTo>
                  <a:lnTo>
                    <a:pt x="2888" y="3615"/>
                  </a:lnTo>
                  <a:lnTo>
                    <a:pt x="2895" y="3622"/>
                  </a:lnTo>
                  <a:lnTo>
                    <a:pt x="2902" y="3630"/>
                  </a:lnTo>
                  <a:lnTo>
                    <a:pt x="2907" y="3637"/>
                  </a:lnTo>
                  <a:lnTo>
                    <a:pt x="2914" y="3646"/>
                  </a:lnTo>
                  <a:lnTo>
                    <a:pt x="2925" y="3658"/>
                  </a:lnTo>
                  <a:lnTo>
                    <a:pt x="2937" y="3672"/>
                  </a:lnTo>
                  <a:lnTo>
                    <a:pt x="2942" y="3681"/>
                  </a:lnTo>
                  <a:lnTo>
                    <a:pt x="2949" y="3695"/>
                  </a:lnTo>
                  <a:lnTo>
                    <a:pt x="2956" y="3709"/>
                  </a:lnTo>
                  <a:lnTo>
                    <a:pt x="2963" y="3724"/>
                  </a:lnTo>
                  <a:lnTo>
                    <a:pt x="2965" y="3731"/>
                  </a:lnTo>
                  <a:lnTo>
                    <a:pt x="2968" y="3740"/>
                  </a:lnTo>
                  <a:lnTo>
                    <a:pt x="2972" y="3751"/>
                  </a:lnTo>
                  <a:lnTo>
                    <a:pt x="2977" y="3761"/>
                  </a:lnTo>
                  <a:lnTo>
                    <a:pt x="2979" y="3771"/>
                  </a:lnTo>
                  <a:lnTo>
                    <a:pt x="2982" y="3782"/>
                  </a:lnTo>
                  <a:lnTo>
                    <a:pt x="2986" y="3792"/>
                  </a:lnTo>
                  <a:lnTo>
                    <a:pt x="2991" y="3805"/>
                  </a:lnTo>
                  <a:lnTo>
                    <a:pt x="3002" y="3803"/>
                  </a:lnTo>
                  <a:lnTo>
                    <a:pt x="3019" y="3803"/>
                  </a:lnTo>
                  <a:lnTo>
                    <a:pt x="3029" y="3803"/>
                  </a:lnTo>
                  <a:lnTo>
                    <a:pt x="3040" y="3803"/>
                  </a:lnTo>
                  <a:lnTo>
                    <a:pt x="3050" y="3803"/>
                  </a:lnTo>
                  <a:lnTo>
                    <a:pt x="3064" y="3803"/>
                  </a:lnTo>
                  <a:lnTo>
                    <a:pt x="3075" y="3801"/>
                  </a:lnTo>
                  <a:lnTo>
                    <a:pt x="3089" y="3801"/>
                  </a:lnTo>
                  <a:lnTo>
                    <a:pt x="3103" y="3801"/>
                  </a:lnTo>
                  <a:lnTo>
                    <a:pt x="3118" y="3801"/>
                  </a:lnTo>
                  <a:lnTo>
                    <a:pt x="3134" y="3801"/>
                  </a:lnTo>
                  <a:lnTo>
                    <a:pt x="3150" y="3801"/>
                  </a:lnTo>
                  <a:lnTo>
                    <a:pt x="3165" y="3801"/>
                  </a:lnTo>
                  <a:lnTo>
                    <a:pt x="3183" y="3801"/>
                  </a:lnTo>
                  <a:lnTo>
                    <a:pt x="3199" y="3799"/>
                  </a:lnTo>
                  <a:lnTo>
                    <a:pt x="3214" y="3799"/>
                  </a:lnTo>
                  <a:lnTo>
                    <a:pt x="3232" y="3799"/>
                  </a:lnTo>
                  <a:lnTo>
                    <a:pt x="3240" y="3799"/>
                  </a:lnTo>
                  <a:lnTo>
                    <a:pt x="3240" y="4049"/>
                  </a:lnTo>
                  <a:close/>
                </a:path>
              </a:pathLst>
            </a:custGeom>
            <a:solidFill>
              <a:srgbClr val="5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0" name="Freeform 1186"/>
            <p:cNvSpPr>
              <a:spLocks/>
            </p:cNvSpPr>
            <p:nvPr/>
          </p:nvSpPr>
          <p:spPr bwMode="auto">
            <a:xfrm>
              <a:off x="8697" y="2463"/>
              <a:ext cx="551" cy="659"/>
            </a:xfrm>
            <a:custGeom>
              <a:avLst/>
              <a:gdLst>
                <a:gd name="T0" fmla="*/ 943 w 1104"/>
                <a:gd name="T1" fmla="*/ 535 h 1320"/>
                <a:gd name="T2" fmla="*/ 963 w 1104"/>
                <a:gd name="T3" fmla="*/ 591 h 1320"/>
                <a:gd name="T4" fmla="*/ 983 w 1104"/>
                <a:gd name="T5" fmla="*/ 661 h 1320"/>
                <a:gd name="T6" fmla="*/ 1001 w 1104"/>
                <a:gd name="T7" fmla="*/ 736 h 1320"/>
                <a:gd name="T8" fmla="*/ 1018 w 1104"/>
                <a:gd name="T9" fmla="*/ 819 h 1320"/>
                <a:gd name="T10" fmla="*/ 1036 w 1104"/>
                <a:gd name="T11" fmla="*/ 905 h 1320"/>
                <a:gd name="T12" fmla="*/ 1051 w 1104"/>
                <a:gd name="T13" fmla="*/ 990 h 1320"/>
                <a:gd name="T14" fmla="*/ 1064 w 1104"/>
                <a:gd name="T15" fmla="*/ 1072 h 1320"/>
                <a:gd name="T16" fmla="*/ 1078 w 1104"/>
                <a:gd name="T17" fmla="*/ 1147 h 1320"/>
                <a:gd name="T18" fmla="*/ 1086 w 1104"/>
                <a:gd name="T19" fmla="*/ 1213 h 1320"/>
                <a:gd name="T20" fmla="*/ 1095 w 1104"/>
                <a:gd name="T21" fmla="*/ 1267 h 1320"/>
                <a:gd name="T22" fmla="*/ 136 w 1104"/>
                <a:gd name="T23" fmla="*/ 1320 h 1320"/>
                <a:gd name="T24" fmla="*/ 133 w 1104"/>
                <a:gd name="T25" fmla="*/ 1262 h 1320"/>
                <a:gd name="T26" fmla="*/ 128 w 1104"/>
                <a:gd name="T27" fmla="*/ 1206 h 1320"/>
                <a:gd name="T28" fmla="*/ 119 w 1104"/>
                <a:gd name="T29" fmla="*/ 1138 h 1320"/>
                <a:gd name="T30" fmla="*/ 107 w 1104"/>
                <a:gd name="T31" fmla="*/ 1060 h 1320"/>
                <a:gd name="T32" fmla="*/ 93 w 1104"/>
                <a:gd name="T33" fmla="*/ 976 h 1320"/>
                <a:gd name="T34" fmla="*/ 81 w 1104"/>
                <a:gd name="T35" fmla="*/ 894 h 1320"/>
                <a:gd name="T36" fmla="*/ 63 w 1104"/>
                <a:gd name="T37" fmla="*/ 807 h 1320"/>
                <a:gd name="T38" fmla="*/ 49 w 1104"/>
                <a:gd name="T39" fmla="*/ 725 h 1320"/>
                <a:gd name="T40" fmla="*/ 34 w 1104"/>
                <a:gd name="T41" fmla="*/ 649 h 1320"/>
                <a:gd name="T42" fmla="*/ 21 w 1104"/>
                <a:gd name="T43" fmla="*/ 581 h 1320"/>
                <a:gd name="T44" fmla="*/ 9 w 1104"/>
                <a:gd name="T45" fmla="*/ 523 h 1320"/>
                <a:gd name="T46" fmla="*/ 0 w 1104"/>
                <a:gd name="T47" fmla="*/ 471 h 1320"/>
                <a:gd name="T48" fmla="*/ 37 w 1104"/>
                <a:gd name="T49" fmla="*/ 474 h 1320"/>
                <a:gd name="T50" fmla="*/ 91 w 1104"/>
                <a:gd name="T51" fmla="*/ 494 h 1320"/>
                <a:gd name="T52" fmla="*/ 142 w 1104"/>
                <a:gd name="T53" fmla="*/ 520 h 1320"/>
                <a:gd name="T54" fmla="*/ 190 w 1104"/>
                <a:gd name="T55" fmla="*/ 556 h 1320"/>
                <a:gd name="T56" fmla="*/ 227 w 1104"/>
                <a:gd name="T57" fmla="*/ 605 h 1320"/>
                <a:gd name="T58" fmla="*/ 248 w 1104"/>
                <a:gd name="T59" fmla="*/ 670 h 1320"/>
                <a:gd name="T60" fmla="*/ 274 w 1104"/>
                <a:gd name="T61" fmla="*/ 668 h 1320"/>
                <a:gd name="T62" fmla="*/ 288 w 1104"/>
                <a:gd name="T63" fmla="*/ 619 h 1320"/>
                <a:gd name="T64" fmla="*/ 305 w 1104"/>
                <a:gd name="T65" fmla="*/ 556 h 1320"/>
                <a:gd name="T66" fmla="*/ 321 w 1104"/>
                <a:gd name="T67" fmla="*/ 506 h 1320"/>
                <a:gd name="T68" fmla="*/ 335 w 1104"/>
                <a:gd name="T69" fmla="*/ 445 h 1320"/>
                <a:gd name="T70" fmla="*/ 352 w 1104"/>
                <a:gd name="T71" fmla="*/ 382 h 1320"/>
                <a:gd name="T72" fmla="*/ 366 w 1104"/>
                <a:gd name="T73" fmla="*/ 314 h 1320"/>
                <a:gd name="T74" fmla="*/ 380 w 1104"/>
                <a:gd name="T75" fmla="*/ 246 h 1320"/>
                <a:gd name="T76" fmla="*/ 391 w 1104"/>
                <a:gd name="T77" fmla="*/ 178 h 1320"/>
                <a:gd name="T78" fmla="*/ 400 w 1104"/>
                <a:gd name="T79" fmla="*/ 114 h 1320"/>
                <a:gd name="T80" fmla="*/ 403 w 1104"/>
                <a:gd name="T81" fmla="*/ 53 h 1320"/>
                <a:gd name="T82" fmla="*/ 407 w 1104"/>
                <a:gd name="T83" fmla="*/ 0 h 1320"/>
                <a:gd name="T84" fmla="*/ 464 w 1104"/>
                <a:gd name="T85" fmla="*/ 51 h 1320"/>
                <a:gd name="T86" fmla="*/ 515 w 1104"/>
                <a:gd name="T87" fmla="*/ 96 h 1320"/>
                <a:gd name="T88" fmla="*/ 558 w 1104"/>
                <a:gd name="T89" fmla="*/ 135 h 1320"/>
                <a:gd name="T90" fmla="*/ 609 w 1104"/>
                <a:gd name="T91" fmla="*/ 180 h 1320"/>
                <a:gd name="T92" fmla="*/ 661 w 1104"/>
                <a:gd name="T93" fmla="*/ 225 h 1320"/>
                <a:gd name="T94" fmla="*/ 710 w 1104"/>
                <a:gd name="T95" fmla="*/ 272 h 1320"/>
                <a:gd name="T96" fmla="*/ 757 w 1104"/>
                <a:gd name="T97" fmla="*/ 318 h 1320"/>
                <a:gd name="T98" fmla="*/ 802 w 1104"/>
                <a:gd name="T99" fmla="*/ 361 h 1320"/>
                <a:gd name="T100" fmla="*/ 844 w 1104"/>
                <a:gd name="T101" fmla="*/ 403 h 1320"/>
                <a:gd name="T102" fmla="*/ 881 w 1104"/>
                <a:gd name="T103" fmla="*/ 441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4" h="1320">
                  <a:moveTo>
                    <a:pt x="922" y="492"/>
                  </a:moveTo>
                  <a:lnTo>
                    <a:pt x="929" y="502"/>
                  </a:lnTo>
                  <a:lnTo>
                    <a:pt x="936" y="518"/>
                  </a:lnTo>
                  <a:lnTo>
                    <a:pt x="940" y="527"/>
                  </a:lnTo>
                  <a:lnTo>
                    <a:pt x="943" y="535"/>
                  </a:lnTo>
                  <a:lnTo>
                    <a:pt x="947" y="546"/>
                  </a:lnTo>
                  <a:lnTo>
                    <a:pt x="952" y="558"/>
                  </a:lnTo>
                  <a:lnTo>
                    <a:pt x="956" y="569"/>
                  </a:lnTo>
                  <a:lnTo>
                    <a:pt x="959" y="579"/>
                  </a:lnTo>
                  <a:lnTo>
                    <a:pt x="963" y="591"/>
                  </a:lnTo>
                  <a:lnTo>
                    <a:pt x="968" y="603"/>
                  </a:lnTo>
                  <a:lnTo>
                    <a:pt x="971" y="616"/>
                  </a:lnTo>
                  <a:lnTo>
                    <a:pt x="975" y="630"/>
                  </a:lnTo>
                  <a:lnTo>
                    <a:pt x="978" y="645"/>
                  </a:lnTo>
                  <a:lnTo>
                    <a:pt x="983" y="661"/>
                  </a:lnTo>
                  <a:lnTo>
                    <a:pt x="985" y="675"/>
                  </a:lnTo>
                  <a:lnTo>
                    <a:pt x="990" y="689"/>
                  </a:lnTo>
                  <a:lnTo>
                    <a:pt x="992" y="704"/>
                  </a:lnTo>
                  <a:lnTo>
                    <a:pt x="997" y="720"/>
                  </a:lnTo>
                  <a:lnTo>
                    <a:pt x="1001" y="736"/>
                  </a:lnTo>
                  <a:lnTo>
                    <a:pt x="1004" y="753"/>
                  </a:lnTo>
                  <a:lnTo>
                    <a:pt x="1008" y="769"/>
                  </a:lnTo>
                  <a:lnTo>
                    <a:pt x="1013" y="786"/>
                  </a:lnTo>
                  <a:lnTo>
                    <a:pt x="1015" y="802"/>
                  </a:lnTo>
                  <a:lnTo>
                    <a:pt x="1018" y="819"/>
                  </a:lnTo>
                  <a:lnTo>
                    <a:pt x="1022" y="837"/>
                  </a:lnTo>
                  <a:lnTo>
                    <a:pt x="1027" y="854"/>
                  </a:lnTo>
                  <a:lnTo>
                    <a:pt x="1029" y="870"/>
                  </a:lnTo>
                  <a:lnTo>
                    <a:pt x="1032" y="887"/>
                  </a:lnTo>
                  <a:lnTo>
                    <a:pt x="1036" y="905"/>
                  </a:lnTo>
                  <a:lnTo>
                    <a:pt x="1041" y="924"/>
                  </a:lnTo>
                  <a:lnTo>
                    <a:pt x="1043" y="940"/>
                  </a:lnTo>
                  <a:lnTo>
                    <a:pt x="1046" y="957"/>
                  </a:lnTo>
                  <a:lnTo>
                    <a:pt x="1048" y="973"/>
                  </a:lnTo>
                  <a:lnTo>
                    <a:pt x="1051" y="990"/>
                  </a:lnTo>
                  <a:lnTo>
                    <a:pt x="1053" y="1006"/>
                  </a:lnTo>
                  <a:lnTo>
                    <a:pt x="1057" y="1023"/>
                  </a:lnTo>
                  <a:lnTo>
                    <a:pt x="1058" y="1039"/>
                  </a:lnTo>
                  <a:lnTo>
                    <a:pt x="1062" y="1056"/>
                  </a:lnTo>
                  <a:lnTo>
                    <a:pt x="1064" y="1072"/>
                  </a:lnTo>
                  <a:lnTo>
                    <a:pt x="1067" y="1088"/>
                  </a:lnTo>
                  <a:lnTo>
                    <a:pt x="1069" y="1104"/>
                  </a:lnTo>
                  <a:lnTo>
                    <a:pt x="1072" y="1119"/>
                  </a:lnTo>
                  <a:lnTo>
                    <a:pt x="1074" y="1133"/>
                  </a:lnTo>
                  <a:lnTo>
                    <a:pt x="1078" y="1147"/>
                  </a:lnTo>
                  <a:lnTo>
                    <a:pt x="1079" y="1161"/>
                  </a:lnTo>
                  <a:lnTo>
                    <a:pt x="1083" y="1177"/>
                  </a:lnTo>
                  <a:lnTo>
                    <a:pt x="1083" y="1189"/>
                  </a:lnTo>
                  <a:lnTo>
                    <a:pt x="1085" y="1201"/>
                  </a:lnTo>
                  <a:lnTo>
                    <a:pt x="1086" y="1213"/>
                  </a:lnTo>
                  <a:lnTo>
                    <a:pt x="1088" y="1226"/>
                  </a:lnTo>
                  <a:lnTo>
                    <a:pt x="1090" y="1236"/>
                  </a:lnTo>
                  <a:lnTo>
                    <a:pt x="1092" y="1246"/>
                  </a:lnTo>
                  <a:lnTo>
                    <a:pt x="1093" y="1257"/>
                  </a:lnTo>
                  <a:lnTo>
                    <a:pt x="1095" y="1267"/>
                  </a:lnTo>
                  <a:lnTo>
                    <a:pt x="1097" y="1283"/>
                  </a:lnTo>
                  <a:lnTo>
                    <a:pt x="1098" y="1299"/>
                  </a:lnTo>
                  <a:lnTo>
                    <a:pt x="1100" y="1309"/>
                  </a:lnTo>
                  <a:lnTo>
                    <a:pt x="1104" y="1320"/>
                  </a:lnTo>
                  <a:lnTo>
                    <a:pt x="136" y="1320"/>
                  </a:lnTo>
                  <a:lnTo>
                    <a:pt x="135" y="1306"/>
                  </a:lnTo>
                  <a:lnTo>
                    <a:pt x="135" y="1290"/>
                  </a:lnTo>
                  <a:lnTo>
                    <a:pt x="133" y="1281"/>
                  </a:lnTo>
                  <a:lnTo>
                    <a:pt x="133" y="1273"/>
                  </a:lnTo>
                  <a:lnTo>
                    <a:pt x="133" y="1262"/>
                  </a:lnTo>
                  <a:lnTo>
                    <a:pt x="133" y="1253"/>
                  </a:lnTo>
                  <a:lnTo>
                    <a:pt x="131" y="1241"/>
                  </a:lnTo>
                  <a:lnTo>
                    <a:pt x="129" y="1231"/>
                  </a:lnTo>
                  <a:lnTo>
                    <a:pt x="128" y="1219"/>
                  </a:lnTo>
                  <a:lnTo>
                    <a:pt x="128" y="1206"/>
                  </a:lnTo>
                  <a:lnTo>
                    <a:pt x="126" y="1192"/>
                  </a:lnTo>
                  <a:lnTo>
                    <a:pt x="124" y="1180"/>
                  </a:lnTo>
                  <a:lnTo>
                    <a:pt x="122" y="1166"/>
                  </a:lnTo>
                  <a:lnTo>
                    <a:pt x="122" y="1154"/>
                  </a:lnTo>
                  <a:lnTo>
                    <a:pt x="119" y="1138"/>
                  </a:lnTo>
                  <a:lnTo>
                    <a:pt x="117" y="1123"/>
                  </a:lnTo>
                  <a:lnTo>
                    <a:pt x="114" y="1107"/>
                  </a:lnTo>
                  <a:lnTo>
                    <a:pt x="112" y="1093"/>
                  </a:lnTo>
                  <a:lnTo>
                    <a:pt x="108" y="1076"/>
                  </a:lnTo>
                  <a:lnTo>
                    <a:pt x="107" y="1060"/>
                  </a:lnTo>
                  <a:lnTo>
                    <a:pt x="105" y="1044"/>
                  </a:lnTo>
                  <a:lnTo>
                    <a:pt x="103" y="1029"/>
                  </a:lnTo>
                  <a:lnTo>
                    <a:pt x="100" y="1011"/>
                  </a:lnTo>
                  <a:lnTo>
                    <a:pt x="96" y="994"/>
                  </a:lnTo>
                  <a:lnTo>
                    <a:pt x="93" y="976"/>
                  </a:lnTo>
                  <a:lnTo>
                    <a:pt x="91" y="961"/>
                  </a:lnTo>
                  <a:lnTo>
                    <a:pt x="88" y="943"/>
                  </a:lnTo>
                  <a:lnTo>
                    <a:pt x="86" y="928"/>
                  </a:lnTo>
                  <a:lnTo>
                    <a:pt x="82" y="910"/>
                  </a:lnTo>
                  <a:lnTo>
                    <a:pt x="81" y="894"/>
                  </a:lnTo>
                  <a:lnTo>
                    <a:pt x="75" y="875"/>
                  </a:lnTo>
                  <a:lnTo>
                    <a:pt x="74" y="858"/>
                  </a:lnTo>
                  <a:lnTo>
                    <a:pt x="68" y="840"/>
                  </a:lnTo>
                  <a:lnTo>
                    <a:pt x="67" y="825"/>
                  </a:lnTo>
                  <a:lnTo>
                    <a:pt x="63" y="807"/>
                  </a:lnTo>
                  <a:lnTo>
                    <a:pt x="61" y="790"/>
                  </a:lnTo>
                  <a:lnTo>
                    <a:pt x="58" y="774"/>
                  </a:lnTo>
                  <a:lnTo>
                    <a:pt x="56" y="758"/>
                  </a:lnTo>
                  <a:lnTo>
                    <a:pt x="51" y="741"/>
                  </a:lnTo>
                  <a:lnTo>
                    <a:pt x="49" y="725"/>
                  </a:lnTo>
                  <a:lnTo>
                    <a:pt x="44" y="710"/>
                  </a:lnTo>
                  <a:lnTo>
                    <a:pt x="42" y="694"/>
                  </a:lnTo>
                  <a:lnTo>
                    <a:pt x="39" y="678"/>
                  </a:lnTo>
                  <a:lnTo>
                    <a:pt x="37" y="663"/>
                  </a:lnTo>
                  <a:lnTo>
                    <a:pt x="34" y="649"/>
                  </a:lnTo>
                  <a:lnTo>
                    <a:pt x="32" y="635"/>
                  </a:lnTo>
                  <a:lnTo>
                    <a:pt x="28" y="619"/>
                  </a:lnTo>
                  <a:lnTo>
                    <a:pt x="27" y="605"/>
                  </a:lnTo>
                  <a:lnTo>
                    <a:pt x="23" y="591"/>
                  </a:lnTo>
                  <a:lnTo>
                    <a:pt x="21" y="581"/>
                  </a:lnTo>
                  <a:lnTo>
                    <a:pt x="18" y="567"/>
                  </a:lnTo>
                  <a:lnTo>
                    <a:pt x="16" y="555"/>
                  </a:lnTo>
                  <a:lnTo>
                    <a:pt x="13" y="544"/>
                  </a:lnTo>
                  <a:lnTo>
                    <a:pt x="13" y="534"/>
                  </a:lnTo>
                  <a:lnTo>
                    <a:pt x="9" y="523"/>
                  </a:lnTo>
                  <a:lnTo>
                    <a:pt x="7" y="513"/>
                  </a:lnTo>
                  <a:lnTo>
                    <a:pt x="6" y="504"/>
                  </a:lnTo>
                  <a:lnTo>
                    <a:pt x="4" y="497"/>
                  </a:lnTo>
                  <a:lnTo>
                    <a:pt x="0" y="481"/>
                  </a:lnTo>
                  <a:lnTo>
                    <a:pt x="0" y="471"/>
                  </a:lnTo>
                  <a:lnTo>
                    <a:pt x="6" y="469"/>
                  </a:lnTo>
                  <a:lnTo>
                    <a:pt x="13" y="469"/>
                  </a:lnTo>
                  <a:lnTo>
                    <a:pt x="16" y="469"/>
                  </a:lnTo>
                  <a:lnTo>
                    <a:pt x="25" y="471"/>
                  </a:lnTo>
                  <a:lnTo>
                    <a:pt x="37" y="474"/>
                  </a:lnTo>
                  <a:lnTo>
                    <a:pt x="54" y="481"/>
                  </a:lnTo>
                  <a:lnTo>
                    <a:pt x="61" y="483"/>
                  </a:lnTo>
                  <a:lnTo>
                    <a:pt x="70" y="487"/>
                  </a:lnTo>
                  <a:lnTo>
                    <a:pt x="81" y="488"/>
                  </a:lnTo>
                  <a:lnTo>
                    <a:pt x="91" y="494"/>
                  </a:lnTo>
                  <a:lnTo>
                    <a:pt x="101" y="497"/>
                  </a:lnTo>
                  <a:lnTo>
                    <a:pt x="112" y="502"/>
                  </a:lnTo>
                  <a:lnTo>
                    <a:pt x="122" y="508"/>
                  </a:lnTo>
                  <a:lnTo>
                    <a:pt x="133" y="515"/>
                  </a:lnTo>
                  <a:lnTo>
                    <a:pt x="142" y="520"/>
                  </a:lnTo>
                  <a:lnTo>
                    <a:pt x="152" y="525"/>
                  </a:lnTo>
                  <a:lnTo>
                    <a:pt x="163" y="532"/>
                  </a:lnTo>
                  <a:lnTo>
                    <a:pt x="173" y="541"/>
                  </a:lnTo>
                  <a:lnTo>
                    <a:pt x="182" y="548"/>
                  </a:lnTo>
                  <a:lnTo>
                    <a:pt x="190" y="556"/>
                  </a:lnTo>
                  <a:lnTo>
                    <a:pt x="199" y="565"/>
                  </a:lnTo>
                  <a:lnTo>
                    <a:pt x="208" y="575"/>
                  </a:lnTo>
                  <a:lnTo>
                    <a:pt x="215" y="584"/>
                  </a:lnTo>
                  <a:lnTo>
                    <a:pt x="222" y="595"/>
                  </a:lnTo>
                  <a:lnTo>
                    <a:pt x="227" y="605"/>
                  </a:lnTo>
                  <a:lnTo>
                    <a:pt x="234" y="617"/>
                  </a:lnTo>
                  <a:lnTo>
                    <a:pt x="237" y="628"/>
                  </a:lnTo>
                  <a:lnTo>
                    <a:pt x="243" y="642"/>
                  </a:lnTo>
                  <a:lnTo>
                    <a:pt x="244" y="654"/>
                  </a:lnTo>
                  <a:lnTo>
                    <a:pt x="248" y="670"/>
                  </a:lnTo>
                  <a:lnTo>
                    <a:pt x="251" y="678"/>
                  </a:lnTo>
                  <a:lnTo>
                    <a:pt x="260" y="682"/>
                  </a:lnTo>
                  <a:lnTo>
                    <a:pt x="267" y="678"/>
                  </a:lnTo>
                  <a:lnTo>
                    <a:pt x="274" y="673"/>
                  </a:lnTo>
                  <a:lnTo>
                    <a:pt x="274" y="668"/>
                  </a:lnTo>
                  <a:lnTo>
                    <a:pt x="276" y="663"/>
                  </a:lnTo>
                  <a:lnTo>
                    <a:pt x="278" y="654"/>
                  </a:lnTo>
                  <a:lnTo>
                    <a:pt x="281" y="645"/>
                  </a:lnTo>
                  <a:lnTo>
                    <a:pt x="283" y="633"/>
                  </a:lnTo>
                  <a:lnTo>
                    <a:pt x="288" y="619"/>
                  </a:lnTo>
                  <a:lnTo>
                    <a:pt x="293" y="603"/>
                  </a:lnTo>
                  <a:lnTo>
                    <a:pt x="298" y="588"/>
                  </a:lnTo>
                  <a:lnTo>
                    <a:pt x="300" y="577"/>
                  </a:lnTo>
                  <a:lnTo>
                    <a:pt x="304" y="567"/>
                  </a:lnTo>
                  <a:lnTo>
                    <a:pt x="305" y="556"/>
                  </a:lnTo>
                  <a:lnTo>
                    <a:pt x="309" y="548"/>
                  </a:lnTo>
                  <a:lnTo>
                    <a:pt x="311" y="537"/>
                  </a:lnTo>
                  <a:lnTo>
                    <a:pt x="314" y="527"/>
                  </a:lnTo>
                  <a:lnTo>
                    <a:pt x="316" y="516"/>
                  </a:lnTo>
                  <a:lnTo>
                    <a:pt x="321" y="506"/>
                  </a:lnTo>
                  <a:lnTo>
                    <a:pt x="323" y="494"/>
                  </a:lnTo>
                  <a:lnTo>
                    <a:pt x="326" y="481"/>
                  </a:lnTo>
                  <a:lnTo>
                    <a:pt x="330" y="469"/>
                  </a:lnTo>
                  <a:lnTo>
                    <a:pt x="333" y="459"/>
                  </a:lnTo>
                  <a:lnTo>
                    <a:pt x="335" y="445"/>
                  </a:lnTo>
                  <a:lnTo>
                    <a:pt x="340" y="434"/>
                  </a:lnTo>
                  <a:lnTo>
                    <a:pt x="342" y="420"/>
                  </a:lnTo>
                  <a:lnTo>
                    <a:pt x="347" y="410"/>
                  </a:lnTo>
                  <a:lnTo>
                    <a:pt x="349" y="396"/>
                  </a:lnTo>
                  <a:lnTo>
                    <a:pt x="352" y="382"/>
                  </a:lnTo>
                  <a:lnTo>
                    <a:pt x="354" y="368"/>
                  </a:lnTo>
                  <a:lnTo>
                    <a:pt x="358" y="356"/>
                  </a:lnTo>
                  <a:lnTo>
                    <a:pt x="359" y="342"/>
                  </a:lnTo>
                  <a:lnTo>
                    <a:pt x="363" y="328"/>
                  </a:lnTo>
                  <a:lnTo>
                    <a:pt x="366" y="314"/>
                  </a:lnTo>
                  <a:lnTo>
                    <a:pt x="370" y="302"/>
                  </a:lnTo>
                  <a:lnTo>
                    <a:pt x="372" y="286"/>
                  </a:lnTo>
                  <a:lnTo>
                    <a:pt x="375" y="274"/>
                  </a:lnTo>
                  <a:lnTo>
                    <a:pt x="377" y="258"/>
                  </a:lnTo>
                  <a:lnTo>
                    <a:pt x="380" y="246"/>
                  </a:lnTo>
                  <a:lnTo>
                    <a:pt x="382" y="232"/>
                  </a:lnTo>
                  <a:lnTo>
                    <a:pt x="386" y="220"/>
                  </a:lnTo>
                  <a:lnTo>
                    <a:pt x="387" y="206"/>
                  </a:lnTo>
                  <a:lnTo>
                    <a:pt x="391" y="194"/>
                  </a:lnTo>
                  <a:lnTo>
                    <a:pt x="391" y="178"/>
                  </a:lnTo>
                  <a:lnTo>
                    <a:pt x="393" y="166"/>
                  </a:lnTo>
                  <a:lnTo>
                    <a:pt x="394" y="152"/>
                  </a:lnTo>
                  <a:lnTo>
                    <a:pt x="396" y="140"/>
                  </a:lnTo>
                  <a:lnTo>
                    <a:pt x="398" y="126"/>
                  </a:lnTo>
                  <a:lnTo>
                    <a:pt x="400" y="114"/>
                  </a:lnTo>
                  <a:lnTo>
                    <a:pt x="401" y="100"/>
                  </a:lnTo>
                  <a:lnTo>
                    <a:pt x="403" y="89"/>
                  </a:lnTo>
                  <a:lnTo>
                    <a:pt x="403" y="77"/>
                  </a:lnTo>
                  <a:lnTo>
                    <a:pt x="403" y="65"/>
                  </a:lnTo>
                  <a:lnTo>
                    <a:pt x="403" y="53"/>
                  </a:lnTo>
                  <a:lnTo>
                    <a:pt x="405" y="42"/>
                  </a:lnTo>
                  <a:lnTo>
                    <a:pt x="405" y="30"/>
                  </a:lnTo>
                  <a:lnTo>
                    <a:pt x="405" y="20"/>
                  </a:lnTo>
                  <a:lnTo>
                    <a:pt x="405" y="9"/>
                  </a:lnTo>
                  <a:lnTo>
                    <a:pt x="407" y="0"/>
                  </a:lnTo>
                  <a:lnTo>
                    <a:pt x="413" y="7"/>
                  </a:lnTo>
                  <a:lnTo>
                    <a:pt x="426" y="18"/>
                  </a:lnTo>
                  <a:lnTo>
                    <a:pt x="436" y="27"/>
                  </a:lnTo>
                  <a:lnTo>
                    <a:pt x="452" y="40"/>
                  </a:lnTo>
                  <a:lnTo>
                    <a:pt x="464" y="51"/>
                  </a:lnTo>
                  <a:lnTo>
                    <a:pt x="480" y="65"/>
                  </a:lnTo>
                  <a:lnTo>
                    <a:pt x="487" y="72"/>
                  </a:lnTo>
                  <a:lnTo>
                    <a:pt x="497" y="81"/>
                  </a:lnTo>
                  <a:lnTo>
                    <a:pt x="504" y="88"/>
                  </a:lnTo>
                  <a:lnTo>
                    <a:pt x="515" y="96"/>
                  </a:lnTo>
                  <a:lnTo>
                    <a:pt x="522" y="103"/>
                  </a:lnTo>
                  <a:lnTo>
                    <a:pt x="530" y="112"/>
                  </a:lnTo>
                  <a:lnTo>
                    <a:pt x="539" y="119"/>
                  </a:lnTo>
                  <a:lnTo>
                    <a:pt x="549" y="128"/>
                  </a:lnTo>
                  <a:lnTo>
                    <a:pt x="558" y="135"/>
                  </a:lnTo>
                  <a:lnTo>
                    <a:pt x="569" y="145"/>
                  </a:lnTo>
                  <a:lnTo>
                    <a:pt x="579" y="152"/>
                  </a:lnTo>
                  <a:lnTo>
                    <a:pt x="590" y="162"/>
                  </a:lnTo>
                  <a:lnTo>
                    <a:pt x="598" y="171"/>
                  </a:lnTo>
                  <a:lnTo>
                    <a:pt x="609" y="180"/>
                  </a:lnTo>
                  <a:lnTo>
                    <a:pt x="619" y="189"/>
                  </a:lnTo>
                  <a:lnTo>
                    <a:pt x="630" y="199"/>
                  </a:lnTo>
                  <a:lnTo>
                    <a:pt x="640" y="208"/>
                  </a:lnTo>
                  <a:lnTo>
                    <a:pt x="651" y="217"/>
                  </a:lnTo>
                  <a:lnTo>
                    <a:pt x="661" y="225"/>
                  </a:lnTo>
                  <a:lnTo>
                    <a:pt x="671" y="236"/>
                  </a:lnTo>
                  <a:lnTo>
                    <a:pt x="680" y="244"/>
                  </a:lnTo>
                  <a:lnTo>
                    <a:pt x="691" y="253"/>
                  </a:lnTo>
                  <a:lnTo>
                    <a:pt x="699" y="262"/>
                  </a:lnTo>
                  <a:lnTo>
                    <a:pt x="710" y="272"/>
                  </a:lnTo>
                  <a:lnTo>
                    <a:pt x="719" y="281"/>
                  </a:lnTo>
                  <a:lnTo>
                    <a:pt x="729" y="290"/>
                  </a:lnTo>
                  <a:lnTo>
                    <a:pt x="738" y="298"/>
                  </a:lnTo>
                  <a:lnTo>
                    <a:pt x="748" y="309"/>
                  </a:lnTo>
                  <a:lnTo>
                    <a:pt x="757" y="318"/>
                  </a:lnTo>
                  <a:lnTo>
                    <a:pt x="766" y="326"/>
                  </a:lnTo>
                  <a:lnTo>
                    <a:pt x="774" y="335"/>
                  </a:lnTo>
                  <a:lnTo>
                    <a:pt x="785" y="344"/>
                  </a:lnTo>
                  <a:lnTo>
                    <a:pt x="793" y="352"/>
                  </a:lnTo>
                  <a:lnTo>
                    <a:pt x="802" y="361"/>
                  </a:lnTo>
                  <a:lnTo>
                    <a:pt x="811" y="370"/>
                  </a:lnTo>
                  <a:lnTo>
                    <a:pt x="821" y="380"/>
                  </a:lnTo>
                  <a:lnTo>
                    <a:pt x="828" y="387"/>
                  </a:lnTo>
                  <a:lnTo>
                    <a:pt x="837" y="396"/>
                  </a:lnTo>
                  <a:lnTo>
                    <a:pt x="844" y="403"/>
                  </a:lnTo>
                  <a:lnTo>
                    <a:pt x="853" y="412"/>
                  </a:lnTo>
                  <a:lnTo>
                    <a:pt x="858" y="419"/>
                  </a:lnTo>
                  <a:lnTo>
                    <a:pt x="867" y="426"/>
                  </a:lnTo>
                  <a:lnTo>
                    <a:pt x="872" y="433"/>
                  </a:lnTo>
                  <a:lnTo>
                    <a:pt x="881" y="441"/>
                  </a:lnTo>
                  <a:lnTo>
                    <a:pt x="891" y="454"/>
                  </a:lnTo>
                  <a:lnTo>
                    <a:pt x="903" y="467"/>
                  </a:lnTo>
                  <a:lnTo>
                    <a:pt x="912" y="480"/>
                  </a:lnTo>
                  <a:lnTo>
                    <a:pt x="922" y="492"/>
                  </a:lnTo>
                  <a:close/>
                </a:path>
              </a:pathLst>
            </a:custGeom>
            <a:solidFill>
              <a:srgbClr val="C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1" name="Freeform 1187"/>
            <p:cNvSpPr>
              <a:spLocks/>
            </p:cNvSpPr>
            <p:nvPr/>
          </p:nvSpPr>
          <p:spPr bwMode="auto">
            <a:xfrm>
              <a:off x="8566" y="2559"/>
              <a:ext cx="119" cy="234"/>
            </a:xfrm>
            <a:custGeom>
              <a:avLst/>
              <a:gdLst>
                <a:gd name="T0" fmla="*/ 73 w 239"/>
                <a:gd name="T1" fmla="*/ 457 h 469"/>
                <a:gd name="T2" fmla="*/ 61 w 239"/>
                <a:gd name="T3" fmla="*/ 432 h 469"/>
                <a:gd name="T4" fmla="*/ 51 w 239"/>
                <a:gd name="T5" fmla="*/ 406 h 469"/>
                <a:gd name="T6" fmla="*/ 40 w 239"/>
                <a:gd name="T7" fmla="*/ 378 h 469"/>
                <a:gd name="T8" fmla="*/ 31 w 239"/>
                <a:gd name="T9" fmla="*/ 350 h 469"/>
                <a:gd name="T10" fmla="*/ 24 w 239"/>
                <a:gd name="T11" fmla="*/ 323 h 469"/>
                <a:gd name="T12" fmla="*/ 17 w 239"/>
                <a:gd name="T13" fmla="*/ 293 h 469"/>
                <a:gd name="T14" fmla="*/ 12 w 239"/>
                <a:gd name="T15" fmla="*/ 265 h 469"/>
                <a:gd name="T16" fmla="*/ 9 w 239"/>
                <a:gd name="T17" fmla="*/ 235 h 469"/>
                <a:gd name="T18" fmla="*/ 5 w 239"/>
                <a:gd name="T19" fmla="*/ 207 h 469"/>
                <a:gd name="T20" fmla="*/ 3 w 239"/>
                <a:gd name="T21" fmla="*/ 178 h 469"/>
                <a:gd name="T22" fmla="*/ 2 w 239"/>
                <a:gd name="T23" fmla="*/ 152 h 469"/>
                <a:gd name="T24" fmla="*/ 0 w 239"/>
                <a:gd name="T25" fmla="*/ 126 h 469"/>
                <a:gd name="T26" fmla="*/ 0 w 239"/>
                <a:gd name="T27" fmla="*/ 103 h 469"/>
                <a:gd name="T28" fmla="*/ 0 w 239"/>
                <a:gd name="T29" fmla="*/ 82 h 469"/>
                <a:gd name="T30" fmla="*/ 0 w 239"/>
                <a:gd name="T31" fmla="*/ 61 h 469"/>
                <a:gd name="T32" fmla="*/ 0 w 239"/>
                <a:gd name="T33" fmla="*/ 37 h 469"/>
                <a:gd name="T34" fmla="*/ 0 w 239"/>
                <a:gd name="T35" fmla="*/ 14 h 469"/>
                <a:gd name="T36" fmla="*/ 9 w 239"/>
                <a:gd name="T37" fmla="*/ 7 h 469"/>
                <a:gd name="T38" fmla="*/ 30 w 239"/>
                <a:gd name="T39" fmla="*/ 2 h 469"/>
                <a:gd name="T40" fmla="*/ 40 w 239"/>
                <a:gd name="T41" fmla="*/ 11 h 469"/>
                <a:gd name="T42" fmla="*/ 51 w 239"/>
                <a:gd name="T43" fmla="*/ 37 h 469"/>
                <a:gd name="T44" fmla="*/ 63 w 239"/>
                <a:gd name="T45" fmla="*/ 61 h 469"/>
                <a:gd name="T46" fmla="*/ 77 w 239"/>
                <a:gd name="T47" fmla="*/ 82 h 469"/>
                <a:gd name="T48" fmla="*/ 87 w 239"/>
                <a:gd name="T49" fmla="*/ 98 h 469"/>
                <a:gd name="T50" fmla="*/ 101 w 239"/>
                <a:gd name="T51" fmla="*/ 117 h 469"/>
                <a:gd name="T52" fmla="*/ 117 w 239"/>
                <a:gd name="T53" fmla="*/ 136 h 469"/>
                <a:gd name="T54" fmla="*/ 134 w 239"/>
                <a:gd name="T55" fmla="*/ 155 h 469"/>
                <a:gd name="T56" fmla="*/ 155 w 239"/>
                <a:gd name="T57" fmla="*/ 176 h 469"/>
                <a:gd name="T58" fmla="*/ 176 w 239"/>
                <a:gd name="T59" fmla="*/ 199 h 469"/>
                <a:gd name="T60" fmla="*/ 202 w 239"/>
                <a:gd name="T61" fmla="*/ 223 h 469"/>
                <a:gd name="T62" fmla="*/ 228 w 239"/>
                <a:gd name="T63" fmla="*/ 246 h 469"/>
                <a:gd name="T64" fmla="*/ 235 w 239"/>
                <a:gd name="T65" fmla="*/ 255 h 469"/>
                <a:gd name="T66" fmla="*/ 223 w 239"/>
                <a:gd name="T67" fmla="*/ 260 h 469"/>
                <a:gd name="T68" fmla="*/ 204 w 239"/>
                <a:gd name="T69" fmla="*/ 267 h 469"/>
                <a:gd name="T70" fmla="*/ 179 w 239"/>
                <a:gd name="T71" fmla="*/ 281 h 469"/>
                <a:gd name="T72" fmla="*/ 152 w 239"/>
                <a:gd name="T73" fmla="*/ 305 h 469"/>
                <a:gd name="T74" fmla="*/ 131 w 239"/>
                <a:gd name="T75" fmla="*/ 335 h 469"/>
                <a:gd name="T76" fmla="*/ 112 w 239"/>
                <a:gd name="T77" fmla="*/ 366 h 469"/>
                <a:gd name="T78" fmla="*/ 99 w 239"/>
                <a:gd name="T79" fmla="*/ 397 h 469"/>
                <a:gd name="T80" fmla="*/ 89 w 239"/>
                <a:gd name="T81" fmla="*/ 427 h 469"/>
                <a:gd name="T82" fmla="*/ 82 w 239"/>
                <a:gd name="T83" fmla="*/ 45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9" h="469">
                  <a:moveTo>
                    <a:pt x="82" y="469"/>
                  </a:moveTo>
                  <a:lnTo>
                    <a:pt x="73" y="457"/>
                  </a:lnTo>
                  <a:lnTo>
                    <a:pt x="66" y="444"/>
                  </a:lnTo>
                  <a:lnTo>
                    <a:pt x="61" y="432"/>
                  </a:lnTo>
                  <a:lnTo>
                    <a:pt x="56" y="420"/>
                  </a:lnTo>
                  <a:lnTo>
                    <a:pt x="51" y="406"/>
                  </a:lnTo>
                  <a:lnTo>
                    <a:pt x="45" y="392"/>
                  </a:lnTo>
                  <a:lnTo>
                    <a:pt x="40" y="378"/>
                  </a:lnTo>
                  <a:lnTo>
                    <a:pt x="37" y="366"/>
                  </a:lnTo>
                  <a:lnTo>
                    <a:pt x="31" y="350"/>
                  </a:lnTo>
                  <a:lnTo>
                    <a:pt x="28" y="336"/>
                  </a:lnTo>
                  <a:lnTo>
                    <a:pt x="24" y="323"/>
                  </a:lnTo>
                  <a:lnTo>
                    <a:pt x="21" y="309"/>
                  </a:lnTo>
                  <a:lnTo>
                    <a:pt x="17" y="293"/>
                  </a:lnTo>
                  <a:lnTo>
                    <a:pt x="16" y="279"/>
                  </a:lnTo>
                  <a:lnTo>
                    <a:pt x="12" y="265"/>
                  </a:lnTo>
                  <a:lnTo>
                    <a:pt x="12" y="251"/>
                  </a:lnTo>
                  <a:lnTo>
                    <a:pt x="9" y="235"/>
                  </a:lnTo>
                  <a:lnTo>
                    <a:pt x="7" y="221"/>
                  </a:lnTo>
                  <a:lnTo>
                    <a:pt x="5" y="207"/>
                  </a:lnTo>
                  <a:lnTo>
                    <a:pt x="5" y="194"/>
                  </a:lnTo>
                  <a:lnTo>
                    <a:pt x="3" y="178"/>
                  </a:lnTo>
                  <a:lnTo>
                    <a:pt x="2" y="166"/>
                  </a:lnTo>
                  <a:lnTo>
                    <a:pt x="2" y="152"/>
                  </a:lnTo>
                  <a:lnTo>
                    <a:pt x="2" y="140"/>
                  </a:lnTo>
                  <a:lnTo>
                    <a:pt x="0" y="126"/>
                  </a:lnTo>
                  <a:lnTo>
                    <a:pt x="0" y="113"/>
                  </a:lnTo>
                  <a:lnTo>
                    <a:pt x="0" y="103"/>
                  </a:lnTo>
                  <a:lnTo>
                    <a:pt x="0" y="92"/>
                  </a:lnTo>
                  <a:lnTo>
                    <a:pt x="0" y="82"/>
                  </a:lnTo>
                  <a:lnTo>
                    <a:pt x="0" y="72"/>
                  </a:lnTo>
                  <a:lnTo>
                    <a:pt x="0" y="61"/>
                  </a:lnTo>
                  <a:lnTo>
                    <a:pt x="0" y="54"/>
                  </a:lnTo>
                  <a:lnTo>
                    <a:pt x="0" y="37"/>
                  </a:lnTo>
                  <a:lnTo>
                    <a:pt x="0" y="25"/>
                  </a:lnTo>
                  <a:lnTo>
                    <a:pt x="0" y="14"/>
                  </a:lnTo>
                  <a:lnTo>
                    <a:pt x="0" y="9"/>
                  </a:lnTo>
                  <a:lnTo>
                    <a:pt x="9" y="7"/>
                  </a:lnTo>
                  <a:lnTo>
                    <a:pt x="19" y="5"/>
                  </a:lnTo>
                  <a:lnTo>
                    <a:pt x="30" y="2"/>
                  </a:lnTo>
                  <a:lnTo>
                    <a:pt x="40" y="0"/>
                  </a:lnTo>
                  <a:lnTo>
                    <a:pt x="40" y="11"/>
                  </a:lnTo>
                  <a:lnTo>
                    <a:pt x="47" y="28"/>
                  </a:lnTo>
                  <a:lnTo>
                    <a:pt x="51" y="37"/>
                  </a:lnTo>
                  <a:lnTo>
                    <a:pt x="57" y="49"/>
                  </a:lnTo>
                  <a:lnTo>
                    <a:pt x="63" y="61"/>
                  </a:lnTo>
                  <a:lnTo>
                    <a:pt x="73" y="77"/>
                  </a:lnTo>
                  <a:lnTo>
                    <a:pt x="77" y="82"/>
                  </a:lnTo>
                  <a:lnTo>
                    <a:pt x="82" y="91"/>
                  </a:lnTo>
                  <a:lnTo>
                    <a:pt x="87" y="98"/>
                  </a:lnTo>
                  <a:lnTo>
                    <a:pt x="94" y="108"/>
                  </a:lnTo>
                  <a:lnTo>
                    <a:pt x="101" y="117"/>
                  </a:lnTo>
                  <a:lnTo>
                    <a:pt x="110" y="126"/>
                  </a:lnTo>
                  <a:lnTo>
                    <a:pt x="117" y="136"/>
                  </a:lnTo>
                  <a:lnTo>
                    <a:pt x="127" y="146"/>
                  </a:lnTo>
                  <a:lnTo>
                    <a:pt x="134" y="155"/>
                  </a:lnTo>
                  <a:lnTo>
                    <a:pt x="145" y="166"/>
                  </a:lnTo>
                  <a:lnTo>
                    <a:pt x="155" y="176"/>
                  </a:lnTo>
                  <a:lnTo>
                    <a:pt x="166" y="188"/>
                  </a:lnTo>
                  <a:lnTo>
                    <a:pt x="176" y="199"/>
                  </a:lnTo>
                  <a:lnTo>
                    <a:pt x="190" y="211"/>
                  </a:lnTo>
                  <a:lnTo>
                    <a:pt x="202" y="223"/>
                  </a:lnTo>
                  <a:lnTo>
                    <a:pt x="218" y="237"/>
                  </a:lnTo>
                  <a:lnTo>
                    <a:pt x="228" y="246"/>
                  </a:lnTo>
                  <a:lnTo>
                    <a:pt x="239" y="253"/>
                  </a:lnTo>
                  <a:lnTo>
                    <a:pt x="235" y="255"/>
                  </a:lnTo>
                  <a:lnTo>
                    <a:pt x="234" y="258"/>
                  </a:lnTo>
                  <a:lnTo>
                    <a:pt x="223" y="260"/>
                  </a:lnTo>
                  <a:lnTo>
                    <a:pt x="213" y="263"/>
                  </a:lnTo>
                  <a:lnTo>
                    <a:pt x="204" y="267"/>
                  </a:lnTo>
                  <a:lnTo>
                    <a:pt x="197" y="272"/>
                  </a:lnTo>
                  <a:lnTo>
                    <a:pt x="179" y="281"/>
                  </a:lnTo>
                  <a:lnTo>
                    <a:pt x="167" y="293"/>
                  </a:lnTo>
                  <a:lnTo>
                    <a:pt x="152" y="305"/>
                  </a:lnTo>
                  <a:lnTo>
                    <a:pt x="141" y="319"/>
                  </a:lnTo>
                  <a:lnTo>
                    <a:pt x="131" y="335"/>
                  </a:lnTo>
                  <a:lnTo>
                    <a:pt x="122" y="350"/>
                  </a:lnTo>
                  <a:lnTo>
                    <a:pt x="112" y="366"/>
                  </a:lnTo>
                  <a:lnTo>
                    <a:pt x="105" y="382"/>
                  </a:lnTo>
                  <a:lnTo>
                    <a:pt x="99" y="397"/>
                  </a:lnTo>
                  <a:lnTo>
                    <a:pt x="94" y="413"/>
                  </a:lnTo>
                  <a:lnTo>
                    <a:pt x="89" y="427"/>
                  </a:lnTo>
                  <a:lnTo>
                    <a:pt x="85" y="443"/>
                  </a:lnTo>
                  <a:lnTo>
                    <a:pt x="82" y="455"/>
                  </a:lnTo>
                  <a:lnTo>
                    <a:pt x="82" y="46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2" name="Freeform 1188"/>
            <p:cNvSpPr>
              <a:spLocks/>
            </p:cNvSpPr>
            <p:nvPr/>
          </p:nvSpPr>
          <p:spPr bwMode="auto">
            <a:xfrm>
              <a:off x="8725" y="2356"/>
              <a:ext cx="163" cy="414"/>
            </a:xfrm>
            <a:custGeom>
              <a:avLst/>
              <a:gdLst>
                <a:gd name="T0" fmla="*/ 321 w 326"/>
                <a:gd name="T1" fmla="*/ 181 h 828"/>
                <a:gd name="T2" fmla="*/ 323 w 326"/>
                <a:gd name="T3" fmla="*/ 195 h 828"/>
                <a:gd name="T4" fmla="*/ 326 w 326"/>
                <a:gd name="T5" fmla="*/ 242 h 828"/>
                <a:gd name="T6" fmla="*/ 323 w 326"/>
                <a:gd name="T7" fmla="*/ 293 h 828"/>
                <a:gd name="T8" fmla="*/ 316 w 326"/>
                <a:gd name="T9" fmla="*/ 348 h 828"/>
                <a:gd name="T10" fmla="*/ 312 w 326"/>
                <a:gd name="T11" fmla="*/ 380 h 828"/>
                <a:gd name="T12" fmla="*/ 307 w 326"/>
                <a:gd name="T13" fmla="*/ 409 h 828"/>
                <a:gd name="T14" fmla="*/ 300 w 326"/>
                <a:gd name="T15" fmla="*/ 441 h 828"/>
                <a:gd name="T16" fmla="*/ 296 w 326"/>
                <a:gd name="T17" fmla="*/ 472 h 828"/>
                <a:gd name="T18" fmla="*/ 288 w 326"/>
                <a:gd name="T19" fmla="*/ 503 h 828"/>
                <a:gd name="T20" fmla="*/ 283 w 326"/>
                <a:gd name="T21" fmla="*/ 535 h 828"/>
                <a:gd name="T22" fmla="*/ 276 w 326"/>
                <a:gd name="T23" fmla="*/ 564 h 828"/>
                <a:gd name="T24" fmla="*/ 269 w 326"/>
                <a:gd name="T25" fmla="*/ 596 h 828"/>
                <a:gd name="T26" fmla="*/ 260 w 326"/>
                <a:gd name="T27" fmla="*/ 625 h 828"/>
                <a:gd name="T28" fmla="*/ 249 w 326"/>
                <a:gd name="T29" fmla="*/ 672 h 828"/>
                <a:gd name="T30" fmla="*/ 241 w 326"/>
                <a:gd name="T31" fmla="*/ 700 h 828"/>
                <a:gd name="T32" fmla="*/ 230 w 326"/>
                <a:gd name="T33" fmla="*/ 744 h 828"/>
                <a:gd name="T34" fmla="*/ 216 w 326"/>
                <a:gd name="T35" fmla="*/ 787 h 828"/>
                <a:gd name="T36" fmla="*/ 208 w 326"/>
                <a:gd name="T37" fmla="*/ 828 h 828"/>
                <a:gd name="T38" fmla="*/ 178 w 326"/>
                <a:gd name="T39" fmla="*/ 777 h 828"/>
                <a:gd name="T40" fmla="*/ 141 w 326"/>
                <a:gd name="T41" fmla="*/ 737 h 828"/>
                <a:gd name="T42" fmla="*/ 98 w 326"/>
                <a:gd name="T43" fmla="*/ 707 h 828"/>
                <a:gd name="T44" fmla="*/ 52 w 326"/>
                <a:gd name="T45" fmla="*/ 685 h 828"/>
                <a:gd name="T46" fmla="*/ 11 w 326"/>
                <a:gd name="T47" fmla="*/ 667 h 828"/>
                <a:gd name="T48" fmla="*/ 30 w 326"/>
                <a:gd name="T49" fmla="*/ 643 h 828"/>
                <a:gd name="T50" fmla="*/ 51 w 326"/>
                <a:gd name="T51" fmla="*/ 618 h 828"/>
                <a:gd name="T52" fmla="*/ 72 w 326"/>
                <a:gd name="T53" fmla="*/ 587 h 828"/>
                <a:gd name="T54" fmla="*/ 89 w 326"/>
                <a:gd name="T55" fmla="*/ 549 h 828"/>
                <a:gd name="T56" fmla="*/ 108 w 326"/>
                <a:gd name="T57" fmla="*/ 512 h 828"/>
                <a:gd name="T58" fmla="*/ 122 w 326"/>
                <a:gd name="T59" fmla="*/ 465 h 828"/>
                <a:gd name="T60" fmla="*/ 138 w 326"/>
                <a:gd name="T61" fmla="*/ 418 h 828"/>
                <a:gd name="T62" fmla="*/ 152 w 326"/>
                <a:gd name="T63" fmla="*/ 369 h 828"/>
                <a:gd name="T64" fmla="*/ 166 w 326"/>
                <a:gd name="T65" fmla="*/ 320 h 828"/>
                <a:gd name="T66" fmla="*/ 180 w 326"/>
                <a:gd name="T67" fmla="*/ 272 h 828"/>
                <a:gd name="T68" fmla="*/ 190 w 326"/>
                <a:gd name="T69" fmla="*/ 228 h 828"/>
                <a:gd name="T70" fmla="*/ 199 w 326"/>
                <a:gd name="T71" fmla="*/ 190 h 828"/>
                <a:gd name="T72" fmla="*/ 211 w 326"/>
                <a:gd name="T73" fmla="*/ 157 h 828"/>
                <a:gd name="T74" fmla="*/ 218 w 326"/>
                <a:gd name="T75" fmla="*/ 124 h 828"/>
                <a:gd name="T76" fmla="*/ 235 w 326"/>
                <a:gd name="T77" fmla="*/ 83 h 828"/>
                <a:gd name="T78" fmla="*/ 244 w 326"/>
                <a:gd name="T79" fmla="*/ 50 h 828"/>
                <a:gd name="T80" fmla="*/ 249 w 326"/>
                <a:gd name="T81" fmla="*/ 19 h 828"/>
                <a:gd name="T82" fmla="*/ 255 w 326"/>
                <a:gd name="T83" fmla="*/ 10 h 828"/>
                <a:gd name="T84" fmla="*/ 276 w 326"/>
                <a:gd name="T85" fmla="*/ 56 h 828"/>
                <a:gd name="T86" fmla="*/ 286 w 326"/>
                <a:gd name="T87" fmla="*/ 83 h 828"/>
                <a:gd name="T88" fmla="*/ 302 w 326"/>
                <a:gd name="T89" fmla="*/ 12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6" h="828">
                  <a:moveTo>
                    <a:pt x="312" y="148"/>
                  </a:moveTo>
                  <a:lnTo>
                    <a:pt x="316" y="164"/>
                  </a:lnTo>
                  <a:lnTo>
                    <a:pt x="321" y="181"/>
                  </a:lnTo>
                  <a:lnTo>
                    <a:pt x="321" y="181"/>
                  </a:lnTo>
                  <a:lnTo>
                    <a:pt x="321" y="183"/>
                  </a:lnTo>
                  <a:lnTo>
                    <a:pt x="323" y="195"/>
                  </a:lnTo>
                  <a:lnTo>
                    <a:pt x="324" y="209"/>
                  </a:lnTo>
                  <a:lnTo>
                    <a:pt x="324" y="225"/>
                  </a:lnTo>
                  <a:lnTo>
                    <a:pt x="326" y="242"/>
                  </a:lnTo>
                  <a:lnTo>
                    <a:pt x="324" y="258"/>
                  </a:lnTo>
                  <a:lnTo>
                    <a:pt x="324" y="275"/>
                  </a:lnTo>
                  <a:lnTo>
                    <a:pt x="323" y="293"/>
                  </a:lnTo>
                  <a:lnTo>
                    <a:pt x="321" y="312"/>
                  </a:lnTo>
                  <a:lnTo>
                    <a:pt x="317" y="329"/>
                  </a:lnTo>
                  <a:lnTo>
                    <a:pt x="316" y="348"/>
                  </a:lnTo>
                  <a:lnTo>
                    <a:pt x="314" y="359"/>
                  </a:lnTo>
                  <a:lnTo>
                    <a:pt x="314" y="369"/>
                  </a:lnTo>
                  <a:lnTo>
                    <a:pt x="312" y="380"/>
                  </a:lnTo>
                  <a:lnTo>
                    <a:pt x="312" y="390"/>
                  </a:lnTo>
                  <a:lnTo>
                    <a:pt x="309" y="399"/>
                  </a:lnTo>
                  <a:lnTo>
                    <a:pt x="307" y="409"/>
                  </a:lnTo>
                  <a:lnTo>
                    <a:pt x="305" y="420"/>
                  </a:lnTo>
                  <a:lnTo>
                    <a:pt x="303" y="430"/>
                  </a:lnTo>
                  <a:lnTo>
                    <a:pt x="300" y="441"/>
                  </a:lnTo>
                  <a:lnTo>
                    <a:pt x="300" y="451"/>
                  </a:lnTo>
                  <a:lnTo>
                    <a:pt x="296" y="462"/>
                  </a:lnTo>
                  <a:lnTo>
                    <a:pt x="296" y="472"/>
                  </a:lnTo>
                  <a:lnTo>
                    <a:pt x="293" y="483"/>
                  </a:lnTo>
                  <a:lnTo>
                    <a:pt x="291" y="493"/>
                  </a:lnTo>
                  <a:lnTo>
                    <a:pt x="288" y="503"/>
                  </a:lnTo>
                  <a:lnTo>
                    <a:pt x="288" y="514"/>
                  </a:lnTo>
                  <a:lnTo>
                    <a:pt x="284" y="524"/>
                  </a:lnTo>
                  <a:lnTo>
                    <a:pt x="283" y="535"/>
                  </a:lnTo>
                  <a:lnTo>
                    <a:pt x="279" y="545"/>
                  </a:lnTo>
                  <a:lnTo>
                    <a:pt x="279" y="556"/>
                  </a:lnTo>
                  <a:lnTo>
                    <a:pt x="276" y="564"/>
                  </a:lnTo>
                  <a:lnTo>
                    <a:pt x="274" y="575"/>
                  </a:lnTo>
                  <a:lnTo>
                    <a:pt x="270" y="585"/>
                  </a:lnTo>
                  <a:lnTo>
                    <a:pt x="269" y="596"/>
                  </a:lnTo>
                  <a:lnTo>
                    <a:pt x="265" y="605"/>
                  </a:lnTo>
                  <a:lnTo>
                    <a:pt x="263" y="615"/>
                  </a:lnTo>
                  <a:lnTo>
                    <a:pt x="260" y="625"/>
                  </a:lnTo>
                  <a:lnTo>
                    <a:pt x="260" y="636"/>
                  </a:lnTo>
                  <a:lnTo>
                    <a:pt x="255" y="653"/>
                  </a:lnTo>
                  <a:lnTo>
                    <a:pt x="249" y="672"/>
                  </a:lnTo>
                  <a:lnTo>
                    <a:pt x="246" y="681"/>
                  </a:lnTo>
                  <a:lnTo>
                    <a:pt x="244" y="692"/>
                  </a:lnTo>
                  <a:lnTo>
                    <a:pt x="241" y="700"/>
                  </a:lnTo>
                  <a:lnTo>
                    <a:pt x="241" y="711"/>
                  </a:lnTo>
                  <a:lnTo>
                    <a:pt x="235" y="727"/>
                  </a:lnTo>
                  <a:lnTo>
                    <a:pt x="230" y="744"/>
                  </a:lnTo>
                  <a:lnTo>
                    <a:pt x="225" y="760"/>
                  </a:lnTo>
                  <a:lnTo>
                    <a:pt x="222" y="775"/>
                  </a:lnTo>
                  <a:lnTo>
                    <a:pt x="216" y="787"/>
                  </a:lnTo>
                  <a:lnTo>
                    <a:pt x="213" y="801"/>
                  </a:lnTo>
                  <a:lnTo>
                    <a:pt x="209" y="814"/>
                  </a:lnTo>
                  <a:lnTo>
                    <a:pt x="208" y="828"/>
                  </a:lnTo>
                  <a:lnTo>
                    <a:pt x="199" y="808"/>
                  </a:lnTo>
                  <a:lnTo>
                    <a:pt x="190" y="793"/>
                  </a:lnTo>
                  <a:lnTo>
                    <a:pt x="178" y="777"/>
                  </a:lnTo>
                  <a:lnTo>
                    <a:pt x="168" y="763"/>
                  </a:lnTo>
                  <a:lnTo>
                    <a:pt x="154" y="749"/>
                  </a:lnTo>
                  <a:lnTo>
                    <a:pt x="141" y="737"/>
                  </a:lnTo>
                  <a:lnTo>
                    <a:pt x="127" y="727"/>
                  </a:lnTo>
                  <a:lnTo>
                    <a:pt x="113" y="718"/>
                  </a:lnTo>
                  <a:lnTo>
                    <a:pt x="98" y="707"/>
                  </a:lnTo>
                  <a:lnTo>
                    <a:pt x="82" y="699"/>
                  </a:lnTo>
                  <a:lnTo>
                    <a:pt x="66" y="690"/>
                  </a:lnTo>
                  <a:lnTo>
                    <a:pt x="52" y="685"/>
                  </a:lnTo>
                  <a:lnTo>
                    <a:pt x="37" y="678"/>
                  </a:lnTo>
                  <a:lnTo>
                    <a:pt x="23" y="672"/>
                  </a:lnTo>
                  <a:lnTo>
                    <a:pt x="11" y="667"/>
                  </a:lnTo>
                  <a:lnTo>
                    <a:pt x="0" y="666"/>
                  </a:lnTo>
                  <a:lnTo>
                    <a:pt x="14" y="655"/>
                  </a:lnTo>
                  <a:lnTo>
                    <a:pt x="30" y="643"/>
                  </a:lnTo>
                  <a:lnTo>
                    <a:pt x="37" y="634"/>
                  </a:lnTo>
                  <a:lnTo>
                    <a:pt x="44" y="627"/>
                  </a:lnTo>
                  <a:lnTo>
                    <a:pt x="51" y="618"/>
                  </a:lnTo>
                  <a:lnTo>
                    <a:pt x="59" y="610"/>
                  </a:lnTo>
                  <a:lnTo>
                    <a:pt x="65" y="598"/>
                  </a:lnTo>
                  <a:lnTo>
                    <a:pt x="72" y="587"/>
                  </a:lnTo>
                  <a:lnTo>
                    <a:pt x="77" y="575"/>
                  </a:lnTo>
                  <a:lnTo>
                    <a:pt x="84" y="563"/>
                  </a:lnTo>
                  <a:lnTo>
                    <a:pt x="89" y="549"/>
                  </a:lnTo>
                  <a:lnTo>
                    <a:pt x="96" y="537"/>
                  </a:lnTo>
                  <a:lnTo>
                    <a:pt x="101" y="524"/>
                  </a:lnTo>
                  <a:lnTo>
                    <a:pt x="108" y="512"/>
                  </a:lnTo>
                  <a:lnTo>
                    <a:pt x="112" y="496"/>
                  </a:lnTo>
                  <a:lnTo>
                    <a:pt x="117" y="481"/>
                  </a:lnTo>
                  <a:lnTo>
                    <a:pt x="122" y="465"/>
                  </a:lnTo>
                  <a:lnTo>
                    <a:pt x="127" y="451"/>
                  </a:lnTo>
                  <a:lnTo>
                    <a:pt x="133" y="434"/>
                  </a:lnTo>
                  <a:lnTo>
                    <a:pt x="138" y="418"/>
                  </a:lnTo>
                  <a:lnTo>
                    <a:pt x="143" y="402"/>
                  </a:lnTo>
                  <a:lnTo>
                    <a:pt x="148" y="387"/>
                  </a:lnTo>
                  <a:lnTo>
                    <a:pt x="152" y="369"/>
                  </a:lnTo>
                  <a:lnTo>
                    <a:pt x="157" y="354"/>
                  </a:lnTo>
                  <a:lnTo>
                    <a:pt x="161" y="336"/>
                  </a:lnTo>
                  <a:lnTo>
                    <a:pt x="166" y="320"/>
                  </a:lnTo>
                  <a:lnTo>
                    <a:pt x="169" y="303"/>
                  </a:lnTo>
                  <a:lnTo>
                    <a:pt x="174" y="287"/>
                  </a:lnTo>
                  <a:lnTo>
                    <a:pt x="180" y="272"/>
                  </a:lnTo>
                  <a:lnTo>
                    <a:pt x="185" y="256"/>
                  </a:lnTo>
                  <a:lnTo>
                    <a:pt x="187" y="240"/>
                  </a:lnTo>
                  <a:lnTo>
                    <a:pt x="190" y="228"/>
                  </a:lnTo>
                  <a:lnTo>
                    <a:pt x="194" y="214"/>
                  </a:lnTo>
                  <a:lnTo>
                    <a:pt x="197" y="204"/>
                  </a:lnTo>
                  <a:lnTo>
                    <a:pt x="199" y="190"/>
                  </a:lnTo>
                  <a:lnTo>
                    <a:pt x="204" y="178"/>
                  </a:lnTo>
                  <a:lnTo>
                    <a:pt x="206" y="167"/>
                  </a:lnTo>
                  <a:lnTo>
                    <a:pt x="211" y="157"/>
                  </a:lnTo>
                  <a:lnTo>
                    <a:pt x="213" y="144"/>
                  </a:lnTo>
                  <a:lnTo>
                    <a:pt x="216" y="134"/>
                  </a:lnTo>
                  <a:lnTo>
                    <a:pt x="218" y="124"/>
                  </a:lnTo>
                  <a:lnTo>
                    <a:pt x="223" y="115"/>
                  </a:lnTo>
                  <a:lnTo>
                    <a:pt x="229" y="97"/>
                  </a:lnTo>
                  <a:lnTo>
                    <a:pt x="235" y="83"/>
                  </a:lnTo>
                  <a:lnTo>
                    <a:pt x="239" y="71"/>
                  </a:lnTo>
                  <a:lnTo>
                    <a:pt x="242" y="61"/>
                  </a:lnTo>
                  <a:lnTo>
                    <a:pt x="244" y="50"/>
                  </a:lnTo>
                  <a:lnTo>
                    <a:pt x="248" y="40"/>
                  </a:lnTo>
                  <a:lnTo>
                    <a:pt x="248" y="29"/>
                  </a:lnTo>
                  <a:lnTo>
                    <a:pt x="249" y="19"/>
                  </a:lnTo>
                  <a:lnTo>
                    <a:pt x="249" y="9"/>
                  </a:lnTo>
                  <a:lnTo>
                    <a:pt x="251" y="0"/>
                  </a:lnTo>
                  <a:lnTo>
                    <a:pt x="255" y="10"/>
                  </a:lnTo>
                  <a:lnTo>
                    <a:pt x="260" y="22"/>
                  </a:lnTo>
                  <a:lnTo>
                    <a:pt x="267" y="38"/>
                  </a:lnTo>
                  <a:lnTo>
                    <a:pt x="276" y="56"/>
                  </a:lnTo>
                  <a:lnTo>
                    <a:pt x="279" y="64"/>
                  </a:lnTo>
                  <a:lnTo>
                    <a:pt x="283" y="73"/>
                  </a:lnTo>
                  <a:lnTo>
                    <a:pt x="286" y="83"/>
                  </a:lnTo>
                  <a:lnTo>
                    <a:pt x="291" y="96"/>
                  </a:lnTo>
                  <a:lnTo>
                    <a:pt x="296" y="106"/>
                  </a:lnTo>
                  <a:lnTo>
                    <a:pt x="302" y="120"/>
                  </a:lnTo>
                  <a:lnTo>
                    <a:pt x="307" y="132"/>
                  </a:lnTo>
                  <a:lnTo>
                    <a:pt x="312" y="1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3" name="Freeform 1189"/>
            <p:cNvSpPr>
              <a:spLocks/>
            </p:cNvSpPr>
            <p:nvPr/>
          </p:nvSpPr>
          <p:spPr bwMode="auto">
            <a:xfrm>
              <a:off x="8092" y="940"/>
              <a:ext cx="1157" cy="1739"/>
            </a:xfrm>
            <a:custGeom>
              <a:avLst/>
              <a:gdLst>
                <a:gd name="T0" fmla="*/ 453 w 2314"/>
                <a:gd name="T1" fmla="*/ 2607 h 3479"/>
                <a:gd name="T2" fmla="*/ 497 w 2314"/>
                <a:gd name="T3" fmla="*/ 2297 h 3479"/>
                <a:gd name="T4" fmla="*/ 554 w 2314"/>
                <a:gd name="T5" fmla="*/ 2046 h 3479"/>
                <a:gd name="T6" fmla="*/ 819 w 2314"/>
                <a:gd name="T7" fmla="*/ 1884 h 3479"/>
                <a:gd name="T8" fmla="*/ 894 w 2314"/>
                <a:gd name="T9" fmla="*/ 2036 h 3479"/>
                <a:gd name="T10" fmla="*/ 1065 w 2314"/>
                <a:gd name="T11" fmla="*/ 2194 h 3479"/>
                <a:gd name="T12" fmla="*/ 908 w 2314"/>
                <a:gd name="T13" fmla="*/ 1982 h 3479"/>
                <a:gd name="T14" fmla="*/ 826 w 2314"/>
                <a:gd name="T15" fmla="*/ 1738 h 3479"/>
                <a:gd name="T16" fmla="*/ 650 w 2314"/>
                <a:gd name="T17" fmla="*/ 1621 h 3479"/>
                <a:gd name="T18" fmla="*/ 549 w 2314"/>
                <a:gd name="T19" fmla="*/ 1706 h 3479"/>
                <a:gd name="T20" fmla="*/ 795 w 2314"/>
                <a:gd name="T21" fmla="*/ 1731 h 3479"/>
                <a:gd name="T22" fmla="*/ 683 w 2314"/>
                <a:gd name="T23" fmla="*/ 1943 h 3479"/>
                <a:gd name="T24" fmla="*/ 418 w 2314"/>
                <a:gd name="T25" fmla="*/ 2093 h 3479"/>
                <a:gd name="T26" fmla="*/ 94 w 2314"/>
                <a:gd name="T27" fmla="*/ 2119 h 3479"/>
                <a:gd name="T28" fmla="*/ 19 w 2314"/>
                <a:gd name="T29" fmla="*/ 1863 h 3479"/>
                <a:gd name="T30" fmla="*/ 193 w 2314"/>
                <a:gd name="T31" fmla="*/ 1577 h 3479"/>
                <a:gd name="T32" fmla="*/ 340 w 2314"/>
                <a:gd name="T33" fmla="*/ 1314 h 3479"/>
                <a:gd name="T34" fmla="*/ 301 w 2314"/>
                <a:gd name="T35" fmla="*/ 1400 h 3479"/>
                <a:gd name="T36" fmla="*/ 144 w 2314"/>
                <a:gd name="T37" fmla="*/ 1325 h 3479"/>
                <a:gd name="T38" fmla="*/ 320 w 2314"/>
                <a:gd name="T39" fmla="*/ 1203 h 3479"/>
                <a:gd name="T40" fmla="*/ 165 w 2314"/>
                <a:gd name="T41" fmla="*/ 981 h 3479"/>
                <a:gd name="T42" fmla="*/ 164 w 2314"/>
                <a:gd name="T43" fmla="*/ 718 h 3479"/>
                <a:gd name="T44" fmla="*/ 223 w 2314"/>
                <a:gd name="T45" fmla="*/ 499 h 3479"/>
                <a:gd name="T46" fmla="*/ 491 w 2314"/>
                <a:gd name="T47" fmla="*/ 427 h 3479"/>
                <a:gd name="T48" fmla="*/ 786 w 2314"/>
                <a:gd name="T49" fmla="*/ 359 h 3479"/>
                <a:gd name="T50" fmla="*/ 493 w 2314"/>
                <a:gd name="T51" fmla="*/ 398 h 3479"/>
                <a:gd name="T52" fmla="*/ 286 w 2314"/>
                <a:gd name="T53" fmla="*/ 422 h 3479"/>
                <a:gd name="T54" fmla="*/ 477 w 2314"/>
                <a:gd name="T55" fmla="*/ 220 h 3479"/>
                <a:gd name="T56" fmla="*/ 681 w 2314"/>
                <a:gd name="T57" fmla="*/ 53 h 3479"/>
                <a:gd name="T58" fmla="*/ 925 w 2314"/>
                <a:gd name="T59" fmla="*/ 0 h 3479"/>
                <a:gd name="T60" fmla="*/ 1236 w 2314"/>
                <a:gd name="T61" fmla="*/ 11 h 3479"/>
                <a:gd name="T62" fmla="*/ 1473 w 2314"/>
                <a:gd name="T63" fmla="*/ 46 h 3479"/>
                <a:gd name="T64" fmla="*/ 1412 w 2314"/>
                <a:gd name="T65" fmla="*/ 293 h 3479"/>
                <a:gd name="T66" fmla="*/ 1295 w 2314"/>
                <a:gd name="T67" fmla="*/ 427 h 3479"/>
                <a:gd name="T68" fmla="*/ 1323 w 2314"/>
                <a:gd name="T69" fmla="*/ 673 h 3479"/>
                <a:gd name="T70" fmla="*/ 1223 w 2314"/>
                <a:gd name="T71" fmla="*/ 793 h 3479"/>
                <a:gd name="T72" fmla="*/ 1206 w 2314"/>
                <a:gd name="T73" fmla="*/ 957 h 3479"/>
                <a:gd name="T74" fmla="*/ 1324 w 2314"/>
                <a:gd name="T75" fmla="*/ 1251 h 3479"/>
                <a:gd name="T76" fmla="*/ 1441 w 2314"/>
                <a:gd name="T77" fmla="*/ 1346 h 3479"/>
                <a:gd name="T78" fmla="*/ 1555 w 2314"/>
                <a:gd name="T79" fmla="*/ 1086 h 3479"/>
                <a:gd name="T80" fmla="*/ 1703 w 2314"/>
                <a:gd name="T81" fmla="*/ 872 h 3479"/>
                <a:gd name="T82" fmla="*/ 1924 w 2314"/>
                <a:gd name="T83" fmla="*/ 755 h 3479"/>
                <a:gd name="T84" fmla="*/ 2236 w 2314"/>
                <a:gd name="T85" fmla="*/ 791 h 3479"/>
                <a:gd name="T86" fmla="*/ 2314 w 2314"/>
                <a:gd name="T87" fmla="*/ 1084 h 3479"/>
                <a:gd name="T88" fmla="*/ 2179 w 2314"/>
                <a:gd name="T89" fmla="*/ 1393 h 3479"/>
                <a:gd name="T90" fmla="*/ 1961 w 2314"/>
                <a:gd name="T91" fmla="*/ 1593 h 3479"/>
                <a:gd name="T92" fmla="*/ 1769 w 2314"/>
                <a:gd name="T93" fmla="*/ 1788 h 3479"/>
                <a:gd name="T94" fmla="*/ 1645 w 2314"/>
                <a:gd name="T95" fmla="*/ 2060 h 3479"/>
                <a:gd name="T96" fmla="*/ 1586 w 2314"/>
                <a:gd name="T97" fmla="*/ 2283 h 3479"/>
                <a:gd name="T98" fmla="*/ 1427 w 2314"/>
                <a:gd name="T99" fmla="*/ 2050 h 3479"/>
                <a:gd name="T100" fmla="*/ 1494 w 2314"/>
                <a:gd name="T101" fmla="*/ 2262 h 3479"/>
                <a:gd name="T102" fmla="*/ 1494 w 2314"/>
                <a:gd name="T103" fmla="*/ 2501 h 3479"/>
                <a:gd name="T104" fmla="*/ 1464 w 2314"/>
                <a:gd name="T105" fmla="*/ 2726 h 3479"/>
                <a:gd name="T106" fmla="*/ 1443 w 2314"/>
                <a:gd name="T107" fmla="*/ 3003 h 3479"/>
                <a:gd name="T108" fmla="*/ 1349 w 2314"/>
                <a:gd name="T109" fmla="*/ 3330 h 3479"/>
                <a:gd name="T110" fmla="*/ 1168 w 2314"/>
                <a:gd name="T111" fmla="*/ 3440 h 3479"/>
                <a:gd name="T112" fmla="*/ 1012 w 2314"/>
                <a:gd name="T113" fmla="*/ 3231 h 3479"/>
                <a:gd name="T114" fmla="*/ 1012 w 2314"/>
                <a:gd name="T115" fmla="*/ 3195 h 3479"/>
                <a:gd name="T116" fmla="*/ 782 w 2314"/>
                <a:gd name="T117" fmla="*/ 3160 h 3479"/>
                <a:gd name="T118" fmla="*/ 1021 w 2314"/>
                <a:gd name="T119" fmla="*/ 2888 h 3479"/>
                <a:gd name="T120" fmla="*/ 788 w 2314"/>
                <a:gd name="T121" fmla="*/ 3106 h 3479"/>
                <a:gd name="T122" fmla="*/ 531 w 2314"/>
                <a:gd name="T123" fmla="*/ 3022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4" h="3479">
                  <a:moveTo>
                    <a:pt x="376" y="2843"/>
                  </a:moveTo>
                  <a:lnTo>
                    <a:pt x="369" y="2832"/>
                  </a:lnTo>
                  <a:lnTo>
                    <a:pt x="364" y="2822"/>
                  </a:lnTo>
                  <a:lnTo>
                    <a:pt x="361" y="2813"/>
                  </a:lnTo>
                  <a:lnTo>
                    <a:pt x="357" y="2804"/>
                  </a:lnTo>
                  <a:lnTo>
                    <a:pt x="352" y="2789"/>
                  </a:lnTo>
                  <a:lnTo>
                    <a:pt x="350" y="2773"/>
                  </a:lnTo>
                  <a:lnTo>
                    <a:pt x="348" y="2757"/>
                  </a:lnTo>
                  <a:lnTo>
                    <a:pt x="350" y="2745"/>
                  </a:lnTo>
                  <a:lnTo>
                    <a:pt x="352" y="2731"/>
                  </a:lnTo>
                  <a:lnTo>
                    <a:pt x="357" y="2721"/>
                  </a:lnTo>
                  <a:lnTo>
                    <a:pt x="361" y="2708"/>
                  </a:lnTo>
                  <a:lnTo>
                    <a:pt x="368" y="2698"/>
                  </a:lnTo>
                  <a:lnTo>
                    <a:pt x="375" y="2687"/>
                  </a:lnTo>
                  <a:lnTo>
                    <a:pt x="383" y="2677"/>
                  </a:lnTo>
                  <a:lnTo>
                    <a:pt x="392" y="2667"/>
                  </a:lnTo>
                  <a:lnTo>
                    <a:pt x="402" y="2656"/>
                  </a:lnTo>
                  <a:lnTo>
                    <a:pt x="413" y="2647"/>
                  </a:lnTo>
                  <a:lnTo>
                    <a:pt x="423" y="2639"/>
                  </a:lnTo>
                  <a:lnTo>
                    <a:pt x="432" y="2628"/>
                  </a:lnTo>
                  <a:lnTo>
                    <a:pt x="442" y="2618"/>
                  </a:lnTo>
                  <a:lnTo>
                    <a:pt x="453" y="2607"/>
                  </a:lnTo>
                  <a:lnTo>
                    <a:pt x="463" y="2597"/>
                  </a:lnTo>
                  <a:lnTo>
                    <a:pt x="472" y="2585"/>
                  </a:lnTo>
                  <a:lnTo>
                    <a:pt x="481" y="2574"/>
                  </a:lnTo>
                  <a:lnTo>
                    <a:pt x="488" y="2562"/>
                  </a:lnTo>
                  <a:lnTo>
                    <a:pt x="497" y="2550"/>
                  </a:lnTo>
                  <a:lnTo>
                    <a:pt x="498" y="2539"/>
                  </a:lnTo>
                  <a:lnTo>
                    <a:pt x="502" y="2529"/>
                  </a:lnTo>
                  <a:lnTo>
                    <a:pt x="503" y="2517"/>
                  </a:lnTo>
                  <a:lnTo>
                    <a:pt x="507" y="2504"/>
                  </a:lnTo>
                  <a:lnTo>
                    <a:pt x="507" y="2491"/>
                  </a:lnTo>
                  <a:lnTo>
                    <a:pt x="509" y="2478"/>
                  </a:lnTo>
                  <a:lnTo>
                    <a:pt x="509" y="2463"/>
                  </a:lnTo>
                  <a:lnTo>
                    <a:pt x="510" y="2449"/>
                  </a:lnTo>
                  <a:lnTo>
                    <a:pt x="509" y="2431"/>
                  </a:lnTo>
                  <a:lnTo>
                    <a:pt x="509" y="2416"/>
                  </a:lnTo>
                  <a:lnTo>
                    <a:pt x="507" y="2398"/>
                  </a:lnTo>
                  <a:lnTo>
                    <a:pt x="507" y="2382"/>
                  </a:lnTo>
                  <a:lnTo>
                    <a:pt x="503" y="2365"/>
                  </a:lnTo>
                  <a:lnTo>
                    <a:pt x="503" y="2349"/>
                  </a:lnTo>
                  <a:lnTo>
                    <a:pt x="500" y="2332"/>
                  </a:lnTo>
                  <a:lnTo>
                    <a:pt x="500" y="2316"/>
                  </a:lnTo>
                  <a:lnTo>
                    <a:pt x="497" y="2297"/>
                  </a:lnTo>
                  <a:lnTo>
                    <a:pt x="495" y="2280"/>
                  </a:lnTo>
                  <a:lnTo>
                    <a:pt x="491" y="2262"/>
                  </a:lnTo>
                  <a:lnTo>
                    <a:pt x="490" y="2247"/>
                  </a:lnTo>
                  <a:lnTo>
                    <a:pt x="486" y="2231"/>
                  </a:lnTo>
                  <a:lnTo>
                    <a:pt x="484" y="2215"/>
                  </a:lnTo>
                  <a:lnTo>
                    <a:pt x="481" y="2199"/>
                  </a:lnTo>
                  <a:lnTo>
                    <a:pt x="479" y="2187"/>
                  </a:lnTo>
                  <a:lnTo>
                    <a:pt x="476" y="2172"/>
                  </a:lnTo>
                  <a:lnTo>
                    <a:pt x="474" y="2159"/>
                  </a:lnTo>
                  <a:lnTo>
                    <a:pt x="470" y="2147"/>
                  </a:lnTo>
                  <a:lnTo>
                    <a:pt x="469" y="2137"/>
                  </a:lnTo>
                  <a:lnTo>
                    <a:pt x="467" y="2126"/>
                  </a:lnTo>
                  <a:lnTo>
                    <a:pt x="465" y="2118"/>
                  </a:lnTo>
                  <a:lnTo>
                    <a:pt x="463" y="2109"/>
                  </a:lnTo>
                  <a:lnTo>
                    <a:pt x="463" y="2104"/>
                  </a:lnTo>
                  <a:lnTo>
                    <a:pt x="477" y="2095"/>
                  </a:lnTo>
                  <a:lnTo>
                    <a:pt x="491" y="2086"/>
                  </a:lnTo>
                  <a:lnTo>
                    <a:pt x="505" y="2077"/>
                  </a:lnTo>
                  <a:lnTo>
                    <a:pt x="519" y="2071"/>
                  </a:lnTo>
                  <a:lnTo>
                    <a:pt x="531" y="2062"/>
                  </a:lnTo>
                  <a:lnTo>
                    <a:pt x="544" y="2055"/>
                  </a:lnTo>
                  <a:lnTo>
                    <a:pt x="554" y="2046"/>
                  </a:lnTo>
                  <a:lnTo>
                    <a:pt x="566" y="2039"/>
                  </a:lnTo>
                  <a:lnTo>
                    <a:pt x="577" y="2029"/>
                  </a:lnTo>
                  <a:lnTo>
                    <a:pt x="591" y="2018"/>
                  </a:lnTo>
                  <a:lnTo>
                    <a:pt x="606" y="2010"/>
                  </a:lnTo>
                  <a:lnTo>
                    <a:pt x="622" y="2003"/>
                  </a:lnTo>
                  <a:lnTo>
                    <a:pt x="636" y="1994"/>
                  </a:lnTo>
                  <a:lnTo>
                    <a:pt x="652" y="1987"/>
                  </a:lnTo>
                  <a:lnTo>
                    <a:pt x="667" y="1980"/>
                  </a:lnTo>
                  <a:lnTo>
                    <a:pt x="683" y="1975"/>
                  </a:lnTo>
                  <a:lnTo>
                    <a:pt x="693" y="1968"/>
                  </a:lnTo>
                  <a:lnTo>
                    <a:pt x="707" y="1962"/>
                  </a:lnTo>
                  <a:lnTo>
                    <a:pt x="718" y="1956"/>
                  </a:lnTo>
                  <a:lnTo>
                    <a:pt x="732" y="1950"/>
                  </a:lnTo>
                  <a:lnTo>
                    <a:pt x="742" y="1943"/>
                  </a:lnTo>
                  <a:lnTo>
                    <a:pt x="754" y="1938"/>
                  </a:lnTo>
                  <a:lnTo>
                    <a:pt x="765" y="1931"/>
                  </a:lnTo>
                  <a:lnTo>
                    <a:pt x="777" y="1926"/>
                  </a:lnTo>
                  <a:lnTo>
                    <a:pt x="786" y="1917"/>
                  </a:lnTo>
                  <a:lnTo>
                    <a:pt x="795" y="1910"/>
                  </a:lnTo>
                  <a:lnTo>
                    <a:pt x="803" y="1901"/>
                  </a:lnTo>
                  <a:lnTo>
                    <a:pt x="812" y="1895"/>
                  </a:lnTo>
                  <a:lnTo>
                    <a:pt x="819" y="1884"/>
                  </a:lnTo>
                  <a:lnTo>
                    <a:pt x="826" y="1875"/>
                  </a:lnTo>
                  <a:lnTo>
                    <a:pt x="831" y="1865"/>
                  </a:lnTo>
                  <a:lnTo>
                    <a:pt x="836" y="1856"/>
                  </a:lnTo>
                  <a:lnTo>
                    <a:pt x="838" y="1849"/>
                  </a:lnTo>
                  <a:lnTo>
                    <a:pt x="840" y="1842"/>
                  </a:lnTo>
                  <a:lnTo>
                    <a:pt x="843" y="1851"/>
                  </a:lnTo>
                  <a:lnTo>
                    <a:pt x="847" y="1861"/>
                  </a:lnTo>
                  <a:lnTo>
                    <a:pt x="850" y="1872"/>
                  </a:lnTo>
                  <a:lnTo>
                    <a:pt x="854" y="1882"/>
                  </a:lnTo>
                  <a:lnTo>
                    <a:pt x="857" y="1891"/>
                  </a:lnTo>
                  <a:lnTo>
                    <a:pt x="861" y="1901"/>
                  </a:lnTo>
                  <a:lnTo>
                    <a:pt x="864" y="1912"/>
                  </a:lnTo>
                  <a:lnTo>
                    <a:pt x="868" y="1922"/>
                  </a:lnTo>
                  <a:lnTo>
                    <a:pt x="870" y="1931"/>
                  </a:lnTo>
                  <a:lnTo>
                    <a:pt x="873" y="1942"/>
                  </a:lnTo>
                  <a:lnTo>
                    <a:pt x="875" y="1950"/>
                  </a:lnTo>
                  <a:lnTo>
                    <a:pt x="878" y="1961"/>
                  </a:lnTo>
                  <a:lnTo>
                    <a:pt x="882" y="1976"/>
                  </a:lnTo>
                  <a:lnTo>
                    <a:pt x="885" y="1994"/>
                  </a:lnTo>
                  <a:lnTo>
                    <a:pt x="887" y="2010"/>
                  </a:lnTo>
                  <a:lnTo>
                    <a:pt x="892" y="2027"/>
                  </a:lnTo>
                  <a:lnTo>
                    <a:pt x="894" y="2036"/>
                  </a:lnTo>
                  <a:lnTo>
                    <a:pt x="897" y="2044"/>
                  </a:lnTo>
                  <a:lnTo>
                    <a:pt x="903" y="2053"/>
                  </a:lnTo>
                  <a:lnTo>
                    <a:pt x="908" y="2064"/>
                  </a:lnTo>
                  <a:lnTo>
                    <a:pt x="911" y="2072"/>
                  </a:lnTo>
                  <a:lnTo>
                    <a:pt x="917" y="2081"/>
                  </a:lnTo>
                  <a:lnTo>
                    <a:pt x="922" y="2090"/>
                  </a:lnTo>
                  <a:lnTo>
                    <a:pt x="927" y="2100"/>
                  </a:lnTo>
                  <a:lnTo>
                    <a:pt x="932" y="2109"/>
                  </a:lnTo>
                  <a:lnTo>
                    <a:pt x="939" y="2118"/>
                  </a:lnTo>
                  <a:lnTo>
                    <a:pt x="946" y="2126"/>
                  </a:lnTo>
                  <a:lnTo>
                    <a:pt x="953" y="2137"/>
                  </a:lnTo>
                  <a:lnTo>
                    <a:pt x="965" y="2151"/>
                  </a:lnTo>
                  <a:lnTo>
                    <a:pt x="979" y="2166"/>
                  </a:lnTo>
                  <a:lnTo>
                    <a:pt x="992" y="2180"/>
                  </a:lnTo>
                  <a:lnTo>
                    <a:pt x="1007" y="2193"/>
                  </a:lnTo>
                  <a:lnTo>
                    <a:pt x="1019" y="2201"/>
                  </a:lnTo>
                  <a:lnTo>
                    <a:pt x="1032" y="2210"/>
                  </a:lnTo>
                  <a:lnTo>
                    <a:pt x="1044" y="2213"/>
                  </a:lnTo>
                  <a:lnTo>
                    <a:pt x="1056" y="2217"/>
                  </a:lnTo>
                  <a:lnTo>
                    <a:pt x="1065" y="2212"/>
                  </a:lnTo>
                  <a:lnTo>
                    <a:pt x="1068" y="2203"/>
                  </a:lnTo>
                  <a:lnTo>
                    <a:pt x="1065" y="2194"/>
                  </a:lnTo>
                  <a:lnTo>
                    <a:pt x="1056" y="2191"/>
                  </a:lnTo>
                  <a:lnTo>
                    <a:pt x="1047" y="2187"/>
                  </a:lnTo>
                  <a:lnTo>
                    <a:pt x="1039" y="2184"/>
                  </a:lnTo>
                  <a:lnTo>
                    <a:pt x="1028" y="2177"/>
                  </a:lnTo>
                  <a:lnTo>
                    <a:pt x="1018" y="2170"/>
                  </a:lnTo>
                  <a:lnTo>
                    <a:pt x="1005" y="2158"/>
                  </a:lnTo>
                  <a:lnTo>
                    <a:pt x="995" y="2145"/>
                  </a:lnTo>
                  <a:lnTo>
                    <a:pt x="983" y="2132"/>
                  </a:lnTo>
                  <a:lnTo>
                    <a:pt x="972" y="2119"/>
                  </a:lnTo>
                  <a:lnTo>
                    <a:pt x="965" y="2111"/>
                  </a:lnTo>
                  <a:lnTo>
                    <a:pt x="960" y="2102"/>
                  </a:lnTo>
                  <a:lnTo>
                    <a:pt x="955" y="2093"/>
                  </a:lnTo>
                  <a:lnTo>
                    <a:pt x="950" y="2086"/>
                  </a:lnTo>
                  <a:lnTo>
                    <a:pt x="944" y="2077"/>
                  </a:lnTo>
                  <a:lnTo>
                    <a:pt x="939" y="2069"/>
                  </a:lnTo>
                  <a:lnTo>
                    <a:pt x="934" y="2060"/>
                  </a:lnTo>
                  <a:lnTo>
                    <a:pt x="931" y="2053"/>
                  </a:lnTo>
                  <a:lnTo>
                    <a:pt x="922" y="2036"/>
                  </a:lnTo>
                  <a:lnTo>
                    <a:pt x="917" y="2020"/>
                  </a:lnTo>
                  <a:lnTo>
                    <a:pt x="911" y="2004"/>
                  </a:lnTo>
                  <a:lnTo>
                    <a:pt x="911" y="1990"/>
                  </a:lnTo>
                  <a:lnTo>
                    <a:pt x="908" y="1982"/>
                  </a:lnTo>
                  <a:lnTo>
                    <a:pt x="906" y="1973"/>
                  </a:lnTo>
                  <a:lnTo>
                    <a:pt x="904" y="1962"/>
                  </a:lnTo>
                  <a:lnTo>
                    <a:pt x="903" y="1954"/>
                  </a:lnTo>
                  <a:lnTo>
                    <a:pt x="899" y="1943"/>
                  </a:lnTo>
                  <a:lnTo>
                    <a:pt x="897" y="1933"/>
                  </a:lnTo>
                  <a:lnTo>
                    <a:pt x="894" y="1922"/>
                  </a:lnTo>
                  <a:lnTo>
                    <a:pt x="892" y="1912"/>
                  </a:lnTo>
                  <a:lnTo>
                    <a:pt x="887" y="1900"/>
                  </a:lnTo>
                  <a:lnTo>
                    <a:pt x="883" y="1889"/>
                  </a:lnTo>
                  <a:lnTo>
                    <a:pt x="880" y="1879"/>
                  </a:lnTo>
                  <a:lnTo>
                    <a:pt x="876" y="1868"/>
                  </a:lnTo>
                  <a:lnTo>
                    <a:pt x="873" y="1856"/>
                  </a:lnTo>
                  <a:lnTo>
                    <a:pt x="870" y="1846"/>
                  </a:lnTo>
                  <a:lnTo>
                    <a:pt x="866" y="1835"/>
                  </a:lnTo>
                  <a:lnTo>
                    <a:pt x="863" y="1825"/>
                  </a:lnTo>
                  <a:lnTo>
                    <a:pt x="857" y="1814"/>
                  </a:lnTo>
                  <a:lnTo>
                    <a:pt x="854" y="1804"/>
                  </a:lnTo>
                  <a:lnTo>
                    <a:pt x="850" y="1793"/>
                  </a:lnTo>
                  <a:lnTo>
                    <a:pt x="847" y="1785"/>
                  </a:lnTo>
                  <a:lnTo>
                    <a:pt x="838" y="1766"/>
                  </a:lnTo>
                  <a:lnTo>
                    <a:pt x="833" y="1752"/>
                  </a:lnTo>
                  <a:lnTo>
                    <a:pt x="826" y="1738"/>
                  </a:lnTo>
                  <a:lnTo>
                    <a:pt x="822" y="1727"/>
                  </a:lnTo>
                  <a:lnTo>
                    <a:pt x="819" y="1720"/>
                  </a:lnTo>
                  <a:lnTo>
                    <a:pt x="819" y="1719"/>
                  </a:lnTo>
                  <a:lnTo>
                    <a:pt x="819" y="1719"/>
                  </a:lnTo>
                  <a:lnTo>
                    <a:pt x="819" y="1719"/>
                  </a:lnTo>
                  <a:lnTo>
                    <a:pt x="819" y="1719"/>
                  </a:lnTo>
                  <a:lnTo>
                    <a:pt x="819" y="1719"/>
                  </a:lnTo>
                  <a:lnTo>
                    <a:pt x="812" y="1706"/>
                  </a:lnTo>
                  <a:lnTo>
                    <a:pt x="807" y="1696"/>
                  </a:lnTo>
                  <a:lnTo>
                    <a:pt x="800" y="1687"/>
                  </a:lnTo>
                  <a:lnTo>
                    <a:pt x="795" y="1678"/>
                  </a:lnTo>
                  <a:lnTo>
                    <a:pt x="782" y="1663"/>
                  </a:lnTo>
                  <a:lnTo>
                    <a:pt x="770" y="1651"/>
                  </a:lnTo>
                  <a:lnTo>
                    <a:pt x="754" y="1638"/>
                  </a:lnTo>
                  <a:lnTo>
                    <a:pt x="739" y="1630"/>
                  </a:lnTo>
                  <a:lnTo>
                    <a:pt x="723" y="1623"/>
                  </a:lnTo>
                  <a:lnTo>
                    <a:pt x="707" y="1621"/>
                  </a:lnTo>
                  <a:lnTo>
                    <a:pt x="697" y="1617"/>
                  </a:lnTo>
                  <a:lnTo>
                    <a:pt x="688" y="1617"/>
                  </a:lnTo>
                  <a:lnTo>
                    <a:pt x="678" y="1617"/>
                  </a:lnTo>
                  <a:lnTo>
                    <a:pt x="669" y="1617"/>
                  </a:lnTo>
                  <a:lnTo>
                    <a:pt x="650" y="1621"/>
                  </a:lnTo>
                  <a:lnTo>
                    <a:pt x="634" y="1626"/>
                  </a:lnTo>
                  <a:lnTo>
                    <a:pt x="617" y="1631"/>
                  </a:lnTo>
                  <a:lnTo>
                    <a:pt x="599" y="1640"/>
                  </a:lnTo>
                  <a:lnTo>
                    <a:pt x="584" y="1649"/>
                  </a:lnTo>
                  <a:lnTo>
                    <a:pt x="571" y="1659"/>
                  </a:lnTo>
                  <a:lnTo>
                    <a:pt x="556" y="1668"/>
                  </a:lnTo>
                  <a:lnTo>
                    <a:pt x="545" y="1677"/>
                  </a:lnTo>
                  <a:lnTo>
                    <a:pt x="533" y="1685"/>
                  </a:lnTo>
                  <a:lnTo>
                    <a:pt x="524" y="1696"/>
                  </a:lnTo>
                  <a:lnTo>
                    <a:pt x="516" y="1701"/>
                  </a:lnTo>
                  <a:lnTo>
                    <a:pt x="510" y="1708"/>
                  </a:lnTo>
                  <a:lnTo>
                    <a:pt x="507" y="1712"/>
                  </a:lnTo>
                  <a:lnTo>
                    <a:pt x="507" y="1715"/>
                  </a:lnTo>
                  <a:lnTo>
                    <a:pt x="502" y="1724"/>
                  </a:lnTo>
                  <a:lnTo>
                    <a:pt x="507" y="1734"/>
                  </a:lnTo>
                  <a:lnTo>
                    <a:pt x="516" y="1738"/>
                  </a:lnTo>
                  <a:lnTo>
                    <a:pt x="526" y="1732"/>
                  </a:lnTo>
                  <a:lnTo>
                    <a:pt x="526" y="1731"/>
                  </a:lnTo>
                  <a:lnTo>
                    <a:pt x="530" y="1727"/>
                  </a:lnTo>
                  <a:lnTo>
                    <a:pt x="533" y="1720"/>
                  </a:lnTo>
                  <a:lnTo>
                    <a:pt x="542" y="1715"/>
                  </a:lnTo>
                  <a:lnTo>
                    <a:pt x="549" y="1706"/>
                  </a:lnTo>
                  <a:lnTo>
                    <a:pt x="559" y="1699"/>
                  </a:lnTo>
                  <a:lnTo>
                    <a:pt x="570" y="1691"/>
                  </a:lnTo>
                  <a:lnTo>
                    <a:pt x="584" y="1684"/>
                  </a:lnTo>
                  <a:lnTo>
                    <a:pt x="594" y="1673"/>
                  </a:lnTo>
                  <a:lnTo>
                    <a:pt x="608" y="1666"/>
                  </a:lnTo>
                  <a:lnTo>
                    <a:pt x="624" y="1659"/>
                  </a:lnTo>
                  <a:lnTo>
                    <a:pt x="639" y="1654"/>
                  </a:lnTo>
                  <a:lnTo>
                    <a:pt x="655" y="1649"/>
                  </a:lnTo>
                  <a:lnTo>
                    <a:pt x="671" y="1645"/>
                  </a:lnTo>
                  <a:lnTo>
                    <a:pt x="687" y="1645"/>
                  </a:lnTo>
                  <a:lnTo>
                    <a:pt x="704" y="1647"/>
                  </a:lnTo>
                  <a:lnTo>
                    <a:pt x="716" y="1649"/>
                  </a:lnTo>
                  <a:lnTo>
                    <a:pt x="728" y="1654"/>
                  </a:lnTo>
                  <a:lnTo>
                    <a:pt x="741" y="1661"/>
                  </a:lnTo>
                  <a:lnTo>
                    <a:pt x="754" y="1671"/>
                  </a:lnTo>
                  <a:lnTo>
                    <a:pt x="763" y="1682"/>
                  </a:lnTo>
                  <a:lnTo>
                    <a:pt x="774" y="1696"/>
                  </a:lnTo>
                  <a:lnTo>
                    <a:pt x="779" y="1703"/>
                  </a:lnTo>
                  <a:lnTo>
                    <a:pt x="784" y="1712"/>
                  </a:lnTo>
                  <a:lnTo>
                    <a:pt x="789" y="1720"/>
                  </a:lnTo>
                  <a:lnTo>
                    <a:pt x="795" y="1731"/>
                  </a:lnTo>
                  <a:lnTo>
                    <a:pt x="795" y="1731"/>
                  </a:lnTo>
                  <a:lnTo>
                    <a:pt x="795" y="1731"/>
                  </a:lnTo>
                  <a:lnTo>
                    <a:pt x="800" y="1746"/>
                  </a:lnTo>
                  <a:lnTo>
                    <a:pt x="807" y="1764"/>
                  </a:lnTo>
                  <a:lnTo>
                    <a:pt x="810" y="1779"/>
                  </a:lnTo>
                  <a:lnTo>
                    <a:pt x="815" y="1795"/>
                  </a:lnTo>
                  <a:lnTo>
                    <a:pt x="815" y="1807"/>
                  </a:lnTo>
                  <a:lnTo>
                    <a:pt x="815" y="1821"/>
                  </a:lnTo>
                  <a:lnTo>
                    <a:pt x="814" y="1834"/>
                  </a:lnTo>
                  <a:lnTo>
                    <a:pt x="812" y="1847"/>
                  </a:lnTo>
                  <a:lnTo>
                    <a:pt x="802" y="1863"/>
                  </a:lnTo>
                  <a:lnTo>
                    <a:pt x="791" y="1879"/>
                  </a:lnTo>
                  <a:lnTo>
                    <a:pt x="782" y="1884"/>
                  </a:lnTo>
                  <a:lnTo>
                    <a:pt x="775" y="1891"/>
                  </a:lnTo>
                  <a:lnTo>
                    <a:pt x="767" y="1898"/>
                  </a:lnTo>
                  <a:lnTo>
                    <a:pt x="758" y="1905"/>
                  </a:lnTo>
                  <a:lnTo>
                    <a:pt x="748" y="1910"/>
                  </a:lnTo>
                  <a:lnTo>
                    <a:pt x="737" y="1915"/>
                  </a:lnTo>
                  <a:lnTo>
                    <a:pt x="727" y="1921"/>
                  </a:lnTo>
                  <a:lnTo>
                    <a:pt x="718" y="1928"/>
                  </a:lnTo>
                  <a:lnTo>
                    <a:pt x="706" y="1933"/>
                  </a:lnTo>
                  <a:lnTo>
                    <a:pt x="695" y="1938"/>
                  </a:lnTo>
                  <a:lnTo>
                    <a:pt x="683" y="1943"/>
                  </a:lnTo>
                  <a:lnTo>
                    <a:pt x="673" y="1950"/>
                  </a:lnTo>
                  <a:lnTo>
                    <a:pt x="655" y="1956"/>
                  </a:lnTo>
                  <a:lnTo>
                    <a:pt x="639" y="1964"/>
                  </a:lnTo>
                  <a:lnTo>
                    <a:pt x="624" y="1971"/>
                  </a:lnTo>
                  <a:lnTo>
                    <a:pt x="608" y="1980"/>
                  </a:lnTo>
                  <a:lnTo>
                    <a:pt x="592" y="1989"/>
                  </a:lnTo>
                  <a:lnTo>
                    <a:pt x="577" y="1997"/>
                  </a:lnTo>
                  <a:lnTo>
                    <a:pt x="561" y="2008"/>
                  </a:lnTo>
                  <a:lnTo>
                    <a:pt x="549" y="2018"/>
                  </a:lnTo>
                  <a:lnTo>
                    <a:pt x="538" y="2023"/>
                  </a:lnTo>
                  <a:lnTo>
                    <a:pt x="528" y="2032"/>
                  </a:lnTo>
                  <a:lnTo>
                    <a:pt x="516" y="2039"/>
                  </a:lnTo>
                  <a:lnTo>
                    <a:pt x="503" y="2048"/>
                  </a:lnTo>
                  <a:lnTo>
                    <a:pt x="490" y="2055"/>
                  </a:lnTo>
                  <a:lnTo>
                    <a:pt x="477" y="2064"/>
                  </a:lnTo>
                  <a:lnTo>
                    <a:pt x="463" y="2072"/>
                  </a:lnTo>
                  <a:lnTo>
                    <a:pt x="449" y="2081"/>
                  </a:lnTo>
                  <a:lnTo>
                    <a:pt x="446" y="2079"/>
                  </a:lnTo>
                  <a:lnTo>
                    <a:pt x="444" y="2079"/>
                  </a:lnTo>
                  <a:lnTo>
                    <a:pt x="439" y="2083"/>
                  </a:lnTo>
                  <a:lnTo>
                    <a:pt x="436" y="2088"/>
                  </a:lnTo>
                  <a:lnTo>
                    <a:pt x="418" y="2093"/>
                  </a:lnTo>
                  <a:lnTo>
                    <a:pt x="402" y="2100"/>
                  </a:lnTo>
                  <a:lnTo>
                    <a:pt x="385" y="2107"/>
                  </a:lnTo>
                  <a:lnTo>
                    <a:pt x="369" y="2114"/>
                  </a:lnTo>
                  <a:lnTo>
                    <a:pt x="352" y="2119"/>
                  </a:lnTo>
                  <a:lnTo>
                    <a:pt x="334" y="2125"/>
                  </a:lnTo>
                  <a:lnTo>
                    <a:pt x="317" y="2130"/>
                  </a:lnTo>
                  <a:lnTo>
                    <a:pt x="301" y="2135"/>
                  </a:lnTo>
                  <a:lnTo>
                    <a:pt x="282" y="2137"/>
                  </a:lnTo>
                  <a:lnTo>
                    <a:pt x="265" y="2140"/>
                  </a:lnTo>
                  <a:lnTo>
                    <a:pt x="247" y="2142"/>
                  </a:lnTo>
                  <a:lnTo>
                    <a:pt x="232" y="2145"/>
                  </a:lnTo>
                  <a:lnTo>
                    <a:pt x="214" y="2145"/>
                  </a:lnTo>
                  <a:lnTo>
                    <a:pt x="197" y="2145"/>
                  </a:lnTo>
                  <a:lnTo>
                    <a:pt x="181" y="2145"/>
                  </a:lnTo>
                  <a:lnTo>
                    <a:pt x="165" y="2145"/>
                  </a:lnTo>
                  <a:lnTo>
                    <a:pt x="153" y="2142"/>
                  </a:lnTo>
                  <a:lnTo>
                    <a:pt x="143" y="2138"/>
                  </a:lnTo>
                  <a:lnTo>
                    <a:pt x="132" y="2135"/>
                  </a:lnTo>
                  <a:lnTo>
                    <a:pt x="124" y="2133"/>
                  </a:lnTo>
                  <a:lnTo>
                    <a:pt x="113" y="2128"/>
                  </a:lnTo>
                  <a:lnTo>
                    <a:pt x="103" y="2125"/>
                  </a:lnTo>
                  <a:lnTo>
                    <a:pt x="94" y="2119"/>
                  </a:lnTo>
                  <a:lnTo>
                    <a:pt x="87" y="2116"/>
                  </a:lnTo>
                  <a:lnTo>
                    <a:pt x="76" y="2109"/>
                  </a:lnTo>
                  <a:lnTo>
                    <a:pt x="69" y="2104"/>
                  </a:lnTo>
                  <a:lnTo>
                    <a:pt x="61" y="2097"/>
                  </a:lnTo>
                  <a:lnTo>
                    <a:pt x="56" y="2091"/>
                  </a:lnTo>
                  <a:lnTo>
                    <a:pt x="40" y="2076"/>
                  </a:lnTo>
                  <a:lnTo>
                    <a:pt x="29" y="2062"/>
                  </a:lnTo>
                  <a:lnTo>
                    <a:pt x="19" y="2046"/>
                  </a:lnTo>
                  <a:lnTo>
                    <a:pt x="12" y="2030"/>
                  </a:lnTo>
                  <a:lnTo>
                    <a:pt x="5" y="2013"/>
                  </a:lnTo>
                  <a:lnTo>
                    <a:pt x="3" y="1997"/>
                  </a:lnTo>
                  <a:lnTo>
                    <a:pt x="2" y="1987"/>
                  </a:lnTo>
                  <a:lnTo>
                    <a:pt x="0" y="1978"/>
                  </a:lnTo>
                  <a:lnTo>
                    <a:pt x="0" y="1968"/>
                  </a:lnTo>
                  <a:lnTo>
                    <a:pt x="2" y="1959"/>
                  </a:lnTo>
                  <a:lnTo>
                    <a:pt x="2" y="1949"/>
                  </a:lnTo>
                  <a:lnTo>
                    <a:pt x="2" y="1938"/>
                  </a:lnTo>
                  <a:lnTo>
                    <a:pt x="3" y="1928"/>
                  </a:lnTo>
                  <a:lnTo>
                    <a:pt x="7" y="1917"/>
                  </a:lnTo>
                  <a:lnTo>
                    <a:pt x="8" y="1898"/>
                  </a:lnTo>
                  <a:lnTo>
                    <a:pt x="14" y="1882"/>
                  </a:lnTo>
                  <a:lnTo>
                    <a:pt x="19" y="1863"/>
                  </a:lnTo>
                  <a:lnTo>
                    <a:pt x="26" y="1847"/>
                  </a:lnTo>
                  <a:lnTo>
                    <a:pt x="31" y="1828"/>
                  </a:lnTo>
                  <a:lnTo>
                    <a:pt x="40" y="1813"/>
                  </a:lnTo>
                  <a:lnTo>
                    <a:pt x="47" y="1793"/>
                  </a:lnTo>
                  <a:lnTo>
                    <a:pt x="57" y="1778"/>
                  </a:lnTo>
                  <a:lnTo>
                    <a:pt x="61" y="1767"/>
                  </a:lnTo>
                  <a:lnTo>
                    <a:pt x="64" y="1760"/>
                  </a:lnTo>
                  <a:lnTo>
                    <a:pt x="69" y="1750"/>
                  </a:lnTo>
                  <a:lnTo>
                    <a:pt x="75" y="1743"/>
                  </a:lnTo>
                  <a:lnTo>
                    <a:pt x="80" y="1734"/>
                  </a:lnTo>
                  <a:lnTo>
                    <a:pt x="85" y="1725"/>
                  </a:lnTo>
                  <a:lnTo>
                    <a:pt x="90" y="1717"/>
                  </a:lnTo>
                  <a:lnTo>
                    <a:pt x="96" y="1710"/>
                  </a:lnTo>
                  <a:lnTo>
                    <a:pt x="106" y="1694"/>
                  </a:lnTo>
                  <a:lnTo>
                    <a:pt x="117" y="1678"/>
                  </a:lnTo>
                  <a:lnTo>
                    <a:pt x="127" y="1663"/>
                  </a:lnTo>
                  <a:lnTo>
                    <a:pt x="139" y="1649"/>
                  </a:lnTo>
                  <a:lnTo>
                    <a:pt x="150" y="1633"/>
                  </a:lnTo>
                  <a:lnTo>
                    <a:pt x="160" y="1617"/>
                  </a:lnTo>
                  <a:lnTo>
                    <a:pt x="171" y="1603"/>
                  </a:lnTo>
                  <a:lnTo>
                    <a:pt x="183" y="1591"/>
                  </a:lnTo>
                  <a:lnTo>
                    <a:pt x="193" y="1577"/>
                  </a:lnTo>
                  <a:lnTo>
                    <a:pt x="204" y="1565"/>
                  </a:lnTo>
                  <a:lnTo>
                    <a:pt x="214" y="1555"/>
                  </a:lnTo>
                  <a:lnTo>
                    <a:pt x="225" y="1544"/>
                  </a:lnTo>
                  <a:lnTo>
                    <a:pt x="233" y="1534"/>
                  </a:lnTo>
                  <a:lnTo>
                    <a:pt x="242" y="1523"/>
                  </a:lnTo>
                  <a:lnTo>
                    <a:pt x="251" y="1515"/>
                  </a:lnTo>
                  <a:lnTo>
                    <a:pt x="259" y="1508"/>
                  </a:lnTo>
                  <a:lnTo>
                    <a:pt x="266" y="1499"/>
                  </a:lnTo>
                  <a:lnTo>
                    <a:pt x="275" y="1494"/>
                  </a:lnTo>
                  <a:lnTo>
                    <a:pt x="282" y="1488"/>
                  </a:lnTo>
                  <a:lnTo>
                    <a:pt x="289" y="1487"/>
                  </a:lnTo>
                  <a:lnTo>
                    <a:pt x="303" y="1473"/>
                  </a:lnTo>
                  <a:lnTo>
                    <a:pt x="315" y="1459"/>
                  </a:lnTo>
                  <a:lnTo>
                    <a:pt x="324" y="1443"/>
                  </a:lnTo>
                  <a:lnTo>
                    <a:pt x="333" y="1427"/>
                  </a:lnTo>
                  <a:lnTo>
                    <a:pt x="336" y="1410"/>
                  </a:lnTo>
                  <a:lnTo>
                    <a:pt x="341" y="1394"/>
                  </a:lnTo>
                  <a:lnTo>
                    <a:pt x="343" y="1377"/>
                  </a:lnTo>
                  <a:lnTo>
                    <a:pt x="345" y="1361"/>
                  </a:lnTo>
                  <a:lnTo>
                    <a:pt x="343" y="1344"/>
                  </a:lnTo>
                  <a:lnTo>
                    <a:pt x="341" y="1330"/>
                  </a:lnTo>
                  <a:lnTo>
                    <a:pt x="340" y="1314"/>
                  </a:lnTo>
                  <a:lnTo>
                    <a:pt x="340" y="1304"/>
                  </a:lnTo>
                  <a:lnTo>
                    <a:pt x="336" y="1292"/>
                  </a:lnTo>
                  <a:lnTo>
                    <a:pt x="334" y="1285"/>
                  </a:lnTo>
                  <a:lnTo>
                    <a:pt x="334" y="1279"/>
                  </a:lnTo>
                  <a:lnTo>
                    <a:pt x="334" y="1278"/>
                  </a:lnTo>
                  <a:lnTo>
                    <a:pt x="327" y="1269"/>
                  </a:lnTo>
                  <a:lnTo>
                    <a:pt x="319" y="1269"/>
                  </a:lnTo>
                  <a:lnTo>
                    <a:pt x="310" y="1276"/>
                  </a:lnTo>
                  <a:lnTo>
                    <a:pt x="310" y="1286"/>
                  </a:lnTo>
                  <a:lnTo>
                    <a:pt x="310" y="1288"/>
                  </a:lnTo>
                  <a:lnTo>
                    <a:pt x="312" y="1295"/>
                  </a:lnTo>
                  <a:lnTo>
                    <a:pt x="312" y="1304"/>
                  </a:lnTo>
                  <a:lnTo>
                    <a:pt x="315" y="1319"/>
                  </a:lnTo>
                  <a:lnTo>
                    <a:pt x="317" y="1335"/>
                  </a:lnTo>
                  <a:lnTo>
                    <a:pt x="319" y="1353"/>
                  </a:lnTo>
                  <a:lnTo>
                    <a:pt x="317" y="1361"/>
                  </a:lnTo>
                  <a:lnTo>
                    <a:pt x="317" y="1372"/>
                  </a:lnTo>
                  <a:lnTo>
                    <a:pt x="317" y="1382"/>
                  </a:lnTo>
                  <a:lnTo>
                    <a:pt x="317" y="1393"/>
                  </a:lnTo>
                  <a:lnTo>
                    <a:pt x="314" y="1393"/>
                  </a:lnTo>
                  <a:lnTo>
                    <a:pt x="308" y="1396"/>
                  </a:lnTo>
                  <a:lnTo>
                    <a:pt x="301" y="1400"/>
                  </a:lnTo>
                  <a:lnTo>
                    <a:pt x="293" y="1405"/>
                  </a:lnTo>
                  <a:lnTo>
                    <a:pt x="280" y="1408"/>
                  </a:lnTo>
                  <a:lnTo>
                    <a:pt x="270" y="1414"/>
                  </a:lnTo>
                  <a:lnTo>
                    <a:pt x="258" y="1419"/>
                  </a:lnTo>
                  <a:lnTo>
                    <a:pt x="246" y="1424"/>
                  </a:lnTo>
                  <a:lnTo>
                    <a:pt x="232" y="1426"/>
                  </a:lnTo>
                  <a:lnTo>
                    <a:pt x="219" y="1429"/>
                  </a:lnTo>
                  <a:lnTo>
                    <a:pt x="207" y="1431"/>
                  </a:lnTo>
                  <a:lnTo>
                    <a:pt x="197" y="1434"/>
                  </a:lnTo>
                  <a:lnTo>
                    <a:pt x="186" y="1434"/>
                  </a:lnTo>
                  <a:lnTo>
                    <a:pt x="179" y="1434"/>
                  </a:lnTo>
                  <a:lnTo>
                    <a:pt x="174" y="1431"/>
                  </a:lnTo>
                  <a:lnTo>
                    <a:pt x="172" y="1429"/>
                  </a:lnTo>
                  <a:lnTo>
                    <a:pt x="167" y="1417"/>
                  </a:lnTo>
                  <a:lnTo>
                    <a:pt x="165" y="1407"/>
                  </a:lnTo>
                  <a:lnTo>
                    <a:pt x="162" y="1396"/>
                  </a:lnTo>
                  <a:lnTo>
                    <a:pt x="160" y="1386"/>
                  </a:lnTo>
                  <a:lnTo>
                    <a:pt x="155" y="1373"/>
                  </a:lnTo>
                  <a:lnTo>
                    <a:pt x="153" y="1361"/>
                  </a:lnTo>
                  <a:lnTo>
                    <a:pt x="150" y="1349"/>
                  </a:lnTo>
                  <a:lnTo>
                    <a:pt x="148" y="1339"/>
                  </a:lnTo>
                  <a:lnTo>
                    <a:pt x="144" y="1325"/>
                  </a:lnTo>
                  <a:lnTo>
                    <a:pt x="143" y="1312"/>
                  </a:lnTo>
                  <a:lnTo>
                    <a:pt x="139" y="1300"/>
                  </a:lnTo>
                  <a:lnTo>
                    <a:pt x="137" y="1288"/>
                  </a:lnTo>
                  <a:lnTo>
                    <a:pt x="134" y="1276"/>
                  </a:lnTo>
                  <a:lnTo>
                    <a:pt x="134" y="1264"/>
                  </a:lnTo>
                  <a:lnTo>
                    <a:pt x="130" y="1253"/>
                  </a:lnTo>
                  <a:lnTo>
                    <a:pt x="130" y="1243"/>
                  </a:lnTo>
                  <a:lnTo>
                    <a:pt x="143" y="1238"/>
                  </a:lnTo>
                  <a:lnTo>
                    <a:pt x="155" y="1234"/>
                  </a:lnTo>
                  <a:lnTo>
                    <a:pt x="167" y="1231"/>
                  </a:lnTo>
                  <a:lnTo>
                    <a:pt x="179" y="1227"/>
                  </a:lnTo>
                  <a:lnTo>
                    <a:pt x="197" y="1218"/>
                  </a:lnTo>
                  <a:lnTo>
                    <a:pt x="214" y="1213"/>
                  </a:lnTo>
                  <a:lnTo>
                    <a:pt x="232" y="1206"/>
                  </a:lnTo>
                  <a:lnTo>
                    <a:pt x="249" y="1204"/>
                  </a:lnTo>
                  <a:lnTo>
                    <a:pt x="263" y="1201"/>
                  </a:lnTo>
                  <a:lnTo>
                    <a:pt x="277" y="1201"/>
                  </a:lnTo>
                  <a:lnTo>
                    <a:pt x="289" y="1203"/>
                  </a:lnTo>
                  <a:lnTo>
                    <a:pt x="301" y="1210"/>
                  </a:lnTo>
                  <a:lnTo>
                    <a:pt x="308" y="1211"/>
                  </a:lnTo>
                  <a:lnTo>
                    <a:pt x="317" y="1210"/>
                  </a:lnTo>
                  <a:lnTo>
                    <a:pt x="320" y="1203"/>
                  </a:lnTo>
                  <a:lnTo>
                    <a:pt x="320" y="1196"/>
                  </a:lnTo>
                  <a:lnTo>
                    <a:pt x="317" y="1187"/>
                  </a:lnTo>
                  <a:lnTo>
                    <a:pt x="312" y="1173"/>
                  </a:lnTo>
                  <a:lnTo>
                    <a:pt x="305" y="1161"/>
                  </a:lnTo>
                  <a:lnTo>
                    <a:pt x="300" y="1150"/>
                  </a:lnTo>
                  <a:lnTo>
                    <a:pt x="291" y="1138"/>
                  </a:lnTo>
                  <a:lnTo>
                    <a:pt x="284" y="1126"/>
                  </a:lnTo>
                  <a:lnTo>
                    <a:pt x="272" y="1110"/>
                  </a:lnTo>
                  <a:lnTo>
                    <a:pt x="261" y="1096"/>
                  </a:lnTo>
                  <a:lnTo>
                    <a:pt x="247" y="1081"/>
                  </a:lnTo>
                  <a:lnTo>
                    <a:pt x="235" y="1067"/>
                  </a:lnTo>
                  <a:lnTo>
                    <a:pt x="226" y="1058"/>
                  </a:lnTo>
                  <a:lnTo>
                    <a:pt x="218" y="1051"/>
                  </a:lnTo>
                  <a:lnTo>
                    <a:pt x="209" y="1044"/>
                  </a:lnTo>
                  <a:lnTo>
                    <a:pt x="200" y="1039"/>
                  </a:lnTo>
                  <a:lnTo>
                    <a:pt x="190" y="1032"/>
                  </a:lnTo>
                  <a:lnTo>
                    <a:pt x="179" y="1027"/>
                  </a:lnTo>
                  <a:lnTo>
                    <a:pt x="169" y="1021"/>
                  </a:lnTo>
                  <a:lnTo>
                    <a:pt x="160" y="1016"/>
                  </a:lnTo>
                  <a:lnTo>
                    <a:pt x="162" y="1004"/>
                  </a:lnTo>
                  <a:lnTo>
                    <a:pt x="165" y="990"/>
                  </a:lnTo>
                  <a:lnTo>
                    <a:pt x="165" y="981"/>
                  </a:lnTo>
                  <a:lnTo>
                    <a:pt x="167" y="973"/>
                  </a:lnTo>
                  <a:lnTo>
                    <a:pt x="167" y="962"/>
                  </a:lnTo>
                  <a:lnTo>
                    <a:pt x="169" y="952"/>
                  </a:lnTo>
                  <a:lnTo>
                    <a:pt x="169" y="938"/>
                  </a:lnTo>
                  <a:lnTo>
                    <a:pt x="169" y="926"/>
                  </a:lnTo>
                  <a:lnTo>
                    <a:pt x="169" y="910"/>
                  </a:lnTo>
                  <a:lnTo>
                    <a:pt x="169" y="896"/>
                  </a:lnTo>
                  <a:lnTo>
                    <a:pt x="167" y="879"/>
                  </a:lnTo>
                  <a:lnTo>
                    <a:pt x="167" y="861"/>
                  </a:lnTo>
                  <a:lnTo>
                    <a:pt x="167" y="851"/>
                  </a:lnTo>
                  <a:lnTo>
                    <a:pt x="167" y="842"/>
                  </a:lnTo>
                  <a:lnTo>
                    <a:pt x="167" y="831"/>
                  </a:lnTo>
                  <a:lnTo>
                    <a:pt x="167" y="823"/>
                  </a:lnTo>
                  <a:lnTo>
                    <a:pt x="165" y="811"/>
                  </a:lnTo>
                  <a:lnTo>
                    <a:pt x="165" y="798"/>
                  </a:lnTo>
                  <a:lnTo>
                    <a:pt x="164" y="786"/>
                  </a:lnTo>
                  <a:lnTo>
                    <a:pt x="164" y="776"/>
                  </a:lnTo>
                  <a:lnTo>
                    <a:pt x="164" y="764"/>
                  </a:lnTo>
                  <a:lnTo>
                    <a:pt x="164" y="753"/>
                  </a:lnTo>
                  <a:lnTo>
                    <a:pt x="164" y="741"/>
                  </a:lnTo>
                  <a:lnTo>
                    <a:pt x="164" y="730"/>
                  </a:lnTo>
                  <a:lnTo>
                    <a:pt x="164" y="718"/>
                  </a:lnTo>
                  <a:lnTo>
                    <a:pt x="164" y="706"/>
                  </a:lnTo>
                  <a:lnTo>
                    <a:pt x="164" y="694"/>
                  </a:lnTo>
                  <a:lnTo>
                    <a:pt x="164" y="683"/>
                  </a:lnTo>
                  <a:lnTo>
                    <a:pt x="164" y="671"/>
                  </a:lnTo>
                  <a:lnTo>
                    <a:pt x="164" y="661"/>
                  </a:lnTo>
                  <a:lnTo>
                    <a:pt x="164" y="650"/>
                  </a:lnTo>
                  <a:lnTo>
                    <a:pt x="165" y="640"/>
                  </a:lnTo>
                  <a:lnTo>
                    <a:pt x="165" y="628"/>
                  </a:lnTo>
                  <a:lnTo>
                    <a:pt x="165" y="617"/>
                  </a:lnTo>
                  <a:lnTo>
                    <a:pt x="165" y="607"/>
                  </a:lnTo>
                  <a:lnTo>
                    <a:pt x="167" y="598"/>
                  </a:lnTo>
                  <a:lnTo>
                    <a:pt x="167" y="588"/>
                  </a:lnTo>
                  <a:lnTo>
                    <a:pt x="169" y="579"/>
                  </a:lnTo>
                  <a:lnTo>
                    <a:pt x="171" y="570"/>
                  </a:lnTo>
                  <a:lnTo>
                    <a:pt x="172" y="563"/>
                  </a:lnTo>
                  <a:lnTo>
                    <a:pt x="176" y="547"/>
                  </a:lnTo>
                  <a:lnTo>
                    <a:pt x="181" y="535"/>
                  </a:lnTo>
                  <a:lnTo>
                    <a:pt x="186" y="525"/>
                  </a:lnTo>
                  <a:lnTo>
                    <a:pt x="193" y="518"/>
                  </a:lnTo>
                  <a:lnTo>
                    <a:pt x="200" y="511"/>
                  </a:lnTo>
                  <a:lnTo>
                    <a:pt x="211" y="504"/>
                  </a:lnTo>
                  <a:lnTo>
                    <a:pt x="223" y="499"/>
                  </a:lnTo>
                  <a:lnTo>
                    <a:pt x="240" y="493"/>
                  </a:lnTo>
                  <a:lnTo>
                    <a:pt x="244" y="493"/>
                  </a:lnTo>
                  <a:lnTo>
                    <a:pt x="247" y="493"/>
                  </a:lnTo>
                  <a:lnTo>
                    <a:pt x="251" y="490"/>
                  </a:lnTo>
                  <a:lnTo>
                    <a:pt x="254" y="486"/>
                  </a:lnTo>
                  <a:lnTo>
                    <a:pt x="265" y="481"/>
                  </a:lnTo>
                  <a:lnTo>
                    <a:pt x="279" y="476"/>
                  </a:lnTo>
                  <a:lnTo>
                    <a:pt x="293" y="472"/>
                  </a:lnTo>
                  <a:lnTo>
                    <a:pt x="308" y="469"/>
                  </a:lnTo>
                  <a:lnTo>
                    <a:pt x="322" y="464"/>
                  </a:lnTo>
                  <a:lnTo>
                    <a:pt x="338" y="460"/>
                  </a:lnTo>
                  <a:lnTo>
                    <a:pt x="355" y="457"/>
                  </a:lnTo>
                  <a:lnTo>
                    <a:pt x="375" y="453"/>
                  </a:lnTo>
                  <a:lnTo>
                    <a:pt x="390" y="448"/>
                  </a:lnTo>
                  <a:lnTo>
                    <a:pt x="408" y="445"/>
                  </a:lnTo>
                  <a:lnTo>
                    <a:pt x="425" y="441"/>
                  </a:lnTo>
                  <a:lnTo>
                    <a:pt x="444" y="438"/>
                  </a:lnTo>
                  <a:lnTo>
                    <a:pt x="453" y="434"/>
                  </a:lnTo>
                  <a:lnTo>
                    <a:pt x="462" y="432"/>
                  </a:lnTo>
                  <a:lnTo>
                    <a:pt x="472" y="431"/>
                  </a:lnTo>
                  <a:lnTo>
                    <a:pt x="483" y="429"/>
                  </a:lnTo>
                  <a:lnTo>
                    <a:pt x="491" y="427"/>
                  </a:lnTo>
                  <a:lnTo>
                    <a:pt x="500" y="425"/>
                  </a:lnTo>
                  <a:lnTo>
                    <a:pt x="510" y="424"/>
                  </a:lnTo>
                  <a:lnTo>
                    <a:pt x="521" y="424"/>
                  </a:lnTo>
                  <a:lnTo>
                    <a:pt x="538" y="418"/>
                  </a:lnTo>
                  <a:lnTo>
                    <a:pt x="558" y="417"/>
                  </a:lnTo>
                  <a:lnTo>
                    <a:pt x="575" y="412"/>
                  </a:lnTo>
                  <a:lnTo>
                    <a:pt x="594" y="410"/>
                  </a:lnTo>
                  <a:lnTo>
                    <a:pt x="612" y="406"/>
                  </a:lnTo>
                  <a:lnTo>
                    <a:pt x="629" y="405"/>
                  </a:lnTo>
                  <a:lnTo>
                    <a:pt x="646" y="401"/>
                  </a:lnTo>
                  <a:lnTo>
                    <a:pt x="666" y="399"/>
                  </a:lnTo>
                  <a:lnTo>
                    <a:pt x="681" y="396"/>
                  </a:lnTo>
                  <a:lnTo>
                    <a:pt x="697" y="394"/>
                  </a:lnTo>
                  <a:lnTo>
                    <a:pt x="713" y="391"/>
                  </a:lnTo>
                  <a:lnTo>
                    <a:pt x="728" y="389"/>
                  </a:lnTo>
                  <a:lnTo>
                    <a:pt x="741" y="387"/>
                  </a:lnTo>
                  <a:lnTo>
                    <a:pt x="754" y="385"/>
                  </a:lnTo>
                  <a:lnTo>
                    <a:pt x="767" y="384"/>
                  </a:lnTo>
                  <a:lnTo>
                    <a:pt x="781" y="384"/>
                  </a:lnTo>
                  <a:lnTo>
                    <a:pt x="789" y="377"/>
                  </a:lnTo>
                  <a:lnTo>
                    <a:pt x="793" y="368"/>
                  </a:lnTo>
                  <a:lnTo>
                    <a:pt x="786" y="359"/>
                  </a:lnTo>
                  <a:lnTo>
                    <a:pt x="777" y="357"/>
                  </a:lnTo>
                  <a:lnTo>
                    <a:pt x="763" y="357"/>
                  </a:lnTo>
                  <a:lnTo>
                    <a:pt x="748" y="359"/>
                  </a:lnTo>
                  <a:lnTo>
                    <a:pt x="735" y="359"/>
                  </a:lnTo>
                  <a:lnTo>
                    <a:pt x="725" y="361"/>
                  </a:lnTo>
                  <a:lnTo>
                    <a:pt x="713" y="363"/>
                  </a:lnTo>
                  <a:lnTo>
                    <a:pt x="700" y="366"/>
                  </a:lnTo>
                  <a:lnTo>
                    <a:pt x="685" y="366"/>
                  </a:lnTo>
                  <a:lnTo>
                    <a:pt x="669" y="370"/>
                  </a:lnTo>
                  <a:lnTo>
                    <a:pt x="652" y="371"/>
                  </a:lnTo>
                  <a:lnTo>
                    <a:pt x="636" y="375"/>
                  </a:lnTo>
                  <a:lnTo>
                    <a:pt x="617" y="377"/>
                  </a:lnTo>
                  <a:lnTo>
                    <a:pt x="599" y="382"/>
                  </a:lnTo>
                  <a:lnTo>
                    <a:pt x="582" y="384"/>
                  </a:lnTo>
                  <a:lnTo>
                    <a:pt x="564" y="389"/>
                  </a:lnTo>
                  <a:lnTo>
                    <a:pt x="554" y="389"/>
                  </a:lnTo>
                  <a:lnTo>
                    <a:pt x="544" y="391"/>
                  </a:lnTo>
                  <a:lnTo>
                    <a:pt x="533" y="392"/>
                  </a:lnTo>
                  <a:lnTo>
                    <a:pt x="524" y="394"/>
                  </a:lnTo>
                  <a:lnTo>
                    <a:pt x="514" y="394"/>
                  </a:lnTo>
                  <a:lnTo>
                    <a:pt x="503" y="398"/>
                  </a:lnTo>
                  <a:lnTo>
                    <a:pt x="493" y="398"/>
                  </a:lnTo>
                  <a:lnTo>
                    <a:pt x="484" y="401"/>
                  </a:lnTo>
                  <a:lnTo>
                    <a:pt x="474" y="401"/>
                  </a:lnTo>
                  <a:lnTo>
                    <a:pt x="463" y="405"/>
                  </a:lnTo>
                  <a:lnTo>
                    <a:pt x="453" y="405"/>
                  </a:lnTo>
                  <a:lnTo>
                    <a:pt x="444" y="408"/>
                  </a:lnTo>
                  <a:lnTo>
                    <a:pt x="434" y="410"/>
                  </a:lnTo>
                  <a:lnTo>
                    <a:pt x="425" y="413"/>
                  </a:lnTo>
                  <a:lnTo>
                    <a:pt x="415" y="415"/>
                  </a:lnTo>
                  <a:lnTo>
                    <a:pt x="406" y="418"/>
                  </a:lnTo>
                  <a:lnTo>
                    <a:pt x="395" y="418"/>
                  </a:lnTo>
                  <a:lnTo>
                    <a:pt x="385" y="422"/>
                  </a:lnTo>
                  <a:lnTo>
                    <a:pt x="375" y="422"/>
                  </a:lnTo>
                  <a:lnTo>
                    <a:pt x="366" y="425"/>
                  </a:lnTo>
                  <a:lnTo>
                    <a:pt x="347" y="429"/>
                  </a:lnTo>
                  <a:lnTo>
                    <a:pt x="329" y="434"/>
                  </a:lnTo>
                  <a:lnTo>
                    <a:pt x="312" y="439"/>
                  </a:lnTo>
                  <a:lnTo>
                    <a:pt x="294" y="445"/>
                  </a:lnTo>
                  <a:lnTo>
                    <a:pt x="279" y="450"/>
                  </a:lnTo>
                  <a:lnTo>
                    <a:pt x="265" y="455"/>
                  </a:lnTo>
                  <a:lnTo>
                    <a:pt x="270" y="445"/>
                  </a:lnTo>
                  <a:lnTo>
                    <a:pt x="277" y="434"/>
                  </a:lnTo>
                  <a:lnTo>
                    <a:pt x="286" y="422"/>
                  </a:lnTo>
                  <a:lnTo>
                    <a:pt x="296" y="410"/>
                  </a:lnTo>
                  <a:lnTo>
                    <a:pt x="307" y="396"/>
                  </a:lnTo>
                  <a:lnTo>
                    <a:pt x="319" y="382"/>
                  </a:lnTo>
                  <a:lnTo>
                    <a:pt x="324" y="373"/>
                  </a:lnTo>
                  <a:lnTo>
                    <a:pt x="333" y="366"/>
                  </a:lnTo>
                  <a:lnTo>
                    <a:pt x="340" y="359"/>
                  </a:lnTo>
                  <a:lnTo>
                    <a:pt x="348" y="352"/>
                  </a:lnTo>
                  <a:lnTo>
                    <a:pt x="354" y="342"/>
                  </a:lnTo>
                  <a:lnTo>
                    <a:pt x="362" y="335"/>
                  </a:lnTo>
                  <a:lnTo>
                    <a:pt x="369" y="324"/>
                  </a:lnTo>
                  <a:lnTo>
                    <a:pt x="378" y="317"/>
                  </a:lnTo>
                  <a:lnTo>
                    <a:pt x="385" y="307"/>
                  </a:lnTo>
                  <a:lnTo>
                    <a:pt x="395" y="300"/>
                  </a:lnTo>
                  <a:lnTo>
                    <a:pt x="402" y="290"/>
                  </a:lnTo>
                  <a:lnTo>
                    <a:pt x="413" y="283"/>
                  </a:lnTo>
                  <a:lnTo>
                    <a:pt x="422" y="272"/>
                  </a:lnTo>
                  <a:lnTo>
                    <a:pt x="430" y="263"/>
                  </a:lnTo>
                  <a:lnTo>
                    <a:pt x="439" y="255"/>
                  </a:lnTo>
                  <a:lnTo>
                    <a:pt x="449" y="248"/>
                  </a:lnTo>
                  <a:lnTo>
                    <a:pt x="458" y="237"/>
                  </a:lnTo>
                  <a:lnTo>
                    <a:pt x="467" y="229"/>
                  </a:lnTo>
                  <a:lnTo>
                    <a:pt x="477" y="220"/>
                  </a:lnTo>
                  <a:lnTo>
                    <a:pt x="488" y="213"/>
                  </a:lnTo>
                  <a:lnTo>
                    <a:pt x="497" y="202"/>
                  </a:lnTo>
                  <a:lnTo>
                    <a:pt x="505" y="194"/>
                  </a:lnTo>
                  <a:lnTo>
                    <a:pt x="514" y="185"/>
                  </a:lnTo>
                  <a:lnTo>
                    <a:pt x="524" y="176"/>
                  </a:lnTo>
                  <a:lnTo>
                    <a:pt x="533" y="168"/>
                  </a:lnTo>
                  <a:lnTo>
                    <a:pt x="544" y="159"/>
                  </a:lnTo>
                  <a:lnTo>
                    <a:pt x="554" y="150"/>
                  </a:lnTo>
                  <a:lnTo>
                    <a:pt x="564" y="143"/>
                  </a:lnTo>
                  <a:lnTo>
                    <a:pt x="573" y="134"/>
                  </a:lnTo>
                  <a:lnTo>
                    <a:pt x="584" y="127"/>
                  </a:lnTo>
                  <a:lnTo>
                    <a:pt x="592" y="119"/>
                  </a:lnTo>
                  <a:lnTo>
                    <a:pt x="603" y="112"/>
                  </a:lnTo>
                  <a:lnTo>
                    <a:pt x="612" y="103"/>
                  </a:lnTo>
                  <a:lnTo>
                    <a:pt x="622" y="96"/>
                  </a:lnTo>
                  <a:lnTo>
                    <a:pt x="631" y="89"/>
                  </a:lnTo>
                  <a:lnTo>
                    <a:pt x="641" y="84"/>
                  </a:lnTo>
                  <a:lnTo>
                    <a:pt x="648" y="77"/>
                  </a:lnTo>
                  <a:lnTo>
                    <a:pt x="657" y="70"/>
                  </a:lnTo>
                  <a:lnTo>
                    <a:pt x="666" y="63"/>
                  </a:lnTo>
                  <a:lnTo>
                    <a:pt x="674" y="58"/>
                  </a:lnTo>
                  <a:lnTo>
                    <a:pt x="681" y="53"/>
                  </a:lnTo>
                  <a:lnTo>
                    <a:pt x="690" y="47"/>
                  </a:lnTo>
                  <a:lnTo>
                    <a:pt x="699" y="42"/>
                  </a:lnTo>
                  <a:lnTo>
                    <a:pt x="707" y="39"/>
                  </a:lnTo>
                  <a:lnTo>
                    <a:pt x="721" y="28"/>
                  </a:lnTo>
                  <a:lnTo>
                    <a:pt x="737" y="23"/>
                  </a:lnTo>
                  <a:lnTo>
                    <a:pt x="749" y="16"/>
                  </a:lnTo>
                  <a:lnTo>
                    <a:pt x="763" y="14"/>
                  </a:lnTo>
                  <a:lnTo>
                    <a:pt x="774" y="9"/>
                  </a:lnTo>
                  <a:lnTo>
                    <a:pt x="788" y="7"/>
                  </a:lnTo>
                  <a:lnTo>
                    <a:pt x="795" y="5"/>
                  </a:lnTo>
                  <a:lnTo>
                    <a:pt x="803" y="4"/>
                  </a:lnTo>
                  <a:lnTo>
                    <a:pt x="814" y="4"/>
                  </a:lnTo>
                  <a:lnTo>
                    <a:pt x="824" y="4"/>
                  </a:lnTo>
                  <a:lnTo>
                    <a:pt x="833" y="2"/>
                  </a:lnTo>
                  <a:lnTo>
                    <a:pt x="843" y="0"/>
                  </a:lnTo>
                  <a:lnTo>
                    <a:pt x="854" y="0"/>
                  </a:lnTo>
                  <a:lnTo>
                    <a:pt x="866" y="0"/>
                  </a:lnTo>
                  <a:lnTo>
                    <a:pt x="876" y="0"/>
                  </a:lnTo>
                  <a:lnTo>
                    <a:pt x="889" y="0"/>
                  </a:lnTo>
                  <a:lnTo>
                    <a:pt x="901" y="0"/>
                  </a:lnTo>
                  <a:lnTo>
                    <a:pt x="915" y="0"/>
                  </a:lnTo>
                  <a:lnTo>
                    <a:pt x="925" y="0"/>
                  </a:lnTo>
                  <a:lnTo>
                    <a:pt x="939" y="0"/>
                  </a:lnTo>
                  <a:lnTo>
                    <a:pt x="951" y="0"/>
                  </a:lnTo>
                  <a:lnTo>
                    <a:pt x="965" y="0"/>
                  </a:lnTo>
                  <a:lnTo>
                    <a:pt x="978" y="0"/>
                  </a:lnTo>
                  <a:lnTo>
                    <a:pt x="993" y="0"/>
                  </a:lnTo>
                  <a:lnTo>
                    <a:pt x="1005" y="0"/>
                  </a:lnTo>
                  <a:lnTo>
                    <a:pt x="1021" y="0"/>
                  </a:lnTo>
                  <a:lnTo>
                    <a:pt x="1035" y="0"/>
                  </a:lnTo>
                  <a:lnTo>
                    <a:pt x="1049" y="0"/>
                  </a:lnTo>
                  <a:lnTo>
                    <a:pt x="1063" y="0"/>
                  </a:lnTo>
                  <a:lnTo>
                    <a:pt x="1079" y="2"/>
                  </a:lnTo>
                  <a:lnTo>
                    <a:pt x="1093" y="2"/>
                  </a:lnTo>
                  <a:lnTo>
                    <a:pt x="1108" y="4"/>
                  </a:lnTo>
                  <a:lnTo>
                    <a:pt x="1122" y="5"/>
                  </a:lnTo>
                  <a:lnTo>
                    <a:pt x="1138" y="7"/>
                  </a:lnTo>
                  <a:lnTo>
                    <a:pt x="1152" y="7"/>
                  </a:lnTo>
                  <a:lnTo>
                    <a:pt x="1166" y="7"/>
                  </a:lnTo>
                  <a:lnTo>
                    <a:pt x="1180" y="7"/>
                  </a:lnTo>
                  <a:lnTo>
                    <a:pt x="1194" y="9"/>
                  </a:lnTo>
                  <a:lnTo>
                    <a:pt x="1208" y="9"/>
                  </a:lnTo>
                  <a:lnTo>
                    <a:pt x="1222" y="11"/>
                  </a:lnTo>
                  <a:lnTo>
                    <a:pt x="1236" y="11"/>
                  </a:lnTo>
                  <a:lnTo>
                    <a:pt x="1249" y="12"/>
                  </a:lnTo>
                  <a:lnTo>
                    <a:pt x="1262" y="12"/>
                  </a:lnTo>
                  <a:lnTo>
                    <a:pt x="1276" y="14"/>
                  </a:lnTo>
                  <a:lnTo>
                    <a:pt x="1288" y="14"/>
                  </a:lnTo>
                  <a:lnTo>
                    <a:pt x="1302" y="16"/>
                  </a:lnTo>
                  <a:lnTo>
                    <a:pt x="1314" y="16"/>
                  </a:lnTo>
                  <a:lnTo>
                    <a:pt x="1326" y="18"/>
                  </a:lnTo>
                  <a:lnTo>
                    <a:pt x="1338" y="19"/>
                  </a:lnTo>
                  <a:lnTo>
                    <a:pt x="1351" y="21"/>
                  </a:lnTo>
                  <a:lnTo>
                    <a:pt x="1359" y="21"/>
                  </a:lnTo>
                  <a:lnTo>
                    <a:pt x="1370" y="21"/>
                  </a:lnTo>
                  <a:lnTo>
                    <a:pt x="1380" y="21"/>
                  </a:lnTo>
                  <a:lnTo>
                    <a:pt x="1391" y="23"/>
                  </a:lnTo>
                  <a:lnTo>
                    <a:pt x="1399" y="23"/>
                  </a:lnTo>
                  <a:lnTo>
                    <a:pt x="1410" y="25"/>
                  </a:lnTo>
                  <a:lnTo>
                    <a:pt x="1419" y="25"/>
                  </a:lnTo>
                  <a:lnTo>
                    <a:pt x="1427" y="26"/>
                  </a:lnTo>
                  <a:lnTo>
                    <a:pt x="1441" y="26"/>
                  </a:lnTo>
                  <a:lnTo>
                    <a:pt x="1453" y="28"/>
                  </a:lnTo>
                  <a:lnTo>
                    <a:pt x="1464" y="30"/>
                  </a:lnTo>
                  <a:lnTo>
                    <a:pt x="1473" y="32"/>
                  </a:lnTo>
                  <a:lnTo>
                    <a:pt x="1473" y="46"/>
                  </a:lnTo>
                  <a:lnTo>
                    <a:pt x="1474" y="59"/>
                  </a:lnTo>
                  <a:lnTo>
                    <a:pt x="1474" y="75"/>
                  </a:lnTo>
                  <a:lnTo>
                    <a:pt x="1476" y="91"/>
                  </a:lnTo>
                  <a:lnTo>
                    <a:pt x="1474" y="100"/>
                  </a:lnTo>
                  <a:lnTo>
                    <a:pt x="1474" y="110"/>
                  </a:lnTo>
                  <a:lnTo>
                    <a:pt x="1473" y="120"/>
                  </a:lnTo>
                  <a:lnTo>
                    <a:pt x="1473" y="133"/>
                  </a:lnTo>
                  <a:lnTo>
                    <a:pt x="1471" y="143"/>
                  </a:lnTo>
                  <a:lnTo>
                    <a:pt x="1469" y="155"/>
                  </a:lnTo>
                  <a:lnTo>
                    <a:pt x="1467" y="168"/>
                  </a:lnTo>
                  <a:lnTo>
                    <a:pt x="1467" y="181"/>
                  </a:lnTo>
                  <a:lnTo>
                    <a:pt x="1464" y="192"/>
                  </a:lnTo>
                  <a:lnTo>
                    <a:pt x="1462" y="206"/>
                  </a:lnTo>
                  <a:lnTo>
                    <a:pt x="1459" y="218"/>
                  </a:lnTo>
                  <a:lnTo>
                    <a:pt x="1457" y="234"/>
                  </a:lnTo>
                  <a:lnTo>
                    <a:pt x="1452" y="246"/>
                  </a:lnTo>
                  <a:lnTo>
                    <a:pt x="1448" y="262"/>
                  </a:lnTo>
                  <a:lnTo>
                    <a:pt x="1445" y="277"/>
                  </a:lnTo>
                  <a:lnTo>
                    <a:pt x="1441" y="293"/>
                  </a:lnTo>
                  <a:lnTo>
                    <a:pt x="1431" y="293"/>
                  </a:lnTo>
                  <a:lnTo>
                    <a:pt x="1422" y="293"/>
                  </a:lnTo>
                  <a:lnTo>
                    <a:pt x="1412" y="293"/>
                  </a:lnTo>
                  <a:lnTo>
                    <a:pt x="1401" y="295"/>
                  </a:lnTo>
                  <a:lnTo>
                    <a:pt x="1389" y="295"/>
                  </a:lnTo>
                  <a:lnTo>
                    <a:pt x="1378" y="296"/>
                  </a:lnTo>
                  <a:lnTo>
                    <a:pt x="1366" y="298"/>
                  </a:lnTo>
                  <a:lnTo>
                    <a:pt x="1356" y="302"/>
                  </a:lnTo>
                  <a:lnTo>
                    <a:pt x="1344" y="303"/>
                  </a:lnTo>
                  <a:lnTo>
                    <a:pt x="1331" y="307"/>
                  </a:lnTo>
                  <a:lnTo>
                    <a:pt x="1321" y="309"/>
                  </a:lnTo>
                  <a:lnTo>
                    <a:pt x="1312" y="314"/>
                  </a:lnTo>
                  <a:lnTo>
                    <a:pt x="1297" y="323"/>
                  </a:lnTo>
                  <a:lnTo>
                    <a:pt x="1286" y="333"/>
                  </a:lnTo>
                  <a:lnTo>
                    <a:pt x="1281" y="340"/>
                  </a:lnTo>
                  <a:lnTo>
                    <a:pt x="1281" y="349"/>
                  </a:lnTo>
                  <a:lnTo>
                    <a:pt x="1281" y="351"/>
                  </a:lnTo>
                  <a:lnTo>
                    <a:pt x="1283" y="356"/>
                  </a:lnTo>
                  <a:lnTo>
                    <a:pt x="1284" y="366"/>
                  </a:lnTo>
                  <a:lnTo>
                    <a:pt x="1288" y="382"/>
                  </a:lnTo>
                  <a:lnTo>
                    <a:pt x="1288" y="389"/>
                  </a:lnTo>
                  <a:lnTo>
                    <a:pt x="1290" y="398"/>
                  </a:lnTo>
                  <a:lnTo>
                    <a:pt x="1291" y="408"/>
                  </a:lnTo>
                  <a:lnTo>
                    <a:pt x="1295" y="418"/>
                  </a:lnTo>
                  <a:lnTo>
                    <a:pt x="1295" y="427"/>
                  </a:lnTo>
                  <a:lnTo>
                    <a:pt x="1298" y="436"/>
                  </a:lnTo>
                  <a:lnTo>
                    <a:pt x="1300" y="446"/>
                  </a:lnTo>
                  <a:lnTo>
                    <a:pt x="1304" y="457"/>
                  </a:lnTo>
                  <a:lnTo>
                    <a:pt x="1304" y="467"/>
                  </a:lnTo>
                  <a:lnTo>
                    <a:pt x="1307" y="479"/>
                  </a:lnTo>
                  <a:lnTo>
                    <a:pt x="1309" y="490"/>
                  </a:lnTo>
                  <a:lnTo>
                    <a:pt x="1312" y="502"/>
                  </a:lnTo>
                  <a:lnTo>
                    <a:pt x="1312" y="513"/>
                  </a:lnTo>
                  <a:lnTo>
                    <a:pt x="1314" y="523"/>
                  </a:lnTo>
                  <a:lnTo>
                    <a:pt x="1316" y="533"/>
                  </a:lnTo>
                  <a:lnTo>
                    <a:pt x="1317" y="546"/>
                  </a:lnTo>
                  <a:lnTo>
                    <a:pt x="1319" y="554"/>
                  </a:lnTo>
                  <a:lnTo>
                    <a:pt x="1321" y="565"/>
                  </a:lnTo>
                  <a:lnTo>
                    <a:pt x="1323" y="575"/>
                  </a:lnTo>
                  <a:lnTo>
                    <a:pt x="1324" y="586"/>
                  </a:lnTo>
                  <a:lnTo>
                    <a:pt x="1326" y="603"/>
                  </a:lnTo>
                  <a:lnTo>
                    <a:pt x="1328" y="621"/>
                  </a:lnTo>
                  <a:lnTo>
                    <a:pt x="1330" y="636"/>
                  </a:lnTo>
                  <a:lnTo>
                    <a:pt x="1331" y="650"/>
                  </a:lnTo>
                  <a:lnTo>
                    <a:pt x="1330" y="661"/>
                  </a:lnTo>
                  <a:lnTo>
                    <a:pt x="1330" y="668"/>
                  </a:lnTo>
                  <a:lnTo>
                    <a:pt x="1323" y="673"/>
                  </a:lnTo>
                  <a:lnTo>
                    <a:pt x="1314" y="680"/>
                  </a:lnTo>
                  <a:lnTo>
                    <a:pt x="1304" y="685"/>
                  </a:lnTo>
                  <a:lnTo>
                    <a:pt x="1293" y="694"/>
                  </a:lnTo>
                  <a:lnTo>
                    <a:pt x="1279" y="699"/>
                  </a:lnTo>
                  <a:lnTo>
                    <a:pt x="1267" y="706"/>
                  </a:lnTo>
                  <a:lnTo>
                    <a:pt x="1255" y="711"/>
                  </a:lnTo>
                  <a:lnTo>
                    <a:pt x="1244" y="716"/>
                  </a:lnTo>
                  <a:lnTo>
                    <a:pt x="1237" y="720"/>
                  </a:lnTo>
                  <a:lnTo>
                    <a:pt x="1236" y="727"/>
                  </a:lnTo>
                  <a:lnTo>
                    <a:pt x="1236" y="727"/>
                  </a:lnTo>
                  <a:lnTo>
                    <a:pt x="1236" y="729"/>
                  </a:lnTo>
                  <a:lnTo>
                    <a:pt x="1236" y="734"/>
                  </a:lnTo>
                  <a:lnTo>
                    <a:pt x="1241" y="739"/>
                  </a:lnTo>
                  <a:lnTo>
                    <a:pt x="1251" y="748"/>
                  </a:lnTo>
                  <a:lnTo>
                    <a:pt x="1265" y="764"/>
                  </a:lnTo>
                  <a:lnTo>
                    <a:pt x="1274" y="776"/>
                  </a:lnTo>
                  <a:lnTo>
                    <a:pt x="1281" y="790"/>
                  </a:lnTo>
                  <a:lnTo>
                    <a:pt x="1270" y="790"/>
                  </a:lnTo>
                  <a:lnTo>
                    <a:pt x="1262" y="791"/>
                  </a:lnTo>
                  <a:lnTo>
                    <a:pt x="1249" y="791"/>
                  </a:lnTo>
                  <a:lnTo>
                    <a:pt x="1239" y="793"/>
                  </a:lnTo>
                  <a:lnTo>
                    <a:pt x="1223" y="793"/>
                  </a:lnTo>
                  <a:lnTo>
                    <a:pt x="1209" y="793"/>
                  </a:lnTo>
                  <a:lnTo>
                    <a:pt x="1195" y="793"/>
                  </a:lnTo>
                  <a:lnTo>
                    <a:pt x="1185" y="795"/>
                  </a:lnTo>
                  <a:lnTo>
                    <a:pt x="1175" y="797"/>
                  </a:lnTo>
                  <a:lnTo>
                    <a:pt x="1166" y="802"/>
                  </a:lnTo>
                  <a:lnTo>
                    <a:pt x="1157" y="805"/>
                  </a:lnTo>
                  <a:lnTo>
                    <a:pt x="1154" y="814"/>
                  </a:lnTo>
                  <a:lnTo>
                    <a:pt x="1150" y="819"/>
                  </a:lnTo>
                  <a:lnTo>
                    <a:pt x="1150" y="828"/>
                  </a:lnTo>
                  <a:lnTo>
                    <a:pt x="1150" y="835"/>
                  </a:lnTo>
                  <a:lnTo>
                    <a:pt x="1154" y="845"/>
                  </a:lnTo>
                  <a:lnTo>
                    <a:pt x="1157" y="854"/>
                  </a:lnTo>
                  <a:lnTo>
                    <a:pt x="1162" y="865"/>
                  </a:lnTo>
                  <a:lnTo>
                    <a:pt x="1168" y="875"/>
                  </a:lnTo>
                  <a:lnTo>
                    <a:pt x="1173" y="886"/>
                  </a:lnTo>
                  <a:lnTo>
                    <a:pt x="1178" y="896"/>
                  </a:lnTo>
                  <a:lnTo>
                    <a:pt x="1183" y="906"/>
                  </a:lnTo>
                  <a:lnTo>
                    <a:pt x="1188" y="917"/>
                  </a:lnTo>
                  <a:lnTo>
                    <a:pt x="1194" y="927"/>
                  </a:lnTo>
                  <a:lnTo>
                    <a:pt x="1197" y="936"/>
                  </a:lnTo>
                  <a:lnTo>
                    <a:pt x="1202" y="947"/>
                  </a:lnTo>
                  <a:lnTo>
                    <a:pt x="1206" y="957"/>
                  </a:lnTo>
                  <a:lnTo>
                    <a:pt x="1211" y="967"/>
                  </a:lnTo>
                  <a:lnTo>
                    <a:pt x="1215" y="976"/>
                  </a:lnTo>
                  <a:lnTo>
                    <a:pt x="1220" y="987"/>
                  </a:lnTo>
                  <a:lnTo>
                    <a:pt x="1225" y="995"/>
                  </a:lnTo>
                  <a:lnTo>
                    <a:pt x="1230" y="1006"/>
                  </a:lnTo>
                  <a:lnTo>
                    <a:pt x="1237" y="1023"/>
                  </a:lnTo>
                  <a:lnTo>
                    <a:pt x="1246" y="1041"/>
                  </a:lnTo>
                  <a:lnTo>
                    <a:pt x="1253" y="1058"/>
                  </a:lnTo>
                  <a:lnTo>
                    <a:pt x="1262" y="1077"/>
                  </a:lnTo>
                  <a:lnTo>
                    <a:pt x="1267" y="1093"/>
                  </a:lnTo>
                  <a:lnTo>
                    <a:pt x="1274" y="1109"/>
                  </a:lnTo>
                  <a:lnTo>
                    <a:pt x="1281" y="1124"/>
                  </a:lnTo>
                  <a:lnTo>
                    <a:pt x="1288" y="1142"/>
                  </a:lnTo>
                  <a:lnTo>
                    <a:pt x="1291" y="1154"/>
                  </a:lnTo>
                  <a:lnTo>
                    <a:pt x="1297" y="1168"/>
                  </a:lnTo>
                  <a:lnTo>
                    <a:pt x="1302" y="1182"/>
                  </a:lnTo>
                  <a:lnTo>
                    <a:pt x="1307" y="1196"/>
                  </a:lnTo>
                  <a:lnTo>
                    <a:pt x="1310" y="1208"/>
                  </a:lnTo>
                  <a:lnTo>
                    <a:pt x="1316" y="1220"/>
                  </a:lnTo>
                  <a:lnTo>
                    <a:pt x="1319" y="1231"/>
                  </a:lnTo>
                  <a:lnTo>
                    <a:pt x="1323" y="1243"/>
                  </a:lnTo>
                  <a:lnTo>
                    <a:pt x="1324" y="1251"/>
                  </a:lnTo>
                  <a:lnTo>
                    <a:pt x="1326" y="1262"/>
                  </a:lnTo>
                  <a:lnTo>
                    <a:pt x="1328" y="1271"/>
                  </a:lnTo>
                  <a:lnTo>
                    <a:pt x="1331" y="1281"/>
                  </a:lnTo>
                  <a:lnTo>
                    <a:pt x="1335" y="1297"/>
                  </a:lnTo>
                  <a:lnTo>
                    <a:pt x="1337" y="1311"/>
                  </a:lnTo>
                  <a:lnTo>
                    <a:pt x="1337" y="1321"/>
                  </a:lnTo>
                  <a:lnTo>
                    <a:pt x="1337" y="1337"/>
                  </a:lnTo>
                  <a:lnTo>
                    <a:pt x="1337" y="1353"/>
                  </a:lnTo>
                  <a:lnTo>
                    <a:pt x="1342" y="1370"/>
                  </a:lnTo>
                  <a:lnTo>
                    <a:pt x="1347" y="1384"/>
                  </a:lnTo>
                  <a:lnTo>
                    <a:pt x="1354" y="1398"/>
                  </a:lnTo>
                  <a:lnTo>
                    <a:pt x="1365" y="1407"/>
                  </a:lnTo>
                  <a:lnTo>
                    <a:pt x="1378" y="1414"/>
                  </a:lnTo>
                  <a:lnTo>
                    <a:pt x="1389" y="1412"/>
                  </a:lnTo>
                  <a:lnTo>
                    <a:pt x="1401" y="1407"/>
                  </a:lnTo>
                  <a:lnTo>
                    <a:pt x="1406" y="1401"/>
                  </a:lnTo>
                  <a:lnTo>
                    <a:pt x="1413" y="1396"/>
                  </a:lnTo>
                  <a:lnTo>
                    <a:pt x="1419" y="1387"/>
                  </a:lnTo>
                  <a:lnTo>
                    <a:pt x="1426" y="1380"/>
                  </a:lnTo>
                  <a:lnTo>
                    <a:pt x="1431" y="1370"/>
                  </a:lnTo>
                  <a:lnTo>
                    <a:pt x="1436" y="1360"/>
                  </a:lnTo>
                  <a:lnTo>
                    <a:pt x="1441" y="1346"/>
                  </a:lnTo>
                  <a:lnTo>
                    <a:pt x="1448" y="1333"/>
                  </a:lnTo>
                  <a:lnTo>
                    <a:pt x="1453" y="1318"/>
                  </a:lnTo>
                  <a:lnTo>
                    <a:pt x="1460" y="1302"/>
                  </a:lnTo>
                  <a:lnTo>
                    <a:pt x="1466" y="1285"/>
                  </a:lnTo>
                  <a:lnTo>
                    <a:pt x="1473" y="1267"/>
                  </a:lnTo>
                  <a:lnTo>
                    <a:pt x="1474" y="1257"/>
                  </a:lnTo>
                  <a:lnTo>
                    <a:pt x="1478" y="1246"/>
                  </a:lnTo>
                  <a:lnTo>
                    <a:pt x="1480" y="1236"/>
                  </a:lnTo>
                  <a:lnTo>
                    <a:pt x="1485" y="1225"/>
                  </a:lnTo>
                  <a:lnTo>
                    <a:pt x="1488" y="1215"/>
                  </a:lnTo>
                  <a:lnTo>
                    <a:pt x="1494" y="1204"/>
                  </a:lnTo>
                  <a:lnTo>
                    <a:pt x="1499" y="1194"/>
                  </a:lnTo>
                  <a:lnTo>
                    <a:pt x="1504" y="1184"/>
                  </a:lnTo>
                  <a:lnTo>
                    <a:pt x="1507" y="1171"/>
                  </a:lnTo>
                  <a:lnTo>
                    <a:pt x="1513" y="1161"/>
                  </a:lnTo>
                  <a:lnTo>
                    <a:pt x="1518" y="1150"/>
                  </a:lnTo>
                  <a:lnTo>
                    <a:pt x="1523" y="1140"/>
                  </a:lnTo>
                  <a:lnTo>
                    <a:pt x="1528" y="1129"/>
                  </a:lnTo>
                  <a:lnTo>
                    <a:pt x="1535" y="1119"/>
                  </a:lnTo>
                  <a:lnTo>
                    <a:pt x="1542" y="1109"/>
                  </a:lnTo>
                  <a:lnTo>
                    <a:pt x="1549" y="1098"/>
                  </a:lnTo>
                  <a:lnTo>
                    <a:pt x="1555" y="1086"/>
                  </a:lnTo>
                  <a:lnTo>
                    <a:pt x="1560" y="1075"/>
                  </a:lnTo>
                  <a:lnTo>
                    <a:pt x="1567" y="1065"/>
                  </a:lnTo>
                  <a:lnTo>
                    <a:pt x="1574" y="1055"/>
                  </a:lnTo>
                  <a:lnTo>
                    <a:pt x="1579" y="1044"/>
                  </a:lnTo>
                  <a:lnTo>
                    <a:pt x="1586" y="1034"/>
                  </a:lnTo>
                  <a:lnTo>
                    <a:pt x="1593" y="1023"/>
                  </a:lnTo>
                  <a:lnTo>
                    <a:pt x="1600" y="1013"/>
                  </a:lnTo>
                  <a:lnTo>
                    <a:pt x="1605" y="1002"/>
                  </a:lnTo>
                  <a:lnTo>
                    <a:pt x="1614" y="992"/>
                  </a:lnTo>
                  <a:lnTo>
                    <a:pt x="1619" y="981"/>
                  </a:lnTo>
                  <a:lnTo>
                    <a:pt x="1628" y="971"/>
                  </a:lnTo>
                  <a:lnTo>
                    <a:pt x="1635" y="960"/>
                  </a:lnTo>
                  <a:lnTo>
                    <a:pt x="1642" y="952"/>
                  </a:lnTo>
                  <a:lnTo>
                    <a:pt x="1649" y="943"/>
                  </a:lnTo>
                  <a:lnTo>
                    <a:pt x="1657" y="934"/>
                  </a:lnTo>
                  <a:lnTo>
                    <a:pt x="1663" y="924"/>
                  </a:lnTo>
                  <a:lnTo>
                    <a:pt x="1670" y="915"/>
                  </a:lnTo>
                  <a:lnTo>
                    <a:pt x="1677" y="906"/>
                  </a:lnTo>
                  <a:lnTo>
                    <a:pt x="1683" y="898"/>
                  </a:lnTo>
                  <a:lnTo>
                    <a:pt x="1689" y="887"/>
                  </a:lnTo>
                  <a:lnTo>
                    <a:pt x="1697" y="880"/>
                  </a:lnTo>
                  <a:lnTo>
                    <a:pt x="1703" y="872"/>
                  </a:lnTo>
                  <a:lnTo>
                    <a:pt x="1711" y="865"/>
                  </a:lnTo>
                  <a:lnTo>
                    <a:pt x="1724" y="849"/>
                  </a:lnTo>
                  <a:lnTo>
                    <a:pt x="1738" y="835"/>
                  </a:lnTo>
                  <a:lnTo>
                    <a:pt x="1750" y="823"/>
                  </a:lnTo>
                  <a:lnTo>
                    <a:pt x="1764" y="812"/>
                  </a:lnTo>
                  <a:lnTo>
                    <a:pt x="1774" y="802"/>
                  </a:lnTo>
                  <a:lnTo>
                    <a:pt x="1785" y="793"/>
                  </a:lnTo>
                  <a:lnTo>
                    <a:pt x="1795" y="784"/>
                  </a:lnTo>
                  <a:lnTo>
                    <a:pt x="1806" y="779"/>
                  </a:lnTo>
                  <a:lnTo>
                    <a:pt x="1812" y="774"/>
                  </a:lnTo>
                  <a:lnTo>
                    <a:pt x="1821" y="770"/>
                  </a:lnTo>
                  <a:lnTo>
                    <a:pt x="1828" y="769"/>
                  </a:lnTo>
                  <a:lnTo>
                    <a:pt x="1837" y="770"/>
                  </a:lnTo>
                  <a:lnTo>
                    <a:pt x="1842" y="769"/>
                  </a:lnTo>
                  <a:lnTo>
                    <a:pt x="1849" y="769"/>
                  </a:lnTo>
                  <a:lnTo>
                    <a:pt x="1858" y="765"/>
                  </a:lnTo>
                  <a:lnTo>
                    <a:pt x="1873" y="762"/>
                  </a:lnTo>
                  <a:lnTo>
                    <a:pt x="1880" y="760"/>
                  </a:lnTo>
                  <a:lnTo>
                    <a:pt x="1891" y="758"/>
                  </a:lnTo>
                  <a:lnTo>
                    <a:pt x="1901" y="757"/>
                  </a:lnTo>
                  <a:lnTo>
                    <a:pt x="1914" y="757"/>
                  </a:lnTo>
                  <a:lnTo>
                    <a:pt x="1924" y="755"/>
                  </a:lnTo>
                  <a:lnTo>
                    <a:pt x="1938" y="753"/>
                  </a:lnTo>
                  <a:lnTo>
                    <a:pt x="1950" y="751"/>
                  </a:lnTo>
                  <a:lnTo>
                    <a:pt x="1964" y="751"/>
                  </a:lnTo>
                  <a:lnTo>
                    <a:pt x="1978" y="750"/>
                  </a:lnTo>
                  <a:lnTo>
                    <a:pt x="1992" y="750"/>
                  </a:lnTo>
                  <a:lnTo>
                    <a:pt x="2008" y="750"/>
                  </a:lnTo>
                  <a:lnTo>
                    <a:pt x="2023" y="750"/>
                  </a:lnTo>
                  <a:lnTo>
                    <a:pt x="2037" y="748"/>
                  </a:lnTo>
                  <a:lnTo>
                    <a:pt x="2053" y="748"/>
                  </a:lnTo>
                  <a:lnTo>
                    <a:pt x="2067" y="748"/>
                  </a:lnTo>
                  <a:lnTo>
                    <a:pt x="2083" y="750"/>
                  </a:lnTo>
                  <a:lnTo>
                    <a:pt x="2097" y="750"/>
                  </a:lnTo>
                  <a:lnTo>
                    <a:pt x="2112" y="751"/>
                  </a:lnTo>
                  <a:lnTo>
                    <a:pt x="2128" y="753"/>
                  </a:lnTo>
                  <a:lnTo>
                    <a:pt x="2144" y="758"/>
                  </a:lnTo>
                  <a:lnTo>
                    <a:pt x="2158" y="760"/>
                  </a:lnTo>
                  <a:lnTo>
                    <a:pt x="2172" y="764"/>
                  </a:lnTo>
                  <a:lnTo>
                    <a:pt x="2185" y="769"/>
                  </a:lnTo>
                  <a:lnTo>
                    <a:pt x="2199" y="774"/>
                  </a:lnTo>
                  <a:lnTo>
                    <a:pt x="2212" y="779"/>
                  </a:lnTo>
                  <a:lnTo>
                    <a:pt x="2224" y="784"/>
                  </a:lnTo>
                  <a:lnTo>
                    <a:pt x="2236" y="791"/>
                  </a:lnTo>
                  <a:lnTo>
                    <a:pt x="2248" y="800"/>
                  </a:lnTo>
                  <a:lnTo>
                    <a:pt x="2259" y="809"/>
                  </a:lnTo>
                  <a:lnTo>
                    <a:pt x="2269" y="819"/>
                  </a:lnTo>
                  <a:lnTo>
                    <a:pt x="2278" y="831"/>
                  </a:lnTo>
                  <a:lnTo>
                    <a:pt x="2287" y="845"/>
                  </a:lnTo>
                  <a:lnTo>
                    <a:pt x="2292" y="858"/>
                  </a:lnTo>
                  <a:lnTo>
                    <a:pt x="2297" y="872"/>
                  </a:lnTo>
                  <a:lnTo>
                    <a:pt x="2301" y="887"/>
                  </a:lnTo>
                  <a:lnTo>
                    <a:pt x="2304" y="905"/>
                  </a:lnTo>
                  <a:lnTo>
                    <a:pt x="2307" y="933"/>
                  </a:lnTo>
                  <a:lnTo>
                    <a:pt x="2307" y="941"/>
                  </a:lnTo>
                  <a:lnTo>
                    <a:pt x="2307" y="952"/>
                  </a:lnTo>
                  <a:lnTo>
                    <a:pt x="2307" y="962"/>
                  </a:lnTo>
                  <a:lnTo>
                    <a:pt x="2309" y="973"/>
                  </a:lnTo>
                  <a:lnTo>
                    <a:pt x="2309" y="981"/>
                  </a:lnTo>
                  <a:lnTo>
                    <a:pt x="2309" y="992"/>
                  </a:lnTo>
                  <a:lnTo>
                    <a:pt x="2309" y="1002"/>
                  </a:lnTo>
                  <a:lnTo>
                    <a:pt x="2311" y="1013"/>
                  </a:lnTo>
                  <a:lnTo>
                    <a:pt x="2311" y="1030"/>
                  </a:lnTo>
                  <a:lnTo>
                    <a:pt x="2313" y="1048"/>
                  </a:lnTo>
                  <a:lnTo>
                    <a:pt x="2313" y="1065"/>
                  </a:lnTo>
                  <a:lnTo>
                    <a:pt x="2314" y="1084"/>
                  </a:lnTo>
                  <a:lnTo>
                    <a:pt x="2313" y="1100"/>
                  </a:lnTo>
                  <a:lnTo>
                    <a:pt x="2311" y="1116"/>
                  </a:lnTo>
                  <a:lnTo>
                    <a:pt x="2309" y="1131"/>
                  </a:lnTo>
                  <a:lnTo>
                    <a:pt x="2309" y="1147"/>
                  </a:lnTo>
                  <a:lnTo>
                    <a:pt x="2306" y="1163"/>
                  </a:lnTo>
                  <a:lnTo>
                    <a:pt x="2302" y="1178"/>
                  </a:lnTo>
                  <a:lnTo>
                    <a:pt x="2299" y="1194"/>
                  </a:lnTo>
                  <a:lnTo>
                    <a:pt x="2297" y="1210"/>
                  </a:lnTo>
                  <a:lnTo>
                    <a:pt x="2290" y="1224"/>
                  </a:lnTo>
                  <a:lnTo>
                    <a:pt x="2285" y="1238"/>
                  </a:lnTo>
                  <a:lnTo>
                    <a:pt x="2278" y="1253"/>
                  </a:lnTo>
                  <a:lnTo>
                    <a:pt x="2271" y="1269"/>
                  </a:lnTo>
                  <a:lnTo>
                    <a:pt x="2262" y="1283"/>
                  </a:lnTo>
                  <a:lnTo>
                    <a:pt x="2253" y="1299"/>
                  </a:lnTo>
                  <a:lnTo>
                    <a:pt x="2243" y="1314"/>
                  </a:lnTo>
                  <a:lnTo>
                    <a:pt x="2234" y="1330"/>
                  </a:lnTo>
                  <a:lnTo>
                    <a:pt x="2220" y="1344"/>
                  </a:lnTo>
                  <a:lnTo>
                    <a:pt x="2208" y="1360"/>
                  </a:lnTo>
                  <a:lnTo>
                    <a:pt x="2199" y="1366"/>
                  </a:lnTo>
                  <a:lnTo>
                    <a:pt x="2192" y="1375"/>
                  </a:lnTo>
                  <a:lnTo>
                    <a:pt x="2185" y="1382"/>
                  </a:lnTo>
                  <a:lnTo>
                    <a:pt x="2179" y="1393"/>
                  </a:lnTo>
                  <a:lnTo>
                    <a:pt x="2170" y="1400"/>
                  </a:lnTo>
                  <a:lnTo>
                    <a:pt x="2161" y="1408"/>
                  </a:lnTo>
                  <a:lnTo>
                    <a:pt x="2152" y="1417"/>
                  </a:lnTo>
                  <a:lnTo>
                    <a:pt x="2145" y="1427"/>
                  </a:lnTo>
                  <a:lnTo>
                    <a:pt x="2135" y="1436"/>
                  </a:lnTo>
                  <a:lnTo>
                    <a:pt x="2126" y="1445"/>
                  </a:lnTo>
                  <a:lnTo>
                    <a:pt x="2116" y="1455"/>
                  </a:lnTo>
                  <a:lnTo>
                    <a:pt x="2107" y="1466"/>
                  </a:lnTo>
                  <a:lnTo>
                    <a:pt x="2095" y="1475"/>
                  </a:lnTo>
                  <a:lnTo>
                    <a:pt x="2084" y="1483"/>
                  </a:lnTo>
                  <a:lnTo>
                    <a:pt x="2074" y="1492"/>
                  </a:lnTo>
                  <a:lnTo>
                    <a:pt x="2063" y="1502"/>
                  </a:lnTo>
                  <a:lnTo>
                    <a:pt x="2053" y="1511"/>
                  </a:lnTo>
                  <a:lnTo>
                    <a:pt x="2043" y="1520"/>
                  </a:lnTo>
                  <a:lnTo>
                    <a:pt x="2032" y="1529"/>
                  </a:lnTo>
                  <a:lnTo>
                    <a:pt x="2022" y="1539"/>
                  </a:lnTo>
                  <a:lnTo>
                    <a:pt x="2011" y="1548"/>
                  </a:lnTo>
                  <a:lnTo>
                    <a:pt x="2001" y="1556"/>
                  </a:lnTo>
                  <a:lnTo>
                    <a:pt x="1990" y="1565"/>
                  </a:lnTo>
                  <a:lnTo>
                    <a:pt x="1980" y="1576"/>
                  </a:lnTo>
                  <a:lnTo>
                    <a:pt x="1969" y="1584"/>
                  </a:lnTo>
                  <a:lnTo>
                    <a:pt x="1961" y="1593"/>
                  </a:lnTo>
                  <a:lnTo>
                    <a:pt x="1950" y="1602"/>
                  </a:lnTo>
                  <a:lnTo>
                    <a:pt x="1941" y="1612"/>
                  </a:lnTo>
                  <a:lnTo>
                    <a:pt x="1931" y="1619"/>
                  </a:lnTo>
                  <a:lnTo>
                    <a:pt x="1921" y="1628"/>
                  </a:lnTo>
                  <a:lnTo>
                    <a:pt x="1910" y="1637"/>
                  </a:lnTo>
                  <a:lnTo>
                    <a:pt x="1901" y="1647"/>
                  </a:lnTo>
                  <a:lnTo>
                    <a:pt x="1891" y="1656"/>
                  </a:lnTo>
                  <a:lnTo>
                    <a:pt x="1882" y="1664"/>
                  </a:lnTo>
                  <a:lnTo>
                    <a:pt x="1873" y="1673"/>
                  </a:lnTo>
                  <a:lnTo>
                    <a:pt x="1867" y="1684"/>
                  </a:lnTo>
                  <a:lnTo>
                    <a:pt x="1856" y="1691"/>
                  </a:lnTo>
                  <a:lnTo>
                    <a:pt x="1847" y="1699"/>
                  </a:lnTo>
                  <a:lnTo>
                    <a:pt x="1839" y="1708"/>
                  </a:lnTo>
                  <a:lnTo>
                    <a:pt x="1832" y="1719"/>
                  </a:lnTo>
                  <a:lnTo>
                    <a:pt x="1823" y="1727"/>
                  </a:lnTo>
                  <a:lnTo>
                    <a:pt x="1816" y="1736"/>
                  </a:lnTo>
                  <a:lnTo>
                    <a:pt x="1807" y="1745"/>
                  </a:lnTo>
                  <a:lnTo>
                    <a:pt x="1800" y="1755"/>
                  </a:lnTo>
                  <a:lnTo>
                    <a:pt x="1792" y="1762"/>
                  </a:lnTo>
                  <a:lnTo>
                    <a:pt x="1785" y="1771"/>
                  </a:lnTo>
                  <a:lnTo>
                    <a:pt x="1776" y="1779"/>
                  </a:lnTo>
                  <a:lnTo>
                    <a:pt x="1769" y="1788"/>
                  </a:lnTo>
                  <a:lnTo>
                    <a:pt x="1760" y="1795"/>
                  </a:lnTo>
                  <a:lnTo>
                    <a:pt x="1753" y="1806"/>
                  </a:lnTo>
                  <a:lnTo>
                    <a:pt x="1746" y="1813"/>
                  </a:lnTo>
                  <a:lnTo>
                    <a:pt x="1741" y="1823"/>
                  </a:lnTo>
                  <a:lnTo>
                    <a:pt x="1734" y="1830"/>
                  </a:lnTo>
                  <a:lnTo>
                    <a:pt x="1727" y="1840"/>
                  </a:lnTo>
                  <a:lnTo>
                    <a:pt x="1720" y="1847"/>
                  </a:lnTo>
                  <a:lnTo>
                    <a:pt x="1715" y="1858"/>
                  </a:lnTo>
                  <a:lnTo>
                    <a:pt x="1710" y="1865"/>
                  </a:lnTo>
                  <a:lnTo>
                    <a:pt x="1704" y="1875"/>
                  </a:lnTo>
                  <a:lnTo>
                    <a:pt x="1699" y="1882"/>
                  </a:lnTo>
                  <a:lnTo>
                    <a:pt x="1696" y="1893"/>
                  </a:lnTo>
                  <a:lnTo>
                    <a:pt x="1685" y="1908"/>
                  </a:lnTo>
                  <a:lnTo>
                    <a:pt x="1678" y="1926"/>
                  </a:lnTo>
                  <a:lnTo>
                    <a:pt x="1670" y="1942"/>
                  </a:lnTo>
                  <a:lnTo>
                    <a:pt x="1664" y="1959"/>
                  </a:lnTo>
                  <a:lnTo>
                    <a:pt x="1659" y="1975"/>
                  </a:lnTo>
                  <a:lnTo>
                    <a:pt x="1654" y="1992"/>
                  </a:lnTo>
                  <a:lnTo>
                    <a:pt x="1650" y="2010"/>
                  </a:lnTo>
                  <a:lnTo>
                    <a:pt x="1650" y="2027"/>
                  </a:lnTo>
                  <a:lnTo>
                    <a:pt x="1647" y="2043"/>
                  </a:lnTo>
                  <a:lnTo>
                    <a:pt x="1645" y="2060"/>
                  </a:lnTo>
                  <a:lnTo>
                    <a:pt x="1645" y="2077"/>
                  </a:lnTo>
                  <a:lnTo>
                    <a:pt x="1645" y="2095"/>
                  </a:lnTo>
                  <a:lnTo>
                    <a:pt x="1643" y="2111"/>
                  </a:lnTo>
                  <a:lnTo>
                    <a:pt x="1643" y="2128"/>
                  </a:lnTo>
                  <a:lnTo>
                    <a:pt x="1643" y="2144"/>
                  </a:lnTo>
                  <a:lnTo>
                    <a:pt x="1643" y="2161"/>
                  </a:lnTo>
                  <a:lnTo>
                    <a:pt x="1642" y="2172"/>
                  </a:lnTo>
                  <a:lnTo>
                    <a:pt x="1642" y="2182"/>
                  </a:lnTo>
                  <a:lnTo>
                    <a:pt x="1640" y="2193"/>
                  </a:lnTo>
                  <a:lnTo>
                    <a:pt x="1640" y="2205"/>
                  </a:lnTo>
                  <a:lnTo>
                    <a:pt x="1638" y="2213"/>
                  </a:lnTo>
                  <a:lnTo>
                    <a:pt x="1638" y="2224"/>
                  </a:lnTo>
                  <a:lnTo>
                    <a:pt x="1638" y="2234"/>
                  </a:lnTo>
                  <a:lnTo>
                    <a:pt x="1638" y="2245"/>
                  </a:lnTo>
                  <a:lnTo>
                    <a:pt x="1635" y="2260"/>
                  </a:lnTo>
                  <a:lnTo>
                    <a:pt x="1633" y="2274"/>
                  </a:lnTo>
                  <a:lnTo>
                    <a:pt x="1628" y="2285"/>
                  </a:lnTo>
                  <a:lnTo>
                    <a:pt x="1624" y="2292"/>
                  </a:lnTo>
                  <a:lnTo>
                    <a:pt x="1614" y="2292"/>
                  </a:lnTo>
                  <a:lnTo>
                    <a:pt x="1605" y="2292"/>
                  </a:lnTo>
                  <a:lnTo>
                    <a:pt x="1595" y="2287"/>
                  </a:lnTo>
                  <a:lnTo>
                    <a:pt x="1586" y="2283"/>
                  </a:lnTo>
                  <a:lnTo>
                    <a:pt x="1575" y="2278"/>
                  </a:lnTo>
                  <a:lnTo>
                    <a:pt x="1568" y="2273"/>
                  </a:lnTo>
                  <a:lnTo>
                    <a:pt x="1558" y="2267"/>
                  </a:lnTo>
                  <a:lnTo>
                    <a:pt x="1551" y="2262"/>
                  </a:lnTo>
                  <a:lnTo>
                    <a:pt x="1535" y="2252"/>
                  </a:lnTo>
                  <a:lnTo>
                    <a:pt x="1520" y="2241"/>
                  </a:lnTo>
                  <a:lnTo>
                    <a:pt x="1504" y="2229"/>
                  </a:lnTo>
                  <a:lnTo>
                    <a:pt x="1488" y="2217"/>
                  </a:lnTo>
                  <a:lnTo>
                    <a:pt x="1474" y="2205"/>
                  </a:lnTo>
                  <a:lnTo>
                    <a:pt x="1464" y="2193"/>
                  </a:lnTo>
                  <a:lnTo>
                    <a:pt x="1450" y="2177"/>
                  </a:lnTo>
                  <a:lnTo>
                    <a:pt x="1441" y="2161"/>
                  </a:lnTo>
                  <a:lnTo>
                    <a:pt x="1433" y="2144"/>
                  </a:lnTo>
                  <a:lnTo>
                    <a:pt x="1427" y="2128"/>
                  </a:lnTo>
                  <a:lnTo>
                    <a:pt x="1424" y="2118"/>
                  </a:lnTo>
                  <a:lnTo>
                    <a:pt x="1422" y="2109"/>
                  </a:lnTo>
                  <a:lnTo>
                    <a:pt x="1422" y="2098"/>
                  </a:lnTo>
                  <a:lnTo>
                    <a:pt x="1422" y="2090"/>
                  </a:lnTo>
                  <a:lnTo>
                    <a:pt x="1422" y="2079"/>
                  </a:lnTo>
                  <a:lnTo>
                    <a:pt x="1422" y="2069"/>
                  </a:lnTo>
                  <a:lnTo>
                    <a:pt x="1424" y="2058"/>
                  </a:lnTo>
                  <a:lnTo>
                    <a:pt x="1427" y="2050"/>
                  </a:lnTo>
                  <a:lnTo>
                    <a:pt x="1426" y="2039"/>
                  </a:lnTo>
                  <a:lnTo>
                    <a:pt x="1417" y="2034"/>
                  </a:lnTo>
                  <a:lnTo>
                    <a:pt x="1406" y="2036"/>
                  </a:lnTo>
                  <a:lnTo>
                    <a:pt x="1401" y="2044"/>
                  </a:lnTo>
                  <a:lnTo>
                    <a:pt x="1396" y="2060"/>
                  </a:lnTo>
                  <a:lnTo>
                    <a:pt x="1396" y="2077"/>
                  </a:lnTo>
                  <a:lnTo>
                    <a:pt x="1394" y="2093"/>
                  </a:lnTo>
                  <a:lnTo>
                    <a:pt x="1398" y="2109"/>
                  </a:lnTo>
                  <a:lnTo>
                    <a:pt x="1398" y="2123"/>
                  </a:lnTo>
                  <a:lnTo>
                    <a:pt x="1403" y="2138"/>
                  </a:lnTo>
                  <a:lnTo>
                    <a:pt x="1408" y="2152"/>
                  </a:lnTo>
                  <a:lnTo>
                    <a:pt x="1415" y="2166"/>
                  </a:lnTo>
                  <a:lnTo>
                    <a:pt x="1420" y="2179"/>
                  </a:lnTo>
                  <a:lnTo>
                    <a:pt x="1429" y="2191"/>
                  </a:lnTo>
                  <a:lnTo>
                    <a:pt x="1438" y="2201"/>
                  </a:lnTo>
                  <a:lnTo>
                    <a:pt x="1448" y="2213"/>
                  </a:lnTo>
                  <a:lnTo>
                    <a:pt x="1457" y="2224"/>
                  </a:lnTo>
                  <a:lnTo>
                    <a:pt x="1467" y="2234"/>
                  </a:lnTo>
                  <a:lnTo>
                    <a:pt x="1480" y="2245"/>
                  </a:lnTo>
                  <a:lnTo>
                    <a:pt x="1494" y="2257"/>
                  </a:lnTo>
                  <a:lnTo>
                    <a:pt x="1494" y="2259"/>
                  </a:lnTo>
                  <a:lnTo>
                    <a:pt x="1494" y="2262"/>
                  </a:lnTo>
                  <a:lnTo>
                    <a:pt x="1494" y="2264"/>
                  </a:lnTo>
                  <a:lnTo>
                    <a:pt x="1494" y="2271"/>
                  </a:lnTo>
                  <a:lnTo>
                    <a:pt x="1495" y="2281"/>
                  </a:lnTo>
                  <a:lnTo>
                    <a:pt x="1499" y="2299"/>
                  </a:lnTo>
                  <a:lnTo>
                    <a:pt x="1499" y="2306"/>
                  </a:lnTo>
                  <a:lnTo>
                    <a:pt x="1500" y="2316"/>
                  </a:lnTo>
                  <a:lnTo>
                    <a:pt x="1502" y="2327"/>
                  </a:lnTo>
                  <a:lnTo>
                    <a:pt x="1504" y="2337"/>
                  </a:lnTo>
                  <a:lnTo>
                    <a:pt x="1504" y="2348"/>
                  </a:lnTo>
                  <a:lnTo>
                    <a:pt x="1506" y="2360"/>
                  </a:lnTo>
                  <a:lnTo>
                    <a:pt x="1507" y="2372"/>
                  </a:lnTo>
                  <a:lnTo>
                    <a:pt x="1509" y="2386"/>
                  </a:lnTo>
                  <a:lnTo>
                    <a:pt x="1507" y="2396"/>
                  </a:lnTo>
                  <a:lnTo>
                    <a:pt x="1507" y="2409"/>
                  </a:lnTo>
                  <a:lnTo>
                    <a:pt x="1507" y="2421"/>
                  </a:lnTo>
                  <a:lnTo>
                    <a:pt x="1507" y="2433"/>
                  </a:lnTo>
                  <a:lnTo>
                    <a:pt x="1506" y="2445"/>
                  </a:lnTo>
                  <a:lnTo>
                    <a:pt x="1504" y="2457"/>
                  </a:lnTo>
                  <a:lnTo>
                    <a:pt x="1502" y="2470"/>
                  </a:lnTo>
                  <a:lnTo>
                    <a:pt x="1500" y="2482"/>
                  </a:lnTo>
                  <a:lnTo>
                    <a:pt x="1497" y="2491"/>
                  </a:lnTo>
                  <a:lnTo>
                    <a:pt x="1494" y="2501"/>
                  </a:lnTo>
                  <a:lnTo>
                    <a:pt x="1490" y="2511"/>
                  </a:lnTo>
                  <a:lnTo>
                    <a:pt x="1487" y="2522"/>
                  </a:lnTo>
                  <a:lnTo>
                    <a:pt x="1474" y="2536"/>
                  </a:lnTo>
                  <a:lnTo>
                    <a:pt x="1462" y="2551"/>
                  </a:lnTo>
                  <a:lnTo>
                    <a:pt x="1452" y="2557"/>
                  </a:lnTo>
                  <a:lnTo>
                    <a:pt x="1445" y="2565"/>
                  </a:lnTo>
                  <a:lnTo>
                    <a:pt x="1438" y="2572"/>
                  </a:lnTo>
                  <a:lnTo>
                    <a:pt x="1434" y="2583"/>
                  </a:lnTo>
                  <a:lnTo>
                    <a:pt x="1429" y="2590"/>
                  </a:lnTo>
                  <a:lnTo>
                    <a:pt x="1429" y="2599"/>
                  </a:lnTo>
                  <a:lnTo>
                    <a:pt x="1427" y="2609"/>
                  </a:lnTo>
                  <a:lnTo>
                    <a:pt x="1429" y="2619"/>
                  </a:lnTo>
                  <a:lnTo>
                    <a:pt x="1429" y="2628"/>
                  </a:lnTo>
                  <a:lnTo>
                    <a:pt x="1431" y="2639"/>
                  </a:lnTo>
                  <a:lnTo>
                    <a:pt x="1433" y="2649"/>
                  </a:lnTo>
                  <a:lnTo>
                    <a:pt x="1438" y="2660"/>
                  </a:lnTo>
                  <a:lnTo>
                    <a:pt x="1441" y="2670"/>
                  </a:lnTo>
                  <a:lnTo>
                    <a:pt x="1445" y="2682"/>
                  </a:lnTo>
                  <a:lnTo>
                    <a:pt x="1450" y="2693"/>
                  </a:lnTo>
                  <a:lnTo>
                    <a:pt x="1455" y="2705"/>
                  </a:lnTo>
                  <a:lnTo>
                    <a:pt x="1459" y="2715"/>
                  </a:lnTo>
                  <a:lnTo>
                    <a:pt x="1464" y="2726"/>
                  </a:lnTo>
                  <a:lnTo>
                    <a:pt x="1467" y="2738"/>
                  </a:lnTo>
                  <a:lnTo>
                    <a:pt x="1473" y="2750"/>
                  </a:lnTo>
                  <a:lnTo>
                    <a:pt x="1476" y="2761"/>
                  </a:lnTo>
                  <a:lnTo>
                    <a:pt x="1480" y="2775"/>
                  </a:lnTo>
                  <a:lnTo>
                    <a:pt x="1483" y="2787"/>
                  </a:lnTo>
                  <a:lnTo>
                    <a:pt x="1487" y="2801"/>
                  </a:lnTo>
                  <a:lnTo>
                    <a:pt x="1487" y="2811"/>
                  </a:lnTo>
                  <a:lnTo>
                    <a:pt x="1488" y="2825"/>
                  </a:lnTo>
                  <a:lnTo>
                    <a:pt x="1488" y="2837"/>
                  </a:lnTo>
                  <a:lnTo>
                    <a:pt x="1488" y="2851"/>
                  </a:lnTo>
                  <a:lnTo>
                    <a:pt x="1485" y="2863"/>
                  </a:lnTo>
                  <a:lnTo>
                    <a:pt x="1483" y="2879"/>
                  </a:lnTo>
                  <a:lnTo>
                    <a:pt x="1480" y="2891"/>
                  </a:lnTo>
                  <a:lnTo>
                    <a:pt x="1476" y="2907"/>
                  </a:lnTo>
                  <a:lnTo>
                    <a:pt x="1469" y="2921"/>
                  </a:lnTo>
                  <a:lnTo>
                    <a:pt x="1462" y="2940"/>
                  </a:lnTo>
                  <a:lnTo>
                    <a:pt x="1459" y="2949"/>
                  </a:lnTo>
                  <a:lnTo>
                    <a:pt x="1455" y="2959"/>
                  </a:lnTo>
                  <a:lnTo>
                    <a:pt x="1452" y="2970"/>
                  </a:lnTo>
                  <a:lnTo>
                    <a:pt x="1450" y="2982"/>
                  </a:lnTo>
                  <a:lnTo>
                    <a:pt x="1446" y="2992"/>
                  </a:lnTo>
                  <a:lnTo>
                    <a:pt x="1443" y="3003"/>
                  </a:lnTo>
                  <a:lnTo>
                    <a:pt x="1439" y="3015"/>
                  </a:lnTo>
                  <a:lnTo>
                    <a:pt x="1438" y="3029"/>
                  </a:lnTo>
                  <a:lnTo>
                    <a:pt x="1434" y="3041"/>
                  </a:lnTo>
                  <a:lnTo>
                    <a:pt x="1431" y="3055"/>
                  </a:lnTo>
                  <a:lnTo>
                    <a:pt x="1427" y="3067"/>
                  </a:lnTo>
                  <a:lnTo>
                    <a:pt x="1426" y="3083"/>
                  </a:lnTo>
                  <a:lnTo>
                    <a:pt x="1420" y="3097"/>
                  </a:lnTo>
                  <a:lnTo>
                    <a:pt x="1417" y="3111"/>
                  </a:lnTo>
                  <a:lnTo>
                    <a:pt x="1412" y="3127"/>
                  </a:lnTo>
                  <a:lnTo>
                    <a:pt x="1408" y="3142"/>
                  </a:lnTo>
                  <a:lnTo>
                    <a:pt x="1403" y="3158"/>
                  </a:lnTo>
                  <a:lnTo>
                    <a:pt x="1398" y="3174"/>
                  </a:lnTo>
                  <a:lnTo>
                    <a:pt x="1392" y="3189"/>
                  </a:lnTo>
                  <a:lnTo>
                    <a:pt x="1389" y="3207"/>
                  </a:lnTo>
                  <a:lnTo>
                    <a:pt x="1384" y="3222"/>
                  </a:lnTo>
                  <a:lnTo>
                    <a:pt x="1378" y="3238"/>
                  </a:lnTo>
                  <a:lnTo>
                    <a:pt x="1373" y="3254"/>
                  </a:lnTo>
                  <a:lnTo>
                    <a:pt x="1368" y="3269"/>
                  </a:lnTo>
                  <a:lnTo>
                    <a:pt x="1363" y="3283"/>
                  </a:lnTo>
                  <a:lnTo>
                    <a:pt x="1358" y="3299"/>
                  </a:lnTo>
                  <a:lnTo>
                    <a:pt x="1352" y="3315"/>
                  </a:lnTo>
                  <a:lnTo>
                    <a:pt x="1349" y="3330"/>
                  </a:lnTo>
                  <a:lnTo>
                    <a:pt x="1342" y="3343"/>
                  </a:lnTo>
                  <a:lnTo>
                    <a:pt x="1337" y="3357"/>
                  </a:lnTo>
                  <a:lnTo>
                    <a:pt x="1331" y="3369"/>
                  </a:lnTo>
                  <a:lnTo>
                    <a:pt x="1326" y="3383"/>
                  </a:lnTo>
                  <a:lnTo>
                    <a:pt x="1319" y="3393"/>
                  </a:lnTo>
                  <a:lnTo>
                    <a:pt x="1314" y="3405"/>
                  </a:lnTo>
                  <a:lnTo>
                    <a:pt x="1307" y="3416"/>
                  </a:lnTo>
                  <a:lnTo>
                    <a:pt x="1302" y="3428"/>
                  </a:lnTo>
                  <a:lnTo>
                    <a:pt x="1295" y="3435"/>
                  </a:lnTo>
                  <a:lnTo>
                    <a:pt x="1288" y="3444"/>
                  </a:lnTo>
                  <a:lnTo>
                    <a:pt x="1281" y="3451"/>
                  </a:lnTo>
                  <a:lnTo>
                    <a:pt x="1274" y="3459"/>
                  </a:lnTo>
                  <a:lnTo>
                    <a:pt x="1260" y="3470"/>
                  </a:lnTo>
                  <a:lnTo>
                    <a:pt x="1248" y="3479"/>
                  </a:lnTo>
                  <a:lnTo>
                    <a:pt x="1232" y="3479"/>
                  </a:lnTo>
                  <a:lnTo>
                    <a:pt x="1216" y="3477"/>
                  </a:lnTo>
                  <a:lnTo>
                    <a:pt x="1208" y="3472"/>
                  </a:lnTo>
                  <a:lnTo>
                    <a:pt x="1199" y="3468"/>
                  </a:lnTo>
                  <a:lnTo>
                    <a:pt x="1190" y="3461"/>
                  </a:lnTo>
                  <a:lnTo>
                    <a:pt x="1183" y="3456"/>
                  </a:lnTo>
                  <a:lnTo>
                    <a:pt x="1175" y="3447"/>
                  </a:lnTo>
                  <a:lnTo>
                    <a:pt x="1168" y="3440"/>
                  </a:lnTo>
                  <a:lnTo>
                    <a:pt x="1159" y="3433"/>
                  </a:lnTo>
                  <a:lnTo>
                    <a:pt x="1152" y="3426"/>
                  </a:lnTo>
                  <a:lnTo>
                    <a:pt x="1138" y="3412"/>
                  </a:lnTo>
                  <a:lnTo>
                    <a:pt x="1127" y="3402"/>
                  </a:lnTo>
                  <a:lnTo>
                    <a:pt x="1115" y="3388"/>
                  </a:lnTo>
                  <a:lnTo>
                    <a:pt x="1105" y="3378"/>
                  </a:lnTo>
                  <a:lnTo>
                    <a:pt x="1094" y="3367"/>
                  </a:lnTo>
                  <a:lnTo>
                    <a:pt x="1086" y="3357"/>
                  </a:lnTo>
                  <a:lnTo>
                    <a:pt x="1075" y="3346"/>
                  </a:lnTo>
                  <a:lnTo>
                    <a:pt x="1068" y="3336"/>
                  </a:lnTo>
                  <a:lnTo>
                    <a:pt x="1060" y="3325"/>
                  </a:lnTo>
                  <a:lnTo>
                    <a:pt x="1054" y="3318"/>
                  </a:lnTo>
                  <a:lnTo>
                    <a:pt x="1047" y="3308"/>
                  </a:lnTo>
                  <a:lnTo>
                    <a:pt x="1042" y="3301"/>
                  </a:lnTo>
                  <a:lnTo>
                    <a:pt x="1039" y="3292"/>
                  </a:lnTo>
                  <a:lnTo>
                    <a:pt x="1035" y="3287"/>
                  </a:lnTo>
                  <a:lnTo>
                    <a:pt x="1026" y="3271"/>
                  </a:lnTo>
                  <a:lnTo>
                    <a:pt x="1021" y="3261"/>
                  </a:lnTo>
                  <a:lnTo>
                    <a:pt x="1016" y="3250"/>
                  </a:lnTo>
                  <a:lnTo>
                    <a:pt x="1014" y="3245"/>
                  </a:lnTo>
                  <a:lnTo>
                    <a:pt x="1012" y="3233"/>
                  </a:lnTo>
                  <a:lnTo>
                    <a:pt x="1012" y="3231"/>
                  </a:lnTo>
                  <a:lnTo>
                    <a:pt x="1012" y="3228"/>
                  </a:lnTo>
                  <a:lnTo>
                    <a:pt x="1012" y="3228"/>
                  </a:lnTo>
                  <a:lnTo>
                    <a:pt x="1023" y="3219"/>
                  </a:lnTo>
                  <a:lnTo>
                    <a:pt x="1035" y="3210"/>
                  </a:lnTo>
                  <a:lnTo>
                    <a:pt x="1047" y="3200"/>
                  </a:lnTo>
                  <a:lnTo>
                    <a:pt x="1060" y="3191"/>
                  </a:lnTo>
                  <a:lnTo>
                    <a:pt x="1070" y="3179"/>
                  </a:lnTo>
                  <a:lnTo>
                    <a:pt x="1080" y="3168"/>
                  </a:lnTo>
                  <a:lnTo>
                    <a:pt x="1091" y="3154"/>
                  </a:lnTo>
                  <a:lnTo>
                    <a:pt x="1103" y="3142"/>
                  </a:lnTo>
                  <a:lnTo>
                    <a:pt x="1105" y="3130"/>
                  </a:lnTo>
                  <a:lnTo>
                    <a:pt x="1100" y="3123"/>
                  </a:lnTo>
                  <a:lnTo>
                    <a:pt x="1089" y="3121"/>
                  </a:lnTo>
                  <a:lnTo>
                    <a:pt x="1080" y="3127"/>
                  </a:lnTo>
                  <a:lnTo>
                    <a:pt x="1072" y="3135"/>
                  </a:lnTo>
                  <a:lnTo>
                    <a:pt x="1063" y="3146"/>
                  </a:lnTo>
                  <a:lnTo>
                    <a:pt x="1054" y="3154"/>
                  </a:lnTo>
                  <a:lnTo>
                    <a:pt x="1047" y="3165"/>
                  </a:lnTo>
                  <a:lnTo>
                    <a:pt x="1037" y="3172"/>
                  </a:lnTo>
                  <a:lnTo>
                    <a:pt x="1030" y="3181"/>
                  </a:lnTo>
                  <a:lnTo>
                    <a:pt x="1019" y="3188"/>
                  </a:lnTo>
                  <a:lnTo>
                    <a:pt x="1012" y="3195"/>
                  </a:lnTo>
                  <a:lnTo>
                    <a:pt x="1002" y="3200"/>
                  </a:lnTo>
                  <a:lnTo>
                    <a:pt x="993" y="3205"/>
                  </a:lnTo>
                  <a:lnTo>
                    <a:pt x="983" y="3208"/>
                  </a:lnTo>
                  <a:lnTo>
                    <a:pt x="974" y="3214"/>
                  </a:lnTo>
                  <a:lnTo>
                    <a:pt x="964" y="3215"/>
                  </a:lnTo>
                  <a:lnTo>
                    <a:pt x="955" y="3219"/>
                  </a:lnTo>
                  <a:lnTo>
                    <a:pt x="944" y="3221"/>
                  </a:lnTo>
                  <a:lnTo>
                    <a:pt x="936" y="3222"/>
                  </a:lnTo>
                  <a:lnTo>
                    <a:pt x="918" y="3221"/>
                  </a:lnTo>
                  <a:lnTo>
                    <a:pt x="901" y="3221"/>
                  </a:lnTo>
                  <a:lnTo>
                    <a:pt x="899" y="3217"/>
                  </a:lnTo>
                  <a:lnTo>
                    <a:pt x="899" y="3217"/>
                  </a:lnTo>
                  <a:lnTo>
                    <a:pt x="890" y="3212"/>
                  </a:lnTo>
                  <a:lnTo>
                    <a:pt x="882" y="3215"/>
                  </a:lnTo>
                  <a:lnTo>
                    <a:pt x="871" y="3210"/>
                  </a:lnTo>
                  <a:lnTo>
                    <a:pt x="861" y="3207"/>
                  </a:lnTo>
                  <a:lnTo>
                    <a:pt x="850" y="3202"/>
                  </a:lnTo>
                  <a:lnTo>
                    <a:pt x="842" y="3198"/>
                  </a:lnTo>
                  <a:lnTo>
                    <a:pt x="824" y="3189"/>
                  </a:lnTo>
                  <a:lnTo>
                    <a:pt x="809" y="3181"/>
                  </a:lnTo>
                  <a:lnTo>
                    <a:pt x="793" y="3170"/>
                  </a:lnTo>
                  <a:lnTo>
                    <a:pt x="782" y="3160"/>
                  </a:lnTo>
                  <a:lnTo>
                    <a:pt x="772" y="3151"/>
                  </a:lnTo>
                  <a:lnTo>
                    <a:pt x="767" y="3146"/>
                  </a:lnTo>
                  <a:lnTo>
                    <a:pt x="777" y="3141"/>
                  </a:lnTo>
                  <a:lnTo>
                    <a:pt x="788" y="3137"/>
                  </a:lnTo>
                  <a:lnTo>
                    <a:pt x="796" y="3130"/>
                  </a:lnTo>
                  <a:lnTo>
                    <a:pt x="805" y="3125"/>
                  </a:lnTo>
                  <a:lnTo>
                    <a:pt x="871" y="3071"/>
                  </a:lnTo>
                  <a:lnTo>
                    <a:pt x="885" y="3057"/>
                  </a:lnTo>
                  <a:lnTo>
                    <a:pt x="899" y="3045"/>
                  </a:lnTo>
                  <a:lnTo>
                    <a:pt x="913" y="3032"/>
                  </a:lnTo>
                  <a:lnTo>
                    <a:pt x="927" y="3022"/>
                  </a:lnTo>
                  <a:lnTo>
                    <a:pt x="939" y="3010"/>
                  </a:lnTo>
                  <a:lnTo>
                    <a:pt x="951" y="2998"/>
                  </a:lnTo>
                  <a:lnTo>
                    <a:pt x="964" y="2985"/>
                  </a:lnTo>
                  <a:lnTo>
                    <a:pt x="976" y="2975"/>
                  </a:lnTo>
                  <a:lnTo>
                    <a:pt x="985" y="2961"/>
                  </a:lnTo>
                  <a:lnTo>
                    <a:pt x="993" y="2951"/>
                  </a:lnTo>
                  <a:lnTo>
                    <a:pt x="1000" y="2937"/>
                  </a:lnTo>
                  <a:lnTo>
                    <a:pt x="1009" y="2926"/>
                  </a:lnTo>
                  <a:lnTo>
                    <a:pt x="1012" y="2912"/>
                  </a:lnTo>
                  <a:lnTo>
                    <a:pt x="1018" y="2900"/>
                  </a:lnTo>
                  <a:lnTo>
                    <a:pt x="1021" y="2888"/>
                  </a:lnTo>
                  <a:lnTo>
                    <a:pt x="1023" y="2876"/>
                  </a:lnTo>
                  <a:lnTo>
                    <a:pt x="1018" y="2867"/>
                  </a:lnTo>
                  <a:lnTo>
                    <a:pt x="1009" y="2863"/>
                  </a:lnTo>
                  <a:lnTo>
                    <a:pt x="1000" y="2867"/>
                  </a:lnTo>
                  <a:lnTo>
                    <a:pt x="997" y="2876"/>
                  </a:lnTo>
                  <a:lnTo>
                    <a:pt x="995" y="2886"/>
                  </a:lnTo>
                  <a:lnTo>
                    <a:pt x="993" y="2897"/>
                  </a:lnTo>
                  <a:lnTo>
                    <a:pt x="988" y="2907"/>
                  </a:lnTo>
                  <a:lnTo>
                    <a:pt x="985" y="2919"/>
                  </a:lnTo>
                  <a:lnTo>
                    <a:pt x="976" y="2930"/>
                  </a:lnTo>
                  <a:lnTo>
                    <a:pt x="969" y="2940"/>
                  </a:lnTo>
                  <a:lnTo>
                    <a:pt x="960" y="2951"/>
                  </a:lnTo>
                  <a:lnTo>
                    <a:pt x="951" y="2963"/>
                  </a:lnTo>
                  <a:lnTo>
                    <a:pt x="939" y="2973"/>
                  </a:lnTo>
                  <a:lnTo>
                    <a:pt x="929" y="2984"/>
                  </a:lnTo>
                  <a:lnTo>
                    <a:pt x="917" y="2994"/>
                  </a:lnTo>
                  <a:lnTo>
                    <a:pt x="906" y="3005"/>
                  </a:lnTo>
                  <a:lnTo>
                    <a:pt x="892" y="3015"/>
                  </a:lnTo>
                  <a:lnTo>
                    <a:pt x="880" y="3027"/>
                  </a:lnTo>
                  <a:lnTo>
                    <a:pt x="866" y="3038"/>
                  </a:lnTo>
                  <a:lnTo>
                    <a:pt x="854" y="3050"/>
                  </a:lnTo>
                  <a:lnTo>
                    <a:pt x="788" y="3106"/>
                  </a:lnTo>
                  <a:lnTo>
                    <a:pt x="772" y="3114"/>
                  </a:lnTo>
                  <a:lnTo>
                    <a:pt x="756" y="3121"/>
                  </a:lnTo>
                  <a:lnTo>
                    <a:pt x="746" y="3121"/>
                  </a:lnTo>
                  <a:lnTo>
                    <a:pt x="735" y="3121"/>
                  </a:lnTo>
                  <a:lnTo>
                    <a:pt x="725" y="3121"/>
                  </a:lnTo>
                  <a:lnTo>
                    <a:pt x="714" y="3121"/>
                  </a:lnTo>
                  <a:lnTo>
                    <a:pt x="702" y="3118"/>
                  </a:lnTo>
                  <a:lnTo>
                    <a:pt x="692" y="3114"/>
                  </a:lnTo>
                  <a:lnTo>
                    <a:pt x="681" y="3111"/>
                  </a:lnTo>
                  <a:lnTo>
                    <a:pt x="671" y="3107"/>
                  </a:lnTo>
                  <a:lnTo>
                    <a:pt x="659" y="3102"/>
                  </a:lnTo>
                  <a:lnTo>
                    <a:pt x="648" y="3097"/>
                  </a:lnTo>
                  <a:lnTo>
                    <a:pt x="636" y="3092"/>
                  </a:lnTo>
                  <a:lnTo>
                    <a:pt x="625" y="3086"/>
                  </a:lnTo>
                  <a:lnTo>
                    <a:pt x="613" y="3080"/>
                  </a:lnTo>
                  <a:lnTo>
                    <a:pt x="601" y="3073"/>
                  </a:lnTo>
                  <a:lnTo>
                    <a:pt x="589" y="3064"/>
                  </a:lnTo>
                  <a:lnTo>
                    <a:pt x="578" y="3057"/>
                  </a:lnTo>
                  <a:lnTo>
                    <a:pt x="566" y="3048"/>
                  </a:lnTo>
                  <a:lnTo>
                    <a:pt x="554" y="3039"/>
                  </a:lnTo>
                  <a:lnTo>
                    <a:pt x="542" y="3031"/>
                  </a:lnTo>
                  <a:lnTo>
                    <a:pt x="531" y="3022"/>
                  </a:lnTo>
                  <a:lnTo>
                    <a:pt x="519" y="3012"/>
                  </a:lnTo>
                  <a:lnTo>
                    <a:pt x="507" y="3001"/>
                  </a:lnTo>
                  <a:lnTo>
                    <a:pt x="495" y="2991"/>
                  </a:lnTo>
                  <a:lnTo>
                    <a:pt x="484" y="2980"/>
                  </a:lnTo>
                  <a:lnTo>
                    <a:pt x="472" y="2968"/>
                  </a:lnTo>
                  <a:lnTo>
                    <a:pt x="462" y="2958"/>
                  </a:lnTo>
                  <a:lnTo>
                    <a:pt x="451" y="2947"/>
                  </a:lnTo>
                  <a:lnTo>
                    <a:pt x="442" y="2937"/>
                  </a:lnTo>
                  <a:lnTo>
                    <a:pt x="432" y="2924"/>
                  </a:lnTo>
                  <a:lnTo>
                    <a:pt x="422" y="2912"/>
                  </a:lnTo>
                  <a:lnTo>
                    <a:pt x="413" y="2900"/>
                  </a:lnTo>
                  <a:lnTo>
                    <a:pt x="406" y="2890"/>
                  </a:lnTo>
                  <a:lnTo>
                    <a:pt x="395" y="2877"/>
                  </a:lnTo>
                  <a:lnTo>
                    <a:pt x="388" y="2865"/>
                  </a:lnTo>
                  <a:lnTo>
                    <a:pt x="381" y="2853"/>
                  </a:lnTo>
                  <a:lnTo>
                    <a:pt x="376" y="2843"/>
                  </a:lnTo>
                  <a:close/>
                </a:path>
              </a:pathLst>
            </a:custGeom>
            <a:solidFill>
              <a:srgbClr val="FC9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4" name="Freeform 1190"/>
            <p:cNvSpPr>
              <a:spLocks/>
            </p:cNvSpPr>
            <p:nvPr/>
          </p:nvSpPr>
          <p:spPr bwMode="auto">
            <a:xfrm>
              <a:off x="9437" y="2591"/>
              <a:ext cx="116" cy="531"/>
            </a:xfrm>
            <a:custGeom>
              <a:avLst/>
              <a:gdLst>
                <a:gd name="T0" fmla="*/ 45 w 232"/>
                <a:gd name="T1" fmla="*/ 5 h 1063"/>
                <a:gd name="T2" fmla="*/ 98 w 232"/>
                <a:gd name="T3" fmla="*/ 1 h 1063"/>
                <a:gd name="T4" fmla="*/ 150 w 232"/>
                <a:gd name="T5" fmla="*/ 0 h 1063"/>
                <a:gd name="T6" fmla="*/ 190 w 232"/>
                <a:gd name="T7" fmla="*/ 0 h 1063"/>
                <a:gd name="T8" fmla="*/ 220 w 232"/>
                <a:gd name="T9" fmla="*/ 3 h 1063"/>
                <a:gd name="T10" fmla="*/ 230 w 232"/>
                <a:gd name="T11" fmla="*/ 15 h 1063"/>
                <a:gd name="T12" fmla="*/ 230 w 232"/>
                <a:gd name="T13" fmla="*/ 43 h 1063"/>
                <a:gd name="T14" fmla="*/ 228 w 232"/>
                <a:gd name="T15" fmla="*/ 76 h 1063"/>
                <a:gd name="T16" fmla="*/ 228 w 232"/>
                <a:gd name="T17" fmla="*/ 120 h 1063"/>
                <a:gd name="T18" fmla="*/ 228 w 232"/>
                <a:gd name="T19" fmla="*/ 169 h 1063"/>
                <a:gd name="T20" fmla="*/ 227 w 232"/>
                <a:gd name="T21" fmla="*/ 223 h 1063"/>
                <a:gd name="T22" fmla="*/ 227 w 232"/>
                <a:gd name="T23" fmla="*/ 284 h 1063"/>
                <a:gd name="T24" fmla="*/ 227 w 232"/>
                <a:gd name="T25" fmla="*/ 348 h 1063"/>
                <a:gd name="T26" fmla="*/ 227 w 232"/>
                <a:gd name="T27" fmla="*/ 414 h 1063"/>
                <a:gd name="T28" fmla="*/ 227 w 232"/>
                <a:gd name="T29" fmla="*/ 484 h 1063"/>
                <a:gd name="T30" fmla="*/ 225 w 232"/>
                <a:gd name="T31" fmla="*/ 552 h 1063"/>
                <a:gd name="T32" fmla="*/ 225 w 232"/>
                <a:gd name="T33" fmla="*/ 622 h 1063"/>
                <a:gd name="T34" fmla="*/ 223 w 232"/>
                <a:gd name="T35" fmla="*/ 690 h 1063"/>
                <a:gd name="T36" fmla="*/ 223 w 232"/>
                <a:gd name="T37" fmla="*/ 754 h 1063"/>
                <a:gd name="T38" fmla="*/ 223 w 232"/>
                <a:gd name="T39" fmla="*/ 817 h 1063"/>
                <a:gd name="T40" fmla="*/ 223 w 232"/>
                <a:gd name="T41" fmla="*/ 876 h 1063"/>
                <a:gd name="T42" fmla="*/ 221 w 232"/>
                <a:gd name="T43" fmla="*/ 927 h 1063"/>
                <a:gd name="T44" fmla="*/ 221 w 232"/>
                <a:gd name="T45" fmla="*/ 972 h 1063"/>
                <a:gd name="T46" fmla="*/ 221 w 232"/>
                <a:gd name="T47" fmla="*/ 1009 h 1063"/>
                <a:gd name="T48" fmla="*/ 221 w 232"/>
                <a:gd name="T49" fmla="*/ 1038 h 1063"/>
                <a:gd name="T50" fmla="*/ 28 w 232"/>
                <a:gd name="T51" fmla="*/ 1063 h 1063"/>
                <a:gd name="T52" fmla="*/ 17 w 232"/>
                <a:gd name="T53" fmla="*/ 582 h 1063"/>
                <a:gd name="T54" fmla="*/ 50 w 232"/>
                <a:gd name="T55" fmla="*/ 575 h 1063"/>
                <a:gd name="T56" fmla="*/ 80 w 232"/>
                <a:gd name="T57" fmla="*/ 568 h 1063"/>
                <a:gd name="T58" fmla="*/ 108 w 232"/>
                <a:gd name="T59" fmla="*/ 559 h 1063"/>
                <a:gd name="T60" fmla="*/ 129 w 232"/>
                <a:gd name="T61" fmla="*/ 543 h 1063"/>
                <a:gd name="T62" fmla="*/ 127 w 232"/>
                <a:gd name="T63" fmla="*/ 507 h 1063"/>
                <a:gd name="T64" fmla="*/ 122 w 232"/>
                <a:gd name="T65" fmla="*/ 465 h 1063"/>
                <a:gd name="T66" fmla="*/ 115 w 232"/>
                <a:gd name="T67" fmla="*/ 420 h 1063"/>
                <a:gd name="T68" fmla="*/ 106 w 232"/>
                <a:gd name="T69" fmla="*/ 381 h 1063"/>
                <a:gd name="T70" fmla="*/ 101 w 232"/>
                <a:gd name="T71" fmla="*/ 357 h 1063"/>
                <a:gd name="T72" fmla="*/ 87 w 232"/>
                <a:gd name="T73" fmla="*/ 343 h 1063"/>
                <a:gd name="T74" fmla="*/ 71 w 232"/>
                <a:gd name="T75" fmla="*/ 343 h 1063"/>
                <a:gd name="T76" fmla="*/ 35 w 232"/>
                <a:gd name="T77" fmla="*/ 343 h 1063"/>
                <a:gd name="T78" fmla="*/ 0 w 232"/>
                <a:gd name="T79" fmla="*/ 336 h 1063"/>
                <a:gd name="T80" fmla="*/ 0 w 232"/>
                <a:gd name="T81" fmla="*/ 308 h 1063"/>
                <a:gd name="T82" fmla="*/ 0 w 232"/>
                <a:gd name="T83" fmla="*/ 273 h 1063"/>
                <a:gd name="T84" fmla="*/ 0 w 232"/>
                <a:gd name="T85" fmla="*/ 235 h 1063"/>
                <a:gd name="T86" fmla="*/ 2 w 232"/>
                <a:gd name="T87" fmla="*/ 195 h 1063"/>
                <a:gd name="T88" fmla="*/ 3 w 232"/>
                <a:gd name="T89" fmla="*/ 156 h 1063"/>
                <a:gd name="T90" fmla="*/ 3 w 232"/>
                <a:gd name="T91" fmla="*/ 115 h 1063"/>
                <a:gd name="T92" fmla="*/ 5 w 232"/>
                <a:gd name="T93" fmla="*/ 78 h 1063"/>
                <a:gd name="T94" fmla="*/ 7 w 232"/>
                <a:gd name="T95" fmla="*/ 48 h 1063"/>
                <a:gd name="T96" fmla="*/ 7 w 232"/>
                <a:gd name="T97" fmla="*/ 2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1063">
                  <a:moveTo>
                    <a:pt x="9" y="10"/>
                  </a:moveTo>
                  <a:lnTo>
                    <a:pt x="26" y="7"/>
                  </a:lnTo>
                  <a:lnTo>
                    <a:pt x="45" y="5"/>
                  </a:lnTo>
                  <a:lnTo>
                    <a:pt x="63" y="3"/>
                  </a:lnTo>
                  <a:lnTo>
                    <a:pt x="82" y="3"/>
                  </a:lnTo>
                  <a:lnTo>
                    <a:pt x="98" y="1"/>
                  </a:lnTo>
                  <a:lnTo>
                    <a:pt x="115" y="0"/>
                  </a:lnTo>
                  <a:lnTo>
                    <a:pt x="132" y="0"/>
                  </a:lnTo>
                  <a:lnTo>
                    <a:pt x="150" y="0"/>
                  </a:lnTo>
                  <a:lnTo>
                    <a:pt x="164" y="0"/>
                  </a:lnTo>
                  <a:lnTo>
                    <a:pt x="178" y="0"/>
                  </a:lnTo>
                  <a:lnTo>
                    <a:pt x="190" y="0"/>
                  </a:lnTo>
                  <a:lnTo>
                    <a:pt x="202" y="1"/>
                  </a:lnTo>
                  <a:lnTo>
                    <a:pt x="211" y="1"/>
                  </a:lnTo>
                  <a:lnTo>
                    <a:pt x="220" y="3"/>
                  </a:lnTo>
                  <a:lnTo>
                    <a:pt x="225" y="5"/>
                  </a:lnTo>
                  <a:lnTo>
                    <a:pt x="232" y="8"/>
                  </a:lnTo>
                  <a:lnTo>
                    <a:pt x="230" y="15"/>
                  </a:lnTo>
                  <a:lnTo>
                    <a:pt x="230" y="27"/>
                  </a:lnTo>
                  <a:lnTo>
                    <a:pt x="230" y="34"/>
                  </a:lnTo>
                  <a:lnTo>
                    <a:pt x="230" y="43"/>
                  </a:lnTo>
                  <a:lnTo>
                    <a:pt x="230" y="54"/>
                  </a:lnTo>
                  <a:lnTo>
                    <a:pt x="230" y="66"/>
                  </a:lnTo>
                  <a:lnTo>
                    <a:pt x="228" y="76"/>
                  </a:lnTo>
                  <a:lnTo>
                    <a:pt x="228" y="90"/>
                  </a:lnTo>
                  <a:lnTo>
                    <a:pt x="228" y="104"/>
                  </a:lnTo>
                  <a:lnTo>
                    <a:pt x="228" y="120"/>
                  </a:lnTo>
                  <a:lnTo>
                    <a:pt x="228" y="136"/>
                  </a:lnTo>
                  <a:lnTo>
                    <a:pt x="228" y="151"/>
                  </a:lnTo>
                  <a:lnTo>
                    <a:pt x="228" y="169"/>
                  </a:lnTo>
                  <a:lnTo>
                    <a:pt x="228" y="188"/>
                  </a:lnTo>
                  <a:lnTo>
                    <a:pt x="227" y="203"/>
                  </a:lnTo>
                  <a:lnTo>
                    <a:pt x="227" y="223"/>
                  </a:lnTo>
                  <a:lnTo>
                    <a:pt x="227" y="242"/>
                  </a:lnTo>
                  <a:lnTo>
                    <a:pt x="227" y="263"/>
                  </a:lnTo>
                  <a:lnTo>
                    <a:pt x="227" y="284"/>
                  </a:lnTo>
                  <a:lnTo>
                    <a:pt x="227" y="305"/>
                  </a:lnTo>
                  <a:lnTo>
                    <a:pt x="227" y="325"/>
                  </a:lnTo>
                  <a:lnTo>
                    <a:pt x="227" y="348"/>
                  </a:lnTo>
                  <a:lnTo>
                    <a:pt x="227" y="369"/>
                  </a:lnTo>
                  <a:lnTo>
                    <a:pt x="227" y="392"/>
                  </a:lnTo>
                  <a:lnTo>
                    <a:pt x="227" y="414"/>
                  </a:lnTo>
                  <a:lnTo>
                    <a:pt x="227" y="437"/>
                  </a:lnTo>
                  <a:lnTo>
                    <a:pt x="227" y="460"/>
                  </a:lnTo>
                  <a:lnTo>
                    <a:pt x="227" y="484"/>
                  </a:lnTo>
                  <a:lnTo>
                    <a:pt x="227" y="507"/>
                  </a:lnTo>
                  <a:lnTo>
                    <a:pt x="227" y="531"/>
                  </a:lnTo>
                  <a:lnTo>
                    <a:pt x="225" y="552"/>
                  </a:lnTo>
                  <a:lnTo>
                    <a:pt x="225" y="576"/>
                  </a:lnTo>
                  <a:lnTo>
                    <a:pt x="225" y="597"/>
                  </a:lnTo>
                  <a:lnTo>
                    <a:pt x="225" y="622"/>
                  </a:lnTo>
                  <a:lnTo>
                    <a:pt x="223" y="644"/>
                  </a:lnTo>
                  <a:lnTo>
                    <a:pt x="223" y="667"/>
                  </a:lnTo>
                  <a:lnTo>
                    <a:pt x="223" y="690"/>
                  </a:lnTo>
                  <a:lnTo>
                    <a:pt x="223" y="712"/>
                  </a:lnTo>
                  <a:lnTo>
                    <a:pt x="223" y="733"/>
                  </a:lnTo>
                  <a:lnTo>
                    <a:pt x="223" y="754"/>
                  </a:lnTo>
                  <a:lnTo>
                    <a:pt x="223" y="775"/>
                  </a:lnTo>
                  <a:lnTo>
                    <a:pt x="223" y="798"/>
                  </a:lnTo>
                  <a:lnTo>
                    <a:pt x="223" y="817"/>
                  </a:lnTo>
                  <a:lnTo>
                    <a:pt x="223" y="838"/>
                  </a:lnTo>
                  <a:lnTo>
                    <a:pt x="223" y="857"/>
                  </a:lnTo>
                  <a:lnTo>
                    <a:pt x="223" y="876"/>
                  </a:lnTo>
                  <a:lnTo>
                    <a:pt x="221" y="894"/>
                  </a:lnTo>
                  <a:lnTo>
                    <a:pt x="221" y="911"/>
                  </a:lnTo>
                  <a:lnTo>
                    <a:pt x="221" y="927"/>
                  </a:lnTo>
                  <a:lnTo>
                    <a:pt x="221" y="942"/>
                  </a:lnTo>
                  <a:lnTo>
                    <a:pt x="221" y="956"/>
                  </a:lnTo>
                  <a:lnTo>
                    <a:pt x="221" y="972"/>
                  </a:lnTo>
                  <a:lnTo>
                    <a:pt x="221" y="984"/>
                  </a:lnTo>
                  <a:lnTo>
                    <a:pt x="221" y="998"/>
                  </a:lnTo>
                  <a:lnTo>
                    <a:pt x="221" y="1009"/>
                  </a:lnTo>
                  <a:lnTo>
                    <a:pt x="221" y="1019"/>
                  </a:lnTo>
                  <a:lnTo>
                    <a:pt x="221" y="1028"/>
                  </a:lnTo>
                  <a:lnTo>
                    <a:pt x="221" y="1038"/>
                  </a:lnTo>
                  <a:lnTo>
                    <a:pt x="221" y="1052"/>
                  </a:lnTo>
                  <a:lnTo>
                    <a:pt x="221" y="1063"/>
                  </a:lnTo>
                  <a:lnTo>
                    <a:pt x="28" y="1063"/>
                  </a:lnTo>
                  <a:lnTo>
                    <a:pt x="17" y="587"/>
                  </a:lnTo>
                  <a:lnTo>
                    <a:pt x="17" y="583"/>
                  </a:lnTo>
                  <a:lnTo>
                    <a:pt x="17" y="582"/>
                  </a:lnTo>
                  <a:lnTo>
                    <a:pt x="28" y="578"/>
                  </a:lnTo>
                  <a:lnTo>
                    <a:pt x="40" y="576"/>
                  </a:lnTo>
                  <a:lnTo>
                    <a:pt x="50" y="575"/>
                  </a:lnTo>
                  <a:lnTo>
                    <a:pt x="63" y="573"/>
                  </a:lnTo>
                  <a:lnTo>
                    <a:pt x="71" y="569"/>
                  </a:lnTo>
                  <a:lnTo>
                    <a:pt x="80" y="568"/>
                  </a:lnTo>
                  <a:lnTo>
                    <a:pt x="89" y="566"/>
                  </a:lnTo>
                  <a:lnTo>
                    <a:pt x="98" y="564"/>
                  </a:lnTo>
                  <a:lnTo>
                    <a:pt x="108" y="559"/>
                  </a:lnTo>
                  <a:lnTo>
                    <a:pt x="118" y="554"/>
                  </a:lnTo>
                  <a:lnTo>
                    <a:pt x="124" y="549"/>
                  </a:lnTo>
                  <a:lnTo>
                    <a:pt x="129" y="543"/>
                  </a:lnTo>
                  <a:lnTo>
                    <a:pt x="129" y="531"/>
                  </a:lnTo>
                  <a:lnTo>
                    <a:pt x="129" y="521"/>
                  </a:lnTo>
                  <a:lnTo>
                    <a:pt x="127" y="507"/>
                  </a:lnTo>
                  <a:lnTo>
                    <a:pt x="127" y="495"/>
                  </a:lnTo>
                  <a:lnTo>
                    <a:pt x="124" y="479"/>
                  </a:lnTo>
                  <a:lnTo>
                    <a:pt x="122" y="465"/>
                  </a:lnTo>
                  <a:lnTo>
                    <a:pt x="120" y="449"/>
                  </a:lnTo>
                  <a:lnTo>
                    <a:pt x="118" y="435"/>
                  </a:lnTo>
                  <a:lnTo>
                    <a:pt x="115" y="420"/>
                  </a:lnTo>
                  <a:lnTo>
                    <a:pt x="112" y="406"/>
                  </a:lnTo>
                  <a:lnTo>
                    <a:pt x="108" y="392"/>
                  </a:lnTo>
                  <a:lnTo>
                    <a:pt x="106" y="381"/>
                  </a:lnTo>
                  <a:lnTo>
                    <a:pt x="103" y="371"/>
                  </a:lnTo>
                  <a:lnTo>
                    <a:pt x="103" y="362"/>
                  </a:lnTo>
                  <a:lnTo>
                    <a:pt x="101" y="357"/>
                  </a:lnTo>
                  <a:lnTo>
                    <a:pt x="101" y="353"/>
                  </a:lnTo>
                  <a:lnTo>
                    <a:pt x="96" y="345"/>
                  </a:lnTo>
                  <a:lnTo>
                    <a:pt x="87" y="343"/>
                  </a:lnTo>
                  <a:lnTo>
                    <a:pt x="84" y="343"/>
                  </a:lnTo>
                  <a:lnTo>
                    <a:pt x="80" y="343"/>
                  </a:lnTo>
                  <a:lnTo>
                    <a:pt x="71" y="343"/>
                  </a:lnTo>
                  <a:lnTo>
                    <a:pt x="63" y="343"/>
                  </a:lnTo>
                  <a:lnTo>
                    <a:pt x="49" y="343"/>
                  </a:lnTo>
                  <a:lnTo>
                    <a:pt x="35" y="343"/>
                  </a:lnTo>
                  <a:lnTo>
                    <a:pt x="17" y="343"/>
                  </a:lnTo>
                  <a:lnTo>
                    <a:pt x="0" y="345"/>
                  </a:lnTo>
                  <a:lnTo>
                    <a:pt x="0" y="336"/>
                  </a:lnTo>
                  <a:lnTo>
                    <a:pt x="0" y="327"/>
                  </a:lnTo>
                  <a:lnTo>
                    <a:pt x="0" y="317"/>
                  </a:lnTo>
                  <a:lnTo>
                    <a:pt x="0" y="308"/>
                  </a:lnTo>
                  <a:lnTo>
                    <a:pt x="0" y="296"/>
                  </a:lnTo>
                  <a:lnTo>
                    <a:pt x="0" y="285"/>
                  </a:lnTo>
                  <a:lnTo>
                    <a:pt x="0" y="273"/>
                  </a:lnTo>
                  <a:lnTo>
                    <a:pt x="0" y="263"/>
                  </a:lnTo>
                  <a:lnTo>
                    <a:pt x="0" y="249"/>
                  </a:lnTo>
                  <a:lnTo>
                    <a:pt x="0" y="235"/>
                  </a:lnTo>
                  <a:lnTo>
                    <a:pt x="0" y="221"/>
                  </a:lnTo>
                  <a:lnTo>
                    <a:pt x="2" y="209"/>
                  </a:lnTo>
                  <a:lnTo>
                    <a:pt x="2" y="195"/>
                  </a:lnTo>
                  <a:lnTo>
                    <a:pt x="2" y="183"/>
                  </a:lnTo>
                  <a:lnTo>
                    <a:pt x="2" y="169"/>
                  </a:lnTo>
                  <a:lnTo>
                    <a:pt x="3" y="156"/>
                  </a:lnTo>
                  <a:lnTo>
                    <a:pt x="3" y="141"/>
                  </a:lnTo>
                  <a:lnTo>
                    <a:pt x="3" y="129"/>
                  </a:lnTo>
                  <a:lnTo>
                    <a:pt x="3" y="115"/>
                  </a:lnTo>
                  <a:lnTo>
                    <a:pt x="5" y="102"/>
                  </a:lnTo>
                  <a:lnTo>
                    <a:pt x="5" y="90"/>
                  </a:lnTo>
                  <a:lnTo>
                    <a:pt x="5" y="78"/>
                  </a:lnTo>
                  <a:lnTo>
                    <a:pt x="5" y="68"/>
                  </a:lnTo>
                  <a:lnTo>
                    <a:pt x="7" y="59"/>
                  </a:lnTo>
                  <a:lnTo>
                    <a:pt x="7" y="48"/>
                  </a:lnTo>
                  <a:lnTo>
                    <a:pt x="7" y="40"/>
                  </a:lnTo>
                  <a:lnTo>
                    <a:pt x="7" y="31"/>
                  </a:lnTo>
                  <a:lnTo>
                    <a:pt x="7" y="26"/>
                  </a:lnTo>
                  <a:lnTo>
                    <a:pt x="7" y="15"/>
                  </a:lnTo>
                  <a:lnTo>
                    <a:pt x="9" y="10"/>
                  </a:lnTo>
                  <a:close/>
                </a:path>
              </a:pathLst>
            </a:custGeom>
            <a:solidFill>
              <a:srgbClr val="D9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5" name="Freeform 1191"/>
            <p:cNvSpPr>
              <a:spLocks/>
            </p:cNvSpPr>
            <p:nvPr/>
          </p:nvSpPr>
          <p:spPr bwMode="auto">
            <a:xfrm>
              <a:off x="9200" y="2776"/>
              <a:ext cx="290" cy="101"/>
            </a:xfrm>
            <a:custGeom>
              <a:avLst/>
              <a:gdLst>
                <a:gd name="T0" fmla="*/ 455 w 581"/>
                <a:gd name="T1" fmla="*/ 7 h 204"/>
                <a:gd name="T2" fmla="*/ 469 w 581"/>
                <a:gd name="T3" fmla="*/ 7 h 204"/>
                <a:gd name="T4" fmla="*/ 486 w 581"/>
                <a:gd name="T5" fmla="*/ 0 h 204"/>
                <a:gd name="T6" fmla="*/ 509 w 581"/>
                <a:gd name="T7" fmla="*/ 0 h 204"/>
                <a:gd name="T8" fmla="*/ 530 w 581"/>
                <a:gd name="T9" fmla="*/ 0 h 204"/>
                <a:gd name="T10" fmla="*/ 546 w 581"/>
                <a:gd name="T11" fmla="*/ 0 h 204"/>
                <a:gd name="T12" fmla="*/ 556 w 581"/>
                <a:gd name="T13" fmla="*/ 14 h 204"/>
                <a:gd name="T14" fmla="*/ 561 w 581"/>
                <a:gd name="T15" fmla="*/ 44 h 204"/>
                <a:gd name="T16" fmla="*/ 567 w 581"/>
                <a:gd name="T17" fmla="*/ 65 h 204"/>
                <a:gd name="T18" fmla="*/ 570 w 581"/>
                <a:gd name="T19" fmla="*/ 85 h 204"/>
                <a:gd name="T20" fmla="*/ 574 w 581"/>
                <a:gd name="T21" fmla="*/ 106 h 204"/>
                <a:gd name="T22" fmla="*/ 577 w 581"/>
                <a:gd name="T23" fmla="*/ 126 h 204"/>
                <a:gd name="T24" fmla="*/ 579 w 581"/>
                <a:gd name="T25" fmla="*/ 145 h 204"/>
                <a:gd name="T26" fmla="*/ 579 w 581"/>
                <a:gd name="T27" fmla="*/ 160 h 204"/>
                <a:gd name="T28" fmla="*/ 570 w 581"/>
                <a:gd name="T29" fmla="*/ 169 h 204"/>
                <a:gd name="T30" fmla="*/ 547 w 581"/>
                <a:gd name="T31" fmla="*/ 174 h 204"/>
                <a:gd name="T32" fmla="*/ 528 w 581"/>
                <a:gd name="T33" fmla="*/ 178 h 204"/>
                <a:gd name="T34" fmla="*/ 504 w 581"/>
                <a:gd name="T35" fmla="*/ 181 h 204"/>
                <a:gd name="T36" fmla="*/ 474 w 581"/>
                <a:gd name="T37" fmla="*/ 185 h 204"/>
                <a:gd name="T38" fmla="*/ 443 w 581"/>
                <a:gd name="T39" fmla="*/ 186 h 204"/>
                <a:gd name="T40" fmla="*/ 410 w 581"/>
                <a:gd name="T41" fmla="*/ 190 h 204"/>
                <a:gd name="T42" fmla="*/ 382 w 581"/>
                <a:gd name="T43" fmla="*/ 193 h 204"/>
                <a:gd name="T44" fmla="*/ 361 w 581"/>
                <a:gd name="T45" fmla="*/ 193 h 204"/>
                <a:gd name="T46" fmla="*/ 342 w 581"/>
                <a:gd name="T47" fmla="*/ 195 h 204"/>
                <a:gd name="T48" fmla="*/ 321 w 581"/>
                <a:gd name="T49" fmla="*/ 195 h 204"/>
                <a:gd name="T50" fmla="*/ 300 w 581"/>
                <a:gd name="T51" fmla="*/ 197 h 204"/>
                <a:gd name="T52" fmla="*/ 279 w 581"/>
                <a:gd name="T53" fmla="*/ 197 h 204"/>
                <a:gd name="T54" fmla="*/ 258 w 581"/>
                <a:gd name="T55" fmla="*/ 199 h 204"/>
                <a:gd name="T56" fmla="*/ 237 w 581"/>
                <a:gd name="T57" fmla="*/ 199 h 204"/>
                <a:gd name="T58" fmla="*/ 215 w 581"/>
                <a:gd name="T59" fmla="*/ 200 h 204"/>
                <a:gd name="T60" fmla="*/ 192 w 581"/>
                <a:gd name="T61" fmla="*/ 200 h 204"/>
                <a:gd name="T62" fmla="*/ 169 w 581"/>
                <a:gd name="T63" fmla="*/ 200 h 204"/>
                <a:gd name="T64" fmla="*/ 147 w 581"/>
                <a:gd name="T65" fmla="*/ 200 h 204"/>
                <a:gd name="T66" fmla="*/ 124 w 581"/>
                <a:gd name="T67" fmla="*/ 202 h 204"/>
                <a:gd name="T68" fmla="*/ 101 w 581"/>
                <a:gd name="T69" fmla="*/ 202 h 204"/>
                <a:gd name="T70" fmla="*/ 79 w 581"/>
                <a:gd name="T71" fmla="*/ 202 h 204"/>
                <a:gd name="T72" fmla="*/ 56 w 581"/>
                <a:gd name="T73" fmla="*/ 202 h 204"/>
                <a:gd name="T74" fmla="*/ 42 w 581"/>
                <a:gd name="T75" fmla="*/ 190 h 204"/>
                <a:gd name="T76" fmla="*/ 35 w 581"/>
                <a:gd name="T77" fmla="*/ 164 h 204"/>
                <a:gd name="T78" fmla="*/ 30 w 581"/>
                <a:gd name="T79" fmla="*/ 138 h 204"/>
                <a:gd name="T80" fmla="*/ 25 w 581"/>
                <a:gd name="T81" fmla="*/ 112 h 204"/>
                <a:gd name="T82" fmla="*/ 19 w 581"/>
                <a:gd name="T83" fmla="*/ 89 h 204"/>
                <a:gd name="T84" fmla="*/ 12 w 581"/>
                <a:gd name="T85" fmla="*/ 65 h 204"/>
                <a:gd name="T86" fmla="*/ 7 w 581"/>
                <a:gd name="T87" fmla="*/ 42 h 204"/>
                <a:gd name="T88" fmla="*/ 2 w 581"/>
                <a:gd name="T89" fmla="*/ 21 h 204"/>
                <a:gd name="T90" fmla="*/ 5 w 581"/>
                <a:gd name="T91" fmla="*/ 9 h 204"/>
                <a:gd name="T92" fmla="*/ 21 w 581"/>
                <a:gd name="T93" fmla="*/ 9 h 204"/>
                <a:gd name="T94" fmla="*/ 40 w 581"/>
                <a:gd name="T95" fmla="*/ 7 h 204"/>
                <a:gd name="T96" fmla="*/ 63 w 581"/>
                <a:gd name="T97" fmla="*/ 7 h 204"/>
                <a:gd name="T98" fmla="*/ 89 w 581"/>
                <a:gd name="T99" fmla="*/ 7 h 204"/>
                <a:gd name="T100" fmla="*/ 117 w 581"/>
                <a:gd name="T101" fmla="*/ 7 h 204"/>
                <a:gd name="T102" fmla="*/ 148 w 581"/>
                <a:gd name="T103" fmla="*/ 7 h 204"/>
                <a:gd name="T104" fmla="*/ 180 w 581"/>
                <a:gd name="T105" fmla="*/ 7 h 204"/>
                <a:gd name="T106" fmla="*/ 213 w 581"/>
                <a:gd name="T107" fmla="*/ 5 h 204"/>
                <a:gd name="T108" fmla="*/ 244 w 581"/>
                <a:gd name="T109" fmla="*/ 5 h 204"/>
                <a:gd name="T110" fmla="*/ 277 w 581"/>
                <a:gd name="T111" fmla="*/ 4 h 204"/>
                <a:gd name="T112" fmla="*/ 310 w 581"/>
                <a:gd name="T113" fmla="*/ 4 h 204"/>
                <a:gd name="T114" fmla="*/ 343 w 581"/>
                <a:gd name="T115" fmla="*/ 4 h 204"/>
                <a:gd name="T116" fmla="*/ 375 w 581"/>
                <a:gd name="T117" fmla="*/ 4 h 204"/>
                <a:gd name="T118" fmla="*/ 406 w 581"/>
                <a:gd name="T119" fmla="*/ 4 h 204"/>
                <a:gd name="T120" fmla="*/ 436 w 581"/>
                <a:gd name="T121"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204">
                  <a:moveTo>
                    <a:pt x="452" y="4"/>
                  </a:moveTo>
                  <a:lnTo>
                    <a:pt x="455" y="7"/>
                  </a:lnTo>
                  <a:lnTo>
                    <a:pt x="462" y="10"/>
                  </a:lnTo>
                  <a:lnTo>
                    <a:pt x="469" y="7"/>
                  </a:lnTo>
                  <a:lnTo>
                    <a:pt x="474" y="2"/>
                  </a:lnTo>
                  <a:lnTo>
                    <a:pt x="486" y="0"/>
                  </a:lnTo>
                  <a:lnTo>
                    <a:pt x="499" y="0"/>
                  </a:lnTo>
                  <a:lnTo>
                    <a:pt x="509" y="0"/>
                  </a:lnTo>
                  <a:lnTo>
                    <a:pt x="521" y="0"/>
                  </a:lnTo>
                  <a:lnTo>
                    <a:pt x="530" y="0"/>
                  </a:lnTo>
                  <a:lnTo>
                    <a:pt x="539" y="0"/>
                  </a:lnTo>
                  <a:lnTo>
                    <a:pt x="546" y="0"/>
                  </a:lnTo>
                  <a:lnTo>
                    <a:pt x="554" y="0"/>
                  </a:lnTo>
                  <a:lnTo>
                    <a:pt x="556" y="14"/>
                  </a:lnTo>
                  <a:lnTo>
                    <a:pt x="561" y="33"/>
                  </a:lnTo>
                  <a:lnTo>
                    <a:pt x="561" y="44"/>
                  </a:lnTo>
                  <a:lnTo>
                    <a:pt x="565" y="54"/>
                  </a:lnTo>
                  <a:lnTo>
                    <a:pt x="567" y="65"/>
                  </a:lnTo>
                  <a:lnTo>
                    <a:pt x="570" y="75"/>
                  </a:lnTo>
                  <a:lnTo>
                    <a:pt x="570" y="85"/>
                  </a:lnTo>
                  <a:lnTo>
                    <a:pt x="574" y="96"/>
                  </a:lnTo>
                  <a:lnTo>
                    <a:pt x="574" y="106"/>
                  </a:lnTo>
                  <a:lnTo>
                    <a:pt x="577" y="117"/>
                  </a:lnTo>
                  <a:lnTo>
                    <a:pt x="577" y="126"/>
                  </a:lnTo>
                  <a:lnTo>
                    <a:pt x="579" y="136"/>
                  </a:lnTo>
                  <a:lnTo>
                    <a:pt x="579" y="145"/>
                  </a:lnTo>
                  <a:lnTo>
                    <a:pt x="581" y="153"/>
                  </a:lnTo>
                  <a:lnTo>
                    <a:pt x="579" y="160"/>
                  </a:lnTo>
                  <a:lnTo>
                    <a:pt x="579" y="167"/>
                  </a:lnTo>
                  <a:lnTo>
                    <a:pt x="570" y="169"/>
                  </a:lnTo>
                  <a:lnTo>
                    <a:pt x="556" y="174"/>
                  </a:lnTo>
                  <a:lnTo>
                    <a:pt x="547" y="174"/>
                  </a:lnTo>
                  <a:lnTo>
                    <a:pt x="539" y="176"/>
                  </a:lnTo>
                  <a:lnTo>
                    <a:pt x="528" y="178"/>
                  </a:lnTo>
                  <a:lnTo>
                    <a:pt x="518" y="181"/>
                  </a:lnTo>
                  <a:lnTo>
                    <a:pt x="504" y="181"/>
                  </a:lnTo>
                  <a:lnTo>
                    <a:pt x="490" y="183"/>
                  </a:lnTo>
                  <a:lnTo>
                    <a:pt x="474" y="185"/>
                  </a:lnTo>
                  <a:lnTo>
                    <a:pt x="460" y="186"/>
                  </a:lnTo>
                  <a:lnTo>
                    <a:pt x="443" y="186"/>
                  </a:lnTo>
                  <a:lnTo>
                    <a:pt x="427" y="190"/>
                  </a:lnTo>
                  <a:lnTo>
                    <a:pt x="410" y="190"/>
                  </a:lnTo>
                  <a:lnTo>
                    <a:pt x="392" y="193"/>
                  </a:lnTo>
                  <a:lnTo>
                    <a:pt x="382" y="193"/>
                  </a:lnTo>
                  <a:lnTo>
                    <a:pt x="371" y="193"/>
                  </a:lnTo>
                  <a:lnTo>
                    <a:pt x="361" y="193"/>
                  </a:lnTo>
                  <a:lnTo>
                    <a:pt x="352" y="195"/>
                  </a:lnTo>
                  <a:lnTo>
                    <a:pt x="342" y="195"/>
                  </a:lnTo>
                  <a:lnTo>
                    <a:pt x="331" y="195"/>
                  </a:lnTo>
                  <a:lnTo>
                    <a:pt x="321" y="195"/>
                  </a:lnTo>
                  <a:lnTo>
                    <a:pt x="312" y="197"/>
                  </a:lnTo>
                  <a:lnTo>
                    <a:pt x="300" y="197"/>
                  </a:lnTo>
                  <a:lnTo>
                    <a:pt x="289" y="197"/>
                  </a:lnTo>
                  <a:lnTo>
                    <a:pt x="279" y="197"/>
                  </a:lnTo>
                  <a:lnTo>
                    <a:pt x="269" y="199"/>
                  </a:lnTo>
                  <a:lnTo>
                    <a:pt x="258" y="199"/>
                  </a:lnTo>
                  <a:lnTo>
                    <a:pt x="248" y="199"/>
                  </a:lnTo>
                  <a:lnTo>
                    <a:pt x="237" y="199"/>
                  </a:lnTo>
                  <a:lnTo>
                    <a:pt x="227" y="200"/>
                  </a:lnTo>
                  <a:lnTo>
                    <a:pt x="215" y="200"/>
                  </a:lnTo>
                  <a:lnTo>
                    <a:pt x="202" y="200"/>
                  </a:lnTo>
                  <a:lnTo>
                    <a:pt x="192" y="200"/>
                  </a:lnTo>
                  <a:lnTo>
                    <a:pt x="181" y="200"/>
                  </a:lnTo>
                  <a:lnTo>
                    <a:pt x="169" y="200"/>
                  </a:lnTo>
                  <a:lnTo>
                    <a:pt x="157" y="200"/>
                  </a:lnTo>
                  <a:lnTo>
                    <a:pt x="147" y="200"/>
                  </a:lnTo>
                  <a:lnTo>
                    <a:pt x="136" y="202"/>
                  </a:lnTo>
                  <a:lnTo>
                    <a:pt x="124" y="202"/>
                  </a:lnTo>
                  <a:lnTo>
                    <a:pt x="112" y="202"/>
                  </a:lnTo>
                  <a:lnTo>
                    <a:pt x="101" y="202"/>
                  </a:lnTo>
                  <a:lnTo>
                    <a:pt x="91" y="202"/>
                  </a:lnTo>
                  <a:lnTo>
                    <a:pt x="79" y="202"/>
                  </a:lnTo>
                  <a:lnTo>
                    <a:pt x="66" y="202"/>
                  </a:lnTo>
                  <a:lnTo>
                    <a:pt x="56" y="202"/>
                  </a:lnTo>
                  <a:lnTo>
                    <a:pt x="45" y="204"/>
                  </a:lnTo>
                  <a:lnTo>
                    <a:pt x="42" y="190"/>
                  </a:lnTo>
                  <a:lnTo>
                    <a:pt x="38" y="178"/>
                  </a:lnTo>
                  <a:lnTo>
                    <a:pt x="35" y="164"/>
                  </a:lnTo>
                  <a:lnTo>
                    <a:pt x="33" y="152"/>
                  </a:lnTo>
                  <a:lnTo>
                    <a:pt x="30" y="138"/>
                  </a:lnTo>
                  <a:lnTo>
                    <a:pt x="28" y="126"/>
                  </a:lnTo>
                  <a:lnTo>
                    <a:pt x="25" y="112"/>
                  </a:lnTo>
                  <a:lnTo>
                    <a:pt x="23" y="101"/>
                  </a:lnTo>
                  <a:lnTo>
                    <a:pt x="19" y="89"/>
                  </a:lnTo>
                  <a:lnTo>
                    <a:pt x="16" y="77"/>
                  </a:lnTo>
                  <a:lnTo>
                    <a:pt x="12" y="65"/>
                  </a:lnTo>
                  <a:lnTo>
                    <a:pt x="11" y="54"/>
                  </a:lnTo>
                  <a:lnTo>
                    <a:pt x="7" y="42"/>
                  </a:lnTo>
                  <a:lnTo>
                    <a:pt x="5" y="31"/>
                  </a:lnTo>
                  <a:lnTo>
                    <a:pt x="2" y="21"/>
                  </a:lnTo>
                  <a:lnTo>
                    <a:pt x="0" y="10"/>
                  </a:lnTo>
                  <a:lnTo>
                    <a:pt x="5" y="9"/>
                  </a:lnTo>
                  <a:lnTo>
                    <a:pt x="12" y="9"/>
                  </a:lnTo>
                  <a:lnTo>
                    <a:pt x="21" y="9"/>
                  </a:lnTo>
                  <a:lnTo>
                    <a:pt x="31" y="9"/>
                  </a:lnTo>
                  <a:lnTo>
                    <a:pt x="40" y="7"/>
                  </a:lnTo>
                  <a:lnTo>
                    <a:pt x="51" y="7"/>
                  </a:lnTo>
                  <a:lnTo>
                    <a:pt x="63" y="7"/>
                  </a:lnTo>
                  <a:lnTo>
                    <a:pt x="77" y="7"/>
                  </a:lnTo>
                  <a:lnTo>
                    <a:pt x="89" y="7"/>
                  </a:lnTo>
                  <a:lnTo>
                    <a:pt x="103" y="7"/>
                  </a:lnTo>
                  <a:lnTo>
                    <a:pt x="117" y="7"/>
                  </a:lnTo>
                  <a:lnTo>
                    <a:pt x="133" y="7"/>
                  </a:lnTo>
                  <a:lnTo>
                    <a:pt x="148" y="7"/>
                  </a:lnTo>
                  <a:lnTo>
                    <a:pt x="164" y="7"/>
                  </a:lnTo>
                  <a:lnTo>
                    <a:pt x="180" y="7"/>
                  </a:lnTo>
                  <a:lnTo>
                    <a:pt x="197" y="7"/>
                  </a:lnTo>
                  <a:lnTo>
                    <a:pt x="213" y="5"/>
                  </a:lnTo>
                  <a:lnTo>
                    <a:pt x="228" y="5"/>
                  </a:lnTo>
                  <a:lnTo>
                    <a:pt x="244" y="5"/>
                  </a:lnTo>
                  <a:lnTo>
                    <a:pt x="262" y="5"/>
                  </a:lnTo>
                  <a:lnTo>
                    <a:pt x="277" y="4"/>
                  </a:lnTo>
                  <a:lnTo>
                    <a:pt x="293" y="4"/>
                  </a:lnTo>
                  <a:lnTo>
                    <a:pt x="310" y="4"/>
                  </a:lnTo>
                  <a:lnTo>
                    <a:pt x="328" y="4"/>
                  </a:lnTo>
                  <a:lnTo>
                    <a:pt x="343" y="4"/>
                  </a:lnTo>
                  <a:lnTo>
                    <a:pt x="359" y="4"/>
                  </a:lnTo>
                  <a:lnTo>
                    <a:pt x="375" y="4"/>
                  </a:lnTo>
                  <a:lnTo>
                    <a:pt x="392" y="4"/>
                  </a:lnTo>
                  <a:lnTo>
                    <a:pt x="406" y="4"/>
                  </a:lnTo>
                  <a:lnTo>
                    <a:pt x="422" y="4"/>
                  </a:lnTo>
                  <a:lnTo>
                    <a:pt x="436" y="4"/>
                  </a:lnTo>
                  <a:lnTo>
                    <a:pt x="452" y="4"/>
                  </a:lnTo>
                  <a:close/>
                </a:path>
              </a:pathLst>
            </a:custGeom>
            <a:solidFill>
              <a:srgbClr val="D9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6" name="Freeform 1192"/>
            <p:cNvSpPr>
              <a:spLocks/>
            </p:cNvSpPr>
            <p:nvPr/>
          </p:nvSpPr>
          <p:spPr bwMode="auto">
            <a:xfrm>
              <a:off x="8271" y="2624"/>
              <a:ext cx="121" cy="301"/>
            </a:xfrm>
            <a:custGeom>
              <a:avLst/>
              <a:gdLst>
                <a:gd name="T0" fmla="*/ 3 w 240"/>
                <a:gd name="T1" fmla="*/ 15 h 603"/>
                <a:gd name="T2" fmla="*/ 26 w 240"/>
                <a:gd name="T3" fmla="*/ 12 h 603"/>
                <a:gd name="T4" fmla="*/ 57 w 240"/>
                <a:gd name="T5" fmla="*/ 10 h 603"/>
                <a:gd name="T6" fmla="*/ 83 w 240"/>
                <a:gd name="T7" fmla="*/ 9 h 603"/>
                <a:gd name="T8" fmla="*/ 104 w 240"/>
                <a:gd name="T9" fmla="*/ 9 h 603"/>
                <a:gd name="T10" fmla="*/ 124 w 240"/>
                <a:gd name="T11" fmla="*/ 7 h 603"/>
                <a:gd name="T12" fmla="*/ 143 w 240"/>
                <a:gd name="T13" fmla="*/ 3 h 603"/>
                <a:gd name="T14" fmla="*/ 171 w 240"/>
                <a:gd name="T15" fmla="*/ 2 h 603"/>
                <a:gd name="T16" fmla="*/ 202 w 240"/>
                <a:gd name="T17" fmla="*/ 0 h 603"/>
                <a:gd name="T18" fmla="*/ 223 w 240"/>
                <a:gd name="T19" fmla="*/ 0 h 603"/>
                <a:gd name="T20" fmla="*/ 232 w 240"/>
                <a:gd name="T21" fmla="*/ 10 h 603"/>
                <a:gd name="T22" fmla="*/ 232 w 240"/>
                <a:gd name="T23" fmla="*/ 38 h 603"/>
                <a:gd name="T24" fmla="*/ 233 w 240"/>
                <a:gd name="T25" fmla="*/ 63 h 603"/>
                <a:gd name="T26" fmla="*/ 235 w 240"/>
                <a:gd name="T27" fmla="*/ 87 h 603"/>
                <a:gd name="T28" fmla="*/ 235 w 240"/>
                <a:gd name="T29" fmla="*/ 111 h 603"/>
                <a:gd name="T30" fmla="*/ 237 w 240"/>
                <a:gd name="T31" fmla="*/ 136 h 603"/>
                <a:gd name="T32" fmla="*/ 239 w 240"/>
                <a:gd name="T33" fmla="*/ 153 h 603"/>
                <a:gd name="T34" fmla="*/ 230 w 240"/>
                <a:gd name="T35" fmla="*/ 172 h 603"/>
                <a:gd name="T36" fmla="*/ 211 w 240"/>
                <a:gd name="T37" fmla="*/ 195 h 603"/>
                <a:gd name="T38" fmla="*/ 192 w 240"/>
                <a:gd name="T39" fmla="*/ 218 h 603"/>
                <a:gd name="T40" fmla="*/ 174 w 240"/>
                <a:gd name="T41" fmla="*/ 240 h 603"/>
                <a:gd name="T42" fmla="*/ 155 w 240"/>
                <a:gd name="T43" fmla="*/ 263 h 603"/>
                <a:gd name="T44" fmla="*/ 139 w 240"/>
                <a:gd name="T45" fmla="*/ 284 h 603"/>
                <a:gd name="T46" fmla="*/ 124 w 240"/>
                <a:gd name="T47" fmla="*/ 307 h 603"/>
                <a:gd name="T48" fmla="*/ 108 w 240"/>
                <a:gd name="T49" fmla="*/ 327 h 603"/>
                <a:gd name="T50" fmla="*/ 94 w 240"/>
                <a:gd name="T51" fmla="*/ 348 h 603"/>
                <a:gd name="T52" fmla="*/ 80 w 240"/>
                <a:gd name="T53" fmla="*/ 369 h 603"/>
                <a:gd name="T54" fmla="*/ 68 w 240"/>
                <a:gd name="T55" fmla="*/ 388 h 603"/>
                <a:gd name="T56" fmla="*/ 57 w 240"/>
                <a:gd name="T57" fmla="*/ 408 h 603"/>
                <a:gd name="T58" fmla="*/ 43 w 240"/>
                <a:gd name="T59" fmla="*/ 434 h 603"/>
                <a:gd name="T60" fmla="*/ 31 w 240"/>
                <a:gd name="T61" fmla="*/ 465 h 603"/>
                <a:gd name="T62" fmla="*/ 24 w 240"/>
                <a:gd name="T63" fmla="*/ 491 h 603"/>
                <a:gd name="T64" fmla="*/ 19 w 240"/>
                <a:gd name="T65" fmla="*/ 521 h 603"/>
                <a:gd name="T66" fmla="*/ 12 w 240"/>
                <a:gd name="T67" fmla="*/ 550 h 603"/>
                <a:gd name="T68" fmla="*/ 7 w 240"/>
                <a:gd name="T69" fmla="*/ 584 h 603"/>
                <a:gd name="T70" fmla="*/ 3 w 240"/>
                <a:gd name="T71" fmla="*/ 592 h 603"/>
                <a:gd name="T72" fmla="*/ 3 w 240"/>
                <a:gd name="T73" fmla="*/ 571 h 603"/>
                <a:gd name="T74" fmla="*/ 3 w 240"/>
                <a:gd name="T75" fmla="*/ 549 h 603"/>
                <a:gd name="T76" fmla="*/ 3 w 240"/>
                <a:gd name="T77" fmla="*/ 528 h 603"/>
                <a:gd name="T78" fmla="*/ 2 w 240"/>
                <a:gd name="T79" fmla="*/ 505 h 603"/>
                <a:gd name="T80" fmla="*/ 2 w 240"/>
                <a:gd name="T81" fmla="*/ 481 h 603"/>
                <a:gd name="T82" fmla="*/ 2 w 240"/>
                <a:gd name="T83" fmla="*/ 458 h 603"/>
                <a:gd name="T84" fmla="*/ 2 w 240"/>
                <a:gd name="T85" fmla="*/ 435 h 603"/>
                <a:gd name="T86" fmla="*/ 2 w 240"/>
                <a:gd name="T87" fmla="*/ 411 h 603"/>
                <a:gd name="T88" fmla="*/ 2 w 240"/>
                <a:gd name="T89" fmla="*/ 387 h 603"/>
                <a:gd name="T90" fmla="*/ 2 w 240"/>
                <a:gd name="T91" fmla="*/ 362 h 603"/>
                <a:gd name="T92" fmla="*/ 2 w 240"/>
                <a:gd name="T93" fmla="*/ 338 h 603"/>
                <a:gd name="T94" fmla="*/ 2 w 240"/>
                <a:gd name="T95" fmla="*/ 315 h 603"/>
                <a:gd name="T96" fmla="*/ 2 w 240"/>
                <a:gd name="T97" fmla="*/ 291 h 603"/>
                <a:gd name="T98" fmla="*/ 2 w 240"/>
                <a:gd name="T99" fmla="*/ 268 h 603"/>
                <a:gd name="T100" fmla="*/ 2 w 240"/>
                <a:gd name="T101" fmla="*/ 247 h 603"/>
                <a:gd name="T102" fmla="*/ 0 w 240"/>
                <a:gd name="T103" fmla="*/ 225 h 603"/>
                <a:gd name="T104" fmla="*/ 0 w 240"/>
                <a:gd name="T105" fmla="*/ 204 h 603"/>
                <a:gd name="T106" fmla="*/ 0 w 240"/>
                <a:gd name="T107" fmla="*/ 183 h 603"/>
                <a:gd name="T108" fmla="*/ 0 w 240"/>
                <a:gd name="T109" fmla="*/ 162 h 603"/>
                <a:gd name="T110" fmla="*/ 0 w 240"/>
                <a:gd name="T111" fmla="*/ 143 h 603"/>
                <a:gd name="T112" fmla="*/ 0 w 240"/>
                <a:gd name="T113" fmla="*/ 124 h 603"/>
                <a:gd name="T114" fmla="*/ 0 w 240"/>
                <a:gd name="T115" fmla="*/ 99 h 603"/>
                <a:gd name="T116" fmla="*/ 0 w 240"/>
                <a:gd name="T117" fmla="*/ 70 h 603"/>
                <a:gd name="T118" fmla="*/ 0 w 240"/>
                <a:gd name="T119" fmla="*/ 47 h 603"/>
                <a:gd name="T120" fmla="*/ 0 w 240"/>
                <a:gd name="T121" fmla="*/ 2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603">
                  <a:moveTo>
                    <a:pt x="0" y="17"/>
                  </a:moveTo>
                  <a:lnTo>
                    <a:pt x="3" y="15"/>
                  </a:lnTo>
                  <a:lnTo>
                    <a:pt x="14" y="14"/>
                  </a:lnTo>
                  <a:lnTo>
                    <a:pt x="26" y="12"/>
                  </a:lnTo>
                  <a:lnTo>
                    <a:pt x="42" y="12"/>
                  </a:lnTo>
                  <a:lnTo>
                    <a:pt x="57" y="10"/>
                  </a:lnTo>
                  <a:lnTo>
                    <a:pt x="75" y="10"/>
                  </a:lnTo>
                  <a:lnTo>
                    <a:pt x="83" y="9"/>
                  </a:lnTo>
                  <a:lnTo>
                    <a:pt x="94" y="9"/>
                  </a:lnTo>
                  <a:lnTo>
                    <a:pt x="104" y="9"/>
                  </a:lnTo>
                  <a:lnTo>
                    <a:pt x="115" y="9"/>
                  </a:lnTo>
                  <a:lnTo>
                    <a:pt x="124" y="7"/>
                  </a:lnTo>
                  <a:lnTo>
                    <a:pt x="134" y="5"/>
                  </a:lnTo>
                  <a:lnTo>
                    <a:pt x="143" y="3"/>
                  </a:lnTo>
                  <a:lnTo>
                    <a:pt x="153" y="3"/>
                  </a:lnTo>
                  <a:lnTo>
                    <a:pt x="171" y="2"/>
                  </a:lnTo>
                  <a:lnTo>
                    <a:pt x="188" y="2"/>
                  </a:lnTo>
                  <a:lnTo>
                    <a:pt x="202" y="0"/>
                  </a:lnTo>
                  <a:lnTo>
                    <a:pt x="214" y="0"/>
                  </a:lnTo>
                  <a:lnTo>
                    <a:pt x="223" y="0"/>
                  </a:lnTo>
                  <a:lnTo>
                    <a:pt x="232" y="0"/>
                  </a:lnTo>
                  <a:lnTo>
                    <a:pt x="232" y="10"/>
                  </a:lnTo>
                  <a:lnTo>
                    <a:pt x="232" y="28"/>
                  </a:lnTo>
                  <a:lnTo>
                    <a:pt x="232" y="38"/>
                  </a:lnTo>
                  <a:lnTo>
                    <a:pt x="233" y="50"/>
                  </a:lnTo>
                  <a:lnTo>
                    <a:pt x="233" y="63"/>
                  </a:lnTo>
                  <a:lnTo>
                    <a:pt x="235" y="76"/>
                  </a:lnTo>
                  <a:lnTo>
                    <a:pt x="235" y="87"/>
                  </a:lnTo>
                  <a:lnTo>
                    <a:pt x="235" y="101"/>
                  </a:lnTo>
                  <a:lnTo>
                    <a:pt x="235" y="111"/>
                  </a:lnTo>
                  <a:lnTo>
                    <a:pt x="237" y="125"/>
                  </a:lnTo>
                  <a:lnTo>
                    <a:pt x="237" y="136"/>
                  </a:lnTo>
                  <a:lnTo>
                    <a:pt x="239" y="146"/>
                  </a:lnTo>
                  <a:lnTo>
                    <a:pt x="239" y="153"/>
                  </a:lnTo>
                  <a:lnTo>
                    <a:pt x="240" y="162"/>
                  </a:lnTo>
                  <a:lnTo>
                    <a:pt x="230" y="172"/>
                  </a:lnTo>
                  <a:lnTo>
                    <a:pt x="219" y="183"/>
                  </a:lnTo>
                  <a:lnTo>
                    <a:pt x="211" y="195"/>
                  </a:lnTo>
                  <a:lnTo>
                    <a:pt x="202" y="207"/>
                  </a:lnTo>
                  <a:lnTo>
                    <a:pt x="192" y="218"/>
                  </a:lnTo>
                  <a:lnTo>
                    <a:pt x="183" y="228"/>
                  </a:lnTo>
                  <a:lnTo>
                    <a:pt x="174" y="240"/>
                  </a:lnTo>
                  <a:lnTo>
                    <a:pt x="165" y="252"/>
                  </a:lnTo>
                  <a:lnTo>
                    <a:pt x="155" y="263"/>
                  </a:lnTo>
                  <a:lnTo>
                    <a:pt x="148" y="273"/>
                  </a:lnTo>
                  <a:lnTo>
                    <a:pt x="139" y="284"/>
                  </a:lnTo>
                  <a:lnTo>
                    <a:pt x="132" y="296"/>
                  </a:lnTo>
                  <a:lnTo>
                    <a:pt x="124" y="307"/>
                  </a:lnTo>
                  <a:lnTo>
                    <a:pt x="117" y="317"/>
                  </a:lnTo>
                  <a:lnTo>
                    <a:pt x="108" y="327"/>
                  </a:lnTo>
                  <a:lnTo>
                    <a:pt x="103" y="340"/>
                  </a:lnTo>
                  <a:lnTo>
                    <a:pt x="94" y="348"/>
                  </a:lnTo>
                  <a:lnTo>
                    <a:pt x="87" y="359"/>
                  </a:lnTo>
                  <a:lnTo>
                    <a:pt x="80" y="369"/>
                  </a:lnTo>
                  <a:lnTo>
                    <a:pt x="75" y="380"/>
                  </a:lnTo>
                  <a:lnTo>
                    <a:pt x="68" y="388"/>
                  </a:lnTo>
                  <a:lnTo>
                    <a:pt x="63" y="399"/>
                  </a:lnTo>
                  <a:lnTo>
                    <a:pt x="57" y="408"/>
                  </a:lnTo>
                  <a:lnTo>
                    <a:pt x="54" y="418"/>
                  </a:lnTo>
                  <a:lnTo>
                    <a:pt x="43" y="434"/>
                  </a:lnTo>
                  <a:lnTo>
                    <a:pt x="38" y="451"/>
                  </a:lnTo>
                  <a:lnTo>
                    <a:pt x="31" y="465"/>
                  </a:lnTo>
                  <a:lnTo>
                    <a:pt x="29" y="481"/>
                  </a:lnTo>
                  <a:lnTo>
                    <a:pt x="24" y="491"/>
                  </a:lnTo>
                  <a:lnTo>
                    <a:pt x="22" y="505"/>
                  </a:lnTo>
                  <a:lnTo>
                    <a:pt x="19" y="521"/>
                  </a:lnTo>
                  <a:lnTo>
                    <a:pt x="17" y="537"/>
                  </a:lnTo>
                  <a:lnTo>
                    <a:pt x="12" y="550"/>
                  </a:lnTo>
                  <a:lnTo>
                    <a:pt x="10" y="566"/>
                  </a:lnTo>
                  <a:lnTo>
                    <a:pt x="7" y="584"/>
                  </a:lnTo>
                  <a:lnTo>
                    <a:pt x="5" y="603"/>
                  </a:lnTo>
                  <a:lnTo>
                    <a:pt x="3" y="592"/>
                  </a:lnTo>
                  <a:lnTo>
                    <a:pt x="3" y="582"/>
                  </a:lnTo>
                  <a:lnTo>
                    <a:pt x="3" y="571"/>
                  </a:lnTo>
                  <a:lnTo>
                    <a:pt x="3" y="561"/>
                  </a:lnTo>
                  <a:lnTo>
                    <a:pt x="3" y="549"/>
                  </a:lnTo>
                  <a:lnTo>
                    <a:pt x="3" y="538"/>
                  </a:lnTo>
                  <a:lnTo>
                    <a:pt x="3" y="528"/>
                  </a:lnTo>
                  <a:lnTo>
                    <a:pt x="3" y="517"/>
                  </a:lnTo>
                  <a:lnTo>
                    <a:pt x="2" y="505"/>
                  </a:lnTo>
                  <a:lnTo>
                    <a:pt x="2" y="493"/>
                  </a:lnTo>
                  <a:lnTo>
                    <a:pt x="2" y="481"/>
                  </a:lnTo>
                  <a:lnTo>
                    <a:pt x="2" y="470"/>
                  </a:lnTo>
                  <a:lnTo>
                    <a:pt x="2" y="458"/>
                  </a:lnTo>
                  <a:lnTo>
                    <a:pt x="2" y="448"/>
                  </a:lnTo>
                  <a:lnTo>
                    <a:pt x="2" y="435"/>
                  </a:lnTo>
                  <a:lnTo>
                    <a:pt x="2" y="425"/>
                  </a:lnTo>
                  <a:lnTo>
                    <a:pt x="2" y="411"/>
                  </a:lnTo>
                  <a:lnTo>
                    <a:pt x="2" y="399"/>
                  </a:lnTo>
                  <a:lnTo>
                    <a:pt x="2" y="387"/>
                  </a:lnTo>
                  <a:lnTo>
                    <a:pt x="2" y="376"/>
                  </a:lnTo>
                  <a:lnTo>
                    <a:pt x="2" y="362"/>
                  </a:lnTo>
                  <a:lnTo>
                    <a:pt x="2" y="350"/>
                  </a:lnTo>
                  <a:lnTo>
                    <a:pt x="2" y="338"/>
                  </a:lnTo>
                  <a:lnTo>
                    <a:pt x="2" y="327"/>
                  </a:lnTo>
                  <a:lnTo>
                    <a:pt x="2" y="315"/>
                  </a:lnTo>
                  <a:lnTo>
                    <a:pt x="2" y="303"/>
                  </a:lnTo>
                  <a:lnTo>
                    <a:pt x="2" y="291"/>
                  </a:lnTo>
                  <a:lnTo>
                    <a:pt x="2" y="280"/>
                  </a:lnTo>
                  <a:lnTo>
                    <a:pt x="2" y="268"/>
                  </a:lnTo>
                  <a:lnTo>
                    <a:pt x="2" y="258"/>
                  </a:lnTo>
                  <a:lnTo>
                    <a:pt x="2" y="247"/>
                  </a:lnTo>
                  <a:lnTo>
                    <a:pt x="2" y="237"/>
                  </a:lnTo>
                  <a:lnTo>
                    <a:pt x="0" y="225"/>
                  </a:lnTo>
                  <a:lnTo>
                    <a:pt x="0" y="214"/>
                  </a:lnTo>
                  <a:lnTo>
                    <a:pt x="0" y="204"/>
                  </a:lnTo>
                  <a:lnTo>
                    <a:pt x="0" y="193"/>
                  </a:lnTo>
                  <a:lnTo>
                    <a:pt x="0" y="183"/>
                  </a:lnTo>
                  <a:lnTo>
                    <a:pt x="0" y="172"/>
                  </a:lnTo>
                  <a:lnTo>
                    <a:pt x="0" y="162"/>
                  </a:lnTo>
                  <a:lnTo>
                    <a:pt x="0" y="153"/>
                  </a:lnTo>
                  <a:lnTo>
                    <a:pt x="0" y="143"/>
                  </a:lnTo>
                  <a:lnTo>
                    <a:pt x="0" y="132"/>
                  </a:lnTo>
                  <a:lnTo>
                    <a:pt x="0" y="124"/>
                  </a:lnTo>
                  <a:lnTo>
                    <a:pt x="0" y="117"/>
                  </a:lnTo>
                  <a:lnTo>
                    <a:pt x="0" y="99"/>
                  </a:lnTo>
                  <a:lnTo>
                    <a:pt x="0" y="85"/>
                  </a:lnTo>
                  <a:lnTo>
                    <a:pt x="0" y="70"/>
                  </a:lnTo>
                  <a:lnTo>
                    <a:pt x="0" y="57"/>
                  </a:lnTo>
                  <a:lnTo>
                    <a:pt x="0" y="47"/>
                  </a:lnTo>
                  <a:lnTo>
                    <a:pt x="0" y="38"/>
                  </a:lnTo>
                  <a:lnTo>
                    <a:pt x="0" y="22"/>
                  </a:lnTo>
                  <a:lnTo>
                    <a:pt x="0" y="17"/>
                  </a:lnTo>
                  <a:close/>
                </a:path>
              </a:pathLst>
            </a:custGeom>
            <a:solidFill>
              <a:srgbClr val="D9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7" name="Freeform 1193"/>
            <p:cNvSpPr>
              <a:spLocks/>
            </p:cNvSpPr>
            <p:nvPr/>
          </p:nvSpPr>
          <p:spPr bwMode="auto">
            <a:xfrm>
              <a:off x="8258" y="2562"/>
              <a:ext cx="494" cy="560"/>
            </a:xfrm>
            <a:custGeom>
              <a:avLst/>
              <a:gdLst>
                <a:gd name="T0" fmla="*/ 92 w 986"/>
                <a:gd name="T1" fmla="*/ 566 h 1121"/>
                <a:gd name="T2" fmla="*/ 116 w 986"/>
                <a:gd name="T3" fmla="*/ 523 h 1121"/>
                <a:gd name="T4" fmla="*/ 141 w 986"/>
                <a:gd name="T5" fmla="*/ 486 h 1121"/>
                <a:gd name="T6" fmla="*/ 170 w 986"/>
                <a:gd name="T7" fmla="*/ 446 h 1121"/>
                <a:gd name="T8" fmla="*/ 202 w 986"/>
                <a:gd name="T9" fmla="*/ 404 h 1121"/>
                <a:gd name="T10" fmla="*/ 237 w 986"/>
                <a:gd name="T11" fmla="*/ 361 h 1121"/>
                <a:gd name="T12" fmla="*/ 273 w 986"/>
                <a:gd name="T13" fmla="*/ 317 h 1121"/>
                <a:gd name="T14" fmla="*/ 301 w 986"/>
                <a:gd name="T15" fmla="*/ 282 h 1121"/>
                <a:gd name="T16" fmla="*/ 343 w 986"/>
                <a:gd name="T17" fmla="*/ 232 h 1121"/>
                <a:gd name="T18" fmla="*/ 383 w 986"/>
                <a:gd name="T19" fmla="*/ 185 h 1121"/>
                <a:gd name="T20" fmla="*/ 423 w 986"/>
                <a:gd name="T21" fmla="*/ 139 h 1121"/>
                <a:gd name="T22" fmla="*/ 460 w 986"/>
                <a:gd name="T23" fmla="*/ 99 h 1121"/>
                <a:gd name="T24" fmla="*/ 493 w 986"/>
                <a:gd name="T25" fmla="*/ 63 h 1121"/>
                <a:gd name="T26" fmla="*/ 528 w 986"/>
                <a:gd name="T27" fmla="*/ 26 h 1121"/>
                <a:gd name="T28" fmla="*/ 573 w 986"/>
                <a:gd name="T29" fmla="*/ 2 h 1121"/>
                <a:gd name="T30" fmla="*/ 587 w 986"/>
                <a:gd name="T31" fmla="*/ 23 h 1121"/>
                <a:gd name="T32" fmla="*/ 587 w 986"/>
                <a:gd name="T33" fmla="*/ 68 h 1121"/>
                <a:gd name="T34" fmla="*/ 587 w 986"/>
                <a:gd name="T35" fmla="*/ 129 h 1121"/>
                <a:gd name="T36" fmla="*/ 592 w 986"/>
                <a:gd name="T37" fmla="*/ 192 h 1121"/>
                <a:gd name="T38" fmla="*/ 598 w 986"/>
                <a:gd name="T39" fmla="*/ 239 h 1121"/>
                <a:gd name="T40" fmla="*/ 604 w 986"/>
                <a:gd name="T41" fmla="*/ 288 h 1121"/>
                <a:gd name="T42" fmla="*/ 618 w 986"/>
                <a:gd name="T43" fmla="*/ 343 h 1121"/>
                <a:gd name="T44" fmla="*/ 632 w 986"/>
                <a:gd name="T45" fmla="*/ 392 h 1121"/>
                <a:gd name="T46" fmla="*/ 650 w 986"/>
                <a:gd name="T47" fmla="*/ 434 h 1121"/>
                <a:gd name="T48" fmla="*/ 681 w 986"/>
                <a:gd name="T49" fmla="*/ 490 h 1121"/>
                <a:gd name="T50" fmla="*/ 713 w 986"/>
                <a:gd name="T51" fmla="*/ 505 h 1121"/>
                <a:gd name="T52" fmla="*/ 718 w 986"/>
                <a:gd name="T53" fmla="*/ 478 h 1121"/>
                <a:gd name="T54" fmla="*/ 732 w 986"/>
                <a:gd name="T55" fmla="*/ 418 h 1121"/>
                <a:gd name="T56" fmla="*/ 749 w 986"/>
                <a:gd name="T57" fmla="*/ 371 h 1121"/>
                <a:gd name="T58" fmla="*/ 772 w 986"/>
                <a:gd name="T59" fmla="*/ 335 h 1121"/>
                <a:gd name="T60" fmla="*/ 800 w 986"/>
                <a:gd name="T61" fmla="*/ 303 h 1121"/>
                <a:gd name="T62" fmla="*/ 838 w 986"/>
                <a:gd name="T63" fmla="*/ 281 h 1121"/>
                <a:gd name="T64" fmla="*/ 857 w 986"/>
                <a:gd name="T65" fmla="*/ 316 h 1121"/>
                <a:gd name="T66" fmla="*/ 868 w 986"/>
                <a:gd name="T67" fmla="*/ 371 h 1121"/>
                <a:gd name="T68" fmla="*/ 878 w 986"/>
                <a:gd name="T69" fmla="*/ 431 h 1121"/>
                <a:gd name="T70" fmla="*/ 890 w 986"/>
                <a:gd name="T71" fmla="*/ 493 h 1121"/>
                <a:gd name="T72" fmla="*/ 903 w 986"/>
                <a:gd name="T73" fmla="*/ 558 h 1121"/>
                <a:gd name="T74" fmla="*/ 915 w 986"/>
                <a:gd name="T75" fmla="*/ 622 h 1121"/>
                <a:gd name="T76" fmla="*/ 927 w 986"/>
                <a:gd name="T77" fmla="*/ 687 h 1121"/>
                <a:gd name="T78" fmla="*/ 939 w 986"/>
                <a:gd name="T79" fmla="*/ 751 h 1121"/>
                <a:gd name="T80" fmla="*/ 948 w 986"/>
                <a:gd name="T81" fmla="*/ 814 h 1121"/>
                <a:gd name="T82" fmla="*/ 958 w 986"/>
                <a:gd name="T83" fmla="*/ 871 h 1121"/>
                <a:gd name="T84" fmla="*/ 965 w 986"/>
                <a:gd name="T85" fmla="*/ 927 h 1121"/>
                <a:gd name="T86" fmla="*/ 974 w 986"/>
                <a:gd name="T87" fmla="*/ 978 h 1121"/>
                <a:gd name="T88" fmla="*/ 979 w 986"/>
                <a:gd name="T89" fmla="*/ 1023 h 1121"/>
                <a:gd name="T90" fmla="*/ 983 w 986"/>
                <a:gd name="T91" fmla="*/ 1061 h 1121"/>
                <a:gd name="T92" fmla="*/ 984 w 986"/>
                <a:gd name="T93" fmla="*/ 1110 h 1121"/>
                <a:gd name="T94" fmla="*/ 0 w 986"/>
                <a:gd name="T95" fmla="*/ 1103 h 1121"/>
                <a:gd name="T96" fmla="*/ 5 w 986"/>
                <a:gd name="T97" fmla="*/ 1056 h 1121"/>
                <a:gd name="T98" fmla="*/ 14 w 986"/>
                <a:gd name="T99" fmla="*/ 995 h 1121"/>
                <a:gd name="T100" fmla="*/ 24 w 986"/>
                <a:gd name="T101" fmla="*/ 925 h 1121"/>
                <a:gd name="T102" fmla="*/ 33 w 986"/>
                <a:gd name="T103" fmla="*/ 868 h 1121"/>
                <a:gd name="T104" fmla="*/ 38 w 986"/>
                <a:gd name="T105" fmla="*/ 830 h 1121"/>
                <a:gd name="T106" fmla="*/ 43 w 986"/>
                <a:gd name="T107" fmla="*/ 790 h 1121"/>
                <a:gd name="T108" fmla="*/ 54 w 986"/>
                <a:gd name="T109" fmla="*/ 735 h 1121"/>
                <a:gd name="T110" fmla="*/ 66 w 986"/>
                <a:gd name="T111" fmla="*/ 668 h 1121"/>
                <a:gd name="T112" fmla="*/ 80 w 986"/>
                <a:gd name="T113" fmla="*/ 61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121">
                  <a:moveTo>
                    <a:pt x="80" y="610"/>
                  </a:moveTo>
                  <a:lnTo>
                    <a:pt x="82" y="596"/>
                  </a:lnTo>
                  <a:lnTo>
                    <a:pt x="87" y="582"/>
                  </a:lnTo>
                  <a:lnTo>
                    <a:pt x="92" y="566"/>
                  </a:lnTo>
                  <a:lnTo>
                    <a:pt x="103" y="551"/>
                  </a:lnTo>
                  <a:lnTo>
                    <a:pt x="106" y="540"/>
                  </a:lnTo>
                  <a:lnTo>
                    <a:pt x="111" y="532"/>
                  </a:lnTo>
                  <a:lnTo>
                    <a:pt x="116" y="523"/>
                  </a:lnTo>
                  <a:lnTo>
                    <a:pt x="123" y="514"/>
                  </a:lnTo>
                  <a:lnTo>
                    <a:pt x="129" y="504"/>
                  </a:lnTo>
                  <a:lnTo>
                    <a:pt x="134" y="495"/>
                  </a:lnTo>
                  <a:lnTo>
                    <a:pt x="141" y="486"/>
                  </a:lnTo>
                  <a:lnTo>
                    <a:pt x="150" y="478"/>
                  </a:lnTo>
                  <a:lnTo>
                    <a:pt x="155" y="467"/>
                  </a:lnTo>
                  <a:lnTo>
                    <a:pt x="164" y="457"/>
                  </a:lnTo>
                  <a:lnTo>
                    <a:pt x="170" y="446"/>
                  </a:lnTo>
                  <a:lnTo>
                    <a:pt x="179" y="436"/>
                  </a:lnTo>
                  <a:lnTo>
                    <a:pt x="186" y="425"/>
                  </a:lnTo>
                  <a:lnTo>
                    <a:pt x="195" y="415"/>
                  </a:lnTo>
                  <a:lnTo>
                    <a:pt x="202" y="404"/>
                  </a:lnTo>
                  <a:lnTo>
                    <a:pt x="212" y="394"/>
                  </a:lnTo>
                  <a:lnTo>
                    <a:pt x="219" y="382"/>
                  </a:lnTo>
                  <a:lnTo>
                    <a:pt x="228" y="371"/>
                  </a:lnTo>
                  <a:lnTo>
                    <a:pt x="237" y="361"/>
                  </a:lnTo>
                  <a:lnTo>
                    <a:pt x="247" y="350"/>
                  </a:lnTo>
                  <a:lnTo>
                    <a:pt x="256" y="338"/>
                  </a:lnTo>
                  <a:lnTo>
                    <a:pt x="265" y="328"/>
                  </a:lnTo>
                  <a:lnTo>
                    <a:pt x="273" y="317"/>
                  </a:lnTo>
                  <a:lnTo>
                    <a:pt x="284" y="307"/>
                  </a:lnTo>
                  <a:lnTo>
                    <a:pt x="289" y="302"/>
                  </a:lnTo>
                  <a:lnTo>
                    <a:pt x="292" y="296"/>
                  </a:lnTo>
                  <a:lnTo>
                    <a:pt x="301" y="282"/>
                  </a:lnTo>
                  <a:lnTo>
                    <a:pt x="312" y="270"/>
                  </a:lnTo>
                  <a:lnTo>
                    <a:pt x="322" y="256"/>
                  </a:lnTo>
                  <a:lnTo>
                    <a:pt x="333" y="244"/>
                  </a:lnTo>
                  <a:lnTo>
                    <a:pt x="343" y="232"/>
                  </a:lnTo>
                  <a:lnTo>
                    <a:pt x="354" y="220"/>
                  </a:lnTo>
                  <a:lnTo>
                    <a:pt x="364" y="207"/>
                  </a:lnTo>
                  <a:lnTo>
                    <a:pt x="374" y="197"/>
                  </a:lnTo>
                  <a:lnTo>
                    <a:pt x="383" y="185"/>
                  </a:lnTo>
                  <a:lnTo>
                    <a:pt x="394" y="173"/>
                  </a:lnTo>
                  <a:lnTo>
                    <a:pt x="404" y="160"/>
                  </a:lnTo>
                  <a:lnTo>
                    <a:pt x="415" y="150"/>
                  </a:lnTo>
                  <a:lnTo>
                    <a:pt x="423" y="139"/>
                  </a:lnTo>
                  <a:lnTo>
                    <a:pt x="434" y="129"/>
                  </a:lnTo>
                  <a:lnTo>
                    <a:pt x="442" y="119"/>
                  </a:lnTo>
                  <a:lnTo>
                    <a:pt x="453" y="110"/>
                  </a:lnTo>
                  <a:lnTo>
                    <a:pt x="460" y="99"/>
                  </a:lnTo>
                  <a:lnTo>
                    <a:pt x="469" y="89"/>
                  </a:lnTo>
                  <a:lnTo>
                    <a:pt x="477" y="80"/>
                  </a:lnTo>
                  <a:lnTo>
                    <a:pt x="486" y="72"/>
                  </a:lnTo>
                  <a:lnTo>
                    <a:pt x="493" y="63"/>
                  </a:lnTo>
                  <a:lnTo>
                    <a:pt x="500" y="56"/>
                  </a:lnTo>
                  <a:lnTo>
                    <a:pt x="507" y="47"/>
                  </a:lnTo>
                  <a:lnTo>
                    <a:pt x="516" y="42"/>
                  </a:lnTo>
                  <a:lnTo>
                    <a:pt x="528" y="26"/>
                  </a:lnTo>
                  <a:lnTo>
                    <a:pt x="540" y="16"/>
                  </a:lnTo>
                  <a:lnTo>
                    <a:pt x="549" y="5"/>
                  </a:lnTo>
                  <a:lnTo>
                    <a:pt x="557" y="0"/>
                  </a:lnTo>
                  <a:lnTo>
                    <a:pt x="573" y="2"/>
                  </a:lnTo>
                  <a:lnTo>
                    <a:pt x="589" y="4"/>
                  </a:lnTo>
                  <a:lnTo>
                    <a:pt x="587" y="7"/>
                  </a:lnTo>
                  <a:lnTo>
                    <a:pt x="587" y="14"/>
                  </a:lnTo>
                  <a:lnTo>
                    <a:pt x="587" y="23"/>
                  </a:lnTo>
                  <a:lnTo>
                    <a:pt x="587" y="33"/>
                  </a:lnTo>
                  <a:lnTo>
                    <a:pt x="587" y="44"/>
                  </a:lnTo>
                  <a:lnTo>
                    <a:pt x="587" y="56"/>
                  </a:lnTo>
                  <a:lnTo>
                    <a:pt x="587" y="68"/>
                  </a:lnTo>
                  <a:lnTo>
                    <a:pt x="587" y="84"/>
                  </a:lnTo>
                  <a:lnTo>
                    <a:pt x="587" y="98"/>
                  </a:lnTo>
                  <a:lnTo>
                    <a:pt x="587" y="113"/>
                  </a:lnTo>
                  <a:lnTo>
                    <a:pt x="587" y="129"/>
                  </a:lnTo>
                  <a:lnTo>
                    <a:pt x="589" y="146"/>
                  </a:lnTo>
                  <a:lnTo>
                    <a:pt x="589" y="164"/>
                  </a:lnTo>
                  <a:lnTo>
                    <a:pt x="592" y="183"/>
                  </a:lnTo>
                  <a:lnTo>
                    <a:pt x="592" y="192"/>
                  </a:lnTo>
                  <a:lnTo>
                    <a:pt x="594" y="200"/>
                  </a:lnTo>
                  <a:lnTo>
                    <a:pt x="596" y="211"/>
                  </a:lnTo>
                  <a:lnTo>
                    <a:pt x="598" y="221"/>
                  </a:lnTo>
                  <a:lnTo>
                    <a:pt x="598" y="239"/>
                  </a:lnTo>
                  <a:lnTo>
                    <a:pt x="601" y="258"/>
                  </a:lnTo>
                  <a:lnTo>
                    <a:pt x="601" y="267"/>
                  </a:lnTo>
                  <a:lnTo>
                    <a:pt x="603" y="277"/>
                  </a:lnTo>
                  <a:lnTo>
                    <a:pt x="604" y="288"/>
                  </a:lnTo>
                  <a:lnTo>
                    <a:pt x="608" y="298"/>
                  </a:lnTo>
                  <a:lnTo>
                    <a:pt x="611" y="316"/>
                  </a:lnTo>
                  <a:lnTo>
                    <a:pt x="617" y="335"/>
                  </a:lnTo>
                  <a:lnTo>
                    <a:pt x="618" y="343"/>
                  </a:lnTo>
                  <a:lnTo>
                    <a:pt x="622" y="354"/>
                  </a:lnTo>
                  <a:lnTo>
                    <a:pt x="624" y="364"/>
                  </a:lnTo>
                  <a:lnTo>
                    <a:pt x="627" y="375"/>
                  </a:lnTo>
                  <a:lnTo>
                    <a:pt x="632" y="392"/>
                  </a:lnTo>
                  <a:lnTo>
                    <a:pt x="638" y="410"/>
                  </a:lnTo>
                  <a:lnTo>
                    <a:pt x="641" y="417"/>
                  </a:lnTo>
                  <a:lnTo>
                    <a:pt x="645" y="427"/>
                  </a:lnTo>
                  <a:lnTo>
                    <a:pt x="650" y="434"/>
                  </a:lnTo>
                  <a:lnTo>
                    <a:pt x="655" y="444"/>
                  </a:lnTo>
                  <a:lnTo>
                    <a:pt x="662" y="460"/>
                  </a:lnTo>
                  <a:lnTo>
                    <a:pt x="671" y="476"/>
                  </a:lnTo>
                  <a:lnTo>
                    <a:pt x="681" y="490"/>
                  </a:lnTo>
                  <a:lnTo>
                    <a:pt x="693" y="505"/>
                  </a:lnTo>
                  <a:lnTo>
                    <a:pt x="699" y="509"/>
                  </a:lnTo>
                  <a:lnTo>
                    <a:pt x="707" y="511"/>
                  </a:lnTo>
                  <a:lnTo>
                    <a:pt x="713" y="505"/>
                  </a:lnTo>
                  <a:lnTo>
                    <a:pt x="718" y="498"/>
                  </a:lnTo>
                  <a:lnTo>
                    <a:pt x="718" y="493"/>
                  </a:lnTo>
                  <a:lnTo>
                    <a:pt x="718" y="488"/>
                  </a:lnTo>
                  <a:lnTo>
                    <a:pt x="718" y="478"/>
                  </a:lnTo>
                  <a:lnTo>
                    <a:pt x="721" y="467"/>
                  </a:lnTo>
                  <a:lnTo>
                    <a:pt x="723" y="451"/>
                  </a:lnTo>
                  <a:lnTo>
                    <a:pt x="727" y="436"/>
                  </a:lnTo>
                  <a:lnTo>
                    <a:pt x="732" y="418"/>
                  </a:lnTo>
                  <a:lnTo>
                    <a:pt x="739" y="401"/>
                  </a:lnTo>
                  <a:lnTo>
                    <a:pt x="740" y="390"/>
                  </a:lnTo>
                  <a:lnTo>
                    <a:pt x="744" y="382"/>
                  </a:lnTo>
                  <a:lnTo>
                    <a:pt x="749" y="371"/>
                  </a:lnTo>
                  <a:lnTo>
                    <a:pt x="754" y="363"/>
                  </a:lnTo>
                  <a:lnTo>
                    <a:pt x="760" y="352"/>
                  </a:lnTo>
                  <a:lnTo>
                    <a:pt x="765" y="343"/>
                  </a:lnTo>
                  <a:lnTo>
                    <a:pt x="772" y="335"/>
                  </a:lnTo>
                  <a:lnTo>
                    <a:pt x="779" y="328"/>
                  </a:lnTo>
                  <a:lnTo>
                    <a:pt x="784" y="319"/>
                  </a:lnTo>
                  <a:lnTo>
                    <a:pt x="793" y="312"/>
                  </a:lnTo>
                  <a:lnTo>
                    <a:pt x="800" y="303"/>
                  </a:lnTo>
                  <a:lnTo>
                    <a:pt x="808" y="298"/>
                  </a:lnTo>
                  <a:lnTo>
                    <a:pt x="817" y="291"/>
                  </a:lnTo>
                  <a:lnTo>
                    <a:pt x="828" y="286"/>
                  </a:lnTo>
                  <a:lnTo>
                    <a:pt x="838" y="281"/>
                  </a:lnTo>
                  <a:lnTo>
                    <a:pt x="850" y="279"/>
                  </a:lnTo>
                  <a:lnTo>
                    <a:pt x="852" y="289"/>
                  </a:lnTo>
                  <a:lnTo>
                    <a:pt x="855" y="303"/>
                  </a:lnTo>
                  <a:lnTo>
                    <a:pt x="857" y="316"/>
                  </a:lnTo>
                  <a:lnTo>
                    <a:pt x="861" y="329"/>
                  </a:lnTo>
                  <a:lnTo>
                    <a:pt x="862" y="343"/>
                  </a:lnTo>
                  <a:lnTo>
                    <a:pt x="866" y="357"/>
                  </a:lnTo>
                  <a:lnTo>
                    <a:pt x="868" y="371"/>
                  </a:lnTo>
                  <a:lnTo>
                    <a:pt x="871" y="387"/>
                  </a:lnTo>
                  <a:lnTo>
                    <a:pt x="873" y="401"/>
                  </a:lnTo>
                  <a:lnTo>
                    <a:pt x="876" y="415"/>
                  </a:lnTo>
                  <a:lnTo>
                    <a:pt x="878" y="431"/>
                  </a:lnTo>
                  <a:lnTo>
                    <a:pt x="883" y="446"/>
                  </a:lnTo>
                  <a:lnTo>
                    <a:pt x="885" y="462"/>
                  </a:lnTo>
                  <a:lnTo>
                    <a:pt x="889" y="478"/>
                  </a:lnTo>
                  <a:lnTo>
                    <a:pt x="890" y="493"/>
                  </a:lnTo>
                  <a:lnTo>
                    <a:pt x="896" y="511"/>
                  </a:lnTo>
                  <a:lnTo>
                    <a:pt x="897" y="526"/>
                  </a:lnTo>
                  <a:lnTo>
                    <a:pt x="901" y="542"/>
                  </a:lnTo>
                  <a:lnTo>
                    <a:pt x="903" y="558"/>
                  </a:lnTo>
                  <a:lnTo>
                    <a:pt x="906" y="573"/>
                  </a:lnTo>
                  <a:lnTo>
                    <a:pt x="908" y="589"/>
                  </a:lnTo>
                  <a:lnTo>
                    <a:pt x="911" y="607"/>
                  </a:lnTo>
                  <a:lnTo>
                    <a:pt x="915" y="622"/>
                  </a:lnTo>
                  <a:lnTo>
                    <a:pt x="918" y="640"/>
                  </a:lnTo>
                  <a:lnTo>
                    <a:pt x="920" y="655"/>
                  </a:lnTo>
                  <a:lnTo>
                    <a:pt x="923" y="671"/>
                  </a:lnTo>
                  <a:lnTo>
                    <a:pt x="927" y="687"/>
                  </a:lnTo>
                  <a:lnTo>
                    <a:pt x="930" y="704"/>
                  </a:lnTo>
                  <a:lnTo>
                    <a:pt x="932" y="720"/>
                  </a:lnTo>
                  <a:lnTo>
                    <a:pt x="936" y="735"/>
                  </a:lnTo>
                  <a:lnTo>
                    <a:pt x="939" y="751"/>
                  </a:lnTo>
                  <a:lnTo>
                    <a:pt x="943" y="769"/>
                  </a:lnTo>
                  <a:lnTo>
                    <a:pt x="944" y="783"/>
                  </a:lnTo>
                  <a:lnTo>
                    <a:pt x="946" y="798"/>
                  </a:lnTo>
                  <a:lnTo>
                    <a:pt x="948" y="814"/>
                  </a:lnTo>
                  <a:lnTo>
                    <a:pt x="951" y="830"/>
                  </a:lnTo>
                  <a:lnTo>
                    <a:pt x="953" y="844"/>
                  </a:lnTo>
                  <a:lnTo>
                    <a:pt x="957" y="857"/>
                  </a:lnTo>
                  <a:lnTo>
                    <a:pt x="958" y="871"/>
                  </a:lnTo>
                  <a:lnTo>
                    <a:pt x="962" y="887"/>
                  </a:lnTo>
                  <a:lnTo>
                    <a:pt x="962" y="899"/>
                  </a:lnTo>
                  <a:lnTo>
                    <a:pt x="965" y="913"/>
                  </a:lnTo>
                  <a:lnTo>
                    <a:pt x="965" y="927"/>
                  </a:lnTo>
                  <a:lnTo>
                    <a:pt x="969" y="941"/>
                  </a:lnTo>
                  <a:lnTo>
                    <a:pt x="971" y="953"/>
                  </a:lnTo>
                  <a:lnTo>
                    <a:pt x="972" y="966"/>
                  </a:lnTo>
                  <a:lnTo>
                    <a:pt x="974" y="978"/>
                  </a:lnTo>
                  <a:lnTo>
                    <a:pt x="977" y="992"/>
                  </a:lnTo>
                  <a:lnTo>
                    <a:pt x="977" y="1002"/>
                  </a:lnTo>
                  <a:lnTo>
                    <a:pt x="979" y="1013"/>
                  </a:lnTo>
                  <a:lnTo>
                    <a:pt x="979" y="1023"/>
                  </a:lnTo>
                  <a:lnTo>
                    <a:pt x="981" y="1033"/>
                  </a:lnTo>
                  <a:lnTo>
                    <a:pt x="981" y="1042"/>
                  </a:lnTo>
                  <a:lnTo>
                    <a:pt x="983" y="1053"/>
                  </a:lnTo>
                  <a:lnTo>
                    <a:pt x="983" y="1061"/>
                  </a:lnTo>
                  <a:lnTo>
                    <a:pt x="984" y="1070"/>
                  </a:lnTo>
                  <a:lnTo>
                    <a:pt x="984" y="1084"/>
                  </a:lnTo>
                  <a:lnTo>
                    <a:pt x="984" y="1100"/>
                  </a:lnTo>
                  <a:lnTo>
                    <a:pt x="984" y="1110"/>
                  </a:lnTo>
                  <a:lnTo>
                    <a:pt x="986" y="1121"/>
                  </a:lnTo>
                  <a:lnTo>
                    <a:pt x="0" y="1121"/>
                  </a:lnTo>
                  <a:lnTo>
                    <a:pt x="0" y="1112"/>
                  </a:lnTo>
                  <a:lnTo>
                    <a:pt x="0" y="1103"/>
                  </a:lnTo>
                  <a:lnTo>
                    <a:pt x="1" y="1093"/>
                  </a:lnTo>
                  <a:lnTo>
                    <a:pt x="3" y="1082"/>
                  </a:lnTo>
                  <a:lnTo>
                    <a:pt x="3" y="1068"/>
                  </a:lnTo>
                  <a:lnTo>
                    <a:pt x="5" y="1056"/>
                  </a:lnTo>
                  <a:lnTo>
                    <a:pt x="7" y="1042"/>
                  </a:lnTo>
                  <a:lnTo>
                    <a:pt x="10" y="1028"/>
                  </a:lnTo>
                  <a:lnTo>
                    <a:pt x="10" y="1011"/>
                  </a:lnTo>
                  <a:lnTo>
                    <a:pt x="14" y="995"/>
                  </a:lnTo>
                  <a:lnTo>
                    <a:pt x="15" y="978"/>
                  </a:lnTo>
                  <a:lnTo>
                    <a:pt x="19" y="962"/>
                  </a:lnTo>
                  <a:lnTo>
                    <a:pt x="21" y="943"/>
                  </a:lnTo>
                  <a:lnTo>
                    <a:pt x="24" y="925"/>
                  </a:lnTo>
                  <a:lnTo>
                    <a:pt x="26" y="906"/>
                  </a:lnTo>
                  <a:lnTo>
                    <a:pt x="31" y="889"/>
                  </a:lnTo>
                  <a:lnTo>
                    <a:pt x="31" y="878"/>
                  </a:lnTo>
                  <a:lnTo>
                    <a:pt x="33" y="868"/>
                  </a:lnTo>
                  <a:lnTo>
                    <a:pt x="35" y="857"/>
                  </a:lnTo>
                  <a:lnTo>
                    <a:pt x="36" y="849"/>
                  </a:lnTo>
                  <a:lnTo>
                    <a:pt x="36" y="838"/>
                  </a:lnTo>
                  <a:lnTo>
                    <a:pt x="38" y="830"/>
                  </a:lnTo>
                  <a:lnTo>
                    <a:pt x="40" y="819"/>
                  </a:lnTo>
                  <a:lnTo>
                    <a:pt x="42" y="810"/>
                  </a:lnTo>
                  <a:lnTo>
                    <a:pt x="42" y="800"/>
                  </a:lnTo>
                  <a:lnTo>
                    <a:pt x="43" y="790"/>
                  </a:lnTo>
                  <a:lnTo>
                    <a:pt x="45" y="781"/>
                  </a:lnTo>
                  <a:lnTo>
                    <a:pt x="47" y="772"/>
                  </a:lnTo>
                  <a:lnTo>
                    <a:pt x="48" y="753"/>
                  </a:lnTo>
                  <a:lnTo>
                    <a:pt x="54" y="735"/>
                  </a:lnTo>
                  <a:lnTo>
                    <a:pt x="55" y="716"/>
                  </a:lnTo>
                  <a:lnTo>
                    <a:pt x="59" y="699"/>
                  </a:lnTo>
                  <a:lnTo>
                    <a:pt x="62" y="683"/>
                  </a:lnTo>
                  <a:lnTo>
                    <a:pt x="66" y="668"/>
                  </a:lnTo>
                  <a:lnTo>
                    <a:pt x="68" y="650"/>
                  </a:lnTo>
                  <a:lnTo>
                    <a:pt x="73" y="636"/>
                  </a:lnTo>
                  <a:lnTo>
                    <a:pt x="75" y="620"/>
                  </a:lnTo>
                  <a:lnTo>
                    <a:pt x="80" y="610"/>
                  </a:lnTo>
                  <a:close/>
                </a:path>
              </a:pathLst>
            </a:custGeom>
            <a:solidFill>
              <a:srgbClr val="C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8" name="Freeform 1194"/>
            <p:cNvSpPr>
              <a:spLocks/>
            </p:cNvSpPr>
            <p:nvPr/>
          </p:nvSpPr>
          <p:spPr bwMode="auto">
            <a:xfrm>
              <a:off x="7712" y="3330"/>
              <a:ext cx="1844" cy="731"/>
            </a:xfrm>
            <a:custGeom>
              <a:avLst/>
              <a:gdLst>
                <a:gd name="T0" fmla="*/ 3338 w 3688"/>
                <a:gd name="T1" fmla="*/ 133 h 1462"/>
                <a:gd name="T2" fmla="*/ 3312 w 3688"/>
                <a:gd name="T3" fmla="*/ 100 h 1462"/>
                <a:gd name="T4" fmla="*/ 3278 w 3688"/>
                <a:gd name="T5" fmla="*/ 70 h 1462"/>
                <a:gd name="T6" fmla="*/ 3230 w 3688"/>
                <a:gd name="T7" fmla="*/ 37 h 1462"/>
                <a:gd name="T8" fmla="*/ 3193 w 3688"/>
                <a:gd name="T9" fmla="*/ 16 h 1462"/>
                <a:gd name="T10" fmla="*/ 3156 w 3688"/>
                <a:gd name="T11" fmla="*/ 0 h 1462"/>
                <a:gd name="T12" fmla="*/ 746 w 3688"/>
                <a:gd name="T13" fmla="*/ 0 h 1462"/>
                <a:gd name="T14" fmla="*/ 683 w 3688"/>
                <a:gd name="T15" fmla="*/ 14 h 1462"/>
                <a:gd name="T16" fmla="*/ 617 w 3688"/>
                <a:gd name="T17" fmla="*/ 46 h 1462"/>
                <a:gd name="T18" fmla="*/ 561 w 3688"/>
                <a:gd name="T19" fmla="*/ 77 h 1462"/>
                <a:gd name="T20" fmla="*/ 537 w 3688"/>
                <a:gd name="T21" fmla="*/ 94 h 1462"/>
                <a:gd name="T22" fmla="*/ 521 w 3688"/>
                <a:gd name="T23" fmla="*/ 115 h 1462"/>
                <a:gd name="T24" fmla="*/ 502 w 3688"/>
                <a:gd name="T25" fmla="*/ 152 h 1462"/>
                <a:gd name="T26" fmla="*/ 474 w 3688"/>
                <a:gd name="T27" fmla="*/ 206 h 1462"/>
                <a:gd name="T28" fmla="*/ 441 w 3688"/>
                <a:gd name="T29" fmla="*/ 276 h 1462"/>
                <a:gd name="T30" fmla="*/ 401 w 3688"/>
                <a:gd name="T31" fmla="*/ 354 h 1462"/>
                <a:gd name="T32" fmla="*/ 357 w 3688"/>
                <a:gd name="T33" fmla="*/ 443 h 1462"/>
                <a:gd name="T34" fmla="*/ 310 w 3688"/>
                <a:gd name="T35" fmla="*/ 535 h 1462"/>
                <a:gd name="T36" fmla="*/ 265 w 3688"/>
                <a:gd name="T37" fmla="*/ 635 h 1462"/>
                <a:gd name="T38" fmla="*/ 216 w 3688"/>
                <a:gd name="T39" fmla="*/ 731 h 1462"/>
                <a:gd name="T40" fmla="*/ 171 w 3688"/>
                <a:gd name="T41" fmla="*/ 825 h 1462"/>
                <a:gd name="T42" fmla="*/ 127 w 3688"/>
                <a:gd name="T43" fmla="*/ 914 h 1462"/>
                <a:gd name="T44" fmla="*/ 90 w 3688"/>
                <a:gd name="T45" fmla="*/ 995 h 1462"/>
                <a:gd name="T46" fmla="*/ 56 w 3688"/>
                <a:gd name="T47" fmla="*/ 1065 h 1462"/>
                <a:gd name="T48" fmla="*/ 29 w 3688"/>
                <a:gd name="T49" fmla="*/ 1123 h 1462"/>
                <a:gd name="T50" fmla="*/ 12 w 3688"/>
                <a:gd name="T51" fmla="*/ 1164 h 1462"/>
                <a:gd name="T52" fmla="*/ 2 w 3688"/>
                <a:gd name="T53" fmla="*/ 1208 h 1462"/>
                <a:gd name="T54" fmla="*/ 19 w 3688"/>
                <a:gd name="T55" fmla="*/ 1262 h 1462"/>
                <a:gd name="T56" fmla="*/ 52 w 3688"/>
                <a:gd name="T57" fmla="*/ 1286 h 1462"/>
                <a:gd name="T58" fmla="*/ 97 w 3688"/>
                <a:gd name="T59" fmla="*/ 1300 h 1462"/>
                <a:gd name="T60" fmla="*/ 138 w 3688"/>
                <a:gd name="T61" fmla="*/ 1306 h 1462"/>
                <a:gd name="T62" fmla="*/ 169 w 3688"/>
                <a:gd name="T63" fmla="*/ 1307 h 1462"/>
                <a:gd name="T64" fmla="*/ 266 w 3688"/>
                <a:gd name="T65" fmla="*/ 1417 h 1462"/>
                <a:gd name="T66" fmla="*/ 305 w 3688"/>
                <a:gd name="T67" fmla="*/ 1436 h 1462"/>
                <a:gd name="T68" fmla="*/ 352 w 3688"/>
                <a:gd name="T69" fmla="*/ 1455 h 1462"/>
                <a:gd name="T70" fmla="*/ 3343 w 3688"/>
                <a:gd name="T71" fmla="*/ 1462 h 1462"/>
                <a:gd name="T72" fmla="*/ 3359 w 3688"/>
                <a:gd name="T73" fmla="*/ 1455 h 1462"/>
                <a:gd name="T74" fmla="*/ 3402 w 3688"/>
                <a:gd name="T75" fmla="*/ 1429 h 1462"/>
                <a:gd name="T76" fmla="*/ 3460 w 3688"/>
                <a:gd name="T77" fmla="*/ 1389 h 1462"/>
                <a:gd name="T78" fmla="*/ 3508 w 3688"/>
                <a:gd name="T79" fmla="*/ 1340 h 1462"/>
                <a:gd name="T80" fmla="*/ 3531 w 3688"/>
                <a:gd name="T81" fmla="*/ 1316 h 1462"/>
                <a:gd name="T82" fmla="*/ 3578 w 3688"/>
                <a:gd name="T83" fmla="*/ 1304 h 1462"/>
                <a:gd name="T84" fmla="*/ 3617 w 3688"/>
                <a:gd name="T85" fmla="*/ 1288 h 1462"/>
                <a:gd name="T86" fmla="*/ 3648 w 3688"/>
                <a:gd name="T87" fmla="*/ 1266 h 1462"/>
                <a:gd name="T88" fmla="*/ 3679 w 3688"/>
                <a:gd name="T89" fmla="*/ 1218 h 1462"/>
                <a:gd name="T90" fmla="*/ 3686 w 3688"/>
                <a:gd name="T91" fmla="*/ 1177 h 1462"/>
                <a:gd name="T92" fmla="*/ 3683 w 3688"/>
                <a:gd name="T93" fmla="*/ 1133 h 1462"/>
                <a:gd name="T94" fmla="*/ 3674 w 3688"/>
                <a:gd name="T95" fmla="*/ 1105 h 1462"/>
                <a:gd name="T96" fmla="*/ 3655 w 3688"/>
                <a:gd name="T97" fmla="*/ 1048 h 1462"/>
                <a:gd name="T98" fmla="*/ 3636 w 3688"/>
                <a:gd name="T99" fmla="*/ 994 h 1462"/>
                <a:gd name="T100" fmla="*/ 3615 w 3688"/>
                <a:gd name="T101" fmla="*/ 927 h 1462"/>
                <a:gd name="T102" fmla="*/ 3589 w 3688"/>
                <a:gd name="T103" fmla="*/ 853 h 1462"/>
                <a:gd name="T104" fmla="*/ 3563 w 3688"/>
                <a:gd name="T105" fmla="*/ 772 h 1462"/>
                <a:gd name="T106" fmla="*/ 3535 w 3688"/>
                <a:gd name="T107" fmla="*/ 690 h 1462"/>
                <a:gd name="T108" fmla="*/ 3507 w 3688"/>
                <a:gd name="T109" fmla="*/ 605 h 1462"/>
                <a:gd name="T110" fmla="*/ 3479 w 3688"/>
                <a:gd name="T111" fmla="*/ 520 h 1462"/>
                <a:gd name="T112" fmla="*/ 3451 w 3688"/>
                <a:gd name="T113" fmla="*/ 436 h 1462"/>
                <a:gd name="T114" fmla="*/ 3425 w 3688"/>
                <a:gd name="T115" fmla="*/ 363 h 1462"/>
                <a:gd name="T116" fmla="*/ 3402 w 3688"/>
                <a:gd name="T117" fmla="*/ 297 h 1462"/>
                <a:gd name="T118" fmla="*/ 3383 w 3688"/>
                <a:gd name="T119" fmla="*/ 239 h 1462"/>
                <a:gd name="T120" fmla="*/ 3367 w 3688"/>
                <a:gd name="T121" fmla="*/ 197 h 1462"/>
                <a:gd name="T122" fmla="*/ 3357 w 3688"/>
                <a:gd name="T123" fmla="*/ 16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88" h="1462">
                  <a:moveTo>
                    <a:pt x="3357" y="164"/>
                  </a:moveTo>
                  <a:lnTo>
                    <a:pt x="3350" y="154"/>
                  </a:lnTo>
                  <a:lnTo>
                    <a:pt x="3345" y="143"/>
                  </a:lnTo>
                  <a:lnTo>
                    <a:pt x="3338" y="133"/>
                  </a:lnTo>
                  <a:lnTo>
                    <a:pt x="3332" y="126"/>
                  </a:lnTo>
                  <a:lnTo>
                    <a:pt x="3325" y="115"/>
                  </a:lnTo>
                  <a:lnTo>
                    <a:pt x="3318" y="108"/>
                  </a:lnTo>
                  <a:lnTo>
                    <a:pt x="3312" y="100"/>
                  </a:lnTo>
                  <a:lnTo>
                    <a:pt x="3305" y="93"/>
                  </a:lnTo>
                  <a:lnTo>
                    <a:pt x="3296" y="84"/>
                  </a:lnTo>
                  <a:lnTo>
                    <a:pt x="3287" y="77"/>
                  </a:lnTo>
                  <a:lnTo>
                    <a:pt x="3278" y="70"/>
                  </a:lnTo>
                  <a:lnTo>
                    <a:pt x="3271" y="65"/>
                  </a:lnTo>
                  <a:lnTo>
                    <a:pt x="3256" y="53"/>
                  </a:lnTo>
                  <a:lnTo>
                    <a:pt x="3240" y="42"/>
                  </a:lnTo>
                  <a:lnTo>
                    <a:pt x="3230" y="37"/>
                  </a:lnTo>
                  <a:lnTo>
                    <a:pt x="3223" y="32"/>
                  </a:lnTo>
                  <a:lnTo>
                    <a:pt x="3214" y="27"/>
                  </a:lnTo>
                  <a:lnTo>
                    <a:pt x="3207" y="23"/>
                  </a:lnTo>
                  <a:lnTo>
                    <a:pt x="3193" y="16"/>
                  </a:lnTo>
                  <a:lnTo>
                    <a:pt x="3183" y="11"/>
                  </a:lnTo>
                  <a:lnTo>
                    <a:pt x="3170" y="6"/>
                  </a:lnTo>
                  <a:lnTo>
                    <a:pt x="3163" y="2"/>
                  </a:lnTo>
                  <a:lnTo>
                    <a:pt x="3156" y="0"/>
                  </a:lnTo>
                  <a:lnTo>
                    <a:pt x="3156" y="0"/>
                  </a:lnTo>
                  <a:lnTo>
                    <a:pt x="3153" y="0"/>
                  </a:lnTo>
                  <a:lnTo>
                    <a:pt x="3151" y="0"/>
                  </a:lnTo>
                  <a:lnTo>
                    <a:pt x="746" y="0"/>
                  </a:lnTo>
                  <a:lnTo>
                    <a:pt x="730" y="0"/>
                  </a:lnTo>
                  <a:lnTo>
                    <a:pt x="716" y="4"/>
                  </a:lnTo>
                  <a:lnTo>
                    <a:pt x="699" y="7"/>
                  </a:lnTo>
                  <a:lnTo>
                    <a:pt x="683" y="14"/>
                  </a:lnTo>
                  <a:lnTo>
                    <a:pt x="666" y="20"/>
                  </a:lnTo>
                  <a:lnTo>
                    <a:pt x="650" y="28"/>
                  </a:lnTo>
                  <a:lnTo>
                    <a:pt x="633" y="35"/>
                  </a:lnTo>
                  <a:lnTo>
                    <a:pt x="617" y="46"/>
                  </a:lnTo>
                  <a:lnTo>
                    <a:pt x="599" y="53"/>
                  </a:lnTo>
                  <a:lnTo>
                    <a:pt x="585" y="61"/>
                  </a:lnTo>
                  <a:lnTo>
                    <a:pt x="572" y="68"/>
                  </a:lnTo>
                  <a:lnTo>
                    <a:pt x="561" y="77"/>
                  </a:lnTo>
                  <a:lnTo>
                    <a:pt x="549" y="82"/>
                  </a:lnTo>
                  <a:lnTo>
                    <a:pt x="542" y="88"/>
                  </a:lnTo>
                  <a:lnTo>
                    <a:pt x="537" y="91"/>
                  </a:lnTo>
                  <a:lnTo>
                    <a:pt x="537" y="94"/>
                  </a:lnTo>
                  <a:lnTo>
                    <a:pt x="533" y="94"/>
                  </a:lnTo>
                  <a:lnTo>
                    <a:pt x="531" y="98"/>
                  </a:lnTo>
                  <a:lnTo>
                    <a:pt x="526" y="103"/>
                  </a:lnTo>
                  <a:lnTo>
                    <a:pt x="521" y="115"/>
                  </a:lnTo>
                  <a:lnTo>
                    <a:pt x="516" y="121"/>
                  </a:lnTo>
                  <a:lnTo>
                    <a:pt x="511" y="131"/>
                  </a:lnTo>
                  <a:lnTo>
                    <a:pt x="505" y="140"/>
                  </a:lnTo>
                  <a:lnTo>
                    <a:pt x="502" y="152"/>
                  </a:lnTo>
                  <a:lnTo>
                    <a:pt x="495" y="162"/>
                  </a:lnTo>
                  <a:lnTo>
                    <a:pt x="488" y="176"/>
                  </a:lnTo>
                  <a:lnTo>
                    <a:pt x="481" y="190"/>
                  </a:lnTo>
                  <a:lnTo>
                    <a:pt x="474" y="206"/>
                  </a:lnTo>
                  <a:lnTo>
                    <a:pt x="465" y="222"/>
                  </a:lnTo>
                  <a:lnTo>
                    <a:pt x="456" y="237"/>
                  </a:lnTo>
                  <a:lnTo>
                    <a:pt x="448" y="255"/>
                  </a:lnTo>
                  <a:lnTo>
                    <a:pt x="441" y="276"/>
                  </a:lnTo>
                  <a:lnTo>
                    <a:pt x="430" y="293"/>
                  </a:lnTo>
                  <a:lnTo>
                    <a:pt x="420" y="312"/>
                  </a:lnTo>
                  <a:lnTo>
                    <a:pt x="409" y="333"/>
                  </a:lnTo>
                  <a:lnTo>
                    <a:pt x="401" y="354"/>
                  </a:lnTo>
                  <a:lnTo>
                    <a:pt x="389" y="375"/>
                  </a:lnTo>
                  <a:lnTo>
                    <a:pt x="378" y="396"/>
                  </a:lnTo>
                  <a:lnTo>
                    <a:pt x="368" y="419"/>
                  </a:lnTo>
                  <a:lnTo>
                    <a:pt x="357" y="443"/>
                  </a:lnTo>
                  <a:lnTo>
                    <a:pt x="345" y="464"/>
                  </a:lnTo>
                  <a:lnTo>
                    <a:pt x="333" y="488"/>
                  </a:lnTo>
                  <a:lnTo>
                    <a:pt x="321" y="511"/>
                  </a:lnTo>
                  <a:lnTo>
                    <a:pt x="310" y="535"/>
                  </a:lnTo>
                  <a:lnTo>
                    <a:pt x="298" y="560"/>
                  </a:lnTo>
                  <a:lnTo>
                    <a:pt x="287" y="584"/>
                  </a:lnTo>
                  <a:lnTo>
                    <a:pt x="275" y="609"/>
                  </a:lnTo>
                  <a:lnTo>
                    <a:pt x="265" y="635"/>
                  </a:lnTo>
                  <a:lnTo>
                    <a:pt x="251" y="657"/>
                  </a:lnTo>
                  <a:lnTo>
                    <a:pt x="240" y="682"/>
                  </a:lnTo>
                  <a:lnTo>
                    <a:pt x="226" y="706"/>
                  </a:lnTo>
                  <a:lnTo>
                    <a:pt x="216" y="731"/>
                  </a:lnTo>
                  <a:lnTo>
                    <a:pt x="204" y="753"/>
                  </a:lnTo>
                  <a:lnTo>
                    <a:pt x="192" y="778"/>
                  </a:lnTo>
                  <a:lnTo>
                    <a:pt x="181" y="800"/>
                  </a:lnTo>
                  <a:lnTo>
                    <a:pt x="171" y="825"/>
                  </a:lnTo>
                  <a:lnTo>
                    <a:pt x="158" y="846"/>
                  </a:lnTo>
                  <a:lnTo>
                    <a:pt x="148" y="868"/>
                  </a:lnTo>
                  <a:lnTo>
                    <a:pt x="138" y="891"/>
                  </a:lnTo>
                  <a:lnTo>
                    <a:pt x="127" y="914"/>
                  </a:lnTo>
                  <a:lnTo>
                    <a:pt x="117" y="933"/>
                  </a:lnTo>
                  <a:lnTo>
                    <a:pt x="106" y="954"/>
                  </a:lnTo>
                  <a:lnTo>
                    <a:pt x="97" y="975"/>
                  </a:lnTo>
                  <a:lnTo>
                    <a:pt x="90" y="995"/>
                  </a:lnTo>
                  <a:lnTo>
                    <a:pt x="80" y="1013"/>
                  </a:lnTo>
                  <a:lnTo>
                    <a:pt x="71" y="1030"/>
                  </a:lnTo>
                  <a:lnTo>
                    <a:pt x="63" y="1048"/>
                  </a:lnTo>
                  <a:lnTo>
                    <a:pt x="56" y="1065"/>
                  </a:lnTo>
                  <a:lnTo>
                    <a:pt x="47" y="1079"/>
                  </a:lnTo>
                  <a:lnTo>
                    <a:pt x="40" y="1095"/>
                  </a:lnTo>
                  <a:lnTo>
                    <a:pt x="35" y="1109"/>
                  </a:lnTo>
                  <a:lnTo>
                    <a:pt x="29" y="1123"/>
                  </a:lnTo>
                  <a:lnTo>
                    <a:pt x="24" y="1133"/>
                  </a:lnTo>
                  <a:lnTo>
                    <a:pt x="19" y="1145"/>
                  </a:lnTo>
                  <a:lnTo>
                    <a:pt x="14" y="1154"/>
                  </a:lnTo>
                  <a:lnTo>
                    <a:pt x="12" y="1164"/>
                  </a:lnTo>
                  <a:lnTo>
                    <a:pt x="7" y="1178"/>
                  </a:lnTo>
                  <a:lnTo>
                    <a:pt x="5" y="1189"/>
                  </a:lnTo>
                  <a:lnTo>
                    <a:pt x="2" y="1198"/>
                  </a:lnTo>
                  <a:lnTo>
                    <a:pt x="2" y="1208"/>
                  </a:lnTo>
                  <a:lnTo>
                    <a:pt x="0" y="1218"/>
                  </a:lnTo>
                  <a:lnTo>
                    <a:pt x="3" y="1229"/>
                  </a:lnTo>
                  <a:lnTo>
                    <a:pt x="9" y="1245"/>
                  </a:lnTo>
                  <a:lnTo>
                    <a:pt x="19" y="1262"/>
                  </a:lnTo>
                  <a:lnTo>
                    <a:pt x="24" y="1269"/>
                  </a:lnTo>
                  <a:lnTo>
                    <a:pt x="33" y="1276"/>
                  </a:lnTo>
                  <a:lnTo>
                    <a:pt x="42" y="1281"/>
                  </a:lnTo>
                  <a:lnTo>
                    <a:pt x="52" y="1286"/>
                  </a:lnTo>
                  <a:lnTo>
                    <a:pt x="63" y="1290"/>
                  </a:lnTo>
                  <a:lnTo>
                    <a:pt x="73" y="1293"/>
                  </a:lnTo>
                  <a:lnTo>
                    <a:pt x="85" y="1297"/>
                  </a:lnTo>
                  <a:lnTo>
                    <a:pt x="97" y="1300"/>
                  </a:lnTo>
                  <a:lnTo>
                    <a:pt x="106" y="1302"/>
                  </a:lnTo>
                  <a:lnTo>
                    <a:pt x="117" y="1304"/>
                  </a:lnTo>
                  <a:lnTo>
                    <a:pt x="127" y="1304"/>
                  </a:lnTo>
                  <a:lnTo>
                    <a:pt x="138" y="1306"/>
                  </a:lnTo>
                  <a:lnTo>
                    <a:pt x="146" y="1306"/>
                  </a:lnTo>
                  <a:lnTo>
                    <a:pt x="155" y="1306"/>
                  </a:lnTo>
                  <a:lnTo>
                    <a:pt x="162" y="1306"/>
                  </a:lnTo>
                  <a:lnTo>
                    <a:pt x="169" y="1307"/>
                  </a:lnTo>
                  <a:lnTo>
                    <a:pt x="249" y="1403"/>
                  </a:lnTo>
                  <a:lnTo>
                    <a:pt x="253" y="1405"/>
                  </a:lnTo>
                  <a:lnTo>
                    <a:pt x="261" y="1412"/>
                  </a:lnTo>
                  <a:lnTo>
                    <a:pt x="266" y="1417"/>
                  </a:lnTo>
                  <a:lnTo>
                    <a:pt x="275" y="1422"/>
                  </a:lnTo>
                  <a:lnTo>
                    <a:pt x="284" y="1428"/>
                  </a:lnTo>
                  <a:lnTo>
                    <a:pt x="294" y="1433"/>
                  </a:lnTo>
                  <a:lnTo>
                    <a:pt x="305" y="1436"/>
                  </a:lnTo>
                  <a:lnTo>
                    <a:pt x="315" y="1442"/>
                  </a:lnTo>
                  <a:lnTo>
                    <a:pt x="327" y="1447"/>
                  </a:lnTo>
                  <a:lnTo>
                    <a:pt x="340" y="1452"/>
                  </a:lnTo>
                  <a:lnTo>
                    <a:pt x="352" y="1455"/>
                  </a:lnTo>
                  <a:lnTo>
                    <a:pt x="366" y="1459"/>
                  </a:lnTo>
                  <a:lnTo>
                    <a:pt x="382" y="1461"/>
                  </a:lnTo>
                  <a:lnTo>
                    <a:pt x="397" y="1462"/>
                  </a:lnTo>
                  <a:lnTo>
                    <a:pt x="3343" y="1462"/>
                  </a:lnTo>
                  <a:lnTo>
                    <a:pt x="3345" y="1462"/>
                  </a:lnTo>
                  <a:lnTo>
                    <a:pt x="3348" y="1462"/>
                  </a:lnTo>
                  <a:lnTo>
                    <a:pt x="3352" y="1459"/>
                  </a:lnTo>
                  <a:lnTo>
                    <a:pt x="3359" y="1455"/>
                  </a:lnTo>
                  <a:lnTo>
                    <a:pt x="3367" y="1450"/>
                  </a:lnTo>
                  <a:lnTo>
                    <a:pt x="3378" y="1445"/>
                  </a:lnTo>
                  <a:lnTo>
                    <a:pt x="3388" y="1436"/>
                  </a:lnTo>
                  <a:lnTo>
                    <a:pt x="3402" y="1429"/>
                  </a:lnTo>
                  <a:lnTo>
                    <a:pt x="3416" y="1421"/>
                  </a:lnTo>
                  <a:lnTo>
                    <a:pt x="3432" y="1412"/>
                  </a:lnTo>
                  <a:lnTo>
                    <a:pt x="3446" y="1400"/>
                  </a:lnTo>
                  <a:lnTo>
                    <a:pt x="3460" y="1389"/>
                  </a:lnTo>
                  <a:lnTo>
                    <a:pt x="3472" y="1377"/>
                  </a:lnTo>
                  <a:lnTo>
                    <a:pt x="3486" y="1367"/>
                  </a:lnTo>
                  <a:lnTo>
                    <a:pt x="3496" y="1353"/>
                  </a:lnTo>
                  <a:lnTo>
                    <a:pt x="3508" y="1340"/>
                  </a:lnTo>
                  <a:lnTo>
                    <a:pt x="3517" y="1328"/>
                  </a:lnTo>
                  <a:lnTo>
                    <a:pt x="3524" y="1316"/>
                  </a:lnTo>
                  <a:lnTo>
                    <a:pt x="3528" y="1316"/>
                  </a:lnTo>
                  <a:lnTo>
                    <a:pt x="3531" y="1316"/>
                  </a:lnTo>
                  <a:lnTo>
                    <a:pt x="3543" y="1313"/>
                  </a:lnTo>
                  <a:lnTo>
                    <a:pt x="3556" y="1309"/>
                  </a:lnTo>
                  <a:lnTo>
                    <a:pt x="3566" y="1306"/>
                  </a:lnTo>
                  <a:lnTo>
                    <a:pt x="3578" y="1304"/>
                  </a:lnTo>
                  <a:lnTo>
                    <a:pt x="3587" y="1300"/>
                  </a:lnTo>
                  <a:lnTo>
                    <a:pt x="3597" y="1297"/>
                  </a:lnTo>
                  <a:lnTo>
                    <a:pt x="3606" y="1292"/>
                  </a:lnTo>
                  <a:lnTo>
                    <a:pt x="3617" y="1288"/>
                  </a:lnTo>
                  <a:lnTo>
                    <a:pt x="3624" y="1281"/>
                  </a:lnTo>
                  <a:lnTo>
                    <a:pt x="3632" y="1276"/>
                  </a:lnTo>
                  <a:lnTo>
                    <a:pt x="3639" y="1271"/>
                  </a:lnTo>
                  <a:lnTo>
                    <a:pt x="3648" y="1266"/>
                  </a:lnTo>
                  <a:lnTo>
                    <a:pt x="3658" y="1253"/>
                  </a:lnTo>
                  <a:lnTo>
                    <a:pt x="3671" y="1239"/>
                  </a:lnTo>
                  <a:lnTo>
                    <a:pt x="3674" y="1229"/>
                  </a:lnTo>
                  <a:lnTo>
                    <a:pt x="3679" y="1218"/>
                  </a:lnTo>
                  <a:lnTo>
                    <a:pt x="3681" y="1208"/>
                  </a:lnTo>
                  <a:lnTo>
                    <a:pt x="3685" y="1198"/>
                  </a:lnTo>
                  <a:lnTo>
                    <a:pt x="3685" y="1187"/>
                  </a:lnTo>
                  <a:lnTo>
                    <a:pt x="3686" y="1177"/>
                  </a:lnTo>
                  <a:lnTo>
                    <a:pt x="3686" y="1168"/>
                  </a:lnTo>
                  <a:lnTo>
                    <a:pt x="3688" y="1161"/>
                  </a:lnTo>
                  <a:lnTo>
                    <a:pt x="3685" y="1145"/>
                  </a:lnTo>
                  <a:lnTo>
                    <a:pt x="3683" y="1133"/>
                  </a:lnTo>
                  <a:lnTo>
                    <a:pt x="3681" y="1124"/>
                  </a:lnTo>
                  <a:lnTo>
                    <a:pt x="3681" y="1123"/>
                  </a:lnTo>
                  <a:lnTo>
                    <a:pt x="3678" y="1116"/>
                  </a:lnTo>
                  <a:lnTo>
                    <a:pt x="3674" y="1105"/>
                  </a:lnTo>
                  <a:lnTo>
                    <a:pt x="3669" y="1090"/>
                  </a:lnTo>
                  <a:lnTo>
                    <a:pt x="3664" y="1072"/>
                  </a:lnTo>
                  <a:lnTo>
                    <a:pt x="3658" y="1060"/>
                  </a:lnTo>
                  <a:lnTo>
                    <a:pt x="3655" y="1048"/>
                  </a:lnTo>
                  <a:lnTo>
                    <a:pt x="3650" y="1036"/>
                  </a:lnTo>
                  <a:lnTo>
                    <a:pt x="3646" y="1023"/>
                  </a:lnTo>
                  <a:lnTo>
                    <a:pt x="3641" y="1008"/>
                  </a:lnTo>
                  <a:lnTo>
                    <a:pt x="3636" y="994"/>
                  </a:lnTo>
                  <a:lnTo>
                    <a:pt x="3630" y="978"/>
                  </a:lnTo>
                  <a:lnTo>
                    <a:pt x="3627" y="964"/>
                  </a:lnTo>
                  <a:lnTo>
                    <a:pt x="3620" y="945"/>
                  </a:lnTo>
                  <a:lnTo>
                    <a:pt x="3615" y="927"/>
                  </a:lnTo>
                  <a:lnTo>
                    <a:pt x="3608" y="908"/>
                  </a:lnTo>
                  <a:lnTo>
                    <a:pt x="3603" y="891"/>
                  </a:lnTo>
                  <a:lnTo>
                    <a:pt x="3596" y="872"/>
                  </a:lnTo>
                  <a:lnTo>
                    <a:pt x="3589" y="853"/>
                  </a:lnTo>
                  <a:lnTo>
                    <a:pt x="3582" y="833"/>
                  </a:lnTo>
                  <a:lnTo>
                    <a:pt x="3576" y="814"/>
                  </a:lnTo>
                  <a:lnTo>
                    <a:pt x="3569" y="793"/>
                  </a:lnTo>
                  <a:lnTo>
                    <a:pt x="3563" y="772"/>
                  </a:lnTo>
                  <a:lnTo>
                    <a:pt x="3556" y="751"/>
                  </a:lnTo>
                  <a:lnTo>
                    <a:pt x="3549" y="732"/>
                  </a:lnTo>
                  <a:lnTo>
                    <a:pt x="3542" y="711"/>
                  </a:lnTo>
                  <a:lnTo>
                    <a:pt x="3535" y="690"/>
                  </a:lnTo>
                  <a:lnTo>
                    <a:pt x="3528" y="670"/>
                  </a:lnTo>
                  <a:lnTo>
                    <a:pt x="3522" y="649"/>
                  </a:lnTo>
                  <a:lnTo>
                    <a:pt x="3514" y="626"/>
                  </a:lnTo>
                  <a:lnTo>
                    <a:pt x="3507" y="605"/>
                  </a:lnTo>
                  <a:lnTo>
                    <a:pt x="3500" y="582"/>
                  </a:lnTo>
                  <a:lnTo>
                    <a:pt x="3493" y="562"/>
                  </a:lnTo>
                  <a:lnTo>
                    <a:pt x="3484" y="541"/>
                  </a:lnTo>
                  <a:lnTo>
                    <a:pt x="3479" y="520"/>
                  </a:lnTo>
                  <a:lnTo>
                    <a:pt x="3470" y="499"/>
                  </a:lnTo>
                  <a:lnTo>
                    <a:pt x="3465" y="478"/>
                  </a:lnTo>
                  <a:lnTo>
                    <a:pt x="3458" y="457"/>
                  </a:lnTo>
                  <a:lnTo>
                    <a:pt x="3451" y="436"/>
                  </a:lnTo>
                  <a:lnTo>
                    <a:pt x="3444" y="417"/>
                  </a:lnTo>
                  <a:lnTo>
                    <a:pt x="3439" y="399"/>
                  </a:lnTo>
                  <a:lnTo>
                    <a:pt x="3432" y="380"/>
                  </a:lnTo>
                  <a:lnTo>
                    <a:pt x="3425" y="363"/>
                  </a:lnTo>
                  <a:lnTo>
                    <a:pt x="3420" y="345"/>
                  </a:lnTo>
                  <a:lnTo>
                    <a:pt x="3414" y="330"/>
                  </a:lnTo>
                  <a:lnTo>
                    <a:pt x="3407" y="312"/>
                  </a:lnTo>
                  <a:lnTo>
                    <a:pt x="3402" y="297"/>
                  </a:lnTo>
                  <a:lnTo>
                    <a:pt x="3397" y="281"/>
                  </a:lnTo>
                  <a:lnTo>
                    <a:pt x="3392" y="267"/>
                  </a:lnTo>
                  <a:lnTo>
                    <a:pt x="3386" y="251"/>
                  </a:lnTo>
                  <a:lnTo>
                    <a:pt x="3383" y="239"/>
                  </a:lnTo>
                  <a:lnTo>
                    <a:pt x="3379" y="229"/>
                  </a:lnTo>
                  <a:lnTo>
                    <a:pt x="3376" y="218"/>
                  </a:lnTo>
                  <a:lnTo>
                    <a:pt x="3371" y="206"/>
                  </a:lnTo>
                  <a:lnTo>
                    <a:pt x="3367" y="197"/>
                  </a:lnTo>
                  <a:lnTo>
                    <a:pt x="3364" y="187"/>
                  </a:lnTo>
                  <a:lnTo>
                    <a:pt x="3362" y="182"/>
                  </a:lnTo>
                  <a:lnTo>
                    <a:pt x="3357" y="169"/>
                  </a:lnTo>
                  <a:lnTo>
                    <a:pt x="3357" y="164"/>
                  </a:lnTo>
                  <a:close/>
                </a:path>
              </a:pathLst>
            </a:custGeom>
            <a:solidFill>
              <a:srgbClr val="52AB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9" name="Freeform 1195"/>
            <p:cNvSpPr>
              <a:spLocks/>
            </p:cNvSpPr>
            <p:nvPr/>
          </p:nvSpPr>
          <p:spPr bwMode="auto">
            <a:xfrm>
              <a:off x="7814" y="3983"/>
              <a:ext cx="1645" cy="65"/>
            </a:xfrm>
            <a:custGeom>
              <a:avLst/>
              <a:gdLst>
                <a:gd name="T0" fmla="*/ 3125 w 3291"/>
                <a:gd name="T1" fmla="*/ 129 h 129"/>
                <a:gd name="T2" fmla="*/ 3080 w 3291"/>
                <a:gd name="T3" fmla="*/ 129 h 129"/>
                <a:gd name="T4" fmla="*/ 3006 w 3291"/>
                <a:gd name="T5" fmla="*/ 129 h 129"/>
                <a:gd name="T6" fmla="*/ 2900 w 3291"/>
                <a:gd name="T7" fmla="*/ 129 h 129"/>
                <a:gd name="T8" fmla="*/ 2769 w 3291"/>
                <a:gd name="T9" fmla="*/ 129 h 129"/>
                <a:gd name="T10" fmla="*/ 2618 w 3291"/>
                <a:gd name="T11" fmla="*/ 129 h 129"/>
                <a:gd name="T12" fmla="*/ 2449 w 3291"/>
                <a:gd name="T13" fmla="*/ 129 h 129"/>
                <a:gd name="T14" fmla="*/ 2262 w 3291"/>
                <a:gd name="T15" fmla="*/ 129 h 129"/>
                <a:gd name="T16" fmla="*/ 2069 w 3291"/>
                <a:gd name="T17" fmla="*/ 129 h 129"/>
                <a:gd name="T18" fmla="*/ 1865 w 3291"/>
                <a:gd name="T19" fmla="*/ 129 h 129"/>
                <a:gd name="T20" fmla="*/ 1661 w 3291"/>
                <a:gd name="T21" fmla="*/ 129 h 129"/>
                <a:gd name="T22" fmla="*/ 1453 w 3291"/>
                <a:gd name="T23" fmla="*/ 129 h 129"/>
                <a:gd name="T24" fmla="*/ 1249 w 3291"/>
                <a:gd name="T25" fmla="*/ 129 h 129"/>
                <a:gd name="T26" fmla="*/ 1056 w 3291"/>
                <a:gd name="T27" fmla="*/ 129 h 129"/>
                <a:gd name="T28" fmla="*/ 873 w 3291"/>
                <a:gd name="T29" fmla="*/ 129 h 129"/>
                <a:gd name="T30" fmla="*/ 702 w 3291"/>
                <a:gd name="T31" fmla="*/ 129 h 129"/>
                <a:gd name="T32" fmla="*/ 552 w 3291"/>
                <a:gd name="T33" fmla="*/ 129 h 129"/>
                <a:gd name="T34" fmla="*/ 422 w 3291"/>
                <a:gd name="T35" fmla="*/ 129 h 129"/>
                <a:gd name="T36" fmla="*/ 319 w 3291"/>
                <a:gd name="T37" fmla="*/ 129 h 129"/>
                <a:gd name="T38" fmla="*/ 242 w 3291"/>
                <a:gd name="T39" fmla="*/ 129 h 129"/>
                <a:gd name="T40" fmla="*/ 200 w 3291"/>
                <a:gd name="T41" fmla="*/ 129 h 129"/>
                <a:gd name="T42" fmla="*/ 179 w 3291"/>
                <a:gd name="T43" fmla="*/ 128 h 129"/>
                <a:gd name="T44" fmla="*/ 143 w 3291"/>
                <a:gd name="T45" fmla="*/ 121 h 129"/>
                <a:gd name="T46" fmla="*/ 111 w 3291"/>
                <a:gd name="T47" fmla="*/ 107 h 129"/>
                <a:gd name="T48" fmla="*/ 85 w 3291"/>
                <a:gd name="T49" fmla="*/ 93 h 129"/>
                <a:gd name="T50" fmla="*/ 66 w 3291"/>
                <a:gd name="T51" fmla="*/ 79 h 129"/>
                <a:gd name="T52" fmla="*/ 14 w 3291"/>
                <a:gd name="T53" fmla="*/ 0 h 129"/>
                <a:gd name="T54" fmla="*/ 83 w 3291"/>
                <a:gd name="T55" fmla="*/ 0 h 129"/>
                <a:gd name="T56" fmla="*/ 179 w 3291"/>
                <a:gd name="T57" fmla="*/ 0 h 129"/>
                <a:gd name="T58" fmla="*/ 298 w 3291"/>
                <a:gd name="T59" fmla="*/ 0 h 129"/>
                <a:gd name="T60" fmla="*/ 437 w 3291"/>
                <a:gd name="T61" fmla="*/ 0 h 129"/>
                <a:gd name="T62" fmla="*/ 599 w 3291"/>
                <a:gd name="T63" fmla="*/ 2 h 129"/>
                <a:gd name="T64" fmla="*/ 770 w 3291"/>
                <a:gd name="T65" fmla="*/ 2 h 129"/>
                <a:gd name="T66" fmla="*/ 958 w 3291"/>
                <a:gd name="T67" fmla="*/ 2 h 129"/>
                <a:gd name="T68" fmla="*/ 1154 w 3291"/>
                <a:gd name="T69" fmla="*/ 4 h 129"/>
                <a:gd name="T70" fmla="*/ 1358 w 3291"/>
                <a:gd name="T71" fmla="*/ 6 h 129"/>
                <a:gd name="T72" fmla="*/ 1565 w 3291"/>
                <a:gd name="T73" fmla="*/ 6 h 129"/>
                <a:gd name="T74" fmla="*/ 1772 w 3291"/>
                <a:gd name="T75" fmla="*/ 7 h 129"/>
                <a:gd name="T76" fmla="*/ 1976 w 3291"/>
                <a:gd name="T77" fmla="*/ 7 h 129"/>
                <a:gd name="T78" fmla="*/ 2180 w 3291"/>
                <a:gd name="T79" fmla="*/ 9 h 129"/>
                <a:gd name="T80" fmla="*/ 2372 w 3291"/>
                <a:gd name="T81" fmla="*/ 9 h 129"/>
                <a:gd name="T82" fmla="*/ 2557 w 3291"/>
                <a:gd name="T83" fmla="*/ 9 h 129"/>
                <a:gd name="T84" fmla="*/ 2728 w 3291"/>
                <a:gd name="T85" fmla="*/ 11 h 129"/>
                <a:gd name="T86" fmla="*/ 2883 w 3291"/>
                <a:gd name="T87" fmla="*/ 11 h 129"/>
                <a:gd name="T88" fmla="*/ 3019 w 3291"/>
                <a:gd name="T89" fmla="*/ 11 h 129"/>
                <a:gd name="T90" fmla="*/ 3135 w 3291"/>
                <a:gd name="T91" fmla="*/ 11 h 129"/>
                <a:gd name="T92" fmla="*/ 3224 w 3291"/>
                <a:gd name="T93" fmla="*/ 11 h 129"/>
                <a:gd name="T94" fmla="*/ 3291 w 3291"/>
                <a:gd name="T95" fmla="*/ 11 h 129"/>
                <a:gd name="T96" fmla="*/ 3268 w 3291"/>
                <a:gd name="T97" fmla="*/ 35 h 129"/>
                <a:gd name="T98" fmla="*/ 3238 w 3291"/>
                <a:gd name="T99" fmla="*/ 61 h 129"/>
                <a:gd name="T100" fmla="*/ 3205 w 3291"/>
                <a:gd name="T101" fmla="*/ 88 h 129"/>
                <a:gd name="T102" fmla="*/ 3172 w 3291"/>
                <a:gd name="T103" fmla="*/ 108 h 129"/>
                <a:gd name="T104" fmla="*/ 3141 w 3291"/>
                <a:gd name="T105"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91" h="129">
                  <a:moveTo>
                    <a:pt x="3135" y="129"/>
                  </a:moveTo>
                  <a:lnTo>
                    <a:pt x="3130" y="129"/>
                  </a:lnTo>
                  <a:lnTo>
                    <a:pt x="3125" y="129"/>
                  </a:lnTo>
                  <a:lnTo>
                    <a:pt x="3113" y="129"/>
                  </a:lnTo>
                  <a:lnTo>
                    <a:pt x="3099" y="129"/>
                  </a:lnTo>
                  <a:lnTo>
                    <a:pt x="3080" y="129"/>
                  </a:lnTo>
                  <a:lnTo>
                    <a:pt x="3059" y="129"/>
                  </a:lnTo>
                  <a:lnTo>
                    <a:pt x="3033" y="129"/>
                  </a:lnTo>
                  <a:lnTo>
                    <a:pt x="3006" y="129"/>
                  </a:lnTo>
                  <a:lnTo>
                    <a:pt x="2973" y="129"/>
                  </a:lnTo>
                  <a:lnTo>
                    <a:pt x="2938" y="129"/>
                  </a:lnTo>
                  <a:lnTo>
                    <a:pt x="2900" y="129"/>
                  </a:lnTo>
                  <a:lnTo>
                    <a:pt x="2860" y="129"/>
                  </a:lnTo>
                  <a:lnTo>
                    <a:pt x="2815" y="129"/>
                  </a:lnTo>
                  <a:lnTo>
                    <a:pt x="2769" y="129"/>
                  </a:lnTo>
                  <a:lnTo>
                    <a:pt x="2721" y="129"/>
                  </a:lnTo>
                  <a:lnTo>
                    <a:pt x="2672" y="129"/>
                  </a:lnTo>
                  <a:lnTo>
                    <a:pt x="2618" y="129"/>
                  </a:lnTo>
                  <a:lnTo>
                    <a:pt x="2562" y="129"/>
                  </a:lnTo>
                  <a:lnTo>
                    <a:pt x="2504" y="129"/>
                  </a:lnTo>
                  <a:lnTo>
                    <a:pt x="2449" y="129"/>
                  </a:lnTo>
                  <a:lnTo>
                    <a:pt x="2386" y="129"/>
                  </a:lnTo>
                  <a:lnTo>
                    <a:pt x="2325" y="129"/>
                  </a:lnTo>
                  <a:lnTo>
                    <a:pt x="2262" y="129"/>
                  </a:lnTo>
                  <a:lnTo>
                    <a:pt x="2199" y="129"/>
                  </a:lnTo>
                  <a:lnTo>
                    <a:pt x="2133" y="129"/>
                  </a:lnTo>
                  <a:lnTo>
                    <a:pt x="2069" y="129"/>
                  </a:lnTo>
                  <a:lnTo>
                    <a:pt x="2001" y="129"/>
                  </a:lnTo>
                  <a:lnTo>
                    <a:pt x="1934" y="129"/>
                  </a:lnTo>
                  <a:lnTo>
                    <a:pt x="1865" y="129"/>
                  </a:lnTo>
                  <a:lnTo>
                    <a:pt x="1797" y="129"/>
                  </a:lnTo>
                  <a:lnTo>
                    <a:pt x="1729" y="129"/>
                  </a:lnTo>
                  <a:lnTo>
                    <a:pt x="1661" y="129"/>
                  </a:lnTo>
                  <a:lnTo>
                    <a:pt x="1591" y="129"/>
                  </a:lnTo>
                  <a:lnTo>
                    <a:pt x="1521" y="129"/>
                  </a:lnTo>
                  <a:lnTo>
                    <a:pt x="1453" y="129"/>
                  </a:lnTo>
                  <a:lnTo>
                    <a:pt x="1385" y="129"/>
                  </a:lnTo>
                  <a:lnTo>
                    <a:pt x="1317" y="129"/>
                  </a:lnTo>
                  <a:lnTo>
                    <a:pt x="1249" y="129"/>
                  </a:lnTo>
                  <a:lnTo>
                    <a:pt x="1183" y="129"/>
                  </a:lnTo>
                  <a:lnTo>
                    <a:pt x="1120" y="129"/>
                  </a:lnTo>
                  <a:lnTo>
                    <a:pt x="1056" y="129"/>
                  </a:lnTo>
                  <a:lnTo>
                    <a:pt x="993" y="129"/>
                  </a:lnTo>
                  <a:lnTo>
                    <a:pt x="931" y="129"/>
                  </a:lnTo>
                  <a:lnTo>
                    <a:pt x="873" y="129"/>
                  </a:lnTo>
                  <a:lnTo>
                    <a:pt x="814" y="129"/>
                  </a:lnTo>
                  <a:lnTo>
                    <a:pt x="758" y="129"/>
                  </a:lnTo>
                  <a:lnTo>
                    <a:pt x="702" y="129"/>
                  </a:lnTo>
                  <a:lnTo>
                    <a:pt x="652" y="129"/>
                  </a:lnTo>
                  <a:lnTo>
                    <a:pt x="599" y="129"/>
                  </a:lnTo>
                  <a:lnTo>
                    <a:pt x="552" y="129"/>
                  </a:lnTo>
                  <a:lnTo>
                    <a:pt x="505" y="129"/>
                  </a:lnTo>
                  <a:lnTo>
                    <a:pt x="463" y="129"/>
                  </a:lnTo>
                  <a:lnTo>
                    <a:pt x="422" y="129"/>
                  </a:lnTo>
                  <a:lnTo>
                    <a:pt x="385" y="129"/>
                  </a:lnTo>
                  <a:lnTo>
                    <a:pt x="348" y="129"/>
                  </a:lnTo>
                  <a:lnTo>
                    <a:pt x="319" y="129"/>
                  </a:lnTo>
                  <a:lnTo>
                    <a:pt x="289" y="129"/>
                  </a:lnTo>
                  <a:lnTo>
                    <a:pt x="265" y="129"/>
                  </a:lnTo>
                  <a:lnTo>
                    <a:pt x="242" y="129"/>
                  </a:lnTo>
                  <a:lnTo>
                    <a:pt x="225" y="129"/>
                  </a:lnTo>
                  <a:lnTo>
                    <a:pt x="209" y="129"/>
                  </a:lnTo>
                  <a:lnTo>
                    <a:pt x="200" y="129"/>
                  </a:lnTo>
                  <a:lnTo>
                    <a:pt x="193" y="129"/>
                  </a:lnTo>
                  <a:lnTo>
                    <a:pt x="193" y="129"/>
                  </a:lnTo>
                  <a:lnTo>
                    <a:pt x="179" y="128"/>
                  </a:lnTo>
                  <a:lnTo>
                    <a:pt x="167" y="126"/>
                  </a:lnTo>
                  <a:lnTo>
                    <a:pt x="153" y="122"/>
                  </a:lnTo>
                  <a:lnTo>
                    <a:pt x="143" y="121"/>
                  </a:lnTo>
                  <a:lnTo>
                    <a:pt x="132" y="115"/>
                  </a:lnTo>
                  <a:lnTo>
                    <a:pt x="122" y="112"/>
                  </a:lnTo>
                  <a:lnTo>
                    <a:pt x="111" y="107"/>
                  </a:lnTo>
                  <a:lnTo>
                    <a:pt x="103" y="103"/>
                  </a:lnTo>
                  <a:lnTo>
                    <a:pt x="92" y="98"/>
                  </a:lnTo>
                  <a:lnTo>
                    <a:pt x="85" y="93"/>
                  </a:lnTo>
                  <a:lnTo>
                    <a:pt x="80" y="88"/>
                  </a:lnTo>
                  <a:lnTo>
                    <a:pt x="75" y="84"/>
                  </a:lnTo>
                  <a:lnTo>
                    <a:pt x="66" y="79"/>
                  </a:lnTo>
                  <a:lnTo>
                    <a:pt x="64" y="77"/>
                  </a:lnTo>
                  <a:lnTo>
                    <a:pt x="0" y="0"/>
                  </a:lnTo>
                  <a:lnTo>
                    <a:pt x="14" y="0"/>
                  </a:lnTo>
                  <a:lnTo>
                    <a:pt x="35" y="0"/>
                  </a:lnTo>
                  <a:lnTo>
                    <a:pt x="56" y="0"/>
                  </a:lnTo>
                  <a:lnTo>
                    <a:pt x="83" y="0"/>
                  </a:lnTo>
                  <a:lnTo>
                    <a:pt x="111" y="0"/>
                  </a:lnTo>
                  <a:lnTo>
                    <a:pt x="144" y="0"/>
                  </a:lnTo>
                  <a:lnTo>
                    <a:pt x="179" y="0"/>
                  </a:lnTo>
                  <a:lnTo>
                    <a:pt x="218" y="0"/>
                  </a:lnTo>
                  <a:lnTo>
                    <a:pt x="256" y="0"/>
                  </a:lnTo>
                  <a:lnTo>
                    <a:pt x="298" y="0"/>
                  </a:lnTo>
                  <a:lnTo>
                    <a:pt x="343" y="0"/>
                  </a:lnTo>
                  <a:lnTo>
                    <a:pt x="390" y="0"/>
                  </a:lnTo>
                  <a:lnTo>
                    <a:pt x="437" y="0"/>
                  </a:lnTo>
                  <a:lnTo>
                    <a:pt x="490" y="0"/>
                  </a:lnTo>
                  <a:lnTo>
                    <a:pt x="542" y="0"/>
                  </a:lnTo>
                  <a:lnTo>
                    <a:pt x="599" y="2"/>
                  </a:lnTo>
                  <a:lnTo>
                    <a:pt x="653" y="2"/>
                  </a:lnTo>
                  <a:lnTo>
                    <a:pt x="713" y="2"/>
                  </a:lnTo>
                  <a:lnTo>
                    <a:pt x="770" y="2"/>
                  </a:lnTo>
                  <a:lnTo>
                    <a:pt x="833" y="2"/>
                  </a:lnTo>
                  <a:lnTo>
                    <a:pt x="894" y="2"/>
                  </a:lnTo>
                  <a:lnTo>
                    <a:pt x="958" y="2"/>
                  </a:lnTo>
                  <a:lnTo>
                    <a:pt x="1021" y="2"/>
                  </a:lnTo>
                  <a:lnTo>
                    <a:pt x="1089" y="4"/>
                  </a:lnTo>
                  <a:lnTo>
                    <a:pt x="1154" y="4"/>
                  </a:lnTo>
                  <a:lnTo>
                    <a:pt x="1222" y="4"/>
                  </a:lnTo>
                  <a:lnTo>
                    <a:pt x="1290" y="4"/>
                  </a:lnTo>
                  <a:lnTo>
                    <a:pt x="1358" y="6"/>
                  </a:lnTo>
                  <a:lnTo>
                    <a:pt x="1426" y="6"/>
                  </a:lnTo>
                  <a:lnTo>
                    <a:pt x="1495" y="6"/>
                  </a:lnTo>
                  <a:lnTo>
                    <a:pt x="1565" y="6"/>
                  </a:lnTo>
                  <a:lnTo>
                    <a:pt x="1635" y="7"/>
                  </a:lnTo>
                  <a:lnTo>
                    <a:pt x="1703" y="7"/>
                  </a:lnTo>
                  <a:lnTo>
                    <a:pt x="1772" y="7"/>
                  </a:lnTo>
                  <a:lnTo>
                    <a:pt x="1840" y="7"/>
                  </a:lnTo>
                  <a:lnTo>
                    <a:pt x="1910" y="7"/>
                  </a:lnTo>
                  <a:lnTo>
                    <a:pt x="1976" y="7"/>
                  </a:lnTo>
                  <a:lnTo>
                    <a:pt x="2044" y="7"/>
                  </a:lnTo>
                  <a:lnTo>
                    <a:pt x="2112" y="7"/>
                  </a:lnTo>
                  <a:lnTo>
                    <a:pt x="2180" y="9"/>
                  </a:lnTo>
                  <a:lnTo>
                    <a:pt x="2245" y="9"/>
                  </a:lnTo>
                  <a:lnTo>
                    <a:pt x="2309" y="9"/>
                  </a:lnTo>
                  <a:lnTo>
                    <a:pt x="2372" y="9"/>
                  </a:lnTo>
                  <a:lnTo>
                    <a:pt x="2436" y="9"/>
                  </a:lnTo>
                  <a:lnTo>
                    <a:pt x="2496" y="9"/>
                  </a:lnTo>
                  <a:lnTo>
                    <a:pt x="2557" y="9"/>
                  </a:lnTo>
                  <a:lnTo>
                    <a:pt x="2614" y="9"/>
                  </a:lnTo>
                  <a:lnTo>
                    <a:pt x="2674" y="11"/>
                  </a:lnTo>
                  <a:lnTo>
                    <a:pt x="2728" y="11"/>
                  </a:lnTo>
                  <a:lnTo>
                    <a:pt x="2782" y="11"/>
                  </a:lnTo>
                  <a:lnTo>
                    <a:pt x="2832" y="11"/>
                  </a:lnTo>
                  <a:lnTo>
                    <a:pt x="2883" y="11"/>
                  </a:lnTo>
                  <a:lnTo>
                    <a:pt x="2930" y="11"/>
                  </a:lnTo>
                  <a:lnTo>
                    <a:pt x="2977" y="11"/>
                  </a:lnTo>
                  <a:lnTo>
                    <a:pt x="3019" y="11"/>
                  </a:lnTo>
                  <a:lnTo>
                    <a:pt x="3062" y="11"/>
                  </a:lnTo>
                  <a:lnTo>
                    <a:pt x="3099" y="11"/>
                  </a:lnTo>
                  <a:lnTo>
                    <a:pt x="3135" y="11"/>
                  </a:lnTo>
                  <a:lnTo>
                    <a:pt x="3167" y="11"/>
                  </a:lnTo>
                  <a:lnTo>
                    <a:pt x="3198" y="11"/>
                  </a:lnTo>
                  <a:lnTo>
                    <a:pt x="3224" y="11"/>
                  </a:lnTo>
                  <a:lnTo>
                    <a:pt x="3249" y="11"/>
                  </a:lnTo>
                  <a:lnTo>
                    <a:pt x="3270" y="11"/>
                  </a:lnTo>
                  <a:lnTo>
                    <a:pt x="3291" y="11"/>
                  </a:lnTo>
                  <a:lnTo>
                    <a:pt x="3284" y="18"/>
                  </a:lnTo>
                  <a:lnTo>
                    <a:pt x="3277" y="27"/>
                  </a:lnTo>
                  <a:lnTo>
                    <a:pt x="3268" y="35"/>
                  </a:lnTo>
                  <a:lnTo>
                    <a:pt x="3259" y="46"/>
                  </a:lnTo>
                  <a:lnTo>
                    <a:pt x="3249" y="53"/>
                  </a:lnTo>
                  <a:lnTo>
                    <a:pt x="3238" y="61"/>
                  </a:lnTo>
                  <a:lnTo>
                    <a:pt x="3228" y="70"/>
                  </a:lnTo>
                  <a:lnTo>
                    <a:pt x="3217" y="81"/>
                  </a:lnTo>
                  <a:lnTo>
                    <a:pt x="3205" y="88"/>
                  </a:lnTo>
                  <a:lnTo>
                    <a:pt x="3193" y="94"/>
                  </a:lnTo>
                  <a:lnTo>
                    <a:pt x="3182" y="101"/>
                  </a:lnTo>
                  <a:lnTo>
                    <a:pt x="3172" y="108"/>
                  </a:lnTo>
                  <a:lnTo>
                    <a:pt x="3162" y="114"/>
                  </a:lnTo>
                  <a:lnTo>
                    <a:pt x="3151" y="119"/>
                  </a:lnTo>
                  <a:lnTo>
                    <a:pt x="3141" y="124"/>
                  </a:lnTo>
                  <a:lnTo>
                    <a:pt x="3135" y="129"/>
                  </a:lnTo>
                  <a:close/>
                </a:path>
              </a:pathLst>
            </a:custGeom>
            <a:solidFill>
              <a:srgbClr val="A3C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0" name="Freeform 1196"/>
            <p:cNvSpPr>
              <a:spLocks/>
            </p:cNvSpPr>
            <p:nvPr/>
          </p:nvSpPr>
          <p:spPr bwMode="auto">
            <a:xfrm>
              <a:off x="7726" y="3343"/>
              <a:ext cx="1817" cy="631"/>
            </a:xfrm>
            <a:custGeom>
              <a:avLst/>
              <a:gdLst>
                <a:gd name="T0" fmla="*/ 3575 w 3634"/>
                <a:gd name="T1" fmla="*/ 1240 h 1263"/>
                <a:gd name="T2" fmla="*/ 3510 w 3634"/>
                <a:gd name="T3" fmla="*/ 1259 h 1263"/>
                <a:gd name="T4" fmla="*/ 3475 w 3634"/>
                <a:gd name="T5" fmla="*/ 1263 h 1263"/>
                <a:gd name="T6" fmla="*/ 3383 w 3634"/>
                <a:gd name="T7" fmla="*/ 1263 h 1263"/>
                <a:gd name="T8" fmla="*/ 3236 w 3634"/>
                <a:gd name="T9" fmla="*/ 1263 h 1263"/>
                <a:gd name="T10" fmla="*/ 3041 w 3634"/>
                <a:gd name="T11" fmla="*/ 1263 h 1263"/>
                <a:gd name="T12" fmla="*/ 2808 w 3634"/>
                <a:gd name="T13" fmla="*/ 1261 h 1263"/>
                <a:gd name="T14" fmla="*/ 2538 w 3634"/>
                <a:gd name="T15" fmla="*/ 1261 h 1263"/>
                <a:gd name="T16" fmla="*/ 2243 w 3634"/>
                <a:gd name="T17" fmla="*/ 1261 h 1263"/>
                <a:gd name="T18" fmla="*/ 1929 w 3634"/>
                <a:gd name="T19" fmla="*/ 1259 h 1263"/>
                <a:gd name="T20" fmla="*/ 1607 w 3634"/>
                <a:gd name="T21" fmla="*/ 1258 h 1263"/>
                <a:gd name="T22" fmla="*/ 1277 w 3634"/>
                <a:gd name="T23" fmla="*/ 1258 h 1263"/>
                <a:gd name="T24" fmla="*/ 955 w 3634"/>
                <a:gd name="T25" fmla="*/ 1256 h 1263"/>
                <a:gd name="T26" fmla="*/ 645 w 3634"/>
                <a:gd name="T27" fmla="*/ 1254 h 1263"/>
                <a:gd name="T28" fmla="*/ 357 w 3634"/>
                <a:gd name="T29" fmla="*/ 1254 h 1263"/>
                <a:gd name="T30" fmla="*/ 132 w 3634"/>
                <a:gd name="T31" fmla="*/ 1252 h 1263"/>
                <a:gd name="T32" fmla="*/ 78 w 3634"/>
                <a:gd name="T33" fmla="*/ 1249 h 1263"/>
                <a:gd name="T34" fmla="*/ 22 w 3634"/>
                <a:gd name="T35" fmla="*/ 1228 h 1263"/>
                <a:gd name="T36" fmla="*/ 3 w 3634"/>
                <a:gd name="T37" fmla="*/ 1169 h 1263"/>
                <a:gd name="T38" fmla="*/ 24 w 3634"/>
                <a:gd name="T39" fmla="*/ 1111 h 1263"/>
                <a:gd name="T40" fmla="*/ 49 w 3634"/>
                <a:gd name="T41" fmla="*/ 1054 h 1263"/>
                <a:gd name="T42" fmla="*/ 83 w 3634"/>
                <a:gd name="T43" fmla="*/ 981 h 1263"/>
                <a:gd name="T44" fmla="*/ 125 w 3634"/>
                <a:gd name="T45" fmla="*/ 897 h 1263"/>
                <a:gd name="T46" fmla="*/ 171 w 3634"/>
                <a:gd name="T47" fmla="*/ 799 h 1263"/>
                <a:gd name="T48" fmla="*/ 221 w 3634"/>
                <a:gd name="T49" fmla="*/ 698 h 1263"/>
                <a:gd name="T50" fmla="*/ 273 w 3634"/>
                <a:gd name="T51" fmla="*/ 592 h 1263"/>
                <a:gd name="T52" fmla="*/ 326 w 3634"/>
                <a:gd name="T53" fmla="*/ 484 h 1263"/>
                <a:gd name="T54" fmla="*/ 378 w 3634"/>
                <a:gd name="T55" fmla="*/ 376 h 1263"/>
                <a:gd name="T56" fmla="*/ 430 w 3634"/>
                <a:gd name="T57" fmla="*/ 271 h 1263"/>
                <a:gd name="T58" fmla="*/ 479 w 3634"/>
                <a:gd name="T59" fmla="*/ 172 h 1263"/>
                <a:gd name="T60" fmla="*/ 526 w 3634"/>
                <a:gd name="T61" fmla="*/ 87 h 1263"/>
                <a:gd name="T62" fmla="*/ 577 w 3634"/>
                <a:gd name="T63" fmla="*/ 52 h 1263"/>
                <a:gd name="T64" fmla="*/ 645 w 3634"/>
                <a:gd name="T65" fmla="*/ 17 h 1263"/>
                <a:gd name="T66" fmla="*/ 707 w 3634"/>
                <a:gd name="T67" fmla="*/ 0 h 1263"/>
                <a:gd name="T68" fmla="*/ 744 w 3634"/>
                <a:gd name="T69" fmla="*/ 0 h 1263"/>
                <a:gd name="T70" fmla="*/ 845 w 3634"/>
                <a:gd name="T71" fmla="*/ 0 h 1263"/>
                <a:gd name="T72" fmla="*/ 1009 w 3634"/>
                <a:gd name="T73" fmla="*/ 0 h 1263"/>
                <a:gd name="T74" fmla="*/ 1223 w 3634"/>
                <a:gd name="T75" fmla="*/ 0 h 1263"/>
                <a:gd name="T76" fmla="*/ 1476 w 3634"/>
                <a:gd name="T77" fmla="*/ 0 h 1263"/>
                <a:gd name="T78" fmla="*/ 1748 w 3634"/>
                <a:gd name="T79" fmla="*/ 0 h 1263"/>
                <a:gd name="T80" fmla="*/ 2029 w 3634"/>
                <a:gd name="T81" fmla="*/ 0 h 1263"/>
                <a:gd name="T82" fmla="*/ 2302 w 3634"/>
                <a:gd name="T83" fmla="*/ 0 h 1263"/>
                <a:gd name="T84" fmla="*/ 2558 w 3634"/>
                <a:gd name="T85" fmla="*/ 0 h 1263"/>
                <a:gd name="T86" fmla="*/ 2782 w 3634"/>
                <a:gd name="T87" fmla="*/ 0 h 1263"/>
                <a:gd name="T88" fmla="*/ 2959 w 3634"/>
                <a:gd name="T89" fmla="*/ 0 h 1263"/>
                <a:gd name="T90" fmla="*/ 3076 w 3634"/>
                <a:gd name="T91" fmla="*/ 0 h 1263"/>
                <a:gd name="T92" fmla="*/ 3121 w 3634"/>
                <a:gd name="T93" fmla="*/ 0 h 1263"/>
                <a:gd name="T94" fmla="*/ 3158 w 3634"/>
                <a:gd name="T95" fmla="*/ 15 h 1263"/>
                <a:gd name="T96" fmla="*/ 3231 w 3634"/>
                <a:gd name="T97" fmla="*/ 59 h 1263"/>
                <a:gd name="T98" fmla="*/ 3296 w 3634"/>
                <a:gd name="T99" fmla="*/ 130 h 1263"/>
                <a:gd name="T100" fmla="*/ 3317 w 3634"/>
                <a:gd name="T101" fmla="*/ 181 h 1263"/>
                <a:gd name="T102" fmla="*/ 3336 w 3634"/>
                <a:gd name="T103" fmla="*/ 237 h 1263"/>
                <a:gd name="T104" fmla="*/ 3364 w 3634"/>
                <a:gd name="T105" fmla="*/ 317 h 1263"/>
                <a:gd name="T106" fmla="*/ 3393 w 3634"/>
                <a:gd name="T107" fmla="*/ 407 h 1263"/>
                <a:gd name="T108" fmla="*/ 3428 w 3634"/>
                <a:gd name="T109" fmla="*/ 510 h 1263"/>
                <a:gd name="T110" fmla="*/ 3465 w 3634"/>
                <a:gd name="T111" fmla="*/ 618 h 1263"/>
                <a:gd name="T112" fmla="*/ 3500 w 3634"/>
                <a:gd name="T113" fmla="*/ 726 h 1263"/>
                <a:gd name="T114" fmla="*/ 3533 w 3634"/>
                <a:gd name="T115" fmla="*/ 827 h 1263"/>
                <a:gd name="T116" fmla="*/ 3566 w 3634"/>
                <a:gd name="T117" fmla="*/ 921 h 1263"/>
                <a:gd name="T118" fmla="*/ 3590 w 3634"/>
                <a:gd name="T119" fmla="*/ 1000 h 1263"/>
                <a:gd name="T120" fmla="*/ 3611 w 3634"/>
                <a:gd name="T121" fmla="*/ 1061 h 1263"/>
                <a:gd name="T122" fmla="*/ 3627 w 3634"/>
                <a:gd name="T123" fmla="*/ 1108 h 1263"/>
                <a:gd name="T124" fmla="*/ 3630 w 3634"/>
                <a:gd name="T125" fmla="*/ 1172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4" h="1263">
                  <a:moveTo>
                    <a:pt x="3620" y="1200"/>
                  </a:moveTo>
                  <a:lnTo>
                    <a:pt x="3609" y="1211"/>
                  </a:lnTo>
                  <a:lnTo>
                    <a:pt x="3601" y="1221"/>
                  </a:lnTo>
                  <a:lnTo>
                    <a:pt x="3589" y="1230"/>
                  </a:lnTo>
                  <a:lnTo>
                    <a:pt x="3575" y="1240"/>
                  </a:lnTo>
                  <a:lnTo>
                    <a:pt x="3557" y="1246"/>
                  </a:lnTo>
                  <a:lnTo>
                    <a:pt x="3541" y="1252"/>
                  </a:lnTo>
                  <a:lnTo>
                    <a:pt x="3531" y="1254"/>
                  </a:lnTo>
                  <a:lnTo>
                    <a:pt x="3521" y="1258"/>
                  </a:lnTo>
                  <a:lnTo>
                    <a:pt x="3510" y="1259"/>
                  </a:lnTo>
                  <a:lnTo>
                    <a:pt x="3501" y="1263"/>
                  </a:lnTo>
                  <a:lnTo>
                    <a:pt x="3496" y="1254"/>
                  </a:lnTo>
                  <a:lnTo>
                    <a:pt x="3487" y="1251"/>
                  </a:lnTo>
                  <a:lnTo>
                    <a:pt x="3479" y="1254"/>
                  </a:lnTo>
                  <a:lnTo>
                    <a:pt x="3475" y="1263"/>
                  </a:lnTo>
                  <a:lnTo>
                    <a:pt x="3461" y="1263"/>
                  </a:lnTo>
                  <a:lnTo>
                    <a:pt x="3446" y="1263"/>
                  </a:lnTo>
                  <a:lnTo>
                    <a:pt x="3426" y="1263"/>
                  </a:lnTo>
                  <a:lnTo>
                    <a:pt x="3407" y="1263"/>
                  </a:lnTo>
                  <a:lnTo>
                    <a:pt x="3383" y="1263"/>
                  </a:lnTo>
                  <a:lnTo>
                    <a:pt x="3358" y="1263"/>
                  </a:lnTo>
                  <a:lnTo>
                    <a:pt x="3331" y="1263"/>
                  </a:lnTo>
                  <a:lnTo>
                    <a:pt x="3303" y="1263"/>
                  </a:lnTo>
                  <a:lnTo>
                    <a:pt x="3270" y="1263"/>
                  </a:lnTo>
                  <a:lnTo>
                    <a:pt x="3236" y="1263"/>
                  </a:lnTo>
                  <a:lnTo>
                    <a:pt x="3200" y="1263"/>
                  </a:lnTo>
                  <a:lnTo>
                    <a:pt x="3165" y="1263"/>
                  </a:lnTo>
                  <a:lnTo>
                    <a:pt x="3125" y="1263"/>
                  </a:lnTo>
                  <a:lnTo>
                    <a:pt x="3085" y="1263"/>
                  </a:lnTo>
                  <a:lnTo>
                    <a:pt x="3041" y="1263"/>
                  </a:lnTo>
                  <a:lnTo>
                    <a:pt x="2999" y="1263"/>
                  </a:lnTo>
                  <a:lnTo>
                    <a:pt x="2952" y="1261"/>
                  </a:lnTo>
                  <a:lnTo>
                    <a:pt x="2905" y="1261"/>
                  </a:lnTo>
                  <a:lnTo>
                    <a:pt x="2856" y="1261"/>
                  </a:lnTo>
                  <a:lnTo>
                    <a:pt x="2808" y="1261"/>
                  </a:lnTo>
                  <a:lnTo>
                    <a:pt x="2755" y="1261"/>
                  </a:lnTo>
                  <a:lnTo>
                    <a:pt x="2703" y="1261"/>
                  </a:lnTo>
                  <a:lnTo>
                    <a:pt x="2649" y="1261"/>
                  </a:lnTo>
                  <a:lnTo>
                    <a:pt x="2595" y="1261"/>
                  </a:lnTo>
                  <a:lnTo>
                    <a:pt x="2538" y="1261"/>
                  </a:lnTo>
                  <a:lnTo>
                    <a:pt x="2480" y="1261"/>
                  </a:lnTo>
                  <a:lnTo>
                    <a:pt x="2421" y="1261"/>
                  </a:lnTo>
                  <a:lnTo>
                    <a:pt x="2363" y="1261"/>
                  </a:lnTo>
                  <a:lnTo>
                    <a:pt x="2302" y="1261"/>
                  </a:lnTo>
                  <a:lnTo>
                    <a:pt x="2243" y="1261"/>
                  </a:lnTo>
                  <a:lnTo>
                    <a:pt x="2182" y="1261"/>
                  </a:lnTo>
                  <a:lnTo>
                    <a:pt x="2121" y="1261"/>
                  </a:lnTo>
                  <a:lnTo>
                    <a:pt x="2056" y="1259"/>
                  </a:lnTo>
                  <a:lnTo>
                    <a:pt x="1994" y="1259"/>
                  </a:lnTo>
                  <a:lnTo>
                    <a:pt x="1929" y="1259"/>
                  </a:lnTo>
                  <a:lnTo>
                    <a:pt x="1866" y="1259"/>
                  </a:lnTo>
                  <a:lnTo>
                    <a:pt x="1800" y="1258"/>
                  </a:lnTo>
                  <a:lnTo>
                    <a:pt x="1736" y="1258"/>
                  </a:lnTo>
                  <a:lnTo>
                    <a:pt x="1671" y="1258"/>
                  </a:lnTo>
                  <a:lnTo>
                    <a:pt x="1607" y="1258"/>
                  </a:lnTo>
                  <a:lnTo>
                    <a:pt x="1541" y="1258"/>
                  </a:lnTo>
                  <a:lnTo>
                    <a:pt x="1474" y="1258"/>
                  </a:lnTo>
                  <a:lnTo>
                    <a:pt x="1408" y="1258"/>
                  </a:lnTo>
                  <a:lnTo>
                    <a:pt x="1344" y="1258"/>
                  </a:lnTo>
                  <a:lnTo>
                    <a:pt x="1277" y="1258"/>
                  </a:lnTo>
                  <a:lnTo>
                    <a:pt x="1213" y="1258"/>
                  </a:lnTo>
                  <a:lnTo>
                    <a:pt x="1148" y="1258"/>
                  </a:lnTo>
                  <a:lnTo>
                    <a:pt x="1086" y="1258"/>
                  </a:lnTo>
                  <a:lnTo>
                    <a:pt x="1019" y="1256"/>
                  </a:lnTo>
                  <a:lnTo>
                    <a:pt x="955" y="1256"/>
                  </a:lnTo>
                  <a:lnTo>
                    <a:pt x="892" y="1256"/>
                  </a:lnTo>
                  <a:lnTo>
                    <a:pt x="831" y="1256"/>
                  </a:lnTo>
                  <a:lnTo>
                    <a:pt x="768" y="1254"/>
                  </a:lnTo>
                  <a:lnTo>
                    <a:pt x="706" y="1254"/>
                  </a:lnTo>
                  <a:lnTo>
                    <a:pt x="645" y="1254"/>
                  </a:lnTo>
                  <a:lnTo>
                    <a:pt x="587" y="1254"/>
                  </a:lnTo>
                  <a:lnTo>
                    <a:pt x="526" y="1254"/>
                  </a:lnTo>
                  <a:lnTo>
                    <a:pt x="469" y="1254"/>
                  </a:lnTo>
                  <a:lnTo>
                    <a:pt x="411" y="1254"/>
                  </a:lnTo>
                  <a:lnTo>
                    <a:pt x="357" y="1254"/>
                  </a:lnTo>
                  <a:lnTo>
                    <a:pt x="301" y="1254"/>
                  </a:lnTo>
                  <a:lnTo>
                    <a:pt x="249" y="1254"/>
                  </a:lnTo>
                  <a:lnTo>
                    <a:pt x="195" y="1254"/>
                  </a:lnTo>
                  <a:lnTo>
                    <a:pt x="146" y="1254"/>
                  </a:lnTo>
                  <a:lnTo>
                    <a:pt x="132" y="1252"/>
                  </a:lnTo>
                  <a:lnTo>
                    <a:pt x="116" y="1252"/>
                  </a:lnTo>
                  <a:lnTo>
                    <a:pt x="106" y="1251"/>
                  </a:lnTo>
                  <a:lnTo>
                    <a:pt x="97" y="1251"/>
                  </a:lnTo>
                  <a:lnTo>
                    <a:pt x="87" y="1249"/>
                  </a:lnTo>
                  <a:lnTo>
                    <a:pt x="78" y="1249"/>
                  </a:lnTo>
                  <a:lnTo>
                    <a:pt x="68" y="1246"/>
                  </a:lnTo>
                  <a:lnTo>
                    <a:pt x="57" y="1242"/>
                  </a:lnTo>
                  <a:lnTo>
                    <a:pt x="49" y="1239"/>
                  </a:lnTo>
                  <a:lnTo>
                    <a:pt x="40" y="1237"/>
                  </a:lnTo>
                  <a:lnTo>
                    <a:pt x="22" y="1228"/>
                  </a:lnTo>
                  <a:lnTo>
                    <a:pt x="12" y="1218"/>
                  </a:lnTo>
                  <a:lnTo>
                    <a:pt x="3" y="1202"/>
                  </a:lnTo>
                  <a:lnTo>
                    <a:pt x="0" y="1186"/>
                  </a:lnTo>
                  <a:lnTo>
                    <a:pt x="0" y="1178"/>
                  </a:lnTo>
                  <a:lnTo>
                    <a:pt x="3" y="1169"/>
                  </a:lnTo>
                  <a:lnTo>
                    <a:pt x="3" y="1160"/>
                  </a:lnTo>
                  <a:lnTo>
                    <a:pt x="7" y="1151"/>
                  </a:lnTo>
                  <a:lnTo>
                    <a:pt x="12" y="1137"/>
                  </a:lnTo>
                  <a:lnTo>
                    <a:pt x="21" y="1122"/>
                  </a:lnTo>
                  <a:lnTo>
                    <a:pt x="24" y="1111"/>
                  </a:lnTo>
                  <a:lnTo>
                    <a:pt x="28" y="1101"/>
                  </a:lnTo>
                  <a:lnTo>
                    <a:pt x="33" y="1090"/>
                  </a:lnTo>
                  <a:lnTo>
                    <a:pt x="38" y="1080"/>
                  </a:lnTo>
                  <a:lnTo>
                    <a:pt x="43" y="1066"/>
                  </a:lnTo>
                  <a:lnTo>
                    <a:pt x="49" y="1054"/>
                  </a:lnTo>
                  <a:lnTo>
                    <a:pt x="55" y="1040"/>
                  </a:lnTo>
                  <a:lnTo>
                    <a:pt x="64" y="1028"/>
                  </a:lnTo>
                  <a:lnTo>
                    <a:pt x="69" y="1012"/>
                  </a:lnTo>
                  <a:lnTo>
                    <a:pt x="76" y="996"/>
                  </a:lnTo>
                  <a:lnTo>
                    <a:pt x="83" y="981"/>
                  </a:lnTo>
                  <a:lnTo>
                    <a:pt x="92" y="965"/>
                  </a:lnTo>
                  <a:lnTo>
                    <a:pt x="99" y="948"/>
                  </a:lnTo>
                  <a:lnTo>
                    <a:pt x="108" y="930"/>
                  </a:lnTo>
                  <a:lnTo>
                    <a:pt x="115" y="913"/>
                  </a:lnTo>
                  <a:lnTo>
                    <a:pt x="125" y="897"/>
                  </a:lnTo>
                  <a:lnTo>
                    <a:pt x="132" y="878"/>
                  </a:lnTo>
                  <a:lnTo>
                    <a:pt x="141" y="859"/>
                  </a:lnTo>
                  <a:lnTo>
                    <a:pt x="150" y="839"/>
                  </a:lnTo>
                  <a:lnTo>
                    <a:pt x="160" y="820"/>
                  </a:lnTo>
                  <a:lnTo>
                    <a:pt x="171" y="799"/>
                  </a:lnTo>
                  <a:lnTo>
                    <a:pt x="181" y="780"/>
                  </a:lnTo>
                  <a:lnTo>
                    <a:pt x="191" y="761"/>
                  </a:lnTo>
                  <a:lnTo>
                    <a:pt x="202" y="742"/>
                  </a:lnTo>
                  <a:lnTo>
                    <a:pt x="211" y="719"/>
                  </a:lnTo>
                  <a:lnTo>
                    <a:pt x="221" y="698"/>
                  </a:lnTo>
                  <a:lnTo>
                    <a:pt x="232" y="677"/>
                  </a:lnTo>
                  <a:lnTo>
                    <a:pt x="242" y="656"/>
                  </a:lnTo>
                  <a:lnTo>
                    <a:pt x="252" y="634"/>
                  </a:lnTo>
                  <a:lnTo>
                    <a:pt x="263" y="613"/>
                  </a:lnTo>
                  <a:lnTo>
                    <a:pt x="273" y="592"/>
                  </a:lnTo>
                  <a:lnTo>
                    <a:pt x="284" y="571"/>
                  </a:lnTo>
                  <a:lnTo>
                    <a:pt x="294" y="548"/>
                  </a:lnTo>
                  <a:lnTo>
                    <a:pt x="305" y="526"/>
                  </a:lnTo>
                  <a:lnTo>
                    <a:pt x="315" y="505"/>
                  </a:lnTo>
                  <a:lnTo>
                    <a:pt x="326" y="484"/>
                  </a:lnTo>
                  <a:lnTo>
                    <a:pt x="336" y="461"/>
                  </a:lnTo>
                  <a:lnTo>
                    <a:pt x="347" y="440"/>
                  </a:lnTo>
                  <a:lnTo>
                    <a:pt x="357" y="419"/>
                  </a:lnTo>
                  <a:lnTo>
                    <a:pt x="369" y="399"/>
                  </a:lnTo>
                  <a:lnTo>
                    <a:pt x="378" y="376"/>
                  </a:lnTo>
                  <a:lnTo>
                    <a:pt x="388" y="355"/>
                  </a:lnTo>
                  <a:lnTo>
                    <a:pt x="399" y="334"/>
                  </a:lnTo>
                  <a:lnTo>
                    <a:pt x="409" y="313"/>
                  </a:lnTo>
                  <a:lnTo>
                    <a:pt x="420" y="292"/>
                  </a:lnTo>
                  <a:lnTo>
                    <a:pt x="430" y="271"/>
                  </a:lnTo>
                  <a:lnTo>
                    <a:pt x="441" y="250"/>
                  </a:lnTo>
                  <a:lnTo>
                    <a:pt x="451" y="231"/>
                  </a:lnTo>
                  <a:lnTo>
                    <a:pt x="460" y="210"/>
                  </a:lnTo>
                  <a:lnTo>
                    <a:pt x="470" y="191"/>
                  </a:lnTo>
                  <a:lnTo>
                    <a:pt x="479" y="172"/>
                  </a:lnTo>
                  <a:lnTo>
                    <a:pt x="489" y="155"/>
                  </a:lnTo>
                  <a:lnTo>
                    <a:pt x="498" y="135"/>
                  </a:lnTo>
                  <a:lnTo>
                    <a:pt x="507" y="118"/>
                  </a:lnTo>
                  <a:lnTo>
                    <a:pt x="516" y="102"/>
                  </a:lnTo>
                  <a:lnTo>
                    <a:pt x="526" y="87"/>
                  </a:lnTo>
                  <a:lnTo>
                    <a:pt x="531" y="80"/>
                  </a:lnTo>
                  <a:lnTo>
                    <a:pt x="542" y="74"/>
                  </a:lnTo>
                  <a:lnTo>
                    <a:pt x="552" y="67"/>
                  </a:lnTo>
                  <a:lnTo>
                    <a:pt x="564" y="61"/>
                  </a:lnTo>
                  <a:lnTo>
                    <a:pt x="577" y="52"/>
                  </a:lnTo>
                  <a:lnTo>
                    <a:pt x="591" y="47"/>
                  </a:lnTo>
                  <a:lnTo>
                    <a:pt x="603" y="38"/>
                  </a:lnTo>
                  <a:lnTo>
                    <a:pt x="618" y="33"/>
                  </a:lnTo>
                  <a:lnTo>
                    <a:pt x="631" y="24"/>
                  </a:lnTo>
                  <a:lnTo>
                    <a:pt x="645" y="17"/>
                  </a:lnTo>
                  <a:lnTo>
                    <a:pt x="659" y="12"/>
                  </a:lnTo>
                  <a:lnTo>
                    <a:pt x="673" y="8"/>
                  </a:lnTo>
                  <a:lnTo>
                    <a:pt x="685" y="3"/>
                  </a:lnTo>
                  <a:lnTo>
                    <a:pt x="697" y="1"/>
                  </a:lnTo>
                  <a:lnTo>
                    <a:pt x="707" y="0"/>
                  </a:lnTo>
                  <a:lnTo>
                    <a:pt x="718" y="0"/>
                  </a:lnTo>
                  <a:lnTo>
                    <a:pt x="718" y="0"/>
                  </a:lnTo>
                  <a:lnTo>
                    <a:pt x="723" y="0"/>
                  </a:lnTo>
                  <a:lnTo>
                    <a:pt x="732" y="0"/>
                  </a:lnTo>
                  <a:lnTo>
                    <a:pt x="744" y="0"/>
                  </a:lnTo>
                  <a:lnTo>
                    <a:pt x="758" y="0"/>
                  </a:lnTo>
                  <a:lnTo>
                    <a:pt x="775" y="0"/>
                  </a:lnTo>
                  <a:lnTo>
                    <a:pt x="796" y="0"/>
                  </a:lnTo>
                  <a:lnTo>
                    <a:pt x="821" y="0"/>
                  </a:lnTo>
                  <a:lnTo>
                    <a:pt x="845" y="0"/>
                  </a:lnTo>
                  <a:lnTo>
                    <a:pt x="873" y="0"/>
                  </a:lnTo>
                  <a:lnTo>
                    <a:pt x="903" y="0"/>
                  </a:lnTo>
                  <a:lnTo>
                    <a:pt x="937" y="0"/>
                  </a:lnTo>
                  <a:lnTo>
                    <a:pt x="972" y="0"/>
                  </a:lnTo>
                  <a:lnTo>
                    <a:pt x="1009" y="0"/>
                  </a:lnTo>
                  <a:lnTo>
                    <a:pt x="1049" y="0"/>
                  </a:lnTo>
                  <a:lnTo>
                    <a:pt x="1093" y="0"/>
                  </a:lnTo>
                  <a:lnTo>
                    <a:pt x="1134" y="0"/>
                  </a:lnTo>
                  <a:lnTo>
                    <a:pt x="1178" y="0"/>
                  </a:lnTo>
                  <a:lnTo>
                    <a:pt x="1223" y="0"/>
                  </a:lnTo>
                  <a:lnTo>
                    <a:pt x="1272" y="0"/>
                  </a:lnTo>
                  <a:lnTo>
                    <a:pt x="1319" y="0"/>
                  </a:lnTo>
                  <a:lnTo>
                    <a:pt x="1371" y="0"/>
                  </a:lnTo>
                  <a:lnTo>
                    <a:pt x="1422" y="0"/>
                  </a:lnTo>
                  <a:lnTo>
                    <a:pt x="1476" y="0"/>
                  </a:lnTo>
                  <a:lnTo>
                    <a:pt x="1528" y="0"/>
                  </a:lnTo>
                  <a:lnTo>
                    <a:pt x="1582" y="0"/>
                  </a:lnTo>
                  <a:lnTo>
                    <a:pt x="1636" y="0"/>
                  </a:lnTo>
                  <a:lnTo>
                    <a:pt x="1692" y="0"/>
                  </a:lnTo>
                  <a:lnTo>
                    <a:pt x="1748" y="0"/>
                  </a:lnTo>
                  <a:lnTo>
                    <a:pt x="1804" y="0"/>
                  </a:lnTo>
                  <a:lnTo>
                    <a:pt x="1859" y="0"/>
                  </a:lnTo>
                  <a:lnTo>
                    <a:pt x="1917" y="0"/>
                  </a:lnTo>
                  <a:lnTo>
                    <a:pt x="1973" y="0"/>
                  </a:lnTo>
                  <a:lnTo>
                    <a:pt x="2029" y="0"/>
                  </a:lnTo>
                  <a:lnTo>
                    <a:pt x="2084" y="0"/>
                  </a:lnTo>
                  <a:lnTo>
                    <a:pt x="2140" y="0"/>
                  </a:lnTo>
                  <a:lnTo>
                    <a:pt x="2194" y="0"/>
                  </a:lnTo>
                  <a:lnTo>
                    <a:pt x="2248" y="0"/>
                  </a:lnTo>
                  <a:lnTo>
                    <a:pt x="2302" y="0"/>
                  </a:lnTo>
                  <a:lnTo>
                    <a:pt x="2356" y="0"/>
                  </a:lnTo>
                  <a:lnTo>
                    <a:pt x="2407" y="0"/>
                  </a:lnTo>
                  <a:lnTo>
                    <a:pt x="2459" y="0"/>
                  </a:lnTo>
                  <a:lnTo>
                    <a:pt x="2508" y="0"/>
                  </a:lnTo>
                  <a:lnTo>
                    <a:pt x="2558" y="0"/>
                  </a:lnTo>
                  <a:lnTo>
                    <a:pt x="2605" y="0"/>
                  </a:lnTo>
                  <a:lnTo>
                    <a:pt x="2653" y="0"/>
                  </a:lnTo>
                  <a:lnTo>
                    <a:pt x="2696" y="0"/>
                  </a:lnTo>
                  <a:lnTo>
                    <a:pt x="2741" y="0"/>
                  </a:lnTo>
                  <a:lnTo>
                    <a:pt x="2782" y="0"/>
                  </a:lnTo>
                  <a:lnTo>
                    <a:pt x="2822" y="0"/>
                  </a:lnTo>
                  <a:lnTo>
                    <a:pt x="2858" y="0"/>
                  </a:lnTo>
                  <a:lnTo>
                    <a:pt x="2895" y="0"/>
                  </a:lnTo>
                  <a:lnTo>
                    <a:pt x="2928" y="0"/>
                  </a:lnTo>
                  <a:lnTo>
                    <a:pt x="2959" y="0"/>
                  </a:lnTo>
                  <a:lnTo>
                    <a:pt x="2987" y="0"/>
                  </a:lnTo>
                  <a:lnTo>
                    <a:pt x="3015" y="0"/>
                  </a:lnTo>
                  <a:lnTo>
                    <a:pt x="3038" y="0"/>
                  </a:lnTo>
                  <a:lnTo>
                    <a:pt x="3059" y="0"/>
                  </a:lnTo>
                  <a:lnTo>
                    <a:pt x="3076" y="0"/>
                  </a:lnTo>
                  <a:lnTo>
                    <a:pt x="3092" y="0"/>
                  </a:lnTo>
                  <a:lnTo>
                    <a:pt x="3102" y="0"/>
                  </a:lnTo>
                  <a:lnTo>
                    <a:pt x="3111" y="0"/>
                  </a:lnTo>
                  <a:lnTo>
                    <a:pt x="3116" y="0"/>
                  </a:lnTo>
                  <a:lnTo>
                    <a:pt x="3121" y="0"/>
                  </a:lnTo>
                  <a:lnTo>
                    <a:pt x="3123" y="0"/>
                  </a:lnTo>
                  <a:lnTo>
                    <a:pt x="3128" y="1"/>
                  </a:lnTo>
                  <a:lnTo>
                    <a:pt x="3137" y="5"/>
                  </a:lnTo>
                  <a:lnTo>
                    <a:pt x="3148" y="10"/>
                  </a:lnTo>
                  <a:lnTo>
                    <a:pt x="3158" y="15"/>
                  </a:lnTo>
                  <a:lnTo>
                    <a:pt x="3172" y="22"/>
                  </a:lnTo>
                  <a:lnTo>
                    <a:pt x="3186" y="29"/>
                  </a:lnTo>
                  <a:lnTo>
                    <a:pt x="3202" y="40"/>
                  </a:lnTo>
                  <a:lnTo>
                    <a:pt x="3216" y="48"/>
                  </a:lnTo>
                  <a:lnTo>
                    <a:pt x="3231" y="59"/>
                  </a:lnTo>
                  <a:lnTo>
                    <a:pt x="3245" y="71"/>
                  </a:lnTo>
                  <a:lnTo>
                    <a:pt x="3261" y="85"/>
                  </a:lnTo>
                  <a:lnTo>
                    <a:pt x="3273" y="99"/>
                  </a:lnTo>
                  <a:lnTo>
                    <a:pt x="3285" y="115"/>
                  </a:lnTo>
                  <a:lnTo>
                    <a:pt x="3296" y="130"/>
                  </a:lnTo>
                  <a:lnTo>
                    <a:pt x="3306" y="148"/>
                  </a:lnTo>
                  <a:lnTo>
                    <a:pt x="3306" y="153"/>
                  </a:lnTo>
                  <a:lnTo>
                    <a:pt x="3311" y="165"/>
                  </a:lnTo>
                  <a:lnTo>
                    <a:pt x="3313" y="170"/>
                  </a:lnTo>
                  <a:lnTo>
                    <a:pt x="3317" y="181"/>
                  </a:lnTo>
                  <a:lnTo>
                    <a:pt x="3320" y="189"/>
                  </a:lnTo>
                  <a:lnTo>
                    <a:pt x="3325" y="202"/>
                  </a:lnTo>
                  <a:lnTo>
                    <a:pt x="3329" y="212"/>
                  </a:lnTo>
                  <a:lnTo>
                    <a:pt x="3332" y="224"/>
                  </a:lnTo>
                  <a:lnTo>
                    <a:pt x="3336" y="237"/>
                  </a:lnTo>
                  <a:lnTo>
                    <a:pt x="3341" y="252"/>
                  </a:lnTo>
                  <a:lnTo>
                    <a:pt x="3346" y="266"/>
                  </a:lnTo>
                  <a:lnTo>
                    <a:pt x="3351" y="282"/>
                  </a:lnTo>
                  <a:lnTo>
                    <a:pt x="3357" y="299"/>
                  </a:lnTo>
                  <a:lnTo>
                    <a:pt x="3364" y="317"/>
                  </a:lnTo>
                  <a:lnTo>
                    <a:pt x="3369" y="332"/>
                  </a:lnTo>
                  <a:lnTo>
                    <a:pt x="3374" y="352"/>
                  </a:lnTo>
                  <a:lnTo>
                    <a:pt x="3381" y="369"/>
                  </a:lnTo>
                  <a:lnTo>
                    <a:pt x="3388" y="388"/>
                  </a:lnTo>
                  <a:lnTo>
                    <a:pt x="3393" y="407"/>
                  </a:lnTo>
                  <a:lnTo>
                    <a:pt x="3400" y="428"/>
                  </a:lnTo>
                  <a:lnTo>
                    <a:pt x="3407" y="449"/>
                  </a:lnTo>
                  <a:lnTo>
                    <a:pt x="3416" y="470"/>
                  </a:lnTo>
                  <a:lnTo>
                    <a:pt x="3421" y="489"/>
                  </a:lnTo>
                  <a:lnTo>
                    <a:pt x="3428" y="510"/>
                  </a:lnTo>
                  <a:lnTo>
                    <a:pt x="3435" y="531"/>
                  </a:lnTo>
                  <a:lnTo>
                    <a:pt x="3444" y="554"/>
                  </a:lnTo>
                  <a:lnTo>
                    <a:pt x="3449" y="575"/>
                  </a:lnTo>
                  <a:lnTo>
                    <a:pt x="3458" y="596"/>
                  </a:lnTo>
                  <a:lnTo>
                    <a:pt x="3465" y="618"/>
                  </a:lnTo>
                  <a:lnTo>
                    <a:pt x="3473" y="641"/>
                  </a:lnTo>
                  <a:lnTo>
                    <a:pt x="3479" y="662"/>
                  </a:lnTo>
                  <a:lnTo>
                    <a:pt x="3486" y="683"/>
                  </a:lnTo>
                  <a:lnTo>
                    <a:pt x="3493" y="704"/>
                  </a:lnTo>
                  <a:lnTo>
                    <a:pt x="3500" y="726"/>
                  </a:lnTo>
                  <a:lnTo>
                    <a:pt x="3507" y="745"/>
                  </a:lnTo>
                  <a:lnTo>
                    <a:pt x="3514" y="766"/>
                  </a:lnTo>
                  <a:lnTo>
                    <a:pt x="3521" y="787"/>
                  </a:lnTo>
                  <a:lnTo>
                    <a:pt x="3528" y="808"/>
                  </a:lnTo>
                  <a:lnTo>
                    <a:pt x="3533" y="827"/>
                  </a:lnTo>
                  <a:lnTo>
                    <a:pt x="3540" y="846"/>
                  </a:lnTo>
                  <a:lnTo>
                    <a:pt x="3547" y="866"/>
                  </a:lnTo>
                  <a:lnTo>
                    <a:pt x="3554" y="885"/>
                  </a:lnTo>
                  <a:lnTo>
                    <a:pt x="3559" y="902"/>
                  </a:lnTo>
                  <a:lnTo>
                    <a:pt x="3566" y="921"/>
                  </a:lnTo>
                  <a:lnTo>
                    <a:pt x="3571" y="939"/>
                  </a:lnTo>
                  <a:lnTo>
                    <a:pt x="3578" y="956"/>
                  </a:lnTo>
                  <a:lnTo>
                    <a:pt x="3582" y="970"/>
                  </a:lnTo>
                  <a:lnTo>
                    <a:pt x="3587" y="986"/>
                  </a:lnTo>
                  <a:lnTo>
                    <a:pt x="3590" y="1000"/>
                  </a:lnTo>
                  <a:lnTo>
                    <a:pt x="3596" y="1014"/>
                  </a:lnTo>
                  <a:lnTo>
                    <a:pt x="3599" y="1026"/>
                  </a:lnTo>
                  <a:lnTo>
                    <a:pt x="3602" y="1038"/>
                  </a:lnTo>
                  <a:lnTo>
                    <a:pt x="3606" y="1049"/>
                  </a:lnTo>
                  <a:lnTo>
                    <a:pt x="3611" y="1061"/>
                  </a:lnTo>
                  <a:lnTo>
                    <a:pt x="3616" y="1076"/>
                  </a:lnTo>
                  <a:lnTo>
                    <a:pt x="3622" y="1090"/>
                  </a:lnTo>
                  <a:lnTo>
                    <a:pt x="3623" y="1099"/>
                  </a:lnTo>
                  <a:lnTo>
                    <a:pt x="3627" y="1104"/>
                  </a:lnTo>
                  <a:lnTo>
                    <a:pt x="3627" y="1108"/>
                  </a:lnTo>
                  <a:lnTo>
                    <a:pt x="3630" y="1117"/>
                  </a:lnTo>
                  <a:lnTo>
                    <a:pt x="3632" y="1129"/>
                  </a:lnTo>
                  <a:lnTo>
                    <a:pt x="3634" y="1146"/>
                  </a:lnTo>
                  <a:lnTo>
                    <a:pt x="3632" y="1158"/>
                  </a:lnTo>
                  <a:lnTo>
                    <a:pt x="3630" y="1172"/>
                  </a:lnTo>
                  <a:lnTo>
                    <a:pt x="3625" y="1186"/>
                  </a:lnTo>
                  <a:lnTo>
                    <a:pt x="3620" y="1200"/>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1" name="Freeform 1197"/>
            <p:cNvSpPr>
              <a:spLocks/>
            </p:cNvSpPr>
            <p:nvPr/>
          </p:nvSpPr>
          <p:spPr bwMode="auto">
            <a:xfrm>
              <a:off x="8350" y="1408"/>
              <a:ext cx="246" cy="291"/>
            </a:xfrm>
            <a:custGeom>
              <a:avLst/>
              <a:gdLst>
                <a:gd name="T0" fmla="*/ 360 w 493"/>
                <a:gd name="T1" fmla="*/ 69 h 582"/>
                <a:gd name="T2" fmla="*/ 381 w 493"/>
                <a:gd name="T3" fmla="*/ 19 h 582"/>
                <a:gd name="T4" fmla="*/ 385 w 493"/>
                <a:gd name="T5" fmla="*/ 9 h 582"/>
                <a:gd name="T6" fmla="*/ 366 w 493"/>
                <a:gd name="T7" fmla="*/ 0 h 582"/>
                <a:gd name="T8" fmla="*/ 331 w 493"/>
                <a:gd name="T9" fmla="*/ 5 h 582"/>
                <a:gd name="T10" fmla="*/ 266 w 493"/>
                <a:gd name="T11" fmla="*/ 15 h 582"/>
                <a:gd name="T12" fmla="*/ 195 w 493"/>
                <a:gd name="T13" fmla="*/ 24 h 582"/>
                <a:gd name="T14" fmla="*/ 136 w 493"/>
                <a:gd name="T15" fmla="*/ 28 h 582"/>
                <a:gd name="T16" fmla="*/ 83 w 493"/>
                <a:gd name="T17" fmla="*/ 61 h 582"/>
                <a:gd name="T18" fmla="*/ 40 w 493"/>
                <a:gd name="T19" fmla="*/ 120 h 582"/>
                <a:gd name="T20" fmla="*/ 10 w 493"/>
                <a:gd name="T21" fmla="*/ 176 h 582"/>
                <a:gd name="T22" fmla="*/ 0 w 493"/>
                <a:gd name="T23" fmla="*/ 207 h 582"/>
                <a:gd name="T24" fmla="*/ 48 w 493"/>
                <a:gd name="T25" fmla="*/ 244 h 582"/>
                <a:gd name="T26" fmla="*/ 118 w 493"/>
                <a:gd name="T27" fmla="*/ 225 h 582"/>
                <a:gd name="T28" fmla="*/ 171 w 493"/>
                <a:gd name="T29" fmla="*/ 179 h 582"/>
                <a:gd name="T30" fmla="*/ 195 w 493"/>
                <a:gd name="T31" fmla="*/ 188 h 582"/>
                <a:gd name="T32" fmla="*/ 233 w 493"/>
                <a:gd name="T33" fmla="*/ 230 h 582"/>
                <a:gd name="T34" fmla="*/ 270 w 493"/>
                <a:gd name="T35" fmla="*/ 270 h 582"/>
                <a:gd name="T36" fmla="*/ 294 w 493"/>
                <a:gd name="T37" fmla="*/ 298 h 582"/>
                <a:gd name="T38" fmla="*/ 315 w 493"/>
                <a:gd name="T39" fmla="*/ 310 h 582"/>
                <a:gd name="T40" fmla="*/ 373 w 493"/>
                <a:gd name="T41" fmla="*/ 333 h 582"/>
                <a:gd name="T42" fmla="*/ 394 w 493"/>
                <a:gd name="T43" fmla="*/ 341 h 582"/>
                <a:gd name="T44" fmla="*/ 380 w 493"/>
                <a:gd name="T45" fmla="*/ 348 h 582"/>
                <a:gd name="T46" fmla="*/ 333 w 493"/>
                <a:gd name="T47" fmla="*/ 359 h 582"/>
                <a:gd name="T48" fmla="*/ 282 w 493"/>
                <a:gd name="T49" fmla="*/ 364 h 582"/>
                <a:gd name="T50" fmla="*/ 244 w 493"/>
                <a:gd name="T51" fmla="*/ 367 h 582"/>
                <a:gd name="T52" fmla="*/ 204 w 493"/>
                <a:gd name="T53" fmla="*/ 371 h 582"/>
                <a:gd name="T54" fmla="*/ 162 w 493"/>
                <a:gd name="T55" fmla="*/ 374 h 582"/>
                <a:gd name="T56" fmla="*/ 130 w 493"/>
                <a:gd name="T57" fmla="*/ 385 h 582"/>
                <a:gd name="T58" fmla="*/ 148 w 493"/>
                <a:gd name="T59" fmla="*/ 418 h 582"/>
                <a:gd name="T60" fmla="*/ 184 w 493"/>
                <a:gd name="T61" fmla="*/ 467 h 582"/>
                <a:gd name="T62" fmla="*/ 218 w 493"/>
                <a:gd name="T63" fmla="*/ 516 h 582"/>
                <a:gd name="T64" fmla="*/ 242 w 493"/>
                <a:gd name="T65" fmla="*/ 554 h 582"/>
                <a:gd name="T66" fmla="*/ 265 w 493"/>
                <a:gd name="T67" fmla="*/ 582 h 582"/>
                <a:gd name="T68" fmla="*/ 282 w 493"/>
                <a:gd name="T69" fmla="*/ 570 h 582"/>
                <a:gd name="T70" fmla="*/ 305 w 493"/>
                <a:gd name="T71" fmla="*/ 544 h 582"/>
                <a:gd name="T72" fmla="*/ 326 w 493"/>
                <a:gd name="T73" fmla="*/ 509 h 582"/>
                <a:gd name="T74" fmla="*/ 354 w 493"/>
                <a:gd name="T75" fmla="*/ 462 h 582"/>
                <a:gd name="T76" fmla="*/ 380 w 493"/>
                <a:gd name="T77" fmla="*/ 415 h 582"/>
                <a:gd name="T78" fmla="*/ 401 w 493"/>
                <a:gd name="T79" fmla="*/ 378 h 582"/>
                <a:gd name="T80" fmla="*/ 408 w 493"/>
                <a:gd name="T81" fmla="*/ 343 h 582"/>
                <a:gd name="T82" fmla="*/ 423 w 493"/>
                <a:gd name="T83" fmla="*/ 341 h 582"/>
                <a:gd name="T84" fmla="*/ 477 w 493"/>
                <a:gd name="T85" fmla="*/ 327 h 582"/>
                <a:gd name="T86" fmla="*/ 493 w 493"/>
                <a:gd name="T87" fmla="*/ 296 h 582"/>
                <a:gd name="T88" fmla="*/ 474 w 493"/>
                <a:gd name="T89" fmla="*/ 244 h 582"/>
                <a:gd name="T90" fmla="*/ 432 w 493"/>
                <a:gd name="T91" fmla="*/ 188 h 582"/>
                <a:gd name="T92" fmla="*/ 383 w 493"/>
                <a:gd name="T93" fmla="*/ 137 h 582"/>
                <a:gd name="T94" fmla="*/ 348 w 493"/>
                <a:gd name="T95" fmla="*/ 1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3" h="582">
                  <a:moveTo>
                    <a:pt x="348" y="106"/>
                  </a:moveTo>
                  <a:lnTo>
                    <a:pt x="350" y="96"/>
                  </a:lnTo>
                  <a:lnTo>
                    <a:pt x="355" y="83"/>
                  </a:lnTo>
                  <a:lnTo>
                    <a:pt x="360" y="69"/>
                  </a:lnTo>
                  <a:lnTo>
                    <a:pt x="367" y="56"/>
                  </a:lnTo>
                  <a:lnTo>
                    <a:pt x="373" y="40"/>
                  </a:lnTo>
                  <a:lnTo>
                    <a:pt x="378" y="28"/>
                  </a:lnTo>
                  <a:lnTo>
                    <a:pt x="381" y="19"/>
                  </a:lnTo>
                  <a:lnTo>
                    <a:pt x="385" y="17"/>
                  </a:lnTo>
                  <a:lnTo>
                    <a:pt x="385" y="14"/>
                  </a:lnTo>
                  <a:lnTo>
                    <a:pt x="387" y="12"/>
                  </a:lnTo>
                  <a:lnTo>
                    <a:pt x="385" y="9"/>
                  </a:lnTo>
                  <a:lnTo>
                    <a:pt x="383" y="5"/>
                  </a:lnTo>
                  <a:lnTo>
                    <a:pt x="378" y="0"/>
                  </a:lnTo>
                  <a:lnTo>
                    <a:pt x="371" y="0"/>
                  </a:lnTo>
                  <a:lnTo>
                    <a:pt x="366" y="0"/>
                  </a:lnTo>
                  <a:lnTo>
                    <a:pt x="362" y="0"/>
                  </a:lnTo>
                  <a:lnTo>
                    <a:pt x="352" y="2"/>
                  </a:lnTo>
                  <a:lnTo>
                    <a:pt x="343" y="3"/>
                  </a:lnTo>
                  <a:lnTo>
                    <a:pt x="331" y="5"/>
                  </a:lnTo>
                  <a:lnTo>
                    <a:pt x="317" y="9"/>
                  </a:lnTo>
                  <a:lnTo>
                    <a:pt x="301" y="10"/>
                  </a:lnTo>
                  <a:lnTo>
                    <a:pt x="286" y="14"/>
                  </a:lnTo>
                  <a:lnTo>
                    <a:pt x="266" y="15"/>
                  </a:lnTo>
                  <a:lnTo>
                    <a:pt x="249" y="17"/>
                  </a:lnTo>
                  <a:lnTo>
                    <a:pt x="230" y="19"/>
                  </a:lnTo>
                  <a:lnTo>
                    <a:pt x="212" y="22"/>
                  </a:lnTo>
                  <a:lnTo>
                    <a:pt x="195" y="24"/>
                  </a:lnTo>
                  <a:lnTo>
                    <a:pt x="179" y="26"/>
                  </a:lnTo>
                  <a:lnTo>
                    <a:pt x="164" y="26"/>
                  </a:lnTo>
                  <a:lnTo>
                    <a:pt x="151" y="28"/>
                  </a:lnTo>
                  <a:lnTo>
                    <a:pt x="136" y="28"/>
                  </a:lnTo>
                  <a:lnTo>
                    <a:pt x="122" y="33"/>
                  </a:lnTo>
                  <a:lnTo>
                    <a:pt x="108" y="40"/>
                  </a:lnTo>
                  <a:lnTo>
                    <a:pt x="96" y="50"/>
                  </a:lnTo>
                  <a:lnTo>
                    <a:pt x="83" y="61"/>
                  </a:lnTo>
                  <a:lnTo>
                    <a:pt x="71" y="75"/>
                  </a:lnTo>
                  <a:lnTo>
                    <a:pt x="61" y="90"/>
                  </a:lnTo>
                  <a:lnTo>
                    <a:pt x="50" y="106"/>
                  </a:lnTo>
                  <a:lnTo>
                    <a:pt x="40" y="120"/>
                  </a:lnTo>
                  <a:lnTo>
                    <a:pt x="29" y="136"/>
                  </a:lnTo>
                  <a:lnTo>
                    <a:pt x="21" y="150"/>
                  </a:lnTo>
                  <a:lnTo>
                    <a:pt x="15" y="165"/>
                  </a:lnTo>
                  <a:lnTo>
                    <a:pt x="10" y="176"/>
                  </a:lnTo>
                  <a:lnTo>
                    <a:pt x="5" y="186"/>
                  </a:lnTo>
                  <a:lnTo>
                    <a:pt x="1" y="193"/>
                  </a:lnTo>
                  <a:lnTo>
                    <a:pt x="1" y="200"/>
                  </a:lnTo>
                  <a:lnTo>
                    <a:pt x="0" y="207"/>
                  </a:lnTo>
                  <a:lnTo>
                    <a:pt x="3" y="214"/>
                  </a:lnTo>
                  <a:lnTo>
                    <a:pt x="17" y="228"/>
                  </a:lnTo>
                  <a:lnTo>
                    <a:pt x="33" y="239"/>
                  </a:lnTo>
                  <a:lnTo>
                    <a:pt x="48" y="244"/>
                  </a:lnTo>
                  <a:lnTo>
                    <a:pt x="68" y="246"/>
                  </a:lnTo>
                  <a:lnTo>
                    <a:pt x="85" y="240"/>
                  </a:lnTo>
                  <a:lnTo>
                    <a:pt x="103" y="235"/>
                  </a:lnTo>
                  <a:lnTo>
                    <a:pt x="118" y="225"/>
                  </a:lnTo>
                  <a:lnTo>
                    <a:pt x="134" y="216"/>
                  </a:lnTo>
                  <a:lnTo>
                    <a:pt x="148" y="202"/>
                  </a:lnTo>
                  <a:lnTo>
                    <a:pt x="160" y="191"/>
                  </a:lnTo>
                  <a:lnTo>
                    <a:pt x="171" y="179"/>
                  </a:lnTo>
                  <a:lnTo>
                    <a:pt x="181" y="171"/>
                  </a:lnTo>
                  <a:lnTo>
                    <a:pt x="183" y="174"/>
                  </a:lnTo>
                  <a:lnTo>
                    <a:pt x="190" y="181"/>
                  </a:lnTo>
                  <a:lnTo>
                    <a:pt x="195" y="188"/>
                  </a:lnTo>
                  <a:lnTo>
                    <a:pt x="205" y="198"/>
                  </a:lnTo>
                  <a:lnTo>
                    <a:pt x="212" y="207"/>
                  </a:lnTo>
                  <a:lnTo>
                    <a:pt x="223" y="218"/>
                  </a:lnTo>
                  <a:lnTo>
                    <a:pt x="233" y="230"/>
                  </a:lnTo>
                  <a:lnTo>
                    <a:pt x="244" y="242"/>
                  </a:lnTo>
                  <a:lnTo>
                    <a:pt x="252" y="251"/>
                  </a:lnTo>
                  <a:lnTo>
                    <a:pt x="261" y="261"/>
                  </a:lnTo>
                  <a:lnTo>
                    <a:pt x="270" y="270"/>
                  </a:lnTo>
                  <a:lnTo>
                    <a:pt x="279" y="280"/>
                  </a:lnTo>
                  <a:lnTo>
                    <a:pt x="289" y="293"/>
                  </a:lnTo>
                  <a:lnTo>
                    <a:pt x="294" y="298"/>
                  </a:lnTo>
                  <a:lnTo>
                    <a:pt x="294" y="298"/>
                  </a:lnTo>
                  <a:lnTo>
                    <a:pt x="298" y="300"/>
                  </a:lnTo>
                  <a:lnTo>
                    <a:pt x="299" y="300"/>
                  </a:lnTo>
                  <a:lnTo>
                    <a:pt x="306" y="305"/>
                  </a:lnTo>
                  <a:lnTo>
                    <a:pt x="315" y="310"/>
                  </a:lnTo>
                  <a:lnTo>
                    <a:pt x="331" y="317"/>
                  </a:lnTo>
                  <a:lnTo>
                    <a:pt x="345" y="324"/>
                  </a:lnTo>
                  <a:lnTo>
                    <a:pt x="364" y="331"/>
                  </a:lnTo>
                  <a:lnTo>
                    <a:pt x="373" y="333"/>
                  </a:lnTo>
                  <a:lnTo>
                    <a:pt x="381" y="336"/>
                  </a:lnTo>
                  <a:lnTo>
                    <a:pt x="392" y="338"/>
                  </a:lnTo>
                  <a:lnTo>
                    <a:pt x="402" y="341"/>
                  </a:lnTo>
                  <a:lnTo>
                    <a:pt x="394" y="341"/>
                  </a:lnTo>
                  <a:lnTo>
                    <a:pt x="390" y="347"/>
                  </a:lnTo>
                  <a:lnTo>
                    <a:pt x="390" y="345"/>
                  </a:lnTo>
                  <a:lnTo>
                    <a:pt x="385" y="347"/>
                  </a:lnTo>
                  <a:lnTo>
                    <a:pt x="380" y="348"/>
                  </a:lnTo>
                  <a:lnTo>
                    <a:pt x="369" y="350"/>
                  </a:lnTo>
                  <a:lnTo>
                    <a:pt x="360" y="354"/>
                  </a:lnTo>
                  <a:lnTo>
                    <a:pt x="347" y="355"/>
                  </a:lnTo>
                  <a:lnTo>
                    <a:pt x="333" y="359"/>
                  </a:lnTo>
                  <a:lnTo>
                    <a:pt x="317" y="361"/>
                  </a:lnTo>
                  <a:lnTo>
                    <a:pt x="301" y="364"/>
                  </a:lnTo>
                  <a:lnTo>
                    <a:pt x="291" y="364"/>
                  </a:lnTo>
                  <a:lnTo>
                    <a:pt x="282" y="364"/>
                  </a:lnTo>
                  <a:lnTo>
                    <a:pt x="272" y="366"/>
                  </a:lnTo>
                  <a:lnTo>
                    <a:pt x="263" y="367"/>
                  </a:lnTo>
                  <a:lnTo>
                    <a:pt x="252" y="367"/>
                  </a:lnTo>
                  <a:lnTo>
                    <a:pt x="244" y="367"/>
                  </a:lnTo>
                  <a:lnTo>
                    <a:pt x="233" y="369"/>
                  </a:lnTo>
                  <a:lnTo>
                    <a:pt x="225" y="371"/>
                  </a:lnTo>
                  <a:lnTo>
                    <a:pt x="214" y="371"/>
                  </a:lnTo>
                  <a:lnTo>
                    <a:pt x="204" y="371"/>
                  </a:lnTo>
                  <a:lnTo>
                    <a:pt x="193" y="373"/>
                  </a:lnTo>
                  <a:lnTo>
                    <a:pt x="183" y="374"/>
                  </a:lnTo>
                  <a:lnTo>
                    <a:pt x="172" y="374"/>
                  </a:lnTo>
                  <a:lnTo>
                    <a:pt x="162" y="374"/>
                  </a:lnTo>
                  <a:lnTo>
                    <a:pt x="151" y="376"/>
                  </a:lnTo>
                  <a:lnTo>
                    <a:pt x="143" y="378"/>
                  </a:lnTo>
                  <a:lnTo>
                    <a:pt x="136" y="378"/>
                  </a:lnTo>
                  <a:lnTo>
                    <a:pt x="130" y="385"/>
                  </a:lnTo>
                  <a:lnTo>
                    <a:pt x="129" y="392"/>
                  </a:lnTo>
                  <a:lnTo>
                    <a:pt x="132" y="399"/>
                  </a:lnTo>
                  <a:lnTo>
                    <a:pt x="139" y="408"/>
                  </a:lnTo>
                  <a:lnTo>
                    <a:pt x="148" y="418"/>
                  </a:lnTo>
                  <a:lnTo>
                    <a:pt x="157" y="430"/>
                  </a:lnTo>
                  <a:lnTo>
                    <a:pt x="167" y="442"/>
                  </a:lnTo>
                  <a:lnTo>
                    <a:pt x="176" y="453"/>
                  </a:lnTo>
                  <a:lnTo>
                    <a:pt x="184" y="467"/>
                  </a:lnTo>
                  <a:lnTo>
                    <a:pt x="193" y="479"/>
                  </a:lnTo>
                  <a:lnTo>
                    <a:pt x="204" y="493"/>
                  </a:lnTo>
                  <a:lnTo>
                    <a:pt x="211" y="503"/>
                  </a:lnTo>
                  <a:lnTo>
                    <a:pt x="218" y="516"/>
                  </a:lnTo>
                  <a:lnTo>
                    <a:pt x="225" y="526"/>
                  </a:lnTo>
                  <a:lnTo>
                    <a:pt x="233" y="538"/>
                  </a:lnTo>
                  <a:lnTo>
                    <a:pt x="237" y="545"/>
                  </a:lnTo>
                  <a:lnTo>
                    <a:pt x="242" y="554"/>
                  </a:lnTo>
                  <a:lnTo>
                    <a:pt x="245" y="561"/>
                  </a:lnTo>
                  <a:lnTo>
                    <a:pt x="249" y="568"/>
                  </a:lnTo>
                  <a:lnTo>
                    <a:pt x="254" y="577"/>
                  </a:lnTo>
                  <a:lnTo>
                    <a:pt x="265" y="582"/>
                  </a:lnTo>
                  <a:lnTo>
                    <a:pt x="266" y="580"/>
                  </a:lnTo>
                  <a:lnTo>
                    <a:pt x="273" y="578"/>
                  </a:lnTo>
                  <a:lnTo>
                    <a:pt x="277" y="573"/>
                  </a:lnTo>
                  <a:lnTo>
                    <a:pt x="282" y="570"/>
                  </a:lnTo>
                  <a:lnTo>
                    <a:pt x="289" y="563"/>
                  </a:lnTo>
                  <a:lnTo>
                    <a:pt x="298" y="556"/>
                  </a:lnTo>
                  <a:lnTo>
                    <a:pt x="301" y="549"/>
                  </a:lnTo>
                  <a:lnTo>
                    <a:pt x="305" y="544"/>
                  </a:lnTo>
                  <a:lnTo>
                    <a:pt x="310" y="535"/>
                  </a:lnTo>
                  <a:lnTo>
                    <a:pt x="315" y="528"/>
                  </a:lnTo>
                  <a:lnTo>
                    <a:pt x="320" y="517"/>
                  </a:lnTo>
                  <a:lnTo>
                    <a:pt x="326" y="509"/>
                  </a:lnTo>
                  <a:lnTo>
                    <a:pt x="333" y="498"/>
                  </a:lnTo>
                  <a:lnTo>
                    <a:pt x="340" y="488"/>
                  </a:lnTo>
                  <a:lnTo>
                    <a:pt x="345" y="474"/>
                  </a:lnTo>
                  <a:lnTo>
                    <a:pt x="354" y="462"/>
                  </a:lnTo>
                  <a:lnTo>
                    <a:pt x="360" y="446"/>
                  </a:lnTo>
                  <a:lnTo>
                    <a:pt x="371" y="432"/>
                  </a:lnTo>
                  <a:lnTo>
                    <a:pt x="374" y="423"/>
                  </a:lnTo>
                  <a:lnTo>
                    <a:pt x="380" y="415"/>
                  </a:lnTo>
                  <a:lnTo>
                    <a:pt x="385" y="406"/>
                  </a:lnTo>
                  <a:lnTo>
                    <a:pt x="390" y="397"/>
                  </a:lnTo>
                  <a:lnTo>
                    <a:pt x="395" y="387"/>
                  </a:lnTo>
                  <a:lnTo>
                    <a:pt x="401" y="378"/>
                  </a:lnTo>
                  <a:lnTo>
                    <a:pt x="406" y="367"/>
                  </a:lnTo>
                  <a:lnTo>
                    <a:pt x="413" y="359"/>
                  </a:lnTo>
                  <a:lnTo>
                    <a:pt x="413" y="350"/>
                  </a:lnTo>
                  <a:lnTo>
                    <a:pt x="408" y="343"/>
                  </a:lnTo>
                  <a:lnTo>
                    <a:pt x="406" y="341"/>
                  </a:lnTo>
                  <a:lnTo>
                    <a:pt x="404" y="341"/>
                  </a:lnTo>
                  <a:lnTo>
                    <a:pt x="413" y="341"/>
                  </a:lnTo>
                  <a:lnTo>
                    <a:pt x="423" y="341"/>
                  </a:lnTo>
                  <a:lnTo>
                    <a:pt x="432" y="341"/>
                  </a:lnTo>
                  <a:lnTo>
                    <a:pt x="442" y="341"/>
                  </a:lnTo>
                  <a:lnTo>
                    <a:pt x="460" y="336"/>
                  </a:lnTo>
                  <a:lnTo>
                    <a:pt x="477" y="327"/>
                  </a:lnTo>
                  <a:lnTo>
                    <a:pt x="488" y="313"/>
                  </a:lnTo>
                  <a:lnTo>
                    <a:pt x="493" y="298"/>
                  </a:lnTo>
                  <a:lnTo>
                    <a:pt x="493" y="296"/>
                  </a:lnTo>
                  <a:lnTo>
                    <a:pt x="493" y="296"/>
                  </a:lnTo>
                  <a:lnTo>
                    <a:pt x="489" y="282"/>
                  </a:lnTo>
                  <a:lnTo>
                    <a:pt x="486" y="270"/>
                  </a:lnTo>
                  <a:lnTo>
                    <a:pt x="479" y="256"/>
                  </a:lnTo>
                  <a:lnTo>
                    <a:pt x="474" y="244"/>
                  </a:lnTo>
                  <a:lnTo>
                    <a:pt x="463" y="228"/>
                  </a:lnTo>
                  <a:lnTo>
                    <a:pt x="453" y="214"/>
                  </a:lnTo>
                  <a:lnTo>
                    <a:pt x="442" y="200"/>
                  </a:lnTo>
                  <a:lnTo>
                    <a:pt x="432" y="188"/>
                  </a:lnTo>
                  <a:lnTo>
                    <a:pt x="418" y="172"/>
                  </a:lnTo>
                  <a:lnTo>
                    <a:pt x="406" y="160"/>
                  </a:lnTo>
                  <a:lnTo>
                    <a:pt x="394" y="148"/>
                  </a:lnTo>
                  <a:lnTo>
                    <a:pt x="383" y="137"/>
                  </a:lnTo>
                  <a:lnTo>
                    <a:pt x="371" y="127"/>
                  </a:lnTo>
                  <a:lnTo>
                    <a:pt x="362" y="118"/>
                  </a:lnTo>
                  <a:lnTo>
                    <a:pt x="354" y="111"/>
                  </a:lnTo>
                  <a:lnTo>
                    <a:pt x="348" y="106"/>
                  </a:lnTo>
                  <a:close/>
                </a:path>
              </a:pathLst>
            </a:custGeom>
            <a:solidFill>
              <a:srgbClr val="5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2" name="Freeform 1198"/>
            <p:cNvSpPr>
              <a:spLocks/>
            </p:cNvSpPr>
            <p:nvPr/>
          </p:nvSpPr>
          <p:spPr bwMode="auto">
            <a:xfrm>
              <a:off x="8434" y="1598"/>
              <a:ext cx="102" cy="46"/>
            </a:xfrm>
            <a:custGeom>
              <a:avLst/>
              <a:gdLst>
                <a:gd name="T0" fmla="*/ 158 w 204"/>
                <a:gd name="T1" fmla="*/ 80 h 90"/>
                <a:gd name="T2" fmla="*/ 148 w 204"/>
                <a:gd name="T3" fmla="*/ 83 h 90"/>
                <a:gd name="T4" fmla="*/ 134 w 204"/>
                <a:gd name="T5" fmla="*/ 76 h 90"/>
                <a:gd name="T6" fmla="*/ 125 w 204"/>
                <a:gd name="T7" fmla="*/ 71 h 90"/>
                <a:gd name="T8" fmla="*/ 118 w 204"/>
                <a:gd name="T9" fmla="*/ 68 h 90"/>
                <a:gd name="T10" fmla="*/ 110 w 204"/>
                <a:gd name="T11" fmla="*/ 62 h 90"/>
                <a:gd name="T12" fmla="*/ 104 w 204"/>
                <a:gd name="T13" fmla="*/ 64 h 90"/>
                <a:gd name="T14" fmla="*/ 94 w 204"/>
                <a:gd name="T15" fmla="*/ 66 h 90"/>
                <a:gd name="T16" fmla="*/ 85 w 204"/>
                <a:gd name="T17" fmla="*/ 71 h 90"/>
                <a:gd name="T18" fmla="*/ 76 w 204"/>
                <a:gd name="T19" fmla="*/ 76 h 90"/>
                <a:gd name="T20" fmla="*/ 71 w 204"/>
                <a:gd name="T21" fmla="*/ 83 h 90"/>
                <a:gd name="T22" fmla="*/ 57 w 204"/>
                <a:gd name="T23" fmla="*/ 90 h 90"/>
                <a:gd name="T24" fmla="*/ 49 w 204"/>
                <a:gd name="T25" fmla="*/ 87 h 90"/>
                <a:gd name="T26" fmla="*/ 42 w 204"/>
                <a:gd name="T27" fmla="*/ 76 h 90"/>
                <a:gd name="T28" fmla="*/ 35 w 204"/>
                <a:gd name="T29" fmla="*/ 68 h 90"/>
                <a:gd name="T30" fmla="*/ 28 w 204"/>
                <a:gd name="T31" fmla="*/ 59 h 90"/>
                <a:gd name="T32" fmla="*/ 22 w 204"/>
                <a:gd name="T33" fmla="*/ 50 h 90"/>
                <a:gd name="T34" fmla="*/ 10 w 204"/>
                <a:gd name="T35" fmla="*/ 35 h 90"/>
                <a:gd name="T36" fmla="*/ 0 w 204"/>
                <a:gd name="T37" fmla="*/ 22 h 90"/>
                <a:gd name="T38" fmla="*/ 10 w 204"/>
                <a:gd name="T39" fmla="*/ 21 h 90"/>
                <a:gd name="T40" fmla="*/ 24 w 204"/>
                <a:gd name="T41" fmla="*/ 19 h 90"/>
                <a:gd name="T42" fmla="*/ 36 w 204"/>
                <a:gd name="T43" fmla="*/ 17 h 90"/>
                <a:gd name="T44" fmla="*/ 52 w 204"/>
                <a:gd name="T45" fmla="*/ 17 h 90"/>
                <a:gd name="T46" fmla="*/ 64 w 204"/>
                <a:gd name="T47" fmla="*/ 15 h 90"/>
                <a:gd name="T48" fmla="*/ 78 w 204"/>
                <a:gd name="T49" fmla="*/ 15 h 90"/>
                <a:gd name="T50" fmla="*/ 92 w 204"/>
                <a:gd name="T51" fmla="*/ 14 h 90"/>
                <a:gd name="T52" fmla="*/ 108 w 204"/>
                <a:gd name="T53" fmla="*/ 14 h 90"/>
                <a:gd name="T54" fmla="*/ 120 w 204"/>
                <a:gd name="T55" fmla="*/ 12 h 90"/>
                <a:gd name="T56" fmla="*/ 132 w 204"/>
                <a:gd name="T57" fmla="*/ 10 h 90"/>
                <a:gd name="T58" fmla="*/ 144 w 204"/>
                <a:gd name="T59" fmla="*/ 8 h 90"/>
                <a:gd name="T60" fmla="*/ 158 w 204"/>
                <a:gd name="T61" fmla="*/ 7 h 90"/>
                <a:gd name="T62" fmla="*/ 169 w 204"/>
                <a:gd name="T63" fmla="*/ 5 h 90"/>
                <a:gd name="T64" fmla="*/ 181 w 204"/>
                <a:gd name="T65" fmla="*/ 3 h 90"/>
                <a:gd name="T66" fmla="*/ 191 w 204"/>
                <a:gd name="T67" fmla="*/ 1 h 90"/>
                <a:gd name="T68" fmla="*/ 204 w 204"/>
                <a:gd name="T69" fmla="*/ 0 h 90"/>
                <a:gd name="T70" fmla="*/ 197 w 204"/>
                <a:gd name="T71" fmla="*/ 8 h 90"/>
                <a:gd name="T72" fmla="*/ 191 w 204"/>
                <a:gd name="T73" fmla="*/ 19 h 90"/>
                <a:gd name="T74" fmla="*/ 186 w 204"/>
                <a:gd name="T75" fmla="*/ 29 h 90"/>
                <a:gd name="T76" fmla="*/ 181 w 204"/>
                <a:gd name="T77" fmla="*/ 40 h 90"/>
                <a:gd name="T78" fmla="*/ 174 w 204"/>
                <a:gd name="T79" fmla="*/ 48 h 90"/>
                <a:gd name="T80" fmla="*/ 169 w 204"/>
                <a:gd name="T81" fmla="*/ 59 h 90"/>
                <a:gd name="T82" fmla="*/ 164 w 204"/>
                <a:gd name="T83" fmla="*/ 69 h 90"/>
                <a:gd name="T84" fmla="*/ 158 w 204"/>
                <a:gd name="T85"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90">
                  <a:moveTo>
                    <a:pt x="158" y="80"/>
                  </a:moveTo>
                  <a:lnTo>
                    <a:pt x="148" y="83"/>
                  </a:lnTo>
                  <a:lnTo>
                    <a:pt x="134" y="76"/>
                  </a:lnTo>
                  <a:lnTo>
                    <a:pt x="125" y="71"/>
                  </a:lnTo>
                  <a:lnTo>
                    <a:pt x="118" y="68"/>
                  </a:lnTo>
                  <a:lnTo>
                    <a:pt x="110" y="62"/>
                  </a:lnTo>
                  <a:lnTo>
                    <a:pt x="104" y="64"/>
                  </a:lnTo>
                  <a:lnTo>
                    <a:pt x="94" y="66"/>
                  </a:lnTo>
                  <a:lnTo>
                    <a:pt x="85" y="71"/>
                  </a:lnTo>
                  <a:lnTo>
                    <a:pt x="76" y="76"/>
                  </a:lnTo>
                  <a:lnTo>
                    <a:pt x="71" y="83"/>
                  </a:lnTo>
                  <a:lnTo>
                    <a:pt x="57" y="90"/>
                  </a:lnTo>
                  <a:lnTo>
                    <a:pt x="49" y="87"/>
                  </a:lnTo>
                  <a:lnTo>
                    <a:pt x="42" y="76"/>
                  </a:lnTo>
                  <a:lnTo>
                    <a:pt x="35" y="68"/>
                  </a:lnTo>
                  <a:lnTo>
                    <a:pt x="28" y="59"/>
                  </a:lnTo>
                  <a:lnTo>
                    <a:pt x="22" y="50"/>
                  </a:lnTo>
                  <a:lnTo>
                    <a:pt x="10" y="35"/>
                  </a:lnTo>
                  <a:lnTo>
                    <a:pt x="0" y="22"/>
                  </a:lnTo>
                  <a:lnTo>
                    <a:pt x="10" y="21"/>
                  </a:lnTo>
                  <a:lnTo>
                    <a:pt x="24" y="19"/>
                  </a:lnTo>
                  <a:lnTo>
                    <a:pt x="36" y="17"/>
                  </a:lnTo>
                  <a:lnTo>
                    <a:pt x="52" y="17"/>
                  </a:lnTo>
                  <a:lnTo>
                    <a:pt x="64" y="15"/>
                  </a:lnTo>
                  <a:lnTo>
                    <a:pt x="78" y="15"/>
                  </a:lnTo>
                  <a:lnTo>
                    <a:pt x="92" y="14"/>
                  </a:lnTo>
                  <a:lnTo>
                    <a:pt x="108" y="14"/>
                  </a:lnTo>
                  <a:lnTo>
                    <a:pt x="120" y="12"/>
                  </a:lnTo>
                  <a:lnTo>
                    <a:pt x="132" y="10"/>
                  </a:lnTo>
                  <a:lnTo>
                    <a:pt x="144" y="8"/>
                  </a:lnTo>
                  <a:lnTo>
                    <a:pt x="158" y="7"/>
                  </a:lnTo>
                  <a:lnTo>
                    <a:pt x="169" y="5"/>
                  </a:lnTo>
                  <a:lnTo>
                    <a:pt x="181" y="3"/>
                  </a:lnTo>
                  <a:lnTo>
                    <a:pt x="191" y="1"/>
                  </a:lnTo>
                  <a:lnTo>
                    <a:pt x="204" y="0"/>
                  </a:lnTo>
                  <a:lnTo>
                    <a:pt x="197" y="8"/>
                  </a:lnTo>
                  <a:lnTo>
                    <a:pt x="191" y="19"/>
                  </a:lnTo>
                  <a:lnTo>
                    <a:pt x="186" y="29"/>
                  </a:lnTo>
                  <a:lnTo>
                    <a:pt x="181" y="40"/>
                  </a:lnTo>
                  <a:lnTo>
                    <a:pt x="174" y="48"/>
                  </a:lnTo>
                  <a:lnTo>
                    <a:pt x="169" y="59"/>
                  </a:lnTo>
                  <a:lnTo>
                    <a:pt x="164" y="69"/>
                  </a:lnTo>
                  <a:lnTo>
                    <a:pt x="158" y="80"/>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3" name="Freeform 1199"/>
            <p:cNvSpPr>
              <a:spLocks/>
            </p:cNvSpPr>
            <p:nvPr/>
          </p:nvSpPr>
          <p:spPr bwMode="auto">
            <a:xfrm>
              <a:off x="8680" y="887"/>
              <a:ext cx="337" cy="746"/>
            </a:xfrm>
            <a:custGeom>
              <a:avLst/>
              <a:gdLst>
                <a:gd name="T0" fmla="*/ 664 w 675"/>
                <a:gd name="T1" fmla="*/ 653 h 1491"/>
                <a:gd name="T2" fmla="*/ 670 w 675"/>
                <a:gd name="T3" fmla="*/ 707 h 1491"/>
                <a:gd name="T4" fmla="*/ 675 w 675"/>
                <a:gd name="T5" fmla="*/ 772 h 1491"/>
                <a:gd name="T6" fmla="*/ 668 w 675"/>
                <a:gd name="T7" fmla="*/ 831 h 1491"/>
                <a:gd name="T8" fmla="*/ 661 w 675"/>
                <a:gd name="T9" fmla="*/ 848 h 1491"/>
                <a:gd name="T10" fmla="*/ 605 w 675"/>
                <a:gd name="T11" fmla="*/ 866 h 1491"/>
                <a:gd name="T12" fmla="*/ 553 w 675"/>
                <a:gd name="T13" fmla="*/ 909 h 1491"/>
                <a:gd name="T14" fmla="*/ 516 w 675"/>
                <a:gd name="T15" fmla="*/ 948 h 1491"/>
                <a:gd name="T16" fmla="*/ 481 w 675"/>
                <a:gd name="T17" fmla="*/ 993 h 1491"/>
                <a:gd name="T18" fmla="*/ 445 w 675"/>
                <a:gd name="T19" fmla="*/ 1042 h 1491"/>
                <a:gd name="T20" fmla="*/ 410 w 675"/>
                <a:gd name="T21" fmla="*/ 1094 h 1491"/>
                <a:gd name="T22" fmla="*/ 373 w 675"/>
                <a:gd name="T23" fmla="*/ 1146 h 1491"/>
                <a:gd name="T24" fmla="*/ 344 w 675"/>
                <a:gd name="T25" fmla="*/ 1202 h 1491"/>
                <a:gd name="T26" fmla="*/ 314 w 675"/>
                <a:gd name="T27" fmla="*/ 1254 h 1491"/>
                <a:gd name="T28" fmla="*/ 290 w 675"/>
                <a:gd name="T29" fmla="*/ 1305 h 1491"/>
                <a:gd name="T30" fmla="*/ 274 w 675"/>
                <a:gd name="T31" fmla="*/ 1354 h 1491"/>
                <a:gd name="T32" fmla="*/ 257 w 675"/>
                <a:gd name="T33" fmla="*/ 1404 h 1491"/>
                <a:gd name="T34" fmla="*/ 227 w 675"/>
                <a:gd name="T35" fmla="*/ 1465 h 1491"/>
                <a:gd name="T36" fmla="*/ 206 w 675"/>
                <a:gd name="T37" fmla="*/ 1491 h 1491"/>
                <a:gd name="T38" fmla="*/ 187 w 675"/>
                <a:gd name="T39" fmla="*/ 1441 h 1491"/>
                <a:gd name="T40" fmla="*/ 183 w 675"/>
                <a:gd name="T41" fmla="*/ 1394 h 1491"/>
                <a:gd name="T42" fmla="*/ 169 w 675"/>
                <a:gd name="T43" fmla="*/ 1331 h 1491"/>
                <a:gd name="T44" fmla="*/ 145 w 675"/>
                <a:gd name="T45" fmla="*/ 1258 h 1491"/>
                <a:gd name="T46" fmla="*/ 112 w 675"/>
                <a:gd name="T47" fmla="*/ 1174 h 1491"/>
                <a:gd name="T48" fmla="*/ 73 w 675"/>
                <a:gd name="T49" fmla="*/ 1089 h 1491"/>
                <a:gd name="T50" fmla="*/ 35 w 675"/>
                <a:gd name="T51" fmla="*/ 1007 h 1491"/>
                <a:gd name="T52" fmla="*/ 2 w 675"/>
                <a:gd name="T53" fmla="*/ 937 h 1491"/>
                <a:gd name="T54" fmla="*/ 2 w 675"/>
                <a:gd name="T55" fmla="*/ 929 h 1491"/>
                <a:gd name="T56" fmla="*/ 46 w 675"/>
                <a:gd name="T57" fmla="*/ 923 h 1491"/>
                <a:gd name="T58" fmla="*/ 98 w 675"/>
                <a:gd name="T59" fmla="*/ 920 h 1491"/>
                <a:gd name="T60" fmla="*/ 133 w 675"/>
                <a:gd name="T61" fmla="*/ 899 h 1491"/>
                <a:gd name="T62" fmla="*/ 107 w 675"/>
                <a:gd name="T63" fmla="*/ 833 h 1491"/>
                <a:gd name="T64" fmla="*/ 159 w 675"/>
                <a:gd name="T65" fmla="*/ 800 h 1491"/>
                <a:gd name="T66" fmla="*/ 180 w 675"/>
                <a:gd name="T67" fmla="*/ 761 h 1491"/>
                <a:gd name="T68" fmla="*/ 178 w 675"/>
                <a:gd name="T69" fmla="*/ 712 h 1491"/>
                <a:gd name="T70" fmla="*/ 169 w 675"/>
                <a:gd name="T71" fmla="*/ 655 h 1491"/>
                <a:gd name="T72" fmla="*/ 161 w 675"/>
                <a:gd name="T73" fmla="*/ 596 h 1491"/>
                <a:gd name="T74" fmla="*/ 148 w 675"/>
                <a:gd name="T75" fmla="*/ 538 h 1491"/>
                <a:gd name="T76" fmla="*/ 140 w 675"/>
                <a:gd name="T77" fmla="*/ 489 h 1491"/>
                <a:gd name="T78" fmla="*/ 136 w 675"/>
                <a:gd name="T79" fmla="*/ 448 h 1491"/>
                <a:gd name="T80" fmla="*/ 180 w 675"/>
                <a:gd name="T81" fmla="*/ 434 h 1491"/>
                <a:gd name="T82" fmla="*/ 236 w 675"/>
                <a:gd name="T83" fmla="*/ 425 h 1491"/>
                <a:gd name="T84" fmla="*/ 288 w 675"/>
                <a:gd name="T85" fmla="*/ 414 h 1491"/>
                <a:gd name="T86" fmla="*/ 307 w 675"/>
                <a:gd name="T87" fmla="*/ 333 h 1491"/>
                <a:gd name="T88" fmla="*/ 321 w 675"/>
                <a:gd name="T89" fmla="*/ 263 h 1491"/>
                <a:gd name="T90" fmla="*/ 326 w 675"/>
                <a:gd name="T91" fmla="*/ 202 h 1491"/>
                <a:gd name="T92" fmla="*/ 321 w 675"/>
                <a:gd name="T93" fmla="*/ 123 h 1491"/>
                <a:gd name="T94" fmla="*/ 304 w 675"/>
                <a:gd name="T95" fmla="*/ 59 h 1491"/>
                <a:gd name="T96" fmla="*/ 272 w 675"/>
                <a:gd name="T97" fmla="*/ 0 h 1491"/>
                <a:gd name="T98" fmla="*/ 330 w 675"/>
                <a:gd name="T99" fmla="*/ 28 h 1491"/>
                <a:gd name="T100" fmla="*/ 384 w 675"/>
                <a:gd name="T101" fmla="*/ 68 h 1491"/>
                <a:gd name="T102" fmla="*/ 433 w 675"/>
                <a:gd name="T103" fmla="*/ 115 h 1491"/>
                <a:gd name="T104" fmla="*/ 474 w 675"/>
                <a:gd name="T105" fmla="*/ 165 h 1491"/>
                <a:gd name="T106" fmla="*/ 511 w 675"/>
                <a:gd name="T107" fmla="*/ 221 h 1491"/>
                <a:gd name="T108" fmla="*/ 544 w 675"/>
                <a:gd name="T109" fmla="*/ 277 h 1491"/>
                <a:gd name="T110" fmla="*/ 572 w 675"/>
                <a:gd name="T111" fmla="*/ 334 h 1491"/>
                <a:gd name="T112" fmla="*/ 596 w 675"/>
                <a:gd name="T113" fmla="*/ 392 h 1491"/>
                <a:gd name="T114" fmla="*/ 612 w 675"/>
                <a:gd name="T115" fmla="*/ 444 h 1491"/>
                <a:gd name="T116" fmla="*/ 633 w 675"/>
                <a:gd name="T117" fmla="*/ 514 h 1491"/>
                <a:gd name="T118" fmla="*/ 654 w 675"/>
                <a:gd name="T119" fmla="*/ 59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5" h="1491">
                  <a:moveTo>
                    <a:pt x="657" y="606"/>
                  </a:moveTo>
                  <a:lnTo>
                    <a:pt x="657" y="617"/>
                  </a:lnTo>
                  <a:lnTo>
                    <a:pt x="661" y="629"/>
                  </a:lnTo>
                  <a:lnTo>
                    <a:pt x="661" y="641"/>
                  </a:lnTo>
                  <a:lnTo>
                    <a:pt x="664" y="653"/>
                  </a:lnTo>
                  <a:lnTo>
                    <a:pt x="664" y="664"/>
                  </a:lnTo>
                  <a:lnTo>
                    <a:pt x="666" y="676"/>
                  </a:lnTo>
                  <a:lnTo>
                    <a:pt x="668" y="686"/>
                  </a:lnTo>
                  <a:lnTo>
                    <a:pt x="670" y="698"/>
                  </a:lnTo>
                  <a:lnTo>
                    <a:pt x="670" y="707"/>
                  </a:lnTo>
                  <a:lnTo>
                    <a:pt x="671" y="718"/>
                  </a:lnTo>
                  <a:lnTo>
                    <a:pt x="671" y="726"/>
                  </a:lnTo>
                  <a:lnTo>
                    <a:pt x="673" y="737"/>
                  </a:lnTo>
                  <a:lnTo>
                    <a:pt x="673" y="754"/>
                  </a:lnTo>
                  <a:lnTo>
                    <a:pt x="675" y="772"/>
                  </a:lnTo>
                  <a:lnTo>
                    <a:pt x="673" y="786"/>
                  </a:lnTo>
                  <a:lnTo>
                    <a:pt x="673" y="800"/>
                  </a:lnTo>
                  <a:lnTo>
                    <a:pt x="671" y="810"/>
                  </a:lnTo>
                  <a:lnTo>
                    <a:pt x="671" y="822"/>
                  </a:lnTo>
                  <a:lnTo>
                    <a:pt x="668" y="831"/>
                  </a:lnTo>
                  <a:lnTo>
                    <a:pt x="666" y="838"/>
                  </a:lnTo>
                  <a:lnTo>
                    <a:pt x="664" y="843"/>
                  </a:lnTo>
                  <a:lnTo>
                    <a:pt x="663" y="848"/>
                  </a:lnTo>
                  <a:lnTo>
                    <a:pt x="661" y="848"/>
                  </a:lnTo>
                  <a:lnTo>
                    <a:pt x="661" y="848"/>
                  </a:lnTo>
                  <a:lnTo>
                    <a:pt x="650" y="847"/>
                  </a:lnTo>
                  <a:lnTo>
                    <a:pt x="640" y="850"/>
                  </a:lnTo>
                  <a:lnTo>
                    <a:pt x="630" y="854"/>
                  </a:lnTo>
                  <a:lnTo>
                    <a:pt x="619" y="861"/>
                  </a:lnTo>
                  <a:lnTo>
                    <a:pt x="605" y="866"/>
                  </a:lnTo>
                  <a:lnTo>
                    <a:pt x="593" y="876"/>
                  </a:lnTo>
                  <a:lnTo>
                    <a:pt x="581" y="885"/>
                  </a:lnTo>
                  <a:lnTo>
                    <a:pt x="569" y="899"/>
                  </a:lnTo>
                  <a:lnTo>
                    <a:pt x="560" y="904"/>
                  </a:lnTo>
                  <a:lnTo>
                    <a:pt x="553" y="909"/>
                  </a:lnTo>
                  <a:lnTo>
                    <a:pt x="546" y="916"/>
                  </a:lnTo>
                  <a:lnTo>
                    <a:pt x="539" y="925"/>
                  </a:lnTo>
                  <a:lnTo>
                    <a:pt x="530" y="932"/>
                  </a:lnTo>
                  <a:lnTo>
                    <a:pt x="525" y="941"/>
                  </a:lnTo>
                  <a:lnTo>
                    <a:pt x="516" y="948"/>
                  </a:lnTo>
                  <a:lnTo>
                    <a:pt x="511" y="958"/>
                  </a:lnTo>
                  <a:lnTo>
                    <a:pt x="502" y="965"/>
                  </a:lnTo>
                  <a:lnTo>
                    <a:pt x="495" y="974"/>
                  </a:lnTo>
                  <a:lnTo>
                    <a:pt x="488" y="983"/>
                  </a:lnTo>
                  <a:lnTo>
                    <a:pt x="481" y="993"/>
                  </a:lnTo>
                  <a:lnTo>
                    <a:pt x="473" y="1002"/>
                  </a:lnTo>
                  <a:lnTo>
                    <a:pt x="467" y="1012"/>
                  </a:lnTo>
                  <a:lnTo>
                    <a:pt x="459" y="1023"/>
                  </a:lnTo>
                  <a:lnTo>
                    <a:pt x="453" y="1033"/>
                  </a:lnTo>
                  <a:lnTo>
                    <a:pt x="445" y="1042"/>
                  </a:lnTo>
                  <a:lnTo>
                    <a:pt x="438" y="1052"/>
                  </a:lnTo>
                  <a:lnTo>
                    <a:pt x="431" y="1063"/>
                  </a:lnTo>
                  <a:lnTo>
                    <a:pt x="424" y="1073"/>
                  </a:lnTo>
                  <a:lnTo>
                    <a:pt x="415" y="1084"/>
                  </a:lnTo>
                  <a:lnTo>
                    <a:pt x="410" y="1094"/>
                  </a:lnTo>
                  <a:lnTo>
                    <a:pt x="401" y="1105"/>
                  </a:lnTo>
                  <a:lnTo>
                    <a:pt x="396" y="1115"/>
                  </a:lnTo>
                  <a:lnTo>
                    <a:pt x="387" y="1125"/>
                  </a:lnTo>
                  <a:lnTo>
                    <a:pt x="380" y="1136"/>
                  </a:lnTo>
                  <a:lnTo>
                    <a:pt x="373" y="1146"/>
                  </a:lnTo>
                  <a:lnTo>
                    <a:pt x="368" y="1157"/>
                  </a:lnTo>
                  <a:lnTo>
                    <a:pt x="361" y="1167"/>
                  </a:lnTo>
                  <a:lnTo>
                    <a:pt x="354" y="1179"/>
                  </a:lnTo>
                  <a:lnTo>
                    <a:pt x="349" y="1190"/>
                  </a:lnTo>
                  <a:lnTo>
                    <a:pt x="344" y="1202"/>
                  </a:lnTo>
                  <a:lnTo>
                    <a:pt x="337" y="1213"/>
                  </a:lnTo>
                  <a:lnTo>
                    <a:pt x="331" y="1223"/>
                  </a:lnTo>
                  <a:lnTo>
                    <a:pt x="324" y="1233"/>
                  </a:lnTo>
                  <a:lnTo>
                    <a:pt x="319" y="1244"/>
                  </a:lnTo>
                  <a:lnTo>
                    <a:pt x="314" y="1254"/>
                  </a:lnTo>
                  <a:lnTo>
                    <a:pt x="309" y="1265"/>
                  </a:lnTo>
                  <a:lnTo>
                    <a:pt x="304" y="1275"/>
                  </a:lnTo>
                  <a:lnTo>
                    <a:pt x="300" y="1286"/>
                  </a:lnTo>
                  <a:lnTo>
                    <a:pt x="295" y="1294"/>
                  </a:lnTo>
                  <a:lnTo>
                    <a:pt x="290" y="1305"/>
                  </a:lnTo>
                  <a:lnTo>
                    <a:pt x="286" y="1315"/>
                  </a:lnTo>
                  <a:lnTo>
                    <a:pt x="283" y="1326"/>
                  </a:lnTo>
                  <a:lnTo>
                    <a:pt x="279" y="1335"/>
                  </a:lnTo>
                  <a:lnTo>
                    <a:pt x="277" y="1345"/>
                  </a:lnTo>
                  <a:lnTo>
                    <a:pt x="274" y="1354"/>
                  </a:lnTo>
                  <a:lnTo>
                    <a:pt x="272" y="1364"/>
                  </a:lnTo>
                  <a:lnTo>
                    <a:pt x="267" y="1375"/>
                  </a:lnTo>
                  <a:lnTo>
                    <a:pt x="263" y="1385"/>
                  </a:lnTo>
                  <a:lnTo>
                    <a:pt x="260" y="1394"/>
                  </a:lnTo>
                  <a:lnTo>
                    <a:pt x="257" y="1404"/>
                  </a:lnTo>
                  <a:lnTo>
                    <a:pt x="250" y="1420"/>
                  </a:lnTo>
                  <a:lnTo>
                    <a:pt x="244" y="1436"/>
                  </a:lnTo>
                  <a:lnTo>
                    <a:pt x="237" y="1446"/>
                  </a:lnTo>
                  <a:lnTo>
                    <a:pt x="232" y="1457"/>
                  </a:lnTo>
                  <a:lnTo>
                    <a:pt x="227" y="1465"/>
                  </a:lnTo>
                  <a:lnTo>
                    <a:pt x="223" y="1474"/>
                  </a:lnTo>
                  <a:lnTo>
                    <a:pt x="215" y="1483"/>
                  </a:lnTo>
                  <a:lnTo>
                    <a:pt x="209" y="1488"/>
                  </a:lnTo>
                  <a:lnTo>
                    <a:pt x="206" y="1490"/>
                  </a:lnTo>
                  <a:lnTo>
                    <a:pt x="206" y="1491"/>
                  </a:lnTo>
                  <a:lnTo>
                    <a:pt x="199" y="1486"/>
                  </a:lnTo>
                  <a:lnTo>
                    <a:pt x="194" y="1474"/>
                  </a:lnTo>
                  <a:lnTo>
                    <a:pt x="190" y="1462"/>
                  </a:lnTo>
                  <a:lnTo>
                    <a:pt x="189" y="1450"/>
                  </a:lnTo>
                  <a:lnTo>
                    <a:pt x="187" y="1441"/>
                  </a:lnTo>
                  <a:lnTo>
                    <a:pt x="187" y="1432"/>
                  </a:lnTo>
                  <a:lnTo>
                    <a:pt x="187" y="1423"/>
                  </a:lnTo>
                  <a:lnTo>
                    <a:pt x="187" y="1415"/>
                  </a:lnTo>
                  <a:lnTo>
                    <a:pt x="185" y="1404"/>
                  </a:lnTo>
                  <a:lnTo>
                    <a:pt x="183" y="1394"/>
                  </a:lnTo>
                  <a:lnTo>
                    <a:pt x="182" y="1382"/>
                  </a:lnTo>
                  <a:lnTo>
                    <a:pt x="180" y="1371"/>
                  </a:lnTo>
                  <a:lnTo>
                    <a:pt x="176" y="1357"/>
                  </a:lnTo>
                  <a:lnTo>
                    <a:pt x="173" y="1345"/>
                  </a:lnTo>
                  <a:lnTo>
                    <a:pt x="169" y="1331"/>
                  </a:lnTo>
                  <a:lnTo>
                    <a:pt x="166" y="1319"/>
                  </a:lnTo>
                  <a:lnTo>
                    <a:pt x="161" y="1303"/>
                  </a:lnTo>
                  <a:lnTo>
                    <a:pt x="155" y="1289"/>
                  </a:lnTo>
                  <a:lnTo>
                    <a:pt x="150" y="1274"/>
                  </a:lnTo>
                  <a:lnTo>
                    <a:pt x="145" y="1258"/>
                  </a:lnTo>
                  <a:lnTo>
                    <a:pt x="138" y="1240"/>
                  </a:lnTo>
                  <a:lnTo>
                    <a:pt x="133" y="1225"/>
                  </a:lnTo>
                  <a:lnTo>
                    <a:pt x="126" y="1209"/>
                  </a:lnTo>
                  <a:lnTo>
                    <a:pt x="121" y="1193"/>
                  </a:lnTo>
                  <a:lnTo>
                    <a:pt x="112" y="1174"/>
                  </a:lnTo>
                  <a:lnTo>
                    <a:pt x="105" y="1159"/>
                  </a:lnTo>
                  <a:lnTo>
                    <a:pt x="96" y="1139"/>
                  </a:lnTo>
                  <a:lnTo>
                    <a:pt x="89" y="1124"/>
                  </a:lnTo>
                  <a:lnTo>
                    <a:pt x="80" y="1106"/>
                  </a:lnTo>
                  <a:lnTo>
                    <a:pt x="73" y="1089"/>
                  </a:lnTo>
                  <a:lnTo>
                    <a:pt x="67" y="1073"/>
                  </a:lnTo>
                  <a:lnTo>
                    <a:pt x="60" y="1057"/>
                  </a:lnTo>
                  <a:lnTo>
                    <a:pt x="51" y="1040"/>
                  </a:lnTo>
                  <a:lnTo>
                    <a:pt x="44" y="1023"/>
                  </a:lnTo>
                  <a:lnTo>
                    <a:pt x="35" y="1007"/>
                  </a:lnTo>
                  <a:lnTo>
                    <a:pt x="28" y="993"/>
                  </a:lnTo>
                  <a:lnTo>
                    <a:pt x="21" y="977"/>
                  </a:lnTo>
                  <a:lnTo>
                    <a:pt x="14" y="963"/>
                  </a:lnTo>
                  <a:lnTo>
                    <a:pt x="7" y="949"/>
                  </a:lnTo>
                  <a:lnTo>
                    <a:pt x="2" y="937"/>
                  </a:lnTo>
                  <a:lnTo>
                    <a:pt x="0" y="934"/>
                  </a:lnTo>
                  <a:lnTo>
                    <a:pt x="0" y="932"/>
                  </a:lnTo>
                  <a:lnTo>
                    <a:pt x="0" y="932"/>
                  </a:lnTo>
                  <a:lnTo>
                    <a:pt x="0" y="932"/>
                  </a:lnTo>
                  <a:lnTo>
                    <a:pt x="2" y="929"/>
                  </a:lnTo>
                  <a:lnTo>
                    <a:pt x="7" y="927"/>
                  </a:lnTo>
                  <a:lnTo>
                    <a:pt x="16" y="925"/>
                  </a:lnTo>
                  <a:lnTo>
                    <a:pt x="26" y="925"/>
                  </a:lnTo>
                  <a:lnTo>
                    <a:pt x="35" y="923"/>
                  </a:lnTo>
                  <a:lnTo>
                    <a:pt x="46" y="923"/>
                  </a:lnTo>
                  <a:lnTo>
                    <a:pt x="54" y="923"/>
                  </a:lnTo>
                  <a:lnTo>
                    <a:pt x="63" y="923"/>
                  </a:lnTo>
                  <a:lnTo>
                    <a:pt x="75" y="922"/>
                  </a:lnTo>
                  <a:lnTo>
                    <a:pt x="87" y="922"/>
                  </a:lnTo>
                  <a:lnTo>
                    <a:pt x="98" y="920"/>
                  </a:lnTo>
                  <a:lnTo>
                    <a:pt x="110" y="918"/>
                  </a:lnTo>
                  <a:lnTo>
                    <a:pt x="119" y="915"/>
                  </a:lnTo>
                  <a:lnTo>
                    <a:pt x="126" y="911"/>
                  </a:lnTo>
                  <a:lnTo>
                    <a:pt x="129" y="904"/>
                  </a:lnTo>
                  <a:lnTo>
                    <a:pt x="133" y="899"/>
                  </a:lnTo>
                  <a:lnTo>
                    <a:pt x="129" y="881"/>
                  </a:lnTo>
                  <a:lnTo>
                    <a:pt x="121" y="866"/>
                  </a:lnTo>
                  <a:lnTo>
                    <a:pt x="108" y="850"/>
                  </a:lnTo>
                  <a:lnTo>
                    <a:pt x="98" y="838"/>
                  </a:lnTo>
                  <a:lnTo>
                    <a:pt x="107" y="833"/>
                  </a:lnTo>
                  <a:lnTo>
                    <a:pt x="117" y="827"/>
                  </a:lnTo>
                  <a:lnTo>
                    <a:pt x="128" y="820"/>
                  </a:lnTo>
                  <a:lnTo>
                    <a:pt x="140" y="815"/>
                  </a:lnTo>
                  <a:lnTo>
                    <a:pt x="148" y="807"/>
                  </a:lnTo>
                  <a:lnTo>
                    <a:pt x="159" y="800"/>
                  </a:lnTo>
                  <a:lnTo>
                    <a:pt x="168" y="793"/>
                  </a:lnTo>
                  <a:lnTo>
                    <a:pt x="176" y="786"/>
                  </a:lnTo>
                  <a:lnTo>
                    <a:pt x="178" y="779"/>
                  </a:lnTo>
                  <a:lnTo>
                    <a:pt x="180" y="772"/>
                  </a:lnTo>
                  <a:lnTo>
                    <a:pt x="180" y="761"/>
                  </a:lnTo>
                  <a:lnTo>
                    <a:pt x="182" y="753"/>
                  </a:lnTo>
                  <a:lnTo>
                    <a:pt x="180" y="742"/>
                  </a:lnTo>
                  <a:lnTo>
                    <a:pt x="180" y="733"/>
                  </a:lnTo>
                  <a:lnTo>
                    <a:pt x="178" y="723"/>
                  </a:lnTo>
                  <a:lnTo>
                    <a:pt x="178" y="712"/>
                  </a:lnTo>
                  <a:lnTo>
                    <a:pt x="176" y="700"/>
                  </a:lnTo>
                  <a:lnTo>
                    <a:pt x="175" y="690"/>
                  </a:lnTo>
                  <a:lnTo>
                    <a:pt x="173" y="679"/>
                  </a:lnTo>
                  <a:lnTo>
                    <a:pt x="173" y="669"/>
                  </a:lnTo>
                  <a:lnTo>
                    <a:pt x="169" y="655"/>
                  </a:lnTo>
                  <a:lnTo>
                    <a:pt x="168" y="644"/>
                  </a:lnTo>
                  <a:lnTo>
                    <a:pt x="166" y="631"/>
                  </a:lnTo>
                  <a:lnTo>
                    <a:pt x="164" y="620"/>
                  </a:lnTo>
                  <a:lnTo>
                    <a:pt x="161" y="608"/>
                  </a:lnTo>
                  <a:lnTo>
                    <a:pt x="161" y="596"/>
                  </a:lnTo>
                  <a:lnTo>
                    <a:pt x="157" y="583"/>
                  </a:lnTo>
                  <a:lnTo>
                    <a:pt x="157" y="573"/>
                  </a:lnTo>
                  <a:lnTo>
                    <a:pt x="154" y="561"/>
                  </a:lnTo>
                  <a:lnTo>
                    <a:pt x="152" y="549"/>
                  </a:lnTo>
                  <a:lnTo>
                    <a:pt x="148" y="538"/>
                  </a:lnTo>
                  <a:lnTo>
                    <a:pt x="147" y="528"/>
                  </a:lnTo>
                  <a:lnTo>
                    <a:pt x="143" y="517"/>
                  </a:lnTo>
                  <a:lnTo>
                    <a:pt x="143" y="507"/>
                  </a:lnTo>
                  <a:lnTo>
                    <a:pt x="140" y="496"/>
                  </a:lnTo>
                  <a:lnTo>
                    <a:pt x="140" y="489"/>
                  </a:lnTo>
                  <a:lnTo>
                    <a:pt x="134" y="474"/>
                  </a:lnTo>
                  <a:lnTo>
                    <a:pt x="133" y="463"/>
                  </a:lnTo>
                  <a:lnTo>
                    <a:pt x="133" y="455"/>
                  </a:lnTo>
                  <a:lnTo>
                    <a:pt x="133" y="453"/>
                  </a:lnTo>
                  <a:lnTo>
                    <a:pt x="136" y="448"/>
                  </a:lnTo>
                  <a:lnTo>
                    <a:pt x="147" y="442"/>
                  </a:lnTo>
                  <a:lnTo>
                    <a:pt x="152" y="439"/>
                  </a:lnTo>
                  <a:lnTo>
                    <a:pt x="161" y="437"/>
                  </a:lnTo>
                  <a:lnTo>
                    <a:pt x="169" y="434"/>
                  </a:lnTo>
                  <a:lnTo>
                    <a:pt x="180" y="434"/>
                  </a:lnTo>
                  <a:lnTo>
                    <a:pt x="189" y="430"/>
                  </a:lnTo>
                  <a:lnTo>
                    <a:pt x="199" y="428"/>
                  </a:lnTo>
                  <a:lnTo>
                    <a:pt x="211" y="427"/>
                  </a:lnTo>
                  <a:lnTo>
                    <a:pt x="223" y="427"/>
                  </a:lnTo>
                  <a:lnTo>
                    <a:pt x="236" y="425"/>
                  </a:lnTo>
                  <a:lnTo>
                    <a:pt x="250" y="423"/>
                  </a:lnTo>
                  <a:lnTo>
                    <a:pt x="262" y="423"/>
                  </a:lnTo>
                  <a:lnTo>
                    <a:pt x="276" y="423"/>
                  </a:lnTo>
                  <a:lnTo>
                    <a:pt x="283" y="420"/>
                  </a:lnTo>
                  <a:lnTo>
                    <a:pt x="288" y="414"/>
                  </a:lnTo>
                  <a:lnTo>
                    <a:pt x="291" y="397"/>
                  </a:lnTo>
                  <a:lnTo>
                    <a:pt x="297" y="380"/>
                  </a:lnTo>
                  <a:lnTo>
                    <a:pt x="300" y="364"/>
                  </a:lnTo>
                  <a:lnTo>
                    <a:pt x="305" y="348"/>
                  </a:lnTo>
                  <a:lnTo>
                    <a:pt x="307" y="333"/>
                  </a:lnTo>
                  <a:lnTo>
                    <a:pt x="311" y="317"/>
                  </a:lnTo>
                  <a:lnTo>
                    <a:pt x="314" y="303"/>
                  </a:lnTo>
                  <a:lnTo>
                    <a:pt x="318" y="291"/>
                  </a:lnTo>
                  <a:lnTo>
                    <a:pt x="319" y="275"/>
                  </a:lnTo>
                  <a:lnTo>
                    <a:pt x="321" y="263"/>
                  </a:lnTo>
                  <a:lnTo>
                    <a:pt x="323" y="249"/>
                  </a:lnTo>
                  <a:lnTo>
                    <a:pt x="324" y="238"/>
                  </a:lnTo>
                  <a:lnTo>
                    <a:pt x="324" y="224"/>
                  </a:lnTo>
                  <a:lnTo>
                    <a:pt x="326" y="212"/>
                  </a:lnTo>
                  <a:lnTo>
                    <a:pt x="326" y="202"/>
                  </a:lnTo>
                  <a:lnTo>
                    <a:pt x="328" y="191"/>
                  </a:lnTo>
                  <a:lnTo>
                    <a:pt x="326" y="172"/>
                  </a:lnTo>
                  <a:lnTo>
                    <a:pt x="324" y="155"/>
                  </a:lnTo>
                  <a:lnTo>
                    <a:pt x="323" y="139"/>
                  </a:lnTo>
                  <a:lnTo>
                    <a:pt x="321" y="123"/>
                  </a:lnTo>
                  <a:lnTo>
                    <a:pt x="318" y="108"/>
                  </a:lnTo>
                  <a:lnTo>
                    <a:pt x="314" y="96"/>
                  </a:lnTo>
                  <a:lnTo>
                    <a:pt x="311" y="82"/>
                  </a:lnTo>
                  <a:lnTo>
                    <a:pt x="309" y="71"/>
                  </a:lnTo>
                  <a:lnTo>
                    <a:pt x="304" y="59"/>
                  </a:lnTo>
                  <a:lnTo>
                    <a:pt x="298" y="48"/>
                  </a:lnTo>
                  <a:lnTo>
                    <a:pt x="293" y="38"/>
                  </a:lnTo>
                  <a:lnTo>
                    <a:pt x="290" y="29"/>
                  </a:lnTo>
                  <a:lnTo>
                    <a:pt x="281" y="12"/>
                  </a:lnTo>
                  <a:lnTo>
                    <a:pt x="272" y="0"/>
                  </a:lnTo>
                  <a:lnTo>
                    <a:pt x="283" y="5"/>
                  </a:lnTo>
                  <a:lnTo>
                    <a:pt x="295" y="10"/>
                  </a:lnTo>
                  <a:lnTo>
                    <a:pt x="307" y="15"/>
                  </a:lnTo>
                  <a:lnTo>
                    <a:pt x="319" y="22"/>
                  </a:lnTo>
                  <a:lnTo>
                    <a:pt x="330" y="28"/>
                  </a:lnTo>
                  <a:lnTo>
                    <a:pt x="342" y="36"/>
                  </a:lnTo>
                  <a:lnTo>
                    <a:pt x="352" y="43"/>
                  </a:lnTo>
                  <a:lnTo>
                    <a:pt x="365" y="52"/>
                  </a:lnTo>
                  <a:lnTo>
                    <a:pt x="373" y="59"/>
                  </a:lnTo>
                  <a:lnTo>
                    <a:pt x="384" y="68"/>
                  </a:lnTo>
                  <a:lnTo>
                    <a:pt x="394" y="76"/>
                  </a:lnTo>
                  <a:lnTo>
                    <a:pt x="405" y="87"/>
                  </a:lnTo>
                  <a:lnTo>
                    <a:pt x="413" y="96"/>
                  </a:lnTo>
                  <a:lnTo>
                    <a:pt x="424" y="104"/>
                  </a:lnTo>
                  <a:lnTo>
                    <a:pt x="433" y="115"/>
                  </a:lnTo>
                  <a:lnTo>
                    <a:pt x="443" y="125"/>
                  </a:lnTo>
                  <a:lnTo>
                    <a:pt x="450" y="134"/>
                  </a:lnTo>
                  <a:lnTo>
                    <a:pt x="459" y="144"/>
                  </a:lnTo>
                  <a:lnTo>
                    <a:pt x="466" y="155"/>
                  </a:lnTo>
                  <a:lnTo>
                    <a:pt x="474" y="165"/>
                  </a:lnTo>
                  <a:lnTo>
                    <a:pt x="481" y="176"/>
                  </a:lnTo>
                  <a:lnTo>
                    <a:pt x="490" y="188"/>
                  </a:lnTo>
                  <a:lnTo>
                    <a:pt x="497" y="198"/>
                  </a:lnTo>
                  <a:lnTo>
                    <a:pt x="506" y="211"/>
                  </a:lnTo>
                  <a:lnTo>
                    <a:pt x="511" y="221"/>
                  </a:lnTo>
                  <a:lnTo>
                    <a:pt x="518" y="231"/>
                  </a:lnTo>
                  <a:lnTo>
                    <a:pt x="525" y="242"/>
                  </a:lnTo>
                  <a:lnTo>
                    <a:pt x="532" y="254"/>
                  </a:lnTo>
                  <a:lnTo>
                    <a:pt x="537" y="265"/>
                  </a:lnTo>
                  <a:lnTo>
                    <a:pt x="544" y="277"/>
                  </a:lnTo>
                  <a:lnTo>
                    <a:pt x="551" y="289"/>
                  </a:lnTo>
                  <a:lnTo>
                    <a:pt x="558" y="301"/>
                  </a:lnTo>
                  <a:lnTo>
                    <a:pt x="562" y="312"/>
                  </a:lnTo>
                  <a:lnTo>
                    <a:pt x="567" y="322"/>
                  </a:lnTo>
                  <a:lnTo>
                    <a:pt x="572" y="334"/>
                  </a:lnTo>
                  <a:lnTo>
                    <a:pt x="577" y="346"/>
                  </a:lnTo>
                  <a:lnTo>
                    <a:pt x="581" y="357"/>
                  </a:lnTo>
                  <a:lnTo>
                    <a:pt x="586" y="367"/>
                  </a:lnTo>
                  <a:lnTo>
                    <a:pt x="591" y="380"/>
                  </a:lnTo>
                  <a:lnTo>
                    <a:pt x="596" y="392"/>
                  </a:lnTo>
                  <a:lnTo>
                    <a:pt x="598" y="402"/>
                  </a:lnTo>
                  <a:lnTo>
                    <a:pt x="603" y="413"/>
                  </a:lnTo>
                  <a:lnTo>
                    <a:pt x="605" y="423"/>
                  </a:lnTo>
                  <a:lnTo>
                    <a:pt x="610" y="434"/>
                  </a:lnTo>
                  <a:lnTo>
                    <a:pt x="612" y="444"/>
                  </a:lnTo>
                  <a:lnTo>
                    <a:pt x="617" y="455"/>
                  </a:lnTo>
                  <a:lnTo>
                    <a:pt x="619" y="465"/>
                  </a:lnTo>
                  <a:lnTo>
                    <a:pt x="624" y="477"/>
                  </a:lnTo>
                  <a:lnTo>
                    <a:pt x="628" y="495"/>
                  </a:lnTo>
                  <a:lnTo>
                    <a:pt x="633" y="514"/>
                  </a:lnTo>
                  <a:lnTo>
                    <a:pt x="638" y="531"/>
                  </a:lnTo>
                  <a:lnTo>
                    <a:pt x="643" y="549"/>
                  </a:lnTo>
                  <a:lnTo>
                    <a:pt x="647" y="564"/>
                  </a:lnTo>
                  <a:lnTo>
                    <a:pt x="650" y="580"/>
                  </a:lnTo>
                  <a:lnTo>
                    <a:pt x="654" y="592"/>
                  </a:lnTo>
                  <a:lnTo>
                    <a:pt x="657" y="606"/>
                  </a:lnTo>
                  <a:close/>
                </a:path>
              </a:pathLst>
            </a:custGeom>
            <a:solidFill>
              <a:srgbClr val="CCA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4" name="Freeform 1200"/>
            <p:cNvSpPr>
              <a:spLocks/>
            </p:cNvSpPr>
            <p:nvPr/>
          </p:nvSpPr>
          <p:spPr bwMode="auto">
            <a:xfrm>
              <a:off x="8098" y="1448"/>
              <a:ext cx="137" cy="105"/>
            </a:xfrm>
            <a:custGeom>
              <a:avLst/>
              <a:gdLst>
                <a:gd name="T0" fmla="*/ 23 w 274"/>
                <a:gd name="T1" fmla="*/ 206 h 209"/>
                <a:gd name="T2" fmla="*/ 5 w 274"/>
                <a:gd name="T3" fmla="*/ 195 h 209"/>
                <a:gd name="T4" fmla="*/ 0 w 274"/>
                <a:gd name="T5" fmla="*/ 181 h 209"/>
                <a:gd name="T6" fmla="*/ 0 w 274"/>
                <a:gd name="T7" fmla="*/ 159 h 209"/>
                <a:gd name="T8" fmla="*/ 9 w 274"/>
                <a:gd name="T9" fmla="*/ 129 h 209"/>
                <a:gd name="T10" fmla="*/ 23 w 274"/>
                <a:gd name="T11" fmla="*/ 99 h 209"/>
                <a:gd name="T12" fmla="*/ 38 w 274"/>
                <a:gd name="T13" fmla="*/ 73 h 209"/>
                <a:gd name="T14" fmla="*/ 49 w 274"/>
                <a:gd name="T15" fmla="*/ 54 h 209"/>
                <a:gd name="T16" fmla="*/ 56 w 274"/>
                <a:gd name="T17" fmla="*/ 35 h 209"/>
                <a:gd name="T18" fmla="*/ 56 w 274"/>
                <a:gd name="T19" fmla="*/ 16 h 209"/>
                <a:gd name="T20" fmla="*/ 49 w 274"/>
                <a:gd name="T21" fmla="*/ 2 h 209"/>
                <a:gd name="T22" fmla="*/ 59 w 274"/>
                <a:gd name="T23" fmla="*/ 0 h 209"/>
                <a:gd name="T24" fmla="*/ 82 w 274"/>
                <a:gd name="T25" fmla="*/ 3 h 209"/>
                <a:gd name="T26" fmla="*/ 105 w 274"/>
                <a:gd name="T27" fmla="*/ 9 h 209"/>
                <a:gd name="T28" fmla="*/ 125 w 274"/>
                <a:gd name="T29" fmla="*/ 16 h 209"/>
                <a:gd name="T30" fmla="*/ 146 w 274"/>
                <a:gd name="T31" fmla="*/ 24 h 209"/>
                <a:gd name="T32" fmla="*/ 164 w 274"/>
                <a:gd name="T33" fmla="*/ 35 h 209"/>
                <a:gd name="T34" fmla="*/ 188 w 274"/>
                <a:gd name="T35" fmla="*/ 52 h 209"/>
                <a:gd name="T36" fmla="*/ 214 w 274"/>
                <a:gd name="T37" fmla="*/ 75 h 209"/>
                <a:gd name="T38" fmla="*/ 237 w 274"/>
                <a:gd name="T39" fmla="*/ 99 h 209"/>
                <a:gd name="T40" fmla="*/ 254 w 274"/>
                <a:gd name="T41" fmla="*/ 125 h 209"/>
                <a:gd name="T42" fmla="*/ 267 w 274"/>
                <a:gd name="T43" fmla="*/ 148 h 209"/>
                <a:gd name="T44" fmla="*/ 260 w 274"/>
                <a:gd name="T45" fmla="*/ 157 h 209"/>
                <a:gd name="T46" fmla="*/ 232 w 274"/>
                <a:gd name="T47" fmla="*/ 159 h 209"/>
                <a:gd name="T48" fmla="*/ 202 w 274"/>
                <a:gd name="T49" fmla="*/ 167 h 209"/>
                <a:gd name="T50" fmla="*/ 173 w 274"/>
                <a:gd name="T51" fmla="*/ 178 h 209"/>
                <a:gd name="T52" fmla="*/ 146 w 274"/>
                <a:gd name="T53" fmla="*/ 186 h 209"/>
                <a:gd name="T54" fmla="*/ 122 w 274"/>
                <a:gd name="T55" fmla="*/ 193 h 209"/>
                <a:gd name="T56" fmla="*/ 106 w 274"/>
                <a:gd name="T57" fmla="*/ 195 h 209"/>
                <a:gd name="T58" fmla="*/ 94 w 274"/>
                <a:gd name="T59" fmla="*/ 199 h 209"/>
                <a:gd name="T60" fmla="*/ 75 w 274"/>
                <a:gd name="T61" fmla="*/ 207 h 209"/>
                <a:gd name="T62" fmla="*/ 47 w 274"/>
                <a:gd name="T6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09">
                  <a:moveTo>
                    <a:pt x="37" y="209"/>
                  </a:moveTo>
                  <a:lnTo>
                    <a:pt x="23" y="206"/>
                  </a:lnTo>
                  <a:lnTo>
                    <a:pt x="14" y="202"/>
                  </a:lnTo>
                  <a:lnTo>
                    <a:pt x="5" y="195"/>
                  </a:lnTo>
                  <a:lnTo>
                    <a:pt x="2" y="190"/>
                  </a:lnTo>
                  <a:lnTo>
                    <a:pt x="0" y="181"/>
                  </a:lnTo>
                  <a:lnTo>
                    <a:pt x="0" y="174"/>
                  </a:lnTo>
                  <a:lnTo>
                    <a:pt x="0" y="159"/>
                  </a:lnTo>
                  <a:lnTo>
                    <a:pt x="3" y="145"/>
                  </a:lnTo>
                  <a:lnTo>
                    <a:pt x="9" y="129"/>
                  </a:lnTo>
                  <a:lnTo>
                    <a:pt x="17" y="115"/>
                  </a:lnTo>
                  <a:lnTo>
                    <a:pt x="23" y="99"/>
                  </a:lnTo>
                  <a:lnTo>
                    <a:pt x="31" y="87"/>
                  </a:lnTo>
                  <a:lnTo>
                    <a:pt x="38" y="73"/>
                  </a:lnTo>
                  <a:lnTo>
                    <a:pt x="45" y="64"/>
                  </a:lnTo>
                  <a:lnTo>
                    <a:pt x="49" y="54"/>
                  </a:lnTo>
                  <a:lnTo>
                    <a:pt x="54" y="44"/>
                  </a:lnTo>
                  <a:lnTo>
                    <a:pt x="56" y="35"/>
                  </a:lnTo>
                  <a:lnTo>
                    <a:pt x="57" y="26"/>
                  </a:lnTo>
                  <a:lnTo>
                    <a:pt x="56" y="16"/>
                  </a:lnTo>
                  <a:lnTo>
                    <a:pt x="52" y="5"/>
                  </a:lnTo>
                  <a:lnTo>
                    <a:pt x="49" y="2"/>
                  </a:lnTo>
                  <a:lnTo>
                    <a:pt x="47" y="0"/>
                  </a:lnTo>
                  <a:lnTo>
                    <a:pt x="59" y="0"/>
                  </a:lnTo>
                  <a:lnTo>
                    <a:pt x="71" y="2"/>
                  </a:lnTo>
                  <a:lnTo>
                    <a:pt x="82" y="3"/>
                  </a:lnTo>
                  <a:lnTo>
                    <a:pt x="94" y="7"/>
                  </a:lnTo>
                  <a:lnTo>
                    <a:pt x="105" y="9"/>
                  </a:lnTo>
                  <a:lnTo>
                    <a:pt x="115" y="12"/>
                  </a:lnTo>
                  <a:lnTo>
                    <a:pt x="125" y="16"/>
                  </a:lnTo>
                  <a:lnTo>
                    <a:pt x="138" y="21"/>
                  </a:lnTo>
                  <a:lnTo>
                    <a:pt x="146" y="24"/>
                  </a:lnTo>
                  <a:lnTo>
                    <a:pt x="155" y="30"/>
                  </a:lnTo>
                  <a:lnTo>
                    <a:pt x="164" y="35"/>
                  </a:lnTo>
                  <a:lnTo>
                    <a:pt x="173" y="40"/>
                  </a:lnTo>
                  <a:lnTo>
                    <a:pt x="188" y="52"/>
                  </a:lnTo>
                  <a:lnTo>
                    <a:pt x="204" y="64"/>
                  </a:lnTo>
                  <a:lnTo>
                    <a:pt x="214" y="75"/>
                  </a:lnTo>
                  <a:lnTo>
                    <a:pt x="227" y="89"/>
                  </a:lnTo>
                  <a:lnTo>
                    <a:pt x="237" y="99"/>
                  </a:lnTo>
                  <a:lnTo>
                    <a:pt x="247" y="113"/>
                  </a:lnTo>
                  <a:lnTo>
                    <a:pt x="254" y="125"/>
                  </a:lnTo>
                  <a:lnTo>
                    <a:pt x="261" y="138"/>
                  </a:lnTo>
                  <a:lnTo>
                    <a:pt x="267" y="148"/>
                  </a:lnTo>
                  <a:lnTo>
                    <a:pt x="274" y="159"/>
                  </a:lnTo>
                  <a:lnTo>
                    <a:pt x="260" y="157"/>
                  </a:lnTo>
                  <a:lnTo>
                    <a:pt x="246" y="159"/>
                  </a:lnTo>
                  <a:lnTo>
                    <a:pt x="232" y="159"/>
                  </a:lnTo>
                  <a:lnTo>
                    <a:pt x="218" y="164"/>
                  </a:lnTo>
                  <a:lnTo>
                    <a:pt x="202" y="167"/>
                  </a:lnTo>
                  <a:lnTo>
                    <a:pt x="188" y="172"/>
                  </a:lnTo>
                  <a:lnTo>
                    <a:pt x="173" y="178"/>
                  </a:lnTo>
                  <a:lnTo>
                    <a:pt x="159" y="183"/>
                  </a:lnTo>
                  <a:lnTo>
                    <a:pt x="146" y="186"/>
                  </a:lnTo>
                  <a:lnTo>
                    <a:pt x="134" y="190"/>
                  </a:lnTo>
                  <a:lnTo>
                    <a:pt x="122" y="193"/>
                  </a:lnTo>
                  <a:lnTo>
                    <a:pt x="112" y="199"/>
                  </a:lnTo>
                  <a:lnTo>
                    <a:pt x="106" y="195"/>
                  </a:lnTo>
                  <a:lnTo>
                    <a:pt x="101" y="195"/>
                  </a:lnTo>
                  <a:lnTo>
                    <a:pt x="94" y="199"/>
                  </a:lnTo>
                  <a:lnTo>
                    <a:pt x="91" y="206"/>
                  </a:lnTo>
                  <a:lnTo>
                    <a:pt x="75" y="207"/>
                  </a:lnTo>
                  <a:lnTo>
                    <a:pt x="61" y="209"/>
                  </a:lnTo>
                  <a:lnTo>
                    <a:pt x="47" y="209"/>
                  </a:lnTo>
                  <a:lnTo>
                    <a:pt x="37" y="209"/>
                  </a:lnTo>
                  <a:close/>
                </a:path>
              </a:pathLst>
            </a:custGeom>
            <a:solidFill>
              <a:srgbClr val="CCA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5" name="Freeform 1201"/>
            <p:cNvSpPr>
              <a:spLocks/>
            </p:cNvSpPr>
            <p:nvPr/>
          </p:nvSpPr>
          <p:spPr bwMode="auto">
            <a:xfrm>
              <a:off x="8365" y="1423"/>
              <a:ext cx="218" cy="143"/>
            </a:xfrm>
            <a:custGeom>
              <a:avLst/>
              <a:gdLst>
                <a:gd name="T0" fmla="*/ 436 w 438"/>
                <a:gd name="T1" fmla="*/ 272 h 286"/>
                <a:gd name="T2" fmla="*/ 424 w 438"/>
                <a:gd name="T3" fmla="*/ 281 h 286"/>
                <a:gd name="T4" fmla="*/ 405 w 438"/>
                <a:gd name="T5" fmla="*/ 284 h 286"/>
                <a:gd name="T6" fmla="*/ 386 w 438"/>
                <a:gd name="T7" fmla="*/ 284 h 286"/>
                <a:gd name="T8" fmla="*/ 365 w 438"/>
                <a:gd name="T9" fmla="*/ 281 h 286"/>
                <a:gd name="T10" fmla="*/ 344 w 438"/>
                <a:gd name="T11" fmla="*/ 276 h 286"/>
                <a:gd name="T12" fmla="*/ 323 w 438"/>
                <a:gd name="T13" fmla="*/ 267 h 286"/>
                <a:gd name="T14" fmla="*/ 297 w 438"/>
                <a:gd name="T15" fmla="*/ 255 h 286"/>
                <a:gd name="T16" fmla="*/ 281 w 438"/>
                <a:gd name="T17" fmla="*/ 246 h 286"/>
                <a:gd name="T18" fmla="*/ 269 w 438"/>
                <a:gd name="T19" fmla="*/ 234 h 286"/>
                <a:gd name="T20" fmla="*/ 251 w 438"/>
                <a:gd name="T21" fmla="*/ 213 h 286"/>
                <a:gd name="T22" fmla="*/ 230 w 438"/>
                <a:gd name="T23" fmla="*/ 190 h 286"/>
                <a:gd name="T24" fmla="*/ 208 w 438"/>
                <a:gd name="T25" fmla="*/ 166 h 286"/>
                <a:gd name="T26" fmla="*/ 187 w 438"/>
                <a:gd name="T27" fmla="*/ 143 h 286"/>
                <a:gd name="T28" fmla="*/ 169 w 438"/>
                <a:gd name="T29" fmla="*/ 122 h 286"/>
                <a:gd name="T30" fmla="*/ 161 w 438"/>
                <a:gd name="T31" fmla="*/ 114 h 286"/>
                <a:gd name="T32" fmla="*/ 155 w 438"/>
                <a:gd name="T33" fmla="*/ 108 h 286"/>
                <a:gd name="T34" fmla="*/ 143 w 438"/>
                <a:gd name="T35" fmla="*/ 108 h 286"/>
                <a:gd name="T36" fmla="*/ 131 w 438"/>
                <a:gd name="T37" fmla="*/ 122 h 286"/>
                <a:gd name="T38" fmla="*/ 110 w 438"/>
                <a:gd name="T39" fmla="*/ 145 h 286"/>
                <a:gd name="T40" fmla="*/ 82 w 438"/>
                <a:gd name="T41" fmla="*/ 169 h 286"/>
                <a:gd name="T42" fmla="*/ 53 w 438"/>
                <a:gd name="T43" fmla="*/ 185 h 286"/>
                <a:gd name="T44" fmla="*/ 28 w 438"/>
                <a:gd name="T45" fmla="*/ 189 h 286"/>
                <a:gd name="T46" fmla="*/ 9 w 438"/>
                <a:gd name="T47" fmla="*/ 180 h 286"/>
                <a:gd name="T48" fmla="*/ 6 w 438"/>
                <a:gd name="T49" fmla="*/ 159 h 286"/>
                <a:gd name="T50" fmla="*/ 16 w 438"/>
                <a:gd name="T51" fmla="*/ 135 h 286"/>
                <a:gd name="T52" fmla="*/ 30 w 438"/>
                <a:gd name="T53" fmla="*/ 108 h 286"/>
                <a:gd name="T54" fmla="*/ 46 w 438"/>
                <a:gd name="T55" fmla="*/ 86 h 286"/>
                <a:gd name="T56" fmla="*/ 63 w 438"/>
                <a:gd name="T57" fmla="*/ 63 h 286"/>
                <a:gd name="T58" fmla="*/ 79 w 438"/>
                <a:gd name="T59" fmla="*/ 44 h 286"/>
                <a:gd name="T60" fmla="*/ 105 w 438"/>
                <a:gd name="T61" fmla="*/ 28 h 286"/>
                <a:gd name="T62" fmla="*/ 131 w 438"/>
                <a:gd name="T63" fmla="*/ 23 h 286"/>
                <a:gd name="T64" fmla="*/ 154 w 438"/>
                <a:gd name="T65" fmla="*/ 21 h 286"/>
                <a:gd name="T66" fmla="*/ 182 w 438"/>
                <a:gd name="T67" fmla="*/ 18 h 286"/>
                <a:gd name="T68" fmla="*/ 209 w 438"/>
                <a:gd name="T69" fmla="*/ 14 h 286"/>
                <a:gd name="T70" fmla="*/ 237 w 438"/>
                <a:gd name="T71" fmla="*/ 11 h 286"/>
                <a:gd name="T72" fmla="*/ 265 w 438"/>
                <a:gd name="T73" fmla="*/ 7 h 286"/>
                <a:gd name="T74" fmla="*/ 290 w 438"/>
                <a:gd name="T75" fmla="*/ 4 h 286"/>
                <a:gd name="T76" fmla="*/ 312 w 438"/>
                <a:gd name="T77" fmla="*/ 0 h 286"/>
                <a:gd name="T78" fmla="*/ 318 w 438"/>
                <a:gd name="T79" fmla="*/ 9 h 286"/>
                <a:gd name="T80" fmla="*/ 307 w 438"/>
                <a:gd name="T81" fmla="*/ 34 h 286"/>
                <a:gd name="T82" fmla="*/ 297 w 438"/>
                <a:gd name="T83" fmla="*/ 56 h 286"/>
                <a:gd name="T84" fmla="*/ 291 w 438"/>
                <a:gd name="T85" fmla="*/ 72 h 286"/>
                <a:gd name="T86" fmla="*/ 290 w 438"/>
                <a:gd name="T87" fmla="*/ 77 h 286"/>
                <a:gd name="T88" fmla="*/ 290 w 438"/>
                <a:gd name="T89" fmla="*/ 86 h 286"/>
                <a:gd name="T90" fmla="*/ 305 w 438"/>
                <a:gd name="T91" fmla="*/ 98 h 286"/>
                <a:gd name="T92" fmla="*/ 328 w 438"/>
                <a:gd name="T93" fmla="*/ 119 h 286"/>
                <a:gd name="T94" fmla="*/ 351 w 438"/>
                <a:gd name="T95" fmla="*/ 142 h 286"/>
                <a:gd name="T96" fmla="*/ 375 w 438"/>
                <a:gd name="T97" fmla="*/ 168 h 286"/>
                <a:gd name="T98" fmla="*/ 396 w 438"/>
                <a:gd name="T99" fmla="*/ 192 h 286"/>
                <a:gd name="T100" fmla="*/ 413 w 438"/>
                <a:gd name="T101" fmla="*/ 217 h 286"/>
                <a:gd name="T102" fmla="*/ 427 w 438"/>
                <a:gd name="T103" fmla="*/ 237 h 286"/>
                <a:gd name="T104" fmla="*/ 436 w 438"/>
                <a:gd name="T105" fmla="*/ 257 h 286"/>
                <a:gd name="T106" fmla="*/ 438 w 438"/>
                <a:gd name="T107" fmla="*/ 2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86">
                  <a:moveTo>
                    <a:pt x="438" y="267"/>
                  </a:moveTo>
                  <a:lnTo>
                    <a:pt x="436" y="272"/>
                  </a:lnTo>
                  <a:lnTo>
                    <a:pt x="433" y="278"/>
                  </a:lnTo>
                  <a:lnTo>
                    <a:pt x="424" y="281"/>
                  </a:lnTo>
                  <a:lnTo>
                    <a:pt x="415" y="284"/>
                  </a:lnTo>
                  <a:lnTo>
                    <a:pt x="405" y="284"/>
                  </a:lnTo>
                  <a:lnTo>
                    <a:pt x="396" y="286"/>
                  </a:lnTo>
                  <a:lnTo>
                    <a:pt x="386" y="284"/>
                  </a:lnTo>
                  <a:lnTo>
                    <a:pt x="375" y="283"/>
                  </a:lnTo>
                  <a:lnTo>
                    <a:pt x="365" y="281"/>
                  </a:lnTo>
                  <a:lnTo>
                    <a:pt x="354" y="279"/>
                  </a:lnTo>
                  <a:lnTo>
                    <a:pt x="344" y="276"/>
                  </a:lnTo>
                  <a:lnTo>
                    <a:pt x="333" y="272"/>
                  </a:lnTo>
                  <a:lnTo>
                    <a:pt x="323" y="267"/>
                  </a:lnTo>
                  <a:lnTo>
                    <a:pt x="314" y="264"/>
                  </a:lnTo>
                  <a:lnTo>
                    <a:pt x="297" y="255"/>
                  </a:lnTo>
                  <a:lnTo>
                    <a:pt x="284" y="250"/>
                  </a:lnTo>
                  <a:lnTo>
                    <a:pt x="281" y="246"/>
                  </a:lnTo>
                  <a:lnTo>
                    <a:pt x="276" y="241"/>
                  </a:lnTo>
                  <a:lnTo>
                    <a:pt x="269" y="234"/>
                  </a:lnTo>
                  <a:lnTo>
                    <a:pt x="262" y="225"/>
                  </a:lnTo>
                  <a:lnTo>
                    <a:pt x="251" y="213"/>
                  </a:lnTo>
                  <a:lnTo>
                    <a:pt x="243" y="203"/>
                  </a:lnTo>
                  <a:lnTo>
                    <a:pt x="230" y="190"/>
                  </a:lnTo>
                  <a:lnTo>
                    <a:pt x="220" y="180"/>
                  </a:lnTo>
                  <a:lnTo>
                    <a:pt x="208" y="166"/>
                  </a:lnTo>
                  <a:lnTo>
                    <a:pt x="197" y="154"/>
                  </a:lnTo>
                  <a:lnTo>
                    <a:pt x="187" y="143"/>
                  </a:lnTo>
                  <a:lnTo>
                    <a:pt x="178" y="133"/>
                  </a:lnTo>
                  <a:lnTo>
                    <a:pt x="169" y="122"/>
                  </a:lnTo>
                  <a:lnTo>
                    <a:pt x="164" y="117"/>
                  </a:lnTo>
                  <a:lnTo>
                    <a:pt x="161" y="114"/>
                  </a:lnTo>
                  <a:lnTo>
                    <a:pt x="161" y="114"/>
                  </a:lnTo>
                  <a:lnTo>
                    <a:pt x="155" y="108"/>
                  </a:lnTo>
                  <a:lnTo>
                    <a:pt x="150" y="108"/>
                  </a:lnTo>
                  <a:lnTo>
                    <a:pt x="143" y="108"/>
                  </a:lnTo>
                  <a:lnTo>
                    <a:pt x="140" y="114"/>
                  </a:lnTo>
                  <a:lnTo>
                    <a:pt x="131" y="122"/>
                  </a:lnTo>
                  <a:lnTo>
                    <a:pt x="122" y="133"/>
                  </a:lnTo>
                  <a:lnTo>
                    <a:pt x="110" y="145"/>
                  </a:lnTo>
                  <a:lnTo>
                    <a:pt x="98" y="159"/>
                  </a:lnTo>
                  <a:lnTo>
                    <a:pt x="82" y="169"/>
                  </a:lnTo>
                  <a:lnTo>
                    <a:pt x="68" y="180"/>
                  </a:lnTo>
                  <a:lnTo>
                    <a:pt x="53" y="185"/>
                  </a:lnTo>
                  <a:lnTo>
                    <a:pt x="39" y="190"/>
                  </a:lnTo>
                  <a:lnTo>
                    <a:pt x="28" y="189"/>
                  </a:lnTo>
                  <a:lnTo>
                    <a:pt x="18" y="185"/>
                  </a:lnTo>
                  <a:lnTo>
                    <a:pt x="9" y="180"/>
                  </a:lnTo>
                  <a:lnTo>
                    <a:pt x="0" y="173"/>
                  </a:lnTo>
                  <a:lnTo>
                    <a:pt x="6" y="159"/>
                  </a:lnTo>
                  <a:lnTo>
                    <a:pt x="11" y="147"/>
                  </a:lnTo>
                  <a:lnTo>
                    <a:pt x="16" y="135"/>
                  </a:lnTo>
                  <a:lnTo>
                    <a:pt x="25" y="122"/>
                  </a:lnTo>
                  <a:lnTo>
                    <a:pt x="30" y="108"/>
                  </a:lnTo>
                  <a:lnTo>
                    <a:pt x="39" y="98"/>
                  </a:lnTo>
                  <a:lnTo>
                    <a:pt x="46" y="86"/>
                  </a:lnTo>
                  <a:lnTo>
                    <a:pt x="56" y="75"/>
                  </a:lnTo>
                  <a:lnTo>
                    <a:pt x="63" y="63"/>
                  </a:lnTo>
                  <a:lnTo>
                    <a:pt x="72" y="54"/>
                  </a:lnTo>
                  <a:lnTo>
                    <a:pt x="79" y="44"/>
                  </a:lnTo>
                  <a:lnTo>
                    <a:pt x="89" y="39"/>
                  </a:lnTo>
                  <a:lnTo>
                    <a:pt x="105" y="28"/>
                  </a:lnTo>
                  <a:lnTo>
                    <a:pt x="122" y="25"/>
                  </a:lnTo>
                  <a:lnTo>
                    <a:pt x="131" y="23"/>
                  </a:lnTo>
                  <a:lnTo>
                    <a:pt x="142" y="23"/>
                  </a:lnTo>
                  <a:lnTo>
                    <a:pt x="154" y="21"/>
                  </a:lnTo>
                  <a:lnTo>
                    <a:pt x="168" y="21"/>
                  </a:lnTo>
                  <a:lnTo>
                    <a:pt x="182" y="18"/>
                  </a:lnTo>
                  <a:lnTo>
                    <a:pt x="196" y="18"/>
                  </a:lnTo>
                  <a:lnTo>
                    <a:pt x="209" y="14"/>
                  </a:lnTo>
                  <a:lnTo>
                    <a:pt x="225" y="14"/>
                  </a:lnTo>
                  <a:lnTo>
                    <a:pt x="237" y="11"/>
                  </a:lnTo>
                  <a:lnTo>
                    <a:pt x="251" y="11"/>
                  </a:lnTo>
                  <a:lnTo>
                    <a:pt x="265" y="7"/>
                  </a:lnTo>
                  <a:lnTo>
                    <a:pt x="279" y="7"/>
                  </a:lnTo>
                  <a:lnTo>
                    <a:pt x="290" y="4"/>
                  </a:lnTo>
                  <a:lnTo>
                    <a:pt x="302" y="2"/>
                  </a:lnTo>
                  <a:lnTo>
                    <a:pt x="312" y="0"/>
                  </a:lnTo>
                  <a:lnTo>
                    <a:pt x="323" y="0"/>
                  </a:lnTo>
                  <a:lnTo>
                    <a:pt x="318" y="9"/>
                  </a:lnTo>
                  <a:lnTo>
                    <a:pt x="312" y="21"/>
                  </a:lnTo>
                  <a:lnTo>
                    <a:pt x="307" y="34"/>
                  </a:lnTo>
                  <a:lnTo>
                    <a:pt x="302" y="47"/>
                  </a:lnTo>
                  <a:lnTo>
                    <a:pt x="297" y="56"/>
                  </a:lnTo>
                  <a:lnTo>
                    <a:pt x="293" y="67"/>
                  </a:lnTo>
                  <a:lnTo>
                    <a:pt x="291" y="72"/>
                  </a:lnTo>
                  <a:lnTo>
                    <a:pt x="291" y="75"/>
                  </a:lnTo>
                  <a:lnTo>
                    <a:pt x="290" y="77"/>
                  </a:lnTo>
                  <a:lnTo>
                    <a:pt x="290" y="81"/>
                  </a:lnTo>
                  <a:lnTo>
                    <a:pt x="290" y="86"/>
                  </a:lnTo>
                  <a:lnTo>
                    <a:pt x="295" y="91"/>
                  </a:lnTo>
                  <a:lnTo>
                    <a:pt x="305" y="98"/>
                  </a:lnTo>
                  <a:lnTo>
                    <a:pt x="316" y="108"/>
                  </a:lnTo>
                  <a:lnTo>
                    <a:pt x="328" y="119"/>
                  </a:lnTo>
                  <a:lnTo>
                    <a:pt x="340" y="131"/>
                  </a:lnTo>
                  <a:lnTo>
                    <a:pt x="351" y="142"/>
                  </a:lnTo>
                  <a:lnTo>
                    <a:pt x="363" y="156"/>
                  </a:lnTo>
                  <a:lnTo>
                    <a:pt x="375" y="168"/>
                  </a:lnTo>
                  <a:lnTo>
                    <a:pt x="387" y="182"/>
                  </a:lnTo>
                  <a:lnTo>
                    <a:pt x="396" y="192"/>
                  </a:lnTo>
                  <a:lnTo>
                    <a:pt x="406" y="204"/>
                  </a:lnTo>
                  <a:lnTo>
                    <a:pt x="413" y="217"/>
                  </a:lnTo>
                  <a:lnTo>
                    <a:pt x="422" y="229"/>
                  </a:lnTo>
                  <a:lnTo>
                    <a:pt x="427" y="237"/>
                  </a:lnTo>
                  <a:lnTo>
                    <a:pt x="433" y="248"/>
                  </a:lnTo>
                  <a:lnTo>
                    <a:pt x="436" y="257"/>
                  </a:lnTo>
                  <a:lnTo>
                    <a:pt x="438" y="267"/>
                  </a:lnTo>
                  <a:lnTo>
                    <a:pt x="438" y="267"/>
                  </a:lnTo>
                  <a:lnTo>
                    <a:pt x="438" y="267"/>
                  </a:lnTo>
                  <a:close/>
                </a:path>
              </a:pathLst>
            </a:custGeom>
            <a:solidFill>
              <a:srgbClr val="CCA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6" name="Freeform 1202"/>
            <p:cNvSpPr>
              <a:spLocks/>
            </p:cNvSpPr>
            <p:nvPr/>
          </p:nvSpPr>
          <p:spPr bwMode="auto">
            <a:xfrm>
              <a:off x="8452" y="2052"/>
              <a:ext cx="124" cy="95"/>
            </a:xfrm>
            <a:custGeom>
              <a:avLst/>
              <a:gdLst>
                <a:gd name="T0" fmla="*/ 125 w 247"/>
                <a:gd name="T1" fmla="*/ 186 h 190"/>
                <a:gd name="T2" fmla="*/ 136 w 247"/>
                <a:gd name="T3" fmla="*/ 181 h 190"/>
                <a:gd name="T4" fmla="*/ 148 w 247"/>
                <a:gd name="T5" fmla="*/ 176 h 190"/>
                <a:gd name="T6" fmla="*/ 158 w 247"/>
                <a:gd name="T7" fmla="*/ 169 h 190"/>
                <a:gd name="T8" fmla="*/ 170 w 247"/>
                <a:gd name="T9" fmla="*/ 163 h 190"/>
                <a:gd name="T10" fmla="*/ 181 w 247"/>
                <a:gd name="T11" fmla="*/ 155 h 190"/>
                <a:gd name="T12" fmla="*/ 191 w 247"/>
                <a:gd name="T13" fmla="*/ 148 h 190"/>
                <a:gd name="T14" fmla="*/ 202 w 247"/>
                <a:gd name="T15" fmla="*/ 139 h 190"/>
                <a:gd name="T16" fmla="*/ 212 w 247"/>
                <a:gd name="T17" fmla="*/ 130 h 190"/>
                <a:gd name="T18" fmla="*/ 219 w 247"/>
                <a:gd name="T19" fmla="*/ 118 h 190"/>
                <a:gd name="T20" fmla="*/ 226 w 247"/>
                <a:gd name="T21" fmla="*/ 108 h 190"/>
                <a:gd name="T22" fmla="*/ 231 w 247"/>
                <a:gd name="T23" fmla="*/ 97 h 190"/>
                <a:gd name="T24" fmla="*/ 238 w 247"/>
                <a:gd name="T25" fmla="*/ 87 h 190"/>
                <a:gd name="T26" fmla="*/ 242 w 247"/>
                <a:gd name="T27" fmla="*/ 75 h 190"/>
                <a:gd name="T28" fmla="*/ 245 w 247"/>
                <a:gd name="T29" fmla="*/ 64 h 190"/>
                <a:gd name="T30" fmla="*/ 245 w 247"/>
                <a:gd name="T31" fmla="*/ 52 h 190"/>
                <a:gd name="T32" fmla="*/ 247 w 247"/>
                <a:gd name="T33" fmla="*/ 41 h 190"/>
                <a:gd name="T34" fmla="*/ 242 w 247"/>
                <a:gd name="T35" fmla="*/ 26 h 190"/>
                <a:gd name="T36" fmla="*/ 237 w 247"/>
                <a:gd name="T37" fmla="*/ 15 h 190"/>
                <a:gd name="T38" fmla="*/ 230 w 247"/>
                <a:gd name="T39" fmla="*/ 8 h 190"/>
                <a:gd name="T40" fmla="*/ 223 w 247"/>
                <a:gd name="T41" fmla="*/ 5 h 190"/>
                <a:gd name="T42" fmla="*/ 211 w 247"/>
                <a:gd name="T43" fmla="*/ 0 h 190"/>
                <a:gd name="T44" fmla="*/ 198 w 247"/>
                <a:gd name="T45" fmla="*/ 1 h 190"/>
                <a:gd name="T46" fmla="*/ 183 w 247"/>
                <a:gd name="T47" fmla="*/ 3 h 190"/>
                <a:gd name="T48" fmla="*/ 169 w 247"/>
                <a:gd name="T49" fmla="*/ 8 h 190"/>
                <a:gd name="T50" fmla="*/ 151 w 247"/>
                <a:gd name="T51" fmla="*/ 14 h 190"/>
                <a:gd name="T52" fmla="*/ 136 w 247"/>
                <a:gd name="T53" fmla="*/ 22 h 190"/>
                <a:gd name="T54" fmla="*/ 127 w 247"/>
                <a:gd name="T55" fmla="*/ 26 h 190"/>
                <a:gd name="T56" fmla="*/ 118 w 247"/>
                <a:gd name="T57" fmla="*/ 31 h 190"/>
                <a:gd name="T58" fmla="*/ 109 w 247"/>
                <a:gd name="T59" fmla="*/ 36 h 190"/>
                <a:gd name="T60" fmla="*/ 102 w 247"/>
                <a:gd name="T61" fmla="*/ 41 h 190"/>
                <a:gd name="T62" fmla="*/ 92 w 247"/>
                <a:gd name="T63" fmla="*/ 47 h 190"/>
                <a:gd name="T64" fmla="*/ 85 w 247"/>
                <a:gd name="T65" fmla="*/ 52 h 190"/>
                <a:gd name="T66" fmla="*/ 76 w 247"/>
                <a:gd name="T67" fmla="*/ 57 h 190"/>
                <a:gd name="T68" fmla="*/ 69 w 247"/>
                <a:gd name="T69" fmla="*/ 62 h 190"/>
                <a:gd name="T70" fmla="*/ 54 w 247"/>
                <a:gd name="T71" fmla="*/ 73 h 190"/>
                <a:gd name="T72" fmla="*/ 41 w 247"/>
                <a:gd name="T73" fmla="*/ 83 h 190"/>
                <a:gd name="T74" fmla="*/ 28 w 247"/>
                <a:gd name="T75" fmla="*/ 92 h 190"/>
                <a:gd name="T76" fmla="*/ 17 w 247"/>
                <a:gd name="T77" fmla="*/ 101 h 190"/>
                <a:gd name="T78" fmla="*/ 8 w 247"/>
                <a:gd name="T79" fmla="*/ 108 h 190"/>
                <a:gd name="T80" fmla="*/ 5 w 247"/>
                <a:gd name="T81" fmla="*/ 115 h 190"/>
                <a:gd name="T82" fmla="*/ 0 w 247"/>
                <a:gd name="T83" fmla="*/ 122 h 190"/>
                <a:gd name="T84" fmla="*/ 1 w 247"/>
                <a:gd name="T85" fmla="*/ 130 h 190"/>
                <a:gd name="T86" fmla="*/ 10 w 247"/>
                <a:gd name="T87" fmla="*/ 146 h 190"/>
                <a:gd name="T88" fmla="*/ 21 w 247"/>
                <a:gd name="T89" fmla="*/ 160 h 190"/>
                <a:gd name="T90" fmla="*/ 34 w 247"/>
                <a:gd name="T91" fmla="*/ 170 h 190"/>
                <a:gd name="T92" fmla="*/ 50 w 247"/>
                <a:gd name="T93" fmla="*/ 181 h 190"/>
                <a:gd name="T94" fmla="*/ 57 w 247"/>
                <a:gd name="T95" fmla="*/ 183 h 190"/>
                <a:gd name="T96" fmla="*/ 66 w 247"/>
                <a:gd name="T97" fmla="*/ 186 h 190"/>
                <a:gd name="T98" fmla="*/ 75 w 247"/>
                <a:gd name="T99" fmla="*/ 188 h 190"/>
                <a:gd name="T100" fmla="*/ 85 w 247"/>
                <a:gd name="T101" fmla="*/ 190 h 190"/>
                <a:gd name="T102" fmla="*/ 94 w 247"/>
                <a:gd name="T103" fmla="*/ 188 h 190"/>
                <a:gd name="T104" fmla="*/ 104 w 247"/>
                <a:gd name="T105" fmla="*/ 188 h 190"/>
                <a:gd name="T106" fmla="*/ 115 w 247"/>
                <a:gd name="T107" fmla="*/ 186 h 190"/>
                <a:gd name="T108" fmla="*/ 125 w 247"/>
                <a:gd name="T109"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7" h="190">
                  <a:moveTo>
                    <a:pt x="125" y="186"/>
                  </a:moveTo>
                  <a:lnTo>
                    <a:pt x="136" y="181"/>
                  </a:lnTo>
                  <a:lnTo>
                    <a:pt x="148" y="176"/>
                  </a:lnTo>
                  <a:lnTo>
                    <a:pt x="158" y="169"/>
                  </a:lnTo>
                  <a:lnTo>
                    <a:pt x="170" y="163"/>
                  </a:lnTo>
                  <a:lnTo>
                    <a:pt x="181" y="155"/>
                  </a:lnTo>
                  <a:lnTo>
                    <a:pt x="191" y="148"/>
                  </a:lnTo>
                  <a:lnTo>
                    <a:pt x="202" y="139"/>
                  </a:lnTo>
                  <a:lnTo>
                    <a:pt x="212" y="130"/>
                  </a:lnTo>
                  <a:lnTo>
                    <a:pt x="219" y="118"/>
                  </a:lnTo>
                  <a:lnTo>
                    <a:pt x="226" y="108"/>
                  </a:lnTo>
                  <a:lnTo>
                    <a:pt x="231" y="97"/>
                  </a:lnTo>
                  <a:lnTo>
                    <a:pt x="238" y="87"/>
                  </a:lnTo>
                  <a:lnTo>
                    <a:pt x="242" y="75"/>
                  </a:lnTo>
                  <a:lnTo>
                    <a:pt x="245" y="64"/>
                  </a:lnTo>
                  <a:lnTo>
                    <a:pt x="245" y="52"/>
                  </a:lnTo>
                  <a:lnTo>
                    <a:pt x="247" y="41"/>
                  </a:lnTo>
                  <a:lnTo>
                    <a:pt x="242" y="26"/>
                  </a:lnTo>
                  <a:lnTo>
                    <a:pt x="237" y="15"/>
                  </a:lnTo>
                  <a:lnTo>
                    <a:pt x="230" y="8"/>
                  </a:lnTo>
                  <a:lnTo>
                    <a:pt x="223" y="5"/>
                  </a:lnTo>
                  <a:lnTo>
                    <a:pt x="211" y="0"/>
                  </a:lnTo>
                  <a:lnTo>
                    <a:pt x="198" y="1"/>
                  </a:lnTo>
                  <a:lnTo>
                    <a:pt x="183" y="3"/>
                  </a:lnTo>
                  <a:lnTo>
                    <a:pt x="169" y="8"/>
                  </a:lnTo>
                  <a:lnTo>
                    <a:pt x="151" y="14"/>
                  </a:lnTo>
                  <a:lnTo>
                    <a:pt x="136" y="22"/>
                  </a:lnTo>
                  <a:lnTo>
                    <a:pt x="127" y="26"/>
                  </a:lnTo>
                  <a:lnTo>
                    <a:pt x="118" y="31"/>
                  </a:lnTo>
                  <a:lnTo>
                    <a:pt x="109" y="36"/>
                  </a:lnTo>
                  <a:lnTo>
                    <a:pt x="102" y="41"/>
                  </a:lnTo>
                  <a:lnTo>
                    <a:pt x="92" y="47"/>
                  </a:lnTo>
                  <a:lnTo>
                    <a:pt x="85" y="52"/>
                  </a:lnTo>
                  <a:lnTo>
                    <a:pt x="76" y="57"/>
                  </a:lnTo>
                  <a:lnTo>
                    <a:pt x="69" y="62"/>
                  </a:lnTo>
                  <a:lnTo>
                    <a:pt x="54" y="73"/>
                  </a:lnTo>
                  <a:lnTo>
                    <a:pt x="41" y="83"/>
                  </a:lnTo>
                  <a:lnTo>
                    <a:pt x="28" y="92"/>
                  </a:lnTo>
                  <a:lnTo>
                    <a:pt x="17" y="101"/>
                  </a:lnTo>
                  <a:lnTo>
                    <a:pt x="8" y="108"/>
                  </a:lnTo>
                  <a:lnTo>
                    <a:pt x="5" y="115"/>
                  </a:lnTo>
                  <a:lnTo>
                    <a:pt x="0" y="122"/>
                  </a:lnTo>
                  <a:lnTo>
                    <a:pt x="1" y="130"/>
                  </a:lnTo>
                  <a:lnTo>
                    <a:pt x="10" y="146"/>
                  </a:lnTo>
                  <a:lnTo>
                    <a:pt x="21" y="160"/>
                  </a:lnTo>
                  <a:lnTo>
                    <a:pt x="34" y="170"/>
                  </a:lnTo>
                  <a:lnTo>
                    <a:pt x="50" y="181"/>
                  </a:lnTo>
                  <a:lnTo>
                    <a:pt x="57" y="183"/>
                  </a:lnTo>
                  <a:lnTo>
                    <a:pt x="66" y="186"/>
                  </a:lnTo>
                  <a:lnTo>
                    <a:pt x="75" y="188"/>
                  </a:lnTo>
                  <a:lnTo>
                    <a:pt x="85" y="190"/>
                  </a:lnTo>
                  <a:lnTo>
                    <a:pt x="94" y="188"/>
                  </a:lnTo>
                  <a:lnTo>
                    <a:pt x="104" y="188"/>
                  </a:lnTo>
                  <a:lnTo>
                    <a:pt x="115" y="186"/>
                  </a:lnTo>
                  <a:lnTo>
                    <a:pt x="125" y="186"/>
                  </a:lnTo>
                  <a:close/>
                </a:path>
              </a:pathLst>
            </a:custGeom>
            <a:solidFill>
              <a:srgbClr val="5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7" name="Freeform 1203"/>
            <p:cNvSpPr>
              <a:spLocks/>
            </p:cNvSpPr>
            <p:nvPr/>
          </p:nvSpPr>
          <p:spPr bwMode="auto">
            <a:xfrm>
              <a:off x="8467" y="2065"/>
              <a:ext cx="95" cy="69"/>
            </a:xfrm>
            <a:custGeom>
              <a:avLst/>
              <a:gdLst>
                <a:gd name="T0" fmla="*/ 185 w 192"/>
                <a:gd name="T1" fmla="*/ 3 h 137"/>
                <a:gd name="T2" fmla="*/ 188 w 192"/>
                <a:gd name="T3" fmla="*/ 7 h 137"/>
                <a:gd name="T4" fmla="*/ 192 w 192"/>
                <a:gd name="T5" fmla="*/ 17 h 137"/>
                <a:gd name="T6" fmla="*/ 190 w 192"/>
                <a:gd name="T7" fmla="*/ 33 h 137"/>
                <a:gd name="T8" fmla="*/ 185 w 192"/>
                <a:gd name="T9" fmla="*/ 50 h 137"/>
                <a:gd name="T10" fmla="*/ 180 w 192"/>
                <a:gd name="T11" fmla="*/ 59 h 137"/>
                <a:gd name="T12" fmla="*/ 175 w 192"/>
                <a:gd name="T13" fmla="*/ 68 h 137"/>
                <a:gd name="T14" fmla="*/ 168 w 192"/>
                <a:gd name="T15" fmla="*/ 76 h 137"/>
                <a:gd name="T16" fmla="*/ 162 w 192"/>
                <a:gd name="T17" fmla="*/ 85 h 137"/>
                <a:gd name="T18" fmla="*/ 154 w 192"/>
                <a:gd name="T19" fmla="*/ 92 h 137"/>
                <a:gd name="T20" fmla="*/ 145 w 192"/>
                <a:gd name="T21" fmla="*/ 99 h 137"/>
                <a:gd name="T22" fmla="*/ 136 w 192"/>
                <a:gd name="T23" fmla="*/ 106 h 137"/>
                <a:gd name="T24" fmla="*/ 127 w 192"/>
                <a:gd name="T25" fmla="*/ 115 h 137"/>
                <a:gd name="T26" fmla="*/ 117 w 192"/>
                <a:gd name="T27" fmla="*/ 118 h 137"/>
                <a:gd name="T28" fmla="*/ 107 w 192"/>
                <a:gd name="T29" fmla="*/ 123 h 137"/>
                <a:gd name="T30" fmla="*/ 96 w 192"/>
                <a:gd name="T31" fmla="*/ 129 h 137"/>
                <a:gd name="T32" fmla="*/ 87 w 192"/>
                <a:gd name="T33" fmla="*/ 134 h 137"/>
                <a:gd name="T34" fmla="*/ 77 w 192"/>
                <a:gd name="T35" fmla="*/ 136 h 137"/>
                <a:gd name="T36" fmla="*/ 66 w 192"/>
                <a:gd name="T37" fmla="*/ 137 h 137"/>
                <a:gd name="T38" fmla="*/ 54 w 192"/>
                <a:gd name="T39" fmla="*/ 136 h 137"/>
                <a:gd name="T40" fmla="*/ 44 w 192"/>
                <a:gd name="T41" fmla="*/ 136 h 137"/>
                <a:gd name="T42" fmla="*/ 32 w 192"/>
                <a:gd name="T43" fmla="*/ 130 h 137"/>
                <a:gd name="T44" fmla="*/ 19 w 192"/>
                <a:gd name="T45" fmla="*/ 123 h 137"/>
                <a:gd name="T46" fmla="*/ 9 w 192"/>
                <a:gd name="T47" fmla="*/ 113 h 137"/>
                <a:gd name="T48" fmla="*/ 0 w 192"/>
                <a:gd name="T49" fmla="*/ 103 h 137"/>
                <a:gd name="T50" fmla="*/ 11 w 192"/>
                <a:gd name="T51" fmla="*/ 92 h 137"/>
                <a:gd name="T52" fmla="*/ 25 w 192"/>
                <a:gd name="T53" fmla="*/ 82 h 137"/>
                <a:gd name="T54" fmla="*/ 37 w 192"/>
                <a:gd name="T55" fmla="*/ 71 h 137"/>
                <a:gd name="T56" fmla="*/ 51 w 192"/>
                <a:gd name="T57" fmla="*/ 62 h 137"/>
                <a:gd name="T58" fmla="*/ 63 w 192"/>
                <a:gd name="T59" fmla="*/ 52 h 137"/>
                <a:gd name="T60" fmla="*/ 77 w 192"/>
                <a:gd name="T61" fmla="*/ 43 h 137"/>
                <a:gd name="T62" fmla="*/ 91 w 192"/>
                <a:gd name="T63" fmla="*/ 35 h 137"/>
                <a:gd name="T64" fmla="*/ 105 w 192"/>
                <a:gd name="T65" fmla="*/ 29 h 137"/>
                <a:gd name="T66" fmla="*/ 117 w 192"/>
                <a:gd name="T67" fmla="*/ 21 h 137"/>
                <a:gd name="T68" fmla="*/ 129 w 192"/>
                <a:gd name="T69" fmla="*/ 14 h 137"/>
                <a:gd name="T70" fmla="*/ 140 w 192"/>
                <a:gd name="T71" fmla="*/ 8 h 137"/>
                <a:gd name="T72" fmla="*/ 152 w 192"/>
                <a:gd name="T73" fmla="*/ 5 h 137"/>
                <a:gd name="T74" fmla="*/ 161 w 192"/>
                <a:gd name="T75" fmla="*/ 0 h 137"/>
                <a:gd name="T76" fmla="*/ 169 w 192"/>
                <a:gd name="T77" fmla="*/ 0 h 137"/>
                <a:gd name="T78" fmla="*/ 176 w 192"/>
                <a:gd name="T79" fmla="*/ 0 h 137"/>
                <a:gd name="T80" fmla="*/ 185 w 192"/>
                <a:gd name="T81"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37">
                  <a:moveTo>
                    <a:pt x="185" y="3"/>
                  </a:moveTo>
                  <a:lnTo>
                    <a:pt x="188" y="7"/>
                  </a:lnTo>
                  <a:lnTo>
                    <a:pt x="192" y="17"/>
                  </a:lnTo>
                  <a:lnTo>
                    <a:pt x="190" y="33"/>
                  </a:lnTo>
                  <a:lnTo>
                    <a:pt x="185" y="50"/>
                  </a:lnTo>
                  <a:lnTo>
                    <a:pt x="180" y="59"/>
                  </a:lnTo>
                  <a:lnTo>
                    <a:pt x="175" y="68"/>
                  </a:lnTo>
                  <a:lnTo>
                    <a:pt x="168" y="76"/>
                  </a:lnTo>
                  <a:lnTo>
                    <a:pt x="162" y="85"/>
                  </a:lnTo>
                  <a:lnTo>
                    <a:pt x="154" y="92"/>
                  </a:lnTo>
                  <a:lnTo>
                    <a:pt x="145" y="99"/>
                  </a:lnTo>
                  <a:lnTo>
                    <a:pt x="136" y="106"/>
                  </a:lnTo>
                  <a:lnTo>
                    <a:pt x="127" y="115"/>
                  </a:lnTo>
                  <a:lnTo>
                    <a:pt x="117" y="118"/>
                  </a:lnTo>
                  <a:lnTo>
                    <a:pt x="107" y="123"/>
                  </a:lnTo>
                  <a:lnTo>
                    <a:pt x="96" y="129"/>
                  </a:lnTo>
                  <a:lnTo>
                    <a:pt x="87" y="134"/>
                  </a:lnTo>
                  <a:lnTo>
                    <a:pt x="77" y="136"/>
                  </a:lnTo>
                  <a:lnTo>
                    <a:pt x="66" y="137"/>
                  </a:lnTo>
                  <a:lnTo>
                    <a:pt x="54" y="136"/>
                  </a:lnTo>
                  <a:lnTo>
                    <a:pt x="44" y="136"/>
                  </a:lnTo>
                  <a:lnTo>
                    <a:pt x="32" y="130"/>
                  </a:lnTo>
                  <a:lnTo>
                    <a:pt x="19" y="123"/>
                  </a:lnTo>
                  <a:lnTo>
                    <a:pt x="9" y="113"/>
                  </a:lnTo>
                  <a:lnTo>
                    <a:pt x="0" y="103"/>
                  </a:lnTo>
                  <a:lnTo>
                    <a:pt x="11" y="92"/>
                  </a:lnTo>
                  <a:lnTo>
                    <a:pt x="25" y="82"/>
                  </a:lnTo>
                  <a:lnTo>
                    <a:pt x="37" y="71"/>
                  </a:lnTo>
                  <a:lnTo>
                    <a:pt x="51" y="62"/>
                  </a:lnTo>
                  <a:lnTo>
                    <a:pt x="63" y="52"/>
                  </a:lnTo>
                  <a:lnTo>
                    <a:pt x="77" y="43"/>
                  </a:lnTo>
                  <a:lnTo>
                    <a:pt x="91" y="35"/>
                  </a:lnTo>
                  <a:lnTo>
                    <a:pt x="105" y="29"/>
                  </a:lnTo>
                  <a:lnTo>
                    <a:pt x="117" y="21"/>
                  </a:lnTo>
                  <a:lnTo>
                    <a:pt x="129" y="14"/>
                  </a:lnTo>
                  <a:lnTo>
                    <a:pt x="140" y="8"/>
                  </a:lnTo>
                  <a:lnTo>
                    <a:pt x="152" y="5"/>
                  </a:lnTo>
                  <a:lnTo>
                    <a:pt x="161" y="0"/>
                  </a:lnTo>
                  <a:lnTo>
                    <a:pt x="169" y="0"/>
                  </a:lnTo>
                  <a:lnTo>
                    <a:pt x="176" y="0"/>
                  </a:lnTo>
                  <a:lnTo>
                    <a:pt x="185" y="3"/>
                  </a:lnTo>
                  <a:close/>
                </a:path>
              </a:pathLst>
            </a:custGeom>
            <a:solidFill>
              <a:srgbClr val="B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8" name="Freeform 1204"/>
            <p:cNvSpPr>
              <a:spLocks/>
            </p:cNvSpPr>
            <p:nvPr/>
          </p:nvSpPr>
          <p:spPr bwMode="auto">
            <a:xfrm>
              <a:off x="8839" y="1411"/>
              <a:ext cx="336" cy="415"/>
            </a:xfrm>
            <a:custGeom>
              <a:avLst/>
              <a:gdLst>
                <a:gd name="T0" fmla="*/ 41 w 672"/>
                <a:gd name="T1" fmla="*/ 812 h 830"/>
                <a:gd name="T2" fmla="*/ 81 w 672"/>
                <a:gd name="T3" fmla="*/ 781 h 830"/>
                <a:gd name="T4" fmla="*/ 120 w 672"/>
                <a:gd name="T5" fmla="*/ 728 h 830"/>
                <a:gd name="T6" fmla="*/ 142 w 672"/>
                <a:gd name="T7" fmla="*/ 671 h 830"/>
                <a:gd name="T8" fmla="*/ 144 w 672"/>
                <a:gd name="T9" fmla="*/ 622 h 830"/>
                <a:gd name="T10" fmla="*/ 134 w 672"/>
                <a:gd name="T11" fmla="*/ 573 h 830"/>
                <a:gd name="T12" fmla="*/ 111 w 672"/>
                <a:gd name="T13" fmla="*/ 523 h 830"/>
                <a:gd name="T14" fmla="*/ 78 w 672"/>
                <a:gd name="T15" fmla="*/ 472 h 830"/>
                <a:gd name="T16" fmla="*/ 69 w 672"/>
                <a:gd name="T17" fmla="*/ 404 h 830"/>
                <a:gd name="T18" fmla="*/ 83 w 672"/>
                <a:gd name="T19" fmla="*/ 359 h 830"/>
                <a:gd name="T20" fmla="*/ 101 w 672"/>
                <a:gd name="T21" fmla="*/ 319 h 830"/>
                <a:gd name="T22" fmla="*/ 125 w 672"/>
                <a:gd name="T23" fmla="*/ 281 h 830"/>
                <a:gd name="T24" fmla="*/ 151 w 672"/>
                <a:gd name="T25" fmla="*/ 244 h 830"/>
                <a:gd name="T26" fmla="*/ 183 w 672"/>
                <a:gd name="T27" fmla="*/ 211 h 830"/>
                <a:gd name="T28" fmla="*/ 223 w 672"/>
                <a:gd name="T29" fmla="*/ 169 h 830"/>
                <a:gd name="T30" fmla="*/ 270 w 672"/>
                <a:gd name="T31" fmla="*/ 127 h 830"/>
                <a:gd name="T32" fmla="*/ 320 w 672"/>
                <a:gd name="T33" fmla="*/ 91 h 830"/>
                <a:gd name="T34" fmla="*/ 373 w 672"/>
                <a:gd name="T35" fmla="*/ 63 h 830"/>
                <a:gd name="T36" fmla="*/ 421 w 672"/>
                <a:gd name="T37" fmla="*/ 42 h 830"/>
                <a:gd name="T38" fmla="*/ 468 w 672"/>
                <a:gd name="T39" fmla="*/ 30 h 830"/>
                <a:gd name="T40" fmla="*/ 512 w 672"/>
                <a:gd name="T41" fmla="*/ 30 h 830"/>
                <a:gd name="T42" fmla="*/ 550 w 672"/>
                <a:gd name="T43" fmla="*/ 42 h 830"/>
                <a:gd name="T44" fmla="*/ 592 w 672"/>
                <a:gd name="T45" fmla="*/ 75 h 830"/>
                <a:gd name="T46" fmla="*/ 624 w 672"/>
                <a:gd name="T47" fmla="*/ 115 h 830"/>
                <a:gd name="T48" fmla="*/ 639 w 672"/>
                <a:gd name="T49" fmla="*/ 155 h 830"/>
                <a:gd name="T50" fmla="*/ 644 w 672"/>
                <a:gd name="T51" fmla="*/ 195 h 830"/>
                <a:gd name="T52" fmla="*/ 636 w 672"/>
                <a:gd name="T53" fmla="*/ 253 h 830"/>
                <a:gd name="T54" fmla="*/ 620 w 672"/>
                <a:gd name="T55" fmla="*/ 289 h 830"/>
                <a:gd name="T56" fmla="*/ 632 w 672"/>
                <a:gd name="T57" fmla="*/ 314 h 830"/>
                <a:gd name="T58" fmla="*/ 648 w 672"/>
                <a:gd name="T59" fmla="*/ 291 h 830"/>
                <a:gd name="T60" fmla="*/ 665 w 672"/>
                <a:gd name="T61" fmla="*/ 237 h 830"/>
                <a:gd name="T62" fmla="*/ 671 w 672"/>
                <a:gd name="T63" fmla="*/ 197 h 830"/>
                <a:gd name="T64" fmla="*/ 665 w 672"/>
                <a:gd name="T65" fmla="*/ 152 h 830"/>
                <a:gd name="T66" fmla="*/ 650 w 672"/>
                <a:gd name="T67" fmla="*/ 103 h 830"/>
                <a:gd name="T68" fmla="*/ 613 w 672"/>
                <a:gd name="T69" fmla="*/ 56 h 830"/>
                <a:gd name="T70" fmla="*/ 563 w 672"/>
                <a:gd name="T71" fmla="*/ 17 h 830"/>
                <a:gd name="T72" fmla="*/ 519 w 672"/>
                <a:gd name="T73" fmla="*/ 2 h 830"/>
                <a:gd name="T74" fmla="*/ 470 w 672"/>
                <a:gd name="T75" fmla="*/ 2 h 830"/>
                <a:gd name="T76" fmla="*/ 418 w 672"/>
                <a:gd name="T77" fmla="*/ 14 h 830"/>
                <a:gd name="T78" fmla="*/ 364 w 672"/>
                <a:gd name="T79" fmla="*/ 37 h 830"/>
                <a:gd name="T80" fmla="*/ 310 w 672"/>
                <a:gd name="T81" fmla="*/ 66 h 830"/>
                <a:gd name="T82" fmla="*/ 256 w 672"/>
                <a:gd name="T83" fmla="*/ 105 h 830"/>
                <a:gd name="T84" fmla="*/ 205 w 672"/>
                <a:gd name="T85" fmla="*/ 148 h 830"/>
                <a:gd name="T86" fmla="*/ 162 w 672"/>
                <a:gd name="T87" fmla="*/ 193 h 830"/>
                <a:gd name="T88" fmla="*/ 127 w 672"/>
                <a:gd name="T89" fmla="*/ 232 h 830"/>
                <a:gd name="T90" fmla="*/ 97 w 672"/>
                <a:gd name="T91" fmla="*/ 272 h 830"/>
                <a:gd name="T92" fmla="*/ 73 w 672"/>
                <a:gd name="T93" fmla="*/ 314 h 830"/>
                <a:gd name="T94" fmla="*/ 55 w 672"/>
                <a:gd name="T95" fmla="*/ 357 h 830"/>
                <a:gd name="T96" fmla="*/ 43 w 672"/>
                <a:gd name="T97" fmla="*/ 399 h 830"/>
                <a:gd name="T98" fmla="*/ 43 w 672"/>
                <a:gd name="T99" fmla="*/ 448 h 830"/>
                <a:gd name="T100" fmla="*/ 61 w 672"/>
                <a:gd name="T101" fmla="*/ 493 h 830"/>
                <a:gd name="T102" fmla="*/ 88 w 672"/>
                <a:gd name="T103" fmla="*/ 535 h 830"/>
                <a:gd name="T104" fmla="*/ 108 w 672"/>
                <a:gd name="T105" fmla="*/ 580 h 830"/>
                <a:gd name="T106" fmla="*/ 118 w 672"/>
                <a:gd name="T107" fmla="*/ 624 h 830"/>
                <a:gd name="T108" fmla="*/ 116 w 672"/>
                <a:gd name="T109" fmla="*/ 666 h 830"/>
                <a:gd name="T110" fmla="*/ 97 w 672"/>
                <a:gd name="T111" fmla="*/ 718 h 830"/>
                <a:gd name="T112" fmla="*/ 62 w 672"/>
                <a:gd name="T113" fmla="*/ 762 h 830"/>
                <a:gd name="T114" fmla="*/ 26 w 672"/>
                <a:gd name="T115" fmla="*/ 791 h 830"/>
                <a:gd name="T116" fmla="*/ 0 w 672"/>
                <a:gd name="T117" fmla="*/ 81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2" h="830">
                  <a:moveTo>
                    <a:pt x="19" y="830"/>
                  </a:moveTo>
                  <a:lnTo>
                    <a:pt x="22" y="824"/>
                  </a:lnTo>
                  <a:lnTo>
                    <a:pt x="34" y="817"/>
                  </a:lnTo>
                  <a:lnTo>
                    <a:pt x="41" y="812"/>
                  </a:lnTo>
                  <a:lnTo>
                    <a:pt x="52" y="807"/>
                  </a:lnTo>
                  <a:lnTo>
                    <a:pt x="62" y="798"/>
                  </a:lnTo>
                  <a:lnTo>
                    <a:pt x="73" y="791"/>
                  </a:lnTo>
                  <a:lnTo>
                    <a:pt x="81" y="781"/>
                  </a:lnTo>
                  <a:lnTo>
                    <a:pt x="92" y="770"/>
                  </a:lnTo>
                  <a:lnTo>
                    <a:pt x="102" y="756"/>
                  </a:lnTo>
                  <a:lnTo>
                    <a:pt x="113" y="744"/>
                  </a:lnTo>
                  <a:lnTo>
                    <a:pt x="120" y="728"/>
                  </a:lnTo>
                  <a:lnTo>
                    <a:pt x="128" y="715"/>
                  </a:lnTo>
                  <a:lnTo>
                    <a:pt x="135" y="699"/>
                  </a:lnTo>
                  <a:lnTo>
                    <a:pt x="142" y="683"/>
                  </a:lnTo>
                  <a:lnTo>
                    <a:pt x="142" y="671"/>
                  </a:lnTo>
                  <a:lnTo>
                    <a:pt x="144" y="659"/>
                  </a:lnTo>
                  <a:lnTo>
                    <a:pt x="144" y="647"/>
                  </a:lnTo>
                  <a:lnTo>
                    <a:pt x="146" y="634"/>
                  </a:lnTo>
                  <a:lnTo>
                    <a:pt x="144" y="622"/>
                  </a:lnTo>
                  <a:lnTo>
                    <a:pt x="142" y="610"/>
                  </a:lnTo>
                  <a:lnTo>
                    <a:pt x="141" y="598"/>
                  </a:lnTo>
                  <a:lnTo>
                    <a:pt x="139" y="587"/>
                  </a:lnTo>
                  <a:lnTo>
                    <a:pt x="134" y="573"/>
                  </a:lnTo>
                  <a:lnTo>
                    <a:pt x="128" y="561"/>
                  </a:lnTo>
                  <a:lnTo>
                    <a:pt x="123" y="549"/>
                  </a:lnTo>
                  <a:lnTo>
                    <a:pt x="118" y="537"/>
                  </a:lnTo>
                  <a:lnTo>
                    <a:pt x="111" y="523"/>
                  </a:lnTo>
                  <a:lnTo>
                    <a:pt x="104" y="512"/>
                  </a:lnTo>
                  <a:lnTo>
                    <a:pt x="95" y="498"/>
                  </a:lnTo>
                  <a:lnTo>
                    <a:pt x="88" y="488"/>
                  </a:lnTo>
                  <a:lnTo>
                    <a:pt x="78" y="472"/>
                  </a:lnTo>
                  <a:lnTo>
                    <a:pt x="73" y="457"/>
                  </a:lnTo>
                  <a:lnTo>
                    <a:pt x="67" y="439"/>
                  </a:lnTo>
                  <a:lnTo>
                    <a:pt x="69" y="423"/>
                  </a:lnTo>
                  <a:lnTo>
                    <a:pt x="69" y="404"/>
                  </a:lnTo>
                  <a:lnTo>
                    <a:pt x="73" y="387"/>
                  </a:lnTo>
                  <a:lnTo>
                    <a:pt x="74" y="376"/>
                  </a:lnTo>
                  <a:lnTo>
                    <a:pt x="78" y="368"/>
                  </a:lnTo>
                  <a:lnTo>
                    <a:pt x="83" y="359"/>
                  </a:lnTo>
                  <a:lnTo>
                    <a:pt x="88" y="350"/>
                  </a:lnTo>
                  <a:lnTo>
                    <a:pt x="92" y="340"/>
                  </a:lnTo>
                  <a:lnTo>
                    <a:pt x="95" y="329"/>
                  </a:lnTo>
                  <a:lnTo>
                    <a:pt x="101" y="319"/>
                  </a:lnTo>
                  <a:lnTo>
                    <a:pt x="108" y="310"/>
                  </a:lnTo>
                  <a:lnTo>
                    <a:pt x="113" y="300"/>
                  </a:lnTo>
                  <a:lnTo>
                    <a:pt x="118" y="291"/>
                  </a:lnTo>
                  <a:lnTo>
                    <a:pt x="125" y="281"/>
                  </a:lnTo>
                  <a:lnTo>
                    <a:pt x="132" y="272"/>
                  </a:lnTo>
                  <a:lnTo>
                    <a:pt x="137" y="261"/>
                  </a:lnTo>
                  <a:lnTo>
                    <a:pt x="144" y="253"/>
                  </a:lnTo>
                  <a:lnTo>
                    <a:pt x="151" y="244"/>
                  </a:lnTo>
                  <a:lnTo>
                    <a:pt x="160" y="235"/>
                  </a:lnTo>
                  <a:lnTo>
                    <a:pt x="167" y="227"/>
                  </a:lnTo>
                  <a:lnTo>
                    <a:pt x="176" y="220"/>
                  </a:lnTo>
                  <a:lnTo>
                    <a:pt x="183" y="211"/>
                  </a:lnTo>
                  <a:lnTo>
                    <a:pt x="191" y="204"/>
                  </a:lnTo>
                  <a:lnTo>
                    <a:pt x="202" y="192"/>
                  </a:lnTo>
                  <a:lnTo>
                    <a:pt x="212" y="180"/>
                  </a:lnTo>
                  <a:lnTo>
                    <a:pt x="223" y="169"/>
                  </a:lnTo>
                  <a:lnTo>
                    <a:pt x="235" y="159"/>
                  </a:lnTo>
                  <a:lnTo>
                    <a:pt x="245" y="148"/>
                  </a:lnTo>
                  <a:lnTo>
                    <a:pt x="257" y="138"/>
                  </a:lnTo>
                  <a:lnTo>
                    <a:pt x="270" y="127"/>
                  </a:lnTo>
                  <a:lnTo>
                    <a:pt x="284" y="119"/>
                  </a:lnTo>
                  <a:lnTo>
                    <a:pt x="294" y="108"/>
                  </a:lnTo>
                  <a:lnTo>
                    <a:pt x="308" y="99"/>
                  </a:lnTo>
                  <a:lnTo>
                    <a:pt x="320" y="91"/>
                  </a:lnTo>
                  <a:lnTo>
                    <a:pt x="334" y="84"/>
                  </a:lnTo>
                  <a:lnTo>
                    <a:pt x="346" y="75"/>
                  </a:lnTo>
                  <a:lnTo>
                    <a:pt x="360" y="68"/>
                  </a:lnTo>
                  <a:lnTo>
                    <a:pt x="373" y="63"/>
                  </a:lnTo>
                  <a:lnTo>
                    <a:pt x="386" y="58"/>
                  </a:lnTo>
                  <a:lnTo>
                    <a:pt x="397" y="51"/>
                  </a:lnTo>
                  <a:lnTo>
                    <a:pt x="409" y="45"/>
                  </a:lnTo>
                  <a:lnTo>
                    <a:pt x="421" y="42"/>
                  </a:lnTo>
                  <a:lnTo>
                    <a:pt x="434" y="38"/>
                  </a:lnTo>
                  <a:lnTo>
                    <a:pt x="444" y="33"/>
                  </a:lnTo>
                  <a:lnTo>
                    <a:pt x="456" y="31"/>
                  </a:lnTo>
                  <a:lnTo>
                    <a:pt x="468" y="30"/>
                  </a:lnTo>
                  <a:lnTo>
                    <a:pt x="481" y="30"/>
                  </a:lnTo>
                  <a:lnTo>
                    <a:pt x="491" y="28"/>
                  </a:lnTo>
                  <a:lnTo>
                    <a:pt x="501" y="28"/>
                  </a:lnTo>
                  <a:lnTo>
                    <a:pt x="512" y="30"/>
                  </a:lnTo>
                  <a:lnTo>
                    <a:pt x="522" y="31"/>
                  </a:lnTo>
                  <a:lnTo>
                    <a:pt x="531" y="33"/>
                  </a:lnTo>
                  <a:lnTo>
                    <a:pt x="542" y="37"/>
                  </a:lnTo>
                  <a:lnTo>
                    <a:pt x="550" y="42"/>
                  </a:lnTo>
                  <a:lnTo>
                    <a:pt x="559" y="47"/>
                  </a:lnTo>
                  <a:lnTo>
                    <a:pt x="571" y="56"/>
                  </a:lnTo>
                  <a:lnTo>
                    <a:pt x="583" y="64"/>
                  </a:lnTo>
                  <a:lnTo>
                    <a:pt x="592" y="75"/>
                  </a:lnTo>
                  <a:lnTo>
                    <a:pt x="603" y="85"/>
                  </a:lnTo>
                  <a:lnTo>
                    <a:pt x="610" y="94"/>
                  </a:lnTo>
                  <a:lnTo>
                    <a:pt x="618" y="105"/>
                  </a:lnTo>
                  <a:lnTo>
                    <a:pt x="624" y="115"/>
                  </a:lnTo>
                  <a:lnTo>
                    <a:pt x="630" y="125"/>
                  </a:lnTo>
                  <a:lnTo>
                    <a:pt x="634" y="134"/>
                  </a:lnTo>
                  <a:lnTo>
                    <a:pt x="637" y="145"/>
                  </a:lnTo>
                  <a:lnTo>
                    <a:pt x="639" y="155"/>
                  </a:lnTo>
                  <a:lnTo>
                    <a:pt x="643" y="166"/>
                  </a:lnTo>
                  <a:lnTo>
                    <a:pt x="643" y="174"/>
                  </a:lnTo>
                  <a:lnTo>
                    <a:pt x="644" y="185"/>
                  </a:lnTo>
                  <a:lnTo>
                    <a:pt x="644" y="195"/>
                  </a:lnTo>
                  <a:lnTo>
                    <a:pt x="646" y="206"/>
                  </a:lnTo>
                  <a:lnTo>
                    <a:pt x="643" y="221"/>
                  </a:lnTo>
                  <a:lnTo>
                    <a:pt x="641" y="239"/>
                  </a:lnTo>
                  <a:lnTo>
                    <a:pt x="636" y="253"/>
                  </a:lnTo>
                  <a:lnTo>
                    <a:pt x="632" y="267"/>
                  </a:lnTo>
                  <a:lnTo>
                    <a:pt x="627" y="275"/>
                  </a:lnTo>
                  <a:lnTo>
                    <a:pt x="624" y="286"/>
                  </a:lnTo>
                  <a:lnTo>
                    <a:pt x="620" y="289"/>
                  </a:lnTo>
                  <a:lnTo>
                    <a:pt x="620" y="295"/>
                  </a:lnTo>
                  <a:lnTo>
                    <a:pt x="617" y="305"/>
                  </a:lnTo>
                  <a:lnTo>
                    <a:pt x="624" y="314"/>
                  </a:lnTo>
                  <a:lnTo>
                    <a:pt x="632" y="314"/>
                  </a:lnTo>
                  <a:lnTo>
                    <a:pt x="641" y="310"/>
                  </a:lnTo>
                  <a:lnTo>
                    <a:pt x="641" y="305"/>
                  </a:lnTo>
                  <a:lnTo>
                    <a:pt x="644" y="300"/>
                  </a:lnTo>
                  <a:lnTo>
                    <a:pt x="648" y="291"/>
                  </a:lnTo>
                  <a:lnTo>
                    <a:pt x="653" y="281"/>
                  </a:lnTo>
                  <a:lnTo>
                    <a:pt x="658" y="263"/>
                  </a:lnTo>
                  <a:lnTo>
                    <a:pt x="664" y="247"/>
                  </a:lnTo>
                  <a:lnTo>
                    <a:pt x="665" y="237"/>
                  </a:lnTo>
                  <a:lnTo>
                    <a:pt x="667" y="228"/>
                  </a:lnTo>
                  <a:lnTo>
                    <a:pt x="669" y="218"/>
                  </a:lnTo>
                  <a:lnTo>
                    <a:pt x="672" y="209"/>
                  </a:lnTo>
                  <a:lnTo>
                    <a:pt x="671" y="197"/>
                  </a:lnTo>
                  <a:lnTo>
                    <a:pt x="671" y="186"/>
                  </a:lnTo>
                  <a:lnTo>
                    <a:pt x="669" y="174"/>
                  </a:lnTo>
                  <a:lnTo>
                    <a:pt x="669" y="164"/>
                  </a:lnTo>
                  <a:lnTo>
                    <a:pt x="665" y="152"/>
                  </a:lnTo>
                  <a:lnTo>
                    <a:pt x="664" y="139"/>
                  </a:lnTo>
                  <a:lnTo>
                    <a:pt x="660" y="127"/>
                  </a:lnTo>
                  <a:lnTo>
                    <a:pt x="657" y="117"/>
                  </a:lnTo>
                  <a:lnTo>
                    <a:pt x="650" y="103"/>
                  </a:lnTo>
                  <a:lnTo>
                    <a:pt x="643" y="92"/>
                  </a:lnTo>
                  <a:lnTo>
                    <a:pt x="634" y="78"/>
                  </a:lnTo>
                  <a:lnTo>
                    <a:pt x="625" y="68"/>
                  </a:lnTo>
                  <a:lnTo>
                    <a:pt x="613" y="56"/>
                  </a:lnTo>
                  <a:lnTo>
                    <a:pt x="601" y="45"/>
                  </a:lnTo>
                  <a:lnTo>
                    <a:pt x="587" y="35"/>
                  </a:lnTo>
                  <a:lnTo>
                    <a:pt x="573" y="24"/>
                  </a:lnTo>
                  <a:lnTo>
                    <a:pt x="563" y="17"/>
                  </a:lnTo>
                  <a:lnTo>
                    <a:pt x="552" y="12"/>
                  </a:lnTo>
                  <a:lnTo>
                    <a:pt x="542" y="7"/>
                  </a:lnTo>
                  <a:lnTo>
                    <a:pt x="531" y="5"/>
                  </a:lnTo>
                  <a:lnTo>
                    <a:pt x="519" y="2"/>
                  </a:lnTo>
                  <a:lnTo>
                    <a:pt x="507" y="0"/>
                  </a:lnTo>
                  <a:lnTo>
                    <a:pt x="495" y="0"/>
                  </a:lnTo>
                  <a:lnTo>
                    <a:pt x="484" y="2"/>
                  </a:lnTo>
                  <a:lnTo>
                    <a:pt x="470" y="2"/>
                  </a:lnTo>
                  <a:lnTo>
                    <a:pt x="458" y="4"/>
                  </a:lnTo>
                  <a:lnTo>
                    <a:pt x="444" y="5"/>
                  </a:lnTo>
                  <a:lnTo>
                    <a:pt x="432" y="10"/>
                  </a:lnTo>
                  <a:lnTo>
                    <a:pt x="418" y="14"/>
                  </a:lnTo>
                  <a:lnTo>
                    <a:pt x="406" y="19"/>
                  </a:lnTo>
                  <a:lnTo>
                    <a:pt x="392" y="24"/>
                  </a:lnTo>
                  <a:lnTo>
                    <a:pt x="379" y="31"/>
                  </a:lnTo>
                  <a:lnTo>
                    <a:pt x="364" y="37"/>
                  </a:lnTo>
                  <a:lnTo>
                    <a:pt x="352" y="44"/>
                  </a:lnTo>
                  <a:lnTo>
                    <a:pt x="336" y="51"/>
                  </a:lnTo>
                  <a:lnTo>
                    <a:pt x="324" y="59"/>
                  </a:lnTo>
                  <a:lnTo>
                    <a:pt x="310" y="66"/>
                  </a:lnTo>
                  <a:lnTo>
                    <a:pt x="296" y="75"/>
                  </a:lnTo>
                  <a:lnTo>
                    <a:pt x="282" y="85"/>
                  </a:lnTo>
                  <a:lnTo>
                    <a:pt x="270" y="96"/>
                  </a:lnTo>
                  <a:lnTo>
                    <a:pt x="256" y="105"/>
                  </a:lnTo>
                  <a:lnTo>
                    <a:pt x="244" y="115"/>
                  </a:lnTo>
                  <a:lnTo>
                    <a:pt x="230" y="125"/>
                  </a:lnTo>
                  <a:lnTo>
                    <a:pt x="217" y="138"/>
                  </a:lnTo>
                  <a:lnTo>
                    <a:pt x="205" y="148"/>
                  </a:lnTo>
                  <a:lnTo>
                    <a:pt x="193" y="159"/>
                  </a:lnTo>
                  <a:lnTo>
                    <a:pt x="183" y="171"/>
                  </a:lnTo>
                  <a:lnTo>
                    <a:pt x="172" y="185"/>
                  </a:lnTo>
                  <a:lnTo>
                    <a:pt x="162" y="193"/>
                  </a:lnTo>
                  <a:lnTo>
                    <a:pt x="153" y="202"/>
                  </a:lnTo>
                  <a:lnTo>
                    <a:pt x="144" y="211"/>
                  </a:lnTo>
                  <a:lnTo>
                    <a:pt x="135" y="221"/>
                  </a:lnTo>
                  <a:lnTo>
                    <a:pt x="127" y="232"/>
                  </a:lnTo>
                  <a:lnTo>
                    <a:pt x="120" y="242"/>
                  </a:lnTo>
                  <a:lnTo>
                    <a:pt x="111" y="253"/>
                  </a:lnTo>
                  <a:lnTo>
                    <a:pt x="106" y="263"/>
                  </a:lnTo>
                  <a:lnTo>
                    <a:pt x="97" y="272"/>
                  </a:lnTo>
                  <a:lnTo>
                    <a:pt x="90" y="282"/>
                  </a:lnTo>
                  <a:lnTo>
                    <a:pt x="85" y="293"/>
                  </a:lnTo>
                  <a:lnTo>
                    <a:pt x="80" y="303"/>
                  </a:lnTo>
                  <a:lnTo>
                    <a:pt x="73" y="314"/>
                  </a:lnTo>
                  <a:lnTo>
                    <a:pt x="67" y="324"/>
                  </a:lnTo>
                  <a:lnTo>
                    <a:pt x="64" y="335"/>
                  </a:lnTo>
                  <a:lnTo>
                    <a:pt x="61" y="347"/>
                  </a:lnTo>
                  <a:lnTo>
                    <a:pt x="55" y="357"/>
                  </a:lnTo>
                  <a:lnTo>
                    <a:pt x="50" y="368"/>
                  </a:lnTo>
                  <a:lnTo>
                    <a:pt x="47" y="378"/>
                  </a:lnTo>
                  <a:lnTo>
                    <a:pt x="47" y="389"/>
                  </a:lnTo>
                  <a:lnTo>
                    <a:pt x="43" y="399"/>
                  </a:lnTo>
                  <a:lnTo>
                    <a:pt x="41" y="410"/>
                  </a:lnTo>
                  <a:lnTo>
                    <a:pt x="41" y="420"/>
                  </a:lnTo>
                  <a:lnTo>
                    <a:pt x="43" y="430"/>
                  </a:lnTo>
                  <a:lnTo>
                    <a:pt x="43" y="448"/>
                  </a:lnTo>
                  <a:lnTo>
                    <a:pt x="48" y="467"/>
                  </a:lnTo>
                  <a:lnTo>
                    <a:pt x="50" y="476"/>
                  </a:lnTo>
                  <a:lnTo>
                    <a:pt x="55" y="484"/>
                  </a:lnTo>
                  <a:lnTo>
                    <a:pt x="61" y="493"/>
                  </a:lnTo>
                  <a:lnTo>
                    <a:pt x="67" y="504"/>
                  </a:lnTo>
                  <a:lnTo>
                    <a:pt x="74" y="514"/>
                  </a:lnTo>
                  <a:lnTo>
                    <a:pt x="81" y="525"/>
                  </a:lnTo>
                  <a:lnTo>
                    <a:pt x="88" y="535"/>
                  </a:lnTo>
                  <a:lnTo>
                    <a:pt x="95" y="547"/>
                  </a:lnTo>
                  <a:lnTo>
                    <a:pt x="99" y="558"/>
                  </a:lnTo>
                  <a:lnTo>
                    <a:pt x="104" y="570"/>
                  </a:lnTo>
                  <a:lnTo>
                    <a:pt x="108" y="580"/>
                  </a:lnTo>
                  <a:lnTo>
                    <a:pt x="113" y="593"/>
                  </a:lnTo>
                  <a:lnTo>
                    <a:pt x="115" y="603"/>
                  </a:lnTo>
                  <a:lnTo>
                    <a:pt x="116" y="613"/>
                  </a:lnTo>
                  <a:lnTo>
                    <a:pt x="118" y="624"/>
                  </a:lnTo>
                  <a:lnTo>
                    <a:pt x="120" y="634"/>
                  </a:lnTo>
                  <a:lnTo>
                    <a:pt x="118" y="645"/>
                  </a:lnTo>
                  <a:lnTo>
                    <a:pt x="118" y="655"/>
                  </a:lnTo>
                  <a:lnTo>
                    <a:pt x="116" y="666"/>
                  </a:lnTo>
                  <a:lnTo>
                    <a:pt x="116" y="676"/>
                  </a:lnTo>
                  <a:lnTo>
                    <a:pt x="109" y="690"/>
                  </a:lnTo>
                  <a:lnTo>
                    <a:pt x="104" y="704"/>
                  </a:lnTo>
                  <a:lnTo>
                    <a:pt x="97" y="718"/>
                  </a:lnTo>
                  <a:lnTo>
                    <a:pt x="90" y="732"/>
                  </a:lnTo>
                  <a:lnTo>
                    <a:pt x="80" y="742"/>
                  </a:lnTo>
                  <a:lnTo>
                    <a:pt x="71" y="753"/>
                  </a:lnTo>
                  <a:lnTo>
                    <a:pt x="62" y="762"/>
                  </a:lnTo>
                  <a:lnTo>
                    <a:pt x="54" y="772"/>
                  </a:lnTo>
                  <a:lnTo>
                    <a:pt x="43" y="779"/>
                  </a:lnTo>
                  <a:lnTo>
                    <a:pt x="34" y="786"/>
                  </a:lnTo>
                  <a:lnTo>
                    <a:pt x="26" y="791"/>
                  </a:lnTo>
                  <a:lnTo>
                    <a:pt x="20" y="796"/>
                  </a:lnTo>
                  <a:lnTo>
                    <a:pt x="10" y="803"/>
                  </a:lnTo>
                  <a:lnTo>
                    <a:pt x="6" y="807"/>
                  </a:lnTo>
                  <a:lnTo>
                    <a:pt x="0" y="814"/>
                  </a:lnTo>
                  <a:lnTo>
                    <a:pt x="1" y="824"/>
                  </a:lnTo>
                  <a:lnTo>
                    <a:pt x="8" y="830"/>
                  </a:lnTo>
                  <a:lnTo>
                    <a:pt x="19" y="830"/>
                  </a:lnTo>
                  <a:close/>
                </a:path>
              </a:pathLst>
            </a:custGeom>
            <a:solidFill>
              <a:srgbClr val="AD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9" name="Freeform 1205"/>
            <p:cNvSpPr>
              <a:spLocks/>
            </p:cNvSpPr>
            <p:nvPr/>
          </p:nvSpPr>
          <p:spPr bwMode="auto">
            <a:xfrm>
              <a:off x="8470" y="2150"/>
              <a:ext cx="133" cy="39"/>
            </a:xfrm>
            <a:custGeom>
              <a:avLst/>
              <a:gdLst>
                <a:gd name="T0" fmla="*/ 18 w 265"/>
                <a:gd name="T1" fmla="*/ 47 h 78"/>
                <a:gd name="T2" fmla="*/ 7 w 265"/>
                <a:gd name="T3" fmla="*/ 45 h 78"/>
                <a:gd name="T4" fmla="*/ 2 w 265"/>
                <a:gd name="T5" fmla="*/ 54 h 78"/>
                <a:gd name="T6" fmla="*/ 0 w 265"/>
                <a:gd name="T7" fmla="*/ 64 h 78"/>
                <a:gd name="T8" fmla="*/ 9 w 265"/>
                <a:gd name="T9" fmla="*/ 71 h 78"/>
                <a:gd name="T10" fmla="*/ 18 w 265"/>
                <a:gd name="T11" fmla="*/ 73 h 78"/>
                <a:gd name="T12" fmla="*/ 32 w 265"/>
                <a:gd name="T13" fmla="*/ 75 h 78"/>
                <a:gd name="T14" fmla="*/ 46 w 265"/>
                <a:gd name="T15" fmla="*/ 76 h 78"/>
                <a:gd name="T16" fmla="*/ 63 w 265"/>
                <a:gd name="T17" fmla="*/ 78 h 78"/>
                <a:gd name="T18" fmla="*/ 79 w 265"/>
                <a:gd name="T19" fmla="*/ 78 h 78"/>
                <a:gd name="T20" fmla="*/ 98 w 265"/>
                <a:gd name="T21" fmla="*/ 78 h 78"/>
                <a:gd name="T22" fmla="*/ 107 w 265"/>
                <a:gd name="T23" fmla="*/ 76 h 78"/>
                <a:gd name="T24" fmla="*/ 117 w 265"/>
                <a:gd name="T25" fmla="*/ 76 h 78"/>
                <a:gd name="T26" fmla="*/ 127 w 265"/>
                <a:gd name="T27" fmla="*/ 76 h 78"/>
                <a:gd name="T28" fmla="*/ 138 w 265"/>
                <a:gd name="T29" fmla="*/ 76 h 78"/>
                <a:gd name="T30" fmla="*/ 147 w 265"/>
                <a:gd name="T31" fmla="*/ 73 h 78"/>
                <a:gd name="T32" fmla="*/ 157 w 265"/>
                <a:gd name="T33" fmla="*/ 71 h 78"/>
                <a:gd name="T34" fmla="*/ 166 w 265"/>
                <a:gd name="T35" fmla="*/ 70 h 78"/>
                <a:gd name="T36" fmla="*/ 176 w 265"/>
                <a:gd name="T37" fmla="*/ 68 h 78"/>
                <a:gd name="T38" fmla="*/ 194 w 265"/>
                <a:gd name="T39" fmla="*/ 63 h 78"/>
                <a:gd name="T40" fmla="*/ 211 w 265"/>
                <a:gd name="T41" fmla="*/ 57 h 78"/>
                <a:gd name="T42" fmla="*/ 225 w 265"/>
                <a:gd name="T43" fmla="*/ 49 h 78"/>
                <a:gd name="T44" fmla="*/ 241 w 265"/>
                <a:gd name="T45" fmla="*/ 42 h 78"/>
                <a:gd name="T46" fmla="*/ 253 w 265"/>
                <a:gd name="T47" fmla="*/ 31 h 78"/>
                <a:gd name="T48" fmla="*/ 263 w 265"/>
                <a:gd name="T49" fmla="*/ 21 h 78"/>
                <a:gd name="T50" fmla="*/ 265 w 265"/>
                <a:gd name="T51" fmla="*/ 9 h 78"/>
                <a:gd name="T52" fmla="*/ 260 w 265"/>
                <a:gd name="T53" fmla="*/ 2 h 78"/>
                <a:gd name="T54" fmla="*/ 249 w 265"/>
                <a:gd name="T55" fmla="*/ 0 h 78"/>
                <a:gd name="T56" fmla="*/ 243 w 265"/>
                <a:gd name="T57" fmla="*/ 5 h 78"/>
                <a:gd name="T58" fmla="*/ 234 w 265"/>
                <a:gd name="T59" fmla="*/ 12 h 78"/>
                <a:gd name="T60" fmla="*/ 223 w 265"/>
                <a:gd name="T61" fmla="*/ 19 h 78"/>
                <a:gd name="T62" fmla="*/ 211 w 265"/>
                <a:gd name="T63" fmla="*/ 26 h 78"/>
                <a:gd name="T64" fmla="*/ 199 w 265"/>
                <a:gd name="T65" fmla="*/ 33 h 78"/>
                <a:gd name="T66" fmla="*/ 183 w 265"/>
                <a:gd name="T67" fmla="*/ 36 h 78"/>
                <a:gd name="T68" fmla="*/ 168 w 265"/>
                <a:gd name="T69" fmla="*/ 42 h 78"/>
                <a:gd name="T70" fmla="*/ 150 w 265"/>
                <a:gd name="T71" fmla="*/ 45 h 78"/>
                <a:gd name="T72" fmla="*/ 134 w 265"/>
                <a:gd name="T73" fmla="*/ 49 h 78"/>
                <a:gd name="T74" fmla="*/ 115 w 265"/>
                <a:gd name="T75" fmla="*/ 50 h 78"/>
                <a:gd name="T76" fmla="*/ 98 w 265"/>
                <a:gd name="T77" fmla="*/ 52 h 78"/>
                <a:gd name="T78" fmla="*/ 82 w 265"/>
                <a:gd name="T79" fmla="*/ 52 h 78"/>
                <a:gd name="T80" fmla="*/ 66 w 265"/>
                <a:gd name="T81" fmla="*/ 52 h 78"/>
                <a:gd name="T82" fmla="*/ 51 w 265"/>
                <a:gd name="T83" fmla="*/ 50 h 78"/>
                <a:gd name="T84" fmla="*/ 37 w 265"/>
                <a:gd name="T85" fmla="*/ 50 h 78"/>
                <a:gd name="T86" fmla="*/ 26 w 265"/>
                <a:gd name="T87" fmla="*/ 49 h 78"/>
                <a:gd name="T88" fmla="*/ 18 w 265"/>
                <a:gd name="T89"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5" h="78">
                  <a:moveTo>
                    <a:pt x="18" y="47"/>
                  </a:moveTo>
                  <a:lnTo>
                    <a:pt x="7" y="45"/>
                  </a:lnTo>
                  <a:lnTo>
                    <a:pt x="2" y="54"/>
                  </a:lnTo>
                  <a:lnTo>
                    <a:pt x="0" y="64"/>
                  </a:lnTo>
                  <a:lnTo>
                    <a:pt x="9" y="71"/>
                  </a:lnTo>
                  <a:lnTo>
                    <a:pt x="18" y="73"/>
                  </a:lnTo>
                  <a:lnTo>
                    <a:pt x="32" y="75"/>
                  </a:lnTo>
                  <a:lnTo>
                    <a:pt x="46" y="76"/>
                  </a:lnTo>
                  <a:lnTo>
                    <a:pt x="63" y="78"/>
                  </a:lnTo>
                  <a:lnTo>
                    <a:pt x="79" y="78"/>
                  </a:lnTo>
                  <a:lnTo>
                    <a:pt x="98" y="78"/>
                  </a:lnTo>
                  <a:lnTo>
                    <a:pt x="107" y="76"/>
                  </a:lnTo>
                  <a:lnTo>
                    <a:pt x="117" y="76"/>
                  </a:lnTo>
                  <a:lnTo>
                    <a:pt x="127" y="76"/>
                  </a:lnTo>
                  <a:lnTo>
                    <a:pt x="138" y="76"/>
                  </a:lnTo>
                  <a:lnTo>
                    <a:pt x="147" y="73"/>
                  </a:lnTo>
                  <a:lnTo>
                    <a:pt x="157" y="71"/>
                  </a:lnTo>
                  <a:lnTo>
                    <a:pt x="166" y="70"/>
                  </a:lnTo>
                  <a:lnTo>
                    <a:pt x="176" y="68"/>
                  </a:lnTo>
                  <a:lnTo>
                    <a:pt x="194" y="63"/>
                  </a:lnTo>
                  <a:lnTo>
                    <a:pt x="211" y="57"/>
                  </a:lnTo>
                  <a:lnTo>
                    <a:pt x="225" y="49"/>
                  </a:lnTo>
                  <a:lnTo>
                    <a:pt x="241" y="42"/>
                  </a:lnTo>
                  <a:lnTo>
                    <a:pt x="253" y="31"/>
                  </a:lnTo>
                  <a:lnTo>
                    <a:pt x="263" y="21"/>
                  </a:lnTo>
                  <a:lnTo>
                    <a:pt x="265" y="9"/>
                  </a:lnTo>
                  <a:lnTo>
                    <a:pt x="260" y="2"/>
                  </a:lnTo>
                  <a:lnTo>
                    <a:pt x="249" y="0"/>
                  </a:lnTo>
                  <a:lnTo>
                    <a:pt x="243" y="5"/>
                  </a:lnTo>
                  <a:lnTo>
                    <a:pt x="234" y="12"/>
                  </a:lnTo>
                  <a:lnTo>
                    <a:pt x="223" y="19"/>
                  </a:lnTo>
                  <a:lnTo>
                    <a:pt x="211" y="26"/>
                  </a:lnTo>
                  <a:lnTo>
                    <a:pt x="199" y="33"/>
                  </a:lnTo>
                  <a:lnTo>
                    <a:pt x="183" y="36"/>
                  </a:lnTo>
                  <a:lnTo>
                    <a:pt x="168" y="42"/>
                  </a:lnTo>
                  <a:lnTo>
                    <a:pt x="150" y="45"/>
                  </a:lnTo>
                  <a:lnTo>
                    <a:pt x="134" y="49"/>
                  </a:lnTo>
                  <a:lnTo>
                    <a:pt x="115" y="50"/>
                  </a:lnTo>
                  <a:lnTo>
                    <a:pt x="98" y="52"/>
                  </a:lnTo>
                  <a:lnTo>
                    <a:pt x="82" y="52"/>
                  </a:lnTo>
                  <a:lnTo>
                    <a:pt x="66" y="52"/>
                  </a:lnTo>
                  <a:lnTo>
                    <a:pt x="51" y="50"/>
                  </a:lnTo>
                  <a:lnTo>
                    <a:pt x="37" y="50"/>
                  </a:lnTo>
                  <a:lnTo>
                    <a:pt x="26" y="49"/>
                  </a:lnTo>
                  <a:lnTo>
                    <a:pt x="18" y="47"/>
                  </a:lnTo>
                  <a:close/>
                </a:path>
              </a:pathLst>
            </a:custGeom>
            <a:solidFill>
              <a:srgbClr val="AD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0" name="Freeform 1206"/>
            <p:cNvSpPr>
              <a:spLocks/>
            </p:cNvSpPr>
            <p:nvPr/>
          </p:nvSpPr>
          <p:spPr bwMode="auto">
            <a:xfrm>
              <a:off x="7810" y="3393"/>
              <a:ext cx="360" cy="534"/>
            </a:xfrm>
            <a:custGeom>
              <a:avLst/>
              <a:gdLst>
                <a:gd name="T0" fmla="*/ 718 w 720"/>
                <a:gd name="T1" fmla="*/ 88 h 1068"/>
                <a:gd name="T2" fmla="*/ 693 w 720"/>
                <a:gd name="T3" fmla="*/ 31 h 1068"/>
                <a:gd name="T4" fmla="*/ 671 w 720"/>
                <a:gd name="T5" fmla="*/ 10 h 1068"/>
                <a:gd name="T6" fmla="*/ 648 w 720"/>
                <a:gd name="T7" fmla="*/ 5 h 1068"/>
                <a:gd name="T8" fmla="*/ 596 w 720"/>
                <a:gd name="T9" fmla="*/ 0 h 1068"/>
                <a:gd name="T10" fmla="*/ 556 w 720"/>
                <a:gd name="T11" fmla="*/ 0 h 1068"/>
                <a:gd name="T12" fmla="*/ 509 w 720"/>
                <a:gd name="T13" fmla="*/ 12 h 1068"/>
                <a:gd name="T14" fmla="*/ 467 w 720"/>
                <a:gd name="T15" fmla="*/ 31 h 1068"/>
                <a:gd name="T16" fmla="*/ 434 w 720"/>
                <a:gd name="T17" fmla="*/ 54 h 1068"/>
                <a:gd name="T18" fmla="*/ 420 w 720"/>
                <a:gd name="T19" fmla="*/ 71 h 1068"/>
                <a:gd name="T20" fmla="*/ 397 w 720"/>
                <a:gd name="T21" fmla="*/ 111 h 1068"/>
                <a:gd name="T22" fmla="*/ 373 w 720"/>
                <a:gd name="T23" fmla="*/ 156 h 1068"/>
                <a:gd name="T24" fmla="*/ 345 w 720"/>
                <a:gd name="T25" fmla="*/ 214 h 1068"/>
                <a:gd name="T26" fmla="*/ 310 w 720"/>
                <a:gd name="T27" fmla="*/ 277 h 1068"/>
                <a:gd name="T28" fmla="*/ 275 w 720"/>
                <a:gd name="T29" fmla="*/ 348 h 1068"/>
                <a:gd name="T30" fmla="*/ 235 w 720"/>
                <a:gd name="T31" fmla="*/ 423 h 1068"/>
                <a:gd name="T32" fmla="*/ 198 w 720"/>
                <a:gd name="T33" fmla="*/ 503 h 1068"/>
                <a:gd name="T34" fmla="*/ 158 w 720"/>
                <a:gd name="T35" fmla="*/ 582 h 1068"/>
                <a:gd name="T36" fmla="*/ 122 w 720"/>
                <a:gd name="T37" fmla="*/ 658 h 1068"/>
                <a:gd name="T38" fmla="*/ 87 w 720"/>
                <a:gd name="T39" fmla="*/ 732 h 1068"/>
                <a:gd name="T40" fmla="*/ 57 w 720"/>
                <a:gd name="T41" fmla="*/ 801 h 1068"/>
                <a:gd name="T42" fmla="*/ 33 w 720"/>
                <a:gd name="T43" fmla="*/ 862 h 1068"/>
                <a:gd name="T44" fmla="*/ 14 w 720"/>
                <a:gd name="T45" fmla="*/ 914 h 1068"/>
                <a:gd name="T46" fmla="*/ 0 w 720"/>
                <a:gd name="T47" fmla="*/ 956 h 1068"/>
                <a:gd name="T48" fmla="*/ 2 w 720"/>
                <a:gd name="T49" fmla="*/ 1002 h 1068"/>
                <a:gd name="T50" fmla="*/ 26 w 720"/>
                <a:gd name="T51" fmla="*/ 1042 h 1068"/>
                <a:gd name="T52" fmla="*/ 87 w 720"/>
                <a:gd name="T53" fmla="*/ 1064 h 1068"/>
                <a:gd name="T54" fmla="*/ 137 w 720"/>
                <a:gd name="T55" fmla="*/ 1059 h 1068"/>
                <a:gd name="T56" fmla="*/ 171 w 720"/>
                <a:gd name="T57" fmla="*/ 1059 h 1068"/>
                <a:gd name="T58" fmla="*/ 211 w 720"/>
                <a:gd name="T59" fmla="*/ 1063 h 1068"/>
                <a:gd name="T60" fmla="*/ 254 w 720"/>
                <a:gd name="T61" fmla="*/ 1066 h 1068"/>
                <a:gd name="T62" fmla="*/ 301 w 720"/>
                <a:gd name="T63" fmla="*/ 1066 h 1068"/>
                <a:gd name="T64" fmla="*/ 340 w 720"/>
                <a:gd name="T65" fmla="*/ 1047 h 1068"/>
                <a:gd name="T66" fmla="*/ 375 w 720"/>
                <a:gd name="T67" fmla="*/ 1003 h 1068"/>
                <a:gd name="T68" fmla="*/ 406 w 720"/>
                <a:gd name="T69" fmla="*/ 946 h 1068"/>
                <a:gd name="T70" fmla="*/ 436 w 720"/>
                <a:gd name="T71" fmla="*/ 887 h 1068"/>
                <a:gd name="T72" fmla="*/ 449 w 720"/>
                <a:gd name="T73" fmla="*/ 848 h 1068"/>
                <a:gd name="T74" fmla="*/ 470 w 720"/>
                <a:gd name="T75" fmla="*/ 794 h 1068"/>
                <a:gd name="T76" fmla="*/ 498 w 720"/>
                <a:gd name="T77" fmla="*/ 725 h 1068"/>
                <a:gd name="T78" fmla="*/ 510 w 720"/>
                <a:gd name="T79" fmla="*/ 683 h 1068"/>
                <a:gd name="T80" fmla="*/ 526 w 720"/>
                <a:gd name="T81" fmla="*/ 639 h 1068"/>
                <a:gd name="T82" fmla="*/ 544 w 720"/>
                <a:gd name="T83" fmla="*/ 592 h 1068"/>
                <a:gd name="T84" fmla="*/ 561 w 720"/>
                <a:gd name="T85" fmla="*/ 543 h 1068"/>
                <a:gd name="T86" fmla="*/ 578 w 720"/>
                <a:gd name="T87" fmla="*/ 491 h 1068"/>
                <a:gd name="T88" fmla="*/ 599 w 720"/>
                <a:gd name="T89" fmla="*/ 439 h 1068"/>
                <a:gd name="T90" fmla="*/ 620 w 720"/>
                <a:gd name="T91" fmla="*/ 383 h 1068"/>
                <a:gd name="T92" fmla="*/ 641 w 720"/>
                <a:gd name="T93" fmla="*/ 329 h 1068"/>
                <a:gd name="T94" fmla="*/ 653 w 720"/>
                <a:gd name="T95" fmla="*/ 287 h 1068"/>
                <a:gd name="T96" fmla="*/ 678 w 720"/>
                <a:gd name="T97" fmla="*/ 216 h 1068"/>
                <a:gd name="T98" fmla="*/ 697 w 720"/>
                <a:gd name="T99" fmla="*/ 162 h 1068"/>
                <a:gd name="T100" fmla="*/ 716 w 720"/>
                <a:gd name="T101" fmla="*/ 12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1068">
                  <a:moveTo>
                    <a:pt x="716" y="120"/>
                  </a:moveTo>
                  <a:lnTo>
                    <a:pt x="718" y="109"/>
                  </a:lnTo>
                  <a:lnTo>
                    <a:pt x="720" y="99"/>
                  </a:lnTo>
                  <a:lnTo>
                    <a:pt x="718" y="88"/>
                  </a:lnTo>
                  <a:lnTo>
                    <a:pt x="718" y="80"/>
                  </a:lnTo>
                  <a:lnTo>
                    <a:pt x="711" y="61"/>
                  </a:lnTo>
                  <a:lnTo>
                    <a:pt x="704" y="47"/>
                  </a:lnTo>
                  <a:lnTo>
                    <a:pt x="693" y="31"/>
                  </a:lnTo>
                  <a:lnTo>
                    <a:pt x="685" y="20"/>
                  </a:lnTo>
                  <a:lnTo>
                    <a:pt x="676" y="14"/>
                  </a:lnTo>
                  <a:lnTo>
                    <a:pt x="674" y="12"/>
                  </a:lnTo>
                  <a:lnTo>
                    <a:pt x="671" y="10"/>
                  </a:lnTo>
                  <a:lnTo>
                    <a:pt x="669" y="10"/>
                  </a:lnTo>
                  <a:lnTo>
                    <a:pt x="664" y="8"/>
                  </a:lnTo>
                  <a:lnTo>
                    <a:pt x="659" y="7"/>
                  </a:lnTo>
                  <a:lnTo>
                    <a:pt x="648" y="5"/>
                  </a:lnTo>
                  <a:lnTo>
                    <a:pt x="638" y="5"/>
                  </a:lnTo>
                  <a:lnTo>
                    <a:pt x="622" y="1"/>
                  </a:lnTo>
                  <a:lnTo>
                    <a:pt x="606" y="0"/>
                  </a:lnTo>
                  <a:lnTo>
                    <a:pt x="596" y="0"/>
                  </a:lnTo>
                  <a:lnTo>
                    <a:pt x="587" y="0"/>
                  </a:lnTo>
                  <a:lnTo>
                    <a:pt x="577" y="0"/>
                  </a:lnTo>
                  <a:lnTo>
                    <a:pt x="568" y="0"/>
                  </a:lnTo>
                  <a:lnTo>
                    <a:pt x="556" y="0"/>
                  </a:lnTo>
                  <a:lnTo>
                    <a:pt x="544" y="1"/>
                  </a:lnTo>
                  <a:lnTo>
                    <a:pt x="531" y="3"/>
                  </a:lnTo>
                  <a:lnTo>
                    <a:pt x="521" y="8"/>
                  </a:lnTo>
                  <a:lnTo>
                    <a:pt x="509" y="12"/>
                  </a:lnTo>
                  <a:lnTo>
                    <a:pt x="497" y="17"/>
                  </a:lnTo>
                  <a:lnTo>
                    <a:pt x="486" y="22"/>
                  </a:lnTo>
                  <a:lnTo>
                    <a:pt x="477" y="27"/>
                  </a:lnTo>
                  <a:lnTo>
                    <a:pt x="467" y="31"/>
                  </a:lnTo>
                  <a:lnTo>
                    <a:pt x="458" y="36"/>
                  </a:lnTo>
                  <a:lnTo>
                    <a:pt x="449" y="41"/>
                  </a:lnTo>
                  <a:lnTo>
                    <a:pt x="444" y="47"/>
                  </a:lnTo>
                  <a:lnTo>
                    <a:pt x="434" y="54"/>
                  </a:lnTo>
                  <a:lnTo>
                    <a:pt x="430" y="59"/>
                  </a:lnTo>
                  <a:lnTo>
                    <a:pt x="429" y="59"/>
                  </a:lnTo>
                  <a:lnTo>
                    <a:pt x="427" y="62"/>
                  </a:lnTo>
                  <a:lnTo>
                    <a:pt x="420" y="71"/>
                  </a:lnTo>
                  <a:lnTo>
                    <a:pt x="413" y="85"/>
                  </a:lnTo>
                  <a:lnTo>
                    <a:pt x="408" y="92"/>
                  </a:lnTo>
                  <a:lnTo>
                    <a:pt x="402" y="101"/>
                  </a:lnTo>
                  <a:lnTo>
                    <a:pt x="397" y="111"/>
                  </a:lnTo>
                  <a:lnTo>
                    <a:pt x="394" y="122"/>
                  </a:lnTo>
                  <a:lnTo>
                    <a:pt x="387" y="132"/>
                  </a:lnTo>
                  <a:lnTo>
                    <a:pt x="380" y="144"/>
                  </a:lnTo>
                  <a:lnTo>
                    <a:pt x="373" y="156"/>
                  </a:lnTo>
                  <a:lnTo>
                    <a:pt x="368" y="170"/>
                  </a:lnTo>
                  <a:lnTo>
                    <a:pt x="359" y="183"/>
                  </a:lnTo>
                  <a:lnTo>
                    <a:pt x="352" y="198"/>
                  </a:lnTo>
                  <a:lnTo>
                    <a:pt x="345" y="214"/>
                  </a:lnTo>
                  <a:lnTo>
                    <a:pt x="338" y="230"/>
                  </a:lnTo>
                  <a:lnTo>
                    <a:pt x="327" y="245"/>
                  </a:lnTo>
                  <a:lnTo>
                    <a:pt x="319" y="261"/>
                  </a:lnTo>
                  <a:lnTo>
                    <a:pt x="310" y="277"/>
                  </a:lnTo>
                  <a:lnTo>
                    <a:pt x="301" y="296"/>
                  </a:lnTo>
                  <a:lnTo>
                    <a:pt x="293" y="312"/>
                  </a:lnTo>
                  <a:lnTo>
                    <a:pt x="284" y="331"/>
                  </a:lnTo>
                  <a:lnTo>
                    <a:pt x="275" y="348"/>
                  </a:lnTo>
                  <a:lnTo>
                    <a:pt x="266" y="367"/>
                  </a:lnTo>
                  <a:lnTo>
                    <a:pt x="256" y="385"/>
                  </a:lnTo>
                  <a:lnTo>
                    <a:pt x="246" y="404"/>
                  </a:lnTo>
                  <a:lnTo>
                    <a:pt x="235" y="423"/>
                  </a:lnTo>
                  <a:lnTo>
                    <a:pt x="226" y="444"/>
                  </a:lnTo>
                  <a:lnTo>
                    <a:pt x="216" y="463"/>
                  </a:lnTo>
                  <a:lnTo>
                    <a:pt x="207" y="482"/>
                  </a:lnTo>
                  <a:lnTo>
                    <a:pt x="198" y="503"/>
                  </a:lnTo>
                  <a:lnTo>
                    <a:pt x="190" y="524"/>
                  </a:lnTo>
                  <a:lnTo>
                    <a:pt x="179" y="543"/>
                  </a:lnTo>
                  <a:lnTo>
                    <a:pt x="169" y="562"/>
                  </a:lnTo>
                  <a:lnTo>
                    <a:pt x="158" y="582"/>
                  </a:lnTo>
                  <a:lnTo>
                    <a:pt x="150" y="601"/>
                  </a:lnTo>
                  <a:lnTo>
                    <a:pt x="139" y="620"/>
                  </a:lnTo>
                  <a:lnTo>
                    <a:pt x="130" y="639"/>
                  </a:lnTo>
                  <a:lnTo>
                    <a:pt x="122" y="658"/>
                  </a:lnTo>
                  <a:lnTo>
                    <a:pt x="115" y="677"/>
                  </a:lnTo>
                  <a:lnTo>
                    <a:pt x="104" y="695"/>
                  </a:lnTo>
                  <a:lnTo>
                    <a:pt x="96" y="714"/>
                  </a:lnTo>
                  <a:lnTo>
                    <a:pt x="87" y="732"/>
                  </a:lnTo>
                  <a:lnTo>
                    <a:pt x="80" y="751"/>
                  </a:lnTo>
                  <a:lnTo>
                    <a:pt x="71" y="766"/>
                  </a:lnTo>
                  <a:lnTo>
                    <a:pt x="64" y="784"/>
                  </a:lnTo>
                  <a:lnTo>
                    <a:pt x="57" y="801"/>
                  </a:lnTo>
                  <a:lnTo>
                    <a:pt x="52" y="819"/>
                  </a:lnTo>
                  <a:lnTo>
                    <a:pt x="45" y="833"/>
                  </a:lnTo>
                  <a:lnTo>
                    <a:pt x="38" y="848"/>
                  </a:lnTo>
                  <a:lnTo>
                    <a:pt x="33" y="862"/>
                  </a:lnTo>
                  <a:lnTo>
                    <a:pt x="28" y="878"/>
                  </a:lnTo>
                  <a:lnTo>
                    <a:pt x="22" y="890"/>
                  </a:lnTo>
                  <a:lnTo>
                    <a:pt x="17" y="902"/>
                  </a:lnTo>
                  <a:lnTo>
                    <a:pt x="14" y="914"/>
                  </a:lnTo>
                  <a:lnTo>
                    <a:pt x="10" y="928"/>
                  </a:lnTo>
                  <a:lnTo>
                    <a:pt x="5" y="937"/>
                  </a:lnTo>
                  <a:lnTo>
                    <a:pt x="3" y="948"/>
                  </a:lnTo>
                  <a:lnTo>
                    <a:pt x="0" y="956"/>
                  </a:lnTo>
                  <a:lnTo>
                    <a:pt x="0" y="967"/>
                  </a:lnTo>
                  <a:lnTo>
                    <a:pt x="0" y="981"/>
                  </a:lnTo>
                  <a:lnTo>
                    <a:pt x="2" y="993"/>
                  </a:lnTo>
                  <a:lnTo>
                    <a:pt x="2" y="1002"/>
                  </a:lnTo>
                  <a:lnTo>
                    <a:pt x="5" y="1012"/>
                  </a:lnTo>
                  <a:lnTo>
                    <a:pt x="10" y="1019"/>
                  </a:lnTo>
                  <a:lnTo>
                    <a:pt x="15" y="1028"/>
                  </a:lnTo>
                  <a:lnTo>
                    <a:pt x="26" y="1042"/>
                  </a:lnTo>
                  <a:lnTo>
                    <a:pt x="42" y="1054"/>
                  </a:lnTo>
                  <a:lnTo>
                    <a:pt x="56" y="1059"/>
                  </a:lnTo>
                  <a:lnTo>
                    <a:pt x="71" y="1063"/>
                  </a:lnTo>
                  <a:lnTo>
                    <a:pt x="87" y="1064"/>
                  </a:lnTo>
                  <a:lnTo>
                    <a:pt x="103" y="1066"/>
                  </a:lnTo>
                  <a:lnTo>
                    <a:pt x="117" y="1063"/>
                  </a:lnTo>
                  <a:lnTo>
                    <a:pt x="129" y="1063"/>
                  </a:lnTo>
                  <a:lnTo>
                    <a:pt x="137" y="1059"/>
                  </a:lnTo>
                  <a:lnTo>
                    <a:pt x="144" y="1059"/>
                  </a:lnTo>
                  <a:lnTo>
                    <a:pt x="151" y="1059"/>
                  </a:lnTo>
                  <a:lnTo>
                    <a:pt x="164" y="1059"/>
                  </a:lnTo>
                  <a:lnTo>
                    <a:pt x="171" y="1059"/>
                  </a:lnTo>
                  <a:lnTo>
                    <a:pt x="179" y="1061"/>
                  </a:lnTo>
                  <a:lnTo>
                    <a:pt x="190" y="1061"/>
                  </a:lnTo>
                  <a:lnTo>
                    <a:pt x="200" y="1063"/>
                  </a:lnTo>
                  <a:lnTo>
                    <a:pt x="211" y="1063"/>
                  </a:lnTo>
                  <a:lnTo>
                    <a:pt x="221" y="1064"/>
                  </a:lnTo>
                  <a:lnTo>
                    <a:pt x="232" y="1064"/>
                  </a:lnTo>
                  <a:lnTo>
                    <a:pt x="244" y="1066"/>
                  </a:lnTo>
                  <a:lnTo>
                    <a:pt x="254" y="1066"/>
                  </a:lnTo>
                  <a:lnTo>
                    <a:pt x="266" y="1066"/>
                  </a:lnTo>
                  <a:lnTo>
                    <a:pt x="279" y="1066"/>
                  </a:lnTo>
                  <a:lnTo>
                    <a:pt x="291" y="1068"/>
                  </a:lnTo>
                  <a:lnTo>
                    <a:pt x="301" y="1066"/>
                  </a:lnTo>
                  <a:lnTo>
                    <a:pt x="314" y="1063"/>
                  </a:lnTo>
                  <a:lnTo>
                    <a:pt x="324" y="1057"/>
                  </a:lnTo>
                  <a:lnTo>
                    <a:pt x="334" y="1052"/>
                  </a:lnTo>
                  <a:lnTo>
                    <a:pt x="340" y="1047"/>
                  </a:lnTo>
                  <a:lnTo>
                    <a:pt x="345" y="1043"/>
                  </a:lnTo>
                  <a:lnTo>
                    <a:pt x="354" y="1031"/>
                  </a:lnTo>
                  <a:lnTo>
                    <a:pt x="364" y="1019"/>
                  </a:lnTo>
                  <a:lnTo>
                    <a:pt x="375" y="1003"/>
                  </a:lnTo>
                  <a:lnTo>
                    <a:pt x="385" y="989"/>
                  </a:lnTo>
                  <a:lnTo>
                    <a:pt x="392" y="974"/>
                  </a:lnTo>
                  <a:lnTo>
                    <a:pt x="399" y="960"/>
                  </a:lnTo>
                  <a:lnTo>
                    <a:pt x="406" y="946"/>
                  </a:lnTo>
                  <a:lnTo>
                    <a:pt x="415" y="935"/>
                  </a:lnTo>
                  <a:lnTo>
                    <a:pt x="429" y="906"/>
                  </a:lnTo>
                  <a:lnTo>
                    <a:pt x="430" y="897"/>
                  </a:lnTo>
                  <a:lnTo>
                    <a:pt x="436" y="887"/>
                  </a:lnTo>
                  <a:lnTo>
                    <a:pt x="437" y="878"/>
                  </a:lnTo>
                  <a:lnTo>
                    <a:pt x="441" y="869"/>
                  </a:lnTo>
                  <a:lnTo>
                    <a:pt x="444" y="859"/>
                  </a:lnTo>
                  <a:lnTo>
                    <a:pt x="449" y="848"/>
                  </a:lnTo>
                  <a:lnTo>
                    <a:pt x="453" y="834"/>
                  </a:lnTo>
                  <a:lnTo>
                    <a:pt x="458" y="822"/>
                  </a:lnTo>
                  <a:lnTo>
                    <a:pt x="463" y="808"/>
                  </a:lnTo>
                  <a:lnTo>
                    <a:pt x="470" y="794"/>
                  </a:lnTo>
                  <a:lnTo>
                    <a:pt x="476" y="777"/>
                  </a:lnTo>
                  <a:lnTo>
                    <a:pt x="483" y="759"/>
                  </a:lnTo>
                  <a:lnTo>
                    <a:pt x="490" y="742"/>
                  </a:lnTo>
                  <a:lnTo>
                    <a:pt x="498" y="725"/>
                  </a:lnTo>
                  <a:lnTo>
                    <a:pt x="500" y="714"/>
                  </a:lnTo>
                  <a:lnTo>
                    <a:pt x="504" y="704"/>
                  </a:lnTo>
                  <a:lnTo>
                    <a:pt x="507" y="693"/>
                  </a:lnTo>
                  <a:lnTo>
                    <a:pt x="510" y="683"/>
                  </a:lnTo>
                  <a:lnTo>
                    <a:pt x="514" y="671"/>
                  </a:lnTo>
                  <a:lnTo>
                    <a:pt x="517" y="660"/>
                  </a:lnTo>
                  <a:lnTo>
                    <a:pt x="521" y="650"/>
                  </a:lnTo>
                  <a:lnTo>
                    <a:pt x="526" y="639"/>
                  </a:lnTo>
                  <a:lnTo>
                    <a:pt x="530" y="627"/>
                  </a:lnTo>
                  <a:lnTo>
                    <a:pt x="533" y="615"/>
                  </a:lnTo>
                  <a:lnTo>
                    <a:pt x="538" y="603"/>
                  </a:lnTo>
                  <a:lnTo>
                    <a:pt x="544" y="592"/>
                  </a:lnTo>
                  <a:lnTo>
                    <a:pt x="547" y="578"/>
                  </a:lnTo>
                  <a:lnTo>
                    <a:pt x="551" y="568"/>
                  </a:lnTo>
                  <a:lnTo>
                    <a:pt x="556" y="554"/>
                  </a:lnTo>
                  <a:lnTo>
                    <a:pt x="561" y="543"/>
                  </a:lnTo>
                  <a:lnTo>
                    <a:pt x="565" y="529"/>
                  </a:lnTo>
                  <a:lnTo>
                    <a:pt x="570" y="517"/>
                  </a:lnTo>
                  <a:lnTo>
                    <a:pt x="573" y="503"/>
                  </a:lnTo>
                  <a:lnTo>
                    <a:pt x="578" y="491"/>
                  </a:lnTo>
                  <a:lnTo>
                    <a:pt x="584" y="477"/>
                  </a:lnTo>
                  <a:lnTo>
                    <a:pt x="589" y="465"/>
                  </a:lnTo>
                  <a:lnTo>
                    <a:pt x="594" y="451"/>
                  </a:lnTo>
                  <a:lnTo>
                    <a:pt x="599" y="439"/>
                  </a:lnTo>
                  <a:lnTo>
                    <a:pt x="605" y="423"/>
                  </a:lnTo>
                  <a:lnTo>
                    <a:pt x="610" y="411"/>
                  </a:lnTo>
                  <a:lnTo>
                    <a:pt x="615" y="395"/>
                  </a:lnTo>
                  <a:lnTo>
                    <a:pt x="620" y="383"/>
                  </a:lnTo>
                  <a:lnTo>
                    <a:pt x="626" y="369"/>
                  </a:lnTo>
                  <a:lnTo>
                    <a:pt x="631" y="355"/>
                  </a:lnTo>
                  <a:lnTo>
                    <a:pt x="636" y="341"/>
                  </a:lnTo>
                  <a:lnTo>
                    <a:pt x="641" y="329"/>
                  </a:lnTo>
                  <a:lnTo>
                    <a:pt x="643" y="318"/>
                  </a:lnTo>
                  <a:lnTo>
                    <a:pt x="646" y="308"/>
                  </a:lnTo>
                  <a:lnTo>
                    <a:pt x="650" y="298"/>
                  </a:lnTo>
                  <a:lnTo>
                    <a:pt x="653" y="287"/>
                  </a:lnTo>
                  <a:lnTo>
                    <a:pt x="660" y="268"/>
                  </a:lnTo>
                  <a:lnTo>
                    <a:pt x="667" y="251"/>
                  </a:lnTo>
                  <a:lnTo>
                    <a:pt x="673" y="231"/>
                  </a:lnTo>
                  <a:lnTo>
                    <a:pt x="678" y="216"/>
                  </a:lnTo>
                  <a:lnTo>
                    <a:pt x="683" y="200"/>
                  </a:lnTo>
                  <a:lnTo>
                    <a:pt x="690" y="188"/>
                  </a:lnTo>
                  <a:lnTo>
                    <a:pt x="693" y="172"/>
                  </a:lnTo>
                  <a:lnTo>
                    <a:pt x="697" y="162"/>
                  </a:lnTo>
                  <a:lnTo>
                    <a:pt x="700" y="149"/>
                  </a:lnTo>
                  <a:lnTo>
                    <a:pt x="706" y="142"/>
                  </a:lnTo>
                  <a:lnTo>
                    <a:pt x="711" y="127"/>
                  </a:lnTo>
                  <a:lnTo>
                    <a:pt x="716" y="120"/>
                  </a:lnTo>
                  <a:close/>
                </a:path>
              </a:pathLst>
            </a:custGeom>
            <a:solidFill>
              <a:srgbClr val="42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1" name="Freeform 1207"/>
            <p:cNvSpPr>
              <a:spLocks/>
            </p:cNvSpPr>
            <p:nvPr/>
          </p:nvSpPr>
          <p:spPr bwMode="auto">
            <a:xfrm>
              <a:off x="7932" y="3880"/>
              <a:ext cx="18" cy="34"/>
            </a:xfrm>
            <a:custGeom>
              <a:avLst/>
              <a:gdLst>
                <a:gd name="T0" fmla="*/ 37 w 37"/>
                <a:gd name="T1" fmla="*/ 68 h 68"/>
                <a:gd name="T2" fmla="*/ 17 w 37"/>
                <a:gd name="T3" fmla="*/ 66 h 68"/>
                <a:gd name="T4" fmla="*/ 0 w 37"/>
                <a:gd name="T5" fmla="*/ 66 h 68"/>
                <a:gd name="T6" fmla="*/ 4 w 37"/>
                <a:gd name="T7" fmla="*/ 54 h 68"/>
                <a:gd name="T8" fmla="*/ 7 w 37"/>
                <a:gd name="T9" fmla="*/ 43 h 68"/>
                <a:gd name="T10" fmla="*/ 11 w 37"/>
                <a:gd name="T11" fmla="*/ 33 h 68"/>
                <a:gd name="T12" fmla="*/ 16 w 37"/>
                <a:gd name="T13" fmla="*/ 24 h 68"/>
                <a:gd name="T14" fmla="*/ 23 w 37"/>
                <a:gd name="T15" fmla="*/ 8 h 68"/>
                <a:gd name="T16" fmla="*/ 30 w 37"/>
                <a:gd name="T17" fmla="*/ 0 h 68"/>
                <a:gd name="T18" fmla="*/ 31 w 37"/>
                <a:gd name="T19" fmla="*/ 7 h 68"/>
                <a:gd name="T20" fmla="*/ 35 w 37"/>
                <a:gd name="T21" fmla="*/ 19 h 68"/>
                <a:gd name="T22" fmla="*/ 35 w 37"/>
                <a:gd name="T23" fmla="*/ 33 h 68"/>
                <a:gd name="T24" fmla="*/ 37 w 37"/>
                <a:gd name="T25" fmla="*/ 52 h 68"/>
                <a:gd name="T26" fmla="*/ 37 w 37"/>
                <a:gd name="T27" fmla="*/ 59 h 68"/>
                <a:gd name="T28" fmla="*/ 37 w 37"/>
                <a:gd name="T2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8">
                  <a:moveTo>
                    <a:pt x="37" y="68"/>
                  </a:moveTo>
                  <a:lnTo>
                    <a:pt x="17" y="66"/>
                  </a:lnTo>
                  <a:lnTo>
                    <a:pt x="0" y="66"/>
                  </a:lnTo>
                  <a:lnTo>
                    <a:pt x="4" y="54"/>
                  </a:lnTo>
                  <a:lnTo>
                    <a:pt x="7" y="43"/>
                  </a:lnTo>
                  <a:lnTo>
                    <a:pt x="11" y="33"/>
                  </a:lnTo>
                  <a:lnTo>
                    <a:pt x="16" y="24"/>
                  </a:lnTo>
                  <a:lnTo>
                    <a:pt x="23" y="8"/>
                  </a:lnTo>
                  <a:lnTo>
                    <a:pt x="30" y="0"/>
                  </a:lnTo>
                  <a:lnTo>
                    <a:pt x="31" y="7"/>
                  </a:lnTo>
                  <a:lnTo>
                    <a:pt x="35" y="19"/>
                  </a:lnTo>
                  <a:lnTo>
                    <a:pt x="35" y="33"/>
                  </a:lnTo>
                  <a:lnTo>
                    <a:pt x="37" y="52"/>
                  </a:lnTo>
                  <a:lnTo>
                    <a:pt x="37" y="59"/>
                  </a:lnTo>
                  <a:lnTo>
                    <a:pt x="37" y="68"/>
                  </a:lnTo>
                  <a:close/>
                </a:path>
              </a:pathLst>
            </a:custGeom>
            <a:solidFill>
              <a:srgbClr val="C7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2" name="Freeform 1208"/>
            <p:cNvSpPr>
              <a:spLocks/>
            </p:cNvSpPr>
            <p:nvPr/>
          </p:nvSpPr>
          <p:spPr bwMode="auto">
            <a:xfrm>
              <a:off x="7876" y="3477"/>
              <a:ext cx="191" cy="435"/>
            </a:xfrm>
            <a:custGeom>
              <a:avLst/>
              <a:gdLst>
                <a:gd name="T0" fmla="*/ 0 w 384"/>
                <a:gd name="T1" fmla="*/ 869 h 869"/>
                <a:gd name="T2" fmla="*/ 4 w 384"/>
                <a:gd name="T3" fmla="*/ 826 h 869"/>
                <a:gd name="T4" fmla="*/ 18 w 384"/>
                <a:gd name="T5" fmla="*/ 779 h 869"/>
                <a:gd name="T6" fmla="*/ 35 w 384"/>
                <a:gd name="T7" fmla="*/ 734 h 869"/>
                <a:gd name="T8" fmla="*/ 60 w 384"/>
                <a:gd name="T9" fmla="*/ 697 h 869"/>
                <a:gd name="T10" fmla="*/ 93 w 384"/>
                <a:gd name="T11" fmla="*/ 676 h 869"/>
                <a:gd name="T12" fmla="*/ 126 w 384"/>
                <a:gd name="T13" fmla="*/ 666 h 869"/>
                <a:gd name="T14" fmla="*/ 150 w 384"/>
                <a:gd name="T15" fmla="*/ 636 h 869"/>
                <a:gd name="T16" fmla="*/ 166 w 384"/>
                <a:gd name="T17" fmla="*/ 608 h 869"/>
                <a:gd name="T18" fmla="*/ 180 w 384"/>
                <a:gd name="T19" fmla="*/ 575 h 869"/>
                <a:gd name="T20" fmla="*/ 192 w 384"/>
                <a:gd name="T21" fmla="*/ 533 h 869"/>
                <a:gd name="T22" fmla="*/ 206 w 384"/>
                <a:gd name="T23" fmla="*/ 486 h 869"/>
                <a:gd name="T24" fmla="*/ 220 w 384"/>
                <a:gd name="T25" fmla="*/ 436 h 869"/>
                <a:gd name="T26" fmla="*/ 225 w 384"/>
                <a:gd name="T27" fmla="*/ 406 h 869"/>
                <a:gd name="T28" fmla="*/ 232 w 384"/>
                <a:gd name="T29" fmla="*/ 376 h 869"/>
                <a:gd name="T30" fmla="*/ 239 w 384"/>
                <a:gd name="T31" fmla="*/ 345 h 869"/>
                <a:gd name="T32" fmla="*/ 248 w 384"/>
                <a:gd name="T33" fmla="*/ 314 h 869"/>
                <a:gd name="T34" fmla="*/ 255 w 384"/>
                <a:gd name="T35" fmla="*/ 282 h 869"/>
                <a:gd name="T36" fmla="*/ 262 w 384"/>
                <a:gd name="T37" fmla="*/ 249 h 869"/>
                <a:gd name="T38" fmla="*/ 267 w 384"/>
                <a:gd name="T39" fmla="*/ 214 h 869"/>
                <a:gd name="T40" fmla="*/ 276 w 384"/>
                <a:gd name="T41" fmla="*/ 183 h 869"/>
                <a:gd name="T42" fmla="*/ 281 w 384"/>
                <a:gd name="T43" fmla="*/ 150 h 869"/>
                <a:gd name="T44" fmla="*/ 290 w 384"/>
                <a:gd name="T45" fmla="*/ 118 h 869"/>
                <a:gd name="T46" fmla="*/ 297 w 384"/>
                <a:gd name="T47" fmla="*/ 89 h 869"/>
                <a:gd name="T48" fmla="*/ 304 w 384"/>
                <a:gd name="T49" fmla="*/ 61 h 869"/>
                <a:gd name="T50" fmla="*/ 318 w 384"/>
                <a:gd name="T51" fmla="*/ 19 h 869"/>
                <a:gd name="T52" fmla="*/ 333 w 384"/>
                <a:gd name="T53" fmla="*/ 2 h 869"/>
                <a:gd name="T54" fmla="*/ 375 w 384"/>
                <a:gd name="T55" fmla="*/ 0 h 869"/>
                <a:gd name="T56" fmla="*/ 377 w 384"/>
                <a:gd name="T57" fmla="*/ 19 h 869"/>
                <a:gd name="T58" fmla="*/ 365 w 384"/>
                <a:gd name="T59" fmla="*/ 57 h 869"/>
                <a:gd name="T60" fmla="*/ 356 w 384"/>
                <a:gd name="T61" fmla="*/ 89 h 869"/>
                <a:gd name="T62" fmla="*/ 349 w 384"/>
                <a:gd name="T63" fmla="*/ 118 h 869"/>
                <a:gd name="T64" fmla="*/ 342 w 384"/>
                <a:gd name="T65" fmla="*/ 150 h 869"/>
                <a:gd name="T66" fmla="*/ 333 w 384"/>
                <a:gd name="T67" fmla="*/ 183 h 869"/>
                <a:gd name="T68" fmla="*/ 325 w 384"/>
                <a:gd name="T69" fmla="*/ 219 h 869"/>
                <a:gd name="T70" fmla="*/ 314 w 384"/>
                <a:gd name="T71" fmla="*/ 261 h 869"/>
                <a:gd name="T72" fmla="*/ 306 w 384"/>
                <a:gd name="T73" fmla="*/ 308 h 869"/>
                <a:gd name="T74" fmla="*/ 297 w 384"/>
                <a:gd name="T75" fmla="*/ 328 h 869"/>
                <a:gd name="T76" fmla="*/ 292 w 384"/>
                <a:gd name="T77" fmla="*/ 361 h 869"/>
                <a:gd name="T78" fmla="*/ 281 w 384"/>
                <a:gd name="T79" fmla="*/ 397 h 869"/>
                <a:gd name="T80" fmla="*/ 271 w 384"/>
                <a:gd name="T81" fmla="*/ 444 h 869"/>
                <a:gd name="T82" fmla="*/ 260 w 384"/>
                <a:gd name="T83" fmla="*/ 493 h 869"/>
                <a:gd name="T84" fmla="*/ 250 w 384"/>
                <a:gd name="T85" fmla="*/ 540 h 869"/>
                <a:gd name="T86" fmla="*/ 238 w 384"/>
                <a:gd name="T87" fmla="*/ 584 h 869"/>
                <a:gd name="T88" fmla="*/ 231 w 384"/>
                <a:gd name="T89" fmla="*/ 619 h 869"/>
                <a:gd name="T90" fmla="*/ 224 w 384"/>
                <a:gd name="T91" fmla="*/ 652 h 869"/>
                <a:gd name="T92" fmla="*/ 201 w 384"/>
                <a:gd name="T93" fmla="*/ 664 h 869"/>
                <a:gd name="T94" fmla="*/ 156 w 384"/>
                <a:gd name="T95" fmla="*/ 676 h 869"/>
                <a:gd name="T96" fmla="*/ 123 w 384"/>
                <a:gd name="T97" fmla="*/ 686 h 869"/>
                <a:gd name="T98" fmla="*/ 100 w 384"/>
                <a:gd name="T99" fmla="*/ 706 h 869"/>
                <a:gd name="T100" fmla="*/ 89 w 384"/>
                <a:gd name="T101" fmla="*/ 735 h 869"/>
                <a:gd name="T102" fmla="*/ 74 w 384"/>
                <a:gd name="T103" fmla="*/ 775 h 869"/>
                <a:gd name="T104" fmla="*/ 63 w 384"/>
                <a:gd name="T105" fmla="*/ 807 h 869"/>
                <a:gd name="T106" fmla="*/ 55 w 384"/>
                <a:gd name="T107" fmla="*/ 836 h 869"/>
                <a:gd name="T108" fmla="*/ 48 w 384"/>
                <a:gd name="T109" fmla="*/ 869 h 869"/>
                <a:gd name="T110" fmla="*/ 16 w 384"/>
                <a:gd name="T111" fmla="*/ 866 h 869"/>
                <a:gd name="T112" fmla="*/ 9 w 384"/>
                <a:gd name="T113" fmla="*/ 86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869">
                  <a:moveTo>
                    <a:pt x="9" y="866"/>
                  </a:moveTo>
                  <a:lnTo>
                    <a:pt x="6" y="866"/>
                  </a:lnTo>
                  <a:lnTo>
                    <a:pt x="0" y="869"/>
                  </a:lnTo>
                  <a:lnTo>
                    <a:pt x="0" y="856"/>
                  </a:lnTo>
                  <a:lnTo>
                    <a:pt x="2" y="842"/>
                  </a:lnTo>
                  <a:lnTo>
                    <a:pt x="4" y="826"/>
                  </a:lnTo>
                  <a:lnTo>
                    <a:pt x="9" y="812"/>
                  </a:lnTo>
                  <a:lnTo>
                    <a:pt x="13" y="795"/>
                  </a:lnTo>
                  <a:lnTo>
                    <a:pt x="18" y="779"/>
                  </a:lnTo>
                  <a:lnTo>
                    <a:pt x="23" y="763"/>
                  </a:lnTo>
                  <a:lnTo>
                    <a:pt x="30" y="749"/>
                  </a:lnTo>
                  <a:lnTo>
                    <a:pt x="35" y="734"/>
                  </a:lnTo>
                  <a:lnTo>
                    <a:pt x="42" y="720"/>
                  </a:lnTo>
                  <a:lnTo>
                    <a:pt x="49" y="707"/>
                  </a:lnTo>
                  <a:lnTo>
                    <a:pt x="60" y="697"/>
                  </a:lnTo>
                  <a:lnTo>
                    <a:pt x="70" y="686"/>
                  </a:lnTo>
                  <a:lnTo>
                    <a:pt x="81" y="681"/>
                  </a:lnTo>
                  <a:lnTo>
                    <a:pt x="93" y="676"/>
                  </a:lnTo>
                  <a:lnTo>
                    <a:pt x="107" y="676"/>
                  </a:lnTo>
                  <a:lnTo>
                    <a:pt x="116" y="671"/>
                  </a:lnTo>
                  <a:lnTo>
                    <a:pt x="126" y="666"/>
                  </a:lnTo>
                  <a:lnTo>
                    <a:pt x="136" y="655"/>
                  </a:lnTo>
                  <a:lnTo>
                    <a:pt x="147" y="645"/>
                  </a:lnTo>
                  <a:lnTo>
                    <a:pt x="150" y="636"/>
                  </a:lnTo>
                  <a:lnTo>
                    <a:pt x="156" y="627"/>
                  </a:lnTo>
                  <a:lnTo>
                    <a:pt x="161" y="617"/>
                  </a:lnTo>
                  <a:lnTo>
                    <a:pt x="166" y="608"/>
                  </a:lnTo>
                  <a:lnTo>
                    <a:pt x="170" y="598"/>
                  </a:lnTo>
                  <a:lnTo>
                    <a:pt x="175" y="587"/>
                  </a:lnTo>
                  <a:lnTo>
                    <a:pt x="180" y="575"/>
                  </a:lnTo>
                  <a:lnTo>
                    <a:pt x="185" y="563"/>
                  </a:lnTo>
                  <a:lnTo>
                    <a:pt x="189" y="547"/>
                  </a:lnTo>
                  <a:lnTo>
                    <a:pt x="192" y="533"/>
                  </a:lnTo>
                  <a:lnTo>
                    <a:pt x="197" y="517"/>
                  </a:lnTo>
                  <a:lnTo>
                    <a:pt x="203" y="504"/>
                  </a:lnTo>
                  <a:lnTo>
                    <a:pt x="206" y="486"/>
                  </a:lnTo>
                  <a:lnTo>
                    <a:pt x="210" y="470"/>
                  </a:lnTo>
                  <a:lnTo>
                    <a:pt x="215" y="453"/>
                  </a:lnTo>
                  <a:lnTo>
                    <a:pt x="220" y="436"/>
                  </a:lnTo>
                  <a:lnTo>
                    <a:pt x="220" y="425"/>
                  </a:lnTo>
                  <a:lnTo>
                    <a:pt x="224" y="416"/>
                  </a:lnTo>
                  <a:lnTo>
                    <a:pt x="225" y="406"/>
                  </a:lnTo>
                  <a:lnTo>
                    <a:pt x="229" y="397"/>
                  </a:lnTo>
                  <a:lnTo>
                    <a:pt x="229" y="387"/>
                  </a:lnTo>
                  <a:lnTo>
                    <a:pt x="232" y="376"/>
                  </a:lnTo>
                  <a:lnTo>
                    <a:pt x="234" y="366"/>
                  </a:lnTo>
                  <a:lnTo>
                    <a:pt x="238" y="357"/>
                  </a:lnTo>
                  <a:lnTo>
                    <a:pt x="239" y="345"/>
                  </a:lnTo>
                  <a:lnTo>
                    <a:pt x="243" y="334"/>
                  </a:lnTo>
                  <a:lnTo>
                    <a:pt x="245" y="324"/>
                  </a:lnTo>
                  <a:lnTo>
                    <a:pt x="248" y="314"/>
                  </a:lnTo>
                  <a:lnTo>
                    <a:pt x="250" y="303"/>
                  </a:lnTo>
                  <a:lnTo>
                    <a:pt x="253" y="293"/>
                  </a:lnTo>
                  <a:lnTo>
                    <a:pt x="255" y="282"/>
                  </a:lnTo>
                  <a:lnTo>
                    <a:pt x="258" y="272"/>
                  </a:lnTo>
                  <a:lnTo>
                    <a:pt x="258" y="260"/>
                  </a:lnTo>
                  <a:lnTo>
                    <a:pt x="262" y="249"/>
                  </a:lnTo>
                  <a:lnTo>
                    <a:pt x="262" y="237"/>
                  </a:lnTo>
                  <a:lnTo>
                    <a:pt x="265" y="226"/>
                  </a:lnTo>
                  <a:lnTo>
                    <a:pt x="267" y="214"/>
                  </a:lnTo>
                  <a:lnTo>
                    <a:pt x="271" y="204"/>
                  </a:lnTo>
                  <a:lnTo>
                    <a:pt x="272" y="193"/>
                  </a:lnTo>
                  <a:lnTo>
                    <a:pt x="276" y="183"/>
                  </a:lnTo>
                  <a:lnTo>
                    <a:pt x="276" y="171"/>
                  </a:lnTo>
                  <a:lnTo>
                    <a:pt x="279" y="160"/>
                  </a:lnTo>
                  <a:lnTo>
                    <a:pt x="281" y="150"/>
                  </a:lnTo>
                  <a:lnTo>
                    <a:pt x="285" y="139"/>
                  </a:lnTo>
                  <a:lnTo>
                    <a:pt x="286" y="129"/>
                  </a:lnTo>
                  <a:lnTo>
                    <a:pt x="290" y="118"/>
                  </a:lnTo>
                  <a:lnTo>
                    <a:pt x="292" y="108"/>
                  </a:lnTo>
                  <a:lnTo>
                    <a:pt x="295" y="99"/>
                  </a:lnTo>
                  <a:lnTo>
                    <a:pt x="297" y="89"/>
                  </a:lnTo>
                  <a:lnTo>
                    <a:pt x="299" y="78"/>
                  </a:lnTo>
                  <a:lnTo>
                    <a:pt x="300" y="70"/>
                  </a:lnTo>
                  <a:lnTo>
                    <a:pt x="304" y="61"/>
                  </a:lnTo>
                  <a:lnTo>
                    <a:pt x="309" y="45"/>
                  </a:lnTo>
                  <a:lnTo>
                    <a:pt x="314" y="31"/>
                  </a:lnTo>
                  <a:lnTo>
                    <a:pt x="318" y="19"/>
                  </a:lnTo>
                  <a:lnTo>
                    <a:pt x="323" y="10"/>
                  </a:lnTo>
                  <a:lnTo>
                    <a:pt x="328" y="3"/>
                  </a:lnTo>
                  <a:lnTo>
                    <a:pt x="333" y="2"/>
                  </a:lnTo>
                  <a:lnTo>
                    <a:pt x="349" y="0"/>
                  </a:lnTo>
                  <a:lnTo>
                    <a:pt x="365" y="0"/>
                  </a:lnTo>
                  <a:lnTo>
                    <a:pt x="375" y="0"/>
                  </a:lnTo>
                  <a:lnTo>
                    <a:pt x="384" y="0"/>
                  </a:lnTo>
                  <a:lnTo>
                    <a:pt x="379" y="9"/>
                  </a:lnTo>
                  <a:lnTo>
                    <a:pt x="377" y="19"/>
                  </a:lnTo>
                  <a:lnTo>
                    <a:pt x="372" y="30"/>
                  </a:lnTo>
                  <a:lnTo>
                    <a:pt x="370" y="43"/>
                  </a:lnTo>
                  <a:lnTo>
                    <a:pt x="365" y="57"/>
                  </a:lnTo>
                  <a:lnTo>
                    <a:pt x="361" y="73"/>
                  </a:lnTo>
                  <a:lnTo>
                    <a:pt x="358" y="80"/>
                  </a:lnTo>
                  <a:lnTo>
                    <a:pt x="356" y="89"/>
                  </a:lnTo>
                  <a:lnTo>
                    <a:pt x="354" y="99"/>
                  </a:lnTo>
                  <a:lnTo>
                    <a:pt x="353" y="110"/>
                  </a:lnTo>
                  <a:lnTo>
                    <a:pt x="349" y="118"/>
                  </a:lnTo>
                  <a:lnTo>
                    <a:pt x="347" y="127"/>
                  </a:lnTo>
                  <a:lnTo>
                    <a:pt x="344" y="138"/>
                  </a:lnTo>
                  <a:lnTo>
                    <a:pt x="342" y="150"/>
                  </a:lnTo>
                  <a:lnTo>
                    <a:pt x="339" y="160"/>
                  </a:lnTo>
                  <a:lnTo>
                    <a:pt x="337" y="171"/>
                  </a:lnTo>
                  <a:lnTo>
                    <a:pt x="333" y="183"/>
                  </a:lnTo>
                  <a:lnTo>
                    <a:pt x="332" y="195"/>
                  </a:lnTo>
                  <a:lnTo>
                    <a:pt x="326" y="206"/>
                  </a:lnTo>
                  <a:lnTo>
                    <a:pt x="325" y="219"/>
                  </a:lnTo>
                  <a:lnTo>
                    <a:pt x="319" y="232"/>
                  </a:lnTo>
                  <a:lnTo>
                    <a:pt x="318" y="247"/>
                  </a:lnTo>
                  <a:lnTo>
                    <a:pt x="314" y="261"/>
                  </a:lnTo>
                  <a:lnTo>
                    <a:pt x="311" y="277"/>
                  </a:lnTo>
                  <a:lnTo>
                    <a:pt x="307" y="293"/>
                  </a:lnTo>
                  <a:lnTo>
                    <a:pt x="306" y="308"/>
                  </a:lnTo>
                  <a:lnTo>
                    <a:pt x="304" y="312"/>
                  </a:lnTo>
                  <a:lnTo>
                    <a:pt x="300" y="322"/>
                  </a:lnTo>
                  <a:lnTo>
                    <a:pt x="297" y="328"/>
                  </a:lnTo>
                  <a:lnTo>
                    <a:pt x="295" y="338"/>
                  </a:lnTo>
                  <a:lnTo>
                    <a:pt x="293" y="348"/>
                  </a:lnTo>
                  <a:lnTo>
                    <a:pt x="292" y="361"/>
                  </a:lnTo>
                  <a:lnTo>
                    <a:pt x="288" y="371"/>
                  </a:lnTo>
                  <a:lnTo>
                    <a:pt x="285" y="385"/>
                  </a:lnTo>
                  <a:lnTo>
                    <a:pt x="281" y="397"/>
                  </a:lnTo>
                  <a:lnTo>
                    <a:pt x="278" y="413"/>
                  </a:lnTo>
                  <a:lnTo>
                    <a:pt x="274" y="429"/>
                  </a:lnTo>
                  <a:lnTo>
                    <a:pt x="271" y="444"/>
                  </a:lnTo>
                  <a:lnTo>
                    <a:pt x="267" y="460"/>
                  </a:lnTo>
                  <a:lnTo>
                    <a:pt x="265" y="477"/>
                  </a:lnTo>
                  <a:lnTo>
                    <a:pt x="260" y="493"/>
                  </a:lnTo>
                  <a:lnTo>
                    <a:pt x="257" y="509"/>
                  </a:lnTo>
                  <a:lnTo>
                    <a:pt x="253" y="524"/>
                  </a:lnTo>
                  <a:lnTo>
                    <a:pt x="250" y="540"/>
                  </a:lnTo>
                  <a:lnTo>
                    <a:pt x="245" y="554"/>
                  </a:lnTo>
                  <a:lnTo>
                    <a:pt x="241" y="570"/>
                  </a:lnTo>
                  <a:lnTo>
                    <a:pt x="238" y="584"/>
                  </a:lnTo>
                  <a:lnTo>
                    <a:pt x="236" y="598"/>
                  </a:lnTo>
                  <a:lnTo>
                    <a:pt x="232" y="608"/>
                  </a:lnTo>
                  <a:lnTo>
                    <a:pt x="231" y="619"/>
                  </a:lnTo>
                  <a:lnTo>
                    <a:pt x="227" y="629"/>
                  </a:lnTo>
                  <a:lnTo>
                    <a:pt x="227" y="639"/>
                  </a:lnTo>
                  <a:lnTo>
                    <a:pt x="224" y="652"/>
                  </a:lnTo>
                  <a:lnTo>
                    <a:pt x="224" y="660"/>
                  </a:lnTo>
                  <a:lnTo>
                    <a:pt x="213" y="660"/>
                  </a:lnTo>
                  <a:lnTo>
                    <a:pt x="201" y="664"/>
                  </a:lnTo>
                  <a:lnTo>
                    <a:pt x="185" y="667"/>
                  </a:lnTo>
                  <a:lnTo>
                    <a:pt x="171" y="673"/>
                  </a:lnTo>
                  <a:lnTo>
                    <a:pt x="156" y="676"/>
                  </a:lnTo>
                  <a:lnTo>
                    <a:pt x="142" y="680"/>
                  </a:lnTo>
                  <a:lnTo>
                    <a:pt x="129" y="683"/>
                  </a:lnTo>
                  <a:lnTo>
                    <a:pt x="123" y="686"/>
                  </a:lnTo>
                  <a:lnTo>
                    <a:pt x="114" y="690"/>
                  </a:lnTo>
                  <a:lnTo>
                    <a:pt x="105" y="700"/>
                  </a:lnTo>
                  <a:lnTo>
                    <a:pt x="100" y="706"/>
                  </a:lnTo>
                  <a:lnTo>
                    <a:pt x="96" y="714"/>
                  </a:lnTo>
                  <a:lnTo>
                    <a:pt x="93" y="723"/>
                  </a:lnTo>
                  <a:lnTo>
                    <a:pt x="89" y="735"/>
                  </a:lnTo>
                  <a:lnTo>
                    <a:pt x="84" y="746"/>
                  </a:lnTo>
                  <a:lnTo>
                    <a:pt x="79" y="760"/>
                  </a:lnTo>
                  <a:lnTo>
                    <a:pt x="74" y="775"/>
                  </a:lnTo>
                  <a:lnTo>
                    <a:pt x="68" y="791"/>
                  </a:lnTo>
                  <a:lnTo>
                    <a:pt x="65" y="798"/>
                  </a:lnTo>
                  <a:lnTo>
                    <a:pt x="63" y="807"/>
                  </a:lnTo>
                  <a:lnTo>
                    <a:pt x="60" y="817"/>
                  </a:lnTo>
                  <a:lnTo>
                    <a:pt x="58" y="828"/>
                  </a:lnTo>
                  <a:lnTo>
                    <a:pt x="55" y="836"/>
                  </a:lnTo>
                  <a:lnTo>
                    <a:pt x="53" y="847"/>
                  </a:lnTo>
                  <a:lnTo>
                    <a:pt x="49" y="857"/>
                  </a:lnTo>
                  <a:lnTo>
                    <a:pt x="48" y="869"/>
                  </a:lnTo>
                  <a:lnTo>
                    <a:pt x="32" y="866"/>
                  </a:lnTo>
                  <a:lnTo>
                    <a:pt x="23" y="866"/>
                  </a:lnTo>
                  <a:lnTo>
                    <a:pt x="16" y="866"/>
                  </a:lnTo>
                  <a:lnTo>
                    <a:pt x="14" y="866"/>
                  </a:lnTo>
                  <a:lnTo>
                    <a:pt x="11" y="866"/>
                  </a:lnTo>
                  <a:lnTo>
                    <a:pt x="9" y="866"/>
                  </a:lnTo>
                  <a:close/>
                </a:path>
              </a:pathLst>
            </a:custGeom>
            <a:solidFill>
              <a:srgbClr val="FCA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3" name="Freeform 1209"/>
            <p:cNvSpPr>
              <a:spLocks/>
            </p:cNvSpPr>
            <p:nvPr/>
          </p:nvSpPr>
          <p:spPr bwMode="auto">
            <a:xfrm>
              <a:off x="7912" y="3445"/>
              <a:ext cx="216" cy="468"/>
            </a:xfrm>
            <a:custGeom>
              <a:avLst/>
              <a:gdLst>
                <a:gd name="T0" fmla="*/ 188 w 432"/>
                <a:gd name="T1" fmla="*/ 814 h 936"/>
                <a:gd name="T2" fmla="*/ 183 w 432"/>
                <a:gd name="T3" fmla="*/ 825 h 936"/>
                <a:gd name="T4" fmla="*/ 144 w 432"/>
                <a:gd name="T5" fmla="*/ 853 h 936"/>
                <a:gd name="T6" fmla="*/ 118 w 432"/>
                <a:gd name="T7" fmla="*/ 914 h 936"/>
                <a:gd name="T8" fmla="*/ 99 w 432"/>
                <a:gd name="T9" fmla="*/ 922 h 936"/>
                <a:gd name="T10" fmla="*/ 94 w 432"/>
                <a:gd name="T11" fmla="*/ 870 h 936"/>
                <a:gd name="T12" fmla="*/ 71 w 432"/>
                <a:gd name="T13" fmla="*/ 840 h 936"/>
                <a:gd name="T14" fmla="*/ 36 w 432"/>
                <a:gd name="T15" fmla="*/ 865 h 936"/>
                <a:gd name="T16" fmla="*/ 14 w 432"/>
                <a:gd name="T17" fmla="*/ 921 h 936"/>
                <a:gd name="T18" fmla="*/ 3 w 432"/>
                <a:gd name="T19" fmla="*/ 921 h 936"/>
                <a:gd name="T20" fmla="*/ 19 w 432"/>
                <a:gd name="T21" fmla="*/ 867 h 936"/>
                <a:gd name="T22" fmla="*/ 35 w 432"/>
                <a:gd name="T23" fmla="*/ 819 h 936"/>
                <a:gd name="T24" fmla="*/ 50 w 432"/>
                <a:gd name="T25" fmla="*/ 781 h 936"/>
                <a:gd name="T26" fmla="*/ 89 w 432"/>
                <a:gd name="T27" fmla="*/ 764 h 936"/>
                <a:gd name="T28" fmla="*/ 134 w 432"/>
                <a:gd name="T29" fmla="*/ 755 h 936"/>
                <a:gd name="T30" fmla="*/ 169 w 432"/>
                <a:gd name="T31" fmla="*/ 745 h 936"/>
                <a:gd name="T32" fmla="*/ 179 w 432"/>
                <a:gd name="T33" fmla="*/ 706 h 936"/>
                <a:gd name="T34" fmla="*/ 190 w 432"/>
                <a:gd name="T35" fmla="*/ 661 h 936"/>
                <a:gd name="T36" fmla="*/ 200 w 432"/>
                <a:gd name="T37" fmla="*/ 614 h 936"/>
                <a:gd name="T38" fmla="*/ 211 w 432"/>
                <a:gd name="T39" fmla="*/ 569 h 936"/>
                <a:gd name="T40" fmla="*/ 221 w 432"/>
                <a:gd name="T41" fmla="*/ 520 h 936"/>
                <a:gd name="T42" fmla="*/ 232 w 432"/>
                <a:gd name="T43" fmla="*/ 471 h 936"/>
                <a:gd name="T44" fmla="*/ 242 w 432"/>
                <a:gd name="T45" fmla="*/ 424 h 936"/>
                <a:gd name="T46" fmla="*/ 254 w 432"/>
                <a:gd name="T47" fmla="*/ 377 h 936"/>
                <a:gd name="T48" fmla="*/ 266 w 432"/>
                <a:gd name="T49" fmla="*/ 330 h 936"/>
                <a:gd name="T50" fmla="*/ 277 w 432"/>
                <a:gd name="T51" fmla="*/ 284 h 936"/>
                <a:gd name="T52" fmla="*/ 287 w 432"/>
                <a:gd name="T53" fmla="*/ 243 h 936"/>
                <a:gd name="T54" fmla="*/ 298 w 432"/>
                <a:gd name="T55" fmla="*/ 201 h 936"/>
                <a:gd name="T56" fmla="*/ 306 w 432"/>
                <a:gd name="T57" fmla="*/ 162 h 936"/>
                <a:gd name="T58" fmla="*/ 324 w 432"/>
                <a:gd name="T59" fmla="*/ 107 h 936"/>
                <a:gd name="T60" fmla="*/ 336 w 432"/>
                <a:gd name="T61" fmla="*/ 68 h 936"/>
                <a:gd name="T62" fmla="*/ 341 w 432"/>
                <a:gd name="T63" fmla="*/ 51 h 936"/>
                <a:gd name="T64" fmla="*/ 361 w 432"/>
                <a:gd name="T65" fmla="*/ 25 h 936"/>
                <a:gd name="T66" fmla="*/ 413 w 432"/>
                <a:gd name="T67" fmla="*/ 0 h 936"/>
                <a:gd name="T68" fmla="*/ 430 w 432"/>
                <a:gd name="T69" fmla="*/ 16 h 936"/>
                <a:gd name="T70" fmla="*/ 428 w 432"/>
                <a:gd name="T71" fmla="*/ 51 h 936"/>
                <a:gd name="T72" fmla="*/ 422 w 432"/>
                <a:gd name="T73" fmla="*/ 77 h 936"/>
                <a:gd name="T74" fmla="*/ 404 w 432"/>
                <a:gd name="T75" fmla="*/ 129 h 936"/>
                <a:gd name="T76" fmla="*/ 390 w 432"/>
                <a:gd name="T77" fmla="*/ 175 h 936"/>
                <a:gd name="T78" fmla="*/ 373 w 432"/>
                <a:gd name="T79" fmla="*/ 227 h 936"/>
                <a:gd name="T80" fmla="*/ 357 w 432"/>
                <a:gd name="T81" fmla="*/ 284 h 936"/>
                <a:gd name="T82" fmla="*/ 338 w 432"/>
                <a:gd name="T83" fmla="*/ 347 h 936"/>
                <a:gd name="T84" fmla="*/ 319 w 432"/>
                <a:gd name="T85" fmla="*/ 408 h 936"/>
                <a:gd name="T86" fmla="*/ 298 w 432"/>
                <a:gd name="T87" fmla="*/ 469 h 936"/>
                <a:gd name="T88" fmla="*/ 280 w 432"/>
                <a:gd name="T89" fmla="*/ 530 h 936"/>
                <a:gd name="T90" fmla="*/ 261 w 432"/>
                <a:gd name="T91" fmla="*/ 584 h 936"/>
                <a:gd name="T92" fmla="*/ 247 w 432"/>
                <a:gd name="T93" fmla="*/ 635 h 936"/>
                <a:gd name="T94" fmla="*/ 233 w 432"/>
                <a:gd name="T95" fmla="*/ 684 h 936"/>
                <a:gd name="T96" fmla="*/ 221 w 432"/>
                <a:gd name="T97" fmla="*/ 725 h 936"/>
                <a:gd name="T98" fmla="*/ 221 w 432"/>
                <a:gd name="T99" fmla="*/ 734 h 936"/>
                <a:gd name="T100" fmla="*/ 211 w 432"/>
                <a:gd name="T101" fmla="*/ 764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936">
                  <a:moveTo>
                    <a:pt x="204" y="788"/>
                  </a:moveTo>
                  <a:lnTo>
                    <a:pt x="200" y="792"/>
                  </a:lnTo>
                  <a:lnTo>
                    <a:pt x="195" y="804"/>
                  </a:lnTo>
                  <a:lnTo>
                    <a:pt x="188" y="814"/>
                  </a:lnTo>
                  <a:lnTo>
                    <a:pt x="186" y="821"/>
                  </a:lnTo>
                  <a:lnTo>
                    <a:pt x="184" y="823"/>
                  </a:lnTo>
                  <a:lnTo>
                    <a:pt x="184" y="825"/>
                  </a:lnTo>
                  <a:lnTo>
                    <a:pt x="183" y="825"/>
                  </a:lnTo>
                  <a:lnTo>
                    <a:pt x="181" y="825"/>
                  </a:lnTo>
                  <a:lnTo>
                    <a:pt x="165" y="828"/>
                  </a:lnTo>
                  <a:lnTo>
                    <a:pt x="155" y="839"/>
                  </a:lnTo>
                  <a:lnTo>
                    <a:pt x="144" y="853"/>
                  </a:lnTo>
                  <a:lnTo>
                    <a:pt x="137" y="868"/>
                  </a:lnTo>
                  <a:lnTo>
                    <a:pt x="129" y="884"/>
                  </a:lnTo>
                  <a:lnTo>
                    <a:pt x="123" y="900"/>
                  </a:lnTo>
                  <a:lnTo>
                    <a:pt x="118" y="914"/>
                  </a:lnTo>
                  <a:lnTo>
                    <a:pt x="116" y="927"/>
                  </a:lnTo>
                  <a:lnTo>
                    <a:pt x="108" y="931"/>
                  </a:lnTo>
                  <a:lnTo>
                    <a:pt x="101" y="936"/>
                  </a:lnTo>
                  <a:lnTo>
                    <a:pt x="99" y="922"/>
                  </a:lnTo>
                  <a:lnTo>
                    <a:pt x="99" y="908"/>
                  </a:lnTo>
                  <a:lnTo>
                    <a:pt x="97" y="894"/>
                  </a:lnTo>
                  <a:lnTo>
                    <a:pt x="97" y="882"/>
                  </a:lnTo>
                  <a:lnTo>
                    <a:pt x="94" y="870"/>
                  </a:lnTo>
                  <a:lnTo>
                    <a:pt x="90" y="860"/>
                  </a:lnTo>
                  <a:lnTo>
                    <a:pt x="85" y="849"/>
                  </a:lnTo>
                  <a:lnTo>
                    <a:pt x="80" y="846"/>
                  </a:lnTo>
                  <a:lnTo>
                    <a:pt x="71" y="840"/>
                  </a:lnTo>
                  <a:lnTo>
                    <a:pt x="62" y="842"/>
                  </a:lnTo>
                  <a:lnTo>
                    <a:pt x="52" y="846"/>
                  </a:lnTo>
                  <a:lnTo>
                    <a:pt x="45" y="854"/>
                  </a:lnTo>
                  <a:lnTo>
                    <a:pt x="36" y="865"/>
                  </a:lnTo>
                  <a:lnTo>
                    <a:pt x="31" y="879"/>
                  </a:lnTo>
                  <a:lnTo>
                    <a:pt x="24" y="893"/>
                  </a:lnTo>
                  <a:lnTo>
                    <a:pt x="19" y="907"/>
                  </a:lnTo>
                  <a:lnTo>
                    <a:pt x="14" y="921"/>
                  </a:lnTo>
                  <a:lnTo>
                    <a:pt x="10" y="936"/>
                  </a:lnTo>
                  <a:lnTo>
                    <a:pt x="5" y="936"/>
                  </a:lnTo>
                  <a:lnTo>
                    <a:pt x="0" y="936"/>
                  </a:lnTo>
                  <a:lnTo>
                    <a:pt x="3" y="921"/>
                  </a:lnTo>
                  <a:lnTo>
                    <a:pt x="7" y="908"/>
                  </a:lnTo>
                  <a:lnTo>
                    <a:pt x="10" y="893"/>
                  </a:lnTo>
                  <a:lnTo>
                    <a:pt x="15" y="880"/>
                  </a:lnTo>
                  <a:lnTo>
                    <a:pt x="19" y="867"/>
                  </a:lnTo>
                  <a:lnTo>
                    <a:pt x="22" y="854"/>
                  </a:lnTo>
                  <a:lnTo>
                    <a:pt x="26" y="842"/>
                  </a:lnTo>
                  <a:lnTo>
                    <a:pt x="31" y="832"/>
                  </a:lnTo>
                  <a:lnTo>
                    <a:pt x="35" y="819"/>
                  </a:lnTo>
                  <a:lnTo>
                    <a:pt x="38" y="809"/>
                  </a:lnTo>
                  <a:lnTo>
                    <a:pt x="42" y="800"/>
                  </a:lnTo>
                  <a:lnTo>
                    <a:pt x="45" y="793"/>
                  </a:lnTo>
                  <a:lnTo>
                    <a:pt x="50" y="781"/>
                  </a:lnTo>
                  <a:lnTo>
                    <a:pt x="57" y="776"/>
                  </a:lnTo>
                  <a:lnTo>
                    <a:pt x="66" y="771"/>
                  </a:lnTo>
                  <a:lnTo>
                    <a:pt x="82" y="767"/>
                  </a:lnTo>
                  <a:lnTo>
                    <a:pt x="89" y="764"/>
                  </a:lnTo>
                  <a:lnTo>
                    <a:pt x="99" y="764"/>
                  </a:lnTo>
                  <a:lnTo>
                    <a:pt x="108" y="760"/>
                  </a:lnTo>
                  <a:lnTo>
                    <a:pt x="118" y="760"/>
                  </a:lnTo>
                  <a:lnTo>
                    <a:pt x="134" y="755"/>
                  </a:lnTo>
                  <a:lnTo>
                    <a:pt x="150" y="751"/>
                  </a:lnTo>
                  <a:lnTo>
                    <a:pt x="158" y="750"/>
                  </a:lnTo>
                  <a:lnTo>
                    <a:pt x="164" y="750"/>
                  </a:lnTo>
                  <a:lnTo>
                    <a:pt x="169" y="745"/>
                  </a:lnTo>
                  <a:lnTo>
                    <a:pt x="174" y="739"/>
                  </a:lnTo>
                  <a:lnTo>
                    <a:pt x="174" y="727"/>
                  </a:lnTo>
                  <a:lnTo>
                    <a:pt x="177" y="717"/>
                  </a:lnTo>
                  <a:lnTo>
                    <a:pt x="179" y="706"/>
                  </a:lnTo>
                  <a:lnTo>
                    <a:pt x="183" y="696"/>
                  </a:lnTo>
                  <a:lnTo>
                    <a:pt x="184" y="684"/>
                  </a:lnTo>
                  <a:lnTo>
                    <a:pt x="188" y="673"/>
                  </a:lnTo>
                  <a:lnTo>
                    <a:pt x="190" y="661"/>
                  </a:lnTo>
                  <a:lnTo>
                    <a:pt x="193" y="650"/>
                  </a:lnTo>
                  <a:lnTo>
                    <a:pt x="195" y="638"/>
                  </a:lnTo>
                  <a:lnTo>
                    <a:pt x="198" y="626"/>
                  </a:lnTo>
                  <a:lnTo>
                    <a:pt x="200" y="614"/>
                  </a:lnTo>
                  <a:lnTo>
                    <a:pt x="204" y="603"/>
                  </a:lnTo>
                  <a:lnTo>
                    <a:pt x="205" y="591"/>
                  </a:lnTo>
                  <a:lnTo>
                    <a:pt x="209" y="581"/>
                  </a:lnTo>
                  <a:lnTo>
                    <a:pt x="211" y="569"/>
                  </a:lnTo>
                  <a:lnTo>
                    <a:pt x="214" y="558"/>
                  </a:lnTo>
                  <a:lnTo>
                    <a:pt x="216" y="544"/>
                  </a:lnTo>
                  <a:lnTo>
                    <a:pt x="219" y="532"/>
                  </a:lnTo>
                  <a:lnTo>
                    <a:pt x="221" y="520"/>
                  </a:lnTo>
                  <a:lnTo>
                    <a:pt x="225" y="509"/>
                  </a:lnTo>
                  <a:lnTo>
                    <a:pt x="226" y="495"/>
                  </a:lnTo>
                  <a:lnTo>
                    <a:pt x="230" y="483"/>
                  </a:lnTo>
                  <a:lnTo>
                    <a:pt x="232" y="471"/>
                  </a:lnTo>
                  <a:lnTo>
                    <a:pt x="235" y="460"/>
                  </a:lnTo>
                  <a:lnTo>
                    <a:pt x="237" y="448"/>
                  </a:lnTo>
                  <a:lnTo>
                    <a:pt x="240" y="436"/>
                  </a:lnTo>
                  <a:lnTo>
                    <a:pt x="242" y="424"/>
                  </a:lnTo>
                  <a:lnTo>
                    <a:pt x="247" y="413"/>
                  </a:lnTo>
                  <a:lnTo>
                    <a:pt x="249" y="401"/>
                  </a:lnTo>
                  <a:lnTo>
                    <a:pt x="252" y="389"/>
                  </a:lnTo>
                  <a:lnTo>
                    <a:pt x="254" y="377"/>
                  </a:lnTo>
                  <a:lnTo>
                    <a:pt x="259" y="366"/>
                  </a:lnTo>
                  <a:lnTo>
                    <a:pt x="261" y="354"/>
                  </a:lnTo>
                  <a:lnTo>
                    <a:pt x="265" y="342"/>
                  </a:lnTo>
                  <a:lnTo>
                    <a:pt x="266" y="330"/>
                  </a:lnTo>
                  <a:lnTo>
                    <a:pt x="270" y="319"/>
                  </a:lnTo>
                  <a:lnTo>
                    <a:pt x="272" y="307"/>
                  </a:lnTo>
                  <a:lnTo>
                    <a:pt x="275" y="295"/>
                  </a:lnTo>
                  <a:lnTo>
                    <a:pt x="277" y="284"/>
                  </a:lnTo>
                  <a:lnTo>
                    <a:pt x="280" y="274"/>
                  </a:lnTo>
                  <a:lnTo>
                    <a:pt x="282" y="264"/>
                  </a:lnTo>
                  <a:lnTo>
                    <a:pt x="286" y="253"/>
                  </a:lnTo>
                  <a:lnTo>
                    <a:pt x="287" y="243"/>
                  </a:lnTo>
                  <a:lnTo>
                    <a:pt x="291" y="232"/>
                  </a:lnTo>
                  <a:lnTo>
                    <a:pt x="293" y="222"/>
                  </a:lnTo>
                  <a:lnTo>
                    <a:pt x="296" y="211"/>
                  </a:lnTo>
                  <a:lnTo>
                    <a:pt x="298" y="201"/>
                  </a:lnTo>
                  <a:lnTo>
                    <a:pt x="301" y="192"/>
                  </a:lnTo>
                  <a:lnTo>
                    <a:pt x="303" y="182"/>
                  </a:lnTo>
                  <a:lnTo>
                    <a:pt x="305" y="171"/>
                  </a:lnTo>
                  <a:lnTo>
                    <a:pt x="306" y="162"/>
                  </a:lnTo>
                  <a:lnTo>
                    <a:pt x="310" y="154"/>
                  </a:lnTo>
                  <a:lnTo>
                    <a:pt x="315" y="138"/>
                  </a:lnTo>
                  <a:lnTo>
                    <a:pt x="320" y="122"/>
                  </a:lnTo>
                  <a:lnTo>
                    <a:pt x="324" y="107"/>
                  </a:lnTo>
                  <a:lnTo>
                    <a:pt x="327" y="93"/>
                  </a:lnTo>
                  <a:lnTo>
                    <a:pt x="331" y="81"/>
                  </a:lnTo>
                  <a:lnTo>
                    <a:pt x="336" y="70"/>
                  </a:lnTo>
                  <a:lnTo>
                    <a:pt x="336" y="68"/>
                  </a:lnTo>
                  <a:lnTo>
                    <a:pt x="338" y="68"/>
                  </a:lnTo>
                  <a:lnTo>
                    <a:pt x="343" y="60"/>
                  </a:lnTo>
                  <a:lnTo>
                    <a:pt x="343" y="51"/>
                  </a:lnTo>
                  <a:lnTo>
                    <a:pt x="341" y="51"/>
                  </a:lnTo>
                  <a:lnTo>
                    <a:pt x="341" y="51"/>
                  </a:lnTo>
                  <a:lnTo>
                    <a:pt x="345" y="37"/>
                  </a:lnTo>
                  <a:lnTo>
                    <a:pt x="350" y="28"/>
                  </a:lnTo>
                  <a:lnTo>
                    <a:pt x="361" y="25"/>
                  </a:lnTo>
                  <a:lnTo>
                    <a:pt x="373" y="20"/>
                  </a:lnTo>
                  <a:lnTo>
                    <a:pt x="385" y="11"/>
                  </a:lnTo>
                  <a:lnTo>
                    <a:pt x="401" y="4"/>
                  </a:lnTo>
                  <a:lnTo>
                    <a:pt x="413" y="0"/>
                  </a:lnTo>
                  <a:lnTo>
                    <a:pt x="425" y="2"/>
                  </a:lnTo>
                  <a:lnTo>
                    <a:pt x="425" y="2"/>
                  </a:lnTo>
                  <a:lnTo>
                    <a:pt x="428" y="7"/>
                  </a:lnTo>
                  <a:lnTo>
                    <a:pt x="430" y="16"/>
                  </a:lnTo>
                  <a:lnTo>
                    <a:pt x="432" y="30"/>
                  </a:lnTo>
                  <a:lnTo>
                    <a:pt x="430" y="35"/>
                  </a:lnTo>
                  <a:lnTo>
                    <a:pt x="430" y="42"/>
                  </a:lnTo>
                  <a:lnTo>
                    <a:pt x="428" y="51"/>
                  </a:lnTo>
                  <a:lnTo>
                    <a:pt x="428" y="61"/>
                  </a:lnTo>
                  <a:lnTo>
                    <a:pt x="427" y="61"/>
                  </a:lnTo>
                  <a:lnTo>
                    <a:pt x="425" y="68"/>
                  </a:lnTo>
                  <a:lnTo>
                    <a:pt x="422" y="77"/>
                  </a:lnTo>
                  <a:lnTo>
                    <a:pt x="418" y="89"/>
                  </a:lnTo>
                  <a:lnTo>
                    <a:pt x="413" y="103"/>
                  </a:lnTo>
                  <a:lnTo>
                    <a:pt x="408" y="121"/>
                  </a:lnTo>
                  <a:lnTo>
                    <a:pt x="404" y="129"/>
                  </a:lnTo>
                  <a:lnTo>
                    <a:pt x="401" y="140"/>
                  </a:lnTo>
                  <a:lnTo>
                    <a:pt x="397" y="152"/>
                  </a:lnTo>
                  <a:lnTo>
                    <a:pt x="395" y="164"/>
                  </a:lnTo>
                  <a:lnTo>
                    <a:pt x="390" y="175"/>
                  </a:lnTo>
                  <a:lnTo>
                    <a:pt x="387" y="187"/>
                  </a:lnTo>
                  <a:lnTo>
                    <a:pt x="381" y="199"/>
                  </a:lnTo>
                  <a:lnTo>
                    <a:pt x="378" y="215"/>
                  </a:lnTo>
                  <a:lnTo>
                    <a:pt x="373" y="227"/>
                  </a:lnTo>
                  <a:lnTo>
                    <a:pt x="369" y="241"/>
                  </a:lnTo>
                  <a:lnTo>
                    <a:pt x="366" y="255"/>
                  </a:lnTo>
                  <a:lnTo>
                    <a:pt x="362" y="271"/>
                  </a:lnTo>
                  <a:lnTo>
                    <a:pt x="357" y="284"/>
                  </a:lnTo>
                  <a:lnTo>
                    <a:pt x="352" y="300"/>
                  </a:lnTo>
                  <a:lnTo>
                    <a:pt x="347" y="316"/>
                  </a:lnTo>
                  <a:lnTo>
                    <a:pt x="343" y="332"/>
                  </a:lnTo>
                  <a:lnTo>
                    <a:pt x="338" y="347"/>
                  </a:lnTo>
                  <a:lnTo>
                    <a:pt x="333" y="363"/>
                  </a:lnTo>
                  <a:lnTo>
                    <a:pt x="327" y="379"/>
                  </a:lnTo>
                  <a:lnTo>
                    <a:pt x="324" y="394"/>
                  </a:lnTo>
                  <a:lnTo>
                    <a:pt x="319" y="408"/>
                  </a:lnTo>
                  <a:lnTo>
                    <a:pt x="313" y="424"/>
                  </a:lnTo>
                  <a:lnTo>
                    <a:pt x="308" y="440"/>
                  </a:lnTo>
                  <a:lnTo>
                    <a:pt x="303" y="455"/>
                  </a:lnTo>
                  <a:lnTo>
                    <a:pt x="298" y="469"/>
                  </a:lnTo>
                  <a:lnTo>
                    <a:pt x="294" y="485"/>
                  </a:lnTo>
                  <a:lnTo>
                    <a:pt x="289" y="501"/>
                  </a:lnTo>
                  <a:lnTo>
                    <a:pt x="286" y="516"/>
                  </a:lnTo>
                  <a:lnTo>
                    <a:pt x="280" y="530"/>
                  </a:lnTo>
                  <a:lnTo>
                    <a:pt x="275" y="544"/>
                  </a:lnTo>
                  <a:lnTo>
                    <a:pt x="270" y="558"/>
                  </a:lnTo>
                  <a:lnTo>
                    <a:pt x="266" y="572"/>
                  </a:lnTo>
                  <a:lnTo>
                    <a:pt x="261" y="584"/>
                  </a:lnTo>
                  <a:lnTo>
                    <a:pt x="258" y="598"/>
                  </a:lnTo>
                  <a:lnTo>
                    <a:pt x="254" y="610"/>
                  </a:lnTo>
                  <a:lnTo>
                    <a:pt x="252" y="624"/>
                  </a:lnTo>
                  <a:lnTo>
                    <a:pt x="247" y="635"/>
                  </a:lnTo>
                  <a:lnTo>
                    <a:pt x="244" y="645"/>
                  </a:lnTo>
                  <a:lnTo>
                    <a:pt x="240" y="656"/>
                  </a:lnTo>
                  <a:lnTo>
                    <a:pt x="238" y="666"/>
                  </a:lnTo>
                  <a:lnTo>
                    <a:pt x="233" y="684"/>
                  </a:lnTo>
                  <a:lnTo>
                    <a:pt x="228" y="699"/>
                  </a:lnTo>
                  <a:lnTo>
                    <a:pt x="223" y="710"/>
                  </a:lnTo>
                  <a:lnTo>
                    <a:pt x="221" y="720"/>
                  </a:lnTo>
                  <a:lnTo>
                    <a:pt x="221" y="725"/>
                  </a:lnTo>
                  <a:lnTo>
                    <a:pt x="221" y="729"/>
                  </a:lnTo>
                  <a:lnTo>
                    <a:pt x="221" y="729"/>
                  </a:lnTo>
                  <a:lnTo>
                    <a:pt x="221" y="732"/>
                  </a:lnTo>
                  <a:lnTo>
                    <a:pt x="221" y="734"/>
                  </a:lnTo>
                  <a:lnTo>
                    <a:pt x="223" y="739"/>
                  </a:lnTo>
                  <a:lnTo>
                    <a:pt x="218" y="748"/>
                  </a:lnTo>
                  <a:lnTo>
                    <a:pt x="214" y="757"/>
                  </a:lnTo>
                  <a:lnTo>
                    <a:pt x="211" y="764"/>
                  </a:lnTo>
                  <a:lnTo>
                    <a:pt x="209" y="772"/>
                  </a:lnTo>
                  <a:lnTo>
                    <a:pt x="204" y="783"/>
                  </a:lnTo>
                  <a:lnTo>
                    <a:pt x="204" y="788"/>
                  </a:lnTo>
                  <a:close/>
                </a:path>
              </a:pathLst>
            </a:custGeom>
            <a:solidFill>
              <a:srgbClr val="FCA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4" name="Freeform 1210"/>
            <p:cNvSpPr>
              <a:spLocks/>
            </p:cNvSpPr>
            <p:nvPr/>
          </p:nvSpPr>
          <p:spPr bwMode="auto">
            <a:xfrm>
              <a:off x="7824" y="3407"/>
              <a:ext cx="333" cy="506"/>
            </a:xfrm>
            <a:custGeom>
              <a:avLst/>
              <a:gdLst>
                <a:gd name="T0" fmla="*/ 631 w 665"/>
                <a:gd name="T1" fmla="*/ 142 h 1013"/>
                <a:gd name="T2" fmla="*/ 631 w 665"/>
                <a:gd name="T3" fmla="*/ 86 h 1013"/>
                <a:gd name="T4" fmla="*/ 615 w 665"/>
                <a:gd name="T5" fmla="*/ 56 h 1013"/>
                <a:gd name="T6" fmla="*/ 575 w 665"/>
                <a:gd name="T7" fmla="*/ 53 h 1013"/>
                <a:gd name="T8" fmla="*/ 537 w 665"/>
                <a:gd name="T9" fmla="*/ 70 h 1013"/>
                <a:gd name="T10" fmla="*/ 509 w 665"/>
                <a:gd name="T11" fmla="*/ 82 h 1013"/>
                <a:gd name="T12" fmla="*/ 495 w 665"/>
                <a:gd name="T13" fmla="*/ 115 h 1013"/>
                <a:gd name="T14" fmla="*/ 451 w 665"/>
                <a:gd name="T15" fmla="*/ 112 h 1013"/>
                <a:gd name="T16" fmla="*/ 418 w 665"/>
                <a:gd name="T17" fmla="*/ 119 h 1013"/>
                <a:gd name="T18" fmla="*/ 395 w 665"/>
                <a:gd name="T19" fmla="*/ 154 h 1013"/>
                <a:gd name="T20" fmla="*/ 378 w 665"/>
                <a:gd name="T21" fmla="*/ 201 h 1013"/>
                <a:gd name="T22" fmla="*/ 367 w 665"/>
                <a:gd name="T23" fmla="*/ 244 h 1013"/>
                <a:gd name="T24" fmla="*/ 355 w 665"/>
                <a:gd name="T25" fmla="*/ 300 h 1013"/>
                <a:gd name="T26" fmla="*/ 341 w 665"/>
                <a:gd name="T27" fmla="*/ 368 h 1013"/>
                <a:gd name="T28" fmla="*/ 334 w 665"/>
                <a:gd name="T29" fmla="*/ 407 h 1013"/>
                <a:gd name="T30" fmla="*/ 320 w 665"/>
                <a:gd name="T31" fmla="*/ 464 h 1013"/>
                <a:gd name="T32" fmla="*/ 306 w 665"/>
                <a:gd name="T33" fmla="*/ 528 h 1013"/>
                <a:gd name="T34" fmla="*/ 291 w 665"/>
                <a:gd name="T35" fmla="*/ 591 h 1013"/>
                <a:gd name="T36" fmla="*/ 275 w 665"/>
                <a:gd name="T37" fmla="*/ 652 h 1013"/>
                <a:gd name="T38" fmla="*/ 258 w 665"/>
                <a:gd name="T39" fmla="*/ 705 h 1013"/>
                <a:gd name="T40" fmla="*/ 240 w 665"/>
                <a:gd name="T41" fmla="*/ 748 h 1013"/>
                <a:gd name="T42" fmla="*/ 207 w 665"/>
                <a:gd name="T43" fmla="*/ 790 h 1013"/>
                <a:gd name="T44" fmla="*/ 170 w 665"/>
                <a:gd name="T45" fmla="*/ 797 h 1013"/>
                <a:gd name="T46" fmla="*/ 120 w 665"/>
                <a:gd name="T47" fmla="*/ 851 h 1013"/>
                <a:gd name="T48" fmla="*/ 102 w 665"/>
                <a:gd name="T49" fmla="*/ 889 h 1013"/>
                <a:gd name="T50" fmla="*/ 82 w 665"/>
                <a:gd name="T51" fmla="*/ 962 h 1013"/>
                <a:gd name="T52" fmla="*/ 75 w 665"/>
                <a:gd name="T53" fmla="*/ 1013 h 1013"/>
                <a:gd name="T54" fmla="*/ 28 w 665"/>
                <a:gd name="T55" fmla="*/ 1004 h 1013"/>
                <a:gd name="T56" fmla="*/ 0 w 665"/>
                <a:gd name="T57" fmla="*/ 961 h 1013"/>
                <a:gd name="T58" fmla="*/ 1 w 665"/>
                <a:gd name="T59" fmla="*/ 935 h 1013"/>
                <a:gd name="T60" fmla="*/ 14 w 665"/>
                <a:gd name="T61" fmla="*/ 886 h 1013"/>
                <a:gd name="T62" fmla="*/ 29 w 665"/>
                <a:gd name="T63" fmla="*/ 844 h 1013"/>
                <a:gd name="T64" fmla="*/ 48 w 665"/>
                <a:gd name="T65" fmla="*/ 797 h 1013"/>
                <a:gd name="T66" fmla="*/ 71 w 665"/>
                <a:gd name="T67" fmla="*/ 745 h 1013"/>
                <a:gd name="T68" fmla="*/ 97 w 665"/>
                <a:gd name="T69" fmla="*/ 685 h 1013"/>
                <a:gd name="T70" fmla="*/ 129 w 665"/>
                <a:gd name="T71" fmla="*/ 624 h 1013"/>
                <a:gd name="T72" fmla="*/ 160 w 665"/>
                <a:gd name="T73" fmla="*/ 558 h 1013"/>
                <a:gd name="T74" fmla="*/ 191 w 665"/>
                <a:gd name="T75" fmla="*/ 488 h 1013"/>
                <a:gd name="T76" fmla="*/ 226 w 665"/>
                <a:gd name="T77" fmla="*/ 420 h 1013"/>
                <a:gd name="T78" fmla="*/ 263 w 665"/>
                <a:gd name="T79" fmla="*/ 351 h 1013"/>
                <a:gd name="T80" fmla="*/ 298 w 665"/>
                <a:gd name="T81" fmla="*/ 279 h 1013"/>
                <a:gd name="T82" fmla="*/ 333 w 665"/>
                <a:gd name="T83" fmla="*/ 211 h 1013"/>
                <a:gd name="T84" fmla="*/ 369 w 665"/>
                <a:gd name="T85" fmla="*/ 143 h 1013"/>
                <a:gd name="T86" fmla="*/ 404 w 665"/>
                <a:gd name="T87" fmla="*/ 81 h 1013"/>
                <a:gd name="T88" fmla="*/ 437 w 665"/>
                <a:gd name="T89" fmla="*/ 39 h 1013"/>
                <a:gd name="T90" fmla="*/ 502 w 665"/>
                <a:gd name="T91" fmla="*/ 6 h 1013"/>
                <a:gd name="T92" fmla="*/ 540 w 665"/>
                <a:gd name="T93" fmla="*/ 0 h 1013"/>
                <a:gd name="T94" fmla="*/ 599 w 665"/>
                <a:gd name="T95" fmla="*/ 4 h 1013"/>
                <a:gd name="T96" fmla="*/ 632 w 665"/>
                <a:gd name="T97" fmla="*/ 7 h 1013"/>
                <a:gd name="T98" fmla="*/ 652 w 665"/>
                <a:gd name="T99" fmla="*/ 30 h 1013"/>
                <a:gd name="T100" fmla="*/ 665 w 665"/>
                <a:gd name="T101" fmla="*/ 68 h 1013"/>
                <a:gd name="T102" fmla="*/ 653 w 665"/>
                <a:gd name="T103" fmla="*/ 107 h 1013"/>
                <a:gd name="T104" fmla="*/ 638 w 665"/>
                <a:gd name="T105" fmla="*/ 152 h 1013"/>
                <a:gd name="T106" fmla="*/ 615 w 665"/>
                <a:gd name="T107" fmla="*/ 215 h 1013"/>
                <a:gd name="T108" fmla="*/ 594 w 665"/>
                <a:gd name="T109" fmla="*/ 272 h 1013"/>
                <a:gd name="T110" fmla="*/ 580 w 665"/>
                <a:gd name="T111" fmla="*/ 311 h 1013"/>
                <a:gd name="T112" fmla="*/ 566 w 665"/>
                <a:gd name="T113" fmla="*/ 352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1013">
                  <a:moveTo>
                    <a:pt x="559" y="375"/>
                  </a:moveTo>
                  <a:lnTo>
                    <a:pt x="631" y="143"/>
                  </a:lnTo>
                  <a:lnTo>
                    <a:pt x="631" y="142"/>
                  </a:lnTo>
                  <a:lnTo>
                    <a:pt x="631" y="142"/>
                  </a:lnTo>
                  <a:lnTo>
                    <a:pt x="631" y="124"/>
                  </a:lnTo>
                  <a:lnTo>
                    <a:pt x="632" y="109"/>
                  </a:lnTo>
                  <a:lnTo>
                    <a:pt x="631" y="96"/>
                  </a:lnTo>
                  <a:lnTo>
                    <a:pt x="631" y="86"/>
                  </a:lnTo>
                  <a:lnTo>
                    <a:pt x="627" y="75"/>
                  </a:lnTo>
                  <a:lnTo>
                    <a:pt x="625" y="67"/>
                  </a:lnTo>
                  <a:lnTo>
                    <a:pt x="620" y="60"/>
                  </a:lnTo>
                  <a:lnTo>
                    <a:pt x="615" y="56"/>
                  </a:lnTo>
                  <a:lnTo>
                    <a:pt x="604" y="49"/>
                  </a:lnTo>
                  <a:lnTo>
                    <a:pt x="594" y="49"/>
                  </a:lnTo>
                  <a:lnTo>
                    <a:pt x="584" y="48"/>
                  </a:lnTo>
                  <a:lnTo>
                    <a:pt x="575" y="53"/>
                  </a:lnTo>
                  <a:lnTo>
                    <a:pt x="564" y="54"/>
                  </a:lnTo>
                  <a:lnTo>
                    <a:pt x="556" y="60"/>
                  </a:lnTo>
                  <a:lnTo>
                    <a:pt x="545" y="65"/>
                  </a:lnTo>
                  <a:lnTo>
                    <a:pt x="537" y="70"/>
                  </a:lnTo>
                  <a:lnTo>
                    <a:pt x="524" y="75"/>
                  </a:lnTo>
                  <a:lnTo>
                    <a:pt x="517" y="79"/>
                  </a:lnTo>
                  <a:lnTo>
                    <a:pt x="512" y="79"/>
                  </a:lnTo>
                  <a:lnTo>
                    <a:pt x="509" y="82"/>
                  </a:lnTo>
                  <a:lnTo>
                    <a:pt x="505" y="86"/>
                  </a:lnTo>
                  <a:lnTo>
                    <a:pt x="502" y="93"/>
                  </a:lnTo>
                  <a:lnTo>
                    <a:pt x="498" y="102"/>
                  </a:lnTo>
                  <a:lnTo>
                    <a:pt x="495" y="115"/>
                  </a:lnTo>
                  <a:lnTo>
                    <a:pt x="482" y="112"/>
                  </a:lnTo>
                  <a:lnTo>
                    <a:pt x="469" y="112"/>
                  </a:lnTo>
                  <a:lnTo>
                    <a:pt x="460" y="112"/>
                  </a:lnTo>
                  <a:lnTo>
                    <a:pt x="451" y="112"/>
                  </a:lnTo>
                  <a:lnTo>
                    <a:pt x="441" y="114"/>
                  </a:lnTo>
                  <a:lnTo>
                    <a:pt x="432" y="115"/>
                  </a:lnTo>
                  <a:lnTo>
                    <a:pt x="425" y="115"/>
                  </a:lnTo>
                  <a:lnTo>
                    <a:pt x="418" y="119"/>
                  </a:lnTo>
                  <a:lnTo>
                    <a:pt x="413" y="124"/>
                  </a:lnTo>
                  <a:lnTo>
                    <a:pt x="408" y="133"/>
                  </a:lnTo>
                  <a:lnTo>
                    <a:pt x="401" y="142"/>
                  </a:lnTo>
                  <a:lnTo>
                    <a:pt x="395" y="154"/>
                  </a:lnTo>
                  <a:lnTo>
                    <a:pt x="390" y="168"/>
                  </a:lnTo>
                  <a:lnTo>
                    <a:pt x="385" y="185"/>
                  </a:lnTo>
                  <a:lnTo>
                    <a:pt x="381" y="192"/>
                  </a:lnTo>
                  <a:lnTo>
                    <a:pt x="378" y="201"/>
                  </a:lnTo>
                  <a:lnTo>
                    <a:pt x="374" y="211"/>
                  </a:lnTo>
                  <a:lnTo>
                    <a:pt x="373" y="224"/>
                  </a:lnTo>
                  <a:lnTo>
                    <a:pt x="369" y="234"/>
                  </a:lnTo>
                  <a:lnTo>
                    <a:pt x="367" y="244"/>
                  </a:lnTo>
                  <a:lnTo>
                    <a:pt x="364" y="257"/>
                  </a:lnTo>
                  <a:lnTo>
                    <a:pt x="362" y="272"/>
                  </a:lnTo>
                  <a:lnTo>
                    <a:pt x="357" y="285"/>
                  </a:lnTo>
                  <a:lnTo>
                    <a:pt x="355" y="300"/>
                  </a:lnTo>
                  <a:lnTo>
                    <a:pt x="350" y="316"/>
                  </a:lnTo>
                  <a:lnTo>
                    <a:pt x="348" y="333"/>
                  </a:lnTo>
                  <a:lnTo>
                    <a:pt x="343" y="349"/>
                  </a:lnTo>
                  <a:lnTo>
                    <a:pt x="341" y="368"/>
                  </a:lnTo>
                  <a:lnTo>
                    <a:pt x="338" y="377"/>
                  </a:lnTo>
                  <a:lnTo>
                    <a:pt x="336" y="386"/>
                  </a:lnTo>
                  <a:lnTo>
                    <a:pt x="334" y="396"/>
                  </a:lnTo>
                  <a:lnTo>
                    <a:pt x="334" y="407"/>
                  </a:lnTo>
                  <a:lnTo>
                    <a:pt x="329" y="419"/>
                  </a:lnTo>
                  <a:lnTo>
                    <a:pt x="326" y="434"/>
                  </a:lnTo>
                  <a:lnTo>
                    <a:pt x="322" y="448"/>
                  </a:lnTo>
                  <a:lnTo>
                    <a:pt x="320" y="464"/>
                  </a:lnTo>
                  <a:lnTo>
                    <a:pt x="315" y="480"/>
                  </a:lnTo>
                  <a:lnTo>
                    <a:pt x="312" y="495"/>
                  </a:lnTo>
                  <a:lnTo>
                    <a:pt x="308" y="511"/>
                  </a:lnTo>
                  <a:lnTo>
                    <a:pt x="306" y="528"/>
                  </a:lnTo>
                  <a:lnTo>
                    <a:pt x="301" y="544"/>
                  </a:lnTo>
                  <a:lnTo>
                    <a:pt x="298" y="560"/>
                  </a:lnTo>
                  <a:lnTo>
                    <a:pt x="294" y="576"/>
                  </a:lnTo>
                  <a:lnTo>
                    <a:pt x="291" y="591"/>
                  </a:lnTo>
                  <a:lnTo>
                    <a:pt x="286" y="605"/>
                  </a:lnTo>
                  <a:lnTo>
                    <a:pt x="282" y="621"/>
                  </a:lnTo>
                  <a:lnTo>
                    <a:pt x="279" y="637"/>
                  </a:lnTo>
                  <a:lnTo>
                    <a:pt x="275" y="652"/>
                  </a:lnTo>
                  <a:lnTo>
                    <a:pt x="270" y="664"/>
                  </a:lnTo>
                  <a:lnTo>
                    <a:pt x="266" y="678"/>
                  </a:lnTo>
                  <a:lnTo>
                    <a:pt x="261" y="691"/>
                  </a:lnTo>
                  <a:lnTo>
                    <a:pt x="258" y="705"/>
                  </a:lnTo>
                  <a:lnTo>
                    <a:pt x="252" y="715"/>
                  </a:lnTo>
                  <a:lnTo>
                    <a:pt x="249" y="727"/>
                  </a:lnTo>
                  <a:lnTo>
                    <a:pt x="244" y="738"/>
                  </a:lnTo>
                  <a:lnTo>
                    <a:pt x="240" y="748"/>
                  </a:lnTo>
                  <a:lnTo>
                    <a:pt x="231" y="764"/>
                  </a:lnTo>
                  <a:lnTo>
                    <a:pt x="223" y="776"/>
                  </a:lnTo>
                  <a:lnTo>
                    <a:pt x="214" y="785"/>
                  </a:lnTo>
                  <a:lnTo>
                    <a:pt x="207" y="790"/>
                  </a:lnTo>
                  <a:lnTo>
                    <a:pt x="197" y="790"/>
                  </a:lnTo>
                  <a:lnTo>
                    <a:pt x="186" y="790"/>
                  </a:lnTo>
                  <a:lnTo>
                    <a:pt x="177" y="792"/>
                  </a:lnTo>
                  <a:lnTo>
                    <a:pt x="170" y="797"/>
                  </a:lnTo>
                  <a:lnTo>
                    <a:pt x="155" y="807"/>
                  </a:lnTo>
                  <a:lnTo>
                    <a:pt x="143" y="821"/>
                  </a:lnTo>
                  <a:lnTo>
                    <a:pt x="129" y="835"/>
                  </a:lnTo>
                  <a:lnTo>
                    <a:pt x="120" y="851"/>
                  </a:lnTo>
                  <a:lnTo>
                    <a:pt x="115" y="860"/>
                  </a:lnTo>
                  <a:lnTo>
                    <a:pt x="109" y="868"/>
                  </a:lnTo>
                  <a:lnTo>
                    <a:pt x="106" y="879"/>
                  </a:lnTo>
                  <a:lnTo>
                    <a:pt x="102" y="889"/>
                  </a:lnTo>
                  <a:lnTo>
                    <a:pt x="94" y="907"/>
                  </a:lnTo>
                  <a:lnTo>
                    <a:pt x="89" y="926"/>
                  </a:lnTo>
                  <a:lnTo>
                    <a:pt x="83" y="943"/>
                  </a:lnTo>
                  <a:lnTo>
                    <a:pt x="82" y="962"/>
                  </a:lnTo>
                  <a:lnTo>
                    <a:pt x="76" y="976"/>
                  </a:lnTo>
                  <a:lnTo>
                    <a:pt x="75" y="992"/>
                  </a:lnTo>
                  <a:lnTo>
                    <a:pt x="75" y="1002"/>
                  </a:lnTo>
                  <a:lnTo>
                    <a:pt x="75" y="1013"/>
                  </a:lnTo>
                  <a:lnTo>
                    <a:pt x="61" y="1011"/>
                  </a:lnTo>
                  <a:lnTo>
                    <a:pt x="50" y="1011"/>
                  </a:lnTo>
                  <a:lnTo>
                    <a:pt x="38" y="1008"/>
                  </a:lnTo>
                  <a:lnTo>
                    <a:pt x="28" y="1004"/>
                  </a:lnTo>
                  <a:lnTo>
                    <a:pt x="15" y="996"/>
                  </a:lnTo>
                  <a:lnTo>
                    <a:pt x="8" y="987"/>
                  </a:lnTo>
                  <a:lnTo>
                    <a:pt x="1" y="975"/>
                  </a:lnTo>
                  <a:lnTo>
                    <a:pt x="0" y="961"/>
                  </a:lnTo>
                  <a:lnTo>
                    <a:pt x="0" y="957"/>
                  </a:lnTo>
                  <a:lnTo>
                    <a:pt x="0" y="955"/>
                  </a:lnTo>
                  <a:lnTo>
                    <a:pt x="0" y="945"/>
                  </a:lnTo>
                  <a:lnTo>
                    <a:pt x="1" y="935"/>
                  </a:lnTo>
                  <a:lnTo>
                    <a:pt x="3" y="919"/>
                  </a:lnTo>
                  <a:lnTo>
                    <a:pt x="8" y="905"/>
                  </a:lnTo>
                  <a:lnTo>
                    <a:pt x="10" y="894"/>
                  </a:lnTo>
                  <a:lnTo>
                    <a:pt x="14" y="886"/>
                  </a:lnTo>
                  <a:lnTo>
                    <a:pt x="15" y="875"/>
                  </a:lnTo>
                  <a:lnTo>
                    <a:pt x="21" y="867"/>
                  </a:lnTo>
                  <a:lnTo>
                    <a:pt x="24" y="854"/>
                  </a:lnTo>
                  <a:lnTo>
                    <a:pt x="29" y="844"/>
                  </a:lnTo>
                  <a:lnTo>
                    <a:pt x="35" y="833"/>
                  </a:lnTo>
                  <a:lnTo>
                    <a:pt x="40" y="823"/>
                  </a:lnTo>
                  <a:lnTo>
                    <a:pt x="43" y="809"/>
                  </a:lnTo>
                  <a:lnTo>
                    <a:pt x="48" y="797"/>
                  </a:lnTo>
                  <a:lnTo>
                    <a:pt x="54" y="785"/>
                  </a:lnTo>
                  <a:lnTo>
                    <a:pt x="59" y="772"/>
                  </a:lnTo>
                  <a:lnTo>
                    <a:pt x="64" y="757"/>
                  </a:lnTo>
                  <a:lnTo>
                    <a:pt x="71" y="745"/>
                  </a:lnTo>
                  <a:lnTo>
                    <a:pt x="78" y="729"/>
                  </a:lnTo>
                  <a:lnTo>
                    <a:pt x="85" y="717"/>
                  </a:lnTo>
                  <a:lnTo>
                    <a:pt x="90" y="701"/>
                  </a:lnTo>
                  <a:lnTo>
                    <a:pt x="97" y="685"/>
                  </a:lnTo>
                  <a:lnTo>
                    <a:pt x="104" y="670"/>
                  </a:lnTo>
                  <a:lnTo>
                    <a:pt x="113" y="656"/>
                  </a:lnTo>
                  <a:lnTo>
                    <a:pt x="120" y="640"/>
                  </a:lnTo>
                  <a:lnTo>
                    <a:pt x="129" y="624"/>
                  </a:lnTo>
                  <a:lnTo>
                    <a:pt x="136" y="609"/>
                  </a:lnTo>
                  <a:lnTo>
                    <a:pt x="144" y="593"/>
                  </a:lnTo>
                  <a:lnTo>
                    <a:pt x="151" y="576"/>
                  </a:lnTo>
                  <a:lnTo>
                    <a:pt x="160" y="558"/>
                  </a:lnTo>
                  <a:lnTo>
                    <a:pt x="167" y="541"/>
                  </a:lnTo>
                  <a:lnTo>
                    <a:pt x="176" y="523"/>
                  </a:lnTo>
                  <a:lnTo>
                    <a:pt x="183" y="506"/>
                  </a:lnTo>
                  <a:lnTo>
                    <a:pt x="191" y="488"/>
                  </a:lnTo>
                  <a:lnTo>
                    <a:pt x="200" y="471"/>
                  </a:lnTo>
                  <a:lnTo>
                    <a:pt x="211" y="455"/>
                  </a:lnTo>
                  <a:lnTo>
                    <a:pt x="218" y="436"/>
                  </a:lnTo>
                  <a:lnTo>
                    <a:pt x="226" y="420"/>
                  </a:lnTo>
                  <a:lnTo>
                    <a:pt x="235" y="401"/>
                  </a:lnTo>
                  <a:lnTo>
                    <a:pt x="245" y="386"/>
                  </a:lnTo>
                  <a:lnTo>
                    <a:pt x="254" y="366"/>
                  </a:lnTo>
                  <a:lnTo>
                    <a:pt x="263" y="351"/>
                  </a:lnTo>
                  <a:lnTo>
                    <a:pt x="272" y="332"/>
                  </a:lnTo>
                  <a:lnTo>
                    <a:pt x="282" y="316"/>
                  </a:lnTo>
                  <a:lnTo>
                    <a:pt x="289" y="297"/>
                  </a:lnTo>
                  <a:lnTo>
                    <a:pt x="298" y="279"/>
                  </a:lnTo>
                  <a:lnTo>
                    <a:pt x="306" y="262"/>
                  </a:lnTo>
                  <a:lnTo>
                    <a:pt x="317" y="246"/>
                  </a:lnTo>
                  <a:lnTo>
                    <a:pt x="324" y="229"/>
                  </a:lnTo>
                  <a:lnTo>
                    <a:pt x="333" y="211"/>
                  </a:lnTo>
                  <a:lnTo>
                    <a:pt x="341" y="194"/>
                  </a:lnTo>
                  <a:lnTo>
                    <a:pt x="352" y="178"/>
                  </a:lnTo>
                  <a:lnTo>
                    <a:pt x="359" y="161"/>
                  </a:lnTo>
                  <a:lnTo>
                    <a:pt x="369" y="143"/>
                  </a:lnTo>
                  <a:lnTo>
                    <a:pt x="376" y="128"/>
                  </a:lnTo>
                  <a:lnTo>
                    <a:pt x="387" y="112"/>
                  </a:lnTo>
                  <a:lnTo>
                    <a:pt x="394" y="96"/>
                  </a:lnTo>
                  <a:lnTo>
                    <a:pt x="404" y="81"/>
                  </a:lnTo>
                  <a:lnTo>
                    <a:pt x="411" y="65"/>
                  </a:lnTo>
                  <a:lnTo>
                    <a:pt x="421" y="51"/>
                  </a:lnTo>
                  <a:lnTo>
                    <a:pt x="427" y="44"/>
                  </a:lnTo>
                  <a:lnTo>
                    <a:pt x="437" y="39"/>
                  </a:lnTo>
                  <a:lnTo>
                    <a:pt x="449" y="30"/>
                  </a:lnTo>
                  <a:lnTo>
                    <a:pt x="467" y="21"/>
                  </a:lnTo>
                  <a:lnTo>
                    <a:pt x="482" y="13"/>
                  </a:lnTo>
                  <a:lnTo>
                    <a:pt x="502" y="6"/>
                  </a:lnTo>
                  <a:lnTo>
                    <a:pt x="510" y="2"/>
                  </a:lnTo>
                  <a:lnTo>
                    <a:pt x="521" y="0"/>
                  </a:lnTo>
                  <a:lnTo>
                    <a:pt x="530" y="0"/>
                  </a:lnTo>
                  <a:lnTo>
                    <a:pt x="540" y="0"/>
                  </a:lnTo>
                  <a:lnTo>
                    <a:pt x="556" y="0"/>
                  </a:lnTo>
                  <a:lnTo>
                    <a:pt x="571" y="0"/>
                  </a:lnTo>
                  <a:lnTo>
                    <a:pt x="585" y="2"/>
                  </a:lnTo>
                  <a:lnTo>
                    <a:pt x="599" y="4"/>
                  </a:lnTo>
                  <a:lnTo>
                    <a:pt x="610" y="4"/>
                  </a:lnTo>
                  <a:lnTo>
                    <a:pt x="620" y="6"/>
                  </a:lnTo>
                  <a:lnTo>
                    <a:pt x="625" y="6"/>
                  </a:lnTo>
                  <a:lnTo>
                    <a:pt x="632" y="7"/>
                  </a:lnTo>
                  <a:lnTo>
                    <a:pt x="634" y="9"/>
                  </a:lnTo>
                  <a:lnTo>
                    <a:pt x="639" y="14"/>
                  </a:lnTo>
                  <a:lnTo>
                    <a:pt x="645" y="20"/>
                  </a:lnTo>
                  <a:lnTo>
                    <a:pt x="652" y="30"/>
                  </a:lnTo>
                  <a:lnTo>
                    <a:pt x="655" y="37"/>
                  </a:lnTo>
                  <a:lnTo>
                    <a:pt x="660" y="48"/>
                  </a:lnTo>
                  <a:lnTo>
                    <a:pt x="664" y="58"/>
                  </a:lnTo>
                  <a:lnTo>
                    <a:pt x="665" y="68"/>
                  </a:lnTo>
                  <a:lnTo>
                    <a:pt x="664" y="75"/>
                  </a:lnTo>
                  <a:lnTo>
                    <a:pt x="664" y="84"/>
                  </a:lnTo>
                  <a:lnTo>
                    <a:pt x="659" y="91"/>
                  </a:lnTo>
                  <a:lnTo>
                    <a:pt x="653" y="107"/>
                  </a:lnTo>
                  <a:lnTo>
                    <a:pt x="648" y="114"/>
                  </a:lnTo>
                  <a:lnTo>
                    <a:pt x="645" y="126"/>
                  </a:lnTo>
                  <a:lnTo>
                    <a:pt x="641" y="136"/>
                  </a:lnTo>
                  <a:lnTo>
                    <a:pt x="638" y="152"/>
                  </a:lnTo>
                  <a:lnTo>
                    <a:pt x="631" y="164"/>
                  </a:lnTo>
                  <a:lnTo>
                    <a:pt x="625" y="180"/>
                  </a:lnTo>
                  <a:lnTo>
                    <a:pt x="620" y="196"/>
                  </a:lnTo>
                  <a:lnTo>
                    <a:pt x="615" y="215"/>
                  </a:lnTo>
                  <a:lnTo>
                    <a:pt x="608" y="232"/>
                  </a:lnTo>
                  <a:lnTo>
                    <a:pt x="601" y="251"/>
                  </a:lnTo>
                  <a:lnTo>
                    <a:pt x="598" y="262"/>
                  </a:lnTo>
                  <a:lnTo>
                    <a:pt x="594" y="272"/>
                  </a:lnTo>
                  <a:lnTo>
                    <a:pt x="591" y="283"/>
                  </a:lnTo>
                  <a:lnTo>
                    <a:pt x="589" y="293"/>
                  </a:lnTo>
                  <a:lnTo>
                    <a:pt x="584" y="302"/>
                  </a:lnTo>
                  <a:lnTo>
                    <a:pt x="580" y="311"/>
                  </a:lnTo>
                  <a:lnTo>
                    <a:pt x="577" y="321"/>
                  </a:lnTo>
                  <a:lnTo>
                    <a:pt x="573" y="332"/>
                  </a:lnTo>
                  <a:lnTo>
                    <a:pt x="568" y="342"/>
                  </a:lnTo>
                  <a:lnTo>
                    <a:pt x="566" y="352"/>
                  </a:lnTo>
                  <a:lnTo>
                    <a:pt x="561" y="363"/>
                  </a:lnTo>
                  <a:lnTo>
                    <a:pt x="559" y="375"/>
                  </a:lnTo>
                  <a:close/>
                </a:path>
              </a:pathLst>
            </a:custGeom>
            <a:solidFill>
              <a:srgbClr val="A1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5" name="Freeform 1211"/>
            <p:cNvSpPr>
              <a:spLocks/>
            </p:cNvSpPr>
            <p:nvPr/>
          </p:nvSpPr>
          <p:spPr bwMode="auto">
            <a:xfrm>
              <a:off x="8121" y="3388"/>
              <a:ext cx="777" cy="532"/>
            </a:xfrm>
            <a:custGeom>
              <a:avLst/>
              <a:gdLst>
                <a:gd name="T0" fmla="*/ 1520 w 1555"/>
                <a:gd name="T1" fmla="*/ 72 h 1065"/>
                <a:gd name="T2" fmla="*/ 1484 w 1555"/>
                <a:gd name="T3" fmla="*/ 31 h 1065"/>
                <a:gd name="T4" fmla="*/ 1438 w 1555"/>
                <a:gd name="T5" fmla="*/ 5 h 1065"/>
                <a:gd name="T6" fmla="*/ 396 w 1555"/>
                <a:gd name="T7" fmla="*/ 0 h 1065"/>
                <a:gd name="T8" fmla="*/ 373 w 1555"/>
                <a:gd name="T9" fmla="*/ 2 h 1065"/>
                <a:gd name="T10" fmla="*/ 328 w 1555"/>
                <a:gd name="T11" fmla="*/ 19 h 1065"/>
                <a:gd name="T12" fmla="*/ 276 w 1555"/>
                <a:gd name="T13" fmla="*/ 58 h 1065"/>
                <a:gd name="T14" fmla="*/ 246 w 1555"/>
                <a:gd name="T15" fmla="*/ 110 h 1065"/>
                <a:gd name="T16" fmla="*/ 237 w 1555"/>
                <a:gd name="T17" fmla="*/ 150 h 1065"/>
                <a:gd name="T18" fmla="*/ 227 w 1555"/>
                <a:gd name="T19" fmla="*/ 183 h 1065"/>
                <a:gd name="T20" fmla="*/ 213 w 1555"/>
                <a:gd name="T21" fmla="*/ 225 h 1065"/>
                <a:gd name="T22" fmla="*/ 199 w 1555"/>
                <a:gd name="T23" fmla="*/ 277 h 1065"/>
                <a:gd name="T24" fmla="*/ 180 w 1555"/>
                <a:gd name="T25" fmla="*/ 335 h 1065"/>
                <a:gd name="T26" fmla="*/ 162 w 1555"/>
                <a:gd name="T27" fmla="*/ 397 h 1065"/>
                <a:gd name="T28" fmla="*/ 141 w 1555"/>
                <a:gd name="T29" fmla="*/ 464 h 1065"/>
                <a:gd name="T30" fmla="*/ 121 w 1555"/>
                <a:gd name="T31" fmla="*/ 532 h 1065"/>
                <a:gd name="T32" fmla="*/ 98 w 1555"/>
                <a:gd name="T33" fmla="*/ 596 h 1065"/>
                <a:gd name="T34" fmla="*/ 77 w 1555"/>
                <a:gd name="T35" fmla="*/ 661 h 1065"/>
                <a:gd name="T36" fmla="*/ 58 w 1555"/>
                <a:gd name="T37" fmla="*/ 720 h 1065"/>
                <a:gd name="T38" fmla="*/ 42 w 1555"/>
                <a:gd name="T39" fmla="*/ 774 h 1065"/>
                <a:gd name="T40" fmla="*/ 26 w 1555"/>
                <a:gd name="T41" fmla="*/ 819 h 1065"/>
                <a:gd name="T42" fmla="*/ 9 w 1555"/>
                <a:gd name="T43" fmla="*/ 877 h 1065"/>
                <a:gd name="T44" fmla="*/ 2 w 1555"/>
                <a:gd name="T45" fmla="*/ 903 h 1065"/>
                <a:gd name="T46" fmla="*/ 0 w 1555"/>
                <a:gd name="T47" fmla="*/ 941 h 1065"/>
                <a:gd name="T48" fmla="*/ 4 w 1555"/>
                <a:gd name="T49" fmla="*/ 985 h 1065"/>
                <a:gd name="T50" fmla="*/ 19 w 1555"/>
                <a:gd name="T51" fmla="*/ 1027 h 1065"/>
                <a:gd name="T52" fmla="*/ 63 w 1555"/>
                <a:gd name="T53" fmla="*/ 1051 h 1065"/>
                <a:gd name="T54" fmla="*/ 91 w 1555"/>
                <a:gd name="T55" fmla="*/ 1051 h 1065"/>
                <a:gd name="T56" fmla="*/ 148 w 1555"/>
                <a:gd name="T57" fmla="*/ 1053 h 1065"/>
                <a:gd name="T58" fmla="*/ 185 w 1555"/>
                <a:gd name="T59" fmla="*/ 1053 h 1065"/>
                <a:gd name="T60" fmla="*/ 227 w 1555"/>
                <a:gd name="T61" fmla="*/ 1053 h 1065"/>
                <a:gd name="T62" fmla="*/ 272 w 1555"/>
                <a:gd name="T63" fmla="*/ 1053 h 1065"/>
                <a:gd name="T64" fmla="*/ 324 w 1555"/>
                <a:gd name="T65" fmla="*/ 1054 h 1065"/>
                <a:gd name="T66" fmla="*/ 377 w 1555"/>
                <a:gd name="T67" fmla="*/ 1054 h 1065"/>
                <a:gd name="T68" fmla="*/ 434 w 1555"/>
                <a:gd name="T69" fmla="*/ 1054 h 1065"/>
                <a:gd name="T70" fmla="*/ 494 w 1555"/>
                <a:gd name="T71" fmla="*/ 1054 h 1065"/>
                <a:gd name="T72" fmla="*/ 556 w 1555"/>
                <a:gd name="T73" fmla="*/ 1054 h 1065"/>
                <a:gd name="T74" fmla="*/ 619 w 1555"/>
                <a:gd name="T75" fmla="*/ 1054 h 1065"/>
                <a:gd name="T76" fmla="*/ 684 w 1555"/>
                <a:gd name="T77" fmla="*/ 1054 h 1065"/>
                <a:gd name="T78" fmla="*/ 746 w 1555"/>
                <a:gd name="T79" fmla="*/ 1054 h 1065"/>
                <a:gd name="T80" fmla="*/ 813 w 1555"/>
                <a:gd name="T81" fmla="*/ 1054 h 1065"/>
                <a:gd name="T82" fmla="*/ 825 w 1555"/>
                <a:gd name="T83" fmla="*/ 1054 h 1065"/>
                <a:gd name="T84" fmla="*/ 865 w 1555"/>
                <a:gd name="T85" fmla="*/ 1054 h 1065"/>
                <a:gd name="T86" fmla="*/ 910 w 1555"/>
                <a:gd name="T87" fmla="*/ 1054 h 1065"/>
                <a:gd name="T88" fmla="*/ 983 w 1555"/>
                <a:gd name="T89" fmla="*/ 1054 h 1065"/>
                <a:gd name="T90" fmla="*/ 1025 w 1555"/>
                <a:gd name="T91" fmla="*/ 1061 h 1065"/>
                <a:gd name="T92" fmla="*/ 1048 w 1555"/>
                <a:gd name="T93" fmla="*/ 1054 h 1065"/>
                <a:gd name="T94" fmla="*/ 1118 w 1555"/>
                <a:gd name="T95" fmla="*/ 1053 h 1065"/>
                <a:gd name="T96" fmla="*/ 1184 w 1555"/>
                <a:gd name="T97" fmla="*/ 1053 h 1065"/>
                <a:gd name="T98" fmla="*/ 1241 w 1555"/>
                <a:gd name="T99" fmla="*/ 1051 h 1065"/>
                <a:gd name="T100" fmla="*/ 1295 w 1555"/>
                <a:gd name="T101" fmla="*/ 1051 h 1065"/>
                <a:gd name="T102" fmla="*/ 1339 w 1555"/>
                <a:gd name="T103" fmla="*/ 1051 h 1065"/>
                <a:gd name="T104" fmla="*/ 1398 w 1555"/>
                <a:gd name="T105" fmla="*/ 1051 h 1065"/>
                <a:gd name="T106" fmla="*/ 1417 w 1555"/>
                <a:gd name="T107" fmla="*/ 1051 h 1065"/>
                <a:gd name="T108" fmla="*/ 1452 w 1555"/>
                <a:gd name="T109" fmla="*/ 1034 h 1065"/>
                <a:gd name="T110" fmla="*/ 1498 w 1555"/>
                <a:gd name="T111" fmla="*/ 1009 h 1065"/>
                <a:gd name="T112" fmla="*/ 1538 w 1555"/>
                <a:gd name="T113" fmla="*/ 978 h 1065"/>
                <a:gd name="T114" fmla="*/ 1555 w 1555"/>
                <a:gd name="T115" fmla="*/ 946 h 1065"/>
                <a:gd name="T116" fmla="*/ 1536 w 1555"/>
                <a:gd name="T117" fmla="*/ 10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5" h="1065">
                  <a:moveTo>
                    <a:pt x="1536" y="103"/>
                  </a:moveTo>
                  <a:lnTo>
                    <a:pt x="1532" y="98"/>
                  </a:lnTo>
                  <a:lnTo>
                    <a:pt x="1527" y="87"/>
                  </a:lnTo>
                  <a:lnTo>
                    <a:pt x="1520" y="72"/>
                  </a:lnTo>
                  <a:lnTo>
                    <a:pt x="1510" y="58"/>
                  </a:lnTo>
                  <a:lnTo>
                    <a:pt x="1501" y="49"/>
                  </a:lnTo>
                  <a:lnTo>
                    <a:pt x="1494" y="40"/>
                  </a:lnTo>
                  <a:lnTo>
                    <a:pt x="1484" y="31"/>
                  </a:lnTo>
                  <a:lnTo>
                    <a:pt x="1475" y="25"/>
                  </a:lnTo>
                  <a:lnTo>
                    <a:pt x="1463" y="18"/>
                  </a:lnTo>
                  <a:lnTo>
                    <a:pt x="1452" y="11"/>
                  </a:lnTo>
                  <a:lnTo>
                    <a:pt x="1438" y="5"/>
                  </a:lnTo>
                  <a:lnTo>
                    <a:pt x="1426" y="2"/>
                  </a:lnTo>
                  <a:lnTo>
                    <a:pt x="1424" y="2"/>
                  </a:lnTo>
                  <a:lnTo>
                    <a:pt x="1423" y="2"/>
                  </a:lnTo>
                  <a:lnTo>
                    <a:pt x="396" y="0"/>
                  </a:lnTo>
                  <a:lnTo>
                    <a:pt x="396" y="0"/>
                  </a:lnTo>
                  <a:lnTo>
                    <a:pt x="396" y="0"/>
                  </a:lnTo>
                  <a:lnTo>
                    <a:pt x="387" y="0"/>
                  </a:lnTo>
                  <a:lnTo>
                    <a:pt x="373" y="2"/>
                  </a:lnTo>
                  <a:lnTo>
                    <a:pt x="363" y="4"/>
                  </a:lnTo>
                  <a:lnTo>
                    <a:pt x="352" y="7"/>
                  </a:lnTo>
                  <a:lnTo>
                    <a:pt x="340" y="12"/>
                  </a:lnTo>
                  <a:lnTo>
                    <a:pt x="328" y="19"/>
                  </a:lnTo>
                  <a:lnTo>
                    <a:pt x="314" y="25"/>
                  </a:lnTo>
                  <a:lnTo>
                    <a:pt x="300" y="35"/>
                  </a:lnTo>
                  <a:lnTo>
                    <a:pt x="286" y="44"/>
                  </a:lnTo>
                  <a:lnTo>
                    <a:pt x="276" y="58"/>
                  </a:lnTo>
                  <a:lnTo>
                    <a:pt x="263" y="72"/>
                  </a:lnTo>
                  <a:lnTo>
                    <a:pt x="255" y="89"/>
                  </a:lnTo>
                  <a:lnTo>
                    <a:pt x="250" y="99"/>
                  </a:lnTo>
                  <a:lnTo>
                    <a:pt x="246" y="110"/>
                  </a:lnTo>
                  <a:lnTo>
                    <a:pt x="243" y="120"/>
                  </a:lnTo>
                  <a:lnTo>
                    <a:pt x="243" y="133"/>
                  </a:lnTo>
                  <a:lnTo>
                    <a:pt x="239" y="138"/>
                  </a:lnTo>
                  <a:lnTo>
                    <a:pt x="237" y="150"/>
                  </a:lnTo>
                  <a:lnTo>
                    <a:pt x="234" y="155"/>
                  </a:lnTo>
                  <a:lnTo>
                    <a:pt x="232" y="164"/>
                  </a:lnTo>
                  <a:lnTo>
                    <a:pt x="229" y="173"/>
                  </a:lnTo>
                  <a:lnTo>
                    <a:pt x="227" y="183"/>
                  </a:lnTo>
                  <a:lnTo>
                    <a:pt x="223" y="192"/>
                  </a:lnTo>
                  <a:lnTo>
                    <a:pt x="220" y="202"/>
                  </a:lnTo>
                  <a:lnTo>
                    <a:pt x="216" y="213"/>
                  </a:lnTo>
                  <a:lnTo>
                    <a:pt x="213" y="225"/>
                  </a:lnTo>
                  <a:lnTo>
                    <a:pt x="209" y="235"/>
                  </a:lnTo>
                  <a:lnTo>
                    <a:pt x="206" y="249"/>
                  </a:lnTo>
                  <a:lnTo>
                    <a:pt x="202" y="262"/>
                  </a:lnTo>
                  <a:lnTo>
                    <a:pt x="199" y="277"/>
                  </a:lnTo>
                  <a:lnTo>
                    <a:pt x="194" y="289"/>
                  </a:lnTo>
                  <a:lnTo>
                    <a:pt x="189" y="303"/>
                  </a:lnTo>
                  <a:lnTo>
                    <a:pt x="183" y="319"/>
                  </a:lnTo>
                  <a:lnTo>
                    <a:pt x="180" y="335"/>
                  </a:lnTo>
                  <a:lnTo>
                    <a:pt x="175" y="349"/>
                  </a:lnTo>
                  <a:lnTo>
                    <a:pt x="171" y="364"/>
                  </a:lnTo>
                  <a:lnTo>
                    <a:pt x="166" y="380"/>
                  </a:lnTo>
                  <a:lnTo>
                    <a:pt x="162" y="397"/>
                  </a:lnTo>
                  <a:lnTo>
                    <a:pt x="157" y="413"/>
                  </a:lnTo>
                  <a:lnTo>
                    <a:pt x="152" y="429"/>
                  </a:lnTo>
                  <a:lnTo>
                    <a:pt x="147" y="446"/>
                  </a:lnTo>
                  <a:lnTo>
                    <a:pt x="141" y="464"/>
                  </a:lnTo>
                  <a:lnTo>
                    <a:pt x="136" y="479"/>
                  </a:lnTo>
                  <a:lnTo>
                    <a:pt x="131" y="497"/>
                  </a:lnTo>
                  <a:lnTo>
                    <a:pt x="126" y="514"/>
                  </a:lnTo>
                  <a:lnTo>
                    <a:pt x="121" y="532"/>
                  </a:lnTo>
                  <a:lnTo>
                    <a:pt x="114" y="547"/>
                  </a:lnTo>
                  <a:lnTo>
                    <a:pt x="108" y="563"/>
                  </a:lnTo>
                  <a:lnTo>
                    <a:pt x="103" y="579"/>
                  </a:lnTo>
                  <a:lnTo>
                    <a:pt x="98" y="596"/>
                  </a:lnTo>
                  <a:lnTo>
                    <a:pt x="93" y="612"/>
                  </a:lnTo>
                  <a:lnTo>
                    <a:pt x="87" y="627"/>
                  </a:lnTo>
                  <a:lnTo>
                    <a:pt x="82" y="643"/>
                  </a:lnTo>
                  <a:lnTo>
                    <a:pt x="77" y="661"/>
                  </a:lnTo>
                  <a:lnTo>
                    <a:pt x="72" y="675"/>
                  </a:lnTo>
                  <a:lnTo>
                    <a:pt x="67" y="690"/>
                  </a:lnTo>
                  <a:lnTo>
                    <a:pt x="61" y="704"/>
                  </a:lnTo>
                  <a:lnTo>
                    <a:pt x="58" y="720"/>
                  </a:lnTo>
                  <a:lnTo>
                    <a:pt x="53" y="732"/>
                  </a:lnTo>
                  <a:lnTo>
                    <a:pt x="49" y="746"/>
                  </a:lnTo>
                  <a:lnTo>
                    <a:pt x="46" y="760"/>
                  </a:lnTo>
                  <a:lnTo>
                    <a:pt x="42" y="774"/>
                  </a:lnTo>
                  <a:lnTo>
                    <a:pt x="37" y="784"/>
                  </a:lnTo>
                  <a:lnTo>
                    <a:pt x="33" y="797"/>
                  </a:lnTo>
                  <a:lnTo>
                    <a:pt x="30" y="807"/>
                  </a:lnTo>
                  <a:lnTo>
                    <a:pt x="26" y="819"/>
                  </a:lnTo>
                  <a:lnTo>
                    <a:pt x="21" y="837"/>
                  </a:lnTo>
                  <a:lnTo>
                    <a:pt x="16" y="854"/>
                  </a:lnTo>
                  <a:lnTo>
                    <a:pt x="11" y="866"/>
                  </a:lnTo>
                  <a:lnTo>
                    <a:pt x="9" y="877"/>
                  </a:lnTo>
                  <a:lnTo>
                    <a:pt x="7" y="882"/>
                  </a:lnTo>
                  <a:lnTo>
                    <a:pt x="7" y="887"/>
                  </a:lnTo>
                  <a:lnTo>
                    <a:pt x="4" y="891"/>
                  </a:lnTo>
                  <a:lnTo>
                    <a:pt x="2" y="903"/>
                  </a:lnTo>
                  <a:lnTo>
                    <a:pt x="0" y="910"/>
                  </a:lnTo>
                  <a:lnTo>
                    <a:pt x="0" y="920"/>
                  </a:lnTo>
                  <a:lnTo>
                    <a:pt x="0" y="931"/>
                  </a:lnTo>
                  <a:lnTo>
                    <a:pt x="0" y="941"/>
                  </a:lnTo>
                  <a:lnTo>
                    <a:pt x="0" y="952"/>
                  </a:lnTo>
                  <a:lnTo>
                    <a:pt x="0" y="962"/>
                  </a:lnTo>
                  <a:lnTo>
                    <a:pt x="0" y="973"/>
                  </a:lnTo>
                  <a:lnTo>
                    <a:pt x="4" y="985"/>
                  </a:lnTo>
                  <a:lnTo>
                    <a:pt x="4" y="995"/>
                  </a:lnTo>
                  <a:lnTo>
                    <a:pt x="9" y="1006"/>
                  </a:lnTo>
                  <a:lnTo>
                    <a:pt x="12" y="1016"/>
                  </a:lnTo>
                  <a:lnTo>
                    <a:pt x="19" y="1027"/>
                  </a:lnTo>
                  <a:lnTo>
                    <a:pt x="28" y="1035"/>
                  </a:lnTo>
                  <a:lnTo>
                    <a:pt x="39" y="1042"/>
                  </a:lnTo>
                  <a:lnTo>
                    <a:pt x="49" y="1047"/>
                  </a:lnTo>
                  <a:lnTo>
                    <a:pt x="63" y="1051"/>
                  </a:lnTo>
                  <a:lnTo>
                    <a:pt x="67" y="1051"/>
                  </a:lnTo>
                  <a:lnTo>
                    <a:pt x="72" y="1051"/>
                  </a:lnTo>
                  <a:lnTo>
                    <a:pt x="80" y="1051"/>
                  </a:lnTo>
                  <a:lnTo>
                    <a:pt x="91" y="1051"/>
                  </a:lnTo>
                  <a:lnTo>
                    <a:pt x="101" y="1051"/>
                  </a:lnTo>
                  <a:lnTo>
                    <a:pt x="117" y="1051"/>
                  </a:lnTo>
                  <a:lnTo>
                    <a:pt x="131" y="1051"/>
                  </a:lnTo>
                  <a:lnTo>
                    <a:pt x="148" y="1053"/>
                  </a:lnTo>
                  <a:lnTo>
                    <a:pt x="155" y="1053"/>
                  </a:lnTo>
                  <a:lnTo>
                    <a:pt x="164" y="1053"/>
                  </a:lnTo>
                  <a:lnTo>
                    <a:pt x="175" y="1053"/>
                  </a:lnTo>
                  <a:lnTo>
                    <a:pt x="185" y="1053"/>
                  </a:lnTo>
                  <a:lnTo>
                    <a:pt x="194" y="1053"/>
                  </a:lnTo>
                  <a:lnTo>
                    <a:pt x="204" y="1053"/>
                  </a:lnTo>
                  <a:lnTo>
                    <a:pt x="215" y="1053"/>
                  </a:lnTo>
                  <a:lnTo>
                    <a:pt x="227" y="1053"/>
                  </a:lnTo>
                  <a:lnTo>
                    <a:pt x="237" y="1053"/>
                  </a:lnTo>
                  <a:lnTo>
                    <a:pt x="248" y="1053"/>
                  </a:lnTo>
                  <a:lnTo>
                    <a:pt x="260" y="1053"/>
                  </a:lnTo>
                  <a:lnTo>
                    <a:pt x="272" y="1053"/>
                  </a:lnTo>
                  <a:lnTo>
                    <a:pt x="284" y="1053"/>
                  </a:lnTo>
                  <a:lnTo>
                    <a:pt x="298" y="1053"/>
                  </a:lnTo>
                  <a:lnTo>
                    <a:pt x="311" y="1053"/>
                  </a:lnTo>
                  <a:lnTo>
                    <a:pt x="324" y="1054"/>
                  </a:lnTo>
                  <a:lnTo>
                    <a:pt x="337" y="1054"/>
                  </a:lnTo>
                  <a:lnTo>
                    <a:pt x="351" y="1054"/>
                  </a:lnTo>
                  <a:lnTo>
                    <a:pt x="363" y="1054"/>
                  </a:lnTo>
                  <a:lnTo>
                    <a:pt x="377" y="1054"/>
                  </a:lnTo>
                  <a:lnTo>
                    <a:pt x="391" y="1054"/>
                  </a:lnTo>
                  <a:lnTo>
                    <a:pt x="405" y="1054"/>
                  </a:lnTo>
                  <a:lnTo>
                    <a:pt x="419" y="1054"/>
                  </a:lnTo>
                  <a:lnTo>
                    <a:pt x="434" y="1054"/>
                  </a:lnTo>
                  <a:lnTo>
                    <a:pt x="448" y="1054"/>
                  </a:lnTo>
                  <a:lnTo>
                    <a:pt x="462" y="1054"/>
                  </a:lnTo>
                  <a:lnTo>
                    <a:pt x="478" y="1054"/>
                  </a:lnTo>
                  <a:lnTo>
                    <a:pt x="494" y="1054"/>
                  </a:lnTo>
                  <a:lnTo>
                    <a:pt x="509" y="1054"/>
                  </a:lnTo>
                  <a:lnTo>
                    <a:pt x="525" y="1054"/>
                  </a:lnTo>
                  <a:lnTo>
                    <a:pt x="541" y="1054"/>
                  </a:lnTo>
                  <a:lnTo>
                    <a:pt x="556" y="1054"/>
                  </a:lnTo>
                  <a:lnTo>
                    <a:pt x="572" y="1054"/>
                  </a:lnTo>
                  <a:lnTo>
                    <a:pt x="588" y="1054"/>
                  </a:lnTo>
                  <a:lnTo>
                    <a:pt x="603" y="1054"/>
                  </a:lnTo>
                  <a:lnTo>
                    <a:pt x="619" y="1054"/>
                  </a:lnTo>
                  <a:lnTo>
                    <a:pt x="635" y="1054"/>
                  </a:lnTo>
                  <a:lnTo>
                    <a:pt x="650" y="1054"/>
                  </a:lnTo>
                  <a:lnTo>
                    <a:pt x="666" y="1054"/>
                  </a:lnTo>
                  <a:lnTo>
                    <a:pt x="684" y="1054"/>
                  </a:lnTo>
                  <a:lnTo>
                    <a:pt x="699" y="1054"/>
                  </a:lnTo>
                  <a:lnTo>
                    <a:pt x="715" y="1054"/>
                  </a:lnTo>
                  <a:lnTo>
                    <a:pt x="731" y="1054"/>
                  </a:lnTo>
                  <a:lnTo>
                    <a:pt x="746" y="1054"/>
                  </a:lnTo>
                  <a:lnTo>
                    <a:pt x="762" y="1054"/>
                  </a:lnTo>
                  <a:lnTo>
                    <a:pt x="779" y="1054"/>
                  </a:lnTo>
                  <a:lnTo>
                    <a:pt x="795" y="1054"/>
                  </a:lnTo>
                  <a:lnTo>
                    <a:pt x="813" y="1054"/>
                  </a:lnTo>
                  <a:lnTo>
                    <a:pt x="814" y="1054"/>
                  </a:lnTo>
                  <a:lnTo>
                    <a:pt x="819" y="1056"/>
                  </a:lnTo>
                  <a:lnTo>
                    <a:pt x="821" y="1054"/>
                  </a:lnTo>
                  <a:lnTo>
                    <a:pt x="825" y="1054"/>
                  </a:lnTo>
                  <a:lnTo>
                    <a:pt x="833" y="1054"/>
                  </a:lnTo>
                  <a:lnTo>
                    <a:pt x="844" y="1054"/>
                  </a:lnTo>
                  <a:lnTo>
                    <a:pt x="854" y="1054"/>
                  </a:lnTo>
                  <a:lnTo>
                    <a:pt x="865" y="1054"/>
                  </a:lnTo>
                  <a:lnTo>
                    <a:pt x="870" y="1054"/>
                  </a:lnTo>
                  <a:lnTo>
                    <a:pt x="875" y="1054"/>
                  </a:lnTo>
                  <a:lnTo>
                    <a:pt x="893" y="1054"/>
                  </a:lnTo>
                  <a:lnTo>
                    <a:pt x="910" y="1054"/>
                  </a:lnTo>
                  <a:lnTo>
                    <a:pt x="928" y="1054"/>
                  </a:lnTo>
                  <a:lnTo>
                    <a:pt x="947" y="1054"/>
                  </a:lnTo>
                  <a:lnTo>
                    <a:pt x="964" y="1054"/>
                  </a:lnTo>
                  <a:lnTo>
                    <a:pt x="983" y="1054"/>
                  </a:lnTo>
                  <a:lnTo>
                    <a:pt x="1001" y="1054"/>
                  </a:lnTo>
                  <a:lnTo>
                    <a:pt x="1020" y="1054"/>
                  </a:lnTo>
                  <a:lnTo>
                    <a:pt x="1022" y="1058"/>
                  </a:lnTo>
                  <a:lnTo>
                    <a:pt x="1025" y="1061"/>
                  </a:lnTo>
                  <a:lnTo>
                    <a:pt x="1034" y="1065"/>
                  </a:lnTo>
                  <a:lnTo>
                    <a:pt x="1044" y="1061"/>
                  </a:lnTo>
                  <a:lnTo>
                    <a:pt x="1046" y="1058"/>
                  </a:lnTo>
                  <a:lnTo>
                    <a:pt x="1048" y="1054"/>
                  </a:lnTo>
                  <a:lnTo>
                    <a:pt x="1065" y="1053"/>
                  </a:lnTo>
                  <a:lnTo>
                    <a:pt x="1083" y="1053"/>
                  </a:lnTo>
                  <a:lnTo>
                    <a:pt x="1100" y="1053"/>
                  </a:lnTo>
                  <a:lnTo>
                    <a:pt x="1118" y="1053"/>
                  </a:lnTo>
                  <a:lnTo>
                    <a:pt x="1133" y="1053"/>
                  </a:lnTo>
                  <a:lnTo>
                    <a:pt x="1151" y="1053"/>
                  </a:lnTo>
                  <a:lnTo>
                    <a:pt x="1166" y="1053"/>
                  </a:lnTo>
                  <a:lnTo>
                    <a:pt x="1184" y="1053"/>
                  </a:lnTo>
                  <a:lnTo>
                    <a:pt x="1198" y="1051"/>
                  </a:lnTo>
                  <a:lnTo>
                    <a:pt x="1213" y="1051"/>
                  </a:lnTo>
                  <a:lnTo>
                    <a:pt x="1227" y="1051"/>
                  </a:lnTo>
                  <a:lnTo>
                    <a:pt x="1241" y="1051"/>
                  </a:lnTo>
                  <a:lnTo>
                    <a:pt x="1253" y="1051"/>
                  </a:lnTo>
                  <a:lnTo>
                    <a:pt x="1267" y="1051"/>
                  </a:lnTo>
                  <a:lnTo>
                    <a:pt x="1281" y="1051"/>
                  </a:lnTo>
                  <a:lnTo>
                    <a:pt x="1295" y="1051"/>
                  </a:lnTo>
                  <a:lnTo>
                    <a:pt x="1306" y="1051"/>
                  </a:lnTo>
                  <a:lnTo>
                    <a:pt x="1316" y="1051"/>
                  </a:lnTo>
                  <a:lnTo>
                    <a:pt x="1327" y="1051"/>
                  </a:lnTo>
                  <a:lnTo>
                    <a:pt x="1339" y="1051"/>
                  </a:lnTo>
                  <a:lnTo>
                    <a:pt x="1356" y="1051"/>
                  </a:lnTo>
                  <a:lnTo>
                    <a:pt x="1374" y="1051"/>
                  </a:lnTo>
                  <a:lnTo>
                    <a:pt x="1386" y="1051"/>
                  </a:lnTo>
                  <a:lnTo>
                    <a:pt x="1398" y="1051"/>
                  </a:lnTo>
                  <a:lnTo>
                    <a:pt x="1405" y="1051"/>
                  </a:lnTo>
                  <a:lnTo>
                    <a:pt x="1412" y="1051"/>
                  </a:lnTo>
                  <a:lnTo>
                    <a:pt x="1416" y="1051"/>
                  </a:lnTo>
                  <a:lnTo>
                    <a:pt x="1417" y="1051"/>
                  </a:lnTo>
                  <a:lnTo>
                    <a:pt x="1423" y="1046"/>
                  </a:lnTo>
                  <a:lnTo>
                    <a:pt x="1431" y="1042"/>
                  </a:lnTo>
                  <a:lnTo>
                    <a:pt x="1440" y="1037"/>
                  </a:lnTo>
                  <a:lnTo>
                    <a:pt x="1452" y="1034"/>
                  </a:lnTo>
                  <a:lnTo>
                    <a:pt x="1463" y="1027"/>
                  </a:lnTo>
                  <a:lnTo>
                    <a:pt x="1473" y="1021"/>
                  </a:lnTo>
                  <a:lnTo>
                    <a:pt x="1485" y="1014"/>
                  </a:lnTo>
                  <a:lnTo>
                    <a:pt x="1498" y="1009"/>
                  </a:lnTo>
                  <a:lnTo>
                    <a:pt x="1508" y="1000"/>
                  </a:lnTo>
                  <a:lnTo>
                    <a:pt x="1518" y="993"/>
                  </a:lnTo>
                  <a:lnTo>
                    <a:pt x="1527" y="985"/>
                  </a:lnTo>
                  <a:lnTo>
                    <a:pt x="1538" y="978"/>
                  </a:lnTo>
                  <a:lnTo>
                    <a:pt x="1543" y="969"/>
                  </a:lnTo>
                  <a:lnTo>
                    <a:pt x="1550" y="962"/>
                  </a:lnTo>
                  <a:lnTo>
                    <a:pt x="1553" y="953"/>
                  </a:lnTo>
                  <a:lnTo>
                    <a:pt x="1555" y="946"/>
                  </a:lnTo>
                  <a:lnTo>
                    <a:pt x="1555" y="910"/>
                  </a:lnTo>
                  <a:lnTo>
                    <a:pt x="1538" y="108"/>
                  </a:lnTo>
                  <a:lnTo>
                    <a:pt x="1536" y="105"/>
                  </a:lnTo>
                  <a:lnTo>
                    <a:pt x="1536" y="103"/>
                  </a:lnTo>
                  <a:close/>
                </a:path>
              </a:pathLst>
            </a:custGeom>
            <a:solidFill>
              <a:srgbClr val="42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6" name="Freeform 1212"/>
            <p:cNvSpPr>
              <a:spLocks/>
            </p:cNvSpPr>
            <p:nvPr/>
          </p:nvSpPr>
          <p:spPr bwMode="auto">
            <a:xfrm>
              <a:off x="8134" y="3401"/>
              <a:ext cx="744" cy="500"/>
            </a:xfrm>
            <a:custGeom>
              <a:avLst/>
              <a:gdLst>
                <a:gd name="T0" fmla="*/ 0 w 1489"/>
                <a:gd name="T1" fmla="*/ 903 h 1001"/>
                <a:gd name="T2" fmla="*/ 11 w 1489"/>
                <a:gd name="T3" fmla="*/ 844 h 1001"/>
                <a:gd name="T4" fmla="*/ 30 w 1489"/>
                <a:gd name="T5" fmla="*/ 779 h 1001"/>
                <a:gd name="T6" fmla="*/ 53 w 1489"/>
                <a:gd name="T7" fmla="*/ 704 h 1001"/>
                <a:gd name="T8" fmla="*/ 84 w 1489"/>
                <a:gd name="T9" fmla="*/ 615 h 1001"/>
                <a:gd name="T10" fmla="*/ 115 w 1489"/>
                <a:gd name="T11" fmla="*/ 520 h 1001"/>
                <a:gd name="T12" fmla="*/ 147 w 1489"/>
                <a:gd name="T13" fmla="*/ 419 h 1001"/>
                <a:gd name="T14" fmla="*/ 176 w 1489"/>
                <a:gd name="T15" fmla="*/ 324 h 1001"/>
                <a:gd name="T16" fmla="*/ 203 w 1489"/>
                <a:gd name="T17" fmla="*/ 237 h 1001"/>
                <a:gd name="T18" fmla="*/ 224 w 1489"/>
                <a:gd name="T19" fmla="*/ 169 h 1001"/>
                <a:gd name="T20" fmla="*/ 243 w 1489"/>
                <a:gd name="T21" fmla="*/ 101 h 1001"/>
                <a:gd name="T22" fmla="*/ 279 w 1489"/>
                <a:gd name="T23" fmla="*/ 37 h 1001"/>
                <a:gd name="T24" fmla="*/ 340 w 1489"/>
                <a:gd name="T25" fmla="*/ 2 h 1001"/>
                <a:gd name="T26" fmla="*/ 387 w 1489"/>
                <a:gd name="T27" fmla="*/ 0 h 1001"/>
                <a:gd name="T28" fmla="*/ 448 w 1489"/>
                <a:gd name="T29" fmla="*/ 0 h 1001"/>
                <a:gd name="T30" fmla="*/ 546 w 1489"/>
                <a:gd name="T31" fmla="*/ 0 h 1001"/>
                <a:gd name="T32" fmla="*/ 670 w 1489"/>
                <a:gd name="T33" fmla="*/ 0 h 1001"/>
                <a:gd name="T34" fmla="*/ 807 w 1489"/>
                <a:gd name="T35" fmla="*/ 0 h 1001"/>
                <a:gd name="T36" fmla="*/ 950 w 1489"/>
                <a:gd name="T37" fmla="*/ 2 h 1001"/>
                <a:gd name="T38" fmla="*/ 1088 w 1489"/>
                <a:gd name="T39" fmla="*/ 2 h 1001"/>
                <a:gd name="T40" fmla="*/ 1212 w 1489"/>
                <a:gd name="T41" fmla="*/ 2 h 1001"/>
                <a:gd name="T42" fmla="*/ 1309 w 1489"/>
                <a:gd name="T43" fmla="*/ 2 h 1001"/>
                <a:gd name="T44" fmla="*/ 1374 w 1489"/>
                <a:gd name="T45" fmla="*/ 2 h 1001"/>
                <a:gd name="T46" fmla="*/ 1423 w 1489"/>
                <a:gd name="T47" fmla="*/ 14 h 1001"/>
                <a:gd name="T48" fmla="*/ 1468 w 1489"/>
                <a:gd name="T49" fmla="*/ 56 h 1001"/>
                <a:gd name="T50" fmla="*/ 1484 w 1489"/>
                <a:gd name="T51" fmla="*/ 103 h 1001"/>
                <a:gd name="T52" fmla="*/ 1485 w 1489"/>
                <a:gd name="T53" fmla="*/ 180 h 1001"/>
                <a:gd name="T54" fmla="*/ 1487 w 1489"/>
                <a:gd name="T55" fmla="*/ 265 h 1001"/>
                <a:gd name="T56" fmla="*/ 1444 w 1489"/>
                <a:gd name="T57" fmla="*/ 236 h 1001"/>
                <a:gd name="T58" fmla="*/ 1358 w 1489"/>
                <a:gd name="T59" fmla="*/ 201 h 1001"/>
                <a:gd name="T60" fmla="*/ 1308 w 1489"/>
                <a:gd name="T61" fmla="*/ 164 h 1001"/>
                <a:gd name="T62" fmla="*/ 1241 w 1489"/>
                <a:gd name="T63" fmla="*/ 136 h 1001"/>
                <a:gd name="T64" fmla="*/ 1160 w 1489"/>
                <a:gd name="T65" fmla="*/ 140 h 1001"/>
                <a:gd name="T66" fmla="*/ 1099 w 1489"/>
                <a:gd name="T67" fmla="*/ 192 h 1001"/>
                <a:gd name="T68" fmla="*/ 1038 w 1489"/>
                <a:gd name="T69" fmla="*/ 229 h 1001"/>
                <a:gd name="T70" fmla="*/ 990 w 1489"/>
                <a:gd name="T71" fmla="*/ 269 h 1001"/>
                <a:gd name="T72" fmla="*/ 926 w 1489"/>
                <a:gd name="T73" fmla="*/ 267 h 1001"/>
                <a:gd name="T74" fmla="*/ 851 w 1489"/>
                <a:gd name="T75" fmla="*/ 323 h 1001"/>
                <a:gd name="T76" fmla="*/ 835 w 1489"/>
                <a:gd name="T77" fmla="*/ 284 h 1001"/>
                <a:gd name="T78" fmla="*/ 820 w 1489"/>
                <a:gd name="T79" fmla="*/ 223 h 1001"/>
                <a:gd name="T80" fmla="*/ 759 w 1489"/>
                <a:gd name="T81" fmla="*/ 180 h 1001"/>
                <a:gd name="T82" fmla="*/ 678 w 1489"/>
                <a:gd name="T83" fmla="*/ 182 h 1001"/>
                <a:gd name="T84" fmla="*/ 617 w 1489"/>
                <a:gd name="T85" fmla="*/ 194 h 1001"/>
                <a:gd name="T86" fmla="*/ 555 w 1489"/>
                <a:gd name="T87" fmla="*/ 211 h 1001"/>
                <a:gd name="T88" fmla="*/ 468 w 1489"/>
                <a:gd name="T89" fmla="*/ 234 h 1001"/>
                <a:gd name="T90" fmla="*/ 389 w 1489"/>
                <a:gd name="T91" fmla="*/ 263 h 1001"/>
                <a:gd name="T92" fmla="*/ 340 w 1489"/>
                <a:gd name="T93" fmla="*/ 323 h 1001"/>
                <a:gd name="T94" fmla="*/ 297 w 1489"/>
                <a:gd name="T95" fmla="*/ 396 h 1001"/>
                <a:gd name="T96" fmla="*/ 253 w 1489"/>
                <a:gd name="T97" fmla="*/ 486 h 1001"/>
                <a:gd name="T98" fmla="*/ 211 w 1489"/>
                <a:gd name="T99" fmla="*/ 584 h 1001"/>
                <a:gd name="T100" fmla="*/ 171 w 1489"/>
                <a:gd name="T101" fmla="*/ 682 h 1001"/>
                <a:gd name="T102" fmla="*/ 136 w 1489"/>
                <a:gd name="T103" fmla="*/ 777 h 1001"/>
                <a:gd name="T104" fmla="*/ 107 w 1489"/>
                <a:gd name="T105" fmla="*/ 863 h 1001"/>
                <a:gd name="T106" fmla="*/ 82 w 1489"/>
                <a:gd name="T107" fmla="*/ 933 h 1001"/>
                <a:gd name="T108" fmla="*/ 65 w 1489"/>
                <a:gd name="T109" fmla="*/ 99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001">
                  <a:moveTo>
                    <a:pt x="16" y="985"/>
                  </a:moveTo>
                  <a:lnTo>
                    <a:pt x="7" y="969"/>
                  </a:lnTo>
                  <a:lnTo>
                    <a:pt x="2" y="954"/>
                  </a:lnTo>
                  <a:lnTo>
                    <a:pt x="0" y="936"/>
                  </a:lnTo>
                  <a:lnTo>
                    <a:pt x="0" y="919"/>
                  </a:lnTo>
                  <a:lnTo>
                    <a:pt x="0" y="903"/>
                  </a:lnTo>
                  <a:lnTo>
                    <a:pt x="2" y="889"/>
                  </a:lnTo>
                  <a:lnTo>
                    <a:pt x="2" y="877"/>
                  </a:lnTo>
                  <a:lnTo>
                    <a:pt x="6" y="868"/>
                  </a:lnTo>
                  <a:lnTo>
                    <a:pt x="6" y="863"/>
                  </a:lnTo>
                  <a:lnTo>
                    <a:pt x="7" y="854"/>
                  </a:lnTo>
                  <a:lnTo>
                    <a:pt x="11" y="844"/>
                  </a:lnTo>
                  <a:lnTo>
                    <a:pt x="16" y="830"/>
                  </a:lnTo>
                  <a:lnTo>
                    <a:pt x="18" y="819"/>
                  </a:lnTo>
                  <a:lnTo>
                    <a:pt x="21" y="811"/>
                  </a:lnTo>
                  <a:lnTo>
                    <a:pt x="23" y="800"/>
                  </a:lnTo>
                  <a:lnTo>
                    <a:pt x="27" y="791"/>
                  </a:lnTo>
                  <a:lnTo>
                    <a:pt x="30" y="779"/>
                  </a:lnTo>
                  <a:lnTo>
                    <a:pt x="34" y="769"/>
                  </a:lnTo>
                  <a:lnTo>
                    <a:pt x="37" y="757"/>
                  </a:lnTo>
                  <a:lnTo>
                    <a:pt x="42" y="746"/>
                  </a:lnTo>
                  <a:lnTo>
                    <a:pt x="46" y="732"/>
                  </a:lnTo>
                  <a:lnTo>
                    <a:pt x="49" y="718"/>
                  </a:lnTo>
                  <a:lnTo>
                    <a:pt x="53" y="704"/>
                  </a:lnTo>
                  <a:lnTo>
                    <a:pt x="58" y="692"/>
                  </a:lnTo>
                  <a:lnTo>
                    <a:pt x="63" y="676"/>
                  </a:lnTo>
                  <a:lnTo>
                    <a:pt x="68" y="662"/>
                  </a:lnTo>
                  <a:lnTo>
                    <a:pt x="74" y="647"/>
                  </a:lnTo>
                  <a:lnTo>
                    <a:pt x="79" y="633"/>
                  </a:lnTo>
                  <a:lnTo>
                    <a:pt x="84" y="615"/>
                  </a:lnTo>
                  <a:lnTo>
                    <a:pt x="89" y="600"/>
                  </a:lnTo>
                  <a:lnTo>
                    <a:pt x="95" y="584"/>
                  </a:lnTo>
                  <a:lnTo>
                    <a:pt x="100" y="568"/>
                  </a:lnTo>
                  <a:lnTo>
                    <a:pt x="105" y="551"/>
                  </a:lnTo>
                  <a:lnTo>
                    <a:pt x="110" y="535"/>
                  </a:lnTo>
                  <a:lnTo>
                    <a:pt x="115" y="520"/>
                  </a:lnTo>
                  <a:lnTo>
                    <a:pt x="122" y="504"/>
                  </a:lnTo>
                  <a:lnTo>
                    <a:pt x="126" y="486"/>
                  </a:lnTo>
                  <a:lnTo>
                    <a:pt x="131" y="469"/>
                  </a:lnTo>
                  <a:lnTo>
                    <a:pt x="136" y="452"/>
                  </a:lnTo>
                  <a:lnTo>
                    <a:pt x="142" y="436"/>
                  </a:lnTo>
                  <a:lnTo>
                    <a:pt x="147" y="419"/>
                  </a:lnTo>
                  <a:lnTo>
                    <a:pt x="152" y="403"/>
                  </a:lnTo>
                  <a:lnTo>
                    <a:pt x="157" y="387"/>
                  </a:lnTo>
                  <a:lnTo>
                    <a:pt x="163" y="371"/>
                  </a:lnTo>
                  <a:lnTo>
                    <a:pt x="166" y="356"/>
                  </a:lnTo>
                  <a:lnTo>
                    <a:pt x="171" y="340"/>
                  </a:lnTo>
                  <a:lnTo>
                    <a:pt x="176" y="324"/>
                  </a:lnTo>
                  <a:lnTo>
                    <a:pt x="182" y="309"/>
                  </a:lnTo>
                  <a:lnTo>
                    <a:pt x="185" y="293"/>
                  </a:lnTo>
                  <a:lnTo>
                    <a:pt x="190" y="279"/>
                  </a:lnTo>
                  <a:lnTo>
                    <a:pt x="196" y="265"/>
                  </a:lnTo>
                  <a:lnTo>
                    <a:pt x="201" y="253"/>
                  </a:lnTo>
                  <a:lnTo>
                    <a:pt x="203" y="237"/>
                  </a:lnTo>
                  <a:lnTo>
                    <a:pt x="208" y="225"/>
                  </a:lnTo>
                  <a:lnTo>
                    <a:pt x="210" y="211"/>
                  </a:lnTo>
                  <a:lnTo>
                    <a:pt x="215" y="201"/>
                  </a:lnTo>
                  <a:lnTo>
                    <a:pt x="217" y="190"/>
                  </a:lnTo>
                  <a:lnTo>
                    <a:pt x="220" y="180"/>
                  </a:lnTo>
                  <a:lnTo>
                    <a:pt x="224" y="169"/>
                  </a:lnTo>
                  <a:lnTo>
                    <a:pt x="227" y="161"/>
                  </a:lnTo>
                  <a:lnTo>
                    <a:pt x="232" y="143"/>
                  </a:lnTo>
                  <a:lnTo>
                    <a:pt x="237" y="129"/>
                  </a:lnTo>
                  <a:lnTo>
                    <a:pt x="239" y="117"/>
                  </a:lnTo>
                  <a:lnTo>
                    <a:pt x="243" y="112"/>
                  </a:lnTo>
                  <a:lnTo>
                    <a:pt x="243" y="101"/>
                  </a:lnTo>
                  <a:lnTo>
                    <a:pt x="246" y="91"/>
                  </a:lnTo>
                  <a:lnTo>
                    <a:pt x="248" y="82"/>
                  </a:lnTo>
                  <a:lnTo>
                    <a:pt x="253" y="75"/>
                  </a:lnTo>
                  <a:lnTo>
                    <a:pt x="258" y="60"/>
                  </a:lnTo>
                  <a:lnTo>
                    <a:pt x="269" y="49"/>
                  </a:lnTo>
                  <a:lnTo>
                    <a:pt x="279" y="37"/>
                  </a:lnTo>
                  <a:lnTo>
                    <a:pt x="290" y="28"/>
                  </a:lnTo>
                  <a:lnTo>
                    <a:pt x="300" y="21"/>
                  </a:lnTo>
                  <a:lnTo>
                    <a:pt x="312" y="16"/>
                  </a:lnTo>
                  <a:lnTo>
                    <a:pt x="321" y="11"/>
                  </a:lnTo>
                  <a:lnTo>
                    <a:pt x="332" y="5"/>
                  </a:lnTo>
                  <a:lnTo>
                    <a:pt x="340" y="2"/>
                  </a:lnTo>
                  <a:lnTo>
                    <a:pt x="351" y="2"/>
                  </a:lnTo>
                  <a:lnTo>
                    <a:pt x="363" y="0"/>
                  </a:lnTo>
                  <a:lnTo>
                    <a:pt x="372" y="0"/>
                  </a:lnTo>
                  <a:lnTo>
                    <a:pt x="373" y="0"/>
                  </a:lnTo>
                  <a:lnTo>
                    <a:pt x="382" y="0"/>
                  </a:lnTo>
                  <a:lnTo>
                    <a:pt x="387" y="0"/>
                  </a:lnTo>
                  <a:lnTo>
                    <a:pt x="394" y="0"/>
                  </a:lnTo>
                  <a:lnTo>
                    <a:pt x="403" y="0"/>
                  </a:lnTo>
                  <a:lnTo>
                    <a:pt x="414" y="0"/>
                  </a:lnTo>
                  <a:lnTo>
                    <a:pt x="424" y="0"/>
                  </a:lnTo>
                  <a:lnTo>
                    <a:pt x="436" y="0"/>
                  </a:lnTo>
                  <a:lnTo>
                    <a:pt x="448" y="0"/>
                  </a:lnTo>
                  <a:lnTo>
                    <a:pt x="464" y="0"/>
                  </a:lnTo>
                  <a:lnTo>
                    <a:pt x="478" y="0"/>
                  </a:lnTo>
                  <a:lnTo>
                    <a:pt x="494" y="0"/>
                  </a:lnTo>
                  <a:lnTo>
                    <a:pt x="511" y="0"/>
                  </a:lnTo>
                  <a:lnTo>
                    <a:pt x="530" y="0"/>
                  </a:lnTo>
                  <a:lnTo>
                    <a:pt x="546" y="0"/>
                  </a:lnTo>
                  <a:lnTo>
                    <a:pt x="565" y="0"/>
                  </a:lnTo>
                  <a:lnTo>
                    <a:pt x="584" y="0"/>
                  </a:lnTo>
                  <a:lnTo>
                    <a:pt x="605" y="0"/>
                  </a:lnTo>
                  <a:lnTo>
                    <a:pt x="626" y="0"/>
                  </a:lnTo>
                  <a:lnTo>
                    <a:pt x="647" y="0"/>
                  </a:lnTo>
                  <a:lnTo>
                    <a:pt x="670" y="0"/>
                  </a:lnTo>
                  <a:lnTo>
                    <a:pt x="692" y="0"/>
                  </a:lnTo>
                  <a:lnTo>
                    <a:pt x="713" y="0"/>
                  </a:lnTo>
                  <a:lnTo>
                    <a:pt x="738" y="0"/>
                  </a:lnTo>
                  <a:lnTo>
                    <a:pt x="760" y="0"/>
                  </a:lnTo>
                  <a:lnTo>
                    <a:pt x="785" y="0"/>
                  </a:lnTo>
                  <a:lnTo>
                    <a:pt x="807" y="0"/>
                  </a:lnTo>
                  <a:lnTo>
                    <a:pt x="832" y="0"/>
                  </a:lnTo>
                  <a:lnTo>
                    <a:pt x="854" y="0"/>
                  </a:lnTo>
                  <a:lnTo>
                    <a:pt x="881" y="2"/>
                  </a:lnTo>
                  <a:lnTo>
                    <a:pt x="903" y="2"/>
                  </a:lnTo>
                  <a:lnTo>
                    <a:pt x="928" y="2"/>
                  </a:lnTo>
                  <a:lnTo>
                    <a:pt x="950" y="2"/>
                  </a:lnTo>
                  <a:lnTo>
                    <a:pt x="975" y="2"/>
                  </a:lnTo>
                  <a:lnTo>
                    <a:pt x="997" y="2"/>
                  </a:lnTo>
                  <a:lnTo>
                    <a:pt x="1020" y="2"/>
                  </a:lnTo>
                  <a:lnTo>
                    <a:pt x="1043" y="2"/>
                  </a:lnTo>
                  <a:lnTo>
                    <a:pt x="1067" y="2"/>
                  </a:lnTo>
                  <a:lnTo>
                    <a:pt x="1088" y="2"/>
                  </a:lnTo>
                  <a:lnTo>
                    <a:pt x="1109" y="2"/>
                  </a:lnTo>
                  <a:lnTo>
                    <a:pt x="1130" y="2"/>
                  </a:lnTo>
                  <a:lnTo>
                    <a:pt x="1153" y="2"/>
                  </a:lnTo>
                  <a:lnTo>
                    <a:pt x="1172" y="2"/>
                  </a:lnTo>
                  <a:lnTo>
                    <a:pt x="1193" y="2"/>
                  </a:lnTo>
                  <a:lnTo>
                    <a:pt x="1212" y="2"/>
                  </a:lnTo>
                  <a:lnTo>
                    <a:pt x="1231" y="2"/>
                  </a:lnTo>
                  <a:lnTo>
                    <a:pt x="1247" y="2"/>
                  </a:lnTo>
                  <a:lnTo>
                    <a:pt x="1264" y="2"/>
                  </a:lnTo>
                  <a:lnTo>
                    <a:pt x="1280" y="2"/>
                  </a:lnTo>
                  <a:lnTo>
                    <a:pt x="1297" y="2"/>
                  </a:lnTo>
                  <a:lnTo>
                    <a:pt x="1309" y="2"/>
                  </a:lnTo>
                  <a:lnTo>
                    <a:pt x="1323" y="2"/>
                  </a:lnTo>
                  <a:lnTo>
                    <a:pt x="1336" y="2"/>
                  </a:lnTo>
                  <a:lnTo>
                    <a:pt x="1348" y="2"/>
                  </a:lnTo>
                  <a:lnTo>
                    <a:pt x="1356" y="2"/>
                  </a:lnTo>
                  <a:lnTo>
                    <a:pt x="1367" y="2"/>
                  </a:lnTo>
                  <a:lnTo>
                    <a:pt x="1374" y="2"/>
                  </a:lnTo>
                  <a:lnTo>
                    <a:pt x="1381" y="2"/>
                  </a:lnTo>
                  <a:lnTo>
                    <a:pt x="1390" y="2"/>
                  </a:lnTo>
                  <a:lnTo>
                    <a:pt x="1395" y="4"/>
                  </a:lnTo>
                  <a:lnTo>
                    <a:pt x="1404" y="5"/>
                  </a:lnTo>
                  <a:lnTo>
                    <a:pt x="1414" y="9"/>
                  </a:lnTo>
                  <a:lnTo>
                    <a:pt x="1423" y="14"/>
                  </a:lnTo>
                  <a:lnTo>
                    <a:pt x="1431" y="19"/>
                  </a:lnTo>
                  <a:lnTo>
                    <a:pt x="1438" y="25"/>
                  </a:lnTo>
                  <a:lnTo>
                    <a:pt x="1447" y="32"/>
                  </a:lnTo>
                  <a:lnTo>
                    <a:pt x="1452" y="39"/>
                  </a:lnTo>
                  <a:lnTo>
                    <a:pt x="1459" y="46"/>
                  </a:lnTo>
                  <a:lnTo>
                    <a:pt x="1468" y="56"/>
                  </a:lnTo>
                  <a:lnTo>
                    <a:pt x="1475" y="68"/>
                  </a:lnTo>
                  <a:lnTo>
                    <a:pt x="1480" y="77"/>
                  </a:lnTo>
                  <a:lnTo>
                    <a:pt x="1484" y="84"/>
                  </a:lnTo>
                  <a:lnTo>
                    <a:pt x="1484" y="87"/>
                  </a:lnTo>
                  <a:lnTo>
                    <a:pt x="1484" y="98"/>
                  </a:lnTo>
                  <a:lnTo>
                    <a:pt x="1484" y="103"/>
                  </a:lnTo>
                  <a:lnTo>
                    <a:pt x="1484" y="114"/>
                  </a:lnTo>
                  <a:lnTo>
                    <a:pt x="1484" y="124"/>
                  </a:lnTo>
                  <a:lnTo>
                    <a:pt x="1485" y="138"/>
                  </a:lnTo>
                  <a:lnTo>
                    <a:pt x="1485" y="150"/>
                  </a:lnTo>
                  <a:lnTo>
                    <a:pt x="1485" y="166"/>
                  </a:lnTo>
                  <a:lnTo>
                    <a:pt x="1485" y="180"/>
                  </a:lnTo>
                  <a:lnTo>
                    <a:pt x="1485" y="199"/>
                  </a:lnTo>
                  <a:lnTo>
                    <a:pt x="1485" y="215"/>
                  </a:lnTo>
                  <a:lnTo>
                    <a:pt x="1487" y="234"/>
                  </a:lnTo>
                  <a:lnTo>
                    <a:pt x="1487" y="244"/>
                  </a:lnTo>
                  <a:lnTo>
                    <a:pt x="1487" y="255"/>
                  </a:lnTo>
                  <a:lnTo>
                    <a:pt x="1487" y="265"/>
                  </a:lnTo>
                  <a:lnTo>
                    <a:pt x="1489" y="276"/>
                  </a:lnTo>
                  <a:lnTo>
                    <a:pt x="1480" y="267"/>
                  </a:lnTo>
                  <a:lnTo>
                    <a:pt x="1473" y="260"/>
                  </a:lnTo>
                  <a:lnTo>
                    <a:pt x="1466" y="253"/>
                  </a:lnTo>
                  <a:lnTo>
                    <a:pt x="1459" y="248"/>
                  </a:lnTo>
                  <a:lnTo>
                    <a:pt x="1444" y="236"/>
                  </a:lnTo>
                  <a:lnTo>
                    <a:pt x="1428" y="229"/>
                  </a:lnTo>
                  <a:lnTo>
                    <a:pt x="1411" y="220"/>
                  </a:lnTo>
                  <a:lnTo>
                    <a:pt x="1393" y="215"/>
                  </a:lnTo>
                  <a:lnTo>
                    <a:pt x="1377" y="209"/>
                  </a:lnTo>
                  <a:lnTo>
                    <a:pt x="1365" y="208"/>
                  </a:lnTo>
                  <a:lnTo>
                    <a:pt x="1358" y="201"/>
                  </a:lnTo>
                  <a:lnTo>
                    <a:pt x="1351" y="194"/>
                  </a:lnTo>
                  <a:lnTo>
                    <a:pt x="1343" y="188"/>
                  </a:lnTo>
                  <a:lnTo>
                    <a:pt x="1336" y="183"/>
                  </a:lnTo>
                  <a:lnTo>
                    <a:pt x="1327" y="176"/>
                  </a:lnTo>
                  <a:lnTo>
                    <a:pt x="1318" y="169"/>
                  </a:lnTo>
                  <a:lnTo>
                    <a:pt x="1308" y="164"/>
                  </a:lnTo>
                  <a:lnTo>
                    <a:pt x="1299" y="159"/>
                  </a:lnTo>
                  <a:lnTo>
                    <a:pt x="1287" y="154"/>
                  </a:lnTo>
                  <a:lnTo>
                    <a:pt x="1276" y="148"/>
                  </a:lnTo>
                  <a:lnTo>
                    <a:pt x="1264" y="143"/>
                  </a:lnTo>
                  <a:lnTo>
                    <a:pt x="1254" y="140"/>
                  </a:lnTo>
                  <a:lnTo>
                    <a:pt x="1241" y="136"/>
                  </a:lnTo>
                  <a:lnTo>
                    <a:pt x="1231" y="134"/>
                  </a:lnTo>
                  <a:lnTo>
                    <a:pt x="1219" y="133"/>
                  </a:lnTo>
                  <a:lnTo>
                    <a:pt x="1208" y="133"/>
                  </a:lnTo>
                  <a:lnTo>
                    <a:pt x="1189" y="131"/>
                  </a:lnTo>
                  <a:lnTo>
                    <a:pt x="1175" y="134"/>
                  </a:lnTo>
                  <a:lnTo>
                    <a:pt x="1160" y="140"/>
                  </a:lnTo>
                  <a:lnTo>
                    <a:pt x="1149" y="148"/>
                  </a:lnTo>
                  <a:lnTo>
                    <a:pt x="1137" y="157"/>
                  </a:lnTo>
                  <a:lnTo>
                    <a:pt x="1128" y="168"/>
                  </a:lnTo>
                  <a:lnTo>
                    <a:pt x="1119" y="180"/>
                  </a:lnTo>
                  <a:lnTo>
                    <a:pt x="1114" y="194"/>
                  </a:lnTo>
                  <a:lnTo>
                    <a:pt x="1099" y="192"/>
                  </a:lnTo>
                  <a:lnTo>
                    <a:pt x="1086" y="195"/>
                  </a:lnTo>
                  <a:lnTo>
                    <a:pt x="1074" y="199"/>
                  </a:lnTo>
                  <a:lnTo>
                    <a:pt x="1064" y="206"/>
                  </a:lnTo>
                  <a:lnTo>
                    <a:pt x="1053" y="211"/>
                  </a:lnTo>
                  <a:lnTo>
                    <a:pt x="1046" y="220"/>
                  </a:lnTo>
                  <a:lnTo>
                    <a:pt x="1038" y="229"/>
                  </a:lnTo>
                  <a:lnTo>
                    <a:pt x="1032" y="237"/>
                  </a:lnTo>
                  <a:lnTo>
                    <a:pt x="1024" y="244"/>
                  </a:lnTo>
                  <a:lnTo>
                    <a:pt x="1017" y="251"/>
                  </a:lnTo>
                  <a:lnTo>
                    <a:pt x="1008" y="258"/>
                  </a:lnTo>
                  <a:lnTo>
                    <a:pt x="1001" y="265"/>
                  </a:lnTo>
                  <a:lnTo>
                    <a:pt x="990" y="269"/>
                  </a:lnTo>
                  <a:lnTo>
                    <a:pt x="982" y="272"/>
                  </a:lnTo>
                  <a:lnTo>
                    <a:pt x="970" y="272"/>
                  </a:lnTo>
                  <a:lnTo>
                    <a:pt x="956" y="272"/>
                  </a:lnTo>
                  <a:lnTo>
                    <a:pt x="945" y="269"/>
                  </a:lnTo>
                  <a:lnTo>
                    <a:pt x="935" y="269"/>
                  </a:lnTo>
                  <a:lnTo>
                    <a:pt x="926" y="267"/>
                  </a:lnTo>
                  <a:lnTo>
                    <a:pt x="917" y="270"/>
                  </a:lnTo>
                  <a:lnTo>
                    <a:pt x="898" y="276"/>
                  </a:lnTo>
                  <a:lnTo>
                    <a:pt x="884" y="286"/>
                  </a:lnTo>
                  <a:lnTo>
                    <a:pt x="870" y="297"/>
                  </a:lnTo>
                  <a:lnTo>
                    <a:pt x="860" y="309"/>
                  </a:lnTo>
                  <a:lnTo>
                    <a:pt x="851" y="323"/>
                  </a:lnTo>
                  <a:lnTo>
                    <a:pt x="846" y="337"/>
                  </a:lnTo>
                  <a:lnTo>
                    <a:pt x="842" y="324"/>
                  </a:lnTo>
                  <a:lnTo>
                    <a:pt x="841" y="314"/>
                  </a:lnTo>
                  <a:lnTo>
                    <a:pt x="839" y="303"/>
                  </a:lnTo>
                  <a:lnTo>
                    <a:pt x="837" y="295"/>
                  </a:lnTo>
                  <a:lnTo>
                    <a:pt x="835" y="284"/>
                  </a:lnTo>
                  <a:lnTo>
                    <a:pt x="834" y="276"/>
                  </a:lnTo>
                  <a:lnTo>
                    <a:pt x="832" y="267"/>
                  </a:lnTo>
                  <a:lnTo>
                    <a:pt x="832" y="260"/>
                  </a:lnTo>
                  <a:lnTo>
                    <a:pt x="827" y="244"/>
                  </a:lnTo>
                  <a:lnTo>
                    <a:pt x="823" y="234"/>
                  </a:lnTo>
                  <a:lnTo>
                    <a:pt x="820" y="223"/>
                  </a:lnTo>
                  <a:lnTo>
                    <a:pt x="818" y="218"/>
                  </a:lnTo>
                  <a:lnTo>
                    <a:pt x="807" y="206"/>
                  </a:lnTo>
                  <a:lnTo>
                    <a:pt x="799" y="195"/>
                  </a:lnTo>
                  <a:lnTo>
                    <a:pt x="787" y="188"/>
                  </a:lnTo>
                  <a:lnTo>
                    <a:pt x="774" y="185"/>
                  </a:lnTo>
                  <a:lnTo>
                    <a:pt x="759" y="180"/>
                  </a:lnTo>
                  <a:lnTo>
                    <a:pt x="743" y="178"/>
                  </a:lnTo>
                  <a:lnTo>
                    <a:pt x="726" y="178"/>
                  </a:lnTo>
                  <a:lnTo>
                    <a:pt x="710" y="180"/>
                  </a:lnTo>
                  <a:lnTo>
                    <a:pt x="699" y="180"/>
                  </a:lnTo>
                  <a:lnTo>
                    <a:pt x="689" y="180"/>
                  </a:lnTo>
                  <a:lnTo>
                    <a:pt x="678" y="182"/>
                  </a:lnTo>
                  <a:lnTo>
                    <a:pt x="670" y="183"/>
                  </a:lnTo>
                  <a:lnTo>
                    <a:pt x="659" y="185"/>
                  </a:lnTo>
                  <a:lnTo>
                    <a:pt x="649" y="187"/>
                  </a:lnTo>
                  <a:lnTo>
                    <a:pt x="638" y="188"/>
                  </a:lnTo>
                  <a:lnTo>
                    <a:pt x="630" y="192"/>
                  </a:lnTo>
                  <a:lnTo>
                    <a:pt x="617" y="194"/>
                  </a:lnTo>
                  <a:lnTo>
                    <a:pt x="607" y="197"/>
                  </a:lnTo>
                  <a:lnTo>
                    <a:pt x="597" y="199"/>
                  </a:lnTo>
                  <a:lnTo>
                    <a:pt x="586" y="202"/>
                  </a:lnTo>
                  <a:lnTo>
                    <a:pt x="576" y="204"/>
                  </a:lnTo>
                  <a:lnTo>
                    <a:pt x="565" y="209"/>
                  </a:lnTo>
                  <a:lnTo>
                    <a:pt x="555" y="211"/>
                  </a:lnTo>
                  <a:lnTo>
                    <a:pt x="544" y="216"/>
                  </a:lnTo>
                  <a:lnTo>
                    <a:pt x="529" y="220"/>
                  </a:lnTo>
                  <a:lnTo>
                    <a:pt x="513" y="223"/>
                  </a:lnTo>
                  <a:lnTo>
                    <a:pt x="497" y="227"/>
                  </a:lnTo>
                  <a:lnTo>
                    <a:pt x="483" y="230"/>
                  </a:lnTo>
                  <a:lnTo>
                    <a:pt x="468" y="234"/>
                  </a:lnTo>
                  <a:lnTo>
                    <a:pt x="455" y="237"/>
                  </a:lnTo>
                  <a:lnTo>
                    <a:pt x="441" y="241"/>
                  </a:lnTo>
                  <a:lnTo>
                    <a:pt x="431" y="244"/>
                  </a:lnTo>
                  <a:lnTo>
                    <a:pt x="417" y="246"/>
                  </a:lnTo>
                  <a:lnTo>
                    <a:pt x="403" y="253"/>
                  </a:lnTo>
                  <a:lnTo>
                    <a:pt x="389" y="263"/>
                  </a:lnTo>
                  <a:lnTo>
                    <a:pt x="377" y="279"/>
                  </a:lnTo>
                  <a:lnTo>
                    <a:pt x="368" y="284"/>
                  </a:lnTo>
                  <a:lnTo>
                    <a:pt x="363" y="293"/>
                  </a:lnTo>
                  <a:lnTo>
                    <a:pt x="354" y="303"/>
                  </a:lnTo>
                  <a:lnTo>
                    <a:pt x="349" y="314"/>
                  </a:lnTo>
                  <a:lnTo>
                    <a:pt x="340" y="323"/>
                  </a:lnTo>
                  <a:lnTo>
                    <a:pt x="335" y="333"/>
                  </a:lnTo>
                  <a:lnTo>
                    <a:pt x="326" y="345"/>
                  </a:lnTo>
                  <a:lnTo>
                    <a:pt x="321" y="359"/>
                  </a:lnTo>
                  <a:lnTo>
                    <a:pt x="312" y="370"/>
                  </a:lnTo>
                  <a:lnTo>
                    <a:pt x="305" y="384"/>
                  </a:lnTo>
                  <a:lnTo>
                    <a:pt x="297" y="396"/>
                  </a:lnTo>
                  <a:lnTo>
                    <a:pt x="290" y="412"/>
                  </a:lnTo>
                  <a:lnTo>
                    <a:pt x="281" y="425"/>
                  </a:lnTo>
                  <a:lnTo>
                    <a:pt x="276" y="439"/>
                  </a:lnTo>
                  <a:lnTo>
                    <a:pt x="267" y="455"/>
                  </a:lnTo>
                  <a:lnTo>
                    <a:pt x="262" y="471"/>
                  </a:lnTo>
                  <a:lnTo>
                    <a:pt x="253" y="486"/>
                  </a:lnTo>
                  <a:lnTo>
                    <a:pt x="246" y="502"/>
                  </a:lnTo>
                  <a:lnTo>
                    <a:pt x="239" y="518"/>
                  </a:lnTo>
                  <a:lnTo>
                    <a:pt x="232" y="534"/>
                  </a:lnTo>
                  <a:lnTo>
                    <a:pt x="225" y="549"/>
                  </a:lnTo>
                  <a:lnTo>
                    <a:pt x="218" y="567"/>
                  </a:lnTo>
                  <a:lnTo>
                    <a:pt x="211" y="584"/>
                  </a:lnTo>
                  <a:lnTo>
                    <a:pt x="206" y="601"/>
                  </a:lnTo>
                  <a:lnTo>
                    <a:pt x="197" y="617"/>
                  </a:lnTo>
                  <a:lnTo>
                    <a:pt x="190" y="633"/>
                  </a:lnTo>
                  <a:lnTo>
                    <a:pt x="183" y="649"/>
                  </a:lnTo>
                  <a:lnTo>
                    <a:pt x="178" y="666"/>
                  </a:lnTo>
                  <a:lnTo>
                    <a:pt x="171" y="682"/>
                  </a:lnTo>
                  <a:lnTo>
                    <a:pt x="164" y="697"/>
                  </a:lnTo>
                  <a:lnTo>
                    <a:pt x="159" y="713"/>
                  </a:lnTo>
                  <a:lnTo>
                    <a:pt x="154" y="730"/>
                  </a:lnTo>
                  <a:lnTo>
                    <a:pt x="147" y="746"/>
                  </a:lnTo>
                  <a:lnTo>
                    <a:pt x="142" y="762"/>
                  </a:lnTo>
                  <a:lnTo>
                    <a:pt x="136" y="777"/>
                  </a:lnTo>
                  <a:lnTo>
                    <a:pt x="131" y="793"/>
                  </a:lnTo>
                  <a:lnTo>
                    <a:pt x="126" y="807"/>
                  </a:lnTo>
                  <a:lnTo>
                    <a:pt x="121" y="821"/>
                  </a:lnTo>
                  <a:lnTo>
                    <a:pt x="115" y="835"/>
                  </a:lnTo>
                  <a:lnTo>
                    <a:pt x="112" y="851"/>
                  </a:lnTo>
                  <a:lnTo>
                    <a:pt x="107" y="863"/>
                  </a:lnTo>
                  <a:lnTo>
                    <a:pt x="102" y="875"/>
                  </a:lnTo>
                  <a:lnTo>
                    <a:pt x="98" y="887"/>
                  </a:lnTo>
                  <a:lnTo>
                    <a:pt x="95" y="901"/>
                  </a:lnTo>
                  <a:lnTo>
                    <a:pt x="89" y="912"/>
                  </a:lnTo>
                  <a:lnTo>
                    <a:pt x="86" y="922"/>
                  </a:lnTo>
                  <a:lnTo>
                    <a:pt x="82" y="933"/>
                  </a:lnTo>
                  <a:lnTo>
                    <a:pt x="81" y="945"/>
                  </a:lnTo>
                  <a:lnTo>
                    <a:pt x="74" y="960"/>
                  </a:lnTo>
                  <a:lnTo>
                    <a:pt x="70" y="976"/>
                  </a:lnTo>
                  <a:lnTo>
                    <a:pt x="65" y="988"/>
                  </a:lnTo>
                  <a:lnTo>
                    <a:pt x="65" y="999"/>
                  </a:lnTo>
                  <a:lnTo>
                    <a:pt x="65" y="999"/>
                  </a:lnTo>
                  <a:lnTo>
                    <a:pt x="65" y="1001"/>
                  </a:lnTo>
                  <a:lnTo>
                    <a:pt x="49" y="999"/>
                  </a:lnTo>
                  <a:lnTo>
                    <a:pt x="41" y="999"/>
                  </a:lnTo>
                  <a:lnTo>
                    <a:pt x="25" y="994"/>
                  </a:lnTo>
                  <a:lnTo>
                    <a:pt x="16" y="985"/>
                  </a:lnTo>
                  <a:close/>
                </a:path>
              </a:pathLst>
            </a:custGeom>
            <a:solidFill>
              <a:srgbClr val="A1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7" name="Freeform 1213"/>
            <p:cNvSpPr>
              <a:spLocks/>
            </p:cNvSpPr>
            <p:nvPr/>
          </p:nvSpPr>
          <p:spPr bwMode="auto">
            <a:xfrm>
              <a:off x="8180" y="3503"/>
              <a:ext cx="379" cy="399"/>
            </a:xfrm>
            <a:custGeom>
              <a:avLst/>
              <a:gdLst>
                <a:gd name="T0" fmla="*/ 756 w 758"/>
                <a:gd name="T1" fmla="*/ 615 h 798"/>
                <a:gd name="T2" fmla="*/ 756 w 758"/>
                <a:gd name="T3" fmla="*/ 702 h 798"/>
                <a:gd name="T4" fmla="*/ 749 w 758"/>
                <a:gd name="T5" fmla="*/ 767 h 798"/>
                <a:gd name="T6" fmla="*/ 728 w 758"/>
                <a:gd name="T7" fmla="*/ 798 h 798"/>
                <a:gd name="T8" fmla="*/ 711 w 758"/>
                <a:gd name="T9" fmla="*/ 746 h 798"/>
                <a:gd name="T10" fmla="*/ 709 w 758"/>
                <a:gd name="T11" fmla="*/ 699 h 798"/>
                <a:gd name="T12" fmla="*/ 707 w 758"/>
                <a:gd name="T13" fmla="*/ 643 h 798"/>
                <a:gd name="T14" fmla="*/ 707 w 758"/>
                <a:gd name="T15" fmla="*/ 582 h 798"/>
                <a:gd name="T16" fmla="*/ 706 w 758"/>
                <a:gd name="T17" fmla="*/ 516 h 798"/>
                <a:gd name="T18" fmla="*/ 704 w 758"/>
                <a:gd name="T19" fmla="*/ 448 h 798"/>
                <a:gd name="T20" fmla="*/ 702 w 758"/>
                <a:gd name="T21" fmla="*/ 380 h 798"/>
                <a:gd name="T22" fmla="*/ 699 w 758"/>
                <a:gd name="T23" fmla="*/ 312 h 798"/>
                <a:gd name="T24" fmla="*/ 699 w 758"/>
                <a:gd name="T25" fmla="*/ 251 h 798"/>
                <a:gd name="T26" fmla="*/ 695 w 758"/>
                <a:gd name="T27" fmla="*/ 194 h 798"/>
                <a:gd name="T28" fmla="*/ 694 w 758"/>
                <a:gd name="T29" fmla="*/ 131 h 798"/>
                <a:gd name="T30" fmla="*/ 687 w 758"/>
                <a:gd name="T31" fmla="*/ 79 h 798"/>
                <a:gd name="T32" fmla="*/ 631 w 758"/>
                <a:gd name="T33" fmla="*/ 33 h 798"/>
                <a:gd name="T34" fmla="*/ 565 w 758"/>
                <a:gd name="T35" fmla="*/ 28 h 798"/>
                <a:gd name="T36" fmla="*/ 514 w 758"/>
                <a:gd name="T37" fmla="*/ 37 h 798"/>
                <a:gd name="T38" fmla="*/ 460 w 758"/>
                <a:gd name="T39" fmla="*/ 47 h 798"/>
                <a:gd name="T40" fmla="*/ 409 w 758"/>
                <a:gd name="T41" fmla="*/ 63 h 798"/>
                <a:gd name="T42" fmla="*/ 336 w 758"/>
                <a:gd name="T43" fmla="*/ 91 h 798"/>
                <a:gd name="T44" fmla="*/ 296 w 758"/>
                <a:gd name="T45" fmla="*/ 131 h 798"/>
                <a:gd name="T46" fmla="*/ 268 w 758"/>
                <a:gd name="T47" fmla="*/ 183 h 798"/>
                <a:gd name="T48" fmla="*/ 239 w 758"/>
                <a:gd name="T49" fmla="*/ 235 h 798"/>
                <a:gd name="T50" fmla="*/ 211 w 758"/>
                <a:gd name="T51" fmla="*/ 302 h 798"/>
                <a:gd name="T52" fmla="*/ 181 w 758"/>
                <a:gd name="T53" fmla="*/ 371 h 798"/>
                <a:gd name="T54" fmla="*/ 150 w 758"/>
                <a:gd name="T55" fmla="*/ 445 h 798"/>
                <a:gd name="T56" fmla="*/ 120 w 758"/>
                <a:gd name="T57" fmla="*/ 516 h 798"/>
                <a:gd name="T58" fmla="*/ 94 w 758"/>
                <a:gd name="T59" fmla="*/ 587 h 798"/>
                <a:gd name="T60" fmla="*/ 68 w 758"/>
                <a:gd name="T61" fmla="*/ 655 h 798"/>
                <a:gd name="T62" fmla="*/ 45 w 758"/>
                <a:gd name="T63" fmla="*/ 718 h 798"/>
                <a:gd name="T64" fmla="*/ 24 w 758"/>
                <a:gd name="T65" fmla="*/ 769 h 798"/>
                <a:gd name="T66" fmla="*/ 0 w 758"/>
                <a:gd name="T67" fmla="*/ 797 h 798"/>
                <a:gd name="T68" fmla="*/ 21 w 758"/>
                <a:gd name="T69" fmla="*/ 723 h 798"/>
                <a:gd name="T70" fmla="*/ 45 w 758"/>
                <a:gd name="T71" fmla="*/ 652 h 798"/>
                <a:gd name="T72" fmla="*/ 71 w 758"/>
                <a:gd name="T73" fmla="*/ 577 h 798"/>
                <a:gd name="T74" fmla="*/ 99 w 758"/>
                <a:gd name="T75" fmla="*/ 500 h 798"/>
                <a:gd name="T76" fmla="*/ 129 w 758"/>
                <a:gd name="T77" fmla="*/ 425 h 798"/>
                <a:gd name="T78" fmla="*/ 158 w 758"/>
                <a:gd name="T79" fmla="*/ 356 h 798"/>
                <a:gd name="T80" fmla="*/ 186 w 758"/>
                <a:gd name="T81" fmla="*/ 288 h 798"/>
                <a:gd name="T82" fmla="*/ 216 w 758"/>
                <a:gd name="T83" fmla="*/ 227 h 798"/>
                <a:gd name="T84" fmla="*/ 244 w 758"/>
                <a:gd name="T85" fmla="*/ 171 h 798"/>
                <a:gd name="T86" fmla="*/ 273 w 758"/>
                <a:gd name="T87" fmla="*/ 127 h 798"/>
                <a:gd name="T88" fmla="*/ 314 w 758"/>
                <a:gd name="T89" fmla="*/ 79 h 798"/>
                <a:gd name="T90" fmla="*/ 369 w 758"/>
                <a:gd name="T91" fmla="*/ 59 h 798"/>
                <a:gd name="T92" fmla="*/ 443 w 758"/>
                <a:gd name="T93" fmla="*/ 40 h 798"/>
                <a:gd name="T94" fmla="*/ 514 w 758"/>
                <a:gd name="T95" fmla="*/ 21 h 798"/>
                <a:gd name="T96" fmla="*/ 587 w 758"/>
                <a:gd name="T97" fmla="*/ 4 h 798"/>
                <a:gd name="T98" fmla="*/ 664 w 758"/>
                <a:gd name="T99" fmla="*/ 4 h 798"/>
                <a:gd name="T100" fmla="*/ 706 w 758"/>
                <a:gd name="T101" fmla="*/ 37 h 798"/>
                <a:gd name="T102" fmla="*/ 721 w 758"/>
                <a:gd name="T103" fmla="*/ 99 h 798"/>
                <a:gd name="T104" fmla="*/ 730 w 758"/>
                <a:gd name="T105" fmla="*/ 176 h 798"/>
                <a:gd name="T106" fmla="*/ 737 w 758"/>
                <a:gd name="T107" fmla="*/ 234 h 798"/>
                <a:gd name="T108" fmla="*/ 741 w 758"/>
                <a:gd name="T109" fmla="*/ 302 h 798"/>
                <a:gd name="T110" fmla="*/ 746 w 758"/>
                <a:gd name="T111" fmla="*/ 354 h 798"/>
                <a:gd name="T112" fmla="*/ 749 w 758"/>
                <a:gd name="T113" fmla="*/ 406 h 798"/>
                <a:gd name="T114" fmla="*/ 751 w 758"/>
                <a:gd name="T115" fmla="*/ 458 h 798"/>
                <a:gd name="T116" fmla="*/ 753 w 758"/>
                <a:gd name="T117" fmla="*/ 509 h 798"/>
                <a:gd name="T118" fmla="*/ 758 w 758"/>
                <a:gd name="T119" fmla="*/ 56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8">
                  <a:moveTo>
                    <a:pt x="758" y="577"/>
                  </a:moveTo>
                  <a:lnTo>
                    <a:pt x="756" y="586"/>
                  </a:lnTo>
                  <a:lnTo>
                    <a:pt x="756" y="596"/>
                  </a:lnTo>
                  <a:lnTo>
                    <a:pt x="756" y="605"/>
                  </a:lnTo>
                  <a:lnTo>
                    <a:pt x="756" y="615"/>
                  </a:lnTo>
                  <a:lnTo>
                    <a:pt x="756" y="633"/>
                  </a:lnTo>
                  <a:lnTo>
                    <a:pt x="756" y="652"/>
                  </a:lnTo>
                  <a:lnTo>
                    <a:pt x="756" y="669"/>
                  </a:lnTo>
                  <a:lnTo>
                    <a:pt x="756" y="687"/>
                  </a:lnTo>
                  <a:lnTo>
                    <a:pt x="756" y="702"/>
                  </a:lnTo>
                  <a:lnTo>
                    <a:pt x="756" y="718"/>
                  </a:lnTo>
                  <a:lnTo>
                    <a:pt x="755" y="730"/>
                  </a:lnTo>
                  <a:lnTo>
                    <a:pt x="753" y="744"/>
                  </a:lnTo>
                  <a:lnTo>
                    <a:pt x="751" y="755"/>
                  </a:lnTo>
                  <a:lnTo>
                    <a:pt x="749" y="767"/>
                  </a:lnTo>
                  <a:lnTo>
                    <a:pt x="748" y="776"/>
                  </a:lnTo>
                  <a:lnTo>
                    <a:pt x="746" y="784"/>
                  </a:lnTo>
                  <a:lnTo>
                    <a:pt x="744" y="791"/>
                  </a:lnTo>
                  <a:lnTo>
                    <a:pt x="744" y="798"/>
                  </a:lnTo>
                  <a:lnTo>
                    <a:pt x="728" y="798"/>
                  </a:lnTo>
                  <a:lnTo>
                    <a:pt x="713" y="798"/>
                  </a:lnTo>
                  <a:lnTo>
                    <a:pt x="711" y="786"/>
                  </a:lnTo>
                  <a:lnTo>
                    <a:pt x="711" y="776"/>
                  </a:lnTo>
                  <a:lnTo>
                    <a:pt x="711" y="760"/>
                  </a:lnTo>
                  <a:lnTo>
                    <a:pt x="711" y="746"/>
                  </a:lnTo>
                  <a:lnTo>
                    <a:pt x="709" y="737"/>
                  </a:lnTo>
                  <a:lnTo>
                    <a:pt x="709" y="729"/>
                  </a:lnTo>
                  <a:lnTo>
                    <a:pt x="709" y="718"/>
                  </a:lnTo>
                  <a:lnTo>
                    <a:pt x="709" y="709"/>
                  </a:lnTo>
                  <a:lnTo>
                    <a:pt x="709" y="699"/>
                  </a:lnTo>
                  <a:lnTo>
                    <a:pt x="709" y="689"/>
                  </a:lnTo>
                  <a:lnTo>
                    <a:pt x="709" y="678"/>
                  </a:lnTo>
                  <a:lnTo>
                    <a:pt x="709" y="668"/>
                  </a:lnTo>
                  <a:lnTo>
                    <a:pt x="707" y="655"/>
                  </a:lnTo>
                  <a:lnTo>
                    <a:pt x="707" y="643"/>
                  </a:lnTo>
                  <a:lnTo>
                    <a:pt x="707" y="631"/>
                  </a:lnTo>
                  <a:lnTo>
                    <a:pt x="707" y="621"/>
                  </a:lnTo>
                  <a:lnTo>
                    <a:pt x="707" y="607"/>
                  </a:lnTo>
                  <a:lnTo>
                    <a:pt x="707" y="594"/>
                  </a:lnTo>
                  <a:lnTo>
                    <a:pt x="707" y="582"/>
                  </a:lnTo>
                  <a:lnTo>
                    <a:pt x="707" y="570"/>
                  </a:lnTo>
                  <a:lnTo>
                    <a:pt x="706" y="556"/>
                  </a:lnTo>
                  <a:lnTo>
                    <a:pt x="706" y="542"/>
                  </a:lnTo>
                  <a:lnTo>
                    <a:pt x="706" y="528"/>
                  </a:lnTo>
                  <a:lnTo>
                    <a:pt x="706" y="516"/>
                  </a:lnTo>
                  <a:lnTo>
                    <a:pt x="706" y="502"/>
                  </a:lnTo>
                  <a:lnTo>
                    <a:pt x="706" y="490"/>
                  </a:lnTo>
                  <a:lnTo>
                    <a:pt x="706" y="476"/>
                  </a:lnTo>
                  <a:lnTo>
                    <a:pt x="706" y="464"/>
                  </a:lnTo>
                  <a:lnTo>
                    <a:pt x="704" y="448"/>
                  </a:lnTo>
                  <a:lnTo>
                    <a:pt x="704" y="434"/>
                  </a:lnTo>
                  <a:lnTo>
                    <a:pt x="702" y="420"/>
                  </a:lnTo>
                  <a:lnTo>
                    <a:pt x="702" y="408"/>
                  </a:lnTo>
                  <a:lnTo>
                    <a:pt x="702" y="392"/>
                  </a:lnTo>
                  <a:lnTo>
                    <a:pt x="702" y="380"/>
                  </a:lnTo>
                  <a:lnTo>
                    <a:pt x="702" y="366"/>
                  </a:lnTo>
                  <a:lnTo>
                    <a:pt x="702" y="354"/>
                  </a:lnTo>
                  <a:lnTo>
                    <a:pt x="700" y="338"/>
                  </a:lnTo>
                  <a:lnTo>
                    <a:pt x="700" y="326"/>
                  </a:lnTo>
                  <a:lnTo>
                    <a:pt x="699" y="312"/>
                  </a:lnTo>
                  <a:lnTo>
                    <a:pt x="699" y="300"/>
                  </a:lnTo>
                  <a:lnTo>
                    <a:pt x="699" y="286"/>
                  </a:lnTo>
                  <a:lnTo>
                    <a:pt x="699" y="274"/>
                  </a:lnTo>
                  <a:lnTo>
                    <a:pt x="699" y="262"/>
                  </a:lnTo>
                  <a:lnTo>
                    <a:pt x="699" y="251"/>
                  </a:lnTo>
                  <a:lnTo>
                    <a:pt x="697" y="239"/>
                  </a:lnTo>
                  <a:lnTo>
                    <a:pt x="697" y="227"/>
                  </a:lnTo>
                  <a:lnTo>
                    <a:pt x="697" y="216"/>
                  </a:lnTo>
                  <a:lnTo>
                    <a:pt x="697" y="206"/>
                  </a:lnTo>
                  <a:lnTo>
                    <a:pt x="695" y="194"/>
                  </a:lnTo>
                  <a:lnTo>
                    <a:pt x="695" y="183"/>
                  </a:lnTo>
                  <a:lnTo>
                    <a:pt x="695" y="174"/>
                  </a:lnTo>
                  <a:lnTo>
                    <a:pt x="695" y="166"/>
                  </a:lnTo>
                  <a:lnTo>
                    <a:pt x="694" y="147"/>
                  </a:lnTo>
                  <a:lnTo>
                    <a:pt x="694" y="131"/>
                  </a:lnTo>
                  <a:lnTo>
                    <a:pt x="694" y="117"/>
                  </a:lnTo>
                  <a:lnTo>
                    <a:pt x="694" y="106"/>
                  </a:lnTo>
                  <a:lnTo>
                    <a:pt x="692" y="96"/>
                  </a:lnTo>
                  <a:lnTo>
                    <a:pt x="690" y="87"/>
                  </a:lnTo>
                  <a:lnTo>
                    <a:pt x="687" y="79"/>
                  </a:lnTo>
                  <a:lnTo>
                    <a:pt x="685" y="72"/>
                  </a:lnTo>
                  <a:lnTo>
                    <a:pt x="674" y="58"/>
                  </a:lnTo>
                  <a:lnTo>
                    <a:pt x="662" y="47"/>
                  </a:lnTo>
                  <a:lnTo>
                    <a:pt x="646" y="38"/>
                  </a:lnTo>
                  <a:lnTo>
                    <a:pt x="631" y="33"/>
                  </a:lnTo>
                  <a:lnTo>
                    <a:pt x="613" y="28"/>
                  </a:lnTo>
                  <a:lnTo>
                    <a:pt x="596" y="28"/>
                  </a:lnTo>
                  <a:lnTo>
                    <a:pt x="585" y="28"/>
                  </a:lnTo>
                  <a:lnTo>
                    <a:pt x="575" y="28"/>
                  </a:lnTo>
                  <a:lnTo>
                    <a:pt x="565" y="28"/>
                  </a:lnTo>
                  <a:lnTo>
                    <a:pt x="554" y="30"/>
                  </a:lnTo>
                  <a:lnTo>
                    <a:pt x="544" y="30"/>
                  </a:lnTo>
                  <a:lnTo>
                    <a:pt x="533" y="32"/>
                  </a:lnTo>
                  <a:lnTo>
                    <a:pt x="523" y="33"/>
                  </a:lnTo>
                  <a:lnTo>
                    <a:pt x="514" y="37"/>
                  </a:lnTo>
                  <a:lnTo>
                    <a:pt x="502" y="37"/>
                  </a:lnTo>
                  <a:lnTo>
                    <a:pt x="491" y="40"/>
                  </a:lnTo>
                  <a:lnTo>
                    <a:pt x="481" y="42"/>
                  </a:lnTo>
                  <a:lnTo>
                    <a:pt x="470" y="45"/>
                  </a:lnTo>
                  <a:lnTo>
                    <a:pt x="460" y="47"/>
                  </a:lnTo>
                  <a:lnTo>
                    <a:pt x="449" y="51"/>
                  </a:lnTo>
                  <a:lnTo>
                    <a:pt x="439" y="54"/>
                  </a:lnTo>
                  <a:lnTo>
                    <a:pt x="430" y="58"/>
                  </a:lnTo>
                  <a:lnTo>
                    <a:pt x="420" y="59"/>
                  </a:lnTo>
                  <a:lnTo>
                    <a:pt x="409" y="63"/>
                  </a:lnTo>
                  <a:lnTo>
                    <a:pt x="401" y="66"/>
                  </a:lnTo>
                  <a:lnTo>
                    <a:pt x="394" y="70"/>
                  </a:lnTo>
                  <a:lnTo>
                    <a:pt x="376" y="75"/>
                  </a:lnTo>
                  <a:lnTo>
                    <a:pt x="362" y="82"/>
                  </a:lnTo>
                  <a:lnTo>
                    <a:pt x="336" y="91"/>
                  </a:lnTo>
                  <a:lnTo>
                    <a:pt x="327" y="93"/>
                  </a:lnTo>
                  <a:lnTo>
                    <a:pt x="321" y="98"/>
                  </a:lnTo>
                  <a:lnTo>
                    <a:pt x="314" y="106"/>
                  </a:lnTo>
                  <a:lnTo>
                    <a:pt x="307" y="119"/>
                  </a:lnTo>
                  <a:lnTo>
                    <a:pt x="296" y="131"/>
                  </a:lnTo>
                  <a:lnTo>
                    <a:pt x="287" y="147"/>
                  </a:lnTo>
                  <a:lnTo>
                    <a:pt x="282" y="154"/>
                  </a:lnTo>
                  <a:lnTo>
                    <a:pt x="277" y="162"/>
                  </a:lnTo>
                  <a:lnTo>
                    <a:pt x="272" y="173"/>
                  </a:lnTo>
                  <a:lnTo>
                    <a:pt x="268" y="183"/>
                  </a:lnTo>
                  <a:lnTo>
                    <a:pt x="261" y="192"/>
                  </a:lnTo>
                  <a:lnTo>
                    <a:pt x="256" y="202"/>
                  </a:lnTo>
                  <a:lnTo>
                    <a:pt x="251" y="213"/>
                  </a:lnTo>
                  <a:lnTo>
                    <a:pt x="246" y="225"/>
                  </a:lnTo>
                  <a:lnTo>
                    <a:pt x="239" y="235"/>
                  </a:lnTo>
                  <a:lnTo>
                    <a:pt x="233" y="249"/>
                  </a:lnTo>
                  <a:lnTo>
                    <a:pt x="228" y="262"/>
                  </a:lnTo>
                  <a:lnTo>
                    <a:pt x="223" y="276"/>
                  </a:lnTo>
                  <a:lnTo>
                    <a:pt x="216" y="288"/>
                  </a:lnTo>
                  <a:lnTo>
                    <a:pt x="211" y="302"/>
                  </a:lnTo>
                  <a:lnTo>
                    <a:pt x="204" y="314"/>
                  </a:lnTo>
                  <a:lnTo>
                    <a:pt x="199" y="330"/>
                  </a:lnTo>
                  <a:lnTo>
                    <a:pt x="192" y="343"/>
                  </a:lnTo>
                  <a:lnTo>
                    <a:pt x="186" y="357"/>
                  </a:lnTo>
                  <a:lnTo>
                    <a:pt x="181" y="371"/>
                  </a:lnTo>
                  <a:lnTo>
                    <a:pt x="176" y="387"/>
                  </a:lnTo>
                  <a:lnTo>
                    <a:pt x="169" y="401"/>
                  </a:lnTo>
                  <a:lnTo>
                    <a:pt x="162" y="415"/>
                  </a:lnTo>
                  <a:lnTo>
                    <a:pt x="155" y="429"/>
                  </a:lnTo>
                  <a:lnTo>
                    <a:pt x="150" y="445"/>
                  </a:lnTo>
                  <a:lnTo>
                    <a:pt x="143" y="458"/>
                  </a:lnTo>
                  <a:lnTo>
                    <a:pt x="138" y="472"/>
                  </a:lnTo>
                  <a:lnTo>
                    <a:pt x="132" y="486"/>
                  </a:lnTo>
                  <a:lnTo>
                    <a:pt x="127" y="502"/>
                  </a:lnTo>
                  <a:lnTo>
                    <a:pt x="120" y="516"/>
                  </a:lnTo>
                  <a:lnTo>
                    <a:pt x="115" y="530"/>
                  </a:lnTo>
                  <a:lnTo>
                    <a:pt x="110" y="544"/>
                  </a:lnTo>
                  <a:lnTo>
                    <a:pt x="104" y="560"/>
                  </a:lnTo>
                  <a:lnTo>
                    <a:pt x="99" y="573"/>
                  </a:lnTo>
                  <a:lnTo>
                    <a:pt x="94" y="587"/>
                  </a:lnTo>
                  <a:lnTo>
                    <a:pt x="89" y="601"/>
                  </a:lnTo>
                  <a:lnTo>
                    <a:pt x="83" y="617"/>
                  </a:lnTo>
                  <a:lnTo>
                    <a:pt x="78" y="629"/>
                  </a:lnTo>
                  <a:lnTo>
                    <a:pt x="73" y="643"/>
                  </a:lnTo>
                  <a:lnTo>
                    <a:pt x="68" y="655"/>
                  </a:lnTo>
                  <a:lnTo>
                    <a:pt x="63" y="669"/>
                  </a:lnTo>
                  <a:lnTo>
                    <a:pt x="57" y="680"/>
                  </a:lnTo>
                  <a:lnTo>
                    <a:pt x="52" y="694"/>
                  </a:lnTo>
                  <a:lnTo>
                    <a:pt x="49" y="704"/>
                  </a:lnTo>
                  <a:lnTo>
                    <a:pt x="45" y="718"/>
                  </a:lnTo>
                  <a:lnTo>
                    <a:pt x="40" y="729"/>
                  </a:lnTo>
                  <a:lnTo>
                    <a:pt x="35" y="739"/>
                  </a:lnTo>
                  <a:lnTo>
                    <a:pt x="31" y="750"/>
                  </a:lnTo>
                  <a:lnTo>
                    <a:pt x="28" y="760"/>
                  </a:lnTo>
                  <a:lnTo>
                    <a:pt x="24" y="769"/>
                  </a:lnTo>
                  <a:lnTo>
                    <a:pt x="22" y="779"/>
                  </a:lnTo>
                  <a:lnTo>
                    <a:pt x="19" y="788"/>
                  </a:lnTo>
                  <a:lnTo>
                    <a:pt x="17" y="798"/>
                  </a:lnTo>
                  <a:lnTo>
                    <a:pt x="7" y="797"/>
                  </a:lnTo>
                  <a:lnTo>
                    <a:pt x="0" y="797"/>
                  </a:lnTo>
                  <a:lnTo>
                    <a:pt x="3" y="781"/>
                  </a:lnTo>
                  <a:lnTo>
                    <a:pt x="7" y="767"/>
                  </a:lnTo>
                  <a:lnTo>
                    <a:pt x="10" y="753"/>
                  </a:lnTo>
                  <a:lnTo>
                    <a:pt x="15" y="739"/>
                  </a:lnTo>
                  <a:lnTo>
                    <a:pt x="21" y="723"/>
                  </a:lnTo>
                  <a:lnTo>
                    <a:pt x="26" y="709"/>
                  </a:lnTo>
                  <a:lnTo>
                    <a:pt x="31" y="695"/>
                  </a:lnTo>
                  <a:lnTo>
                    <a:pt x="36" y="682"/>
                  </a:lnTo>
                  <a:lnTo>
                    <a:pt x="40" y="666"/>
                  </a:lnTo>
                  <a:lnTo>
                    <a:pt x="45" y="652"/>
                  </a:lnTo>
                  <a:lnTo>
                    <a:pt x="50" y="636"/>
                  </a:lnTo>
                  <a:lnTo>
                    <a:pt x="56" y="622"/>
                  </a:lnTo>
                  <a:lnTo>
                    <a:pt x="61" y="607"/>
                  </a:lnTo>
                  <a:lnTo>
                    <a:pt x="66" y="593"/>
                  </a:lnTo>
                  <a:lnTo>
                    <a:pt x="71" y="577"/>
                  </a:lnTo>
                  <a:lnTo>
                    <a:pt x="78" y="563"/>
                  </a:lnTo>
                  <a:lnTo>
                    <a:pt x="83" y="547"/>
                  </a:lnTo>
                  <a:lnTo>
                    <a:pt x="89" y="532"/>
                  </a:lnTo>
                  <a:lnTo>
                    <a:pt x="94" y="516"/>
                  </a:lnTo>
                  <a:lnTo>
                    <a:pt x="99" y="500"/>
                  </a:lnTo>
                  <a:lnTo>
                    <a:pt x="104" y="485"/>
                  </a:lnTo>
                  <a:lnTo>
                    <a:pt x="111" y="471"/>
                  </a:lnTo>
                  <a:lnTo>
                    <a:pt x="117" y="455"/>
                  </a:lnTo>
                  <a:lnTo>
                    <a:pt x="124" y="441"/>
                  </a:lnTo>
                  <a:lnTo>
                    <a:pt x="129" y="425"/>
                  </a:lnTo>
                  <a:lnTo>
                    <a:pt x="134" y="411"/>
                  </a:lnTo>
                  <a:lnTo>
                    <a:pt x="139" y="397"/>
                  </a:lnTo>
                  <a:lnTo>
                    <a:pt x="146" y="384"/>
                  </a:lnTo>
                  <a:lnTo>
                    <a:pt x="151" y="368"/>
                  </a:lnTo>
                  <a:lnTo>
                    <a:pt x="158" y="356"/>
                  </a:lnTo>
                  <a:lnTo>
                    <a:pt x="164" y="342"/>
                  </a:lnTo>
                  <a:lnTo>
                    <a:pt x="171" y="330"/>
                  </a:lnTo>
                  <a:lnTo>
                    <a:pt x="176" y="314"/>
                  </a:lnTo>
                  <a:lnTo>
                    <a:pt x="181" y="302"/>
                  </a:lnTo>
                  <a:lnTo>
                    <a:pt x="186" y="288"/>
                  </a:lnTo>
                  <a:lnTo>
                    <a:pt x="193" y="276"/>
                  </a:lnTo>
                  <a:lnTo>
                    <a:pt x="199" y="262"/>
                  </a:lnTo>
                  <a:lnTo>
                    <a:pt x="204" y="249"/>
                  </a:lnTo>
                  <a:lnTo>
                    <a:pt x="209" y="237"/>
                  </a:lnTo>
                  <a:lnTo>
                    <a:pt x="216" y="227"/>
                  </a:lnTo>
                  <a:lnTo>
                    <a:pt x="221" y="215"/>
                  </a:lnTo>
                  <a:lnTo>
                    <a:pt x="226" y="202"/>
                  </a:lnTo>
                  <a:lnTo>
                    <a:pt x="232" y="192"/>
                  </a:lnTo>
                  <a:lnTo>
                    <a:pt x="239" y="181"/>
                  </a:lnTo>
                  <a:lnTo>
                    <a:pt x="244" y="171"/>
                  </a:lnTo>
                  <a:lnTo>
                    <a:pt x="251" y="160"/>
                  </a:lnTo>
                  <a:lnTo>
                    <a:pt x="256" y="152"/>
                  </a:lnTo>
                  <a:lnTo>
                    <a:pt x="263" y="145"/>
                  </a:lnTo>
                  <a:lnTo>
                    <a:pt x="268" y="134"/>
                  </a:lnTo>
                  <a:lnTo>
                    <a:pt x="273" y="127"/>
                  </a:lnTo>
                  <a:lnTo>
                    <a:pt x="279" y="119"/>
                  </a:lnTo>
                  <a:lnTo>
                    <a:pt x="284" y="113"/>
                  </a:lnTo>
                  <a:lnTo>
                    <a:pt x="294" y="99"/>
                  </a:lnTo>
                  <a:lnTo>
                    <a:pt x="305" y="89"/>
                  </a:lnTo>
                  <a:lnTo>
                    <a:pt x="314" y="79"/>
                  </a:lnTo>
                  <a:lnTo>
                    <a:pt x="324" y="72"/>
                  </a:lnTo>
                  <a:lnTo>
                    <a:pt x="333" y="66"/>
                  </a:lnTo>
                  <a:lnTo>
                    <a:pt x="343" y="66"/>
                  </a:lnTo>
                  <a:lnTo>
                    <a:pt x="355" y="63"/>
                  </a:lnTo>
                  <a:lnTo>
                    <a:pt x="369" y="59"/>
                  </a:lnTo>
                  <a:lnTo>
                    <a:pt x="382" y="56"/>
                  </a:lnTo>
                  <a:lnTo>
                    <a:pt x="397" y="52"/>
                  </a:lnTo>
                  <a:lnTo>
                    <a:pt x="411" y="47"/>
                  </a:lnTo>
                  <a:lnTo>
                    <a:pt x="427" y="44"/>
                  </a:lnTo>
                  <a:lnTo>
                    <a:pt x="443" y="40"/>
                  </a:lnTo>
                  <a:lnTo>
                    <a:pt x="458" y="37"/>
                  </a:lnTo>
                  <a:lnTo>
                    <a:pt x="476" y="32"/>
                  </a:lnTo>
                  <a:lnTo>
                    <a:pt x="495" y="26"/>
                  </a:lnTo>
                  <a:lnTo>
                    <a:pt x="504" y="23"/>
                  </a:lnTo>
                  <a:lnTo>
                    <a:pt x="514" y="21"/>
                  </a:lnTo>
                  <a:lnTo>
                    <a:pt x="523" y="18"/>
                  </a:lnTo>
                  <a:lnTo>
                    <a:pt x="533" y="16"/>
                  </a:lnTo>
                  <a:lnTo>
                    <a:pt x="551" y="11"/>
                  </a:lnTo>
                  <a:lnTo>
                    <a:pt x="570" y="7"/>
                  </a:lnTo>
                  <a:lnTo>
                    <a:pt x="587" y="4"/>
                  </a:lnTo>
                  <a:lnTo>
                    <a:pt x="606" y="4"/>
                  </a:lnTo>
                  <a:lnTo>
                    <a:pt x="622" y="0"/>
                  </a:lnTo>
                  <a:lnTo>
                    <a:pt x="638" y="0"/>
                  </a:lnTo>
                  <a:lnTo>
                    <a:pt x="650" y="0"/>
                  </a:lnTo>
                  <a:lnTo>
                    <a:pt x="664" y="4"/>
                  </a:lnTo>
                  <a:lnTo>
                    <a:pt x="674" y="5"/>
                  </a:lnTo>
                  <a:lnTo>
                    <a:pt x="685" y="11"/>
                  </a:lnTo>
                  <a:lnTo>
                    <a:pt x="694" y="16"/>
                  </a:lnTo>
                  <a:lnTo>
                    <a:pt x="702" y="26"/>
                  </a:lnTo>
                  <a:lnTo>
                    <a:pt x="706" y="37"/>
                  </a:lnTo>
                  <a:lnTo>
                    <a:pt x="711" y="54"/>
                  </a:lnTo>
                  <a:lnTo>
                    <a:pt x="713" y="63"/>
                  </a:lnTo>
                  <a:lnTo>
                    <a:pt x="716" y="73"/>
                  </a:lnTo>
                  <a:lnTo>
                    <a:pt x="718" y="86"/>
                  </a:lnTo>
                  <a:lnTo>
                    <a:pt x="721" y="99"/>
                  </a:lnTo>
                  <a:lnTo>
                    <a:pt x="721" y="112"/>
                  </a:lnTo>
                  <a:lnTo>
                    <a:pt x="725" y="127"/>
                  </a:lnTo>
                  <a:lnTo>
                    <a:pt x="725" y="143"/>
                  </a:lnTo>
                  <a:lnTo>
                    <a:pt x="728" y="160"/>
                  </a:lnTo>
                  <a:lnTo>
                    <a:pt x="730" y="176"/>
                  </a:lnTo>
                  <a:lnTo>
                    <a:pt x="732" y="195"/>
                  </a:lnTo>
                  <a:lnTo>
                    <a:pt x="732" y="204"/>
                  </a:lnTo>
                  <a:lnTo>
                    <a:pt x="734" y="213"/>
                  </a:lnTo>
                  <a:lnTo>
                    <a:pt x="735" y="223"/>
                  </a:lnTo>
                  <a:lnTo>
                    <a:pt x="737" y="234"/>
                  </a:lnTo>
                  <a:lnTo>
                    <a:pt x="737" y="251"/>
                  </a:lnTo>
                  <a:lnTo>
                    <a:pt x="739" y="270"/>
                  </a:lnTo>
                  <a:lnTo>
                    <a:pt x="739" y="281"/>
                  </a:lnTo>
                  <a:lnTo>
                    <a:pt x="741" y="291"/>
                  </a:lnTo>
                  <a:lnTo>
                    <a:pt x="741" y="302"/>
                  </a:lnTo>
                  <a:lnTo>
                    <a:pt x="742" y="312"/>
                  </a:lnTo>
                  <a:lnTo>
                    <a:pt x="742" y="323"/>
                  </a:lnTo>
                  <a:lnTo>
                    <a:pt x="744" y="333"/>
                  </a:lnTo>
                  <a:lnTo>
                    <a:pt x="744" y="343"/>
                  </a:lnTo>
                  <a:lnTo>
                    <a:pt x="746" y="354"/>
                  </a:lnTo>
                  <a:lnTo>
                    <a:pt x="746" y="364"/>
                  </a:lnTo>
                  <a:lnTo>
                    <a:pt x="748" y="375"/>
                  </a:lnTo>
                  <a:lnTo>
                    <a:pt x="748" y="385"/>
                  </a:lnTo>
                  <a:lnTo>
                    <a:pt x="749" y="396"/>
                  </a:lnTo>
                  <a:lnTo>
                    <a:pt x="749" y="406"/>
                  </a:lnTo>
                  <a:lnTo>
                    <a:pt x="749" y="417"/>
                  </a:lnTo>
                  <a:lnTo>
                    <a:pt x="749" y="427"/>
                  </a:lnTo>
                  <a:lnTo>
                    <a:pt x="751" y="438"/>
                  </a:lnTo>
                  <a:lnTo>
                    <a:pt x="751" y="448"/>
                  </a:lnTo>
                  <a:lnTo>
                    <a:pt x="751" y="458"/>
                  </a:lnTo>
                  <a:lnTo>
                    <a:pt x="751" y="469"/>
                  </a:lnTo>
                  <a:lnTo>
                    <a:pt x="753" y="479"/>
                  </a:lnTo>
                  <a:lnTo>
                    <a:pt x="753" y="488"/>
                  </a:lnTo>
                  <a:lnTo>
                    <a:pt x="753" y="499"/>
                  </a:lnTo>
                  <a:lnTo>
                    <a:pt x="753" y="509"/>
                  </a:lnTo>
                  <a:lnTo>
                    <a:pt x="755" y="519"/>
                  </a:lnTo>
                  <a:lnTo>
                    <a:pt x="755" y="530"/>
                  </a:lnTo>
                  <a:lnTo>
                    <a:pt x="756" y="540"/>
                  </a:lnTo>
                  <a:lnTo>
                    <a:pt x="756" y="551"/>
                  </a:lnTo>
                  <a:lnTo>
                    <a:pt x="758" y="561"/>
                  </a:lnTo>
                  <a:lnTo>
                    <a:pt x="758" y="561"/>
                  </a:lnTo>
                  <a:lnTo>
                    <a:pt x="758" y="561"/>
                  </a:lnTo>
                  <a:lnTo>
                    <a:pt x="755" y="568"/>
                  </a:lnTo>
                  <a:lnTo>
                    <a:pt x="758" y="577"/>
                  </a:lnTo>
                  <a:close/>
                </a:path>
              </a:pathLst>
            </a:custGeom>
            <a:solidFill>
              <a:srgbClr val="FCE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8" name="Freeform 1214"/>
            <p:cNvSpPr>
              <a:spLocks/>
            </p:cNvSpPr>
            <p:nvPr/>
          </p:nvSpPr>
          <p:spPr bwMode="auto">
            <a:xfrm>
              <a:off x="8203" y="3531"/>
              <a:ext cx="320" cy="371"/>
            </a:xfrm>
            <a:custGeom>
              <a:avLst/>
              <a:gdLst>
                <a:gd name="T0" fmla="*/ 16 w 642"/>
                <a:gd name="T1" fmla="*/ 695 h 742"/>
                <a:gd name="T2" fmla="*/ 38 w 642"/>
                <a:gd name="T3" fmla="*/ 633 h 742"/>
                <a:gd name="T4" fmla="*/ 61 w 642"/>
                <a:gd name="T5" fmla="*/ 572 h 742"/>
                <a:gd name="T6" fmla="*/ 84 w 642"/>
                <a:gd name="T7" fmla="*/ 512 h 742"/>
                <a:gd name="T8" fmla="*/ 106 w 642"/>
                <a:gd name="T9" fmla="*/ 453 h 742"/>
                <a:gd name="T10" fmla="*/ 129 w 642"/>
                <a:gd name="T11" fmla="*/ 397 h 742"/>
                <a:gd name="T12" fmla="*/ 152 w 642"/>
                <a:gd name="T13" fmla="*/ 343 h 742"/>
                <a:gd name="T14" fmla="*/ 173 w 642"/>
                <a:gd name="T15" fmla="*/ 294 h 742"/>
                <a:gd name="T16" fmla="*/ 194 w 642"/>
                <a:gd name="T17" fmla="*/ 247 h 742"/>
                <a:gd name="T18" fmla="*/ 213 w 642"/>
                <a:gd name="T19" fmla="*/ 204 h 742"/>
                <a:gd name="T20" fmla="*/ 230 w 642"/>
                <a:gd name="T21" fmla="*/ 165 h 742"/>
                <a:gd name="T22" fmla="*/ 260 w 642"/>
                <a:gd name="T23" fmla="*/ 111 h 742"/>
                <a:gd name="T24" fmla="*/ 284 w 642"/>
                <a:gd name="T25" fmla="*/ 71 h 742"/>
                <a:gd name="T26" fmla="*/ 302 w 642"/>
                <a:gd name="T27" fmla="*/ 57 h 742"/>
                <a:gd name="T28" fmla="*/ 338 w 642"/>
                <a:gd name="T29" fmla="*/ 43 h 742"/>
                <a:gd name="T30" fmla="*/ 406 w 642"/>
                <a:gd name="T31" fmla="*/ 23 h 742"/>
                <a:gd name="T32" fmla="*/ 457 w 642"/>
                <a:gd name="T33" fmla="*/ 9 h 742"/>
                <a:gd name="T34" fmla="*/ 495 w 642"/>
                <a:gd name="T35" fmla="*/ 2 h 742"/>
                <a:gd name="T36" fmla="*/ 533 w 642"/>
                <a:gd name="T37" fmla="*/ 0 h 742"/>
                <a:gd name="T38" fmla="*/ 589 w 642"/>
                <a:gd name="T39" fmla="*/ 7 h 742"/>
                <a:gd name="T40" fmla="*/ 619 w 642"/>
                <a:gd name="T41" fmla="*/ 38 h 742"/>
                <a:gd name="T42" fmla="*/ 622 w 642"/>
                <a:gd name="T43" fmla="*/ 92 h 742"/>
                <a:gd name="T44" fmla="*/ 624 w 642"/>
                <a:gd name="T45" fmla="*/ 139 h 742"/>
                <a:gd name="T46" fmla="*/ 626 w 642"/>
                <a:gd name="T47" fmla="*/ 185 h 742"/>
                <a:gd name="T48" fmla="*/ 628 w 642"/>
                <a:gd name="T49" fmla="*/ 232 h 742"/>
                <a:gd name="T50" fmla="*/ 629 w 642"/>
                <a:gd name="T51" fmla="*/ 282 h 742"/>
                <a:gd name="T52" fmla="*/ 631 w 642"/>
                <a:gd name="T53" fmla="*/ 336 h 742"/>
                <a:gd name="T54" fmla="*/ 633 w 642"/>
                <a:gd name="T55" fmla="*/ 392 h 742"/>
                <a:gd name="T56" fmla="*/ 635 w 642"/>
                <a:gd name="T57" fmla="*/ 446 h 742"/>
                <a:gd name="T58" fmla="*/ 635 w 642"/>
                <a:gd name="T59" fmla="*/ 500 h 742"/>
                <a:gd name="T60" fmla="*/ 636 w 642"/>
                <a:gd name="T61" fmla="*/ 551 h 742"/>
                <a:gd name="T62" fmla="*/ 636 w 642"/>
                <a:gd name="T63" fmla="*/ 599 h 742"/>
                <a:gd name="T64" fmla="*/ 638 w 642"/>
                <a:gd name="T65" fmla="*/ 643 h 742"/>
                <a:gd name="T66" fmla="*/ 638 w 642"/>
                <a:gd name="T67" fmla="*/ 681 h 742"/>
                <a:gd name="T68" fmla="*/ 640 w 642"/>
                <a:gd name="T69" fmla="*/ 730 h 742"/>
                <a:gd name="T70" fmla="*/ 605 w 642"/>
                <a:gd name="T71" fmla="*/ 742 h 742"/>
                <a:gd name="T72" fmla="*/ 558 w 642"/>
                <a:gd name="T73" fmla="*/ 742 h 742"/>
                <a:gd name="T74" fmla="*/ 511 w 642"/>
                <a:gd name="T75" fmla="*/ 742 h 742"/>
                <a:gd name="T76" fmla="*/ 466 w 642"/>
                <a:gd name="T77" fmla="*/ 742 h 742"/>
                <a:gd name="T78" fmla="*/ 418 w 642"/>
                <a:gd name="T79" fmla="*/ 742 h 742"/>
                <a:gd name="T80" fmla="*/ 375 w 642"/>
                <a:gd name="T81" fmla="*/ 742 h 742"/>
                <a:gd name="T82" fmla="*/ 331 w 642"/>
                <a:gd name="T83" fmla="*/ 742 h 742"/>
                <a:gd name="T84" fmla="*/ 289 w 642"/>
                <a:gd name="T85" fmla="*/ 742 h 742"/>
                <a:gd name="T86" fmla="*/ 246 w 642"/>
                <a:gd name="T87" fmla="*/ 742 h 742"/>
                <a:gd name="T88" fmla="*/ 204 w 642"/>
                <a:gd name="T89" fmla="*/ 742 h 742"/>
                <a:gd name="T90" fmla="*/ 166 w 642"/>
                <a:gd name="T91" fmla="*/ 742 h 742"/>
                <a:gd name="T92" fmla="*/ 103 w 642"/>
                <a:gd name="T93" fmla="*/ 742 h 742"/>
                <a:gd name="T94" fmla="*/ 40 w 642"/>
                <a:gd name="T9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2" h="742">
                  <a:moveTo>
                    <a:pt x="0" y="742"/>
                  </a:moveTo>
                  <a:lnTo>
                    <a:pt x="5" y="727"/>
                  </a:lnTo>
                  <a:lnTo>
                    <a:pt x="11" y="711"/>
                  </a:lnTo>
                  <a:lnTo>
                    <a:pt x="16" y="695"/>
                  </a:lnTo>
                  <a:lnTo>
                    <a:pt x="21" y="680"/>
                  </a:lnTo>
                  <a:lnTo>
                    <a:pt x="26" y="664"/>
                  </a:lnTo>
                  <a:lnTo>
                    <a:pt x="33" y="648"/>
                  </a:lnTo>
                  <a:lnTo>
                    <a:pt x="38" y="633"/>
                  </a:lnTo>
                  <a:lnTo>
                    <a:pt x="45" y="619"/>
                  </a:lnTo>
                  <a:lnTo>
                    <a:pt x="51" y="603"/>
                  </a:lnTo>
                  <a:lnTo>
                    <a:pt x="56" y="587"/>
                  </a:lnTo>
                  <a:lnTo>
                    <a:pt x="61" y="572"/>
                  </a:lnTo>
                  <a:lnTo>
                    <a:pt x="66" y="556"/>
                  </a:lnTo>
                  <a:lnTo>
                    <a:pt x="72" y="540"/>
                  </a:lnTo>
                  <a:lnTo>
                    <a:pt x="79" y="526"/>
                  </a:lnTo>
                  <a:lnTo>
                    <a:pt x="84" y="512"/>
                  </a:lnTo>
                  <a:lnTo>
                    <a:pt x="91" y="498"/>
                  </a:lnTo>
                  <a:lnTo>
                    <a:pt x="96" y="483"/>
                  </a:lnTo>
                  <a:lnTo>
                    <a:pt x="101" y="467"/>
                  </a:lnTo>
                  <a:lnTo>
                    <a:pt x="106" y="453"/>
                  </a:lnTo>
                  <a:lnTo>
                    <a:pt x="113" y="439"/>
                  </a:lnTo>
                  <a:lnTo>
                    <a:pt x="119" y="423"/>
                  </a:lnTo>
                  <a:lnTo>
                    <a:pt x="124" y="411"/>
                  </a:lnTo>
                  <a:lnTo>
                    <a:pt x="129" y="397"/>
                  </a:lnTo>
                  <a:lnTo>
                    <a:pt x="136" y="385"/>
                  </a:lnTo>
                  <a:lnTo>
                    <a:pt x="141" y="369"/>
                  </a:lnTo>
                  <a:lnTo>
                    <a:pt x="147" y="357"/>
                  </a:lnTo>
                  <a:lnTo>
                    <a:pt x="152" y="343"/>
                  </a:lnTo>
                  <a:lnTo>
                    <a:pt x="157" y="331"/>
                  </a:lnTo>
                  <a:lnTo>
                    <a:pt x="162" y="319"/>
                  </a:lnTo>
                  <a:lnTo>
                    <a:pt x="167" y="307"/>
                  </a:lnTo>
                  <a:lnTo>
                    <a:pt x="173" y="294"/>
                  </a:lnTo>
                  <a:lnTo>
                    <a:pt x="180" y="284"/>
                  </a:lnTo>
                  <a:lnTo>
                    <a:pt x="183" y="270"/>
                  </a:lnTo>
                  <a:lnTo>
                    <a:pt x="188" y="258"/>
                  </a:lnTo>
                  <a:lnTo>
                    <a:pt x="194" y="247"/>
                  </a:lnTo>
                  <a:lnTo>
                    <a:pt x="199" y="237"/>
                  </a:lnTo>
                  <a:lnTo>
                    <a:pt x="202" y="225"/>
                  </a:lnTo>
                  <a:lnTo>
                    <a:pt x="208" y="214"/>
                  </a:lnTo>
                  <a:lnTo>
                    <a:pt x="213" y="204"/>
                  </a:lnTo>
                  <a:lnTo>
                    <a:pt x="218" y="195"/>
                  </a:lnTo>
                  <a:lnTo>
                    <a:pt x="221" y="185"/>
                  </a:lnTo>
                  <a:lnTo>
                    <a:pt x="227" y="174"/>
                  </a:lnTo>
                  <a:lnTo>
                    <a:pt x="230" y="165"/>
                  </a:lnTo>
                  <a:lnTo>
                    <a:pt x="235" y="159"/>
                  </a:lnTo>
                  <a:lnTo>
                    <a:pt x="244" y="141"/>
                  </a:lnTo>
                  <a:lnTo>
                    <a:pt x="253" y="127"/>
                  </a:lnTo>
                  <a:lnTo>
                    <a:pt x="260" y="111"/>
                  </a:lnTo>
                  <a:lnTo>
                    <a:pt x="267" y="99"/>
                  </a:lnTo>
                  <a:lnTo>
                    <a:pt x="272" y="87"/>
                  </a:lnTo>
                  <a:lnTo>
                    <a:pt x="279" y="80"/>
                  </a:lnTo>
                  <a:lnTo>
                    <a:pt x="284" y="71"/>
                  </a:lnTo>
                  <a:lnTo>
                    <a:pt x="289" y="66"/>
                  </a:lnTo>
                  <a:lnTo>
                    <a:pt x="293" y="61"/>
                  </a:lnTo>
                  <a:lnTo>
                    <a:pt x="298" y="61"/>
                  </a:lnTo>
                  <a:lnTo>
                    <a:pt x="302" y="57"/>
                  </a:lnTo>
                  <a:lnTo>
                    <a:pt x="312" y="56"/>
                  </a:lnTo>
                  <a:lnTo>
                    <a:pt x="321" y="50"/>
                  </a:lnTo>
                  <a:lnTo>
                    <a:pt x="326" y="50"/>
                  </a:lnTo>
                  <a:lnTo>
                    <a:pt x="338" y="43"/>
                  </a:lnTo>
                  <a:lnTo>
                    <a:pt x="354" y="38"/>
                  </a:lnTo>
                  <a:lnTo>
                    <a:pt x="370" y="33"/>
                  </a:lnTo>
                  <a:lnTo>
                    <a:pt x="389" y="28"/>
                  </a:lnTo>
                  <a:lnTo>
                    <a:pt x="406" y="23"/>
                  </a:lnTo>
                  <a:lnTo>
                    <a:pt x="425" y="17"/>
                  </a:lnTo>
                  <a:lnTo>
                    <a:pt x="436" y="14"/>
                  </a:lnTo>
                  <a:lnTo>
                    <a:pt x="446" y="12"/>
                  </a:lnTo>
                  <a:lnTo>
                    <a:pt x="457" y="9"/>
                  </a:lnTo>
                  <a:lnTo>
                    <a:pt x="467" y="9"/>
                  </a:lnTo>
                  <a:lnTo>
                    <a:pt x="476" y="5"/>
                  </a:lnTo>
                  <a:lnTo>
                    <a:pt x="486" y="3"/>
                  </a:lnTo>
                  <a:lnTo>
                    <a:pt x="495" y="2"/>
                  </a:lnTo>
                  <a:lnTo>
                    <a:pt x="506" y="2"/>
                  </a:lnTo>
                  <a:lnTo>
                    <a:pt x="514" y="0"/>
                  </a:lnTo>
                  <a:lnTo>
                    <a:pt x="525" y="0"/>
                  </a:lnTo>
                  <a:lnTo>
                    <a:pt x="533" y="0"/>
                  </a:lnTo>
                  <a:lnTo>
                    <a:pt x="544" y="0"/>
                  </a:lnTo>
                  <a:lnTo>
                    <a:pt x="560" y="0"/>
                  </a:lnTo>
                  <a:lnTo>
                    <a:pt x="575" y="2"/>
                  </a:lnTo>
                  <a:lnTo>
                    <a:pt x="589" y="7"/>
                  </a:lnTo>
                  <a:lnTo>
                    <a:pt x="601" y="14"/>
                  </a:lnTo>
                  <a:lnTo>
                    <a:pt x="608" y="19"/>
                  </a:lnTo>
                  <a:lnTo>
                    <a:pt x="615" y="28"/>
                  </a:lnTo>
                  <a:lnTo>
                    <a:pt x="619" y="38"/>
                  </a:lnTo>
                  <a:lnTo>
                    <a:pt x="622" y="52"/>
                  </a:lnTo>
                  <a:lnTo>
                    <a:pt x="622" y="63"/>
                  </a:lnTo>
                  <a:lnTo>
                    <a:pt x="622" y="77"/>
                  </a:lnTo>
                  <a:lnTo>
                    <a:pt x="622" y="92"/>
                  </a:lnTo>
                  <a:lnTo>
                    <a:pt x="624" y="111"/>
                  </a:lnTo>
                  <a:lnTo>
                    <a:pt x="624" y="120"/>
                  </a:lnTo>
                  <a:lnTo>
                    <a:pt x="624" y="129"/>
                  </a:lnTo>
                  <a:lnTo>
                    <a:pt x="624" y="139"/>
                  </a:lnTo>
                  <a:lnTo>
                    <a:pt x="626" y="152"/>
                  </a:lnTo>
                  <a:lnTo>
                    <a:pt x="626" y="162"/>
                  </a:lnTo>
                  <a:lnTo>
                    <a:pt x="626" y="172"/>
                  </a:lnTo>
                  <a:lnTo>
                    <a:pt x="626" y="185"/>
                  </a:lnTo>
                  <a:lnTo>
                    <a:pt x="628" y="197"/>
                  </a:lnTo>
                  <a:lnTo>
                    <a:pt x="628" y="207"/>
                  </a:lnTo>
                  <a:lnTo>
                    <a:pt x="628" y="220"/>
                  </a:lnTo>
                  <a:lnTo>
                    <a:pt x="628" y="232"/>
                  </a:lnTo>
                  <a:lnTo>
                    <a:pt x="628" y="244"/>
                  </a:lnTo>
                  <a:lnTo>
                    <a:pt x="628" y="256"/>
                  </a:lnTo>
                  <a:lnTo>
                    <a:pt x="629" y="270"/>
                  </a:lnTo>
                  <a:lnTo>
                    <a:pt x="629" y="282"/>
                  </a:lnTo>
                  <a:lnTo>
                    <a:pt x="631" y="298"/>
                  </a:lnTo>
                  <a:lnTo>
                    <a:pt x="631" y="310"/>
                  </a:lnTo>
                  <a:lnTo>
                    <a:pt x="631" y="324"/>
                  </a:lnTo>
                  <a:lnTo>
                    <a:pt x="631" y="336"/>
                  </a:lnTo>
                  <a:lnTo>
                    <a:pt x="631" y="352"/>
                  </a:lnTo>
                  <a:lnTo>
                    <a:pt x="631" y="364"/>
                  </a:lnTo>
                  <a:lnTo>
                    <a:pt x="633" y="378"/>
                  </a:lnTo>
                  <a:lnTo>
                    <a:pt x="633" y="392"/>
                  </a:lnTo>
                  <a:lnTo>
                    <a:pt x="635" y="408"/>
                  </a:lnTo>
                  <a:lnTo>
                    <a:pt x="635" y="420"/>
                  </a:lnTo>
                  <a:lnTo>
                    <a:pt x="635" y="434"/>
                  </a:lnTo>
                  <a:lnTo>
                    <a:pt x="635" y="446"/>
                  </a:lnTo>
                  <a:lnTo>
                    <a:pt x="635" y="460"/>
                  </a:lnTo>
                  <a:lnTo>
                    <a:pt x="635" y="472"/>
                  </a:lnTo>
                  <a:lnTo>
                    <a:pt x="635" y="486"/>
                  </a:lnTo>
                  <a:lnTo>
                    <a:pt x="635" y="500"/>
                  </a:lnTo>
                  <a:lnTo>
                    <a:pt x="636" y="514"/>
                  </a:lnTo>
                  <a:lnTo>
                    <a:pt x="636" y="526"/>
                  </a:lnTo>
                  <a:lnTo>
                    <a:pt x="636" y="538"/>
                  </a:lnTo>
                  <a:lnTo>
                    <a:pt x="636" y="551"/>
                  </a:lnTo>
                  <a:lnTo>
                    <a:pt x="636" y="565"/>
                  </a:lnTo>
                  <a:lnTo>
                    <a:pt x="636" y="575"/>
                  </a:lnTo>
                  <a:lnTo>
                    <a:pt x="636" y="587"/>
                  </a:lnTo>
                  <a:lnTo>
                    <a:pt x="636" y="599"/>
                  </a:lnTo>
                  <a:lnTo>
                    <a:pt x="638" y="612"/>
                  </a:lnTo>
                  <a:lnTo>
                    <a:pt x="638" y="622"/>
                  </a:lnTo>
                  <a:lnTo>
                    <a:pt x="638" y="633"/>
                  </a:lnTo>
                  <a:lnTo>
                    <a:pt x="638" y="643"/>
                  </a:lnTo>
                  <a:lnTo>
                    <a:pt x="638" y="653"/>
                  </a:lnTo>
                  <a:lnTo>
                    <a:pt x="638" y="662"/>
                  </a:lnTo>
                  <a:lnTo>
                    <a:pt x="638" y="673"/>
                  </a:lnTo>
                  <a:lnTo>
                    <a:pt x="638" y="681"/>
                  </a:lnTo>
                  <a:lnTo>
                    <a:pt x="640" y="690"/>
                  </a:lnTo>
                  <a:lnTo>
                    <a:pt x="640" y="704"/>
                  </a:lnTo>
                  <a:lnTo>
                    <a:pt x="640" y="720"/>
                  </a:lnTo>
                  <a:lnTo>
                    <a:pt x="640" y="730"/>
                  </a:lnTo>
                  <a:lnTo>
                    <a:pt x="642" y="742"/>
                  </a:lnTo>
                  <a:lnTo>
                    <a:pt x="629" y="742"/>
                  </a:lnTo>
                  <a:lnTo>
                    <a:pt x="617" y="742"/>
                  </a:lnTo>
                  <a:lnTo>
                    <a:pt x="605" y="742"/>
                  </a:lnTo>
                  <a:lnTo>
                    <a:pt x="594" y="742"/>
                  </a:lnTo>
                  <a:lnTo>
                    <a:pt x="582" y="742"/>
                  </a:lnTo>
                  <a:lnTo>
                    <a:pt x="570" y="742"/>
                  </a:lnTo>
                  <a:lnTo>
                    <a:pt x="558" y="742"/>
                  </a:lnTo>
                  <a:lnTo>
                    <a:pt x="547" y="742"/>
                  </a:lnTo>
                  <a:lnTo>
                    <a:pt x="535" y="742"/>
                  </a:lnTo>
                  <a:lnTo>
                    <a:pt x="523" y="742"/>
                  </a:lnTo>
                  <a:lnTo>
                    <a:pt x="511" y="742"/>
                  </a:lnTo>
                  <a:lnTo>
                    <a:pt x="500" y="742"/>
                  </a:lnTo>
                  <a:lnTo>
                    <a:pt x="488" y="742"/>
                  </a:lnTo>
                  <a:lnTo>
                    <a:pt x="476" y="742"/>
                  </a:lnTo>
                  <a:lnTo>
                    <a:pt x="466" y="742"/>
                  </a:lnTo>
                  <a:lnTo>
                    <a:pt x="455" y="742"/>
                  </a:lnTo>
                  <a:lnTo>
                    <a:pt x="443" y="742"/>
                  </a:lnTo>
                  <a:lnTo>
                    <a:pt x="431" y="742"/>
                  </a:lnTo>
                  <a:lnTo>
                    <a:pt x="418" y="742"/>
                  </a:lnTo>
                  <a:lnTo>
                    <a:pt x="408" y="742"/>
                  </a:lnTo>
                  <a:lnTo>
                    <a:pt x="396" y="742"/>
                  </a:lnTo>
                  <a:lnTo>
                    <a:pt x="385" y="742"/>
                  </a:lnTo>
                  <a:lnTo>
                    <a:pt x="375" y="742"/>
                  </a:lnTo>
                  <a:lnTo>
                    <a:pt x="364" y="742"/>
                  </a:lnTo>
                  <a:lnTo>
                    <a:pt x="352" y="742"/>
                  </a:lnTo>
                  <a:lnTo>
                    <a:pt x="342" y="742"/>
                  </a:lnTo>
                  <a:lnTo>
                    <a:pt x="331" y="742"/>
                  </a:lnTo>
                  <a:lnTo>
                    <a:pt x="321" y="742"/>
                  </a:lnTo>
                  <a:lnTo>
                    <a:pt x="310" y="742"/>
                  </a:lnTo>
                  <a:lnTo>
                    <a:pt x="300" y="742"/>
                  </a:lnTo>
                  <a:lnTo>
                    <a:pt x="289" y="742"/>
                  </a:lnTo>
                  <a:lnTo>
                    <a:pt x="279" y="742"/>
                  </a:lnTo>
                  <a:lnTo>
                    <a:pt x="267" y="742"/>
                  </a:lnTo>
                  <a:lnTo>
                    <a:pt x="256" y="742"/>
                  </a:lnTo>
                  <a:lnTo>
                    <a:pt x="246" y="742"/>
                  </a:lnTo>
                  <a:lnTo>
                    <a:pt x="235" y="742"/>
                  </a:lnTo>
                  <a:lnTo>
                    <a:pt x="225" y="742"/>
                  </a:lnTo>
                  <a:lnTo>
                    <a:pt x="215" y="742"/>
                  </a:lnTo>
                  <a:lnTo>
                    <a:pt x="204" y="742"/>
                  </a:lnTo>
                  <a:lnTo>
                    <a:pt x="195" y="742"/>
                  </a:lnTo>
                  <a:lnTo>
                    <a:pt x="185" y="742"/>
                  </a:lnTo>
                  <a:lnTo>
                    <a:pt x="174" y="742"/>
                  </a:lnTo>
                  <a:lnTo>
                    <a:pt x="166" y="742"/>
                  </a:lnTo>
                  <a:lnTo>
                    <a:pt x="157" y="742"/>
                  </a:lnTo>
                  <a:lnTo>
                    <a:pt x="138" y="742"/>
                  </a:lnTo>
                  <a:lnTo>
                    <a:pt x="122" y="742"/>
                  </a:lnTo>
                  <a:lnTo>
                    <a:pt x="103" y="742"/>
                  </a:lnTo>
                  <a:lnTo>
                    <a:pt x="86" y="742"/>
                  </a:lnTo>
                  <a:lnTo>
                    <a:pt x="70" y="742"/>
                  </a:lnTo>
                  <a:lnTo>
                    <a:pt x="56" y="742"/>
                  </a:lnTo>
                  <a:lnTo>
                    <a:pt x="40" y="742"/>
                  </a:lnTo>
                  <a:lnTo>
                    <a:pt x="25" y="742"/>
                  </a:lnTo>
                  <a:lnTo>
                    <a:pt x="11" y="742"/>
                  </a:lnTo>
                  <a:lnTo>
                    <a:pt x="0" y="742"/>
                  </a:lnTo>
                  <a:close/>
                </a:path>
              </a:pathLst>
            </a:custGeom>
            <a:solidFill>
              <a:srgbClr val="A1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9" name="Freeform 1215"/>
            <p:cNvSpPr>
              <a:spLocks/>
            </p:cNvSpPr>
            <p:nvPr/>
          </p:nvSpPr>
          <p:spPr bwMode="auto">
            <a:xfrm>
              <a:off x="8565" y="3799"/>
              <a:ext cx="61" cy="103"/>
            </a:xfrm>
            <a:custGeom>
              <a:avLst/>
              <a:gdLst>
                <a:gd name="T0" fmla="*/ 0 w 122"/>
                <a:gd name="T1" fmla="*/ 205 h 205"/>
                <a:gd name="T2" fmla="*/ 0 w 122"/>
                <a:gd name="T3" fmla="*/ 197 h 205"/>
                <a:gd name="T4" fmla="*/ 2 w 122"/>
                <a:gd name="T5" fmla="*/ 188 h 205"/>
                <a:gd name="T6" fmla="*/ 4 w 122"/>
                <a:gd name="T7" fmla="*/ 177 h 205"/>
                <a:gd name="T8" fmla="*/ 5 w 122"/>
                <a:gd name="T9" fmla="*/ 169 h 205"/>
                <a:gd name="T10" fmla="*/ 7 w 122"/>
                <a:gd name="T11" fmla="*/ 157 h 205"/>
                <a:gd name="T12" fmla="*/ 9 w 122"/>
                <a:gd name="T13" fmla="*/ 146 h 205"/>
                <a:gd name="T14" fmla="*/ 11 w 122"/>
                <a:gd name="T15" fmla="*/ 134 h 205"/>
                <a:gd name="T16" fmla="*/ 12 w 122"/>
                <a:gd name="T17" fmla="*/ 122 h 205"/>
                <a:gd name="T18" fmla="*/ 12 w 122"/>
                <a:gd name="T19" fmla="*/ 108 h 205"/>
                <a:gd name="T20" fmla="*/ 12 w 122"/>
                <a:gd name="T21" fmla="*/ 94 h 205"/>
                <a:gd name="T22" fmla="*/ 12 w 122"/>
                <a:gd name="T23" fmla="*/ 78 h 205"/>
                <a:gd name="T24" fmla="*/ 14 w 122"/>
                <a:gd name="T25" fmla="*/ 64 h 205"/>
                <a:gd name="T26" fmla="*/ 14 w 122"/>
                <a:gd name="T27" fmla="*/ 47 h 205"/>
                <a:gd name="T28" fmla="*/ 14 w 122"/>
                <a:gd name="T29" fmla="*/ 31 h 205"/>
                <a:gd name="T30" fmla="*/ 14 w 122"/>
                <a:gd name="T31" fmla="*/ 15 h 205"/>
                <a:gd name="T32" fmla="*/ 16 w 122"/>
                <a:gd name="T33" fmla="*/ 0 h 205"/>
                <a:gd name="T34" fmla="*/ 26 w 122"/>
                <a:gd name="T35" fmla="*/ 5 h 205"/>
                <a:gd name="T36" fmla="*/ 39 w 122"/>
                <a:gd name="T37" fmla="*/ 10 h 205"/>
                <a:gd name="T38" fmla="*/ 51 w 122"/>
                <a:gd name="T39" fmla="*/ 15 h 205"/>
                <a:gd name="T40" fmla="*/ 66 w 122"/>
                <a:gd name="T41" fmla="*/ 22 h 205"/>
                <a:gd name="T42" fmla="*/ 80 w 122"/>
                <a:gd name="T43" fmla="*/ 26 h 205"/>
                <a:gd name="T44" fmla="*/ 94 w 122"/>
                <a:gd name="T45" fmla="*/ 29 h 205"/>
                <a:gd name="T46" fmla="*/ 108 w 122"/>
                <a:gd name="T47" fmla="*/ 31 h 205"/>
                <a:gd name="T48" fmla="*/ 122 w 122"/>
                <a:gd name="T49" fmla="*/ 31 h 205"/>
                <a:gd name="T50" fmla="*/ 122 w 122"/>
                <a:gd name="T51" fmla="*/ 33 h 205"/>
                <a:gd name="T52" fmla="*/ 122 w 122"/>
                <a:gd name="T53" fmla="*/ 40 h 205"/>
                <a:gd name="T54" fmla="*/ 120 w 122"/>
                <a:gd name="T55" fmla="*/ 48 h 205"/>
                <a:gd name="T56" fmla="*/ 120 w 122"/>
                <a:gd name="T57" fmla="*/ 61 h 205"/>
                <a:gd name="T58" fmla="*/ 119 w 122"/>
                <a:gd name="T59" fmla="*/ 73 h 205"/>
                <a:gd name="T60" fmla="*/ 119 w 122"/>
                <a:gd name="T61" fmla="*/ 87 h 205"/>
                <a:gd name="T62" fmla="*/ 117 w 122"/>
                <a:gd name="T63" fmla="*/ 104 h 205"/>
                <a:gd name="T64" fmla="*/ 115 w 122"/>
                <a:gd name="T65" fmla="*/ 122 h 205"/>
                <a:gd name="T66" fmla="*/ 115 w 122"/>
                <a:gd name="T67" fmla="*/ 139 h 205"/>
                <a:gd name="T68" fmla="*/ 115 w 122"/>
                <a:gd name="T69" fmla="*/ 158 h 205"/>
                <a:gd name="T70" fmla="*/ 115 w 122"/>
                <a:gd name="T71" fmla="*/ 170 h 205"/>
                <a:gd name="T72" fmla="*/ 115 w 122"/>
                <a:gd name="T73" fmla="*/ 183 h 205"/>
                <a:gd name="T74" fmla="*/ 115 w 122"/>
                <a:gd name="T75" fmla="*/ 193 h 205"/>
                <a:gd name="T76" fmla="*/ 119 w 122"/>
                <a:gd name="T77" fmla="*/ 204 h 205"/>
                <a:gd name="T78" fmla="*/ 103 w 122"/>
                <a:gd name="T79" fmla="*/ 204 h 205"/>
                <a:gd name="T80" fmla="*/ 89 w 122"/>
                <a:gd name="T81" fmla="*/ 204 h 205"/>
                <a:gd name="T82" fmla="*/ 73 w 122"/>
                <a:gd name="T83" fmla="*/ 204 h 205"/>
                <a:gd name="T84" fmla="*/ 59 w 122"/>
                <a:gd name="T85" fmla="*/ 204 h 205"/>
                <a:gd name="T86" fmla="*/ 44 w 122"/>
                <a:gd name="T87" fmla="*/ 204 h 205"/>
                <a:gd name="T88" fmla="*/ 30 w 122"/>
                <a:gd name="T89" fmla="*/ 204 h 205"/>
                <a:gd name="T90" fmla="*/ 14 w 122"/>
                <a:gd name="T91" fmla="*/ 204 h 205"/>
                <a:gd name="T92" fmla="*/ 0 w 122"/>
                <a:gd name="T9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205">
                  <a:moveTo>
                    <a:pt x="0" y="205"/>
                  </a:moveTo>
                  <a:lnTo>
                    <a:pt x="0" y="197"/>
                  </a:lnTo>
                  <a:lnTo>
                    <a:pt x="2" y="188"/>
                  </a:lnTo>
                  <a:lnTo>
                    <a:pt x="4" y="177"/>
                  </a:lnTo>
                  <a:lnTo>
                    <a:pt x="5" y="169"/>
                  </a:lnTo>
                  <a:lnTo>
                    <a:pt x="7" y="157"/>
                  </a:lnTo>
                  <a:lnTo>
                    <a:pt x="9" y="146"/>
                  </a:lnTo>
                  <a:lnTo>
                    <a:pt x="11" y="134"/>
                  </a:lnTo>
                  <a:lnTo>
                    <a:pt x="12" y="122"/>
                  </a:lnTo>
                  <a:lnTo>
                    <a:pt x="12" y="108"/>
                  </a:lnTo>
                  <a:lnTo>
                    <a:pt x="12" y="94"/>
                  </a:lnTo>
                  <a:lnTo>
                    <a:pt x="12" y="78"/>
                  </a:lnTo>
                  <a:lnTo>
                    <a:pt x="14" y="64"/>
                  </a:lnTo>
                  <a:lnTo>
                    <a:pt x="14" y="47"/>
                  </a:lnTo>
                  <a:lnTo>
                    <a:pt x="14" y="31"/>
                  </a:lnTo>
                  <a:lnTo>
                    <a:pt x="14" y="15"/>
                  </a:lnTo>
                  <a:lnTo>
                    <a:pt x="16" y="0"/>
                  </a:lnTo>
                  <a:lnTo>
                    <a:pt x="26" y="5"/>
                  </a:lnTo>
                  <a:lnTo>
                    <a:pt x="39" y="10"/>
                  </a:lnTo>
                  <a:lnTo>
                    <a:pt x="51" y="15"/>
                  </a:lnTo>
                  <a:lnTo>
                    <a:pt x="66" y="22"/>
                  </a:lnTo>
                  <a:lnTo>
                    <a:pt x="80" y="26"/>
                  </a:lnTo>
                  <a:lnTo>
                    <a:pt x="94" y="29"/>
                  </a:lnTo>
                  <a:lnTo>
                    <a:pt x="108" y="31"/>
                  </a:lnTo>
                  <a:lnTo>
                    <a:pt x="122" y="31"/>
                  </a:lnTo>
                  <a:lnTo>
                    <a:pt x="122" y="33"/>
                  </a:lnTo>
                  <a:lnTo>
                    <a:pt x="122" y="40"/>
                  </a:lnTo>
                  <a:lnTo>
                    <a:pt x="120" y="48"/>
                  </a:lnTo>
                  <a:lnTo>
                    <a:pt x="120" y="61"/>
                  </a:lnTo>
                  <a:lnTo>
                    <a:pt x="119" y="73"/>
                  </a:lnTo>
                  <a:lnTo>
                    <a:pt x="119" y="87"/>
                  </a:lnTo>
                  <a:lnTo>
                    <a:pt x="117" y="104"/>
                  </a:lnTo>
                  <a:lnTo>
                    <a:pt x="115" y="122"/>
                  </a:lnTo>
                  <a:lnTo>
                    <a:pt x="115" y="139"/>
                  </a:lnTo>
                  <a:lnTo>
                    <a:pt x="115" y="158"/>
                  </a:lnTo>
                  <a:lnTo>
                    <a:pt x="115" y="170"/>
                  </a:lnTo>
                  <a:lnTo>
                    <a:pt x="115" y="183"/>
                  </a:lnTo>
                  <a:lnTo>
                    <a:pt x="115" y="193"/>
                  </a:lnTo>
                  <a:lnTo>
                    <a:pt x="119" y="204"/>
                  </a:lnTo>
                  <a:lnTo>
                    <a:pt x="103" y="204"/>
                  </a:lnTo>
                  <a:lnTo>
                    <a:pt x="89" y="204"/>
                  </a:lnTo>
                  <a:lnTo>
                    <a:pt x="73" y="204"/>
                  </a:lnTo>
                  <a:lnTo>
                    <a:pt x="59" y="204"/>
                  </a:lnTo>
                  <a:lnTo>
                    <a:pt x="44" y="204"/>
                  </a:lnTo>
                  <a:lnTo>
                    <a:pt x="30" y="204"/>
                  </a:lnTo>
                  <a:lnTo>
                    <a:pt x="14" y="204"/>
                  </a:lnTo>
                  <a:lnTo>
                    <a:pt x="0" y="205"/>
                  </a:lnTo>
                  <a:close/>
                </a:path>
              </a:pathLst>
            </a:custGeom>
            <a:solidFill>
              <a:srgbClr val="C7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0" name="Freeform 1216"/>
            <p:cNvSpPr>
              <a:spLocks/>
            </p:cNvSpPr>
            <p:nvPr/>
          </p:nvSpPr>
          <p:spPr bwMode="auto">
            <a:xfrm>
              <a:off x="8561" y="3480"/>
              <a:ext cx="324" cy="421"/>
            </a:xfrm>
            <a:custGeom>
              <a:avLst/>
              <a:gdLst>
                <a:gd name="T0" fmla="*/ 626 w 649"/>
                <a:gd name="T1" fmla="*/ 786 h 844"/>
                <a:gd name="T2" fmla="*/ 583 w 649"/>
                <a:gd name="T3" fmla="*/ 812 h 844"/>
                <a:gd name="T4" fmla="*/ 541 w 649"/>
                <a:gd name="T5" fmla="*/ 835 h 844"/>
                <a:gd name="T6" fmla="*/ 504 w 649"/>
                <a:gd name="T7" fmla="*/ 842 h 844"/>
                <a:gd name="T8" fmla="*/ 464 w 649"/>
                <a:gd name="T9" fmla="*/ 842 h 844"/>
                <a:gd name="T10" fmla="*/ 421 w 649"/>
                <a:gd name="T11" fmla="*/ 842 h 844"/>
                <a:gd name="T12" fmla="*/ 368 w 649"/>
                <a:gd name="T13" fmla="*/ 842 h 844"/>
                <a:gd name="T14" fmla="*/ 309 w 649"/>
                <a:gd name="T15" fmla="*/ 842 h 844"/>
                <a:gd name="T16" fmla="*/ 243 w 649"/>
                <a:gd name="T17" fmla="*/ 842 h 844"/>
                <a:gd name="T18" fmla="*/ 173 w 649"/>
                <a:gd name="T19" fmla="*/ 842 h 844"/>
                <a:gd name="T20" fmla="*/ 149 w 649"/>
                <a:gd name="T21" fmla="*/ 803 h 844"/>
                <a:gd name="T22" fmla="*/ 152 w 649"/>
                <a:gd name="T23" fmla="*/ 742 h 844"/>
                <a:gd name="T24" fmla="*/ 156 w 649"/>
                <a:gd name="T25" fmla="*/ 683 h 844"/>
                <a:gd name="T26" fmla="*/ 140 w 649"/>
                <a:gd name="T27" fmla="*/ 643 h 844"/>
                <a:gd name="T28" fmla="*/ 93 w 649"/>
                <a:gd name="T29" fmla="*/ 641 h 844"/>
                <a:gd name="T30" fmla="*/ 35 w 649"/>
                <a:gd name="T31" fmla="*/ 617 h 844"/>
                <a:gd name="T32" fmla="*/ 21 w 649"/>
                <a:gd name="T33" fmla="*/ 573 h 844"/>
                <a:gd name="T34" fmla="*/ 20 w 649"/>
                <a:gd name="T35" fmla="*/ 528 h 844"/>
                <a:gd name="T36" fmla="*/ 16 w 649"/>
                <a:gd name="T37" fmla="*/ 481 h 844"/>
                <a:gd name="T38" fmla="*/ 14 w 649"/>
                <a:gd name="T39" fmla="*/ 434 h 844"/>
                <a:gd name="T40" fmla="*/ 11 w 649"/>
                <a:gd name="T41" fmla="*/ 387 h 844"/>
                <a:gd name="T42" fmla="*/ 7 w 649"/>
                <a:gd name="T43" fmla="*/ 342 h 844"/>
                <a:gd name="T44" fmla="*/ 4 w 649"/>
                <a:gd name="T45" fmla="*/ 296 h 844"/>
                <a:gd name="T46" fmla="*/ 0 w 649"/>
                <a:gd name="T47" fmla="*/ 255 h 844"/>
                <a:gd name="T48" fmla="*/ 2 w 649"/>
                <a:gd name="T49" fmla="*/ 235 h 844"/>
                <a:gd name="T50" fmla="*/ 14 w 649"/>
                <a:gd name="T51" fmla="*/ 188 h 844"/>
                <a:gd name="T52" fmla="*/ 56 w 649"/>
                <a:gd name="T53" fmla="*/ 143 h 844"/>
                <a:gd name="T54" fmla="*/ 116 w 649"/>
                <a:gd name="T55" fmla="*/ 140 h 844"/>
                <a:gd name="T56" fmla="*/ 171 w 649"/>
                <a:gd name="T57" fmla="*/ 122 h 844"/>
                <a:gd name="T58" fmla="*/ 210 w 649"/>
                <a:gd name="T59" fmla="*/ 84 h 844"/>
                <a:gd name="T60" fmla="*/ 245 w 649"/>
                <a:gd name="T61" fmla="*/ 79 h 844"/>
                <a:gd name="T62" fmla="*/ 264 w 649"/>
                <a:gd name="T63" fmla="*/ 105 h 844"/>
                <a:gd name="T64" fmla="*/ 272 w 649"/>
                <a:gd name="T65" fmla="*/ 77 h 844"/>
                <a:gd name="T66" fmla="*/ 292 w 649"/>
                <a:gd name="T67" fmla="*/ 47 h 844"/>
                <a:gd name="T68" fmla="*/ 302 w 649"/>
                <a:gd name="T69" fmla="*/ 18 h 844"/>
                <a:gd name="T70" fmla="*/ 339 w 649"/>
                <a:gd name="T71" fmla="*/ 0 h 844"/>
                <a:gd name="T72" fmla="*/ 391 w 649"/>
                <a:gd name="T73" fmla="*/ 9 h 844"/>
                <a:gd name="T74" fmla="*/ 440 w 649"/>
                <a:gd name="T75" fmla="*/ 31 h 844"/>
                <a:gd name="T76" fmla="*/ 476 w 649"/>
                <a:gd name="T77" fmla="*/ 56 h 844"/>
                <a:gd name="T78" fmla="*/ 502 w 649"/>
                <a:gd name="T79" fmla="*/ 77 h 844"/>
                <a:gd name="T80" fmla="*/ 527 w 649"/>
                <a:gd name="T81" fmla="*/ 85 h 844"/>
                <a:gd name="T82" fmla="*/ 560 w 649"/>
                <a:gd name="T83" fmla="*/ 94 h 844"/>
                <a:gd name="T84" fmla="*/ 598 w 649"/>
                <a:gd name="T85" fmla="*/ 119 h 844"/>
                <a:gd name="T86" fmla="*/ 626 w 649"/>
                <a:gd name="T87" fmla="*/ 152 h 844"/>
                <a:gd name="T88" fmla="*/ 635 w 649"/>
                <a:gd name="T89" fmla="*/ 201 h 844"/>
                <a:gd name="T90" fmla="*/ 637 w 649"/>
                <a:gd name="T91" fmla="*/ 228 h 844"/>
                <a:gd name="T92" fmla="*/ 637 w 649"/>
                <a:gd name="T93" fmla="*/ 272 h 844"/>
                <a:gd name="T94" fmla="*/ 637 w 649"/>
                <a:gd name="T95" fmla="*/ 316 h 844"/>
                <a:gd name="T96" fmla="*/ 638 w 649"/>
                <a:gd name="T97" fmla="*/ 361 h 844"/>
                <a:gd name="T98" fmla="*/ 640 w 649"/>
                <a:gd name="T99" fmla="*/ 406 h 844"/>
                <a:gd name="T100" fmla="*/ 640 w 649"/>
                <a:gd name="T101" fmla="*/ 448 h 844"/>
                <a:gd name="T102" fmla="*/ 640 w 649"/>
                <a:gd name="T103" fmla="*/ 492 h 844"/>
                <a:gd name="T104" fmla="*/ 642 w 649"/>
                <a:gd name="T105" fmla="*/ 532 h 844"/>
                <a:gd name="T106" fmla="*/ 644 w 649"/>
                <a:gd name="T107" fmla="*/ 587 h 844"/>
                <a:gd name="T108" fmla="*/ 645 w 649"/>
                <a:gd name="T109" fmla="*/ 650 h 844"/>
                <a:gd name="T110" fmla="*/ 647 w 649"/>
                <a:gd name="T111" fmla="*/ 697 h 844"/>
                <a:gd name="T112" fmla="*/ 649 w 649"/>
                <a:gd name="T113" fmla="*/ 72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9" h="844">
                  <a:moveTo>
                    <a:pt x="649" y="763"/>
                  </a:moveTo>
                  <a:lnTo>
                    <a:pt x="645" y="769"/>
                  </a:lnTo>
                  <a:lnTo>
                    <a:pt x="638" y="777"/>
                  </a:lnTo>
                  <a:lnTo>
                    <a:pt x="626" y="786"/>
                  </a:lnTo>
                  <a:lnTo>
                    <a:pt x="612" y="797"/>
                  </a:lnTo>
                  <a:lnTo>
                    <a:pt x="602" y="802"/>
                  </a:lnTo>
                  <a:lnTo>
                    <a:pt x="593" y="807"/>
                  </a:lnTo>
                  <a:lnTo>
                    <a:pt x="583" y="812"/>
                  </a:lnTo>
                  <a:lnTo>
                    <a:pt x="574" y="819"/>
                  </a:lnTo>
                  <a:lnTo>
                    <a:pt x="562" y="824"/>
                  </a:lnTo>
                  <a:lnTo>
                    <a:pt x="551" y="830"/>
                  </a:lnTo>
                  <a:lnTo>
                    <a:pt x="541" y="835"/>
                  </a:lnTo>
                  <a:lnTo>
                    <a:pt x="530" y="842"/>
                  </a:lnTo>
                  <a:lnTo>
                    <a:pt x="523" y="842"/>
                  </a:lnTo>
                  <a:lnTo>
                    <a:pt x="516" y="842"/>
                  </a:lnTo>
                  <a:lnTo>
                    <a:pt x="504" y="842"/>
                  </a:lnTo>
                  <a:lnTo>
                    <a:pt x="492" y="842"/>
                  </a:lnTo>
                  <a:lnTo>
                    <a:pt x="483" y="842"/>
                  </a:lnTo>
                  <a:lnTo>
                    <a:pt x="475" y="842"/>
                  </a:lnTo>
                  <a:lnTo>
                    <a:pt x="464" y="842"/>
                  </a:lnTo>
                  <a:lnTo>
                    <a:pt x="455" y="842"/>
                  </a:lnTo>
                  <a:lnTo>
                    <a:pt x="443" y="842"/>
                  </a:lnTo>
                  <a:lnTo>
                    <a:pt x="433" y="842"/>
                  </a:lnTo>
                  <a:lnTo>
                    <a:pt x="421" y="842"/>
                  </a:lnTo>
                  <a:lnTo>
                    <a:pt x="410" y="842"/>
                  </a:lnTo>
                  <a:lnTo>
                    <a:pt x="396" y="842"/>
                  </a:lnTo>
                  <a:lnTo>
                    <a:pt x="382" y="842"/>
                  </a:lnTo>
                  <a:lnTo>
                    <a:pt x="368" y="842"/>
                  </a:lnTo>
                  <a:lnTo>
                    <a:pt x="354" y="842"/>
                  </a:lnTo>
                  <a:lnTo>
                    <a:pt x="339" y="842"/>
                  </a:lnTo>
                  <a:lnTo>
                    <a:pt x="325" y="842"/>
                  </a:lnTo>
                  <a:lnTo>
                    <a:pt x="309" y="842"/>
                  </a:lnTo>
                  <a:lnTo>
                    <a:pt x="295" y="842"/>
                  </a:lnTo>
                  <a:lnTo>
                    <a:pt x="278" y="842"/>
                  </a:lnTo>
                  <a:lnTo>
                    <a:pt x="260" y="842"/>
                  </a:lnTo>
                  <a:lnTo>
                    <a:pt x="243" y="842"/>
                  </a:lnTo>
                  <a:lnTo>
                    <a:pt x="227" y="842"/>
                  </a:lnTo>
                  <a:lnTo>
                    <a:pt x="208" y="842"/>
                  </a:lnTo>
                  <a:lnTo>
                    <a:pt x="190" y="842"/>
                  </a:lnTo>
                  <a:lnTo>
                    <a:pt x="173" y="842"/>
                  </a:lnTo>
                  <a:lnTo>
                    <a:pt x="156" y="844"/>
                  </a:lnTo>
                  <a:lnTo>
                    <a:pt x="150" y="831"/>
                  </a:lnTo>
                  <a:lnTo>
                    <a:pt x="149" y="819"/>
                  </a:lnTo>
                  <a:lnTo>
                    <a:pt x="149" y="803"/>
                  </a:lnTo>
                  <a:lnTo>
                    <a:pt x="149" y="790"/>
                  </a:lnTo>
                  <a:lnTo>
                    <a:pt x="149" y="774"/>
                  </a:lnTo>
                  <a:lnTo>
                    <a:pt x="150" y="758"/>
                  </a:lnTo>
                  <a:lnTo>
                    <a:pt x="152" y="742"/>
                  </a:lnTo>
                  <a:lnTo>
                    <a:pt x="154" y="729"/>
                  </a:lnTo>
                  <a:lnTo>
                    <a:pt x="154" y="711"/>
                  </a:lnTo>
                  <a:lnTo>
                    <a:pt x="156" y="695"/>
                  </a:lnTo>
                  <a:lnTo>
                    <a:pt x="156" y="683"/>
                  </a:lnTo>
                  <a:lnTo>
                    <a:pt x="157" y="673"/>
                  </a:lnTo>
                  <a:lnTo>
                    <a:pt x="154" y="657"/>
                  </a:lnTo>
                  <a:lnTo>
                    <a:pt x="147" y="647"/>
                  </a:lnTo>
                  <a:lnTo>
                    <a:pt x="140" y="643"/>
                  </a:lnTo>
                  <a:lnTo>
                    <a:pt x="128" y="645"/>
                  </a:lnTo>
                  <a:lnTo>
                    <a:pt x="117" y="645"/>
                  </a:lnTo>
                  <a:lnTo>
                    <a:pt x="107" y="645"/>
                  </a:lnTo>
                  <a:lnTo>
                    <a:pt x="93" y="641"/>
                  </a:lnTo>
                  <a:lnTo>
                    <a:pt x="81" y="638"/>
                  </a:lnTo>
                  <a:lnTo>
                    <a:pt x="65" y="631"/>
                  </a:lnTo>
                  <a:lnTo>
                    <a:pt x="51" y="624"/>
                  </a:lnTo>
                  <a:lnTo>
                    <a:pt x="35" y="617"/>
                  </a:lnTo>
                  <a:lnTo>
                    <a:pt x="23" y="610"/>
                  </a:lnTo>
                  <a:lnTo>
                    <a:pt x="21" y="598"/>
                  </a:lnTo>
                  <a:lnTo>
                    <a:pt x="21" y="586"/>
                  </a:lnTo>
                  <a:lnTo>
                    <a:pt x="21" y="573"/>
                  </a:lnTo>
                  <a:lnTo>
                    <a:pt x="21" y="563"/>
                  </a:lnTo>
                  <a:lnTo>
                    <a:pt x="20" y="551"/>
                  </a:lnTo>
                  <a:lnTo>
                    <a:pt x="20" y="540"/>
                  </a:lnTo>
                  <a:lnTo>
                    <a:pt x="20" y="528"/>
                  </a:lnTo>
                  <a:lnTo>
                    <a:pt x="20" y="518"/>
                  </a:lnTo>
                  <a:lnTo>
                    <a:pt x="18" y="505"/>
                  </a:lnTo>
                  <a:lnTo>
                    <a:pt x="18" y="493"/>
                  </a:lnTo>
                  <a:lnTo>
                    <a:pt x="16" y="481"/>
                  </a:lnTo>
                  <a:lnTo>
                    <a:pt x="16" y="471"/>
                  </a:lnTo>
                  <a:lnTo>
                    <a:pt x="14" y="458"/>
                  </a:lnTo>
                  <a:lnTo>
                    <a:pt x="14" y="446"/>
                  </a:lnTo>
                  <a:lnTo>
                    <a:pt x="14" y="434"/>
                  </a:lnTo>
                  <a:lnTo>
                    <a:pt x="14" y="424"/>
                  </a:lnTo>
                  <a:lnTo>
                    <a:pt x="13" y="411"/>
                  </a:lnTo>
                  <a:lnTo>
                    <a:pt x="11" y="399"/>
                  </a:lnTo>
                  <a:lnTo>
                    <a:pt x="11" y="387"/>
                  </a:lnTo>
                  <a:lnTo>
                    <a:pt x="11" y="377"/>
                  </a:lnTo>
                  <a:lnTo>
                    <a:pt x="9" y="364"/>
                  </a:lnTo>
                  <a:lnTo>
                    <a:pt x="7" y="352"/>
                  </a:lnTo>
                  <a:lnTo>
                    <a:pt x="7" y="342"/>
                  </a:lnTo>
                  <a:lnTo>
                    <a:pt x="7" y="331"/>
                  </a:lnTo>
                  <a:lnTo>
                    <a:pt x="6" y="319"/>
                  </a:lnTo>
                  <a:lnTo>
                    <a:pt x="4" y="309"/>
                  </a:lnTo>
                  <a:lnTo>
                    <a:pt x="4" y="296"/>
                  </a:lnTo>
                  <a:lnTo>
                    <a:pt x="4" y="286"/>
                  </a:lnTo>
                  <a:lnTo>
                    <a:pt x="2" y="275"/>
                  </a:lnTo>
                  <a:lnTo>
                    <a:pt x="0" y="265"/>
                  </a:lnTo>
                  <a:lnTo>
                    <a:pt x="0" y="255"/>
                  </a:lnTo>
                  <a:lnTo>
                    <a:pt x="0" y="246"/>
                  </a:lnTo>
                  <a:lnTo>
                    <a:pt x="0" y="242"/>
                  </a:lnTo>
                  <a:lnTo>
                    <a:pt x="2" y="239"/>
                  </a:lnTo>
                  <a:lnTo>
                    <a:pt x="2" y="235"/>
                  </a:lnTo>
                  <a:lnTo>
                    <a:pt x="2" y="228"/>
                  </a:lnTo>
                  <a:lnTo>
                    <a:pt x="4" y="216"/>
                  </a:lnTo>
                  <a:lnTo>
                    <a:pt x="9" y="204"/>
                  </a:lnTo>
                  <a:lnTo>
                    <a:pt x="14" y="188"/>
                  </a:lnTo>
                  <a:lnTo>
                    <a:pt x="21" y="174"/>
                  </a:lnTo>
                  <a:lnTo>
                    <a:pt x="32" y="159"/>
                  </a:lnTo>
                  <a:lnTo>
                    <a:pt x="46" y="150"/>
                  </a:lnTo>
                  <a:lnTo>
                    <a:pt x="56" y="143"/>
                  </a:lnTo>
                  <a:lnTo>
                    <a:pt x="68" y="140"/>
                  </a:lnTo>
                  <a:lnTo>
                    <a:pt x="82" y="138"/>
                  </a:lnTo>
                  <a:lnTo>
                    <a:pt x="98" y="140"/>
                  </a:lnTo>
                  <a:lnTo>
                    <a:pt x="116" y="140"/>
                  </a:lnTo>
                  <a:lnTo>
                    <a:pt x="133" y="140"/>
                  </a:lnTo>
                  <a:lnTo>
                    <a:pt x="147" y="134"/>
                  </a:lnTo>
                  <a:lnTo>
                    <a:pt x="161" y="131"/>
                  </a:lnTo>
                  <a:lnTo>
                    <a:pt x="171" y="122"/>
                  </a:lnTo>
                  <a:lnTo>
                    <a:pt x="182" y="115"/>
                  </a:lnTo>
                  <a:lnTo>
                    <a:pt x="190" y="106"/>
                  </a:lnTo>
                  <a:lnTo>
                    <a:pt x="199" y="98"/>
                  </a:lnTo>
                  <a:lnTo>
                    <a:pt x="210" y="84"/>
                  </a:lnTo>
                  <a:lnTo>
                    <a:pt x="222" y="75"/>
                  </a:lnTo>
                  <a:lnTo>
                    <a:pt x="232" y="66"/>
                  </a:lnTo>
                  <a:lnTo>
                    <a:pt x="250" y="65"/>
                  </a:lnTo>
                  <a:lnTo>
                    <a:pt x="245" y="79"/>
                  </a:lnTo>
                  <a:lnTo>
                    <a:pt x="243" y="94"/>
                  </a:lnTo>
                  <a:lnTo>
                    <a:pt x="246" y="103"/>
                  </a:lnTo>
                  <a:lnTo>
                    <a:pt x="255" y="108"/>
                  </a:lnTo>
                  <a:lnTo>
                    <a:pt x="264" y="105"/>
                  </a:lnTo>
                  <a:lnTo>
                    <a:pt x="269" y="98"/>
                  </a:lnTo>
                  <a:lnTo>
                    <a:pt x="269" y="92"/>
                  </a:lnTo>
                  <a:lnTo>
                    <a:pt x="271" y="87"/>
                  </a:lnTo>
                  <a:lnTo>
                    <a:pt x="272" y="77"/>
                  </a:lnTo>
                  <a:lnTo>
                    <a:pt x="278" y="66"/>
                  </a:lnTo>
                  <a:lnTo>
                    <a:pt x="286" y="65"/>
                  </a:lnTo>
                  <a:lnTo>
                    <a:pt x="292" y="58"/>
                  </a:lnTo>
                  <a:lnTo>
                    <a:pt x="292" y="47"/>
                  </a:lnTo>
                  <a:lnTo>
                    <a:pt x="286" y="44"/>
                  </a:lnTo>
                  <a:lnTo>
                    <a:pt x="292" y="33"/>
                  </a:lnTo>
                  <a:lnTo>
                    <a:pt x="297" y="26"/>
                  </a:lnTo>
                  <a:lnTo>
                    <a:pt x="302" y="18"/>
                  </a:lnTo>
                  <a:lnTo>
                    <a:pt x="311" y="12"/>
                  </a:lnTo>
                  <a:lnTo>
                    <a:pt x="319" y="7"/>
                  </a:lnTo>
                  <a:lnTo>
                    <a:pt x="328" y="4"/>
                  </a:lnTo>
                  <a:lnTo>
                    <a:pt x="339" y="0"/>
                  </a:lnTo>
                  <a:lnTo>
                    <a:pt x="353" y="2"/>
                  </a:lnTo>
                  <a:lnTo>
                    <a:pt x="365" y="2"/>
                  </a:lnTo>
                  <a:lnTo>
                    <a:pt x="379" y="5"/>
                  </a:lnTo>
                  <a:lnTo>
                    <a:pt x="391" y="9"/>
                  </a:lnTo>
                  <a:lnTo>
                    <a:pt x="405" y="14"/>
                  </a:lnTo>
                  <a:lnTo>
                    <a:pt x="417" y="19"/>
                  </a:lnTo>
                  <a:lnTo>
                    <a:pt x="429" y="25"/>
                  </a:lnTo>
                  <a:lnTo>
                    <a:pt x="440" y="31"/>
                  </a:lnTo>
                  <a:lnTo>
                    <a:pt x="452" y="38"/>
                  </a:lnTo>
                  <a:lnTo>
                    <a:pt x="461" y="44"/>
                  </a:lnTo>
                  <a:lnTo>
                    <a:pt x="469" y="51"/>
                  </a:lnTo>
                  <a:lnTo>
                    <a:pt x="476" y="56"/>
                  </a:lnTo>
                  <a:lnTo>
                    <a:pt x="485" y="63"/>
                  </a:lnTo>
                  <a:lnTo>
                    <a:pt x="496" y="73"/>
                  </a:lnTo>
                  <a:lnTo>
                    <a:pt x="501" y="82"/>
                  </a:lnTo>
                  <a:lnTo>
                    <a:pt x="502" y="77"/>
                  </a:lnTo>
                  <a:lnTo>
                    <a:pt x="504" y="85"/>
                  </a:lnTo>
                  <a:lnTo>
                    <a:pt x="513" y="92"/>
                  </a:lnTo>
                  <a:lnTo>
                    <a:pt x="522" y="91"/>
                  </a:lnTo>
                  <a:lnTo>
                    <a:pt x="527" y="85"/>
                  </a:lnTo>
                  <a:lnTo>
                    <a:pt x="527" y="84"/>
                  </a:lnTo>
                  <a:lnTo>
                    <a:pt x="527" y="82"/>
                  </a:lnTo>
                  <a:lnTo>
                    <a:pt x="541" y="85"/>
                  </a:lnTo>
                  <a:lnTo>
                    <a:pt x="560" y="94"/>
                  </a:lnTo>
                  <a:lnTo>
                    <a:pt x="569" y="99"/>
                  </a:lnTo>
                  <a:lnTo>
                    <a:pt x="579" y="105"/>
                  </a:lnTo>
                  <a:lnTo>
                    <a:pt x="588" y="110"/>
                  </a:lnTo>
                  <a:lnTo>
                    <a:pt x="598" y="119"/>
                  </a:lnTo>
                  <a:lnTo>
                    <a:pt x="605" y="124"/>
                  </a:lnTo>
                  <a:lnTo>
                    <a:pt x="612" y="133"/>
                  </a:lnTo>
                  <a:lnTo>
                    <a:pt x="619" y="141"/>
                  </a:lnTo>
                  <a:lnTo>
                    <a:pt x="626" y="152"/>
                  </a:lnTo>
                  <a:lnTo>
                    <a:pt x="630" y="162"/>
                  </a:lnTo>
                  <a:lnTo>
                    <a:pt x="633" y="173"/>
                  </a:lnTo>
                  <a:lnTo>
                    <a:pt x="633" y="185"/>
                  </a:lnTo>
                  <a:lnTo>
                    <a:pt x="635" y="201"/>
                  </a:lnTo>
                  <a:lnTo>
                    <a:pt x="635" y="204"/>
                  </a:lnTo>
                  <a:lnTo>
                    <a:pt x="637" y="207"/>
                  </a:lnTo>
                  <a:lnTo>
                    <a:pt x="637" y="218"/>
                  </a:lnTo>
                  <a:lnTo>
                    <a:pt x="637" y="228"/>
                  </a:lnTo>
                  <a:lnTo>
                    <a:pt x="637" y="239"/>
                  </a:lnTo>
                  <a:lnTo>
                    <a:pt x="637" y="249"/>
                  </a:lnTo>
                  <a:lnTo>
                    <a:pt x="637" y="260"/>
                  </a:lnTo>
                  <a:lnTo>
                    <a:pt x="637" y="272"/>
                  </a:lnTo>
                  <a:lnTo>
                    <a:pt x="637" y="282"/>
                  </a:lnTo>
                  <a:lnTo>
                    <a:pt x="637" y="295"/>
                  </a:lnTo>
                  <a:lnTo>
                    <a:pt x="637" y="305"/>
                  </a:lnTo>
                  <a:lnTo>
                    <a:pt x="637" y="316"/>
                  </a:lnTo>
                  <a:lnTo>
                    <a:pt x="637" y="328"/>
                  </a:lnTo>
                  <a:lnTo>
                    <a:pt x="638" y="340"/>
                  </a:lnTo>
                  <a:lnTo>
                    <a:pt x="638" y="350"/>
                  </a:lnTo>
                  <a:lnTo>
                    <a:pt x="638" y="361"/>
                  </a:lnTo>
                  <a:lnTo>
                    <a:pt x="638" y="373"/>
                  </a:lnTo>
                  <a:lnTo>
                    <a:pt x="640" y="385"/>
                  </a:lnTo>
                  <a:lnTo>
                    <a:pt x="640" y="396"/>
                  </a:lnTo>
                  <a:lnTo>
                    <a:pt x="640" y="406"/>
                  </a:lnTo>
                  <a:lnTo>
                    <a:pt x="640" y="417"/>
                  </a:lnTo>
                  <a:lnTo>
                    <a:pt x="640" y="427"/>
                  </a:lnTo>
                  <a:lnTo>
                    <a:pt x="640" y="438"/>
                  </a:lnTo>
                  <a:lnTo>
                    <a:pt x="640" y="448"/>
                  </a:lnTo>
                  <a:lnTo>
                    <a:pt x="640" y="458"/>
                  </a:lnTo>
                  <a:lnTo>
                    <a:pt x="640" y="471"/>
                  </a:lnTo>
                  <a:lnTo>
                    <a:pt x="640" y="481"/>
                  </a:lnTo>
                  <a:lnTo>
                    <a:pt x="640" y="492"/>
                  </a:lnTo>
                  <a:lnTo>
                    <a:pt x="640" y="502"/>
                  </a:lnTo>
                  <a:lnTo>
                    <a:pt x="642" y="512"/>
                  </a:lnTo>
                  <a:lnTo>
                    <a:pt x="642" y="521"/>
                  </a:lnTo>
                  <a:lnTo>
                    <a:pt x="642" y="532"/>
                  </a:lnTo>
                  <a:lnTo>
                    <a:pt x="642" y="542"/>
                  </a:lnTo>
                  <a:lnTo>
                    <a:pt x="644" y="553"/>
                  </a:lnTo>
                  <a:lnTo>
                    <a:pt x="644" y="570"/>
                  </a:lnTo>
                  <a:lnTo>
                    <a:pt x="644" y="587"/>
                  </a:lnTo>
                  <a:lnTo>
                    <a:pt x="644" y="605"/>
                  </a:lnTo>
                  <a:lnTo>
                    <a:pt x="645" y="622"/>
                  </a:lnTo>
                  <a:lnTo>
                    <a:pt x="645" y="636"/>
                  </a:lnTo>
                  <a:lnTo>
                    <a:pt x="645" y="650"/>
                  </a:lnTo>
                  <a:lnTo>
                    <a:pt x="645" y="662"/>
                  </a:lnTo>
                  <a:lnTo>
                    <a:pt x="647" y="676"/>
                  </a:lnTo>
                  <a:lnTo>
                    <a:pt x="647" y="687"/>
                  </a:lnTo>
                  <a:lnTo>
                    <a:pt x="647" y="697"/>
                  </a:lnTo>
                  <a:lnTo>
                    <a:pt x="647" y="704"/>
                  </a:lnTo>
                  <a:lnTo>
                    <a:pt x="647" y="713"/>
                  </a:lnTo>
                  <a:lnTo>
                    <a:pt x="647" y="722"/>
                  </a:lnTo>
                  <a:lnTo>
                    <a:pt x="649" y="727"/>
                  </a:lnTo>
                  <a:lnTo>
                    <a:pt x="649" y="763"/>
                  </a:lnTo>
                  <a:close/>
                </a:path>
              </a:pathLst>
            </a:custGeom>
            <a:solidFill>
              <a:srgbClr val="FCE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1" name="Freeform 1217"/>
            <p:cNvSpPr>
              <a:spLocks/>
            </p:cNvSpPr>
            <p:nvPr/>
          </p:nvSpPr>
          <p:spPr bwMode="auto">
            <a:xfrm>
              <a:off x="8940" y="3387"/>
              <a:ext cx="437" cy="226"/>
            </a:xfrm>
            <a:custGeom>
              <a:avLst/>
              <a:gdLst>
                <a:gd name="T0" fmla="*/ 252 w 875"/>
                <a:gd name="T1" fmla="*/ 448 h 452"/>
                <a:gd name="T2" fmla="*/ 299 w 875"/>
                <a:gd name="T3" fmla="*/ 448 h 452"/>
                <a:gd name="T4" fmla="*/ 343 w 875"/>
                <a:gd name="T5" fmla="*/ 448 h 452"/>
                <a:gd name="T6" fmla="*/ 387 w 875"/>
                <a:gd name="T7" fmla="*/ 448 h 452"/>
                <a:gd name="T8" fmla="*/ 427 w 875"/>
                <a:gd name="T9" fmla="*/ 448 h 452"/>
                <a:gd name="T10" fmla="*/ 467 w 875"/>
                <a:gd name="T11" fmla="*/ 450 h 452"/>
                <a:gd name="T12" fmla="*/ 502 w 875"/>
                <a:gd name="T13" fmla="*/ 450 h 452"/>
                <a:gd name="T14" fmla="*/ 537 w 875"/>
                <a:gd name="T15" fmla="*/ 450 h 452"/>
                <a:gd name="T16" fmla="*/ 570 w 875"/>
                <a:gd name="T17" fmla="*/ 450 h 452"/>
                <a:gd name="T18" fmla="*/ 601 w 875"/>
                <a:gd name="T19" fmla="*/ 450 h 452"/>
                <a:gd name="T20" fmla="*/ 629 w 875"/>
                <a:gd name="T21" fmla="*/ 450 h 452"/>
                <a:gd name="T22" fmla="*/ 671 w 875"/>
                <a:gd name="T23" fmla="*/ 450 h 452"/>
                <a:gd name="T24" fmla="*/ 714 w 875"/>
                <a:gd name="T25" fmla="*/ 450 h 452"/>
                <a:gd name="T26" fmla="*/ 751 w 875"/>
                <a:gd name="T27" fmla="*/ 450 h 452"/>
                <a:gd name="T28" fmla="*/ 775 w 875"/>
                <a:gd name="T29" fmla="*/ 448 h 452"/>
                <a:gd name="T30" fmla="*/ 801 w 875"/>
                <a:gd name="T31" fmla="*/ 448 h 452"/>
                <a:gd name="T32" fmla="*/ 829 w 875"/>
                <a:gd name="T33" fmla="*/ 433 h 452"/>
                <a:gd name="T34" fmla="*/ 864 w 875"/>
                <a:gd name="T35" fmla="*/ 399 h 452"/>
                <a:gd name="T36" fmla="*/ 871 w 875"/>
                <a:gd name="T37" fmla="*/ 372 h 452"/>
                <a:gd name="T38" fmla="*/ 875 w 875"/>
                <a:gd name="T39" fmla="*/ 342 h 452"/>
                <a:gd name="T40" fmla="*/ 868 w 875"/>
                <a:gd name="T41" fmla="*/ 307 h 452"/>
                <a:gd name="T42" fmla="*/ 852 w 875"/>
                <a:gd name="T43" fmla="*/ 257 h 452"/>
                <a:gd name="T44" fmla="*/ 840 w 875"/>
                <a:gd name="T45" fmla="*/ 227 h 452"/>
                <a:gd name="T46" fmla="*/ 828 w 875"/>
                <a:gd name="T47" fmla="*/ 182 h 452"/>
                <a:gd name="T48" fmla="*/ 808 w 875"/>
                <a:gd name="T49" fmla="*/ 131 h 452"/>
                <a:gd name="T50" fmla="*/ 798 w 875"/>
                <a:gd name="T51" fmla="*/ 101 h 452"/>
                <a:gd name="T52" fmla="*/ 795 w 875"/>
                <a:gd name="T53" fmla="*/ 91 h 452"/>
                <a:gd name="T54" fmla="*/ 781 w 875"/>
                <a:gd name="T55" fmla="*/ 72 h 452"/>
                <a:gd name="T56" fmla="*/ 756 w 875"/>
                <a:gd name="T57" fmla="*/ 47 h 452"/>
                <a:gd name="T58" fmla="*/ 721 w 875"/>
                <a:gd name="T59" fmla="*/ 23 h 452"/>
                <a:gd name="T60" fmla="*/ 678 w 875"/>
                <a:gd name="T61" fmla="*/ 4 h 452"/>
                <a:gd name="T62" fmla="*/ 629 w 875"/>
                <a:gd name="T63" fmla="*/ 2 h 452"/>
                <a:gd name="T64" fmla="*/ 592 w 875"/>
                <a:gd name="T65" fmla="*/ 2 h 452"/>
                <a:gd name="T66" fmla="*/ 544 w 875"/>
                <a:gd name="T67" fmla="*/ 2 h 452"/>
                <a:gd name="T68" fmla="*/ 495 w 875"/>
                <a:gd name="T69" fmla="*/ 4 h 452"/>
                <a:gd name="T70" fmla="*/ 463 w 875"/>
                <a:gd name="T71" fmla="*/ 4 h 452"/>
                <a:gd name="T72" fmla="*/ 430 w 875"/>
                <a:gd name="T73" fmla="*/ 4 h 452"/>
                <a:gd name="T74" fmla="*/ 397 w 875"/>
                <a:gd name="T75" fmla="*/ 4 h 452"/>
                <a:gd name="T76" fmla="*/ 362 w 875"/>
                <a:gd name="T77" fmla="*/ 4 h 452"/>
                <a:gd name="T78" fmla="*/ 331 w 875"/>
                <a:gd name="T79" fmla="*/ 6 h 452"/>
                <a:gd name="T80" fmla="*/ 294 w 875"/>
                <a:gd name="T81" fmla="*/ 4 h 452"/>
                <a:gd name="T82" fmla="*/ 263 w 875"/>
                <a:gd name="T83" fmla="*/ 4 h 452"/>
                <a:gd name="T84" fmla="*/ 232 w 875"/>
                <a:gd name="T85" fmla="*/ 4 h 452"/>
                <a:gd name="T86" fmla="*/ 202 w 875"/>
                <a:gd name="T87" fmla="*/ 4 h 452"/>
                <a:gd name="T88" fmla="*/ 151 w 875"/>
                <a:gd name="T89" fmla="*/ 4 h 452"/>
                <a:gd name="T90" fmla="*/ 116 w 875"/>
                <a:gd name="T91" fmla="*/ 4 h 452"/>
                <a:gd name="T92" fmla="*/ 94 w 875"/>
                <a:gd name="T93" fmla="*/ 4 h 452"/>
                <a:gd name="T94" fmla="*/ 75 w 875"/>
                <a:gd name="T95" fmla="*/ 13 h 452"/>
                <a:gd name="T96" fmla="*/ 50 w 875"/>
                <a:gd name="T97" fmla="*/ 27 h 452"/>
                <a:gd name="T98" fmla="*/ 26 w 875"/>
                <a:gd name="T99" fmla="*/ 47 h 452"/>
                <a:gd name="T100" fmla="*/ 7 w 875"/>
                <a:gd name="T101" fmla="*/ 75 h 452"/>
                <a:gd name="T102" fmla="*/ 0 w 875"/>
                <a:gd name="T103" fmla="*/ 110 h 452"/>
                <a:gd name="T104" fmla="*/ 0 w 875"/>
                <a:gd name="T105" fmla="*/ 150 h 452"/>
                <a:gd name="T106" fmla="*/ 1 w 875"/>
                <a:gd name="T107" fmla="*/ 189 h 452"/>
                <a:gd name="T108" fmla="*/ 3 w 875"/>
                <a:gd name="T109" fmla="*/ 220 h 452"/>
                <a:gd name="T110" fmla="*/ 8 w 875"/>
                <a:gd name="T111" fmla="*/ 253 h 452"/>
                <a:gd name="T112" fmla="*/ 8 w 875"/>
                <a:gd name="T113" fmla="*/ 281 h 452"/>
                <a:gd name="T114" fmla="*/ 14 w 875"/>
                <a:gd name="T115" fmla="*/ 325 h 452"/>
                <a:gd name="T116" fmla="*/ 17 w 875"/>
                <a:gd name="T117" fmla="*/ 356 h 452"/>
                <a:gd name="T118" fmla="*/ 22 w 875"/>
                <a:gd name="T119" fmla="*/ 386 h 452"/>
                <a:gd name="T120" fmla="*/ 40 w 875"/>
                <a:gd name="T121" fmla="*/ 420 h 452"/>
                <a:gd name="T122" fmla="*/ 62 w 875"/>
                <a:gd name="T123" fmla="*/ 438 h 452"/>
                <a:gd name="T124" fmla="*/ 92 w 875"/>
                <a:gd name="T125" fmla="*/ 44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452">
                  <a:moveTo>
                    <a:pt x="106" y="448"/>
                  </a:moveTo>
                  <a:lnTo>
                    <a:pt x="238" y="448"/>
                  </a:lnTo>
                  <a:lnTo>
                    <a:pt x="252" y="448"/>
                  </a:lnTo>
                  <a:lnTo>
                    <a:pt x="268" y="448"/>
                  </a:lnTo>
                  <a:lnTo>
                    <a:pt x="284" y="448"/>
                  </a:lnTo>
                  <a:lnTo>
                    <a:pt x="299" y="448"/>
                  </a:lnTo>
                  <a:lnTo>
                    <a:pt x="313" y="448"/>
                  </a:lnTo>
                  <a:lnTo>
                    <a:pt x="329" y="448"/>
                  </a:lnTo>
                  <a:lnTo>
                    <a:pt x="343" y="448"/>
                  </a:lnTo>
                  <a:lnTo>
                    <a:pt x="359" y="448"/>
                  </a:lnTo>
                  <a:lnTo>
                    <a:pt x="371" y="448"/>
                  </a:lnTo>
                  <a:lnTo>
                    <a:pt x="387" y="448"/>
                  </a:lnTo>
                  <a:lnTo>
                    <a:pt x="399" y="448"/>
                  </a:lnTo>
                  <a:lnTo>
                    <a:pt x="415" y="448"/>
                  </a:lnTo>
                  <a:lnTo>
                    <a:pt x="427" y="448"/>
                  </a:lnTo>
                  <a:lnTo>
                    <a:pt x="441" y="448"/>
                  </a:lnTo>
                  <a:lnTo>
                    <a:pt x="453" y="448"/>
                  </a:lnTo>
                  <a:lnTo>
                    <a:pt x="467" y="450"/>
                  </a:lnTo>
                  <a:lnTo>
                    <a:pt x="477" y="450"/>
                  </a:lnTo>
                  <a:lnTo>
                    <a:pt x="489" y="450"/>
                  </a:lnTo>
                  <a:lnTo>
                    <a:pt x="502" y="450"/>
                  </a:lnTo>
                  <a:lnTo>
                    <a:pt x="514" y="450"/>
                  </a:lnTo>
                  <a:lnTo>
                    <a:pt x="524" y="450"/>
                  </a:lnTo>
                  <a:lnTo>
                    <a:pt x="537" y="450"/>
                  </a:lnTo>
                  <a:lnTo>
                    <a:pt x="549" y="450"/>
                  </a:lnTo>
                  <a:lnTo>
                    <a:pt x="561" y="450"/>
                  </a:lnTo>
                  <a:lnTo>
                    <a:pt x="570" y="450"/>
                  </a:lnTo>
                  <a:lnTo>
                    <a:pt x="580" y="450"/>
                  </a:lnTo>
                  <a:lnTo>
                    <a:pt x="591" y="450"/>
                  </a:lnTo>
                  <a:lnTo>
                    <a:pt x="601" y="450"/>
                  </a:lnTo>
                  <a:lnTo>
                    <a:pt x="610" y="450"/>
                  </a:lnTo>
                  <a:lnTo>
                    <a:pt x="620" y="450"/>
                  </a:lnTo>
                  <a:lnTo>
                    <a:pt x="629" y="450"/>
                  </a:lnTo>
                  <a:lnTo>
                    <a:pt x="639" y="452"/>
                  </a:lnTo>
                  <a:lnTo>
                    <a:pt x="655" y="450"/>
                  </a:lnTo>
                  <a:lnTo>
                    <a:pt x="671" y="450"/>
                  </a:lnTo>
                  <a:lnTo>
                    <a:pt x="686" y="450"/>
                  </a:lnTo>
                  <a:lnTo>
                    <a:pt x="702" y="450"/>
                  </a:lnTo>
                  <a:lnTo>
                    <a:pt x="714" y="450"/>
                  </a:lnTo>
                  <a:lnTo>
                    <a:pt x="728" y="450"/>
                  </a:lnTo>
                  <a:lnTo>
                    <a:pt x="739" y="450"/>
                  </a:lnTo>
                  <a:lnTo>
                    <a:pt x="751" y="450"/>
                  </a:lnTo>
                  <a:lnTo>
                    <a:pt x="760" y="448"/>
                  </a:lnTo>
                  <a:lnTo>
                    <a:pt x="768" y="448"/>
                  </a:lnTo>
                  <a:lnTo>
                    <a:pt x="775" y="448"/>
                  </a:lnTo>
                  <a:lnTo>
                    <a:pt x="784" y="448"/>
                  </a:lnTo>
                  <a:lnTo>
                    <a:pt x="795" y="448"/>
                  </a:lnTo>
                  <a:lnTo>
                    <a:pt x="801" y="448"/>
                  </a:lnTo>
                  <a:lnTo>
                    <a:pt x="810" y="443"/>
                  </a:lnTo>
                  <a:lnTo>
                    <a:pt x="821" y="438"/>
                  </a:lnTo>
                  <a:lnTo>
                    <a:pt x="829" y="433"/>
                  </a:lnTo>
                  <a:lnTo>
                    <a:pt x="838" y="427"/>
                  </a:lnTo>
                  <a:lnTo>
                    <a:pt x="852" y="413"/>
                  </a:lnTo>
                  <a:lnTo>
                    <a:pt x="864" y="399"/>
                  </a:lnTo>
                  <a:lnTo>
                    <a:pt x="866" y="391"/>
                  </a:lnTo>
                  <a:lnTo>
                    <a:pt x="869" y="382"/>
                  </a:lnTo>
                  <a:lnTo>
                    <a:pt x="871" y="372"/>
                  </a:lnTo>
                  <a:lnTo>
                    <a:pt x="875" y="363"/>
                  </a:lnTo>
                  <a:lnTo>
                    <a:pt x="875" y="352"/>
                  </a:lnTo>
                  <a:lnTo>
                    <a:pt x="875" y="342"/>
                  </a:lnTo>
                  <a:lnTo>
                    <a:pt x="873" y="331"/>
                  </a:lnTo>
                  <a:lnTo>
                    <a:pt x="873" y="323"/>
                  </a:lnTo>
                  <a:lnTo>
                    <a:pt x="868" y="307"/>
                  </a:lnTo>
                  <a:lnTo>
                    <a:pt x="862" y="291"/>
                  </a:lnTo>
                  <a:lnTo>
                    <a:pt x="857" y="274"/>
                  </a:lnTo>
                  <a:lnTo>
                    <a:pt x="852" y="257"/>
                  </a:lnTo>
                  <a:lnTo>
                    <a:pt x="847" y="246"/>
                  </a:lnTo>
                  <a:lnTo>
                    <a:pt x="845" y="237"/>
                  </a:lnTo>
                  <a:lnTo>
                    <a:pt x="840" y="227"/>
                  </a:lnTo>
                  <a:lnTo>
                    <a:pt x="838" y="218"/>
                  </a:lnTo>
                  <a:lnTo>
                    <a:pt x="833" y="199"/>
                  </a:lnTo>
                  <a:lnTo>
                    <a:pt x="828" y="182"/>
                  </a:lnTo>
                  <a:lnTo>
                    <a:pt x="821" y="162"/>
                  </a:lnTo>
                  <a:lnTo>
                    <a:pt x="814" y="147"/>
                  </a:lnTo>
                  <a:lnTo>
                    <a:pt x="808" y="131"/>
                  </a:lnTo>
                  <a:lnTo>
                    <a:pt x="805" y="121"/>
                  </a:lnTo>
                  <a:lnTo>
                    <a:pt x="800" y="108"/>
                  </a:lnTo>
                  <a:lnTo>
                    <a:pt x="798" y="101"/>
                  </a:lnTo>
                  <a:lnTo>
                    <a:pt x="796" y="94"/>
                  </a:lnTo>
                  <a:lnTo>
                    <a:pt x="796" y="93"/>
                  </a:lnTo>
                  <a:lnTo>
                    <a:pt x="795" y="91"/>
                  </a:lnTo>
                  <a:lnTo>
                    <a:pt x="795" y="91"/>
                  </a:lnTo>
                  <a:lnTo>
                    <a:pt x="789" y="84"/>
                  </a:lnTo>
                  <a:lnTo>
                    <a:pt x="781" y="72"/>
                  </a:lnTo>
                  <a:lnTo>
                    <a:pt x="772" y="63"/>
                  </a:lnTo>
                  <a:lnTo>
                    <a:pt x="765" y="56"/>
                  </a:lnTo>
                  <a:lnTo>
                    <a:pt x="756" y="47"/>
                  </a:lnTo>
                  <a:lnTo>
                    <a:pt x="747" y="40"/>
                  </a:lnTo>
                  <a:lnTo>
                    <a:pt x="734" y="30"/>
                  </a:lnTo>
                  <a:lnTo>
                    <a:pt x="721" y="23"/>
                  </a:lnTo>
                  <a:lnTo>
                    <a:pt x="707" y="16"/>
                  </a:lnTo>
                  <a:lnTo>
                    <a:pt x="695" y="11"/>
                  </a:lnTo>
                  <a:lnTo>
                    <a:pt x="678" y="4"/>
                  </a:lnTo>
                  <a:lnTo>
                    <a:pt x="662" y="0"/>
                  </a:lnTo>
                  <a:lnTo>
                    <a:pt x="645" y="0"/>
                  </a:lnTo>
                  <a:lnTo>
                    <a:pt x="629" y="2"/>
                  </a:lnTo>
                  <a:lnTo>
                    <a:pt x="617" y="2"/>
                  </a:lnTo>
                  <a:lnTo>
                    <a:pt x="606" y="2"/>
                  </a:lnTo>
                  <a:lnTo>
                    <a:pt x="592" y="2"/>
                  </a:lnTo>
                  <a:lnTo>
                    <a:pt x="578" y="2"/>
                  </a:lnTo>
                  <a:lnTo>
                    <a:pt x="561" y="2"/>
                  </a:lnTo>
                  <a:lnTo>
                    <a:pt x="544" y="2"/>
                  </a:lnTo>
                  <a:lnTo>
                    <a:pt x="524" y="2"/>
                  </a:lnTo>
                  <a:lnTo>
                    <a:pt x="507" y="4"/>
                  </a:lnTo>
                  <a:lnTo>
                    <a:pt x="495" y="4"/>
                  </a:lnTo>
                  <a:lnTo>
                    <a:pt x="484" y="4"/>
                  </a:lnTo>
                  <a:lnTo>
                    <a:pt x="474" y="4"/>
                  </a:lnTo>
                  <a:lnTo>
                    <a:pt x="463" y="4"/>
                  </a:lnTo>
                  <a:lnTo>
                    <a:pt x="451" y="4"/>
                  </a:lnTo>
                  <a:lnTo>
                    <a:pt x="441" y="4"/>
                  </a:lnTo>
                  <a:lnTo>
                    <a:pt x="430" y="4"/>
                  </a:lnTo>
                  <a:lnTo>
                    <a:pt x="420" y="4"/>
                  </a:lnTo>
                  <a:lnTo>
                    <a:pt x="408" y="4"/>
                  </a:lnTo>
                  <a:lnTo>
                    <a:pt x="397" y="4"/>
                  </a:lnTo>
                  <a:lnTo>
                    <a:pt x="385" y="4"/>
                  </a:lnTo>
                  <a:lnTo>
                    <a:pt x="374" y="4"/>
                  </a:lnTo>
                  <a:lnTo>
                    <a:pt x="362" y="4"/>
                  </a:lnTo>
                  <a:lnTo>
                    <a:pt x="352" y="4"/>
                  </a:lnTo>
                  <a:lnTo>
                    <a:pt x="341" y="4"/>
                  </a:lnTo>
                  <a:lnTo>
                    <a:pt x="331" y="6"/>
                  </a:lnTo>
                  <a:lnTo>
                    <a:pt x="319" y="4"/>
                  </a:lnTo>
                  <a:lnTo>
                    <a:pt x="306" y="4"/>
                  </a:lnTo>
                  <a:lnTo>
                    <a:pt x="294" y="4"/>
                  </a:lnTo>
                  <a:lnTo>
                    <a:pt x="284" y="4"/>
                  </a:lnTo>
                  <a:lnTo>
                    <a:pt x="273" y="4"/>
                  </a:lnTo>
                  <a:lnTo>
                    <a:pt x="263" y="4"/>
                  </a:lnTo>
                  <a:lnTo>
                    <a:pt x="252" y="4"/>
                  </a:lnTo>
                  <a:lnTo>
                    <a:pt x="242" y="4"/>
                  </a:lnTo>
                  <a:lnTo>
                    <a:pt x="232" y="4"/>
                  </a:lnTo>
                  <a:lnTo>
                    <a:pt x="221" y="4"/>
                  </a:lnTo>
                  <a:lnTo>
                    <a:pt x="211" y="4"/>
                  </a:lnTo>
                  <a:lnTo>
                    <a:pt x="202" y="4"/>
                  </a:lnTo>
                  <a:lnTo>
                    <a:pt x="184" y="4"/>
                  </a:lnTo>
                  <a:lnTo>
                    <a:pt x="169" y="4"/>
                  </a:lnTo>
                  <a:lnTo>
                    <a:pt x="151" y="4"/>
                  </a:lnTo>
                  <a:lnTo>
                    <a:pt x="137" y="4"/>
                  </a:lnTo>
                  <a:lnTo>
                    <a:pt x="125" y="4"/>
                  </a:lnTo>
                  <a:lnTo>
                    <a:pt x="116" y="4"/>
                  </a:lnTo>
                  <a:lnTo>
                    <a:pt x="101" y="4"/>
                  </a:lnTo>
                  <a:lnTo>
                    <a:pt x="97" y="4"/>
                  </a:lnTo>
                  <a:lnTo>
                    <a:pt x="94" y="4"/>
                  </a:lnTo>
                  <a:lnTo>
                    <a:pt x="92" y="6"/>
                  </a:lnTo>
                  <a:lnTo>
                    <a:pt x="85" y="6"/>
                  </a:lnTo>
                  <a:lnTo>
                    <a:pt x="75" y="13"/>
                  </a:lnTo>
                  <a:lnTo>
                    <a:pt x="66" y="16"/>
                  </a:lnTo>
                  <a:lnTo>
                    <a:pt x="59" y="21"/>
                  </a:lnTo>
                  <a:lnTo>
                    <a:pt x="50" y="27"/>
                  </a:lnTo>
                  <a:lnTo>
                    <a:pt x="43" y="33"/>
                  </a:lnTo>
                  <a:lnTo>
                    <a:pt x="33" y="39"/>
                  </a:lnTo>
                  <a:lnTo>
                    <a:pt x="26" y="47"/>
                  </a:lnTo>
                  <a:lnTo>
                    <a:pt x="17" y="56"/>
                  </a:lnTo>
                  <a:lnTo>
                    <a:pt x="12" y="67"/>
                  </a:lnTo>
                  <a:lnTo>
                    <a:pt x="7" y="75"/>
                  </a:lnTo>
                  <a:lnTo>
                    <a:pt x="3" y="86"/>
                  </a:lnTo>
                  <a:lnTo>
                    <a:pt x="0" y="98"/>
                  </a:lnTo>
                  <a:lnTo>
                    <a:pt x="0" y="110"/>
                  </a:lnTo>
                  <a:lnTo>
                    <a:pt x="0" y="119"/>
                  </a:lnTo>
                  <a:lnTo>
                    <a:pt x="0" y="135"/>
                  </a:lnTo>
                  <a:lnTo>
                    <a:pt x="0" y="150"/>
                  </a:lnTo>
                  <a:lnTo>
                    <a:pt x="1" y="169"/>
                  </a:lnTo>
                  <a:lnTo>
                    <a:pt x="1" y="178"/>
                  </a:lnTo>
                  <a:lnTo>
                    <a:pt x="1" y="189"/>
                  </a:lnTo>
                  <a:lnTo>
                    <a:pt x="1" y="199"/>
                  </a:lnTo>
                  <a:lnTo>
                    <a:pt x="3" y="210"/>
                  </a:lnTo>
                  <a:lnTo>
                    <a:pt x="3" y="220"/>
                  </a:lnTo>
                  <a:lnTo>
                    <a:pt x="5" y="230"/>
                  </a:lnTo>
                  <a:lnTo>
                    <a:pt x="7" y="241"/>
                  </a:lnTo>
                  <a:lnTo>
                    <a:pt x="8" y="253"/>
                  </a:lnTo>
                  <a:lnTo>
                    <a:pt x="8" y="262"/>
                  </a:lnTo>
                  <a:lnTo>
                    <a:pt x="8" y="272"/>
                  </a:lnTo>
                  <a:lnTo>
                    <a:pt x="8" y="281"/>
                  </a:lnTo>
                  <a:lnTo>
                    <a:pt x="10" y="291"/>
                  </a:lnTo>
                  <a:lnTo>
                    <a:pt x="12" y="307"/>
                  </a:lnTo>
                  <a:lnTo>
                    <a:pt x="14" y="325"/>
                  </a:lnTo>
                  <a:lnTo>
                    <a:pt x="14" y="338"/>
                  </a:lnTo>
                  <a:lnTo>
                    <a:pt x="15" y="349"/>
                  </a:lnTo>
                  <a:lnTo>
                    <a:pt x="17" y="356"/>
                  </a:lnTo>
                  <a:lnTo>
                    <a:pt x="19" y="361"/>
                  </a:lnTo>
                  <a:lnTo>
                    <a:pt x="19" y="372"/>
                  </a:lnTo>
                  <a:lnTo>
                    <a:pt x="22" y="386"/>
                  </a:lnTo>
                  <a:lnTo>
                    <a:pt x="26" y="399"/>
                  </a:lnTo>
                  <a:lnTo>
                    <a:pt x="36" y="415"/>
                  </a:lnTo>
                  <a:lnTo>
                    <a:pt x="40" y="420"/>
                  </a:lnTo>
                  <a:lnTo>
                    <a:pt x="47" y="426"/>
                  </a:lnTo>
                  <a:lnTo>
                    <a:pt x="52" y="431"/>
                  </a:lnTo>
                  <a:lnTo>
                    <a:pt x="62" y="438"/>
                  </a:lnTo>
                  <a:lnTo>
                    <a:pt x="69" y="441"/>
                  </a:lnTo>
                  <a:lnTo>
                    <a:pt x="82" y="445"/>
                  </a:lnTo>
                  <a:lnTo>
                    <a:pt x="92" y="447"/>
                  </a:lnTo>
                  <a:lnTo>
                    <a:pt x="106" y="448"/>
                  </a:lnTo>
                  <a:close/>
                </a:path>
              </a:pathLst>
            </a:custGeom>
            <a:solidFill>
              <a:srgbClr val="42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2" name="Freeform 1218"/>
            <p:cNvSpPr>
              <a:spLocks/>
            </p:cNvSpPr>
            <p:nvPr/>
          </p:nvSpPr>
          <p:spPr bwMode="auto">
            <a:xfrm>
              <a:off x="8958" y="3489"/>
              <a:ext cx="314" cy="71"/>
            </a:xfrm>
            <a:custGeom>
              <a:avLst/>
              <a:gdLst>
                <a:gd name="T0" fmla="*/ 21 w 628"/>
                <a:gd name="T1" fmla="*/ 53 h 141"/>
                <a:gd name="T2" fmla="*/ 53 w 628"/>
                <a:gd name="T3" fmla="*/ 49 h 141"/>
                <a:gd name="T4" fmla="*/ 87 w 628"/>
                <a:gd name="T5" fmla="*/ 47 h 141"/>
                <a:gd name="T6" fmla="*/ 94 w 628"/>
                <a:gd name="T7" fmla="*/ 47 h 141"/>
                <a:gd name="T8" fmla="*/ 121 w 628"/>
                <a:gd name="T9" fmla="*/ 42 h 141"/>
                <a:gd name="T10" fmla="*/ 152 w 628"/>
                <a:gd name="T11" fmla="*/ 39 h 141"/>
                <a:gd name="T12" fmla="*/ 183 w 628"/>
                <a:gd name="T13" fmla="*/ 37 h 141"/>
                <a:gd name="T14" fmla="*/ 199 w 628"/>
                <a:gd name="T15" fmla="*/ 35 h 141"/>
                <a:gd name="T16" fmla="*/ 227 w 628"/>
                <a:gd name="T17" fmla="*/ 30 h 141"/>
                <a:gd name="T18" fmla="*/ 269 w 628"/>
                <a:gd name="T19" fmla="*/ 26 h 141"/>
                <a:gd name="T20" fmla="*/ 312 w 628"/>
                <a:gd name="T21" fmla="*/ 23 h 141"/>
                <a:gd name="T22" fmla="*/ 325 w 628"/>
                <a:gd name="T23" fmla="*/ 28 h 141"/>
                <a:gd name="T24" fmla="*/ 347 w 628"/>
                <a:gd name="T25" fmla="*/ 19 h 141"/>
                <a:gd name="T26" fmla="*/ 386 w 628"/>
                <a:gd name="T27" fmla="*/ 16 h 141"/>
                <a:gd name="T28" fmla="*/ 420 w 628"/>
                <a:gd name="T29" fmla="*/ 11 h 141"/>
                <a:gd name="T30" fmla="*/ 455 w 628"/>
                <a:gd name="T31" fmla="*/ 7 h 141"/>
                <a:gd name="T32" fmla="*/ 485 w 628"/>
                <a:gd name="T33" fmla="*/ 4 h 141"/>
                <a:gd name="T34" fmla="*/ 516 w 628"/>
                <a:gd name="T35" fmla="*/ 4 h 141"/>
                <a:gd name="T36" fmla="*/ 562 w 628"/>
                <a:gd name="T37" fmla="*/ 0 h 141"/>
                <a:gd name="T38" fmla="*/ 595 w 628"/>
                <a:gd name="T39" fmla="*/ 0 h 141"/>
                <a:gd name="T40" fmla="*/ 614 w 628"/>
                <a:gd name="T41" fmla="*/ 4 h 141"/>
                <a:gd name="T42" fmla="*/ 628 w 628"/>
                <a:gd name="T43" fmla="*/ 19 h 141"/>
                <a:gd name="T44" fmla="*/ 607 w 628"/>
                <a:gd name="T45" fmla="*/ 21 h 141"/>
                <a:gd name="T46" fmla="*/ 565 w 628"/>
                <a:gd name="T47" fmla="*/ 28 h 141"/>
                <a:gd name="T48" fmla="*/ 518 w 628"/>
                <a:gd name="T49" fmla="*/ 37 h 141"/>
                <a:gd name="T50" fmla="*/ 485 w 628"/>
                <a:gd name="T51" fmla="*/ 46 h 141"/>
                <a:gd name="T52" fmla="*/ 448 w 628"/>
                <a:gd name="T53" fmla="*/ 53 h 141"/>
                <a:gd name="T54" fmla="*/ 412 w 628"/>
                <a:gd name="T55" fmla="*/ 61 h 141"/>
                <a:gd name="T56" fmla="*/ 372 w 628"/>
                <a:gd name="T57" fmla="*/ 68 h 141"/>
                <a:gd name="T58" fmla="*/ 333 w 628"/>
                <a:gd name="T59" fmla="*/ 77 h 141"/>
                <a:gd name="T60" fmla="*/ 323 w 628"/>
                <a:gd name="T61" fmla="*/ 77 h 141"/>
                <a:gd name="T62" fmla="*/ 297 w 628"/>
                <a:gd name="T63" fmla="*/ 84 h 141"/>
                <a:gd name="T64" fmla="*/ 265 w 628"/>
                <a:gd name="T65" fmla="*/ 89 h 141"/>
                <a:gd name="T66" fmla="*/ 236 w 628"/>
                <a:gd name="T67" fmla="*/ 96 h 141"/>
                <a:gd name="T68" fmla="*/ 204 w 628"/>
                <a:gd name="T69" fmla="*/ 100 h 141"/>
                <a:gd name="T70" fmla="*/ 157 w 628"/>
                <a:gd name="T71" fmla="*/ 112 h 141"/>
                <a:gd name="T72" fmla="*/ 122 w 628"/>
                <a:gd name="T73" fmla="*/ 119 h 141"/>
                <a:gd name="T74" fmla="*/ 93 w 628"/>
                <a:gd name="T75" fmla="*/ 122 h 141"/>
                <a:gd name="T76" fmla="*/ 53 w 628"/>
                <a:gd name="T77" fmla="*/ 131 h 141"/>
                <a:gd name="T78" fmla="*/ 14 w 628"/>
                <a:gd name="T79" fmla="*/ 138 h 141"/>
                <a:gd name="T80" fmla="*/ 6 w 628"/>
                <a:gd name="T81" fmla="*/ 124 h 141"/>
                <a:gd name="T82" fmla="*/ 2 w 628"/>
                <a:gd name="T83" fmla="*/ 91 h 141"/>
                <a:gd name="T84" fmla="*/ 0 w 628"/>
                <a:gd name="T85" fmla="*/ 5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8" h="141">
                  <a:moveTo>
                    <a:pt x="0" y="56"/>
                  </a:moveTo>
                  <a:lnTo>
                    <a:pt x="11" y="54"/>
                  </a:lnTo>
                  <a:lnTo>
                    <a:pt x="21" y="53"/>
                  </a:lnTo>
                  <a:lnTo>
                    <a:pt x="32" y="51"/>
                  </a:lnTo>
                  <a:lnTo>
                    <a:pt x="42" y="51"/>
                  </a:lnTo>
                  <a:lnTo>
                    <a:pt x="53" y="49"/>
                  </a:lnTo>
                  <a:lnTo>
                    <a:pt x="65" y="47"/>
                  </a:lnTo>
                  <a:lnTo>
                    <a:pt x="75" y="47"/>
                  </a:lnTo>
                  <a:lnTo>
                    <a:pt x="87" y="47"/>
                  </a:lnTo>
                  <a:lnTo>
                    <a:pt x="87" y="47"/>
                  </a:lnTo>
                  <a:lnTo>
                    <a:pt x="89" y="47"/>
                  </a:lnTo>
                  <a:lnTo>
                    <a:pt x="94" y="47"/>
                  </a:lnTo>
                  <a:lnTo>
                    <a:pt x="101" y="46"/>
                  </a:lnTo>
                  <a:lnTo>
                    <a:pt x="110" y="44"/>
                  </a:lnTo>
                  <a:lnTo>
                    <a:pt x="121" y="42"/>
                  </a:lnTo>
                  <a:lnTo>
                    <a:pt x="131" y="40"/>
                  </a:lnTo>
                  <a:lnTo>
                    <a:pt x="141" y="40"/>
                  </a:lnTo>
                  <a:lnTo>
                    <a:pt x="152" y="39"/>
                  </a:lnTo>
                  <a:lnTo>
                    <a:pt x="162" y="37"/>
                  </a:lnTo>
                  <a:lnTo>
                    <a:pt x="173" y="37"/>
                  </a:lnTo>
                  <a:lnTo>
                    <a:pt x="183" y="37"/>
                  </a:lnTo>
                  <a:lnTo>
                    <a:pt x="190" y="37"/>
                  </a:lnTo>
                  <a:lnTo>
                    <a:pt x="199" y="35"/>
                  </a:lnTo>
                  <a:lnTo>
                    <a:pt x="199" y="35"/>
                  </a:lnTo>
                  <a:lnTo>
                    <a:pt x="199" y="35"/>
                  </a:lnTo>
                  <a:lnTo>
                    <a:pt x="213" y="32"/>
                  </a:lnTo>
                  <a:lnTo>
                    <a:pt x="227" y="30"/>
                  </a:lnTo>
                  <a:lnTo>
                    <a:pt x="241" y="28"/>
                  </a:lnTo>
                  <a:lnTo>
                    <a:pt x="255" y="28"/>
                  </a:lnTo>
                  <a:lnTo>
                    <a:pt x="269" y="26"/>
                  </a:lnTo>
                  <a:lnTo>
                    <a:pt x="283" y="25"/>
                  </a:lnTo>
                  <a:lnTo>
                    <a:pt x="297" y="23"/>
                  </a:lnTo>
                  <a:lnTo>
                    <a:pt x="312" y="23"/>
                  </a:lnTo>
                  <a:lnTo>
                    <a:pt x="314" y="25"/>
                  </a:lnTo>
                  <a:lnTo>
                    <a:pt x="316" y="26"/>
                  </a:lnTo>
                  <a:lnTo>
                    <a:pt x="325" y="28"/>
                  </a:lnTo>
                  <a:lnTo>
                    <a:pt x="333" y="25"/>
                  </a:lnTo>
                  <a:lnTo>
                    <a:pt x="337" y="21"/>
                  </a:lnTo>
                  <a:lnTo>
                    <a:pt x="347" y="19"/>
                  </a:lnTo>
                  <a:lnTo>
                    <a:pt x="361" y="18"/>
                  </a:lnTo>
                  <a:lnTo>
                    <a:pt x="372" y="16"/>
                  </a:lnTo>
                  <a:lnTo>
                    <a:pt x="386" y="16"/>
                  </a:lnTo>
                  <a:lnTo>
                    <a:pt x="396" y="14"/>
                  </a:lnTo>
                  <a:lnTo>
                    <a:pt x="410" y="12"/>
                  </a:lnTo>
                  <a:lnTo>
                    <a:pt x="420" y="11"/>
                  </a:lnTo>
                  <a:lnTo>
                    <a:pt x="434" y="11"/>
                  </a:lnTo>
                  <a:lnTo>
                    <a:pt x="445" y="9"/>
                  </a:lnTo>
                  <a:lnTo>
                    <a:pt x="455" y="7"/>
                  </a:lnTo>
                  <a:lnTo>
                    <a:pt x="466" y="6"/>
                  </a:lnTo>
                  <a:lnTo>
                    <a:pt x="476" y="6"/>
                  </a:lnTo>
                  <a:lnTo>
                    <a:pt x="485" y="4"/>
                  </a:lnTo>
                  <a:lnTo>
                    <a:pt x="495" y="4"/>
                  </a:lnTo>
                  <a:lnTo>
                    <a:pt x="506" y="4"/>
                  </a:lnTo>
                  <a:lnTo>
                    <a:pt x="516" y="4"/>
                  </a:lnTo>
                  <a:lnTo>
                    <a:pt x="532" y="2"/>
                  </a:lnTo>
                  <a:lnTo>
                    <a:pt x="548" y="0"/>
                  </a:lnTo>
                  <a:lnTo>
                    <a:pt x="562" y="0"/>
                  </a:lnTo>
                  <a:lnTo>
                    <a:pt x="575" y="0"/>
                  </a:lnTo>
                  <a:lnTo>
                    <a:pt x="584" y="0"/>
                  </a:lnTo>
                  <a:lnTo>
                    <a:pt x="595" y="0"/>
                  </a:lnTo>
                  <a:lnTo>
                    <a:pt x="600" y="0"/>
                  </a:lnTo>
                  <a:lnTo>
                    <a:pt x="607" y="2"/>
                  </a:lnTo>
                  <a:lnTo>
                    <a:pt x="614" y="4"/>
                  </a:lnTo>
                  <a:lnTo>
                    <a:pt x="621" y="9"/>
                  </a:lnTo>
                  <a:lnTo>
                    <a:pt x="624" y="14"/>
                  </a:lnTo>
                  <a:lnTo>
                    <a:pt x="628" y="19"/>
                  </a:lnTo>
                  <a:lnTo>
                    <a:pt x="623" y="19"/>
                  </a:lnTo>
                  <a:lnTo>
                    <a:pt x="617" y="19"/>
                  </a:lnTo>
                  <a:lnTo>
                    <a:pt x="607" y="21"/>
                  </a:lnTo>
                  <a:lnTo>
                    <a:pt x="596" y="23"/>
                  </a:lnTo>
                  <a:lnTo>
                    <a:pt x="581" y="25"/>
                  </a:lnTo>
                  <a:lnTo>
                    <a:pt x="565" y="28"/>
                  </a:lnTo>
                  <a:lnTo>
                    <a:pt x="548" y="32"/>
                  </a:lnTo>
                  <a:lnTo>
                    <a:pt x="530" y="37"/>
                  </a:lnTo>
                  <a:lnTo>
                    <a:pt x="518" y="37"/>
                  </a:lnTo>
                  <a:lnTo>
                    <a:pt x="508" y="40"/>
                  </a:lnTo>
                  <a:lnTo>
                    <a:pt x="495" y="42"/>
                  </a:lnTo>
                  <a:lnTo>
                    <a:pt x="485" y="46"/>
                  </a:lnTo>
                  <a:lnTo>
                    <a:pt x="473" y="47"/>
                  </a:lnTo>
                  <a:lnTo>
                    <a:pt x="460" y="51"/>
                  </a:lnTo>
                  <a:lnTo>
                    <a:pt x="448" y="53"/>
                  </a:lnTo>
                  <a:lnTo>
                    <a:pt x="438" y="56"/>
                  </a:lnTo>
                  <a:lnTo>
                    <a:pt x="424" y="58"/>
                  </a:lnTo>
                  <a:lnTo>
                    <a:pt x="412" y="61"/>
                  </a:lnTo>
                  <a:lnTo>
                    <a:pt x="398" y="63"/>
                  </a:lnTo>
                  <a:lnTo>
                    <a:pt x="386" y="66"/>
                  </a:lnTo>
                  <a:lnTo>
                    <a:pt x="372" y="68"/>
                  </a:lnTo>
                  <a:lnTo>
                    <a:pt x="359" y="72"/>
                  </a:lnTo>
                  <a:lnTo>
                    <a:pt x="345" y="73"/>
                  </a:lnTo>
                  <a:lnTo>
                    <a:pt x="333" y="77"/>
                  </a:lnTo>
                  <a:lnTo>
                    <a:pt x="330" y="77"/>
                  </a:lnTo>
                  <a:lnTo>
                    <a:pt x="328" y="77"/>
                  </a:lnTo>
                  <a:lnTo>
                    <a:pt x="323" y="77"/>
                  </a:lnTo>
                  <a:lnTo>
                    <a:pt x="319" y="80"/>
                  </a:lnTo>
                  <a:lnTo>
                    <a:pt x="307" y="80"/>
                  </a:lnTo>
                  <a:lnTo>
                    <a:pt x="297" y="84"/>
                  </a:lnTo>
                  <a:lnTo>
                    <a:pt x="286" y="84"/>
                  </a:lnTo>
                  <a:lnTo>
                    <a:pt x="276" y="87"/>
                  </a:lnTo>
                  <a:lnTo>
                    <a:pt x="265" y="89"/>
                  </a:lnTo>
                  <a:lnTo>
                    <a:pt x="255" y="91"/>
                  </a:lnTo>
                  <a:lnTo>
                    <a:pt x="244" y="93"/>
                  </a:lnTo>
                  <a:lnTo>
                    <a:pt x="236" y="96"/>
                  </a:lnTo>
                  <a:lnTo>
                    <a:pt x="225" y="96"/>
                  </a:lnTo>
                  <a:lnTo>
                    <a:pt x="215" y="100"/>
                  </a:lnTo>
                  <a:lnTo>
                    <a:pt x="204" y="100"/>
                  </a:lnTo>
                  <a:lnTo>
                    <a:pt x="194" y="103"/>
                  </a:lnTo>
                  <a:lnTo>
                    <a:pt x="175" y="107"/>
                  </a:lnTo>
                  <a:lnTo>
                    <a:pt x="157" y="112"/>
                  </a:lnTo>
                  <a:lnTo>
                    <a:pt x="136" y="108"/>
                  </a:lnTo>
                  <a:lnTo>
                    <a:pt x="126" y="110"/>
                  </a:lnTo>
                  <a:lnTo>
                    <a:pt x="122" y="119"/>
                  </a:lnTo>
                  <a:lnTo>
                    <a:pt x="112" y="119"/>
                  </a:lnTo>
                  <a:lnTo>
                    <a:pt x="101" y="121"/>
                  </a:lnTo>
                  <a:lnTo>
                    <a:pt x="93" y="122"/>
                  </a:lnTo>
                  <a:lnTo>
                    <a:pt x="84" y="124"/>
                  </a:lnTo>
                  <a:lnTo>
                    <a:pt x="67" y="127"/>
                  </a:lnTo>
                  <a:lnTo>
                    <a:pt x="53" y="131"/>
                  </a:lnTo>
                  <a:lnTo>
                    <a:pt x="37" y="133"/>
                  </a:lnTo>
                  <a:lnTo>
                    <a:pt x="26" y="136"/>
                  </a:lnTo>
                  <a:lnTo>
                    <a:pt x="14" y="138"/>
                  </a:lnTo>
                  <a:lnTo>
                    <a:pt x="7" y="141"/>
                  </a:lnTo>
                  <a:lnTo>
                    <a:pt x="6" y="133"/>
                  </a:lnTo>
                  <a:lnTo>
                    <a:pt x="6" y="124"/>
                  </a:lnTo>
                  <a:lnTo>
                    <a:pt x="4" y="114"/>
                  </a:lnTo>
                  <a:lnTo>
                    <a:pt x="4" y="103"/>
                  </a:lnTo>
                  <a:lnTo>
                    <a:pt x="2" y="91"/>
                  </a:lnTo>
                  <a:lnTo>
                    <a:pt x="2" y="80"/>
                  </a:lnTo>
                  <a:lnTo>
                    <a:pt x="0" y="68"/>
                  </a:lnTo>
                  <a:lnTo>
                    <a:pt x="0" y="56"/>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3" name="Freeform 1219"/>
            <p:cNvSpPr>
              <a:spLocks/>
            </p:cNvSpPr>
            <p:nvPr/>
          </p:nvSpPr>
          <p:spPr bwMode="auto">
            <a:xfrm>
              <a:off x="9074" y="3446"/>
              <a:ext cx="68" cy="45"/>
            </a:xfrm>
            <a:custGeom>
              <a:avLst/>
              <a:gdLst>
                <a:gd name="T0" fmla="*/ 0 w 136"/>
                <a:gd name="T1" fmla="*/ 91 h 91"/>
                <a:gd name="T2" fmla="*/ 5 w 136"/>
                <a:gd name="T3" fmla="*/ 82 h 91"/>
                <a:gd name="T4" fmla="*/ 14 w 136"/>
                <a:gd name="T5" fmla="*/ 77 h 91"/>
                <a:gd name="T6" fmla="*/ 21 w 136"/>
                <a:gd name="T7" fmla="*/ 68 h 91"/>
                <a:gd name="T8" fmla="*/ 30 w 136"/>
                <a:gd name="T9" fmla="*/ 63 h 91"/>
                <a:gd name="T10" fmla="*/ 37 w 136"/>
                <a:gd name="T11" fmla="*/ 54 h 91"/>
                <a:gd name="T12" fmla="*/ 45 w 136"/>
                <a:gd name="T13" fmla="*/ 47 h 91"/>
                <a:gd name="T14" fmla="*/ 52 w 136"/>
                <a:gd name="T15" fmla="*/ 40 h 91"/>
                <a:gd name="T16" fmla="*/ 61 w 136"/>
                <a:gd name="T17" fmla="*/ 35 h 91"/>
                <a:gd name="T18" fmla="*/ 75 w 136"/>
                <a:gd name="T19" fmla="*/ 21 h 91"/>
                <a:gd name="T20" fmla="*/ 87 w 136"/>
                <a:gd name="T21" fmla="*/ 12 h 91"/>
                <a:gd name="T22" fmla="*/ 96 w 136"/>
                <a:gd name="T23" fmla="*/ 4 h 91"/>
                <a:gd name="T24" fmla="*/ 101 w 136"/>
                <a:gd name="T25" fmla="*/ 0 h 91"/>
                <a:gd name="T26" fmla="*/ 108 w 136"/>
                <a:gd name="T27" fmla="*/ 4 h 91"/>
                <a:gd name="T28" fmla="*/ 117 w 136"/>
                <a:gd name="T29" fmla="*/ 9 h 91"/>
                <a:gd name="T30" fmla="*/ 126 w 136"/>
                <a:gd name="T31" fmla="*/ 14 h 91"/>
                <a:gd name="T32" fmla="*/ 136 w 136"/>
                <a:gd name="T33" fmla="*/ 19 h 91"/>
                <a:gd name="T34" fmla="*/ 131 w 136"/>
                <a:gd name="T35" fmla="*/ 23 h 91"/>
                <a:gd name="T36" fmla="*/ 126 w 136"/>
                <a:gd name="T37" fmla="*/ 30 h 91"/>
                <a:gd name="T38" fmla="*/ 119 w 136"/>
                <a:gd name="T39" fmla="*/ 38 h 91"/>
                <a:gd name="T40" fmla="*/ 113 w 136"/>
                <a:gd name="T41" fmla="*/ 47 h 91"/>
                <a:gd name="T42" fmla="*/ 106 w 136"/>
                <a:gd name="T43" fmla="*/ 56 h 91"/>
                <a:gd name="T44" fmla="*/ 99 w 136"/>
                <a:gd name="T45" fmla="*/ 65 h 91"/>
                <a:gd name="T46" fmla="*/ 94 w 136"/>
                <a:gd name="T47" fmla="*/ 73 h 91"/>
                <a:gd name="T48" fmla="*/ 91 w 136"/>
                <a:gd name="T49" fmla="*/ 82 h 91"/>
                <a:gd name="T50" fmla="*/ 79 w 136"/>
                <a:gd name="T51" fmla="*/ 82 h 91"/>
                <a:gd name="T52" fmla="*/ 66 w 136"/>
                <a:gd name="T53" fmla="*/ 84 h 91"/>
                <a:gd name="T54" fmla="*/ 54 w 136"/>
                <a:gd name="T55" fmla="*/ 84 h 91"/>
                <a:gd name="T56" fmla="*/ 44 w 136"/>
                <a:gd name="T57" fmla="*/ 86 h 91"/>
                <a:gd name="T58" fmla="*/ 31 w 136"/>
                <a:gd name="T59" fmla="*/ 86 h 91"/>
                <a:gd name="T60" fmla="*/ 21 w 136"/>
                <a:gd name="T61" fmla="*/ 87 h 91"/>
                <a:gd name="T62" fmla="*/ 11 w 136"/>
                <a:gd name="T63" fmla="*/ 89 h 91"/>
                <a:gd name="T64" fmla="*/ 0 w 136"/>
                <a:gd name="T6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91">
                  <a:moveTo>
                    <a:pt x="0" y="91"/>
                  </a:moveTo>
                  <a:lnTo>
                    <a:pt x="5" y="82"/>
                  </a:lnTo>
                  <a:lnTo>
                    <a:pt x="14" y="77"/>
                  </a:lnTo>
                  <a:lnTo>
                    <a:pt x="21" y="68"/>
                  </a:lnTo>
                  <a:lnTo>
                    <a:pt x="30" y="63"/>
                  </a:lnTo>
                  <a:lnTo>
                    <a:pt x="37" y="54"/>
                  </a:lnTo>
                  <a:lnTo>
                    <a:pt x="45" y="47"/>
                  </a:lnTo>
                  <a:lnTo>
                    <a:pt x="52" y="40"/>
                  </a:lnTo>
                  <a:lnTo>
                    <a:pt x="61" y="35"/>
                  </a:lnTo>
                  <a:lnTo>
                    <a:pt x="75" y="21"/>
                  </a:lnTo>
                  <a:lnTo>
                    <a:pt x="87" y="12"/>
                  </a:lnTo>
                  <a:lnTo>
                    <a:pt x="96" y="4"/>
                  </a:lnTo>
                  <a:lnTo>
                    <a:pt x="101" y="0"/>
                  </a:lnTo>
                  <a:lnTo>
                    <a:pt x="108" y="4"/>
                  </a:lnTo>
                  <a:lnTo>
                    <a:pt x="117" y="9"/>
                  </a:lnTo>
                  <a:lnTo>
                    <a:pt x="126" y="14"/>
                  </a:lnTo>
                  <a:lnTo>
                    <a:pt x="136" y="19"/>
                  </a:lnTo>
                  <a:lnTo>
                    <a:pt x="131" y="23"/>
                  </a:lnTo>
                  <a:lnTo>
                    <a:pt x="126" y="30"/>
                  </a:lnTo>
                  <a:lnTo>
                    <a:pt x="119" y="38"/>
                  </a:lnTo>
                  <a:lnTo>
                    <a:pt x="113" y="47"/>
                  </a:lnTo>
                  <a:lnTo>
                    <a:pt x="106" y="56"/>
                  </a:lnTo>
                  <a:lnTo>
                    <a:pt x="99" y="65"/>
                  </a:lnTo>
                  <a:lnTo>
                    <a:pt x="94" y="73"/>
                  </a:lnTo>
                  <a:lnTo>
                    <a:pt x="91" y="82"/>
                  </a:lnTo>
                  <a:lnTo>
                    <a:pt x="79" y="82"/>
                  </a:lnTo>
                  <a:lnTo>
                    <a:pt x="66" y="84"/>
                  </a:lnTo>
                  <a:lnTo>
                    <a:pt x="54" y="84"/>
                  </a:lnTo>
                  <a:lnTo>
                    <a:pt x="44" y="86"/>
                  </a:lnTo>
                  <a:lnTo>
                    <a:pt x="31" y="86"/>
                  </a:lnTo>
                  <a:lnTo>
                    <a:pt x="21" y="87"/>
                  </a:lnTo>
                  <a:lnTo>
                    <a:pt x="11" y="89"/>
                  </a:lnTo>
                  <a:lnTo>
                    <a:pt x="0" y="91"/>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4" name="Freeform 1220"/>
            <p:cNvSpPr>
              <a:spLocks/>
            </p:cNvSpPr>
            <p:nvPr/>
          </p:nvSpPr>
          <p:spPr bwMode="auto">
            <a:xfrm>
              <a:off x="9017" y="3481"/>
              <a:ext cx="48" cy="16"/>
            </a:xfrm>
            <a:custGeom>
              <a:avLst/>
              <a:gdLst>
                <a:gd name="T0" fmla="*/ 72 w 98"/>
                <a:gd name="T1" fmla="*/ 24 h 31"/>
                <a:gd name="T2" fmla="*/ 52 w 98"/>
                <a:gd name="T3" fmla="*/ 26 h 31"/>
                <a:gd name="T4" fmla="*/ 35 w 98"/>
                <a:gd name="T5" fmla="*/ 27 h 31"/>
                <a:gd name="T6" fmla="*/ 16 w 98"/>
                <a:gd name="T7" fmla="*/ 29 h 31"/>
                <a:gd name="T8" fmla="*/ 0 w 98"/>
                <a:gd name="T9" fmla="*/ 31 h 31"/>
                <a:gd name="T10" fmla="*/ 5 w 98"/>
                <a:gd name="T11" fmla="*/ 24 h 31"/>
                <a:gd name="T12" fmla="*/ 12 w 98"/>
                <a:gd name="T13" fmla="*/ 17 h 31"/>
                <a:gd name="T14" fmla="*/ 21 w 98"/>
                <a:gd name="T15" fmla="*/ 12 h 31"/>
                <a:gd name="T16" fmla="*/ 33 w 98"/>
                <a:gd name="T17" fmla="*/ 8 h 31"/>
                <a:gd name="T18" fmla="*/ 44 w 98"/>
                <a:gd name="T19" fmla="*/ 3 h 31"/>
                <a:gd name="T20" fmla="*/ 59 w 98"/>
                <a:gd name="T21" fmla="*/ 1 h 31"/>
                <a:gd name="T22" fmla="*/ 68 w 98"/>
                <a:gd name="T23" fmla="*/ 0 h 31"/>
                <a:gd name="T24" fmla="*/ 77 w 98"/>
                <a:gd name="T25" fmla="*/ 0 h 31"/>
                <a:gd name="T26" fmla="*/ 87 w 98"/>
                <a:gd name="T27" fmla="*/ 0 h 31"/>
                <a:gd name="T28" fmla="*/ 98 w 98"/>
                <a:gd name="T29" fmla="*/ 1 h 31"/>
                <a:gd name="T30" fmla="*/ 72 w 98"/>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31">
                  <a:moveTo>
                    <a:pt x="72" y="24"/>
                  </a:moveTo>
                  <a:lnTo>
                    <a:pt x="52" y="26"/>
                  </a:lnTo>
                  <a:lnTo>
                    <a:pt x="35" y="27"/>
                  </a:lnTo>
                  <a:lnTo>
                    <a:pt x="16" y="29"/>
                  </a:lnTo>
                  <a:lnTo>
                    <a:pt x="0" y="31"/>
                  </a:lnTo>
                  <a:lnTo>
                    <a:pt x="5" y="24"/>
                  </a:lnTo>
                  <a:lnTo>
                    <a:pt x="12" y="17"/>
                  </a:lnTo>
                  <a:lnTo>
                    <a:pt x="21" y="12"/>
                  </a:lnTo>
                  <a:lnTo>
                    <a:pt x="33" y="8"/>
                  </a:lnTo>
                  <a:lnTo>
                    <a:pt x="44" y="3"/>
                  </a:lnTo>
                  <a:lnTo>
                    <a:pt x="59" y="1"/>
                  </a:lnTo>
                  <a:lnTo>
                    <a:pt x="68" y="0"/>
                  </a:lnTo>
                  <a:lnTo>
                    <a:pt x="77" y="0"/>
                  </a:lnTo>
                  <a:lnTo>
                    <a:pt x="87" y="0"/>
                  </a:lnTo>
                  <a:lnTo>
                    <a:pt x="98" y="1"/>
                  </a:lnTo>
                  <a:lnTo>
                    <a:pt x="72" y="24"/>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5" name="Freeform 1221"/>
            <p:cNvSpPr>
              <a:spLocks/>
            </p:cNvSpPr>
            <p:nvPr/>
          </p:nvSpPr>
          <p:spPr bwMode="auto">
            <a:xfrm>
              <a:off x="9173" y="3522"/>
              <a:ext cx="74" cy="17"/>
            </a:xfrm>
            <a:custGeom>
              <a:avLst/>
              <a:gdLst>
                <a:gd name="T0" fmla="*/ 101 w 148"/>
                <a:gd name="T1" fmla="*/ 4 h 34"/>
                <a:gd name="T2" fmla="*/ 115 w 148"/>
                <a:gd name="T3" fmla="*/ 9 h 34"/>
                <a:gd name="T4" fmla="*/ 129 w 148"/>
                <a:gd name="T5" fmla="*/ 18 h 34"/>
                <a:gd name="T6" fmla="*/ 140 w 148"/>
                <a:gd name="T7" fmla="*/ 25 h 34"/>
                <a:gd name="T8" fmla="*/ 148 w 148"/>
                <a:gd name="T9" fmla="*/ 34 h 34"/>
                <a:gd name="T10" fmla="*/ 138 w 148"/>
                <a:gd name="T11" fmla="*/ 32 h 34"/>
                <a:gd name="T12" fmla="*/ 129 w 148"/>
                <a:gd name="T13" fmla="*/ 30 h 34"/>
                <a:gd name="T14" fmla="*/ 119 w 148"/>
                <a:gd name="T15" fmla="*/ 28 h 34"/>
                <a:gd name="T16" fmla="*/ 110 w 148"/>
                <a:gd name="T17" fmla="*/ 28 h 34"/>
                <a:gd name="T18" fmla="*/ 99 w 148"/>
                <a:gd name="T19" fmla="*/ 27 h 34"/>
                <a:gd name="T20" fmla="*/ 91 w 148"/>
                <a:gd name="T21" fmla="*/ 27 h 34"/>
                <a:gd name="T22" fmla="*/ 80 w 148"/>
                <a:gd name="T23" fmla="*/ 25 h 34"/>
                <a:gd name="T24" fmla="*/ 72 w 148"/>
                <a:gd name="T25" fmla="*/ 25 h 34"/>
                <a:gd name="T26" fmla="*/ 52 w 148"/>
                <a:gd name="T27" fmla="*/ 23 h 34"/>
                <a:gd name="T28" fmla="*/ 35 w 148"/>
                <a:gd name="T29" fmla="*/ 21 h 34"/>
                <a:gd name="T30" fmla="*/ 16 w 148"/>
                <a:gd name="T31" fmla="*/ 20 h 34"/>
                <a:gd name="T32" fmla="*/ 0 w 148"/>
                <a:gd name="T33" fmla="*/ 20 h 34"/>
                <a:gd name="T34" fmla="*/ 96 w 148"/>
                <a:gd name="T35" fmla="*/ 0 h 34"/>
                <a:gd name="T36" fmla="*/ 98 w 148"/>
                <a:gd name="T37" fmla="*/ 2 h 34"/>
                <a:gd name="T38" fmla="*/ 101 w 148"/>
                <a:gd name="T39"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34">
                  <a:moveTo>
                    <a:pt x="101" y="4"/>
                  </a:moveTo>
                  <a:lnTo>
                    <a:pt x="115" y="9"/>
                  </a:lnTo>
                  <a:lnTo>
                    <a:pt x="129" y="18"/>
                  </a:lnTo>
                  <a:lnTo>
                    <a:pt x="140" y="25"/>
                  </a:lnTo>
                  <a:lnTo>
                    <a:pt x="148" y="34"/>
                  </a:lnTo>
                  <a:lnTo>
                    <a:pt x="138" y="32"/>
                  </a:lnTo>
                  <a:lnTo>
                    <a:pt x="129" y="30"/>
                  </a:lnTo>
                  <a:lnTo>
                    <a:pt x="119" y="28"/>
                  </a:lnTo>
                  <a:lnTo>
                    <a:pt x="110" y="28"/>
                  </a:lnTo>
                  <a:lnTo>
                    <a:pt x="99" y="27"/>
                  </a:lnTo>
                  <a:lnTo>
                    <a:pt x="91" y="27"/>
                  </a:lnTo>
                  <a:lnTo>
                    <a:pt x="80" y="25"/>
                  </a:lnTo>
                  <a:lnTo>
                    <a:pt x="72" y="25"/>
                  </a:lnTo>
                  <a:lnTo>
                    <a:pt x="52" y="23"/>
                  </a:lnTo>
                  <a:lnTo>
                    <a:pt x="35" y="21"/>
                  </a:lnTo>
                  <a:lnTo>
                    <a:pt x="16" y="20"/>
                  </a:lnTo>
                  <a:lnTo>
                    <a:pt x="0" y="20"/>
                  </a:lnTo>
                  <a:lnTo>
                    <a:pt x="96" y="0"/>
                  </a:lnTo>
                  <a:lnTo>
                    <a:pt x="98" y="2"/>
                  </a:lnTo>
                  <a:lnTo>
                    <a:pt x="101" y="4"/>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6" name="Freeform 1222"/>
            <p:cNvSpPr>
              <a:spLocks/>
            </p:cNvSpPr>
            <p:nvPr/>
          </p:nvSpPr>
          <p:spPr bwMode="auto">
            <a:xfrm>
              <a:off x="9078" y="3541"/>
              <a:ext cx="233" cy="36"/>
            </a:xfrm>
            <a:custGeom>
              <a:avLst/>
              <a:gdLst>
                <a:gd name="T0" fmla="*/ 444 w 465"/>
                <a:gd name="T1" fmla="*/ 73 h 73"/>
                <a:gd name="T2" fmla="*/ 0 w 465"/>
                <a:gd name="T3" fmla="*/ 19 h 73"/>
                <a:gd name="T4" fmla="*/ 94 w 465"/>
                <a:gd name="T5" fmla="*/ 0 h 73"/>
                <a:gd name="T6" fmla="*/ 101 w 465"/>
                <a:gd name="T7" fmla="*/ 0 h 73"/>
                <a:gd name="T8" fmla="*/ 113 w 465"/>
                <a:gd name="T9" fmla="*/ 0 h 73"/>
                <a:gd name="T10" fmla="*/ 120 w 465"/>
                <a:gd name="T11" fmla="*/ 0 h 73"/>
                <a:gd name="T12" fmla="*/ 129 w 465"/>
                <a:gd name="T13" fmla="*/ 2 h 73"/>
                <a:gd name="T14" fmla="*/ 138 w 465"/>
                <a:gd name="T15" fmla="*/ 2 h 73"/>
                <a:gd name="T16" fmla="*/ 148 w 465"/>
                <a:gd name="T17" fmla="*/ 4 h 73"/>
                <a:gd name="T18" fmla="*/ 157 w 465"/>
                <a:gd name="T19" fmla="*/ 4 h 73"/>
                <a:gd name="T20" fmla="*/ 167 w 465"/>
                <a:gd name="T21" fmla="*/ 5 h 73"/>
                <a:gd name="T22" fmla="*/ 178 w 465"/>
                <a:gd name="T23" fmla="*/ 5 h 73"/>
                <a:gd name="T24" fmla="*/ 190 w 465"/>
                <a:gd name="T25" fmla="*/ 7 h 73"/>
                <a:gd name="T26" fmla="*/ 200 w 465"/>
                <a:gd name="T27" fmla="*/ 7 h 73"/>
                <a:gd name="T28" fmla="*/ 214 w 465"/>
                <a:gd name="T29" fmla="*/ 9 h 73"/>
                <a:gd name="T30" fmla="*/ 226 w 465"/>
                <a:gd name="T31" fmla="*/ 11 h 73"/>
                <a:gd name="T32" fmla="*/ 242 w 465"/>
                <a:gd name="T33" fmla="*/ 12 h 73"/>
                <a:gd name="T34" fmla="*/ 254 w 465"/>
                <a:gd name="T35" fmla="*/ 12 h 73"/>
                <a:gd name="T36" fmla="*/ 268 w 465"/>
                <a:gd name="T37" fmla="*/ 14 h 73"/>
                <a:gd name="T38" fmla="*/ 280 w 465"/>
                <a:gd name="T39" fmla="*/ 16 h 73"/>
                <a:gd name="T40" fmla="*/ 296 w 465"/>
                <a:gd name="T41" fmla="*/ 18 h 73"/>
                <a:gd name="T42" fmla="*/ 310 w 465"/>
                <a:gd name="T43" fmla="*/ 18 h 73"/>
                <a:gd name="T44" fmla="*/ 324 w 465"/>
                <a:gd name="T45" fmla="*/ 19 h 73"/>
                <a:gd name="T46" fmla="*/ 338 w 465"/>
                <a:gd name="T47" fmla="*/ 21 h 73"/>
                <a:gd name="T48" fmla="*/ 354 w 465"/>
                <a:gd name="T49" fmla="*/ 23 h 73"/>
                <a:gd name="T50" fmla="*/ 368 w 465"/>
                <a:gd name="T51" fmla="*/ 23 h 73"/>
                <a:gd name="T52" fmla="*/ 382 w 465"/>
                <a:gd name="T53" fmla="*/ 24 h 73"/>
                <a:gd name="T54" fmla="*/ 395 w 465"/>
                <a:gd name="T55" fmla="*/ 26 h 73"/>
                <a:gd name="T56" fmla="*/ 409 w 465"/>
                <a:gd name="T57" fmla="*/ 28 h 73"/>
                <a:gd name="T58" fmla="*/ 423 w 465"/>
                <a:gd name="T59" fmla="*/ 28 h 73"/>
                <a:gd name="T60" fmla="*/ 437 w 465"/>
                <a:gd name="T61" fmla="*/ 31 h 73"/>
                <a:gd name="T62" fmla="*/ 451 w 465"/>
                <a:gd name="T63" fmla="*/ 31 h 73"/>
                <a:gd name="T64" fmla="*/ 465 w 465"/>
                <a:gd name="T65" fmla="*/ 35 h 73"/>
                <a:gd name="T66" fmla="*/ 458 w 465"/>
                <a:gd name="T67" fmla="*/ 44 h 73"/>
                <a:gd name="T68" fmla="*/ 453 w 465"/>
                <a:gd name="T69" fmla="*/ 54 h 73"/>
                <a:gd name="T70" fmla="*/ 448 w 465"/>
                <a:gd name="T71" fmla="*/ 63 h 73"/>
                <a:gd name="T72" fmla="*/ 444 w 465"/>
                <a:gd name="T7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5" h="73">
                  <a:moveTo>
                    <a:pt x="444" y="73"/>
                  </a:moveTo>
                  <a:lnTo>
                    <a:pt x="0" y="19"/>
                  </a:lnTo>
                  <a:lnTo>
                    <a:pt x="94" y="0"/>
                  </a:lnTo>
                  <a:lnTo>
                    <a:pt x="101" y="0"/>
                  </a:lnTo>
                  <a:lnTo>
                    <a:pt x="113" y="0"/>
                  </a:lnTo>
                  <a:lnTo>
                    <a:pt x="120" y="0"/>
                  </a:lnTo>
                  <a:lnTo>
                    <a:pt x="129" y="2"/>
                  </a:lnTo>
                  <a:lnTo>
                    <a:pt x="138" y="2"/>
                  </a:lnTo>
                  <a:lnTo>
                    <a:pt x="148" y="4"/>
                  </a:lnTo>
                  <a:lnTo>
                    <a:pt x="157" y="4"/>
                  </a:lnTo>
                  <a:lnTo>
                    <a:pt x="167" y="5"/>
                  </a:lnTo>
                  <a:lnTo>
                    <a:pt x="178" y="5"/>
                  </a:lnTo>
                  <a:lnTo>
                    <a:pt x="190" y="7"/>
                  </a:lnTo>
                  <a:lnTo>
                    <a:pt x="200" y="7"/>
                  </a:lnTo>
                  <a:lnTo>
                    <a:pt x="214" y="9"/>
                  </a:lnTo>
                  <a:lnTo>
                    <a:pt x="226" y="11"/>
                  </a:lnTo>
                  <a:lnTo>
                    <a:pt x="242" y="12"/>
                  </a:lnTo>
                  <a:lnTo>
                    <a:pt x="254" y="12"/>
                  </a:lnTo>
                  <a:lnTo>
                    <a:pt x="268" y="14"/>
                  </a:lnTo>
                  <a:lnTo>
                    <a:pt x="280" y="16"/>
                  </a:lnTo>
                  <a:lnTo>
                    <a:pt x="296" y="18"/>
                  </a:lnTo>
                  <a:lnTo>
                    <a:pt x="310" y="18"/>
                  </a:lnTo>
                  <a:lnTo>
                    <a:pt x="324" y="19"/>
                  </a:lnTo>
                  <a:lnTo>
                    <a:pt x="338" y="21"/>
                  </a:lnTo>
                  <a:lnTo>
                    <a:pt x="354" y="23"/>
                  </a:lnTo>
                  <a:lnTo>
                    <a:pt x="368" y="23"/>
                  </a:lnTo>
                  <a:lnTo>
                    <a:pt x="382" y="24"/>
                  </a:lnTo>
                  <a:lnTo>
                    <a:pt x="395" y="26"/>
                  </a:lnTo>
                  <a:lnTo>
                    <a:pt x="409" y="28"/>
                  </a:lnTo>
                  <a:lnTo>
                    <a:pt x="423" y="28"/>
                  </a:lnTo>
                  <a:lnTo>
                    <a:pt x="437" y="31"/>
                  </a:lnTo>
                  <a:lnTo>
                    <a:pt x="451" y="31"/>
                  </a:lnTo>
                  <a:lnTo>
                    <a:pt x="465" y="35"/>
                  </a:lnTo>
                  <a:lnTo>
                    <a:pt x="458" y="44"/>
                  </a:lnTo>
                  <a:lnTo>
                    <a:pt x="453" y="54"/>
                  </a:lnTo>
                  <a:lnTo>
                    <a:pt x="448" y="63"/>
                  </a:lnTo>
                  <a:lnTo>
                    <a:pt x="444" y="73"/>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7" name="Freeform 1223"/>
            <p:cNvSpPr>
              <a:spLocks/>
            </p:cNvSpPr>
            <p:nvPr/>
          </p:nvSpPr>
          <p:spPr bwMode="auto">
            <a:xfrm>
              <a:off x="8963" y="3558"/>
              <a:ext cx="333" cy="43"/>
            </a:xfrm>
            <a:custGeom>
              <a:avLst/>
              <a:gdLst>
                <a:gd name="T0" fmla="*/ 59 w 666"/>
                <a:gd name="T1" fmla="*/ 78 h 85"/>
                <a:gd name="T2" fmla="*/ 29 w 666"/>
                <a:gd name="T3" fmla="*/ 71 h 85"/>
                <a:gd name="T4" fmla="*/ 12 w 666"/>
                <a:gd name="T5" fmla="*/ 59 h 85"/>
                <a:gd name="T6" fmla="*/ 0 w 666"/>
                <a:gd name="T7" fmla="*/ 30 h 85"/>
                <a:gd name="T8" fmla="*/ 157 w 666"/>
                <a:gd name="T9" fmla="*/ 0 h 85"/>
                <a:gd name="T10" fmla="*/ 181 w 666"/>
                <a:gd name="T11" fmla="*/ 3 h 85"/>
                <a:gd name="T12" fmla="*/ 212 w 666"/>
                <a:gd name="T13" fmla="*/ 7 h 85"/>
                <a:gd name="T14" fmla="*/ 239 w 666"/>
                <a:gd name="T15" fmla="*/ 10 h 85"/>
                <a:gd name="T16" fmla="*/ 258 w 666"/>
                <a:gd name="T17" fmla="*/ 14 h 85"/>
                <a:gd name="T18" fmla="*/ 277 w 666"/>
                <a:gd name="T19" fmla="*/ 16 h 85"/>
                <a:gd name="T20" fmla="*/ 296 w 666"/>
                <a:gd name="T21" fmla="*/ 17 h 85"/>
                <a:gd name="T22" fmla="*/ 317 w 666"/>
                <a:gd name="T23" fmla="*/ 19 h 85"/>
                <a:gd name="T24" fmla="*/ 338 w 666"/>
                <a:gd name="T25" fmla="*/ 23 h 85"/>
                <a:gd name="T26" fmla="*/ 359 w 666"/>
                <a:gd name="T27" fmla="*/ 24 h 85"/>
                <a:gd name="T28" fmla="*/ 380 w 666"/>
                <a:gd name="T29" fmla="*/ 28 h 85"/>
                <a:gd name="T30" fmla="*/ 401 w 666"/>
                <a:gd name="T31" fmla="*/ 30 h 85"/>
                <a:gd name="T32" fmla="*/ 423 w 666"/>
                <a:gd name="T33" fmla="*/ 33 h 85"/>
                <a:gd name="T34" fmla="*/ 444 w 666"/>
                <a:gd name="T35" fmla="*/ 37 h 85"/>
                <a:gd name="T36" fmla="*/ 465 w 666"/>
                <a:gd name="T37" fmla="*/ 38 h 85"/>
                <a:gd name="T38" fmla="*/ 484 w 666"/>
                <a:gd name="T39" fmla="*/ 40 h 85"/>
                <a:gd name="T40" fmla="*/ 505 w 666"/>
                <a:gd name="T41" fmla="*/ 44 h 85"/>
                <a:gd name="T42" fmla="*/ 533 w 666"/>
                <a:gd name="T43" fmla="*/ 47 h 85"/>
                <a:gd name="T44" fmla="*/ 570 w 666"/>
                <a:gd name="T45" fmla="*/ 50 h 85"/>
                <a:gd name="T46" fmla="*/ 601 w 666"/>
                <a:gd name="T47" fmla="*/ 54 h 85"/>
                <a:gd name="T48" fmla="*/ 627 w 666"/>
                <a:gd name="T49" fmla="*/ 57 h 85"/>
                <a:gd name="T50" fmla="*/ 655 w 666"/>
                <a:gd name="T51" fmla="*/ 61 h 85"/>
                <a:gd name="T52" fmla="*/ 662 w 666"/>
                <a:gd name="T53" fmla="*/ 75 h 85"/>
                <a:gd name="T54" fmla="*/ 646 w 666"/>
                <a:gd name="T55" fmla="*/ 84 h 85"/>
                <a:gd name="T56" fmla="*/ 620 w 666"/>
                <a:gd name="T57" fmla="*/ 84 h 85"/>
                <a:gd name="T58" fmla="*/ 594 w 666"/>
                <a:gd name="T59" fmla="*/ 84 h 85"/>
                <a:gd name="T60" fmla="*/ 566 w 666"/>
                <a:gd name="T61" fmla="*/ 84 h 85"/>
                <a:gd name="T62" fmla="*/ 537 w 666"/>
                <a:gd name="T63" fmla="*/ 82 h 85"/>
                <a:gd name="T64" fmla="*/ 505 w 666"/>
                <a:gd name="T65" fmla="*/ 82 h 85"/>
                <a:gd name="T66" fmla="*/ 474 w 666"/>
                <a:gd name="T67" fmla="*/ 82 h 85"/>
                <a:gd name="T68" fmla="*/ 442 w 666"/>
                <a:gd name="T69" fmla="*/ 82 h 85"/>
                <a:gd name="T70" fmla="*/ 409 w 666"/>
                <a:gd name="T71" fmla="*/ 80 h 85"/>
                <a:gd name="T72" fmla="*/ 376 w 666"/>
                <a:gd name="T73" fmla="*/ 80 h 85"/>
                <a:gd name="T74" fmla="*/ 345 w 666"/>
                <a:gd name="T75" fmla="*/ 80 h 85"/>
                <a:gd name="T76" fmla="*/ 314 w 666"/>
                <a:gd name="T77" fmla="*/ 80 h 85"/>
                <a:gd name="T78" fmla="*/ 284 w 666"/>
                <a:gd name="T79" fmla="*/ 80 h 85"/>
                <a:gd name="T80" fmla="*/ 254 w 666"/>
                <a:gd name="T81" fmla="*/ 80 h 85"/>
                <a:gd name="T82" fmla="*/ 228 w 666"/>
                <a:gd name="T83" fmla="*/ 80 h 85"/>
                <a:gd name="T84" fmla="*/ 204 w 666"/>
                <a:gd name="T85"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6" h="85">
                  <a:moveTo>
                    <a:pt x="193" y="80"/>
                  </a:moveTo>
                  <a:lnTo>
                    <a:pt x="59" y="78"/>
                  </a:lnTo>
                  <a:lnTo>
                    <a:pt x="42" y="75"/>
                  </a:lnTo>
                  <a:lnTo>
                    <a:pt x="29" y="71"/>
                  </a:lnTo>
                  <a:lnTo>
                    <a:pt x="19" y="64"/>
                  </a:lnTo>
                  <a:lnTo>
                    <a:pt x="12" y="59"/>
                  </a:lnTo>
                  <a:lnTo>
                    <a:pt x="2" y="44"/>
                  </a:lnTo>
                  <a:lnTo>
                    <a:pt x="0" y="30"/>
                  </a:lnTo>
                  <a:lnTo>
                    <a:pt x="148" y="0"/>
                  </a:lnTo>
                  <a:lnTo>
                    <a:pt x="157" y="0"/>
                  </a:lnTo>
                  <a:lnTo>
                    <a:pt x="169" y="2"/>
                  </a:lnTo>
                  <a:lnTo>
                    <a:pt x="181" y="3"/>
                  </a:lnTo>
                  <a:lnTo>
                    <a:pt x="197" y="5"/>
                  </a:lnTo>
                  <a:lnTo>
                    <a:pt x="212" y="7"/>
                  </a:lnTo>
                  <a:lnTo>
                    <a:pt x="230" y="10"/>
                  </a:lnTo>
                  <a:lnTo>
                    <a:pt x="239" y="10"/>
                  </a:lnTo>
                  <a:lnTo>
                    <a:pt x="247" y="12"/>
                  </a:lnTo>
                  <a:lnTo>
                    <a:pt x="258" y="14"/>
                  </a:lnTo>
                  <a:lnTo>
                    <a:pt x="268" y="16"/>
                  </a:lnTo>
                  <a:lnTo>
                    <a:pt x="277" y="16"/>
                  </a:lnTo>
                  <a:lnTo>
                    <a:pt x="286" y="16"/>
                  </a:lnTo>
                  <a:lnTo>
                    <a:pt x="296" y="17"/>
                  </a:lnTo>
                  <a:lnTo>
                    <a:pt x="307" y="19"/>
                  </a:lnTo>
                  <a:lnTo>
                    <a:pt x="317" y="19"/>
                  </a:lnTo>
                  <a:lnTo>
                    <a:pt x="327" y="21"/>
                  </a:lnTo>
                  <a:lnTo>
                    <a:pt x="338" y="23"/>
                  </a:lnTo>
                  <a:lnTo>
                    <a:pt x="348" y="24"/>
                  </a:lnTo>
                  <a:lnTo>
                    <a:pt x="359" y="24"/>
                  </a:lnTo>
                  <a:lnTo>
                    <a:pt x="369" y="26"/>
                  </a:lnTo>
                  <a:lnTo>
                    <a:pt x="380" y="28"/>
                  </a:lnTo>
                  <a:lnTo>
                    <a:pt x="390" y="30"/>
                  </a:lnTo>
                  <a:lnTo>
                    <a:pt x="401" y="30"/>
                  </a:lnTo>
                  <a:lnTo>
                    <a:pt x="413" y="33"/>
                  </a:lnTo>
                  <a:lnTo>
                    <a:pt x="423" y="33"/>
                  </a:lnTo>
                  <a:lnTo>
                    <a:pt x="436" y="37"/>
                  </a:lnTo>
                  <a:lnTo>
                    <a:pt x="444" y="37"/>
                  </a:lnTo>
                  <a:lnTo>
                    <a:pt x="455" y="38"/>
                  </a:lnTo>
                  <a:lnTo>
                    <a:pt x="465" y="38"/>
                  </a:lnTo>
                  <a:lnTo>
                    <a:pt x="476" y="40"/>
                  </a:lnTo>
                  <a:lnTo>
                    <a:pt x="484" y="40"/>
                  </a:lnTo>
                  <a:lnTo>
                    <a:pt x="495" y="42"/>
                  </a:lnTo>
                  <a:lnTo>
                    <a:pt x="505" y="44"/>
                  </a:lnTo>
                  <a:lnTo>
                    <a:pt x="516" y="45"/>
                  </a:lnTo>
                  <a:lnTo>
                    <a:pt x="533" y="47"/>
                  </a:lnTo>
                  <a:lnTo>
                    <a:pt x="552" y="49"/>
                  </a:lnTo>
                  <a:lnTo>
                    <a:pt x="570" y="50"/>
                  </a:lnTo>
                  <a:lnTo>
                    <a:pt x="587" y="54"/>
                  </a:lnTo>
                  <a:lnTo>
                    <a:pt x="601" y="54"/>
                  </a:lnTo>
                  <a:lnTo>
                    <a:pt x="615" y="56"/>
                  </a:lnTo>
                  <a:lnTo>
                    <a:pt x="627" y="57"/>
                  </a:lnTo>
                  <a:lnTo>
                    <a:pt x="639" y="59"/>
                  </a:lnTo>
                  <a:lnTo>
                    <a:pt x="655" y="61"/>
                  </a:lnTo>
                  <a:lnTo>
                    <a:pt x="666" y="64"/>
                  </a:lnTo>
                  <a:lnTo>
                    <a:pt x="662" y="75"/>
                  </a:lnTo>
                  <a:lnTo>
                    <a:pt x="660" y="85"/>
                  </a:lnTo>
                  <a:lnTo>
                    <a:pt x="646" y="84"/>
                  </a:lnTo>
                  <a:lnTo>
                    <a:pt x="634" y="84"/>
                  </a:lnTo>
                  <a:lnTo>
                    <a:pt x="620" y="84"/>
                  </a:lnTo>
                  <a:lnTo>
                    <a:pt x="608" y="84"/>
                  </a:lnTo>
                  <a:lnTo>
                    <a:pt x="594" y="84"/>
                  </a:lnTo>
                  <a:lnTo>
                    <a:pt x="580" y="84"/>
                  </a:lnTo>
                  <a:lnTo>
                    <a:pt x="566" y="84"/>
                  </a:lnTo>
                  <a:lnTo>
                    <a:pt x="552" y="84"/>
                  </a:lnTo>
                  <a:lnTo>
                    <a:pt x="537" y="82"/>
                  </a:lnTo>
                  <a:lnTo>
                    <a:pt x="521" y="82"/>
                  </a:lnTo>
                  <a:lnTo>
                    <a:pt x="505" y="82"/>
                  </a:lnTo>
                  <a:lnTo>
                    <a:pt x="490" y="82"/>
                  </a:lnTo>
                  <a:lnTo>
                    <a:pt x="474" y="82"/>
                  </a:lnTo>
                  <a:lnTo>
                    <a:pt x="458" y="82"/>
                  </a:lnTo>
                  <a:lnTo>
                    <a:pt x="442" y="82"/>
                  </a:lnTo>
                  <a:lnTo>
                    <a:pt x="427" y="82"/>
                  </a:lnTo>
                  <a:lnTo>
                    <a:pt x="409" y="80"/>
                  </a:lnTo>
                  <a:lnTo>
                    <a:pt x="394" y="80"/>
                  </a:lnTo>
                  <a:lnTo>
                    <a:pt x="376" y="80"/>
                  </a:lnTo>
                  <a:lnTo>
                    <a:pt x="361" y="80"/>
                  </a:lnTo>
                  <a:lnTo>
                    <a:pt x="345" y="80"/>
                  </a:lnTo>
                  <a:lnTo>
                    <a:pt x="329" y="80"/>
                  </a:lnTo>
                  <a:lnTo>
                    <a:pt x="314" y="80"/>
                  </a:lnTo>
                  <a:lnTo>
                    <a:pt x="300" y="80"/>
                  </a:lnTo>
                  <a:lnTo>
                    <a:pt x="284" y="80"/>
                  </a:lnTo>
                  <a:lnTo>
                    <a:pt x="268" y="80"/>
                  </a:lnTo>
                  <a:lnTo>
                    <a:pt x="254" y="80"/>
                  </a:lnTo>
                  <a:lnTo>
                    <a:pt x="242" y="80"/>
                  </a:lnTo>
                  <a:lnTo>
                    <a:pt x="228" y="80"/>
                  </a:lnTo>
                  <a:lnTo>
                    <a:pt x="216" y="80"/>
                  </a:lnTo>
                  <a:lnTo>
                    <a:pt x="204" y="80"/>
                  </a:lnTo>
                  <a:lnTo>
                    <a:pt x="193" y="80"/>
                  </a:lnTo>
                  <a:close/>
                </a:path>
              </a:pathLst>
            </a:custGeom>
            <a:solidFill>
              <a:srgbClr val="00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8" name="Freeform 1224"/>
            <p:cNvSpPr>
              <a:spLocks/>
            </p:cNvSpPr>
            <p:nvPr/>
          </p:nvSpPr>
          <p:spPr bwMode="auto">
            <a:xfrm>
              <a:off x="8954" y="3400"/>
              <a:ext cx="411" cy="201"/>
            </a:xfrm>
            <a:custGeom>
              <a:avLst/>
              <a:gdLst>
                <a:gd name="T0" fmla="*/ 88 w 822"/>
                <a:gd name="T1" fmla="*/ 5 h 400"/>
                <a:gd name="T2" fmla="*/ 139 w 822"/>
                <a:gd name="T3" fmla="*/ 5 h 400"/>
                <a:gd name="T4" fmla="*/ 198 w 822"/>
                <a:gd name="T5" fmla="*/ 5 h 400"/>
                <a:gd name="T6" fmla="*/ 240 w 822"/>
                <a:gd name="T7" fmla="*/ 5 h 400"/>
                <a:gd name="T8" fmla="*/ 282 w 822"/>
                <a:gd name="T9" fmla="*/ 5 h 400"/>
                <a:gd name="T10" fmla="*/ 327 w 822"/>
                <a:gd name="T11" fmla="*/ 5 h 400"/>
                <a:gd name="T12" fmla="*/ 369 w 822"/>
                <a:gd name="T13" fmla="*/ 5 h 400"/>
                <a:gd name="T14" fmla="*/ 413 w 822"/>
                <a:gd name="T15" fmla="*/ 5 h 400"/>
                <a:gd name="T16" fmla="*/ 455 w 822"/>
                <a:gd name="T17" fmla="*/ 5 h 400"/>
                <a:gd name="T18" fmla="*/ 503 w 822"/>
                <a:gd name="T19" fmla="*/ 3 h 400"/>
                <a:gd name="T20" fmla="*/ 570 w 822"/>
                <a:gd name="T21" fmla="*/ 1 h 400"/>
                <a:gd name="T22" fmla="*/ 618 w 822"/>
                <a:gd name="T23" fmla="*/ 0 h 400"/>
                <a:gd name="T24" fmla="*/ 669 w 822"/>
                <a:gd name="T25" fmla="*/ 12 h 400"/>
                <a:gd name="T26" fmla="*/ 709 w 822"/>
                <a:gd name="T27" fmla="*/ 38 h 400"/>
                <a:gd name="T28" fmla="*/ 739 w 822"/>
                <a:gd name="T29" fmla="*/ 71 h 400"/>
                <a:gd name="T30" fmla="*/ 749 w 822"/>
                <a:gd name="T31" fmla="*/ 94 h 400"/>
                <a:gd name="T32" fmla="*/ 768 w 822"/>
                <a:gd name="T33" fmla="*/ 148 h 400"/>
                <a:gd name="T34" fmla="*/ 793 w 822"/>
                <a:gd name="T35" fmla="*/ 217 h 400"/>
                <a:gd name="T36" fmla="*/ 814 w 822"/>
                <a:gd name="T37" fmla="*/ 287 h 400"/>
                <a:gd name="T38" fmla="*/ 819 w 822"/>
                <a:gd name="T39" fmla="*/ 341 h 400"/>
                <a:gd name="T40" fmla="*/ 793 w 822"/>
                <a:gd name="T41" fmla="*/ 379 h 400"/>
                <a:gd name="T42" fmla="*/ 756 w 822"/>
                <a:gd name="T43" fmla="*/ 397 h 400"/>
                <a:gd name="T44" fmla="*/ 718 w 822"/>
                <a:gd name="T45" fmla="*/ 399 h 400"/>
                <a:gd name="T46" fmla="*/ 749 w 822"/>
                <a:gd name="T47" fmla="*/ 303 h 400"/>
                <a:gd name="T48" fmla="*/ 730 w 822"/>
                <a:gd name="T49" fmla="*/ 289 h 400"/>
                <a:gd name="T50" fmla="*/ 674 w 822"/>
                <a:gd name="T51" fmla="*/ 282 h 400"/>
                <a:gd name="T52" fmla="*/ 625 w 822"/>
                <a:gd name="T53" fmla="*/ 278 h 400"/>
                <a:gd name="T54" fmla="*/ 608 w 822"/>
                <a:gd name="T55" fmla="*/ 263 h 400"/>
                <a:gd name="T56" fmla="*/ 651 w 822"/>
                <a:gd name="T57" fmla="*/ 221 h 400"/>
                <a:gd name="T58" fmla="*/ 657 w 822"/>
                <a:gd name="T59" fmla="*/ 177 h 400"/>
                <a:gd name="T60" fmla="*/ 620 w 822"/>
                <a:gd name="T61" fmla="*/ 153 h 400"/>
                <a:gd name="T62" fmla="*/ 589 w 822"/>
                <a:gd name="T63" fmla="*/ 151 h 400"/>
                <a:gd name="T64" fmla="*/ 533 w 822"/>
                <a:gd name="T65" fmla="*/ 155 h 400"/>
                <a:gd name="T66" fmla="*/ 475 w 822"/>
                <a:gd name="T67" fmla="*/ 158 h 400"/>
                <a:gd name="T68" fmla="*/ 432 w 822"/>
                <a:gd name="T69" fmla="*/ 162 h 400"/>
                <a:gd name="T70" fmla="*/ 388 w 822"/>
                <a:gd name="T71" fmla="*/ 165 h 400"/>
                <a:gd name="T72" fmla="*/ 407 w 822"/>
                <a:gd name="T73" fmla="*/ 108 h 400"/>
                <a:gd name="T74" fmla="*/ 346 w 822"/>
                <a:gd name="T75" fmla="*/ 62 h 400"/>
                <a:gd name="T76" fmla="*/ 245 w 822"/>
                <a:gd name="T77" fmla="*/ 139 h 400"/>
                <a:gd name="T78" fmla="*/ 216 w 822"/>
                <a:gd name="T79" fmla="*/ 134 h 400"/>
                <a:gd name="T80" fmla="*/ 163 w 822"/>
                <a:gd name="T81" fmla="*/ 137 h 400"/>
                <a:gd name="T82" fmla="*/ 123 w 822"/>
                <a:gd name="T83" fmla="*/ 158 h 400"/>
                <a:gd name="T84" fmla="*/ 95 w 822"/>
                <a:gd name="T85" fmla="*/ 184 h 400"/>
                <a:gd name="T86" fmla="*/ 54 w 822"/>
                <a:gd name="T87" fmla="*/ 200 h 400"/>
                <a:gd name="T88" fmla="*/ 14 w 822"/>
                <a:gd name="T89" fmla="*/ 205 h 400"/>
                <a:gd name="T90" fmla="*/ 3 w 822"/>
                <a:gd name="T91" fmla="*/ 177 h 400"/>
                <a:gd name="T92" fmla="*/ 0 w 822"/>
                <a:gd name="T93" fmla="*/ 118 h 400"/>
                <a:gd name="T94" fmla="*/ 0 w 822"/>
                <a:gd name="T95" fmla="*/ 67 h 400"/>
                <a:gd name="T96" fmla="*/ 38 w 822"/>
                <a:gd name="T97" fmla="*/ 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400">
                  <a:moveTo>
                    <a:pt x="71" y="5"/>
                  </a:moveTo>
                  <a:lnTo>
                    <a:pt x="75" y="5"/>
                  </a:lnTo>
                  <a:lnTo>
                    <a:pt x="80" y="5"/>
                  </a:lnTo>
                  <a:lnTo>
                    <a:pt x="88" y="5"/>
                  </a:lnTo>
                  <a:lnTo>
                    <a:pt x="99" y="5"/>
                  </a:lnTo>
                  <a:lnTo>
                    <a:pt x="109" y="5"/>
                  </a:lnTo>
                  <a:lnTo>
                    <a:pt x="125" y="5"/>
                  </a:lnTo>
                  <a:lnTo>
                    <a:pt x="139" y="5"/>
                  </a:lnTo>
                  <a:lnTo>
                    <a:pt x="156" y="5"/>
                  </a:lnTo>
                  <a:lnTo>
                    <a:pt x="172" y="5"/>
                  </a:lnTo>
                  <a:lnTo>
                    <a:pt x="190" y="5"/>
                  </a:lnTo>
                  <a:lnTo>
                    <a:pt x="198" y="5"/>
                  </a:lnTo>
                  <a:lnTo>
                    <a:pt x="209" y="5"/>
                  </a:lnTo>
                  <a:lnTo>
                    <a:pt x="219" y="5"/>
                  </a:lnTo>
                  <a:lnTo>
                    <a:pt x="230" y="5"/>
                  </a:lnTo>
                  <a:lnTo>
                    <a:pt x="240" y="5"/>
                  </a:lnTo>
                  <a:lnTo>
                    <a:pt x="251" y="5"/>
                  </a:lnTo>
                  <a:lnTo>
                    <a:pt x="261" y="5"/>
                  </a:lnTo>
                  <a:lnTo>
                    <a:pt x="271" y="5"/>
                  </a:lnTo>
                  <a:lnTo>
                    <a:pt x="282" y="5"/>
                  </a:lnTo>
                  <a:lnTo>
                    <a:pt x="294" y="5"/>
                  </a:lnTo>
                  <a:lnTo>
                    <a:pt x="305" y="5"/>
                  </a:lnTo>
                  <a:lnTo>
                    <a:pt x="317" y="5"/>
                  </a:lnTo>
                  <a:lnTo>
                    <a:pt x="327" y="5"/>
                  </a:lnTo>
                  <a:lnTo>
                    <a:pt x="338" y="5"/>
                  </a:lnTo>
                  <a:lnTo>
                    <a:pt x="348" y="5"/>
                  </a:lnTo>
                  <a:lnTo>
                    <a:pt x="359" y="5"/>
                  </a:lnTo>
                  <a:lnTo>
                    <a:pt x="369" y="5"/>
                  </a:lnTo>
                  <a:lnTo>
                    <a:pt x="381" y="5"/>
                  </a:lnTo>
                  <a:lnTo>
                    <a:pt x="392" y="5"/>
                  </a:lnTo>
                  <a:lnTo>
                    <a:pt x="404" y="5"/>
                  </a:lnTo>
                  <a:lnTo>
                    <a:pt x="413" y="5"/>
                  </a:lnTo>
                  <a:lnTo>
                    <a:pt x="423" y="5"/>
                  </a:lnTo>
                  <a:lnTo>
                    <a:pt x="434" y="5"/>
                  </a:lnTo>
                  <a:lnTo>
                    <a:pt x="444" y="5"/>
                  </a:lnTo>
                  <a:lnTo>
                    <a:pt x="455" y="5"/>
                  </a:lnTo>
                  <a:lnTo>
                    <a:pt x="465" y="5"/>
                  </a:lnTo>
                  <a:lnTo>
                    <a:pt x="475" y="5"/>
                  </a:lnTo>
                  <a:lnTo>
                    <a:pt x="486" y="5"/>
                  </a:lnTo>
                  <a:lnTo>
                    <a:pt x="503" y="3"/>
                  </a:lnTo>
                  <a:lnTo>
                    <a:pt x="522" y="3"/>
                  </a:lnTo>
                  <a:lnTo>
                    <a:pt x="538" y="3"/>
                  </a:lnTo>
                  <a:lnTo>
                    <a:pt x="556" y="3"/>
                  </a:lnTo>
                  <a:lnTo>
                    <a:pt x="570" y="1"/>
                  </a:lnTo>
                  <a:lnTo>
                    <a:pt x="582" y="1"/>
                  </a:lnTo>
                  <a:lnTo>
                    <a:pt x="592" y="1"/>
                  </a:lnTo>
                  <a:lnTo>
                    <a:pt x="604" y="1"/>
                  </a:lnTo>
                  <a:lnTo>
                    <a:pt x="618" y="0"/>
                  </a:lnTo>
                  <a:lnTo>
                    <a:pt x="632" y="0"/>
                  </a:lnTo>
                  <a:lnTo>
                    <a:pt x="644" y="1"/>
                  </a:lnTo>
                  <a:lnTo>
                    <a:pt x="658" y="6"/>
                  </a:lnTo>
                  <a:lnTo>
                    <a:pt x="669" y="12"/>
                  </a:lnTo>
                  <a:lnTo>
                    <a:pt x="681" y="17"/>
                  </a:lnTo>
                  <a:lnTo>
                    <a:pt x="692" y="24"/>
                  </a:lnTo>
                  <a:lnTo>
                    <a:pt x="702" y="33"/>
                  </a:lnTo>
                  <a:lnTo>
                    <a:pt x="709" y="38"/>
                  </a:lnTo>
                  <a:lnTo>
                    <a:pt x="718" y="47"/>
                  </a:lnTo>
                  <a:lnTo>
                    <a:pt x="723" y="52"/>
                  </a:lnTo>
                  <a:lnTo>
                    <a:pt x="730" y="61"/>
                  </a:lnTo>
                  <a:lnTo>
                    <a:pt x="739" y="71"/>
                  </a:lnTo>
                  <a:lnTo>
                    <a:pt x="744" y="78"/>
                  </a:lnTo>
                  <a:lnTo>
                    <a:pt x="744" y="80"/>
                  </a:lnTo>
                  <a:lnTo>
                    <a:pt x="746" y="87"/>
                  </a:lnTo>
                  <a:lnTo>
                    <a:pt x="749" y="94"/>
                  </a:lnTo>
                  <a:lnTo>
                    <a:pt x="754" y="106"/>
                  </a:lnTo>
                  <a:lnTo>
                    <a:pt x="758" y="116"/>
                  </a:lnTo>
                  <a:lnTo>
                    <a:pt x="763" y="132"/>
                  </a:lnTo>
                  <a:lnTo>
                    <a:pt x="768" y="148"/>
                  </a:lnTo>
                  <a:lnTo>
                    <a:pt x="775" y="167"/>
                  </a:lnTo>
                  <a:lnTo>
                    <a:pt x="780" y="183"/>
                  </a:lnTo>
                  <a:lnTo>
                    <a:pt x="786" y="202"/>
                  </a:lnTo>
                  <a:lnTo>
                    <a:pt x="793" y="217"/>
                  </a:lnTo>
                  <a:lnTo>
                    <a:pt x="800" y="237"/>
                  </a:lnTo>
                  <a:lnTo>
                    <a:pt x="803" y="254"/>
                  </a:lnTo>
                  <a:lnTo>
                    <a:pt x="808" y="271"/>
                  </a:lnTo>
                  <a:lnTo>
                    <a:pt x="814" y="287"/>
                  </a:lnTo>
                  <a:lnTo>
                    <a:pt x="819" y="303"/>
                  </a:lnTo>
                  <a:lnTo>
                    <a:pt x="821" y="315"/>
                  </a:lnTo>
                  <a:lnTo>
                    <a:pt x="822" y="327"/>
                  </a:lnTo>
                  <a:lnTo>
                    <a:pt x="819" y="341"/>
                  </a:lnTo>
                  <a:lnTo>
                    <a:pt x="815" y="353"/>
                  </a:lnTo>
                  <a:lnTo>
                    <a:pt x="808" y="364"/>
                  </a:lnTo>
                  <a:lnTo>
                    <a:pt x="803" y="374"/>
                  </a:lnTo>
                  <a:lnTo>
                    <a:pt x="793" y="379"/>
                  </a:lnTo>
                  <a:lnTo>
                    <a:pt x="784" y="386"/>
                  </a:lnTo>
                  <a:lnTo>
                    <a:pt x="773" y="392"/>
                  </a:lnTo>
                  <a:lnTo>
                    <a:pt x="765" y="397"/>
                  </a:lnTo>
                  <a:lnTo>
                    <a:pt x="756" y="397"/>
                  </a:lnTo>
                  <a:lnTo>
                    <a:pt x="746" y="399"/>
                  </a:lnTo>
                  <a:lnTo>
                    <a:pt x="737" y="399"/>
                  </a:lnTo>
                  <a:lnTo>
                    <a:pt x="728" y="399"/>
                  </a:lnTo>
                  <a:lnTo>
                    <a:pt x="718" y="399"/>
                  </a:lnTo>
                  <a:lnTo>
                    <a:pt x="707" y="400"/>
                  </a:lnTo>
                  <a:lnTo>
                    <a:pt x="712" y="372"/>
                  </a:lnTo>
                  <a:lnTo>
                    <a:pt x="749" y="310"/>
                  </a:lnTo>
                  <a:lnTo>
                    <a:pt x="749" y="303"/>
                  </a:lnTo>
                  <a:lnTo>
                    <a:pt x="749" y="298"/>
                  </a:lnTo>
                  <a:lnTo>
                    <a:pt x="744" y="292"/>
                  </a:lnTo>
                  <a:lnTo>
                    <a:pt x="739" y="291"/>
                  </a:lnTo>
                  <a:lnTo>
                    <a:pt x="730" y="289"/>
                  </a:lnTo>
                  <a:lnTo>
                    <a:pt x="721" y="287"/>
                  </a:lnTo>
                  <a:lnTo>
                    <a:pt x="707" y="285"/>
                  </a:lnTo>
                  <a:lnTo>
                    <a:pt x="693" y="285"/>
                  </a:lnTo>
                  <a:lnTo>
                    <a:pt x="674" y="282"/>
                  </a:lnTo>
                  <a:lnTo>
                    <a:pt x="657" y="282"/>
                  </a:lnTo>
                  <a:lnTo>
                    <a:pt x="646" y="280"/>
                  </a:lnTo>
                  <a:lnTo>
                    <a:pt x="636" y="278"/>
                  </a:lnTo>
                  <a:lnTo>
                    <a:pt x="625" y="278"/>
                  </a:lnTo>
                  <a:lnTo>
                    <a:pt x="615" y="278"/>
                  </a:lnTo>
                  <a:lnTo>
                    <a:pt x="615" y="277"/>
                  </a:lnTo>
                  <a:lnTo>
                    <a:pt x="615" y="275"/>
                  </a:lnTo>
                  <a:lnTo>
                    <a:pt x="608" y="263"/>
                  </a:lnTo>
                  <a:lnTo>
                    <a:pt x="599" y="252"/>
                  </a:lnTo>
                  <a:lnTo>
                    <a:pt x="587" y="242"/>
                  </a:lnTo>
                  <a:lnTo>
                    <a:pt x="575" y="235"/>
                  </a:lnTo>
                  <a:lnTo>
                    <a:pt x="651" y="221"/>
                  </a:lnTo>
                  <a:lnTo>
                    <a:pt x="658" y="216"/>
                  </a:lnTo>
                  <a:lnTo>
                    <a:pt x="662" y="209"/>
                  </a:lnTo>
                  <a:lnTo>
                    <a:pt x="662" y="193"/>
                  </a:lnTo>
                  <a:lnTo>
                    <a:pt x="657" y="177"/>
                  </a:lnTo>
                  <a:lnTo>
                    <a:pt x="650" y="169"/>
                  </a:lnTo>
                  <a:lnTo>
                    <a:pt x="643" y="162"/>
                  </a:lnTo>
                  <a:lnTo>
                    <a:pt x="631" y="156"/>
                  </a:lnTo>
                  <a:lnTo>
                    <a:pt x="620" y="153"/>
                  </a:lnTo>
                  <a:lnTo>
                    <a:pt x="613" y="151"/>
                  </a:lnTo>
                  <a:lnTo>
                    <a:pt x="608" y="151"/>
                  </a:lnTo>
                  <a:lnTo>
                    <a:pt x="597" y="151"/>
                  </a:lnTo>
                  <a:lnTo>
                    <a:pt x="589" y="151"/>
                  </a:lnTo>
                  <a:lnTo>
                    <a:pt x="577" y="151"/>
                  </a:lnTo>
                  <a:lnTo>
                    <a:pt x="563" y="151"/>
                  </a:lnTo>
                  <a:lnTo>
                    <a:pt x="547" y="153"/>
                  </a:lnTo>
                  <a:lnTo>
                    <a:pt x="533" y="155"/>
                  </a:lnTo>
                  <a:lnTo>
                    <a:pt x="514" y="155"/>
                  </a:lnTo>
                  <a:lnTo>
                    <a:pt x="496" y="156"/>
                  </a:lnTo>
                  <a:lnTo>
                    <a:pt x="486" y="156"/>
                  </a:lnTo>
                  <a:lnTo>
                    <a:pt x="475" y="158"/>
                  </a:lnTo>
                  <a:lnTo>
                    <a:pt x="465" y="158"/>
                  </a:lnTo>
                  <a:lnTo>
                    <a:pt x="455" y="160"/>
                  </a:lnTo>
                  <a:lnTo>
                    <a:pt x="442" y="160"/>
                  </a:lnTo>
                  <a:lnTo>
                    <a:pt x="432" y="162"/>
                  </a:lnTo>
                  <a:lnTo>
                    <a:pt x="421" y="162"/>
                  </a:lnTo>
                  <a:lnTo>
                    <a:pt x="411" y="163"/>
                  </a:lnTo>
                  <a:lnTo>
                    <a:pt x="399" y="163"/>
                  </a:lnTo>
                  <a:lnTo>
                    <a:pt x="388" y="165"/>
                  </a:lnTo>
                  <a:lnTo>
                    <a:pt x="376" y="167"/>
                  </a:lnTo>
                  <a:lnTo>
                    <a:pt x="366" y="169"/>
                  </a:lnTo>
                  <a:lnTo>
                    <a:pt x="406" y="113"/>
                  </a:lnTo>
                  <a:lnTo>
                    <a:pt x="407" y="108"/>
                  </a:lnTo>
                  <a:lnTo>
                    <a:pt x="409" y="102"/>
                  </a:lnTo>
                  <a:lnTo>
                    <a:pt x="406" y="97"/>
                  </a:lnTo>
                  <a:lnTo>
                    <a:pt x="402" y="94"/>
                  </a:lnTo>
                  <a:lnTo>
                    <a:pt x="346" y="62"/>
                  </a:lnTo>
                  <a:lnTo>
                    <a:pt x="338" y="59"/>
                  </a:lnTo>
                  <a:lnTo>
                    <a:pt x="331" y="64"/>
                  </a:lnTo>
                  <a:lnTo>
                    <a:pt x="247" y="139"/>
                  </a:lnTo>
                  <a:lnTo>
                    <a:pt x="245" y="139"/>
                  </a:lnTo>
                  <a:lnTo>
                    <a:pt x="245" y="139"/>
                  </a:lnTo>
                  <a:lnTo>
                    <a:pt x="235" y="135"/>
                  </a:lnTo>
                  <a:lnTo>
                    <a:pt x="224" y="134"/>
                  </a:lnTo>
                  <a:lnTo>
                    <a:pt x="216" y="134"/>
                  </a:lnTo>
                  <a:lnTo>
                    <a:pt x="209" y="134"/>
                  </a:lnTo>
                  <a:lnTo>
                    <a:pt x="191" y="134"/>
                  </a:lnTo>
                  <a:lnTo>
                    <a:pt x="177" y="137"/>
                  </a:lnTo>
                  <a:lnTo>
                    <a:pt x="163" y="137"/>
                  </a:lnTo>
                  <a:lnTo>
                    <a:pt x="153" y="142"/>
                  </a:lnTo>
                  <a:lnTo>
                    <a:pt x="141" y="148"/>
                  </a:lnTo>
                  <a:lnTo>
                    <a:pt x="134" y="153"/>
                  </a:lnTo>
                  <a:lnTo>
                    <a:pt x="123" y="158"/>
                  </a:lnTo>
                  <a:lnTo>
                    <a:pt x="116" y="163"/>
                  </a:lnTo>
                  <a:lnTo>
                    <a:pt x="109" y="169"/>
                  </a:lnTo>
                  <a:lnTo>
                    <a:pt x="104" y="174"/>
                  </a:lnTo>
                  <a:lnTo>
                    <a:pt x="95" y="184"/>
                  </a:lnTo>
                  <a:lnTo>
                    <a:pt x="92" y="196"/>
                  </a:lnTo>
                  <a:lnTo>
                    <a:pt x="78" y="196"/>
                  </a:lnTo>
                  <a:lnTo>
                    <a:pt x="66" y="198"/>
                  </a:lnTo>
                  <a:lnTo>
                    <a:pt x="54" y="200"/>
                  </a:lnTo>
                  <a:lnTo>
                    <a:pt x="43" y="202"/>
                  </a:lnTo>
                  <a:lnTo>
                    <a:pt x="33" y="202"/>
                  </a:lnTo>
                  <a:lnTo>
                    <a:pt x="22" y="203"/>
                  </a:lnTo>
                  <a:lnTo>
                    <a:pt x="14" y="205"/>
                  </a:lnTo>
                  <a:lnTo>
                    <a:pt x="7" y="207"/>
                  </a:lnTo>
                  <a:lnTo>
                    <a:pt x="5" y="196"/>
                  </a:lnTo>
                  <a:lnTo>
                    <a:pt x="5" y="186"/>
                  </a:lnTo>
                  <a:lnTo>
                    <a:pt x="3" y="177"/>
                  </a:lnTo>
                  <a:lnTo>
                    <a:pt x="3" y="169"/>
                  </a:lnTo>
                  <a:lnTo>
                    <a:pt x="1" y="149"/>
                  </a:lnTo>
                  <a:lnTo>
                    <a:pt x="1" y="134"/>
                  </a:lnTo>
                  <a:lnTo>
                    <a:pt x="0" y="118"/>
                  </a:lnTo>
                  <a:lnTo>
                    <a:pt x="0" y="104"/>
                  </a:lnTo>
                  <a:lnTo>
                    <a:pt x="0" y="92"/>
                  </a:lnTo>
                  <a:lnTo>
                    <a:pt x="0" y="83"/>
                  </a:lnTo>
                  <a:lnTo>
                    <a:pt x="0" y="67"/>
                  </a:lnTo>
                  <a:lnTo>
                    <a:pt x="7" y="55"/>
                  </a:lnTo>
                  <a:lnTo>
                    <a:pt x="15" y="43"/>
                  </a:lnTo>
                  <a:lnTo>
                    <a:pt x="27" y="33"/>
                  </a:lnTo>
                  <a:lnTo>
                    <a:pt x="38" y="22"/>
                  </a:lnTo>
                  <a:lnTo>
                    <a:pt x="50" y="15"/>
                  </a:lnTo>
                  <a:lnTo>
                    <a:pt x="61" y="8"/>
                  </a:lnTo>
                  <a:lnTo>
                    <a:pt x="71" y="5"/>
                  </a:lnTo>
                  <a:close/>
                </a:path>
              </a:pathLst>
            </a:custGeom>
            <a:solidFill>
              <a:srgbClr val="A1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9" name="Freeform 1225"/>
            <p:cNvSpPr>
              <a:spLocks/>
            </p:cNvSpPr>
            <p:nvPr/>
          </p:nvSpPr>
          <p:spPr bwMode="auto">
            <a:xfrm>
              <a:off x="8957" y="3651"/>
              <a:ext cx="498" cy="237"/>
            </a:xfrm>
            <a:custGeom>
              <a:avLst/>
              <a:gdLst>
                <a:gd name="T0" fmla="*/ 801 w 995"/>
                <a:gd name="T1" fmla="*/ 13 h 474"/>
                <a:gd name="T2" fmla="*/ 756 w 995"/>
                <a:gd name="T3" fmla="*/ 7 h 474"/>
                <a:gd name="T4" fmla="*/ 711 w 995"/>
                <a:gd name="T5" fmla="*/ 6 h 474"/>
                <a:gd name="T6" fmla="*/ 658 w 995"/>
                <a:gd name="T7" fmla="*/ 2 h 474"/>
                <a:gd name="T8" fmla="*/ 603 w 995"/>
                <a:gd name="T9" fmla="*/ 0 h 474"/>
                <a:gd name="T10" fmla="*/ 542 w 995"/>
                <a:gd name="T11" fmla="*/ 0 h 474"/>
                <a:gd name="T12" fmla="*/ 479 w 995"/>
                <a:gd name="T13" fmla="*/ 0 h 474"/>
                <a:gd name="T14" fmla="*/ 416 w 995"/>
                <a:gd name="T15" fmla="*/ 0 h 474"/>
                <a:gd name="T16" fmla="*/ 353 w 995"/>
                <a:gd name="T17" fmla="*/ 0 h 474"/>
                <a:gd name="T18" fmla="*/ 294 w 995"/>
                <a:gd name="T19" fmla="*/ 0 h 474"/>
                <a:gd name="T20" fmla="*/ 238 w 995"/>
                <a:gd name="T21" fmla="*/ 0 h 474"/>
                <a:gd name="T22" fmla="*/ 190 w 995"/>
                <a:gd name="T23" fmla="*/ 0 h 474"/>
                <a:gd name="T24" fmla="*/ 148 w 995"/>
                <a:gd name="T25" fmla="*/ 0 h 474"/>
                <a:gd name="T26" fmla="*/ 99 w 995"/>
                <a:gd name="T27" fmla="*/ 2 h 474"/>
                <a:gd name="T28" fmla="*/ 55 w 995"/>
                <a:gd name="T29" fmla="*/ 9 h 474"/>
                <a:gd name="T30" fmla="*/ 14 w 995"/>
                <a:gd name="T31" fmla="*/ 49 h 474"/>
                <a:gd name="T32" fmla="*/ 1 w 995"/>
                <a:gd name="T33" fmla="*/ 89 h 474"/>
                <a:gd name="T34" fmla="*/ 1 w 995"/>
                <a:gd name="T35" fmla="*/ 143 h 474"/>
                <a:gd name="T36" fmla="*/ 1 w 995"/>
                <a:gd name="T37" fmla="*/ 185 h 474"/>
                <a:gd name="T38" fmla="*/ 5 w 995"/>
                <a:gd name="T39" fmla="*/ 230 h 474"/>
                <a:gd name="T40" fmla="*/ 8 w 995"/>
                <a:gd name="T41" fmla="*/ 276 h 474"/>
                <a:gd name="T42" fmla="*/ 12 w 995"/>
                <a:gd name="T43" fmla="*/ 326 h 474"/>
                <a:gd name="T44" fmla="*/ 19 w 995"/>
                <a:gd name="T45" fmla="*/ 370 h 474"/>
                <a:gd name="T46" fmla="*/ 43 w 995"/>
                <a:gd name="T47" fmla="*/ 417 h 474"/>
                <a:gd name="T48" fmla="*/ 75 w 995"/>
                <a:gd name="T49" fmla="*/ 447 h 474"/>
                <a:gd name="T50" fmla="*/ 123 w 995"/>
                <a:gd name="T51" fmla="*/ 460 h 474"/>
                <a:gd name="T52" fmla="*/ 172 w 995"/>
                <a:gd name="T53" fmla="*/ 460 h 474"/>
                <a:gd name="T54" fmla="*/ 233 w 995"/>
                <a:gd name="T55" fmla="*/ 462 h 474"/>
                <a:gd name="T56" fmla="*/ 298 w 995"/>
                <a:gd name="T57" fmla="*/ 462 h 474"/>
                <a:gd name="T58" fmla="*/ 338 w 995"/>
                <a:gd name="T59" fmla="*/ 464 h 474"/>
                <a:gd name="T60" fmla="*/ 380 w 995"/>
                <a:gd name="T61" fmla="*/ 464 h 474"/>
                <a:gd name="T62" fmla="*/ 423 w 995"/>
                <a:gd name="T63" fmla="*/ 464 h 474"/>
                <a:gd name="T64" fmla="*/ 465 w 995"/>
                <a:gd name="T65" fmla="*/ 464 h 474"/>
                <a:gd name="T66" fmla="*/ 510 w 995"/>
                <a:gd name="T67" fmla="*/ 464 h 474"/>
                <a:gd name="T68" fmla="*/ 554 w 995"/>
                <a:gd name="T69" fmla="*/ 464 h 474"/>
                <a:gd name="T70" fmla="*/ 597 w 995"/>
                <a:gd name="T71" fmla="*/ 464 h 474"/>
                <a:gd name="T72" fmla="*/ 639 w 995"/>
                <a:gd name="T73" fmla="*/ 464 h 474"/>
                <a:gd name="T74" fmla="*/ 671 w 995"/>
                <a:gd name="T75" fmla="*/ 464 h 474"/>
                <a:gd name="T76" fmla="*/ 699 w 995"/>
                <a:gd name="T77" fmla="*/ 469 h 474"/>
                <a:gd name="T78" fmla="*/ 753 w 995"/>
                <a:gd name="T79" fmla="*/ 462 h 474"/>
                <a:gd name="T80" fmla="*/ 805 w 995"/>
                <a:gd name="T81" fmla="*/ 460 h 474"/>
                <a:gd name="T82" fmla="*/ 843 w 995"/>
                <a:gd name="T83" fmla="*/ 460 h 474"/>
                <a:gd name="T84" fmla="*/ 873 w 995"/>
                <a:gd name="T85" fmla="*/ 459 h 474"/>
                <a:gd name="T86" fmla="*/ 927 w 995"/>
                <a:gd name="T87" fmla="*/ 455 h 474"/>
                <a:gd name="T88" fmla="*/ 983 w 995"/>
                <a:gd name="T89" fmla="*/ 426 h 474"/>
                <a:gd name="T90" fmla="*/ 993 w 995"/>
                <a:gd name="T91" fmla="*/ 377 h 474"/>
                <a:gd name="T92" fmla="*/ 979 w 995"/>
                <a:gd name="T93" fmla="*/ 316 h 474"/>
                <a:gd name="T94" fmla="*/ 967 w 995"/>
                <a:gd name="T95" fmla="*/ 274 h 474"/>
                <a:gd name="T96" fmla="*/ 953 w 995"/>
                <a:gd name="T97" fmla="*/ 234 h 474"/>
                <a:gd name="T98" fmla="*/ 939 w 995"/>
                <a:gd name="T99" fmla="*/ 194 h 474"/>
                <a:gd name="T100" fmla="*/ 927 w 995"/>
                <a:gd name="T101" fmla="*/ 154 h 474"/>
                <a:gd name="T102" fmla="*/ 916 w 995"/>
                <a:gd name="T103" fmla="*/ 124 h 474"/>
                <a:gd name="T104" fmla="*/ 895 w 995"/>
                <a:gd name="T105" fmla="*/ 74 h 474"/>
                <a:gd name="T106" fmla="*/ 866 w 995"/>
                <a:gd name="T107"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5" h="474">
                  <a:moveTo>
                    <a:pt x="836" y="21"/>
                  </a:moveTo>
                  <a:lnTo>
                    <a:pt x="826" y="18"/>
                  </a:lnTo>
                  <a:lnTo>
                    <a:pt x="815" y="16"/>
                  </a:lnTo>
                  <a:lnTo>
                    <a:pt x="801" y="13"/>
                  </a:lnTo>
                  <a:lnTo>
                    <a:pt x="786" y="11"/>
                  </a:lnTo>
                  <a:lnTo>
                    <a:pt x="775" y="9"/>
                  </a:lnTo>
                  <a:lnTo>
                    <a:pt x="766" y="9"/>
                  </a:lnTo>
                  <a:lnTo>
                    <a:pt x="756" y="7"/>
                  </a:lnTo>
                  <a:lnTo>
                    <a:pt x="746" y="7"/>
                  </a:lnTo>
                  <a:lnTo>
                    <a:pt x="733" y="6"/>
                  </a:lnTo>
                  <a:lnTo>
                    <a:pt x="723" y="6"/>
                  </a:lnTo>
                  <a:lnTo>
                    <a:pt x="711" y="6"/>
                  </a:lnTo>
                  <a:lnTo>
                    <a:pt x="700" y="6"/>
                  </a:lnTo>
                  <a:lnTo>
                    <a:pt x="686" y="4"/>
                  </a:lnTo>
                  <a:lnTo>
                    <a:pt x="672" y="4"/>
                  </a:lnTo>
                  <a:lnTo>
                    <a:pt x="658" y="2"/>
                  </a:lnTo>
                  <a:lnTo>
                    <a:pt x="646" y="2"/>
                  </a:lnTo>
                  <a:lnTo>
                    <a:pt x="631" y="0"/>
                  </a:lnTo>
                  <a:lnTo>
                    <a:pt x="617" y="0"/>
                  </a:lnTo>
                  <a:lnTo>
                    <a:pt x="603" y="0"/>
                  </a:lnTo>
                  <a:lnTo>
                    <a:pt x="589" y="0"/>
                  </a:lnTo>
                  <a:lnTo>
                    <a:pt x="573" y="0"/>
                  </a:lnTo>
                  <a:lnTo>
                    <a:pt x="557" y="0"/>
                  </a:lnTo>
                  <a:lnTo>
                    <a:pt x="542" y="0"/>
                  </a:lnTo>
                  <a:lnTo>
                    <a:pt x="526" y="0"/>
                  </a:lnTo>
                  <a:lnTo>
                    <a:pt x="510" y="0"/>
                  </a:lnTo>
                  <a:lnTo>
                    <a:pt x="495" y="0"/>
                  </a:lnTo>
                  <a:lnTo>
                    <a:pt x="479" y="0"/>
                  </a:lnTo>
                  <a:lnTo>
                    <a:pt x="465" y="0"/>
                  </a:lnTo>
                  <a:lnTo>
                    <a:pt x="448" y="0"/>
                  </a:lnTo>
                  <a:lnTo>
                    <a:pt x="432" y="0"/>
                  </a:lnTo>
                  <a:lnTo>
                    <a:pt x="416" y="0"/>
                  </a:lnTo>
                  <a:lnTo>
                    <a:pt x="400" y="0"/>
                  </a:lnTo>
                  <a:lnTo>
                    <a:pt x="385" y="0"/>
                  </a:lnTo>
                  <a:lnTo>
                    <a:pt x="369" y="0"/>
                  </a:lnTo>
                  <a:lnTo>
                    <a:pt x="353" y="0"/>
                  </a:lnTo>
                  <a:lnTo>
                    <a:pt x="339" y="0"/>
                  </a:lnTo>
                  <a:lnTo>
                    <a:pt x="324" y="0"/>
                  </a:lnTo>
                  <a:lnTo>
                    <a:pt x="308" y="0"/>
                  </a:lnTo>
                  <a:lnTo>
                    <a:pt x="294" y="0"/>
                  </a:lnTo>
                  <a:lnTo>
                    <a:pt x="280" y="0"/>
                  </a:lnTo>
                  <a:lnTo>
                    <a:pt x="264" y="0"/>
                  </a:lnTo>
                  <a:lnTo>
                    <a:pt x="252" y="0"/>
                  </a:lnTo>
                  <a:lnTo>
                    <a:pt x="238" y="0"/>
                  </a:lnTo>
                  <a:lnTo>
                    <a:pt x="228" y="0"/>
                  </a:lnTo>
                  <a:lnTo>
                    <a:pt x="214" y="0"/>
                  </a:lnTo>
                  <a:lnTo>
                    <a:pt x="202" y="0"/>
                  </a:lnTo>
                  <a:lnTo>
                    <a:pt x="190" y="0"/>
                  </a:lnTo>
                  <a:lnTo>
                    <a:pt x="179" y="0"/>
                  </a:lnTo>
                  <a:lnTo>
                    <a:pt x="169" y="0"/>
                  </a:lnTo>
                  <a:lnTo>
                    <a:pt x="158" y="0"/>
                  </a:lnTo>
                  <a:lnTo>
                    <a:pt x="148" y="0"/>
                  </a:lnTo>
                  <a:lnTo>
                    <a:pt x="141" y="2"/>
                  </a:lnTo>
                  <a:lnTo>
                    <a:pt x="123" y="2"/>
                  </a:lnTo>
                  <a:lnTo>
                    <a:pt x="109" y="2"/>
                  </a:lnTo>
                  <a:lnTo>
                    <a:pt x="99" y="2"/>
                  </a:lnTo>
                  <a:lnTo>
                    <a:pt x="92" y="4"/>
                  </a:lnTo>
                  <a:lnTo>
                    <a:pt x="80" y="2"/>
                  </a:lnTo>
                  <a:lnTo>
                    <a:pt x="69" y="6"/>
                  </a:lnTo>
                  <a:lnTo>
                    <a:pt x="55" y="9"/>
                  </a:lnTo>
                  <a:lnTo>
                    <a:pt x="43" y="18"/>
                  </a:lnTo>
                  <a:lnTo>
                    <a:pt x="29" y="27"/>
                  </a:lnTo>
                  <a:lnTo>
                    <a:pt x="19" y="42"/>
                  </a:lnTo>
                  <a:lnTo>
                    <a:pt x="14" y="49"/>
                  </a:lnTo>
                  <a:lnTo>
                    <a:pt x="8" y="60"/>
                  </a:lnTo>
                  <a:lnTo>
                    <a:pt x="5" y="70"/>
                  </a:lnTo>
                  <a:lnTo>
                    <a:pt x="3" y="84"/>
                  </a:lnTo>
                  <a:lnTo>
                    <a:pt x="1" y="89"/>
                  </a:lnTo>
                  <a:lnTo>
                    <a:pt x="0" y="101"/>
                  </a:lnTo>
                  <a:lnTo>
                    <a:pt x="0" y="115"/>
                  </a:lnTo>
                  <a:lnTo>
                    <a:pt x="1" y="135"/>
                  </a:lnTo>
                  <a:lnTo>
                    <a:pt x="1" y="143"/>
                  </a:lnTo>
                  <a:lnTo>
                    <a:pt x="1" y="152"/>
                  </a:lnTo>
                  <a:lnTo>
                    <a:pt x="1" y="162"/>
                  </a:lnTo>
                  <a:lnTo>
                    <a:pt x="1" y="175"/>
                  </a:lnTo>
                  <a:lnTo>
                    <a:pt x="1" y="185"/>
                  </a:lnTo>
                  <a:lnTo>
                    <a:pt x="3" y="196"/>
                  </a:lnTo>
                  <a:lnTo>
                    <a:pt x="3" y="208"/>
                  </a:lnTo>
                  <a:lnTo>
                    <a:pt x="5" y="220"/>
                  </a:lnTo>
                  <a:lnTo>
                    <a:pt x="5" y="230"/>
                  </a:lnTo>
                  <a:lnTo>
                    <a:pt x="5" y="243"/>
                  </a:lnTo>
                  <a:lnTo>
                    <a:pt x="7" y="253"/>
                  </a:lnTo>
                  <a:lnTo>
                    <a:pt x="8" y="265"/>
                  </a:lnTo>
                  <a:lnTo>
                    <a:pt x="8" y="276"/>
                  </a:lnTo>
                  <a:lnTo>
                    <a:pt x="8" y="286"/>
                  </a:lnTo>
                  <a:lnTo>
                    <a:pt x="10" y="297"/>
                  </a:lnTo>
                  <a:lnTo>
                    <a:pt x="12" y="309"/>
                  </a:lnTo>
                  <a:lnTo>
                    <a:pt x="12" y="326"/>
                  </a:lnTo>
                  <a:lnTo>
                    <a:pt x="15" y="342"/>
                  </a:lnTo>
                  <a:lnTo>
                    <a:pt x="15" y="356"/>
                  </a:lnTo>
                  <a:lnTo>
                    <a:pt x="19" y="366"/>
                  </a:lnTo>
                  <a:lnTo>
                    <a:pt x="19" y="370"/>
                  </a:lnTo>
                  <a:lnTo>
                    <a:pt x="22" y="380"/>
                  </a:lnTo>
                  <a:lnTo>
                    <a:pt x="27" y="394"/>
                  </a:lnTo>
                  <a:lnTo>
                    <a:pt x="38" y="410"/>
                  </a:lnTo>
                  <a:lnTo>
                    <a:pt x="43" y="417"/>
                  </a:lnTo>
                  <a:lnTo>
                    <a:pt x="48" y="426"/>
                  </a:lnTo>
                  <a:lnTo>
                    <a:pt x="55" y="433"/>
                  </a:lnTo>
                  <a:lnTo>
                    <a:pt x="66" y="441"/>
                  </a:lnTo>
                  <a:lnTo>
                    <a:pt x="75" y="447"/>
                  </a:lnTo>
                  <a:lnTo>
                    <a:pt x="87" y="452"/>
                  </a:lnTo>
                  <a:lnTo>
                    <a:pt x="97" y="455"/>
                  </a:lnTo>
                  <a:lnTo>
                    <a:pt x="113" y="460"/>
                  </a:lnTo>
                  <a:lnTo>
                    <a:pt x="123" y="460"/>
                  </a:lnTo>
                  <a:lnTo>
                    <a:pt x="139" y="460"/>
                  </a:lnTo>
                  <a:lnTo>
                    <a:pt x="148" y="460"/>
                  </a:lnTo>
                  <a:lnTo>
                    <a:pt x="160" y="460"/>
                  </a:lnTo>
                  <a:lnTo>
                    <a:pt x="172" y="460"/>
                  </a:lnTo>
                  <a:lnTo>
                    <a:pt x="188" y="462"/>
                  </a:lnTo>
                  <a:lnTo>
                    <a:pt x="202" y="462"/>
                  </a:lnTo>
                  <a:lnTo>
                    <a:pt x="217" y="462"/>
                  </a:lnTo>
                  <a:lnTo>
                    <a:pt x="233" y="462"/>
                  </a:lnTo>
                  <a:lnTo>
                    <a:pt x="252" y="462"/>
                  </a:lnTo>
                  <a:lnTo>
                    <a:pt x="268" y="462"/>
                  </a:lnTo>
                  <a:lnTo>
                    <a:pt x="287" y="462"/>
                  </a:lnTo>
                  <a:lnTo>
                    <a:pt x="298" y="462"/>
                  </a:lnTo>
                  <a:lnTo>
                    <a:pt x="308" y="462"/>
                  </a:lnTo>
                  <a:lnTo>
                    <a:pt x="319" y="462"/>
                  </a:lnTo>
                  <a:lnTo>
                    <a:pt x="329" y="464"/>
                  </a:lnTo>
                  <a:lnTo>
                    <a:pt x="338" y="464"/>
                  </a:lnTo>
                  <a:lnTo>
                    <a:pt x="348" y="464"/>
                  </a:lnTo>
                  <a:lnTo>
                    <a:pt x="359" y="464"/>
                  </a:lnTo>
                  <a:lnTo>
                    <a:pt x="369" y="464"/>
                  </a:lnTo>
                  <a:lnTo>
                    <a:pt x="380" y="464"/>
                  </a:lnTo>
                  <a:lnTo>
                    <a:pt x="390" y="464"/>
                  </a:lnTo>
                  <a:lnTo>
                    <a:pt x="400" y="464"/>
                  </a:lnTo>
                  <a:lnTo>
                    <a:pt x="413" y="464"/>
                  </a:lnTo>
                  <a:lnTo>
                    <a:pt x="423" y="464"/>
                  </a:lnTo>
                  <a:lnTo>
                    <a:pt x="434" y="464"/>
                  </a:lnTo>
                  <a:lnTo>
                    <a:pt x="444" y="464"/>
                  </a:lnTo>
                  <a:lnTo>
                    <a:pt x="454" y="464"/>
                  </a:lnTo>
                  <a:lnTo>
                    <a:pt x="465" y="464"/>
                  </a:lnTo>
                  <a:lnTo>
                    <a:pt x="477" y="464"/>
                  </a:lnTo>
                  <a:lnTo>
                    <a:pt x="488" y="464"/>
                  </a:lnTo>
                  <a:lnTo>
                    <a:pt x="500" y="464"/>
                  </a:lnTo>
                  <a:lnTo>
                    <a:pt x="510" y="464"/>
                  </a:lnTo>
                  <a:lnTo>
                    <a:pt x="521" y="464"/>
                  </a:lnTo>
                  <a:lnTo>
                    <a:pt x="531" y="464"/>
                  </a:lnTo>
                  <a:lnTo>
                    <a:pt x="543" y="464"/>
                  </a:lnTo>
                  <a:lnTo>
                    <a:pt x="554" y="464"/>
                  </a:lnTo>
                  <a:lnTo>
                    <a:pt x="564" y="464"/>
                  </a:lnTo>
                  <a:lnTo>
                    <a:pt x="575" y="464"/>
                  </a:lnTo>
                  <a:lnTo>
                    <a:pt x="587" y="464"/>
                  </a:lnTo>
                  <a:lnTo>
                    <a:pt x="597" y="464"/>
                  </a:lnTo>
                  <a:lnTo>
                    <a:pt x="608" y="464"/>
                  </a:lnTo>
                  <a:lnTo>
                    <a:pt x="618" y="464"/>
                  </a:lnTo>
                  <a:lnTo>
                    <a:pt x="629" y="464"/>
                  </a:lnTo>
                  <a:lnTo>
                    <a:pt x="639" y="464"/>
                  </a:lnTo>
                  <a:lnTo>
                    <a:pt x="650" y="464"/>
                  </a:lnTo>
                  <a:lnTo>
                    <a:pt x="660" y="464"/>
                  </a:lnTo>
                  <a:lnTo>
                    <a:pt x="671" y="464"/>
                  </a:lnTo>
                  <a:lnTo>
                    <a:pt x="671" y="464"/>
                  </a:lnTo>
                  <a:lnTo>
                    <a:pt x="671" y="466"/>
                  </a:lnTo>
                  <a:lnTo>
                    <a:pt x="678" y="473"/>
                  </a:lnTo>
                  <a:lnTo>
                    <a:pt x="688" y="474"/>
                  </a:lnTo>
                  <a:lnTo>
                    <a:pt x="699" y="469"/>
                  </a:lnTo>
                  <a:lnTo>
                    <a:pt x="707" y="464"/>
                  </a:lnTo>
                  <a:lnTo>
                    <a:pt x="721" y="462"/>
                  </a:lnTo>
                  <a:lnTo>
                    <a:pt x="737" y="462"/>
                  </a:lnTo>
                  <a:lnTo>
                    <a:pt x="753" y="462"/>
                  </a:lnTo>
                  <a:lnTo>
                    <a:pt x="768" y="462"/>
                  </a:lnTo>
                  <a:lnTo>
                    <a:pt x="780" y="460"/>
                  </a:lnTo>
                  <a:lnTo>
                    <a:pt x="793" y="460"/>
                  </a:lnTo>
                  <a:lnTo>
                    <a:pt x="805" y="460"/>
                  </a:lnTo>
                  <a:lnTo>
                    <a:pt x="819" y="460"/>
                  </a:lnTo>
                  <a:lnTo>
                    <a:pt x="827" y="460"/>
                  </a:lnTo>
                  <a:lnTo>
                    <a:pt x="836" y="460"/>
                  </a:lnTo>
                  <a:lnTo>
                    <a:pt x="843" y="460"/>
                  </a:lnTo>
                  <a:lnTo>
                    <a:pt x="852" y="460"/>
                  </a:lnTo>
                  <a:lnTo>
                    <a:pt x="864" y="460"/>
                  </a:lnTo>
                  <a:lnTo>
                    <a:pt x="871" y="460"/>
                  </a:lnTo>
                  <a:lnTo>
                    <a:pt x="873" y="459"/>
                  </a:lnTo>
                  <a:lnTo>
                    <a:pt x="882" y="459"/>
                  </a:lnTo>
                  <a:lnTo>
                    <a:pt x="894" y="459"/>
                  </a:lnTo>
                  <a:lnTo>
                    <a:pt x="911" y="459"/>
                  </a:lnTo>
                  <a:lnTo>
                    <a:pt x="927" y="455"/>
                  </a:lnTo>
                  <a:lnTo>
                    <a:pt x="944" y="452"/>
                  </a:lnTo>
                  <a:lnTo>
                    <a:pt x="960" y="445"/>
                  </a:lnTo>
                  <a:lnTo>
                    <a:pt x="976" y="436"/>
                  </a:lnTo>
                  <a:lnTo>
                    <a:pt x="983" y="426"/>
                  </a:lnTo>
                  <a:lnTo>
                    <a:pt x="990" y="415"/>
                  </a:lnTo>
                  <a:lnTo>
                    <a:pt x="993" y="403"/>
                  </a:lnTo>
                  <a:lnTo>
                    <a:pt x="995" y="393"/>
                  </a:lnTo>
                  <a:lnTo>
                    <a:pt x="993" y="377"/>
                  </a:lnTo>
                  <a:lnTo>
                    <a:pt x="991" y="361"/>
                  </a:lnTo>
                  <a:lnTo>
                    <a:pt x="986" y="344"/>
                  </a:lnTo>
                  <a:lnTo>
                    <a:pt x="983" y="326"/>
                  </a:lnTo>
                  <a:lnTo>
                    <a:pt x="979" y="316"/>
                  </a:lnTo>
                  <a:lnTo>
                    <a:pt x="976" y="305"/>
                  </a:lnTo>
                  <a:lnTo>
                    <a:pt x="972" y="295"/>
                  </a:lnTo>
                  <a:lnTo>
                    <a:pt x="970" y="284"/>
                  </a:lnTo>
                  <a:lnTo>
                    <a:pt x="967" y="274"/>
                  </a:lnTo>
                  <a:lnTo>
                    <a:pt x="963" y="264"/>
                  </a:lnTo>
                  <a:lnTo>
                    <a:pt x="960" y="253"/>
                  </a:lnTo>
                  <a:lnTo>
                    <a:pt x="958" y="244"/>
                  </a:lnTo>
                  <a:lnTo>
                    <a:pt x="953" y="234"/>
                  </a:lnTo>
                  <a:lnTo>
                    <a:pt x="949" y="223"/>
                  </a:lnTo>
                  <a:lnTo>
                    <a:pt x="946" y="213"/>
                  </a:lnTo>
                  <a:lnTo>
                    <a:pt x="944" y="204"/>
                  </a:lnTo>
                  <a:lnTo>
                    <a:pt x="939" y="194"/>
                  </a:lnTo>
                  <a:lnTo>
                    <a:pt x="937" y="185"/>
                  </a:lnTo>
                  <a:lnTo>
                    <a:pt x="934" y="176"/>
                  </a:lnTo>
                  <a:lnTo>
                    <a:pt x="932" y="169"/>
                  </a:lnTo>
                  <a:lnTo>
                    <a:pt x="927" y="154"/>
                  </a:lnTo>
                  <a:lnTo>
                    <a:pt x="923" y="145"/>
                  </a:lnTo>
                  <a:lnTo>
                    <a:pt x="920" y="136"/>
                  </a:lnTo>
                  <a:lnTo>
                    <a:pt x="920" y="133"/>
                  </a:lnTo>
                  <a:lnTo>
                    <a:pt x="916" y="124"/>
                  </a:lnTo>
                  <a:lnTo>
                    <a:pt x="915" y="114"/>
                  </a:lnTo>
                  <a:lnTo>
                    <a:pt x="908" y="98"/>
                  </a:lnTo>
                  <a:lnTo>
                    <a:pt x="902" y="84"/>
                  </a:lnTo>
                  <a:lnTo>
                    <a:pt x="895" y="74"/>
                  </a:lnTo>
                  <a:lnTo>
                    <a:pt x="890" y="65"/>
                  </a:lnTo>
                  <a:lnTo>
                    <a:pt x="883" y="56"/>
                  </a:lnTo>
                  <a:lnTo>
                    <a:pt x="876" y="47"/>
                  </a:lnTo>
                  <a:lnTo>
                    <a:pt x="866" y="39"/>
                  </a:lnTo>
                  <a:lnTo>
                    <a:pt x="857" y="32"/>
                  </a:lnTo>
                  <a:lnTo>
                    <a:pt x="847" y="27"/>
                  </a:lnTo>
                  <a:lnTo>
                    <a:pt x="836" y="21"/>
                  </a:lnTo>
                  <a:close/>
                </a:path>
              </a:pathLst>
            </a:custGeom>
            <a:solidFill>
              <a:srgbClr val="42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0" name="Freeform 1226"/>
            <p:cNvSpPr>
              <a:spLocks/>
            </p:cNvSpPr>
            <p:nvPr/>
          </p:nvSpPr>
          <p:spPr bwMode="auto">
            <a:xfrm>
              <a:off x="8977" y="3802"/>
              <a:ext cx="73" cy="68"/>
            </a:xfrm>
            <a:custGeom>
              <a:avLst/>
              <a:gdLst>
                <a:gd name="T0" fmla="*/ 5 w 144"/>
                <a:gd name="T1" fmla="*/ 61 h 136"/>
                <a:gd name="T2" fmla="*/ 3 w 144"/>
                <a:gd name="T3" fmla="*/ 45 h 136"/>
                <a:gd name="T4" fmla="*/ 1 w 144"/>
                <a:gd name="T5" fmla="*/ 31 h 136"/>
                <a:gd name="T6" fmla="*/ 0 w 144"/>
                <a:gd name="T7" fmla="*/ 16 h 136"/>
                <a:gd name="T8" fmla="*/ 0 w 144"/>
                <a:gd name="T9" fmla="*/ 0 h 136"/>
                <a:gd name="T10" fmla="*/ 0 w 144"/>
                <a:gd name="T11" fmla="*/ 0 h 136"/>
                <a:gd name="T12" fmla="*/ 0 w 144"/>
                <a:gd name="T13" fmla="*/ 2 h 136"/>
                <a:gd name="T14" fmla="*/ 0 w 144"/>
                <a:gd name="T15" fmla="*/ 2 h 136"/>
                <a:gd name="T16" fmla="*/ 0 w 144"/>
                <a:gd name="T17" fmla="*/ 2 h 136"/>
                <a:gd name="T18" fmla="*/ 3 w 144"/>
                <a:gd name="T19" fmla="*/ 12 h 136"/>
                <a:gd name="T20" fmla="*/ 14 w 144"/>
                <a:gd name="T21" fmla="*/ 23 h 136"/>
                <a:gd name="T22" fmla="*/ 22 w 144"/>
                <a:gd name="T23" fmla="*/ 33 h 136"/>
                <a:gd name="T24" fmla="*/ 38 w 144"/>
                <a:gd name="T25" fmla="*/ 43 h 136"/>
                <a:gd name="T26" fmla="*/ 45 w 144"/>
                <a:gd name="T27" fmla="*/ 47 h 136"/>
                <a:gd name="T28" fmla="*/ 54 w 144"/>
                <a:gd name="T29" fmla="*/ 50 h 136"/>
                <a:gd name="T30" fmla="*/ 62 w 144"/>
                <a:gd name="T31" fmla="*/ 54 h 136"/>
                <a:gd name="T32" fmla="*/ 73 w 144"/>
                <a:gd name="T33" fmla="*/ 59 h 136"/>
                <a:gd name="T34" fmla="*/ 82 w 144"/>
                <a:gd name="T35" fmla="*/ 63 h 136"/>
                <a:gd name="T36" fmla="*/ 92 w 144"/>
                <a:gd name="T37" fmla="*/ 66 h 136"/>
                <a:gd name="T38" fmla="*/ 102 w 144"/>
                <a:gd name="T39" fmla="*/ 70 h 136"/>
                <a:gd name="T40" fmla="*/ 115 w 144"/>
                <a:gd name="T41" fmla="*/ 75 h 136"/>
                <a:gd name="T42" fmla="*/ 113 w 144"/>
                <a:gd name="T43" fmla="*/ 89 h 136"/>
                <a:gd name="T44" fmla="*/ 118 w 144"/>
                <a:gd name="T45" fmla="*/ 104 h 136"/>
                <a:gd name="T46" fmla="*/ 122 w 144"/>
                <a:gd name="T47" fmla="*/ 111 h 136"/>
                <a:gd name="T48" fmla="*/ 129 w 144"/>
                <a:gd name="T49" fmla="*/ 120 h 136"/>
                <a:gd name="T50" fmla="*/ 134 w 144"/>
                <a:gd name="T51" fmla="*/ 127 h 136"/>
                <a:gd name="T52" fmla="*/ 144 w 144"/>
                <a:gd name="T53" fmla="*/ 136 h 136"/>
                <a:gd name="T54" fmla="*/ 130 w 144"/>
                <a:gd name="T55" fmla="*/ 134 h 136"/>
                <a:gd name="T56" fmla="*/ 118 w 144"/>
                <a:gd name="T57" fmla="*/ 134 h 136"/>
                <a:gd name="T58" fmla="*/ 108 w 144"/>
                <a:gd name="T59" fmla="*/ 134 h 136"/>
                <a:gd name="T60" fmla="*/ 99 w 144"/>
                <a:gd name="T61" fmla="*/ 134 h 136"/>
                <a:gd name="T62" fmla="*/ 85 w 144"/>
                <a:gd name="T63" fmla="*/ 132 h 136"/>
                <a:gd name="T64" fmla="*/ 76 w 144"/>
                <a:gd name="T65" fmla="*/ 132 h 136"/>
                <a:gd name="T66" fmla="*/ 66 w 144"/>
                <a:gd name="T67" fmla="*/ 129 h 136"/>
                <a:gd name="T68" fmla="*/ 57 w 144"/>
                <a:gd name="T69" fmla="*/ 127 h 136"/>
                <a:gd name="T70" fmla="*/ 48 w 144"/>
                <a:gd name="T71" fmla="*/ 122 h 136"/>
                <a:gd name="T72" fmla="*/ 43 w 144"/>
                <a:gd name="T73" fmla="*/ 118 h 136"/>
                <a:gd name="T74" fmla="*/ 29 w 144"/>
                <a:gd name="T75" fmla="*/ 106 h 136"/>
                <a:gd name="T76" fmla="*/ 21 w 144"/>
                <a:gd name="T77" fmla="*/ 94 h 136"/>
                <a:gd name="T78" fmla="*/ 12 w 144"/>
                <a:gd name="T79" fmla="*/ 82 h 136"/>
                <a:gd name="T80" fmla="*/ 8 w 144"/>
                <a:gd name="T81" fmla="*/ 71 h 136"/>
                <a:gd name="T82" fmla="*/ 5 w 144"/>
                <a:gd name="T83" fmla="*/ 63 h 136"/>
                <a:gd name="T84" fmla="*/ 5 w 144"/>
                <a:gd name="T8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36">
                  <a:moveTo>
                    <a:pt x="5" y="61"/>
                  </a:moveTo>
                  <a:lnTo>
                    <a:pt x="3" y="45"/>
                  </a:lnTo>
                  <a:lnTo>
                    <a:pt x="1" y="31"/>
                  </a:lnTo>
                  <a:lnTo>
                    <a:pt x="0" y="16"/>
                  </a:lnTo>
                  <a:lnTo>
                    <a:pt x="0" y="0"/>
                  </a:lnTo>
                  <a:lnTo>
                    <a:pt x="0" y="0"/>
                  </a:lnTo>
                  <a:lnTo>
                    <a:pt x="0" y="2"/>
                  </a:lnTo>
                  <a:lnTo>
                    <a:pt x="0" y="2"/>
                  </a:lnTo>
                  <a:lnTo>
                    <a:pt x="0" y="2"/>
                  </a:lnTo>
                  <a:lnTo>
                    <a:pt x="3" y="12"/>
                  </a:lnTo>
                  <a:lnTo>
                    <a:pt x="14" y="23"/>
                  </a:lnTo>
                  <a:lnTo>
                    <a:pt x="22" y="33"/>
                  </a:lnTo>
                  <a:lnTo>
                    <a:pt x="38" y="43"/>
                  </a:lnTo>
                  <a:lnTo>
                    <a:pt x="45" y="47"/>
                  </a:lnTo>
                  <a:lnTo>
                    <a:pt x="54" y="50"/>
                  </a:lnTo>
                  <a:lnTo>
                    <a:pt x="62" y="54"/>
                  </a:lnTo>
                  <a:lnTo>
                    <a:pt x="73" y="59"/>
                  </a:lnTo>
                  <a:lnTo>
                    <a:pt x="82" y="63"/>
                  </a:lnTo>
                  <a:lnTo>
                    <a:pt x="92" y="66"/>
                  </a:lnTo>
                  <a:lnTo>
                    <a:pt x="102" y="70"/>
                  </a:lnTo>
                  <a:lnTo>
                    <a:pt x="115" y="75"/>
                  </a:lnTo>
                  <a:lnTo>
                    <a:pt x="113" y="89"/>
                  </a:lnTo>
                  <a:lnTo>
                    <a:pt x="118" y="104"/>
                  </a:lnTo>
                  <a:lnTo>
                    <a:pt x="122" y="111"/>
                  </a:lnTo>
                  <a:lnTo>
                    <a:pt x="129" y="120"/>
                  </a:lnTo>
                  <a:lnTo>
                    <a:pt x="134" y="127"/>
                  </a:lnTo>
                  <a:lnTo>
                    <a:pt x="144" y="136"/>
                  </a:lnTo>
                  <a:lnTo>
                    <a:pt x="130" y="134"/>
                  </a:lnTo>
                  <a:lnTo>
                    <a:pt x="118" y="134"/>
                  </a:lnTo>
                  <a:lnTo>
                    <a:pt x="108" y="134"/>
                  </a:lnTo>
                  <a:lnTo>
                    <a:pt x="99" y="134"/>
                  </a:lnTo>
                  <a:lnTo>
                    <a:pt x="85" y="132"/>
                  </a:lnTo>
                  <a:lnTo>
                    <a:pt x="76" y="132"/>
                  </a:lnTo>
                  <a:lnTo>
                    <a:pt x="66" y="129"/>
                  </a:lnTo>
                  <a:lnTo>
                    <a:pt x="57" y="127"/>
                  </a:lnTo>
                  <a:lnTo>
                    <a:pt x="48" y="122"/>
                  </a:lnTo>
                  <a:lnTo>
                    <a:pt x="43" y="118"/>
                  </a:lnTo>
                  <a:lnTo>
                    <a:pt x="29" y="106"/>
                  </a:lnTo>
                  <a:lnTo>
                    <a:pt x="21" y="94"/>
                  </a:lnTo>
                  <a:lnTo>
                    <a:pt x="12" y="82"/>
                  </a:lnTo>
                  <a:lnTo>
                    <a:pt x="8" y="71"/>
                  </a:lnTo>
                  <a:lnTo>
                    <a:pt x="5" y="63"/>
                  </a:lnTo>
                  <a:lnTo>
                    <a:pt x="5" y="61"/>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1" name="Freeform 1227"/>
            <p:cNvSpPr>
              <a:spLocks/>
            </p:cNvSpPr>
            <p:nvPr/>
          </p:nvSpPr>
          <p:spPr bwMode="auto">
            <a:xfrm>
              <a:off x="9312" y="3821"/>
              <a:ext cx="79" cy="48"/>
            </a:xfrm>
            <a:custGeom>
              <a:avLst/>
              <a:gdLst>
                <a:gd name="T0" fmla="*/ 159 w 159"/>
                <a:gd name="T1" fmla="*/ 82 h 96"/>
                <a:gd name="T2" fmla="*/ 155 w 159"/>
                <a:gd name="T3" fmla="*/ 84 h 96"/>
                <a:gd name="T4" fmla="*/ 153 w 159"/>
                <a:gd name="T5" fmla="*/ 87 h 96"/>
                <a:gd name="T6" fmla="*/ 146 w 159"/>
                <a:gd name="T7" fmla="*/ 91 h 96"/>
                <a:gd name="T8" fmla="*/ 138 w 159"/>
                <a:gd name="T9" fmla="*/ 94 h 96"/>
                <a:gd name="T10" fmla="*/ 138 w 159"/>
                <a:gd name="T11" fmla="*/ 94 h 96"/>
                <a:gd name="T12" fmla="*/ 138 w 159"/>
                <a:gd name="T13" fmla="*/ 94 h 96"/>
                <a:gd name="T14" fmla="*/ 125 w 159"/>
                <a:gd name="T15" fmla="*/ 94 h 96"/>
                <a:gd name="T16" fmla="*/ 113 w 159"/>
                <a:gd name="T17" fmla="*/ 94 h 96"/>
                <a:gd name="T18" fmla="*/ 98 w 159"/>
                <a:gd name="T19" fmla="*/ 94 h 96"/>
                <a:gd name="T20" fmla="*/ 84 w 159"/>
                <a:gd name="T21" fmla="*/ 94 h 96"/>
                <a:gd name="T22" fmla="*/ 66 w 159"/>
                <a:gd name="T23" fmla="*/ 94 h 96"/>
                <a:gd name="T24" fmla="*/ 49 w 159"/>
                <a:gd name="T25" fmla="*/ 94 h 96"/>
                <a:gd name="T26" fmla="*/ 38 w 159"/>
                <a:gd name="T27" fmla="*/ 94 h 96"/>
                <a:gd name="T28" fmla="*/ 28 w 159"/>
                <a:gd name="T29" fmla="*/ 94 h 96"/>
                <a:gd name="T30" fmla="*/ 17 w 159"/>
                <a:gd name="T31" fmla="*/ 94 h 96"/>
                <a:gd name="T32" fmla="*/ 9 w 159"/>
                <a:gd name="T33" fmla="*/ 96 h 96"/>
                <a:gd name="T34" fmla="*/ 7 w 159"/>
                <a:gd name="T35" fmla="*/ 86 h 96"/>
                <a:gd name="T36" fmla="*/ 5 w 159"/>
                <a:gd name="T37" fmla="*/ 75 h 96"/>
                <a:gd name="T38" fmla="*/ 2 w 159"/>
                <a:gd name="T39" fmla="*/ 65 h 96"/>
                <a:gd name="T40" fmla="*/ 0 w 159"/>
                <a:gd name="T41" fmla="*/ 59 h 96"/>
                <a:gd name="T42" fmla="*/ 17 w 159"/>
                <a:gd name="T43" fmla="*/ 54 h 96"/>
                <a:gd name="T44" fmla="*/ 37 w 159"/>
                <a:gd name="T45" fmla="*/ 49 h 96"/>
                <a:gd name="T46" fmla="*/ 54 w 159"/>
                <a:gd name="T47" fmla="*/ 42 h 96"/>
                <a:gd name="T48" fmla="*/ 71 w 159"/>
                <a:gd name="T49" fmla="*/ 35 h 96"/>
                <a:gd name="T50" fmla="*/ 85 w 159"/>
                <a:gd name="T51" fmla="*/ 26 h 96"/>
                <a:gd name="T52" fmla="*/ 101 w 159"/>
                <a:gd name="T53" fmla="*/ 19 h 96"/>
                <a:gd name="T54" fmla="*/ 113 w 159"/>
                <a:gd name="T55" fmla="*/ 9 h 96"/>
                <a:gd name="T56" fmla="*/ 127 w 159"/>
                <a:gd name="T57" fmla="*/ 0 h 96"/>
                <a:gd name="T58" fmla="*/ 132 w 159"/>
                <a:gd name="T59" fmla="*/ 11 h 96"/>
                <a:gd name="T60" fmla="*/ 139 w 159"/>
                <a:gd name="T61" fmla="*/ 21 h 96"/>
                <a:gd name="T62" fmla="*/ 145 w 159"/>
                <a:gd name="T63" fmla="*/ 32 h 96"/>
                <a:gd name="T64" fmla="*/ 152 w 159"/>
                <a:gd name="T65" fmla="*/ 44 h 96"/>
                <a:gd name="T66" fmla="*/ 153 w 159"/>
                <a:gd name="T67" fmla="*/ 54 h 96"/>
                <a:gd name="T68" fmla="*/ 157 w 159"/>
                <a:gd name="T69" fmla="*/ 65 h 96"/>
                <a:gd name="T70" fmla="*/ 157 w 159"/>
                <a:gd name="T71" fmla="*/ 73 h 96"/>
                <a:gd name="T72" fmla="*/ 159 w 159"/>
                <a:gd name="T73"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96">
                  <a:moveTo>
                    <a:pt x="159" y="82"/>
                  </a:moveTo>
                  <a:lnTo>
                    <a:pt x="155" y="84"/>
                  </a:lnTo>
                  <a:lnTo>
                    <a:pt x="153" y="87"/>
                  </a:lnTo>
                  <a:lnTo>
                    <a:pt x="146" y="91"/>
                  </a:lnTo>
                  <a:lnTo>
                    <a:pt x="138" y="94"/>
                  </a:lnTo>
                  <a:lnTo>
                    <a:pt x="138" y="94"/>
                  </a:lnTo>
                  <a:lnTo>
                    <a:pt x="138" y="94"/>
                  </a:lnTo>
                  <a:lnTo>
                    <a:pt x="125" y="94"/>
                  </a:lnTo>
                  <a:lnTo>
                    <a:pt x="113" y="94"/>
                  </a:lnTo>
                  <a:lnTo>
                    <a:pt x="98" y="94"/>
                  </a:lnTo>
                  <a:lnTo>
                    <a:pt x="84" y="94"/>
                  </a:lnTo>
                  <a:lnTo>
                    <a:pt x="66" y="94"/>
                  </a:lnTo>
                  <a:lnTo>
                    <a:pt x="49" y="94"/>
                  </a:lnTo>
                  <a:lnTo>
                    <a:pt x="38" y="94"/>
                  </a:lnTo>
                  <a:lnTo>
                    <a:pt x="28" y="94"/>
                  </a:lnTo>
                  <a:lnTo>
                    <a:pt x="17" y="94"/>
                  </a:lnTo>
                  <a:lnTo>
                    <a:pt x="9" y="96"/>
                  </a:lnTo>
                  <a:lnTo>
                    <a:pt x="7" y="86"/>
                  </a:lnTo>
                  <a:lnTo>
                    <a:pt x="5" y="75"/>
                  </a:lnTo>
                  <a:lnTo>
                    <a:pt x="2" y="65"/>
                  </a:lnTo>
                  <a:lnTo>
                    <a:pt x="0" y="59"/>
                  </a:lnTo>
                  <a:lnTo>
                    <a:pt x="17" y="54"/>
                  </a:lnTo>
                  <a:lnTo>
                    <a:pt x="37" y="49"/>
                  </a:lnTo>
                  <a:lnTo>
                    <a:pt x="54" y="42"/>
                  </a:lnTo>
                  <a:lnTo>
                    <a:pt x="71" y="35"/>
                  </a:lnTo>
                  <a:lnTo>
                    <a:pt x="85" y="26"/>
                  </a:lnTo>
                  <a:lnTo>
                    <a:pt x="101" y="19"/>
                  </a:lnTo>
                  <a:lnTo>
                    <a:pt x="113" y="9"/>
                  </a:lnTo>
                  <a:lnTo>
                    <a:pt x="127" y="0"/>
                  </a:lnTo>
                  <a:lnTo>
                    <a:pt x="132" y="11"/>
                  </a:lnTo>
                  <a:lnTo>
                    <a:pt x="139" y="21"/>
                  </a:lnTo>
                  <a:lnTo>
                    <a:pt x="145" y="32"/>
                  </a:lnTo>
                  <a:lnTo>
                    <a:pt x="152" y="44"/>
                  </a:lnTo>
                  <a:lnTo>
                    <a:pt x="153" y="54"/>
                  </a:lnTo>
                  <a:lnTo>
                    <a:pt x="157" y="65"/>
                  </a:lnTo>
                  <a:lnTo>
                    <a:pt x="157" y="73"/>
                  </a:lnTo>
                  <a:lnTo>
                    <a:pt x="159" y="82"/>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2" name="Freeform 1228"/>
            <p:cNvSpPr>
              <a:spLocks/>
            </p:cNvSpPr>
            <p:nvPr/>
          </p:nvSpPr>
          <p:spPr bwMode="auto">
            <a:xfrm>
              <a:off x="9162" y="3716"/>
              <a:ext cx="226" cy="124"/>
            </a:xfrm>
            <a:custGeom>
              <a:avLst/>
              <a:gdLst>
                <a:gd name="T0" fmla="*/ 424 w 452"/>
                <a:gd name="T1" fmla="*/ 175 h 250"/>
                <a:gd name="T2" fmla="*/ 420 w 452"/>
                <a:gd name="T3" fmla="*/ 178 h 250"/>
                <a:gd name="T4" fmla="*/ 413 w 452"/>
                <a:gd name="T5" fmla="*/ 183 h 250"/>
                <a:gd name="T6" fmla="*/ 398 w 452"/>
                <a:gd name="T7" fmla="*/ 197 h 250"/>
                <a:gd name="T8" fmla="*/ 366 w 452"/>
                <a:gd name="T9" fmla="*/ 216 h 250"/>
                <a:gd name="T10" fmla="*/ 340 w 452"/>
                <a:gd name="T11" fmla="*/ 227 h 250"/>
                <a:gd name="T12" fmla="*/ 319 w 452"/>
                <a:gd name="T13" fmla="*/ 234 h 250"/>
                <a:gd name="T14" fmla="*/ 298 w 452"/>
                <a:gd name="T15" fmla="*/ 241 h 250"/>
                <a:gd name="T16" fmla="*/ 276 w 452"/>
                <a:gd name="T17" fmla="*/ 244 h 250"/>
                <a:gd name="T18" fmla="*/ 251 w 452"/>
                <a:gd name="T19" fmla="*/ 248 h 250"/>
                <a:gd name="T20" fmla="*/ 227 w 452"/>
                <a:gd name="T21" fmla="*/ 248 h 250"/>
                <a:gd name="T22" fmla="*/ 201 w 452"/>
                <a:gd name="T23" fmla="*/ 248 h 250"/>
                <a:gd name="T24" fmla="*/ 174 w 452"/>
                <a:gd name="T25" fmla="*/ 246 h 250"/>
                <a:gd name="T26" fmla="*/ 148 w 452"/>
                <a:gd name="T27" fmla="*/ 243 h 250"/>
                <a:gd name="T28" fmla="*/ 120 w 452"/>
                <a:gd name="T29" fmla="*/ 236 h 250"/>
                <a:gd name="T30" fmla="*/ 93 w 452"/>
                <a:gd name="T31" fmla="*/ 230 h 250"/>
                <a:gd name="T32" fmla="*/ 65 w 452"/>
                <a:gd name="T33" fmla="*/ 222 h 250"/>
                <a:gd name="T34" fmla="*/ 54 w 452"/>
                <a:gd name="T35" fmla="*/ 208 h 250"/>
                <a:gd name="T36" fmla="*/ 61 w 452"/>
                <a:gd name="T37" fmla="*/ 189 h 250"/>
                <a:gd name="T38" fmla="*/ 59 w 452"/>
                <a:gd name="T39" fmla="*/ 168 h 250"/>
                <a:gd name="T40" fmla="*/ 51 w 452"/>
                <a:gd name="T41" fmla="*/ 147 h 250"/>
                <a:gd name="T42" fmla="*/ 35 w 452"/>
                <a:gd name="T43" fmla="*/ 126 h 250"/>
                <a:gd name="T44" fmla="*/ 14 w 452"/>
                <a:gd name="T45" fmla="*/ 107 h 250"/>
                <a:gd name="T46" fmla="*/ 5 w 452"/>
                <a:gd name="T47" fmla="*/ 93 h 250"/>
                <a:gd name="T48" fmla="*/ 23 w 452"/>
                <a:gd name="T49" fmla="*/ 84 h 250"/>
                <a:gd name="T50" fmla="*/ 44 w 452"/>
                <a:gd name="T51" fmla="*/ 75 h 250"/>
                <a:gd name="T52" fmla="*/ 68 w 452"/>
                <a:gd name="T53" fmla="*/ 65 h 250"/>
                <a:gd name="T54" fmla="*/ 96 w 452"/>
                <a:gd name="T55" fmla="*/ 53 h 250"/>
                <a:gd name="T56" fmla="*/ 127 w 452"/>
                <a:gd name="T57" fmla="*/ 40 h 250"/>
                <a:gd name="T58" fmla="*/ 159 w 452"/>
                <a:gd name="T59" fmla="*/ 30 h 250"/>
                <a:gd name="T60" fmla="*/ 192 w 452"/>
                <a:gd name="T61" fmla="*/ 21 h 250"/>
                <a:gd name="T62" fmla="*/ 225 w 452"/>
                <a:gd name="T63" fmla="*/ 13 h 250"/>
                <a:gd name="T64" fmla="*/ 256 w 452"/>
                <a:gd name="T65" fmla="*/ 4 h 250"/>
                <a:gd name="T66" fmla="*/ 290 w 452"/>
                <a:gd name="T67" fmla="*/ 0 h 250"/>
                <a:gd name="T68" fmla="*/ 321 w 452"/>
                <a:gd name="T69" fmla="*/ 0 h 250"/>
                <a:gd name="T70" fmla="*/ 351 w 452"/>
                <a:gd name="T71" fmla="*/ 2 h 250"/>
                <a:gd name="T72" fmla="*/ 377 w 452"/>
                <a:gd name="T73" fmla="*/ 11 h 250"/>
                <a:gd name="T74" fmla="*/ 401 w 452"/>
                <a:gd name="T75" fmla="*/ 21 h 250"/>
                <a:gd name="T76" fmla="*/ 420 w 452"/>
                <a:gd name="T77" fmla="*/ 39 h 250"/>
                <a:gd name="T78" fmla="*/ 439 w 452"/>
                <a:gd name="T79" fmla="*/ 65 h 250"/>
                <a:gd name="T80" fmla="*/ 450 w 452"/>
                <a:gd name="T81" fmla="*/ 96 h 250"/>
                <a:gd name="T82" fmla="*/ 448 w 452"/>
                <a:gd name="T83" fmla="*/ 128 h 250"/>
                <a:gd name="T84" fmla="*/ 434 w 452"/>
                <a:gd name="T85" fmla="*/ 15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2" h="250">
                  <a:moveTo>
                    <a:pt x="425" y="175"/>
                  </a:moveTo>
                  <a:lnTo>
                    <a:pt x="424" y="175"/>
                  </a:lnTo>
                  <a:lnTo>
                    <a:pt x="424" y="176"/>
                  </a:lnTo>
                  <a:lnTo>
                    <a:pt x="420" y="178"/>
                  </a:lnTo>
                  <a:lnTo>
                    <a:pt x="418" y="180"/>
                  </a:lnTo>
                  <a:lnTo>
                    <a:pt x="413" y="183"/>
                  </a:lnTo>
                  <a:lnTo>
                    <a:pt x="413" y="189"/>
                  </a:lnTo>
                  <a:lnTo>
                    <a:pt x="398" y="197"/>
                  </a:lnTo>
                  <a:lnTo>
                    <a:pt x="384" y="208"/>
                  </a:lnTo>
                  <a:lnTo>
                    <a:pt x="366" y="216"/>
                  </a:lnTo>
                  <a:lnTo>
                    <a:pt x="351" y="225"/>
                  </a:lnTo>
                  <a:lnTo>
                    <a:pt x="340" y="227"/>
                  </a:lnTo>
                  <a:lnTo>
                    <a:pt x="330" y="232"/>
                  </a:lnTo>
                  <a:lnTo>
                    <a:pt x="319" y="234"/>
                  </a:lnTo>
                  <a:lnTo>
                    <a:pt x="310" y="239"/>
                  </a:lnTo>
                  <a:lnTo>
                    <a:pt x="298" y="241"/>
                  </a:lnTo>
                  <a:lnTo>
                    <a:pt x="288" y="243"/>
                  </a:lnTo>
                  <a:lnTo>
                    <a:pt x="276" y="244"/>
                  </a:lnTo>
                  <a:lnTo>
                    <a:pt x="265" y="248"/>
                  </a:lnTo>
                  <a:lnTo>
                    <a:pt x="251" y="248"/>
                  </a:lnTo>
                  <a:lnTo>
                    <a:pt x="239" y="248"/>
                  </a:lnTo>
                  <a:lnTo>
                    <a:pt x="227" y="248"/>
                  </a:lnTo>
                  <a:lnTo>
                    <a:pt x="215" y="250"/>
                  </a:lnTo>
                  <a:lnTo>
                    <a:pt x="201" y="248"/>
                  </a:lnTo>
                  <a:lnTo>
                    <a:pt x="188" y="248"/>
                  </a:lnTo>
                  <a:lnTo>
                    <a:pt x="174" y="246"/>
                  </a:lnTo>
                  <a:lnTo>
                    <a:pt x="162" y="246"/>
                  </a:lnTo>
                  <a:lnTo>
                    <a:pt x="148" y="243"/>
                  </a:lnTo>
                  <a:lnTo>
                    <a:pt x="134" y="239"/>
                  </a:lnTo>
                  <a:lnTo>
                    <a:pt x="120" y="236"/>
                  </a:lnTo>
                  <a:lnTo>
                    <a:pt x="106" y="234"/>
                  </a:lnTo>
                  <a:lnTo>
                    <a:pt x="93" y="230"/>
                  </a:lnTo>
                  <a:lnTo>
                    <a:pt x="79" y="227"/>
                  </a:lnTo>
                  <a:lnTo>
                    <a:pt x="65" y="222"/>
                  </a:lnTo>
                  <a:lnTo>
                    <a:pt x="51" y="218"/>
                  </a:lnTo>
                  <a:lnTo>
                    <a:pt x="54" y="208"/>
                  </a:lnTo>
                  <a:lnTo>
                    <a:pt x="59" y="199"/>
                  </a:lnTo>
                  <a:lnTo>
                    <a:pt x="61" y="189"/>
                  </a:lnTo>
                  <a:lnTo>
                    <a:pt x="63" y="180"/>
                  </a:lnTo>
                  <a:lnTo>
                    <a:pt x="59" y="168"/>
                  </a:lnTo>
                  <a:lnTo>
                    <a:pt x="56" y="157"/>
                  </a:lnTo>
                  <a:lnTo>
                    <a:pt x="51" y="147"/>
                  </a:lnTo>
                  <a:lnTo>
                    <a:pt x="45" y="136"/>
                  </a:lnTo>
                  <a:lnTo>
                    <a:pt x="35" y="126"/>
                  </a:lnTo>
                  <a:lnTo>
                    <a:pt x="26" y="115"/>
                  </a:lnTo>
                  <a:lnTo>
                    <a:pt x="14" y="107"/>
                  </a:lnTo>
                  <a:lnTo>
                    <a:pt x="0" y="98"/>
                  </a:lnTo>
                  <a:lnTo>
                    <a:pt x="5" y="93"/>
                  </a:lnTo>
                  <a:lnTo>
                    <a:pt x="14" y="89"/>
                  </a:lnTo>
                  <a:lnTo>
                    <a:pt x="23" y="84"/>
                  </a:lnTo>
                  <a:lnTo>
                    <a:pt x="33" y="81"/>
                  </a:lnTo>
                  <a:lnTo>
                    <a:pt x="44" y="75"/>
                  </a:lnTo>
                  <a:lnTo>
                    <a:pt x="56" y="70"/>
                  </a:lnTo>
                  <a:lnTo>
                    <a:pt x="68" y="65"/>
                  </a:lnTo>
                  <a:lnTo>
                    <a:pt x="84" y="60"/>
                  </a:lnTo>
                  <a:lnTo>
                    <a:pt x="96" y="53"/>
                  </a:lnTo>
                  <a:lnTo>
                    <a:pt x="112" y="47"/>
                  </a:lnTo>
                  <a:lnTo>
                    <a:pt x="127" y="40"/>
                  </a:lnTo>
                  <a:lnTo>
                    <a:pt x="143" y="35"/>
                  </a:lnTo>
                  <a:lnTo>
                    <a:pt x="159" y="30"/>
                  </a:lnTo>
                  <a:lnTo>
                    <a:pt x="174" y="25"/>
                  </a:lnTo>
                  <a:lnTo>
                    <a:pt x="192" y="21"/>
                  </a:lnTo>
                  <a:lnTo>
                    <a:pt x="209" y="18"/>
                  </a:lnTo>
                  <a:lnTo>
                    <a:pt x="225" y="13"/>
                  </a:lnTo>
                  <a:lnTo>
                    <a:pt x="241" y="7"/>
                  </a:lnTo>
                  <a:lnTo>
                    <a:pt x="256" y="4"/>
                  </a:lnTo>
                  <a:lnTo>
                    <a:pt x="274" y="4"/>
                  </a:lnTo>
                  <a:lnTo>
                    <a:pt x="290" y="0"/>
                  </a:lnTo>
                  <a:lnTo>
                    <a:pt x="305" y="0"/>
                  </a:lnTo>
                  <a:lnTo>
                    <a:pt x="321" y="0"/>
                  </a:lnTo>
                  <a:lnTo>
                    <a:pt x="337" y="2"/>
                  </a:lnTo>
                  <a:lnTo>
                    <a:pt x="351" y="2"/>
                  </a:lnTo>
                  <a:lnTo>
                    <a:pt x="364" y="6"/>
                  </a:lnTo>
                  <a:lnTo>
                    <a:pt x="377" y="11"/>
                  </a:lnTo>
                  <a:lnTo>
                    <a:pt x="391" y="16"/>
                  </a:lnTo>
                  <a:lnTo>
                    <a:pt x="401" y="21"/>
                  </a:lnTo>
                  <a:lnTo>
                    <a:pt x="412" y="30"/>
                  </a:lnTo>
                  <a:lnTo>
                    <a:pt x="420" y="39"/>
                  </a:lnTo>
                  <a:lnTo>
                    <a:pt x="431" y="51"/>
                  </a:lnTo>
                  <a:lnTo>
                    <a:pt x="439" y="65"/>
                  </a:lnTo>
                  <a:lnTo>
                    <a:pt x="446" y="81"/>
                  </a:lnTo>
                  <a:lnTo>
                    <a:pt x="450" y="96"/>
                  </a:lnTo>
                  <a:lnTo>
                    <a:pt x="452" y="112"/>
                  </a:lnTo>
                  <a:lnTo>
                    <a:pt x="448" y="128"/>
                  </a:lnTo>
                  <a:lnTo>
                    <a:pt x="443" y="143"/>
                  </a:lnTo>
                  <a:lnTo>
                    <a:pt x="434" y="159"/>
                  </a:lnTo>
                  <a:lnTo>
                    <a:pt x="425" y="175"/>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3" name="Freeform 1229"/>
            <p:cNvSpPr>
              <a:spLocks/>
            </p:cNvSpPr>
            <p:nvPr/>
          </p:nvSpPr>
          <p:spPr bwMode="auto">
            <a:xfrm>
              <a:off x="9065" y="3716"/>
              <a:ext cx="144" cy="41"/>
            </a:xfrm>
            <a:custGeom>
              <a:avLst/>
              <a:gdLst>
                <a:gd name="T0" fmla="*/ 167 w 287"/>
                <a:gd name="T1" fmla="*/ 81 h 82"/>
                <a:gd name="T2" fmla="*/ 165 w 287"/>
                <a:gd name="T3" fmla="*/ 81 h 82"/>
                <a:gd name="T4" fmla="*/ 165 w 287"/>
                <a:gd name="T5" fmla="*/ 82 h 82"/>
                <a:gd name="T6" fmla="*/ 150 w 287"/>
                <a:gd name="T7" fmla="*/ 75 h 82"/>
                <a:gd name="T8" fmla="*/ 136 w 287"/>
                <a:gd name="T9" fmla="*/ 68 h 82"/>
                <a:gd name="T10" fmla="*/ 120 w 287"/>
                <a:gd name="T11" fmla="*/ 63 h 82"/>
                <a:gd name="T12" fmla="*/ 104 w 287"/>
                <a:gd name="T13" fmla="*/ 58 h 82"/>
                <a:gd name="T14" fmla="*/ 85 w 287"/>
                <a:gd name="T15" fmla="*/ 53 h 82"/>
                <a:gd name="T16" fmla="*/ 68 w 287"/>
                <a:gd name="T17" fmla="*/ 49 h 82"/>
                <a:gd name="T18" fmla="*/ 57 w 287"/>
                <a:gd name="T19" fmla="*/ 47 h 82"/>
                <a:gd name="T20" fmla="*/ 47 w 287"/>
                <a:gd name="T21" fmla="*/ 46 h 82"/>
                <a:gd name="T22" fmla="*/ 36 w 287"/>
                <a:gd name="T23" fmla="*/ 44 h 82"/>
                <a:gd name="T24" fmla="*/ 28 w 287"/>
                <a:gd name="T25" fmla="*/ 44 h 82"/>
                <a:gd name="T26" fmla="*/ 12 w 287"/>
                <a:gd name="T27" fmla="*/ 40 h 82"/>
                <a:gd name="T28" fmla="*/ 0 w 287"/>
                <a:gd name="T29" fmla="*/ 40 h 82"/>
                <a:gd name="T30" fmla="*/ 3 w 287"/>
                <a:gd name="T31" fmla="*/ 35 h 82"/>
                <a:gd name="T32" fmla="*/ 10 w 287"/>
                <a:gd name="T33" fmla="*/ 30 h 82"/>
                <a:gd name="T34" fmla="*/ 17 w 287"/>
                <a:gd name="T35" fmla="*/ 25 h 82"/>
                <a:gd name="T36" fmla="*/ 28 w 287"/>
                <a:gd name="T37" fmla="*/ 20 h 82"/>
                <a:gd name="T38" fmla="*/ 38 w 287"/>
                <a:gd name="T39" fmla="*/ 14 h 82"/>
                <a:gd name="T40" fmla="*/ 52 w 287"/>
                <a:gd name="T41" fmla="*/ 11 h 82"/>
                <a:gd name="T42" fmla="*/ 66 w 287"/>
                <a:gd name="T43" fmla="*/ 7 h 82"/>
                <a:gd name="T44" fmla="*/ 83 w 287"/>
                <a:gd name="T45" fmla="*/ 6 h 82"/>
                <a:gd name="T46" fmla="*/ 90 w 287"/>
                <a:gd name="T47" fmla="*/ 4 h 82"/>
                <a:gd name="T48" fmla="*/ 99 w 287"/>
                <a:gd name="T49" fmla="*/ 2 h 82"/>
                <a:gd name="T50" fmla="*/ 110 w 287"/>
                <a:gd name="T51" fmla="*/ 2 h 82"/>
                <a:gd name="T52" fmla="*/ 120 w 287"/>
                <a:gd name="T53" fmla="*/ 2 h 82"/>
                <a:gd name="T54" fmla="*/ 130 w 287"/>
                <a:gd name="T55" fmla="*/ 0 h 82"/>
                <a:gd name="T56" fmla="*/ 141 w 287"/>
                <a:gd name="T57" fmla="*/ 0 h 82"/>
                <a:gd name="T58" fmla="*/ 153 w 287"/>
                <a:gd name="T59" fmla="*/ 2 h 82"/>
                <a:gd name="T60" fmla="*/ 167 w 287"/>
                <a:gd name="T61" fmla="*/ 4 h 82"/>
                <a:gd name="T62" fmla="*/ 177 w 287"/>
                <a:gd name="T63" fmla="*/ 4 h 82"/>
                <a:gd name="T64" fmla="*/ 191 w 287"/>
                <a:gd name="T65" fmla="*/ 6 h 82"/>
                <a:gd name="T66" fmla="*/ 205 w 287"/>
                <a:gd name="T67" fmla="*/ 7 h 82"/>
                <a:gd name="T68" fmla="*/ 221 w 287"/>
                <a:gd name="T69" fmla="*/ 11 h 82"/>
                <a:gd name="T70" fmla="*/ 237 w 287"/>
                <a:gd name="T71" fmla="*/ 13 h 82"/>
                <a:gd name="T72" fmla="*/ 252 w 287"/>
                <a:gd name="T73" fmla="*/ 16 h 82"/>
                <a:gd name="T74" fmla="*/ 268 w 287"/>
                <a:gd name="T75" fmla="*/ 21 h 82"/>
                <a:gd name="T76" fmla="*/ 287 w 287"/>
                <a:gd name="T77" fmla="*/ 27 h 82"/>
                <a:gd name="T78" fmla="*/ 273 w 287"/>
                <a:gd name="T79" fmla="*/ 30 h 82"/>
                <a:gd name="T80" fmla="*/ 261 w 287"/>
                <a:gd name="T81" fmla="*/ 35 h 82"/>
                <a:gd name="T82" fmla="*/ 251 w 287"/>
                <a:gd name="T83" fmla="*/ 39 h 82"/>
                <a:gd name="T84" fmla="*/ 240 w 287"/>
                <a:gd name="T85" fmla="*/ 44 h 82"/>
                <a:gd name="T86" fmla="*/ 230 w 287"/>
                <a:gd name="T87" fmla="*/ 47 h 82"/>
                <a:gd name="T88" fmla="*/ 219 w 287"/>
                <a:gd name="T89" fmla="*/ 53 h 82"/>
                <a:gd name="T90" fmla="*/ 211 w 287"/>
                <a:gd name="T91" fmla="*/ 56 h 82"/>
                <a:gd name="T92" fmla="*/ 204 w 287"/>
                <a:gd name="T93" fmla="*/ 61 h 82"/>
                <a:gd name="T94" fmla="*/ 188 w 287"/>
                <a:gd name="T95" fmla="*/ 67 h 82"/>
                <a:gd name="T96" fmla="*/ 177 w 287"/>
                <a:gd name="T97" fmla="*/ 74 h 82"/>
                <a:gd name="T98" fmla="*/ 169 w 287"/>
                <a:gd name="T99" fmla="*/ 77 h 82"/>
                <a:gd name="T100" fmla="*/ 167 w 287"/>
                <a:gd name="T10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82">
                  <a:moveTo>
                    <a:pt x="167" y="81"/>
                  </a:moveTo>
                  <a:lnTo>
                    <a:pt x="165" y="81"/>
                  </a:lnTo>
                  <a:lnTo>
                    <a:pt x="165" y="82"/>
                  </a:lnTo>
                  <a:lnTo>
                    <a:pt x="150" y="75"/>
                  </a:lnTo>
                  <a:lnTo>
                    <a:pt x="136" y="68"/>
                  </a:lnTo>
                  <a:lnTo>
                    <a:pt x="120" y="63"/>
                  </a:lnTo>
                  <a:lnTo>
                    <a:pt x="104" y="58"/>
                  </a:lnTo>
                  <a:lnTo>
                    <a:pt x="85" y="53"/>
                  </a:lnTo>
                  <a:lnTo>
                    <a:pt x="68" y="49"/>
                  </a:lnTo>
                  <a:lnTo>
                    <a:pt x="57" y="47"/>
                  </a:lnTo>
                  <a:lnTo>
                    <a:pt x="47" y="46"/>
                  </a:lnTo>
                  <a:lnTo>
                    <a:pt x="36" y="44"/>
                  </a:lnTo>
                  <a:lnTo>
                    <a:pt x="28" y="44"/>
                  </a:lnTo>
                  <a:lnTo>
                    <a:pt x="12" y="40"/>
                  </a:lnTo>
                  <a:lnTo>
                    <a:pt x="0" y="40"/>
                  </a:lnTo>
                  <a:lnTo>
                    <a:pt x="3" y="35"/>
                  </a:lnTo>
                  <a:lnTo>
                    <a:pt x="10" y="30"/>
                  </a:lnTo>
                  <a:lnTo>
                    <a:pt x="17" y="25"/>
                  </a:lnTo>
                  <a:lnTo>
                    <a:pt x="28" y="20"/>
                  </a:lnTo>
                  <a:lnTo>
                    <a:pt x="38" y="14"/>
                  </a:lnTo>
                  <a:lnTo>
                    <a:pt x="52" y="11"/>
                  </a:lnTo>
                  <a:lnTo>
                    <a:pt x="66" y="7"/>
                  </a:lnTo>
                  <a:lnTo>
                    <a:pt x="83" y="6"/>
                  </a:lnTo>
                  <a:lnTo>
                    <a:pt x="90" y="4"/>
                  </a:lnTo>
                  <a:lnTo>
                    <a:pt x="99" y="2"/>
                  </a:lnTo>
                  <a:lnTo>
                    <a:pt x="110" y="2"/>
                  </a:lnTo>
                  <a:lnTo>
                    <a:pt x="120" y="2"/>
                  </a:lnTo>
                  <a:lnTo>
                    <a:pt x="130" y="0"/>
                  </a:lnTo>
                  <a:lnTo>
                    <a:pt x="141" y="0"/>
                  </a:lnTo>
                  <a:lnTo>
                    <a:pt x="153" y="2"/>
                  </a:lnTo>
                  <a:lnTo>
                    <a:pt x="167" y="4"/>
                  </a:lnTo>
                  <a:lnTo>
                    <a:pt x="177" y="4"/>
                  </a:lnTo>
                  <a:lnTo>
                    <a:pt x="191" y="6"/>
                  </a:lnTo>
                  <a:lnTo>
                    <a:pt x="205" y="7"/>
                  </a:lnTo>
                  <a:lnTo>
                    <a:pt x="221" y="11"/>
                  </a:lnTo>
                  <a:lnTo>
                    <a:pt x="237" y="13"/>
                  </a:lnTo>
                  <a:lnTo>
                    <a:pt x="252" y="16"/>
                  </a:lnTo>
                  <a:lnTo>
                    <a:pt x="268" y="21"/>
                  </a:lnTo>
                  <a:lnTo>
                    <a:pt x="287" y="27"/>
                  </a:lnTo>
                  <a:lnTo>
                    <a:pt x="273" y="30"/>
                  </a:lnTo>
                  <a:lnTo>
                    <a:pt x="261" y="35"/>
                  </a:lnTo>
                  <a:lnTo>
                    <a:pt x="251" y="39"/>
                  </a:lnTo>
                  <a:lnTo>
                    <a:pt x="240" y="44"/>
                  </a:lnTo>
                  <a:lnTo>
                    <a:pt x="230" y="47"/>
                  </a:lnTo>
                  <a:lnTo>
                    <a:pt x="219" y="53"/>
                  </a:lnTo>
                  <a:lnTo>
                    <a:pt x="211" y="56"/>
                  </a:lnTo>
                  <a:lnTo>
                    <a:pt x="204" y="61"/>
                  </a:lnTo>
                  <a:lnTo>
                    <a:pt x="188" y="67"/>
                  </a:lnTo>
                  <a:lnTo>
                    <a:pt x="177" y="74"/>
                  </a:lnTo>
                  <a:lnTo>
                    <a:pt x="169" y="77"/>
                  </a:lnTo>
                  <a:lnTo>
                    <a:pt x="167" y="81"/>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4" name="Freeform 1230"/>
            <p:cNvSpPr>
              <a:spLocks/>
            </p:cNvSpPr>
            <p:nvPr/>
          </p:nvSpPr>
          <p:spPr bwMode="auto">
            <a:xfrm>
              <a:off x="8990" y="3747"/>
              <a:ext cx="190" cy="89"/>
            </a:xfrm>
            <a:custGeom>
              <a:avLst/>
              <a:gdLst>
                <a:gd name="T0" fmla="*/ 187 w 382"/>
                <a:gd name="T1" fmla="*/ 7 h 178"/>
                <a:gd name="T2" fmla="*/ 209 w 382"/>
                <a:gd name="T3" fmla="*/ 11 h 178"/>
                <a:gd name="T4" fmla="*/ 230 w 382"/>
                <a:gd name="T5" fmla="*/ 16 h 178"/>
                <a:gd name="T6" fmla="*/ 251 w 382"/>
                <a:gd name="T7" fmla="*/ 21 h 178"/>
                <a:gd name="T8" fmla="*/ 279 w 382"/>
                <a:gd name="T9" fmla="*/ 30 h 178"/>
                <a:gd name="T10" fmla="*/ 310 w 382"/>
                <a:gd name="T11" fmla="*/ 44 h 178"/>
                <a:gd name="T12" fmla="*/ 336 w 382"/>
                <a:gd name="T13" fmla="*/ 59 h 178"/>
                <a:gd name="T14" fmla="*/ 357 w 382"/>
                <a:gd name="T15" fmla="*/ 75 h 178"/>
                <a:gd name="T16" fmla="*/ 377 w 382"/>
                <a:gd name="T17" fmla="*/ 101 h 178"/>
                <a:gd name="T18" fmla="*/ 378 w 382"/>
                <a:gd name="T19" fmla="*/ 131 h 178"/>
                <a:gd name="T20" fmla="*/ 368 w 382"/>
                <a:gd name="T21" fmla="*/ 143 h 178"/>
                <a:gd name="T22" fmla="*/ 356 w 382"/>
                <a:gd name="T23" fmla="*/ 141 h 178"/>
                <a:gd name="T24" fmla="*/ 349 w 382"/>
                <a:gd name="T25" fmla="*/ 153 h 178"/>
                <a:gd name="T26" fmla="*/ 336 w 382"/>
                <a:gd name="T27" fmla="*/ 164 h 178"/>
                <a:gd name="T28" fmla="*/ 307 w 382"/>
                <a:gd name="T29" fmla="*/ 171 h 178"/>
                <a:gd name="T30" fmla="*/ 282 w 382"/>
                <a:gd name="T31" fmla="*/ 174 h 178"/>
                <a:gd name="T32" fmla="*/ 256 w 382"/>
                <a:gd name="T33" fmla="*/ 176 h 178"/>
                <a:gd name="T34" fmla="*/ 232 w 382"/>
                <a:gd name="T35" fmla="*/ 176 h 178"/>
                <a:gd name="T36" fmla="*/ 206 w 382"/>
                <a:gd name="T37" fmla="*/ 176 h 178"/>
                <a:gd name="T38" fmla="*/ 180 w 382"/>
                <a:gd name="T39" fmla="*/ 173 h 178"/>
                <a:gd name="T40" fmla="*/ 153 w 382"/>
                <a:gd name="T41" fmla="*/ 171 h 178"/>
                <a:gd name="T42" fmla="*/ 129 w 382"/>
                <a:gd name="T43" fmla="*/ 167 h 178"/>
                <a:gd name="T44" fmla="*/ 106 w 382"/>
                <a:gd name="T45" fmla="*/ 160 h 178"/>
                <a:gd name="T46" fmla="*/ 84 w 382"/>
                <a:gd name="T47" fmla="*/ 153 h 178"/>
                <a:gd name="T48" fmla="*/ 54 w 382"/>
                <a:gd name="T49" fmla="*/ 145 h 178"/>
                <a:gd name="T50" fmla="*/ 23 w 382"/>
                <a:gd name="T51" fmla="*/ 129 h 178"/>
                <a:gd name="T52" fmla="*/ 5 w 382"/>
                <a:gd name="T53" fmla="*/ 112 h 178"/>
                <a:gd name="T54" fmla="*/ 0 w 382"/>
                <a:gd name="T55" fmla="*/ 98 h 178"/>
                <a:gd name="T56" fmla="*/ 0 w 382"/>
                <a:gd name="T57" fmla="*/ 73 h 178"/>
                <a:gd name="T58" fmla="*/ 7 w 382"/>
                <a:gd name="T59" fmla="*/ 45 h 178"/>
                <a:gd name="T60" fmla="*/ 26 w 382"/>
                <a:gd name="T61" fmla="*/ 23 h 178"/>
                <a:gd name="T62" fmla="*/ 47 w 382"/>
                <a:gd name="T63" fmla="*/ 9 h 178"/>
                <a:gd name="T64" fmla="*/ 66 w 382"/>
                <a:gd name="T65" fmla="*/ 4 h 178"/>
                <a:gd name="T66" fmla="*/ 87 w 382"/>
                <a:gd name="T67" fmla="*/ 2 h 178"/>
                <a:gd name="T68" fmla="*/ 108 w 382"/>
                <a:gd name="T69" fmla="*/ 0 h 178"/>
                <a:gd name="T70" fmla="*/ 133 w 382"/>
                <a:gd name="T71" fmla="*/ 0 h 178"/>
                <a:gd name="T72" fmla="*/ 160 w 382"/>
                <a:gd name="T7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178">
                  <a:moveTo>
                    <a:pt x="176" y="7"/>
                  </a:moveTo>
                  <a:lnTo>
                    <a:pt x="187" y="7"/>
                  </a:lnTo>
                  <a:lnTo>
                    <a:pt x="199" y="9"/>
                  </a:lnTo>
                  <a:lnTo>
                    <a:pt x="209" y="11"/>
                  </a:lnTo>
                  <a:lnTo>
                    <a:pt x="221" y="14"/>
                  </a:lnTo>
                  <a:lnTo>
                    <a:pt x="230" y="16"/>
                  </a:lnTo>
                  <a:lnTo>
                    <a:pt x="241" y="19"/>
                  </a:lnTo>
                  <a:lnTo>
                    <a:pt x="251" y="21"/>
                  </a:lnTo>
                  <a:lnTo>
                    <a:pt x="262" y="25"/>
                  </a:lnTo>
                  <a:lnTo>
                    <a:pt x="279" y="30"/>
                  </a:lnTo>
                  <a:lnTo>
                    <a:pt x="296" y="37"/>
                  </a:lnTo>
                  <a:lnTo>
                    <a:pt x="310" y="44"/>
                  </a:lnTo>
                  <a:lnTo>
                    <a:pt x="326" y="52"/>
                  </a:lnTo>
                  <a:lnTo>
                    <a:pt x="336" y="59"/>
                  </a:lnTo>
                  <a:lnTo>
                    <a:pt x="349" y="68"/>
                  </a:lnTo>
                  <a:lnTo>
                    <a:pt x="357" y="75"/>
                  </a:lnTo>
                  <a:lnTo>
                    <a:pt x="366" y="85"/>
                  </a:lnTo>
                  <a:lnTo>
                    <a:pt x="377" y="101"/>
                  </a:lnTo>
                  <a:lnTo>
                    <a:pt x="382" y="119"/>
                  </a:lnTo>
                  <a:lnTo>
                    <a:pt x="378" y="131"/>
                  </a:lnTo>
                  <a:lnTo>
                    <a:pt x="371" y="145"/>
                  </a:lnTo>
                  <a:lnTo>
                    <a:pt x="368" y="143"/>
                  </a:lnTo>
                  <a:lnTo>
                    <a:pt x="368" y="143"/>
                  </a:lnTo>
                  <a:lnTo>
                    <a:pt x="356" y="141"/>
                  </a:lnTo>
                  <a:lnTo>
                    <a:pt x="350" y="148"/>
                  </a:lnTo>
                  <a:lnTo>
                    <a:pt x="349" y="153"/>
                  </a:lnTo>
                  <a:lnTo>
                    <a:pt x="350" y="159"/>
                  </a:lnTo>
                  <a:lnTo>
                    <a:pt x="336" y="164"/>
                  </a:lnTo>
                  <a:lnTo>
                    <a:pt x="321" y="169"/>
                  </a:lnTo>
                  <a:lnTo>
                    <a:pt x="307" y="171"/>
                  </a:lnTo>
                  <a:lnTo>
                    <a:pt x="295" y="173"/>
                  </a:lnTo>
                  <a:lnTo>
                    <a:pt x="282" y="174"/>
                  </a:lnTo>
                  <a:lnTo>
                    <a:pt x="270" y="176"/>
                  </a:lnTo>
                  <a:lnTo>
                    <a:pt x="256" y="176"/>
                  </a:lnTo>
                  <a:lnTo>
                    <a:pt x="244" y="176"/>
                  </a:lnTo>
                  <a:lnTo>
                    <a:pt x="232" y="176"/>
                  </a:lnTo>
                  <a:lnTo>
                    <a:pt x="220" y="178"/>
                  </a:lnTo>
                  <a:lnTo>
                    <a:pt x="206" y="176"/>
                  </a:lnTo>
                  <a:lnTo>
                    <a:pt x="194" y="174"/>
                  </a:lnTo>
                  <a:lnTo>
                    <a:pt x="180" y="173"/>
                  </a:lnTo>
                  <a:lnTo>
                    <a:pt x="167" y="173"/>
                  </a:lnTo>
                  <a:lnTo>
                    <a:pt x="153" y="171"/>
                  </a:lnTo>
                  <a:lnTo>
                    <a:pt x="141" y="169"/>
                  </a:lnTo>
                  <a:lnTo>
                    <a:pt x="129" y="167"/>
                  </a:lnTo>
                  <a:lnTo>
                    <a:pt x="119" y="166"/>
                  </a:lnTo>
                  <a:lnTo>
                    <a:pt x="106" y="160"/>
                  </a:lnTo>
                  <a:lnTo>
                    <a:pt x="94" y="159"/>
                  </a:lnTo>
                  <a:lnTo>
                    <a:pt x="84" y="153"/>
                  </a:lnTo>
                  <a:lnTo>
                    <a:pt x="73" y="152"/>
                  </a:lnTo>
                  <a:lnTo>
                    <a:pt x="54" y="145"/>
                  </a:lnTo>
                  <a:lnTo>
                    <a:pt x="38" y="138"/>
                  </a:lnTo>
                  <a:lnTo>
                    <a:pt x="23" y="129"/>
                  </a:lnTo>
                  <a:lnTo>
                    <a:pt x="14" y="120"/>
                  </a:lnTo>
                  <a:lnTo>
                    <a:pt x="5" y="112"/>
                  </a:lnTo>
                  <a:lnTo>
                    <a:pt x="2" y="105"/>
                  </a:lnTo>
                  <a:lnTo>
                    <a:pt x="0" y="98"/>
                  </a:lnTo>
                  <a:lnTo>
                    <a:pt x="0" y="87"/>
                  </a:lnTo>
                  <a:lnTo>
                    <a:pt x="0" y="73"/>
                  </a:lnTo>
                  <a:lnTo>
                    <a:pt x="4" y="59"/>
                  </a:lnTo>
                  <a:lnTo>
                    <a:pt x="7" y="45"/>
                  </a:lnTo>
                  <a:lnTo>
                    <a:pt x="17" y="33"/>
                  </a:lnTo>
                  <a:lnTo>
                    <a:pt x="26" y="23"/>
                  </a:lnTo>
                  <a:lnTo>
                    <a:pt x="42" y="14"/>
                  </a:lnTo>
                  <a:lnTo>
                    <a:pt x="47" y="9"/>
                  </a:lnTo>
                  <a:lnTo>
                    <a:pt x="56" y="7"/>
                  </a:lnTo>
                  <a:lnTo>
                    <a:pt x="66" y="4"/>
                  </a:lnTo>
                  <a:lnTo>
                    <a:pt x="77" y="4"/>
                  </a:lnTo>
                  <a:lnTo>
                    <a:pt x="87" y="2"/>
                  </a:lnTo>
                  <a:lnTo>
                    <a:pt x="98" y="0"/>
                  </a:lnTo>
                  <a:lnTo>
                    <a:pt x="108" y="0"/>
                  </a:lnTo>
                  <a:lnTo>
                    <a:pt x="122" y="0"/>
                  </a:lnTo>
                  <a:lnTo>
                    <a:pt x="133" y="0"/>
                  </a:lnTo>
                  <a:lnTo>
                    <a:pt x="146" y="2"/>
                  </a:lnTo>
                  <a:lnTo>
                    <a:pt x="160" y="4"/>
                  </a:lnTo>
                  <a:lnTo>
                    <a:pt x="176" y="7"/>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5" name="Freeform 1231"/>
            <p:cNvSpPr>
              <a:spLocks/>
            </p:cNvSpPr>
            <p:nvPr/>
          </p:nvSpPr>
          <p:spPr bwMode="auto">
            <a:xfrm>
              <a:off x="9048" y="3834"/>
              <a:ext cx="255" cy="36"/>
            </a:xfrm>
            <a:custGeom>
              <a:avLst/>
              <a:gdLst>
                <a:gd name="T0" fmla="*/ 57 w 511"/>
                <a:gd name="T1" fmla="*/ 70 h 72"/>
                <a:gd name="T2" fmla="*/ 38 w 511"/>
                <a:gd name="T3" fmla="*/ 61 h 72"/>
                <a:gd name="T4" fmla="*/ 16 w 511"/>
                <a:gd name="T5" fmla="*/ 47 h 72"/>
                <a:gd name="T6" fmla="*/ 2 w 511"/>
                <a:gd name="T7" fmla="*/ 28 h 72"/>
                <a:gd name="T8" fmla="*/ 10 w 511"/>
                <a:gd name="T9" fmla="*/ 20 h 72"/>
                <a:gd name="T10" fmla="*/ 36 w 511"/>
                <a:gd name="T11" fmla="*/ 23 h 72"/>
                <a:gd name="T12" fmla="*/ 63 w 511"/>
                <a:gd name="T13" fmla="*/ 27 h 72"/>
                <a:gd name="T14" fmla="*/ 90 w 511"/>
                <a:gd name="T15" fmla="*/ 28 h 72"/>
                <a:gd name="T16" fmla="*/ 118 w 511"/>
                <a:gd name="T17" fmla="*/ 28 h 72"/>
                <a:gd name="T18" fmla="*/ 146 w 511"/>
                <a:gd name="T19" fmla="*/ 28 h 72"/>
                <a:gd name="T20" fmla="*/ 172 w 511"/>
                <a:gd name="T21" fmla="*/ 27 h 72"/>
                <a:gd name="T22" fmla="*/ 197 w 511"/>
                <a:gd name="T23" fmla="*/ 23 h 72"/>
                <a:gd name="T24" fmla="*/ 223 w 511"/>
                <a:gd name="T25" fmla="*/ 16 h 72"/>
                <a:gd name="T26" fmla="*/ 247 w 511"/>
                <a:gd name="T27" fmla="*/ 6 h 72"/>
                <a:gd name="T28" fmla="*/ 275 w 511"/>
                <a:gd name="T29" fmla="*/ 6 h 72"/>
                <a:gd name="T30" fmla="*/ 307 w 511"/>
                <a:gd name="T31" fmla="*/ 16 h 72"/>
                <a:gd name="T32" fmla="*/ 338 w 511"/>
                <a:gd name="T33" fmla="*/ 25 h 72"/>
                <a:gd name="T34" fmla="*/ 369 w 511"/>
                <a:gd name="T35" fmla="*/ 32 h 72"/>
                <a:gd name="T36" fmla="*/ 399 w 511"/>
                <a:gd name="T37" fmla="*/ 35 h 72"/>
                <a:gd name="T38" fmla="*/ 429 w 511"/>
                <a:gd name="T39" fmla="*/ 37 h 72"/>
                <a:gd name="T40" fmla="*/ 458 w 511"/>
                <a:gd name="T41" fmla="*/ 37 h 72"/>
                <a:gd name="T42" fmla="*/ 486 w 511"/>
                <a:gd name="T43" fmla="*/ 37 h 72"/>
                <a:gd name="T44" fmla="*/ 500 w 511"/>
                <a:gd name="T45" fmla="*/ 37 h 72"/>
                <a:gd name="T46" fmla="*/ 502 w 511"/>
                <a:gd name="T47" fmla="*/ 42 h 72"/>
                <a:gd name="T48" fmla="*/ 509 w 511"/>
                <a:gd name="T49" fmla="*/ 60 h 72"/>
                <a:gd name="T50" fmla="*/ 497 w 511"/>
                <a:gd name="T51" fmla="*/ 70 h 72"/>
                <a:gd name="T52" fmla="*/ 469 w 511"/>
                <a:gd name="T53" fmla="*/ 70 h 72"/>
                <a:gd name="T54" fmla="*/ 439 w 511"/>
                <a:gd name="T55" fmla="*/ 70 h 72"/>
                <a:gd name="T56" fmla="*/ 411 w 511"/>
                <a:gd name="T57" fmla="*/ 70 h 72"/>
                <a:gd name="T58" fmla="*/ 382 w 511"/>
                <a:gd name="T59" fmla="*/ 70 h 72"/>
                <a:gd name="T60" fmla="*/ 352 w 511"/>
                <a:gd name="T61" fmla="*/ 70 h 72"/>
                <a:gd name="T62" fmla="*/ 322 w 511"/>
                <a:gd name="T63" fmla="*/ 70 h 72"/>
                <a:gd name="T64" fmla="*/ 293 w 511"/>
                <a:gd name="T65" fmla="*/ 70 h 72"/>
                <a:gd name="T66" fmla="*/ 263 w 511"/>
                <a:gd name="T67" fmla="*/ 72 h 72"/>
                <a:gd name="T68" fmla="*/ 233 w 511"/>
                <a:gd name="T69" fmla="*/ 72 h 72"/>
                <a:gd name="T70" fmla="*/ 204 w 511"/>
                <a:gd name="T71" fmla="*/ 72 h 72"/>
                <a:gd name="T72" fmla="*/ 176 w 511"/>
                <a:gd name="T73" fmla="*/ 72 h 72"/>
                <a:gd name="T74" fmla="*/ 146 w 511"/>
                <a:gd name="T75" fmla="*/ 72 h 72"/>
                <a:gd name="T76" fmla="*/ 120 w 511"/>
                <a:gd name="T77" fmla="*/ 72 h 72"/>
                <a:gd name="T78" fmla="*/ 94 w 511"/>
                <a:gd name="T79" fmla="*/ 72 h 72"/>
                <a:gd name="T80" fmla="*/ 71 w 511"/>
                <a:gd name="T8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1" h="72">
                  <a:moveTo>
                    <a:pt x="61" y="72"/>
                  </a:moveTo>
                  <a:lnTo>
                    <a:pt x="57" y="70"/>
                  </a:lnTo>
                  <a:lnTo>
                    <a:pt x="56" y="68"/>
                  </a:lnTo>
                  <a:lnTo>
                    <a:pt x="38" y="61"/>
                  </a:lnTo>
                  <a:lnTo>
                    <a:pt x="28" y="54"/>
                  </a:lnTo>
                  <a:lnTo>
                    <a:pt x="16" y="47"/>
                  </a:lnTo>
                  <a:lnTo>
                    <a:pt x="10" y="42"/>
                  </a:lnTo>
                  <a:lnTo>
                    <a:pt x="2" y="28"/>
                  </a:lnTo>
                  <a:lnTo>
                    <a:pt x="0" y="18"/>
                  </a:lnTo>
                  <a:lnTo>
                    <a:pt x="10" y="20"/>
                  </a:lnTo>
                  <a:lnTo>
                    <a:pt x="24" y="21"/>
                  </a:lnTo>
                  <a:lnTo>
                    <a:pt x="36" y="23"/>
                  </a:lnTo>
                  <a:lnTo>
                    <a:pt x="50" y="27"/>
                  </a:lnTo>
                  <a:lnTo>
                    <a:pt x="63" y="27"/>
                  </a:lnTo>
                  <a:lnTo>
                    <a:pt x="78" y="28"/>
                  </a:lnTo>
                  <a:lnTo>
                    <a:pt x="90" y="28"/>
                  </a:lnTo>
                  <a:lnTo>
                    <a:pt x="106" y="30"/>
                  </a:lnTo>
                  <a:lnTo>
                    <a:pt x="118" y="28"/>
                  </a:lnTo>
                  <a:lnTo>
                    <a:pt x="132" y="28"/>
                  </a:lnTo>
                  <a:lnTo>
                    <a:pt x="146" y="28"/>
                  </a:lnTo>
                  <a:lnTo>
                    <a:pt x="160" y="28"/>
                  </a:lnTo>
                  <a:lnTo>
                    <a:pt x="172" y="27"/>
                  </a:lnTo>
                  <a:lnTo>
                    <a:pt x="185" y="25"/>
                  </a:lnTo>
                  <a:lnTo>
                    <a:pt x="197" y="23"/>
                  </a:lnTo>
                  <a:lnTo>
                    <a:pt x="211" y="21"/>
                  </a:lnTo>
                  <a:lnTo>
                    <a:pt x="223" y="16"/>
                  </a:lnTo>
                  <a:lnTo>
                    <a:pt x="237" y="11"/>
                  </a:lnTo>
                  <a:lnTo>
                    <a:pt x="247" y="6"/>
                  </a:lnTo>
                  <a:lnTo>
                    <a:pt x="260" y="0"/>
                  </a:lnTo>
                  <a:lnTo>
                    <a:pt x="275" y="6"/>
                  </a:lnTo>
                  <a:lnTo>
                    <a:pt x="291" y="11"/>
                  </a:lnTo>
                  <a:lnTo>
                    <a:pt x="307" y="16"/>
                  </a:lnTo>
                  <a:lnTo>
                    <a:pt x="322" y="21"/>
                  </a:lnTo>
                  <a:lnTo>
                    <a:pt x="338" y="25"/>
                  </a:lnTo>
                  <a:lnTo>
                    <a:pt x="354" y="28"/>
                  </a:lnTo>
                  <a:lnTo>
                    <a:pt x="369" y="32"/>
                  </a:lnTo>
                  <a:lnTo>
                    <a:pt x="385" y="35"/>
                  </a:lnTo>
                  <a:lnTo>
                    <a:pt x="399" y="35"/>
                  </a:lnTo>
                  <a:lnTo>
                    <a:pt x="415" y="37"/>
                  </a:lnTo>
                  <a:lnTo>
                    <a:pt x="429" y="37"/>
                  </a:lnTo>
                  <a:lnTo>
                    <a:pt x="444" y="39"/>
                  </a:lnTo>
                  <a:lnTo>
                    <a:pt x="458" y="37"/>
                  </a:lnTo>
                  <a:lnTo>
                    <a:pt x="472" y="37"/>
                  </a:lnTo>
                  <a:lnTo>
                    <a:pt x="486" y="37"/>
                  </a:lnTo>
                  <a:lnTo>
                    <a:pt x="500" y="37"/>
                  </a:lnTo>
                  <a:lnTo>
                    <a:pt x="500" y="37"/>
                  </a:lnTo>
                  <a:lnTo>
                    <a:pt x="500" y="39"/>
                  </a:lnTo>
                  <a:lnTo>
                    <a:pt x="502" y="42"/>
                  </a:lnTo>
                  <a:lnTo>
                    <a:pt x="507" y="51"/>
                  </a:lnTo>
                  <a:lnTo>
                    <a:pt x="509" y="60"/>
                  </a:lnTo>
                  <a:lnTo>
                    <a:pt x="511" y="70"/>
                  </a:lnTo>
                  <a:lnTo>
                    <a:pt x="497" y="70"/>
                  </a:lnTo>
                  <a:lnTo>
                    <a:pt x="483" y="70"/>
                  </a:lnTo>
                  <a:lnTo>
                    <a:pt x="469" y="70"/>
                  </a:lnTo>
                  <a:lnTo>
                    <a:pt x="455" y="70"/>
                  </a:lnTo>
                  <a:lnTo>
                    <a:pt x="439" y="70"/>
                  </a:lnTo>
                  <a:lnTo>
                    <a:pt x="425" y="70"/>
                  </a:lnTo>
                  <a:lnTo>
                    <a:pt x="411" y="70"/>
                  </a:lnTo>
                  <a:lnTo>
                    <a:pt x="397" y="70"/>
                  </a:lnTo>
                  <a:lnTo>
                    <a:pt x="382" y="70"/>
                  </a:lnTo>
                  <a:lnTo>
                    <a:pt x="368" y="70"/>
                  </a:lnTo>
                  <a:lnTo>
                    <a:pt x="352" y="70"/>
                  </a:lnTo>
                  <a:lnTo>
                    <a:pt x="338" y="70"/>
                  </a:lnTo>
                  <a:lnTo>
                    <a:pt x="322" y="70"/>
                  </a:lnTo>
                  <a:lnTo>
                    <a:pt x="308" y="70"/>
                  </a:lnTo>
                  <a:lnTo>
                    <a:pt x="293" y="70"/>
                  </a:lnTo>
                  <a:lnTo>
                    <a:pt x="279" y="72"/>
                  </a:lnTo>
                  <a:lnTo>
                    <a:pt x="263" y="72"/>
                  </a:lnTo>
                  <a:lnTo>
                    <a:pt x="247" y="72"/>
                  </a:lnTo>
                  <a:lnTo>
                    <a:pt x="233" y="72"/>
                  </a:lnTo>
                  <a:lnTo>
                    <a:pt x="219" y="72"/>
                  </a:lnTo>
                  <a:lnTo>
                    <a:pt x="204" y="72"/>
                  </a:lnTo>
                  <a:lnTo>
                    <a:pt x="190" y="72"/>
                  </a:lnTo>
                  <a:lnTo>
                    <a:pt x="176" y="72"/>
                  </a:lnTo>
                  <a:lnTo>
                    <a:pt x="162" y="72"/>
                  </a:lnTo>
                  <a:lnTo>
                    <a:pt x="146" y="72"/>
                  </a:lnTo>
                  <a:lnTo>
                    <a:pt x="134" y="72"/>
                  </a:lnTo>
                  <a:lnTo>
                    <a:pt x="120" y="72"/>
                  </a:lnTo>
                  <a:lnTo>
                    <a:pt x="108" y="72"/>
                  </a:lnTo>
                  <a:lnTo>
                    <a:pt x="94" y="72"/>
                  </a:lnTo>
                  <a:lnTo>
                    <a:pt x="82" y="72"/>
                  </a:lnTo>
                  <a:lnTo>
                    <a:pt x="71" y="72"/>
                  </a:lnTo>
                  <a:lnTo>
                    <a:pt x="61" y="72"/>
                  </a:lnTo>
                  <a:close/>
                </a:path>
              </a:pathLst>
            </a:custGeom>
            <a:solidFill>
              <a:srgbClr val="ED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6" name="Freeform 1232"/>
            <p:cNvSpPr>
              <a:spLocks/>
            </p:cNvSpPr>
            <p:nvPr/>
          </p:nvSpPr>
          <p:spPr bwMode="auto">
            <a:xfrm>
              <a:off x="8971" y="3664"/>
              <a:ext cx="470" cy="204"/>
            </a:xfrm>
            <a:custGeom>
              <a:avLst/>
              <a:gdLst>
                <a:gd name="T0" fmla="*/ 879 w 940"/>
                <a:gd name="T1" fmla="*/ 406 h 407"/>
                <a:gd name="T2" fmla="*/ 865 w 940"/>
                <a:gd name="T3" fmla="*/ 390 h 407"/>
                <a:gd name="T4" fmla="*/ 848 w 940"/>
                <a:gd name="T5" fmla="*/ 329 h 407"/>
                <a:gd name="T6" fmla="*/ 828 w 940"/>
                <a:gd name="T7" fmla="*/ 294 h 407"/>
                <a:gd name="T8" fmla="*/ 844 w 940"/>
                <a:gd name="T9" fmla="*/ 263 h 407"/>
                <a:gd name="T10" fmla="*/ 856 w 940"/>
                <a:gd name="T11" fmla="*/ 224 h 407"/>
                <a:gd name="T12" fmla="*/ 855 w 940"/>
                <a:gd name="T13" fmla="*/ 184 h 407"/>
                <a:gd name="T14" fmla="*/ 839 w 940"/>
                <a:gd name="T15" fmla="*/ 146 h 407"/>
                <a:gd name="T16" fmla="*/ 813 w 940"/>
                <a:gd name="T17" fmla="*/ 113 h 407"/>
                <a:gd name="T18" fmla="*/ 762 w 940"/>
                <a:gd name="T19" fmla="*/ 85 h 407"/>
                <a:gd name="T20" fmla="*/ 724 w 940"/>
                <a:gd name="T21" fmla="*/ 78 h 407"/>
                <a:gd name="T22" fmla="*/ 682 w 940"/>
                <a:gd name="T23" fmla="*/ 78 h 407"/>
                <a:gd name="T24" fmla="*/ 637 w 940"/>
                <a:gd name="T25" fmla="*/ 80 h 407"/>
                <a:gd name="T26" fmla="*/ 593 w 940"/>
                <a:gd name="T27" fmla="*/ 88 h 407"/>
                <a:gd name="T28" fmla="*/ 549 w 940"/>
                <a:gd name="T29" fmla="*/ 101 h 407"/>
                <a:gd name="T30" fmla="*/ 518 w 940"/>
                <a:gd name="T31" fmla="*/ 113 h 407"/>
                <a:gd name="T32" fmla="*/ 478 w 940"/>
                <a:gd name="T33" fmla="*/ 101 h 407"/>
                <a:gd name="T34" fmla="*/ 433 w 940"/>
                <a:gd name="T35" fmla="*/ 88 h 407"/>
                <a:gd name="T36" fmla="*/ 389 w 940"/>
                <a:gd name="T37" fmla="*/ 81 h 407"/>
                <a:gd name="T38" fmla="*/ 351 w 940"/>
                <a:gd name="T39" fmla="*/ 78 h 407"/>
                <a:gd name="T40" fmla="*/ 293 w 940"/>
                <a:gd name="T41" fmla="*/ 76 h 407"/>
                <a:gd name="T42" fmla="*/ 244 w 940"/>
                <a:gd name="T43" fmla="*/ 83 h 407"/>
                <a:gd name="T44" fmla="*/ 204 w 940"/>
                <a:gd name="T45" fmla="*/ 95 h 407"/>
                <a:gd name="T46" fmla="*/ 164 w 940"/>
                <a:gd name="T47" fmla="*/ 123 h 407"/>
                <a:gd name="T48" fmla="*/ 143 w 940"/>
                <a:gd name="T49" fmla="*/ 141 h 407"/>
                <a:gd name="T50" fmla="*/ 98 w 940"/>
                <a:gd name="T51" fmla="*/ 144 h 407"/>
                <a:gd name="T52" fmla="*/ 44 w 940"/>
                <a:gd name="T53" fmla="*/ 170 h 407"/>
                <a:gd name="T54" fmla="*/ 18 w 940"/>
                <a:gd name="T55" fmla="*/ 205 h 407"/>
                <a:gd name="T56" fmla="*/ 9 w 940"/>
                <a:gd name="T57" fmla="*/ 233 h 407"/>
                <a:gd name="T58" fmla="*/ 4 w 940"/>
                <a:gd name="T59" fmla="*/ 184 h 407"/>
                <a:gd name="T60" fmla="*/ 0 w 940"/>
                <a:gd name="T61" fmla="*/ 141 h 407"/>
                <a:gd name="T62" fmla="*/ 0 w 940"/>
                <a:gd name="T63" fmla="*/ 95 h 407"/>
                <a:gd name="T64" fmla="*/ 2 w 940"/>
                <a:gd name="T65" fmla="*/ 52 h 407"/>
                <a:gd name="T66" fmla="*/ 25 w 940"/>
                <a:gd name="T67" fmla="*/ 15 h 407"/>
                <a:gd name="T68" fmla="*/ 58 w 940"/>
                <a:gd name="T69" fmla="*/ 3 h 407"/>
                <a:gd name="T70" fmla="*/ 75 w 940"/>
                <a:gd name="T71" fmla="*/ 1 h 407"/>
                <a:gd name="T72" fmla="*/ 128 w 940"/>
                <a:gd name="T73" fmla="*/ 1 h 407"/>
                <a:gd name="T74" fmla="*/ 183 w 940"/>
                <a:gd name="T75" fmla="*/ 0 h 407"/>
                <a:gd name="T76" fmla="*/ 241 w 940"/>
                <a:gd name="T77" fmla="*/ 0 h 407"/>
                <a:gd name="T78" fmla="*/ 300 w 940"/>
                <a:gd name="T79" fmla="*/ 0 h 407"/>
                <a:gd name="T80" fmla="*/ 358 w 940"/>
                <a:gd name="T81" fmla="*/ 0 h 407"/>
                <a:gd name="T82" fmla="*/ 415 w 940"/>
                <a:gd name="T83" fmla="*/ 0 h 407"/>
                <a:gd name="T84" fmla="*/ 471 w 940"/>
                <a:gd name="T85" fmla="*/ 0 h 407"/>
                <a:gd name="T86" fmla="*/ 527 w 940"/>
                <a:gd name="T87" fmla="*/ 1 h 407"/>
                <a:gd name="T88" fmla="*/ 577 w 940"/>
                <a:gd name="T89" fmla="*/ 1 h 407"/>
                <a:gd name="T90" fmla="*/ 626 w 940"/>
                <a:gd name="T91" fmla="*/ 1 h 407"/>
                <a:gd name="T92" fmla="*/ 670 w 940"/>
                <a:gd name="T93" fmla="*/ 3 h 407"/>
                <a:gd name="T94" fmla="*/ 717 w 940"/>
                <a:gd name="T95" fmla="*/ 7 h 407"/>
                <a:gd name="T96" fmla="*/ 773 w 940"/>
                <a:gd name="T97" fmla="*/ 12 h 407"/>
                <a:gd name="T98" fmla="*/ 807 w 940"/>
                <a:gd name="T99" fmla="*/ 22 h 407"/>
                <a:gd name="T100" fmla="*/ 842 w 940"/>
                <a:gd name="T101" fmla="*/ 57 h 407"/>
                <a:gd name="T102" fmla="*/ 865 w 940"/>
                <a:gd name="T103" fmla="*/ 108 h 407"/>
                <a:gd name="T104" fmla="*/ 868 w 940"/>
                <a:gd name="T105" fmla="*/ 115 h 407"/>
                <a:gd name="T106" fmla="*/ 884 w 940"/>
                <a:gd name="T107" fmla="*/ 158 h 407"/>
                <a:gd name="T108" fmla="*/ 898 w 940"/>
                <a:gd name="T109" fmla="*/ 207 h 407"/>
                <a:gd name="T110" fmla="*/ 912 w 940"/>
                <a:gd name="T111" fmla="*/ 247 h 407"/>
                <a:gd name="T112" fmla="*/ 924 w 940"/>
                <a:gd name="T113" fmla="*/ 289 h 407"/>
                <a:gd name="T114" fmla="*/ 938 w 940"/>
                <a:gd name="T11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407">
                  <a:moveTo>
                    <a:pt x="931" y="388"/>
                  </a:moveTo>
                  <a:lnTo>
                    <a:pt x="916" y="397"/>
                  </a:lnTo>
                  <a:lnTo>
                    <a:pt x="898" y="402"/>
                  </a:lnTo>
                  <a:lnTo>
                    <a:pt x="879" y="406"/>
                  </a:lnTo>
                  <a:lnTo>
                    <a:pt x="863" y="407"/>
                  </a:lnTo>
                  <a:lnTo>
                    <a:pt x="863" y="406"/>
                  </a:lnTo>
                  <a:lnTo>
                    <a:pt x="865" y="406"/>
                  </a:lnTo>
                  <a:lnTo>
                    <a:pt x="865" y="390"/>
                  </a:lnTo>
                  <a:lnTo>
                    <a:pt x="865" y="376"/>
                  </a:lnTo>
                  <a:lnTo>
                    <a:pt x="860" y="360"/>
                  </a:lnTo>
                  <a:lnTo>
                    <a:pt x="856" y="345"/>
                  </a:lnTo>
                  <a:lnTo>
                    <a:pt x="848" y="329"/>
                  </a:lnTo>
                  <a:lnTo>
                    <a:pt x="841" y="317"/>
                  </a:lnTo>
                  <a:lnTo>
                    <a:pt x="834" y="303"/>
                  </a:lnTo>
                  <a:lnTo>
                    <a:pt x="828" y="294"/>
                  </a:lnTo>
                  <a:lnTo>
                    <a:pt x="828" y="294"/>
                  </a:lnTo>
                  <a:lnTo>
                    <a:pt x="828" y="294"/>
                  </a:lnTo>
                  <a:lnTo>
                    <a:pt x="834" y="284"/>
                  </a:lnTo>
                  <a:lnTo>
                    <a:pt x="839" y="273"/>
                  </a:lnTo>
                  <a:lnTo>
                    <a:pt x="844" y="263"/>
                  </a:lnTo>
                  <a:lnTo>
                    <a:pt x="849" y="254"/>
                  </a:lnTo>
                  <a:lnTo>
                    <a:pt x="851" y="244"/>
                  </a:lnTo>
                  <a:lnTo>
                    <a:pt x="855" y="235"/>
                  </a:lnTo>
                  <a:lnTo>
                    <a:pt x="856" y="224"/>
                  </a:lnTo>
                  <a:lnTo>
                    <a:pt x="860" y="216"/>
                  </a:lnTo>
                  <a:lnTo>
                    <a:pt x="858" y="205"/>
                  </a:lnTo>
                  <a:lnTo>
                    <a:pt x="856" y="195"/>
                  </a:lnTo>
                  <a:lnTo>
                    <a:pt x="855" y="184"/>
                  </a:lnTo>
                  <a:lnTo>
                    <a:pt x="853" y="176"/>
                  </a:lnTo>
                  <a:lnTo>
                    <a:pt x="848" y="165"/>
                  </a:lnTo>
                  <a:lnTo>
                    <a:pt x="844" y="155"/>
                  </a:lnTo>
                  <a:lnTo>
                    <a:pt x="839" y="146"/>
                  </a:lnTo>
                  <a:lnTo>
                    <a:pt x="834" y="137"/>
                  </a:lnTo>
                  <a:lnTo>
                    <a:pt x="827" y="127"/>
                  </a:lnTo>
                  <a:lnTo>
                    <a:pt x="820" y="120"/>
                  </a:lnTo>
                  <a:lnTo>
                    <a:pt x="813" y="113"/>
                  </a:lnTo>
                  <a:lnTo>
                    <a:pt x="806" y="108"/>
                  </a:lnTo>
                  <a:lnTo>
                    <a:pt x="788" y="97"/>
                  </a:lnTo>
                  <a:lnTo>
                    <a:pt x="773" y="90"/>
                  </a:lnTo>
                  <a:lnTo>
                    <a:pt x="762" y="85"/>
                  </a:lnTo>
                  <a:lnTo>
                    <a:pt x="753" y="83"/>
                  </a:lnTo>
                  <a:lnTo>
                    <a:pt x="743" y="80"/>
                  </a:lnTo>
                  <a:lnTo>
                    <a:pt x="734" y="80"/>
                  </a:lnTo>
                  <a:lnTo>
                    <a:pt x="724" y="78"/>
                  </a:lnTo>
                  <a:lnTo>
                    <a:pt x="713" y="78"/>
                  </a:lnTo>
                  <a:lnTo>
                    <a:pt x="703" y="78"/>
                  </a:lnTo>
                  <a:lnTo>
                    <a:pt x="694" y="78"/>
                  </a:lnTo>
                  <a:lnTo>
                    <a:pt x="682" y="78"/>
                  </a:lnTo>
                  <a:lnTo>
                    <a:pt x="672" y="78"/>
                  </a:lnTo>
                  <a:lnTo>
                    <a:pt x="659" y="78"/>
                  </a:lnTo>
                  <a:lnTo>
                    <a:pt x="649" y="80"/>
                  </a:lnTo>
                  <a:lnTo>
                    <a:pt x="637" y="80"/>
                  </a:lnTo>
                  <a:lnTo>
                    <a:pt x="626" y="81"/>
                  </a:lnTo>
                  <a:lnTo>
                    <a:pt x="616" y="83"/>
                  </a:lnTo>
                  <a:lnTo>
                    <a:pt x="605" y="87"/>
                  </a:lnTo>
                  <a:lnTo>
                    <a:pt x="593" y="88"/>
                  </a:lnTo>
                  <a:lnTo>
                    <a:pt x="583" y="92"/>
                  </a:lnTo>
                  <a:lnTo>
                    <a:pt x="570" y="94"/>
                  </a:lnTo>
                  <a:lnTo>
                    <a:pt x="560" y="97"/>
                  </a:lnTo>
                  <a:lnTo>
                    <a:pt x="549" y="101"/>
                  </a:lnTo>
                  <a:lnTo>
                    <a:pt x="539" y="104"/>
                  </a:lnTo>
                  <a:lnTo>
                    <a:pt x="529" y="108"/>
                  </a:lnTo>
                  <a:lnTo>
                    <a:pt x="518" y="113"/>
                  </a:lnTo>
                  <a:lnTo>
                    <a:pt x="518" y="113"/>
                  </a:lnTo>
                  <a:lnTo>
                    <a:pt x="518" y="113"/>
                  </a:lnTo>
                  <a:lnTo>
                    <a:pt x="504" y="108"/>
                  </a:lnTo>
                  <a:lnTo>
                    <a:pt x="492" y="104"/>
                  </a:lnTo>
                  <a:lnTo>
                    <a:pt x="478" y="101"/>
                  </a:lnTo>
                  <a:lnTo>
                    <a:pt x="468" y="97"/>
                  </a:lnTo>
                  <a:lnTo>
                    <a:pt x="454" y="94"/>
                  </a:lnTo>
                  <a:lnTo>
                    <a:pt x="443" y="92"/>
                  </a:lnTo>
                  <a:lnTo>
                    <a:pt x="433" y="88"/>
                  </a:lnTo>
                  <a:lnTo>
                    <a:pt x="422" y="88"/>
                  </a:lnTo>
                  <a:lnTo>
                    <a:pt x="410" y="85"/>
                  </a:lnTo>
                  <a:lnTo>
                    <a:pt x="400" y="83"/>
                  </a:lnTo>
                  <a:lnTo>
                    <a:pt x="389" y="81"/>
                  </a:lnTo>
                  <a:lnTo>
                    <a:pt x="380" y="81"/>
                  </a:lnTo>
                  <a:lnTo>
                    <a:pt x="370" y="80"/>
                  </a:lnTo>
                  <a:lnTo>
                    <a:pt x="360" y="78"/>
                  </a:lnTo>
                  <a:lnTo>
                    <a:pt x="351" y="78"/>
                  </a:lnTo>
                  <a:lnTo>
                    <a:pt x="344" y="78"/>
                  </a:lnTo>
                  <a:lnTo>
                    <a:pt x="325" y="76"/>
                  </a:lnTo>
                  <a:lnTo>
                    <a:pt x="309" y="76"/>
                  </a:lnTo>
                  <a:lnTo>
                    <a:pt x="293" y="76"/>
                  </a:lnTo>
                  <a:lnTo>
                    <a:pt x="281" y="78"/>
                  </a:lnTo>
                  <a:lnTo>
                    <a:pt x="267" y="78"/>
                  </a:lnTo>
                  <a:lnTo>
                    <a:pt x="255" y="81"/>
                  </a:lnTo>
                  <a:lnTo>
                    <a:pt x="244" y="83"/>
                  </a:lnTo>
                  <a:lnTo>
                    <a:pt x="234" y="88"/>
                  </a:lnTo>
                  <a:lnTo>
                    <a:pt x="224" y="90"/>
                  </a:lnTo>
                  <a:lnTo>
                    <a:pt x="213" y="94"/>
                  </a:lnTo>
                  <a:lnTo>
                    <a:pt x="204" y="95"/>
                  </a:lnTo>
                  <a:lnTo>
                    <a:pt x="197" y="101"/>
                  </a:lnTo>
                  <a:lnTo>
                    <a:pt x="183" y="108"/>
                  </a:lnTo>
                  <a:lnTo>
                    <a:pt x="175" y="116"/>
                  </a:lnTo>
                  <a:lnTo>
                    <a:pt x="164" y="123"/>
                  </a:lnTo>
                  <a:lnTo>
                    <a:pt x="159" y="130"/>
                  </a:lnTo>
                  <a:lnTo>
                    <a:pt x="154" y="135"/>
                  </a:lnTo>
                  <a:lnTo>
                    <a:pt x="154" y="141"/>
                  </a:lnTo>
                  <a:lnTo>
                    <a:pt x="143" y="141"/>
                  </a:lnTo>
                  <a:lnTo>
                    <a:pt x="133" y="141"/>
                  </a:lnTo>
                  <a:lnTo>
                    <a:pt x="122" y="141"/>
                  </a:lnTo>
                  <a:lnTo>
                    <a:pt x="115" y="142"/>
                  </a:lnTo>
                  <a:lnTo>
                    <a:pt x="98" y="144"/>
                  </a:lnTo>
                  <a:lnTo>
                    <a:pt x="82" y="149"/>
                  </a:lnTo>
                  <a:lnTo>
                    <a:pt x="67" y="155"/>
                  </a:lnTo>
                  <a:lnTo>
                    <a:pt x="56" y="162"/>
                  </a:lnTo>
                  <a:lnTo>
                    <a:pt x="44" y="170"/>
                  </a:lnTo>
                  <a:lnTo>
                    <a:pt x="35" y="181"/>
                  </a:lnTo>
                  <a:lnTo>
                    <a:pt x="27" y="188"/>
                  </a:lnTo>
                  <a:lnTo>
                    <a:pt x="21" y="196"/>
                  </a:lnTo>
                  <a:lnTo>
                    <a:pt x="18" y="205"/>
                  </a:lnTo>
                  <a:lnTo>
                    <a:pt x="14" y="214"/>
                  </a:lnTo>
                  <a:lnTo>
                    <a:pt x="11" y="230"/>
                  </a:lnTo>
                  <a:lnTo>
                    <a:pt x="11" y="247"/>
                  </a:lnTo>
                  <a:lnTo>
                    <a:pt x="9" y="233"/>
                  </a:lnTo>
                  <a:lnTo>
                    <a:pt x="7" y="221"/>
                  </a:lnTo>
                  <a:lnTo>
                    <a:pt x="6" y="209"/>
                  </a:lnTo>
                  <a:lnTo>
                    <a:pt x="6" y="196"/>
                  </a:lnTo>
                  <a:lnTo>
                    <a:pt x="4" y="184"/>
                  </a:lnTo>
                  <a:lnTo>
                    <a:pt x="4" y="174"/>
                  </a:lnTo>
                  <a:lnTo>
                    <a:pt x="2" y="163"/>
                  </a:lnTo>
                  <a:lnTo>
                    <a:pt x="2" y="153"/>
                  </a:lnTo>
                  <a:lnTo>
                    <a:pt x="0" y="141"/>
                  </a:lnTo>
                  <a:lnTo>
                    <a:pt x="0" y="130"/>
                  </a:lnTo>
                  <a:lnTo>
                    <a:pt x="0" y="120"/>
                  </a:lnTo>
                  <a:lnTo>
                    <a:pt x="0" y="113"/>
                  </a:lnTo>
                  <a:lnTo>
                    <a:pt x="0" y="95"/>
                  </a:lnTo>
                  <a:lnTo>
                    <a:pt x="0" y="83"/>
                  </a:lnTo>
                  <a:lnTo>
                    <a:pt x="0" y="71"/>
                  </a:lnTo>
                  <a:lnTo>
                    <a:pt x="0" y="64"/>
                  </a:lnTo>
                  <a:lnTo>
                    <a:pt x="2" y="52"/>
                  </a:lnTo>
                  <a:lnTo>
                    <a:pt x="6" y="43"/>
                  </a:lnTo>
                  <a:lnTo>
                    <a:pt x="11" y="33"/>
                  </a:lnTo>
                  <a:lnTo>
                    <a:pt x="16" y="27"/>
                  </a:lnTo>
                  <a:lnTo>
                    <a:pt x="25" y="15"/>
                  </a:lnTo>
                  <a:lnTo>
                    <a:pt x="37" y="10"/>
                  </a:lnTo>
                  <a:lnTo>
                    <a:pt x="44" y="5"/>
                  </a:lnTo>
                  <a:lnTo>
                    <a:pt x="53" y="3"/>
                  </a:lnTo>
                  <a:lnTo>
                    <a:pt x="58" y="3"/>
                  </a:lnTo>
                  <a:lnTo>
                    <a:pt x="63" y="3"/>
                  </a:lnTo>
                  <a:lnTo>
                    <a:pt x="63" y="3"/>
                  </a:lnTo>
                  <a:lnTo>
                    <a:pt x="65" y="3"/>
                  </a:lnTo>
                  <a:lnTo>
                    <a:pt x="75" y="1"/>
                  </a:lnTo>
                  <a:lnTo>
                    <a:pt x="89" y="1"/>
                  </a:lnTo>
                  <a:lnTo>
                    <a:pt x="102" y="1"/>
                  </a:lnTo>
                  <a:lnTo>
                    <a:pt x="115" y="1"/>
                  </a:lnTo>
                  <a:lnTo>
                    <a:pt x="128" y="1"/>
                  </a:lnTo>
                  <a:lnTo>
                    <a:pt x="142" y="1"/>
                  </a:lnTo>
                  <a:lnTo>
                    <a:pt x="154" y="1"/>
                  </a:lnTo>
                  <a:lnTo>
                    <a:pt x="170" y="1"/>
                  </a:lnTo>
                  <a:lnTo>
                    <a:pt x="183" y="0"/>
                  </a:lnTo>
                  <a:lnTo>
                    <a:pt x="197" y="0"/>
                  </a:lnTo>
                  <a:lnTo>
                    <a:pt x="211" y="0"/>
                  </a:lnTo>
                  <a:lnTo>
                    <a:pt x="227" y="0"/>
                  </a:lnTo>
                  <a:lnTo>
                    <a:pt x="241" y="0"/>
                  </a:lnTo>
                  <a:lnTo>
                    <a:pt x="255" y="0"/>
                  </a:lnTo>
                  <a:lnTo>
                    <a:pt x="271" y="0"/>
                  </a:lnTo>
                  <a:lnTo>
                    <a:pt x="286" y="0"/>
                  </a:lnTo>
                  <a:lnTo>
                    <a:pt x="300" y="0"/>
                  </a:lnTo>
                  <a:lnTo>
                    <a:pt x="314" y="0"/>
                  </a:lnTo>
                  <a:lnTo>
                    <a:pt x="328" y="0"/>
                  </a:lnTo>
                  <a:lnTo>
                    <a:pt x="344" y="0"/>
                  </a:lnTo>
                  <a:lnTo>
                    <a:pt x="358" y="0"/>
                  </a:lnTo>
                  <a:lnTo>
                    <a:pt x="372" y="0"/>
                  </a:lnTo>
                  <a:lnTo>
                    <a:pt x="386" y="0"/>
                  </a:lnTo>
                  <a:lnTo>
                    <a:pt x="401" y="0"/>
                  </a:lnTo>
                  <a:lnTo>
                    <a:pt x="415" y="0"/>
                  </a:lnTo>
                  <a:lnTo>
                    <a:pt x="429" y="0"/>
                  </a:lnTo>
                  <a:lnTo>
                    <a:pt x="443" y="0"/>
                  </a:lnTo>
                  <a:lnTo>
                    <a:pt x="457" y="0"/>
                  </a:lnTo>
                  <a:lnTo>
                    <a:pt x="471" y="0"/>
                  </a:lnTo>
                  <a:lnTo>
                    <a:pt x="485" y="0"/>
                  </a:lnTo>
                  <a:lnTo>
                    <a:pt x="499" y="0"/>
                  </a:lnTo>
                  <a:lnTo>
                    <a:pt x="515" y="1"/>
                  </a:lnTo>
                  <a:lnTo>
                    <a:pt x="527" y="1"/>
                  </a:lnTo>
                  <a:lnTo>
                    <a:pt x="539" y="1"/>
                  </a:lnTo>
                  <a:lnTo>
                    <a:pt x="551" y="1"/>
                  </a:lnTo>
                  <a:lnTo>
                    <a:pt x="565" y="1"/>
                  </a:lnTo>
                  <a:lnTo>
                    <a:pt x="577" y="1"/>
                  </a:lnTo>
                  <a:lnTo>
                    <a:pt x="590" y="1"/>
                  </a:lnTo>
                  <a:lnTo>
                    <a:pt x="602" y="1"/>
                  </a:lnTo>
                  <a:lnTo>
                    <a:pt x="616" y="1"/>
                  </a:lnTo>
                  <a:lnTo>
                    <a:pt x="626" y="1"/>
                  </a:lnTo>
                  <a:lnTo>
                    <a:pt x="638" y="1"/>
                  </a:lnTo>
                  <a:lnTo>
                    <a:pt x="649" y="1"/>
                  </a:lnTo>
                  <a:lnTo>
                    <a:pt x="661" y="3"/>
                  </a:lnTo>
                  <a:lnTo>
                    <a:pt x="670" y="3"/>
                  </a:lnTo>
                  <a:lnTo>
                    <a:pt x="680" y="5"/>
                  </a:lnTo>
                  <a:lnTo>
                    <a:pt x="691" y="5"/>
                  </a:lnTo>
                  <a:lnTo>
                    <a:pt x="701" y="7"/>
                  </a:lnTo>
                  <a:lnTo>
                    <a:pt x="717" y="7"/>
                  </a:lnTo>
                  <a:lnTo>
                    <a:pt x="734" y="7"/>
                  </a:lnTo>
                  <a:lnTo>
                    <a:pt x="748" y="8"/>
                  </a:lnTo>
                  <a:lnTo>
                    <a:pt x="764" y="10"/>
                  </a:lnTo>
                  <a:lnTo>
                    <a:pt x="773" y="12"/>
                  </a:lnTo>
                  <a:lnTo>
                    <a:pt x="783" y="13"/>
                  </a:lnTo>
                  <a:lnTo>
                    <a:pt x="792" y="15"/>
                  </a:lnTo>
                  <a:lnTo>
                    <a:pt x="799" y="19"/>
                  </a:lnTo>
                  <a:lnTo>
                    <a:pt x="807" y="22"/>
                  </a:lnTo>
                  <a:lnTo>
                    <a:pt x="816" y="27"/>
                  </a:lnTo>
                  <a:lnTo>
                    <a:pt x="823" y="34"/>
                  </a:lnTo>
                  <a:lnTo>
                    <a:pt x="832" y="43"/>
                  </a:lnTo>
                  <a:lnTo>
                    <a:pt x="842" y="57"/>
                  </a:lnTo>
                  <a:lnTo>
                    <a:pt x="853" y="73"/>
                  </a:lnTo>
                  <a:lnTo>
                    <a:pt x="858" y="87"/>
                  </a:lnTo>
                  <a:lnTo>
                    <a:pt x="863" y="99"/>
                  </a:lnTo>
                  <a:lnTo>
                    <a:pt x="865" y="108"/>
                  </a:lnTo>
                  <a:lnTo>
                    <a:pt x="867" y="111"/>
                  </a:lnTo>
                  <a:lnTo>
                    <a:pt x="867" y="113"/>
                  </a:lnTo>
                  <a:lnTo>
                    <a:pt x="868" y="115"/>
                  </a:lnTo>
                  <a:lnTo>
                    <a:pt x="868" y="115"/>
                  </a:lnTo>
                  <a:lnTo>
                    <a:pt x="870" y="122"/>
                  </a:lnTo>
                  <a:lnTo>
                    <a:pt x="874" y="130"/>
                  </a:lnTo>
                  <a:lnTo>
                    <a:pt x="879" y="144"/>
                  </a:lnTo>
                  <a:lnTo>
                    <a:pt x="884" y="158"/>
                  </a:lnTo>
                  <a:lnTo>
                    <a:pt x="889" y="177"/>
                  </a:lnTo>
                  <a:lnTo>
                    <a:pt x="891" y="186"/>
                  </a:lnTo>
                  <a:lnTo>
                    <a:pt x="896" y="196"/>
                  </a:lnTo>
                  <a:lnTo>
                    <a:pt x="898" y="207"/>
                  </a:lnTo>
                  <a:lnTo>
                    <a:pt x="903" y="217"/>
                  </a:lnTo>
                  <a:lnTo>
                    <a:pt x="905" y="226"/>
                  </a:lnTo>
                  <a:lnTo>
                    <a:pt x="909" y="237"/>
                  </a:lnTo>
                  <a:lnTo>
                    <a:pt x="912" y="247"/>
                  </a:lnTo>
                  <a:lnTo>
                    <a:pt x="916" y="257"/>
                  </a:lnTo>
                  <a:lnTo>
                    <a:pt x="917" y="268"/>
                  </a:lnTo>
                  <a:lnTo>
                    <a:pt x="921" y="278"/>
                  </a:lnTo>
                  <a:lnTo>
                    <a:pt x="924" y="289"/>
                  </a:lnTo>
                  <a:lnTo>
                    <a:pt x="928" y="299"/>
                  </a:lnTo>
                  <a:lnTo>
                    <a:pt x="931" y="317"/>
                  </a:lnTo>
                  <a:lnTo>
                    <a:pt x="936" y="336"/>
                  </a:lnTo>
                  <a:lnTo>
                    <a:pt x="938" y="350"/>
                  </a:lnTo>
                  <a:lnTo>
                    <a:pt x="940" y="366"/>
                  </a:lnTo>
                  <a:lnTo>
                    <a:pt x="938" y="378"/>
                  </a:lnTo>
                  <a:lnTo>
                    <a:pt x="931" y="388"/>
                  </a:lnTo>
                  <a:close/>
                </a:path>
              </a:pathLst>
            </a:custGeom>
            <a:solidFill>
              <a:srgbClr val="A1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7" name="Freeform 1233"/>
            <p:cNvSpPr>
              <a:spLocks/>
            </p:cNvSpPr>
            <p:nvPr/>
          </p:nvSpPr>
          <p:spPr bwMode="auto">
            <a:xfrm>
              <a:off x="8357" y="3561"/>
              <a:ext cx="76" cy="88"/>
            </a:xfrm>
            <a:custGeom>
              <a:avLst/>
              <a:gdLst>
                <a:gd name="T0" fmla="*/ 97 w 151"/>
                <a:gd name="T1" fmla="*/ 5 h 176"/>
                <a:gd name="T2" fmla="*/ 87 w 151"/>
                <a:gd name="T3" fmla="*/ 0 h 176"/>
                <a:gd name="T4" fmla="*/ 76 w 151"/>
                <a:gd name="T5" fmla="*/ 0 h 176"/>
                <a:gd name="T6" fmla="*/ 68 w 151"/>
                <a:gd name="T7" fmla="*/ 0 h 176"/>
                <a:gd name="T8" fmla="*/ 59 w 151"/>
                <a:gd name="T9" fmla="*/ 4 h 176"/>
                <a:gd name="T10" fmla="*/ 41 w 151"/>
                <a:gd name="T11" fmla="*/ 12 h 176"/>
                <a:gd name="T12" fmla="*/ 28 w 151"/>
                <a:gd name="T13" fmla="*/ 26 h 176"/>
                <a:gd name="T14" fmla="*/ 26 w 151"/>
                <a:gd name="T15" fmla="*/ 26 h 176"/>
                <a:gd name="T16" fmla="*/ 24 w 151"/>
                <a:gd name="T17" fmla="*/ 30 h 176"/>
                <a:gd name="T18" fmla="*/ 19 w 151"/>
                <a:gd name="T19" fmla="*/ 37 h 176"/>
                <a:gd name="T20" fmla="*/ 14 w 151"/>
                <a:gd name="T21" fmla="*/ 51 h 176"/>
                <a:gd name="T22" fmla="*/ 10 w 151"/>
                <a:gd name="T23" fmla="*/ 59 h 176"/>
                <a:gd name="T24" fmla="*/ 8 w 151"/>
                <a:gd name="T25" fmla="*/ 68 h 176"/>
                <a:gd name="T26" fmla="*/ 5 w 151"/>
                <a:gd name="T27" fmla="*/ 79 h 176"/>
                <a:gd name="T28" fmla="*/ 5 w 151"/>
                <a:gd name="T29" fmla="*/ 89 h 176"/>
                <a:gd name="T30" fmla="*/ 1 w 151"/>
                <a:gd name="T31" fmla="*/ 98 h 176"/>
                <a:gd name="T32" fmla="*/ 0 w 151"/>
                <a:gd name="T33" fmla="*/ 108 h 176"/>
                <a:gd name="T34" fmla="*/ 0 w 151"/>
                <a:gd name="T35" fmla="*/ 119 h 176"/>
                <a:gd name="T36" fmla="*/ 1 w 151"/>
                <a:gd name="T37" fmla="*/ 129 h 176"/>
                <a:gd name="T38" fmla="*/ 1 w 151"/>
                <a:gd name="T39" fmla="*/ 138 h 176"/>
                <a:gd name="T40" fmla="*/ 5 w 151"/>
                <a:gd name="T41" fmla="*/ 148 h 176"/>
                <a:gd name="T42" fmla="*/ 8 w 151"/>
                <a:gd name="T43" fmla="*/ 155 h 176"/>
                <a:gd name="T44" fmla="*/ 14 w 151"/>
                <a:gd name="T45" fmla="*/ 164 h 176"/>
                <a:gd name="T46" fmla="*/ 19 w 151"/>
                <a:gd name="T47" fmla="*/ 169 h 176"/>
                <a:gd name="T48" fmla="*/ 31 w 151"/>
                <a:gd name="T49" fmla="*/ 174 h 176"/>
                <a:gd name="T50" fmla="*/ 36 w 151"/>
                <a:gd name="T51" fmla="*/ 174 h 176"/>
                <a:gd name="T52" fmla="*/ 43 w 151"/>
                <a:gd name="T53" fmla="*/ 176 h 176"/>
                <a:gd name="T54" fmla="*/ 52 w 151"/>
                <a:gd name="T55" fmla="*/ 176 h 176"/>
                <a:gd name="T56" fmla="*/ 62 w 151"/>
                <a:gd name="T57" fmla="*/ 176 h 176"/>
                <a:gd name="T58" fmla="*/ 76 w 151"/>
                <a:gd name="T59" fmla="*/ 171 h 176"/>
                <a:gd name="T60" fmla="*/ 90 w 151"/>
                <a:gd name="T61" fmla="*/ 167 h 176"/>
                <a:gd name="T62" fmla="*/ 101 w 151"/>
                <a:gd name="T63" fmla="*/ 164 h 176"/>
                <a:gd name="T64" fmla="*/ 113 w 151"/>
                <a:gd name="T65" fmla="*/ 161 h 176"/>
                <a:gd name="T66" fmla="*/ 129 w 151"/>
                <a:gd name="T67" fmla="*/ 152 h 176"/>
                <a:gd name="T68" fmla="*/ 141 w 151"/>
                <a:gd name="T69" fmla="*/ 143 h 176"/>
                <a:gd name="T70" fmla="*/ 146 w 151"/>
                <a:gd name="T71" fmla="*/ 131 h 176"/>
                <a:gd name="T72" fmla="*/ 151 w 151"/>
                <a:gd name="T73" fmla="*/ 117 h 176"/>
                <a:gd name="T74" fmla="*/ 151 w 151"/>
                <a:gd name="T75" fmla="*/ 108 h 176"/>
                <a:gd name="T76" fmla="*/ 151 w 151"/>
                <a:gd name="T77" fmla="*/ 100 h 176"/>
                <a:gd name="T78" fmla="*/ 151 w 151"/>
                <a:gd name="T79" fmla="*/ 89 h 176"/>
                <a:gd name="T80" fmla="*/ 151 w 151"/>
                <a:gd name="T81" fmla="*/ 79 h 176"/>
                <a:gd name="T82" fmla="*/ 148 w 151"/>
                <a:gd name="T83" fmla="*/ 65 h 176"/>
                <a:gd name="T84" fmla="*/ 144 w 151"/>
                <a:gd name="T85" fmla="*/ 52 h 176"/>
                <a:gd name="T86" fmla="*/ 139 w 151"/>
                <a:gd name="T87" fmla="*/ 42 h 176"/>
                <a:gd name="T88" fmla="*/ 134 w 151"/>
                <a:gd name="T89" fmla="*/ 33 h 176"/>
                <a:gd name="T90" fmla="*/ 125 w 151"/>
                <a:gd name="T91" fmla="*/ 23 h 176"/>
                <a:gd name="T92" fmla="*/ 116 w 151"/>
                <a:gd name="T93" fmla="*/ 16 h 176"/>
                <a:gd name="T94" fmla="*/ 106 w 151"/>
                <a:gd name="T95" fmla="*/ 9 h 176"/>
                <a:gd name="T96" fmla="*/ 97 w 151"/>
                <a:gd name="T97"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176">
                  <a:moveTo>
                    <a:pt x="97" y="5"/>
                  </a:moveTo>
                  <a:lnTo>
                    <a:pt x="87" y="0"/>
                  </a:lnTo>
                  <a:lnTo>
                    <a:pt x="76" y="0"/>
                  </a:lnTo>
                  <a:lnTo>
                    <a:pt x="68" y="0"/>
                  </a:lnTo>
                  <a:lnTo>
                    <a:pt x="59" y="4"/>
                  </a:lnTo>
                  <a:lnTo>
                    <a:pt x="41" y="12"/>
                  </a:lnTo>
                  <a:lnTo>
                    <a:pt x="28" y="26"/>
                  </a:lnTo>
                  <a:lnTo>
                    <a:pt x="26" y="26"/>
                  </a:lnTo>
                  <a:lnTo>
                    <a:pt x="24" y="30"/>
                  </a:lnTo>
                  <a:lnTo>
                    <a:pt x="19" y="37"/>
                  </a:lnTo>
                  <a:lnTo>
                    <a:pt x="14" y="51"/>
                  </a:lnTo>
                  <a:lnTo>
                    <a:pt x="10" y="59"/>
                  </a:lnTo>
                  <a:lnTo>
                    <a:pt x="8" y="68"/>
                  </a:lnTo>
                  <a:lnTo>
                    <a:pt x="5" y="79"/>
                  </a:lnTo>
                  <a:lnTo>
                    <a:pt x="5" y="89"/>
                  </a:lnTo>
                  <a:lnTo>
                    <a:pt x="1" y="98"/>
                  </a:lnTo>
                  <a:lnTo>
                    <a:pt x="0" y="108"/>
                  </a:lnTo>
                  <a:lnTo>
                    <a:pt x="0" y="119"/>
                  </a:lnTo>
                  <a:lnTo>
                    <a:pt x="1" y="129"/>
                  </a:lnTo>
                  <a:lnTo>
                    <a:pt x="1" y="138"/>
                  </a:lnTo>
                  <a:lnTo>
                    <a:pt x="5" y="148"/>
                  </a:lnTo>
                  <a:lnTo>
                    <a:pt x="8" y="155"/>
                  </a:lnTo>
                  <a:lnTo>
                    <a:pt x="14" y="164"/>
                  </a:lnTo>
                  <a:lnTo>
                    <a:pt x="19" y="169"/>
                  </a:lnTo>
                  <a:lnTo>
                    <a:pt x="31" y="174"/>
                  </a:lnTo>
                  <a:lnTo>
                    <a:pt x="36" y="174"/>
                  </a:lnTo>
                  <a:lnTo>
                    <a:pt x="43" y="176"/>
                  </a:lnTo>
                  <a:lnTo>
                    <a:pt x="52" y="176"/>
                  </a:lnTo>
                  <a:lnTo>
                    <a:pt x="62" y="176"/>
                  </a:lnTo>
                  <a:lnTo>
                    <a:pt x="76" y="171"/>
                  </a:lnTo>
                  <a:lnTo>
                    <a:pt x="90" y="167"/>
                  </a:lnTo>
                  <a:lnTo>
                    <a:pt x="101" y="164"/>
                  </a:lnTo>
                  <a:lnTo>
                    <a:pt x="113" y="161"/>
                  </a:lnTo>
                  <a:lnTo>
                    <a:pt x="129" y="152"/>
                  </a:lnTo>
                  <a:lnTo>
                    <a:pt x="141" y="143"/>
                  </a:lnTo>
                  <a:lnTo>
                    <a:pt x="146" y="131"/>
                  </a:lnTo>
                  <a:lnTo>
                    <a:pt x="151" y="117"/>
                  </a:lnTo>
                  <a:lnTo>
                    <a:pt x="151" y="108"/>
                  </a:lnTo>
                  <a:lnTo>
                    <a:pt x="151" y="100"/>
                  </a:lnTo>
                  <a:lnTo>
                    <a:pt x="151" y="89"/>
                  </a:lnTo>
                  <a:lnTo>
                    <a:pt x="151" y="79"/>
                  </a:lnTo>
                  <a:lnTo>
                    <a:pt x="148" y="65"/>
                  </a:lnTo>
                  <a:lnTo>
                    <a:pt x="144" y="52"/>
                  </a:lnTo>
                  <a:lnTo>
                    <a:pt x="139" y="42"/>
                  </a:lnTo>
                  <a:lnTo>
                    <a:pt x="134" y="33"/>
                  </a:lnTo>
                  <a:lnTo>
                    <a:pt x="125" y="23"/>
                  </a:lnTo>
                  <a:lnTo>
                    <a:pt x="116" y="16"/>
                  </a:lnTo>
                  <a:lnTo>
                    <a:pt x="106" y="9"/>
                  </a:lnTo>
                  <a:lnTo>
                    <a:pt x="97" y="5"/>
                  </a:lnTo>
                  <a:close/>
                </a:path>
              </a:pathLst>
            </a:custGeom>
            <a:solidFill>
              <a:srgbClr val="FCE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8" name="Freeform 1234"/>
            <p:cNvSpPr>
              <a:spLocks/>
            </p:cNvSpPr>
            <p:nvPr/>
          </p:nvSpPr>
          <p:spPr bwMode="auto">
            <a:xfrm>
              <a:off x="8378" y="3593"/>
              <a:ext cx="26" cy="29"/>
            </a:xfrm>
            <a:custGeom>
              <a:avLst/>
              <a:gdLst>
                <a:gd name="T0" fmla="*/ 46 w 53"/>
                <a:gd name="T1" fmla="*/ 55 h 57"/>
                <a:gd name="T2" fmla="*/ 37 w 53"/>
                <a:gd name="T3" fmla="*/ 57 h 57"/>
                <a:gd name="T4" fmla="*/ 28 w 53"/>
                <a:gd name="T5" fmla="*/ 57 h 57"/>
                <a:gd name="T6" fmla="*/ 18 w 53"/>
                <a:gd name="T7" fmla="*/ 52 h 57"/>
                <a:gd name="T8" fmla="*/ 9 w 53"/>
                <a:gd name="T9" fmla="*/ 47 h 57"/>
                <a:gd name="T10" fmla="*/ 2 w 53"/>
                <a:gd name="T11" fmla="*/ 38 h 57"/>
                <a:gd name="T12" fmla="*/ 0 w 53"/>
                <a:gd name="T13" fmla="*/ 33 h 57"/>
                <a:gd name="T14" fmla="*/ 0 w 53"/>
                <a:gd name="T15" fmla="*/ 31 h 57"/>
                <a:gd name="T16" fmla="*/ 0 w 53"/>
                <a:gd name="T17" fmla="*/ 31 h 57"/>
                <a:gd name="T18" fmla="*/ 2 w 53"/>
                <a:gd name="T19" fmla="*/ 22 h 57"/>
                <a:gd name="T20" fmla="*/ 11 w 53"/>
                <a:gd name="T21" fmla="*/ 14 h 57"/>
                <a:gd name="T22" fmla="*/ 20 w 53"/>
                <a:gd name="T23" fmla="*/ 5 h 57"/>
                <a:gd name="T24" fmla="*/ 30 w 53"/>
                <a:gd name="T25" fmla="*/ 0 h 57"/>
                <a:gd name="T26" fmla="*/ 34 w 53"/>
                <a:gd name="T27" fmla="*/ 7 h 57"/>
                <a:gd name="T28" fmla="*/ 41 w 53"/>
                <a:gd name="T29" fmla="*/ 17 h 57"/>
                <a:gd name="T30" fmla="*/ 46 w 53"/>
                <a:gd name="T31" fmla="*/ 28 h 57"/>
                <a:gd name="T32" fmla="*/ 53 w 53"/>
                <a:gd name="T33" fmla="*/ 40 h 57"/>
                <a:gd name="T34" fmla="*/ 53 w 53"/>
                <a:gd name="T35" fmla="*/ 40 h 57"/>
                <a:gd name="T36" fmla="*/ 53 w 53"/>
                <a:gd name="T37" fmla="*/ 41 h 57"/>
                <a:gd name="T38" fmla="*/ 51 w 53"/>
                <a:gd name="T39" fmla="*/ 48 h 57"/>
                <a:gd name="T40" fmla="*/ 46 w 53"/>
                <a:gd name="T4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7">
                  <a:moveTo>
                    <a:pt x="46" y="55"/>
                  </a:moveTo>
                  <a:lnTo>
                    <a:pt x="37" y="57"/>
                  </a:lnTo>
                  <a:lnTo>
                    <a:pt x="28" y="57"/>
                  </a:lnTo>
                  <a:lnTo>
                    <a:pt x="18" y="52"/>
                  </a:lnTo>
                  <a:lnTo>
                    <a:pt x="9" y="47"/>
                  </a:lnTo>
                  <a:lnTo>
                    <a:pt x="2" y="38"/>
                  </a:lnTo>
                  <a:lnTo>
                    <a:pt x="0" y="33"/>
                  </a:lnTo>
                  <a:lnTo>
                    <a:pt x="0" y="31"/>
                  </a:lnTo>
                  <a:lnTo>
                    <a:pt x="0" y="31"/>
                  </a:lnTo>
                  <a:lnTo>
                    <a:pt x="2" y="22"/>
                  </a:lnTo>
                  <a:lnTo>
                    <a:pt x="11" y="14"/>
                  </a:lnTo>
                  <a:lnTo>
                    <a:pt x="20" y="5"/>
                  </a:lnTo>
                  <a:lnTo>
                    <a:pt x="30" y="0"/>
                  </a:lnTo>
                  <a:lnTo>
                    <a:pt x="34" y="7"/>
                  </a:lnTo>
                  <a:lnTo>
                    <a:pt x="41" y="17"/>
                  </a:lnTo>
                  <a:lnTo>
                    <a:pt x="46" y="28"/>
                  </a:lnTo>
                  <a:lnTo>
                    <a:pt x="53" y="40"/>
                  </a:lnTo>
                  <a:lnTo>
                    <a:pt x="53" y="40"/>
                  </a:lnTo>
                  <a:lnTo>
                    <a:pt x="53" y="41"/>
                  </a:lnTo>
                  <a:lnTo>
                    <a:pt x="51" y="48"/>
                  </a:lnTo>
                  <a:lnTo>
                    <a:pt x="46" y="55"/>
                  </a:lnTo>
                  <a:close/>
                </a:path>
              </a:pathLst>
            </a:custGeom>
            <a:solidFill>
              <a:srgbClr val="F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9" name="Freeform 1235"/>
            <p:cNvSpPr>
              <a:spLocks/>
            </p:cNvSpPr>
            <p:nvPr/>
          </p:nvSpPr>
          <p:spPr bwMode="auto">
            <a:xfrm>
              <a:off x="8372" y="3625"/>
              <a:ext cx="16" cy="11"/>
            </a:xfrm>
            <a:custGeom>
              <a:avLst/>
              <a:gdLst>
                <a:gd name="T0" fmla="*/ 28 w 33"/>
                <a:gd name="T1" fmla="*/ 21 h 21"/>
                <a:gd name="T2" fmla="*/ 14 w 33"/>
                <a:gd name="T3" fmla="*/ 21 h 21"/>
                <a:gd name="T4" fmla="*/ 5 w 33"/>
                <a:gd name="T5" fmla="*/ 18 h 21"/>
                <a:gd name="T6" fmla="*/ 0 w 33"/>
                <a:gd name="T7" fmla="*/ 9 h 21"/>
                <a:gd name="T8" fmla="*/ 0 w 33"/>
                <a:gd name="T9" fmla="*/ 0 h 21"/>
                <a:gd name="T10" fmla="*/ 2 w 33"/>
                <a:gd name="T11" fmla="*/ 0 h 21"/>
                <a:gd name="T12" fmla="*/ 4 w 33"/>
                <a:gd name="T13" fmla="*/ 4 h 21"/>
                <a:gd name="T14" fmla="*/ 18 w 33"/>
                <a:gd name="T15" fmla="*/ 14 h 21"/>
                <a:gd name="T16" fmla="*/ 33 w 33"/>
                <a:gd name="T17" fmla="*/ 21 h 21"/>
                <a:gd name="T18" fmla="*/ 30 w 33"/>
                <a:gd name="T19" fmla="*/ 21 h 21"/>
                <a:gd name="T20" fmla="*/ 28 w 3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1">
                  <a:moveTo>
                    <a:pt x="28" y="21"/>
                  </a:moveTo>
                  <a:lnTo>
                    <a:pt x="14" y="21"/>
                  </a:lnTo>
                  <a:lnTo>
                    <a:pt x="5" y="18"/>
                  </a:lnTo>
                  <a:lnTo>
                    <a:pt x="0" y="9"/>
                  </a:lnTo>
                  <a:lnTo>
                    <a:pt x="0" y="0"/>
                  </a:lnTo>
                  <a:lnTo>
                    <a:pt x="2" y="0"/>
                  </a:lnTo>
                  <a:lnTo>
                    <a:pt x="4" y="4"/>
                  </a:lnTo>
                  <a:lnTo>
                    <a:pt x="18" y="14"/>
                  </a:lnTo>
                  <a:lnTo>
                    <a:pt x="33" y="21"/>
                  </a:lnTo>
                  <a:lnTo>
                    <a:pt x="30" y="21"/>
                  </a:lnTo>
                  <a:lnTo>
                    <a:pt x="28" y="21"/>
                  </a:lnTo>
                  <a:close/>
                </a:path>
              </a:pathLst>
            </a:custGeom>
            <a:solidFill>
              <a:srgbClr val="F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0" name="Freeform 1236"/>
            <p:cNvSpPr>
              <a:spLocks/>
            </p:cNvSpPr>
            <p:nvPr/>
          </p:nvSpPr>
          <p:spPr bwMode="auto">
            <a:xfrm>
              <a:off x="8379" y="3575"/>
              <a:ext cx="41" cy="54"/>
            </a:xfrm>
            <a:custGeom>
              <a:avLst/>
              <a:gdLst>
                <a:gd name="T0" fmla="*/ 64 w 80"/>
                <a:gd name="T1" fmla="*/ 108 h 108"/>
                <a:gd name="T2" fmla="*/ 70 w 80"/>
                <a:gd name="T3" fmla="*/ 98 h 108"/>
                <a:gd name="T4" fmla="*/ 73 w 80"/>
                <a:gd name="T5" fmla="*/ 87 h 108"/>
                <a:gd name="T6" fmla="*/ 73 w 80"/>
                <a:gd name="T7" fmla="*/ 77 h 108"/>
                <a:gd name="T8" fmla="*/ 73 w 80"/>
                <a:gd name="T9" fmla="*/ 66 h 108"/>
                <a:gd name="T10" fmla="*/ 68 w 80"/>
                <a:gd name="T11" fmla="*/ 56 h 108"/>
                <a:gd name="T12" fmla="*/ 63 w 80"/>
                <a:gd name="T13" fmla="*/ 47 h 108"/>
                <a:gd name="T14" fmla="*/ 57 w 80"/>
                <a:gd name="T15" fmla="*/ 37 h 108"/>
                <a:gd name="T16" fmla="*/ 52 w 80"/>
                <a:gd name="T17" fmla="*/ 30 h 108"/>
                <a:gd name="T18" fmla="*/ 42 w 80"/>
                <a:gd name="T19" fmla="*/ 16 h 108"/>
                <a:gd name="T20" fmla="*/ 38 w 80"/>
                <a:gd name="T21" fmla="*/ 12 h 108"/>
                <a:gd name="T22" fmla="*/ 30 w 80"/>
                <a:gd name="T23" fmla="*/ 7 h 108"/>
                <a:gd name="T24" fmla="*/ 23 w 80"/>
                <a:gd name="T25" fmla="*/ 9 h 108"/>
                <a:gd name="T26" fmla="*/ 14 w 80"/>
                <a:gd name="T27" fmla="*/ 12 h 108"/>
                <a:gd name="T28" fmla="*/ 0 w 80"/>
                <a:gd name="T29" fmla="*/ 23 h 108"/>
                <a:gd name="T30" fmla="*/ 2 w 80"/>
                <a:gd name="T31" fmla="*/ 17 h 108"/>
                <a:gd name="T32" fmla="*/ 3 w 80"/>
                <a:gd name="T33" fmla="*/ 14 h 108"/>
                <a:gd name="T34" fmla="*/ 10 w 80"/>
                <a:gd name="T35" fmla="*/ 5 h 108"/>
                <a:gd name="T36" fmla="*/ 21 w 80"/>
                <a:gd name="T37" fmla="*/ 2 h 108"/>
                <a:gd name="T38" fmla="*/ 31 w 80"/>
                <a:gd name="T39" fmla="*/ 0 h 108"/>
                <a:gd name="T40" fmla="*/ 44 w 80"/>
                <a:gd name="T41" fmla="*/ 4 h 108"/>
                <a:gd name="T42" fmla="*/ 54 w 80"/>
                <a:gd name="T43" fmla="*/ 9 h 108"/>
                <a:gd name="T44" fmla="*/ 66 w 80"/>
                <a:gd name="T45" fmla="*/ 19 h 108"/>
                <a:gd name="T46" fmla="*/ 70 w 80"/>
                <a:gd name="T47" fmla="*/ 24 h 108"/>
                <a:gd name="T48" fmla="*/ 75 w 80"/>
                <a:gd name="T49" fmla="*/ 33 h 108"/>
                <a:gd name="T50" fmla="*/ 77 w 80"/>
                <a:gd name="T51" fmla="*/ 44 h 108"/>
                <a:gd name="T52" fmla="*/ 80 w 80"/>
                <a:gd name="T53" fmla="*/ 54 h 108"/>
                <a:gd name="T54" fmla="*/ 80 w 80"/>
                <a:gd name="T55" fmla="*/ 63 h 108"/>
                <a:gd name="T56" fmla="*/ 80 w 80"/>
                <a:gd name="T57" fmla="*/ 73 h 108"/>
                <a:gd name="T58" fmla="*/ 80 w 80"/>
                <a:gd name="T59" fmla="*/ 82 h 108"/>
                <a:gd name="T60" fmla="*/ 80 w 80"/>
                <a:gd name="T61" fmla="*/ 89 h 108"/>
                <a:gd name="T62" fmla="*/ 75 w 80"/>
                <a:gd name="T63" fmla="*/ 99 h 108"/>
                <a:gd name="T64" fmla="*/ 64 w 80"/>
                <a:gd name="T6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08">
                  <a:moveTo>
                    <a:pt x="64" y="108"/>
                  </a:moveTo>
                  <a:lnTo>
                    <a:pt x="70" y="98"/>
                  </a:lnTo>
                  <a:lnTo>
                    <a:pt x="73" y="87"/>
                  </a:lnTo>
                  <a:lnTo>
                    <a:pt x="73" y="77"/>
                  </a:lnTo>
                  <a:lnTo>
                    <a:pt x="73" y="66"/>
                  </a:lnTo>
                  <a:lnTo>
                    <a:pt x="68" y="56"/>
                  </a:lnTo>
                  <a:lnTo>
                    <a:pt x="63" y="47"/>
                  </a:lnTo>
                  <a:lnTo>
                    <a:pt x="57" y="37"/>
                  </a:lnTo>
                  <a:lnTo>
                    <a:pt x="52" y="30"/>
                  </a:lnTo>
                  <a:lnTo>
                    <a:pt x="42" y="16"/>
                  </a:lnTo>
                  <a:lnTo>
                    <a:pt x="38" y="12"/>
                  </a:lnTo>
                  <a:lnTo>
                    <a:pt x="30" y="7"/>
                  </a:lnTo>
                  <a:lnTo>
                    <a:pt x="23" y="9"/>
                  </a:lnTo>
                  <a:lnTo>
                    <a:pt x="14" y="12"/>
                  </a:lnTo>
                  <a:lnTo>
                    <a:pt x="0" y="23"/>
                  </a:lnTo>
                  <a:lnTo>
                    <a:pt x="2" y="17"/>
                  </a:lnTo>
                  <a:lnTo>
                    <a:pt x="3" y="14"/>
                  </a:lnTo>
                  <a:lnTo>
                    <a:pt x="10" y="5"/>
                  </a:lnTo>
                  <a:lnTo>
                    <a:pt x="21" y="2"/>
                  </a:lnTo>
                  <a:lnTo>
                    <a:pt x="31" y="0"/>
                  </a:lnTo>
                  <a:lnTo>
                    <a:pt x="44" y="4"/>
                  </a:lnTo>
                  <a:lnTo>
                    <a:pt x="54" y="9"/>
                  </a:lnTo>
                  <a:lnTo>
                    <a:pt x="66" y="19"/>
                  </a:lnTo>
                  <a:lnTo>
                    <a:pt x="70" y="24"/>
                  </a:lnTo>
                  <a:lnTo>
                    <a:pt x="75" y="33"/>
                  </a:lnTo>
                  <a:lnTo>
                    <a:pt x="77" y="44"/>
                  </a:lnTo>
                  <a:lnTo>
                    <a:pt x="80" y="54"/>
                  </a:lnTo>
                  <a:lnTo>
                    <a:pt x="80" y="63"/>
                  </a:lnTo>
                  <a:lnTo>
                    <a:pt x="80" y="73"/>
                  </a:lnTo>
                  <a:lnTo>
                    <a:pt x="80" y="82"/>
                  </a:lnTo>
                  <a:lnTo>
                    <a:pt x="80" y="89"/>
                  </a:lnTo>
                  <a:lnTo>
                    <a:pt x="75" y="99"/>
                  </a:lnTo>
                  <a:lnTo>
                    <a:pt x="64" y="108"/>
                  </a:lnTo>
                  <a:close/>
                </a:path>
              </a:pathLst>
            </a:custGeom>
            <a:solidFill>
              <a:srgbClr val="F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1" name="Freeform 1237"/>
            <p:cNvSpPr>
              <a:spLocks/>
            </p:cNvSpPr>
            <p:nvPr/>
          </p:nvSpPr>
          <p:spPr bwMode="auto">
            <a:xfrm>
              <a:off x="8479" y="1654"/>
              <a:ext cx="9" cy="12"/>
            </a:xfrm>
            <a:custGeom>
              <a:avLst/>
              <a:gdLst>
                <a:gd name="T0" fmla="*/ 10 w 17"/>
                <a:gd name="T1" fmla="*/ 2 h 25"/>
                <a:gd name="T2" fmla="*/ 7 w 17"/>
                <a:gd name="T3" fmla="*/ 0 h 25"/>
                <a:gd name="T4" fmla="*/ 1 w 17"/>
                <a:gd name="T5" fmla="*/ 0 h 25"/>
                <a:gd name="T6" fmla="*/ 0 w 17"/>
                <a:gd name="T7" fmla="*/ 0 h 25"/>
                <a:gd name="T8" fmla="*/ 0 w 17"/>
                <a:gd name="T9" fmla="*/ 5 h 25"/>
                <a:gd name="T10" fmla="*/ 0 w 17"/>
                <a:gd name="T11" fmla="*/ 11 h 25"/>
                <a:gd name="T12" fmla="*/ 5 w 17"/>
                <a:gd name="T13" fmla="*/ 19 h 25"/>
                <a:gd name="T14" fmla="*/ 12 w 17"/>
                <a:gd name="T15" fmla="*/ 25 h 25"/>
                <a:gd name="T16" fmla="*/ 17 w 17"/>
                <a:gd name="T17" fmla="*/ 21 h 25"/>
                <a:gd name="T18" fmla="*/ 17 w 17"/>
                <a:gd name="T19" fmla="*/ 9 h 25"/>
                <a:gd name="T20" fmla="*/ 10 w 17"/>
                <a:gd name="T2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0" y="2"/>
                  </a:moveTo>
                  <a:lnTo>
                    <a:pt x="7" y="0"/>
                  </a:lnTo>
                  <a:lnTo>
                    <a:pt x="1" y="0"/>
                  </a:lnTo>
                  <a:lnTo>
                    <a:pt x="0" y="0"/>
                  </a:lnTo>
                  <a:lnTo>
                    <a:pt x="0" y="5"/>
                  </a:lnTo>
                  <a:lnTo>
                    <a:pt x="0" y="11"/>
                  </a:lnTo>
                  <a:lnTo>
                    <a:pt x="5" y="19"/>
                  </a:lnTo>
                  <a:lnTo>
                    <a:pt x="12" y="25"/>
                  </a:lnTo>
                  <a:lnTo>
                    <a:pt x="17" y="21"/>
                  </a:lnTo>
                  <a:lnTo>
                    <a:pt x="17" y="9"/>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2" name="Freeform 1238"/>
            <p:cNvSpPr>
              <a:spLocks/>
            </p:cNvSpPr>
            <p:nvPr/>
          </p:nvSpPr>
          <p:spPr bwMode="auto">
            <a:xfrm>
              <a:off x="8737" y="981"/>
              <a:ext cx="144" cy="521"/>
            </a:xfrm>
            <a:custGeom>
              <a:avLst/>
              <a:gdLst>
                <a:gd name="T0" fmla="*/ 113 w 289"/>
                <a:gd name="T1" fmla="*/ 1018 h 1042"/>
                <a:gd name="T2" fmla="*/ 94 w 289"/>
                <a:gd name="T3" fmla="*/ 980 h 1042"/>
                <a:gd name="T4" fmla="*/ 78 w 289"/>
                <a:gd name="T5" fmla="*/ 953 h 1042"/>
                <a:gd name="T6" fmla="*/ 62 w 289"/>
                <a:gd name="T7" fmla="*/ 927 h 1042"/>
                <a:gd name="T8" fmla="*/ 45 w 289"/>
                <a:gd name="T9" fmla="*/ 899 h 1042"/>
                <a:gd name="T10" fmla="*/ 24 w 289"/>
                <a:gd name="T11" fmla="*/ 868 h 1042"/>
                <a:gd name="T12" fmla="*/ 3 w 289"/>
                <a:gd name="T13" fmla="*/ 837 h 1042"/>
                <a:gd name="T14" fmla="*/ 61 w 289"/>
                <a:gd name="T15" fmla="*/ 821 h 1042"/>
                <a:gd name="T16" fmla="*/ 174 w 289"/>
                <a:gd name="T17" fmla="*/ 720 h 1042"/>
                <a:gd name="T18" fmla="*/ 160 w 289"/>
                <a:gd name="T19" fmla="*/ 690 h 1042"/>
                <a:gd name="T20" fmla="*/ 149 w 289"/>
                <a:gd name="T21" fmla="*/ 664 h 1042"/>
                <a:gd name="T22" fmla="*/ 137 w 289"/>
                <a:gd name="T23" fmla="*/ 634 h 1042"/>
                <a:gd name="T24" fmla="*/ 125 w 289"/>
                <a:gd name="T25" fmla="*/ 603 h 1042"/>
                <a:gd name="T26" fmla="*/ 113 w 289"/>
                <a:gd name="T27" fmla="*/ 568 h 1042"/>
                <a:gd name="T28" fmla="*/ 101 w 289"/>
                <a:gd name="T29" fmla="*/ 532 h 1042"/>
                <a:gd name="T30" fmla="*/ 94 w 289"/>
                <a:gd name="T31" fmla="*/ 499 h 1042"/>
                <a:gd name="T32" fmla="*/ 87 w 289"/>
                <a:gd name="T33" fmla="*/ 467 h 1042"/>
                <a:gd name="T34" fmla="*/ 87 w 289"/>
                <a:gd name="T35" fmla="*/ 441 h 1042"/>
                <a:gd name="T36" fmla="*/ 95 w 289"/>
                <a:gd name="T37" fmla="*/ 392 h 1042"/>
                <a:gd name="T38" fmla="*/ 127 w 289"/>
                <a:gd name="T39" fmla="*/ 356 h 1042"/>
                <a:gd name="T40" fmla="*/ 163 w 289"/>
                <a:gd name="T41" fmla="*/ 326 h 1042"/>
                <a:gd name="T42" fmla="*/ 198 w 289"/>
                <a:gd name="T43" fmla="*/ 309 h 1042"/>
                <a:gd name="T44" fmla="*/ 216 w 289"/>
                <a:gd name="T45" fmla="*/ 300 h 1042"/>
                <a:gd name="T46" fmla="*/ 256 w 289"/>
                <a:gd name="T47" fmla="*/ 4 h 1042"/>
                <a:gd name="T48" fmla="*/ 261 w 289"/>
                <a:gd name="T49" fmla="*/ 30 h 1042"/>
                <a:gd name="T50" fmla="*/ 266 w 289"/>
                <a:gd name="T51" fmla="*/ 63 h 1042"/>
                <a:gd name="T52" fmla="*/ 275 w 289"/>
                <a:gd name="T53" fmla="*/ 105 h 1042"/>
                <a:gd name="T54" fmla="*/ 280 w 289"/>
                <a:gd name="T55" fmla="*/ 152 h 1042"/>
                <a:gd name="T56" fmla="*/ 284 w 289"/>
                <a:gd name="T57" fmla="*/ 201 h 1042"/>
                <a:gd name="T58" fmla="*/ 285 w 289"/>
                <a:gd name="T59" fmla="*/ 246 h 1042"/>
                <a:gd name="T60" fmla="*/ 284 w 289"/>
                <a:gd name="T61" fmla="*/ 289 h 1042"/>
                <a:gd name="T62" fmla="*/ 273 w 289"/>
                <a:gd name="T63" fmla="*/ 321 h 1042"/>
                <a:gd name="T64" fmla="*/ 245 w 289"/>
                <a:gd name="T65" fmla="*/ 352 h 1042"/>
                <a:gd name="T66" fmla="*/ 204 w 289"/>
                <a:gd name="T67" fmla="*/ 363 h 1042"/>
                <a:gd name="T68" fmla="*/ 179 w 289"/>
                <a:gd name="T69" fmla="*/ 378 h 1042"/>
                <a:gd name="T70" fmla="*/ 165 w 289"/>
                <a:gd name="T71" fmla="*/ 397 h 1042"/>
                <a:gd name="T72" fmla="*/ 167 w 289"/>
                <a:gd name="T73" fmla="*/ 415 h 1042"/>
                <a:gd name="T74" fmla="*/ 184 w 289"/>
                <a:gd name="T75" fmla="*/ 434 h 1042"/>
                <a:gd name="T76" fmla="*/ 212 w 289"/>
                <a:gd name="T77" fmla="*/ 465 h 1042"/>
                <a:gd name="T78" fmla="*/ 235 w 289"/>
                <a:gd name="T79" fmla="*/ 499 h 1042"/>
                <a:gd name="T80" fmla="*/ 256 w 289"/>
                <a:gd name="T81" fmla="*/ 533 h 1042"/>
                <a:gd name="T82" fmla="*/ 265 w 289"/>
                <a:gd name="T83" fmla="*/ 572 h 1042"/>
                <a:gd name="T84" fmla="*/ 244 w 289"/>
                <a:gd name="T85" fmla="*/ 593 h 1042"/>
                <a:gd name="T86" fmla="*/ 219 w 289"/>
                <a:gd name="T87" fmla="*/ 591 h 1042"/>
                <a:gd name="T88" fmla="*/ 235 w 289"/>
                <a:gd name="T89" fmla="*/ 612 h 1042"/>
                <a:gd name="T90" fmla="*/ 259 w 289"/>
                <a:gd name="T91" fmla="*/ 647 h 1042"/>
                <a:gd name="T92" fmla="*/ 280 w 289"/>
                <a:gd name="T93" fmla="*/ 690 h 1042"/>
                <a:gd name="T94" fmla="*/ 287 w 289"/>
                <a:gd name="T95" fmla="*/ 732 h 1042"/>
                <a:gd name="T96" fmla="*/ 273 w 289"/>
                <a:gd name="T97" fmla="*/ 769 h 1042"/>
                <a:gd name="T98" fmla="*/ 233 w 289"/>
                <a:gd name="T99" fmla="*/ 786 h 1042"/>
                <a:gd name="T100" fmla="*/ 195 w 289"/>
                <a:gd name="T101" fmla="*/ 802 h 1042"/>
                <a:gd name="T102" fmla="*/ 158 w 289"/>
                <a:gd name="T103" fmla="*/ 812 h 1042"/>
                <a:gd name="T104" fmla="*/ 136 w 289"/>
                <a:gd name="T105" fmla="*/ 826 h 1042"/>
                <a:gd name="T106" fmla="*/ 134 w 289"/>
                <a:gd name="T107" fmla="*/ 854 h 1042"/>
                <a:gd name="T108" fmla="*/ 137 w 289"/>
                <a:gd name="T109" fmla="*/ 891 h 1042"/>
                <a:gd name="T110" fmla="*/ 134 w 289"/>
                <a:gd name="T111" fmla="*/ 939 h 1042"/>
                <a:gd name="T112" fmla="*/ 129 w 289"/>
                <a:gd name="T113" fmla="*/ 988 h 1042"/>
                <a:gd name="T114" fmla="*/ 123 w 289"/>
                <a:gd name="T115" fmla="*/ 1025 h 1042"/>
                <a:gd name="T116" fmla="*/ 123 w 289"/>
                <a:gd name="T117"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1042">
                  <a:moveTo>
                    <a:pt x="123" y="1042"/>
                  </a:moveTo>
                  <a:lnTo>
                    <a:pt x="118" y="1030"/>
                  </a:lnTo>
                  <a:lnTo>
                    <a:pt x="113" y="1018"/>
                  </a:lnTo>
                  <a:lnTo>
                    <a:pt x="106" y="1004"/>
                  </a:lnTo>
                  <a:lnTo>
                    <a:pt x="99" y="990"/>
                  </a:lnTo>
                  <a:lnTo>
                    <a:pt x="94" y="980"/>
                  </a:lnTo>
                  <a:lnTo>
                    <a:pt x="88" y="971"/>
                  </a:lnTo>
                  <a:lnTo>
                    <a:pt x="83" y="962"/>
                  </a:lnTo>
                  <a:lnTo>
                    <a:pt x="78" y="953"/>
                  </a:lnTo>
                  <a:lnTo>
                    <a:pt x="73" y="945"/>
                  </a:lnTo>
                  <a:lnTo>
                    <a:pt x="68" y="936"/>
                  </a:lnTo>
                  <a:lnTo>
                    <a:pt x="62" y="927"/>
                  </a:lnTo>
                  <a:lnTo>
                    <a:pt x="57" y="919"/>
                  </a:lnTo>
                  <a:lnTo>
                    <a:pt x="50" y="908"/>
                  </a:lnTo>
                  <a:lnTo>
                    <a:pt x="45" y="899"/>
                  </a:lnTo>
                  <a:lnTo>
                    <a:pt x="40" y="891"/>
                  </a:lnTo>
                  <a:lnTo>
                    <a:pt x="34" y="884"/>
                  </a:lnTo>
                  <a:lnTo>
                    <a:pt x="24" y="868"/>
                  </a:lnTo>
                  <a:lnTo>
                    <a:pt x="17" y="856"/>
                  </a:lnTo>
                  <a:lnTo>
                    <a:pt x="8" y="844"/>
                  </a:lnTo>
                  <a:lnTo>
                    <a:pt x="3" y="837"/>
                  </a:lnTo>
                  <a:lnTo>
                    <a:pt x="0" y="830"/>
                  </a:lnTo>
                  <a:lnTo>
                    <a:pt x="0" y="830"/>
                  </a:lnTo>
                  <a:lnTo>
                    <a:pt x="61" y="821"/>
                  </a:lnTo>
                  <a:lnTo>
                    <a:pt x="43" y="743"/>
                  </a:lnTo>
                  <a:lnTo>
                    <a:pt x="176" y="723"/>
                  </a:lnTo>
                  <a:lnTo>
                    <a:pt x="174" y="720"/>
                  </a:lnTo>
                  <a:lnTo>
                    <a:pt x="170" y="715"/>
                  </a:lnTo>
                  <a:lnTo>
                    <a:pt x="165" y="702"/>
                  </a:lnTo>
                  <a:lnTo>
                    <a:pt x="160" y="690"/>
                  </a:lnTo>
                  <a:lnTo>
                    <a:pt x="156" y="682"/>
                  </a:lnTo>
                  <a:lnTo>
                    <a:pt x="153" y="673"/>
                  </a:lnTo>
                  <a:lnTo>
                    <a:pt x="149" y="664"/>
                  </a:lnTo>
                  <a:lnTo>
                    <a:pt x="146" y="655"/>
                  </a:lnTo>
                  <a:lnTo>
                    <a:pt x="141" y="645"/>
                  </a:lnTo>
                  <a:lnTo>
                    <a:pt x="137" y="634"/>
                  </a:lnTo>
                  <a:lnTo>
                    <a:pt x="134" y="624"/>
                  </a:lnTo>
                  <a:lnTo>
                    <a:pt x="130" y="615"/>
                  </a:lnTo>
                  <a:lnTo>
                    <a:pt x="125" y="603"/>
                  </a:lnTo>
                  <a:lnTo>
                    <a:pt x="120" y="591"/>
                  </a:lnTo>
                  <a:lnTo>
                    <a:pt x="116" y="579"/>
                  </a:lnTo>
                  <a:lnTo>
                    <a:pt x="113" y="568"/>
                  </a:lnTo>
                  <a:lnTo>
                    <a:pt x="108" y="556"/>
                  </a:lnTo>
                  <a:lnTo>
                    <a:pt x="104" y="544"/>
                  </a:lnTo>
                  <a:lnTo>
                    <a:pt x="101" y="532"/>
                  </a:lnTo>
                  <a:lnTo>
                    <a:pt x="99" y="521"/>
                  </a:lnTo>
                  <a:lnTo>
                    <a:pt x="95" y="509"/>
                  </a:lnTo>
                  <a:lnTo>
                    <a:pt x="94" y="499"/>
                  </a:lnTo>
                  <a:lnTo>
                    <a:pt x="90" y="488"/>
                  </a:lnTo>
                  <a:lnTo>
                    <a:pt x="90" y="478"/>
                  </a:lnTo>
                  <a:lnTo>
                    <a:pt x="87" y="467"/>
                  </a:lnTo>
                  <a:lnTo>
                    <a:pt x="87" y="457"/>
                  </a:lnTo>
                  <a:lnTo>
                    <a:pt x="87" y="448"/>
                  </a:lnTo>
                  <a:lnTo>
                    <a:pt x="87" y="441"/>
                  </a:lnTo>
                  <a:lnTo>
                    <a:pt x="87" y="424"/>
                  </a:lnTo>
                  <a:lnTo>
                    <a:pt x="90" y="408"/>
                  </a:lnTo>
                  <a:lnTo>
                    <a:pt x="95" y="392"/>
                  </a:lnTo>
                  <a:lnTo>
                    <a:pt x="106" y="380"/>
                  </a:lnTo>
                  <a:lnTo>
                    <a:pt x="116" y="366"/>
                  </a:lnTo>
                  <a:lnTo>
                    <a:pt x="127" y="356"/>
                  </a:lnTo>
                  <a:lnTo>
                    <a:pt x="139" y="345"/>
                  </a:lnTo>
                  <a:lnTo>
                    <a:pt x="153" y="336"/>
                  </a:lnTo>
                  <a:lnTo>
                    <a:pt x="163" y="326"/>
                  </a:lnTo>
                  <a:lnTo>
                    <a:pt x="176" y="319"/>
                  </a:lnTo>
                  <a:lnTo>
                    <a:pt x="186" y="312"/>
                  </a:lnTo>
                  <a:lnTo>
                    <a:pt x="198" y="309"/>
                  </a:lnTo>
                  <a:lnTo>
                    <a:pt x="205" y="303"/>
                  </a:lnTo>
                  <a:lnTo>
                    <a:pt x="212" y="302"/>
                  </a:lnTo>
                  <a:lnTo>
                    <a:pt x="216" y="300"/>
                  </a:lnTo>
                  <a:lnTo>
                    <a:pt x="219" y="300"/>
                  </a:lnTo>
                  <a:lnTo>
                    <a:pt x="256" y="0"/>
                  </a:lnTo>
                  <a:lnTo>
                    <a:pt x="256" y="4"/>
                  </a:lnTo>
                  <a:lnTo>
                    <a:pt x="258" y="14"/>
                  </a:lnTo>
                  <a:lnTo>
                    <a:pt x="258" y="19"/>
                  </a:lnTo>
                  <a:lnTo>
                    <a:pt x="261" y="30"/>
                  </a:lnTo>
                  <a:lnTo>
                    <a:pt x="263" y="40"/>
                  </a:lnTo>
                  <a:lnTo>
                    <a:pt x="266" y="52"/>
                  </a:lnTo>
                  <a:lnTo>
                    <a:pt x="266" y="63"/>
                  </a:lnTo>
                  <a:lnTo>
                    <a:pt x="270" y="77"/>
                  </a:lnTo>
                  <a:lnTo>
                    <a:pt x="271" y="89"/>
                  </a:lnTo>
                  <a:lnTo>
                    <a:pt x="275" y="105"/>
                  </a:lnTo>
                  <a:lnTo>
                    <a:pt x="275" y="120"/>
                  </a:lnTo>
                  <a:lnTo>
                    <a:pt x="278" y="136"/>
                  </a:lnTo>
                  <a:lnTo>
                    <a:pt x="280" y="152"/>
                  </a:lnTo>
                  <a:lnTo>
                    <a:pt x="284" y="169"/>
                  </a:lnTo>
                  <a:lnTo>
                    <a:pt x="284" y="185"/>
                  </a:lnTo>
                  <a:lnTo>
                    <a:pt x="284" y="201"/>
                  </a:lnTo>
                  <a:lnTo>
                    <a:pt x="284" y="216"/>
                  </a:lnTo>
                  <a:lnTo>
                    <a:pt x="285" y="232"/>
                  </a:lnTo>
                  <a:lnTo>
                    <a:pt x="285" y="246"/>
                  </a:lnTo>
                  <a:lnTo>
                    <a:pt x="285" y="260"/>
                  </a:lnTo>
                  <a:lnTo>
                    <a:pt x="284" y="274"/>
                  </a:lnTo>
                  <a:lnTo>
                    <a:pt x="284" y="289"/>
                  </a:lnTo>
                  <a:lnTo>
                    <a:pt x="280" y="300"/>
                  </a:lnTo>
                  <a:lnTo>
                    <a:pt x="277" y="310"/>
                  </a:lnTo>
                  <a:lnTo>
                    <a:pt x="273" y="321"/>
                  </a:lnTo>
                  <a:lnTo>
                    <a:pt x="270" y="331"/>
                  </a:lnTo>
                  <a:lnTo>
                    <a:pt x="258" y="343"/>
                  </a:lnTo>
                  <a:lnTo>
                    <a:pt x="245" y="352"/>
                  </a:lnTo>
                  <a:lnTo>
                    <a:pt x="228" y="354"/>
                  </a:lnTo>
                  <a:lnTo>
                    <a:pt x="216" y="359"/>
                  </a:lnTo>
                  <a:lnTo>
                    <a:pt x="204" y="363"/>
                  </a:lnTo>
                  <a:lnTo>
                    <a:pt x="195" y="368"/>
                  </a:lnTo>
                  <a:lnTo>
                    <a:pt x="184" y="373"/>
                  </a:lnTo>
                  <a:lnTo>
                    <a:pt x="179" y="378"/>
                  </a:lnTo>
                  <a:lnTo>
                    <a:pt x="174" y="384"/>
                  </a:lnTo>
                  <a:lnTo>
                    <a:pt x="172" y="390"/>
                  </a:lnTo>
                  <a:lnTo>
                    <a:pt x="165" y="397"/>
                  </a:lnTo>
                  <a:lnTo>
                    <a:pt x="165" y="406"/>
                  </a:lnTo>
                  <a:lnTo>
                    <a:pt x="165" y="411"/>
                  </a:lnTo>
                  <a:lnTo>
                    <a:pt x="167" y="415"/>
                  </a:lnTo>
                  <a:lnTo>
                    <a:pt x="170" y="418"/>
                  </a:lnTo>
                  <a:lnTo>
                    <a:pt x="179" y="429"/>
                  </a:lnTo>
                  <a:lnTo>
                    <a:pt x="184" y="434"/>
                  </a:lnTo>
                  <a:lnTo>
                    <a:pt x="193" y="445"/>
                  </a:lnTo>
                  <a:lnTo>
                    <a:pt x="202" y="453"/>
                  </a:lnTo>
                  <a:lnTo>
                    <a:pt x="212" y="465"/>
                  </a:lnTo>
                  <a:lnTo>
                    <a:pt x="219" y="476"/>
                  </a:lnTo>
                  <a:lnTo>
                    <a:pt x="228" y="486"/>
                  </a:lnTo>
                  <a:lnTo>
                    <a:pt x="235" y="499"/>
                  </a:lnTo>
                  <a:lnTo>
                    <a:pt x="244" y="511"/>
                  </a:lnTo>
                  <a:lnTo>
                    <a:pt x="249" y="521"/>
                  </a:lnTo>
                  <a:lnTo>
                    <a:pt x="256" y="533"/>
                  </a:lnTo>
                  <a:lnTo>
                    <a:pt x="259" y="544"/>
                  </a:lnTo>
                  <a:lnTo>
                    <a:pt x="265" y="556"/>
                  </a:lnTo>
                  <a:lnTo>
                    <a:pt x="265" y="572"/>
                  </a:lnTo>
                  <a:lnTo>
                    <a:pt x="259" y="582"/>
                  </a:lnTo>
                  <a:lnTo>
                    <a:pt x="252" y="589"/>
                  </a:lnTo>
                  <a:lnTo>
                    <a:pt x="244" y="593"/>
                  </a:lnTo>
                  <a:lnTo>
                    <a:pt x="226" y="591"/>
                  </a:lnTo>
                  <a:lnTo>
                    <a:pt x="219" y="591"/>
                  </a:lnTo>
                  <a:lnTo>
                    <a:pt x="219" y="591"/>
                  </a:lnTo>
                  <a:lnTo>
                    <a:pt x="223" y="596"/>
                  </a:lnTo>
                  <a:lnTo>
                    <a:pt x="228" y="601"/>
                  </a:lnTo>
                  <a:lnTo>
                    <a:pt x="235" y="612"/>
                  </a:lnTo>
                  <a:lnTo>
                    <a:pt x="242" y="621"/>
                  </a:lnTo>
                  <a:lnTo>
                    <a:pt x="251" y="634"/>
                  </a:lnTo>
                  <a:lnTo>
                    <a:pt x="259" y="647"/>
                  </a:lnTo>
                  <a:lnTo>
                    <a:pt x="268" y="662"/>
                  </a:lnTo>
                  <a:lnTo>
                    <a:pt x="273" y="676"/>
                  </a:lnTo>
                  <a:lnTo>
                    <a:pt x="280" y="690"/>
                  </a:lnTo>
                  <a:lnTo>
                    <a:pt x="285" y="704"/>
                  </a:lnTo>
                  <a:lnTo>
                    <a:pt x="289" y="720"/>
                  </a:lnTo>
                  <a:lnTo>
                    <a:pt x="287" y="732"/>
                  </a:lnTo>
                  <a:lnTo>
                    <a:pt x="285" y="746"/>
                  </a:lnTo>
                  <a:lnTo>
                    <a:pt x="280" y="756"/>
                  </a:lnTo>
                  <a:lnTo>
                    <a:pt x="273" y="769"/>
                  </a:lnTo>
                  <a:lnTo>
                    <a:pt x="259" y="774"/>
                  </a:lnTo>
                  <a:lnTo>
                    <a:pt x="247" y="781"/>
                  </a:lnTo>
                  <a:lnTo>
                    <a:pt x="233" y="786"/>
                  </a:lnTo>
                  <a:lnTo>
                    <a:pt x="221" y="793"/>
                  </a:lnTo>
                  <a:lnTo>
                    <a:pt x="207" y="797"/>
                  </a:lnTo>
                  <a:lnTo>
                    <a:pt x="195" y="802"/>
                  </a:lnTo>
                  <a:lnTo>
                    <a:pt x="181" y="805"/>
                  </a:lnTo>
                  <a:lnTo>
                    <a:pt x="170" y="810"/>
                  </a:lnTo>
                  <a:lnTo>
                    <a:pt x="158" y="812"/>
                  </a:lnTo>
                  <a:lnTo>
                    <a:pt x="149" y="817"/>
                  </a:lnTo>
                  <a:lnTo>
                    <a:pt x="141" y="821"/>
                  </a:lnTo>
                  <a:lnTo>
                    <a:pt x="136" y="826"/>
                  </a:lnTo>
                  <a:lnTo>
                    <a:pt x="129" y="835"/>
                  </a:lnTo>
                  <a:lnTo>
                    <a:pt x="132" y="847"/>
                  </a:lnTo>
                  <a:lnTo>
                    <a:pt x="134" y="854"/>
                  </a:lnTo>
                  <a:lnTo>
                    <a:pt x="136" y="865"/>
                  </a:lnTo>
                  <a:lnTo>
                    <a:pt x="136" y="875"/>
                  </a:lnTo>
                  <a:lnTo>
                    <a:pt x="137" y="891"/>
                  </a:lnTo>
                  <a:lnTo>
                    <a:pt x="136" y="906"/>
                  </a:lnTo>
                  <a:lnTo>
                    <a:pt x="136" y="922"/>
                  </a:lnTo>
                  <a:lnTo>
                    <a:pt x="134" y="939"/>
                  </a:lnTo>
                  <a:lnTo>
                    <a:pt x="134" y="957"/>
                  </a:lnTo>
                  <a:lnTo>
                    <a:pt x="130" y="973"/>
                  </a:lnTo>
                  <a:lnTo>
                    <a:pt x="129" y="988"/>
                  </a:lnTo>
                  <a:lnTo>
                    <a:pt x="127" y="1002"/>
                  </a:lnTo>
                  <a:lnTo>
                    <a:pt x="125" y="1016"/>
                  </a:lnTo>
                  <a:lnTo>
                    <a:pt x="123" y="1025"/>
                  </a:lnTo>
                  <a:lnTo>
                    <a:pt x="123" y="1034"/>
                  </a:lnTo>
                  <a:lnTo>
                    <a:pt x="123" y="1039"/>
                  </a:lnTo>
                  <a:lnTo>
                    <a:pt x="123" y="1042"/>
                  </a:lnTo>
                  <a:close/>
                </a:path>
              </a:pathLst>
            </a:custGeom>
            <a:solidFill>
              <a:srgbClr val="FAE3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3" name="Freeform 1239"/>
            <p:cNvSpPr>
              <a:spLocks/>
            </p:cNvSpPr>
            <p:nvPr/>
          </p:nvSpPr>
          <p:spPr bwMode="auto">
            <a:xfrm>
              <a:off x="8194" y="1664"/>
              <a:ext cx="38" cy="24"/>
            </a:xfrm>
            <a:custGeom>
              <a:avLst/>
              <a:gdLst>
                <a:gd name="T0" fmla="*/ 0 w 76"/>
                <a:gd name="T1" fmla="*/ 18 h 49"/>
                <a:gd name="T2" fmla="*/ 24 w 76"/>
                <a:gd name="T3" fmla="*/ 49 h 49"/>
                <a:gd name="T4" fmla="*/ 76 w 76"/>
                <a:gd name="T5" fmla="*/ 0 h 49"/>
                <a:gd name="T6" fmla="*/ 0 w 76"/>
                <a:gd name="T7" fmla="*/ 18 h 49"/>
              </a:gdLst>
              <a:ahLst/>
              <a:cxnLst>
                <a:cxn ang="0">
                  <a:pos x="T0" y="T1"/>
                </a:cxn>
                <a:cxn ang="0">
                  <a:pos x="T2" y="T3"/>
                </a:cxn>
                <a:cxn ang="0">
                  <a:pos x="T4" y="T5"/>
                </a:cxn>
                <a:cxn ang="0">
                  <a:pos x="T6" y="T7"/>
                </a:cxn>
              </a:cxnLst>
              <a:rect l="0" t="0" r="r" b="b"/>
              <a:pathLst>
                <a:path w="76" h="49">
                  <a:moveTo>
                    <a:pt x="0" y="18"/>
                  </a:moveTo>
                  <a:lnTo>
                    <a:pt x="24" y="49"/>
                  </a:lnTo>
                  <a:lnTo>
                    <a:pt x="76" y="0"/>
                  </a:lnTo>
                  <a:lnTo>
                    <a:pt x="0" y="18"/>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4" name="Freeform 1240"/>
            <p:cNvSpPr>
              <a:spLocks/>
            </p:cNvSpPr>
            <p:nvPr/>
          </p:nvSpPr>
          <p:spPr bwMode="auto">
            <a:xfrm>
              <a:off x="8290" y="2641"/>
              <a:ext cx="218" cy="442"/>
            </a:xfrm>
            <a:custGeom>
              <a:avLst/>
              <a:gdLst>
                <a:gd name="T0" fmla="*/ 436 w 436"/>
                <a:gd name="T1" fmla="*/ 0 h 883"/>
                <a:gd name="T2" fmla="*/ 433 w 436"/>
                <a:gd name="T3" fmla="*/ 3 h 883"/>
                <a:gd name="T4" fmla="*/ 429 w 436"/>
                <a:gd name="T5" fmla="*/ 8 h 883"/>
                <a:gd name="T6" fmla="*/ 422 w 436"/>
                <a:gd name="T7" fmla="*/ 15 h 883"/>
                <a:gd name="T8" fmla="*/ 417 w 436"/>
                <a:gd name="T9" fmla="*/ 26 h 883"/>
                <a:gd name="T10" fmla="*/ 407 w 436"/>
                <a:gd name="T11" fmla="*/ 36 h 883"/>
                <a:gd name="T12" fmla="*/ 398 w 436"/>
                <a:gd name="T13" fmla="*/ 50 h 883"/>
                <a:gd name="T14" fmla="*/ 387 w 436"/>
                <a:gd name="T15" fmla="*/ 64 h 883"/>
                <a:gd name="T16" fmla="*/ 377 w 436"/>
                <a:gd name="T17" fmla="*/ 80 h 883"/>
                <a:gd name="T18" fmla="*/ 363 w 436"/>
                <a:gd name="T19" fmla="*/ 96 h 883"/>
                <a:gd name="T20" fmla="*/ 351 w 436"/>
                <a:gd name="T21" fmla="*/ 111 h 883"/>
                <a:gd name="T22" fmla="*/ 342 w 436"/>
                <a:gd name="T23" fmla="*/ 120 h 883"/>
                <a:gd name="T24" fmla="*/ 335 w 436"/>
                <a:gd name="T25" fmla="*/ 129 h 883"/>
                <a:gd name="T26" fmla="*/ 328 w 436"/>
                <a:gd name="T27" fmla="*/ 137 h 883"/>
                <a:gd name="T28" fmla="*/ 321 w 436"/>
                <a:gd name="T29" fmla="*/ 148 h 883"/>
                <a:gd name="T30" fmla="*/ 312 w 436"/>
                <a:gd name="T31" fmla="*/ 157 h 883"/>
                <a:gd name="T32" fmla="*/ 305 w 436"/>
                <a:gd name="T33" fmla="*/ 165 h 883"/>
                <a:gd name="T34" fmla="*/ 297 w 436"/>
                <a:gd name="T35" fmla="*/ 174 h 883"/>
                <a:gd name="T36" fmla="*/ 290 w 436"/>
                <a:gd name="T37" fmla="*/ 184 h 883"/>
                <a:gd name="T38" fmla="*/ 281 w 436"/>
                <a:gd name="T39" fmla="*/ 193 h 883"/>
                <a:gd name="T40" fmla="*/ 274 w 436"/>
                <a:gd name="T41" fmla="*/ 204 h 883"/>
                <a:gd name="T42" fmla="*/ 267 w 436"/>
                <a:gd name="T43" fmla="*/ 214 h 883"/>
                <a:gd name="T44" fmla="*/ 260 w 436"/>
                <a:gd name="T45" fmla="*/ 224 h 883"/>
                <a:gd name="T46" fmla="*/ 251 w 436"/>
                <a:gd name="T47" fmla="*/ 233 h 883"/>
                <a:gd name="T48" fmla="*/ 244 w 436"/>
                <a:gd name="T49" fmla="*/ 242 h 883"/>
                <a:gd name="T50" fmla="*/ 236 w 436"/>
                <a:gd name="T51" fmla="*/ 251 h 883"/>
                <a:gd name="T52" fmla="*/ 229 w 436"/>
                <a:gd name="T53" fmla="*/ 261 h 883"/>
                <a:gd name="T54" fmla="*/ 220 w 436"/>
                <a:gd name="T55" fmla="*/ 270 h 883"/>
                <a:gd name="T56" fmla="*/ 213 w 436"/>
                <a:gd name="T57" fmla="*/ 278 h 883"/>
                <a:gd name="T58" fmla="*/ 204 w 436"/>
                <a:gd name="T59" fmla="*/ 287 h 883"/>
                <a:gd name="T60" fmla="*/ 197 w 436"/>
                <a:gd name="T61" fmla="*/ 298 h 883"/>
                <a:gd name="T62" fmla="*/ 189 w 436"/>
                <a:gd name="T63" fmla="*/ 305 h 883"/>
                <a:gd name="T64" fmla="*/ 182 w 436"/>
                <a:gd name="T65" fmla="*/ 313 h 883"/>
                <a:gd name="T66" fmla="*/ 175 w 436"/>
                <a:gd name="T67" fmla="*/ 322 h 883"/>
                <a:gd name="T68" fmla="*/ 169 w 436"/>
                <a:gd name="T69" fmla="*/ 331 h 883"/>
                <a:gd name="T70" fmla="*/ 156 w 436"/>
                <a:gd name="T71" fmla="*/ 346 h 883"/>
                <a:gd name="T72" fmla="*/ 145 w 436"/>
                <a:gd name="T73" fmla="*/ 362 h 883"/>
                <a:gd name="T74" fmla="*/ 133 w 436"/>
                <a:gd name="T75" fmla="*/ 374 h 883"/>
                <a:gd name="T76" fmla="*/ 122 w 436"/>
                <a:gd name="T77" fmla="*/ 387 h 883"/>
                <a:gd name="T78" fmla="*/ 112 w 436"/>
                <a:gd name="T79" fmla="*/ 397 h 883"/>
                <a:gd name="T80" fmla="*/ 107 w 436"/>
                <a:gd name="T81" fmla="*/ 407 h 883"/>
                <a:gd name="T82" fmla="*/ 96 w 436"/>
                <a:gd name="T83" fmla="*/ 420 h 883"/>
                <a:gd name="T84" fmla="*/ 95 w 436"/>
                <a:gd name="T85" fmla="*/ 425 h 883"/>
                <a:gd name="T86" fmla="*/ 0 w 436"/>
                <a:gd name="T87" fmla="*/ 883 h 883"/>
                <a:gd name="T88" fmla="*/ 178 w 436"/>
                <a:gd name="T89" fmla="*/ 836 h 883"/>
                <a:gd name="T90" fmla="*/ 154 w 436"/>
                <a:gd name="T91" fmla="*/ 448 h 883"/>
                <a:gd name="T92" fmla="*/ 436 w 436"/>
                <a:gd name="T93" fmla="*/ 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6" h="883">
                  <a:moveTo>
                    <a:pt x="436" y="0"/>
                  </a:moveTo>
                  <a:lnTo>
                    <a:pt x="433" y="3"/>
                  </a:lnTo>
                  <a:lnTo>
                    <a:pt x="429" y="8"/>
                  </a:lnTo>
                  <a:lnTo>
                    <a:pt x="422" y="15"/>
                  </a:lnTo>
                  <a:lnTo>
                    <a:pt x="417" y="26"/>
                  </a:lnTo>
                  <a:lnTo>
                    <a:pt x="407" y="36"/>
                  </a:lnTo>
                  <a:lnTo>
                    <a:pt x="398" y="50"/>
                  </a:lnTo>
                  <a:lnTo>
                    <a:pt x="387" y="64"/>
                  </a:lnTo>
                  <a:lnTo>
                    <a:pt x="377" y="80"/>
                  </a:lnTo>
                  <a:lnTo>
                    <a:pt x="363" y="96"/>
                  </a:lnTo>
                  <a:lnTo>
                    <a:pt x="351" y="111"/>
                  </a:lnTo>
                  <a:lnTo>
                    <a:pt x="342" y="120"/>
                  </a:lnTo>
                  <a:lnTo>
                    <a:pt x="335" y="129"/>
                  </a:lnTo>
                  <a:lnTo>
                    <a:pt x="328" y="137"/>
                  </a:lnTo>
                  <a:lnTo>
                    <a:pt x="321" y="148"/>
                  </a:lnTo>
                  <a:lnTo>
                    <a:pt x="312" y="157"/>
                  </a:lnTo>
                  <a:lnTo>
                    <a:pt x="305" y="165"/>
                  </a:lnTo>
                  <a:lnTo>
                    <a:pt x="297" y="174"/>
                  </a:lnTo>
                  <a:lnTo>
                    <a:pt x="290" y="184"/>
                  </a:lnTo>
                  <a:lnTo>
                    <a:pt x="281" y="193"/>
                  </a:lnTo>
                  <a:lnTo>
                    <a:pt x="274" y="204"/>
                  </a:lnTo>
                  <a:lnTo>
                    <a:pt x="267" y="214"/>
                  </a:lnTo>
                  <a:lnTo>
                    <a:pt x="260" y="224"/>
                  </a:lnTo>
                  <a:lnTo>
                    <a:pt x="251" y="233"/>
                  </a:lnTo>
                  <a:lnTo>
                    <a:pt x="244" y="242"/>
                  </a:lnTo>
                  <a:lnTo>
                    <a:pt x="236" y="251"/>
                  </a:lnTo>
                  <a:lnTo>
                    <a:pt x="229" y="261"/>
                  </a:lnTo>
                  <a:lnTo>
                    <a:pt x="220" y="270"/>
                  </a:lnTo>
                  <a:lnTo>
                    <a:pt x="213" y="278"/>
                  </a:lnTo>
                  <a:lnTo>
                    <a:pt x="204" y="287"/>
                  </a:lnTo>
                  <a:lnTo>
                    <a:pt x="197" y="298"/>
                  </a:lnTo>
                  <a:lnTo>
                    <a:pt x="189" y="305"/>
                  </a:lnTo>
                  <a:lnTo>
                    <a:pt x="182" y="313"/>
                  </a:lnTo>
                  <a:lnTo>
                    <a:pt x="175" y="322"/>
                  </a:lnTo>
                  <a:lnTo>
                    <a:pt x="169" y="331"/>
                  </a:lnTo>
                  <a:lnTo>
                    <a:pt x="156" y="346"/>
                  </a:lnTo>
                  <a:lnTo>
                    <a:pt x="145" y="362"/>
                  </a:lnTo>
                  <a:lnTo>
                    <a:pt x="133" y="374"/>
                  </a:lnTo>
                  <a:lnTo>
                    <a:pt x="122" y="387"/>
                  </a:lnTo>
                  <a:lnTo>
                    <a:pt x="112" y="397"/>
                  </a:lnTo>
                  <a:lnTo>
                    <a:pt x="107" y="407"/>
                  </a:lnTo>
                  <a:lnTo>
                    <a:pt x="96" y="420"/>
                  </a:lnTo>
                  <a:lnTo>
                    <a:pt x="95" y="425"/>
                  </a:lnTo>
                  <a:lnTo>
                    <a:pt x="0" y="883"/>
                  </a:lnTo>
                  <a:lnTo>
                    <a:pt x="178" y="836"/>
                  </a:lnTo>
                  <a:lnTo>
                    <a:pt x="154" y="448"/>
                  </a:lnTo>
                  <a:lnTo>
                    <a:pt x="43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5" name="Freeform 1241"/>
            <p:cNvSpPr>
              <a:spLocks/>
            </p:cNvSpPr>
            <p:nvPr/>
          </p:nvSpPr>
          <p:spPr bwMode="auto">
            <a:xfrm>
              <a:off x="8938" y="2547"/>
              <a:ext cx="248" cy="495"/>
            </a:xfrm>
            <a:custGeom>
              <a:avLst/>
              <a:gdLst>
                <a:gd name="T0" fmla="*/ 0 w 495"/>
                <a:gd name="T1" fmla="*/ 0 h 990"/>
                <a:gd name="T2" fmla="*/ 389 w 495"/>
                <a:gd name="T3" fmla="*/ 377 h 990"/>
                <a:gd name="T4" fmla="*/ 495 w 495"/>
                <a:gd name="T5" fmla="*/ 990 h 990"/>
                <a:gd name="T6" fmla="*/ 377 w 495"/>
                <a:gd name="T7" fmla="*/ 966 h 990"/>
                <a:gd name="T8" fmla="*/ 330 w 495"/>
                <a:gd name="T9" fmla="*/ 436 h 990"/>
                <a:gd name="T10" fmla="*/ 0 w 495"/>
                <a:gd name="T11" fmla="*/ 0 h 990"/>
              </a:gdLst>
              <a:ahLst/>
              <a:cxnLst>
                <a:cxn ang="0">
                  <a:pos x="T0" y="T1"/>
                </a:cxn>
                <a:cxn ang="0">
                  <a:pos x="T2" y="T3"/>
                </a:cxn>
                <a:cxn ang="0">
                  <a:pos x="T4" y="T5"/>
                </a:cxn>
                <a:cxn ang="0">
                  <a:pos x="T6" y="T7"/>
                </a:cxn>
                <a:cxn ang="0">
                  <a:pos x="T8" y="T9"/>
                </a:cxn>
                <a:cxn ang="0">
                  <a:pos x="T10" y="T11"/>
                </a:cxn>
              </a:cxnLst>
              <a:rect l="0" t="0" r="r" b="b"/>
              <a:pathLst>
                <a:path w="495" h="990">
                  <a:moveTo>
                    <a:pt x="0" y="0"/>
                  </a:moveTo>
                  <a:lnTo>
                    <a:pt x="389" y="377"/>
                  </a:lnTo>
                  <a:lnTo>
                    <a:pt x="495" y="990"/>
                  </a:lnTo>
                  <a:lnTo>
                    <a:pt x="377" y="966"/>
                  </a:lnTo>
                  <a:lnTo>
                    <a:pt x="330" y="43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6" name="Freeform 1242"/>
            <p:cNvSpPr>
              <a:spLocks/>
            </p:cNvSpPr>
            <p:nvPr/>
          </p:nvSpPr>
          <p:spPr bwMode="auto">
            <a:xfrm>
              <a:off x="8213" y="1146"/>
              <a:ext cx="284" cy="308"/>
            </a:xfrm>
            <a:custGeom>
              <a:avLst/>
              <a:gdLst>
                <a:gd name="T0" fmla="*/ 563 w 568"/>
                <a:gd name="T1" fmla="*/ 0 h 615"/>
                <a:gd name="T2" fmla="*/ 546 w 568"/>
                <a:gd name="T3" fmla="*/ 2 h 615"/>
                <a:gd name="T4" fmla="*/ 521 w 568"/>
                <a:gd name="T5" fmla="*/ 5 h 615"/>
                <a:gd name="T6" fmla="*/ 488 w 568"/>
                <a:gd name="T7" fmla="*/ 14 h 615"/>
                <a:gd name="T8" fmla="*/ 458 w 568"/>
                <a:gd name="T9" fmla="*/ 19 h 615"/>
                <a:gd name="T10" fmla="*/ 438 w 568"/>
                <a:gd name="T11" fmla="*/ 23 h 615"/>
                <a:gd name="T12" fmla="*/ 415 w 568"/>
                <a:gd name="T13" fmla="*/ 28 h 615"/>
                <a:gd name="T14" fmla="*/ 392 w 568"/>
                <a:gd name="T15" fmla="*/ 33 h 615"/>
                <a:gd name="T16" fmla="*/ 368 w 568"/>
                <a:gd name="T17" fmla="*/ 40 h 615"/>
                <a:gd name="T18" fmla="*/ 343 w 568"/>
                <a:gd name="T19" fmla="*/ 46 h 615"/>
                <a:gd name="T20" fmla="*/ 317 w 568"/>
                <a:gd name="T21" fmla="*/ 51 h 615"/>
                <a:gd name="T22" fmla="*/ 293 w 568"/>
                <a:gd name="T23" fmla="*/ 58 h 615"/>
                <a:gd name="T24" fmla="*/ 268 w 568"/>
                <a:gd name="T25" fmla="*/ 65 h 615"/>
                <a:gd name="T26" fmla="*/ 242 w 568"/>
                <a:gd name="T27" fmla="*/ 70 h 615"/>
                <a:gd name="T28" fmla="*/ 218 w 568"/>
                <a:gd name="T29" fmla="*/ 75 h 615"/>
                <a:gd name="T30" fmla="*/ 194 w 568"/>
                <a:gd name="T31" fmla="*/ 82 h 615"/>
                <a:gd name="T32" fmla="*/ 171 w 568"/>
                <a:gd name="T33" fmla="*/ 89 h 615"/>
                <a:gd name="T34" fmla="*/ 146 w 568"/>
                <a:gd name="T35" fmla="*/ 96 h 615"/>
                <a:gd name="T36" fmla="*/ 126 w 568"/>
                <a:gd name="T37" fmla="*/ 103 h 615"/>
                <a:gd name="T38" fmla="*/ 105 w 568"/>
                <a:gd name="T39" fmla="*/ 110 h 615"/>
                <a:gd name="T40" fmla="*/ 85 w 568"/>
                <a:gd name="T41" fmla="*/ 117 h 615"/>
                <a:gd name="T42" fmla="*/ 66 w 568"/>
                <a:gd name="T43" fmla="*/ 124 h 615"/>
                <a:gd name="T44" fmla="*/ 44 w 568"/>
                <a:gd name="T45" fmla="*/ 133 h 615"/>
                <a:gd name="T46" fmla="*/ 21 w 568"/>
                <a:gd name="T47" fmla="*/ 145 h 615"/>
                <a:gd name="T48" fmla="*/ 9 w 568"/>
                <a:gd name="T49" fmla="*/ 157 h 615"/>
                <a:gd name="T50" fmla="*/ 5 w 568"/>
                <a:gd name="T51" fmla="*/ 175 h 615"/>
                <a:gd name="T52" fmla="*/ 2 w 568"/>
                <a:gd name="T53" fmla="*/ 197 h 615"/>
                <a:gd name="T54" fmla="*/ 2 w 568"/>
                <a:gd name="T55" fmla="*/ 218 h 615"/>
                <a:gd name="T56" fmla="*/ 0 w 568"/>
                <a:gd name="T57" fmla="*/ 239 h 615"/>
                <a:gd name="T58" fmla="*/ 0 w 568"/>
                <a:gd name="T59" fmla="*/ 260 h 615"/>
                <a:gd name="T60" fmla="*/ 0 w 568"/>
                <a:gd name="T61" fmla="*/ 283 h 615"/>
                <a:gd name="T62" fmla="*/ 0 w 568"/>
                <a:gd name="T63" fmla="*/ 305 h 615"/>
                <a:gd name="T64" fmla="*/ 0 w 568"/>
                <a:gd name="T65" fmla="*/ 328 h 615"/>
                <a:gd name="T66" fmla="*/ 0 w 568"/>
                <a:gd name="T67" fmla="*/ 349 h 615"/>
                <a:gd name="T68" fmla="*/ 0 w 568"/>
                <a:gd name="T69" fmla="*/ 368 h 615"/>
                <a:gd name="T70" fmla="*/ 0 w 568"/>
                <a:gd name="T71" fmla="*/ 387 h 615"/>
                <a:gd name="T72" fmla="*/ 0 w 568"/>
                <a:gd name="T73" fmla="*/ 410 h 615"/>
                <a:gd name="T74" fmla="*/ 0 w 568"/>
                <a:gd name="T75" fmla="*/ 427 h 615"/>
                <a:gd name="T76" fmla="*/ 2 w 568"/>
                <a:gd name="T77" fmla="*/ 558 h 615"/>
                <a:gd name="T78" fmla="*/ 59 w 568"/>
                <a:gd name="T79" fmla="*/ 425 h 615"/>
                <a:gd name="T80" fmla="*/ 568 w 568"/>
                <a:gd name="T81"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15">
                  <a:moveTo>
                    <a:pt x="568" y="0"/>
                  </a:moveTo>
                  <a:lnTo>
                    <a:pt x="563" y="0"/>
                  </a:lnTo>
                  <a:lnTo>
                    <a:pt x="556" y="0"/>
                  </a:lnTo>
                  <a:lnTo>
                    <a:pt x="546" y="2"/>
                  </a:lnTo>
                  <a:lnTo>
                    <a:pt x="535" y="4"/>
                  </a:lnTo>
                  <a:lnTo>
                    <a:pt x="521" y="5"/>
                  </a:lnTo>
                  <a:lnTo>
                    <a:pt x="506" y="9"/>
                  </a:lnTo>
                  <a:lnTo>
                    <a:pt x="488" y="14"/>
                  </a:lnTo>
                  <a:lnTo>
                    <a:pt x="471" y="19"/>
                  </a:lnTo>
                  <a:lnTo>
                    <a:pt x="458" y="19"/>
                  </a:lnTo>
                  <a:lnTo>
                    <a:pt x="448" y="23"/>
                  </a:lnTo>
                  <a:lnTo>
                    <a:pt x="438" y="23"/>
                  </a:lnTo>
                  <a:lnTo>
                    <a:pt x="427" y="26"/>
                  </a:lnTo>
                  <a:lnTo>
                    <a:pt x="415" y="28"/>
                  </a:lnTo>
                  <a:lnTo>
                    <a:pt x="404" y="32"/>
                  </a:lnTo>
                  <a:lnTo>
                    <a:pt x="392" y="33"/>
                  </a:lnTo>
                  <a:lnTo>
                    <a:pt x="382" y="39"/>
                  </a:lnTo>
                  <a:lnTo>
                    <a:pt x="368" y="40"/>
                  </a:lnTo>
                  <a:lnTo>
                    <a:pt x="356" y="44"/>
                  </a:lnTo>
                  <a:lnTo>
                    <a:pt x="343" y="46"/>
                  </a:lnTo>
                  <a:lnTo>
                    <a:pt x="331" y="49"/>
                  </a:lnTo>
                  <a:lnTo>
                    <a:pt x="317" y="51"/>
                  </a:lnTo>
                  <a:lnTo>
                    <a:pt x="307" y="56"/>
                  </a:lnTo>
                  <a:lnTo>
                    <a:pt x="293" y="58"/>
                  </a:lnTo>
                  <a:lnTo>
                    <a:pt x="282" y="63"/>
                  </a:lnTo>
                  <a:lnTo>
                    <a:pt x="268" y="65"/>
                  </a:lnTo>
                  <a:lnTo>
                    <a:pt x="256" y="68"/>
                  </a:lnTo>
                  <a:lnTo>
                    <a:pt x="242" y="70"/>
                  </a:lnTo>
                  <a:lnTo>
                    <a:pt x="230" y="73"/>
                  </a:lnTo>
                  <a:lnTo>
                    <a:pt x="218" y="75"/>
                  </a:lnTo>
                  <a:lnTo>
                    <a:pt x="206" y="80"/>
                  </a:lnTo>
                  <a:lnTo>
                    <a:pt x="194" y="82"/>
                  </a:lnTo>
                  <a:lnTo>
                    <a:pt x="183" y="87"/>
                  </a:lnTo>
                  <a:lnTo>
                    <a:pt x="171" y="89"/>
                  </a:lnTo>
                  <a:lnTo>
                    <a:pt x="159" y="93"/>
                  </a:lnTo>
                  <a:lnTo>
                    <a:pt x="146" y="96"/>
                  </a:lnTo>
                  <a:lnTo>
                    <a:pt x="136" y="101"/>
                  </a:lnTo>
                  <a:lnTo>
                    <a:pt x="126" y="103"/>
                  </a:lnTo>
                  <a:lnTo>
                    <a:pt x="115" y="107"/>
                  </a:lnTo>
                  <a:lnTo>
                    <a:pt x="105" y="110"/>
                  </a:lnTo>
                  <a:lnTo>
                    <a:pt x="96" y="115"/>
                  </a:lnTo>
                  <a:lnTo>
                    <a:pt x="85" y="117"/>
                  </a:lnTo>
                  <a:lnTo>
                    <a:pt x="75" y="120"/>
                  </a:lnTo>
                  <a:lnTo>
                    <a:pt x="66" y="124"/>
                  </a:lnTo>
                  <a:lnTo>
                    <a:pt x="59" y="127"/>
                  </a:lnTo>
                  <a:lnTo>
                    <a:pt x="44" y="133"/>
                  </a:lnTo>
                  <a:lnTo>
                    <a:pt x="33" y="140"/>
                  </a:lnTo>
                  <a:lnTo>
                    <a:pt x="21" y="145"/>
                  </a:lnTo>
                  <a:lnTo>
                    <a:pt x="14" y="152"/>
                  </a:lnTo>
                  <a:lnTo>
                    <a:pt x="9" y="157"/>
                  </a:lnTo>
                  <a:lnTo>
                    <a:pt x="9" y="164"/>
                  </a:lnTo>
                  <a:lnTo>
                    <a:pt x="5" y="175"/>
                  </a:lnTo>
                  <a:lnTo>
                    <a:pt x="4" y="190"/>
                  </a:lnTo>
                  <a:lnTo>
                    <a:pt x="2" y="197"/>
                  </a:lnTo>
                  <a:lnTo>
                    <a:pt x="2" y="208"/>
                  </a:lnTo>
                  <a:lnTo>
                    <a:pt x="2" y="218"/>
                  </a:lnTo>
                  <a:lnTo>
                    <a:pt x="2" y="229"/>
                  </a:lnTo>
                  <a:lnTo>
                    <a:pt x="0" y="239"/>
                  </a:lnTo>
                  <a:lnTo>
                    <a:pt x="0" y="249"/>
                  </a:lnTo>
                  <a:lnTo>
                    <a:pt x="0" y="260"/>
                  </a:lnTo>
                  <a:lnTo>
                    <a:pt x="0" y="272"/>
                  </a:lnTo>
                  <a:lnTo>
                    <a:pt x="0" y="283"/>
                  </a:lnTo>
                  <a:lnTo>
                    <a:pt x="0" y="293"/>
                  </a:lnTo>
                  <a:lnTo>
                    <a:pt x="0" y="305"/>
                  </a:lnTo>
                  <a:lnTo>
                    <a:pt x="0" y="317"/>
                  </a:lnTo>
                  <a:lnTo>
                    <a:pt x="0" y="328"/>
                  </a:lnTo>
                  <a:lnTo>
                    <a:pt x="0" y="338"/>
                  </a:lnTo>
                  <a:lnTo>
                    <a:pt x="0" y="349"/>
                  </a:lnTo>
                  <a:lnTo>
                    <a:pt x="0" y="359"/>
                  </a:lnTo>
                  <a:lnTo>
                    <a:pt x="0" y="368"/>
                  </a:lnTo>
                  <a:lnTo>
                    <a:pt x="0" y="378"/>
                  </a:lnTo>
                  <a:lnTo>
                    <a:pt x="0" y="387"/>
                  </a:lnTo>
                  <a:lnTo>
                    <a:pt x="0" y="396"/>
                  </a:lnTo>
                  <a:lnTo>
                    <a:pt x="0" y="410"/>
                  </a:lnTo>
                  <a:lnTo>
                    <a:pt x="0" y="420"/>
                  </a:lnTo>
                  <a:lnTo>
                    <a:pt x="0" y="427"/>
                  </a:lnTo>
                  <a:lnTo>
                    <a:pt x="2" y="431"/>
                  </a:lnTo>
                  <a:lnTo>
                    <a:pt x="2" y="558"/>
                  </a:lnTo>
                  <a:lnTo>
                    <a:pt x="124" y="615"/>
                  </a:lnTo>
                  <a:lnTo>
                    <a:pt x="59" y="425"/>
                  </a:lnTo>
                  <a:lnTo>
                    <a:pt x="59" y="197"/>
                  </a:lnTo>
                  <a:lnTo>
                    <a:pt x="568"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7" name="Freeform 1243"/>
            <p:cNvSpPr>
              <a:spLocks/>
            </p:cNvSpPr>
            <p:nvPr/>
          </p:nvSpPr>
          <p:spPr bwMode="auto">
            <a:xfrm>
              <a:off x="8338" y="984"/>
              <a:ext cx="432" cy="127"/>
            </a:xfrm>
            <a:custGeom>
              <a:avLst/>
              <a:gdLst>
                <a:gd name="T0" fmla="*/ 267 w 865"/>
                <a:gd name="T1" fmla="*/ 0 h 255"/>
                <a:gd name="T2" fmla="*/ 861 w 865"/>
                <a:gd name="T3" fmla="*/ 19 h 255"/>
                <a:gd name="T4" fmla="*/ 847 w 865"/>
                <a:gd name="T5" fmla="*/ 19 h 255"/>
                <a:gd name="T6" fmla="*/ 825 w 865"/>
                <a:gd name="T7" fmla="*/ 19 h 255"/>
                <a:gd name="T8" fmla="*/ 800 w 865"/>
                <a:gd name="T9" fmla="*/ 21 h 255"/>
                <a:gd name="T10" fmla="*/ 781 w 865"/>
                <a:gd name="T11" fmla="*/ 21 h 255"/>
                <a:gd name="T12" fmla="*/ 760 w 865"/>
                <a:gd name="T13" fmla="*/ 23 h 255"/>
                <a:gd name="T14" fmla="*/ 738 w 865"/>
                <a:gd name="T15" fmla="*/ 23 h 255"/>
                <a:gd name="T16" fmla="*/ 715 w 865"/>
                <a:gd name="T17" fmla="*/ 25 h 255"/>
                <a:gd name="T18" fmla="*/ 691 w 865"/>
                <a:gd name="T19" fmla="*/ 26 h 255"/>
                <a:gd name="T20" fmla="*/ 664 w 865"/>
                <a:gd name="T21" fmla="*/ 28 h 255"/>
                <a:gd name="T22" fmla="*/ 638 w 865"/>
                <a:gd name="T23" fmla="*/ 30 h 255"/>
                <a:gd name="T24" fmla="*/ 612 w 865"/>
                <a:gd name="T25" fmla="*/ 31 h 255"/>
                <a:gd name="T26" fmla="*/ 584 w 865"/>
                <a:gd name="T27" fmla="*/ 35 h 255"/>
                <a:gd name="T28" fmla="*/ 556 w 865"/>
                <a:gd name="T29" fmla="*/ 37 h 255"/>
                <a:gd name="T30" fmla="*/ 528 w 865"/>
                <a:gd name="T31" fmla="*/ 38 h 255"/>
                <a:gd name="T32" fmla="*/ 501 w 865"/>
                <a:gd name="T33" fmla="*/ 40 h 255"/>
                <a:gd name="T34" fmla="*/ 474 w 865"/>
                <a:gd name="T35" fmla="*/ 42 h 255"/>
                <a:gd name="T36" fmla="*/ 448 w 865"/>
                <a:gd name="T37" fmla="*/ 44 h 255"/>
                <a:gd name="T38" fmla="*/ 422 w 865"/>
                <a:gd name="T39" fmla="*/ 45 h 255"/>
                <a:gd name="T40" fmla="*/ 399 w 865"/>
                <a:gd name="T41" fmla="*/ 47 h 255"/>
                <a:gd name="T42" fmla="*/ 379 w 865"/>
                <a:gd name="T43" fmla="*/ 51 h 255"/>
                <a:gd name="T44" fmla="*/ 358 w 865"/>
                <a:gd name="T45" fmla="*/ 52 h 255"/>
                <a:gd name="T46" fmla="*/ 337 w 865"/>
                <a:gd name="T47" fmla="*/ 54 h 255"/>
                <a:gd name="T48" fmla="*/ 312 w 865"/>
                <a:gd name="T49" fmla="*/ 58 h 255"/>
                <a:gd name="T50" fmla="*/ 288 w 865"/>
                <a:gd name="T51" fmla="*/ 61 h 255"/>
                <a:gd name="T52" fmla="*/ 274 w 865"/>
                <a:gd name="T53" fmla="*/ 66 h 255"/>
                <a:gd name="T54" fmla="*/ 269 w 865"/>
                <a:gd name="T55" fmla="*/ 73 h 255"/>
                <a:gd name="T56" fmla="*/ 251 w 865"/>
                <a:gd name="T57" fmla="*/ 86 h 255"/>
                <a:gd name="T58" fmla="*/ 236 w 865"/>
                <a:gd name="T59" fmla="*/ 98 h 255"/>
                <a:gd name="T60" fmla="*/ 215 w 865"/>
                <a:gd name="T61" fmla="*/ 112 h 255"/>
                <a:gd name="T62" fmla="*/ 194 w 865"/>
                <a:gd name="T63" fmla="*/ 126 h 255"/>
                <a:gd name="T64" fmla="*/ 169 w 865"/>
                <a:gd name="T65" fmla="*/ 141 h 255"/>
                <a:gd name="T66" fmla="*/ 145 w 865"/>
                <a:gd name="T67" fmla="*/ 159 h 255"/>
                <a:gd name="T68" fmla="*/ 121 w 865"/>
                <a:gd name="T69" fmla="*/ 176 h 255"/>
                <a:gd name="T70" fmla="*/ 94 w 865"/>
                <a:gd name="T71" fmla="*/ 190 h 255"/>
                <a:gd name="T72" fmla="*/ 72 w 865"/>
                <a:gd name="T73" fmla="*/ 206 h 255"/>
                <a:gd name="T74" fmla="*/ 49 w 865"/>
                <a:gd name="T75" fmla="*/ 220 h 255"/>
                <a:gd name="T76" fmla="*/ 30 w 865"/>
                <a:gd name="T77" fmla="*/ 232 h 255"/>
                <a:gd name="T78" fmla="*/ 16 w 865"/>
                <a:gd name="T79" fmla="*/ 241 h 255"/>
                <a:gd name="T80" fmla="*/ 2 w 865"/>
                <a:gd name="T81" fmla="*/ 2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255">
                  <a:moveTo>
                    <a:pt x="0" y="255"/>
                  </a:moveTo>
                  <a:lnTo>
                    <a:pt x="267" y="0"/>
                  </a:lnTo>
                  <a:lnTo>
                    <a:pt x="865" y="19"/>
                  </a:lnTo>
                  <a:lnTo>
                    <a:pt x="861" y="19"/>
                  </a:lnTo>
                  <a:lnTo>
                    <a:pt x="856" y="19"/>
                  </a:lnTo>
                  <a:lnTo>
                    <a:pt x="847" y="19"/>
                  </a:lnTo>
                  <a:lnTo>
                    <a:pt x="839" y="19"/>
                  </a:lnTo>
                  <a:lnTo>
                    <a:pt x="825" y="19"/>
                  </a:lnTo>
                  <a:lnTo>
                    <a:pt x="809" y="21"/>
                  </a:lnTo>
                  <a:lnTo>
                    <a:pt x="800" y="21"/>
                  </a:lnTo>
                  <a:lnTo>
                    <a:pt x="792" y="21"/>
                  </a:lnTo>
                  <a:lnTo>
                    <a:pt x="781" y="21"/>
                  </a:lnTo>
                  <a:lnTo>
                    <a:pt x="772" y="23"/>
                  </a:lnTo>
                  <a:lnTo>
                    <a:pt x="760" y="23"/>
                  </a:lnTo>
                  <a:lnTo>
                    <a:pt x="750" y="23"/>
                  </a:lnTo>
                  <a:lnTo>
                    <a:pt x="738" y="23"/>
                  </a:lnTo>
                  <a:lnTo>
                    <a:pt x="727" y="25"/>
                  </a:lnTo>
                  <a:lnTo>
                    <a:pt x="715" y="25"/>
                  </a:lnTo>
                  <a:lnTo>
                    <a:pt x="703" y="26"/>
                  </a:lnTo>
                  <a:lnTo>
                    <a:pt x="691" y="26"/>
                  </a:lnTo>
                  <a:lnTo>
                    <a:pt x="678" y="28"/>
                  </a:lnTo>
                  <a:lnTo>
                    <a:pt x="664" y="28"/>
                  </a:lnTo>
                  <a:lnTo>
                    <a:pt x="652" y="30"/>
                  </a:lnTo>
                  <a:lnTo>
                    <a:pt x="638" y="30"/>
                  </a:lnTo>
                  <a:lnTo>
                    <a:pt x="626" y="31"/>
                  </a:lnTo>
                  <a:lnTo>
                    <a:pt x="612" y="31"/>
                  </a:lnTo>
                  <a:lnTo>
                    <a:pt x="598" y="33"/>
                  </a:lnTo>
                  <a:lnTo>
                    <a:pt x="584" y="35"/>
                  </a:lnTo>
                  <a:lnTo>
                    <a:pt x="572" y="37"/>
                  </a:lnTo>
                  <a:lnTo>
                    <a:pt x="556" y="37"/>
                  </a:lnTo>
                  <a:lnTo>
                    <a:pt x="542" y="37"/>
                  </a:lnTo>
                  <a:lnTo>
                    <a:pt x="528" y="38"/>
                  </a:lnTo>
                  <a:lnTo>
                    <a:pt x="514" y="40"/>
                  </a:lnTo>
                  <a:lnTo>
                    <a:pt x="501" y="40"/>
                  </a:lnTo>
                  <a:lnTo>
                    <a:pt x="488" y="40"/>
                  </a:lnTo>
                  <a:lnTo>
                    <a:pt x="474" y="42"/>
                  </a:lnTo>
                  <a:lnTo>
                    <a:pt x="462" y="44"/>
                  </a:lnTo>
                  <a:lnTo>
                    <a:pt x="448" y="44"/>
                  </a:lnTo>
                  <a:lnTo>
                    <a:pt x="436" y="45"/>
                  </a:lnTo>
                  <a:lnTo>
                    <a:pt x="422" y="45"/>
                  </a:lnTo>
                  <a:lnTo>
                    <a:pt x="412" y="47"/>
                  </a:lnTo>
                  <a:lnTo>
                    <a:pt x="399" y="47"/>
                  </a:lnTo>
                  <a:lnTo>
                    <a:pt x="389" y="49"/>
                  </a:lnTo>
                  <a:lnTo>
                    <a:pt x="379" y="51"/>
                  </a:lnTo>
                  <a:lnTo>
                    <a:pt x="368" y="52"/>
                  </a:lnTo>
                  <a:lnTo>
                    <a:pt x="358" y="52"/>
                  </a:lnTo>
                  <a:lnTo>
                    <a:pt x="347" y="52"/>
                  </a:lnTo>
                  <a:lnTo>
                    <a:pt x="337" y="54"/>
                  </a:lnTo>
                  <a:lnTo>
                    <a:pt x="328" y="56"/>
                  </a:lnTo>
                  <a:lnTo>
                    <a:pt x="312" y="58"/>
                  </a:lnTo>
                  <a:lnTo>
                    <a:pt x="300" y="61"/>
                  </a:lnTo>
                  <a:lnTo>
                    <a:pt x="288" y="61"/>
                  </a:lnTo>
                  <a:lnTo>
                    <a:pt x="281" y="65"/>
                  </a:lnTo>
                  <a:lnTo>
                    <a:pt x="274" y="66"/>
                  </a:lnTo>
                  <a:lnTo>
                    <a:pt x="274" y="70"/>
                  </a:lnTo>
                  <a:lnTo>
                    <a:pt x="269" y="73"/>
                  </a:lnTo>
                  <a:lnTo>
                    <a:pt x="258" y="82"/>
                  </a:lnTo>
                  <a:lnTo>
                    <a:pt x="251" y="86"/>
                  </a:lnTo>
                  <a:lnTo>
                    <a:pt x="244" y="91"/>
                  </a:lnTo>
                  <a:lnTo>
                    <a:pt x="236" y="98"/>
                  </a:lnTo>
                  <a:lnTo>
                    <a:pt x="227" y="106"/>
                  </a:lnTo>
                  <a:lnTo>
                    <a:pt x="215" y="112"/>
                  </a:lnTo>
                  <a:lnTo>
                    <a:pt x="204" y="119"/>
                  </a:lnTo>
                  <a:lnTo>
                    <a:pt x="194" y="126"/>
                  </a:lnTo>
                  <a:lnTo>
                    <a:pt x="183" y="134"/>
                  </a:lnTo>
                  <a:lnTo>
                    <a:pt x="169" y="141"/>
                  </a:lnTo>
                  <a:lnTo>
                    <a:pt x="159" y="152"/>
                  </a:lnTo>
                  <a:lnTo>
                    <a:pt x="145" y="159"/>
                  </a:lnTo>
                  <a:lnTo>
                    <a:pt x="134" y="169"/>
                  </a:lnTo>
                  <a:lnTo>
                    <a:pt x="121" y="176"/>
                  </a:lnTo>
                  <a:lnTo>
                    <a:pt x="108" y="183"/>
                  </a:lnTo>
                  <a:lnTo>
                    <a:pt x="94" y="190"/>
                  </a:lnTo>
                  <a:lnTo>
                    <a:pt x="84" y="199"/>
                  </a:lnTo>
                  <a:lnTo>
                    <a:pt x="72" y="206"/>
                  </a:lnTo>
                  <a:lnTo>
                    <a:pt x="60" y="213"/>
                  </a:lnTo>
                  <a:lnTo>
                    <a:pt x="49" y="220"/>
                  </a:lnTo>
                  <a:lnTo>
                    <a:pt x="40" y="227"/>
                  </a:lnTo>
                  <a:lnTo>
                    <a:pt x="30" y="232"/>
                  </a:lnTo>
                  <a:lnTo>
                    <a:pt x="23" y="237"/>
                  </a:lnTo>
                  <a:lnTo>
                    <a:pt x="16" y="241"/>
                  </a:lnTo>
                  <a:lnTo>
                    <a:pt x="11" y="246"/>
                  </a:lnTo>
                  <a:lnTo>
                    <a:pt x="2" y="251"/>
                  </a:lnTo>
                  <a:lnTo>
                    <a:pt x="0" y="255"/>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8" name="Freeform 1244"/>
            <p:cNvSpPr>
              <a:spLocks/>
            </p:cNvSpPr>
            <p:nvPr/>
          </p:nvSpPr>
          <p:spPr bwMode="auto">
            <a:xfrm>
              <a:off x="8122" y="1595"/>
              <a:ext cx="178" cy="382"/>
            </a:xfrm>
            <a:custGeom>
              <a:avLst/>
              <a:gdLst>
                <a:gd name="T0" fmla="*/ 329 w 355"/>
                <a:gd name="T1" fmla="*/ 3 h 765"/>
                <a:gd name="T2" fmla="*/ 327 w 355"/>
                <a:gd name="T3" fmla="*/ 33 h 765"/>
                <a:gd name="T4" fmla="*/ 329 w 355"/>
                <a:gd name="T5" fmla="*/ 66 h 765"/>
                <a:gd name="T6" fmla="*/ 329 w 355"/>
                <a:gd name="T7" fmla="*/ 96 h 765"/>
                <a:gd name="T8" fmla="*/ 329 w 355"/>
                <a:gd name="T9" fmla="*/ 125 h 765"/>
                <a:gd name="T10" fmla="*/ 326 w 355"/>
                <a:gd name="T11" fmla="*/ 155 h 765"/>
                <a:gd name="T12" fmla="*/ 315 w 355"/>
                <a:gd name="T13" fmla="*/ 197 h 765"/>
                <a:gd name="T14" fmla="*/ 289 w 355"/>
                <a:gd name="T15" fmla="*/ 223 h 765"/>
                <a:gd name="T16" fmla="*/ 263 w 355"/>
                <a:gd name="T17" fmla="*/ 247 h 765"/>
                <a:gd name="T18" fmla="*/ 226 w 355"/>
                <a:gd name="T19" fmla="*/ 286 h 765"/>
                <a:gd name="T20" fmla="*/ 200 w 355"/>
                <a:gd name="T21" fmla="*/ 317 h 765"/>
                <a:gd name="T22" fmla="*/ 178 w 355"/>
                <a:gd name="T23" fmla="*/ 343 h 765"/>
                <a:gd name="T24" fmla="*/ 158 w 355"/>
                <a:gd name="T25" fmla="*/ 373 h 765"/>
                <a:gd name="T26" fmla="*/ 136 w 355"/>
                <a:gd name="T27" fmla="*/ 402 h 765"/>
                <a:gd name="T28" fmla="*/ 117 w 355"/>
                <a:gd name="T29" fmla="*/ 434 h 765"/>
                <a:gd name="T30" fmla="*/ 96 w 355"/>
                <a:gd name="T31" fmla="*/ 463 h 765"/>
                <a:gd name="T32" fmla="*/ 76 w 355"/>
                <a:gd name="T33" fmla="*/ 495 h 765"/>
                <a:gd name="T34" fmla="*/ 57 w 355"/>
                <a:gd name="T35" fmla="*/ 526 h 765"/>
                <a:gd name="T36" fmla="*/ 42 w 355"/>
                <a:gd name="T37" fmla="*/ 556 h 765"/>
                <a:gd name="T38" fmla="*/ 26 w 355"/>
                <a:gd name="T39" fmla="*/ 585 h 765"/>
                <a:gd name="T40" fmla="*/ 17 w 355"/>
                <a:gd name="T41" fmla="*/ 615 h 765"/>
                <a:gd name="T42" fmla="*/ 0 w 355"/>
                <a:gd name="T43" fmla="*/ 665 h 765"/>
                <a:gd name="T44" fmla="*/ 2 w 355"/>
                <a:gd name="T45" fmla="*/ 707 h 765"/>
                <a:gd name="T46" fmla="*/ 26 w 355"/>
                <a:gd name="T47" fmla="*/ 740 h 765"/>
                <a:gd name="T48" fmla="*/ 63 w 355"/>
                <a:gd name="T49" fmla="*/ 758 h 765"/>
                <a:gd name="T50" fmla="*/ 97 w 355"/>
                <a:gd name="T51" fmla="*/ 765 h 765"/>
                <a:gd name="T52" fmla="*/ 134 w 355"/>
                <a:gd name="T53" fmla="*/ 765 h 765"/>
                <a:gd name="T54" fmla="*/ 171 w 355"/>
                <a:gd name="T55" fmla="*/ 761 h 765"/>
                <a:gd name="T56" fmla="*/ 205 w 355"/>
                <a:gd name="T57" fmla="*/ 754 h 765"/>
                <a:gd name="T58" fmla="*/ 239 w 355"/>
                <a:gd name="T59" fmla="*/ 746 h 765"/>
                <a:gd name="T60" fmla="*/ 268 w 355"/>
                <a:gd name="T61" fmla="*/ 739 h 765"/>
                <a:gd name="T62" fmla="*/ 301 w 355"/>
                <a:gd name="T63" fmla="*/ 728 h 765"/>
                <a:gd name="T64" fmla="*/ 291 w 355"/>
                <a:gd name="T65" fmla="*/ 728 h 765"/>
                <a:gd name="T66" fmla="*/ 265 w 355"/>
                <a:gd name="T67" fmla="*/ 728 h 765"/>
                <a:gd name="T68" fmla="*/ 233 w 355"/>
                <a:gd name="T69" fmla="*/ 730 h 765"/>
                <a:gd name="T70" fmla="*/ 195 w 355"/>
                <a:gd name="T71" fmla="*/ 728 h 765"/>
                <a:gd name="T72" fmla="*/ 160 w 355"/>
                <a:gd name="T73" fmla="*/ 728 h 765"/>
                <a:gd name="T74" fmla="*/ 124 w 355"/>
                <a:gd name="T75" fmla="*/ 718 h 765"/>
                <a:gd name="T76" fmla="*/ 94 w 355"/>
                <a:gd name="T77" fmla="*/ 707 h 765"/>
                <a:gd name="T78" fmla="*/ 69 w 355"/>
                <a:gd name="T79" fmla="*/ 681 h 765"/>
                <a:gd name="T80" fmla="*/ 71 w 355"/>
                <a:gd name="T81" fmla="*/ 645 h 765"/>
                <a:gd name="T82" fmla="*/ 94 w 355"/>
                <a:gd name="T83" fmla="*/ 604 h 765"/>
                <a:gd name="T84" fmla="*/ 125 w 355"/>
                <a:gd name="T85" fmla="*/ 561 h 765"/>
                <a:gd name="T86" fmla="*/ 157 w 355"/>
                <a:gd name="T87" fmla="*/ 516 h 765"/>
                <a:gd name="T88" fmla="*/ 190 w 355"/>
                <a:gd name="T89" fmla="*/ 470 h 765"/>
                <a:gd name="T90" fmla="*/ 223 w 355"/>
                <a:gd name="T91" fmla="*/ 423 h 765"/>
                <a:gd name="T92" fmla="*/ 256 w 355"/>
                <a:gd name="T93" fmla="*/ 383 h 765"/>
                <a:gd name="T94" fmla="*/ 284 w 355"/>
                <a:gd name="T95" fmla="*/ 343 h 765"/>
                <a:gd name="T96" fmla="*/ 310 w 355"/>
                <a:gd name="T97" fmla="*/ 310 h 765"/>
                <a:gd name="T98" fmla="*/ 331 w 355"/>
                <a:gd name="T99" fmla="*/ 282 h 765"/>
                <a:gd name="T100" fmla="*/ 347 w 355"/>
                <a:gd name="T101" fmla="*/ 266 h 765"/>
                <a:gd name="T102" fmla="*/ 354 w 355"/>
                <a:gd name="T103" fmla="*/ 254 h 765"/>
                <a:gd name="T104" fmla="*/ 354 w 355"/>
                <a:gd name="T105" fmla="*/ 221 h 765"/>
                <a:gd name="T106" fmla="*/ 354 w 355"/>
                <a:gd name="T107" fmla="*/ 191 h 765"/>
                <a:gd name="T108" fmla="*/ 354 w 355"/>
                <a:gd name="T109" fmla="*/ 160 h 765"/>
                <a:gd name="T110" fmla="*/ 352 w 355"/>
                <a:gd name="T111" fmla="*/ 127 h 765"/>
                <a:gd name="T112" fmla="*/ 350 w 355"/>
                <a:gd name="T113" fmla="*/ 94 h 765"/>
                <a:gd name="T114" fmla="*/ 348 w 355"/>
                <a:gd name="T115" fmla="*/ 61 h 765"/>
                <a:gd name="T116" fmla="*/ 341 w 355"/>
                <a:gd name="T117" fmla="*/ 1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765">
                  <a:moveTo>
                    <a:pt x="336" y="3"/>
                  </a:moveTo>
                  <a:lnTo>
                    <a:pt x="331" y="0"/>
                  </a:lnTo>
                  <a:lnTo>
                    <a:pt x="329" y="3"/>
                  </a:lnTo>
                  <a:lnTo>
                    <a:pt x="327" y="8"/>
                  </a:lnTo>
                  <a:lnTo>
                    <a:pt x="327" y="21"/>
                  </a:lnTo>
                  <a:lnTo>
                    <a:pt x="327" y="33"/>
                  </a:lnTo>
                  <a:lnTo>
                    <a:pt x="329" y="49"/>
                  </a:lnTo>
                  <a:lnTo>
                    <a:pt x="329" y="57"/>
                  </a:lnTo>
                  <a:lnTo>
                    <a:pt x="329" y="66"/>
                  </a:lnTo>
                  <a:lnTo>
                    <a:pt x="329" y="76"/>
                  </a:lnTo>
                  <a:lnTo>
                    <a:pt x="331" y="87"/>
                  </a:lnTo>
                  <a:lnTo>
                    <a:pt x="329" y="96"/>
                  </a:lnTo>
                  <a:lnTo>
                    <a:pt x="329" y="106"/>
                  </a:lnTo>
                  <a:lnTo>
                    <a:pt x="329" y="115"/>
                  </a:lnTo>
                  <a:lnTo>
                    <a:pt x="329" y="125"/>
                  </a:lnTo>
                  <a:lnTo>
                    <a:pt x="327" y="134"/>
                  </a:lnTo>
                  <a:lnTo>
                    <a:pt x="327" y="144"/>
                  </a:lnTo>
                  <a:lnTo>
                    <a:pt x="326" y="155"/>
                  </a:lnTo>
                  <a:lnTo>
                    <a:pt x="326" y="165"/>
                  </a:lnTo>
                  <a:lnTo>
                    <a:pt x="320" y="181"/>
                  </a:lnTo>
                  <a:lnTo>
                    <a:pt x="315" y="197"/>
                  </a:lnTo>
                  <a:lnTo>
                    <a:pt x="307" y="209"/>
                  </a:lnTo>
                  <a:lnTo>
                    <a:pt x="298" y="219"/>
                  </a:lnTo>
                  <a:lnTo>
                    <a:pt x="289" y="223"/>
                  </a:lnTo>
                  <a:lnTo>
                    <a:pt x="282" y="228"/>
                  </a:lnTo>
                  <a:lnTo>
                    <a:pt x="272" y="237"/>
                  </a:lnTo>
                  <a:lnTo>
                    <a:pt x="263" y="247"/>
                  </a:lnTo>
                  <a:lnTo>
                    <a:pt x="251" y="258"/>
                  </a:lnTo>
                  <a:lnTo>
                    <a:pt x="239" y="272"/>
                  </a:lnTo>
                  <a:lnTo>
                    <a:pt x="226" y="286"/>
                  </a:lnTo>
                  <a:lnTo>
                    <a:pt x="214" y="301"/>
                  </a:lnTo>
                  <a:lnTo>
                    <a:pt x="205" y="308"/>
                  </a:lnTo>
                  <a:lnTo>
                    <a:pt x="200" y="317"/>
                  </a:lnTo>
                  <a:lnTo>
                    <a:pt x="191" y="324"/>
                  </a:lnTo>
                  <a:lnTo>
                    <a:pt x="186" y="334"/>
                  </a:lnTo>
                  <a:lnTo>
                    <a:pt x="178" y="343"/>
                  </a:lnTo>
                  <a:lnTo>
                    <a:pt x="172" y="352"/>
                  </a:lnTo>
                  <a:lnTo>
                    <a:pt x="164" y="362"/>
                  </a:lnTo>
                  <a:lnTo>
                    <a:pt x="158" y="373"/>
                  </a:lnTo>
                  <a:lnTo>
                    <a:pt x="150" y="381"/>
                  </a:lnTo>
                  <a:lnTo>
                    <a:pt x="143" y="392"/>
                  </a:lnTo>
                  <a:lnTo>
                    <a:pt x="136" y="402"/>
                  </a:lnTo>
                  <a:lnTo>
                    <a:pt x="130" y="413"/>
                  </a:lnTo>
                  <a:lnTo>
                    <a:pt x="124" y="423"/>
                  </a:lnTo>
                  <a:lnTo>
                    <a:pt x="117" y="434"/>
                  </a:lnTo>
                  <a:lnTo>
                    <a:pt x="110" y="444"/>
                  </a:lnTo>
                  <a:lnTo>
                    <a:pt x="104" y="455"/>
                  </a:lnTo>
                  <a:lnTo>
                    <a:pt x="96" y="463"/>
                  </a:lnTo>
                  <a:lnTo>
                    <a:pt x="89" y="474"/>
                  </a:lnTo>
                  <a:lnTo>
                    <a:pt x="82" y="484"/>
                  </a:lnTo>
                  <a:lnTo>
                    <a:pt x="76" y="495"/>
                  </a:lnTo>
                  <a:lnTo>
                    <a:pt x="69" y="505"/>
                  </a:lnTo>
                  <a:lnTo>
                    <a:pt x="63" y="516"/>
                  </a:lnTo>
                  <a:lnTo>
                    <a:pt x="57" y="526"/>
                  </a:lnTo>
                  <a:lnTo>
                    <a:pt x="52" y="536"/>
                  </a:lnTo>
                  <a:lnTo>
                    <a:pt x="47" y="545"/>
                  </a:lnTo>
                  <a:lnTo>
                    <a:pt x="42" y="556"/>
                  </a:lnTo>
                  <a:lnTo>
                    <a:pt x="36" y="566"/>
                  </a:lnTo>
                  <a:lnTo>
                    <a:pt x="31" y="577"/>
                  </a:lnTo>
                  <a:lnTo>
                    <a:pt x="26" y="585"/>
                  </a:lnTo>
                  <a:lnTo>
                    <a:pt x="22" y="596"/>
                  </a:lnTo>
                  <a:lnTo>
                    <a:pt x="19" y="604"/>
                  </a:lnTo>
                  <a:lnTo>
                    <a:pt x="17" y="615"/>
                  </a:lnTo>
                  <a:lnTo>
                    <a:pt x="8" y="632"/>
                  </a:lnTo>
                  <a:lnTo>
                    <a:pt x="5" y="650"/>
                  </a:lnTo>
                  <a:lnTo>
                    <a:pt x="0" y="665"/>
                  </a:lnTo>
                  <a:lnTo>
                    <a:pt x="0" y="681"/>
                  </a:lnTo>
                  <a:lnTo>
                    <a:pt x="0" y="693"/>
                  </a:lnTo>
                  <a:lnTo>
                    <a:pt x="2" y="707"/>
                  </a:lnTo>
                  <a:lnTo>
                    <a:pt x="5" y="718"/>
                  </a:lnTo>
                  <a:lnTo>
                    <a:pt x="12" y="728"/>
                  </a:lnTo>
                  <a:lnTo>
                    <a:pt x="26" y="740"/>
                  </a:lnTo>
                  <a:lnTo>
                    <a:pt x="43" y="751"/>
                  </a:lnTo>
                  <a:lnTo>
                    <a:pt x="52" y="754"/>
                  </a:lnTo>
                  <a:lnTo>
                    <a:pt x="63" y="758"/>
                  </a:lnTo>
                  <a:lnTo>
                    <a:pt x="75" y="761"/>
                  </a:lnTo>
                  <a:lnTo>
                    <a:pt x="87" y="765"/>
                  </a:lnTo>
                  <a:lnTo>
                    <a:pt x="97" y="765"/>
                  </a:lnTo>
                  <a:lnTo>
                    <a:pt x="108" y="765"/>
                  </a:lnTo>
                  <a:lnTo>
                    <a:pt x="120" y="765"/>
                  </a:lnTo>
                  <a:lnTo>
                    <a:pt x="134" y="765"/>
                  </a:lnTo>
                  <a:lnTo>
                    <a:pt x="144" y="763"/>
                  </a:lnTo>
                  <a:lnTo>
                    <a:pt x="158" y="763"/>
                  </a:lnTo>
                  <a:lnTo>
                    <a:pt x="171" y="761"/>
                  </a:lnTo>
                  <a:lnTo>
                    <a:pt x="185" y="761"/>
                  </a:lnTo>
                  <a:lnTo>
                    <a:pt x="195" y="758"/>
                  </a:lnTo>
                  <a:lnTo>
                    <a:pt x="205" y="754"/>
                  </a:lnTo>
                  <a:lnTo>
                    <a:pt x="216" y="751"/>
                  </a:lnTo>
                  <a:lnTo>
                    <a:pt x="228" y="749"/>
                  </a:lnTo>
                  <a:lnTo>
                    <a:pt x="239" y="746"/>
                  </a:lnTo>
                  <a:lnTo>
                    <a:pt x="249" y="744"/>
                  </a:lnTo>
                  <a:lnTo>
                    <a:pt x="258" y="740"/>
                  </a:lnTo>
                  <a:lnTo>
                    <a:pt x="268" y="739"/>
                  </a:lnTo>
                  <a:lnTo>
                    <a:pt x="282" y="733"/>
                  </a:lnTo>
                  <a:lnTo>
                    <a:pt x="294" y="730"/>
                  </a:lnTo>
                  <a:lnTo>
                    <a:pt x="301" y="728"/>
                  </a:lnTo>
                  <a:lnTo>
                    <a:pt x="305" y="728"/>
                  </a:lnTo>
                  <a:lnTo>
                    <a:pt x="300" y="728"/>
                  </a:lnTo>
                  <a:lnTo>
                    <a:pt x="291" y="728"/>
                  </a:lnTo>
                  <a:lnTo>
                    <a:pt x="282" y="728"/>
                  </a:lnTo>
                  <a:lnTo>
                    <a:pt x="275" y="728"/>
                  </a:lnTo>
                  <a:lnTo>
                    <a:pt x="265" y="728"/>
                  </a:lnTo>
                  <a:lnTo>
                    <a:pt x="256" y="730"/>
                  </a:lnTo>
                  <a:lnTo>
                    <a:pt x="244" y="730"/>
                  </a:lnTo>
                  <a:lnTo>
                    <a:pt x="233" y="730"/>
                  </a:lnTo>
                  <a:lnTo>
                    <a:pt x="221" y="730"/>
                  </a:lnTo>
                  <a:lnTo>
                    <a:pt x="209" y="730"/>
                  </a:lnTo>
                  <a:lnTo>
                    <a:pt x="195" y="728"/>
                  </a:lnTo>
                  <a:lnTo>
                    <a:pt x="185" y="728"/>
                  </a:lnTo>
                  <a:lnTo>
                    <a:pt x="171" y="728"/>
                  </a:lnTo>
                  <a:lnTo>
                    <a:pt x="160" y="728"/>
                  </a:lnTo>
                  <a:lnTo>
                    <a:pt x="146" y="725"/>
                  </a:lnTo>
                  <a:lnTo>
                    <a:pt x="134" y="721"/>
                  </a:lnTo>
                  <a:lnTo>
                    <a:pt x="124" y="718"/>
                  </a:lnTo>
                  <a:lnTo>
                    <a:pt x="113" y="716"/>
                  </a:lnTo>
                  <a:lnTo>
                    <a:pt x="103" y="711"/>
                  </a:lnTo>
                  <a:lnTo>
                    <a:pt x="94" y="707"/>
                  </a:lnTo>
                  <a:lnTo>
                    <a:pt x="85" y="702"/>
                  </a:lnTo>
                  <a:lnTo>
                    <a:pt x="80" y="697"/>
                  </a:lnTo>
                  <a:lnTo>
                    <a:pt x="69" y="681"/>
                  </a:lnTo>
                  <a:lnTo>
                    <a:pt x="68" y="665"/>
                  </a:lnTo>
                  <a:lnTo>
                    <a:pt x="68" y="655"/>
                  </a:lnTo>
                  <a:lnTo>
                    <a:pt x="71" y="645"/>
                  </a:lnTo>
                  <a:lnTo>
                    <a:pt x="76" y="632"/>
                  </a:lnTo>
                  <a:lnTo>
                    <a:pt x="87" y="620"/>
                  </a:lnTo>
                  <a:lnTo>
                    <a:pt x="94" y="604"/>
                  </a:lnTo>
                  <a:lnTo>
                    <a:pt x="104" y="590"/>
                  </a:lnTo>
                  <a:lnTo>
                    <a:pt x="115" y="575"/>
                  </a:lnTo>
                  <a:lnTo>
                    <a:pt x="125" y="561"/>
                  </a:lnTo>
                  <a:lnTo>
                    <a:pt x="136" y="545"/>
                  </a:lnTo>
                  <a:lnTo>
                    <a:pt x="146" y="531"/>
                  </a:lnTo>
                  <a:lnTo>
                    <a:pt x="157" y="516"/>
                  </a:lnTo>
                  <a:lnTo>
                    <a:pt x="169" y="502"/>
                  </a:lnTo>
                  <a:lnTo>
                    <a:pt x="179" y="486"/>
                  </a:lnTo>
                  <a:lnTo>
                    <a:pt x="190" y="470"/>
                  </a:lnTo>
                  <a:lnTo>
                    <a:pt x="200" y="455"/>
                  </a:lnTo>
                  <a:lnTo>
                    <a:pt x="212" y="439"/>
                  </a:lnTo>
                  <a:lnTo>
                    <a:pt x="223" y="423"/>
                  </a:lnTo>
                  <a:lnTo>
                    <a:pt x="233" y="409"/>
                  </a:lnTo>
                  <a:lnTo>
                    <a:pt x="244" y="395"/>
                  </a:lnTo>
                  <a:lnTo>
                    <a:pt x="256" y="383"/>
                  </a:lnTo>
                  <a:lnTo>
                    <a:pt x="265" y="367"/>
                  </a:lnTo>
                  <a:lnTo>
                    <a:pt x="275" y="355"/>
                  </a:lnTo>
                  <a:lnTo>
                    <a:pt x="284" y="343"/>
                  </a:lnTo>
                  <a:lnTo>
                    <a:pt x="294" y="333"/>
                  </a:lnTo>
                  <a:lnTo>
                    <a:pt x="301" y="320"/>
                  </a:lnTo>
                  <a:lnTo>
                    <a:pt x="310" y="310"/>
                  </a:lnTo>
                  <a:lnTo>
                    <a:pt x="317" y="299"/>
                  </a:lnTo>
                  <a:lnTo>
                    <a:pt x="326" y="292"/>
                  </a:lnTo>
                  <a:lnTo>
                    <a:pt x="331" y="282"/>
                  </a:lnTo>
                  <a:lnTo>
                    <a:pt x="336" y="277"/>
                  </a:lnTo>
                  <a:lnTo>
                    <a:pt x="341" y="270"/>
                  </a:lnTo>
                  <a:lnTo>
                    <a:pt x="347" y="266"/>
                  </a:lnTo>
                  <a:lnTo>
                    <a:pt x="352" y="259"/>
                  </a:lnTo>
                  <a:lnTo>
                    <a:pt x="355" y="258"/>
                  </a:lnTo>
                  <a:lnTo>
                    <a:pt x="354" y="254"/>
                  </a:lnTo>
                  <a:lnTo>
                    <a:pt x="354" y="247"/>
                  </a:lnTo>
                  <a:lnTo>
                    <a:pt x="354" y="235"/>
                  </a:lnTo>
                  <a:lnTo>
                    <a:pt x="354" y="221"/>
                  </a:lnTo>
                  <a:lnTo>
                    <a:pt x="354" y="211"/>
                  </a:lnTo>
                  <a:lnTo>
                    <a:pt x="354" y="202"/>
                  </a:lnTo>
                  <a:lnTo>
                    <a:pt x="354" y="191"/>
                  </a:lnTo>
                  <a:lnTo>
                    <a:pt x="354" y="183"/>
                  </a:lnTo>
                  <a:lnTo>
                    <a:pt x="354" y="171"/>
                  </a:lnTo>
                  <a:lnTo>
                    <a:pt x="354" y="160"/>
                  </a:lnTo>
                  <a:lnTo>
                    <a:pt x="354" y="150"/>
                  </a:lnTo>
                  <a:lnTo>
                    <a:pt x="354" y="139"/>
                  </a:lnTo>
                  <a:lnTo>
                    <a:pt x="352" y="127"/>
                  </a:lnTo>
                  <a:lnTo>
                    <a:pt x="352" y="115"/>
                  </a:lnTo>
                  <a:lnTo>
                    <a:pt x="350" y="104"/>
                  </a:lnTo>
                  <a:lnTo>
                    <a:pt x="350" y="94"/>
                  </a:lnTo>
                  <a:lnTo>
                    <a:pt x="348" y="82"/>
                  </a:lnTo>
                  <a:lnTo>
                    <a:pt x="348" y="71"/>
                  </a:lnTo>
                  <a:lnTo>
                    <a:pt x="348" y="61"/>
                  </a:lnTo>
                  <a:lnTo>
                    <a:pt x="348" y="52"/>
                  </a:lnTo>
                  <a:lnTo>
                    <a:pt x="345" y="33"/>
                  </a:lnTo>
                  <a:lnTo>
                    <a:pt x="341" y="19"/>
                  </a:lnTo>
                  <a:lnTo>
                    <a:pt x="338" y="8"/>
                  </a:lnTo>
                  <a:lnTo>
                    <a:pt x="336" y="3"/>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9" name="Freeform 1245"/>
            <p:cNvSpPr>
              <a:spLocks/>
            </p:cNvSpPr>
            <p:nvPr/>
          </p:nvSpPr>
          <p:spPr bwMode="auto">
            <a:xfrm>
              <a:off x="8300" y="2051"/>
              <a:ext cx="251" cy="433"/>
            </a:xfrm>
            <a:custGeom>
              <a:avLst/>
              <a:gdLst>
                <a:gd name="T0" fmla="*/ 114 w 502"/>
                <a:gd name="T1" fmla="*/ 12 h 866"/>
                <a:gd name="T2" fmla="*/ 115 w 502"/>
                <a:gd name="T3" fmla="*/ 35 h 866"/>
                <a:gd name="T4" fmla="*/ 117 w 502"/>
                <a:gd name="T5" fmla="*/ 68 h 866"/>
                <a:gd name="T6" fmla="*/ 121 w 502"/>
                <a:gd name="T7" fmla="*/ 110 h 866"/>
                <a:gd name="T8" fmla="*/ 124 w 502"/>
                <a:gd name="T9" fmla="*/ 155 h 866"/>
                <a:gd name="T10" fmla="*/ 124 w 502"/>
                <a:gd name="T11" fmla="*/ 199 h 866"/>
                <a:gd name="T12" fmla="*/ 126 w 502"/>
                <a:gd name="T13" fmla="*/ 242 h 866"/>
                <a:gd name="T14" fmla="*/ 124 w 502"/>
                <a:gd name="T15" fmla="*/ 281 h 866"/>
                <a:gd name="T16" fmla="*/ 121 w 502"/>
                <a:gd name="T17" fmla="*/ 312 h 866"/>
                <a:gd name="T18" fmla="*/ 105 w 502"/>
                <a:gd name="T19" fmla="*/ 343 h 866"/>
                <a:gd name="T20" fmla="*/ 81 w 502"/>
                <a:gd name="T21" fmla="*/ 377 h 866"/>
                <a:gd name="T22" fmla="*/ 53 w 502"/>
                <a:gd name="T23" fmla="*/ 420 h 866"/>
                <a:gd name="T24" fmla="*/ 25 w 502"/>
                <a:gd name="T25" fmla="*/ 465 h 866"/>
                <a:gd name="T26" fmla="*/ 6 w 502"/>
                <a:gd name="T27" fmla="*/ 506 h 866"/>
                <a:gd name="T28" fmla="*/ 0 w 502"/>
                <a:gd name="T29" fmla="*/ 535 h 866"/>
                <a:gd name="T30" fmla="*/ 6 w 502"/>
                <a:gd name="T31" fmla="*/ 549 h 866"/>
                <a:gd name="T32" fmla="*/ 23 w 502"/>
                <a:gd name="T33" fmla="*/ 580 h 866"/>
                <a:gd name="T34" fmla="*/ 49 w 502"/>
                <a:gd name="T35" fmla="*/ 622 h 866"/>
                <a:gd name="T36" fmla="*/ 84 w 502"/>
                <a:gd name="T37" fmla="*/ 669 h 866"/>
                <a:gd name="T38" fmla="*/ 115 w 502"/>
                <a:gd name="T39" fmla="*/ 708 h 866"/>
                <a:gd name="T40" fmla="*/ 138 w 502"/>
                <a:gd name="T41" fmla="*/ 736 h 866"/>
                <a:gd name="T42" fmla="*/ 157 w 502"/>
                <a:gd name="T43" fmla="*/ 756 h 866"/>
                <a:gd name="T44" fmla="*/ 180 w 502"/>
                <a:gd name="T45" fmla="*/ 781 h 866"/>
                <a:gd name="T46" fmla="*/ 209 w 502"/>
                <a:gd name="T47" fmla="*/ 809 h 866"/>
                <a:gd name="T48" fmla="*/ 253 w 502"/>
                <a:gd name="T49" fmla="*/ 844 h 866"/>
                <a:gd name="T50" fmla="*/ 291 w 502"/>
                <a:gd name="T51" fmla="*/ 861 h 866"/>
                <a:gd name="T52" fmla="*/ 328 w 502"/>
                <a:gd name="T53" fmla="*/ 866 h 866"/>
                <a:gd name="T54" fmla="*/ 356 w 502"/>
                <a:gd name="T55" fmla="*/ 849 h 866"/>
                <a:gd name="T56" fmla="*/ 380 w 502"/>
                <a:gd name="T57" fmla="*/ 828 h 866"/>
                <a:gd name="T58" fmla="*/ 403 w 502"/>
                <a:gd name="T59" fmla="*/ 805 h 866"/>
                <a:gd name="T60" fmla="*/ 438 w 502"/>
                <a:gd name="T61" fmla="*/ 772 h 866"/>
                <a:gd name="T62" fmla="*/ 467 w 502"/>
                <a:gd name="T63" fmla="*/ 737 h 866"/>
                <a:gd name="T64" fmla="*/ 490 w 502"/>
                <a:gd name="T65" fmla="*/ 713 h 866"/>
                <a:gd name="T66" fmla="*/ 499 w 502"/>
                <a:gd name="T67" fmla="*/ 699 h 866"/>
                <a:gd name="T68" fmla="*/ 474 w 502"/>
                <a:gd name="T69" fmla="*/ 716 h 866"/>
                <a:gd name="T70" fmla="*/ 431 w 502"/>
                <a:gd name="T71" fmla="*/ 746 h 866"/>
                <a:gd name="T72" fmla="*/ 398 w 502"/>
                <a:gd name="T73" fmla="*/ 767 h 866"/>
                <a:gd name="T74" fmla="*/ 365 w 502"/>
                <a:gd name="T75" fmla="*/ 786 h 866"/>
                <a:gd name="T76" fmla="*/ 325 w 502"/>
                <a:gd name="T77" fmla="*/ 805 h 866"/>
                <a:gd name="T78" fmla="*/ 302 w 502"/>
                <a:gd name="T79" fmla="*/ 800 h 866"/>
                <a:gd name="T80" fmla="*/ 279 w 502"/>
                <a:gd name="T81" fmla="*/ 772 h 866"/>
                <a:gd name="T82" fmla="*/ 257 w 502"/>
                <a:gd name="T83" fmla="*/ 741 h 866"/>
                <a:gd name="T84" fmla="*/ 230 w 502"/>
                <a:gd name="T85" fmla="*/ 704 h 866"/>
                <a:gd name="T86" fmla="*/ 201 w 502"/>
                <a:gd name="T87" fmla="*/ 664 h 866"/>
                <a:gd name="T88" fmla="*/ 171 w 502"/>
                <a:gd name="T89" fmla="*/ 624 h 866"/>
                <a:gd name="T90" fmla="*/ 145 w 502"/>
                <a:gd name="T91" fmla="*/ 586 h 866"/>
                <a:gd name="T92" fmla="*/ 124 w 502"/>
                <a:gd name="T93" fmla="*/ 553 h 866"/>
                <a:gd name="T94" fmla="*/ 105 w 502"/>
                <a:gd name="T95" fmla="*/ 525 h 866"/>
                <a:gd name="T96" fmla="*/ 94 w 502"/>
                <a:gd name="T97" fmla="*/ 509 h 866"/>
                <a:gd name="T98" fmla="*/ 101 w 502"/>
                <a:gd name="T99" fmla="*/ 492 h 866"/>
                <a:gd name="T100" fmla="*/ 117 w 502"/>
                <a:gd name="T101" fmla="*/ 469 h 866"/>
                <a:gd name="T102" fmla="*/ 131 w 502"/>
                <a:gd name="T103" fmla="*/ 434 h 866"/>
                <a:gd name="T104" fmla="*/ 148 w 502"/>
                <a:gd name="T105" fmla="*/ 392 h 866"/>
                <a:gd name="T106" fmla="*/ 161 w 502"/>
                <a:gd name="T107" fmla="*/ 342 h 866"/>
                <a:gd name="T108" fmla="*/ 166 w 502"/>
                <a:gd name="T109" fmla="*/ 303 h 866"/>
                <a:gd name="T110" fmla="*/ 169 w 502"/>
                <a:gd name="T111" fmla="*/ 274 h 866"/>
                <a:gd name="T112" fmla="*/ 171 w 502"/>
                <a:gd name="T113" fmla="*/ 242 h 866"/>
                <a:gd name="T114" fmla="*/ 171 w 502"/>
                <a:gd name="T115" fmla="*/ 209 h 866"/>
                <a:gd name="T116" fmla="*/ 168 w 502"/>
                <a:gd name="T117" fmla="*/ 174 h 866"/>
                <a:gd name="T118" fmla="*/ 161 w 502"/>
                <a:gd name="T119" fmla="*/ 138 h 866"/>
                <a:gd name="T120" fmla="*/ 154 w 502"/>
                <a:gd name="T121" fmla="*/ 103 h 866"/>
                <a:gd name="T122" fmla="*/ 140 w 502"/>
                <a:gd name="T123" fmla="*/ 63 h 866"/>
                <a:gd name="T124" fmla="*/ 124 w 502"/>
                <a:gd name="T125" fmla="*/ 2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2" h="866">
                  <a:moveTo>
                    <a:pt x="114" y="0"/>
                  </a:moveTo>
                  <a:lnTo>
                    <a:pt x="114" y="2"/>
                  </a:lnTo>
                  <a:lnTo>
                    <a:pt x="114" y="12"/>
                  </a:lnTo>
                  <a:lnTo>
                    <a:pt x="114" y="18"/>
                  </a:lnTo>
                  <a:lnTo>
                    <a:pt x="115" y="26"/>
                  </a:lnTo>
                  <a:lnTo>
                    <a:pt x="115" y="35"/>
                  </a:lnTo>
                  <a:lnTo>
                    <a:pt x="117" y="47"/>
                  </a:lnTo>
                  <a:lnTo>
                    <a:pt x="117" y="58"/>
                  </a:lnTo>
                  <a:lnTo>
                    <a:pt x="117" y="68"/>
                  </a:lnTo>
                  <a:lnTo>
                    <a:pt x="119" y="80"/>
                  </a:lnTo>
                  <a:lnTo>
                    <a:pt x="121" y="96"/>
                  </a:lnTo>
                  <a:lnTo>
                    <a:pt x="121" y="110"/>
                  </a:lnTo>
                  <a:lnTo>
                    <a:pt x="121" y="124"/>
                  </a:lnTo>
                  <a:lnTo>
                    <a:pt x="122" y="140"/>
                  </a:lnTo>
                  <a:lnTo>
                    <a:pt x="124" y="155"/>
                  </a:lnTo>
                  <a:lnTo>
                    <a:pt x="124" y="169"/>
                  </a:lnTo>
                  <a:lnTo>
                    <a:pt x="124" y="185"/>
                  </a:lnTo>
                  <a:lnTo>
                    <a:pt x="124" y="199"/>
                  </a:lnTo>
                  <a:lnTo>
                    <a:pt x="126" y="214"/>
                  </a:lnTo>
                  <a:lnTo>
                    <a:pt x="126" y="228"/>
                  </a:lnTo>
                  <a:lnTo>
                    <a:pt x="126" y="242"/>
                  </a:lnTo>
                  <a:lnTo>
                    <a:pt x="126" y="256"/>
                  </a:lnTo>
                  <a:lnTo>
                    <a:pt x="126" y="270"/>
                  </a:lnTo>
                  <a:lnTo>
                    <a:pt x="124" y="281"/>
                  </a:lnTo>
                  <a:lnTo>
                    <a:pt x="122" y="293"/>
                  </a:lnTo>
                  <a:lnTo>
                    <a:pt x="121" y="302"/>
                  </a:lnTo>
                  <a:lnTo>
                    <a:pt x="121" y="312"/>
                  </a:lnTo>
                  <a:lnTo>
                    <a:pt x="117" y="328"/>
                  </a:lnTo>
                  <a:lnTo>
                    <a:pt x="114" y="338"/>
                  </a:lnTo>
                  <a:lnTo>
                    <a:pt x="105" y="343"/>
                  </a:lnTo>
                  <a:lnTo>
                    <a:pt x="98" y="352"/>
                  </a:lnTo>
                  <a:lnTo>
                    <a:pt x="89" y="363"/>
                  </a:lnTo>
                  <a:lnTo>
                    <a:pt x="81" y="377"/>
                  </a:lnTo>
                  <a:lnTo>
                    <a:pt x="70" y="389"/>
                  </a:lnTo>
                  <a:lnTo>
                    <a:pt x="61" y="404"/>
                  </a:lnTo>
                  <a:lnTo>
                    <a:pt x="53" y="420"/>
                  </a:lnTo>
                  <a:lnTo>
                    <a:pt x="44" y="436"/>
                  </a:lnTo>
                  <a:lnTo>
                    <a:pt x="33" y="450"/>
                  </a:lnTo>
                  <a:lnTo>
                    <a:pt x="25" y="465"/>
                  </a:lnTo>
                  <a:lnTo>
                    <a:pt x="18" y="479"/>
                  </a:lnTo>
                  <a:lnTo>
                    <a:pt x="13" y="495"/>
                  </a:lnTo>
                  <a:lnTo>
                    <a:pt x="6" y="506"/>
                  </a:lnTo>
                  <a:lnTo>
                    <a:pt x="2" y="518"/>
                  </a:lnTo>
                  <a:lnTo>
                    <a:pt x="0" y="526"/>
                  </a:lnTo>
                  <a:lnTo>
                    <a:pt x="0" y="535"/>
                  </a:lnTo>
                  <a:lnTo>
                    <a:pt x="0" y="537"/>
                  </a:lnTo>
                  <a:lnTo>
                    <a:pt x="2" y="544"/>
                  </a:lnTo>
                  <a:lnTo>
                    <a:pt x="6" y="549"/>
                  </a:lnTo>
                  <a:lnTo>
                    <a:pt x="11" y="560"/>
                  </a:lnTo>
                  <a:lnTo>
                    <a:pt x="16" y="570"/>
                  </a:lnTo>
                  <a:lnTo>
                    <a:pt x="23" y="580"/>
                  </a:lnTo>
                  <a:lnTo>
                    <a:pt x="30" y="593"/>
                  </a:lnTo>
                  <a:lnTo>
                    <a:pt x="40" y="608"/>
                  </a:lnTo>
                  <a:lnTo>
                    <a:pt x="49" y="622"/>
                  </a:lnTo>
                  <a:lnTo>
                    <a:pt x="60" y="638"/>
                  </a:lnTo>
                  <a:lnTo>
                    <a:pt x="70" y="654"/>
                  </a:lnTo>
                  <a:lnTo>
                    <a:pt x="84" y="669"/>
                  </a:lnTo>
                  <a:lnTo>
                    <a:pt x="94" y="685"/>
                  </a:lnTo>
                  <a:lnTo>
                    <a:pt x="108" y="701"/>
                  </a:lnTo>
                  <a:lnTo>
                    <a:pt x="115" y="708"/>
                  </a:lnTo>
                  <a:lnTo>
                    <a:pt x="122" y="718"/>
                  </a:lnTo>
                  <a:lnTo>
                    <a:pt x="129" y="725"/>
                  </a:lnTo>
                  <a:lnTo>
                    <a:pt x="138" y="736"/>
                  </a:lnTo>
                  <a:lnTo>
                    <a:pt x="143" y="743"/>
                  </a:lnTo>
                  <a:lnTo>
                    <a:pt x="152" y="749"/>
                  </a:lnTo>
                  <a:lnTo>
                    <a:pt x="157" y="756"/>
                  </a:lnTo>
                  <a:lnTo>
                    <a:pt x="166" y="765"/>
                  </a:lnTo>
                  <a:lnTo>
                    <a:pt x="173" y="772"/>
                  </a:lnTo>
                  <a:lnTo>
                    <a:pt x="180" y="781"/>
                  </a:lnTo>
                  <a:lnTo>
                    <a:pt x="187" y="788"/>
                  </a:lnTo>
                  <a:lnTo>
                    <a:pt x="196" y="797"/>
                  </a:lnTo>
                  <a:lnTo>
                    <a:pt x="209" y="809"/>
                  </a:lnTo>
                  <a:lnTo>
                    <a:pt x="223" y="821"/>
                  </a:lnTo>
                  <a:lnTo>
                    <a:pt x="237" y="831"/>
                  </a:lnTo>
                  <a:lnTo>
                    <a:pt x="253" y="844"/>
                  </a:lnTo>
                  <a:lnTo>
                    <a:pt x="265" y="851"/>
                  </a:lnTo>
                  <a:lnTo>
                    <a:pt x="279" y="858"/>
                  </a:lnTo>
                  <a:lnTo>
                    <a:pt x="291" y="861"/>
                  </a:lnTo>
                  <a:lnTo>
                    <a:pt x="305" y="866"/>
                  </a:lnTo>
                  <a:lnTo>
                    <a:pt x="316" y="866"/>
                  </a:lnTo>
                  <a:lnTo>
                    <a:pt x="328" y="866"/>
                  </a:lnTo>
                  <a:lnTo>
                    <a:pt x="338" y="861"/>
                  </a:lnTo>
                  <a:lnTo>
                    <a:pt x="349" y="858"/>
                  </a:lnTo>
                  <a:lnTo>
                    <a:pt x="356" y="849"/>
                  </a:lnTo>
                  <a:lnTo>
                    <a:pt x="365" y="842"/>
                  </a:lnTo>
                  <a:lnTo>
                    <a:pt x="372" y="833"/>
                  </a:lnTo>
                  <a:lnTo>
                    <a:pt x="380" y="828"/>
                  </a:lnTo>
                  <a:lnTo>
                    <a:pt x="387" y="819"/>
                  </a:lnTo>
                  <a:lnTo>
                    <a:pt x="396" y="812"/>
                  </a:lnTo>
                  <a:lnTo>
                    <a:pt x="403" y="805"/>
                  </a:lnTo>
                  <a:lnTo>
                    <a:pt x="412" y="800"/>
                  </a:lnTo>
                  <a:lnTo>
                    <a:pt x="424" y="784"/>
                  </a:lnTo>
                  <a:lnTo>
                    <a:pt x="438" y="772"/>
                  </a:lnTo>
                  <a:lnTo>
                    <a:pt x="448" y="760"/>
                  </a:lnTo>
                  <a:lnTo>
                    <a:pt x="460" y="749"/>
                  </a:lnTo>
                  <a:lnTo>
                    <a:pt x="467" y="737"/>
                  </a:lnTo>
                  <a:lnTo>
                    <a:pt x="476" y="729"/>
                  </a:lnTo>
                  <a:lnTo>
                    <a:pt x="483" y="718"/>
                  </a:lnTo>
                  <a:lnTo>
                    <a:pt x="490" y="713"/>
                  </a:lnTo>
                  <a:lnTo>
                    <a:pt x="499" y="702"/>
                  </a:lnTo>
                  <a:lnTo>
                    <a:pt x="502" y="699"/>
                  </a:lnTo>
                  <a:lnTo>
                    <a:pt x="499" y="699"/>
                  </a:lnTo>
                  <a:lnTo>
                    <a:pt x="494" y="702"/>
                  </a:lnTo>
                  <a:lnTo>
                    <a:pt x="485" y="708"/>
                  </a:lnTo>
                  <a:lnTo>
                    <a:pt x="474" y="716"/>
                  </a:lnTo>
                  <a:lnTo>
                    <a:pt x="460" y="725"/>
                  </a:lnTo>
                  <a:lnTo>
                    <a:pt x="447" y="736"/>
                  </a:lnTo>
                  <a:lnTo>
                    <a:pt x="431" y="746"/>
                  </a:lnTo>
                  <a:lnTo>
                    <a:pt x="415" y="758"/>
                  </a:lnTo>
                  <a:lnTo>
                    <a:pt x="405" y="762"/>
                  </a:lnTo>
                  <a:lnTo>
                    <a:pt x="398" y="767"/>
                  </a:lnTo>
                  <a:lnTo>
                    <a:pt x="387" y="772"/>
                  </a:lnTo>
                  <a:lnTo>
                    <a:pt x="380" y="777"/>
                  </a:lnTo>
                  <a:lnTo>
                    <a:pt x="365" y="786"/>
                  </a:lnTo>
                  <a:lnTo>
                    <a:pt x="351" y="795"/>
                  </a:lnTo>
                  <a:lnTo>
                    <a:pt x="335" y="800"/>
                  </a:lnTo>
                  <a:lnTo>
                    <a:pt x="325" y="805"/>
                  </a:lnTo>
                  <a:lnTo>
                    <a:pt x="314" y="807"/>
                  </a:lnTo>
                  <a:lnTo>
                    <a:pt x="311" y="807"/>
                  </a:lnTo>
                  <a:lnTo>
                    <a:pt x="302" y="800"/>
                  </a:lnTo>
                  <a:lnTo>
                    <a:pt x="293" y="790"/>
                  </a:lnTo>
                  <a:lnTo>
                    <a:pt x="286" y="781"/>
                  </a:lnTo>
                  <a:lnTo>
                    <a:pt x="279" y="772"/>
                  </a:lnTo>
                  <a:lnTo>
                    <a:pt x="272" y="762"/>
                  </a:lnTo>
                  <a:lnTo>
                    <a:pt x="265" y="753"/>
                  </a:lnTo>
                  <a:lnTo>
                    <a:pt x="257" y="741"/>
                  </a:lnTo>
                  <a:lnTo>
                    <a:pt x="248" y="729"/>
                  </a:lnTo>
                  <a:lnTo>
                    <a:pt x="239" y="716"/>
                  </a:lnTo>
                  <a:lnTo>
                    <a:pt x="230" y="704"/>
                  </a:lnTo>
                  <a:lnTo>
                    <a:pt x="220" y="690"/>
                  </a:lnTo>
                  <a:lnTo>
                    <a:pt x="211" y="678"/>
                  </a:lnTo>
                  <a:lnTo>
                    <a:pt x="201" y="664"/>
                  </a:lnTo>
                  <a:lnTo>
                    <a:pt x="192" y="652"/>
                  </a:lnTo>
                  <a:lnTo>
                    <a:pt x="182" y="636"/>
                  </a:lnTo>
                  <a:lnTo>
                    <a:pt x="171" y="624"/>
                  </a:lnTo>
                  <a:lnTo>
                    <a:pt x="162" y="610"/>
                  </a:lnTo>
                  <a:lnTo>
                    <a:pt x="154" y="598"/>
                  </a:lnTo>
                  <a:lnTo>
                    <a:pt x="145" y="586"/>
                  </a:lnTo>
                  <a:lnTo>
                    <a:pt x="138" y="573"/>
                  </a:lnTo>
                  <a:lnTo>
                    <a:pt x="129" y="563"/>
                  </a:lnTo>
                  <a:lnTo>
                    <a:pt x="124" y="553"/>
                  </a:lnTo>
                  <a:lnTo>
                    <a:pt x="115" y="542"/>
                  </a:lnTo>
                  <a:lnTo>
                    <a:pt x="110" y="533"/>
                  </a:lnTo>
                  <a:lnTo>
                    <a:pt x="105" y="525"/>
                  </a:lnTo>
                  <a:lnTo>
                    <a:pt x="101" y="519"/>
                  </a:lnTo>
                  <a:lnTo>
                    <a:pt x="94" y="511"/>
                  </a:lnTo>
                  <a:lnTo>
                    <a:pt x="94" y="509"/>
                  </a:lnTo>
                  <a:lnTo>
                    <a:pt x="94" y="506"/>
                  </a:lnTo>
                  <a:lnTo>
                    <a:pt x="100" y="499"/>
                  </a:lnTo>
                  <a:lnTo>
                    <a:pt x="101" y="492"/>
                  </a:lnTo>
                  <a:lnTo>
                    <a:pt x="107" y="485"/>
                  </a:lnTo>
                  <a:lnTo>
                    <a:pt x="112" y="476"/>
                  </a:lnTo>
                  <a:lnTo>
                    <a:pt x="117" y="469"/>
                  </a:lnTo>
                  <a:lnTo>
                    <a:pt x="121" y="457"/>
                  </a:lnTo>
                  <a:lnTo>
                    <a:pt x="126" y="446"/>
                  </a:lnTo>
                  <a:lnTo>
                    <a:pt x="131" y="434"/>
                  </a:lnTo>
                  <a:lnTo>
                    <a:pt x="138" y="422"/>
                  </a:lnTo>
                  <a:lnTo>
                    <a:pt x="143" y="406"/>
                  </a:lnTo>
                  <a:lnTo>
                    <a:pt x="148" y="392"/>
                  </a:lnTo>
                  <a:lnTo>
                    <a:pt x="154" y="377"/>
                  </a:lnTo>
                  <a:lnTo>
                    <a:pt x="159" y="361"/>
                  </a:lnTo>
                  <a:lnTo>
                    <a:pt x="161" y="342"/>
                  </a:lnTo>
                  <a:lnTo>
                    <a:pt x="164" y="324"/>
                  </a:lnTo>
                  <a:lnTo>
                    <a:pt x="164" y="314"/>
                  </a:lnTo>
                  <a:lnTo>
                    <a:pt x="166" y="303"/>
                  </a:lnTo>
                  <a:lnTo>
                    <a:pt x="168" y="293"/>
                  </a:lnTo>
                  <a:lnTo>
                    <a:pt x="169" y="284"/>
                  </a:lnTo>
                  <a:lnTo>
                    <a:pt x="169" y="274"/>
                  </a:lnTo>
                  <a:lnTo>
                    <a:pt x="169" y="263"/>
                  </a:lnTo>
                  <a:lnTo>
                    <a:pt x="169" y="253"/>
                  </a:lnTo>
                  <a:lnTo>
                    <a:pt x="171" y="242"/>
                  </a:lnTo>
                  <a:lnTo>
                    <a:pt x="171" y="230"/>
                  </a:lnTo>
                  <a:lnTo>
                    <a:pt x="171" y="220"/>
                  </a:lnTo>
                  <a:lnTo>
                    <a:pt x="171" y="209"/>
                  </a:lnTo>
                  <a:lnTo>
                    <a:pt x="171" y="199"/>
                  </a:lnTo>
                  <a:lnTo>
                    <a:pt x="168" y="187"/>
                  </a:lnTo>
                  <a:lnTo>
                    <a:pt x="168" y="174"/>
                  </a:lnTo>
                  <a:lnTo>
                    <a:pt x="164" y="162"/>
                  </a:lnTo>
                  <a:lnTo>
                    <a:pt x="164" y="150"/>
                  </a:lnTo>
                  <a:lnTo>
                    <a:pt x="161" y="138"/>
                  </a:lnTo>
                  <a:lnTo>
                    <a:pt x="159" y="126"/>
                  </a:lnTo>
                  <a:lnTo>
                    <a:pt x="155" y="113"/>
                  </a:lnTo>
                  <a:lnTo>
                    <a:pt x="154" y="103"/>
                  </a:lnTo>
                  <a:lnTo>
                    <a:pt x="148" y="89"/>
                  </a:lnTo>
                  <a:lnTo>
                    <a:pt x="145" y="77"/>
                  </a:lnTo>
                  <a:lnTo>
                    <a:pt x="140" y="63"/>
                  </a:lnTo>
                  <a:lnTo>
                    <a:pt x="136" y="51"/>
                  </a:lnTo>
                  <a:lnTo>
                    <a:pt x="129" y="37"/>
                  </a:lnTo>
                  <a:lnTo>
                    <a:pt x="124" y="25"/>
                  </a:lnTo>
                  <a:lnTo>
                    <a:pt x="119" y="12"/>
                  </a:lnTo>
                  <a:lnTo>
                    <a:pt x="11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0" name="Freeform 1246"/>
            <p:cNvSpPr>
              <a:spLocks/>
            </p:cNvSpPr>
            <p:nvPr/>
          </p:nvSpPr>
          <p:spPr bwMode="auto">
            <a:xfrm>
              <a:off x="8935" y="1409"/>
              <a:ext cx="292" cy="455"/>
            </a:xfrm>
            <a:custGeom>
              <a:avLst/>
              <a:gdLst>
                <a:gd name="T0" fmla="*/ 10 w 582"/>
                <a:gd name="T1" fmla="*/ 895 h 909"/>
                <a:gd name="T2" fmla="*/ 33 w 582"/>
                <a:gd name="T3" fmla="*/ 869 h 909"/>
                <a:gd name="T4" fmla="*/ 64 w 582"/>
                <a:gd name="T5" fmla="*/ 833 h 909"/>
                <a:gd name="T6" fmla="*/ 96 w 582"/>
                <a:gd name="T7" fmla="*/ 796 h 909"/>
                <a:gd name="T8" fmla="*/ 119 w 582"/>
                <a:gd name="T9" fmla="*/ 772 h 909"/>
                <a:gd name="T10" fmla="*/ 141 w 582"/>
                <a:gd name="T11" fmla="*/ 747 h 909"/>
                <a:gd name="T12" fmla="*/ 167 w 582"/>
                <a:gd name="T13" fmla="*/ 721 h 909"/>
                <a:gd name="T14" fmla="*/ 190 w 582"/>
                <a:gd name="T15" fmla="*/ 693 h 909"/>
                <a:gd name="T16" fmla="*/ 218 w 582"/>
                <a:gd name="T17" fmla="*/ 667 h 909"/>
                <a:gd name="T18" fmla="*/ 242 w 582"/>
                <a:gd name="T19" fmla="*/ 639 h 909"/>
                <a:gd name="T20" fmla="*/ 270 w 582"/>
                <a:gd name="T21" fmla="*/ 611 h 909"/>
                <a:gd name="T22" fmla="*/ 296 w 582"/>
                <a:gd name="T23" fmla="*/ 583 h 909"/>
                <a:gd name="T24" fmla="*/ 324 w 582"/>
                <a:gd name="T25" fmla="*/ 557 h 909"/>
                <a:gd name="T26" fmla="*/ 349 w 582"/>
                <a:gd name="T27" fmla="*/ 531 h 909"/>
                <a:gd name="T28" fmla="*/ 375 w 582"/>
                <a:gd name="T29" fmla="*/ 508 h 909"/>
                <a:gd name="T30" fmla="*/ 397 w 582"/>
                <a:gd name="T31" fmla="*/ 486 h 909"/>
                <a:gd name="T32" fmla="*/ 424 w 582"/>
                <a:gd name="T33" fmla="*/ 467 h 909"/>
                <a:gd name="T34" fmla="*/ 462 w 582"/>
                <a:gd name="T35" fmla="*/ 420 h 909"/>
                <a:gd name="T36" fmla="*/ 485 w 582"/>
                <a:gd name="T37" fmla="*/ 385 h 909"/>
                <a:gd name="T38" fmla="*/ 498 w 582"/>
                <a:gd name="T39" fmla="*/ 359 h 909"/>
                <a:gd name="T40" fmla="*/ 514 w 582"/>
                <a:gd name="T41" fmla="*/ 332 h 909"/>
                <a:gd name="T42" fmla="*/ 523 w 582"/>
                <a:gd name="T43" fmla="*/ 301 h 909"/>
                <a:gd name="T44" fmla="*/ 535 w 582"/>
                <a:gd name="T45" fmla="*/ 273 h 909"/>
                <a:gd name="T46" fmla="*/ 544 w 582"/>
                <a:gd name="T47" fmla="*/ 244 h 909"/>
                <a:gd name="T48" fmla="*/ 551 w 582"/>
                <a:gd name="T49" fmla="*/ 216 h 909"/>
                <a:gd name="T50" fmla="*/ 561 w 582"/>
                <a:gd name="T51" fmla="*/ 169 h 909"/>
                <a:gd name="T52" fmla="*/ 566 w 582"/>
                <a:gd name="T53" fmla="*/ 141 h 909"/>
                <a:gd name="T54" fmla="*/ 573 w 582"/>
                <a:gd name="T55" fmla="*/ 92 h 909"/>
                <a:gd name="T56" fmla="*/ 579 w 582"/>
                <a:gd name="T57" fmla="*/ 52 h 909"/>
                <a:gd name="T58" fmla="*/ 579 w 582"/>
                <a:gd name="T59" fmla="*/ 19 h 909"/>
                <a:gd name="T60" fmla="*/ 582 w 582"/>
                <a:gd name="T61" fmla="*/ 0 h 909"/>
                <a:gd name="T62" fmla="*/ 573 w 582"/>
                <a:gd name="T63" fmla="*/ 22 h 909"/>
                <a:gd name="T64" fmla="*/ 568 w 582"/>
                <a:gd name="T65" fmla="*/ 59 h 909"/>
                <a:gd name="T66" fmla="*/ 556 w 582"/>
                <a:gd name="T67" fmla="*/ 104 h 909"/>
                <a:gd name="T68" fmla="*/ 542 w 582"/>
                <a:gd name="T69" fmla="*/ 158 h 909"/>
                <a:gd name="T70" fmla="*/ 533 w 582"/>
                <a:gd name="T71" fmla="*/ 186 h 909"/>
                <a:gd name="T72" fmla="*/ 516 w 582"/>
                <a:gd name="T73" fmla="*/ 233 h 909"/>
                <a:gd name="T74" fmla="*/ 493 w 582"/>
                <a:gd name="T75" fmla="*/ 287 h 909"/>
                <a:gd name="T76" fmla="*/ 471 w 582"/>
                <a:gd name="T77" fmla="*/ 338 h 909"/>
                <a:gd name="T78" fmla="*/ 439 w 582"/>
                <a:gd name="T79" fmla="*/ 376 h 909"/>
                <a:gd name="T80" fmla="*/ 410 w 582"/>
                <a:gd name="T81" fmla="*/ 404 h 909"/>
                <a:gd name="T82" fmla="*/ 375 w 582"/>
                <a:gd name="T83" fmla="*/ 416 h 909"/>
                <a:gd name="T84" fmla="*/ 335 w 582"/>
                <a:gd name="T85" fmla="*/ 439 h 909"/>
                <a:gd name="T86" fmla="*/ 296 w 582"/>
                <a:gd name="T87" fmla="*/ 467 h 909"/>
                <a:gd name="T88" fmla="*/ 275 w 582"/>
                <a:gd name="T89" fmla="*/ 491 h 909"/>
                <a:gd name="T90" fmla="*/ 249 w 582"/>
                <a:gd name="T91" fmla="*/ 512 h 909"/>
                <a:gd name="T92" fmla="*/ 227 w 582"/>
                <a:gd name="T93" fmla="*/ 540 h 909"/>
                <a:gd name="T94" fmla="*/ 202 w 582"/>
                <a:gd name="T95" fmla="*/ 568 h 909"/>
                <a:gd name="T96" fmla="*/ 180 w 582"/>
                <a:gd name="T97" fmla="*/ 599 h 909"/>
                <a:gd name="T98" fmla="*/ 155 w 582"/>
                <a:gd name="T99" fmla="*/ 630 h 909"/>
                <a:gd name="T100" fmla="*/ 134 w 582"/>
                <a:gd name="T101" fmla="*/ 660 h 909"/>
                <a:gd name="T102" fmla="*/ 112 w 582"/>
                <a:gd name="T103" fmla="*/ 691 h 909"/>
                <a:gd name="T104" fmla="*/ 92 w 582"/>
                <a:gd name="T105" fmla="*/ 723 h 909"/>
                <a:gd name="T106" fmla="*/ 71 w 582"/>
                <a:gd name="T107" fmla="*/ 751 h 909"/>
                <a:gd name="T108" fmla="*/ 56 w 582"/>
                <a:gd name="T109" fmla="*/ 780 h 909"/>
                <a:gd name="T110" fmla="*/ 40 w 582"/>
                <a:gd name="T111" fmla="*/ 808 h 909"/>
                <a:gd name="T112" fmla="*/ 26 w 582"/>
                <a:gd name="T113" fmla="*/ 834 h 909"/>
                <a:gd name="T114" fmla="*/ 7 w 582"/>
                <a:gd name="T115" fmla="*/ 876 h 909"/>
                <a:gd name="T116" fmla="*/ 0 w 582"/>
                <a:gd name="T1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2" h="909">
                  <a:moveTo>
                    <a:pt x="0" y="909"/>
                  </a:moveTo>
                  <a:lnTo>
                    <a:pt x="2" y="904"/>
                  </a:lnTo>
                  <a:lnTo>
                    <a:pt x="10" y="895"/>
                  </a:lnTo>
                  <a:lnTo>
                    <a:pt x="16" y="887"/>
                  </a:lnTo>
                  <a:lnTo>
                    <a:pt x="24" y="880"/>
                  </a:lnTo>
                  <a:lnTo>
                    <a:pt x="33" y="869"/>
                  </a:lnTo>
                  <a:lnTo>
                    <a:pt x="44" y="859"/>
                  </a:lnTo>
                  <a:lnTo>
                    <a:pt x="52" y="845"/>
                  </a:lnTo>
                  <a:lnTo>
                    <a:pt x="64" y="833"/>
                  </a:lnTo>
                  <a:lnTo>
                    <a:pt x="75" y="819"/>
                  </a:lnTo>
                  <a:lnTo>
                    <a:pt x="91" y="805"/>
                  </a:lnTo>
                  <a:lnTo>
                    <a:pt x="96" y="796"/>
                  </a:lnTo>
                  <a:lnTo>
                    <a:pt x="103" y="787"/>
                  </a:lnTo>
                  <a:lnTo>
                    <a:pt x="110" y="779"/>
                  </a:lnTo>
                  <a:lnTo>
                    <a:pt x="119" y="772"/>
                  </a:lnTo>
                  <a:lnTo>
                    <a:pt x="125" y="763"/>
                  </a:lnTo>
                  <a:lnTo>
                    <a:pt x="134" y="756"/>
                  </a:lnTo>
                  <a:lnTo>
                    <a:pt x="141" y="747"/>
                  </a:lnTo>
                  <a:lnTo>
                    <a:pt x="152" y="740"/>
                  </a:lnTo>
                  <a:lnTo>
                    <a:pt x="159" y="730"/>
                  </a:lnTo>
                  <a:lnTo>
                    <a:pt x="167" y="721"/>
                  </a:lnTo>
                  <a:lnTo>
                    <a:pt x="174" y="712"/>
                  </a:lnTo>
                  <a:lnTo>
                    <a:pt x="183" y="704"/>
                  </a:lnTo>
                  <a:lnTo>
                    <a:pt x="190" y="693"/>
                  </a:lnTo>
                  <a:lnTo>
                    <a:pt x="200" y="684"/>
                  </a:lnTo>
                  <a:lnTo>
                    <a:pt x="207" y="676"/>
                  </a:lnTo>
                  <a:lnTo>
                    <a:pt x="218" y="667"/>
                  </a:lnTo>
                  <a:lnTo>
                    <a:pt x="225" y="657"/>
                  </a:lnTo>
                  <a:lnTo>
                    <a:pt x="234" y="648"/>
                  </a:lnTo>
                  <a:lnTo>
                    <a:pt x="242" y="639"/>
                  </a:lnTo>
                  <a:lnTo>
                    <a:pt x="253" y="630"/>
                  </a:lnTo>
                  <a:lnTo>
                    <a:pt x="261" y="620"/>
                  </a:lnTo>
                  <a:lnTo>
                    <a:pt x="270" y="611"/>
                  </a:lnTo>
                  <a:lnTo>
                    <a:pt x="279" y="602"/>
                  </a:lnTo>
                  <a:lnTo>
                    <a:pt x="289" y="594"/>
                  </a:lnTo>
                  <a:lnTo>
                    <a:pt x="296" y="583"/>
                  </a:lnTo>
                  <a:lnTo>
                    <a:pt x="305" y="575"/>
                  </a:lnTo>
                  <a:lnTo>
                    <a:pt x="314" y="566"/>
                  </a:lnTo>
                  <a:lnTo>
                    <a:pt x="324" y="557"/>
                  </a:lnTo>
                  <a:lnTo>
                    <a:pt x="331" y="548"/>
                  </a:lnTo>
                  <a:lnTo>
                    <a:pt x="340" y="540"/>
                  </a:lnTo>
                  <a:lnTo>
                    <a:pt x="349" y="531"/>
                  </a:lnTo>
                  <a:lnTo>
                    <a:pt x="359" y="524"/>
                  </a:lnTo>
                  <a:lnTo>
                    <a:pt x="366" y="515"/>
                  </a:lnTo>
                  <a:lnTo>
                    <a:pt x="375" y="508"/>
                  </a:lnTo>
                  <a:lnTo>
                    <a:pt x="382" y="500"/>
                  </a:lnTo>
                  <a:lnTo>
                    <a:pt x="390" y="493"/>
                  </a:lnTo>
                  <a:lnTo>
                    <a:pt x="397" y="486"/>
                  </a:lnTo>
                  <a:lnTo>
                    <a:pt x="406" y="479"/>
                  </a:lnTo>
                  <a:lnTo>
                    <a:pt x="415" y="472"/>
                  </a:lnTo>
                  <a:lnTo>
                    <a:pt x="424" y="467"/>
                  </a:lnTo>
                  <a:lnTo>
                    <a:pt x="436" y="451"/>
                  </a:lnTo>
                  <a:lnTo>
                    <a:pt x="450" y="435"/>
                  </a:lnTo>
                  <a:lnTo>
                    <a:pt x="462" y="420"/>
                  </a:lnTo>
                  <a:lnTo>
                    <a:pt x="474" y="404"/>
                  </a:lnTo>
                  <a:lnTo>
                    <a:pt x="479" y="393"/>
                  </a:lnTo>
                  <a:lnTo>
                    <a:pt x="485" y="385"/>
                  </a:lnTo>
                  <a:lnTo>
                    <a:pt x="490" y="376"/>
                  </a:lnTo>
                  <a:lnTo>
                    <a:pt x="495" y="367"/>
                  </a:lnTo>
                  <a:lnTo>
                    <a:pt x="498" y="359"/>
                  </a:lnTo>
                  <a:lnTo>
                    <a:pt x="504" y="350"/>
                  </a:lnTo>
                  <a:lnTo>
                    <a:pt x="509" y="341"/>
                  </a:lnTo>
                  <a:lnTo>
                    <a:pt x="514" y="332"/>
                  </a:lnTo>
                  <a:lnTo>
                    <a:pt x="516" y="322"/>
                  </a:lnTo>
                  <a:lnTo>
                    <a:pt x="521" y="311"/>
                  </a:lnTo>
                  <a:lnTo>
                    <a:pt x="523" y="301"/>
                  </a:lnTo>
                  <a:lnTo>
                    <a:pt x="528" y="292"/>
                  </a:lnTo>
                  <a:lnTo>
                    <a:pt x="530" y="282"/>
                  </a:lnTo>
                  <a:lnTo>
                    <a:pt x="535" y="273"/>
                  </a:lnTo>
                  <a:lnTo>
                    <a:pt x="537" y="263"/>
                  </a:lnTo>
                  <a:lnTo>
                    <a:pt x="542" y="254"/>
                  </a:lnTo>
                  <a:lnTo>
                    <a:pt x="544" y="244"/>
                  </a:lnTo>
                  <a:lnTo>
                    <a:pt x="546" y="233"/>
                  </a:lnTo>
                  <a:lnTo>
                    <a:pt x="547" y="224"/>
                  </a:lnTo>
                  <a:lnTo>
                    <a:pt x="551" y="216"/>
                  </a:lnTo>
                  <a:lnTo>
                    <a:pt x="556" y="196"/>
                  </a:lnTo>
                  <a:lnTo>
                    <a:pt x="561" y="179"/>
                  </a:lnTo>
                  <a:lnTo>
                    <a:pt x="561" y="169"/>
                  </a:lnTo>
                  <a:lnTo>
                    <a:pt x="563" y="158"/>
                  </a:lnTo>
                  <a:lnTo>
                    <a:pt x="565" y="149"/>
                  </a:lnTo>
                  <a:lnTo>
                    <a:pt x="566" y="141"/>
                  </a:lnTo>
                  <a:lnTo>
                    <a:pt x="568" y="123"/>
                  </a:lnTo>
                  <a:lnTo>
                    <a:pt x="572" y="108"/>
                  </a:lnTo>
                  <a:lnTo>
                    <a:pt x="573" y="92"/>
                  </a:lnTo>
                  <a:lnTo>
                    <a:pt x="575" y="76"/>
                  </a:lnTo>
                  <a:lnTo>
                    <a:pt x="577" y="62"/>
                  </a:lnTo>
                  <a:lnTo>
                    <a:pt x="579" y="52"/>
                  </a:lnTo>
                  <a:lnTo>
                    <a:pt x="579" y="38"/>
                  </a:lnTo>
                  <a:lnTo>
                    <a:pt x="579" y="29"/>
                  </a:lnTo>
                  <a:lnTo>
                    <a:pt x="579" y="19"/>
                  </a:lnTo>
                  <a:lnTo>
                    <a:pt x="580" y="12"/>
                  </a:lnTo>
                  <a:lnTo>
                    <a:pt x="580" y="1"/>
                  </a:lnTo>
                  <a:lnTo>
                    <a:pt x="582" y="0"/>
                  </a:lnTo>
                  <a:lnTo>
                    <a:pt x="580" y="3"/>
                  </a:lnTo>
                  <a:lnTo>
                    <a:pt x="577" y="15"/>
                  </a:lnTo>
                  <a:lnTo>
                    <a:pt x="573" y="22"/>
                  </a:lnTo>
                  <a:lnTo>
                    <a:pt x="572" y="33"/>
                  </a:lnTo>
                  <a:lnTo>
                    <a:pt x="570" y="43"/>
                  </a:lnTo>
                  <a:lnTo>
                    <a:pt x="568" y="59"/>
                  </a:lnTo>
                  <a:lnTo>
                    <a:pt x="563" y="71"/>
                  </a:lnTo>
                  <a:lnTo>
                    <a:pt x="559" y="87"/>
                  </a:lnTo>
                  <a:lnTo>
                    <a:pt x="556" y="104"/>
                  </a:lnTo>
                  <a:lnTo>
                    <a:pt x="553" y="122"/>
                  </a:lnTo>
                  <a:lnTo>
                    <a:pt x="547" y="139"/>
                  </a:lnTo>
                  <a:lnTo>
                    <a:pt x="542" y="158"/>
                  </a:lnTo>
                  <a:lnTo>
                    <a:pt x="539" y="167"/>
                  </a:lnTo>
                  <a:lnTo>
                    <a:pt x="537" y="176"/>
                  </a:lnTo>
                  <a:lnTo>
                    <a:pt x="533" y="186"/>
                  </a:lnTo>
                  <a:lnTo>
                    <a:pt x="532" y="196"/>
                  </a:lnTo>
                  <a:lnTo>
                    <a:pt x="523" y="214"/>
                  </a:lnTo>
                  <a:lnTo>
                    <a:pt x="516" y="233"/>
                  </a:lnTo>
                  <a:lnTo>
                    <a:pt x="509" y="250"/>
                  </a:lnTo>
                  <a:lnTo>
                    <a:pt x="502" y="270"/>
                  </a:lnTo>
                  <a:lnTo>
                    <a:pt x="493" y="287"/>
                  </a:lnTo>
                  <a:lnTo>
                    <a:pt x="486" y="305"/>
                  </a:lnTo>
                  <a:lnTo>
                    <a:pt x="478" y="320"/>
                  </a:lnTo>
                  <a:lnTo>
                    <a:pt x="471" y="338"/>
                  </a:lnTo>
                  <a:lnTo>
                    <a:pt x="460" y="350"/>
                  </a:lnTo>
                  <a:lnTo>
                    <a:pt x="450" y="364"/>
                  </a:lnTo>
                  <a:lnTo>
                    <a:pt x="439" y="376"/>
                  </a:lnTo>
                  <a:lnTo>
                    <a:pt x="431" y="388"/>
                  </a:lnTo>
                  <a:lnTo>
                    <a:pt x="420" y="395"/>
                  </a:lnTo>
                  <a:lnTo>
                    <a:pt x="410" y="404"/>
                  </a:lnTo>
                  <a:lnTo>
                    <a:pt x="399" y="409"/>
                  </a:lnTo>
                  <a:lnTo>
                    <a:pt x="389" y="414"/>
                  </a:lnTo>
                  <a:lnTo>
                    <a:pt x="375" y="416"/>
                  </a:lnTo>
                  <a:lnTo>
                    <a:pt x="363" y="421"/>
                  </a:lnTo>
                  <a:lnTo>
                    <a:pt x="349" y="428"/>
                  </a:lnTo>
                  <a:lnTo>
                    <a:pt x="335" y="439"/>
                  </a:lnTo>
                  <a:lnTo>
                    <a:pt x="319" y="447"/>
                  </a:lnTo>
                  <a:lnTo>
                    <a:pt x="305" y="461"/>
                  </a:lnTo>
                  <a:lnTo>
                    <a:pt x="296" y="467"/>
                  </a:lnTo>
                  <a:lnTo>
                    <a:pt x="289" y="475"/>
                  </a:lnTo>
                  <a:lnTo>
                    <a:pt x="282" y="482"/>
                  </a:lnTo>
                  <a:lnTo>
                    <a:pt x="275" y="491"/>
                  </a:lnTo>
                  <a:lnTo>
                    <a:pt x="267" y="496"/>
                  </a:lnTo>
                  <a:lnTo>
                    <a:pt x="258" y="505"/>
                  </a:lnTo>
                  <a:lnTo>
                    <a:pt x="249" y="512"/>
                  </a:lnTo>
                  <a:lnTo>
                    <a:pt x="242" y="522"/>
                  </a:lnTo>
                  <a:lnTo>
                    <a:pt x="234" y="531"/>
                  </a:lnTo>
                  <a:lnTo>
                    <a:pt x="227" y="540"/>
                  </a:lnTo>
                  <a:lnTo>
                    <a:pt x="218" y="548"/>
                  </a:lnTo>
                  <a:lnTo>
                    <a:pt x="211" y="559"/>
                  </a:lnTo>
                  <a:lnTo>
                    <a:pt x="202" y="568"/>
                  </a:lnTo>
                  <a:lnTo>
                    <a:pt x="195" y="578"/>
                  </a:lnTo>
                  <a:lnTo>
                    <a:pt x="186" y="589"/>
                  </a:lnTo>
                  <a:lnTo>
                    <a:pt x="180" y="599"/>
                  </a:lnTo>
                  <a:lnTo>
                    <a:pt x="171" y="609"/>
                  </a:lnTo>
                  <a:lnTo>
                    <a:pt x="164" y="620"/>
                  </a:lnTo>
                  <a:lnTo>
                    <a:pt x="155" y="630"/>
                  </a:lnTo>
                  <a:lnTo>
                    <a:pt x="150" y="641"/>
                  </a:lnTo>
                  <a:lnTo>
                    <a:pt x="141" y="650"/>
                  </a:lnTo>
                  <a:lnTo>
                    <a:pt x="134" y="660"/>
                  </a:lnTo>
                  <a:lnTo>
                    <a:pt x="125" y="670"/>
                  </a:lnTo>
                  <a:lnTo>
                    <a:pt x="119" y="681"/>
                  </a:lnTo>
                  <a:lnTo>
                    <a:pt x="112" y="691"/>
                  </a:lnTo>
                  <a:lnTo>
                    <a:pt x="105" y="702"/>
                  </a:lnTo>
                  <a:lnTo>
                    <a:pt x="98" y="712"/>
                  </a:lnTo>
                  <a:lnTo>
                    <a:pt x="92" y="723"/>
                  </a:lnTo>
                  <a:lnTo>
                    <a:pt x="85" y="731"/>
                  </a:lnTo>
                  <a:lnTo>
                    <a:pt x="78" y="742"/>
                  </a:lnTo>
                  <a:lnTo>
                    <a:pt x="71" y="751"/>
                  </a:lnTo>
                  <a:lnTo>
                    <a:pt x="66" y="761"/>
                  </a:lnTo>
                  <a:lnTo>
                    <a:pt x="61" y="770"/>
                  </a:lnTo>
                  <a:lnTo>
                    <a:pt x="56" y="780"/>
                  </a:lnTo>
                  <a:lnTo>
                    <a:pt x="51" y="791"/>
                  </a:lnTo>
                  <a:lnTo>
                    <a:pt x="45" y="801"/>
                  </a:lnTo>
                  <a:lnTo>
                    <a:pt x="40" y="808"/>
                  </a:lnTo>
                  <a:lnTo>
                    <a:pt x="35" y="817"/>
                  </a:lnTo>
                  <a:lnTo>
                    <a:pt x="30" y="826"/>
                  </a:lnTo>
                  <a:lnTo>
                    <a:pt x="26" y="834"/>
                  </a:lnTo>
                  <a:lnTo>
                    <a:pt x="17" y="848"/>
                  </a:lnTo>
                  <a:lnTo>
                    <a:pt x="12" y="864"/>
                  </a:lnTo>
                  <a:lnTo>
                    <a:pt x="7" y="876"/>
                  </a:lnTo>
                  <a:lnTo>
                    <a:pt x="3" y="888"/>
                  </a:lnTo>
                  <a:lnTo>
                    <a:pt x="0" y="899"/>
                  </a:lnTo>
                  <a:lnTo>
                    <a:pt x="0" y="909"/>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1" name="Freeform 1247"/>
            <p:cNvSpPr>
              <a:spLocks/>
            </p:cNvSpPr>
            <p:nvPr/>
          </p:nvSpPr>
          <p:spPr bwMode="auto">
            <a:xfrm>
              <a:off x="8280" y="3578"/>
              <a:ext cx="207" cy="297"/>
            </a:xfrm>
            <a:custGeom>
              <a:avLst/>
              <a:gdLst>
                <a:gd name="T0" fmla="*/ 206 w 413"/>
                <a:gd name="T1" fmla="*/ 265 h 594"/>
                <a:gd name="T2" fmla="*/ 206 w 413"/>
                <a:gd name="T3" fmla="*/ 284 h 594"/>
                <a:gd name="T4" fmla="*/ 208 w 413"/>
                <a:gd name="T5" fmla="*/ 315 h 594"/>
                <a:gd name="T6" fmla="*/ 208 w 413"/>
                <a:gd name="T7" fmla="*/ 350 h 594"/>
                <a:gd name="T8" fmla="*/ 211 w 413"/>
                <a:gd name="T9" fmla="*/ 390 h 594"/>
                <a:gd name="T10" fmla="*/ 215 w 413"/>
                <a:gd name="T11" fmla="*/ 432 h 594"/>
                <a:gd name="T12" fmla="*/ 218 w 413"/>
                <a:gd name="T13" fmla="*/ 469 h 594"/>
                <a:gd name="T14" fmla="*/ 223 w 413"/>
                <a:gd name="T15" fmla="*/ 497 h 594"/>
                <a:gd name="T16" fmla="*/ 236 w 413"/>
                <a:gd name="T17" fmla="*/ 519 h 594"/>
                <a:gd name="T18" fmla="*/ 251 w 413"/>
                <a:gd name="T19" fmla="*/ 493 h 594"/>
                <a:gd name="T20" fmla="*/ 262 w 413"/>
                <a:gd name="T21" fmla="*/ 462 h 594"/>
                <a:gd name="T22" fmla="*/ 269 w 413"/>
                <a:gd name="T23" fmla="*/ 427 h 594"/>
                <a:gd name="T24" fmla="*/ 277 w 413"/>
                <a:gd name="T25" fmla="*/ 390 h 594"/>
                <a:gd name="T26" fmla="*/ 284 w 413"/>
                <a:gd name="T27" fmla="*/ 354 h 594"/>
                <a:gd name="T28" fmla="*/ 293 w 413"/>
                <a:gd name="T29" fmla="*/ 321 h 594"/>
                <a:gd name="T30" fmla="*/ 297 w 413"/>
                <a:gd name="T31" fmla="*/ 286 h 594"/>
                <a:gd name="T32" fmla="*/ 304 w 413"/>
                <a:gd name="T33" fmla="*/ 258 h 594"/>
                <a:gd name="T34" fmla="*/ 309 w 413"/>
                <a:gd name="T35" fmla="*/ 228 h 594"/>
                <a:gd name="T36" fmla="*/ 312 w 413"/>
                <a:gd name="T37" fmla="*/ 213 h 594"/>
                <a:gd name="T38" fmla="*/ 399 w 413"/>
                <a:gd name="T39" fmla="*/ 5 h 594"/>
                <a:gd name="T40" fmla="*/ 399 w 413"/>
                <a:gd name="T41" fmla="*/ 37 h 594"/>
                <a:gd name="T42" fmla="*/ 401 w 413"/>
                <a:gd name="T43" fmla="*/ 71 h 594"/>
                <a:gd name="T44" fmla="*/ 403 w 413"/>
                <a:gd name="T45" fmla="*/ 103 h 594"/>
                <a:gd name="T46" fmla="*/ 405 w 413"/>
                <a:gd name="T47" fmla="*/ 136 h 594"/>
                <a:gd name="T48" fmla="*/ 405 w 413"/>
                <a:gd name="T49" fmla="*/ 173 h 594"/>
                <a:gd name="T50" fmla="*/ 406 w 413"/>
                <a:gd name="T51" fmla="*/ 213 h 594"/>
                <a:gd name="T52" fmla="*/ 408 w 413"/>
                <a:gd name="T53" fmla="*/ 253 h 594"/>
                <a:gd name="T54" fmla="*/ 412 w 413"/>
                <a:gd name="T55" fmla="*/ 296 h 594"/>
                <a:gd name="T56" fmla="*/ 412 w 413"/>
                <a:gd name="T57" fmla="*/ 336 h 594"/>
                <a:gd name="T58" fmla="*/ 412 w 413"/>
                <a:gd name="T59" fmla="*/ 376 h 594"/>
                <a:gd name="T60" fmla="*/ 413 w 413"/>
                <a:gd name="T61" fmla="*/ 417 h 594"/>
                <a:gd name="T62" fmla="*/ 413 w 413"/>
                <a:gd name="T63" fmla="*/ 453 h 594"/>
                <a:gd name="T64" fmla="*/ 413 w 413"/>
                <a:gd name="T65" fmla="*/ 486 h 594"/>
                <a:gd name="T66" fmla="*/ 412 w 413"/>
                <a:gd name="T67" fmla="*/ 518 h 594"/>
                <a:gd name="T68" fmla="*/ 408 w 413"/>
                <a:gd name="T69" fmla="*/ 551 h 594"/>
                <a:gd name="T70" fmla="*/ 403 w 413"/>
                <a:gd name="T71" fmla="*/ 584 h 594"/>
                <a:gd name="T72" fmla="*/ 392 w 413"/>
                <a:gd name="T73" fmla="*/ 593 h 594"/>
                <a:gd name="T74" fmla="*/ 370 w 413"/>
                <a:gd name="T75" fmla="*/ 593 h 594"/>
                <a:gd name="T76" fmla="*/ 331 w 413"/>
                <a:gd name="T77" fmla="*/ 593 h 594"/>
                <a:gd name="T78" fmla="*/ 286 w 413"/>
                <a:gd name="T79" fmla="*/ 594 h 594"/>
                <a:gd name="T80" fmla="*/ 232 w 413"/>
                <a:gd name="T81" fmla="*/ 594 h 594"/>
                <a:gd name="T82" fmla="*/ 180 w 413"/>
                <a:gd name="T83" fmla="*/ 594 h 594"/>
                <a:gd name="T84" fmla="*/ 124 w 413"/>
                <a:gd name="T85" fmla="*/ 587 h 594"/>
                <a:gd name="T86" fmla="*/ 77 w 413"/>
                <a:gd name="T87" fmla="*/ 580 h 594"/>
                <a:gd name="T88" fmla="*/ 37 w 413"/>
                <a:gd name="T89" fmla="*/ 570 h 594"/>
                <a:gd name="T90" fmla="*/ 11 w 413"/>
                <a:gd name="T91" fmla="*/ 55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3" h="594">
                  <a:moveTo>
                    <a:pt x="2" y="530"/>
                  </a:moveTo>
                  <a:lnTo>
                    <a:pt x="100" y="213"/>
                  </a:lnTo>
                  <a:lnTo>
                    <a:pt x="206" y="265"/>
                  </a:lnTo>
                  <a:lnTo>
                    <a:pt x="206" y="268"/>
                  </a:lnTo>
                  <a:lnTo>
                    <a:pt x="206" y="279"/>
                  </a:lnTo>
                  <a:lnTo>
                    <a:pt x="206" y="284"/>
                  </a:lnTo>
                  <a:lnTo>
                    <a:pt x="206" y="295"/>
                  </a:lnTo>
                  <a:lnTo>
                    <a:pt x="206" y="303"/>
                  </a:lnTo>
                  <a:lnTo>
                    <a:pt x="208" y="315"/>
                  </a:lnTo>
                  <a:lnTo>
                    <a:pt x="208" y="326"/>
                  </a:lnTo>
                  <a:lnTo>
                    <a:pt x="208" y="338"/>
                  </a:lnTo>
                  <a:lnTo>
                    <a:pt x="208" y="350"/>
                  </a:lnTo>
                  <a:lnTo>
                    <a:pt x="209" y="364"/>
                  </a:lnTo>
                  <a:lnTo>
                    <a:pt x="209" y="376"/>
                  </a:lnTo>
                  <a:lnTo>
                    <a:pt x="211" y="390"/>
                  </a:lnTo>
                  <a:lnTo>
                    <a:pt x="213" y="404"/>
                  </a:lnTo>
                  <a:lnTo>
                    <a:pt x="215" y="420"/>
                  </a:lnTo>
                  <a:lnTo>
                    <a:pt x="215" y="432"/>
                  </a:lnTo>
                  <a:lnTo>
                    <a:pt x="215" y="444"/>
                  </a:lnTo>
                  <a:lnTo>
                    <a:pt x="216" y="457"/>
                  </a:lnTo>
                  <a:lnTo>
                    <a:pt x="218" y="469"/>
                  </a:lnTo>
                  <a:lnTo>
                    <a:pt x="220" y="478"/>
                  </a:lnTo>
                  <a:lnTo>
                    <a:pt x="222" y="488"/>
                  </a:lnTo>
                  <a:lnTo>
                    <a:pt x="223" y="497"/>
                  </a:lnTo>
                  <a:lnTo>
                    <a:pt x="227" y="505"/>
                  </a:lnTo>
                  <a:lnTo>
                    <a:pt x="230" y="514"/>
                  </a:lnTo>
                  <a:lnTo>
                    <a:pt x="236" y="519"/>
                  </a:lnTo>
                  <a:lnTo>
                    <a:pt x="243" y="516"/>
                  </a:lnTo>
                  <a:lnTo>
                    <a:pt x="249" y="504"/>
                  </a:lnTo>
                  <a:lnTo>
                    <a:pt x="251" y="493"/>
                  </a:lnTo>
                  <a:lnTo>
                    <a:pt x="255" y="483"/>
                  </a:lnTo>
                  <a:lnTo>
                    <a:pt x="256" y="472"/>
                  </a:lnTo>
                  <a:lnTo>
                    <a:pt x="262" y="462"/>
                  </a:lnTo>
                  <a:lnTo>
                    <a:pt x="263" y="450"/>
                  </a:lnTo>
                  <a:lnTo>
                    <a:pt x="267" y="439"/>
                  </a:lnTo>
                  <a:lnTo>
                    <a:pt x="269" y="427"/>
                  </a:lnTo>
                  <a:lnTo>
                    <a:pt x="274" y="417"/>
                  </a:lnTo>
                  <a:lnTo>
                    <a:pt x="276" y="403"/>
                  </a:lnTo>
                  <a:lnTo>
                    <a:pt x="277" y="390"/>
                  </a:lnTo>
                  <a:lnTo>
                    <a:pt x="279" y="378"/>
                  </a:lnTo>
                  <a:lnTo>
                    <a:pt x="283" y="366"/>
                  </a:lnTo>
                  <a:lnTo>
                    <a:pt x="284" y="354"/>
                  </a:lnTo>
                  <a:lnTo>
                    <a:pt x="288" y="342"/>
                  </a:lnTo>
                  <a:lnTo>
                    <a:pt x="290" y="331"/>
                  </a:lnTo>
                  <a:lnTo>
                    <a:pt x="293" y="321"/>
                  </a:lnTo>
                  <a:lnTo>
                    <a:pt x="293" y="308"/>
                  </a:lnTo>
                  <a:lnTo>
                    <a:pt x="297" y="296"/>
                  </a:lnTo>
                  <a:lnTo>
                    <a:pt x="297" y="286"/>
                  </a:lnTo>
                  <a:lnTo>
                    <a:pt x="300" y="277"/>
                  </a:lnTo>
                  <a:lnTo>
                    <a:pt x="300" y="267"/>
                  </a:lnTo>
                  <a:lnTo>
                    <a:pt x="304" y="258"/>
                  </a:lnTo>
                  <a:lnTo>
                    <a:pt x="304" y="249"/>
                  </a:lnTo>
                  <a:lnTo>
                    <a:pt x="307" y="242"/>
                  </a:lnTo>
                  <a:lnTo>
                    <a:pt x="309" y="228"/>
                  </a:lnTo>
                  <a:lnTo>
                    <a:pt x="311" y="220"/>
                  </a:lnTo>
                  <a:lnTo>
                    <a:pt x="311" y="213"/>
                  </a:lnTo>
                  <a:lnTo>
                    <a:pt x="312" y="213"/>
                  </a:lnTo>
                  <a:lnTo>
                    <a:pt x="399" y="0"/>
                  </a:lnTo>
                  <a:lnTo>
                    <a:pt x="399" y="0"/>
                  </a:lnTo>
                  <a:lnTo>
                    <a:pt x="399" y="5"/>
                  </a:lnTo>
                  <a:lnTo>
                    <a:pt x="399" y="12"/>
                  </a:lnTo>
                  <a:lnTo>
                    <a:pt x="399" y="24"/>
                  </a:lnTo>
                  <a:lnTo>
                    <a:pt x="399" y="37"/>
                  </a:lnTo>
                  <a:lnTo>
                    <a:pt x="401" y="52"/>
                  </a:lnTo>
                  <a:lnTo>
                    <a:pt x="401" y="61"/>
                  </a:lnTo>
                  <a:lnTo>
                    <a:pt x="401" y="71"/>
                  </a:lnTo>
                  <a:lnTo>
                    <a:pt x="401" y="82"/>
                  </a:lnTo>
                  <a:lnTo>
                    <a:pt x="403" y="92"/>
                  </a:lnTo>
                  <a:lnTo>
                    <a:pt x="403" y="103"/>
                  </a:lnTo>
                  <a:lnTo>
                    <a:pt x="403" y="113"/>
                  </a:lnTo>
                  <a:lnTo>
                    <a:pt x="403" y="124"/>
                  </a:lnTo>
                  <a:lnTo>
                    <a:pt x="405" y="136"/>
                  </a:lnTo>
                  <a:lnTo>
                    <a:pt x="405" y="146"/>
                  </a:lnTo>
                  <a:lnTo>
                    <a:pt x="405" y="160"/>
                  </a:lnTo>
                  <a:lnTo>
                    <a:pt x="405" y="173"/>
                  </a:lnTo>
                  <a:lnTo>
                    <a:pt x="406" y="186"/>
                  </a:lnTo>
                  <a:lnTo>
                    <a:pt x="406" y="199"/>
                  </a:lnTo>
                  <a:lnTo>
                    <a:pt x="406" y="213"/>
                  </a:lnTo>
                  <a:lnTo>
                    <a:pt x="406" y="225"/>
                  </a:lnTo>
                  <a:lnTo>
                    <a:pt x="408" y="239"/>
                  </a:lnTo>
                  <a:lnTo>
                    <a:pt x="408" y="253"/>
                  </a:lnTo>
                  <a:lnTo>
                    <a:pt x="410" y="267"/>
                  </a:lnTo>
                  <a:lnTo>
                    <a:pt x="410" y="281"/>
                  </a:lnTo>
                  <a:lnTo>
                    <a:pt x="412" y="296"/>
                  </a:lnTo>
                  <a:lnTo>
                    <a:pt x="412" y="308"/>
                  </a:lnTo>
                  <a:lnTo>
                    <a:pt x="412" y="322"/>
                  </a:lnTo>
                  <a:lnTo>
                    <a:pt x="412" y="336"/>
                  </a:lnTo>
                  <a:lnTo>
                    <a:pt x="412" y="350"/>
                  </a:lnTo>
                  <a:lnTo>
                    <a:pt x="412" y="363"/>
                  </a:lnTo>
                  <a:lnTo>
                    <a:pt x="412" y="376"/>
                  </a:lnTo>
                  <a:lnTo>
                    <a:pt x="412" y="390"/>
                  </a:lnTo>
                  <a:lnTo>
                    <a:pt x="413" y="404"/>
                  </a:lnTo>
                  <a:lnTo>
                    <a:pt x="413" y="417"/>
                  </a:lnTo>
                  <a:lnTo>
                    <a:pt x="413" y="429"/>
                  </a:lnTo>
                  <a:lnTo>
                    <a:pt x="413" y="441"/>
                  </a:lnTo>
                  <a:lnTo>
                    <a:pt x="413" y="453"/>
                  </a:lnTo>
                  <a:lnTo>
                    <a:pt x="413" y="464"/>
                  </a:lnTo>
                  <a:lnTo>
                    <a:pt x="413" y="476"/>
                  </a:lnTo>
                  <a:lnTo>
                    <a:pt x="413" y="486"/>
                  </a:lnTo>
                  <a:lnTo>
                    <a:pt x="413" y="498"/>
                  </a:lnTo>
                  <a:lnTo>
                    <a:pt x="412" y="507"/>
                  </a:lnTo>
                  <a:lnTo>
                    <a:pt x="412" y="518"/>
                  </a:lnTo>
                  <a:lnTo>
                    <a:pt x="410" y="526"/>
                  </a:lnTo>
                  <a:lnTo>
                    <a:pt x="410" y="535"/>
                  </a:lnTo>
                  <a:lnTo>
                    <a:pt x="408" y="551"/>
                  </a:lnTo>
                  <a:lnTo>
                    <a:pt x="408" y="566"/>
                  </a:lnTo>
                  <a:lnTo>
                    <a:pt x="405" y="575"/>
                  </a:lnTo>
                  <a:lnTo>
                    <a:pt x="403" y="584"/>
                  </a:lnTo>
                  <a:lnTo>
                    <a:pt x="401" y="589"/>
                  </a:lnTo>
                  <a:lnTo>
                    <a:pt x="399" y="593"/>
                  </a:lnTo>
                  <a:lnTo>
                    <a:pt x="392" y="593"/>
                  </a:lnTo>
                  <a:lnTo>
                    <a:pt x="387" y="593"/>
                  </a:lnTo>
                  <a:lnTo>
                    <a:pt x="378" y="593"/>
                  </a:lnTo>
                  <a:lnTo>
                    <a:pt x="370" y="593"/>
                  </a:lnTo>
                  <a:lnTo>
                    <a:pt x="358" y="593"/>
                  </a:lnTo>
                  <a:lnTo>
                    <a:pt x="345" y="593"/>
                  </a:lnTo>
                  <a:lnTo>
                    <a:pt x="331" y="593"/>
                  </a:lnTo>
                  <a:lnTo>
                    <a:pt x="319" y="594"/>
                  </a:lnTo>
                  <a:lnTo>
                    <a:pt x="302" y="594"/>
                  </a:lnTo>
                  <a:lnTo>
                    <a:pt x="286" y="594"/>
                  </a:lnTo>
                  <a:lnTo>
                    <a:pt x="269" y="594"/>
                  </a:lnTo>
                  <a:lnTo>
                    <a:pt x="251" y="594"/>
                  </a:lnTo>
                  <a:lnTo>
                    <a:pt x="232" y="594"/>
                  </a:lnTo>
                  <a:lnTo>
                    <a:pt x="215" y="594"/>
                  </a:lnTo>
                  <a:lnTo>
                    <a:pt x="197" y="594"/>
                  </a:lnTo>
                  <a:lnTo>
                    <a:pt x="180" y="594"/>
                  </a:lnTo>
                  <a:lnTo>
                    <a:pt x="161" y="591"/>
                  </a:lnTo>
                  <a:lnTo>
                    <a:pt x="143" y="591"/>
                  </a:lnTo>
                  <a:lnTo>
                    <a:pt x="124" y="587"/>
                  </a:lnTo>
                  <a:lnTo>
                    <a:pt x="108" y="587"/>
                  </a:lnTo>
                  <a:lnTo>
                    <a:pt x="93" y="584"/>
                  </a:lnTo>
                  <a:lnTo>
                    <a:pt x="77" y="580"/>
                  </a:lnTo>
                  <a:lnTo>
                    <a:pt x="61" y="577"/>
                  </a:lnTo>
                  <a:lnTo>
                    <a:pt x="51" y="575"/>
                  </a:lnTo>
                  <a:lnTo>
                    <a:pt x="37" y="570"/>
                  </a:lnTo>
                  <a:lnTo>
                    <a:pt x="26" y="566"/>
                  </a:lnTo>
                  <a:lnTo>
                    <a:pt x="16" y="561"/>
                  </a:lnTo>
                  <a:lnTo>
                    <a:pt x="11" y="556"/>
                  </a:lnTo>
                  <a:lnTo>
                    <a:pt x="0" y="544"/>
                  </a:lnTo>
                  <a:lnTo>
                    <a:pt x="2" y="530"/>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2" name="Freeform 1248"/>
            <p:cNvSpPr>
              <a:spLocks/>
            </p:cNvSpPr>
            <p:nvPr/>
          </p:nvSpPr>
          <p:spPr bwMode="auto">
            <a:xfrm>
              <a:off x="8599" y="3524"/>
              <a:ext cx="240" cy="240"/>
            </a:xfrm>
            <a:custGeom>
              <a:avLst/>
              <a:gdLst>
                <a:gd name="T0" fmla="*/ 2 w 480"/>
                <a:gd name="T1" fmla="*/ 192 h 479"/>
                <a:gd name="T2" fmla="*/ 25 w 480"/>
                <a:gd name="T3" fmla="*/ 146 h 479"/>
                <a:gd name="T4" fmla="*/ 52 w 480"/>
                <a:gd name="T5" fmla="*/ 131 h 479"/>
                <a:gd name="T6" fmla="*/ 80 w 480"/>
                <a:gd name="T7" fmla="*/ 136 h 479"/>
                <a:gd name="T8" fmla="*/ 115 w 480"/>
                <a:gd name="T9" fmla="*/ 145 h 479"/>
                <a:gd name="T10" fmla="*/ 150 w 480"/>
                <a:gd name="T11" fmla="*/ 148 h 479"/>
                <a:gd name="T12" fmla="*/ 181 w 480"/>
                <a:gd name="T13" fmla="*/ 143 h 479"/>
                <a:gd name="T14" fmla="*/ 206 w 480"/>
                <a:gd name="T15" fmla="*/ 122 h 479"/>
                <a:gd name="T16" fmla="*/ 222 w 480"/>
                <a:gd name="T17" fmla="*/ 91 h 479"/>
                <a:gd name="T18" fmla="*/ 230 w 480"/>
                <a:gd name="T19" fmla="*/ 49 h 479"/>
                <a:gd name="T20" fmla="*/ 251 w 480"/>
                <a:gd name="T21" fmla="*/ 19 h 479"/>
                <a:gd name="T22" fmla="*/ 279 w 480"/>
                <a:gd name="T23" fmla="*/ 3 h 479"/>
                <a:gd name="T24" fmla="*/ 307 w 480"/>
                <a:gd name="T25" fmla="*/ 3 h 479"/>
                <a:gd name="T26" fmla="*/ 335 w 480"/>
                <a:gd name="T27" fmla="*/ 17 h 479"/>
                <a:gd name="T28" fmla="*/ 354 w 480"/>
                <a:gd name="T29" fmla="*/ 44 h 479"/>
                <a:gd name="T30" fmla="*/ 347 w 480"/>
                <a:gd name="T31" fmla="*/ 75 h 479"/>
                <a:gd name="T32" fmla="*/ 321 w 480"/>
                <a:gd name="T33" fmla="*/ 106 h 479"/>
                <a:gd name="T34" fmla="*/ 298 w 480"/>
                <a:gd name="T35" fmla="*/ 139 h 479"/>
                <a:gd name="T36" fmla="*/ 284 w 480"/>
                <a:gd name="T37" fmla="*/ 188 h 479"/>
                <a:gd name="T38" fmla="*/ 277 w 480"/>
                <a:gd name="T39" fmla="*/ 239 h 479"/>
                <a:gd name="T40" fmla="*/ 284 w 480"/>
                <a:gd name="T41" fmla="*/ 286 h 479"/>
                <a:gd name="T42" fmla="*/ 300 w 480"/>
                <a:gd name="T43" fmla="*/ 322 h 479"/>
                <a:gd name="T44" fmla="*/ 321 w 480"/>
                <a:gd name="T45" fmla="*/ 349 h 479"/>
                <a:gd name="T46" fmla="*/ 363 w 480"/>
                <a:gd name="T47" fmla="*/ 352 h 479"/>
                <a:gd name="T48" fmla="*/ 399 w 480"/>
                <a:gd name="T49" fmla="*/ 368 h 479"/>
                <a:gd name="T50" fmla="*/ 438 w 480"/>
                <a:gd name="T51" fmla="*/ 399 h 479"/>
                <a:gd name="T52" fmla="*/ 471 w 480"/>
                <a:gd name="T53" fmla="*/ 437 h 479"/>
                <a:gd name="T54" fmla="*/ 478 w 480"/>
                <a:gd name="T55" fmla="*/ 467 h 479"/>
                <a:gd name="T56" fmla="*/ 452 w 480"/>
                <a:gd name="T57" fmla="*/ 479 h 479"/>
                <a:gd name="T58" fmla="*/ 422 w 480"/>
                <a:gd name="T59" fmla="*/ 472 h 479"/>
                <a:gd name="T60" fmla="*/ 392 w 480"/>
                <a:gd name="T61" fmla="*/ 467 h 479"/>
                <a:gd name="T62" fmla="*/ 361 w 480"/>
                <a:gd name="T63" fmla="*/ 458 h 479"/>
                <a:gd name="T64" fmla="*/ 330 w 480"/>
                <a:gd name="T65" fmla="*/ 448 h 479"/>
                <a:gd name="T66" fmla="*/ 298 w 480"/>
                <a:gd name="T67" fmla="*/ 437 h 479"/>
                <a:gd name="T68" fmla="*/ 269 w 480"/>
                <a:gd name="T69" fmla="*/ 427 h 479"/>
                <a:gd name="T70" fmla="*/ 235 w 480"/>
                <a:gd name="T71" fmla="*/ 415 h 479"/>
                <a:gd name="T72" fmla="*/ 202 w 480"/>
                <a:gd name="T73" fmla="*/ 401 h 479"/>
                <a:gd name="T74" fmla="*/ 192 w 480"/>
                <a:gd name="T75" fmla="*/ 397 h 479"/>
                <a:gd name="T76" fmla="*/ 157 w 480"/>
                <a:gd name="T77" fmla="*/ 397 h 479"/>
                <a:gd name="T78" fmla="*/ 127 w 480"/>
                <a:gd name="T79" fmla="*/ 396 h 479"/>
                <a:gd name="T80" fmla="*/ 100 w 480"/>
                <a:gd name="T81" fmla="*/ 394 h 479"/>
                <a:gd name="T82" fmla="*/ 70 w 480"/>
                <a:gd name="T83" fmla="*/ 392 h 479"/>
                <a:gd name="T84" fmla="*/ 42 w 480"/>
                <a:gd name="T85" fmla="*/ 389 h 479"/>
                <a:gd name="T86" fmla="*/ 7 w 480"/>
                <a:gd name="T87" fmla="*/ 378 h 479"/>
                <a:gd name="T88" fmla="*/ 19 w 480"/>
                <a:gd name="T89" fmla="*/ 364 h 479"/>
                <a:gd name="T90" fmla="*/ 54 w 480"/>
                <a:gd name="T91" fmla="*/ 340 h 479"/>
                <a:gd name="T92" fmla="*/ 84 w 480"/>
                <a:gd name="T93" fmla="*/ 317 h 479"/>
                <a:gd name="T94" fmla="*/ 113 w 480"/>
                <a:gd name="T95" fmla="*/ 286 h 479"/>
                <a:gd name="T96" fmla="*/ 133 w 480"/>
                <a:gd name="T97" fmla="*/ 26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 h="479">
                  <a:moveTo>
                    <a:pt x="0" y="206"/>
                  </a:moveTo>
                  <a:lnTo>
                    <a:pt x="0" y="200"/>
                  </a:lnTo>
                  <a:lnTo>
                    <a:pt x="2" y="192"/>
                  </a:lnTo>
                  <a:lnTo>
                    <a:pt x="7" y="176"/>
                  </a:lnTo>
                  <a:lnTo>
                    <a:pt x="16" y="162"/>
                  </a:lnTo>
                  <a:lnTo>
                    <a:pt x="25" y="146"/>
                  </a:lnTo>
                  <a:lnTo>
                    <a:pt x="37" y="138"/>
                  </a:lnTo>
                  <a:lnTo>
                    <a:pt x="44" y="132"/>
                  </a:lnTo>
                  <a:lnTo>
                    <a:pt x="52" y="131"/>
                  </a:lnTo>
                  <a:lnTo>
                    <a:pt x="61" y="131"/>
                  </a:lnTo>
                  <a:lnTo>
                    <a:pt x="72" y="134"/>
                  </a:lnTo>
                  <a:lnTo>
                    <a:pt x="80" y="136"/>
                  </a:lnTo>
                  <a:lnTo>
                    <a:pt x="91" y="139"/>
                  </a:lnTo>
                  <a:lnTo>
                    <a:pt x="103" y="141"/>
                  </a:lnTo>
                  <a:lnTo>
                    <a:pt x="115" y="145"/>
                  </a:lnTo>
                  <a:lnTo>
                    <a:pt x="126" y="146"/>
                  </a:lnTo>
                  <a:lnTo>
                    <a:pt x="138" y="148"/>
                  </a:lnTo>
                  <a:lnTo>
                    <a:pt x="150" y="148"/>
                  </a:lnTo>
                  <a:lnTo>
                    <a:pt x="162" y="148"/>
                  </a:lnTo>
                  <a:lnTo>
                    <a:pt x="171" y="145"/>
                  </a:lnTo>
                  <a:lnTo>
                    <a:pt x="181" y="143"/>
                  </a:lnTo>
                  <a:lnTo>
                    <a:pt x="190" y="138"/>
                  </a:lnTo>
                  <a:lnTo>
                    <a:pt x="201" y="132"/>
                  </a:lnTo>
                  <a:lnTo>
                    <a:pt x="206" y="122"/>
                  </a:lnTo>
                  <a:lnTo>
                    <a:pt x="213" y="113"/>
                  </a:lnTo>
                  <a:lnTo>
                    <a:pt x="216" y="103"/>
                  </a:lnTo>
                  <a:lnTo>
                    <a:pt x="222" y="91"/>
                  </a:lnTo>
                  <a:lnTo>
                    <a:pt x="222" y="75"/>
                  </a:lnTo>
                  <a:lnTo>
                    <a:pt x="227" y="61"/>
                  </a:lnTo>
                  <a:lnTo>
                    <a:pt x="230" y="49"/>
                  </a:lnTo>
                  <a:lnTo>
                    <a:pt x="237" y="38"/>
                  </a:lnTo>
                  <a:lnTo>
                    <a:pt x="242" y="28"/>
                  </a:lnTo>
                  <a:lnTo>
                    <a:pt x="251" y="19"/>
                  </a:lnTo>
                  <a:lnTo>
                    <a:pt x="260" y="12"/>
                  </a:lnTo>
                  <a:lnTo>
                    <a:pt x="270" y="9"/>
                  </a:lnTo>
                  <a:lnTo>
                    <a:pt x="279" y="3"/>
                  </a:lnTo>
                  <a:lnTo>
                    <a:pt x="288" y="2"/>
                  </a:lnTo>
                  <a:lnTo>
                    <a:pt x="296" y="0"/>
                  </a:lnTo>
                  <a:lnTo>
                    <a:pt x="307" y="3"/>
                  </a:lnTo>
                  <a:lnTo>
                    <a:pt x="316" y="5"/>
                  </a:lnTo>
                  <a:lnTo>
                    <a:pt x="326" y="10"/>
                  </a:lnTo>
                  <a:lnTo>
                    <a:pt x="335" y="17"/>
                  </a:lnTo>
                  <a:lnTo>
                    <a:pt x="345" y="28"/>
                  </a:lnTo>
                  <a:lnTo>
                    <a:pt x="351" y="35"/>
                  </a:lnTo>
                  <a:lnTo>
                    <a:pt x="354" y="44"/>
                  </a:lnTo>
                  <a:lnTo>
                    <a:pt x="354" y="52"/>
                  </a:lnTo>
                  <a:lnTo>
                    <a:pt x="356" y="61"/>
                  </a:lnTo>
                  <a:lnTo>
                    <a:pt x="347" y="75"/>
                  </a:lnTo>
                  <a:lnTo>
                    <a:pt x="337" y="91"/>
                  </a:lnTo>
                  <a:lnTo>
                    <a:pt x="328" y="98"/>
                  </a:lnTo>
                  <a:lnTo>
                    <a:pt x="321" y="106"/>
                  </a:lnTo>
                  <a:lnTo>
                    <a:pt x="312" y="117"/>
                  </a:lnTo>
                  <a:lnTo>
                    <a:pt x="307" y="129"/>
                  </a:lnTo>
                  <a:lnTo>
                    <a:pt x="298" y="139"/>
                  </a:lnTo>
                  <a:lnTo>
                    <a:pt x="293" y="155"/>
                  </a:lnTo>
                  <a:lnTo>
                    <a:pt x="286" y="169"/>
                  </a:lnTo>
                  <a:lnTo>
                    <a:pt x="284" y="188"/>
                  </a:lnTo>
                  <a:lnTo>
                    <a:pt x="279" y="204"/>
                  </a:lnTo>
                  <a:lnTo>
                    <a:pt x="279" y="221"/>
                  </a:lnTo>
                  <a:lnTo>
                    <a:pt x="277" y="239"/>
                  </a:lnTo>
                  <a:lnTo>
                    <a:pt x="279" y="256"/>
                  </a:lnTo>
                  <a:lnTo>
                    <a:pt x="281" y="270"/>
                  </a:lnTo>
                  <a:lnTo>
                    <a:pt x="284" y="286"/>
                  </a:lnTo>
                  <a:lnTo>
                    <a:pt x="290" y="300"/>
                  </a:lnTo>
                  <a:lnTo>
                    <a:pt x="295" y="314"/>
                  </a:lnTo>
                  <a:lnTo>
                    <a:pt x="300" y="322"/>
                  </a:lnTo>
                  <a:lnTo>
                    <a:pt x="305" y="333"/>
                  </a:lnTo>
                  <a:lnTo>
                    <a:pt x="312" y="342"/>
                  </a:lnTo>
                  <a:lnTo>
                    <a:pt x="321" y="349"/>
                  </a:lnTo>
                  <a:lnTo>
                    <a:pt x="337" y="355"/>
                  </a:lnTo>
                  <a:lnTo>
                    <a:pt x="354" y="355"/>
                  </a:lnTo>
                  <a:lnTo>
                    <a:pt x="363" y="352"/>
                  </a:lnTo>
                  <a:lnTo>
                    <a:pt x="373" y="355"/>
                  </a:lnTo>
                  <a:lnTo>
                    <a:pt x="385" y="359"/>
                  </a:lnTo>
                  <a:lnTo>
                    <a:pt x="399" y="368"/>
                  </a:lnTo>
                  <a:lnTo>
                    <a:pt x="412" y="376"/>
                  </a:lnTo>
                  <a:lnTo>
                    <a:pt x="425" y="387"/>
                  </a:lnTo>
                  <a:lnTo>
                    <a:pt x="438" y="399"/>
                  </a:lnTo>
                  <a:lnTo>
                    <a:pt x="452" y="413"/>
                  </a:lnTo>
                  <a:lnTo>
                    <a:pt x="460" y="425"/>
                  </a:lnTo>
                  <a:lnTo>
                    <a:pt x="471" y="437"/>
                  </a:lnTo>
                  <a:lnTo>
                    <a:pt x="474" y="448"/>
                  </a:lnTo>
                  <a:lnTo>
                    <a:pt x="480" y="460"/>
                  </a:lnTo>
                  <a:lnTo>
                    <a:pt x="478" y="467"/>
                  </a:lnTo>
                  <a:lnTo>
                    <a:pt x="473" y="474"/>
                  </a:lnTo>
                  <a:lnTo>
                    <a:pt x="464" y="477"/>
                  </a:lnTo>
                  <a:lnTo>
                    <a:pt x="452" y="479"/>
                  </a:lnTo>
                  <a:lnTo>
                    <a:pt x="441" y="476"/>
                  </a:lnTo>
                  <a:lnTo>
                    <a:pt x="432" y="476"/>
                  </a:lnTo>
                  <a:lnTo>
                    <a:pt x="422" y="472"/>
                  </a:lnTo>
                  <a:lnTo>
                    <a:pt x="413" y="472"/>
                  </a:lnTo>
                  <a:lnTo>
                    <a:pt x="403" y="469"/>
                  </a:lnTo>
                  <a:lnTo>
                    <a:pt x="392" y="467"/>
                  </a:lnTo>
                  <a:lnTo>
                    <a:pt x="382" y="464"/>
                  </a:lnTo>
                  <a:lnTo>
                    <a:pt x="373" y="462"/>
                  </a:lnTo>
                  <a:lnTo>
                    <a:pt x="361" y="458"/>
                  </a:lnTo>
                  <a:lnTo>
                    <a:pt x="351" y="455"/>
                  </a:lnTo>
                  <a:lnTo>
                    <a:pt x="340" y="451"/>
                  </a:lnTo>
                  <a:lnTo>
                    <a:pt x="330" y="448"/>
                  </a:lnTo>
                  <a:lnTo>
                    <a:pt x="319" y="444"/>
                  </a:lnTo>
                  <a:lnTo>
                    <a:pt x="309" y="441"/>
                  </a:lnTo>
                  <a:lnTo>
                    <a:pt x="298" y="437"/>
                  </a:lnTo>
                  <a:lnTo>
                    <a:pt x="290" y="436"/>
                  </a:lnTo>
                  <a:lnTo>
                    <a:pt x="279" y="430"/>
                  </a:lnTo>
                  <a:lnTo>
                    <a:pt x="269" y="427"/>
                  </a:lnTo>
                  <a:lnTo>
                    <a:pt x="260" y="423"/>
                  </a:lnTo>
                  <a:lnTo>
                    <a:pt x="251" y="420"/>
                  </a:lnTo>
                  <a:lnTo>
                    <a:pt x="235" y="415"/>
                  </a:lnTo>
                  <a:lnTo>
                    <a:pt x="222" y="410"/>
                  </a:lnTo>
                  <a:lnTo>
                    <a:pt x="209" y="404"/>
                  </a:lnTo>
                  <a:lnTo>
                    <a:pt x="202" y="401"/>
                  </a:lnTo>
                  <a:lnTo>
                    <a:pt x="195" y="399"/>
                  </a:lnTo>
                  <a:lnTo>
                    <a:pt x="195" y="399"/>
                  </a:lnTo>
                  <a:lnTo>
                    <a:pt x="192" y="397"/>
                  </a:lnTo>
                  <a:lnTo>
                    <a:pt x="183" y="397"/>
                  </a:lnTo>
                  <a:lnTo>
                    <a:pt x="171" y="397"/>
                  </a:lnTo>
                  <a:lnTo>
                    <a:pt x="157" y="397"/>
                  </a:lnTo>
                  <a:lnTo>
                    <a:pt x="147" y="396"/>
                  </a:lnTo>
                  <a:lnTo>
                    <a:pt x="138" y="396"/>
                  </a:lnTo>
                  <a:lnTo>
                    <a:pt x="127" y="396"/>
                  </a:lnTo>
                  <a:lnTo>
                    <a:pt x="119" y="396"/>
                  </a:lnTo>
                  <a:lnTo>
                    <a:pt x="108" y="394"/>
                  </a:lnTo>
                  <a:lnTo>
                    <a:pt x="100" y="394"/>
                  </a:lnTo>
                  <a:lnTo>
                    <a:pt x="89" y="394"/>
                  </a:lnTo>
                  <a:lnTo>
                    <a:pt x="80" y="394"/>
                  </a:lnTo>
                  <a:lnTo>
                    <a:pt x="70" y="392"/>
                  </a:lnTo>
                  <a:lnTo>
                    <a:pt x="59" y="390"/>
                  </a:lnTo>
                  <a:lnTo>
                    <a:pt x="49" y="389"/>
                  </a:lnTo>
                  <a:lnTo>
                    <a:pt x="42" y="389"/>
                  </a:lnTo>
                  <a:lnTo>
                    <a:pt x="26" y="385"/>
                  </a:lnTo>
                  <a:lnTo>
                    <a:pt x="16" y="383"/>
                  </a:lnTo>
                  <a:lnTo>
                    <a:pt x="7" y="378"/>
                  </a:lnTo>
                  <a:lnTo>
                    <a:pt x="4" y="375"/>
                  </a:lnTo>
                  <a:lnTo>
                    <a:pt x="7" y="369"/>
                  </a:lnTo>
                  <a:lnTo>
                    <a:pt x="19" y="364"/>
                  </a:lnTo>
                  <a:lnTo>
                    <a:pt x="32" y="355"/>
                  </a:lnTo>
                  <a:lnTo>
                    <a:pt x="44" y="349"/>
                  </a:lnTo>
                  <a:lnTo>
                    <a:pt x="54" y="340"/>
                  </a:lnTo>
                  <a:lnTo>
                    <a:pt x="65" y="333"/>
                  </a:lnTo>
                  <a:lnTo>
                    <a:pt x="73" y="324"/>
                  </a:lnTo>
                  <a:lnTo>
                    <a:pt x="84" y="317"/>
                  </a:lnTo>
                  <a:lnTo>
                    <a:pt x="93" y="308"/>
                  </a:lnTo>
                  <a:lnTo>
                    <a:pt x="101" y="301"/>
                  </a:lnTo>
                  <a:lnTo>
                    <a:pt x="113" y="286"/>
                  </a:lnTo>
                  <a:lnTo>
                    <a:pt x="124" y="275"/>
                  </a:lnTo>
                  <a:lnTo>
                    <a:pt x="129" y="268"/>
                  </a:lnTo>
                  <a:lnTo>
                    <a:pt x="133" y="267"/>
                  </a:lnTo>
                  <a:lnTo>
                    <a:pt x="0" y="206"/>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3" name="Freeform 1249"/>
            <p:cNvSpPr>
              <a:spLocks/>
            </p:cNvSpPr>
            <p:nvPr/>
          </p:nvSpPr>
          <p:spPr bwMode="auto">
            <a:xfrm>
              <a:off x="8691" y="3785"/>
              <a:ext cx="56" cy="58"/>
            </a:xfrm>
            <a:custGeom>
              <a:avLst/>
              <a:gdLst>
                <a:gd name="T0" fmla="*/ 12 w 113"/>
                <a:gd name="T1" fmla="*/ 0 h 115"/>
                <a:gd name="T2" fmla="*/ 9 w 113"/>
                <a:gd name="T3" fmla="*/ 3 h 115"/>
                <a:gd name="T4" fmla="*/ 7 w 113"/>
                <a:gd name="T5" fmla="*/ 17 h 115"/>
                <a:gd name="T6" fmla="*/ 4 w 113"/>
                <a:gd name="T7" fmla="*/ 26 h 115"/>
                <a:gd name="T8" fmla="*/ 4 w 113"/>
                <a:gd name="T9" fmla="*/ 36 h 115"/>
                <a:gd name="T10" fmla="*/ 2 w 113"/>
                <a:gd name="T11" fmla="*/ 47 h 115"/>
                <a:gd name="T12" fmla="*/ 2 w 113"/>
                <a:gd name="T13" fmla="*/ 59 h 115"/>
                <a:gd name="T14" fmla="*/ 0 w 113"/>
                <a:gd name="T15" fmla="*/ 69 h 115"/>
                <a:gd name="T16" fmla="*/ 2 w 113"/>
                <a:gd name="T17" fmla="*/ 80 h 115"/>
                <a:gd name="T18" fmla="*/ 2 w 113"/>
                <a:gd name="T19" fmla="*/ 89 h 115"/>
                <a:gd name="T20" fmla="*/ 7 w 113"/>
                <a:gd name="T21" fmla="*/ 99 h 115"/>
                <a:gd name="T22" fmla="*/ 11 w 113"/>
                <a:gd name="T23" fmla="*/ 104 h 115"/>
                <a:gd name="T24" fmla="*/ 18 w 113"/>
                <a:gd name="T25" fmla="*/ 111 h 115"/>
                <a:gd name="T26" fmla="*/ 26 w 113"/>
                <a:gd name="T27" fmla="*/ 113 h 115"/>
                <a:gd name="T28" fmla="*/ 39 w 113"/>
                <a:gd name="T29" fmla="*/ 115 h 115"/>
                <a:gd name="T30" fmla="*/ 49 w 113"/>
                <a:gd name="T31" fmla="*/ 111 h 115"/>
                <a:gd name="T32" fmla="*/ 61 w 113"/>
                <a:gd name="T33" fmla="*/ 108 h 115"/>
                <a:gd name="T34" fmla="*/ 72 w 113"/>
                <a:gd name="T35" fmla="*/ 103 h 115"/>
                <a:gd name="T36" fmla="*/ 84 w 113"/>
                <a:gd name="T37" fmla="*/ 97 h 115"/>
                <a:gd name="T38" fmla="*/ 93 w 113"/>
                <a:gd name="T39" fmla="*/ 90 h 115"/>
                <a:gd name="T40" fmla="*/ 101 w 113"/>
                <a:gd name="T41" fmla="*/ 83 h 115"/>
                <a:gd name="T42" fmla="*/ 108 w 113"/>
                <a:gd name="T43" fmla="*/ 76 h 115"/>
                <a:gd name="T44" fmla="*/ 113 w 113"/>
                <a:gd name="T45" fmla="*/ 69 h 115"/>
                <a:gd name="T46" fmla="*/ 113 w 113"/>
                <a:gd name="T47" fmla="*/ 59 h 115"/>
                <a:gd name="T48" fmla="*/ 112 w 113"/>
                <a:gd name="T49" fmla="*/ 50 h 115"/>
                <a:gd name="T50" fmla="*/ 107 w 113"/>
                <a:gd name="T51" fmla="*/ 42 h 115"/>
                <a:gd name="T52" fmla="*/ 98 w 113"/>
                <a:gd name="T53" fmla="*/ 33 h 115"/>
                <a:gd name="T54" fmla="*/ 89 w 113"/>
                <a:gd name="T55" fmla="*/ 28 h 115"/>
                <a:gd name="T56" fmla="*/ 82 w 113"/>
                <a:gd name="T57" fmla="*/ 22 h 115"/>
                <a:gd name="T58" fmla="*/ 73 w 113"/>
                <a:gd name="T59" fmla="*/ 19 h 115"/>
                <a:gd name="T60" fmla="*/ 65 w 113"/>
                <a:gd name="T61" fmla="*/ 15 h 115"/>
                <a:gd name="T62" fmla="*/ 52 w 113"/>
                <a:gd name="T63" fmla="*/ 10 h 115"/>
                <a:gd name="T64" fmla="*/ 40 w 113"/>
                <a:gd name="T65" fmla="*/ 7 h 115"/>
                <a:gd name="T66" fmla="*/ 26 w 113"/>
                <a:gd name="T67" fmla="*/ 3 h 115"/>
                <a:gd name="T68" fmla="*/ 12 w 113"/>
                <a:gd name="T6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15">
                  <a:moveTo>
                    <a:pt x="12" y="0"/>
                  </a:moveTo>
                  <a:lnTo>
                    <a:pt x="9" y="3"/>
                  </a:lnTo>
                  <a:lnTo>
                    <a:pt x="7" y="17"/>
                  </a:lnTo>
                  <a:lnTo>
                    <a:pt x="4" y="26"/>
                  </a:lnTo>
                  <a:lnTo>
                    <a:pt x="4" y="36"/>
                  </a:lnTo>
                  <a:lnTo>
                    <a:pt x="2" y="47"/>
                  </a:lnTo>
                  <a:lnTo>
                    <a:pt x="2" y="59"/>
                  </a:lnTo>
                  <a:lnTo>
                    <a:pt x="0" y="69"/>
                  </a:lnTo>
                  <a:lnTo>
                    <a:pt x="2" y="80"/>
                  </a:lnTo>
                  <a:lnTo>
                    <a:pt x="2" y="89"/>
                  </a:lnTo>
                  <a:lnTo>
                    <a:pt x="7" y="99"/>
                  </a:lnTo>
                  <a:lnTo>
                    <a:pt x="11" y="104"/>
                  </a:lnTo>
                  <a:lnTo>
                    <a:pt x="18" y="111"/>
                  </a:lnTo>
                  <a:lnTo>
                    <a:pt x="26" y="113"/>
                  </a:lnTo>
                  <a:lnTo>
                    <a:pt x="39" y="115"/>
                  </a:lnTo>
                  <a:lnTo>
                    <a:pt x="49" y="111"/>
                  </a:lnTo>
                  <a:lnTo>
                    <a:pt x="61" y="108"/>
                  </a:lnTo>
                  <a:lnTo>
                    <a:pt x="72" y="103"/>
                  </a:lnTo>
                  <a:lnTo>
                    <a:pt x="84" y="97"/>
                  </a:lnTo>
                  <a:lnTo>
                    <a:pt x="93" y="90"/>
                  </a:lnTo>
                  <a:lnTo>
                    <a:pt x="101" y="83"/>
                  </a:lnTo>
                  <a:lnTo>
                    <a:pt x="108" y="76"/>
                  </a:lnTo>
                  <a:lnTo>
                    <a:pt x="113" y="69"/>
                  </a:lnTo>
                  <a:lnTo>
                    <a:pt x="113" y="59"/>
                  </a:lnTo>
                  <a:lnTo>
                    <a:pt x="112" y="50"/>
                  </a:lnTo>
                  <a:lnTo>
                    <a:pt x="107" y="42"/>
                  </a:lnTo>
                  <a:lnTo>
                    <a:pt x="98" y="33"/>
                  </a:lnTo>
                  <a:lnTo>
                    <a:pt x="89" y="28"/>
                  </a:lnTo>
                  <a:lnTo>
                    <a:pt x="82" y="22"/>
                  </a:lnTo>
                  <a:lnTo>
                    <a:pt x="73" y="19"/>
                  </a:lnTo>
                  <a:lnTo>
                    <a:pt x="65" y="15"/>
                  </a:lnTo>
                  <a:lnTo>
                    <a:pt x="52" y="10"/>
                  </a:lnTo>
                  <a:lnTo>
                    <a:pt x="40" y="7"/>
                  </a:lnTo>
                  <a:lnTo>
                    <a:pt x="26" y="3"/>
                  </a:lnTo>
                  <a:lnTo>
                    <a:pt x="12" y="0"/>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4" name="Freeform 1250"/>
            <p:cNvSpPr>
              <a:spLocks/>
            </p:cNvSpPr>
            <p:nvPr/>
          </p:nvSpPr>
          <p:spPr bwMode="auto">
            <a:xfrm>
              <a:off x="8999" y="3769"/>
              <a:ext cx="118" cy="46"/>
            </a:xfrm>
            <a:custGeom>
              <a:avLst/>
              <a:gdLst>
                <a:gd name="T0" fmla="*/ 190 w 236"/>
                <a:gd name="T1" fmla="*/ 7 h 92"/>
                <a:gd name="T2" fmla="*/ 180 w 236"/>
                <a:gd name="T3" fmla="*/ 1 h 92"/>
                <a:gd name="T4" fmla="*/ 166 w 236"/>
                <a:gd name="T5" fmla="*/ 1 h 92"/>
                <a:gd name="T6" fmla="*/ 148 w 236"/>
                <a:gd name="T7" fmla="*/ 0 h 92"/>
                <a:gd name="T8" fmla="*/ 133 w 236"/>
                <a:gd name="T9" fmla="*/ 1 h 92"/>
                <a:gd name="T10" fmla="*/ 122 w 236"/>
                <a:gd name="T11" fmla="*/ 1 h 92"/>
                <a:gd name="T12" fmla="*/ 112 w 236"/>
                <a:gd name="T13" fmla="*/ 3 h 92"/>
                <a:gd name="T14" fmla="*/ 101 w 236"/>
                <a:gd name="T15" fmla="*/ 5 h 92"/>
                <a:gd name="T16" fmla="*/ 93 w 236"/>
                <a:gd name="T17" fmla="*/ 7 h 92"/>
                <a:gd name="T18" fmla="*/ 82 w 236"/>
                <a:gd name="T19" fmla="*/ 8 h 92"/>
                <a:gd name="T20" fmla="*/ 72 w 236"/>
                <a:gd name="T21" fmla="*/ 12 h 92"/>
                <a:gd name="T22" fmla="*/ 63 w 236"/>
                <a:gd name="T23" fmla="*/ 14 h 92"/>
                <a:gd name="T24" fmla="*/ 56 w 236"/>
                <a:gd name="T25" fmla="*/ 17 h 92"/>
                <a:gd name="T26" fmla="*/ 37 w 236"/>
                <a:gd name="T27" fmla="*/ 22 h 92"/>
                <a:gd name="T28" fmla="*/ 23 w 236"/>
                <a:gd name="T29" fmla="*/ 28 h 92"/>
                <a:gd name="T30" fmla="*/ 11 w 236"/>
                <a:gd name="T31" fmla="*/ 35 h 92"/>
                <a:gd name="T32" fmla="*/ 4 w 236"/>
                <a:gd name="T33" fmla="*/ 43 h 92"/>
                <a:gd name="T34" fmla="*/ 0 w 236"/>
                <a:gd name="T35" fmla="*/ 50 h 92"/>
                <a:gd name="T36" fmla="*/ 4 w 236"/>
                <a:gd name="T37" fmla="*/ 59 h 92"/>
                <a:gd name="T38" fmla="*/ 7 w 236"/>
                <a:gd name="T39" fmla="*/ 62 h 92"/>
                <a:gd name="T40" fmla="*/ 14 w 236"/>
                <a:gd name="T41" fmla="*/ 66 h 92"/>
                <a:gd name="T42" fmla="*/ 21 w 236"/>
                <a:gd name="T43" fmla="*/ 71 h 92"/>
                <a:gd name="T44" fmla="*/ 32 w 236"/>
                <a:gd name="T45" fmla="*/ 76 h 92"/>
                <a:gd name="T46" fmla="*/ 40 w 236"/>
                <a:gd name="T47" fmla="*/ 78 h 92"/>
                <a:gd name="T48" fmla="*/ 51 w 236"/>
                <a:gd name="T49" fmla="*/ 82 h 92"/>
                <a:gd name="T50" fmla="*/ 61 w 236"/>
                <a:gd name="T51" fmla="*/ 83 h 92"/>
                <a:gd name="T52" fmla="*/ 73 w 236"/>
                <a:gd name="T53" fmla="*/ 87 h 92"/>
                <a:gd name="T54" fmla="*/ 84 w 236"/>
                <a:gd name="T55" fmla="*/ 89 h 92"/>
                <a:gd name="T56" fmla="*/ 94 w 236"/>
                <a:gd name="T57" fmla="*/ 90 h 92"/>
                <a:gd name="T58" fmla="*/ 107 w 236"/>
                <a:gd name="T59" fmla="*/ 90 h 92"/>
                <a:gd name="T60" fmla="*/ 119 w 236"/>
                <a:gd name="T61" fmla="*/ 92 h 92"/>
                <a:gd name="T62" fmla="*/ 129 w 236"/>
                <a:gd name="T63" fmla="*/ 90 h 92"/>
                <a:gd name="T64" fmla="*/ 140 w 236"/>
                <a:gd name="T65" fmla="*/ 90 h 92"/>
                <a:gd name="T66" fmla="*/ 150 w 236"/>
                <a:gd name="T67" fmla="*/ 89 h 92"/>
                <a:gd name="T68" fmla="*/ 161 w 236"/>
                <a:gd name="T69" fmla="*/ 89 h 92"/>
                <a:gd name="T70" fmla="*/ 169 w 236"/>
                <a:gd name="T71" fmla="*/ 85 h 92"/>
                <a:gd name="T72" fmla="*/ 180 w 236"/>
                <a:gd name="T73" fmla="*/ 83 h 92"/>
                <a:gd name="T74" fmla="*/ 188 w 236"/>
                <a:gd name="T75" fmla="*/ 82 h 92"/>
                <a:gd name="T76" fmla="*/ 199 w 236"/>
                <a:gd name="T77" fmla="*/ 80 h 92"/>
                <a:gd name="T78" fmla="*/ 213 w 236"/>
                <a:gd name="T79" fmla="*/ 73 h 92"/>
                <a:gd name="T80" fmla="*/ 223 w 236"/>
                <a:gd name="T81" fmla="*/ 66 h 92"/>
                <a:gd name="T82" fmla="*/ 230 w 236"/>
                <a:gd name="T83" fmla="*/ 57 h 92"/>
                <a:gd name="T84" fmla="*/ 236 w 236"/>
                <a:gd name="T85" fmla="*/ 48 h 92"/>
                <a:gd name="T86" fmla="*/ 232 w 236"/>
                <a:gd name="T87" fmla="*/ 38 h 92"/>
                <a:gd name="T88" fmla="*/ 225 w 236"/>
                <a:gd name="T89" fmla="*/ 28 h 92"/>
                <a:gd name="T90" fmla="*/ 218 w 236"/>
                <a:gd name="T91" fmla="*/ 22 h 92"/>
                <a:gd name="T92" fmla="*/ 209 w 236"/>
                <a:gd name="T93" fmla="*/ 17 h 92"/>
                <a:gd name="T94" fmla="*/ 199 w 236"/>
                <a:gd name="T95" fmla="*/ 12 h 92"/>
                <a:gd name="T96" fmla="*/ 190 w 236"/>
                <a:gd name="T9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92">
                  <a:moveTo>
                    <a:pt x="190" y="7"/>
                  </a:moveTo>
                  <a:lnTo>
                    <a:pt x="180" y="1"/>
                  </a:lnTo>
                  <a:lnTo>
                    <a:pt x="166" y="1"/>
                  </a:lnTo>
                  <a:lnTo>
                    <a:pt x="148" y="0"/>
                  </a:lnTo>
                  <a:lnTo>
                    <a:pt x="133" y="1"/>
                  </a:lnTo>
                  <a:lnTo>
                    <a:pt x="122" y="1"/>
                  </a:lnTo>
                  <a:lnTo>
                    <a:pt x="112" y="3"/>
                  </a:lnTo>
                  <a:lnTo>
                    <a:pt x="101" y="5"/>
                  </a:lnTo>
                  <a:lnTo>
                    <a:pt x="93" y="7"/>
                  </a:lnTo>
                  <a:lnTo>
                    <a:pt x="82" y="8"/>
                  </a:lnTo>
                  <a:lnTo>
                    <a:pt x="72" y="12"/>
                  </a:lnTo>
                  <a:lnTo>
                    <a:pt x="63" y="14"/>
                  </a:lnTo>
                  <a:lnTo>
                    <a:pt x="56" y="17"/>
                  </a:lnTo>
                  <a:lnTo>
                    <a:pt x="37" y="22"/>
                  </a:lnTo>
                  <a:lnTo>
                    <a:pt x="23" y="28"/>
                  </a:lnTo>
                  <a:lnTo>
                    <a:pt x="11" y="35"/>
                  </a:lnTo>
                  <a:lnTo>
                    <a:pt x="4" y="43"/>
                  </a:lnTo>
                  <a:lnTo>
                    <a:pt x="0" y="50"/>
                  </a:lnTo>
                  <a:lnTo>
                    <a:pt x="4" y="59"/>
                  </a:lnTo>
                  <a:lnTo>
                    <a:pt x="7" y="62"/>
                  </a:lnTo>
                  <a:lnTo>
                    <a:pt x="14" y="66"/>
                  </a:lnTo>
                  <a:lnTo>
                    <a:pt x="21" y="71"/>
                  </a:lnTo>
                  <a:lnTo>
                    <a:pt x="32" y="76"/>
                  </a:lnTo>
                  <a:lnTo>
                    <a:pt x="40" y="78"/>
                  </a:lnTo>
                  <a:lnTo>
                    <a:pt x="51" y="82"/>
                  </a:lnTo>
                  <a:lnTo>
                    <a:pt x="61" y="83"/>
                  </a:lnTo>
                  <a:lnTo>
                    <a:pt x="73" y="87"/>
                  </a:lnTo>
                  <a:lnTo>
                    <a:pt x="84" y="89"/>
                  </a:lnTo>
                  <a:lnTo>
                    <a:pt x="94" y="90"/>
                  </a:lnTo>
                  <a:lnTo>
                    <a:pt x="107" y="90"/>
                  </a:lnTo>
                  <a:lnTo>
                    <a:pt x="119" y="92"/>
                  </a:lnTo>
                  <a:lnTo>
                    <a:pt x="129" y="90"/>
                  </a:lnTo>
                  <a:lnTo>
                    <a:pt x="140" y="90"/>
                  </a:lnTo>
                  <a:lnTo>
                    <a:pt x="150" y="89"/>
                  </a:lnTo>
                  <a:lnTo>
                    <a:pt x="161" y="89"/>
                  </a:lnTo>
                  <a:lnTo>
                    <a:pt x="169" y="85"/>
                  </a:lnTo>
                  <a:lnTo>
                    <a:pt x="180" y="83"/>
                  </a:lnTo>
                  <a:lnTo>
                    <a:pt x="188" y="82"/>
                  </a:lnTo>
                  <a:lnTo>
                    <a:pt x="199" y="80"/>
                  </a:lnTo>
                  <a:lnTo>
                    <a:pt x="213" y="73"/>
                  </a:lnTo>
                  <a:lnTo>
                    <a:pt x="223" y="66"/>
                  </a:lnTo>
                  <a:lnTo>
                    <a:pt x="230" y="57"/>
                  </a:lnTo>
                  <a:lnTo>
                    <a:pt x="236" y="48"/>
                  </a:lnTo>
                  <a:lnTo>
                    <a:pt x="232" y="38"/>
                  </a:lnTo>
                  <a:lnTo>
                    <a:pt x="225" y="28"/>
                  </a:lnTo>
                  <a:lnTo>
                    <a:pt x="218" y="22"/>
                  </a:lnTo>
                  <a:lnTo>
                    <a:pt x="209" y="17"/>
                  </a:lnTo>
                  <a:lnTo>
                    <a:pt x="199" y="12"/>
                  </a:lnTo>
                  <a:lnTo>
                    <a:pt x="190" y="7"/>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5" name="Freeform 1251"/>
            <p:cNvSpPr>
              <a:spLocks/>
            </p:cNvSpPr>
            <p:nvPr/>
          </p:nvSpPr>
          <p:spPr bwMode="auto">
            <a:xfrm>
              <a:off x="9225" y="3744"/>
              <a:ext cx="104" cy="43"/>
            </a:xfrm>
            <a:custGeom>
              <a:avLst/>
              <a:gdLst>
                <a:gd name="T0" fmla="*/ 207 w 207"/>
                <a:gd name="T1" fmla="*/ 3 h 85"/>
                <a:gd name="T2" fmla="*/ 202 w 207"/>
                <a:gd name="T3" fmla="*/ 2 h 85"/>
                <a:gd name="T4" fmla="*/ 193 w 207"/>
                <a:gd name="T5" fmla="*/ 2 h 85"/>
                <a:gd name="T6" fmla="*/ 179 w 207"/>
                <a:gd name="T7" fmla="*/ 0 h 85"/>
                <a:gd name="T8" fmla="*/ 162 w 207"/>
                <a:gd name="T9" fmla="*/ 0 h 85"/>
                <a:gd name="T10" fmla="*/ 150 w 207"/>
                <a:gd name="T11" fmla="*/ 0 h 85"/>
                <a:gd name="T12" fmla="*/ 139 w 207"/>
                <a:gd name="T13" fmla="*/ 0 h 85"/>
                <a:gd name="T14" fmla="*/ 127 w 207"/>
                <a:gd name="T15" fmla="*/ 0 h 85"/>
                <a:gd name="T16" fmla="*/ 116 w 207"/>
                <a:gd name="T17" fmla="*/ 0 h 85"/>
                <a:gd name="T18" fmla="*/ 104 w 207"/>
                <a:gd name="T19" fmla="*/ 0 h 85"/>
                <a:gd name="T20" fmla="*/ 92 w 207"/>
                <a:gd name="T21" fmla="*/ 0 h 85"/>
                <a:gd name="T22" fmla="*/ 82 w 207"/>
                <a:gd name="T23" fmla="*/ 2 h 85"/>
                <a:gd name="T24" fmla="*/ 71 w 207"/>
                <a:gd name="T25" fmla="*/ 3 h 85"/>
                <a:gd name="T26" fmla="*/ 59 w 207"/>
                <a:gd name="T27" fmla="*/ 3 h 85"/>
                <a:gd name="T28" fmla="*/ 48 w 207"/>
                <a:gd name="T29" fmla="*/ 3 h 85"/>
                <a:gd name="T30" fmla="*/ 38 w 207"/>
                <a:gd name="T31" fmla="*/ 5 h 85"/>
                <a:gd name="T32" fmla="*/ 29 w 207"/>
                <a:gd name="T33" fmla="*/ 7 h 85"/>
                <a:gd name="T34" fmla="*/ 14 w 207"/>
                <a:gd name="T35" fmla="*/ 10 h 85"/>
                <a:gd name="T36" fmla="*/ 5 w 207"/>
                <a:gd name="T37" fmla="*/ 17 h 85"/>
                <a:gd name="T38" fmla="*/ 0 w 207"/>
                <a:gd name="T39" fmla="*/ 23 h 85"/>
                <a:gd name="T40" fmla="*/ 1 w 207"/>
                <a:gd name="T41" fmla="*/ 33 h 85"/>
                <a:gd name="T42" fmla="*/ 5 w 207"/>
                <a:gd name="T43" fmla="*/ 36 h 85"/>
                <a:gd name="T44" fmla="*/ 10 w 207"/>
                <a:gd name="T45" fmla="*/ 42 h 85"/>
                <a:gd name="T46" fmla="*/ 19 w 207"/>
                <a:gd name="T47" fmla="*/ 49 h 85"/>
                <a:gd name="T48" fmla="*/ 31 w 207"/>
                <a:gd name="T49" fmla="*/ 56 h 85"/>
                <a:gd name="T50" fmla="*/ 41 w 207"/>
                <a:gd name="T51" fmla="*/ 61 h 85"/>
                <a:gd name="T52" fmla="*/ 52 w 207"/>
                <a:gd name="T53" fmla="*/ 66 h 85"/>
                <a:gd name="T54" fmla="*/ 62 w 207"/>
                <a:gd name="T55" fmla="*/ 70 h 85"/>
                <a:gd name="T56" fmla="*/ 73 w 207"/>
                <a:gd name="T57" fmla="*/ 75 h 85"/>
                <a:gd name="T58" fmla="*/ 82 w 207"/>
                <a:gd name="T59" fmla="*/ 77 h 85"/>
                <a:gd name="T60" fmla="*/ 92 w 207"/>
                <a:gd name="T61" fmla="*/ 80 h 85"/>
                <a:gd name="T62" fmla="*/ 101 w 207"/>
                <a:gd name="T63" fmla="*/ 82 h 85"/>
                <a:gd name="T64" fmla="*/ 111 w 207"/>
                <a:gd name="T65" fmla="*/ 85 h 85"/>
                <a:gd name="T66" fmla="*/ 127 w 207"/>
                <a:gd name="T67" fmla="*/ 84 h 85"/>
                <a:gd name="T68" fmla="*/ 143 w 207"/>
                <a:gd name="T69" fmla="*/ 84 h 85"/>
                <a:gd name="T70" fmla="*/ 157 w 207"/>
                <a:gd name="T71" fmla="*/ 82 h 85"/>
                <a:gd name="T72" fmla="*/ 170 w 207"/>
                <a:gd name="T73" fmla="*/ 78 h 85"/>
                <a:gd name="T74" fmla="*/ 179 w 207"/>
                <a:gd name="T75" fmla="*/ 71 h 85"/>
                <a:gd name="T76" fmla="*/ 190 w 207"/>
                <a:gd name="T77" fmla="*/ 64 h 85"/>
                <a:gd name="T78" fmla="*/ 197 w 207"/>
                <a:gd name="T79" fmla="*/ 54 h 85"/>
                <a:gd name="T80" fmla="*/ 204 w 207"/>
                <a:gd name="T81" fmla="*/ 45 h 85"/>
                <a:gd name="T82" fmla="*/ 205 w 207"/>
                <a:gd name="T83" fmla="*/ 35 h 85"/>
                <a:gd name="T84" fmla="*/ 207 w 207"/>
                <a:gd name="T85" fmla="*/ 24 h 85"/>
                <a:gd name="T86" fmla="*/ 207 w 207"/>
                <a:gd name="T87" fmla="*/ 14 h 85"/>
                <a:gd name="T88" fmla="*/ 207 w 207"/>
                <a:gd name="T89"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85">
                  <a:moveTo>
                    <a:pt x="207" y="3"/>
                  </a:moveTo>
                  <a:lnTo>
                    <a:pt x="202" y="2"/>
                  </a:lnTo>
                  <a:lnTo>
                    <a:pt x="193" y="2"/>
                  </a:lnTo>
                  <a:lnTo>
                    <a:pt x="179" y="0"/>
                  </a:lnTo>
                  <a:lnTo>
                    <a:pt x="162" y="0"/>
                  </a:lnTo>
                  <a:lnTo>
                    <a:pt x="150" y="0"/>
                  </a:lnTo>
                  <a:lnTo>
                    <a:pt x="139" y="0"/>
                  </a:lnTo>
                  <a:lnTo>
                    <a:pt x="127" y="0"/>
                  </a:lnTo>
                  <a:lnTo>
                    <a:pt x="116" y="0"/>
                  </a:lnTo>
                  <a:lnTo>
                    <a:pt x="104" y="0"/>
                  </a:lnTo>
                  <a:lnTo>
                    <a:pt x="92" y="0"/>
                  </a:lnTo>
                  <a:lnTo>
                    <a:pt x="82" y="2"/>
                  </a:lnTo>
                  <a:lnTo>
                    <a:pt x="71" y="3"/>
                  </a:lnTo>
                  <a:lnTo>
                    <a:pt x="59" y="3"/>
                  </a:lnTo>
                  <a:lnTo>
                    <a:pt x="48" y="3"/>
                  </a:lnTo>
                  <a:lnTo>
                    <a:pt x="38" y="5"/>
                  </a:lnTo>
                  <a:lnTo>
                    <a:pt x="29" y="7"/>
                  </a:lnTo>
                  <a:lnTo>
                    <a:pt x="14" y="10"/>
                  </a:lnTo>
                  <a:lnTo>
                    <a:pt x="5" y="17"/>
                  </a:lnTo>
                  <a:lnTo>
                    <a:pt x="0" y="23"/>
                  </a:lnTo>
                  <a:lnTo>
                    <a:pt x="1" y="33"/>
                  </a:lnTo>
                  <a:lnTo>
                    <a:pt x="5" y="36"/>
                  </a:lnTo>
                  <a:lnTo>
                    <a:pt x="10" y="42"/>
                  </a:lnTo>
                  <a:lnTo>
                    <a:pt x="19" y="49"/>
                  </a:lnTo>
                  <a:lnTo>
                    <a:pt x="31" y="56"/>
                  </a:lnTo>
                  <a:lnTo>
                    <a:pt x="41" y="61"/>
                  </a:lnTo>
                  <a:lnTo>
                    <a:pt x="52" y="66"/>
                  </a:lnTo>
                  <a:lnTo>
                    <a:pt x="62" y="70"/>
                  </a:lnTo>
                  <a:lnTo>
                    <a:pt x="73" y="75"/>
                  </a:lnTo>
                  <a:lnTo>
                    <a:pt x="82" y="77"/>
                  </a:lnTo>
                  <a:lnTo>
                    <a:pt x="92" y="80"/>
                  </a:lnTo>
                  <a:lnTo>
                    <a:pt x="101" y="82"/>
                  </a:lnTo>
                  <a:lnTo>
                    <a:pt x="111" y="85"/>
                  </a:lnTo>
                  <a:lnTo>
                    <a:pt x="127" y="84"/>
                  </a:lnTo>
                  <a:lnTo>
                    <a:pt x="143" y="84"/>
                  </a:lnTo>
                  <a:lnTo>
                    <a:pt x="157" y="82"/>
                  </a:lnTo>
                  <a:lnTo>
                    <a:pt x="170" y="78"/>
                  </a:lnTo>
                  <a:lnTo>
                    <a:pt x="179" y="71"/>
                  </a:lnTo>
                  <a:lnTo>
                    <a:pt x="190" y="64"/>
                  </a:lnTo>
                  <a:lnTo>
                    <a:pt x="197" y="54"/>
                  </a:lnTo>
                  <a:lnTo>
                    <a:pt x="204" y="45"/>
                  </a:lnTo>
                  <a:lnTo>
                    <a:pt x="205" y="35"/>
                  </a:lnTo>
                  <a:lnTo>
                    <a:pt x="207" y="24"/>
                  </a:lnTo>
                  <a:lnTo>
                    <a:pt x="207" y="14"/>
                  </a:lnTo>
                  <a:lnTo>
                    <a:pt x="207" y="3"/>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6" name="Freeform 1252"/>
            <p:cNvSpPr>
              <a:spLocks/>
            </p:cNvSpPr>
            <p:nvPr/>
          </p:nvSpPr>
          <p:spPr bwMode="auto">
            <a:xfrm>
              <a:off x="8979" y="3499"/>
              <a:ext cx="250" cy="43"/>
            </a:xfrm>
            <a:custGeom>
              <a:avLst/>
              <a:gdLst>
                <a:gd name="T0" fmla="*/ 0 w 500"/>
                <a:gd name="T1" fmla="*/ 53 h 88"/>
                <a:gd name="T2" fmla="*/ 500 w 500"/>
                <a:gd name="T3" fmla="*/ 0 h 88"/>
                <a:gd name="T4" fmla="*/ 11 w 500"/>
                <a:gd name="T5" fmla="*/ 88 h 88"/>
                <a:gd name="T6" fmla="*/ 0 w 500"/>
                <a:gd name="T7" fmla="*/ 53 h 88"/>
              </a:gdLst>
              <a:ahLst/>
              <a:cxnLst>
                <a:cxn ang="0">
                  <a:pos x="T0" y="T1"/>
                </a:cxn>
                <a:cxn ang="0">
                  <a:pos x="T2" y="T3"/>
                </a:cxn>
                <a:cxn ang="0">
                  <a:pos x="T4" y="T5"/>
                </a:cxn>
                <a:cxn ang="0">
                  <a:pos x="T6" y="T7"/>
                </a:cxn>
              </a:cxnLst>
              <a:rect l="0" t="0" r="r" b="b"/>
              <a:pathLst>
                <a:path w="500" h="88">
                  <a:moveTo>
                    <a:pt x="0" y="53"/>
                  </a:moveTo>
                  <a:lnTo>
                    <a:pt x="500" y="0"/>
                  </a:lnTo>
                  <a:lnTo>
                    <a:pt x="11" y="88"/>
                  </a:lnTo>
                  <a:lnTo>
                    <a:pt x="0" y="53"/>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7" name="Freeform 1253"/>
            <p:cNvSpPr>
              <a:spLocks/>
            </p:cNvSpPr>
            <p:nvPr/>
          </p:nvSpPr>
          <p:spPr bwMode="auto">
            <a:xfrm>
              <a:off x="9002" y="3567"/>
              <a:ext cx="220" cy="24"/>
            </a:xfrm>
            <a:custGeom>
              <a:avLst/>
              <a:gdLst>
                <a:gd name="T0" fmla="*/ 81 w 441"/>
                <a:gd name="T1" fmla="*/ 0 h 49"/>
                <a:gd name="T2" fmla="*/ 0 w 441"/>
                <a:gd name="T3" fmla="*/ 32 h 49"/>
                <a:gd name="T4" fmla="*/ 441 w 441"/>
                <a:gd name="T5" fmla="*/ 49 h 49"/>
                <a:gd name="T6" fmla="*/ 81 w 441"/>
                <a:gd name="T7" fmla="*/ 0 h 49"/>
              </a:gdLst>
              <a:ahLst/>
              <a:cxnLst>
                <a:cxn ang="0">
                  <a:pos x="T0" y="T1"/>
                </a:cxn>
                <a:cxn ang="0">
                  <a:pos x="T2" y="T3"/>
                </a:cxn>
                <a:cxn ang="0">
                  <a:pos x="T4" y="T5"/>
                </a:cxn>
                <a:cxn ang="0">
                  <a:pos x="T6" y="T7"/>
                </a:cxn>
              </a:cxnLst>
              <a:rect l="0" t="0" r="r" b="b"/>
              <a:pathLst>
                <a:path w="441" h="49">
                  <a:moveTo>
                    <a:pt x="81" y="0"/>
                  </a:moveTo>
                  <a:lnTo>
                    <a:pt x="0" y="32"/>
                  </a:lnTo>
                  <a:lnTo>
                    <a:pt x="441" y="49"/>
                  </a:lnTo>
                  <a:lnTo>
                    <a:pt x="81" y="0"/>
                  </a:lnTo>
                  <a:close/>
                </a:path>
              </a:pathLst>
            </a:custGeom>
            <a:solidFill>
              <a:srgbClr val="CC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8" name="Freeform 1254"/>
            <p:cNvSpPr>
              <a:spLocks/>
            </p:cNvSpPr>
            <p:nvPr/>
          </p:nvSpPr>
          <p:spPr bwMode="auto">
            <a:xfrm>
              <a:off x="8246" y="3412"/>
              <a:ext cx="500" cy="181"/>
            </a:xfrm>
            <a:custGeom>
              <a:avLst/>
              <a:gdLst>
                <a:gd name="T0" fmla="*/ 108 w 1001"/>
                <a:gd name="T1" fmla="*/ 68 h 361"/>
                <a:gd name="T2" fmla="*/ 136 w 1001"/>
                <a:gd name="T3" fmla="*/ 45 h 361"/>
                <a:gd name="T4" fmla="*/ 169 w 1001"/>
                <a:gd name="T5" fmla="*/ 26 h 361"/>
                <a:gd name="T6" fmla="*/ 206 w 1001"/>
                <a:gd name="T7" fmla="*/ 9 h 361"/>
                <a:gd name="T8" fmla="*/ 241 w 1001"/>
                <a:gd name="T9" fmla="*/ 0 h 361"/>
                <a:gd name="T10" fmla="*/ 269 w 1001"/>
                <a:gd name="T11" fmla="*/ 2 h 361"/>
                <a:gd name="T12" fmla="*/ 307 w 1001"/>
                <a:gd name="T13" fmla="*/ 2 h 361"/>
                <a:gd name="T14" fmla="*/ 338 w 1001"/>
                <a:gd name="T15" fmla="*/ 3 h 361"/>
                <a:gd name="T16" fmla="*/ 375 w 1001"/>
                <a:gd name="T17" fmla="*/ 3 h 361"/>
                <a:gd name="T18" fmla="*/ 417 w 1001"/>
                <a:gd name="T19" fmla="*/ 5 h 361"/>
                <a:gd name="T20" fmla="*/ 462 w 1001"/>
                <a:gd name="T21" fmla="*/ 5 h 361"/>
                <a:gd name="T22" fmla="*/ 511 w 1001"/>
                <a:gd name="T23" fmla="*/ 5 h 361"/>
                <a:gd name="T24" fmla="*/ 560 w 1001"/>
                <a:gd name="T25" fmla="*/ 5 h 361"/>
                <a:gd name="T26" fmla="*/ 612 w 1001"/>
                <a:gd name="T27" fmla="*/ 7 h 361"/>
                <a:gd name="T28" fmla="*/ 663 w 1001"/>
                <a:gd name="T29" fmla="*/ 9 h 361"/>
                <a:gd name="T30" fmla="*/ 711 w 1001"/>
                <a:gd name="T31" fmla="*/ 9 h 361"/>
                <a:gd name="T32" fmla="*/ 758 w 1001"/>
                <a:gd name="T33" fmla="*/ 9 h 361"/>
                <a:gd name="T34" fmla="*/ 806 w 1001"/>
                <a:gd name="T35" fmla="*/ 9 h 361"/>
                <a:gd name="T36" fmla="*/ 849 w 1001"/>
                <a:gd name="T37" fmla="*/ 9 h 361"/>
                <a:gd name="T38" fmla="*/ 891 w 1001"/>
                <a:gd name="T39" fmla="*/ 10 h 361"/>
                <a:gd name="T40" fmla="*/ 924 w 1001"/>
                <a:gd name="T41" fmla="*/ 10 h 361"/>
                <a:gd name="T42" fmla="*/ 952 w 1001"/>
                <a:gd name="T43" fmla="*/ 10 h 361"/>
                <a:gd name="T44" fmla="*/ 982 w 1001"/>
                <a:gd name="T45" fmla="*/ 10 h 361"/>
                <a:gd name="T46" fmla="*/ 1001 w 1001"/>
                <a:gd name="T47" fmla="*/ 12 h 361"/>
                <a:gd name="T48" fmla="*/ 792 w 1001"/>
                <a:gd name="T49" fmla="*/ 98 h 361"/>
                <a:gd name="T50" fmla="*/ 755 w 1001"/>
                <a:gd name="T51" fmla="*/ 85 h 361"/>
                <a:gd name="T52" fmla="*/ 713 w 1001"/>
                <a:gd name="T53" fmla="*/ 77 h 361"/>
                <a:gd name="T54" fmla="*/ 670 w 1001"/>
                <a:gd name="T55" fmla="*/ 75 h 361"/>
                <a:gd name="T56" fmla="*/ 636 w 1001"/>
                <a:gd name="T57" fmla="*/ 89 h 361"/>
                <a:gd name="T58" fmla="*/ 595 w 1001"/>
                <a:gd name="T59" fmla="*/ 98 h 361"/>
                <a:gd name="T60" fmla="*/ 542 w 1001"/>
                <a:gd name="T61" fmla="*/ 96 h 361"/>
                <a:gd name="T62" fmla="*/ 495 w 1001"/>
                <a:gd name="T63" fmla="*/ 87 h 361"/>
                <a:gd name="T64" fmla="*/ 466 w 1001"/>
                <a:gd name="T65" fmla="*/ 82 h 361"/>
                <a:gd name="T66" fmla="*/ 436 w 1001"/>
                <a:gd name="T67" fmla="*/ 75 h 361"/>
                <a:gd name="T68" fmla="*/ 406 w 1001"/>
                <a:gd name="T69" fmla="*/ 71 h 361"/>
                <a:gd name="T70" fmla="*/ 373 w 1001"/>
                <a:gd name="T71" fmla="*/ 70 h 361"/>
                <a:gd name="T72" fmla="*/ 342 w 1001"/>
                <a:gd name="T73" fmla="*/ 73 h 361"/>
                <a:gd name="T74" fmla="*/ 311 w 1001"/>
                <a:gd name="T75" fmla="*/ 87 h 361"/>
                <a:gd name="T76" fmla="*/ 276 w 1001"/>
                <a:gd name="T77" fmla="*/ 110 h 361"/>
                <a:gd name="T78" fmla="*/ 234 w 1001"/>
                <a:gd name="T79" fmla="*/ 138 h 361"/>
                <a:gd name="T80" fmla="*/ 194 w 1001"/>
                <a:gd name="T81" fmla="*/ 169 h 361"/>
                <a:gd name="T82" fmla="*/ 152 w 1001"/>
                <a:gd name="T83" fmla="*/ 204 h 361"/>
                <a:gd name="T84" fmla="*/ 114 w 1001"/>
                <a:gd name="T85" fmla="*/ 240 h 361"/>
                <a:gd name="T86" fmla="*/ 75 w 1001"/>
                <a:gd name="T87" fmla="*/ 275 h 361"/>
                <a:gd name="T88" fmla="*/ 42 w 1001"/>
                <a:gd name="T89" fmla="*/ 307 h 361"/>
                <a:gd name="T90" fmla="*/ 16 w 1001"/>
                <a:gd name="T91" fmla="*/ 336 h 361"/>
                <a:gd name="T92" fmla="*/ 0 w 1001"/>
                <a:gd name="T9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1" h="361">
                  <a:moveTo>
                    <a:pt x="0" y="361"/>
                  </a:moveTo>
                  <a:lnTo>
                    <a:pt x="105" y="71"/>
                  </a:lnTo>
                  <a:lnTo>
                    <a:pt x="108" y="68"/>
                  </a:lnTo>
                  <a:lnTo>
                    <a:pt x="119" y="59"/>
                  </a:lnTo>
                  <a:lnTo>
                    <a:pt x="126" y="52"/>
                  </a:lnTo>
                  <a:lnTo>
                    <a:pt x="136" y="45"/>
                  </a:lnTo>
                  <a:lnTo>
                    <a:pt x="147" y="38"/>
                  </a:lnTo>
                  <a:lnTo>
                    <a:pt x="159" y="33"/>
                  </a:lnTo>
                  <a:lnTo>
                    <a:pt x="169" y="26"/>
                  </a:lnTo>
                  <a:lnTo>
                    <a:pt x="182" y="19"/>
                  </a:lnTo>
                  <a:lnTo>
                    <a:pt x="192" y="14"/>
                  </a:lnTo>
                  <a:lnTo>
                    <a:pt x="206" y="9"/>
                  </a:lnTo>
                  <a:lnTo>
                    <a:pt x="218" y="3"/>
                  </a:lnTo>
                  <a:lnTo>
                    <a:pt x="230" y="2"/>
                  </a:lnTo>
                  <a:lnTo>
                    <a:pt x="241" y="0"/>
                  </a:lnTo>
                  <a:lnTo>
                    <a:pt x="253" y="2"/>
                  </a:lnTo>
                  <a:lnTo>
                    <a:pt x="258" y="2"/>
                  </a:lnTo>
                  <a:lnTo>
                    <a:pt x="269" y="2"/>
                  </a:lnTo>
                  <a:lnTo>
                    <a:pt x="281" y="2"/>
                  </a:lnTo>
                  <a:lnTo>
                    <a:pt x="298" y="2"/>
                  </a:lnTo>
                  <a:lnTo>
                    <a:pt x="307" y="2"/>
                  </a:lnTo>
                  <a:lnTo>
                    <a:pt x="317" y="2"/>
                  </a:lnTo>
                  <a:lnTo>
                    <a:pt x="328" y="2"/>
                  </a:lnTo>
                  <a:lnTo>
                    <a:pt x="338" y="3"/>
                  </a:lnTo>
                  <a:lnTo>
                    <a:pt x="349" y="3"/>
                  </a:lnTo>
                  <a:lnTo>
                    <a:pt x="363" y="3"/>
                  </a:lnTo>
                  <a:lnTo>
                    <a:pt x="375" y="3"/>
                  </a:lnTo>
                  <a:lnTo>
                    <a:pt x="391" y="5"/>
                  </a:lnTo>
                  <a:lnTo>
                    <a:pt x="403" y="5"/>
                  </a:lnTo>
                  <a:lnTo>
                    <a:pt x="417" y="5"/>
                  </a:lnTo>
                  <a:lnTo>
                    <a:pt x="433" y="5"/>
                  </a:lnTo>
                  <a:lnTo>
                    <a:pt x="448" y="5"/>
                  </a:lnTo>
                  <a:lnTo>
                    <a:pt x="462" y="5"/>
                  </a:lnTo>
                  <a:lnTo>
                    <a:pt x="478" y="5"/>
                  </a:lnTo>
                  <a:lnTo>
                    <a:pt x="494" y="5"/>
                  </a:lnTo>
                  <a:lnTo>
                    <a:pt x="511" y="5"/>
                  </a:lnTo>
                  <a:lnTo>
                    <a:pt x="527" y="5"/>
                  </a:lnTo>
                  <a:lnTo>
                    <a:pt x="542" y="5"/>
                  </a:lnTo>
                  <a:lnTo>
                    <a:pt x="560" y="5"/>
                  </a:lnTo>
                  <a:lnTo>
                    <a:pt x="577" y="7"/>
                  </a:lnTo>
                  <a:lnTo>
                    <a:pt x="593" y="7"/>
                  </a:lnTo>
                  <a:lnTo>
                    <a:pt x="612" y="7"/>
                  </a:lnTo>
                  <a:lnTo>
                    <a:pt x="628" y="7"/>
                  </a:lnTo>
                  <a:lnTo>
                    <a:pt x="647" y="9"/>
                  </a:lnTo>
                  <a:lnTo>
                    <a:pt x="663" y="9"/>
                  </a:lnTo>
                  <a:lnTo>
                    <a:pt x="678" y="9"/>
                  </a:lnTo>
                  <a:lnTo>
                    <a:pt x="694" y="9"/>
                  </a:lnTo>
                  <a:lnTo>
                    <a:pt x="711" y="9"/>
                  </a:lnTo>
                  <a:lnTo>
                    <a:pt x="727" y="9"/>
                  </a:lnTo>
                  <a:lnTo>
                    <a:pt x="743" y="9"/>
                  </a:lnTo>
                  <a:lnTo>
                    <a:pt x="758" y="9"/>
                  </a:lnTo>
                  <a:lnTo>
                    <a:pt x="776" y="9"/>
                  </a:lnTo>
                  <a:lnTo>
                    <a:pt x="790" y="9"/>
                  </a:lnTo>
                  <a:lnTo>
                    <a:pt x="806" y="9"/>
                  </a:lnTo>
                  <a:lnTo>
                    <a:pt x="819" y="9"/>
                  </a:lnTo>
                  <a:lnTo>
                    <a:pt x="835" y="9"/>
                  </a:lnTo>
                  <a:lnTo>
                    <a:pt x="849" y="9"/>
                  </a:lnTo>
                  <a:lnTo>
                    <a:pt x="863" y="9"/>
                  </a:lnTo>
                  <a:lnTo>
                    <a:pt x="877" y="9"/>
                  </a:lnTo>
                  <a:lnTo>
                    <a:pt x="891" y="10"/>
                  </a:lnTo>
                  <a:lnTo>
                    <a:pt x="901" y="10"/>
                  </a:lnTo>
                  <a:lnTo>
                    <a:pt x="914" y="10"/>
                  </a:lnTo>
                  <a:lnTo>
                    <a:pt x="924" y="10"/>
                  </a:lnTo>
                  <a:lnTo>
                    <a:pt x="935" y="10"/>
                  </a:lnTo>
                  <a:lnTo>
                    <a:pt x="943" y="10"/>
                  </a:lnTo>
                  <a:lnTo>
                    <a:pt x="952" y="10"/>
                  </a:lnTo>
                  <a:lnTo>
                    <a:pt x="961" y="10"/>
                  </a:lnTo>
                  <a:lnTo>
                    <a:pt x="969" y="10"/>
                  </a:lnTo>
                  <a:lnTo>
                    <a:pt x="982" y="10"/>
                  </a:lnTo>
                  <a:lnTo>
                    <a:pt x="992" y="10"/>
                  </a:lnTo>
                  <a:lnTo>
                    <a:pt x="997" y="10"/>
                  </a:lnTo>
                  <a:lnTo>
                    <a:pt x="1001" y="12"/>
                  </a:lnTo>
                  <a:lnTo>
                    <a:pt x="813" y="106"/>
                  </a:lnTo>
                  <a:lnTo>
                    <a:pt x="806" y="103"/>
                  </a:lnTo>
                  <a:lnTo>
                    <a:pt x="792" y="98"/>
                  </a:lnTo>
                  <a:lnTo>
                    <a:pt x="779" y="92"/>
                  </a:lnTo>
                  <a:lnTo>
                    <a:pt x="769" y="89"/>
                  </a:lnTo>
                  <a:lnTo>
                    <a:pt x="755" y="85"/>
                  </a:lnTo>
                  <a:lnTo>
                    <a:pt x="743" y="84"/>
                  </a:lnTo>
                  <a:lnTo>
                    <a:pt x="727" y="78"/>
                  </a:lnTo>
                  <a:lnTo>
                    <a:pt x="713" y="77"/>
                  </a:lnTo>
                  <a:lnTo>
                    <a:pt x="699" y="75"/>
                  </a:lnTo>
                  <a:lnTo>
                    <a:pt x="685" y="75"/>
                  </a:lnTo>
                  <a:lnTo>
                    <a:pt x="670" y="75"/>
                  </a:lnTo>
                  <a:lnTo>
                    <a:pt x="657" y="78"/>
                  </a:lnTo>
                  <a:lnTo>
                    <a:pt x="645" y="82"/>
                  </a:lnTo>
                  <a:lnTo>
                    <a:pt x="636" y="89"/>
                  </a:lnTo>
                  <a:lnTo>
                    <a:pt x="624" y="92"/>
                  </a:lnTo>
                  <a:lnTo>
                    <a:pt x="610" y="96"/>
                  </a:lnTo>
                  <a:lnTo>
                    <a:pt x="595" y="98"/>
                  </a:lnTo>
                  <a:lnTo>
                    <a:pt x="579" y="99"/>
                  </a:lnTo>
                  <a:lnTo>
                    <a:pt x="560" y="98"/>
                  </a:lnTo>
                  <a:lnTo>
                    <a:pt x="542" y="96"/>
                  </a:lnTo>
                  <a:lnTo>
                    <a:pt x="523" y="92"/>
                  </a:lnTo>
                  <a:lnTo>
                    <a:pt x="506" y="91"/>
                  </a:lnTo>
                  <a:lnTo>
                    <a:pt x="495" y="87"/>
                  </a:lnTo>
                  <a:lnTo>
                    <a:pt x="485" y="85"/>
                  </a:lnTo>
                  <a:lnTo>
                    <a:pt x="474" y="84"/>
                  </a:lnTo>
                  <a:lnTo>
                    <a:pt x="466" y="82"/>
                  </a:lnTo>
                  <a:lnTo>
                    <a:pt x="455" y="78"/>
                  </a:lnTo>
                  <a:lnTo>
                    <a:pt x="445" y="78"/>
                  </a:lnTo>
                  <a:lnTo>
                    <a:pt x="436" y="75"/>
                  </a:lnTo>
                  <a:lnTo>
                    <a:pt x="427" y="75"/>
                  </a:lnTo>
                  <a:lnTo>
                    <a:pt x="417" y="73"/>
                  </a:lnTo>
                  <a:lnTo>
                    <a:pt x="406" y="71"/>
                  </a:lnTo>
                  <a:lnTo>
                    <a:pt x="398" y="70"/>
                  </a:lnTo>
                  <a:lnTo>
                    <a:pt x="391" y="70"/>
                  </a:lnTo>
                  <a:lnTo>
                    <a:pt x="373" y="70"/>
                  </a:lnTo>
                  <a:lnTo>
                    <a:pt x="359" y="71"/>
                  </a:lnTo>
                  <a:lnTo>
                    <a:pt x="351" y="71"/>
                  </a:lnTo>
                  <a:lnTo>
                    <a:pt x="342" y="73"/>
                  </a:lnTo>
                  <a:lnTo>
                    <a:pt x="331" y="77"/>
                  </a:lnTo>
                  <a:lnTo>
                    <a:pt x="323" y="82"/>
                  </a:lnTo>
                  <a:lnTo>
                    <a:pt x="311" y="87"/>
                  </a:lnTo>
                  <a:lnTo>
                    <a:pt x="300" y="92"/>
                  </a:lnTo>
                  <a:lnTo>
                    <a:pt x="288" y="99"/>
                  </a:lnTo>
                  <a:lnTo>
                    <a:pt x="276" y="110"/>
                  </a:lnTo>
                  <a:lnTo>
                    <a:pt x="262" y="117"/>
                  </a:lnTo>
                  <a:lnTo>
                    <a:pt x="248" y="127"/>
                  </a:lnTo>
                  <a:lnTo>
                    <a:pt x="234" y="138"/>
                  </a:lnTo>
                  <a:lnTo>
                    <a:pt x="222" y="148"/>
                  </a:lnTo>
                  <a:lnTo>
                    <a:pt x="208" y="159"/>
                  </a:lnTo>
                  <a:lnTo>
                    <a:pt x="194" y="169"/>
                  </a:lnTo>
                  <a:lnTo>
                    <a:pt x="180" y="181"/>
                  </a:lnTo>
                  <a:lnTo>
                    <a:pt x="168" y="193"/>
                  </a:lnTo>
                  <a:lnTo>
                    <a:pt x="152" y="204"/>
                  </a:lnTo>
                  <a:lnTo>
                    <a:pt x="140" y="216"/>
                  </a:lnTo>
                  <a:lnTo>
                    <a:pt x="126" y="228"/>
                  </a:lnTo>
                  <a:lnTo>
                    <a:pt x="114" y="240"/>
                  </a:lnTo>
                  <a:lnTo>
                    <a:pt x="100" y="251"/>
                  </a:lnTo>
                  <a:lnTo>
                    <a:pt x="87" y="263"/>
                  </a:lnTo>
                  <a:lnTo>
                    <a:pt x="75" y="275"/>
                  </a:lnTo>
                  <a:lnTo>
                    <a:pt x="65" y="287"/>
                  </a:lnTo>
                  <a:lnTo>
                    <a:pt x="53" y="296"/>
                  </a:lnTo>
                  <a:lnTo>
                    <a:pt x="42" y="307"/>
                  </a:lnTo>
                  <a:lnTo>
                    <a:pt x="32" y="317"/>
                  </a:lnTo>
                  <a:lnTo>
                    <a:pt x="25" y="328"/>
                  </a:lnTo>
                  <a:lnTo>
                    <a:pt x="16" y="336"/>
                  </a:lnTo>
                  <a:lnTo>
                    <a:pt x="9" y="345"/>
                  </a:lnTo>
                  <a:lnTo>
                    <a:pt x="4" y="352"/>
                  </a:lnTo>
                  <a:lnTo>
                    <a:pt x="0" y="361"/>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9" name="Freeform 1255"/>
            <p:cNvSpPr>
              <a:spLocks/>
            </p:cNvSpPr>
            <p:nvPr/>
          </p:nvSpPr>
          <p:spPr bwMode="auto">
            <a:xfrm>
              <a:off x="7822" y="3348"/>
              <a:ext cx="1449" cy="445"/>
            </a:xfrm>
            <a:custGeom>
              <a:avLst/>
              <a:gdLst>
                <a:gd name="T0" fmla="*/ 835 w 2899"/>
                <a:gd name="T1" fmla="*/ 73 h 890"/>
                <a:gd name="T2" fmla="*/ 891 w 2899"/>
                <a:gd name="T3" fmla="*/ 44 h 890"/>
                <a:gd name="T4" fmla="*/ 952 w 2899"/>
                <a:gd name="T5" fmla="*/ 38 h 890"/>
                <a:gd name="T6" fmla="*/ 1017 w 2899"/>
                <a:gd name="T7" fmla="*/ 38 h 890"/>
                <a:gd name="T8" fmla="*/ 1104 w 2899"/>
                <a:gd name="T9" fmla="*/ 38 h 890"/>
                <a:gd name="T10" fmla="*/ 1208 w 2899"/>
                <a:gd name="T11" fmla="*/ 40 h 890"/>
                <a:gd name="T12" fmla="*/ 1323 w 2899"/>
                <a:gd name="T13" fmla="*/ 40 h 890"/>
                <a:gd name="T14" fmla="*/ 1447 w 2899"/>
                <a:gd name="T15" fmla="*/ 44 h 890"/>
                <a:gd name="T16" fmla="*/ 1569 w 2899"/>
                <a:gd name="T17" fmla="*/ 45 h 890"/>
                <a:gd name="T18" fmla="*/ 1688 w 2899"/>
                <a:gd name="T19" fmla="*/ 47 h 890"/>
                <a:gd name="T20" fmla="*/ 1794 w 2899"/>
                <a:gd name="T21" fmla="*/ 49 h 890"/>
                <a:gd name="T22" fmla="*/ 1888 w 2899"/>
                <a:gd name="T23" fmla="*/ 51 h 890"/>
                <a:gd name="T24" fmla="*/ 1958 w 2899"/>
                <a:gd name="T25" fmla="*/ 51 h 890"/>
                <a:gd name="T26" fmla="*/ 2003 w 2899"/>
                <a:gd name="T27" fmla="*/ 52 h 890"/>
                <a:gd name="T28" fmla="*/ 2040 w 2899"/>
                <a:gd name="T29" fmla="*/ 51 h 890"/>
                <a:gd name="T30" fmla="*/ 2092 w 2899"/>
                <a:gd name="T31" fmla="*/ 57 h 890"/>
                <a:gd name="T32" fmla="*/ 2130 w 2899"/>
                <a:gd name="T33" fmla="*/ 96 h 890"/>
                <a:gd name="T34" fmla="*/ 2136 w 2899"/>
                <a:gd name="T35" fmla="*/ 150 h 890"/>
                <a:gd name="T36" fmla="*/ 2143 w 2899"/>
                <a:gd name="T37" fmla="*/ 218 h 890"/>
                <a:gd name="T38" fmla="*/ 2153 w 2899"/>
                <a:gd name="T39" fmla="*/ 300 h 890"/>
                <a:gd name="T40" fmla="*/ 2162 w 2899"/>
                <a:gd name="T41" fmla="*/ 380 h 890"/>
                <a:gd name="T42" fmla="*/ 2174 w 2899"/>
                <a:gd name="T43" fmla="*/ 450 h 890"/>
                <a:gd name="T44" fmla="*/ 2179 w 2899"/>
                <a:gd name="T45" fmla="*/ 495 h 890"/>
                <a:gd name="T46" fmla="*/ 2228 w 2899"/>
                <a:gd name="T47" fmla="*/ 54 h 890"/>
                <a:gd name="T48" fmla="*/ 2284 w 2899"/>
                <a:gd name="T49" fmla="*/ 38 h 890"/>
                <a:gd name="T50" fmla="*/ 2333 w 2899"/>
                <a:gd name="T51" fmla="*/ 35 h 890"/>
                <a:gd name="T52" fmla="*/ 2397 w 2899"/>
                <a:gd name="T53" fmla="*/ 35 h 890"/>
                <a:gd name="T54" fmla="*/ 2444 w 2899"/>
                <a:gd name="T55" fmla="*/ 37 h 890"/>
                <a:gd name="T56" fmla="*/ 2498 w 2899"/>
                <a:gd name="T57" fmla="*/ 37 h 890"/>
                <a:gd name="T58" fmla="*/ 2556 w 2899"/>
                <a:gd name="T59" fmla="*/ 38 h 890"/>
                <a:gd name="T60" fmla="*/ 2617 w 2899"/>
                <a:gd name="T61" fmla="*/ 44 h 890"/>
                <a:gd name="T62" fmla="*/ 2672 w 2899"/>
                <a:gd name="T63" fmla="*/ 44 h 890"/>
                <a:gd name="T64" fmla="*/ 2728 w 2899"/>
                <a:gd name="T65" fmla="*/ 47 h 890"/>
                <a:gd name="T66" fmla="*/ 2777 w 2899"/>
                <a:gd name="T67" fmla="*/ 49 h 890"/>
                <a:gd name="T68" fmla="*/ 2842 w 2899"/>
                <a:gd name="T69" fmla="*/ 52 h 890"/>
                <a:gd name="T70" fmla="*/ 2899 w 2899"/>
                <a:gd name="T71" fmla="*/ 0 h 890"/>
                <a:gd name="T72" fmla="*/ 532 w 2899"/>
                <a:gd name="T73" fmla="*/ 21 h 890"/>
                <a:gd name="T74" fmla="*/ 459 w 2899"/>
                <a:gd name="T75" fmla="*/ 51 h 890"/>
                <a:gd name="T76" fmla="*/ 414 w 2899"/>
                <a:gd name="T77" fmla="*/ 73 h 890"/>
                <a:gd name="T78" fmla="*/ 356 w 2899"/>
                <a:gd name="T79" fmla="*/ 113 h 890"/>
                <a:gd name="T80" fmla="*/ 319 w 2899"/>
                <a:gd name="T81" fmla="*/ 166 h 890"/>
                <a:gd name="T82" fmla="*/ 292 w 2899"/>
                <a:gd name="T83" fmla="*/ 213 h 890"/>
                <a:gd name="T84" fmla="*/ 262 w 2899"/>
                <a:gd name="T85" fmla="*/ 272 h 890"/>
                <a:gd name="T86" fmla="*/ 227 w 2899"/>
                <a:gd name="T87" fmla="*/ 340 h 890"/>
                <a:gd name="T88" fmla="*/ 192 w 2899"/>
                <a:gd name="T89" fmla="*/ 415 h 890"/>
                <a:gd name="T90" fmla="*/ 156 w 2899"/>
                <a:gd name="T91" fmla="*/ 490 h 890"/>
                <a:gd name="T92" fmla="*/ 119 w 2899"/>
                <a:gd name="T93" fmla="*/ 561 h 890"/>
                <a:gd name="T94" fmla="*/ 84 w 2899"/>
                <a:gd name="T95" fmla="*/ 629 h 890"/>
                <a:gd name="T96" fmla="*/ 58 w 2899"/>
                <a:gd name="T97" fmla="*/ 692 h 890"/>
                <a:gd name="T98" fmla="*/ 30 w 2899"/>
                <a:gd name="T99" fmla="*/ 746 h 890"/>
                <a:gd name="T100" fmla="*/ 13 w 2899"/>
                <a:gd name="T101" fmla="*/ 789 h 890"/>
                <a:gd name="T102" fmla="*/ 375 w 2899"/>
                <a:gd name="T103" fmla="*/ 148 h 890"/>
                <a:gd name="T104" fmla="*/ 436 w 2899"/>
                <a:gd name="T105" fmla="*/ 118 h 890"/>
                <a:gd name="T106" fmla="*/ 488 w 2899"/>
                <a:gd name="T107" fmla="*/ 96 h 890"/>
                <a:gd name="T108" fmla="*/ 544 w 2899"/>
                <a:gd name="T109" fmla="*/ 78 h 890"/>
                <a:gd name="T110" fmla="*/ 595 w 2899"/>
                <a:gd name="T111" fmla="*/ 64 h 890"/>
                <a:gd name="T112" fmla="*/ 654 w 2899"/>
                <a:gd name="T113" fmla="*/ 64 h 890"/>
                <a:gd name="T114" fmla="*/ 719 w 2899"/>
                <a:gd name="T115" fmla="*/ 77 h 890"/>
                <a:gd name="T116" fmla="*/ 773 w 2899"/>
                <a:gd name="T117" fmla="*/ 101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890">
                  <a:moveTo>
                    <a:pt x="555" y="760"/>
                  </a:moveTo>
                  <a:lnTo>
                    <a:pt x="832" y="89"/>
                  </a:lnTo>
                  <a:lnTo>
                    <a:pt x="832" y="85"/>
                  </a:lnTo>
                  <a:lnTo>
                    <a:pt x="832" y="82"/>
                  </a:lnTo>
                  <a:lnTo>
                    <a:pt x="835" y="73"/>
                  </a:lnTo>
                  <a:lnTo>
                    <a:pt x="844" y="66"/>
                  </a:lnTo>
                  <a:lnTo>
                    <a:pt x="855" y="57"/>
                  </a:lnTo>
                  <a:lnTo>
                    <a:pt x="870" y="51"/>
                  </a:lnTo>
                  <a:lnTo>
                    <a:pt x="879" y="45"/>
                  </a:lnTo>
                  <a:lnTo>
                    <a:pt x="891" y="44"/>
                  </a:lnTo>
                  <a:lnTo>
                    <a:pt x="903" y="42"/>
                  </a:lnTo>
                  <a:lnTo>
                    <a:pt x="919" y="42"/>
                  </a:lnTo>
                  <a:lnTo>
                    <a:pt x="928" y="40"/>
                  </a:lnTo>
                  <a:lnTo>
                    <a:pt x="943" y="40"/>
                  </a:lnTo>
                  <a:lnTo>
                    <a:pt x="952" y="38"/>
                  </a:lnTo>
                  <a:lnTo>
                    <a:pt x="963" y="38"/>
                  </a:lnTo>
                  <a:lnTo>
                    <a:pt x="975" y="38"/>
                  </a:lnTo>
                  <a:lnTo>
                    <a:pt x="989" y="38"/>
                  </a:lnTo>
                  <a:lnTo>
                    <a:pt x="1001" y="38"/>
                  </a:lnTo>
                  <a:lnTo>
                    <a:pt x="1017" y="38"/>
                  </a:lnTo>
                  <a:lnTo>
                    <a:pt x="1032" y="38"/>
                  </a:lnTo>
                  <a:lnTo>
                    <a:pt x="1050" y="38"/>
                  </a:lnTo>
                  <a:lnTo>
                    <a:pt x="1065" y="38"/>
                  </a:lnTo>
                  <a:lnTo>
                    <a:pt x="1085" y="38"/>
                  </a:lnTo>
                  <a:lnTo>
                    <a:pt x="1104" y="38"/>
                  </a:lnTo>
                  <a:lnTo>
                    <a:pt x="1125" y="40"/>
                  </a:lnTo>
                  <a:lnTo>
                    <a:pt x="1144" y="40"/>
                  </a:lnTo>
                  <a:lnTo>
                    <a:pt x="1165" y="40"/>
                  </a:lnTo>
                  <a:lnTo>
                    <a:pt x="1186" y="40"/>
                  </a:lnTo>
                  <a:lnTo>
                    <a:pt x="1208" y="40"/>
                  </a:lnTo>
                  <a:lnTo>
                    <a:pt x="1229" y="40"/>
                  </a:lnTo>
                  <a:lnTo>
                    <a:pt x="1254" y="40"/>
                  </a:lnTo>
                  <a:lnTo>
                    <a:pt x="1276" y="40"/>
                  </a:lnTo>
                  <a:lnTo>
                    <a:pt x="1301" y="40"/>
                  </a:lnTo>
                  <a:lnTo>
                    <a:pt x="1323" y="40"/>
                  </a:lnTo>
                  <a:lnTo>
                    <a:pt x="1348" y="40"/>
                  </a:lnTo>
                  <a:lnTo>
                    <a:pt x="1370" y="40"/>
                  </a:lnTo>
                  <a:lnTo>
                    <a:pt x="1397" y="42"/>
                  </a:lnTo>
                  <a:lnTo>
                    <a:pt x="1421" y="42"/>
                  </a:lnTo>
                  <a:lnTo>
                    <a:pt x="1447" y="44"/>
                  </a:lnTo>
                  <a:lnTo>
                    <a:pt x="1472" y="44"/>
                  </a:lnTo>
                  <a:lnTo>
                    <a:pt x="1498" y="45"/>
                  </a:lnTo>
                  <a:lnTo>
                    <a:pt x="1520" y="45"/>
                  </a:lnTo>
                  <a:lnTo>
                    <a:pt x="1545" y="45"/>
                  </a:lnTo>
                  <a:lnTo>
                    <a:pt x="1569" y="45"/>
                  </a:lnTo>
                  <a:lnTo>
                    <a:pt x="1594" y="45"/>
                  </a:lnTo>
                  <a:lnTo>
                    <a:pt x="1616" y="45"/>
                  </a:lnTo>
                  <a:lnTo>
                    <a:pt x="1641" y="45"/>
                  </a:lnTo>
                  <a:lnTo>
                    <a:pt x="1663" y="45"/>
                  </a:lnTo>
                  <a:lnTo>
                    <a:pt x="1688" y="47"/>
                  </a:lnTo>
                  <a:lnTo>
                    <a:pt x="1709" y="47"/>
                  </a:lnTo>
                  <a:lnTo>
                    <a:pt x="1731" y="47"/>
                  </a:lnTo>
                  <a:lnTo>
                    <a:pt x="1752" y="47"/>
                  </a:lnTo>
                  <a:lnTo>
                    <a:pt x="1775" y="49"/>
                  </a:lnTo>
                  <a:lnTo>
                    <a:pt x="1794" y="49"/>
                  </a:lnTo>
                  <a:lnTo>
                    <a:pt x="1815" y="49"/>
                  </a:lnTo>
                  <a:lnTo>
                    <a:pt x="1834" y="49"/>
                  </a:lnTo>
                  <a:lnTo>
                    <a:pt x="1855" y="51"/>
                  </a:lnTo>
                  <a:lnTo>
                    <a:pt x="1871" y="51"/>
                  </a:lnTo>
                  <a:lnTo>
                    <a:pt x="1888" y="51"/>
                  </a:lnTo>
                  <a:lnTo>
                    <a:pt x="1904" y="51"/>
                  </a:lnTo>
                  <a:lnTo>
                    <a:pt x="1919" y="51"/>
                  </a:lnTo>
                  <a:lnTo>
                    <a:pt x="1932" y="51"/>
                  </a:lnTo>
                  <a:lnTo>
                    <a:pt x="1946" y="51"/>
                  </a:lnTo>
                  <a:lnTo>
                    <a:pt x="1958" y="51"/>
                  </a:lnTo>
                  <a:lnTo>
                    <a:pt x="1970" y="52"/>
                  </a:lnTo>
                  <a:lnTo>
                    <a:pt x="1979" y="52"/>
                  </a:lnTo>
                  <a:lnTo>
                    <a:pt x="1987" y="52"/>
                  </a:lnTo>
                  <a:lnTo>
                    <a:pt x="1994" y="52"/>
                  </a:lnTo>
                  <a:lnTo>
                    <a:pt x="2003" y="52"/>
                  </a:lnTo>
                  <a:lnTo>
                    <a:pt x="2012" y="52"/>
                  </a:lnTo>
                  <a:lnTo>
                    <a:pt x="2015" y="54"/>
                  </a:lnTo>
                  <a:lnTo>
                    <a:pt x="2019" y="52"/>
                  </a:lnTo>
                  <a:lnTo>
                    <a:pt x="2033" y="51"/>
                  </a:lnTo>
                  <a:lnTo>
                    <a:pt x="2040" y="51"/>
                  </a:lnTo>
                  <a:lnTo>
                    <a:pt x="2050" y="51"/>
                  </a:lnTo>
                  <a:lnTo>
                    <a:pt x="2061" y="51"/>
                  </a:lnTo>
                  <a:lnTo>
                    <a:pt x="2071" y="54"/>
                  </a:lnTo>
                  <a:lnTo>
                    <a:pt x="2082" y="54"/>
                  </a:lnTo>
                  <a:lnTo>
                    <a:pt x="2092" y="57"/>
                  </a:lnTo>
                  <a:lnTo>
                    <a:pt x="2101" y="63"/>
                  </a:lnTo>
                  <a:lnTo>
                    <a:pt x="2111" y="70"/>
                  </a:lnTo>
                  <a:lnTo>
                    <a:pt x="2118" y="75"/>
                  </a:lnTo>
                  <a:lnTo>
                    <a:pt x="2125" y="85"/>
                  </a:lnTo>
                  <a:lnTo>
                    <a:pt x="2130" y="96"/>
                  </a:lnTo>
                  <a:lnTo>
                    <a:pt x="2134" y="111"/>
                  </a:lnTo>
                  <a:lnTo>
                    <a:pt x="2134" y="117"/>
                  </a:lnTo>
                  <a:lnTo>
                    <a:pt x="2134" y="127"/>
                  </a:lnTo>
                  <a:lnTo>
                    <a:pt x="2134" y="138"/>
                  </a:lnTo>
                  <a:lnTo>
                    <a:pt x="2136" y="150"/>
                  </a:lnTo>
                  <a:lnTo>
                    <a:pt x="2136" y="160"/>
                  </a:lnTo>
                  <a:lnTo>
                    <a:pt x="2137" y="174"/>
                  </a:lnTo>
                  <a:lnTo>
                    <a:pt x="2139" y="188"/>
                  </a:lnTo>
                  <a:lnTo>
                    <a:pt x="2143" y="204"/>
                  </a:lnTo>
                  <a:lnTo>
                    <a:pt x="2143" y="218"/>
                  </a:lnTo>
                  <a:lnTo>
                    <a:pt x="2144" y="233"/>
                  </a:lnTo>
                  <a:lnTo>
                    <a:pt x="2146" y="249"/>
                  </a:lnTo>
                  <a:lnTo>
                    <a:pt x="2150" y="267"/>
                  </a:lnTo>
                  <a:lnTo>
                    <a:pt x="2150" y="282"/>
                  </a:lnTo>
                  <a:lnTo>
                    <a:pt x="2153" y="300"/>
                  </a:lnTo>
                  <a:lnTo>
                    <a:pt x="2155" y="317"/>
                  </a:lnTo>
                  <a:lnTo>
                    <a:pt x="2158" y="335"/>
                  </a:lnTo>
                  <a:lnTo>
                    <a:pt x="2158" y="348"/>
                  </a:lnTo>
                  <a:lnTo>
                    <a:pt x="2162" y="364"/>
                  </a:lnTo>
                  <a:lnTo>
                    <a:pt x="2162" y="380"/>
                  </a:lnTo>
                  <a:lnTo>
                    <a:pt x="2165" y="396"/>
                  </a:lnTo>
                  <a:lnTo>
                    <a:pt x="2167" y="409"/>
                  </a:lnTo>
                  <a:lnTo>
                    <a:pt x="2169" y="423"/>
                  </a:lnTo>
                  <a:lnTo>
                    <a:pt x="2170" y="436"/>
                  </a:lnTo>
                  <a:lnTo>
                    <a:pt x="2174" y="450"/>
                  </a:lnTo>
                  <a:lnTo>
                    <a:pt x="2174" y="458"/>
                  </a:lnTo>
                  <a:lnTo>
                    <a:pt x="2176" y="469"/>
                  </a:lnTo>
                  <a:lnTo>
                    <a:pt x="2176" y="476"/>
                  </a:lnTo>
                  <a:lnTo>
                    <a:pt x="2177" y="484"/>
                  </a:lnTo>
                  <a:lnTo>
                    <a:pt x="2179" y="495"/>
                  </a:lnTo>
                  <a:lnTo>
                    <a:pt x="2181" y="500"/>
                  </a:lnTo>
                  <a:lnTo>
                    <a:pt x="2209" y="64"/>
                  </a:lnTo>
                  <a:lnTo>
                    <a:pt x="2211" y="61"/>
                  </a:lnTo>
                  <a:lnTo>
                    <a:pt x="2218" y="59"/>
                  </a:lnTo>
                  <a:lnTo>
                    <a:pt x="2228" y="54"/>
                  </a:lnTo>
                  <a:lnTo>
                    <a:pt x="2245" y="49"/>
                  </a:lnTo>
                  <a:lnTo>
                    <a:pt x="2252" y="45"/>
                  </a:lnTo>
                  <a:lnTo>
                    <a:pt x="2263" y="44"/>
                  </a:lnTo>
                  <a:lnTo>
                    <a:pt x="2273" y="40"/>
                  </a:lnTo>
                  <a:lnTo>
                    <a:pt x="2284" y="38"/>
                  </a:lnTo>
                  <a:lnTo>
                    <a:pt x="2294" y="37"/>
                  </a:lnTo>
                  <a:lnTo>
                    <a:pt x="2305" y="35"/>
                  </a:lnTo>
                  <a:lnTo>
                    <a:pt x="2315" y="35"/>
                  </a:lnTo>
                  <a:lnTo>
                    <a:pt x="2327" y="35"/>
                  </a:lnTo>
                  <a:lnTo>
                    <a:pt x="2333" y="35"/>
                  </a:lnTo>
                  <a:lnTo>
                    <a:pt x="2341" y="35"/>
                  </a:lnTo>
                  <a:lnTo>
                    <a:pt x="2352" y="35"/>
                  </a:lnTo>
                  <a:lnTo>
                    <a:pt x="2366" y="35"/>
                  </a:lnTo>
                  <a:lnTo>
                    <a:pt x="2380" y="35"/>
                  </a:lnTo>
                  <a:lnTo>
                    <a:pt x="2397" y="35"/>
                  </a:lnTo>
                  <a:lnTo>
                    <a:pt x="2406" y="35"/>
                  </a:lnTo>
                  <a:lnTo>
                    <a:pt x="2414" y="35"/>
                  </a:lnTo>
                  <a:lnTo>
                    <a:pt x="2425" y="35"/>
                  </a:lnTo>
                  <a:lnTo>
                    <a:pt x="2435" y="37"/>
                  </a:lnTo>
                  <a:lnTo>
                    <a:pt x="2444" y="37"/>
                  </a:lnTo>
                  <a:lnTo>
                    <a:pt x="2455" y="37"/>
                  </a:lnTo>
                  <a:lnTo>
                    <a:pt x="2465" y="37"/>
                  </a:lnTo>
                  <a:lnTo>
                    <a:pt x="2475" y="37"/>
                  </a:lnTo>
                  <a:lnTo>
                    <a:pt x="2486" y="37"/>
                  </a:lnTo>
                  <a:lnTo>
                    <a:pt x="2498" y="37"/>
                  </a:lnTo>
                  <a:lnTo>
                    <a:pt x="2509" y="37"/>
                  </a:lnTo>
                  <a:lnTo>
                    <a:pt x="2521" y="38"/>
                  </a:lnTo>
                  <a:lnTo>
                    <a:pt x="2531" y="38"/>
                  </a:lnTo>
                  <a:lnTo>
                    <a:pt x="2543" y="38"/>
                  </a:lnTo>
                  <a:lnTo>
                    <a:pt x="2556" y="38"/>
                  </a:lnTo>
                  <a:lnTo>
                    <a:pt x="2568" y="40"/>
                  </a:lnTo>
                  <a:lnTo>
                    <a:pt x="2578" y="40"/>
                  </a:lnTo>
                  <a:lnTo>
                    <a:pt x="2592" y="42"/>
                  </a:lnTo>
                  <a:lnTo>
                    <a:pt x="2603" y="42"/>
                  </a:lnTo>
                  <a:lnTo>
                    <a:pt x="2617" y="44"/>
                  </a:lnTo>
                  <a:lnTo>
                    <a:pt x="2627" y="44"/>
                  </a:lnTo>
                  <a:lnTo>
                    <a:pt x="2639" y="44"/>
                  </a:lnTo>
                  <a:lnTo>
                    <a:pt x="2650" y="44"/>
                  </a:lnTo>
                  <a:lnTo>
                    <a:pt x="2662" y="44"/>
                  </a:lnTo>
                  <a:lnTo>
                    <a:pt x="2672" y="44"/>
                  </a:lnTo>
                  <a:lnTo>
                    <a:pt x="2685" y="45"/>
                  </a:lnTo>
                  <a:lnTo>
                    <a:pt x="2695" y="45"/>
                  </a:lnTo>
                  <a:lnTo>
                    <a:pt x="2707" y="47"/>
                  </a:lnTo>
                  <a:lnTo>
                    <a:pt x="2718" y="47"/>
                  </a:lnTo>
                  <a:lnTo>
                    <a:pt x="2728" y="47"/>
                  </a:lnTo>
                  <a:lnTo>
                    <a:pt x="2739" y="47"/>
                  </a:lnTo>
                  <a:lnTo>
                    <a:pt x="2749" y="47"/>
                  </a:lnTo>
                  <a:lnTo>
                    <a:pt x="2758" y="47"/>
                  </a:lnTo>
                  <a:lnTo>
                    <a:pt x="2768" y="49"/>
                  </a:lnTo>
                  <a:lnTo>
                    <a:pt x="2777" y="49"/>
                  </a:lnTo>
                  <a:lnTo>
                    <a:pt x="2787" y="51"/>
                  </a:lnTo>
                  <a:lnTo>
                    <a:pt x="2801" y="51"/>
                  </a:lnTo>
                  <a:lnTo>
                    <a:pt x="2817" y="51"/>
                  </a:lnTo>
                  <a:lnTo>
                    <a:pt x="2829" y="51"/>
                  </a:lnTo>
                  <a:lnTo>
                    <a:pt x="2842" y="52"/>
                  </a:lnTo>
                  <a:lnTo>
                    <a:pt x="2850" y="52"/>
                  </a:lnTo>
                  <a:lnTo>
                    <a:pt x="2857" y="52"/>
                  </a:lnTo>
                  <a:lnTo>
                    <a:pt x="2861" y="52"/>
                  </a:lnTo>
                  <a:lnTo>
                    <a:pt x="2864" y="54"/>
                  </a:lnTo>
                  <a:lnTo>
                    <a:pt x="2899" y="0"/>
                  </a:lnTo>
                  <a:lnTo>
                    <a:pt x="560" y="12"/>
                  </a:lnTo>
                  <a:lnTo>
                    <a:pt x="556" y="12"/>
                  </a:lnTo>
                  <a:lnTo>
                    <a:pt x="551" y="14"/>
                  </a:lnTo>
                  <a:lnTo>
                    <a:pt x="541" y="16"/>
                  </a:lnTo>
                  <a:lnTo>
                    <a:pt x="532" y="21"/>
                  </a:lnTo>
                  <a:lnTo>
                    <a:pt x="516" y="26"/>
                  </a:lnTo>
                  <a:lnTo>
                    <a:pt x="502" y="31"/>
                  </a:lnTo>
                  <a:lnTo>
                    <a:pt x="485" y="38"/>
                  </a:lnTo>
                  <a:lnTo>
                    <a:pt x="469" y="47"/>
                  </a:lnTo>
                  <a:lnTo>
                    <a:pt x="459" y="51"/>
                  </a:lnTo>
                  <a:lnTo>
                    <a:pt x="450" y="54"/>
                  </a:lnTo>
                  <a:lnTo>
                    <a:pt x="440" y="57"/>
                  </a:lnTo>
                  <a:lnTo>
                    <a:pt x="431" y="63"/>
                  </a:lnTo>
                  <a:lnTo>
                    <a:pt x="420" y="68"/>
                  </a:lnTo>
                  <a:lnTo>
                    <a:pt x="414" y="73"/>
                  </a:lnTo>
                  <a:lnTo>
                    <a:pt x="405" y="78"/>
                  </a:lnTo>
                  <a:lnTo>
                    <a:pt x="398" y="84"/>
                  </a:lnTo>
                  <a:lnTo>
                    <a:pt x="380" y="92"/>
                  </a:lnTo>
                  <a:lnTo>
                    <a:pt x="366" y="103"/>
                  </a:lnTo>
                  <a:lnTo>
                    <a:pt x="356" y="113"/>
                  </a:lnTo>
                  <a:lnTo>
                    <a:pt x="347" y="124"/>
                  </a:lnTo>
                  <a:lnTo>
                    <a:pt x="340" y="127"/>
                  </a:lnTo>
                  <a:lnTo>
                    <a:pt x="335" y="138"/>
                  </a:lnTo>
                  <a:lnTo>
                    <a:pt x="326" y="150"/>
                  </a:lnTo>
                  <a:lnTo>
                    <a:pt x="319" y="166"/>
                  </a:lnTo>
                  <a:lnTo>
                    <a:pt x="314" y="172"/>
                  </a:lnTo>
                  <a:lnTo>
                    <a:pt x="309" y="181"/>
                  </a:lnTo>
                  <a:lnTo>
                    <a:pt x="304" y="192"/>
                  </a:lnTo>
                  <a:lnTo>
                    <a:pt x="298" y="202"/>
                  </a:lnTo>
                  <a:lnTo>
                    <a:pt x="292" y="213"/>
                  </a:lnTo>
                  <a:lnTo>
                    <a:pt x="286" y="223"/>
                  </a:lnTo>
                  <a:lnTo>
                    <a:pt x="281" y="235"/>
                  </a:lnTo>
                  <a:lnTo>
                    <a:pt x="276" y="249"/>
                  </a:lnTo>
                  <a:lnTo>
                    <a:pt x="269" y="260"/>
                  </a:lnTo>
                  <a:lnTo>
                    <a:pt x="262" y="272"/>
                  </a:lnTo>
                  <a:lnTo>
                    <a:pt x="255" y="284"/>
                  </a:lnTo>
                  <a:lnTo>
                    <a:pt x="248" y="300"/>
                  </a:lnTo>
                  <a:lnTo>
                    <a:pt x="241" y="312"/>
                  </a:lnTo>
                  <a:lnTo>
                    <a:pt x="234" y="326"/>
                  </a:lnTo>
                  <a:lnTo>
                    <a:pt x="227" y="340"/>
                  </a:lnTo>
                  <a:lnTo>
                    <a:pt x="222" y="355"/>
                  </a:lnTo>
                  <a:lnTo>
                    <a:pt x="213" y="369"/>
                  </a:lnTo>
                  <a:lnTo>
                    <a:pt x="206" y="383"/>
                  </a:lnTo>
                  <a:lnTo>
                    <a:pt x="199" y="399"/>
                  </a:lnTo>
                  <a:lnTo>
                    <a:pt x="192" y="415"/>
                  </a:lnTo>
                  <a:lnTo>
                    <a:pt x="183" y="429"/>
                  </a:lnTo>
                  <a:lnTo>
                    <a:pt x="178" y="444"/>
                  </a:lnTo>
                  <a:lnTo>
                    <a:pt x="170" y="460"/>
                  </a:lnTo>
                  <a:lnTo>
                    <a:pt x="164" y="476"/>
                  </a:lnTo>
                  <a:lnTo>
                    <a:pt x="156" y="490"/>
                  </a:lnTo>
                  <a:lnTo>
                    <a:pt x="149" y="504"/>
                  </a:lnTo>
                  <a:lnTo>
                    <a:pt x="140" y="518"/>
                  </a:lnTo>
                  <a:lnTo>
                    <a:pt x="133" y="533"/>
                  </a:lnTo>
                  <a:lnTo>
                    <a:pt x="124" y="547"/>
                  </a:lnTo>
                  <a:lnTo>
                    <a:pt x="119" y="561"/>
                  </a:lnTo>
                  <a:lnTo>
                    <a:pt x="110" y="575"/>
                  </a:lnTo>
                  <a:lnTo>
                    <a:pt x="105" y="591"/>
                  </a:lnTo>
                  <a:lnTo>
                    <a:pt x="98" y="603"/>
                  </a:lnTo>
                  <a:lnTo>
                    <a:pt x="91" y="617"/>
                  </a:lnTo>
                  <a:lnTo>
                    <a:pt x="84" y="629"/>
                  </a:lnTo>
                  <a:lnTo>
                    <a:pt x="79" y="643"/>
                  </a:lnTo>
                  <a:lnTo>
                    <a:pt x="74" y="655"/>
                  </a:lnTo>
                  <a:lnTo>
                    <a:pt x="68" y="667"/>
                  </a:lnTo>
                  <a:lnTo>
                    <a:pt x="63" y="680"/>
                  </a:lnTo>
                  <a:lnTo>
                    <a:pt x="58" y="692"/>
                  </a:lnTo>
                  <a:lnTo>
                    <a:pt x="53" y="701"/>
                  </a:lnTo>
                  <a:lnTo>
                    <a:pt x="47" y="711"/>
                  </a:lnTo>
                  <a:lnTo>
                    <a:pt x="42" y="721"/>
                  </a:lnTo>
                  <a:lnTo>
                    <a:pt x="39" y="732"/>
                  </a:lnTo>
                  <a:lnTo>
                    <a:pt x="30" y="746"/>
                  </a:lnTo>
                  <a:lnTo>
                    <a:pt x="25" y="762"/>
                  </a:lnTo>
                  <a:lnTo>
                    <a:pt x="18" y="772"/>
                  </a:lnTo>
                  <a:lnTo>
                    <a:pt x="14" y="781"/>
                  </a:lnTo>
                  <a:lnTo>
                    <a:pt x="13" y="786"/>
                  </a:lnTo>
                  <a:lnTo>
                    <a:pt x="13" y="789"/>
                  </a:lnTo>
                  <a:lnTo>
                    <a:pt x="0" y="890"/>
                  </a:lnTo>
                  <a:lnTo>
                    <a:pt x="359" y="159"/>
                  </a:lnTo>
                  <a:lnTo>
                    <a:pt x="359" y="157"/>
                  </a:lnTo>
                  <a:lnTo>
                    <a:pt x="366" y="153"/>
                  </a:lnTo>
                  <a:lnTo>
                    <a:pt x="375" y="148"/>
                  </a:lnTo>
                  <a:lnTo>
                    <a:pt x="387" y="143"/>
                  </a:lnTo>
                  <a:lnTo>
                    <a:pt x="401" y="134"/>
                  </a:lnTo>
                  <a:lnTo>
                    <a:pt x="417" y="127"/>
                  </a:lnTo>
                  <a:lnTo>
                    <a:pt x="426" y="122"/>
                  </a:lnTo>
                  <a:lnTo>
                    <a:pt x="436" y="118"/>
                  </a:lnTo>
                  <a:lnTo>
                    <a:pt x="447" y="115"/>
                  </a:lnTo>
                  <a:lnTo>
                    <a:pt x="457" y="111"/>
                  </a:lnTo>
                  <a:lnTo>
                    <a:pt x="468" y="106"/>
                  </a:lnTo>
                  <a:lnTo>
                    <a:pt x="478" y="101"/>
                  </a:lnTo>
                  <a:lnTo>
                    <a:pt x="488" y="96"/>
                  </a:lnTo>
                  <a:lnTo>
                    <a:pt x="499" y="92"/>
                  </a:lnTo>
                  <a:lnTo>
                    <a:pt x="509" y="87"/>
                  </a:lnTo>
                  <a:lnTo>
                    <a:pt x="522" y="84"/>
                  </a:lnTo>
                  <a:lnTo>
                    <a:pt x="532" y="80"/>
                  </a:lnTo>
                  <a:lnTo>
                    <a:pt x="544" y="78"/>
                  </a:lnTo>
                  <a:lnTo>
                    <a:pt x="555" y="73"/>
                  </a:lnTo>
                  <a:lnTo>
                    <a:pt x="565" y="71"/>
                  </a:lnTo>
                  <a:lnTo>
                    <a:pt x="576" y="68"/>
                  </a:lnTo>
                  <a:lnTo>
                    <a:pt x="586" y="68"/>
                  </a:lnTo>
                  <a:lnTo>
                    <a:pt x="595" y="64"/>
                  </a:lnTo>
                  <a:lnTo>
                    <a:pt x="605" y="64"/>
                  </a:lnTo>
                  <a:lnTo>
                    <a:pt x="614" y="64"/>
                  </a:lnTo>
                  <a:lnTo>
                    <a:pt x="624" y="64"/>
                  </a:lnTo>
                  <a:lnTo>
                    <a:pt x="638" y="64"/>
                  </a:lnTo>
                  <a:lnTo>
                    <a:pt x="654" y="64"/>
                  </a:lnTo>
                  <a:lnTo>
                    <a:pt x="668" y="66"/>
                  </a:lnTo>
                  <a:lnTo>
                    <a:pt x="684" y="70"/>
                  </a:lnTo>
                  <a:lnTo>
                    <a:pt x="696" y="71"/>
                  </a:lnTo>
                  <a:lnTo>
                    <a:pt x="708" y="75"/>
                  </a:lnTo>
                  <a:lnTo>
                    <a:pt x="719" y="77"/>
                  </a:lnTo>
                  <a:lnTo>
                    <a:pt x="731" y="82"/>
                  </a:lnTo>
                  <a:lnTo>
                    <a:pt x="746" y="87"/>
                  </a:lnTo>
                  <a:lnTo>
                    <a:pt x="760" y="94"/>
                  </a:lnTo>
                  <a:lnTo>
                    <a:pt x="769" y="98"/>
                  </a:lnTo>
                  <a:lnTo>
                    <a:pt x="773" y="101"/>
                  </a:lnTo>
                  <a:lnTo>
                    <a:pt x="560" y="695"/>
                  </a:lnTo>
                  <a:lnTo>
                    <a:pt x="555" y="7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0" name="Freeform 1256"/>
            <p:cNvSpPr>
              <a:spLocks/>
            </p:cNvSpPr>
            <p:nvPr/>
          </p:nvSpPr>
          <p:spPr bwMode="auto">
            <a:xfrm>
              <a:off x="9844" y="3120"/>
              <a:ext cx="21" cy="271"/>
            </a:xfrm>
            <a:custGeom>
              <a:avLst/>
              <a:gdLst>
                <a:gd name="T0" fmla="*/ 39 w 42"/>
                <a:gd name="T1" fmla="*/ 542 h 542"/>
                <a:gd name="T2" fmla="*/ 39 w 42"/>
                <a:gd name="T3" fmla="*/ 521 h 542"/>
                <a:gd name="T4" fmla="*/ 39 w 42"/>
                <a:gd name="T5" fmla="*/ 502 h 542"/>
                <a:gd name="T6" fmla="*/ 39 w 42"/>
                <a:gd name="T7" fmla="*/ 483 h 542"/>
                <a:gd name="T8" fmla="*/ 40 w 42"/>
                <a:gd name="T9" fmla="*/ 466 h 542"/>
                <a:gd name="T10" fmla="*/ 40 w 42"/>
                <a:gd name="T11" fmla="*/ 447 h 542"/>
                <a:gd name="T12" fmla="*/ 40 w 42"/>
                <a:gd name="T13" fmla="*/ 429 h 542"/>
                <a:gd name="T14" fmla="*/ 40 w 42"/>
                <a:gd name="T15" fmla="*/ 413 h 542"/>
                <a:gd name="T16" fmla="*/ 42 w 42"/>
                <a:gd name="T17" fmla="*/ 398 h 542"/>
                <a:gd name="T18" fmla="*/ 42 w 42"/>
                <a:gd name="T19" fmla="*/ 380 h 542"/>
                <a:gd name="T20" fmla="*/ 42 w 42"/>
                <a:gd name="T21" fmla="*/ 365 h 542"/>
                <a:gd name="T22" fmla="*/ 42 w 42"/>
                <a:gd name="T23" fmla="*/ 349 h 542"/>
                <a:gd name="T24" fmla="*/ 42 w 42"/>
                <a:gd name="T25" fmla="*/ 335 h 542"/>
                <a:gd name="T26" fmla="*/ 42 w 42"/>
                <a:gd name="T27" fmla="*/ 319 h 542"/>
                <a:gd name="T28" fmla="*/ 42 w 42"/>
                <a:gd name="T29" fmla="*/ 307 h 542"/>
                <a:gd name="T30" fmla="*/ 42 w 42"/>
                <a:gd name="T31" fmla="*/ 293 h 542"/>
                <a:gd name="T32" fmla="*/ 42 w 42"/>
                <a:gd name="T33" fmla="*/ 281 h 542"/>
                <a:gd name="T34" fmla="*/ 40 w 42"/>
                <a:gd name="T35" fmla="*/ 265 h 542"/>
                <a:gd name="T36" fmla="*/ 39 w 42"/>
                <a:gd name="T37" fmla="*/ 253 h 542"/>
                <a:gd name="T38" fmla="*/ 39 w 42"/>
                <a:gd name="T39" fmla="*/ 239 h 542"/>
                <a:gd name="T40" fmla="*/ 39 w 42"/>
                <a:gd name="T41" fmla="*/ 229 h 542"/>
                <a:gd name="T42" fmla="*/ 37 w 42"/>
                <a:gd name="T43" fmla="*/ 216 h 542"/>
                <a:gd name="T44" fmla="*/ 35 w 42"/>
                <a:gd name="T45" fmla="*/ 206 h 542"/>
                <a:gd name="T46" fmla="*/ 35 w 42"/>
                <a:gd name="T47" fmla="*/ 196 h 542"/>
                <a:gd name="T48" fmla="*/ 35 w 42"/>
                <a:gd name="T49" fmla="*/ 185 h 542"/>
                <a:gd name="T50" fmla="*/ 33 w 42"/>
                <a:gd name="T51" fmla="*/ 175 h 542"/>
                <a:gd name="T52" fmla="*/ 32 w 42"/>
                <a:gd name="T53" fmla="*/ 164 h 542"/>
                <a:gd name="T54" fmla="*/ 32 w 42"/>
                <a:gd name="T55" fmla="*/ 154 h 542"/>
                <a:gd name="T56" fmla="*/ 32 w 42"/>
                <a:gd name="T57" fmla="*/ 147 h 542"/>
                <a:gd name="T58" fmla="*/ 28 w 42"/>
                <a:gd name="T59" fmla="*/ 129 h 542"/>
                <a:gd name="T60" fmla="*/ 28 w 42"/>
                <a:gd name="T61" fmla="*/ 114 h 542"/>
                <a:gd name="T62" fmla="*/ 25 w 42"/>
                <a:gd name="T63" fmla="*/ 98 h 542"/>
                <a:gd name="T64" fmla="*/ 23 w 42"/>
                <a:gd name="T65" fmla="*/ 84 h 542"/>
                <a:gd name="T66" fmla="*/ 19 w 42"/>
                <a:gd name="T67" fmla="*/ 70 h 542"/>
                <a:gd name="T68" fmla="*/ 18 w 42"/>
                <a:gd name="T69" fmla="*/ 60 h 542"/>
                <a:gd name="T70" fmla="*/ 14 w 42"/>
                <a:gd name="T71" fmla="*/ 47 h 542"/>
                <a:gd name="T72" fmla="*/ 12 w 42"/>
                <a:gd name="T73" fmla="*/ 39 h 542"/>
                <a:gd name="T74" fmla="*/ 9 w 42"/>
                <a:gd name="T75" fmla="*/ 30 h 542"/>
                <a:gd name="T76" fmla="*/ 9 w 42"/>
                <a:gd name="T77" fmla="*/ 25 h 542"/>
                <a:gd name="T78" fmla="*/ 4 w 42"/>
                <a:gd name="T79" fmla="*/ 13 h 542"/>
                <a:gd name="T80" fmla="*/ 2 w 42"/>
                <a:gd name="T81" fmla="*/ 6 h 542"/>
                <a:gd name="T82" fmla="*/ 0 w 42"/>
                <a:gd name="T83" fmla="*/ 0 h 542"/>
                <a:gd name="T84" fmla="*/ 0 w 42"/>
                <a:gd name="T85"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42">
                  <a:moveTo>
                    <a:pt x="39" y="542"/>
                  </a:moveTo>
                  <a:lnTo>
                    <a:pt x="39" y="521"/>
                  </a:lnTo>
                  <a:lnTo>
                    <a:pt x="39" y="502"/>
                  </a:lnTo>
                  <a:lnTo>
                    <a:pt x="39" y="483"/>
                  </a:lnTo>
                  <a:lnTo>
                    <a:pt x="40" y="466"/>
                  </a:lnTo>
                  <a:lnTo>
                    <a:pt x="40" y="447"/>
                  </a:lnTo>
                  <a:lnTo>
                    <a:pt x="40" y="429"/>
                  </a:lnTo>
                  <a:lnTo>
                    <a:pt x="40" y="413"/>
                  </a:lnTo>
                  <a:lnTo>
                    <a:pt x="42" y="398"/>
                  </a:lnTo>
                  <a:lnTo>
                    <a:pt x="42" y="380"/>
                  </a:lnTo>
                  <a:lnTo>
                    <a:pt x="42" y="365"/>
                  </a:lnTo>
                  <a:lnTo>
                    <a:pt x="42" y="349"/>
                  </a:lnTo>
                  <a:lnTo>
                    <a:pt x="42" y="335"/>
                  </a:lnTo>
                  <a:lnTo>
                    <a:pt x="42" y="319"/>
                  </a:lnTo>
                  <a:lnTo>
                    <a:pt x="42" y="307"/>
                  </a:lnTo>
                  <a:lnTo>
                    <a:pt x="42" y="293"/>
                  </a:lnTo>
                  <a:lnTo>
                    <a:pt x="42" y="281"/>
                  </a:lnTo>
                  <a:lnTo>
                    <a:pt x="40" y="265"/>
                  </a:lnTo>
                  <a:lnTo>
                    <a:pt x="39" y="253"/>
                  </a:lnTo>
                  <a:lnTo>
                    <a:pt x="39" y="239"/>
                  </a:lnTo>
                  <a:lnTo>
                    <a:pt x="39" y="229"/>
                  </a:lnTo>
                  <a:lnTo>
                    <a:pt x="37" y="216"/>
                  </a:lnTo>
                  <a:lnTo>
                    <a:pt x="35" y="206"/>
                  </a:lnTo>
                  <a:lnTo>
                    <a:pt x="35" y="196"/>
                  </a:lnTo>
                  <a:lnTo>
                    <a:pt x="35" y="185"/>
                  </a:lnTo>
                  <a:lnTo>
                    <a:pt x="33" y="175"/>
                  </a:lnTo>
                  <a:lnTo>
                    <a:pt x="32" y="164"/>
                  </a:lnTo>
                  <a:lnTo>
                    <a:pt x="32" y="154"/>
                  </a:lnTo>
                  <a:lnTo>
                    <a:pt x="32" y="147"/>
                  </a:lnTo>
                  <a:lnTo>
                    <a:pt x="28" y="129"/>
                  </a:lnTo>
                  <a:lnTo>
                    <a:pt x="28" y="114"/>
                  </a:lnTo>
                  <a:lnTo>
                    <a:pt x="25" y="98"/>
                  </a:lnTo>
                  <a:lnTo>
                    <a:pt x="23" y="84"/>
                  </a:lnTo>
                  <a:lnTo>
                    <a:pt x="19" y="70"/>
                  </a:lnTo>
                  <a:lnTo>
                    <a:pt x="18" y="60"/>
                  </a:lnTo>
                  <a:lnTo>
                    <a:pt x="14" y="47"/>
                  </a:lnTo>
                  <a:lnTo>
                    <a:pt x="12" y="39"/>
                  </a:lnTo>
                  <a:lnTo>
                    <a:pt x="9" y="30"/>
                  </a:lnTo>
                  <a:lnTo>
                    <a:pt x="9" y="25"/>
                  </a:lnTo>
                  <a:lnTo>
                    <a:pt x="4" y="13"/>
                  </a:lnTo>
                  <a:lnTo>
                    <a:pt x="2" y="6"/>
                  </a:lnTo>
                  <a:lnTo>
                    <a:pt x="0" y="0"/>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1" name="Line 1257"/>
            <p:cNvSpPr>
              <a:spLocks noChangeShapeType="1"/>
            </p:cNvSpPr>
            <p:nvPr/>
          </p:nvSpPr>
          <p:spPr bwMode="auto">
            <a:xfrm flipH="1">
              <a:off x="9562" y="3120"/>
              <a:ext cx="282" cy="1"/>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2" name="Freeform 1258"/>
            <p:cNvSpPr>
              <a:spLocks/>
            </p:cNvSpPr>
            <p:nvPr/>
          </p:nvSpPr>
          <p:spPr bwMode="auto">
            <a:xfrm>
              <a:off x="9562" y="2593"/>
              <a:ext cx="4" cy="527"/>
            </a:xfrm>
            <a:custGeom>
              <a:avLst/>
              <a:gdLst>
                <a:gd name="T0" fmla="*/ 0 w 9"/>
                <a:gd name="T1" fmla="*/ 1052 h 1052"/>
                <a:gd name="T2" fmla="*/ 0 w 9"/>
                <a:gd name="T3" fmla="*/ 1040 h 1052"/>
                <a:gd name="T4" fmla="*/ 0 w 9"/>
                <a:gd name="T5" fmla="*/ 1025 h 1052"/>
                <a:gd name="T6" fmla="*/ 0 w 9"/>
                <a:gd name="T7" fmla="*/ 1014 h 1052"/>
                <a:gd name="T8" fmla="*/ 0 w 9"/>
                <a:gd name="T9" fmla="*/ 1004 h 1052"/>
                <a:gd name="T10" fmla="*/ 0 w 9"/>
                <a:gd name="T11" fmla="*/ 991 h 1052"/>
                <a:gd name="T12" fmla="*/ 0 w 9"/>
                <a:gd name="T13" fmla="*/ 981 h 1052"/>
                <a:gd name="T14" fmla="*/ 0 w 9"/>
                <a:gd name="T15" fmla="*/ 967 h 1052"/>
                <a:gd name="T16" fmla="*/ 0 w 9"/>
                <a:gd name="T17" fmla="*/ 953 h 1052"/>
                <a:gd name="T18" fmla="*/ 0 w 9"/>
                <a:gd name="T19" fmla="*/ 937 h 1052"/>
                <a:gd name="T20" fmla="*/ 0 w 9"/>
                <a:gd name="T21" fmla="*/ 923 h 1052"/>
                <a:gd name="T22" fmla="*/ 0 w 9"/>
                <a:gd name="T23" fmla="*/ 906 h 1052"/>
                <a:gd name="T24" fmla="*/ 0 w 9"/>
                <a:gd name="T25" fmla="*/ 889 h 1052"/>
                <a:gd name="T26" fmla="*/ 0 w 9"/>
                <a:gd name="T27" fmla="*/ 871 h 1052"/>
                <a:gd name="T28" fmla="*/ 0 w 9"/>
                <a:gd name="T29" fmla="*/ 854 h 1052"/>
                <a:gd name="T30" fmla="*/ 0 w 9"/>
                <a:gd name="T31" fmla="*/ 833 h 1052"/>
                <a:gd name="T32" fmla="*/ 0 w 9"/>
                <a:gd name="T33" fmla="*/ 814 h 1052"/>
                <a:gd name="T34" fmla="*/ 0 w 9"/>
                <a:gd name="T35" fmla="*/ 793 h 1052"/>
                <a:gd name="T36" fmla="*/ 0 w 9"/>
                <a:gd name="T37" fmla="*/ 774 h 1052"/>
                <a:gd name="T38" fmla="*/ 0 w 9"/>
                <a:gd name="T39" fmla="*/ 751 h 1052"/>
                <a:gd name="T40" fmla="*/ 0 w 9"/>
                <a:gd name="T41" fmla="*/ 730 h 1052"/>
                <a:gd name="T42" fmla="*/ 0 w 9"/>
                <a:gd name="T43" fmla="*/ 709 h 1052"/>
                <a:gd name="T44" fmla="*/ 2 w 9"/>
                <a:gd name="T45" fmla="*/ 688 h 1052"/>
                <a:gd name="T46" fmla="*/ 2 w 9"/>
                <a:gd name="T47" fmla="*/ 664 h 1052"/>
                <a:gd name="T48" fmla="*/ 2 w 9"/>
                <a:gd name="T49" fmla="*/ 641 h 1052"/>
                <a:gd name="T50" fmla="*/ 2 w 9"/>
                <a:gd name="T51" fmla="*/ 618 h 1052"/>
                <a:gd name="T52" fmla="*/ 2 w 9"/>
                <a:gd name="T53" fmla="*/ 596 h 1052"/>
                <a:gd name="T54" fmla="*/ 2 w 9"/>
                <a:gd name="T55" fmla="*/ 571 h 1052"/>
                <a:gd name="T56" fmla="*/ 2 w 9"/>
                <a:gd name="T57" fmla="*/ 550 h 1052"/>
                <a:gd name="T58" fmla="*/ 2 w 9"/>
                <a:gd name="T59" fmla="*/ 526 h 1052"/>
                <a:gd name="T60" fmla="*/ 4 w 9"/>
                <a:gd name="T61" fmla="*/ 505 h 1052"/>
                <a:gd name="T62" fmla="*/ 4 w 9"/>
                <a:gd name="T63" fmla="*/ 481 h 1052"/>
                <a:gd name="T64" fmla="*/ 4 w 9"/>
                <a:gd name="T65" fmla="*/ 458 h 1052"/>
                <a:gd name="T66" fmla="*/ 4 w 9"/>
                <a:gd name="T67" fmla="*/ 434 h 1052"/>
                <a:gd name="T68" fmla="*/ 4 w 9"/>
                <a:gd name="T69" fmla="*/ 411 h 1052"/>
                <a:gd name="T70" fmla="*/ 4 w 9"/>
                <a:gd name="T71" fmla="*/ 388 h 1052"/>
                <a:gd name="T72" fmla="*/ 4 w 9"/>
                <a:gd name="T73" fmla="*/ 366 h 1052"/>
                <a:gd name="T74" fmla="*/ 4 w 9"/>
                <a:gd name="T75" fmla="*/ 345 h 1052"/>
                <a:gd name="T76" fmla="*/ 4 w 9"/>
                <a:gd name="T77" fmla="*/ 324 h 1052"/>
                <a:gd name="T78" fmla="*/ 4 w 9"/>
                <a:gd name="T79" fmla="*/ 301 h 1052"/>
                <a:gd name="T80" fmla="*/ 4 w 9"/>
                <a:gd name="T81" fmla="*/ 280 h 1052"/>
                <a:gd name="T82" fmla="*/ 4 w 9"/>
                <a:gd name="T83" fmla="*/ 259 h 1052"/>
                <a:gd name="T84" fmla="*/ 4 w 9"/>
                <a:gd name="T85" fmla="*/ 240 h 1052"/>
                <a:gd name="T86" fmla="*/ 4 w 9"/>
                <a:gd name="T87" fmla="*/ 219 h 1052"/>
                <a:gd name="T88" fmla="*/ 4 w 9"/>
                <a:gd name="T89" fmla="*/ 200 h 1052"/>
                <a:gd name="T90" fmla="*/ 4 w 9"/>
                <a:gd name="T91" fmla="*/ 181 h 1052"/>
                <a:gd name="T92" fmla="*/ 5 w 9"/>
                <a:gd name="T93" fmla="*/ 165 h 1052"/>
                <a:gd name="T94" fmla="*/ 5 w 9"/>
                <a:gd name="T95" fmla="*/ 146 h 1052"/>
                <a:gd name="T96" fmla="*/ 5 w 9"/>
                <a:gd name="T97" fmla="*/ 131 h 1052"/>
                <a:gd name="T98" fmla="*/ 5 w 9"/>
                <a:gd name="T99" fmla="*/ 115 h 1052"/>
                <a:gd name="T100" fmla="*/ 5 w 9"/>
                <a:gd name="T101" fmla="*/ 101 h 1052"/>
                <a:gd name="T102" fmla="*/ 5 w 9"/>
                <a:gd name="T103" fmla="*/ 85 h 1052"/>
                <a:gd name="T104" fmla="*/ 5 w 9"/>
                <a:gd name="T105" fmla="*/ 73 h 1052"/>
                <a:gd name="T106" fmla="*/ 5 w 9"/>
                <a:gd name="T107" fmla="*/ 61 h 1052"/>
                <a:gd name="T108" fmla="*/ 7 w 9"/>
                <a:gd name="T109" fmla="*/ 50 h 1052"/>
                <a:gd name="T110" fmla="*/ 7 w 9"/>
                <a:gd name="T111" fmla="*/ 40 h 1052"/>
                <a:gd name="T112" fmla="*/ 7 w 9"/>
                <a:gd name="T113" fmla="*/ 29 h 1052"/>
                <a:gd name="T114" fmla="*/ 7 w 9"/>
                <a:gd name="T115" fmla="*/ 21 h 1052"/>
                <a:gd name="T116" fmla="*/ 7 w 9"/>
                <a:gd name="T117" fmla="*/ 16 h 1052"/>
                <a:gd name="T118" fmla="*/ 7 w 9"/>
                <a:gd name="T119" fmla="*/ 5 h 1052"/>
                <a:gd name="T120" fmla="*/ 9 w 9"/>
                <a:gd name="T1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 h="1052">
                  <a:moveTo>
                    <a:pt x="0" y="1052"/>
                  </a:moveTo>
                  <a:lnTo>
                    <a:pt x="0" y="1040"/>
                  </a:lnTo>
                  <a:lnTo>
                    <a:pt x="0" y="1025"/>
                  </a:lnTo>
                  <a:lnTo>
                    <a:pt x="0" y="1014"/>
                  </a:lnTo>
                  <a:lnTo>
                    <a:pt x="0" y="1004"/>
                  </a:lnTo>
                  <a:lnTo>
                    <a:pt x="0" y="991"/>
                  </a:lnTo>
                  <a:lnTo>
                    <a:pt x="0" y="981"/>
                  </a:lnTo>
                  <a:lnTo>
                    <a:pt x="0" y="967"/>
                  </a:lnTo>
                  <a:lnTo>
                    <a:pt x="0" y="953"/>
                  </a:lnTo>
                  <a:lnTo>
                    <a:pt x="0" y="937"/>
                  </a:lnTo>
                  <a:lnTo>
                    <a:pt x="0" y="923"/>
                  </a:lnTo>
                  <a:lnTo>
                    <a:pt x="0" y="906"/>
                  </a:lnTo>
                  <a:lnTo>
                    <a:pt x="0" y="889"/>
                  </a:lnTo>
                  <a:lnTo>
                    <a:pt x="0" y="871"/>
                  </a:lnTo>
                  <a:lnTo>
                    <a:pt x="0" y="854"/>
                  </a:lnTo>
                  <a:lnTo>
                    <a:pt x="0" y="833"/>
                  </a:lnTo>
                  <a:lnTo>
                    <a:pt x="0" y="814"/>
                  </a:lnTo>
                  <a:lnTo>
                    <a:pt x="0" y="793"/>
                  </a:lnTo>
                  <a:lnTo>
                    <a:pt x="0" y="774"/>
                  </a:lnTo>
                  <a:lnTo>
                    <a:pt x="0" y="751"/>
                  </a:lnTo>
                  <a:lnTo>
                    <a:pt x="0" y="730"/>
                  </a:lnTo>
                  <a:lnTo>
                    <a:pt x="0" y="709"/>
                  </a:lnTo>
                  <a:lnTo>
                    <a:pt x="2" y="688"/>
                  </a:lnTo>
                  <a:lnTo>
                    <a:pt x="2" y="664"/>
                  </a:lnTo>
                  <a:lnTo>
                    <a:pt x="2" y="641"/>
                  </a:lnTo>
                  <a:lnTo>
                    <a:pt x="2" y="618"/>
                  </a:lnTo>
                  <a:lnTo>
                    <a:pt x="2" y="596"/>
                  </a:lnTo>
                  <a:lnTo>
                    <a:pt x="2" y="571"/>
                  </a:lnTo>
                  <a:lnTo>
                    <a:pt x="2" y="550"/>
                  </a:lnTo>
                  <a:lnTo>
                    <a:pt x="2" y="526"/>
                  </a:lnTo>
                  <a:lnTo>
                    <a:pt x="4" y="505"/>
                  </a:lnTo>
                  <a:lnTo>
                    <a:pt x="4" y="481"/>
                  </a:lnTo>
                  <a:lnTo>
                    <a:pt x="4" y="458"/>
                  </a:lnTo>
                  <a:lnTo>
                    <a:pt x="4" y="434"/>
                  </a:lnTo>
                  <a:lnTo>
                    <a:pt x="4" y="411"/>
                  </a:lnTo>
                  <a:lnTo>
                    <a:pt x="4" y="388"/>
                  </a:lnTo>
                  <a:lnTo>
                    <a:pt x="4" y="366"/>
                  </a:lnTo>
                  <a:lnTo>
                    <a:pt x="4" y="345"/>
                  </a:lnTo>
                  <a:lnTo>
                    <a:pt x="4" y="324"/>
                  </a:lnTo>
                  <a:lnTo>
                    <a:pt x="4" y="301"/>
                  </a:lnTo>
                  <a:lnTo>
                    <a:pt x="4" y="280"/>
                  </a:lnTo>
                  <a:lnTo>
                    <a:pt x="4" y="259"/>
                  </a:lnTo>
                  <a:lnTo>
                    <a:pt x="4" y="240"/>
                  </a:lnTo>
                  <a:lnTo>
                    <a:pt x="4" y="219"/>
                  </a:lnTo>
                  <a:lnTo>
                    <a:pt x="4" y="200"/>
                  </a:lnTo>
                  <a:lnTo>
                    <a:pt x="4" y="181"/>
                  </a:lnTo>
                  <a:lnTo>
                    <a:pt x="5" y="165"/>
                  </a:lnTo>
                  <a:lnTo>
                    <a:pt x="5" y="146"/>
                  </a:lnTo>
                  <a:lnTo>
                    <a:pt x="5" y="131"/>
                  </a:lnTo>
                  <a:lnTo>
                    <a:pt x="5" y="115"/>
                  </a:lnTo>
                  <a:lnTo>
                    <a:pt x="5" y="101"/>
                  </a:lnTo>
                  <a:lnTo>
                    <a:pt x="5" y="85"/>
                  </a:lnTo>
                  <a:lnTo>
                    <a:pt x="5" y="73"/>
                  </a:lnTo>
                  <a:lnTo>
                    <a:pt x="5" y="61"/>
                  </a:lnTo>
                  <a:lnTo>
                    <a:pt x="7" y="50"/>
                  </a:lnTo>
                  <a:lnTo>
                    <a:pt x="7" y="40"/>
                  </a:lnTo>
                  <a:lnTo>
                    <a:pt x="7" y="29"/>
                  </a:lnTo>
                  <a:lnTo>
                    <a:pt x="7" y="21"/>
                  </a:lnTo>
                  <a:lnTo>
                    <a:pt x="7" y="16"/>
                  </a:lnTo>
                  <a:lnTo>
                    <a:pt x="7" y="5"/>
                  </a:lnTo>
                  <a:lnTo>
                    <a:pt x="9"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3" name="Line 1259"/>
            <p:cNvSpPr>
              <a:spLocks noChangeShapeType="1"/>
            </p:cNvSpPr>
            <p:nvPr/>
          </p:nvSpPr>
          <p:spPr bwMode="auto">
            <a:xfrm flipH="1" flipV="1">
              <a:off x="9563" y="2586"/>
              <a:ext cx="3" cy="7"/>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4" name="Freeform 1260"/>
            <p:cNvSpPr>
              <a:spLocks/>
            </p:cNvSpPr>
            <p:nvPr/>
          </p:nvSpPr>
          <p:spPr bwMode="auto">
            <a:xfrm>
              <a:off x="9435" y="2576"/>
              <a:ext cx="128" cy="10"/>
            </a:xfrm>
            <a:custGeom>
              <a:avLst/>
              <a:gdLst>
                <a:gd name="T0" fmla="*/ 256 w 256"/>
                <a:gd name="T1" fmla="*/ 19 h 19"/>
                <a:gd name="T2" fmla="*/ 245 w 256"/>
                <a:gd name="T3" fmla="*/ 12 h 19"/>
                <a:gd name="T4" fmla="*/ 237 w 256"/>
                <a:gd name="T5" fmla="*/ 9 h 19"/>
                <a:gd name="T6" fmla="*/ 223 w 256"/>
                <a:gd name="T7" fmla="*/ 3 h 19"/>
                <a:gd name="T8" fmla="*/ 209 w 256"/>
                <a:gd name="T9" fmla="*/ 3 h 19"/>
                <a:gd name="T10" fmla="*/ 191 w 256"/>
                <a:gd name="T11" fmla="*/ 0 h 19"/>
                <a:gd name="T12" fmla="*/ 174 w 256"/>
                <a:gd name="T13" fmla="*/ 0 h 19"/>
                <a:gd name="T14" fmla="*/ 164 w 256"/>
                <a:gd name="T15" fmla="*/ 0 h 19"/>
                <a:gd name="T16" fmla="*/ 155 w 256"/>
                <a:gd name="T17" fmla="*/ 0 h 19"/>
                <a:gd name="T18" fmla="*/ 144 w 256"/>
                <a:gd name="T19" fmla="*/ 0 h 19"/>
                <a:gd name="T20" fmla="*/ 136 w 256"/>
                <a:gd name="T21" fmla="*/ 2 h 19"/>
                <a:gd name="T22" fmla="*/ 125 w 256"/>
                <a:gd name="T23" fmla="*/ 2 h 19"/>
                <a:gd name="T24" fmla="*/ 115 w 256"/>
                <a:gd name="T25" fmla="*/ 2 h 19"/>
                <a:gd name="T26" fmla="*/ 104 w 256"/>
                <a:gd name="T27" fmla="*/ 2 h 19"/>
                <a:gd name="T28" fmla="*/ 94 w 256"/>
                <a:gd name="T29" fmla="*/ 2 h 19"/>
                <a:gd name="T30" fmla="*/ 83 w 256"/>
                <a:gd name="T31" fmla="*/ 2 h 19"/>
                <a:gd name="T32" fmla="*/ 73 w 256"/>
                <a:gd name="T33" fmla="*/ 3 h 19"/>
                <a:gd name="T34" fmla="*/ 64 w 256"/>
                <a:gd name="T35" fmla="*/ 3 h 19"/>
                <a:gd name="T36" fmla="*/ 57 w 256"/>
                <a:gd name="T37" fmla="*/ 5 h 19"/>
                <a:gd name="T38" fmla="*/ 38 w 256"/>
                <a:gd name="T39" fmla="*/ 5 h 19"/>
                <a:gd name="T40" fmla="*/ 22 w 256"/>
                <a:gd name="T41" fmla="*/ 9 h 19"/>
                <a:gd name="T42" fmla="*/ 8 w 256"/>
                <a:gd name="T43" fmla="*/ 9 h 19"/>
                <a:gd name="T44" fmla="*/ 0 w 256"/>
                <a:gd name="T4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 h="19">
                  <a:moveTo>
                    <a:pt x="256" y="19"/>
                  </a:moveTo>
                  <a:lnTo>
                    <a:pt x="245" y="12"/>
                  </a:lnTo>
                  <a:lnTo>
                    <a:pt x="237" y="9"/>
                  </a:lnTo>
                  <a:lnTo>
                    <a:pt x="223" y="3"/>
                  </a:lnTo>
                  <a:lnTo>
                    <a:pt x="209" y="3"/>
                  </a:lnTo>
                  <a:lnTo>
                    <a:pt x="191" y="0"/>
                  </a:lnTo>
                  <a:lnTo>
                    <a:pt x="174" y="0"/>
                  </a:lnTo>
                  <a:lnTo>
                    <a:pt x="164" y="0"/>
                  </a:lnTo>
                  <a:lnTo>
                    <a:pt x="155" y="0"/>
                  </a:lnTo>
                  <a:lnTo>
                    <a:pt x="144" y="0"/>
                  </a:lnTo>
                  <a:lnTo>
                    <a:pt x="136" y="2"/>
                  </a:lnTo>
                  <a:lnTo>
                    <a:pt x="125" y="2"/>
                  </a:lnTo>
                  <a:lnTo>
                    <a:pt x="115" y="2"/>
                  </a:lnTo>
                  <a:lnTo>
                    <a:pt x="104" y="2"/>
                  </a:lnTo>
                  <a:lnTo>
                    <a:pt x="94" y="2"/>
                  </a:lnTo>
                  <a:lnTo>
                    <a:pt x="83" y="2"/>
                  </a:lnTo>
                  <a:lnTo>
                    <a:pt x="73" y="3"/>
                  </a:lnTo>
                  <a:lnTo>
                    <a:pt x="64" y="3"/>
                  </a:lnTo>
                  <a:lnTo>
                    <a:pt x="57" y="5"/>
                  </a:lnTo>
                  <a:lnTo>
                    <a:pt x="38" y="5"/>
                  </a:lnTo>
                  <a:lnTo>
                    <a:pt x="22" y="9"/>
                  </a:lnTo>
                  <a:lnTo>
                    <a:pt x="8" y="9"/>
                  </a:lnTo>
                  <a:lnTo>
                    <a:pt x="0" y="1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5" name="Freeform 1261"/>
            <p:cNvSpPr>
              <a:spLocks/>
            </p:cNvSpPr>
            <p:nvPr/>
          </p:nvSpPr>
          <p:spPr bwMode="auto">
            <a:xfrm>
              <a:off x="9429" y="2582"/>
              <a:ext cx="6" cy="7"/>
            </a:xfrm>
            <a:custGeom>
              <a:avLst/>
              <a:gdLst>
                <a:gd name="T0" fmla="*/ 12 w 12"/>
                <a:gd name="T1" fmla="*/ 0 h 14"/>
                <a:gd name="T2" fmla="*/ 3 w 12"/>
                <a:gd name="T3" fmla="*/ 4 h 14"/>
                <a:gd name="T4" fmla="*/ 0 w 12"/>
                <a:gd name="T5" fmla="*/ 14 h 14"/>
              </a:gdLst>
              <a:ahLst/>
              <a:cxnLst>
                <a:cxn ang="0">
                  <a:pos x="T0" y="T1"/>
                </a:cxn>
                <a:cxn ang="0">
                  <a:pos x="T2" y="T3"/>
                </a:cxn>
                <a:cxn ang="0">
                  <a:pos x="T4" y="T5"/>
                </a:cxn>
              </a:cxnLst>
              <a:rect l="0" t="0" r="r" b="b"/>
              <a:pathLst>
                <a:path w="12" h="14">
                  <a:moveTo>
                    <a:pt x="12" y="0"/>
                  </a:moveTo>
                  <a:lnTo>
                    <a:pt x="3" y="4"/>
                  </a:lnTo>
                  <a:lnTo>
                    <a:pt x="0" y="1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6" name="Line 1262"/>
            <p:cNvSpPr>
              <a:spLocks noChangeShapeType="1"/>
            </p:cNvSpPr>
            <p:nvPr/>
          </p:nvSpPr>
          <p:spPr bwMode="auto">
            <a:xfrm flipH="1">
              <a:off x="9424" y="2589"/>
              <a:ext cx="5" cy="174"/>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7" name="Freeform 1263"/>
            <p:cNvSpPr>
              <a:spLocks/>
            </p:cNvSpPr>
            <p:nvPr/>
          </p:nvSpPr>
          <p:spPr bwMode="auto">
            <a:xfrm>
              <a:off x="9196" y="2763"/>
              <a:ext cx="228" cy="4"/>
            </a:xfrm>
            <a:custGeom>
              <a:avLst/>
              <a:gdLst>
                <a:gd name="T0" fmla="*/ 457 w 457"/>
                <a:gd name="T1" fmla="*/ 0 h 7"/>
                <a:gd name="T2" fmla="*/ 441 w 457"/>
                <a:gd name="T3" fmla="*/ 0 h 7"/>
                <a:gd name="T4" fmla="*/ 425 w 457"/>
                <a:gd name="T5" fmla="*/ 0 h 7"/>
                <a:gd name="T6" fmla="*/ 410 w 457"/>
                <a:gd name="T7" fmla="*/ 0 h 7"/>
                <a:gd name="T8" fmla="*/ 396 w 457"/>
                <a:gd name="T9" fmla="*/ 0 h 7"/>
                <a:gd name="T10" fmla="*/ 378 w 457"/>
                <a:gd name="T11" fmla="*/ 0 h 7"/>
                <a:gd name="T12" fmla="*/ 363 w 457"/>
                <a:gd name="T13" fmla="*/ 0 h 7"/>
                <a:gd name="T14" fmla="*/ 345 w 457"/>
                <a:gd name="T15" fmla="*/ 0 h 7"/>
                <a:gd name="T16" fmla="*/ 330 w 457"/>
                <a:gd name="T17" fmla="*/ 0 h 7"/>
                <a:gd name="T18" fmla="*/ 310 w 457"/>
                <a:gd name="T19" fmla="*/ 0 h 7"/>
                <a:gd name="T20" fmla="*/ 293 w 457"/>
                <a:gd name="T21" fmla="*/ 0 h 7"/>
                <a:gd name="T22" fmla="*/ 276 w 457"/>
                <a:gd name="T23" fmla="*/ 0 h 7"/>
                <a:gd name="T24" fmla="*/ 258 w 457"/>
                <a:gd name="T25" fmla="*/ 1 h 7"/>
                <a:gd name="T26" fmla="*/ 241 w 457"/>
                <a:gd name="T27" fmla="*/ 1 h 7"/>
                <a:gd name="T28" fmla="*/ 223 w 457"/>
                <a:gd name="T29" fmla="*/ 1 h 7"/>
                <a:gd name="T30" fmla="*/ 208 w 457"/>
                <a:gd name="T31" fmla="*/ 1 h 7"/>
                <a:gd name="T32" fmla="*/ 192 w 457"/>
                <a:gd name="T33" fmla="*/ 3 h 7"/>
                <a:gd name="T34" fmla="*/ 174 w 457"/>
                <a:gd name="T35" fmla="*/ 3 h 7"/>
                <a:gd name="T36" fmla="*/ 159 w 457"/>
                <a:gd name="T37" fmla="*/ 3 h 7"/>
                <a:gd name="T38" fmla="*/ 143 w 457"/>
                <a:gd name="T39" fmla="*/ 3 h 7"/>
                <a:gd name="T40" fmla="*/ 127 w 457"/>
                <a:gd name="T41" fmla="*/ 3 h 7"/>
                <a:gd name="T42" fmla="*/ 112 w 457"/>
                <a:gd name="T43" fmla="*/ 3 h 7"/>
                <a:gd name="T44" fmla="*/ 98 w 457"/>
                <a:gd name="T45" fmla="*/ 3 h 7"/>
                <a:gd name="T46" fmla="*/ 84 w 457"/>
                <a:gd name="T47" fmla="*/ 3 h 7"/>
                <a:gd name="T48" fmla="*/ 73 w 457"/>
                <a:gd name="T49" fmla="*/ 3 h 7"/>
                <a:gd name="T50" fmla="*/ 59 w 457"/>
                <a:gd name="T51" fmla="*/ 3 h 7"/>
                <a:gd name="T52" fmla="*/ 49 w 457"/>
                <a:gd name="T53" fmla="*/ 3 h 7"/>
                <a:gd name="T54" fmla="*/ 38 w 457"/>
                <a:gd name="T55" fmla="*/ 3 h 7"/>
                <a:gd name="T56" fmla="*/ 28 w 457"/>
                <a:gd name="T57" fmla="*/ 5 h 7"/>
                <a:gd name="T58" fmla="*/ 11 w 457"/>
                <a:gd name="T59" fmla="*/ 5 h 7"/>
                <a:gd name="T60" fmla="*/ 0 w 457"/>
                <a:gd name="T6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7" h="7">
                  <a:moveTo>
                    <a:pt x="457" y="0"/>
                  </a:moveTo>
                  <a:lnTo>
                    <a:pt x="441" y="0"/>
                  </a:lnTo>
                  <a:lnTo>
                    <a:pt x="425" y="0"/>
                  </a:lnTo>
                  <a:lnTo>
                    <a:pt x="410" y="0"/>
                  </a:lnTo>
                  <a:lnTo>
                    <a:pt x="396" y="0"/>
                  </a:lnTo>
                  <a:lnTo>
                    <a:pt x="378" y="0"/>
                  </a:lnTo>
                  <a:lnTo>
                    <a:pt x="363" y="0"/>
                  </a:lnTo>
                  <a:lnTo>
                    <a:pt x="345" y="0"/>
                  </a:lnTo>
                  <a:lnTo>
                    <a:pt x="330" y="0"/>
                  </a:lnTo>
                  <a:lnTo>
                    <a:pt x="310" y="0"/>
                  </a:lnTo>
                  <a:lnTo>
                    <a:pt x="293" y="0"/>
                  </a:lnTo>
                  <a:lnTo>
                    <a:pt x="276" y="0"/>
                  </a:lnTo>
                  <a:lnTo>
                    <a:pt x="258" y="1"/>
                  </a:lnTo>
                  <a:lnTo>
                    <a:pt x="241" y="1"/>
                  </a:lnTo>
                  <a:lnTo>
                    <a:pt x="223" y="1"/>
                  </a:lnTo>
                  <a:lnTo>
                    <a:pt x="208" y="1"/>
                  </a:lnTo>
                  <a:lnTo>
                    <a:pt x="192" y="3"/>
                  </a:lnTo>
                  <a:lnTo>
                    <a:pt x="174" y="3"/>
                  </a:lnTo>
                  <a:lnTo>
                    <a:pt x="159" y="3"/>
                  </a:lnTo>
                  <a:lnTo>
                    <a:pt x="143" y="3"/>
                  </a:lnTo>
                  <a:lnTo>
                    <a:pt x="127" y="3"/>
                  </a:lnTo>
                  <a:lnTo>
                    <a:pt x="112" y="3"/>
                  </a:lnTo>
                  <a:lnTo>
                    <a:pt x="98" y="3"/>
                  </a:lnTo>
                  <a:lnTo>
                    <a:pt x="84" y="3"/>
                  </a:lnTo>
                  <a:lnTo>
                    <a:pt x="73" y="3"/>
                  </a:lnTo>
                  <a:lnTo>
                    <a:pt x="59" y="3"/>
                  </a:lnTo>
                  <a:lnTo>
                    <a:pt x="49" y="3"/>
                  </a:lnTo>
                  <a:lnTo>
                    <a:pt x="38" y="3"/>
                  </a:lnTo>
                  <a:lnTo>
                    <a:pt x="28" y="5"/>
                  </a:lnTo>
                  <a:lnTo>
                    <a:pt x="11" y="5"/>
                  </a:lnTo>
                  <a:lnTo>
                    <a:pt x="0" y="7"/>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8" name="Freeform 1264"/>
            <p:cNvSpPr>
              <a:spLocks/>
            </p:cNvSpPr>
            <p:nvPr/>
          </p:nvSpPr>
          <p:spPr bwMode="auto">
            <a:xfrm>
              <a:off x="9169" y="2701"/>
              <a:ext cx="27" cy="66"/>
            </a:xfrm>
            <a:custGeom>
              <a:avLst/>
              <a:gdLst>
                <a:gd name="T0" fmla="*/ 54 w 54"/>
                <a:gd name="T1" fmla="*/ 133 h 133"/>
                <a:gd name="T2" fmla="*/ 49 w 54"/>
                <a:gd name="T3" fmla="*/ 120 h 133"/>
                <a:gd name="T4" fmla="*/ 47 w 54"/>
                <a:gd name="T5" fmla="*/ 110 h 133"/>
                <a:gd name="T6" fmla="*/ 42 w 54"/>
                <a:gd name="T7" fmla="*/ 99 h 133"/>
                <a:gd name="T8" fmla="*/ 40 w 54"/>
                <a:gd name="T9" fmla="*/ 89 h 133"/>
                <a:gd name="T10" fmla="*/ 35 w 54"/>
                <a:gd name="T11" fmla="*/ 79 h 133"/>
                <a:gd name="T12" fmla="*/ 33 w 54"/>
                <a:gd name="T13" fmla="*/ 68 h 133"/>
                <a:gd name="T14" fmla="*/ 28 w 54"/>
                <a:gd name="T15" fmla="*/ 59 h 133"/>
                <a:gd name="T16" fmla="*/ 26 w 54"/>
                <a:gd name="T17" fmla="*/ 52 h 133"/>
                <a:gd name="T18" fmla="*/ 19 w 54"/>
                <a:gd name="T19" fmla="*/ 35 h 133"/>
                <a:gd name="T20" fmla="*/ 12 w 54"/>
                <a:gd name="T21" fmla="*/ 21 h 133"/>
                <a:gd name="T22" fmla="*/ 5 w 54"/>
                <a:gd name="T23" fmla="*/ 9 h 133"/>
                <a:gd name="T24" fmla="*/ 0 w 5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33">
                  <a:moveTo>
                    <a:pt x="54" y="133"/>
                  </a:moveTo>
                  <a:lnTo>
                    <a:pt x="49" y="120"/>
                  </a:lnTo>
                  <a:lnTo>
                    <a:pt x="47" y="110"/>
                  </a:lnTo>
                  <a:lnTo>
                    <a:pt x="42" y="99"/>
                  </a:lnTo>
                  <a:lnTo>
                    <a:pt x="40" y="89"/>
                  </a:lnTo>
                  <a:lnTo>
                    <a:pt x="35" y="79"/>
                  </a:lnTo>
                  <a:lnTo>
                    <a:pt x="33" y="68"/>
                  </a:lnTo>
                  <a:lnTo>
                    <a:pt x="28" y="59"/>
                  </a:lnTo>
                  <a:lnTo>
                    <a:pt x="26" y="52"/>
                  </a:lnTo>
                  <a:lnTo>
                    <a:pt x="19" y="35"/>
                  </a:lnTo>
                  <a:lnTo>
                    <a:pt x="12" y="21"/>
                  </a:lnTo>
                  <a:lnTo>
                    <a:pt x="5" y="9"/>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49" name="Freeform 1265"/>
            <p:cNvSpPr>
              <a:spLocks/>
            </p:cNvSpPr>
            <p:nvPr/>
          </p:nvSpPr>
          <p:spPr bwMode="auto">
            <a:xfrm>
              <a:off x="8898" y="2443"/>
              <a:ext cx="271" cy="258"/>
            </a:xfrm>
            <a:custGeom>
              <a:avLst/>
              <a:gdLst>
                <a:gd name="T0" fmla="*/ 542 w 542"/>
                <a:gd name="T1" fmla="*/ 516 h 516"/>
                <a:gd name="T2" fmla="*/ 530 w 542"/>
                <a:gd name="T3" fmla="*/ 502 h 516"/>
                <a:gd name="T4" fmla="*/ 519 w 542"/>
                <a:gd name="T5" fmla="*/ 488 h 516"/>
                <a:gd name="T6" fmla="*/ 512 w 542"/>
                <a:gd name="T7" fmla="*/ 480 h 516"/>
                <a:gd name="T8" fmla="*/ 507 w 542"/>
                <a:gd name="T9" fmla="*/ 473 h 516"/>
                <a:gd name="T10" fmla="*/ 500 w 542"/>
                <a:gd name="T11" fmla="*/ 466 h 516"/>
                <a:gd name="T12" fmla="*/ 493 w 542"/>
                <a:gd name="T13" fmla="*/ 459 h 516"/>
                <a:gd name="T14" fmla="*/ 485 w 542"/>
                <a:gd name="T15" fmla="*/ 448 h 516"/>
                <a:gd name="T16" fmla="*/ 476 w 542"/>
                <a:gd name="T17" fmla="*/ 439 h 516"/>
                <a:gd name="T18" fmla="*/ 467 w 542"/>
                <a:gd name="T19" fmla="*/ 431 h 516"/>
                <a:gd name="T20" fmla="*/ 460 w 542"/>
                <a:gd name="T21" fmla="*/ 422 h 516"/>
                <a:gd name="T22" fmla="*/ 451 w 542"/>
                <a:gd name="T23" fmla="*/ 413 h 516"/>
                <a:gd name="T24" fmla="*/ 443 w 542"/>
                <a:gd name="T25" fmla="*/ 405 h 516"/>
                <a:gd name="T26" fmla="*/ 434 w 542"/>
                <a:gd name="T27" fmla="*/ 396 h 516"/>
                <a:gd name="T28" fmla="*/ 425 w 542"/>
                <a:gd name="T29" fmla="*/ 387 h 516"/>
                <a:gd name="T30" fmla="*/ 415 w 542"/>
                <a:gd name="T31" fmla="*/ 377 h 516"/>
                <a:gd name="T32" fmla="*/ 404 w 542"/>
                <a:gd name="T33" fmla="*/ 366 h 516"/>
                <a:gd name="T34" fmla="*/ 394 w 542"/>
                <a:gd name="T35" fmla="*/ 356 h 516"/>
                <a:gd name="T36" fmla="*/ 383 w 542"/>
                <a:gd name="T37" fmla="*/ 345 h 516"/>
                <a:gd name="T38" fmla="*/ 373 w 542"/>
                <a:gd name="T39" fmla="*/ 335 h 516"/>
                <a:gd name="T40" fmla="*/ 363 w 542"/>
                <a:gd name="T41" fmla="*/ 324 h 516"/>
                <a:gd name="T42" fmla="*/ 352 w 542"/>
                <a:gd name="T43" fmla="*/ 314 h 516"/>
                <a:gd name="T44" fmla="*/ 342 w 542"/>
                <a:gd name="T45" fmla="*/ 305 h 516"/>
                <a:gd name="T46" fmla="*/ 329 w 542"/>
                <a:gd name="T47" fmla="*/ 295 h 516"/>
                <a:gd name="T48" fmla="*/ 319 w 542"/>
                <a:gd name="T49" fmla="*/ 284 h 516"/>
                <a:gd name="T50" fmla="*/ 309 w 542"/>
                <a:gd name="T51" fmla="*/ 274 h 516"/>
                <a:gd name="T52" fmla="*/ 298 w 542"/>
                <a:gd name="T53" fmla="*/ 265 h 516"/>
                <a:gd name="T54" fmla="*/ 286 w 542"/>
                <a:gd name="T55" fmla="*/ 255 h 516"/>
                <a:gd name="T56" fmla="*/ 275 w 542"/>
                <a:gd name="T57" fmla="*/ 244 h 516"/>
                <a:gd name="T58" fmla="*/ 265 w 542"/>
                <a:gd name="T59" fmla="*/ 234 h 516"/>
                <a:gd name="T60" fmla="*/ 255 w 542"/>
                <a:gd name="T61" fmla="*/ 225 h 516"/>
                <a:gd name="T62" fmla="*/ 242 w 542"/>
                <a:gd name="T63" fmla="*/ 215 h 516"/>
                <a:gd name="T64" fmla="*/ 232 w 542"/>
                <a:gd name="T65" fmla="*/ 204 h 516"/>
                <a:gd name="T66" fmla="*/ 220 w 542"/>
                <a:gd name="T67" fmla="*/ 194 h 516"/>
                <a:gd name="T68" fmla="*/ 209 w 542"/>
                <a:gd name="T69" fmla="*/ 183 h 516"/>
                <a:gd name="T70" fmla="*/ 199 w 542"/>
                <a:gd name="T71" fmla="*/ 173 h 516"/>
                <a:gd name="T72" fmla="*/ 188 w 542"/>
                <a:gd name="T73" fmla="*/ 164 h 516"/>
                <a:gd name="T74" fmla="*/ 178 w 542"/>
                <a:gd name="T75" fmla="*/ 155 h 516"/>
                <a:gd name="T76" fmla="*/ 167 w 542"/>
                <a:gd name="T77" fmla="*/ 147 h 516"/>
                <a:gd name="T78" fmla="*/ 157 w 542"/>
                <a:gd name="T79" fmla="*/ 136 h 516"/>
                <a:gd name="T80" fmla="*/ 146 w 542"/>
                <a:gd name="T81" fmla="*/ 126 h 516"/>
                <a:gd name="T82" fmla="*/ 136 w 542"/>
                <a:gd name="T83" fmla="*/ 117 h 516"/>
                <a:gd name="T84" fmla="*/ 126 w 542"/>
                <a:gd name="T85" fmla="*/ 110 h 516"/>
                <a:gd name="T86" fmla="*/ 115 w 542"/>
                <a:gd name="T87" fmla="*/ 100 h 516"/>
                <a:gd name="T88" fmla="*/ 106 w 542"/>
                <a:gd name="T89" fmla="*/ 93 h 516"/>
                <a:gd name="T90" fmla="*/ 98 w 542"/>
                <a:gd name="T91" fmla="*/ 84 h 516"/>
                <a:gd name="T92" fmla="*/ 91 w 542"/>
                <a:gd name="T93" fmla="*/ 79 h 516"/>
                <a:gd name="T94" fmla="*/ 80 w 542"/>
                <a:gd name="T95" fmla="*/ 70 h 516"/>
                <a:gd name="T96" fmla="*/ 73 w 542"/>
                <a:gd name="T97" fmla="*/ 63 h 516"/>
                <a:gd name="T98" fmla="*/ 65 w 542"/>
                <a:gd name="T99" fmla="*/ 54 h 516"/>
                <a:gd name="T100" fmla="*/ 58 w 542"/>
                <a:gd name="T101" fmla="*/ 49 h 516"/>
                <a:gd name="T102" fmla="*/ 42 w 542"/>
                <a:gd name="T103" fmla="*/ 37 h 516"/>
                <a:gd name="T104" fmla="*/ 31 w 542"/>
                <a:gd name="T105" fmla="*/ 26 h 516"/>
                <a:gd name="T106" fmla="*/ 19 w 542"/>
                <a:gd name="T107" fmla="*/ 16 h 516"/>
                <a:gd name="T108" fmla="*/ 10 w 542"/>
                <a:gd name="T109" fmla="*/ 9 h 516"/>
                <a:gd name="T110" fmla="*/ 4 w 542"/>
                <a:gd name="T111" fmla="*/ 4 h 516"/>
                <a:gd name="T112" fmla="*/ 0 w 542"/>
                <a:gd name="T11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2" h="516">
                  <a:moveTo>
                    <a:pt x="542" y="516"/>
                  </a:moveTo>
                  <a:lnTo>
                    <a:pt x="530" y="502"/>
                  </a:lnTo>
                  <a:lnTo>
                    <a:pt x="519" y="488"/>
                  </a:lnTo>
                  <a:lnTo>
                    <a:pt x="512" y="480"/>
                  </a:lnTo>
                  <a:lnTo>
                    <a:pt x="507" y="473"/>
                  </a:lnTo>
                  <a:lnTo>
                    <a:pt x="500" y="466"/>
                  </a:lnTo>
                  <a:lnTo>
                    <a:pt x="493" y="459"/>
                  </a:lnTo>
                  <a:lnTo>
                    <a:pt x="485" y="448"/>
                  </a:lnTo>
                  <a:lnTo>
                    <a:pt x="476" y="439"/>
                  </a:lnTo>
                  <a:lnTo>
                    <a:pt x="467" y="431"/>
                  </a:lnTo>
                  <a:lnTo>
                    <a:pt x="460" y="422"/>
                  </a:lnTo>
                  <a:lnTo>
                    <a:pt x="451" y="413"/>
                  </a:lnTo>
                  <a:lnTo>
                    <a:pt x="443" y="405"/>
                  </a:lnTo>
                  <a:lnTo>
                    <a:pt x="434" y="396"/>
                  </a:lnTo>
                  <a:lnTo>
                    <a:pt x="425" y="387"/>
                  </a:lnTo>
                  <a:lnTo>
                    <a:pt x="415" y="377"/>
                  </a:lnTo>
                  <a:lnTo>
                    <a:pt x="404" y="366"/>
                  </a:lnTo>
                  <a:lnTo>
                    <a:pt x="394" y="356"/>
                  </a:lnTo>
                  <a:lnTo>
                    <a:pt x="383" y="345"/>
                  </a:lnTo>
                  <a:lnTo>
                    <a:pt x="373" y="335"/>
                  </a:lnTo>
                  <a:lnTo>
                    <a:pt x="363" y="324"/>
                  </a:lnTo>
                  <a:lnTo>
                    <a:pt x="352" y="314"/>
                  </a:lnTo>
                  <a:lnTo>
                    <a:pt x="342" y="305"/>
                  </a:lnTo>
                  <a:lnTo>
                    <a:pt x="329" y="295"/>
                  </a:lnTo>
                  <a:lnTo>
                    <a:pt x="319" y="284"/>
                  </a:lnTo>
                  <a:lnTo>
                    <a:pt x="309" y="274"/>
                  </a:lnTo>
                  <a:lnTo>
                    <a:pt x="298" y="265"/>
                  </a:lnTo>
                  <a:lnTo>
                    <a:pt x="286" y="255"/>
                  </a:lnTo>
                  <a:lnTo>
                    <a:pt x="275" y="244"/>
                  </a:lnTo>
                  <a:lnTo>
                    <a:pt x="265" y="234"/>
                  </a:lnTo>
                  <a:lnTo>
                    <a:pt x="255" y="225"/>
                  </a:lnTo>
                  <a:lnTo>
                    <a:pt x="242" y="215"/>
                  </a:lnTo>
                  <a:lnTo>
                    <a:pt x="232" y="204"/>
                  </a:lnTo>
                  <a:lnTo>
                    <a:pt x="220" y="194"/>
                  </a:lnTo>
                  <a:lnTo>
                    <a:pt x="209" y="183"/>
                  </a:lnTo>
                  <a:lnTo>
                    <a:pt x="199" y="173"/>
                  </a:lnTo>
                  <a:lnTo>
                    <a:pt x="188" y="164"/>
                  </a:lnTo>
                  <a:lnTo>
                    <a:pt x="178" y="155"/>
                  </a:lnTo>
                  <a:lnTo>
                    <a:pt x="167" y="147"/>
                  </a:lnTo>
                  <a:lnTo>
                    <a:pt x="157" y="136"/>
                  </a:lnTo>
                  <a:lnTo>
                    <a:pt x="146" y="126"/>
                  </a:lnTo>
                  <a:lnTo>
                    <a:pt x="136" y="117"/>
                  </a:lnTo>
                  <a:lnTo>
                    <a:pt x="126" y="110"/>
                  </a:lnTo>
                  <a:lnTo>
                    <a:pt x="115" y="100"/>
                  </a:lnTo>
                  <a:lnTo>
                    <a:pt x="106" y="93"/>
                  </a:lnTo>
                  <a:lnTo>
                    <a:pt x="98" y="84"/>
                  </a:lnTo>
                  <a:lnTo>
                    <a:pt x="91" y="79"/>
                  </a:lnTo>
                  <a:lnTo>
                    <a:pt x="80" y="70"/>
                  </a:lnTo>
                  <a:lnTo>
                    <a:pt x="73" y="63"/>
                  </a:lnTo>
                  <a:lnTo>
                    <a:pt x="65" y="54"/>
                  </a:lnTo>
                  <a:lnTo>
                    <a:pt x="58" y="49"/>
                  </a:lnTo>
                  <a:lnTo>
                    <a:pt x="42" y="37"/>
                  </a:lnTo>
                  <a:lnTo>
                    <a:pt x="31" y="26"/>
                  </a:lnTo>
                  <a:lnTo>
                    <a:pt x="19" y="16"/>
                  </a:lnTo>
                  <a:lnTo>
                    <a:pt x="10" y="9"/>
                  </a:lnTo>
                  <a:lnTo>
                    <a:pt x="4" y="4"/>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0" name="Freeform 1266"/>
            <p:cNvSpPr>
              <a:spLocks/>
            </p:cNvSpPr>
            <p:nvPr/>
          </p:nvSpPr>
          <p:spPr bwMode="auto">
            <a:xfrm>
              <a:off x="8894" y="2425"/>
              <a:ext cx="4" cy="18"/>
            </a:xfrm>
            <a:custGeom>
              <a:avLst/>
              <a:gdLst>
                <a:gd name="T0" fmla="*/ 9 w 9"/>
                <a:gd name="T1" fmla="*/ 35 h 35"/>
                <a:gd name="T2" fmla="*/ 4 w 9"/>
                <a:gd name="T3" fmla="*/ 16 h 35"/>
                <a:gd name="T4" fmla="*/ 0 w 9"/>
                <a:gd name="T5" fmla="*/ 0 h 35"/>
              </a:gdLst>
              <a:ahLst/>
              <a:cxnLst>
                <a:cxn ang="0">
                  <a:pos x="T0" y="T1"/>
                </a:cxn>
                <a:cxn ang="0">
                  <a:pos x="T2" y="T3"/>
                </a:cxn>
                <a:cxn ang="0">
                  <a:pos x="T4" y="T5"/>
                </a:cxn>
              </a:cxnLst>
              <a:rect l="0" t="0" r="r" b="b"/>
              <a:pathLst>
                <a:path w="9" h="35">
                  <a:moveTo>
                    <a:pt x="9" y="35"/>
                  </a:moveTo>
                  <a:lnTo>
                    <a:pt x="4" y="16"/>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1" name="Freeform 1267"/>
            <p:cNvSpPr>
              <a:spLocks/>
            </p:cNvSpPr>
            <p:nvPr/>
          </p:nvSpPr>
          <p:spPr bwMode="auto">
            <a:xfrm>
              <a:off x="8851" y="2327"/>
              <a:ext cx="43" cy="98"/>
            </a:xfrm>
            <a:custGeom>
              <a:avLst/>
              <a:gdLst>
                <a:gd name="T0" fmla="*/ 85 w 85"/>
                <a:gd name="T1" fmla="*/ 196 h 196"/>
                <a:gd name="T2" fmla="*/ 78 w 85"/>
                <a:gd name="T3" fmla="*/ 181 h 196"/>
                <a:gd name="T4" fmla="*/ 71 w 85"/>
                <a:gd name="T5" fmla="*/ 165 h 196"/>
                <a:gd name="T6" fmla="*/ 66 w 85"/>
                <a:gd name="T7" fmla="*/ 151 h 196"/>
                <a:gd name="T8" fmla="*/ 61 w 85"/>
                <a:gd name="T9" fmla="*/ 139 h 196"/>
                <a:gd name="T10" fmla="*/ 56 w 85"/>
                <a:gd name="T11" fmla="*/ 127 h 196"/>
                <a:gd name="T12" fmla="*/ 50 w 85"/>
                <a:gd name="T13" fmla="*/ 115 h 196"/>
                <a:gd name="T14" fmla="*/ 47 w 85"/>
                <a:gd name="T15" fmla="*/ 104 h 196"/>
                <a:gd name="T16" fmla="*/ 43 w 85"/>
                <a:gd name="T17" fmla="*/ 95 h 196"/>
                <a:gd name="T18" fmla="*/ 38 w 85"/>
                <a:gd name="T19" fmla="*/ 85 h 196"/>
                <a:gd name="T20" fmla="*/ 35 w 85"/>
                <a:gd name="T21" fmla="*/ 76 h 196"/>
                <a:gd name="T22" fmla="*/ 31 w 85"/>
                <a:gd name="T23" fmla="*/ 68 h 196"/>
                <a:gd name="T24" fmla="*/ 28 w 85"/>
                <a:gd name="T25" fmla="*/ 61 h 196"/>
                <a:gd name="T26" fmla="*/ 23 w 85"/>
                <a:gd name="T27" fmla="*/ 47 h 196"/>
                <a:gd name="T28" fmla="*/ 19 w 85"/>
                <a:gd name="T29" fmla="*/ 36 h 196"/>
                <a:gd name="T30" fmla="*/ 14 w 85"/>
                <a:gd name="T31" fmla="*/ 26 h 196"/>
                <a:gd name="T32" fmla="*/ 9 w 85"/>
                <a:gd name="T33" fmla="*/ 17 h 196"/>
                <a:gd name="T34" fmla="*/ 5 w 85"/>
                <a:gd name="T35" fmla="*/ 10 h 196"/>
                <a:gd name="T36" fmla="*/ 3 w 85"/>
                <a:gd name="T37" fmla="*/ 7 h 196"/>
                <a:gd name="T38" fmla="*/ 0 w 85"/>
                <a:gd name="T39" fmla="*/ 0 h 196"/>
                <a:gd name="T40" fmla="*/ 0 w 85"/>
                <a:gd name="T4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96">
                  <a:moveTo>
                    <a:pt x="85" y="196"/>
                  </a:moveTo>
                  <a:lnTo>
                    <a:pt x="78" y="181"/>
                  </a:lnTo>
                  <a:lnTo>
                    <a:pt x="71" y="165"/>
                  </a:lnTo>
                  <a:lnTo>
                    <a:pt x="66" y="151"/>
                  </a:lnTo>
                  <a:lnTo>
                    <a:pt x="61" y="139"/>
                  </a:lnTo>
                  <a:lnTo>
                    <a:pt x="56" y="127"/>
                  </a:lnTo>
                  <a:lnTo>
                    <a:pt x="50" y="115"/>
                  </a:lnTo>
                  <a:lnTo>
                    <a:pt x="47" y="104"/>
                  </a:lnTo>
                  <a:lnTo>
                    <a:pt x="43" y="95"/>
                  </a:lnTo>
                  <a:lnTo>
                    <a:pt x="38" y="85"/>
                  </a:lnTo>
                  <a:lnTo>
                    <a:pt x="35" y="76"/>
                  </a:lnTo>
                  <a:lnTo>
                    <a:pt x="31" y="68"/>
                  </a:lnTo>
                  <a:lnTo>
                    <a:pt x="28" y="61"/>
                  </a:lnTo>
                  <a:lnTo>
                    <a:pt x="23" y="47"/>
                  </a:lnTo>
                  <a:lnTo>
                    <a:pt x="19" y="36"/>
                  </a:lnTo>
                  <a:lnTo>
                    <a:pt x="14" y="26"/>
                  </a:lnTo>
                  <a:lnTo>
                    <a:pt x="9" y="17"/>
                  </a:lnTo>
                  <a:lnTo>
                    <a:pt x="5" y="10"/>
                  </a:lnTo>
                  <a:lnTo>
                    <a:pt x="3" y="7"/>
                  </a:lnTo>
                  <a:lnTo>
                    <a:pt x="0" y="0"/>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2" name="Freeform 1268"/>
            <p:cNvSpPr>
              <a:spLocks/>
            </p:cNvSpPr>
            <p:nvPr/>
          </p:nvSpPr>
          <p:spPr bwMode="auto">
            <a:xfrm>
              <a:off x="8846" y="2324"/>
              <a:ext cx="5" cy="3"/>
            </a:xfrm>
            <a:custGeom>
              <a:avLst/>
              <a:gdLst>
                <a:gd name="T0" fmla="*/ 11 w 11"/>
                <a:gd name="T1" fmla="*/ 6 h 6"/>
                <a:gd name="T2" fmla="*/ 6 w 11"/>
                <a:gd name="T3" fmla="*/ 0 h 6"/>
                <a:gd name="T4" fmla="*/ 0 w 11"/>
                <a:gd name="T5" fmla="*/ 0 h 6"/>
              </a:gdLst>
              <a:ahLst/>
              <a:cxnLst>
                <a:cxn ang="0">
                  <a:pos x="T0" y="T1"/>
                </a:cxn>
                <a:cxn ang="0">
                  <a:pos x="T2" y="T3"/>
                </a:cxn>
                <a:cxn ang="0">
                  <a:pos x="T4" y="T5"/>
                </a:cxn>
              </a:cxnLst>
              <a:rect l="0" t="0" r="r" b="b"/>
              <a:pathLst>
                <a:path w="11" h="6">
                  <a:moveTo>
                    <a:pt x="11" y="6"/>
                  </a:moveTo>
                  <a:lnTo>
                    <a:pt x="6" y="0"/>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3" name="Freeform 1269"/>
            <p:cNvSpPr>
              <a:spLocks/>
            </p:cNvSpPr>
            <p:nvPr/>
          </p:nvSpPr>
          <p:spPr bwMode="auto">
            <a:xfrm>
              <a:off x="8833" y="2287"/>
              <a:ext cx="13" cy="37"/>
            </a:xfrm>
            <a:custGeom>
              <a:avLst/>
              <a:gdLst>
                <a:gd name="T0" fmla="*/ 26 w 26"/>
                <a:gd name="T1" fmla="*/ 75 h 75"/>
                <a:gd name="T2" fmla="*/ 23 w 26"/>
                <a:gd name="T3" fmla="*/ 65 h 75"/>
                <a:gd name="T4" fmla="*/ 19 w 26"/>
                <a:gd name="T5" fmla="*/ 54 h 75"/>
                <a:gd name="T6" fmla="*/ 16 w 26"/>
                <a:gd name="T7" fmla="*/ 44 h 75"/>
                <a:gd name="T8" fmla="*/ 13 w 26"/>
                <a:gd name="T9" fmla="*/ 35 h 75"/>
                <a:gd name="T10" fmla="*/ 6 w 26"/>
                <a:gd name="T11" fmla="*/ 16 h 75"/>
                <a:gd name="T12" fmla="*/ 0 w 26"/>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6" h="75">
                  <a:moveTo>
                    <a:pt x="26" y="75"/>
                  </a:moveTo>
                  <a:lnTo>
                    <a:pt x="23" y="65"/>
                  </a:lnTo>
                  <a:lnTo>
                    <a:pt x="19" y="54"/>
                  </a:lnTo>
                  <a:lnTo>
                    <a:pt x="16" y="44"/>
                  </a:lnTo>
                  <a:lnTo>
                    <a:pt x="13" y="35"/>
                  </a:lnTo>
                  <a:lnTo>
                    <a:pt x="6" y="16"/>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4" name="Freeform 1270"/>
            <p:cNvSpPr>
              <a:spLocks/>
            </p:cNvSpPr>
            <p:nvPr/>
          </p:nvSpPr>
          <p:spPr bwMode="auto">
            <a:xfrm>
              <a:off x="8819" y="2226"/>
              <a:ext cx="14" cy="61"/>
            </a:xfrm>
            <a:custGeom>
              <a:avLst/>
              <a:gdLst>
                <a:gd name="T0" fmla="*/ 28 w 28"/>
                <a:gd name="T1" fmla="*/ 122 h 122"/>
                <a:gd name="T2" fmla="*/ 23 w 28"/>
                <a:gd name="T3" fmla="*/ 110 h 122"/>
                <a:gd name="T4" fmla="*/ 18 w 28"/>
                <a:gd name="T5" fmla="*/ 100 h 122"/>
                <a:gd name="T6" fmla="*/ 13 w 28"/>
                <a:gd name="T7" fmla="*/ 89 h 122"/>
                <a:gd name="T8" fmla="*/ 11 w 28"/>
                <a:gd name="T9" fmla="*/ 79 h 122"/>
                <a:gd name="T10" fmla="*/ 4 w 28"/>
                <a:gd name="T11" fmla="*/ 61 h 122"/>
                <a:gd name="T12" fmla="*/ 2 w 28"/>
                <a:gd name="T13" fmla="*/ 46 h 122"/>
                <a:gd name="T14" fmla="*/ 0 w 28"/>
                <a:gd name="T15" fmla="*/ 30 h 122"/>
                <a:gd name="T16" fmla="*/ 6 w 28"/>
                <a:gd name="T17" fmla="*/ 20 h 122"/>
                <a:gd name="T18" fmla="*/ 13 w 28"/>
                <a:gd name="T19" fmla="*/ 9 h 122"/>
                <a:gd name="T20" fmla="*/ 25 w 28"/>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2">
                  <a:moveTo>
                    <a:pt x="28" y="122"/>
                  </a:moveTo>
                  <a:lnTo>
                    <a:pt x="23" y="110"/>
                  </a:lnTo>
                  <a:lnTo>
                    <a:pt x="18" y="100"/>
                  </a:lnTo>
                  <a:lnTo>
                    <a:pt x="13" y="89"/>
                  </a:lnTo>
                  <a:lnTo>
                    <a:pt x="11" y="79"/>
                  </a:lnTo>
                  <a:lnTo>
                    <a:pt x="4" y="61"/>
                  </a:lnTo>
                  <a:lnTo>
                    <a:pt x="2" y="46"/>
                  </a:lnTo>
                  <a:lnTo>
                    <a:pt x="0" y="30"/>
                  </a:lnTo>
                  <a:lnTo>
                    <a:pt x="6" y="20"/>
                  </a:lnTo>
                  <a:lnTo>
                    <a:pt x="13" y="9"/>
                  </a:lnTo>
                  <a:lnTo>
                    <a:pt x="25"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5" name="Freeform 1271"/>
            <p:cNvSpPr>
              <a:spLocks/>
            </p:cNvSpPr>
            <p:nvPr/>
          </p:nvSpPr>
          <p:spPr bwMode="auto">
            <a:xfrm>
              <a:off x="8831" y="2078"/>
              <a:ext cx="29" cy="148"/>
            </a:xfrm>
            <a:custGeom>
              <a:avLst/>
              <a:gdLst>
                <a:gd name="T0" fmla="*/ 0 w 57"/>
                <a:gd name="T1" fmla="*/ 296 h 296"/>
                <a:gd name="T2" fmla="*/ 12 w 57"/>
                <a:gd name="T3" fmla="*/ 282 h 296"/>
                <a:gd name="T4" fmla="*/ 24 w 57"/>
                <a:gd name="T5" fmla="*/ 269 h 296"/>
                <a:gd name="T6" fmla="*/ 33 w 57"/>
                <a:gd name="T7" fmla="*/ 251 h 296"/>
                <a:gd name="T8" fmla="*/ 42 w 57"/>
                <a:gd name="T9" fmla="*/ 234 h 296"/>
                <a:gd name="T10" fmla="*/ 43 w 57"/>
                <a:gd name="T11" fmla="*/ 223 h 296"/>
                <a:gd name="T12" fmla="*/ 47 w 57"/>
                <a:gd name="T13" fmla="*/ 213 h 296"/>
                <a:gd name="T14" fmla="*/ 49 w 57"/>
                <a:gd name="T15" fmla="*/ 202 h 296"/>
                <a:gd name="T16" fmla="*/ 52 w 57"/>
                <a:gd name="T17" fmla="*/ 192 h 296"/>
                <a:gd name="T18" fmla="*/ 52 w 57"/>
                <a:gd name="T19" fmla="*/ 181 h 296"/>
                <a:gd name="T20" fmla="*/ 54 w 57"/>
                <a:gd name="T21" fmla="*/ 171 h 296"/>
                <a:gd name="T22" fmla="*/ 56 w 57"/>
                <a:gd name="T23" fmla="*/ 160 h 296"/>
                <a:gd name="T24" fmla="*/ 57 w 57"/>
                <a:gd name="T25" fmla="*/ 150 h 296"/>
                <a:gd name="T26" fmla="*/ 57 w 57"/>
                <a:gd name="T27" fmla="*/ 138 h 296"/>
                <a:gd name="T28" fmla="*/ 57 w 57"/>
                <a:gd name="T29" fmla="*/ 127 h 296"/>
                <a:gd name="T30" fmla="*/ 57 w 57"/>
                <a:gd name="T31" fmla="*/ 115 h 296"/>
                <a:gd name="T32" fmla="*/ 57 w 57"/>
                <a:gd name="T33" fmla="*/ 105 h 296"/>
                <a:gd name="T34" fmla="*/ 56 w 57"/>
                <a:gd name="T35" fmla="*/ 94 h 296"/>
                <a:gd name="T36" fmla="*/ 56 w 57"/>
                <a:gd name="T37" fmla="*/ 84 h 296"/>
                <a:gd name="T38" fmla="*/ 54 w 57"/>
                <a:gd name="T39" fmla="*/ 73 h 296"/>
                <a:gd name="T40" fmla="*/ 54 w 57"/>
                <a:gd name="T41" fmla="*/ 65 h 296"/>
                <a:gd name="T42" fmla="*/ 52 w 57"/>
                <a:gd name="T43" fmla="*/ 54 h 296"/>
                <a:gd name="T44" fmla="*/ 50 w 57"/>
                <a:gd name="T45" fmla="*/ 44 h 296"/>
                <a:gd name="T46" fmla="*/ 50 w 57"/>
                <a:gd name="T47" fmla="*/ 35 h 296"/>
                <a:gd name="T48" fmla="*/ 50 w 57"/>
                <a:gd name="T49" fmla="*/ 28 h 296"/>
                <a:gd name="T50" fmla="*/ 47 w 57"/>
                <a:gd name="T51" fmla="*/ 12 h 296"/>
                <a:gd name="T52" fmla="*/ 47 w 57"/>
                <a:gd name="T5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96">
                  <a:moveTo>
                    <a:pt x="0" y="296"/>
                  </a:moveTo>
                  <a:lnTo>
                    <a:pt x="12" y="282"/>
                  </a:lnTo>
                  <a:lnTo>
                    <a:pt x="24" y="269"/>
                  </a:lnTo>
                  <a:lnTo>
                    <a:pt x="33" y="251"/>
                  </a:lnTo>
                  <a:lnTo>
                    <a:pt x="42" y="234"/>
                  </a:lnTo>
                  <a:lnTo>
                    <a:pt x="43" y="223"/>
                  </a:lnTo>
                  <a:lnTo>
                    <a:pt x="47" y="213"/>
                  </a:lnTo>
                  <a:lnTo>
                    <a:pt x="49" y="202"/>
                  </a:lnTo>
                  <a:lnTo>
                    <a:pt x="52" y="192"/>
                  </a:lnTo>
                  <a:lnTo>
                    <a:pt x="52" y="181"/>
                  </a:lnTo>
                  <a:lnTo>
                    <a:pt x="54" y="171"/>
                  </a:lnTo>
                  <a:lnTo>
                    <a:pt x="56" y="160"/>
                  </a:lnTo>
                  <a:lnTo>
                    <a:pt x="57" y="150"/>
                  </a:lnTo>
                  <a:lnTo>
                    <a:pt x="57" y="138"/>
                  </a:lnTo>
                  <a:lnTo>
                    <a:pt x="57" y="127"/>
                  </a:lnTo>
                  <a:lnTo>
                    <a:pt x="57" y="115"/>
                  </a:lnTo>
                  <a:lnTo>
                    <a:pt x="57" y="105"/>
                  </a:lnTo>
                  <a:lnTo>
                    <a:pt x="56" y="94"/>
                  </a:lnTo>
                  <a:lnTo>
                    <a:pt x="56" y="84"/>
                  </a:lnTo>
                  <a:lnTo>
                    <a:pt x="54" y="73"/>
                  </a:lnTo>
                  <a:lnTo>
                    <a:pt x="54" y="65"/>
                  </a:lnTo>
                  <a:lnTo>
                    <a:pt x="52" y="54"/>
                  </a:lnTo>
                  <a:lnTo>
                    <a:pt x="50" y="44"/>
                  </a:lnTo>
                  <a:lnTo>
                    <a:pt x="50" y="35"/>
                  </a:lnTo>
                  <a:lnTo>
                    <a:pt x="50" y="28"/>
                  </a:lnTo>
                  <a:lnTo>
                    <a:pt x="47" y="12"/>
                  </a:lnTo>
                  <a:lnTo>
                    <a:pt x="47"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6" name="Freeform 1272"/>
            <p:cNvSpPr>
              <a:spLocks/>
            </p:cNvSpPr>
            <p:nvPr/>
          </p:nvSpPr>
          <p:spPr bwMode="auto">
            <a:xfrm>
              <a:off x="8854" y="2078"/>
              <a:ext cx="26" cy="14"/>
            </a:xfrm>
            <a:custGeom>
              <a:avLst/>
              <a:gdLst>
                <a:gd name="T0" fmla="*/ 0 w 50"/>
                <a:gd name="T1" fmla="*/ 0 h 30"/>
                <a:gd name="T2" fmla="*/ 10 w 50"/>
                <a:gd name="T3" fmla="*/ 7 h 30"/>
                <a:gd name="T4" fmla="*/ 24 w 50"/>
                <a:gd name="T5" fmla="*/ 14 h 30"/>
                <a:gd name="T6" fmla="*/ 36 w 50"/>
                <a:gd name="T7" fmla="*/ 21 h 30"/>
                <a:gd name="T8" fmla="*/ 50 w 50"/>
                <a:gd name="T9" fmla="*/ 30 h 30"/>
              </a:gdLst>
              <a:ahLst/>
              <a:cxnLst>
                <a:cxn ang="0">
                  <a:pos x="T0" y="T1"/>
                </a:cxn>
                <a:cxn ang="0">
                  <a:pos x="T2" y="T3"/>
                </a:cxn>
                <a:cxn ang="0">
                  <a:pos x="T4" y="T5"/>
                </a:cxn>
                <a:cxn ang="0">
                  <a:pos x="T6" y="T7"/>
                </a:cxn>
                <a:cxn ang="0">
                  <a:pos x="T8" y="T9"/>
                </a:cxn>
              </a:cxnLst>
              <a:rect l="0" t="0" r="r" b="b"/>
              <a:pathLst>
                <a:path w="50" h="30">
                  <a:moveTo>
                    <a:pt x="0" y="0"/>
                  </a:moveTo>
                  <a:lnTo>
                    <a:pt x="10" y="7"/>
                  </a:lnTo>
                  <a:lnTo>
                    <a:pt x="24" y="14"/>
                  </a:lnTo>
                  <a:lnTo>
                    <a:pt x="36" y="21"/>
                  </a:lnTo>
                  <a:lnTo>
                    <a:pt x="50" y="3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7" name="Freeform 1273"/>
            <p:cNvSpPr>
              <a:spLocks/>
            </p:cNvSpPr>
            <p:nvPr/>
          </p:nvSpPr>
          <p:spPr bwMode="auto">
            <a:xfrm>
              <a:off x="8880" y="2092"/>
              <a:ext cx="30" cy="6"/>
            </a:xfrm>
            <a:custGeom>
              <a:avLst/>
              <a:gdLst>
                <a:gd name="T0" fmla="*/ 0 w 61"/>
                <a:gd name="T1" fmla="*/ 0 h 12"/>
                <a:gd name="T2" fmla="*/ 9 w 61"/>
                <a:gd name="T3" fmla="*/ 3 h 12"/>
                <a:gd name="T4" fmla="*/ 18 w 61"/>
                <a:gd name="T5" fmla="*/ 7 h 12"/>
                <a:gd name="T6" fmla="*/ 25 w 61"/>
                <a:gd name="T7" fmla="*/ 8 h 12"/>
                <a:gd name="T8" fmla="*/ 34 w 61"/>
                <a:gd name="T9" fmla="*/ 12 h 12"/>
                <a:gd name="T10" fmla="*/ 47 w 61"/>
                <a:gd name="T11" fmla="*/ 12 h 12"/>
                <a:gd name="T12" fmla="*/ 61 w 61"/>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0" y="0"/>
                  </a:moveTo>
                  <a:lnTo>
                    <a:pt x="9" y="3"/>
                  </a:lnTo>
                  <a:lnTo>
                    <a:pt x="18" y="7"/>
                  </a:lnTo>
                  <a:lnTo>
                    <a:pt x="25" y="8"/>
                  </a:lnTo>
                  <a:lnTo>
                    <a:pt x="34" y="12"/>
                  </a:lnTo>
                  <a:lnTo>
                    <a:pt x="47" y="12"/>
                  </a:lnTo>
                  <a:lnTo>
                    <a:pt x="61" y="8"/>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8" name="Freeform 1274"/>
            <p:cNvSpPr>
              <a:spLocks/>
            </p:cNvSpPr>
            <p:nvPr/>
          </p:nvSpPr>
          <p:spPr bwMode="auto">
            <a:xfrm>
              <a:off x="8910" y="2019"/>
              <a:ext cx="18" cy="78"/>
            </a:xfrm>
            <a:custGeom>
              <a:avLst/>
              <a:gdLst>
                <a:gd name="T0" fmla="*/ 0 w 35"/>
                <a:gd name="T1" fmla="*/ 155 h 155"/>
                <a:gd name="T2" fmla="*/ 9 w 35"/>
                <a:gd name="T3" fmla="*/ 145 h 155"/>
                <a:gd name="T4" fmla="*/ 18 w 35"/>
                <a:gd name="T5" fmla="*/ 133 h 155"/>
                <a:gd name="T6" fmla="*/ 23 w 35"/>
                <a:gd name="T7" fmla="*/ 117 h 155"/>
                <a:gd name="T8" fmla="*/ 28 w 35"/>
                <a:gd name="T9" fmla="*/ 100 h 155"/>
                <a:gd name="T10" fmla="*/ 28 w 35"/>
                <a:gd name="T11" fmla="*/ 88 h 155"/>
                <a:gd name="T12" fmla="*/ 30 w 35"/>
                <a:gd name="T13" fmla="*/ 77 h 155"/>
                <a:gd name="T14" fmla="*/ 30 w 35"/>
                <a:gd name="T15" fmla="*/ 65 h 155"/>
                <a:gd name="T16" fmla="*/ 32 w 35"/>
                <a:gd name="T17" fmla="*/ 54 h 155"/>
                <a:gd name="T18" fmla="*/ 32 w 35"/>
                <a:gd name="T19" fmla="*/ 40 h 155"/>
                <a:gd name="T20" fmla="*/ 34 w 35"/>
                <a:gd name="T21" fmla="*/ 27 h 155"/>
                <a:gd name="T22" fmla="*/ 34 w 35"/>
                <a:gd name="T23" fmla="*/ 13 h 155"/>
                <a:gd name="T24" fmla="*/ 35 w 35"/>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55">
                  <a:moveTo>
                    <a:pt x="0" y="155"/>
                  </a:moveTo>
                  <a:lnTo>
                    <a:pt x="9" y="145"/>
                  </a:lnTo>
                  <a:lnTo>
                    <a:pt x="18" y="133"/>
                  </a:lnTo>
                  <a:lnTo>
                    <a:pt x="23" y="117"/>
                  </a:lnTo>
                  <a:lnTo>
                    <a:pt x="28" y="100"/>
                  </a:lnTo>
                  <a:lnTo>
                    <a:pt x="28" y="88"/>
                  </a:lnTo>
                  <a:lnTo>
                    <a:pt x="30" y="77"/>
                  </a:lnTo>
                  <a:lnTo>
                    <a:pt x="30" y="65"/>
                  </a:lnTo>
                  <a:lnTo>
                    <a:pt x="32" y="54"/>
                  </a:lnTo>
                  <a:lnTo>
                    <a:pt x="32" y="40"/>
                  </a:lnTo>
                  <a:lnTo>
                    <a:pt x="34" y="27"/>
                  </a:lnTo>
                  <a:lnTo>
                    <a:pt x="34" y="13"/>
                  </a:lnTo>
                  <a:lnTo>
                    <a:pt x="35"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9" name="Freeform 1275"/>
            <p:cNvSpPr>
              <a:spLocks/>
            </p:cNvSpPr>
            <p:nvPr/>
          </p:nvSpPr>
          <p:spPr bwMode="auto">
            <a:xfrm>
              <a:off x="8928" y="1954"/>
              <a:ext cx="2" cy="65"/>
            </a:xfrm>
            <a:custGeom>
              <a:avLst/>
              <a:gdLst>
                <a:gd name="T0" fmla="*/ 0 w 6"/>
                <a:gd name="T1" fmla="*/ 130 h 130"/>
                <a:gd name="T2" fmla="*/ 0 w 6"/>
                <a:gd name="T3" fmla="*/ 113 h 130"/>
                <a:gd name="T4" fmla="*/ 0 w 6"/>
                <a:gd name="T5" fmla="*/ 97 h 130"/>
                <a:gd name="T6" fmla="*/ 0 w 6"/>
                <a:gd name="T7" fmla="*/ 82 h 130"/>
                <a:gd name="T8" fmla="*/ 0 w 6"/>
                <a:gd name="T9" fmla="*/ 66 h 130"/>
                <a:gd name="T10" fmla="*/ 0 w 6"/>
                <a:gd name="T11" fmla="*/ 48 h 130"/>
                <a:gd name="T12" fmla="*/ 0 w 6"/>
                <a:gd name="T13" fmla="*/ 33 h 130"/>
                <a:gd name="T14" fmla="*/ 2 w 6"/>
                <a:gd name="T15" fmla="*/ 15 h 130"/>
                <a:gd name="T16" fmla="*/ 6 w 6"/>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0">
                  <a:moveTo>
                    <a:pt x="0" y="130"/>
                  </a:moveTo>
                  <a:lnTo>
                    <a:pt x="0" y="113"/>
                  </a:lnTo>
                  <a:lnTo>
                    <a:pt x="0" y="97"/>
                  </a:lnTo>
                  <a:lnTo>
                    <a:pt x="0" y="82"/>
                  </a:lnTo>
                  <a:lnTo>
                    <a:pt x="0" y="66"/>
                  </a:lnTo>
                  <a:lnTo>
                    <a:pt x="0" y="48"/>
                  </a:lnTo>
                  <a:lnTo>
                    <a:pt x="0" y="33"/>
                  </a:lnTo>
                  <a:lnTo>
                    <a:pt x="2" y="15"/>
                  </a:lnTo>
                  <a:lnTo>
                    <a:pt x="6"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0" name="Freeform 1276"/>
            <p:cNvSpPr>
              <a:spLocks/>
            </p:cNvSpPr>
            <p:nvPr/>
          </p:nvSpPr>
          <p:spPr bwMode="auto">
            <a:xfrm>
              <a:off x="8930" y="1682"/>
              <a:ext cx="224" cy="272"/>
            </a:xfrm>
            <a:custGeom>
              <a:avLst/>
              <a:gdLst>
                <a:gd name="T0" fmla="*/ 0 w 447"/>
                <a:gd name="T1" fmla="*/ 544 h 544"/>
                <a:gd name="T2" fmla="*/ 0 w 447"/>
                <a:gd name="T3" fmla="*/ 526 h 544"/>
                <a:gd name="T4" fmla="*/ 3 w 447"/>
                <a:gd name="T5" fmla="*/ 511 h 544"/>
                <a:gd name="T6" fmla="*/ 8 w 447"/>
                <a:gd name="T7" fmla="*/ 495 h 544"/>
                <a:gd name="T8" fmla="*/ 13 w 447"/>
                <a:gd name="T9" fmla="*/ 479 h 544"/>
                <a:gd name="T10" fmla="*/ 19 w 447"/>
                <a:gd name="T11" fmla="*/ 462 h 544"/>
                <a:gd name="T12" fmla="*/ 27 w 447"/>
                <a:gd name="T13" fmla="*/ 446 h 544"/>
                <a:gd name="T14" fmla="*/ 34 w 447"/>
                <a:gd name="T15" fmla="*/ 430 h 544"/>
                <a:gd name="T16" fmla="*/ 45 w 447"/>
                <a:gd name="T17" fmla="*/ 415 h 544"/>
                <a:gd name="T18" fmla="*/ 54 w 447"/>
                <a:gd name="T19" fmla="*/ 397 h 544"/>
                <a:gd name="T20" fmla="*/ 64 w 447"/>
                <a:gd name="T21" fmla="*/ 382 h 544"/>
                <a:gd name="T22" fmla="*/ 69 w 447"/>
                <a:gd name="T23" fmla="*/ 371 h 544"/>
                <a:gd name="T24" fmla="*/ 76 w 447"/>
                <a:gd name="T25" fmla="*/ 364 h 544"/>
                <a:gd name="T26" fmla="*/ 83 w 447"/>
                <a:gd name="T27" fmla="*/ 355 h 544"/>
                <a:gd name="T28" fmla="*/ 90 w 447"/>
                <a:gd name="T29" fmla="*/ 349 h 544"/>
                <a:gd name="T30" fmla="*/ 95 w 447"/>
                <a:gd name="T31" fmla="*/ 338 h 544"/>
                <a:gd name="T32" fmla="*/ 102 w 447"/>
                <a:gd name="T33" fmla="*/ 331 h 544"/>
                <a:gd name="T34" fmla="*/ 109 w 447"/>
                <a:gd name="T35" fmla="*/ 322 h 544"/>
                <a:gd name="T36" fmla="*/ 116 w 447"/>
                <a:gd name="T37" fmla="*/ 315 h 544"/>
                <a:gd name="T38" fmla="*/ 123 w 447"/>
                <a:gd name="T39" fmla="*/ 305 h 544"/>
                <a:gd name="T40" fmla="*/ 132 w 447"/>
                <a:gd name="T41" fmla="*/ 298 h 544"/>
                <a:gd name="T42" fmla="*/ 139 w 447"/>
                <a:gd name="T43" fmla="*/ 289 h 544"/>
                <a:gd name="T44" fmla="*/ 148 w 447"/>
                <a:gd name="T45" fmla="*/ 282 h 544"/>
                <a:gd name="T46" fmla="*/ 153 w 447"/>
                <a:gd name="T47" fmla="*/ 272 h 544"/>
                <a:gd name="T48" fmla="*/ 162 w 447"/>
                <a:gd name="T49" fmla="*/ 263 h 544"/>
                <a:gd name="T50" fmla="*/ 169 w 447"/>
                <a:gd name="T51" fmla="*/ 254 h 544"/>
                <a:gd name="T52" fmla="*/ 177 w 447"/>
                <a:gd name="T53" fmla="*/ 247 h 544"/>
                <a:gd name="T54" fmla="*/ 184 w 447"/>
                <a:gd name="T55" fmla="*/ 237 h 544"/>
                <a:gd name="T56" fmla="*/ 195 w 447"/>
                <a:gd name="T57" fmla="*/ 228 h 544"/>
                <a:gd name="T58" fmla="*/ 202 w 447"/>
                <a:gd name="T59" fmla="*/ 220 h 544"/>
                <a:gd name="T60" fmla="*/ 212 w 447"/>
                <a:gd name="T61" fmla="*/ 213 h 544"/>
                <a:gd name="T62" fmla="*/ 219 w 447"/>
                <a:gd name="T63" fmla="*/ 202 h 544"/>
                <a:gd name="T64" fmla="*/ 228 w 447"/>
                <a:gd name="T65" fmla="*/ 193 h 544"/>
                <a:gd name="T66" fmla="*/ 237 w 447"/>
                <a:gd name="T67" fmla="*/ 185 h 544"/>
                <a:gd name="T68" fmla="*/ 247 w 447"/>
                <a:gd name="T69" fmla="*/ 178 h 544"/>
                <a:gd name="T70" fmla="*/ 256 w 447"/>
                <a:gd name="T71" fmla="*/ 167 h 544"/>
                <a:gd name="T72" fmla="*/ 266 w 447"/>
                <a:gd name="T73" fmla="*/ 159 h 544"/>
                <a:gd name="T74" fmla="*/ 277 w 447"/>
                <a:gd name="T75" fmla="*/ 150 h 544"/>
                <a:gd name="T76" fmla="*/ 287 w 447"/>
                <a:gd name="T77" fmla="*/ 143 h 544"/>
                <a:gd name="T78" fmla="*/ 296 w 447"/>
                <a:gd name="T79" fmla="*/ 132 h 544"/>
                <a:gd name="T80" fmla="*/ 305 w 447"/>
                <a:gd name="T81" fmla="*/ 124 h 544"/>
                <a:gd name="T82" fmla="*/ 313 w 447"/>
                <a:gd name="T83" fmla="*/ 115 h 544"/>
                <a:gd name="T84" fmla="*/ 324 w 447"/>
                <a:gd name="T85" fmla="*/ 106 h 544"/>
                <a:gd name="T86" fmla="*/ 332 w 447"/>
                <a:gd name="T87" fmla="*/ 96 h 544"/>
                <a:gd name="T88" fmla="*/ 343 w 447"/>
                <a:gd name="T89" fmla="*/ 89 h 544"/>
                <a:gd name="T90" fmla="*/ 353 w 447"/>
                <a:gd name="T91" fmla="*/ 78 h 544"/>
                <a:gd name="T92" fmla="*/ 364 w 447"/>
                <a:gd name="T93" fmla="*/ 71 h 544"/>
                <a:gd name="T94" fmla="*/ 374 w 447"/>
                <a:gd name="T95" fmla="*/ 61 h 544"/>
                <a:gd name="T96" fmla="*/ 385 w 447"/>
                <a:gd name="T97" fmla="*/ 52 h 544"/>
                <a:gd name="T98" fmla="*/ 395 w 447"/>
                <a:gd name="T99" fmla="*/ 44 h 544"/>
                <a:gd name="T100" fmla="*/ 406 w 447"/>
                <a:gd name="T101" fmla="*/ 35 h 544"/>
                <a:gd name="T102" fmla="*/ 416 w 447"/>
                <a:gd name="T103" fmla="*/ 24 h 544"/>
                <a:gd name="T104" fmla="*/ 427 w 447"/>
                <a:gd name="T105" fmla="*/ 17 h 544"/>
                <a:gd name="T106" fmla="*/ 437 w 447"/>
                <a:gd name="T107" fmla="*/ 7 h 544"/>
                <a:gd name="T108" fmla="*/ 447 w 447"/>
                <a:gd name="T10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7" h="544">
                  <a:moveTo>
                    <a:pt x="0" y="544"/>
                  </a:moveTo>
                  <a:lnTo>
                    <a:pt x="0" y="526"/>
                  </a:lnTo>
                  <a:lnTo>
                    <a:pt x="3" y="511"/>
                  </a:lnTo>
                  <a:lnTo>
                    <a:pt x="8" y="495"/>
                  </a:lnTo>
                  <a:lnTo>
                    <a:pt x="13" y="479"/>
                  </a:lnTo>
                  <a:lnTo>
                    <a:pt x="19" y="462"/>
                  </a:lnTo>
                  <a:lnTo>
                    <a:pt x="27" y="446"/>
                  </a:lnTo>
                  <a:lnTo>
                    <a:pt x="34" y="430"/>
                  </a:lnTo>
                  <a:lnTo>
                    <a:pt x="45" y="415"/>
                  </a:lnTo>
                  <a:lnTo>
                    <a:pt x="54" y="397"/>
                  </a:lnTo>
                  <a:lnTo>
                    <a:pt x="64" y="382"/>
                  </a:lnTo>
                  <a:lnTo>
                    <a:pt x="69" y="371"/>
                  </a:lnTo>
                  <a:lnTo>
                    <a:pt x="76" y="364"/>
                  </a:lnTo>
                  <a:lnTo>
                    <a:pt x="83" y="355"/>
                  </a:lnTo>
                  <a:lnTo>
                    <a:pt x="90" y="349"/>
                  </a:lnTo>
                  <a:lnTo>
                    <a:pt x="95" y="338"/>
                  </a:lnTo>
                  <a:lnTo>
                    <a:pt x="102" y="331"/>
                  </a:lnTo>
                  <a:lnTo>
                    <a:pt x="109" y="322"/>
                  </a:lnTo>
                  <a:lnTo>
                    <a:pt x="116" y="315"/>
                  </a:lnTo>
                  <a:lnTo>
                    <a:pt x="123" y="305"/>
                  </a:lnTo>
                  <a:lnTo>
                    <a:pt x="132" y="298"/>
                  </a:lnTo>
                  <a:lnTo>
                    <a:pt x="139" y="289"/>
                  </a:lnTo>
                  <a:lnTo>
                    <a:pt x="148" y="282"/>
                  </a:lnTo>
                  <a:lnTo>
                    <a:pt x="153" y="272"/>
                  </a:lnTo>
                  <a:lnTo>
                    <a:pt x="162" y="263"/>
                  </a:lnTo>
                  <a:lnTo>
                    <a:pt x="169" y="254"/>
                  </a:lnTo>
                  <a:lnTo>
                    <a:pt x="177" y="247"/>
                  </a:lnTo>
                  <a:lnTo>
                    <a:pt x="184" y="237"/>
                  </a:lnTo>
                  <a:lnTo>
                    <a:pt x="195" y="228"/>
                  </a:lnTo>
                  <a:lnTo>
                    <a:pt x="202" y="220"/>
                  </a:lnTo>
                  <a:lnTo>
                    <a:pt x="212" y="213"/>
                  </a:lnTo>
                  <a:lnTo>
                    <a:pt x="219" y="202"/>
                  </a:lnTo>
                  <a:lnTo>
                    <a:pt x="228" y="193"/>
                  </a:lnTo>
                  <a:lnTo>
                    <a:pt x="237" y="185"/>
                  </a:lnTo>
                  <a:lnTo>
                    <a:pt x="247" y="178"/>
                  </a:lnTo>
                  <a:lnTo>
                    <a:pt x="256" y="167"/>
                  </a:lnTo>
                  <a:lnTo>
                    <a:pt x="266" y="159"/>
                  </a:lnTo>
                  <a:lnTo>
                    <a:pt x="277" y="150"/>
                  </a:lnTo>
                  <a:lnTo>
                    <a:pt x="287" y="143"/>
                  </a:lnTo>
                  <a:lnTo>
                    <a:pt x="296" y="132"/>
                  </a:lnTo>
                  <a:lnTo>
                    <a:pt x="305" y="124"/>
                  </a:lnTo>
                  <a:lnTo>
                    <a:pt x="313" y="115"/>
                  </a:lnTo>
                  <a:lnTo>
                    <a:pt x="324" y="106"/>
                  </a:lnTo>
                  <a:lnTo>
                    <a:pt x="332" y="96"/>
                  </a:lnTo>
                  <a:lnTo>
                    <a:pt x="343" y="89"/>
                  </a:lnTo>
                  <a:lnTo>
                    <a:pt x="353" y="78"/>
                  </a:lnTo>
                  <a:lnTo>
                    <a:pt x="364" y="71"/>
                  </a:lnTo>
                  <a:lnTo>
                    <a:pt x="374" y="61"/>
                  </a:lnTo>
                  <a:lnTo>
                    <a:pt x="385" y="52"/>
                  </a:lnTo>
                  <a:lnTo>
                    <a:pt x="395" y="44"/>
                  </a:lnTo>
                  <a:lnTo>
                    <a:pt x="406" y="35"/>
                  </a:lnTo>
                  <a:lnTo>
                    <a:pt x="416" y="24"/>
                  </a:lnTo>
                  <a:lnTo>
                    <a:pt x="427" y="17"/>
                  </a:lnTo>
                  <a:lnTo>
                    <a:pt x="437" y="7"/>
                  </a:lnTo>
                  <a:lnTo>
                    <a:pt x="447"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1" name="Freeform 1277"/>
            <p:cNvSpPr>
              <a:spLocks/>
            </p:cNvSpPr>
            <p:nvPr/>
          </p:nvSpPr>
          <p:spPr bwMode="auto">
            <a:xfrm>
              <a:off x="9154" y="1404"/>
              <a:ext cx="108" cy="278"/>
            </a:xfrm>
            <a:custGeom>
              <a:avLst/>
              <a:gdLst>
                <a:gd name="T0" fmla="*/ 0 w 217"/>
                <a:gd name="T1" fmla="*/ 556 h 556"/>
                <a:gd name="T2" fmla="*/ 9 w 217"/>
                <a:gd name="T3" fmla="*/ 546 h 556"/>
                <a:gd name="T4" fmla="*/ 20 w 217"/>
                <a:gd name="T5" fmla="*/ 535 h 556"/>
                <a:gd name="T6" fmla="*/ 30 w 217"/>
                <a:gd name="T7" fmla="*/ 525 h 556"/>
                <a:gd name="T8" fmla="*/ 41 w 217"/>
                <a:gd name="T9" fmla="*/ 516 h 556"/>
                <a:gd name="T10" fmla="*/ 49 w 217"/>
                <a:gd name="T11" fmla="*/ 505 h 556"/>
                <a:gd name="T12" fmla="*/ 58 w 217"/>
                <a:gd name="T13" fmla="*/ 497 h 556"/>
                <a:gd name="T14" fmla="*/ 67 w 217"/>
                <a:gd name="T15" fmla="*/ 488 h 556"/>
                <a:gd name="T16" fmla="*/ 75 w 217"/>
                <a:gd name="T17" fmla="*/ 481 h 556"/>
                <a:gd name="T18" fmla="*/ 82 w 217"/>
                <a:gd name="T19" fmla="*/ 471 h 556"/>
                <a:gd name="T20" fmla="*/ 91 w 217"/>
                <a:gd name="T21" fmla="*/ 462 h 556"/>
                <a:gd name="T22" fmla="*/ 98 w 217"/>
                <a:gd name="T23" fmla="*/ 453 h 556"/>
                <a:gd name="T24" fmla="*/ 107 w 217"/>
                <a:gd name="T25" fmla="*/ 444 h 556"/>
                <a:gd name="T26" fmla="*/ 119 w 217"/>
                <a:gd name="T27" fmla="*/ 429 h 556"/>
                <a:gd name="T28" fmla="*/ 133 w 217"/>
                <a:gd name="T29" fmla="*/ 413 h 556"/>
                <a:gd name="T30" fmla="*/ 138 w 217"/>
                <a:gd name="T31" fmla="*/ 403 h 556"/>
                <a:gd name="T32" fmla="*/ 143 w 217"/>
                <a:gd name="T33" fmla="*/ 396 h 556"/>
                <a:gd name="T34" fmla="*/ 149 w 217"/>
                <a:gd name="T35" fmla="*/ 385 h 556"/>
                <a:gd name="T36" fmla="*/ 154 w 217"/>
                <a:gd name="T37" fmla="*/ 378 h 556"/>
                <a:gd name="T38" fmla="*/ 163 w 217"/>
                <a:gd name="T39" fmla="*/ 363 h 556"/>
                <a:gd name="T40" fmla="*/ 173 w 217"/>
                <a:gd name="T41" fmla="*/ 347 h 556"/>
                <a:gd name="T42" fmla="*/ 180 w 217"/>
                <a:gd name="T43" fmla="*/ 331 h 556"/>
                <a:gd name="T44" fmla="*/ 187 w 217"/>
                <a:gd name="T45" fmla="*/ 316 h 556"/>
                <a:gd name="T46" fmla="*/ 192 w 217"/>
                <a:gd name="T47" fmla="*/ 300 h 556"/>
                <a:gd name="T48" fmla="*/ 199 w 217"/>
                <a:gd name="T49" fmla="*/ 286 h 556"/>
                <a:gd name="T50" fmla="*/ 201 w 217"/>
                <a:gd name="T51" fmla="*/ 268 h 556"/>
                <a:gd name="T52" fmla="*/ 204 w 217"/>
                <a:gd name="T53" fmla="*/ 253 h 556"/>
                <a:gd name="T54" fmla="*/ 208 w 217"/>
                <a:gd name="T55" fmla="*/ 237 h 556"/>
                <a:gd name="T56" fmla="*/ 211 w 217"/>
                <a:gd name="T57" fmla="*/ 221 h 556"/>
                <a:gd name="T58" fmla="*/ 211 w 217"/>
                <a:gd name="T59" fmla="*/ 204 h 556"/>
                <a:gd name="T60" fmla="*/ 213 w 217"/>
                <a:gd name="T61" fmla="*/ 187 h 556"/>
                <a:gd name="T62" fmla="*/ 215 w 217"/>
                <a:gd name="T63" fmla="*/ 169 h 556"/>
                <a:gd name="T64" fmla="*/ 217 w 217"/>
                <a:gd name="T65" fmla="*/ 153 h 556"/>
                <a:gd name="T66" fmla="*/ 215 w 217"/>
                <a:gd name="T67" fmla="*/ 134 h 556"/>
                <a:gd name="T68" fmla="*/ 215 w 217"/>
                <a:gd name="T69" fmla="*/ 117 h 556"/>
                <a:gd name="T70" fmla="*/ 213 w 217"/>
                <a:gd name="T71" fmla="*/ 98 h 556"/>
                <a:gd name="T72" fmla="*/ 213 w 217"/>
                <a:gd name="T73" fmla="*/ 80 h 556"/>
                <a:gd name="T74" fmla="*/ 211 w 217"/>
                <a:gd name="T75" fmla="*/ 70 h 556"/>
                <a:gd name="T76" fmla="*/ 211 w 217"/>
                <a:gd name="T77" fmla="*/ 59 h 556"/>
                <a:gd name="T78" fmla="*/ 211 w 217"/>
                <a:gd name="T79" fmla="*/ 49 h 556"/>
                <a:gd name="T80" fmla="*/ 211 w 217"/>
                <a:gd name="T81" fmla="*/ 40 h 556"/>
                <a:gd name="T82" fmla="*/ 210 w 217"/>
                <a:gd name="T83" fmla="*/ 30 h 556"/>
                <a:gd name="T84" fmla="*/ 210 w 217"/>
                <a:gd name="T85" fmla="*/ 19 h 556"/>
                <a:gd name="T86" fmla="*/ 210 w 217"/>
                <a:gd name="T87" fmla="*/ 9 h 556"/>
                <a:gd name="T88" fmla="*/ 210 w 217"/>
                <a:gd name="T8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7" h="556">
                  <a:moveTo>
                    <a:pt x="0" y="556"/>
                  </a:moveTo>
                  <a:lnTo>
                    <a:pt x="9" y="546"/>
                  </a:lnTo>
                  <a:lnTo>
                    <a:pt x="20" y="535"/>
                  </a:lnTo>
                  <a:lnTo>
                    <a:pt x="30" y="525"/>
                  </a:lnTo>
                  <a:lnTo>
                    <a:pt x="41" y="516"/>
                  </a:lnTo>
                  <a:lnTo>
                    <a:pt x="49" y="505"/>
                  </a:lnTo>
                  <a:lnTo>
                    <a:pt x="58" y="497"/>
                  </a:lnTo>
                  <a:lnTo>
                    <a:pt x="67" y="488"/>
                  </a:lnTo>
                  <a:lnTo>
                    <a:pt x="75" y="481"/>
                  </a:lnTo>
                  <a:lnTo>
                    <a:pt x="82" y="471"/>
                  </a:lnTo>
                  <a:lnTo>
                    <a:pt x="91" y="462"/>
                  </a:lnTo>
                  <a:lnTo>
                    <a:pt x="98" y="453"/>
                  </a:lnTo>
                  <a:lnTo>
                    <a:pt x="107" y="444"/>
                  </a:lnTo>
                  <a:lnTo>
                    <a:pt x="119" y="429"/>
                  </a:lnTo>
                  <a:lnTo>
                    <a:pt x="133" y="413"/>
                  </a:lnTo>
                  <a:lnTo>
                    <a:pt x="138" y="403"/>
                  </a:lnTo>
                  <a:lnTo>
                    <a:pt x="143" y="396"/>
                  </a:lnTo>
                  <a:lnTo>
                    <a:pt x="149" y="385"/>
                  </a:lnTo>
                  <a:lnTo>
                    <a:pt x="154" y="378"/>
                  </a:lnTo>
                  <a:lnTo>
                    <a:pt x="163" y="363"/>
                  </a:lnTo>
                  <a:lnTo>
                    <a:pt x="173" y="347"/>
                  </a:lnTo>
                  <a:lnTo>
                    <a:pt x="180" y="331"/>
                  </a:lnTo>
                  <a:lnTo>
                    <a:pt x="187" y="316"/>
                  </a:lnTo>
                  <a:lnTo>
                    <a:pt x="192" y="300"/>
                  </a:lnTo>
                  <a:lnTo>
                    <a:pt x="199" y="286"/>
                  </a:lnTo>
                  <a:lnTo>
                    <a:pt x="201" y="268"/>
                  </a:lnTo>
                  <a:lnTo>
                    <a:pt x="204" y="253"/>
                  </a:lnTo>
                  <a:lnTo>
                    <a:pt x="208" y="237"/>
                  </a:lnTo>
                  <a:lnTo>
                    <a:pt x="211" y="221"/>
                  </a:lnTo>
                  <a:lnTo>
                    <a:pt x="211" y="204"/>
                  </a:lnTo>
                  <a:lnTo>
                    <a:pt x="213" y="187"/>
                  </a:lnTo>
                  <a:lnTo>
                    <a:pt x="215" y="169"/>
                  </a:lnTo>
                  <a:lnTo>
                    <a:pt x="217" y="153"/>
                  </a:lnTo>
                  <a:lnTo>
                    <a:pt x="215" y="134"/>
                  </a:lnTo>
                  <a:lnTo>
                    <a:pt x="215" y="117"/>
                  </a:lnTo>
                  <a:lnTo>
                    <a:pt x="213" y="98"/>
                  </a:lnTo>
                  <a:lnTo>
                    <a:pt x="213" y="80"/>
                  </a:lnTo>
                  <a:lnTo>
                    <a:pt x="211" y="70"/>
                  </a:lnTo>
                  <a:lnTo>
                    <a:pt x="211" y="59"/>
                  </a:lnTo>
                  <a:lnTo>
                    <a:pt x="211" y="49"/>
                  </a:lnTo>
                  <a:lnTo>
                    <a:pt x="211" y="40"/>
                  </a:lnTo>
                  <a:lnTo>
                    <a:pt x="210" y="30"/>
                  </a:lnTo>
                  <a:lnTo>
                    <a:pt x="210" y="19"/>
                  </a:lnTo>
                  <a:lnTo>
                    <a:pt x="210" y="9"/>
                  </a:lnTo>
                  <a:lnTo>
                    <a:pt x="21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2" name="Line 1278"/>
            <p:cNvSpPr>
              <a:spLocks noChangeShapeType="1"/>
            </p:cNvSpPr>
            <p:nvPr/>
          </p:nvSpPr>
          <p:spPr bwMode="auto">
            <a:xfrm flipH="1" flipV="1">
              <a:off x="9258" y="1391"/>
              <a:ext cx="1" cy="13"/>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3" name="Freeform 1279"/>
            <p:cNvSpPr>
              <a:spLocks/>
            </p:cNvSpPr>
            <p:nvPr/>
          </p:nvSpPr>
          <p:spPr bwMode="auto">
            <a:xfrm>
              <a:off x="9225" y="1328"/>
              <a:ext cx="33" cy="63"/>
            </a:xfrm>
            <a:custGeom>
              <a:avLst/>
              <a:gdLst>
                <a:gd name="T0" fmla="*/ 66 w 66"/>
                <a:gd name="T1" fmla="*/ 126 h 126"/>
                <a:gd name="T2" fmla="*/ 64 w 66"/>
                <a:gd name="T3" fmla="*/ 115 h 126"/>
                <a:gd name="T4" fmla="*/ 62 w 66"/>
                <a:gd name="T5" fmla="*/ 105 h 126"/>
                <a:gd name="T6" fmla="*/ 61 w 66"/>
                <a:gd name="T7" fmla="*/ 96 h 126"/>
                <a:gd name="T8" fmla="*/ 59 w 66"/>
                <a:gd name="T9" fmla="*/ 88 h 126"/>
                <a:gd name="T10" fmla="*/ 52 w 66"/>
                <a:gd name="T11" fmla="*/ 70 h 126"/>
                <a:gd name="T12" fmla="*/ 45 w 66"/>
                <a:gd name="T13" fmla="*/ 54 h 126"/>
                <a:gd name="T14" fmla="*/ 35 w 66"/>
                <a:gd name="T15" fmla="*/ 39 h 126"/>
                <a:gd name="T16" fmla="*/ 24 w 66"/>
                <a:gd name="T17" fmla="*/ 25 h 126"/>
                <a:gd name="T18" fmla="*/ 12 w 66"/>
                <a:gd name="T19" fmla="*/ 11 h 126"/>
                <a:gd name="T20" fmla="*/ 0 w 6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26">
                  <a:moveTo>
                    <a:pt x="66" y="126"/>
                  </a:moveTo>
                  <a:lnTo>
                    <a:pt x="64" y="115"/>
                  </a:lnTo>
                  <a:lnTo>
                    <a:pt x="62" y="105"/>
                  </a:lnTo>
                  <a:lnTo>
                    <a:pt x="61" y="96"/>
                  </a:lnTo>
                  <a:lnTo>
                    <a:pt x="59" y="88"/>
                  </a:lnTo>
                  <a:lnTo>
                    <a:pt x="52" y="70"/>
                  </a:lnTo>
                  <a:lnTo>
                    <a:pt x="45" y="54"/>
                  </a:lnTo>
                  <a:lnTo>
                    <a:pt x="35" y="39"/>
                  </a:lnTo>
                  <a:lnTo>
                    <a:pt x="24" y="25"/>
                  </a:lnTo>
                  <a:lnTo>
                    <a:pt x="12" y="11"/>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4" name="Freeform 1280"/>
            <p:cNvSpPr>
              <a:spLocks/>
            </p:cNvSpPr>
            <p:nvPr/>
          </p:nvSpPr>
          <p:spPr bwMode="auto">
            <a:xfrm>
              <a:off x="9027" y="1299"/>
              <a:ext cx="198" cy="29"/>
            </a:xfrm>
            <a:custGeom>
              <a:avLst/>
              <a:gdLst>
                <a:gd name="T0" fmla="*/ 396 w 396"/>
                <a:gd name="T1" fmla="*/ 57 h 57"/>
                <a:gd name="T2" fmla="*/ 383 w 396"/>
                <a:gd name="T3" fmla="*/ 49 h 57"/>
                <a:gd name="T4" fmla="*/ 373 w 396"/>
                <a:gd name="T5" fmla="*/ 42 h 57"/>
                <a:gd name="T6" fmla="*/ 361 w 396"/>
                <a:gd name="T7" fmla="*/ 35 h 57"/>
                <a:gd name="T8" fmla="*/ 349 w 396"/>
                <a:gd name="T9" fmla="*/ 30 h 57"/>
                <a:gd name="T10" fmla="*/ 335 w 396"/>
                <a:gd name="T11" fmla="*/ 24 h 57"/>
                <a:gd name="T12" fmla="*/ 322 w 396"/>
                <a:gd name="T13" fmla="*/ 19 h 57"/>
                <a:gd name="T14" fmla="*/ 310 w 396"/>
                <a:gd name="T15" fmla="*/ 16 h 57"/>
                <a:gd name="T16" fmla="*/ 298 w 396"/>
                <a:gd name="T17" fmla="*/ 14 h 57"/>
                <a:gd name="T18" fmla="*/ 284 w 396"/>
                <a:gd name="T19" fmla="*/ 9 h 57"/>
                <a:gd name="T20" fmla="*/ 270 w 396"/>
                <a:gd name="T21" fmla="*/ 7 h 57"/>
                <a:gd name="T22" fmla="*/ 256 w 396"/>
                <a:gd name="T23" fmla="*/ 3 h 57"/>
                <a:gd name="T24" fmla="*/ 242 w 396"/>
                <a:gd name="T25" fmla="*/ 3 h 57"/>
                <a:gd name="T26" fmla="*/ 228 w 396"/>
                <a:gd name="T27" fmla="*/ 2 h 57"/>
                <a:gd name="T28" fmla="*/ 214 w 396"/>
                <a:gd name="T29" fmla="*/ 2 h 57"/>
                <a:gd name="T30" fmla="*/ 200 w 396"/>
                <a:gd name="T31" fmla="*/ 2 h 57"/>
                <a:gd name="T32" fmla="*/ 187 w 396"/>
                <a:gd name="T33" fmla="*/ 2 h 57"/>
                <a:gd name="T34" fmla="*/ 171 w 396"/>
                <a:gd name="T35" fmla="*/ 0 h 57"/>
                <a:gd name="T36" fmla="*/ 157 w 396"/>
                <a:gd name="T37" fmla="*/ 0 h 57"/>
                <a:gd name="T38" fmla="*/ 143 w 396"/>
                <a:gd name="T39" fmla="*/ 0 h 57"/>
                <a:gd name="T40" fmla="*/ 131 w 396"/>
                <a:gd name="T41" fmla="*/ 0 h 57"/>
                <a:gd name="T42" fmla="*/ 115 w 396"/>
                <a:gd name="T43" fmla="*/ 0 h 57"/>
                <a:gd name="T44" fmla="*/ 103 w 396"/>
                <a:gd name="T45" fmla="*/ 2 h 57"/>
                <a:gd name="T46" fmla="*/ 91 w 396"/>
                <a:gd name="T47" fmla="*/ 3 h 57"/>
                <a:gd name="T48" fmla="*/ 80 w 396"/>
                <a:gd name="T49" fmla="*/ 5 h 57"/>
                <a:gd name="T50" fmla="*/ 66 w 396"/>
                <a:gd name="T51" fmla="*/ 5 h 57"/>
                <a:gd name="T52" fmla="*/ 54 w 396"/>
                <a:gd name="T53" fmla="*/ 5 h 57"/>
                <a:gd name="T54" fmla="*/ 44 w 396"/>
                <a:gd name="T55" fmla="*/ 7 h 57"/>
                <a:gd name="T56" fmla="*/ 35 w 396"/>
                <a:gd name="T57" fmla="*/ 9 h 57"/>
                <a:gd name="T58" fmla="*/ 24 w 396"/>
                <a:gd name="T59" fmla="*/ 9 h 57"/>
                <a:gd name="T60" fmla="*/ 14 w 396"/>
                <a:gd name="T61" fmla="*/ 12 h 57"/>
                <a:gd name="T62" fmla="*/ 5 w 396"/>
                <a:gd name="T63" fmla="*/ 12 h 57"/>
                <a:gd name="T64" fmla="*/ 0 w 396"/>
                <a:gd name="T65"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57">
                  <a:moveTo>
                    <a:pt x="396" y="57"/>
                  </a:moveTo>
                  <a:lnTo>
                    <a:pt x="383" y="49"/>
                  </a:lnTo>
                  <a:lnTo>
                    <a:pt x="373" y="42"/>
                  </a:lnTo>
                  <a:lnTo>
                    <a:pt x="361" y="35"/>
                  </a:lnTo>
                  <a:lnTo>
                    <a:pt x="349" y="30"/>
                  </a:lnTo>
                  <a:lnTo>
                    <a:pt x="335" y="24"/>
                  </a:lnTo>
                  <a:lnTo>
                    <a:pt x="322" y="19"/>
                  </a:lnTo>
                  <a:lnTo>
                    <a:pt x="310" y="16"/>
                  </a:lnTo>
                  <a:lnTo>
                    <a:pt x="298" y="14"/>
                  </a:lnTo>
                  <a:lnTo>
                    <a:pt x="284" y="9"/>
                  </a:lnTo>
                  <a:lnTo>
                    <a:pt x="270" y="7"/>
                  </a:lnTo>
                  <a:lnTo>
                    <a:pt x="256" y="3"/>
                  </a:lnTo>
                  <a:lnTo>
                    <a:pt x="242" y="3"/>
                  </a:lnTo>
                  <a:lnTo>
                    <a:pt x="228" y="2"/>
                  </a:lnTo>
                  <a:lnTo>
                    <a:pt x="214" y="2"/>
                  </a:lnTo>
                  <a:lnTo>
                    <a:pt x="200" y="2"/>
                  </a:lnTo>
                  <a:lnTo>
                    <a:pt x="187" y="2"/>
                  </a:lnTo>
                  <a:lnTo>
                    <a:pt x="171" y="0"/>
                  </a:lnTo>
                  <a:lnTo>
                    <a:pt x="157" y="0"/>
                  </a:lnTo>
                  <a:lnTo>
                    <a:pt x="143" y="0"/>
                  </a:lnTo>
                  <a:lnTo>
                    <a:pt x="131" y="0"/>
                  </a:lnTo>
                  <a:lnTo>
                    <a:pt x="115" y="0"/>
                  </a:lnTo>
                  <a:lnTo>
                    <a:pt x="103" y="2"/>
                  </a:lnTo>
                  <a:lnTo>
                    <a:pt x="91" y="3"/>
                  </a:lnTo>
                  <a:lnTo>
                    <a:pt x="80" y="5"/>
                  </a:lnTo>
                  <a:lnTo>
                    <a:pt x="66" y="5"/>
                  </a:lnTo>
                  <a:lnTo>
                    <a:pt x="54" y="5"/>
                  </a:lnTo>
                  <a:lnTo>
                    <a:pt x="44" y="7"/>
                  </a:lnTo>
                  <a:lnTo>
                    <a:pt x="35" y="9"/>
                  </a:lnTo>
                  <a:lnTo>
                    <a:pt x="24" y="9"/>
                  </a:lnTo>
                  <a:lnTo>
                    <a:pt x="14" y="12"/>
                  </a:lnTo>
                  <a:lnTo>
                    <a:pt x="5" y="12"/>
                  </a:lnTo>
                  <a:lnTo>
                    <a:pt x="0" y="16"/>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5" name="Freeform 1281"/>
            <p:cNvSpPr>
              <a:spLocks/>
            </p:cNvSpPr>
            <p:nvPr/>
          </p:nvSpPr>
          <p:spPr bwMode="auto">
            <a:xfrm>
              <a:off x="9027" y="1303"/>
              <a:ext cx="1" cy="4"/>
            </a:xfrm>
            <a:custGeom>
              <a:avLst/>
              <a:gdLst>
                <a:gd name="T0" fmla="*/ 0 w 2"/>
                <a:gd name="T1" fmla="*/ 9 h 9"/>
                <a:gd name="T2" fmla="*/ 0 w 2"/>
                <a:gd name="T3" fmla="*/ 3 h 9"/>
                <a:gd name="T4" fmla="*/ 2 w 2"/>
                <a:gd name="T5" fmla="*/ 0 h 9"/>
              </a:gdLst>
              <a:ahLst/>
              <a:cxnLst>
                <a:cxn ang="0">
                  <a:pos x="T0" y="T1"/>
                </a:cxn>
                <a:cxn ang="0">
                  <a:pos x="T2" y="T3"/>
                </a:cxn>
                <a:cxn ang="0">
                  <a:pos x="T4" y="T5"/>
                </a:cxn>
              </a:cxnLst>
              <a:rect l="0" t="0" r="r" b="b"/>
              <a:pathLst>
                <a:path w="2" h="9">
                  <a:moveTo>
                    <a:pt x="0" y="9"/>
                  </a:moveTo>
                  <a:lnTo>
                    <a:pt x="0" y="3"/>
                  </a:lnTo>
                  <a:lnTo>
                    <a:pt x="2"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6" name="Freeform 1282"/>
            <p:cNvSpPr>
              <a:spLocks/>
            </p:cNvSpPr>
            <p:nvPr/>
          </p:nvSpPr>
          <p:spPr bwMode="auto">
            <a:xfrm>
              <a:off x="8793" y="864"/>
              <a:ext cx="237" cy="439"/>
            </a:xfrm>
            <a:custGeom>
              <a:avLst/>
              <a:gdLst>
                <a:gd name="T0" fmla="*/ 471 w 474"/>
                <a:gd name="T1" fmla="*/ 878 h 878"/>
                <a:gd name="T2" fmla="*/ 471 w 474"/>
                <a:gd name="T3" fmla="*/ 862 h 878"/>
                <a:gd name="T4" fmla="*/ 472 w 474"/>
                <a:gd name="T5" fmla="*/ 845 h 878"/>
                <a:gd name="T6" fmla="*/ 472 w 474"/>
                <a:gd name="T7" fmla="*/ 834 h 878"/>
                <a:gd name="T8" fmla="*/ 472 w 474"/>
                <a:gd name="T9" fmla="*/ 824 h 878"/>
                <a:gd name="T10" fmla="*/ 472 w 474"/>
                <a:gd name="T11" fmla="*/ 813 h 878"/>
                <a:gd name="T12" fmla="*/ 474 w 474"/>
                <a:gd name="T13" fmla="*/ 805 h 878"/>
                <a:gd name="T14" fmla="*/ 472 w 474"/>
                <a:gd name="T15" fmla="*/ 791 h 878"/>
                <a:gd name="T16" fmla="*/ 472 w 474"/>
                <a:gd name="T17" fmla="*/ 779 h 878"/>
                <a:gd name="T18" fmla="*/ 471 w 474"/>
                <a:gd name="T19" fmla="*/ 766 h 878"/>
                <a:gd name="T20" fmla="*/ 471 w 474"/>
                <a:gd name="T21" fmla="*/ 754 h 878"/>
                <a:gd name="T22" fmla="*/ 469 w 474"/>
                <a:gd name="T23" fmla="*/ 740 h 878"/>
                <a:gd name="T24" fmla="*/ 467 w 474"/>
                <a:gd name="T25" fmla="*/ 726 h 878"/>
                <a:gd name="T26" fmla="*/ 466 w 474"/>
                <a:gd name="T27" fmla="*/ 712 h 878"/>
                <a:gd name="T28" fmla="*/ 466 w 474"/>
                <a:gd name="T29" fmla="*/ 698 h 878"/>
                <a:gd name="T30" fmla="*/ 462 w 474"/>
                <a:gd name="T31" fmla="*/ 681 h 878"/>
                <a:gd name="T32" fmla="*/ 460 w 474"/>
                <a:gd name="T33" fmla="*/ 665 h 878"/>
                <a:gd name="T34" fmla="*/ 457 w 474"/>
                <a:gd name="T35" fmla="*/ 650 h 878"/>
                <a:gd name="T36" fmla="*/ 455 w 474"/>
                <a:gd name="T37" fmla="*/ 634 h 878"/>
                <a:gd name="T38" fmla="*/ 450 w 474"/>
                <a:gd name="T39" fmla="*/ 617 h 878"/>
                <a:gd name="T40" fmla="*/ 446 w 474"/>
                <a:gd name="T41" fmla="*/ 601 h 878"/>
                <a:gd name="T42" fmla="*/ 443 w 474"/>
                <a:gd name="T43" fmla="*/ 583 h 878"/>
                <a:gd name="T44" fmla="*/ 439 w 474"/>
                <a:gd name="T45" fmla="*/ 568 h 878"/>
                <a:gd name="T46" fmla="*/ 434 w 474"/>
                <a:gd name="T47" fmla="*/ 549 h 878"/>
                <a:gd name="T48" fmla="*/ 429 w 474"/>
                <a:gd name="T49" fmla="*/ 533 h 878"/>
                <a:gd name="T50" fmla="*/ 424 w 474"/>
                <a:gd name="T51" fmla="*/ 514 h 878"/>
                <a:gd name="T52" fmla="*/ 420 w 474"/>
                <a:gd name="T53" fmla="*/ 498 h 878"/>
                <a:gd name="T54" fmla="*/ 413 w 474"/>
                <a:gd name="T55" fmla="*/ 479 h 878"/>
                <a:gd name="T56" fmla="*/ 408 w 474"/>
                <a:gd name="T57" fmla="*/ 463 h 878"/>
                <a:gd name="T58" fmla="*/ 403 w 474"/>
                <a:gd name="T59" fmla="*/ 444 h 878"/>
                <a:gd name="T60" fmla="*/ 398 w 474"/>
                <a:gd name="T61" fmla="*/ 428 h 878"/>
                <a:gd name="T62" fmla="*/ 389 w 474"/>
                <a:gd name="T63" fmla="*/ 409 h 878"/>
                <a:gd name="T64" fmla="*/ 382 w 474"/>
                <a:gd name="T65" fmla="*/ 392 h 878"/>
                <a:gd name="T66" fmla="*/ 375 w 474"/>
                <a:gd name="T67" fmla="*/ 374 h 878"/>
                <a:gd name="T68" fmla="*/ 368 w 474"/>
                <a:gd name="T69" fmla="*/ 357 h 878"/>
                <a:gd name="T70" fmla="*/ 359 w 474"/>
                <a:gd name="T71" fmla="*/ 339 h 878"/>
                <a:gd name="T72" fmla="*/ 350 w 474"/>
                <a:gd name="T73" fmla="*/ 322 h 878"/>
                <a:gd name="T74" fmla="*/ 342 w 474"/>
                <a:gd name="T75" fmla="*/ 305 h 878"/>
                <a:gd name="T76" fmla="*/ 333 w 474"/>
                <a:gd name="T77" fmla="*/ 289 h 878"/>
                <a:gd name="T78" fmla="*/ 323 w 474"/>
                <a:gd name="T79" fmla="*/ 271 h 878"/>
                <a:gd name="T80" fmla="*/ 312 w 474"/>
                <a:gd name="T81" fmla="*/ 254 h 878"/>
                <a:gd name="T82" fmla="*/ 302 w 474"/>
                <a:gd name="T83" fmla="*/ 238 h 878"/>
                <a:gd name="T84" fmla="*/ 293 w 474"/>
                <a:gd name="T85" fmla="*/ 223 h 878"/>
                <a:gd name="T86" fmla="*/ 281 w 474"/>
                <a:gd name="T87" fmla="*/ 207 h 878"/>
                <a:gd name="T88" fmla="*/ 270 w 474"/>
                <a:gd name="T89" fmla="*/ 191 h 878"/>
                <a:gd name="T90" fmla="*/ 258 w 474"/>
                <a:gd name="T91" fmla="*/ 177 h 878"/>
                <a:gd name="T92" fmla="*/ 248 w 474"/>
                <a:gd name="T93" fmla="*/ 163 h 878"/>
                <a:gd name="T94" fmla="*/ 234 w 474"/>
                <a:gd name="T95" fmla="*/ 148 h 878"/>
                <a:gd name="T96" fmla="*/ 220 w 474"/>
                <a:gd name="T97" fmla="*/ 134 h 878"/>
                <a:gd name="T98" fmla="*/ 206 w 474"/>
                <a:gd name="T99" fmla="*/ 120 h 878"/>
                <a:gd name="T100" fmla="*/ 194 w 474"/>
                <a:gd name="T101" fmla="*/ 108 h 878"/>
                <a:gd name="T102" fmla="*/ 180 w 474"/>
                <a:gd name="T103" fmla="*/ 95 h 878"/>
                <a:gd name="T104" fmla="*/ 166 w 474"/>
                <a:gd name="T105" fmla="*/ 83 h 878"/>
                <a:gd name="T106" fmla="*/ 150 w 474"/>
                <a:gd name="T107" fmla="*/ 73 h 878"/>
                <a:gd name="T108" fmla="*/ 136 w 474"/>
                <a:gd name="T109" fmla="*/ 62 h 878"/>
                <a:gd name="T110" fmla="*/ 119 w 474"/>
                <a:gd name="T111" fmla="*/ 52 h 878"/>
                <a:gd name="T112" fmla="*/ 103 w 474"/>
                <a:gd name="T113" fmla="*/ 41 h 878"/>
                <a:gd name="T114" fmla="*/ 87 w 474"/>
                <a:gd name="T115" fmla="*/ 33 h 878"/>
                <a:gd name="T116" fmla="*/ 72 w 474"/>
                <a:gd name="T117" fmla="*/ 26 h 878"/>
                <a:gd name="T118" fmla="*/ 52 w 474"/>
                <a:gd name="T119" fmla="*/ 17 h 878"/>
                <a:gd name="T120" fmla="*/ 35 w 474"/>
                <a:gd name="T121" fmla="*/ 10 h 878"/>
                <a:gd name="T122" fmla="*/ 18 w 474"/>
                <a:gd name="T123" fmla="*/ 5 h 878"/>
                <a:gd name="T124" fmla="*/ 0 w 474"/>
                <a:gd name="T125"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878">
                  <a:moveTo>
                    <a:pt x="471" y="878"/>
                  </a:moveTo>
                  <a:lnTo>
                    <a:pt x="471" y="862"/>
                  </a:lnTo>
                  <a:lnTo>
                    <a:pt x="472" y="845"/>
                  </a:lnTo>
                  <a:lnTo>
                    <a:pt x="472" y="834"/>
                  </a:lnTo>
                  <a:lnTo>
                    <a:pt x="472" y="824"/>
                  </a:lnTo>
                  <a:lnTo>
                    <a:pt x="472" y="813"/>
                  </a:lnTo>
                  <a:lnTo>
                    <a:pt x="474" y="805"/>
                  </a:lnTo>
                  <a:lnTo>
                    <a:pt x="472" y="791"/>
                  </a:lnTo>
                  <a:lnTo>
                    <a:pt x="472" y="779"/>
                  </a:lnTo>
                  <a:lnTo>
                    <a:pt x="471" y="766"/>
                  </a:lnTo>
                  <a:lnTo>
                    <a:pt x="471" y="754"/>
                  </a:lnTo>
                  <a:lnTo>
                    <a:pt x="469" y="740"/>
                  </a:lnTo>
                  <a:lnTo>
                    <a:pt x="467" y="726"/>
                  </a:lnTo>
                  <a:lnTo>
                    <a:pt x="466" y="712"/>
                  </a:lnTo>
                  <a:lnTo>
                    <a:pt x="466" y="698"/>
                  </a:lnTo>
                  <a:lnTo>
                    <a:pt x="462" y="681"/>
                  </a:lnTo>
                  <a:lnTo>
                    <a:pt x="460" y="665"/>
                  </a:lnTo>
                  <a:lnTo>
                    <a:pt x="457" y="650"/>
                  </a:lnTo>
                  <a:lnTo>
                    <a:pt x="455" y="634"/>
                  </a:lnTo>
                  <a:lnTo>
                    <a:pt x="450" y="617"/>
                  </a:lnTo>
                  <a:lnTo>
                    <a:pt x="446" y="601"/>
                  </a:lnTo>
                  <a:lnTo>
                    <a:pt x="443" y="583"/>
                  </a:lnTo>
                  <a:lnTo>
                    <a:pt x="439" y="568"/>
                  </a:lnTo>
                  <a:lnTo>
                    <a:pt x="434" y="549"/>
                  </a:lnTo>
                  <a:lnTo>
                    <a:pt x="429" y="533"/>
                  </a:lnTo>
                  <a:lnTo>
                    <a:pt x="424" y="514"/>
                  </a:lnTo>
                  <a:lnTo>
                    <a:pt x="420" y="498"/>
                  </a:lnTo>
                  <a:lnTo>
                    <a:pt x="413" y="479"/>
                  </a:lnTo>
                  <a:lnTo>
                    <a:pt x="408" y="463"/>
                  </a:lnTo>
                  <a:lnTo>
                    <a:pt x="403" y="444"/>
                  </a:lnTo>
                  <a:lnTo>
                    <a:pt x="398" y="428"/>
                  </a:lnTo>
                  <a:lnTo>
                    <a:pt x="389" y="409"/>
                  </a:lnTo>
                  <a:lnTo>
                    <a:pt x="382" y="392"/>
                  </a:lnTo>
                  <a:lnTo>
                    <a:pt x="375" y="374"/>
                  </a:lnTo>
                  <a:lnTo>
                    <a:pt x="368" y="357"/>
                  </a:lnTo>
                  <a:lnTo>
                    <a:pt x="359" y="339"/>
                  </a:lnTo>
                  <a:lnTo>
                    <a:pt x="350" y="322"/>
                  </a:lnTo>
                  <a:lnTo>
                    <a:pt x="342" y="305"/>
                  </a:lnTo>
                  <a:lnTo>
                    <a:pt x="333" y="289"/>
                  </a:lnTo>
                  <a:lnTo>
                    <a:pt x="323" y="271"/>
                  </a:lnTo>
                  <a:lnTo>
                    <a:pt x="312" y="254"/>
                  </a:lnTo>
                  <a:lnTo>
                    <a:pt x="302" y="238"/>
                  </a:lnTo>
                  <a:lnTo>
                    <a:pt x="293" y="223"/>
                  </a:lnTo>
                  <a:lnTo>
                    <a:pt x="281" y="207"/>
                  </a:lnTo>
                  <a:lnTo>
                    <a:pt x="270" y="191"/>
                  </a:lnTo>
                  <a:lnTo>
                    <a:pt x="258" y="177"/>
                  </a:lnTo>
                  <a:lnTo>
                    <a:pt x="248" y="163"/>
                  </a:lnTo>
                  <a:lnTo>
                    <a:pt x="234" y="148"/>
                  </a:lnTo>
                  <a:lnTo>
                    <a:pt x="220" y="134"/>
                  </a:lnTo>
                  <a:lnTo>
                    <a:pt x="206" y="120"/>
                  </a:lnTo>
                  <a:lnTo>
                    <a:pt x="194" y="108"/>
                  </a:lnTo>
                  <a:lnTo>
                    <a:pt x="180" y="95"/>
                  </a:lnTo>
                  <a:lnTo>
                    <a:pt x="166" y="83"/>
                  </a:lnTo>
                  <a:lnTo>
                    <a:pt x="150" y="73"/>
                  </a:lnTo>
                  <a:lnTo>
                    <a:pt x="136" y="62"/>
                  </a:lnTo>
                  <a:lnTo>
                    <a:pt x="119" y="52"/>
                  </a:lnTo>
                  <a:lnTo>
                    <a:pt x="103" y="41"/>
                  </a:lnTo>
                  <a:lnTo>
                    <a:pt x="87" y="33"/>
                  </a:lnTo>
                  <a:lnTo>
                    <a:pt x="72" y="26"/>
                  </a:lnTo>
                  <a:lnTo>
                    <a:pt x="52" y="17"/>
                  </a:lnTo>
                  <a:lnTo>
                    <a:pt x="35" y="10"/>
                  </a:lnTo>
                  <a:lnTo>
                    <a:pt x="18" y="5"/>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7" name="Freeform 1283"/>
            <p:cNvSpPr>
              <a:spLocks/>
            </p:cNvSpPr>
            <p:nvPr/>
          </p:nvSpPr>
          <p:spPr bwMode="auto">
            <a:xfrm>
              <a:off x="8785" y="864"/>
              <a:ext cx="8" cy="4"/>
            </a:xfrm>
            <a:custGeom>
              <a:avLst/>
              <a:gdLst>
                <a:gd name="T0" fmla="*/ 16 w 16"/>
                <a:gd name="T1" fmla="*/ 0 h 8"/>
                <a:gd name="T2" fmla="*/ 6 w 16"/>
                <a:gd name="T3" fmla="*/ 0 h 8"/>
                <a:gd name="T4" fmla="*/ 0 w 16"/>
                <a:gd name="T5" fmla="*/ 8 h 8"/>
              </a:gdLst>
              <a:ahLst/>
              <a:cxnLst>
                <a:cxn ang="0">
                  <a:pos x="T0" y="T1"/>
                </a:cxn>
                <a:cxn ang="0">
                  <a:pos x="T2" y="T3"/>
                </a:cxn>
                <a:cxn ang="0">
                  <a:pos x="T4" y="T5"/>
                </a:cxn>
              </a:cxnLst>
              <a:rect l="0" t="0" r="r" b="b"/>
              <a:pathLst>
                <a:path w="16" h="8">
                  <a:moveTo>
                    <a:pt x="16" y="0"/>
                  </a:moveTo>
                  <a:lnTo>
                    <a:pt x="6" y="0"/>
                  </a:lnTo>
                  <a:lnTo>
                    <a:pt x="0" y="8"/>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8" name="Freeform 1284"/>
            <p:cNvSpPr>
              <a:spLocks/>
            </p:cNvSpPr>
            <p:nvPr/>
          </p:nvSpPr>
          <p:spPr bwMode="auto">
            <a:xfrm>
              <a:off x="8784" y="868"/>
              <a:ext cx="1" cy="3"/>
            </a:xfrm>
            <a:custGeom>
              <a:avLst/>
              <a:gdLst>
                <a:gd name="T0" fmla="*/ 1 w 1"/>
                <a:gd name="T1" fmla="*/ 0 h 6"/>
                <a:gd name="T2" fmla="*/ 0 w 1"/>
                <a:gd name="T3" fmla="*/ 2 h 6"/>
                <a:gd name="T4" fmla="*/ 0 w 1"/>
                <a:gd name="T5" fmla="*/ 6 h 6"/>
              </a:gdLst>
              <a:ahLst/>
              <a:cxnLst>
                <a:cxn ang="0">
                  <a:pos x="T0" y="T1"/>
                </a:cxn>
                <a:cxn ang="0">
                  <a:pos x="T2" y="T3"/>
                </a:cxn>
                <a:cxn ang="0">
                  <a:pos x="T4" y="T5"/>
                </a:cxn>
              </a:cxnLst>
              <a:rect l="0" t="0" r="r" b="b"/>
              <a:pathLst>
                <a:path w="1" h="6">
                  <a:moveTo>
                    <a:pt x="1" y="0"/>
                  </a:moveTo>
                  <a:lnTo>
                    <a:pt x="0" y="2"/>
                  </a:lnTo>
                  <a:lnTo>
                    <a:pt x="0" y="6"/>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69" name="Freeform 1285"/>
            <p:cNvSpPr>
              <a:spLocks/>
            </p:cNvSpPr>
            <p:nvPr/>
          </p:nvSpPr>
          <p:spPr bwMode="auto">
            <a:xfrm>
              <a:off x="8784" y="871"/>
              <a:ext cx="3" cy="5"/>
            </a:xfrm>
            <a:custGeom>
              <a:avLst/>
              <a:gdLst>
                <a:gd name="T0" fmla="*/ 0 w 7"/>
                <a:gd name="T1" fmla="*/ 0 h 10"/>
                <a:gd name="T2" fmla="*/ 0 w 7"/>
                <a:gd name="T3" fmla="*/ 5 h 10"/>
                <a:gd name="T4" fmla="*/ 7 w 7"/>
                <a:gd name="T5" fmla="*/ 10 h 10"/>
              </a:gdLst>
              <a:ahLst/>
              <a:cxnLst>
                <a:cxn ang="0">
                  <a:pos x="T0" y="T1"/>
                </a:cxn>
                <a:cxn ang="0">
                  <a:pos x="T2" y="T3"/>
                </a:cxn>
                <a:cxn ang="0">
                  <a:pos x="T4" y="T5"/>
                </a:cxn>
              </a:cxnLst>
              <a:rect l="0" t="0" r="r" b="b"/>
              <a:pathLst>
                <a:path w="7" h="10">
                  <a:moveTo>
                    <a:pt x="0" y="0"/>
                  </a:moveTo>
                  <a:lnTo>
                    <a:pt x="0" y="5"/>
                  </a:lnTo>
                  <a:lnTo>
                    <a:pt x="7" y="1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0" name="Freeform 1286"/>
            <p:cNvSpPr>
              <a:spLocks/>
            </p:cNvSpPr>
            <p:nvPr/>
          </p:nvSpPr>
          <p:spPr bwMode="auto">
            <a:xfrm>
              <a:off x="8787" y="876"/>
              <a:ext cx="39" cy="65"/>
            </a:xfrm>
            <a:custGeom>
              <a:avLst/>
              <a:gdLst>
                <a:gd name="T0" fmla="*/ 0 w 76"/>
                <a:gd name="T1" fmla="*/ 0 h 131"/>
                <a:gd name="T2" fmla="*/ 1 w 76"/>
                <a:gd name="T3" fmla="*/ 0 h 131"/>
                <a:gd name="T4" fmla="*/ 8 w 76"/>
                <a:gd name="T5" fmla="*/ 7 h 131"/>
                <a:gd name="T6" fmla="*/ 17 w 76"/>
                <a:gd name="T7" fmla="*/ 16 h 131"/>
                <a:gd name="T8" fmla="*/ 29 w 76"/>
                <a:gd name="T9" fmla="*/ 30 h 131"/>
                <a:gd name="T10" fmla="*/ 35 w 76"/>
                <a:gd name="T11" fmla="*/ 37 h 131"/>
                <a:gd name="T12" fmla="*/ 42 w 76"/>
                <a:gd name="T13" fmla="*/ 47 h 131"/>
                <a:gd name="T14" fmla="*/ 48 w 76"/>
                <a:gd name="T15" fmla="*/ 56 h 131"/>
                <a:gd name="T16" fmla="*/ 55 w 76"/>
                <a:gd name="T17" fmla="*/ 70 h 131"/>
                <a:gd name="T18" fmla="*/ 61 w 76"/>
                <a:gd name="T19" fmla="*/ 80 h 131"/>
                <a:gd name="T20" fmla="*/ 66 w 76"/>
                <a:gd name="T21" fmla="*/ 96 h 131"/>
                <a:gd name="T22" fmla="*/ 71 w 76"/>
                <a:gd name="T23" fmla="*/ 112 h 131"/>
                <a:gd name="T24" fmla="*/ 76 w 76"/>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31">
                  <a:moveTo>
                    <a:pt x="0" y="0"/>
                  </a:moveTo>
                  <a:lnTo>
                    <a:pt x="1" y="0"/>
                  </a:lnTo>
                  <a:lnTo>
                    <a:pt x="8" y="7"/>
                  </a:lnTo>
                  <a:lnTo>
                    <a:pt x="17" y="16"/>
                  </a:lnTo>
                  <a:lnTo>
                    <a:pt x="29" y="30"/>
                  </a:lnTo>
                  <a:lnTo>
                    <a:pt x="35" y="37"/>
                  </a:lnTo>
                  <a:lnTo>
                    <a:pt x="42" y="47"/>
                  </a:lnTo>
                  <a:lnTo>
                    <a:pt x="48" y="56"/>
                  </a:lnTo>
                  <a:lnTo>
                    <a:pt x="55" y="70"/>
                  </a:lnTo>
                  <a:lnTo>
                    <a:pt x="61" y="80"/>
                  </a:lnTo>
                  <a:lnTo>
                    <a:pt x="66" y="96"/>
                  </a:lnTo>
                  <a:lnTo>
                    <a:pt x="71" y="112"/>
                  </a:lnTo>
                  <a:lnTo>
                    <a:pt x="76" y="131"/>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1" name="Freeform 1287"/>
            <p:cNvSpPr>
              <a:spLocks/>
            </p:cNvSpPr>
            <p:nvPr/>
          </p:nvSpPr>
          <p:spPr bwMode="auto">
            <a:xfrm>
              <a:off x="8471" y="926"/>
              <a:ext cx="355" cy="15"/>
            </a:xfrm>
            <a:custGeom>
              <a:avLst/>
              <a:gdLst>
                <a:gd name="T0" fmla="*/ 709 w 709"/>
                <a:gd name="T1" fmla="*/ 32 h 32"/>
                <a:gd name="T2" fmla="*/ 697 w 709"/>
                <a:gd name="T3" fmla="*/ 30 h 32"/>
                <a:gd name="T4" fmla="*/ 687 w 709"/>
                <a:gd name="T5" fmla="*/ 28 h 32"/>
                <a:gd name="T6" fmla="*/ 671 w 709"/>
                <a:gd name="T7" fmla="*/ 26 h 32"/>
                <a:gd name="T8" fmla="*/ 657 w 709"/>
                <a:gd name="T9" fmla="*/ 26 h 32"/>
                <a:gd name="T10" fmla="*/ 647 w 709"/>
                <a:gd name="T11" fmla="*/ 25 h 32"/>
                <a:gd name="T12" fmla="*/ 638 w 709"/>
                <a:gd name="T13" fmla="*/ 23 h 32"/>
                <a:gd name="T14" fmla="*/ 627 w 709"/>
                <a:gd name="T15" fmla="*/ 23 h 32"/>
                <a:gd name="T16" fmla="*/ 619 w 709"/>
                <a:gd name="T17" fmla="*/ 23 h 32"/>
                <a:gd name="T18" fmla="*/ 608 w 709"/>
                <a:gd name="T19" fmla="*/ 21 h 32"/>
                <a:gd name="T20" fmla="*/ 598 w 709"/>
                <a:gd name="T21" fmla="*/ 20 h 32"/>
                <a:gd name="T22" fmla="*/ 587 w 709"/>
                <a:gd name="T23" fmla="*/ 20 h 32"/>
                <a:gd name="T24" fmla="*/ 577 w 709"/>
                <a:gd name="T25" fmla="*/ 20 h 32"/>
                <a:gd name="T26" fmla="*/ 563 w 709"/>
                <a:gd name="T27" fmla="*/ 18 h 32"/>
                <a:gd name="T28" fmla="*/ 552 w 709"/>
                <a:gd name="T29" fmla="*/ 16 h 32"/>
                <a:gd name="T30" fmla="*/ 539 w 709"/>
                <a:gd name="T31" fmla="*/ 16 h 32"/>
                <a:gd name="T32" fmla="*/ 528 w 709"/>
                <a:gd name="T33" fmla="*/ 16 h 32"/>
                <a:gd name="T34" fmla="*/ 514 w 709"/>
                <a:gd name="T35" fmla="*/ 14 h 32"/>
                <a:gd name="T36" fmla="*/ 502 w 709"/>
                <a:gd name="T37" fmla="*/ 13 h 32"/>
                <a:gd name="T38" fmla="*/ 488 w 709"/>
                <a:gd name="T39" fmla="*/ 13 h 32"/>
                <a:gd name="T40" fmla="*/ 476 w 709"/>
                <a:gd name="T41" fmla="*/ 13 h 32"/>
                <a:gd name="T42" fmla="*/ 462 w 709"/>
                <a:gd name="T43" fmla="*/ 11 h 32"/>
                <a:gd name="T44" fmla="*/ 448 w 709"/>
                <a:gd name="T45" fmla="*/ 11 h 32"/>
                <a:gd name="T46" fmla="*/ 434 w 709"/>
                <a:gd name="T47" fmla="*/ 9 h 32"/>
                <a:gd name="T48" fmla="*/ 420 w 709"/>
                <a:gd name="T49" fmla="*/ 9 h 32"/>
                <a:gd name="T50" fmla="*/ 406 w 709"/>
                <a:gd name="T51" fmla="*/ 7 h 32"/>
                <a:gd name="T52" fmla="*/ 392 w 709"/>
                <a:gd name="T53" fmla="*/ 7 h 32"/>
                <a:gd name="T54" fmla="*/ 378 w 709"/>
                <a:gd name="T55" fmla="*/ 7 h 32"/>
                <a:gd name="T56" fmla="*/ 366 w 709"/>
                <a:gd name="T57" fmla="*/ 7 h 32"/>
                <a:gd name="T58" fmla="*/ 350 w 709"/>
                <a:gd name="T59" fmla="*/ 6 h 32"/>
                <a:gd name="T60" fmla="*/ 336 w 709"/>
                <a:gd name="T61" fmla="*/ 6 h 32"/>
                <a:gd name="T62" fmla="*/ 322 w 709"/>
                <a:gd name="T63" fmla="*/ 4 h 32"/>
                <a:gd name="T64" fmla="*/ 308 w 709"/>
                <a:gd name="T65" fmla="*/ 4 h 32"/>
                <a:gd name="T66" fmla="*/ 293 w 709"/>
                <a:gd name="T67" fmla="*/ 2 h 32"/>
                <a:gd name="T68" fmla="*/ 279 w 709"/>
                <a:gd name="T69" fmla="*/ 2 h 32"/>
                <a:gd name="T70" fmla="*/ 265 w 709"/>
                <a:gd name="T71" fmla="*/ 2 h 32"/>
                <a:gd name="T72" fmla="*/ 251 w 709"/>
                <a:gd name="T73" fmla="*/ 2 h 32"/>
                <a:gd name="T74" fmla="*/ 235 w 709"/>
                <a:gd name="T75" fmla="*/ 0 h 32"/>
                <a:gd name="T76" fmla="*/ 223 w 709"/>
                <a:gd name="T77" fmla="*/ 0 h 32"/>
                <a:gd name="T78" fmla="*/ 209 w 709"/>
                <a:gd name="T79" fmla="*/ 0 h 32"/>
                <a:gd name="T80" fmla="*/ 197 w 709"/>
                <a:gd name="T81" fmla="*/ 0 h 32"/>
                <a:gd name="T82" fmla="*/ 183 w 709"/>
                <a:gd name="T83" fmla="*/ 0 h 32"/>
                <a:gd name="T84" fmla="*/ 171 w 709"/>
                <a:gd name="T85" fmla="*/ 0 h 32"/>
                <a:gd name="T86" fmla="*/ 159 w 709"/>
                <a:gd name="T87" fmla="*/ 0 h 32"/>
                <a:gd name="T88" fmla="*/ 148 w 709"/>
                <a:gd name="T89" fmla="*/ 2 h 32"/>
                <a:gd name="T90" fmla="*/ 134 w 709"/>
                <a:gd name="T91" fmla="*/ 2 h 32"/>
                <a:gd name="T92" fmla="*/ 122 w 709"/>
                <a:gd name="T93" fmla="*/ 2 h 32"/>
                <a:gd name="T94" fmla="*/ 112 w 709"/>
                <a:gd name="T95" fmla="*/ 2 h 32"/>
                <a:gd name="T96" fmla="*/ 101 w 709"/>
                <a:gd name="T97" fmla="*/ 2 h 32"/>
                <a:gd name="T98" fmla="*/ 89 w 709"/>
                <a:gd name="T99" fmla="*/ 2 h 32"/>
                <a:gd name="T100" fmla="*/ 78 w 709"/>
                <a:gd name="T101" fmla="*/ 2 h 32"/>
                <a:gd name="T102" fmla="*/ 68 w 709"/>
                <a:gd name="T103" fmla="*/ 4 h 32"/>
                <a:gd name="T104" fmla="*/ 59 w 709"/>
                <a:gd name="T105" fmla="*/ 6 h 32"/>
                <a:gd name="T106" fmla="*/ 40 w 709"/>
                <a:gd name="T107" fmla="*/ 6 h 32"/>
                <a:gd name="T108" fmla="*/ 24 w 709"/>
                <a:gd name="T109" fmla="*/ 9 h 32"/>
                <a:gd name="T110" fmla="*/ 10 w 709"/>
                <a:gd name="T111" fmla="*/ 11 h 32"/>
                <a:gd name="T112" fmla="*/ 0 w 709"/>
                <a:gd name="T11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9" h="32">
                  <a:moveTo>
                    <a:pt x="709" y="32"/>
                  </a:moveTo>
                  <a:lnTo>
                    <a:pt x="697" y="30"/>
                  </a:lnTo>
                  <a:lnTo>
                    <a:pt x="687" y="28"/>
                  </a:lnTo>
                  <a:lnTo>
                    <a:pt x="671" y="26"/>
                  </a:lnTo>
                  <a:lnTo>
                    <a:pt x="657" y="26"/>
                  </a:lnTo>
                  <a:lnTo>
                    <a:pt x="647" y="25"/>
                  </a:lnTo>
                  <a:lnTo>
                    <a:pt x="638" y="23"/>
                  </a:lnTo>
                  <a:lnTo>
                    <a:pt x="627" y="23"/>
                  </a:lnTo>
                  <a:lnTo>
                    <a:pt x="619" y="23"/>
                  </a:lnTo>
                  <a:lnTo>
                    <a:pt x="608" y="21"/>
                  </a:lnTo>
                  <a:lnTo>
                    <a:pt x="598" y="20"/>
                  </a:lnTo>
                  <a:lnTo>
                    <a:pt x="587" y="20"/>
                  </a:lnTo>
                  <a:lnTo>
                    <a:pt x="577" y="20"/>
                  </a:lnTo>
                  <a:lnTo>
                    <a:pt x="563" y="18"/>
                  </a:lnTo>
                  <a:lnTo>
                    <a:pt x="552" y="16"/>
                  </a:lnTo>
                  <a:lnTo>
                    <a:pt x="539" y="16"/>
                  </a:lnTo>
                  <a:lnTo>
                    <a:pt x="528" y="16"/>
                  </a:lnTo>
                  <a:lnTo>
                    <a:pt x="514" y="14"/>
                  </a:lnTo>
                  <a:lnTo>
                    <a:pt x="502" y="13"/>
                  </a:lnTo>
                  <a:lnTo>
                    <a:pt x="488" y="13"/>
                  </a:lnTo>
                  <a:lnTo>
                    <a:pt x="476" y="13"/>
                  </a:lnTo>
                  <a:lnTo>
                    <a:pt x="462" y="11"/>
                  </a:lnTo>
                  <a:lnTo>
                    <a:pt x="448" y="11"/>
                  </a:lnTo>
                  <a:lnTo>
                    <a:pt x="434" y="9"/>
                  </a:lnTo>
                  <a:lnTo>
                    <a:pt x="420" y="9"/>
                  </a:lnTo>
                  <a:lnTo>
                    <a:pt x="406" y="7"/>
                  </a:lnTo>
                  <a:lnTo>
                    <a:pt x="392" y="7"/>
                  </a:lnTo>
                  <a:lnTo>
                    <a:pt x="378" y="7"/>
                  </a:lnTo>
                  <a:lnTo>
                    <a:pt x="366" y="7"/>
                  </a:lnTo>
                  <a:lnTo>
                    <a:pt x="350" y="6"/>
                  </a:lnTo>
                  <a:lnTo>
                    <a:pt x="336" y="6"/>
                  </a:lnTo>
                  <a:lnTo>
                    <a:pt x="322" y="4"/>
                  </a:lnTo>
                  <a:lnTo>
                    <a:pt x="308" y="4"/>
                  </a:lnTo>
                  <a:lnTo>
                    <a:pt x="293" y="2"/>
                  </a:lnTo>
                  <a:lnTo>
                    <a:pt x="279" y="2"/>
                  </a:lnTo>
                  <a:lnTo>
                    <a:pt x="265" y="2"/>
                  </a:lnTo>
                  <a:lnTo>
                    <a:pt x="251" y="2"/>
                  </a:lnTo>
                  <a:lnTo>
                    <a:pt x="235" y="0"/>
                  </a:lnTo>
                  <a:lnTo>
                    <a:pt x="223" y="0"/>
                  </a:lnTo>
                  <a:lnTo>
                    <a:pt x="209" y="0"/>
                  </a:lnTo>
                  <a:lnTo>
                    <a:pt x="197" y="0"/>
                  </a:lnTo>
                  <a:lnTo>
                    <a:pt x="183" y="0"/>
                  </a:lnTo>
                  <a:lnTo>
                    <a:pt x="171" y="0"/>
                  </a:lnTo>
                  <a:lnTo>
                    <a:pt x="159" y="0"/>
                  </a:lnTo>
                  <a:lnTo>
                    <a:pt x="148" y="2"/>
                  </a:lnTo>
                  <a:lnTo>
                    <a:pt x="134" y="2"/>
                  </a:lnTo>
                  <a:lnTo>
                    <a:pt x="122" y="2"/>
                  </a:lnTo>
                  <a:lnTo>
                    <a:pt x="112" y="2"/>
                  </a:lnTo>
                  <a:lnTo>
                    <a:pt x="101" y="2"/>
                  </a:lnTo>
                  <a:lnTo>
                    <a:pt x="89" y="2"/>
                  </a:lnTo>
                  <a:lnTo>
                    <a:pt x="78" y="2"/>
                  </a:lnTo>
                  <a:lnTo>
                    <a:pt x="68" y="4"/>
                  </a:lnTo>
                  <a:lnTo>
                    <a:pt x="59" y="6"/>
                  </a:lnTo>
                  <a:lnTo>
                    <a:pt x="40" y="6"/>
                  </a:lnTo>
                  <a:lnTo>
                    <a:pt x="24" y="9"/>
                  </a:lnTo>
                  <a:lnTo>
                    <a:pt x="10" y="11"/>
                  </a:lnTo>
                  <a:lnTo>
                    <a:pt x="0" y="16"/>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2" name="Freeform 1288"/>
            <p:cNvSpPr>
              <a:spLocks/>
            </p:cNvSpPr>
            <p:nvPr/>
          </p:nvSpPr>
          <p:spPr bwMode="auto">
            <a:xfrm>
              <a:off x="8212" y="934"/>
              <a:ext cx="259" cy="229"/>
            </a:xfrm>
            <a:custGeom>
              <a:avLst/>
              <a:gdLst>
                <a:gd name="T0" fmla="*/ 518 w 518"/>
                <a:gd name="T1" fmla="*/ 0 h 458"/>
                <a:gd name="T2" fmla="*/ 504 w 518"/>
                <a:gd name="T3" fmla="*/ 2 h 458"/>
                <a:gd name="T4" fmla="*/ 492 w 518"/>
                <a:gd name="T5" fmla="*/ 9 h 458"/>
                <a:gd name="T6" fmla="*/ 476 w 518"/>
                <a:gd name="T7" fmla="*/ 14 h 458"/>
                <a:gd name="T8" fmla="*/ 460 w 518"/>
                <a:gd name="T9" fmla="*/ 24 h 458"/>
                <a:gd name="T10" fmla="*/ 452 w 518"/>
                <a:gd name="T11" fmla="*/ 28 h 458"/>
                <a:gd name="T12" fmla="*/ 443 w 518"/>
                <a:gd name="T13" fmla="*/ 33 h 458"/>
                <a:gd name="T14" fmla="*/ 434 w 518"/>
                <a:gd name="T15" fmla="*/ 38 h 458"/>
                <a:gd name="T16" fmla="*/ 426 w 518"/>
                <a:gd name="T17" fmla="*/ 45 h 458"/>
                <a:gd name="T18" fmla="*/ 417 w 518"/>
                <a:gd name="T19" fmla="*/ 51 h 458"/>
                <a:gd name="T20" fmla="*/ 408 w 518"/>
                <a:gd name="T21" fmla="*/ 56 h 458"/>
                <a:gd name="T22" fmla="*/ 399 w 518"/>
                <a:gd name="T23" fmla="*/ 63 h 458"/>
                <a:gd name="T24" fmla="*/ 391 w 518"/>
                <a:gd name="T25" fmla="*/ 71 h 458"/>
                <a:gd name="T26" fmla="*/ 380 w 518"/>
                <a:gd name="T27" fmla="*/ 77 h 458"/>
                <a:gd name="T28" fmla="*/ 370 w 518"/>
                <a:gd name="T29" fmla="*/ 84 h 458"/>
                <a:gd name="T30" fmla="*/ 359 w 518"/>
                <a:gd name="T31" fmla="*/ 91 h 458"/>
                <a:gd name="T32" fmla="*/ 351 w 518"/>
                <a:gd name="T33" fmla="*/ 99 h 458"/>
                <a:gd name="T34" fmla="*/ 340 w 518"/>
                <a:gd name="T35" fmla="*/ 106 h 458"/>
                <a:gd name="T36" fmla="*/ 330 w 518"/>
                <a:gd name="T37" fmla="*/ 115 h 458"/>
                <a:gd name="T38" fmla="*/ 319 w 518"/>
                <a:gd name="T39" fmla="*/ 122 h 458"/>
                <a:gd name="T40" fmla="*/ 311 w 518"/>
                <a:gd name="T41" fmla="*/ 131 h 458"/>
                <a:gd name="T42" fmla="*/ 300 w 518"/>
                <a:gd name="T43" fmla="*/ 138 h 458"/>
                <a:gd name="T44" fmla="*/ 290 w 518"/>
                <a:gd name="T45" fmla="*/ 146 h 458"/>
                <a:gd name="T46" fmla="*/ 279 w 518"/>
                <a:gd name="T47" fmla="*/ 155 h 458"/>
                <a:gd name="T48" fmla="*/ 270 w 518"/>
                <a:gd name="T49" fmla="*/ 166 h 458"/>
                <a:gd name="T50" fmla="*/ 260 w 518"/>
                <a:gd name="T51" fmla="*/ 174 h 458"/>
                <a:gd name="T52" fmla="*/ 251 w 518"/>
                <a:gd name="T53" fmla="*/ 183 h 458"/>
                <a:gd name="T54" fmla="*/ 241 w 518"/>
                <a:gd name="T55" fmla="*/ 192 h 458"/>
                <a:gd name="T56" fmla="*/ 232 w 518"/>
                <a:gd name="T57" fmla="*/ 202 h 458"/>
                <a:gd name="T58" fmla="*/ 222 w 518"/>
                <a:gd name="T59" fmla="*/ 211 h 458"/>
                <a:gd name="T60" fmla="*/ 211 w 518"/>
                <a:gd name="T61" fmla="*/ 220 h 458"/>
                <a:gd name="T62" fmla="*/ 201 w 518"/>
                <a:gd name="T63" fmla="*/ 228 h 458"/>
                <a:gd name="T64" fmla="*/ 190 w 518"/>
                <a:gd name="T65" fmla="*/ 239 h 458"/>
                <a:gd name="T66" fmla="*/ 180 w 518"/>
                <a:gd name="T67" fmla="*/ 247 h 458"/>
                <a:gd name="T68" fmla="*/ 171 w 518"/>
                <a:gd name="T69" fmla="*/ 256 h 458"/>
                <a:gd name="T70" fmla="*/ 161 w 518"/>
                <a:gd name="T71" fmla="*/ 265 h 458"/>
                <a:gd name="T72" fmla="*/ 152 w 518"/>
                <a:gd name="T73" fmla="*/ 275 h 458"/>
                <a:gd name="T74" fmla="*/ 141 w 518"/>
                <a:gd name="T75" fmla="*/ 284 h 458"/>
                <a:gd name="T76" fmla="*/ 133 w 518"/>
                <a:gd name="T77" fmla="*/ 293 h 458"/>
                <a:gd name="T78" fmla="*/ 124 w 518"/>
                <a:gd name="T79" fmla="*/ 302 h 458"/>
                <a:gd name="T80" fmla="*/ 115 w 518"/>
                <a:gd name="T81" fmla="*/ 310 h 458"/>
                <a:gd name="T82" fmla="*/ 107 w 518"/>
                <a:gd name="T83" fmla="*/ 319 h 458"/>
                <a:gd name="T84" fmla="*/ 100 w 518"/>
                <a:gd name="T85" fmla="*/ 328 h 458"/>
                <a:gd name="T86" fmla="*/ 91 w 518"/>
                <a:gd name="T87" fmla="*/ 336 h 458"/>
                <a:gd name="T88" fmla="*/ 84 w 518"/>
                <a:gd name="T89" fmla="*/ 347 h 458"/>
                <a:gd name="T90" fmla="*/ 75 w 518"/>
                <a:gd name="T91" fmla="*/ 354 h 458"/>
                <a:gd name="T92" fmla="*/ 68 w 518"/>
                <a:gd name="T93" fmla="*/ 363 h 458"/>
                <a:gd name="T94" fmla="*/ 60 w 518"/>
                <a:gd name="T95" fmla="*/ 369 h 458"/>
                <a:gd name="T96" fmla="*/ 54 w 518"/>
                <a:gd name="T97" fmla="*/ 378 h 458"/>
                <a:gd name="T98" fmla="*/ 42 w 518"/>
                <a:gd name="T99" fmla="*/ 394 h 458"/>
                <a:gd name="T100" fmla="*/ 32 w 518"/>
                <a:gd name="T101" fmla="*/ 410 h 458"/>
                <a:gd name="T102" fmla="*/ 19 w 518"/>
                <a:gd name="T103" fmla="*/ 422 h 458"/>
                <a:gd name="T104" fmla="*/ 11 w 518"/>
                <a:gd name="T105" fmla="*/ 436 h 458"/>
                <a:gd name="T106" fmla="*/ 4 w 518"/>
                <a:gd name="T107" fmla="*/ 446 h 458"/>
                <a:gd name="T108" fmla="*/ 0 w 518"/>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8" h="458">
                  <a:moveTo>
                    <a:pt x="518" y="0"/>
                  </a:moveTo>
                  <a:lnTo>
                    <a:pt x="504" y="2"/>
                  </a:lnTo>
                  <a:lnTo>
                    <a:pt x="492" y="9"/>
                  </a:lnTo>
                  <a:lnTo>
                    <a:pt x="476" y="14"/>
                  </a:lnTo>
                  <a:lnTo>
                    <a:pt x="460" y="24"/>
                  </a:lnTo>
                  <a:lnTo>
                    <a:pt x="452" y="28"/>
                  </a:lnTo>
                  <a:lnTo>
                    <a:pt x="443" y="33"/>
                  </a:lnTo>
                  <a:lnTo>
                    <a:pt x="434" y="38"/>
                  </a:lnTo>
                  <a:lnTo>
                    <a:pt x="426" y="45"/>
                  </a:lnTo>
                  <a:lnTo>
                    <a:pt x="417" y="51"/>
                  </a:lnTo>
                  <a:lnTo>
                    <a:pt x="408" y="56"/>
                  </a:lnTo>
                  <a:lnTo>
                    <a:pt x="399" y="63"/>
                  </a:lnTo>
                  <a:lnTo>
                    <a:pt x="391" y="71"/>
                  </a:lnTo>
                  <a:lnTo>
                    <a:pt x="380" y="77"/>
                  </a:lnTo>
                  <a:lnTo>
                    <a:pt x="370" y="84"/>
                  </a:lnTo>
                  <a:lnTo>
                    <a:pt x="359" y="91"/>
                  </a:lnTo>
                  <a:lnTo>
                    <a:pt x="351" y="99"/>
                  </a:lnTo>
                  <a:lnTo>
                    <a:pt x="340" y="106"/>
                  </a:lnTo>
                  <a:lnTo>
                    <a:pt x="330" y="115"/>
                  </a:lnTo>
                  <a:lnTo>
                    <a:pt x="319" y="122"/>
                  </a:lnTo>
                  <a:lnTo>
                    <a:pt x="311" y="131"/>
                  </a:lnTo>
                  <a:lnTo>
                    <a:pt x="300" y="138"/>
                  </a:lnTo>
                  <a:lnTo>
                    <a:pt x="290" y="146"/>
                  </a:lnTo>
                  <a:lnTo>
                    <a:pt x="279" y="155"/>
                  </a:lnTo>
                  <a:lnTo>
                    <a:pt x="270" y="166"/>
                  </a:lnTo>
                  <a:lnTo>
                    <a:pt x="260" y="174"/>
                  </a:lnTo>
                  <a:lnTo>
                    <a:pt x="251" y="183"/>
                  </a:lnTo>
                  <a:lnTo>
                    <a:pt x="241" y="192"/>
                  </a:lnTo>
                  <a:lnTo>
                    <a:pt x="232" y="202"/>
                  </a:lnTo>
                  <a:lnTo>
                    <a:pt x="222" y="211"/>
                  </a:lnTo>
                  <a:lnTo>
                    <a:pt x="211" y="220"/>
                  </a:lnTo>
                  <a:lnTo>
                    <a:pt x="201" y="228"/>
                  </a:lnTo>
                  <a:lnTo>
                    <a:pt x="190" y="239"/>
                  </a:lnTo>
                  <a:lnTo>
                    <a:pt x="180" y="247"/>
                  </a:lnTo>
                  <a:lnTo>
                    <a:pt x="171" y="256"/>
                  </a:lnTo>
                  <a:lnTo>
                    <a:pt x="161" y="265"/>
                  </a:lnTo>
                  <a:lnTo>
                    <a:pt x="152" y="275"/>
                  </a:lnTo>
                  <a:lnTo>
                    <a:pt x="141" y="284"/>
                  </a:lnTo>
                  <a:lnTo>
                    <a:pt x="133" y="293"/>
                  </a:lnTo>
                  <a:lnTo>
                    <a:pt x="124" y="302"/>
                  </a:lnTo>
                  <a:lnTo>
                    <a:pt x="115" y="310"/>
                  </a:lnTo>
                  <a:lnTo>
                    <a:pt x="107" y="319"/>
                  </a:lnTo>
                  <a:lnTo>
                    <a:pt x="100" y="328"/>
                  </a:lnTo>
                  <a:lnTo>
                    <a:pt x="91" y="336"/>
                  </a:lnTo>
                  <a:lnTo>
                    <a:pt x="84" y="347"/>
                  </a:lnTo>
                  <a:lnTo>
                    <a:pt x="75" y="354"/>
                  </a:lnTo>
                  <a:lnTo>
                    <a:pt x="68" y="363"/>
                  </a:lnTo>
                  <a:lnTo>
                    <a:pt x="60" y="369"/>
                  </a:lnTo>
                  <a:lnTo>
                    <a:pt x="54" y="378"/>
                  </a:lnTo>
                  <a:lnTo>
                    <a:pt x="42" y="394"/>
                  </a:lnTo>
                  <a:lnTo>
                    <a:pt x="32" y="410"/>
                  </a:lnTo>
                  <a:lnTo>
                    <a:pt x="19" y="422"/>
                  </a:lnTo>
                  <a:lnTo>
                    <a:pt x="11" y="436"/>
                  </a:lnTo>
                  <a:lnTo>
                    <a:pt x="4" y="446"/>
                  </a:lnTo>
                  <a:lnTo>
                    <a:pt x="0" y="458"/>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3" name="Freeform 1289"/>
            <p:cNvSpPr>
              <a:spLocks/>
            </p:cNvSpPr>
            <p:nvPr/>
          </p:nvSpPr>
          <p:spPr bwMode="auto">
            <a:xfrm>
              <a:off x="8208" y="1163"/>
              <a:ext cx="4" cy="9"/>
            </a:xfrm>
            <a:custGeom>
              <a:avLst/>
              <a:gdLst>
                <a:gd name="T0" fmla="*/ 8 w 8"/>
                <a:gd name="T1" fmla="*/ 0 h 20"/>
                <a:gd name="T2" fmla="*/ 3 w 8"/>
                <a:gd name="T3" fmla="*/ 9 h 20"/>
                <a:gd name="T4" fmla="*/ 0 w 8"/>
                <a:gd name="T5" fmla="*/ 20 h 20"/>
              </a:gdLst>
              <a:ahLst/>
              <a:cxnLst>
                <a:cxn ang="0">
                  <a:pos x="T0" y="T1"/>
                </a:cxn>
                <a:cxn ang="0">
                  <a:pos x="T2" y="T3"/>
                </a:cxn>
                <a:cxn ang="0">
                  <a:pos x="T4" y="T5"/>
                </a:cxn>
              </a:cxnLst>
              <a:rect l="0" t="0" r="r" b="b"/>
              <a:pathLst>
                <a:path w="8" h="20">
                  <a:moveTo>
                    <a:pt x="8" y="0"/>
                  </a:moveTo>
                  <a:lnTo>
                    <a:pt x="3" y="9"/>
                  </a:lnTo>
                  <a:lnTo>
                    <a:pt x="0" y="2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4" name="Freeform 1290"/>
            <p:cNvSpPr>
              <a:spLocks/>
            </p:cNvSpPr>
            <p:nvPr/>
          </p:nvSpPr>
          <p:spPr bwMode="auto">
            <a:xfrm>
              <a:off x="8180" y="1172"/>
              <a:ext cx="28" cy="17"/>
            </a:xfrm>
            <a:custGeom>
              <a:avLst/>
              <a:gdLst>
                <a:gd name="T0" fmla="*/ 56 w 56"/>
                <a:gd name="T1" fmla="*/ 0 h 33"/>
                <a:gd name="T2" fmla="*/ 45 w 56"/>
                <a:gd name="T3" fmla="*/ 3 h 33"/>
                <a:gd name="T4" fmla="*/ 36 w 56"/>
                <a:gd name="T5" fmla="*/ 6 h 33"/>
                <a:gd name="T6" fmla="*/ 28 w 56"/>
                <a:gd name="T7" fmla="*/ 10 h 33"/>
                <a:gd name="T8" fmla="*/ 21 w 56"/>
                <a:gd name="T9" fmla="*/ 15 h 33"/>
                <a:gd name="T10" fmla="*/ 9 w 56"/>
                <a:gd name="T11" fmla="*/ 24 h 33"/>
                <a:gd name="T12" fmla="*/ 0 w 5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56" y="0"/>
                  </a:moveTo>
                  <a:lnTo>
                    <a:pt x="45" y="3"/>
                  </a:lnTo>
                  <a:lnTo>
                    <a:pt x="36" y="6"/>
                  </a:lnTo>
                  <a:lnTo>
                    <a:pt x="28" y="10"/>
                  </a:lnTo>
                  <a:lnTo>
                    <a:pt x="21" y="15"/>
                  </a:lnTo>
                  <a:lnTo>
                    <a:pt x="9" y="24"/>
                  </a:lnTo>
                  <a:lnTo>
                    <a:pt x="0" y="33"/>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5" name="Freeform 1291"/>
            <p:cNvSpPr>
              <a:spLocks/>
            </p:cNvSpPr>
            <p:nvPr/>
          </p:nvSpPr>
          <p:spPr bwMode="auto">
            <a:xfrm>
              <a:off x="8161" y="1189"/>
              <a:ext cx="19" cy="162"/>
            </a:xfrm>
            <a:custGeom>
              <a:avLst/>
              <a:gdLst>
                <a:gd name="T0" fmla="*/ 39 w 39"/>
                <a:gd name="T1" fmla="*/ 0 h 324"/>
                <a:gd name="T2" fmla="*/ 28 w 39"/>
                <a:gd name="T3" fmla="*/ 7 h 324"/>
                <a:gd name="T4" fmla="*/ 23 w 39"/>
                <a:gd name="T5" fmla="*/ 19 h 324"/>
                <a:gd name="T6" fmla="*/ 18 w 39"/>
                <a:gd name="T7" fmla="*/ 31 h 324"/>
                <a:gd name="T8" fmla="*/ 13 w 39"/>
                <a:gd name="T9" fmla="*/ 47 h 324"/>
                <a:gd name="T10" fmla="*/ 9 w 39"/>
                <a:gd name="T11" fmla="*/ 54 h 324"/>
                <a:gd name="T12" fmla="*/ 7 w 39"/>
                <a:gd name="T13" fmla="*/ 62 h 324"/>
                <a:gd name="T14" fmla="*/ 6 w 39"/>
                <a:gd name="T15" fmla="*/ 73 h 324"/>
                <a:gd name="T16" fmla="*/ 6 w 39"/>
                <a:gd name="T17" fmla="*/ 83 h 324"/>
                <a:gd name="T18" fmla="*/ 4 w 39"/>
                <a:gd name="T19" fmla="*/ 92 h 324"/>
                <a:gd name="T20" fmla="*/ 2 w 39"/>
                <a:gd name="T21" fmla="*/ 102 h 324"/>
                <a:gd name="T22" fmla="*/ 2 w 39"/>
                <a:gd name="T23" fmla="*/ 113 h 324"/>
                <a:gd name="T24" fmla="*/ 2 w 39"/>
                <a:gd name="T25" fmla="*/ 125 h 324"/>
                <a:gd name="T26" fmla="*/ 0 w 39"/>
                <a:gd name="T27" fmla="*/ 136 h 324"/>
                <a:gd name="T28" fmla="*/ 0 w 39"/>
                <a:gd name="T29" fmla="*/ 146 h 324"/>
                <a:gd name="T30" fmla="*/ 0 w 39"/>
                <a:gd name="T31" fmla="*/ 158 h 324"/>
                <a:gd name="T32" fmla="*/ 0 w 39"/>
                <a:gd name="T33" fmla="*/ 170 h 324"/>
                <a:gd name="T34" fmla="*/ 0 w 39"/>
                <a:gd name="T35" fmla="*/ 181 h 324"/>
                <a:gd name="T36" fmla="*/ 0 w 39"/>
                <a:gd name="T37" fmla="*/ 193 h 324"/>
                <a:gd name="T38" fmla="*/ 0 w 39"/>
                <a:gd name="T39" fmla="*/ 205 h 324"/>
                <a:gd name="T40" fmla="*/ 0 w 39"/>
                <a:gd name="T41" fmla="*/ 219 h 324"/>
                <a:gd name="T42" fmla="*/ 0 w 39"/>
                <a:gd name="T43" fmla="*/ 231 h 324"/>
                <a:gd name="T44" fmla="*/ 0 w 39"/>
                <a:gd name="T45" fmla="*/ 245 h 324"/>
                <a:gd name="T46" fmla="*/ 0 w 39"/>
                <a:gd name="T47" fmla="*/ 258 h 324"/>
                <a:gd name="T48" fmla="*/ 0 w 39"/>
                <a:gd name="T49" fmla="*/ 271 h 324"/>
                <a:gd name="T50" fmla="*/ 0 w 39"/>
                <a:gd name="T51" fmla="*/ 284 h 324"/>
                <a:gd name="T52" fmla="*/ 2 w 39"/>
                <a:gd name="T53" fmla="*/ 298 h 324"/>
                <a:gd name="T54" fmla="*/ 2 w 39"/>
                <a:gd name="T55" fmla="*/ 310 h 324"/>
                <a:gd name="T56" fmla="*/ 4 w 39"/>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324">
                  <a:moveTo>
                    <a:pt x="39" y="0"/>
                  </a:moveTo>
                  <a:lnTo>
                    <a:pt x="28" y="7"/>
                  </a:lnTo>
                  <a:lnTo>
                    <a:pt x="23" y="19"/>
                  </a:lnTo>
                  <a:lnTo>
                    <a:pt x="18" y="31"/>
                  </a:lnTo>
                  <a:lnTo>
                    <a:pt x="13" y="47"/>
                  </a:lnTo>
                  <a:lnTo>
                    <a:pt x="9" y="54"/>
                  </a:lnTo>
                  <a:lnTo>
                    <a:pt x="7" y="62"/>
                  </a:lnTo>
                  <a:lnTo>
                    <a:pt x="6" y="73"/>
                  </a:lnTo>
                  <a:lnTo>
                    <a:pt x="6" y="83"/>
                  </a:lnTo>
                  <a:lnTo>
                    <a:pt x="4" y="92"/>
                  </a:lnTo>
                  <a:lnTo>
                    <a:pt x="2" y="102"/>
                  </a:lnTo>
                  <a:lnTo>
                    <a:pt x="2" y="113"/>
                  </a:lnTo>
                  <a:lnTo>
                    <a:pt x="2" y="125"/>
                  </a:lnTo>
                  <a:lnTo>
                    <a:pt x="0" y="136"/>
                  </a:lnTo>
                  <a:lnTo>
                    <a:pt x="0" y="146"/>
                  </a:lnTo>
                  <a:lnTo>
                    <a:pt x="0" y="158"/>
                  </a:lnTo>
                  <a:lnTo>
                    <a:pt x="0" y="170"/>
                  </a:lnTo>
                  <a:lnTo>
                    <a:pt x="0" y="181"/>
                  </a:lnTo>
                  <a:lnTo>
                    <a:pt x="0" y="193"/>
                  </a:lnTo>
                  <a:lnTo>
                    <a:pt x="0" y="205"/>
                  </a:lnTo>
                  <a:lnTo>
                    <a:pt x="0" y="219"/>
                  </a:lnTo>
                  <a:lnTo>
                    <a:pt x="0" y="231"/>
                  </a:lnTo>
                  <a:lnTo>
                    <a:pt x="0" y="245"/>
                  </a:lnTo>
                  <a:lnTo>
                    <a:pt x="0" y="258"/>
                  </a:lnTo>
                  <a:lnTo>
                    <a:pt x="0" y="271"/>
                  </a:lnTo>
                  <a:lnTo>
                    <a:pt x="0" y="284"/>
                  </a:lnTo>
                  <a:lnTo>
                    <a:pt x="2" y="298"/>
                  </a:lnTo>
                  <a:lnTo>
                    <a:pt x="2" y="310"/>
                  </a:lnTo>
                  <a:lnTo>
                    <a:pt x="4" y="32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6" name="Freeform 1292"/>
            <p:cNvSpPr>
              <a:spLocks/>
            </p:cNvSpPr>
            <p:nvPr/>
          </p:nvSpPr>
          <p:spPr bwMode="auto">
            <a:xfrm>
              <a:off x="8161" y="1351"/>
              <a:ext cx="3" cy="91"/>
            </a:xfrm>
            <a:custGeom>
              <a:avLst/>
              <a:gdLst>
                <a:gd name="T0" fmla="*/ 4 w 7"/>
                <a:gd name="T1" fmla="*/ 0 h 183"/>
                <a:gd name="T2" fmla="*/ 4 w 7"/>
                <a:gd name="T3" fmla="*/ 12 h 183"/>
                <a:gd name="T4" fmla="*/ 4 w 7"/>
                <a:gd name="T5" fmla="*/ 26 h 183"/>
                <a:gd name="T6" fmla="*/ 4 w 7"/>
                <a:gd name="T7" fmla="*/ 40 h 183"/>
                <a:gd name="T8" fmla="*/ 6 w 7"/>
                <a:gd name="T9" fmla="*/ 56 h 183"/>
                <a:gd name="T10" fmla="*/ 6 w 7"/>
                <a:gd name="T11" fmla="*/ 69 h 183"/>
                <a:gd name="T12" fmla="*/ 6 w 7"/>
                <a:gd name="T13" fmla="*/ 83 h 183"/>
                <a:gd name="T14" fmla="*/ 6 w 7"/>
                <a:gd name="T15" fmla="*/ 97 h 183"/>
                <a:gd name="T16" fmla="*/ 7 w 7"/>
                <a:gd name="T17" fmla="*/ 111 h 183"/>
                <a:gd name="T18" fmla="*/ 6 w 7"/>
                <a:gd name="T19" fmla="*/ 124 h 183"/>
                <a:gd name="T20" fmla="*/ 6 w 7"/>
                <a:gd name="T21" fmla="*/ 136 h 183"/>
                <a:gd name="T22" fmla="*/ 6 w 7"/>
                <a:gd name="T23" fmla="*/ 146 h 183"/>
                <a:gd name="T24" fmla="*/ 6 w 7"/>
                <a:gd name="T25" fmla="*/ 157 h 183"/>
                <a:gd name="T26" fmla="*/ 2 w 7"/>
                <a:gd name="T27" fmla="*/ 172 h 183"/>
                <a:gd name="T28" fmla="*/ 0 w 7"/>
                <a:gd name="T2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3">
                  <a:moveTo>
                    <a:pt x="4" y="0"/>
                  </a:moveTo>
                  <a:lnTo>
                    <a:pt x="4" y="12"/>
                  </a:lnTo>
                  <a:lnTo>
                    <a:pt x="4" y="26"/>
                  </a:lnTo>
                  <a:lnTo>
                    <a:pt x="4" y="40"/>
                  </a:lnTo>
                  <a:lnTo>
                    <a:pt x="6" y="56"/>
                  </a:lnTo>
                  <a:lnTo>
                    <a:pt x="6" y="69"/>
                  </a:lnTo>
                  <a:lnTo>
                    <a:pt x="6" y="83"/>
                  </a:lnTo>
                  <a:lnTo>
                    <a:pt x="6" y="97"/>
                  </a:lnTo>
                  <a:lnTo>
                    <a:pt x="7" y="111"/>
                  </a:lnTo>
                  <a:lnTo>
                    <a:pt x="6" y="124"/>
                  </a:lnTo>
                  <a:lnTo>
                    <a:pt x="6" y="136"/>
                  </a:lnTo>
                  <a:lnTo>
                    <a:pt x="6" y="146"/>
                  </a:lnTo>
                  <a:lnTo>
                    <a:pt x="6" y="157"/>
                  </a:lnTo>
                  <a:lnTo>
                    <a:pt x="2" y="172"/>
                  </a:lnTo>
                  <a:lnTo>
                    <a:pt x="0" y="183"/>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7" name="Freeform 1293"/>
            <p:cNvSpPr>
              <a:spLocks/>
            </p:cNvSpPr>
            <p:nvPr/>
          </p:nvSpPr>
          <p:spPr bwMode="auto">
            <a:xfrm>
              <a:off x="8087" y="1434"/>
              <a:ext cx="74" cy="8"/>
            </a:xfrm>
            <a:custGeom>
              <a:avLst/>
              <a:gdLst>
                <a:gd name="T0" fmla="*/ 148 w 148"/>
                <a:gd name="T1" fmla="*/ 18 h 18"/>
                <a:gd name="T2" fmla="*/ 131 w 148"/>
                <a:gd name="T3" fmla="*/ 13 h 18"/>
                <a:gd name="T4" fmla="*/ 115 w 148"/>
                <a:gd name="T5" fmla="*/ 7 h 18"/>
                <a:gd name="T6" fmla="*/ 98 w 148"/>
                <a:gd name="T7" fmla="*/ 4 h 18"/>
                <a:gd name="T8" fmla="*/ 80 w 148"/>
                <a:gd name="T9" fmla="*/ 2 h 18"/>
                <a:gd name="T10" fmla="*/ 70 w 148"/>
                <a:gd name="T11" fmla="*/ 0 h 18"/>
                <a:gd name="T12" fmla="*/ 61 w 148"/>
                <a:gd name="T13" fmla="*/ 0 h 18"/>
                <a:gd name="T14" fmla="*/ 51 w 148"/>
                <a:gd name="T15" fmla="*/ 0 h 18"/>
                <a:gd name="T16" fmla="*/ 42 w 148"/>
                <a:gd name="T17" fmla="*/ 0 h 18"/>
                <a:gd name="T18" fmla="*/ 32 w 148"/>
                <a:gd name="T19" fmla="*/ 0 h 18"/>
                <a:gd name="T20" fmla="*/ 21 w 148"/>
                <a:gd name="T21" fmla="*/ 0 h 18"/>
                <a:gd name="T22" fmla="*/ 11 w 148"/>
                <a:gd name="T23" fmla="*/ 2 h 18"/>
                <a:gd name="T24" fmla="*/ 0 w 148"/>
                <a:gd name="T2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
                  <a:moveTo>
                    <a:pt x="148" y="18"/>
                  </a:moveTo>
                  <a:lnTo>
                    <a:pt x="131" y="13"/>
                  </a:lnTo>
                  <a:lnTo>
                    <a:pt x="115" y="7"/>
                  </a:lnTo>
                  <a:lnTo>
                    <a:pt x="98" y="4"/>
                  </a:lnTo>
                  <a:lnTo>
                    <a:pt x="80" y="2"/>
                  </a:lnTo>
                  <a:lnTo>
                    <a:pt x="70" y="0"/>
                  </a:lnTo>
                  <a:lnTo>
                    <a:pt x="61" y="0"/>
                  </a:lnTo>
                  <a:lnTo>
                    <a:pt x="51" y="0"/>
                  </a:lnTo>
                  <a:lnTo>
                    <a:pt x="42" y="0"/>
                  </a:lnTo>
                  <a:lnTo>
                    <a:pt x="32" y="0"/>
                  </a:lnTo>
                  <a:lnTo>
                    <a:pt x="21" y="0"/>
                  </a:lnTo>
                  <a:lnTo>
                    <a:pt x="11" y="2"/>
                  </a:lnTo>
                  <a:lnTo>
                    <a:pt x="0" y="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8" name="Freeform 1294"/>
            <p:cNvSpPr>
              <a:spLocks/>
            </p:cNvSpPr>
            <p:nvPr/>
          </p:nvSpPr>
          <p:spPr bwMode="auto">
            <a:xfrm>
              <a:off x="8081" y="1435"/>
              <a:ext cx="6" cy="7"/>
            </a:xfrm>
            <a:custGeom>
              <a:avLst/>
              <a:gdLst>
                <a:gd name="T0" fmla="*/ 12 w 12"/>
                <a:gd name="T1" fmla="*/ 0 h 14"/>
                <a:gd name="T2" fmla="*/ 4 w 12"/>
                <a:gd name="T3" fmla="*/ 3 h 14"/>
                <a:gd name="T4" fmla="*/ 0 w 12"/>
                <a:gd name="T5" fmla="*/ 14 h 14"/>
              </a:gdLst>
              <a:ahLst/>
              <a:cxnLst>
                <a:cxn ang="0">
                  <a:pos x="T0" y="T1"/>
                </a:cxn>
                <a:cxn ang="0">
                  <a:pos x="T2" y="T3"/>
                </a:cxn>
                <a:cxn ang="0">
                  <a:pos x="T4" y="T5"/>
                </a:cxn>
              </a:cxnLst>
              <a:rect l="0" t="0" r="r" b="b"/>
              <a:pathLst>
                <a:path w="12" h="14">
                  <a:moveTo>
                    <a:pt x="12" y="0"/>
                  </a:moveTo>
                  <a:lnTo>
                    <a:pt x="4" y="3"/>
                  </a:lnTo>
                  <a:lnTo>
                    <a:pt x="0" y="1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9" name="Freeform 1295"/>
            <p:cNvSpPr>
              <a:spLocks/>
            </p:cNvSpPr>
            <p:nvPr/>
          </p:nvSpPr>
          <p:spPr bwMode="auto">
            <a:xfrm>
              <a:off x="8081" y="1442"/>
              <a:ext cx="7" cy="6"/>
            </a:xfrm>
            <a:custGeom>
              <a:avLst/>
              <a:gdLst>
                <a:gd name="T0" fmla="*/ 0 w 14"/>
                <a:gd name="T1" fmla="*/ 0 h 12"/>
                <a:gd name="T2" fmla="*/ 4 w 14"/>
                <a:gd name="T3" fmla="*/ 8 h 12"/>
                <a:gd name="T4" fmla="*/ 14 w 14"/>
                <a:gd name="T5" fmla="*/ 12 h 12"/>
              </a:gdLst>
              <a:ahLst/>
              <a:cxnLst>
                <a:cxn ang="0">
                  <a:pos x="T0" y="T1"/>
                </a:cxn>
                <a:cxn ang="0">
                  <a:pos x="T2" y="T3"/>
                </a:cxn>
                <a:cxn ang="0">
                  <a:pos x="T4" y="T5"/>
                </a:cxn>
              </a:cxnLst>
              <a:rect l="0" t="0" r="r" b="b"/>
              <a:pathLst>
                <a:path w="14" h="12">
                  <a:moveTo>
                    <a:pt x="0" y="0"/>
                  </a:moveTo>
                  <a:lnTo>
                    <a:pt x="4" y="8"/>
                  </a:lnTo>
                  <a:lnTo>
                    <a:pt x="14" y="1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0" name="Freeform 1296"/>
            <p:cNvSpPr>
              <a:spLocks/>
            </p:cNvSpPr>
            <p:nvPr/>
          </p:nvSpPr>
          <p:spPr bwMode="auto">
            <a:xfrm>
              <a:off x="8088" y="1448"/>
              <a:ext cx="25" cy="9"/>
            </a:xfrm>
            <a:custGeom>
              <a:avLst/>
              <a:gdLst>
                <a:gd name="T0" fmla="*/ 0 w 51"/>
                <a:gd name="T1" fmla="*/ 0 h 17"/>
                <a:gd name="T2" fmla="*/ 11 w 51"/>
                <a:gd name="T3" fmla="*/ 0 h 17"/>
                <a:gd name="T4" fmla="*/ 24 w 51"/>
                <a:gd name="T5" fmla="*/ 3 h 17"/>
                <a:gd name="T6" fmla="*/ 38 w 51"/>
                <a:gd name="T7" fmla="*/ 7 h 17"/>
                <a:gd name="T8" fmla="*/ 51 w 51"/>
                <a:gd name="T9" fmla="*/ 17 h 17"/>
              </a:gdLst>
              <a:ahLst/>
              <a:cxnLst>
                <a:cxn ang="0">
                  <a:pos x="T0" y="T1"/>
                </a:cxn>
                <a:cxn ang="0">
                  <a:pos x="T2" y="T3"/>
                </a:cxn>
                <a:cxn ang="0">
                  <a:pos x="T4" y="T5"/>
                </a:cxn>
                <a:cxn ang="0">
                  <a:pos x="T6" y="T7"/>
                </a:cxn>
                <a:cxn ang="0">
                  <a:pos x="T8" y="T9"/>
                </a:cxn>
              </a:cxnLst>
              <a:rect l="0" t="0" r="r" b="b"/>
              <a:pathLst>
                <a:path w="51" h="17">
                  <a:moveTo>
                    <a:pt x="0" y="0"/>
                  </a:moveTo>
                  <a:lnTo>
                    <a:pt x="11" y="0"/>
                  </a:lnTo>
                  <a:lnTo>
                    <a:pt x="24" y="3"/>
                  </a:lnTo>
                  <a:lnTo>
                    <a:pt x="38" y="7"/>
                  </a:lnTo>
                  <a:lnTo>
                    <a:pt x="51" y="17"/>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1" name="Freeform 1297"/>
            <p:cNvSpPr>
              <a:spLocks/>
            </p:cNvSpPr>
            <p:nvPr/>
          </p:nvSpPr>
          <p:spPr bwMode="auto">
            <a:xfrm>
              <a:off x="8109" y="1457"/>
              <a:ext cx="4" cy="16"/>
            </a:xfrm>
            <a:custGeom>
              <a:avLst/>
              <a:gdLst>
                <a:gd name="T0" fmla="*/ 7 w 7"/>
                <a:gd name="T1" fmla="*/ 0 h 32"/>
                <a:gd name="T2" fmla="*/ 7 w 7"/>
                <a:gd name="T3" fmla="*/ 6 h 32"/>
                <a:gd name="T4" fmla="*/ 7 w 7"/>
                <a:gd name="T5" fmla="*/ 16 h 32"/>
                <a:gd name="T6" fmla="*/ 3 w 7"/>
                <a:gd name="T7" fmla="*/ 23 h 32"/>
                <a:gd name="T8" fmla="*/ 0 w 7"/>
                <a:gd name="T9" fmla="*/ 32 h 32"/>
              </a:gdLst>
              <a:ahLst/>
              <a:cxnLst>
                <a:cxn ang="0">
                  <a:pos x="T0" y="T1"/>
                </a:cxn>
                <a:cxn ang="0">
                  <a:pos x="T2" y="T3"/>
                </a:cxn>
                <a:cxn ang="0">
                  <a:pos x="T4" y="T5"/>
                </a:cxn>
                <a:cxn ang="0">
                  <a:pos x="T6" y="T7"/>
                </a:cxn>
                <a:cxn ang="0">
                  <a:pos x="T8" y="T9"/>
                </a:cxn>
              </a:cxnLst>
              <a:rect l="0" t="0" r="r" b="b"/>
              <a:pathLst>
                <a:path w="7" h="32">
                  <a:moveTo>
                    <a:pt x="7" y="0"/>
                  </a:moveTo>
                  <a:lnTo>
                    <a:pt x="7" y="6"/>
                  </a:lnTo>
                  <a:lnTo>
                    <a:pt x="7" y="16"/>
                  </a:lnTo>
                  <a:lnTo>
                    <a:pt x="3" y="23"/>
                  </a:lnTo>
                  <a:lnTo>
                    <a:pt x="0" y="3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2" name="Freeform 1298"/>
            <p:cNvSpPr>
              <a:spLocks/>
            </p:cNvSpPr>
            <p:nvPr/>
          </p:nvSpPr>
          <p:spPr bwMode="auto">
            <a:xfrm>
              <a:off x="8084" y="1473"/>
              <a:ext cx="25" cy="76"/>
            </a:xfrm>
            <a:custGeom>
              <a:avLst/>
              <a:gdLst>
                <a:gd name="T0" fmla="*/ 51 w 51"/>
                <a:gd name="T1" fmla="*/ 0 h 151"/>
                <a:gd name="T2" fmla="*/ 44 w 51"/>
                <a:gd name="T3" fmla="*/ 8 h 151"/>
                <a:gd name="T4" fmla="*/ 37 w 51"/>
                <a:gd name="T5" fmla="*/ 19 h 151"/>
                <a:gd name="T6" fmla="*/ 31 w 51"/>
                <a:gd name="T7" fmla="*/ 29 h 151"/>
                <a:gd name="T8" fmla="*/ 26 w 51"/>
                <a:gd name="T9" fmla="*/ 40 h 151"/>
                <a:gd name="T10" fmla="*/ 21 w 51"/>
                <a:gd name="T11" fmla="*/ 50 h 151"/>
                <a:gd name="T12" fmla="*/ 16 w 51"/>
                <a:gd name="T13" fmla="*/ 61 h 151"/>
                <a:gd name="T14" fmla="*/ 11 w 51"/>
                <a:gd name="T15" fmla="*/ 71 h 151"/>
                <a:gd name="T16" fmla="*/ 9 w 51"/>
                <a:gd name="T17" fmla="*/ 82 h 151"/>
                <a:gd name="T18" fmla="*/ 2 w 51"/>
                <a:gd name="T19" fmla="*/ 99 h 151"/>
                <a:gd name="T20" fmla="*/ 0 w 51"/>
                <a:gd name="T21" fmla="*/ 118 h 151"/>
                <a:gd name="T22" fmla="*/ 0 w 51"/>
                <a:gd name="T23" fmla="*/ 134 h 151"/>
                <a:gd name="T24" fmla="*/ 7 w 51"/>
                <a:gd name="T2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51">
                  <a:moveTo>
                    <a:pt x="51" y="0"/>
                  </a:moveTo>
                  <a:lnTo>
                    <a:pt x="44" y="8"/>
                  </a:lnTo>
                  <a:lnTo>
                    <a:pt x="37" y="19"/>
                  </a:lnTo>
                  <a:lnTo>
                    <a:pt x="31" y="29"/>
                  </a:lnTo>
                  <a:lnTo>
                    <a:pt x="26" y="40"/>
                  </a:lnTo>
                  <a:lnTo>
                    <a:pt x="21" y="50"/>
                  </a:lnTo>
                  <a:lnTo>
                    <a:pt x="16" y="61"/>
                  </a:lnTo>
                  <a:lnTo>
                    <a:pt x="11" y="71"/>
                  </a:lnTo>
                  <a:lnTo>
                    <a:pt x="9" y="82"/>
                  </a:lnTo>
                  <a:lnTo>
                    <a:pt x="2" y="99"/>
                  </a:lnTo>
                  <a:lnTo>
                    <a:pt x="0" y="118"/>
                  </a:lnTo>
                  <a:lnTo>
                    <a:pt x="0" y="134"/>
                  </a:lnTo>
                  <a:lnTo>
                    <a:pt x="7" y="151"/>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3" name="Freeform 1299"/>
            <p:cNvSpPr>
              <a:spLocks/>
            </p:cNvSpPr>
            <p:nvPr/>
          </p:nvSpPr>
          <p:spPr bwMode="auto">
            <a:xfrm>
              <a:off x="8088" y="1549"/>
              <a:ext cx="27" cy="17"/>
            </a:xfrm>
            <a:custGeom>
              <a:avLst/>
              <a:gdLst>
                <a:gd name="T0" fmla="*/ 0 w 54"/>
                <a:gd name="T1" fmla="*/ 0 h 35"/>
                <a:gd name="T2" fmla="*/ 7 w 54"/>
                <a:gd name="T3" fmla="*/ 11 h 35"/>
                <a:gd name="T4" fmla="*/ 19 w 54"/>
                <a:gd name="T5" fmla="*/ 21 h 35"/>
                <a:gd name="T6" fmla="*/ 24 w 54"/>
                <a:gd name="T7" fmla="*/ 25 h 35"/>
                <a:gd name="T8" fmla="*/ 33 w 54"/>
                <a:gd name="T9" fmla="*/ 28 h 35"/>
                <a:gd name="T10" fmla="*/ 44 w 54"/>
                <a:gd name="T11" fmla="*/ 32 h 35"/>
                <a:gd name="T12" fmla="*/ 54 w 5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54" h="35">
                  <a:moveTo>
                    <a:pt x="0" y="0"/>
                  </a:moveTo>
                  <a:lnTo>
                    <a:pt x="7" y="11"/>
                  </a:lnTo>
                  <a:lnTo>
                    <a:pt x="19" y="21"/>
                  </a:lnTo>
                  <a:lnTo>
                    <a:pt x="24" y="25"/>
                  </a:lnTo>
                  <a:lnTo>
                    <a:pt x="33" y="28"/>
                  </a:lnTo>
                  <a:lnTo>
                    <a:pt x="44" y="32"/>
                  </a:lnTo>
                  <a:lnTo>
                    <a:pt x="54" y="35"/>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4" name="Freeform 1300"/>
            <p:cNvSpPr>
              <a:spLocks/>
            </p:cNvSpPr>
            <p:nvPr/>
          </p:nvSpPr>
          <p:spPr bwMode="auto">
            <a:xfrm>
              <a:off x="8115" y="1564"/>
              <a:ext cx="30" cy="2"/>
            </a:xfrm>
            <a:custGeom>
              <a:avLst/>
              <a:gdLst>
                <a:gd name="T0" fmla="*/ 0 w 61"/>
                <a:gd name="T1" fmla="*/ 3 h 3"/>
                <a:gd name="T2" fmla="*/ 14 w 61"/>
                <a:gd name="T3" fmla="*/ 3 h 3"/>
                <a:gd name="T4" fmla="*/ 30 w 61"/>
                <a:gd name="T5" fmla="*/ 3 h 3"/>
                <a:gd name="T6" fmla="*/ 45 w 61"/>
                <a:gd name="T7" fmla="*/ 1 h 3"/>
                <a:gd name="T8" fmla="*/ 61 w 61"/>
                <a:gd name="T9" fmla="*/ 0 h 3"/>
              </a:gdLst>
              <a:ahLst/>
              <a:cxnLst>
                <a:cxn ang="0">
                  <a:pos x="T0" y="T1"/>
                </a:cxn>
                <a:cxn ang="0">
                  <a:pos x="T2" y="T3"/>
                </a:cxn>
                <a:cxn ang="0">
                  <a:pos x="T4" y="T5"/>
                </a:cxn>
                <a:cxn ang="0">
                  <a:pos x="T6" y="T7"/>
                </a:cxn>
                <a:cxn ang="0">
                  <a:pos x="T8" y="T9"/>
                </a:cxn>
              </a:cxnLst>
              <a:rect l="0" t="0" r="r" b="b"/>
              <a:pathLst>
                <a:path w="61" h="3">
                  <a:moveTo>
                    <a:pt x="0" y="3"/>
                  </a:moveTo>
                  <a:lnTo>
                    <a:pt x="14" y="3"/>
                  </a:lnTo>
                  <a:lnTo>
                    <a:pt x="30" y="3"/>
                  </a:lnTo>
                  <a:lnTo>
                    <a:pt x="45" y="1"/>
                  </a:lnTo>
                  <a:lnTo>
                    <a:pt x="61"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5" name="Freeform 1301"/>
            <p:cNvSpPr>
              <a:spLocks/>
            </p:cNvSpPr>
            <p:nvPr/>
          </p:nvSpPr>
          <p:spPr bwMode="auto">
            <a:xfrm>
              <a:off x="8145" y="1564"/>
              <a:ext cx="43" cy="139"/>
            </a:xfrm>
            <a:custGeom>
              <a:avLst/>
              <a:gdLst>
                <a:gd name="T0" fmla="*/ 0 w 85"/>
                <a:gd name="T1" fmla="*/ 0 h 277"/>
                <a:gd name="T2" fmla="*/ 0 w 85"/>
                <a:gd name="T3" fmla="*/ 14 h 277"/>
                <a:gd name="T4" fmla="*/ 4 w 85"/>
                <a:gd name="T5" fmla="*/ 29 h 277"/>
                <a:gd name="T6" fmla="*/ 5 w 85"/>
                <a:gd name="T7" fmla="*/ 38 h 277"/>
                <a:gd name="T8" fmla="*/ 7 w 85"/>
                <a:gd name="T9" fmla="*/ 47 h 277"/>
                <a:gd name="T10" fmla="*/ 9 w 85"/>
                <a:gd name="T11" fmla="*/ 57 h 277"/>
                <a:gd name="T12" fmla="*/ 12 w 85"/>
                <a:gd name="T13" fmla="*/ 68 h 277"/>
                <a:gd name="T14" fmla="*/ 12 w 85"/>
                <a:gd name="T15" fmla="*/ 78 h 277"/>
                <a:gd name="T16" fmla="*/ 16 w 85"/>
                <a:gd name="T17" fmla="*/ 89 h 277"/>
                <a:gd name="T18" fmla="*/ 18 w 85"/>
                <a:gd name="T19" fmla="*/ 99 h 277"/>
                <a:gd name="T20" fmla="*/ 21 w 85"/>
                <a:gd name="T21" fmla="*/ 110 h 277"/>
                <a:gd name="T22" fmla="*/ 23 w 85"/>
                <a:gd name="T23" fmla="*/ 120 h 277"/>
                <a:gd name="T24" fmla="*/ 26 w 85"/>
                <a:gd name="T25" fmla="*/ 130 h 277"/>
                <a:gd name="T26" fmla="*/ 28 w 85"/>
                <a:gd name="T27" fmla="*/ 141 h 277"/>
                <a:gd name="T28" fmla="*/ 31 w 85"/>
                <a:gd name="T29" fmla="*/ 153 h 277"/>
                <a:gd name="T30" fmla="*/ 33 w 85"/>
                <a:gd name="T31" fmla="*/ 162 h 277"/>
                <a:gd name="T32" fmla="*/ 37 w 85"/>
                <a:gd name="T33" fmla="*/ 172 h 277"/>
                <a:gd name="T34" fmla="*/ 38 w 85"/>
                <a:gd name="T35" fmla="*/ 183 h 277"/>
                <a:gd name="T36" fmla="*/ 42 w 85"/>
                <a:gd name="T37" fmla="*/ 193 h 277"/>
                <a:gd name="T38" fmla="*/ 44 w 85"/>
                <a:gd name="T39" fmla="*/ 202 h 277"/>
                <a:gd name="T40" fmla="*/ 49 w 85"/>
                <a:gd name="T41" fmla="*/ 212 h 277"/>
                <a:gd name="T42" fmla="*/ 51 w 85"/>
                <a:gd name="T43" fmla="*/ 221 h 277"/>
                <a:gd name="T44" fmla="*/ 56 w 85"/>
                <a:gd name="T45" fmla="*/ 230 h 277"/>
                <a:gd name="T46" fmla="*/ 61 w 85"/>
                <a:gd name="T47" fmla="*/ 244 h 277"/>
                <a:gd name="T48" fmla="*/ 70 w 85"/>
                <a:gd name="T49" fmla="*/ 258 h 277"/>
                <a:gd name="T50" fmla="*/ 77 w 85"/>
                <a:gd name="T51" fmla="*/ 268 h 277"/>
                <a:gd name="T52" fmla="*/ 85 w 85"/>
                <a:gd name="T5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277">
                  <a:moveTo>
                    <a:pt x="0" y="0"/>
                  </a:moveTo>
                  <a:lnTo>
                    <a:pt x="0" y="14"/>
                  </a:lnTo>
                  <a:lnTo>
                    <a:pt x="4" y="29"/>
                  </a:lnTo>
                  <a:lnTo>
                    <a:pt x="5" y="38"/>
                  </a:lnTo>
                  <a:lnTo>
                    <a:pt x="7" y="47"/>
                  </a:lnTo>
                  <a:lnTo>
                    <a:pt x="9" y="57"/>
                  </a:lnTo>
                  <a:lnTo>
                    <a:pt x="12" y="68"/>
                  </a:lnTo>
                  <a:lnTo>
                    <a:pt x="12" y="78"/>
                  </a:lnTo>
                  <a:lnTo>
                    <a:pt x="16" y="89"/>
                  </a:lnTo>
                  <a:lnTo>
                    <a:pt x="18" y="99"/>
                  </a:lnTo>
                  <a:lnTo>
                    <a:pt x="21" y="110"/>
                  </a:lnTo>
                  <a:lnTo>
                    <a:pt x="23" y="120"/>
                  </a:lnTo>
                  <a:lnTo>
                    <a:pt x="26" y="130"/>
                  </a:lnTo>
                  <a:lnTo>
                    <a:pt x="28" y="141"/>
                  </a:lnTo>
                  <a:lnTo>
                    <a:pt x="31" y="153"/>
                  </a:lnTo>
                  <a:lnTo>
                    <a:pt x="33" y="162"/>
                  </a:lnTo>
                  <a:lnTo>
                    <a:pt x="37" y="172"/>
                  </a:lnTo>
                  <a:lnTo>
                    <a:pt x="38" y="183"/>
                  </a:lnTo>
                  <a:lnTo>
                    <a:pt x="42" y="193"/>
                  </a:lnTo>
                  <a:lnTo>
                    <a:pt x="44" y="202"/>
                  </a:lnTo>
                  <a:lnTo>
                    <a:pt x="49" y="212"/>
                  </a:lnTo>
                  <a:lnTo>
                    <a:pt x="51" y="221"/>
                  </a:lnTo>
                  <a:lnTo>
                    <a:pt x="56" y="230"/>
                  </a:lnTo>
                  <a:lnTo>
                    <a:pt x="61" y="244"/>
                  </a:lnTo>
                  <a:lnTo>
                    <a:pt x="70" y="258"/>
                  </a:lnTo>
                  <a:lnTo>
                    <a:pt x="77" y="268"/>
                  </a:lnTo>
                  <a:lnTo>
                    <a:pt x="85" y="277"/>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6" name="Freeform 1302"/>
            <p:cNvSpPr>
              <a:spLocks/>
            </p:cNvSpPr>
            <p:nvPr/>
          </p:nvSpPr>
          <p:spPr bwMode="auto">
            <a:xfrm>
              <a:off x="8188" y="1703"/>
              <a:ext cx="6" cy="1"/>
            </a:xfrm>
            <a:custGeom>
              <a:avLst/>
              <a:gdLst>
                <a:gd name="T0" fmla="*/ 0 w 13"/>
                <a:gd name="T1" fmla="*/ 0 h 2"/>
                <a:gd name="T2" fmla="*/ 6 w 13"/>
                <a:gd name="T3" fmla="*/ 2 h 2"/>
                <a:gd name="T4" fmla="*/ 13 w 13"/>
                <a:gd name="T5" fmla="*/ 0 h 2"/>
              </a:gdLst>
              <a:ahLst/>
              <a:cxnLst>
                <a:cxn ang="0">
                  <a:pos x="T0" y="T1"/>
                </a:cxn>
                <a:cxn ang="0">
                  <a:pos x="T2" y="T3"/>
                </a:cxn>
                <a:cxn ang="0">
                  <a:pos x="T4" y="T5"/>
                </a:cxn>
              </a:cxnLst>
              <a:rect l="0" t="0" r="r" b="b"/>
              <a:pathLst>
                <a:path w="13" h="2">
                  <a:moveTo>
                    <a:pt x="0" y="0"/>
                  </a:moveTo>
                  <a:lnTo>
                    <a:pt x="6" y="2"/>
                  </a:lnTo>
                  <a:lnTo>
                    <a:pt x="13"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7" name="Freeform 1303"/>
            <p:cNvSpPr>
              <a:spLocks/>
            </p:cNvSpPr>
            <p:nvPr/>
          </p:nvSpPr>
          <p:spPr bwMode="auto">
            <a:xfrm>
              <a:off x="8083" y="1703"/>
              <a:ext cx="111" cy="192"/>
            </a:xfrm>
            <a:custGeom>
              <a:avLst/>
              <a:gdLst>
                <a:gd name="T0" fmla="*/ 222 w 222"/>
                <a:gd name="T1" fmla="*/ 0 h 383"/>
                <a:gd name="T2" fmla="*/ 213 w 222"/>
                <a:gd name="T3" fmla="*/ 7 h 383"/>
                <a:gd name="T4" fmla="*/ 204 w 222"/>
                <a:gd name="T5" fmla="*/ 15 h 383"/>
                <a:gd name="T6" fmla="*/ 196 w 222"/>
                <a:gd name="T7" fmla="*/ 24 h 383"/>
                <a:gd name="T8" fmla="*/ 189 w 222"/>
                <a:gd name="T9" fmla="*/ 35 h 383"/>
                <a:gd name="T10" fmla="*/ 180 w 222"/>
                <a:gd name="T11" fmla="*/ 43 h 383"/>
                <a:gd name="T12" fmla="*/ 171 w 222"/>
                <a:gd name="T13" fmla="*/ 54 h 383"/>
                <a:gd name="T14" fmla="*/ 162 w 222"/>
                <a:gd name="T15" fmla="*/ 64 h 383"/>
                <a:gd name="T16" fmla="*/ 155 w 222"/>
                <a:gd name="T17" fmla="*/ 76 h 383"/>
                <a:gd name="T18" fmla="*/ 145 w 222"/>
                <a:gd name="T19" fmla="*/ 87 h 383"/>
                <a:gd name="T20" fmla="*/ 138 w 222"/>
                <a:gd name="T21" fmla="*/ 97 h 383"/>
                <a:gd name="T22" fmla="*/ 128 w 222"/>
                <a:gd name="T23" fmla="*/ 110 h 383"/>
                <a:gd name="T24" fmla="*/ 121 w 222"/>
                <a:gd name="T25" fmla="*/ 122 h 383"/>
                <a:gd name="T26" fmla="*/ 112 w 222"/>
                <a:gd name="T27" fmla="*/ 132 h 383"/>
                <a:gd name="T28" fmla="*/ 105 w 222"/>
                <a:gd name="T29" fmla="*/ 146 h 383"/>
                <a:gd name="T30" fmla="*/ 96 w 222"/>
                <a:gd name="T31" fmla="*/ 158 h 383"/>
                <a:gd name="T32" fmla="*/ 89 w 222"/>
                <a:gd name="T33" fmla="*/ 172 h 383"/>
                <a:gd name="T34" fmla="*/ 81 w 222"/>
                <a:gd name="T35" fmla="*/ 183 h 383"/>
                <a:gd name="T36" fmla="*/ 74 w 222"/>
                <a:gd name="T37" fmla="*/ 197 h 383"/>
                <a:gd name="T38" fmla="*/ 65 w 222"/>
                <a:gd name="T39" fmla="*/ 209 h 383"/>
                <a:gd name="T40" fmla="*/ 58 w 222"/>
                <a:gd name="T41" fmla="*/ 223 h 383"/>
                <a:gd name="T42" fmla="*/ 51 w 222"/>
                <a:gd name="T43" fmla="*/ 235 h 383"/>
                <a:gd name="T44" fmla="*/ 44 w 222"/>
                <a:gd name="T45" fmla="*/ 249 h 383"/>
                <a:gd name="T46" fmla="*/ 39 w 222"/>
                <a:gd name="T47" fmla="*/ 261 h 383"/>
                <a:gd name="T48" fmla="*/ 33 w 222"/>
                <a:gd name="T49" fmla="*/ 275 h 383"/>
                <a:gd name="T50" fmla="*/ 26 w 222"/>
                <a:gd name="T51" fmla="*/ 287 h 383"/>
                <a:gd name="T52" fmla="*/ 21 w 222"/>
                <a:gd name="T53" fmla="*/ 301 h 383"/>
                <a:gd name="T54" fmla="*/ 16 w 222"/>
                <a:gd name="T55" fmla="*/ 315 h 383"/>
                <a:gd name="T56" fmla="*/ 13 w 222"/>
                <a:gd name="T57" fmla="*/ 329 h 383"/>
                <a:gd name="T58" fmla="*/ 7 w 222"/>
                <a:gd name="T59" fmla="*/ 341 h 383"/>
                <a:gd name="T60" fmla="*/ 4 w 222"/>
                <a:gd name="T61" fmla="*/ 355 h 383"/>
                <a:gd name="T62" fmla="*/ 0 w 222"/>
                <a:gd name="T63" fmla="*/ 369 h 383"/>
                <a:gd name="T64" fmla="*/ 0 w 222"/>
                <a:gd name="T65"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383">
                  <a:moveTo>
                    <a:pt x="222" y="0"/>
                  </a:moveTo>
                  <a:lnTo>
                    <a:pt x="213" y="7"/>
                  </a:lnTo>
                  <a:lnTo>
                    <a:pt x="204" y="15"/>
                  </a:lnTo>
                  <a:lnTo>
                    <a:pt x="196" y="24"/>
                  </a:lnTo>
                  <a:lnTo>
                    <a:pt x="189" y="35"/>
                  </a:lnTo>
                  <a:lnTo>
                    <a:pt x="180" y="43"/>
                  </a:lnTo>
                  <a:lnTo>
                    <a:pt x="171" y="54"/>
                  </a:lnTo>
                  <a:lnTo>
                    <a:pt x="162" y="64"/>
                  </a:lnTo>
                  <a:lnTo>
                    <a:pt x="155" y="76"/>
                  </a:lnTo>
                  <a:lnTo>
                    <a:pt x="145" y="87"/>
                  </a:lnTo>
                  <a:lnTo>
                    <a:pt x="138" y="97"/>
                  </a:lnTo>
                  <a:lnTo>
                    <a:pt x="128" y="110"/>
                  </a:lnTo>
                  <a:lnTo>
                    <a:pt x="121" y="122"/>
                  </a:lnTo>
                  <a:lnTo>
                    <a:pt x="112" y="132"/>
                  </a:lnTo>
                  <a:lnTo>
                    <a:pt x="105" y="146"/>
                  </a:lnTo>
                  <a:lnTo>
                    <a:pt x="96" y="158"/>
                  </a:lnTo>
                  <a:lnTo>
                    <a:pt x="89" y="172"/>
                  </a:lnTo>
                  <a:lnTo>
                    <a:pt x="81" y="183"/>
                  </a:lnTo>
                  <a:lnTo>
                    <a:pt x="74" y="197"/>
                  </a:lnTo>
                  <a:lnTo>
                    <a:pt x="65" y="209"/>
                  </a:lnTo>
                  <a:lnTo>
                    <a:pt x="58" y="223"/>
                  </a:lnTo>
                  <a:lnTo>
                    <a:pt x="51" y="235"/>
                  </a:lnTo>
                  <a:lnTo>
                    <a:pt x="44" y="249"/>
                  </a:lnTo>
                  <a:lnTo>
                    <a:pt x="39" y="261"/>
                  </a:lnTo>
                  <a:lnTo>
                    <a:pt x="33" y="275"/>
                  </a:lnTo>
                  <a:lnTo>
                    <a:pt x="26" y="287"/>
                  </a:lnTo>
                  <a:lnTo>
                    <a:pt x="21" y="301"/>
                  </a:lnTo>
                  <a:lnTo>
                    <a:pt x="16" y="315"/>
                  </a:lnTo>
                  <a:lnTo>
                    <a:pt x="13" y="329"/>
                  </a:lnTo>
                  <a:lnTo>
                    <a:pt x="7" y="341"/>
                  </a:lnTo>
                  <a:lnTo>
                    <a:pt x="4" y="355"/>
                  </a:lnTo>
                  <a:lnTo>
                    <a:pt x="0" y="369"/>
                  </a:lnTo>
                  <a:lnTo>
                    <a:pt x="0" y="383"/>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8" name="Freeform 1304"/>
            <p:cNvSpPr>
              <a:spLocks/>
            </p:cNvSpPr>
            <p:nvPr/>
          </p:nvSpPr>
          <p:spPr bwMode="auto">
            <a:xfrm>
              <a:off x="8079" y="1895"/>
              <a:ext cx="17" cy="82"/>
            </a:xfrm>
            <a:custGeom>
              <a:avLst/>
              <a:gdLst>
                <a:gd name="T0" fmla="*/ 8 w 34"/>
                <a:gd name="T1" fmla="*/ 0 h 166"/>
                <a:gd name="T2" fmla="*/ 5 w 34"/>
                <a:gd name="T3" fmla="*/ 11 h 166"/>
                <a:gd name="T4" fmla="*/ 3 w 34"/>
                <a:gd name="T5" fmla="*/ 23 h 166"/>
                <a:gd name="T6" fmla="*/ 1 w 34"/>
                <a:gd name="T7" fmla="*/ 35 h 166"/>
                <a:gd name="T8" fmla="*/ 1 w 34"/>
                <a:gd name="T9" fmla="*/ 47 h 166"/>
                <a:gd name="T10" fmla="*/ 0 w 34"/>
                <a:gd name="T11" fmla="*/ 58 h 166"/>
                <a:gd name="T12" fmla="*/ 0 w 34"/>
                <a:gd name="T13" fmla="*/ 68 h 166"/>
                <a:gd name="T14" fmla="*/ 1 w 34"/>
                <a:gd name="T15" fmla="*/ 79 h 166"/>
                <a:gd name="T16" fmla="*/ 3 w 34"/>
                <a:gd name="T17" fmla="*/ 91 h 166"/>
                <a:gd name="T18" fmla="*/ 3 w 34"/>
                <a:gd name="T19" fmla="*/ 100 h 166"/>
                <a:gd name="T20" fmla="*/ 7 w 34"/>
                <a:gd name="T21" fmla="*/ 110 h 166"/>
                <a:gd name="T22" fmla="*/ 8 w 34"/>
                <a:gd name="T23" fmla="*/ 119 h 166"/>
                <a:gd name="T24" fmla="*/ 14 w 34"/>
                <a:gd name="T25" fmla="*/ 129 h 166"/>
                <a:gd name="T26" fmla="*/ 17 w 34"/>
                <a:gd name="T27" fmla="*/ 138 h 166"/>
                <a:gd name="T28" fmla="*/ 22 w 34"/>
                <a:gd name="T29" fmla="*/ 147 h 166"/>
                <a:gd name="T30" fmla="*/ 28 w 34"/>
                <a:gd name="T31" fmla="*/ 155 h 166"/>
                <a:gd name="T32" fmla="*/ 34 w 34"/>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66">
                  <a:moveTo>
                    <a:pt x="8" y="0"/>
                  </a:moveTo>
                  <a:lnTo>
                    <a:pt x="5" y="11"/>
                  </a:lnTo>
                  <a:lnTo>
                    <a:pt x="3" y="23"/>
                  </a:lnTo>
                  <a:lnTo>
                    <a:pt x="1" y="35"/>
                  </a:lnTo>
                  <a:lnTo>
                    <a:pt x="1" y="47"/>
                  </a:lnTo>
                  <a:lnTo>
                    <a:pt x="0" y="58"/>
                  </a:lnTo>
                  <a:lnTo>
                    <a:pt x="0" y="68"/>
                  </a:lnTo>
                  <a:lnTo>
                    <a:pt x="1" y="79"/>
                  </a:lnTo>
                  <a:lnTo>
                    <a:pt x="3" y="91"/>
                  </a:lnTo>
                  <a:lnTo>
                    <a:pt x="3" y="100"/>
                  </a:lnTo>
                  <a:lnTo>
                    <a:pt x="7" y="110"/>
                  </a:lnTo>
                  <a:lnTo>
                    <a:pt x="8" y="119"/>
                  </a:lnTo>
                  <a:lnTo>
                    <a:pt x="14" y="129"/>
                  </a:lnTo>
                  <a:lnTo>
                    <a:pt x="17" y="138"/>
                  </a:lnTo>
                  <a:lnTo>
                    <a:pt x="22" y="147"/>
                  </a:lnTo>
                  <a:lnTo>
                    <a:pt x="28" y="155"/>
                  </a:lnTo>
                  <a:lnTo>
                    <a:pt x="34" y="166"/>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89" name="Freeform 1305"/>
            <p:cNvSpPr>
              <a:spLocks/>
            </p:cNvSpPr>
            <p:nvPr/>
          </p:nvSpPr>
          <p:spPr bwMode="auto">
            <a:xfrm>
              <a:off x="8096" y="1977"/>
              <a:ext cx="77" cy="47"/>
            </a:xfrm>
            <a:custGeom>
              <a:avLst/>
              <a:gdLst>
                <a:gd name="T0" fmla="*/ 0 w 154"/>
                <a:gd name="T1" fmla="*/ 0 h 94"/>
                <a:gd name="T2" fmla="*/ 6 w 154"/>
                <a:gd name="T3" fmla="*/ 8 h 94"/>
                <a:gd name="T4" fmla="*/ 13 w 154"/>
                <a:gd name="T5" fmla="*/ 17 h 94"/>
                <a:gd name="T6" fmla="*/ 20 w 154"/>
                <a:gd name="T7" fmla="*/ 26 h 94"/>
                <a:gd name="T8" fmla="*/ 28 w 154"/>
                <a:gd name="T9" fmla="*/ 35 h 94"/>
                <a:gd name="T10" fmla="*/ 35 w 154"/>
                <a:gd name="T11" fmla="*/ 42 h 94"/>
                <a:gd name="T12" fmla="*/ 44 w 154"/>
                <a:gd name="T13" fmla="*/ 49 h 94"/>
                <a:gd name="T14" fmla="*/ 55 w 154"/>
                <a:gd name="T15" fmla="*/ 56 h 94"/>
                <a:gd name="T16" fmla="*/ 65 w 154"/>
                <a:gd name="T17" fmla="*/ 62 h 94"/>
                <a:gd name="T18" fmla="*/ 74 w 154"/>
                <a:gd name="T19" fmla="*/ 66 h 94"/>
                <a:gd name="T20" fmla="*/ 84 w 154"/>
                <a:gd name="T21" fmla="*/ 71 h 94"/>
                <a:gd name="T22" fmla="*/ 95 w 154"/>
                <a:gd name="T23" fmla="*/ 76 h 94"/>
                <a:gd name="T24" fmla="*/ 107 w 154"/>
                <a:gd name="T25" fmla="*/ 82 h 94"/>
                <a:gd name="T26" fmla="*/ 117 w 154"/>
                <a:gd name="T27" fmla="*/ 83 h 94"/>
                <a:gd name="T28" fmla="*/ 128 w 154"/>
                <a:gd name="T29" fmla="*/ 87 h 94"/>
                <a:gd name="T30" fmla="*/ 140 w 154"/>
                <a:gd name="T31" fmla="*/ 90 h 94"/>
                <a:gd name="T32" fmla="*/ 154 w 154"/>
                <a:gd name="T3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94">
                  <a:moveTo>
                    <a:pt x="0" y="0"/>
                  </a:moveTo>
                  <a:lnTo>
                    <a:pt x="6" y="8"/>
                  </a:lnTo>
                  <a:lnTo>
                    <a:pt x="13" y="17"/>
                  </a:lnTo>
                  <a:lnTo>
                    <a:pt x="20" y="26"/>
                  </a:lnTo>
                  <a:lnTo>
                    <a:pt x="28" y="35"/>
                  </a:lnTo>
                  <a:lnTo>
                    <a:pt x="35" y="42"/>
                  </a:lnTo>
                  <a:lnTo>
                    <a:pt x="44" y="49"/>
                  </a:lnTo>
                  <a:lnTo>
                    <a:pt x="55" y="56"/>
                  </a:lnTo>
                  <a:lnTo>
                    <a:pt x="65" y="62"/>
                  </a:lnTo>
                  <a:lnTo>
                    <a:pt x="74" y="66"/>
                  </a:lnTo>
                  <a:lnTo>
                    <a:pt x="84" y="71"/>
                  </a:lnTo>
                  <a:lnTo>
                    <a:pt x="95" y="76"/>
                  </a:lnTo>
                  <a:lnTo>
                    <a:pt x="107" y="82"/>
                  </a:lnTo>
                  <a:lnTo>
                    <a:pt x="117" y="83"/>
                  </a:lnTo>
                  <a:lnTo>
                    <a:pt x="128" y="87"/>
                  </a:lnTo>
                  <a:lnTo>
                    <a:pt x="140" y="90"/>
                  </a:lnTo>
                  <a:lnTo>
                    <a:pt x="154" y="9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0" name="Freeform 1306"/>
            <p:cNvSpPr>
              <a:spLocks/>
            </p:cNvSpPr>
            <p:nvPr/>
          </p:nvSpPr>
          <p:spPr bwMode="auto">
            <a:xfrm>
              <a:off x="8173" y="1997"/>
              <a:ext cx="138" cy="28"/>
            </a:xfrm>
            <a:custGeom>
              <a:avLst/>
              <a:gdLst>
                <a:gd name="T0" fmla="*/ 0 w 277"/>
                <a:gd name="T1" fmla="*/ 56 h 58"/>
                <a:gd name="T2" fmla="*/ 16 w 277"/>
                <a:gd name="T3" fmla="*/ 56 h 58"/>
                <a:gd name="T4" fmla="*/ 31 w 277"/>
                <a:gd name="T5" fmla="*/ 58 h 58"/>
                <a:gd name="T6" fmla="*/ 49 w 277"/>
                <a:gd name="T7" fmla="*/ 58 h 58"/>
                <a:gd name="T8" fmla="*/ 68 w 277"/>
                <a:gd name="T9" fmla="*/ 58 h 58"/>
                <a:gd name="T10" fmla="*/ 84 w 277"/>
                <a:gd name="T11" fmla="*/ 54 h 58"/>
                <a:gd name="T12" fmla="*/ 103 w 277"/>
                <a:gd name="T13" fmla="*/ 52 h 58"/>
                <a:gd name="T14" fmla="*/ 120 w 277"/>
                <a:gd name="T15" fmla="*/ 49 h 58"/>
                <a:gd name="T16" fmla="*/ 139 w 277"/>
                <a:gd name="T17" fmla="*/ 47 h 58"/>
                <a:gd name="T18" fmla="*/ 155 w 277"/>
                <a:gd name="T19" fmla="*/ 42 h 58"/>
                <a:gd name="T20" fmla="*/ 174 w 277"/>
                <a:gd name="T21" fmla="*/ 37 h 58"/>
                <a:gd name="T22" fmla="*/ 190 w 277"/>
                <a:gd name="T23" fmla="*/ 31 h 58"/>
                <a:gd name="T24" fmla="*/ 209 w 277"/>
                <a:gd name="T25" fmla="*/ 26 h 58"/>
                <a:gd name="T26" fmla="*/ 225 w 277"/>
                <a:gd name="T27" fmla="*/ 19 h 58"/>
                <a:gd name="T28" fmla="*/ 242 w 277"/>
                <a:gd name="T29" fmla="*/ 12 h 58"/>
                <a:gd name="T30" fmla="*/ 260 w 277"/>
                <a:gd name="T31" fmla="*/ 5 h 58"/>
                <a:gd name="T32" fmla="*/ 277 w 277"/>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58">
                  <a:moveTo>
                    <a:pt x="0" y="56"/>
                  </a:moveTo>
                  <a:lnTo>
                    <a:pt x="16" y="56"/>
                  </a:lnTo>
                  <a:lnTo>
                    <a:pt x="31" y="58"/>
                  </a:lnTo>
                  <a:lnTo>
                    <a:pt x="49" y="58"/>
                  </a:lnTo>
                  <a:lnTo>
                    <a:pt x="68" y="58"/>
                  </a:lnTo>
                  <a:lnTo>
                    <a:pt x="84" y="54"/>
                  </a:lnTo>
                  <a:lnTo>
                    <a:pt x="103" y="52"/>
                  </a:lnTo>
                  <a:lnTo>
                    <a:pt x="120" y="49"/>
                  </a:lnTo>
                  <a:lnTo>
                    <a:pt x="139" y="47"/>
                  </a:lnTo>
                  <a:lnTo>
                    <a:pt x="155" y="42"/>
                  </a:lnTo>
                  <a:lnTo>
                    <a:pt x="174" y="37"/>
                  </a:lnTo>
                  <a:lnTo>
                    <a:pt x="190" y="31"/>
                  </a:lnTo>
                  <a:lnTo>
                    <a:pt x="209" y="26"/>
                  </a:lnTo>
                  <a:lnTo>
                    <a:pt x="225" y="19"/>
                  </a:lnTo>
                  <a:lnTo>
                    <a:pt x="242" y="12"/>
                  </a:lnTo>
                  <a:lnTo>
                    <a:pt x="260" y="5"/>
                  </a:lnTo>
                  <a:lnTo>
                    <a:pt x="277"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1" name="Freeform 1307"/>
            <p:cNvSpPr>
              <a:spLocks/>
            </p:cNvSpPr>
            <p:nvPr/>
          </p:nvSpPr>
          <p:spPr bwMode="auto">
            <a:xfrm>
              <a:off x="8311" y="1997"/>
              <a:ext cx="23" cy="211"/>
            </a:xfrm>
            <a:custGeom>
              <a:avLst/>
              <a:gdLst>
                <a:gd name="T0" fmla="*/ 0 w 45"/>
                <a:gd name="T1" fmla="*/ 0 h 424"/>
                <a:gd name="T2" fmla="*/ 0 w 45"/>
                <a:gd name="T3" fmla="*/ 5 h 424"/>
                <a:gd name="T4" fmla="*/ 2 w 45"/>
                <a:gd name="T5" fmla="*/ 14 h 424"/>
                <a:gd name="T6" fmla="*/ 3 w 45"/>
                <a:gd name="T7" fmla="*/ 24 h 424"/>
                <a:gd name="T8" fmla="*/ 5 w 45"/>
                <a:gd name="T9" fmla="*/ 35 h 424"/>
                <a:gd name="T10" fmla="*/ 7 w 45"/>
                <a:gd name="T11" fmla="*/ 45 h 424"/>
                <a:gd name="T12" fmla="*/ 10 w 45"/>
                <a:gd name="T13" fmla="*/ 58 h 424"/>
                <a:gd name="T14" fmla="*/ 12 w 45"/>
                <a:gd name="T15" fmla="*/ 70 h 424"/>
                <a:gd name="T16" fmla="*/ 16 w 45"/>
                <a:gd name="T17" fmla="*/ 85 h 424"/>
                <a:gd name="T18" fmla="*/ 17 w 45"/>
                <a:gd name="T19" fmla="*/ 98 h 424"/>
                <a:gd name="T20" fmla="*/ 21 w 45"/>
                <a:gd name="T21" fmla="*/ 113 h 424"/>
                <a:gd name="T22" fmla="*/ 23 w 45"/>
                <a:gd name="T23" fmla="*/ 129 h 424"/>
                <a:gd name="T24" fmla="*/ 26 w 45"/>
                <a:gd name="T25" fmla="*/ 145 h 424"/>
                <a:gd name="T26" fmla="*/ 28 w 45"/>
                <a:gd name="T27" fmla="*/ 160 h 424"/>
                <a:gd name="T28" fmla="*/ 31 w 45"/>
                <a:gd name="T29" fmla="*/ 176 h 424"/>
                <a:gd name="T30" fmla="*/ 33 w 45"/>
                <a:gd name="T31" fmla="*/ 192 h 424"/>
                <a:gd name="T32" fmla="*/ 37 w 45"/>
                <a:gd name="T33" fmla="*/ 209 h 424"/>
                <a:gd name="T34" fmla="*/ 37 w 45"/>
                <a:gd name="T35" fmla="*/ 225 h 424"/>
                <a:gd name="T36" fmla="*/ 38 w 45"/>
                <a:gd name="T37" fmla="*/ 241 h 424"/>
                <a:gd name="T38" fmla="*/ 40 w 45"/>
                <a:gd name="T39" fmla="*/ 256 h 424"/>
                <a:gd name="T40" fmla="*/ 42 w 45"/>
                <a:gd name="T41" fmla="*/ 272 h 424"/>
                <a:gd name="T42" fmla="*/ 42 w 45"/>
                <a:gd name="T43" fmla="*/ 286 h 424"/>
                <a:gd name="T44" fmla="*/ 44 w 45"/>
                <a:gd name="T45" fmla="*/ 302 h 424"/>
                <a:gd name="T46" fmla="*/ 44 w 45"/>
                <a:gd name="T47" fmla="*/ 316 h 424"/>
                <a:gd name="T48" fmla="*/ 45 w 45"/>
                <a:gd name="T49" fmla="*/ 331 h 424"/>
                <a:gd name="T50" fmla="*/ 44 w 45"/>
                <a:gd name="T51" fmla="*/ 343 h 424"/>
                <a:gd name="T52" fmla="*/ 44 w 45"/>
                <a:gd name="T53" fmla="*/ 357 h 424"/>
                <a:gd name="T54" fmla="*/ 42 w 45"/>
                <a:gd name="T55" fmla="*/ 370 h 424"/>
                <a:gd name="T56" fmla="*/ 42 w 45"/>
                <a:gd name="T57" fmla="*/ 383 h 424"/>
                <a:gd name="T58" fmla="*/ 38 w 45"/>
                <a:gd name="T59" fmla="*/ 394 h 424"/>
                <a:gd name="T60" fmla="*/ 37 w 45"/>
                <a:gd name="T61" fmla="*/ 404 h 424"/>
                <a:gd name="T62" fmla="*/ 35 w 45"/>
                <a:gd name="T63" fmla="*/ 413 h 424"/>
                <a:gd name="T64" fmla="*/ 33 w 45"/>
                <a:gd name="T65"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24">
                  <a:moveTo>
                    <a:pt x="0" y="0"/>
                  </a:moveTo>
                  <a:lnTo>
                    <a:pt x="0" y="5"/>
                  </a:lnTo>
                  <a:lnTo>
                    <a:pt x="2" y="14"/>
                  </a:lnTo>
                  <a:lnTo>
                    <a:pt x="3" y="24"/>
                  </a:lnTo>
                  <a:lnTo>
                    <a:pt x="5" y="35"/>
                  </a:lnTo>
                  <a:lnTo>
                    <a:pt x="7" y="45"/>
                  </a:lnTo>
                  <a:lnTo>
                    <a:pt x="10" y="58"/>
                  </a:lnTo>
                  <a:lnTo>
                    <a:pt x="12" y="70"/>
                  </a:lnTo>
                  <a:lnTo>
                    <a:pt x="16" y="85"/>
                  </a:lnTo>
                  <a:lnTo>
                    <a:pt x="17" y="98"/>
                  </a:lnTo>
                  <a:lnTo>
                    <a:pt x="21" y="113"/>
                  </a:lnTo>
                  <a:lnTo>
                    <a:pt x="23" y="129"/>
                  </a:lnTo>
                  <a:lnTo>
                    <a:pt x="26" y="145"/>
                  </a:lnTo>
                  <a:lnTo>
                    <a:pt x="28" y="160"/>
                  </a:lnTo>
                  <a:lnTo>
                    <a:pt x="31" y="176"/>
                  </a:lnTo>
                  <a:lnTo>
                    <a:pt x="33" y="192"/>
                  </a:lnTo>
                  <a:lnTo>
                    <a:pt x="37" y="209"/>
                  </a:lnTo>
                  <a:lnTo>
                    <a:pt x="37" y="225"/>
                  </a:lnTo>
                  <a:lnTo>
                    <a:pt x="38" y="241"/>
                  </a:lnTo>
                  <a:lnTo>
                    <a:pt x="40" y="256"/>
                  </a:lnTo>
                  <a:lnTo>
                    <a:pt x="42" y="272"/>
                  </a:lnTo>
                  <a:lnTo>
                    <a:pt x="42" y="286"/>
                  </a:lnTo>
                  <a:lnTo>
                    <a:pt x="44" y="302"/>
                  </a:lnTo>
                  <a:lnTo>
                    <a:pt x="44" y="316"/>
                  </a:lnTo>
                  <a:lnTo>
                    <a:pt x="45" y="331"/>
                  </a:lnTo>
                  <a:lnTo>
                    <a:pt x="44" y="343"/>
                  </a:lnTo>
                  <a:lnTo>
                    <a:pt x="44" y="357"/>
                  </a:lnTo>
                  <a:lnTo>
                    <a:pt x="42" y="370"/>
                  </a:lnTo>
                  <a:lnTo>
                    <a:pt x="42" y="383"/>
                  </a:lnTo>
                  <a:lnTo>
                    <a:pt x="38" y="394"/>
                  </a:lnTo>
                  <a:lnTo>
                    <a:pt x="37" y="404"/>
                  </a:lnTo>
                  <a:lnTo>
                    <a:pt x="35" y="413"/>
                  </a:lnTo>
                  <a:lnTo>
                    <a:pt x="33" y="42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2" name="Freeform 1308"/>
            <p:cNvSpPr>
              <a:spLocks/>
            </p:cNvSpPr>
            <p:nvPr/>
          </p:nvSpPr>
          <p:spPr bwMode="auto">
            <a:xfrm>
              <a:off x="8295" y="2208"/>
              <a:ext cx="33" cy="40"/>
            </a:xfrm>
            <a:custGeom>
              <a:avLst/>
              <a:gdLst>
                <a:gd name="T0" fmla="*/ 66 w 66"/>
                <a:gd name="T1" fmla="*/ 0 h 80"/>
                <a:gd name="T2" fmla="*/ 59 w 66"/>
                <a:gd name="T3" fmla="*/ 10 h 80"/>
                <a:gd name="T4" fmla="*/ 52 w 66"/>
                <a:gd name="T5" fmla="*/ 20 h 80"/>
                <a:gd name="T6" fmla="*/ 43 w 66"/>
                <a:gd name="T7" fmla="*/ 31 h 80"/>
                <a:gd name="T8" fmla="*/ 36 w 66"/>
                <a:gd name="T9" fmla="*/ 41 h 80"/>
                <a:gd name="T10" fmla="*/ 26 w 66"/>
                <a:gd name="T11" fmla="*/ 50 h 80"/>
                <a:gd name="T12" fmla="*/ 17 w 66"/>
                <a:gd name="T13" fmla="*/ 61 h 80"/>
                <a:gd name="T14" fmla="*/ 9 w 66"/>
                <a:gd name="T15" fmla="*/ 69 h 80"/>
                <a:gd name="T16" fmla="*/ 0 w 66"/>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0">
                  <a:moveTo>
                    <a:pt x="66" y="0"/>
                  </a:moveTo>
                  <a:lnTo>
                    <a:pt x="59" y="10"/>
                  </a:lnTo>
                  <a:lnTo>
                    <a:pt x="52" y="20"/>
                  </a:lnTo>
                  <a:lnTo>
                    <a:pt x="43" y="31"/>
                  </a:lnTo>
                  <a:lnTo>
                    <a:pt x="36" y="41"/>
                  </a:lnTo>
                  <a:lnTo>
                    <a:pt x="26" y="50"/>
                  </a:lnTo>
                  <a:lnTo>
                    <a:pt x="17" y="61"/>
                  </a:lnTo>
                  <a:lnTo>
                    <a:pt x="9" y="69"/>
                  </a:lnTo>
                  <a:lnTo>
                    <a:pt x="0" y="8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3" name="Freeform 1309"/>
            <p:cNvSpPr>
              <a:spLocks/>
            </p:cNvSpPr>
            <p:nvPr/>
          </p:nvSpPr>
          <p:spPr bwMode="auto">
            <a:xfrm>
              <a:off x="8253" y="2248"/>
              <a:ext cx="42" cy="119"/>
            </a:xfrm>
            <a:custGeom>
              <a:avLst/>
              <a:gdLst>
                <a:gd name="T0" fmla="*/ 84 w 84"/>
                <a:gd name="T1" fmla="*/ 0 h 237"/>
                <a:gd name="T2" fmla="*/ 72 w 84"/>
                <a:gd name="T3" fmla="*/ 8 h 237"/>
                <a:gd name="T4" fmla="*/ 61 w 84"/>
                <a:gd name="T5" fmla="*/ 19 h 237"/>
                <a:gd name="T6" fmla="*/ 51 w 84"/>
                <a:gd name="T7" fmla="*/ 29 h 237"/>
                <a:gd name="T8" fmla="*/ 42 w 84"/>
                <a:gd name="T9" fmla="*/ 42 h 237"/>
                <a:gd name="T10" fmla="*/ 32 w 84"/>
                <a:gd name="T11" fmla="*/ 52 h 237"/>
                <a:gd name="T12" fmla="*/ 23 w 84"/>
                <a:gd name="T13" fmla="*/ 64 h 237"/>
                <a:gd name="T14" fmla="*/ 16 w 84"/>
                <a:gd name="T15" fmla="*/ 76 h 237"/>
                <a:gd name="T16" fmla="*/ 11 w 84"/>
                <a:gd name="T17" fmla="*/ 92 h 237"/>
                <a:gd name="T18" fmla="*/ 4 w 84"/>
                <a:gd name="T19" fmla="*/ 104 h 237"/>
                <a:gd name="T20" fmla="*/ 0 w 84"/>
                <a:gd name="T21" fmla="*/ 120 h 237"/>
                <a:gd name="T22" fmla="*/ 0 w 84"/>
                <a:gd name="T23" fmla="*/ 136 h 237"/>
                <a:gd name="T24" fmla="*/ 2 w 84"/>
                <a:gd name="T25" fmla="*/ 155 h 237"/>
                <a:gd name="T26" fmla="*/ 2 w 84"/>
                <a:gd name="T27" fmla="*/ 164 h 237"/>
                <a:gd name="T28" fmla="*/ 4 w 84"/>
                <a:gd name="T29" fmla="*/ 172 h 237"/>
                <a:gd name="T30" fmla="*/ 5 w 84"/>
                <a:gd name="T31" fmla="*/ 183 h 237"/>
                <a:gd name="T32" fmla="*/ 9 w 84"/>
                <a:gd name="T33" fmla="*/ 193 h 237"/>
                <a:gd name="T34" fmla="*/ 12 w 84"/>
                <a:gd name="T35" fmla="*/ 202 h 237"/>
                <a:gd name="T36" fmla="*/ 18 w 84"/>
                <a:gd name="T37" fmla="*/ 212 h 237"/>
                <a:gd name="T38" fmla="*/ 23 w 84"/>
                <a:gd name="T39" fmla="*/ 225 h 237"/>
                <a:gd name="T40" fmla="*/ 30 w 84"/>
                <a:gd name="T4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37">
                  <a:moveTo>
                    <a:pt x="84" y="0"/>
                  </a:moveTo>
                  <a:lnTo>
                    <a:pt x="72" y="8"/>
                  </a:lnTo>
                  <a:lnTo>
                    <a:pt x="61" y="19"/>
                  </a:lnTo>
                  <a:lnTo>
                    <a:pt x="51" y="29"/>
                  </a:lnTo>
                  <a:lnTo>
                    <a:pt x="42" y="42"/>
                  </a:lnTo>
                  <a:lnTo>
                    <a:pt x="32" y="52"/>
                  </a:lnTo>
                  <a:lnTo>
                    <a:pt x="23" y="64"/>
                  </a:lnTo>
                  <a:lnTo>
                    <a:pt x="16" y="76"/>
                  </a:lnTo>
                  <a:lnTo>
                    <a:pt x="11" y="92"/>
                  </a:lnTo>
                  <a:lnTo>
                    <a:pt x="4" y="104"/>
                  </a:lnTo>
                  <a:lnTo>
                    <a:pt x="0" y="120"/>
                  </a:lnTo>
                  <a:lnTo>
                    <a:pt x="0" y="136"/>
                  </a:lnTo>
                  <a:lnTo>
                    <a:pt x="2" y="155"/>
                  </a:lnTo>
                  <a:lnTo>
                    <a:pt x="2" y="164"/>
                  </a:lnTo>
                  <a:lnTo>
                    <a:pt x="4" y="172"/>
                  </a:lnTo>
                  <a:lnTo>
                    <a:pt x="5" y="183"/>
                  </a:lnTo>
                  <a:lnTo>
                    <a:pt x="9" y="193"/>
                  </a:lnTo>
                  <a:lnTo>
                    <a:pt x="12" y="202"/>
                  </a:lnTo>
                  <a:lnTo>
                    <a:pt x="18" y="212"/>
                  </a:lnTo>
                  <a:lnTo>
                    <a:pt x="23" y="225"/>
                  </a:lnTo>
                  <a:lnTo>
                    <a:pt x="30" y="237"/>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4" name="Freeform 1310"/>
            <p:cNvSpPr>
              <a:spLocks/>
            </p:cNvSpPr>
            <p:nvPr/>
          </p:nvSpPr>
          <p:spPr bwMode="auto">
            <a:xfrm>
              <a:off x="8268" y="2367"/>
              <a:ext cx="179" cy="145"/>
            </a:xfrm>
            <a:custGeom>
              <a:avLst/>
              <a:gdLst>
                <a:gd name="T0" fmla="*/ 0 w 359"/>
                <a:gd name="T1" fmla="*/ 0 h 291"/>
                <a:gd name="T2" fmla="*/ 5 w 359"/>
                <a:gd name="T3" fmla="*/ 10 h 291"/>
                <a:gd name="T4" fmla="*/ 14 w 359"/>
                <a:gd name="T5" fmla="*/ 24 h 291"/>
                <a:gd name="T6" fmla="*/ 21 w 359"/>
                <a:gd name="T7" fmla="*/ 35 h 291"/>
                <a:gd name="T8" fmla="*/ 31 w 359"/>
                <a:gd name="T9" fmla="*/ 49 h 291"/>
                <a:gd name="T10" fmla="*/ 40 w 359"/>
                <a:gd name="T11" fmla="*/ 61 h 291"/>
                <a:gd name="T12" fmla="*/ 50 w 359"/>
                <a:gd name="T13" fmla="*/ 73 h 291"/>
                <a:gd name="T14" fmla="*/ 61 w 359"/>
                <a:gd name="T15" fmla="*/ 85 h 291"/>
                <a:gd name="T16" fmla="*/ 71 w 359"/>
                <a:gd name="T17" fmla="*/ 99 h 291"/>
                <a:gd name="T18" fmla="*/ 82 w 359"/>
                <a:gd name="T19" fmla="*/ 110 h 291"/>
                <a:gd name="T20" fmla="*/ 92 w 359"/>
                <a:gd name="T21" fmla="*/ 122 h 291"/>
                <a:gd name="T22" fmla="*/ 103 w 359"/>
                <a:gd name="T23" fmla="*/ 132 h 291"/>
                <a:gd name="T24" fmla="*/ 115 w 359"/>
                <a:gd name="T25" fmla="*/ 144 h 291"/>
                <a:gd name="T26" fmla="*/ 125 w 359"/>
                <a:gd name="T27" fmla="*/ 155 h 291"/>
                <a:gd name="T28" fmla="*/ 138 w 359"/>
                <a:gd name="T29" fmla="*/ 165 h 291"/>
                <a:gd name="T30" fmla="*/ 150 w 359"/>
                <a:gd name="T31" fmla="*/ 176 h 291"/>
                <a:gd name="T32" fmla="*/ 164 w 359"/>
                <a:gd name="T33" fmla="*/ 188 h 291"/>
                <a:gd name="T34" fmla="*/ 174 w 359"/>
                <a:gd name="T35" fmla="*/ 197 h 291"/>
                <a:gd name="T36" fmla="*/ 188 w 359"/>
                <a:gd name="T37" fmla="*/ 205 h 291"/>
                <a:gd name="T38" fmla="*/ 199 w 359"/>
                <a:gd name="T39" fmla="*/ 214 h 291"/>
                <a:gd name="T40" fmla="*/ 212 w 359"/>
                <a:gd name="T41" fmla="*/ 223 h 291"/>
                <a:gd name="T42" fmla="*/ 225 w 359"/>
                <a:gd name="T43" fmla="*/ 230 h 291"/>
                <a:gd name="T44" fmla="*/ 237 w 359"/>
                <a:gd name="T45" fmla="*/ 238 h 291"/>
                <a:gd name="T46" fmla="*/ 249 w 359"/>
                <a:gd name="T47" fmla="*/ 245 h 291"/>
                <a:gd name="T48" fmla="*/ 263 w 359"/>
                <a:gd name="T49" fmla="*/ 254 h 291"/>
                <a:gd name="T50" fmla="*/ 275 w 359"/>
                <a:gd name="T51" fmla="*/ 259 h 291"/>
                <a:gd name="T52" fmla="*/ 287 w 359"/>
                <a:gd name="T53" fmla="*/ 266 h 291"/>
                <a:gd name="T54" fmla="*/ 300 w 359"/>
                <a:gd name="T55" fmla="*/ 272 h 291"/>
                <a:gd name="T56" fmla="*/ 312 w 359"/>
                <a:gd name="T57" fmla="*/ 277 h 291"/>
                <a:gd name="T58" fmla="*/ 322 w 359"/>
                <a:gd name="T59" fmla="*/ 280 h 291"/>
                <a:gd name="T60" fmla="*/ 335 w 359"/>
                <a:gd name="T61" fmla="*/ 284 h 291"/>
                <a:gd name="T62" fmla="*/ 347 w 359"/>
                <a:gd name="T63" fmla="*/ 287 h 291"/>
                <a:gd name="T64" fmla="*/ 359 w 359"/>
                <a:gd name="T65"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291">
                  <a:moveTo>
                    <a:pt x="0" y="0"/>
                  </a:moveTo>
                  <a:lnTo>
                    <a:pt x="5" y="10"/>
                  </a:lnTo>
                  <a:lnTo>
                    <a:pt x="14" y="24"/>
                  </a:lnTo>
                  <a:lnTo>
                    <a:pt x="21" y="35"/>
                  </a:lnTo>
                  <a:lnTo>
                    <a:pt x="31" y="49"/>
                  </a:lnTo>
                  <a:lnTo>
                    <a:pt x="40" y="61"/>
                  </a:lnTo>
                  <a:lnTo>
                    <a:pt x="50" y="73"/>
                  </a:lnTo>
                  <a:lnTo>
                    <a:pt x="61" y="85"/>
                  </a:lnTo>
                  <a:lnTo>
                    <a:pt x="71" y="99"/>
                  </a:lnTo>
                  <a:lnTo>
                    <a:pt x="82" y="110"/>
                  </a:lnTo>
                  <a:lnTo>
                    <a:pt x="92" y="122"/>
                  </a:lnTo>
                  <a:lnTo>
                    <a:pt x="103" y="132"/>
                  </a:lnTo>
                  <a:lnTo>
                    <a:pt x="115" y="144"/>
                  </a:lnTo>
                  <a:lnTo>
                    <a:pt x="125" y="155"/>
                  </a:lnTo>
                  <a:lnTo>
                    <a:pt x="138" y="165"/>
                  </a:lnTo>
                  <a:lnTo>
                    <a:pt x="150" y="176"/>
                  </a:lnTo>
                  <a:lnTo>
                    <a:pt x="164" y="188"/>
                  </a:lnTo>
                  <a:lnTo>
                    <a:pt x="174" y="197"/>
                  </a:lnTo>
                  <a:lnTo>
                    <a:pt x="188" y="205"/>
                  </a:lnTo>
                  <a:lnTo>
                    <a:pt x="199" y="214"/>
                  </a:lnTo>
                  <a:lnTo>
                    <a:pt x="212" y="223"/>
                  </a:lnTo>
                  <a:lnTo>
                    <a:pt x="225" y="230"/>
                  </a:lnTo>
                  <a:lnTo>
                    <a:pt x="237" y="238"/>
                  </a:lnTo>
                  <a:lnTo>
                    <a:pt x="249" y="245"/>
                  </a:lnTo>
                  <a:lnTo>
                    <a:pt x="263" y="254"/>
                  </a:lnTo>
                  <a:lnTo>
                    <a:pt x="275" y="259"/>
                  </a:lnTo>
                  <a:lnTo>
                    <a:pt x="287" y="266"/>
                  </a:lnTo>
                  <a:lnTo>
                    <a:pt x="300" y="272"/>
                  </a:lnTo>
                  <a:lnTo>
                    <a:pt x="312" y="277"/>
                  </a:lnTo>
                  <a:lnTo>
                    <a:pt x="322" y="280"/>
                  </a:lnTo>
                  <a:lnTo>
                    <a:pt x="335" y="284"/>
                  </a:lnTo>
                  <a:lnTo>
                    <a:pt x="347" y="287"/>
                  </a:lnTo>
                  <a:lnTo>
                    <a:pt x="359" y="291"/>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5" name="Freeform 1311"/>
            <p:cNvSpPr>
              <a:spLocks/>
            </p:cNvSpPr>
            <p:nvPr/>
          </p:nvSpPr>
          <p:spPr bwMode="auto">
            <a:xfrm>
              <a:off x="8447" y="2512"/>
              <a:ext cx="14" cy="2"/>
            </a:xfrm>
            <a:custGeom>
              <a:avLst/>
              <a:gdLst>
                <a:gd name="T0" fmla="*/ 0 w 26"/>
                <a:gd name="T1" fmla="*/ 0 h 3"/>
                <a:gd name="T2" fmla="*/ 12 w 26"/>
                <a:gd name="T3" fmla="*/ 1 h 3"/>
                <a:gd name="T4" fmla="*/ 26 w 26"/>
                <a:gd name="T5" fmla="*/ 3 h 3"/>
              </a:gdLst>
              <a:ahLst/>
              <a:cxnLst>
                <a:cxn ang="0">
                  <a:pos x="T0" y="T1"/>
                </a:cxn>
                <a:cxn ang="0">
                  <a:pos x="T2" y="T3"/>
                </a:cxn>
                <a:cxn ang="0">
                  <a:pos x="T4" y="T5"/>
                </a:cxn>
              </a:cxnLst>
              <a:rect l="0" t="0" r="r" b="b"/>
              <a:pathLst>
                <a:path w="26" h="3">
                  <a:moveTo>
                    <a:pt x="0" y="0"/>
                  </a:moveTo>
                  <a:lnTo>
                    <a:pt x="12" y="1"/>
                  </a:lnTo>
                  <a:lnTo>
                    <a:pt x="26" y="3"/>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6" name="Freeform 1312"/>
            <p:cNvSpPr>
              <a:spLocks/>
            </p:cNvSpPr>
            <p:nvPr/>
          </p:nvSpPr>
          <p:spPr bwMode="auto">
            <a:xfrm>
              <a:off x="8461" y="2514"/>
              <a:ext cx="1" cy="3"/>
            </a:xfrm>
            <a:custGeom>
              <a:avLst/>
              <a:gdLst>
                <a:gd name="T0" fmla="*/ 0 w 4"/>
                <a:gd name="T1" fmla="*/ 0 h 5"/>
                <a:gd name="T2" fmla="*/ 0 w 4"/>
                <a:gd name="T3" fmla="*/ 2 h 5"/>
                <a:gd name="T4" fmla="*/ 4 w 4"/>
                <a:gd name="T5" fmla="*/ 5 h 5"/>
              </a:gdLst>
              <a:ahLst/>
              <a:cxnLst>
                <a:cxn ang="0">
                  <a:pos x="T0" y="T1"/>
                </a:cxn>
                <a:cxn ang="0">
                  <a:pos x="T2" y="T3"/>
                </a:cxn>
                <a:cxn ang="0">
                  <a:pos x="T4" y="T5"/>
                </a:cxn>
              </a:cxnLst>
              <a:rect l="0" t="0" r="r" b="b"/>
              <a:pathLst>
                <a:path w="4" h="5">
                  <a:moveTo>
                    <a:pt x="0" y="0"/>
                  </a:moveTo>
                  <a:lnTo>
                    <a:pt x="0" y="2"/>
                  </a:lnTo>
                  <a:lnTo>
                    <a:pt x="4" y="5"/>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7" name="Freeform 1313"/>
            <p:cNvSpPr>
              <a:spLocks/>
            </p:cNvSpPr>
            <p:nvPr/>
          </p:nvSpPr>
          <p:spPr bwMode="auto">
            <a:xfrm>
              <a:off x="8462" y="2517"/>
              <a:ext cx="60" cy="41"/>
            </a:xfrm>
            <a:custGeom>
              <a:avLst/>
              <a:gdLst>
                <a:gd name="T0" fmla="*/ 0 w 120"/>
                <a:gd name="T1" fmla="*/ 0 h 82"/>
                <a:gd name="T2" fmla="*/ 1 w 120"/>
                <a:gd name="T3" fmla="*/ 2 h 82"/>
                <a:gd name="T4" fmla="*/ 8 w 120"/>
                <a:gd name="T5" fmla="*/ 11 h 82"/>
                <a:gd name="T6" fmla="*/ 17 w 120"/>
                <a:gd name="T7" fmla="*/ 20 h 82"/>
                <a:gd name="T8" fmla="*/ 33 w 120"/>
                <a:gd name="T9" fmla="*/ 34 h 82"/>
                <a:gd name="T10" fmla="*/ 40 w 120"/>
                <a:gd name="T11" fmla="*/ 39 h 82"/>
                <a:gd name="T12" fmla="*/ 50 w 120"/>
                <a:gd name="T13" fmla="*/ 44 h 82"/>
                <a:gd name="T14" fmla="*/ 61 w 120"/>
                <a:gd name="T15" fmla="*/ 51 h 82"/>
                <a:gd name="T16" fmla="*/ 71 w 120"/>
                <a:gd name="T17" fmla="*/ 58 h 82"/>
                <a:gd name="T18" fmla="*/ 81 w 120"/>
                <a:gd name="T19" fmla="*/ 63 h 82"/>
                <a:gd name="T20" fmla="*/ 94 w 120"/>
                <a:gd name="T21" fmla="*/ 70 h 82"/>
                <a:gd name="T22" fmla="*/ 106 w 120"/>
                <a:gd name="T23" fmla="*/ 75 h 82"/>
                <a:gd name="T24" fmla="*/ 120 w 120"/>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82">
                  <a:moveTo>
                    <a:pt x="0" y="0"/>
                  </a:moveTo>
                  <a:lnTo>
                    <a:pt x="1" y="2"/>
                  </a:lnTo>
                  <a:lnTo>
                    <a:pt x="8" y="11"/>
                  </a:lnTo>
                  <a:lnTo>
                    <a:pt x="17" y="20"/>
                  </a:lnTo>
                  <a:lnTo>
                    <a:pt x="33" y="34"/>
                  </a:lnTo>
                  <a:lnTo>
                    <a:pt x="40" y="39"/>
                  </a:lnTo>
                  <a:lnTo>
                    <a:pt x="50" y="44"/>
                  </a:lnTo>
                  <a:lnTo>
                    <a:pt x="61" y="51"/>
                  </a:lnTo>
                  <a:lnTo>
                    <a:pt x="71" y="58"/>
                  </a:lnTo>
                  <a:lnTo>
                    <a:pt x="81" y="63"/>
                  </a:lnTo>
                  <a:lnTo>
                    <a:pt x="94" y="70"/>
                  </a:lnTo>
                  <a:lnTo>
                    <a:pt x="106" y="75"/>
                  </a:lnTo>
                  <a:lnTo>
                    <a:pt x="120" y="8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8" name="Freeform 1314"/>
            <p:cNvSpPr>
              <a:spLocks/>
            </p:cNvSpPr>
            <p:nvPr/>
          </p:nvSpPr>
          <p:spPr bwMode="auto">
            <a:xfrm>
              <a:off x="8405" y="2558"/>
              <a:ext cx="117" cy="131"/>
            </a:xfrm>
            <a:custGeom>
              <a:avLst/>
              <a:gdLst>
                <a:gd name="T0" fmla="*/ 236 w 236"/>
                <a:gd name="T1" fmla="*/ 0 h 264"/>
                <a:gd name="T2" fmla="*/ 225 w 236"/>
                <a:gd name="T3" fmla="*/ 7 h 264"/>
                <a:gd name="T4" fmla="*/ 217 w 236"/>
                <a:gd name="T5" fmla="*/ 18 h 264"/>
                <a:gd name="T6" fmla="*/ 204 w 236"/>
                <a:gd name="T7" fmla="*/ 28 h 264"/>
                <a:gd name="T8" fmla="*/ 194 w 236"/>
                <a:gd name="T9" fmla="*/ 42 h 264"/>
                <a:gd name="T10" fmla="*/ 180 w 236"/>
                <a:gd name="T11" fmla="*/ 54 h 264"/>
                <a:gd name="T12" fmla="*/ 168 w 236"/>
                <a:gd name="T13" fmla="*/ 70 h 264"/>
                <a:gd name="T14" fmla="*/ 159 w 236"/>
                <a:gd name="T15" fmla="*/ 77 h 264"/>
                <a:gd name="T16" fmla="*/ 152 w 236"/>
                <a:gd name="T17" fmla="*/ 86 h 264"/>
                <a:gd name="T18" fmla="*/ 145 w 236"/>
                <a:gd name="T19" fmla="*/ 94 h 264"/>
                <a:gd name="T20" fmla="*/ 138 w 236"/>
                <a:gd name="T21" fmla="*/ 105 h 264"/>
                <a:gd name="T22" fmla="*/ 129 w 236"/>
                <a:gd name="T23" fmla="*/ 112 h 264"/>
                <a:gd name="T24" fmla="*/ 121 w 236"/>
                <a:gd name="T25" fmla="*/ 121 h 264"/>
                <a:gd name="T26" fmla="*/ 112 w 236"/>
                <a:gd name="T27" fmla="*/ 129 h 264"/>
                <a:gd name="T28" fmla="*/ 105 w 236"/>
                <a:gd name="T29" fmla="*/ 140 h 264"/>
                <a:gd name="T30" fmla="*/ 95 w 236"/>
                <a:gd name="T31" fmla="*/ 148 h 264"/>
                <a:gd name="T32" fmla="*/ 88 w 236"/>
                <a:gd name="T33" fmla="*/ 157 h 264"/>
                <a:gd name="T34" fmla="*/ 77 w 236"/>
                <a:gd name="T35" fmla="*/ 168 h 264"/>
                <a:gd name="T36" fmla="*/ 70 w 236"/>
                <a:gd name="T37" fmla="*/ 178 h 264"/>
                <a:gd name="T38" fmla="*/ 60 w 236"/>
                <a:gd name="T39" fmla="*/ 189 h 264"/>
                <a:gd name="T40" fmla="*/ 51 w 236"/>
                <a:gd name="T41" fmla="*/ 199 h 264"/>
                <a:gd name="T42" fmla="*/ 42 w 236"/>
                <a:gd name="T43" fmla="*/ 209 h 264"/>
                <a:gd name="T44" fmla="*/ 35 w 236"/>
                <a:gd name="T45" fmla="*/ 220 h 264"/>
                <a:gd name="T46" fmla="*/ 25 w 236"/>
                <a:gd name="T47" fmla="*/ 230 h 264"/>
                <a:gd name="T48" fmla="*/ 16 w 236"/>
                <a:gd name="T49" fmla="*/ 241 h 264"/>
                <a:gd name="T50" fmla="*/ 7 w 236"/>
                <a:gd name="T51" fmla="*/ 251 h 264"/>
                <a:gd name="T52" fmla="*/ 0 w 236"/>
                <a:gd name="T5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264">
                  <a:moveTo>
                    <a:pt x="236" y="0"/>
                  </a:moveTo>
                  <a:lnTo>
                    <a:pt x="225" y="7"/>
                  </a:lnTo>
                  <a:lnTo>
                    <a:pt x="217" y="18"/>
                  </a:lnTo>
                  <a:lnTo>
                    <a:pt x="204" y="28"/>
                  </a:lnTo>
                  <a:lnTo>
                    <a:pt x="194" y="42"/>
                  </a:lnTo>
                  <a:lnTo>
                    <a:pt x="180" y="54"/>
                  </a:lnTo>
                  <a:lnTo>
                    <a:pt x="168" y="70"/>
                  </a:lnTo>
                  <a:lnTo>
                    <a:pt x="159" y="77"/>
                  </a:lnTo>
                  <a:lnTo>
                    <a:pt x="152" y="86"/>
                  </a:lnTo>
                  <a:lnTo>
                    <a:pt x="145" y="94"/>
                  </a:lnTo>
                  <a:lnTo>
                    <a:pt x="138" y="105"/>
                  </a:lnTo>
                  <a:lnTo>
                    <a:pt x="129" y="112"/>
                  </a:lnTo>
                  <a:lnTo>
                    <a:pt x="121" y="121"/>
                  </a:lnTo>
                  <a:lnTo>
                    <a:pt x="112" y="129"/>
                  </a:lnTo>
                  <a:lnTo>
                    <a:pt x="105" y="140"/>
                  </a:lnTo>
                  <a:lnTo>
                    <a:pt x="95" y="148"/>
                  </a:lnTo>
                  <a:lnTo>
                    <a:pt x="88" y="157"/>
                  </a:lnTo>
                  <a:lnTo>
                    <a:pt x="77" y="168"/>
                  </a:lnTo>
                  <a:lnTo>
                    <a:pt x="70" y="178"/>
                  </a:lnTo>
                  <a:lnTo>
                    <a:pt x="60" y="189"/>
                  </a:lnTo>
                  <a:lnTo>
                    <a:pt x="51" y="199"/>
                  </a:lnTo>
                  <a:lnTo>
                    <a:pt x="42" y="209"/>
                  </a:lnTo>
                  <a:lnTo>
                    <a:pt x="35" y="220"/>
                  </a:lnTo>
                  <a:lnTo>
                    <a:pt x="25" y="230"/>
                  </a:lnTo>
                  <a:lnTo>
                    <a:pt x="16" y="241"/>
                  </a:lnTo>
                  <a:lnTo>
                    <a:pt x="7" y="251"/>
                  </a:lnTo>
                  <a:lnTo>
                    <a:pt x="0" y="26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99" name="Line 1315"/>
            <p:cNvSpPr>
              <a:spLocks noChangeShapeType="1"/>
            </p:cNvSpPr>
            <p:nvPr/>
          </p:nvSpPr>
          <p:spPr bwMode="auto">
            <a:xfrm flipH="1" flipV="1">
              <a:off x="8400" y="2616"/>
              <a:ext cx="5" cy="73"/>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0" name="Freeform 1316"/>
            <p:cNvSpPr>
              <a:spLocks/>
            </p:cNvSpPr>
            <p:nvPr/>
          </p:nvSpPr>
          <p:spPr bwMode="auto">
            <a:xfrm>
              <a:off x="8399" y="2612"/>
              <a:ext cx="1" cy="4"/>
            </a:xfrm>
            <a:custGeom>
              <a:avLst/>
              <a:gdLst>
                <a:gd name="T0" fmla="*/ 4 w 4"/>
                <a:gd name="T1" fmla="*/ 9 h 9"/>
                <a:gd name="T2" fmla="*/ 2 w 4"/>
                <a:gd name="T3" fmla="*/ 4 h 9"/>
                <a:gd name="T4" fmla="*/ 0 w 4"/>
                <a:gd name="T5" fmla="*/ 0 h 9"/>
              </a:gdLst>
              <a:ahLst/>
              <a:cxnLst>
                <a:cxn ang="0">
                  <a:pos x="T0" y="T1"/>
                </a:cxn>
                <a:cxn ang="0">
                  <a:pos x="T2" y="T3"/>
                </a:cxn>
                <a:cxn ang="0">
                  <a:pos x="T4" y="T5"/>
                </a:cxn>
              </a:cxnLst>
              <a:rect l="0" t="0" r="r" b="b"/>
              <a:pathLst>
                <a:path w="4" h="9">
                  <a:moveTo>
                    <a:pt x="4" y="9"/>
                  </a:moveTo>
                  <a:lnTo>
                    <a:pt x="2" y="4"/>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1" name="Freeform 1317"/>
            <p:cNvSpPr>
              <a:spLocks/>
            </p:cNvSpPr>
            <p:nvPr/>
          </p:nvSpPr>
          <p:spPr bwMode="auto">
            <a:xfrm>
              <a:off x="8393" y="2610"/>
              <a:ext cx="6" cy="2"/>
            </a:xfrm>
            <a:custGeom>
              <a:avLst/>
              <a:gdLst>
                <a:gd name="T0" fmla="*/ 10 w 10"/>
                <a:gd name="T1" fmla="*/ 3 h 3"/>
                <a:gd name="T2" fmla="*/ 5 w 10"/>
                <a:gd name="T3" fmla="*/ 0 h 3"/>
                <a:gd name="T4" fmla="*/ 0 w 10"/>
                <a:gd name="T5" fmla="*/ 0 h 3"/>
              </a:gdLst>
              <a:ahLst/>
              <a:cxnLst>
                <a:cxn ang="0">
                  <a:pos x="T0" y="T1"/>
                </a:cxn>
                <a:cxn ang="0">
                  <a:pos x="T2" y="T3"/>
                </a:cxn>
                <a:cxn ang="0">
                  <a:pos x="T4" y="T5"/>
                </a:cxn>
              </a:cxnLst>
              <a:rect l="0" t="0" r="r" b="b"/>
              <a:pathLst>
                <a:path w="10" h="3">
                  <a:moveTo>
                    <a:pt x="10" y="3"/>
                  </a:moveTo>
                  <a:lnTo>
                    <a:pt x="5" y="0"/>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2" name="Line 1318"/>
            <p:cNvSpPr>
              <a:spLocks noChangeShapeType="1"/>
            </p:cNvSpPr>
            <p:nvPr/>
          </p:nvSpPr>
          <p:spPr bwMode="auto">
            <a:xfrm flipH="1">
              <a:off x="8264" y="2610"/>
              <a:ext cx="129" cy="10"/>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3" name="Freeform 1319"/>
            <p:cNvSpPr>
              <a:spLocks/>
            </p:cNvSpPr>
            <p:nvPr/>
          </p:nvSpPr>
          <p:spPr bwMode="auto">
            <a:xfrm>
              <a:off x="8258" y="2620"/>
              <a:ext cx="6" cy="6"/>
            </a:xfrm>
            <a:custGeom>
              <a:avLst/>
              <a:gdLst>
                <a:gd name="T0" fmla="*/ 12 w 12"/>
                <a:gd name="T1" fmla="*/ 0 h 12"/>
                <a:gd name="T2" fmla="*/ 3 w 12"/>
                <a:gd name="T3" fmla="*/ 4 h 12"/>
                <a:gd name="T4" fmla="*/ 0 w 12"/>
                <a:gd name="T5" fmla="*/ 12 h 12"/>
              </a:gdLst>
              <a:ahLst/>
              <a:cxnLst>
                <a:cxn ang="0">
                  <a:pos x="T0" y="T1"/>
                </a:cxn>
                <a:cxn ang="0">
                  <a:pos x="T2" y="T3"/>
                </a:cxn>
                <a:cxn ang="0">
                  <a:pos x="T4" y="T5"/>
                </a:cxn>
              </a:cxnLst>
              <a:rect l="0" t="0" r="r" b="b"/>
              <a:pathLst>
                <a:path w="12" h="12">
                  <a:moveTo>
                    <a:pt x="12" y="0"/>
                  </a:moveTo>
                  <a:lnTo>
                    <a:pt x="3" y="4"/>
                  </a:lnTo>
                  <a:lnTo>
                    <a:pt x="0" y="1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4" name="Line 1320"/>
            <p:cNvSpPr>
              <a:spLocks noChangeShapeType="1"/>
            </p:cNvSpPr>
            <p:nvPr/>
          </p:nvSpPr>
          <p:spPr bwMode="auto">
            <a:xfrm>
              <a:off x="8258" y="2626"/>
              <a:ext cx="4" cy="373"/>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5" name="Freeform 1321"/>
            <p:cNvSpPr>
              <a:spLocks/>
            </p:cNvSpPr>
            <p:nvPr/>
          </p:nvSpPr>
          <p:spPr bwMode="auto">
            <a:xfrm>
              <a:off x="8262" y="2999"/>
              <a:ext cx="1" cy="1"/>
            </a:xfrm>
            <a:custGeom>
              <a:avLst/>
              <a:gdLst>
                <a:gd name="T0" fmla="*/ 0 h 4"/>
                <a:gd name="T1" fmla="*/ 2 h 4"/>
                <a:gd name="T2" fmla="*/ 4 h 4"/>
              </a:gdLst>
              <a:ahLst/>
              <a:cxnLst>
                <a:cxn ang="0">
                  <a:pos x="0" y="T0"/>
                </a:cxn>
                <a:cxn ang="0">
                  <a:pos x="0" y="T1"/>
                </a:cxn>
                <a:cxn ang="0">
                  <a:pos x="0" y="T2"/>
                </a:cxn>
              </a:cxnLst>
              <a:rect l="0" t="0" r="r" b="b"/>
              <a:pathLst>
                <a:path h="4">
                  <a:moveTo>
                    <a:pt x="0" y="0"/>
                  </a:moveTo>
                  <a:lnTo>
                    <a:pt x="0" y="2"/>
                  </a:lnTo>
                  <a:lnTo>
                    <a:pt x="0" y="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6" name="Freeform 1322"/>
            <p:cNvSpPr>
              <a:spLocks/>
            </p:cNvSpPr>
            <p:nvPr/>
          </p:nvSpPr>
          <p:spPr bwMode="auto">
            <a:xfrm>
              <a:off x="8245" y="3000"/>
              <a:ext cx="17" cy="120"/>
            </a:xfrm>
            <a:custGeom>
              <a:avLst/>
              <a:gdLst>
                <a:gd name="T0" fmla="*/ 33 w 33"/>
                <a:gd name="T1" fmla="*/ 0 h 238"/>
                <a:gd name="T2" fmla="*/ 27 w 33"/>
                <a:gd name="T3" fmla="*/ 17 h 238"/>
                <a:gd name="T4" fmla="*/ 26 w 33"/>
                <a:gd name="T5" fmla="*/ 36 h 238"/>
                <a:gd name="T6" fmla="*/ 24 w 33"/>
                <a:gd name="T7" fmla="*/ 45 h 238"/>
                <a:gd name="T8" fmla="*/ 22 w 33"/>
                <a:gd name="T9" fmla="*/ 55 h 238"/>
                <a:gd name="T10" fmla="*/ 20 w 33"/>
                <a:gd name="T11" fmla="*/ 64 h 238"/>
                <a:gd name="T12" fmla="*/ 20 w 33"/>
                <a:gd name="T13" fmla="*/ 75 h 238"/>
                <a:gd name="T14" fmla="*/ 17 w 33"/>
                <a:gd name="T15" fmla="*/ 92 h 238"/>
                <a:gd name="T16" fmla="*/ 15 w 33"/>
                <a:gd name="T17" fmla="*/ 109 h 238"/>
                <a:gd name="T18" fmla="*/ 12 w 33"/>
                <a:gd name="T19" fmla="*/ 127 h 238"/>
                <a:gd name="T20" fmla="*/ 12 w 33"/>
                <a:gd name="T21" fmla="*/ 144 h 238"/>
                <a:gd name="T22" fmla="*/ 8 w 33"/>
                <a:gd name="T23" fmla="*/ 158 h 238"/>
                <a:gd name="T24" fmla="*/ 7 w 33"/>
                <a:gd name="T25" fmla="*/ 174 h 238"/>
                <a:gd name="T26" fmla="*/ 5 w 33"/>
                <a:gd name="T27" fmla="*/ 186 h 238"/>
                <a:gd name="T28" fmla="*/ 3 w 33"/>
                <a:gd name="T29" fmla="*/ 200 h 238"/>
                <a:gd name="T30" fmla="*/ 1 w 33"/>
                <a:gd name="T31" fmla="*/ 211 h 238"/>
                <a:gd name="T32" fmla="*/ 0 w 33"/>
                <a:gd name="T33" fmla="*/ 221 h 238"/>
                <a:gd name="T34" fmla="*/ 0 w 33"/>
                <a:gd name="T35" fmla="*/ 230 h 238"/>
                <a:gd name="T36" fmla="*/ 0 w 33"/>
                <a:gd name="T3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238">
                  <a:moveTo>
                    <a:pt x="33" y="0"/>
                  </a:moveTo>
                  <a:lnTo>
                    <a:pt x="27" y="17"/>
                  </a:lnTo>
                  <a:lnTo>
                    <a:pt x="26" y="36"/>
                  </a:lnTo>
                  <a:lnTo>
                    <a:pt x="24" y="45"/>
                  </a:lnTo>
                  <a:lnTo>
                    <a:pt x="22" y="55"/>
                  </a:lnTo>
                  <a:lnTo>
                    <a:pt x="20" y="64"/>
                  </a:lnTo>
                  <a:lnTo>
                    <a:pt x="20" y="75"/>
                  </a:lnTo>
                  <a:lnTo>
                    <a:pt x="17" y="92"/>
                  </a:lnTo>
                  <a:lnTo>
                    <a:pt x="15" y="109"/>
                  </a:lnTo>
                  <a:lnTo>
                    <a:pt x="12" y="127"/>
                  </a:lnTo>
                  <a:lnTo>
                    <a:pt x="12" y="144"/>
                  </a:lnTo>
                  <a:lnTo>
                    <a:pt x="8" y="158"/>
                  </a:lnTo>
                  <a:lnTo>
                    <a:pt x="7" y="174"/>
                  </a:lnTo>
                  <a:lnTo>
                    <a:pt x="5" y="186"/>
                  </a:lnTo>
                  <a:lnTo>
                    <a:pt x="3" y="200"/>
                  </a:lnTo>
                  <a:lnTo>
                    <a:pt x="1" y="211"/>
                  </a:lnTo>
                  <a:lnTo>
                    <a:pt x="0" y="221"/>
                  </a:lnTo>
                  <a:lnTo>
                    <a:pt x="0" y="230"/>
                  </a:lnTo>
                  <a:lnTo>
                    <a:pt x="0" y="238"/>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7" name="Line 1323"/>
            <p:cNvSpPr>
              <a:spLocks noChangeShapeType="1"/>
            </p:cNvSpPr>
            <p:nvPr/>
          </p:nvSpPr>
          <p:spPr bwMode="auto">
            <a:xfrm flipH="1">
              <a:off x="7637" y="3120"/>
              <a:ext cx="608" cy="1"/>
            </a:xfrm>
            <a:prstGeom prst="line">
              <a:avLst/>
            </a:prstGeom>
            <a:noFill/>
            <a:ln w="12065">
              <a:solidFill>
                <a:srgbClr val="54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8" name="Freeform 1324"/>
            <p:cNvSpPr>
              <a:spLocks/>
            </p:cNvSpPr>
            <p:nvPr/>
          </p:nvSpPr>
          <p:spPr bwMode="auto">
            <a:xfrm>
              <a:off x="7496" y="3120"/>
              <a:ext cx="141" cy="996"/>
            </a:xfrm>
            <a:custGeom>
              <a:avLst/>
              <a:gdLst>
                <a:gd name="T0" fmla="*/ 282 w 282"/>
                <a:gd name="T1" fmla="*/ 0 h 1992"/>
                <a:gd name="T2" fmla="*/ 280 w 282"/>
                <a:gd name="T3" fmla="*/ 2 h 1992"/>
                <a:gd name="T4" fmla="*/ 277 w 282"/>
                <a:gd name="T5" fmla="*/ 11 h 1992"/>
                <a:gd name="T6" fmla="*/ 273 w 282"/>
                <a:gd name="T7" fmla="*/ 16 h 1992"/>
                <a:gd name="T8" fmla="*/ 270 w 282"/>
                <a:gd name="T9" fmla="*/ 23 h 1992"/>
                <a:gd name="T10" fmla="*/ 266 w 282"/>
                <a:gd name="T11" fmla="*/ 32 h 1992"/>
                <a:gd name="T12" fmla="*/ 264 w 282"/>
                <a:gd name="T13" fmla="*/ 44 h 1992"/>
                <a:gd name="T14" fmla="*/ 259 w 282"/>
                <a:gd name="T15" fmla="*/ 54 h 1992"/>
                <a:gd name="T16" fmla="*/ 254 w 282"/>
                <a:gd name="T17" fmla="*/ 67 h 1992"/>
                <a:gd name="T18" fmla="*/ 249 w 282"/>
                <a:gd name="T19" fmla="*/ 81 h 1992"/>
                <a:gd name="T20" fmla="*/ 244 w 282"/>
                <a:gd name="T21" fmla="*/ 96 h 1992"/>
                <a:gd name="T22" fmla="*/ 237 w 282"/>
                <a:gd name="T23" fmla="*/ 112 h 1992"/>
                <a:gd name="T24" fmla="*/ 231 w 282"/>
                <a:gd name="T25" fmla="*/ 129 h 1992"/>
                <a:gd name="T26" fmla="*/ 226 w 282"/>
                <a:gd name="T27" fmla="*/ 149 h 1992"/>
                <a:gd name="T28" fmla="*/ 221 w 282"/>
                <a:gd name="T29" fmla="*/ 169 h 1992"/>
                <a:gd name="T30" fmla="*/ 212 w 282"/>
                <a:gd name="T31" fmla="*/ 189 h 1992"/>
                <a:gd name="T32" fmla="*/ 205 w 282"/>
                <a:gd name="T33" fmla="*/ 211 h 1992"/>
                <a:gd name="T34" fmla="*/ 198 w 282"/>
                <a:gd name="T35" fmla="*/ 232 h 1992"/>
                <a:gd name="T36" fmla="*/ 191 w 282"/>
                <a:gd name="T37" fmla="*/ 258 h 1992"/>
                <a:gd name="T38" fmla="*/ 183 w 282"/>
                <a:gd name="T39" fmla="*/ 281 h 1992"/>
                <a:gd name="T40" fmla="*/ 177 w 282"/>
                <a:gd name="T41" fmla="*/ 307 h 1992"/>
                <a:gd name="T42" fmla="*/ 169 w 282"/>
                <a:gd name="T43" fmla="*/ 333 h 1992"/>
                <a:gd name="T44" fmla="*/ 163 w 282"/>
                <a:gd name="T45" fmla="*/ 363 h 1992"/>
                <a:gd name="T46" fmla="*/ 155 w 282"/>
                <a:gd name="T47" fmla="*/ 389 h 1992"/>
                <a:gd name="T48" fmla="*/ 148 w 282"/>
                <a:gd name="T49" fmla="*/ 419 h 1992"/>
                <a:gd name="T50" fmla="*/ 139 w 282"/>
                <a:gd name="T51" fmla="*/ 450 h 1992"/>
                <a:gd name="T52" fmla="*/ 132 w 282"/>
                <a:gd name="T53" fmla="*/ 481 h 1992"/>
                <a:gd name="T54" fmla="*/ 123 w 282"/>
                <a:gd name="T55" fmla="*/ 513 h 1992"/>
                <a:gd name="T56" fmla="*/ 116 w 282"/>
                <a:gd name="T57" fmla="*/ 548 h 1992"/>
                <a:gd name="T58" fmla="*/ 108 w 282"/>
                <a:gd name="T59" fmla="*/ 581 h 1992"/>
                <a:gd name="T60" fmla="*/ 102 w 282"/>
                <a:gd name="T61" fmla="*/ 617 h 1992"/>
                <a:gd name="T62" fmla="*/ 94 w 282"/>
                <a:gd name="T63" fmla="*/ 650 h 1992"/>
                <a:gd name="T64" fmla="*/ 87 w 282"/>
                <a:gd name="T65" fmla="*/ 687 h 1992"/>
                <a:gd name="T66" fmla="*/ 78 w 282"/>
                <a:gd name="T67" fmla="*/ 724 h 1992"/>
                <a:gd name="T68" fmla="*/ 71 w 282"/>
                <a:gd name="T69" fmla="*/ 762 h 1992"/>
                <a:gd name="T70" fmla="*/ 64 w 282"/>
                <a:gd name="T71" fmla="*/ 799 h 1992"/>
                <a:gd name="T72" fmla="*/ 57 w 282"/>
                <a:gd name="T73" fmla="*/ 837 h 1992"/>
                <a:gd name="T74" fmla="*/ 52 w 282"/>
                <a:gd name="T75" fmla="*/ 875 h 1992"/>
                <a:gd name="T76" fmla="*/ 47 w 282"/>
                <a:gd name="T77" fmla="*/ 917 h 1992"/>
                <a:gd name="T78" fmla="*/ 40 w 282"/>
                <a:gd name="T79" fmla="*/ 957 h 1992"/>
                <a:gd name="T80" fmla="*/ 34 w 282"/>
                <a:gd name="T81" fmla="*/ 997 h 1992"/>
                <a:gd name="T82" fmla="*/ 29 w 282"/>
                <a:gd name="T83" fmla="*/ 1039 h 1992"/>
                <a:gd name="T84" fmla="*/ 24 w 282"/>
                <a:gd name="T85" fmla="*/ 1083 h 1992"/>
                <a:gd name="T86" fmla="*/ 19 w 282"/>
                <a:gd name="T87" fmla="*/ 1124 h 1992"/>
                <a:gd name="T88" fmla="*/ 15 w 282"/>
                <a:gd name="T89" fmla="*/ 1166 h 1992"/>
                <a:gd name="T90" fmla="*/ 12 w 282"/>
                <a:gd name="T91" fmla="*/ 1210 h 1992"/>
                <a:gd name="T92" fmla="*/ 10 w 282"/>
                <a:gd name="T93" fmla="*/ 1255 h 1992"/>
                <a:gd name="T94" fmla="*/ 5 w 282"/>
                <a:gd name="T95" fmla="*/ 1297 h 1992"/>
                <a:gd name="T96" fmla="*/ 3 w 282"/>
                <a:gd name="T97" fmla="*/ 1342 h 1992"/>
                <a:gd name="T98" fmla="*/ 0 w 282"/>
                <a:gd name="T99" fmla="*/ 1386 h 1992"/>
                <a:gd name="T100" fmla="*/ 0 w 282"/>
                <a:gd name="T101" fmla="*/ 1433 h 1992"/>
                <a:gd name="T102" fmla="*/ 0 w 282"/>
                <a:gd name="T103" fmla="*/ 1476 h 1992"/>
                <a:gd name="T104" fmla="*/ 0 w 282"/>
                <a:gd name="T105" fmla="*/ 1522 h 1992"/>
                <a:gd name="T106" fmla="*/ 0 w 282"/>
                <a:gd name="T107" fmla="*/ 1569 h 1992"/>
                <a:gd name="T108" fmla="*/ 1 w 282"/>
                <a:gd name="T109" fmla="*/ 1616 h 1992"/>
                <a:gd name="T110" fmla="*/ 1 w 282"/>
                <a:gd name="T111" fmla="*/ 1661 h 1992"/>
                <a:gd name="T112" fmla="*/ 5 w 282"/>
                <a:gd name="T113" fmla="*/ 1708 h 1992"/>
                <a:gd name="T114" fmla="*/ 8 w 282"/>
                <a:gd name="T115" fmla="*/ 1755 h 1992"/>
                <a:gd name="T116" fmla="*/ 13 w 282"/>
                <a:gd name="T117" fmla="*/ 1802 h 1992"/>
                <a:gd name="T118" fmla="*/ 17 w 282"/>
                <a:gd name="T119" fmla="*/ 1849 h 1992"/>
                <a:gd name="T120" fmla="*/ 22 w 282"/>
                <a:gd name="T121" fmla="*/ 1896 h 1992"/>
                <a:gd name="T122" fmla="*/ 27 w 282"/>
                <a:gd name="T123" fmla="*/ 1943 h 1992"/>
                <a:gd name="T124" fmla="*/ 36 w 282"/>
                <a:gd name="T125"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 h="1992">
                  <a:moveTo>
                    <a:pt x="282" y="0"/>
                  </a:moveTo>
                  <a:lnTo>
                    <a:pt x="280" y="2"/>
                  </a:lnTo>
                  <a:lnTo>
                    <a:pt x="277" y="11"/>
                  </a:lnTo>
                  <a:lnTo>
                    <a:pt x="273" y="16"/>
                  </a:lnTo>
                  <a:lnTo>
                    <a:pt x="270" y="23"/>
                  </a:lnTo>
                  <a:lnTo>
                    <a:pt x="266" y="32"/>
                  </a:lnTo>
                  <a:lnTo>
                    <a:pt x="264" y="44"/>
                  </a:lnTo>
                  <a:lnTo>
                    <a:pt x="259" y="54"/>
                  </a:lnTo>
                  <a:lnTo>
                    <a:pt x="254" y="67"/>
                  </a:lnTo>
                  <a:lnTo>
                    <a:pt x="249" y="81"/>
                  </a:lnTo>
                  <a:lnTo>
                    <a:pt x="244" y="96"/>
                  </a:lnTo>
                  <a:lnTo>
                    <a:pt x="237" y="112"/>
                  </a:lnTo>
                  <a:lnTo>
                    <a:pt x="231" y="129"/>
                  </a:lnTo>
                  <a:lnTo>
                    <a:pt x="226" y="149"/>
                  </a:lnTo>
                  <a:lnTo>
                    <a:pt x="221" y="169"/>
                  </a:lnTo>
                  <a:lnTo>
                    <a:pt x="212" y="189"/>
                  </a:lnTo>
                  <a:lnTo>
                    <a:pt x="205" y="211"/>
                  </a:lnTo>
                  <a:lnTo>
                    <a:pt x="198" y="232"/>
                  </a:lnTo>
                  <a:lnTo>
                    <a:pt x="191" y="258"/>
                  </a:lnTo>
                  <a:lnTo>
                    <a:pt x="183" y="281"/>
                  </a:lnTo>
                  <a:lnTo>
                    <a:pt x="177" y="307"/>
                  </a:lnTo>
                  <a:lnTo>
                    <a:pt x="169" y="333"/>
                  </a:lnTo>
                  <a:lnTo>
                    <a:pt x="163" y="363"/>
                  </a:lnTo>
                  <a:lnTo>
                    <a:pt x="155" y="389"/>
                  </a:lnTo>
                  <a:lnTo>
                    <a:pt x="148" y="419"/>
                  </a:lnTo>
                  <a:lnTo>
                    <a:pt x="139" y="450"/>
                  </a:lnTo>
                  <a:lnTo>
                    <a:pt x="132" y="481"/>
                  </a:lnTo>
                  <a:lnTo>
                    <a:pt x="123" y="513"/>
                  </a:lnTo>
                  <a:lnTo>
                    <a:pt x="116" y="548"/>
                  </a:lnTo>
                  <a:lnTo>
                    <a:pt x="108" y="581"/>
                  </a:lnTo>
                  <a:lnTo>
                    <a:pt x="102" y="617"/>
                  </a:lnTo>
                  <a:lnTo>
                    <a:pt x="94" y="650"/>
                  </a:lnTo>
                  <a:lnTo>
                    <a:pt x="87" y="687"/>
                  </a:lnTo>
                  <a:lnTo>
                    <a:pt x="78" y="724"/>
                  </a:lnTo>
                  <a:lnTo>
                    <a:pt x="71" y="762"/>
                  </a:lnTo>
                  <a:lnTo>
                    <a:pt x="64" y="799"/>
                  </a:lnTo>
                  <a:lnTo>
                    <a:pt x="57" y="837"/>
                  </a:lnTo>
                  <a:lnTo>
                    <a:pt x="52" y="875"/>
                  </a:lnTo>
                  <a:lnTo>
                    <a:pt x="47" y="917"/>
                  </a:lnTo>
                  <a:lnTo>
                    <a:pt x="40" y="957"/>
                  </a:lnTo>
                  <a:lnTo>
                    <a:pt x="34" y="997"/>
                  </a:lnTo>
                  <a:lnTo>
                    <a:pt x="29" y="1039"/>
                  </a:lnTo>
                  <a:lnTo>
                    <a:pt x="24" y="1083"/>
                  </a:lnTo>
                  <a:lnTo>
                    <a:pt x="19" y="1124"/>
                  </a:lnTo>
                  <a:lnTo>
                    <a:pt x="15" y="1166"/>
                  </a:lnTo>
                  <a:lnTo>
                    <a:pt x="12" y="1210"/>
                  </a:lnTo>
                  <a:lnTo>
                    <a:pt x="10" y="1255"/>
                  </a:lnTo>
                  <a:lnTo>
                    <a:pt x="5" y="1297"/>
                  </a:lnTo>
                  <a:lnTo>
                    <a:pt x="3" y="1342"/>
                  </a:lnTo>
                  <a:lnTo>
                    <a:pt x="0" y="1386"/>
                  </a:lnTo>
                  <a:lnTo>
                    <a:pt x="0" y="1433"/>
                  </a:lnTo>
                  <a:lnTo>
                    <a:pt x="0" y="1476"/>
                  </a:lnTo>
                  <a:lnTo>
                    <a:pt x="0" y="1522"/>
                  </a:lnTo>
                  <a:lnTo>
                    <a:pt x="0" y="1569"/>
                  </a:lnTo>
                  <a:lnTo>
                    <a:pt x="1" y="1616"/>
                  </a:lnTo>
                  <a:lnTo>
                    <a:pt x="1" y="1661"/>
                  </a:lnTo>
                  <a:lnTo>
                    <a:pt x="5" y="1708"/>
                  </a:lnTo>
                  <a:lnTo>
                    <a:pt x="8" y="1755"/>
                  </a:lnTo>
                  <a:lnTo>
                    <a:pt x="13" y="1802"/>
                  </a:lnTo>
                  <a:lnTo>
                    <a:pt x="17" y="1849"/>
                  </a:lnTo>
                  <a:lnTo>
                    <a:pt x="22" y="1896"/>
                  </a:lnTo>
                  <a:lnTo>
                    <a:pt x="27" y="1943"/>
                  </a:lnTo>
                  <a:lnTo>
                    <a:pt x="36" y="1992"/>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09" name="Freeform 1325"/>
            <p:cNvSpPr>
              <a:spLocks/>
            </p:cNvSpPr>
            <p:nvPr/>
          </p:nvSpPr>
          <p:spPr bwMode="auto">
            <a:xfrm>
              <a:off x="7514" y="4116"/>
              <a:ext cx="2312" cy="268"/>
            </a:xfrm>
            <a:custGeom>
              <a:avLst/>
              <a:gdLst>
                <a:gd name="T0" fmla="*/ 9 w 4624"/>
                <a:gd name="T1" fmla="*/ 46 h 537"/>
                <a:gd name="T2" fmla="*/ 44 w 4624"/>
                <a:gd name="T3" fmla="*/ 129 h 537"/>
                <a:gd name="T4" fmla="*/ 100 w 4624"/>
                <a:gd name="T5" fmla="*/ 204 h 537"/>
                <a:gd name="T6" fmla="*/ 173 w 4624"/>
                <a:gd name="T7" fmla="*/ 270 h 537"/>
                <a:gd name="T8" fmla="*/ 265 w 4624"/>
                <a:gd name="T9" fmla="*/ 328 h 537"/>
                <a:gd name="T10" fmla="*/ 373 w 4624"/>
                <a:gd name="T11" fmla="*/ 378 h 537"/>
                <a:gd name="T12" fmla="*/ 497 w 4624"/>
                <a:gd name="T13" fmla="*/ 420 h 537"/>
                <a:gd name="T14" fmla="*/ 636 w 4624"/>
                <a:gd name="T15" fmla="*/ 455 h 537"/>
                <a:gd name="T16" fmla="*/ 786 w 4624"/>
                <a:gd name="T17" fmla="*/ 483 h 537"/>
                <a:gd name="T18" fmla="*/ 947 w 4624"/>
                <a:gd name="T19" fmla="*/ 504 h 537"/>
                <a:gd name="T20" fmla="*/ 1117 w 4624"/>
                <a:gd name="T21" fmla="*/ 520 h 537"/>
                <a:gd name="T22" fmla="*/ 1295 w 4624"/>
                <a:gd name="T23" fmla="*/ 530 h 537"/>
                <a:gd name="T24" fmla="*/ 1482 w 4624"/>
                <a:gd name="T25" fmla="*/ 535 h 537"/>
                <a:gd name="T26" fmla="*/ 1673 w 4624"/>
                <a:gd name="T27" fmla="*/ 535 h 537"/>
                <a:gd name="T28" fmla="*/ 1870 w 4624"/>
                <a:gd name="T29" fmla="*/ 532 h 537"/>
                <a:gd name="T30" fmla="*/ 2071 w 4624"/>
                <a:gd name="T31" fmla="*/ 523 h 537"/>
                <a:gd name="T32" fmla="*/ 2271 w 4624"/>
                <a:gd name="T33" fmla="*/ 511 h 537"/>
                <a:gd name="T34" fmla="*/ 2472 w 4624"/>
                <a:gd name="T35" fmla="*/ 495 h 537"/>
                <a:gd name="T36" fmla="*/ 2672 w 4624"/>
                <a:gd name="T37" fmla="*/ 478 h 537"/>
                <a:gd name="T38" fmla="*/ 2871 w 4624"/>
                <a:gd name="T39" fmla="*/ 457 h 537"/>
                <a:gd name="T40" fmla="*/ 3066 w 4624"/>
                <a:gd name="T41" fmla="*/ 434 h 537"/>
                <a:gd name="T42" fmla="*/ 3254 w 4624"/>
                <a:gd name="T43" fmla="*/ 410 h 537"/>
                <a:gd name="T44" fmla="*/ 3439 w 4624"/>
                <a:gd name="T45" fmla="*/ 385 h 537"/>
                <a:gd name="T46" fmla="*/ 3617 w 4624"/>
                <a:gd name="T47" fmla="*/ 361 h 537"/>
                <a:gd name="T48" fmla="*/ 3784 w 4624"/>
                <a:gd name="T49" fmla="*/ 335 h 537"/>
                <a:gd name="T50" fmla="*/ 3939 w 4624"/>
                <a:gd name="T51" fmla="*/ 309 h 537"/>
                <a:gd name="T52" fmla="*/ 4084 w 4624"/>
                <a:gd name="T53" fmla="*/ 283 h 537"/>
                <a:gd name="T54" fmla="*/ 4218 w 4624"/>
                <a:gd name="T55" fmla="*/ 258 h 537"/>
                <a:gd name="T56" fmla="*/ 4337 w 4624"/>
                <a:gd name="T57" fmla="*/ 236 h 537"/>
                <a:gd name="T58" fmla="*/ 4440 w 4624"/>
                <a:gd name="T59" fmla="*/ 213 h 537"/>
                <a:gd name="T60" fmla="*/ 4527 w 4624"/>
                <a:gd name="T61" fmla="*/ 194 h 537"/>
                <a:gd name="T62" fmla="*/ 4596 w 4624"/>
                <a:gd name="T63" fmla="*/ 1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537">
                  <a:moveTo>
                    <a:pt x="0" y="0"/>
                  </a:moveTo>
                  <a:lnTo>
                    <a:pt x="9" y="46"/>
                  </a:lnTo>
                  <a:lnTo>
                    <a:pt x="23" y="89"/>
                  </a:lnTo>
                  <a:lnTo>
                    <a:pt x="44" y="129"/>
                  </a:lnTo>
                  <a:lnTo>
                    <a:pt x="70" y="169"/>
                  </a:lnTo>
                  <a:lnTo>
                    <a:pt x="100" y="204"/>
                  </a:lnTo>
                  <a:lnTo>
                    <a:pt x="134" y="239"/>
                  </a:lnTo>
                  <a:lnTo>
                    <a:pt x="173" y="270"/>
                  </a:lnTo>
                  <a:lnTo>
                    <a:pt x="218" y="302"/>
                  </a:lnTo>
                  <a:lnTo>
                    <a:pt x="265" y="328"/>
                  </a:lnTo>
                  <a:lnTo>
                    <a:pt x="317" y="354"/>
                  </a:lnTo>
                  <a:lnTo>
                    <a:pt x="373" y="378"/>
                  </a:lnTo>
                  <a:lnTo>
                    <a:pt x="436" y="401"/>
                  </a:lnTo>
                  <a:lnTo>
                    <a:pt x="497" y="420"/>
                  </a:lnTo>
                  <a:lnTo>
                    <a:pt x="565" y="439"/>
                  </a:lnTo>
                  <a:lnTo>
                    <a:pt x="636" y="455"/>
                  </a:lnTo>
                  <a:lnTo>
                    <a:pt x="711" y="473"/>
                  </a:lnTo>
                  <a:lnTo>
                    <a:pt x="786" y="483"/>
                  </a:lnTo>
                  <a:lnTo>
                    <a:pt x="865" y="495"/>
                  </a:lnTo>
                  <a:lnTo>
                    <a:pt x="947" y="504"/>
                  </a:lnTo>
                  <a:lnTo>
                    <a:pt x="1032" y="514"/>
                  </a:lnTo>
                  <a:lnTo>
                    <a:pt x="1117" y="520"/>
                  </a:lnTo>
                  <a:lnTo>
                    <a:pt x="1206" y="527"/>
                  </a:lnTo>
                  <a:lnTo>
                    <a:pt x="1295" y="530"/>
                  </a:lnTo>
                  <a:lnTo>
                    <a:pt x="1389" y="535"/>
                  </a:lnTo>
                  <a:lnTo>
                    <a:pt x="1482" y="535"/>
                  </a:lnTo>
                  <a:lnTo>
                    <a:pt x="1578" y="537"/>
                  </a:lnTo>
                  <a:lnTo>
                    <a:pt x="1673" y="535"/>
                  </a:lnTo>
                  <a:lnTo>
                    <a:pt x="1773" y="535"/>
                  </a:lnTo>
                  <a:lnTo>
                    <a:pt x="1870" y="532"/>
                  </a:lnTo>
                  <a:lnTo>
                    <a:pt x="1970" y="528"/>
                  </a:lnTo>
                  <a:lnTo>
                    <a:pt x="2071" y="523"/>
                  </a:lnTo>
                  <a:lnTo>
                    <a:pt x="2172" y="520"/>
                  </a:lnTo>
                  <a:lnTo>
                    <a:pt x="2271" y="511"/>
                  </a:lnTo>
                  <a:lnTo>
                    <a:pt x="2372" y="504"/>
                  </a:lnTo>
                  <a:lnTo>
                    <a:pt x="2472" y="495"/>
                  </a:lnTo>
                  <a:lnTo>
                    <a:pt x="2573" y="488"/>
                  </a:lnTo>
                  <a:lnTo>
                    <a:pt x="2672" y="478"/>
                  </a:lnTo>
                  <a:lnTo>
                    <a:pt x="2772" y="467"/>
                  </a:lnTo>
                  <a:lnTo>
                    <a:pt x="2871" y="457"/>
                  </a:lnTo>
                  <a:lnTo>
                    <a:pt x="2970" y="446"/>
                  </a:lnTo>
                  <a:lnTo>
                    <a:pt x="3066" y="434"/>
                  </a:lnTo>
                  <a:lnTo>
                    <a:pt x="3162" y="422"/>
                  </a:lnTo>
                  <a:lnTo>
                    <a:pt x="3254" y="410"/>
                  </a:lnTo>
                  <a:lnTo>
                    <a:pt x="3348" y="399"/>
                  </a:lnTo>
                  <a:lnTo>
                    <a:pt x="3439" y="385"/>
                  </a:lnTo>
                  <a:lnTo>
                    <a:pt x="3530" y="373"/>
                  </a:lnTo>
                  <a:lnTo>
                    <a:pt x="3617" y="361"/>
                  </a:lnTo>
                  <a:lnTo>
                    <a:pt x="3702" y="349"/>
                  </a:lnTo>
                  <a:lnTo>
                    <a:pt x="3784" y="335"/>
                  </a:lnTo>
                  <a:lnTo>
                    <a:pt x="3863" y="323"/>
                  </a:lnTo>
                  <a:lnTo>
                    <a:pt x="3939" y="309"/>
                  </a:lnTo>
                  <a:lnTo>
                    <a:pt x="4014" y="297"/>
                  </a:lnTo>
                  <a:lnTo>
                    <a:pt x="4084" y="283"/>
                  </a:lnTo>
                  <a:lnTo>
                    <a:pt x="4154" y="270"/>
                  </a:lnTo>
                  <a:lnTo>
                    <a:pt x="4218" y="258"/>
                  </a:lnTo>
                  <a:lnTo>
                    <a:pt x="4281" y="248"/>
                  </a:lnTo>
                  <a:lnTo>
                    <a:pt x="4337" y="236"/>
                  </a:lnTo>
                  <a:lnTo>
                    <a:pt x="4391" y="223"/>
                  </a:lnTo>
                  <a:lnTo>
                    <a:pt x="4440" y="213"/>
                  </a:lnTo>
                  <a:lnTo>
                    <a:pt x="4487" y="204"/>
                  </a:lnTo>
                  <a:lnTo>
                    <a:pt x="4527" y="194"/>
                  </a:lnTo>
                  <a:lnTo>
                    <a:pt x="4563" y="187"/>
                  </a:lnTo>
                  <a:lnTo>
                    <a:pt x="4596" y="178"/>
                  </a:lnTo>
                  <a:lnTo>
                    <a:pt x="4624" y="173"/>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10" name="Freeform 1326"/>
            <p:cNvSpPr>
              <a:spLocks/>
            </p:cNvSpPr>
            <p:nvPr/>
          </p:nvSpPr>
          <p:spPr bwMode="auto">
            <a:xfrm>
              <a:off x="9826" y="3391"/>
              <a:ext cx="121" cy="811"/>
            </a:xfrm>
            <a:custGeom>
              <a:avLst/>
              <a:gdLst>
                <a:gd name="T0" fmla="*/ 21 w 243"/>
                <a:gd name="T1" fmla="*/ 1614 h 1623"/>
                <a:gd name="T2" fmla="*/ 63 w 243"/>
                <a:gd name="T3" fmla="*/ 1593 h 1623"/>
                <a:gd name="T4" fmla="*/ 101 w 243"/>
                <a:gd name="T5" fmla="*/ 1569 h 1623"/>
                <a:gd name="T6" fmla="*/ 133 w 243"/>
                <a:gd name="T7" fmla="*/ 1541 h 1623"/>
                <a:gd name="T8" fmla="*/ 161 w 243"/>
                <a:gd name="T9" fmla="*/ 1506 h 1623"/>
                <a:gd name="T10" fmla="*/ 183 w 243"/>
                <a:gd name="T11" fmla="*/ 1469 h 1623"/>
                <a:gd name="T12" fmla="*/ 201 w 243"/>
                <a:gd name="T13" fmla="*/ 1429 h 1623"/>
                <a:gd name="T14" fmla="*/ 216 w 243"/>
                <a:gd name="T15" fmla="*/ 1386 h 1623"/>
                <a:gd name="T16" fmla="*/ 229 w 243"/>
                <a:gd name="T17" fmla="*/ 1337 h 1623"/>
                <a:gd name="T18" fmla="*/ 236 w 243"/>
                <a:gd name="T19" fmla="*/ 1286 h 1623"/>
                <a:gd name="T20" fmla="*/ 239 w 243"/>
                <a:gd name="T21" fmla="*/ 1234 h 1623"/>
                <a:gd name="T22" fmla="*/ 241 w 243"/>
                <a:gd name="T23" fmla="*/ 1180 h 1623"/>
                <a:gd name="T24" fmla="*/ 241 w 243"/>
                <a:gd name="T25" fmla="*/ 1123 h 1623"/>
                <a:gd name="T26" fmla="*/ 236 w 243"/>
                <a:gd name="T27" fmla="*/ 1063 h 1623"/>
                <a:gd name="T28" fmla="*/ 230 w 243"/>
                <a:gd name="T29" fmla="*/ 1002 h 1623"/>
                <a:gd name="T30" fmla="*/ 223 w 243"/>
                <a:gd name="T31" fmla="*/ 941 h 1623"/>
                <a:gd name="T32" fmla="*/ 213 w 243"/>
                <a:gd name="T33" fmla="*/ 879 h 1623"/>
                <a:gd name="T34" fmla="*/ 203 w 243"/>
                <a:gd name="T35" fmla="*/ 816 h 1623"/>
                <a:gd name="T36" fmla="*/ 190 w 243"/>
                <a:gd name="T37" fmla="*/ 751 h 1623"/>
                <a:gd name="T38" fmla="*/ 178 w 243"/>
                <a:gd name="T39" fmla="*/ 689 h 1623"/>
                <a:gd name="T40" fmla="*/ 166 w 243"/>
                <a:gd name="T41" fmla="*/ 624 h 1623"/>
                <a:gd name="T42" fmla="*/ 152 w 243"/>
                <a:gd name="T43" fmla="*/ 561 h 1623"/>
                <a:gd name="T44" fmla="*/ 140 w 243"/>
                <a:gd name="T45" fmla="*/ 499 h 1623"/>
                <a:gd name="T46" fmla="*/ 128 w 243"/>
                <a:gd name="T47" fmla="*/ 438 h 1623"/>
                <a:gd name="T48" fmla="*/ 115 w 243"/>
                <a:gd name="T49" fmla="*/ 377 h 1623"/>
                <a:gd name="T50" fmla="*/ 105 w 243"/>
                <a:gd name="T51" fmla="*/ 318 h 1623"/>
                <a:gd name="T52" fmla="*/ 94 w 243"/>
                <a:gd name="T53" fmla="*/ 262 h 1623"/>
                <a:gd name="T54" fmla="*/ 86 w 243"/>
                <a:gd name="T55" fmla="*/ 208 h 1623"/>
                <a:gd name="T56" fmla="*/ 77 w 243"/>
                <a:gd name="T57" fmla="*/ 157 h 1623"/>
                <a:gd name="T58" fmla="*/ 72 w 243"/>
                <a:gd name="T59" fmla="*/ 107 h 1623"/>
                <a:gd name="T60" fmla="*/ 72 w 243"/>
                <a:gd name="T61" fmla="*/ 61 h 1623"/>
                <a:gd name="T62" fmla="*/ 72 w 243"/>
                <a:gd name="T63" fmla="*/ 20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1623">
                  <a:moveTo>
                    <a:pt x="0" y="1623"/>
                  </a:moveTo>
                  <a:lnTo>
                    <a:pt x="21" y="1614"/>
                  </a:lnTo>
                  <a:lnTo>
                    <a:pt x="44" y="1605"/>
                  </a:lnTo>
                  <a:lnTo>
                    <a:pt x="63" y="1593"/>
                  </a:lnTo>
                  <a:lnTo>
                    <a:pt x="84" y="1583"/>
                  </a:lnTo>
                  <a:lnTo>
                    <a:pt x="101" y="1569"/>
                  </a:lnTo>
                  <a:lnTo>
                    <a:pt x="119" y="1557"/>
                  </a:lnTo>
                  <a:lnTo>
                    <a:pt x="133" y="1541"/>
                  </a:lnTo>
                  <a:lnTo>
                    <a:pt x="148" y="1525"/>
                  </a:lnTo>
                  <a:lnTo>
                    <a:pt x="161" y="1506"/>
                  </a:lnTo>
                  <a:lnTo>
                    <a:pt x="173" y="1489"/>
                  </a:lnTo>
                  <a:lnTo>
                    <a:pt x="183" y="1469"/>
                  </a:lnTo>
                  <a:lnTo>
                    <a:pt x="194" y="1450"/>
                  </a:lnTo>
                  <a:lnTo>
                    <a:pt x="201" y="1429"/>
                  </a:lnTo>
                  <a:lnTo>
                    <a:pt x="209" y="1408"/>
                  </a:lnTo>
                  <a:lnTo>
                    <a:pt x="216" y="1386"/>
                  </a:lnTo>
                  <a:lnTo>
                    <a:pt x="225" y="1363"/>
                  </a:lnTo>
                  <a:lnTo>
                    <a:pt x="229" y="1337"/>
                  </a:lnTo>
                  <a:lnTo>
                    <a:pt x="232" y="1313"/>
                  </a:lnTo>
                  <a:lnTo>
                    <a:pt x="236" y="1286"/>
                  </a:lnTo>
                  <a:lnTo>
                    <a:pt x="239" y="1262"/>
                  </a:lnTo>
                  <a:lnTo>
                    <a:pt x="239" y="1234"/>
                  </a:lnTo>
                  <a:lnTo>
                    <a:pt x="241" y="1208"/>
                  </a:lnTo>
                  <a:lnTo>
                    <a:pt x="241" y="1180"/>
                  </a:lnTo>
                  <a:lnTo>
                    <a:pt x="243" y="1152"/>
                  </a:lnTo>
                  <a:lnTo>
                    <a:pt x="241" y="1123"/>
                  </a:lnTo>
                  <a:lnTo>
                    <a:pt x="239" y="1093"/>
                  </a:lnTo>
                  <a:lnTo>
                    <a:pt x="236" y="1063"/>
                  </a:lnTo>
                  <a:lnTo>
                    <a:pt x="234" y="1034"/>
                  </a:lnTo>
                  <a:lnTo>
                    <a:pt x="230" y="1002"/>
                  </a:lnTo>
                  <a:lnTo>
                    <a:pt x="227" y="973"/>
                  </a:lnTo>
                  <a:lnTo>
                    <a:pt x="223" y="941"/>
                  </a:lnTo>
                  <a:lnTo>
                    <a:pt x="220" y="912"/>
                  </a:lnTo>
                  <a:lnTo>
                    <a:pt x="213" y="879"/>
                  </a:lnTo>
                  <a:lnTo>
                    <a:pt x="208" y="847"/>
                  </a:lnTo>
                  <a:lnTo>
                    <a:pt x="203" y="816"/>
                  </a:lnTo>
                  <a:lnTo>
                    <a:pt x="197" y="785"/>
                  </a:lnTo>
                  <a:lnTo>
                    <a:pt x="190" y="751"/>
                  </a:lnTo>
                  <a:lnTo>
                    <a:pt x="185" y="720"/>
                  </a:lnTo>
                  <a:lnTo>
                    <a:pt x="178" y="689"/>
                  </a:lnTo>
                  <a:lnTo>
                    <a:pt x="173" y="657"/>
                  </a:lnTo>
                  <a:lnTo>
                    <a:pt x="166" y="624"/>
                  </a:lnTo>
                  <a:lnTo>
                    <a:pt x="159" y="593"/>
                  </a:lnTo>
                  <a:lnTo>
                    <a:pt x="152" y="561"/>
                  </a:lnTo>
                  <a:lnTo>
                    <a:pt x="147" y="530"/>
                  </a:lnTo>
                  <a:lnTo>
                    <a:pt x="140" y="499"/>
                  </a:lnTo>
                  <a:lnTo>
                    <a:pt x="133" y="467"/>
                  </a:lnTo>
                  <a:lnTo>
                    <a:pt x="128" y="438"/>
                  </a:lnTo>
                  <a:lnTo>
                    <a:pt x="122" y="408"/>
                  </a:lnTo>
                  <a:lnTo>
                    <a:pt x="115" y="377"/>
                  </a:lnTo>
                  <a:lnTo>
                    <a:pt x="110" y="347"/>
                  </a:lnTo>
                  <a:lnTo>
                    <a:pt x="105" y="318"/>
                  </a:lnTo>
                  <a:lnTo>
                    <a:pt x="100" y="290"/>
                  </a:lnTo>
                  <a:lnTo>
                    <a:pt x="94" y="262"/>
                  </a:lnTo>
                  <a:lnTo>
                    <a:pt x="89" y="234"/>
                  </a:lnTo>
                  <a:lnTo>
                    <a:pt x="86" y="208"/>
                  </a:lnTo>
                  <a:lnTo>
                    <a:pt x="82" y="183"/>
                  </a:lnTo>
                  <a:lnTo>
                    <a:pt x="77" y="157"/>
                  </a:lnTo>
                  <a:lnTo>
                    <a:pt x="75" y="131"/>
                  </a:lnTo>
                  <a:lnTo>
                    <a:pt x="72" y="107"/>
                  </a:lnTo>
                  <a:lnTo>
                    <a:pt x="72" y="84"/>
                  </a:lnTo>
                  <a:lnTo>
                    <a:pt x="72" y="61"/>
                  </a:lnTo>
                  <a:lnTo>
                    <a:pt x="72" y="40"/>
                  </a:lnTo>
                  <a:lnTo>
                    <a:pt x="72" y="20"/>
                  </a:lnTo>
                  <a:lnTo>
                    <a:pt x="74"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11" name="Freeform 1327"/>
            <p:cNvSpPr>
              <a:spLocks/>
            </p:cNvSpPr>
            <p:nvPr/>
          </p:nvSpPr>
          <p:spPr bwMode="auto">
            <a:xfrm>
              <a:off x="9225" y="2891"/>
              <a:ext cx="37" cy="229"/>
            </a:xfrm>
            <a:custGeom>
              <a:avLst/>
              <a:gdLst>
                <a:gd name="T0" fmla="*/ 75 w 75"/>
                <a:gd name="T1" fmla="*/ 458 h 458"/>
                <a:gd name="T2" fmla="*/ 71 w 75"/>
                <a:gd name="T3" fmla="*/ 448 h 458"/>
                <a:gd name="T4" fmla="*/ 69 w 75"/>
                <a:gd name="T5" fmla="*/ 434 h 458"/>
                <a:gd name="T6" fmla="*/ 68 w 75"/>
                <a:gd name="T7" fmla="*/ 425 h 458"/>
                <a:gd name="T8" fmla="*/ 66 w 75"/>
                <a:gd name="T9" fmla="*/ 417 h 458"/>
                <a:gd name="T10" fmla="*/ 64 w 75"/>
                <a:gd name="T11" fmla="*/ 406 h 458"/>
                <a:gd name="T12" fmla="*/ 64 w 75"/>
                <a:gd name="T13" fmla="*/ 397 h 458"/>
                <a:gd name="T14" fmla="*/ 61 w 75"/>
                <a:gd name="T15" fmla="*/ 385 h 458"/>
                <a:gd name="T16" fmla="*/ 61 w 75"/>
                <a:gd name="T17" fmla="*/ 373 h 458"/>
                <a:gd name="T18" fmla="*/ 57 w 75"/>
                <a:gd name="T19" fmla="*/ 361 h 458"/>
                <a:gd name="T20" fmla="*/ 57 w 75"/>
                <a:gd name="T21" fmla="*/ 349 h 458"/>
                <a:gd name="T22" fmla="*/ 54 w 75"/>
                <a:gd name="T23" fmla="*/ 335 h 458"/>
                <a:gd name="T24" fmla="*/ 54 w 75"/>
                <a:gd name="T25" fmla="*/ 321 h 458"/>
                <a:gd name="T26" fmla="*/ 50 w 75"/>
                <a:gd name="T27" fmla="*/ 305 h 458"/>
                <a:gd name="T28" fmla="*/ 50 w 75"/>
                <a:gd name="T29" fmla="*/ 291 h 458"/>
                <a:gd name="T30" fmla="*/ 47 w 75"/>
                <a:gd name="T31" fmla="*/ 274 h 458"/>
                <a:gd name="T32" fmla="*/ 43 w 75"/>
                <a:gd name="T33" fmla="*/ 258 h 458"/>
                <a:gd name="T34" fmla="*/ 40 w 75"/>
                <a:gd name="T35" fmla="*/ 241 h 458"/>
                <a:gd name="T36" fmla="*/ 38 w 75"/>
                <a:gd name="T37" fmla="*/ 223 h 458"/>
                <a:gd name="T38" fmla="*/ 35 w 75"/>
                <a:gd name="T39" fmla="*/ 204 h 458"/>
                <a:gd name="T40" fmla="*/ 31 w 75"/>
                <a:gd name="T41" fmla="*/ 187 h 458"/>
                <a:gd name="T42" fmla="*/ 28 w 75"/>
                <a:gd name="T43" fmla="*/ 169 h 458"/>
                <a:gd name="T44" fmla="*/ 26 w 75"/>
                <a:gd name="T45" fmla="*/ 152 h 458"/>
                <a:gd name="T46" fmla="*/ 22 w 75"/>
                <a:gd name="T47" fmla="*/ 141 h 458"/>
                <a:gd name="T48" fmla="*/ 21 w 75"/>
                <a:gd name="T49" fmla="*/ 133 h 458"/>
                <a:gd name="T50" fmla="*/ 19 w 75"/>
                <a:gd name="T51" fmla="*/ 122 h 458"/>
                <a:gd name="T52" fmla="*/ 19 w 75"/>
                <a:gd name="T53" fmla="*/ 113 h 458"/>
                <a:gd name="T54" fmla="*/ 15 w 75"/>
                <a:gd name="T55" fmla="*/ 103 h 458"/>
                <a:gd name="T56" fmla="*/ 14 w 75"/>
                <a:gd name="T57" fmla="*/ 94 h 458"/>
                <a:gd name="T58" fmla="*/ 12 w 75"/>
                <a:gd name="T59" fmla="*/ 84 h 458"/>
                <a:gd name="T60" fmla="*/ 12 w 75"/>
                <a:gd name="T61" fmla="*/ 75 h 458"/>
                <a:gd name="T62" fmla="*/ 8 w 75"/>
                <a:gd name="T63" fmla="*/ 65 h 458"/>
                <a:gd name="T64" fmla="*/ 8 w 75"/>
                <a:gd name="T65" fmla="*/ 56 h 458"/>
                <a:gd name="T66" fmla="*/ 5 w 75"/>
                <a:gd name="T67" fmla="*/ 45 h 458"/>
                <a:gd name="T68" fmla="*/ 5 w 75"/>
                <a:gd name="T69" fmla="*/ 37 h 458"/>
                <a:gd name="T70" fmla="*/ 1 w 75"/>
                <a:gd name="T71" fmla="*/ 17 h 458"/>
                <a:gd name="T72" fmla="*/ 0 w 75"/>
                <a:gd name="T7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58">
                  <a:moveTo>
                    <a:pt x="75" y="458"/>
                  </a:moveTo>
                  <a:lnTo>
                    <a:pt x="71" y="448"/>
                  </a:lnTo>
                  <a:lnTo>
                    <a:pt x="69" y="434"/>
                  </a:lnTo>
                  <a:lnTo>
                    <a:pt x="68" y="425"/>
                  </a:lnTo>
                  <a:lnTo>
                    <a:pt x="66" y="417"/>
                  </a:lnTo>
                  <a:lnTo>
                    <a:pt x="64" y="406"/>
                  </a:lnTo>
                  <a:lnTo>
                    <a:pt x="64" y="397"/>
                  </a:lnTo>
                  <a:lnTo>
                    <a:pt x="61" y="385"/>
                  </a:lnTo>
                  <a:lnTo>
                    <a:pt x="61" y="373"/>
                  </a:lnTo>
                  <a:lnTo>
                    <a:pt x="57" y="361"/>
                  </a:lnTo>
                  <a:lnTo>
                    <a:pt x="57" y="349"/>
                  </a:lnTo>
                  <a:lnTo>
                    <a:pt x="54" y="335"/>
                  </a:lnTo>
                  <a:lnTo>
                    <a:pt x="54" y="321"/>
                  </a:lnTo>
                  <a:lnTo>
                    <a:pt x="50" y="305"/>
                  </a:lnTo>
                  <a:lnTo>
                    <a:pt x="50" y="291"/>
                  </a:lnTo>
                  <a:lnTo>
                    <a:pt x="47" y="274"/>
                  </a:lnTo>
                  <a:lnTo>
                    <a:pt x="43" y="258"/>
                  </a:lnTo>
                  <a:lnTo>
                    <a:pt x="40" y="241"/>
                  </a:lnTo>
                  <a:lnTo>
                    <a:pt x="38" y="223"/>
                  </a:lnTo>
                  <a:lnTo>
                    <a:pt x="35" y="204"/>
                  </a:lnTo>
                  <a:lnTo>
                    <a:pt x="31" y="187"/>
                  </a:lnTo>
                  <a:lnTo>
                    <a:pt x="28" y="169"/>
                  </a:lnTo>
                  <a:lnTo>
                    <a:pt x="26" y="152"/>
                  </a:lnTo>
                  <a:lnTo>
                    <a:pt x="22" y="141"/>
                  </a:lnTo>
                  <a:lnTo>
                    <a:pt x="21" y="133"/>
                  </a:lnTo>
                  <a:lnTo>
                    <a:pt x="19" y="122"/>
                  </a:lnTo>
                  <a:lnTo>
                    <a:pt x="19" y="113"/>
                  </a:lnTo>
                  <a:lnTo>
                    <a:pt x="15" y="103"/>
                  </a:lnTo>
                  <a:lnTo>
                    <a:pt x="14" y="94"/>
                  </a:lnTo>
                  <a:lnTo>
                    <a:pt x="12" y="84"/>
                  </a:lnTo>
                  <a:lnTo>
                    <a:pt x="12" y="75"/>
                  </a:lnTo>
                  <a:lnTo>
                    <a:pt x="8" y="65"/>
                  </a:lnTo>
                  <a:lnTo>
                    <a:pt x="8" y="56"/>
                  </a:lnTo>
                  <a:lnTo>
                    <a:pt x="5" y="45"/>
                  </a:lnTo>
                  <a:lnTo>
                    <a:pt x="5" y="37"/>
                  </a:lnTo>
                  <a:lnTo>
                    <a:pt x="1" y="17"/>
                  </a:lnTo>
                  <a:lnTo>
                    <a:pt x="0"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12" name="Freeform 1328"/>
            <p:cNvSpPr>
              <a:spLocks/>
            </p:cNvSpPr>
            <p:nvPr/>
          </p:nvSpPr>
          <p:spPr bwMode="auto">
            <a:xfrm>
              <a:off x="9225" y="2883"/>
              <a:ext cx="209" cy="8"/>
            </a:xfrm>
            <a:custGeom>
              <a:avLst/>
              <a:gdLst>
                <a:gd name="T0" fmla="*/ 0 w 418"/>
                <a:gd name="T1" fmla="*/ 16 h 16"/>
                <a:gd name="T2" fmla="*/ 15 w 418"/>
                <a:gd name="T3" fmla="*/ 14 h 16"/>
                <a:gd name="T4" fmla="*/ 33 w 418"/>
                <a:gd name="T5" fmla="*/ 14 h 16"/>
                <a:gd name="T6" fmla="*/ 48 w 418"/>
                <a:gd name="T7" fmla="*/ 14 h 16"/>
                <a:gd name="T8" fmla="*/ 66 w 418"/>
                <a:gd name="T9" fmla="*/ 14 h 16"/>
                <a:gd name="T10" fmla="*/ 82 w 418"/>
                <a:gd name="T11" fmla="*/ 14 h 16"/>
                <a:gd name="T12" fmla="*/ 97 w 418"/>
                <a:gd name="T13" fmla="*/ 14 h 16"/>
                <a:gd name="T14" fmla="*/ 113 w 418"/>
                <a:gd name="T15" fmla="*/ 14 h 16"/>
                <a:gd name="T16" fmla="*/ 129 w 418"/>
                <a:gd name="T17" fmla="*/ 14 h 16"/>
                <a:gd name="T18" fmla="*/ 143 w 418"/>
                <a:gd name="T19" fmla="*/ 13 h 16"/>
                <a:gd name="T20" fmla="*/ 158 w 418"/>
                <a:gd name="T21" fmla="*/ 13 h 16"/>
                <a:gd name="T22" fmla="*/ 172 w 418"/>
                <a:gd name="T23" fmla="*/ 13 h 16"/>
                <a:gd name="T24" fmla="*/ 188 w 418"/>
                <a:gd name="T25" fmla="*/ 13 h 16"/>
                <a:gd name="T26" fmla="*/ 202 w 418"/>
                <a:gd name="T27" fmla="*/ 11 h 16"/>
                <a:gd name="T28" fmla="*/ 216 w 418"/>
                <a:gd name="T29" fmla="*/ 11 h 16"/>
                <a:gd name="T30" fmla="*/ 230 w 418"/>
                <a:gd name="T31" fmla="*/ 11 h 16"/>
                <a:gd name="T32" fmla="*/ 244 w 418"/>
                <a:gd name="T33" fmla="*/ 11 h 16"/>
                <a:gd name="T34" fmla="*/ 256 w 418"/>
                <a:gd name="T35" fmla="*/ 9 h 16"/>
                <a:gd name="T36" fmla="*/ 268 w 418"/>
                <a:gd name="T37" fmla="*/ 9 h 16"/>
                <a:gd name="T38" fmla="*/ 280 w 418"/>
                <a:gd name="T39" fmla="*/ 7 h 16"/>
                <a:gd name="T40" fmla="*/ 292 w 418"/>
                <a:gd name="T41" fmla="*/ 7 h 16"/>
                <a:gd name="T42" fmla="*/ 303 w 418"/>
                <a:gd name="T43" fmla="*/ 6 h 16"/>
                <a:gd name="T44" fmla="*/ 315 w 418"/>
                <a:gd name="T45" fmla="*/ 6 h 16"/>
                <a:gd name="T46" fmla="*/ 326 w 418"/>
                <a:gd name="T47" fmla="*/ 6 h 16"/>
                <a:gd name="T48" fmla="*/ 338 w 418"/>
                <a:gd name="T49" fmla="*/ 6 h 16"/>
                <a:gd name="T50" fmla="*/ 348 w 418"/>
                <a:gd name="T51" fmla="*/ 4 h 16"/>
                <a:gd name="T52" fmla="*/ 359 w 418"/>
                <a:gd name="T53" fmla="*/ 4 h 16"/>
                <a:gd name="T54" fmla="*/ 369 w 418"/>
                <a:gd name="T55" fmla="*/ 2 h 16"/>
                <a:gd name="T56" fmla="*/ 380 w 418"/>
                <a:gd name="T57" fmla="*/ 2 h 16"/>
                <a:gd name="T58" fmla="*/ 388 w 418"/>
                <a:gd name="T59" fmla="*/ 0 h 16"/>
                <a:gd name="T60" fmla="*/ 399 w 418"/>
                <a:gd name="T61" fmla="*/ 0 h 16"/>
                <a:gd name="T62" fmla="*/ 408 w 418"/>
                <a:gd name="T63" fmla="*/ 0 h 16"/>
                <a:gd name="T64" fmla="*/ 418 w 418"/>
                <a:gd name="T6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16">
                  <a:moveTo>
                    <a:pt x="0" y="16"/>
                  </a:moveTo>
                  <a:lnTo>
                    <a:pt x="15" y="14"/>
                  </a:lnTo>
                  <a:lnTo>
                    <a:pt x="33" y="14"/>
                  </a:lnTo>
                  <a:lnTo>
                    <a:pt x="48" y="14"/>
                  </a:lnTo>
                  <a:lnTo>
                    <a:pt x="66" y="14"/>
                  </a:lnTo>
                  <a:lnTo>
                    <a:pt x="82" y="14"/>
                  </a:lnTo>
                  <a:lnTo>
                    <a:pt x="97" y="14"/>
                  </a:lnTo>
                  <a:lnTo>
                    <a:pt x="113" y="14"/>
                  </a:lnTo>
                  <a:lnTo>
                    <a:pt x="129" y="14"/>
                  </a:lnTo>
                  <a:lnTo>
                    <a:pt x="143" y="13"/>
                  </a:lnTo>
                  <a:lnTo>
                    <a:pt x="158" y="13"/>
                  </a:lnTo>
                  <a:lnTo>
                    <a:pt x="172" y="13"/>
                  </a:lnTo>
                  <a:lnTo>
                    <a:pt x="188" y="13"/>
                  </a:lnTo>
                  <a:lnTo>
                    <a:pt x="202" y="11"/>
                  </a:lnTo>
                  <a:lnTo>
                    <a:pt x="216" y="11"/>
                  </a:lnTo>
                  <a:lnTo>
                    <a:pt x="230" y="11"/>
                  </a:lnTo>
                  <a:lnTo>
                    <a:pt x="244" y="11"/>
                  </a:lnTo>
                  <a:lnTo>
                    <a:pt x="256" y="9"/>
                  </a:lnTo>
                  <a:lnTo>
                    <a:pt x="268" y="9"/>
                  </a:lnTo>
                  <a:lnTo>
                    <a:pt x="280" y="7"/>
                  </a:lnTo>
                  <a:lnTo>
                    <a:pt x="292" y="7"/>
                  </a:lnTo>
                  <a:lnTo>
                    <a:pt x="303" y="6"/>
                  </a:lnTo>
                  <a:lnTo>
                    <a:pt x="315" y="6"/>
                  </a:lnTo>
                  <a:lnTo>
                    <a:pt x="326" y="6"/>
                  </a:lnTo>
                  <a:lnTo>
                    <a:pt x="338" y="6"/>
                  </a:lnTo>
                  <a:lnTo>
                    <a:pt x="348" y="4"/>
                  </a:lnTo>
                  <a:lnTo>
                    <a:pt x="359" y="4"/>
                  </a:lnTo>
                  <a:lnTo>
                    <a:pt x="369" y="2"/>
                  </a:lnTo>
                  <a:lnTo>
                    <a:pt x="380" y="2"/>
                  </a:lnTo>
                  <a:lnTo>
                    <a:pt x="388" y="0"/>
                  </a:lnTo>
                  <a:lnTo>
                    <a:pt x="399" y="0"/>
                  </a:lnTo>
                  <a:lnTo>
                    <a:pt x="408" y="0"/>
                  </a:lnTo>
                  <a:lnTo>
                    <a:pt x="418" y="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13" name="Freeform 1329"/>
            <p:cNvSpPr>
              <a:spLocks/>
            </p:cNvSpPr>
            <p:nvPr/>
          </p:nvSpPr>
          <p:spPr bwMode="auto">
            <a:xfrm>
              <a:off x="9433" y="2883"/>
              <a:ext cx="1" cy="1"/>
            </a:xfrm>
            <a:custGeom>
              <a:avLst/>
              <a:gdLst>
                <a:gd name="T0" fmla="*/ 2 w 2"/>
                <a:gd name="T1" fmla="*/ 0 h 4"/>
                <a:gd name="T2" fmla="*/ 0 w 2"/>
                <a:gd name="T3" fmla="*/ 0 h 4"/>
                <a:gd name="T4" fmla="*/ 0 w 2"/>
                <a:gd name="T5" fmla="*/ 4 h 4"/>
              </a:gdLst>
              <a:ahLst/>
              <a:cxnLst>
                <a:cxn ang="0">
                  <a:pos x="T0" y="T1"/>
                </a:cxn>
                <a:cxn ang="0">
                  <a:pos x="T2" y="T3"/>
                </a:cxn>
                <a:cxn ang="0">
                  <a:pos x="T4" y="T5"/>
                </a:cxn>
              </a:cxnLst>
              <a:rect l="0" t="0" r="r" b="b"/>
              <a:pathLst>
                <a:path w="2" h="4">
                  <a:moveTo>
                    <a:pt x="2" y="0"/>
                  </a:moveTo>
                  <a:lnTo>
                    <a:pt x="0" y="0"/>
                  </a:lnTo>
                  <a:lnTo>
                    <a:pt x="0" y="4"/>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14" name="Freeform 1330"/>
            <p:cNvSpPr>
              <a:spLocks/>
            </p:cNvSpPr>
            <p:nvPr/>
          </p:nvSpPr>
          <p:spPr bwMode="auto">
            <a:xfrm>
              <a:off x="9262" y="2884"/>
              <a:ext cx="176" cy="236"/>
            </a:xfrm>
            <a:custGeom>
              <a:avLst/>
              <a:gdLst>
                <a:gd name="T0" fmla="*/ 341 w 352"/>
                <a:gd name="T1" fmla="*/ 0 h 470"/>
                <a:gd name="T2" fmla="*/ 352 w 352"/>
                <a:gd name="T3" fmla="*/ 470 h 470"/>
                <a:gd name="T4" fmla="*/ 0 w 352"/>
                <a:gd name="T5" fmla="*/ 470 h 470"/>
              </a:gdLst>
              <a:ahLst/>
              <a:cxnLst>
                <a:cxn ang="0">
                  <a:pos x="T0" y="T1"/>
                </a:cxn>
                <a:cxn ang="0">
                  <a:pos x="T2" y="T3"/>
                </a:cxn>
                <a:cxn ang="0">
                  <a:pos x="T4" y="T5"/>
                </a:cxn>
              </a:cxnLst>
              <a:rect l="0" t="0" r="r" b="b"/>
              <a:pathLst>
                <a:path w="352" h="470">
                  <a:moveTo>
                    <a:pt x="341" y="0"/>
                  </a:moveTo>
                  <a:lnTo>
                    <a:pt x="352" y="470"/>
                  </a:lnTo>
                  <a:lnTo>
                    <a:pt x="0" y="470"/>
                  </a:lnTo>
                </a:path>
              </a:pathLst>
            </a:custGeom>
            <a:noFill/>
            <a:ln w="12065">
              <a:solidFill>
                <a:srgbClr val="54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38</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
        <p:nvSpPr>
          <p:cNvPr id="157" name="Rectangle 156"/>
          <p:cNvSpPr/>
          <p:nvPr/>
        </p:nvSpPr>
        <p:spPr>
          <a:xfrm>
            <a:off x="0" y="0"/>
            <a:ext cx="9144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rPr>
              <a:t>*</a:t>
            </a:r>
            <a:r>
              <a:rPr lang="en-US" sz="3600" b="1" u="sng" dirty="0" smtClean="0"/>
              <a:t>General </a:t>
            </a:r>
            <a:r>
              <a:rPr lang="en-US" sz="3600" b="1" u="sng" dirty="0"/>
              <a:t>Guidelines </a:t>
            </a:r>
          </a:p>
          <a:p>
            <a:pPr algn="ctr"/>
            <a:r>
              <a:rPr lang="en-US" sz="3600" b="1" u="sng" dirty="0"/>
              <a:t>Assisting with Meals</a:t>
            </a:r>
          </a:p>
        </p:txBody>
      </p:sp>
    </p:spTree>
    <p:extLst>
      <p:ext uri="{BB962C8B-B14F-4D97-AF65-F5344CB8AC3E}">
        <p14:creationId xmlns:p14="http://schemas.microsoft.com/office/powerpoint/2010/main" val="37403295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338828"/>
          </a:xfrm>
          <a:prstGeom prst="rect">
            <a:avLst/>
          </a:prstGeom>
          <a:solidFill>
            <a:srgbClr val="002060"/>
          </a:solidFill>
        </p:spPr>
        <p:txBody>
          <a:bodyPr>
            <a:spAutoFit/>
          </a:bodyPr>
          <a:lstStyle/>
          <a:p>
            <a:pPr marL="609600" indent="-609600" fontAlgn="base">
              <a:spcBef>
                <a:spcPct val="0"/>
              </a:spcBef>
              <a:spcAft>
                <a:spcPct val="0"/>
              </a:spcAft>
              <a:defRPr/>
            </a:pPr>
            <a:endParaRPr lang="en-US" sz="1050" b="1" dirty="0">
              <a:solidFill>
                <a:srgbClr val="738F98"/>
              </a:solidFill>
              <a:sym typeface="Wingdings" pitchFamily="2" charset="2"/>
            </a:endParaRPr>
          </a:p>
          <a:p>
            <a:pPr marL="609600" indent="-609600" fontAlgn="base">
              <a:spcBef>
                <a:spcPct val="0"/>
              </a:spcBef>
              <a:spcAft>
                <a:spcPct val="0"/>
              </a:spcAft>
              <a:defRPr/>
            </a:pPr>
            <a:r>
              <a:rPr lang="en-US" sz="1000" b="1" dirty="0">
                <a:solidFill>
                  <a:srgbClr val="C00000"/>
                </a:solidFill>
                <a:sym typeface="Wingdings" pitchFamily="2" charset="2"/>
              </a:rPr>
              <a:t>Unit B</a:t>
            </a:r>
            <a:endParaRPr lang="en-US" sz="1000" dirty="0">
              <a:solidFill>
                <a:srgbClr val="C00000"/>
              </a:solidFill>
              <a:sym typeface="Wingdings" pitchFamily="2" charset="2"/>
            </a:endParaRPr>
          </a:p>
          <a:p>
            <a:pPr marL="609600" indent="-609600" fontAlgn="base">
              <a:spcBef>
                <a:spcPct val="0"/>
              </a:spcBef>
              <a:spcAft>
                <a:spcPct val="0"/>
              </a:spcAft>
              <a:defRPr/>
            </a:pPr>
            <a:r>
              <a:rPr lang="en-US" sz="1000" dirty="0">
                <a:solidFill>
                  <a:srgbClr val="777777"/>
                </a:solidFill>
                <a:sym typeface="Wingdings" pitchFamily="2" charset="2"/>
              </a:rPr>
              <a:t>   </a:t>
            </a:r>
            <a:r>
              <a:rPr lang="en-US" sz="1000" b="1" dirty="0" smtClean="0">
                <a:solidFill>
                  <a:schemeClr val="bg1"/>
                </a:solidFill>
                <a:sym typeface="Wingdings" pitchFamily="2" charset="2"/>
              </a:rPr>
              <a:t>Nurse Aide Resident </a:t>
            </a:r>
            <a:r>
              <a:rPr lang="en-US" sz="1000" b="1" dirty="0">
                <a:solidFill>
                  <a:schemeClr val="bg1"/>
                </a:solidFill>
                <a:sym typeface="Wingdings" pitchFamily="2" charset="2"/>
              </a:rPr>
              <a:t>Care Skills</a:t>
            </a:r>
          </a:p>
          <a:p>
            <a:pPr marL="609600" indent="-609600" fontAlgn="base">
              <a:spcBef>
                <a:spcPct val="0"/>
              </a:spcBef>
              <a:spcAft>
                <a:spcPct val="0"/>
              </a:spcAft>
              <a:defRPr/>
            </a:pPr>
            <a:r>
              <a:rPr lang="en-US" sz="1000" b="1" dirty="0">
                <a:solidFill>
                  <a:srgbClr val="C00000"/>
                </a:solidFill>
                <a:sym typeface="Wingdings" pitchFamily="2" charset="2"/>
              </a:rPr>
              <a:t>Essential Standard </a:t>
            </a:r>
            <a:r>
              <a:rPr lang="en-US" sz="1000" b="1" dirty="0" smtClean="0">
                <a:solidFill>
                  <a:srgbClr val="C00000"/>
                </a:solidFill>
                <a:sym typeface="Wingdings" pitchFamily="2" charset="2"/>
              </a:rPr>
              <a:t>NA6.00</a:t>
            </a:r>
            <a:endParaRPr lang="en-US" sz="1000" b="1" dirty="0">
              <a:solidFill>
                <a:srgbClr val="C00000"/>
              </a:solidFill>
              <a:sym typeface="Wingdings" pitchFamily="2" charset="2"/>
            </a:endParaRPr>
          </a:p>
          <a:p>
            <a:pPr marL="609600" indent="-609600" fontAlgn="base">
              <a:spcBef>
                <a:spcPct val="0"/>
              </a:spcBef>
              <a:spcAft>
                <a:spcPct val="0"/>
              </a:spcAft>
              <a:defRPr/>
            </a:pPr>
            <a:r>
              <a:rPr lang="en-US" sz="1000" dirty="0">
                <a:solidFill>
                  <a:srgbClr val="FFFFFF"/>
                </a:solidFill>
                <a:sym typeface="Wingdings" pitchFamily="2" charset="2"/>
              </a:rPr>
              <a:t>   </a:t>
            </a:r>
            <a:r>
              <a:rPr lang="en-US" sz="1000" b="1" dirty="0">
                <a:solidFill>
                  <a:srgbClr val="FFFFFF"/>
                </a:solidFill>
                <a:sym typeface="Wingdings" pitchFamily="2" charset="2"/>
              </a:rPr>
              <a:t>Understand nurse </a:t>
            </a:r>
            <a:r>
              <a:rPr lang="en-US" sz="1000" b="1" dirty="0" smtClean="0">
                <a:solidFill>
                  <a:srgbClr val="FFFFFF"/>
                </a:solidFill>
                <a:sym typeface="Wingdings" pitchFamily="2" charset="2"/>
              </a:rPr>
              <a:t> aide skills needed to provide for residents’ nutrition, hydration, elimination, and urination needs.  </a:t>
            </a:r>
            <a:endParaRPr lang="en-US" sz="1000" b="1" dirty="0">
              <a:solidFill>
                <a:srgbClr val="FFFFFF"/>
              </a:solidFill>
              <a:sym typeface="Wingdings" pitchFamily="2" charset="2"/>
            </a:endParaRPr>
          </a:p>
          <a:p>
            <a:pPr marL="609600" indent="-609600" fontAlgn="base">
              <a:spcBef>
                <a:spcPct val="0"/>
              </a:spcBef>
              <a:spcAft>
                <a:spcPct val="0"/>
              </a:spcAft>
              <a:defRPr/>
            </a:pPr>
            <a:r>
              <a:rPr lang="en-US" sz="1000" b="1" dirty="0">
                <a:solidFill>
                  <a:srgbClr val="C00000"/>
                </a:solidFill>
                <a:sym typeface="Wingdings" pitchFamily="2" charset="2"/>
              </a:rPr>
              <a:t>Indicator </a:t>
            </a:r>
            <a:r>
              <a:rPr lang="en-US" sz="1000" b="1" dirty="0" smtClean="0">
                <a:solidFill>
                  <a:srgbClr val="C00000"/>
                </a:solidFill>
                <a:sym typeface="Wingdings" pitchFamily="2" charset="2"/>
              </a:rPr>
              <a:t>6.02</a:t>
            </a:r>
            <a:endParaRPr lang="en-US" sz="1000" b="1" dirty="0">
              <a:solidFill>
                <a:srgbClr val="C00000"/>
              </a:solidFill>
              <a:sym typeface="Wingdings" pitchFamily="2" charset="2"/>
            </a:endParaRPr>
          </a:p>
          <a:p>
            <a:pPr marL="609600" indent="-609600" fontAlgn="base">
              <a:spcBef>
                <a:spcPct val="0"/>
              </a:spcBef>
              <a:spcAft>
                <a:spcPct val="0"/>
              </a:spcAft>
              <a:defRPr/>
            </a:pPr>
            <a:r>
              <a:rPr lang="en-US" sz="1000" b="1" dirty="0">
                <a:solidFill>
                  <a:srgbClr val="FFFFFF"/>
                </a:solidFill>
                <a:sym typeface="Wingdings" pitchFamily="2" charset="2"/>
              </a:rPr>
              <a:t>   Understand nurse </a:t>
            </a:r>
            <a:r>
              <a:rPr lang="en-US" sz="1000" b="1" dirty="0" smtClean="0">
                <a:solidFill>
                  <a:srgbClr val="FFFFFF"/>
                </a:solidFill>
                <a:sym typeface="Wingdings" pitchFamily="2" charset="2"/>
              </a:rPr>
              <a:t> aide skills needed to provide care for residents' elimination and urination needs. </a:t>
            </a:r>
            <a:endParaRPr lang="en-US" sz="1000" b="1" dirty="0">
              <a:solidFill>
                <a:srgbClr val="738F98"/>
              </a:solidFill>
              <a:sym typeface="Wingdings" pitchFamily="2" charset="2"/>
            </a:endParaRPr>
          </a:p>
          <a:p>
            <a:pPr marL="609600" indent="-609600" fontAlgn="base">
              <a:spcBef>
                <a:spcPct val="0"/>
              </a:spcBef>
              <a:spcAft>
                <a:spcPct val="0"/>
              </a:spcAft>
              <a:defRPr/>
            </a:pPr>
            <a:endParaRPr lang="en-US" sz="1050" b="1" dirty="0">
              <a:solidFill>
                <a:srgbClr val="738F98"/>
              </a:solidFill>
              <a:sym typeface="Wingdings" pitchFamily="2" charset="2"/>
            </a:endParaRPr>
          </a:p>
        </p:txBody>
      </p:sp>
      <p:sp>
        <p:nvSpPr>
          <p:cNvPr id="2050" name="Rectangle 2"/>
          <p:cNvSpPr>
            <a:spLocks noGrp="1" noChangeArrowheads="1"/>
          </p:cNvSpPr>
          <p:nvPr>
            <p:ph type="title"/>
          </p:nvPr>
        </p:nvSpPr>
        <p:spPr>
          <a:xfrm>
            <a:off x="457200" y="152400"/>
            <a:ext cx="8229600" cy="1371600"/>
          </a:xfrm>
        </p:spPr>
        <p:txBody>
          <a:bodyPr/>
          <a:lstStyle/>
          <a:p>
            <a:pPr algn="l" eaLnBrk="1" hangingPunct="1"/>
            <a:r>
              <a:rPr lang="en-US" sz="1600" dirty="0" smtClean="0">
                <a:solidFill>
                  <a:srgbClr val="0000CC"/>
                </a:solidFill>
              </a:rPr>
              <a:t/>
            </a:r>
            <a:br>
              <a:rPr lang="en-US" sz="1600" dirty="0" smtClean="0">
                <a:solidFill>
                  <a:srgbClr val="0000CC"/>
                </a:solidFill>
              </a:rPr>
            </a:br>
            <a:r>
              <a:rPr lang="en-US" sz="500" dirty="0" smtClean="0">
                <a:solidFill>
                  <a:srgbClr val="0000CC"/>
                </a:solidFill>
              </a:rPr>
              <a:t/>
            </a:r>
            <a:br>
              <a:rPr lang="en-US" sz="500" dirty="0" smtClean="0">
                <a:solidFill>
                  <a:srgbClr val="0000CC"/>
                </a:solidFill>
              </a:rPr>
            </a:br>
            <a:endParaRPr lang="en-US" sz="2000" b="1" i="1" dirty="0" smtClean="0">
              <a:solidFill>
                <a:schemeClr val="tx1"/>
              </a:solidFill>
            </a:endParaRPr>
          </a:p>
        </p:txBody>
      </p:sp>
      <p:sp>
        <p:nvSpPr>
          <p:cNvPr id="7" name="Horizontal Scroll 6"/>
          <p:cNvSpPr/>
          <p:nvPr/>
        </p:nvSpPr>
        <p:spPr>
          <a:xfrm>
            <a:off x="457200" y="990600"/>
            <a:ext cx="8229600" cy="5257800"/>
          </a:xfrm>
          <a:prstGeom prst="horizontalScroll">
            <a:avLst/>
          </a:prstGeom>
          <a:solidFill>
            <a:srgbClr val="C00000">
              <a:alpha val="69000"/>
            </a:srgb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75" name="Rectangle 3"/>
          <p:cNvSpPr>
            <a:spLocks noGrp="1" noChangeArrowheads="1"/>
          </p:cNvSpPr>
          <p:nvPr>
            <p:ph idx="1"/>
          </p:nvPr>
        </p:nvSpPr>
        <p:spPr>
          <a:xfrm>
            <a:off x="1295400" y="2091531"/>
            <a:ext cx="7010400" cy="3055938"/>
          </a:xfrm>
        </p:spPr>
        <p:txBody>
          <a:bodyPr>
            <a:noAutofit/>
          </a:bodyPr>
          <a:lstStyle/>
          <a:p>
            <a:pPr marL="0" indent="0" fontAlgn="base">
              <a:spcBef>
                <a:spcPct val="0"/>
              </a:spcBef>
              <a:spcAft>
                <a:spcPct val="0"/>
              </a:spcAft>
              <a:buNone/>
              <a:defRPr/>
            </a:pPr>
            <a:r>
              <a:rPr lang="en-US" sz="4400" b="1" dirty="0">
                <a:solidFill>
                  <a:srgbClr val="FFFFFF"/>
                </a:solidFill>
                <a:effectLst>
                  <a:outerShdw blurRad="38100" dist="38100" dir="2700000" algn="tl">
                    <a:srgbClr val="000000">
                      <a:alpha val="43137"/>
                    </a:srgbClr>
                  </a:outerShdw>
                </a:effectLst>
                <a:sym typeface="Wingdings" pitchFamily="2" charset="2"/>
              </a:rPr>
              <a:t>Understand </a:t>
            </a:r>
            <a:r>
              <a:rPr lang="en-US" sz="4400" b="1" dirty="0" smtClean="0">
                <a:solidFill>
                  <a:srgbClr val="FFFFFF"/>
                </a:solidFill>
                <a:effectLst>
                  <a:outerShdw blurRad="38100" dist="38100" dir="2700000" algn="tl">
                    <a:srgbClr val="000000">
                      <a:alpha val="43137"/>
                    </a:srgbClr>
                  </a:outerShdw>
                </a:effectLst>
                <a:sym typeface="Wingdings" pitchFamily="2" charset="2"/>
              </a:rPr>
              <a:t>NAI skills </a:t>
            </a:r>
            <a:r>
              <a:rPr lang="en-US" sz="4400" b="1" dirty="0">
                <a:solidFill>
                  <a:srgbClr val="FFFFFF"/>
                </a:solidFill>
                <a:effectLst>
                  <a:outerShdw blurRad="38100" dist="38100" dir="2700000" algn="tl">
                    <a:srgbClr val="000000">
                      <a:alpha val="43137"/>
                    </a:srgbClr>
                  </a:outerShdw>
                </a:effectLst>
                <a:sym typeface="Wingdings" pitchFamily="2" charset="2"/>
              </a:rPr>
              <a:t>needed to </a:t>
            </a:r>
            <a:r>
              <a:rPr lang="en-US" sz="4400" b="1" dirty="0" smtClean="0">
                <a:solidFill>
                  <a:srgbClr val="FFFFFF"/>
                </a:solidFill>
                <a:effectLst>
                  <a:outerShdw blurRad="38100" dist="38100" dir="2700000" algn="tl">
                    <a:srgbClr val="000000">
                      <a:alpha val="43137"/>
                    </a:srgbClr>
                  </a:outerShdw>
                </a:effectLst>
                <a:sym typeface="Wingdings" pitchFamily="2" charset="2"/>
              </a:rPr>
              <a:t>provide care </a:t>
            </a:r>
            <a:r>
              <a:rPr lang="en-US" sz="4400" b="1" dirty="0">
                <a:solidFill>
                  <a:srgbClr val="FFFFFF"/>
                </a:solidFill>
                <a:effectLst>
                  <a:outerShdw blurRad="38100" dist="38100" dir="2700000" algn="tl">
                    <a:srgbClr val="000000">
                      <a:alpha val="43137"/>
                    </a:srgbClr>
                  </a:outerShdw>
                </a:effectLst>
                <a:sym typeface="Wingdings" pitchFamily="2" charset="2"/>
              </a:rPr>
              <a:t>for residents' </a:t>
            </a:r>
            <a:r>
              <a:rPr lang="en-US" sz="4400" b="1" dirty="0">
                <a:solidFill>
                  <a:srgbClr val="002060"/>
                </a:solidFill>
                <a:effectLst>
                  <a:outerShdw blurRad="38100" dist="38100" dir="2700000" algn="tl">
                    <a:srgbClr val="000000">
                      <a:alpha val="43137"/>
                    </a:srgbClr>
                  </a:outerShdw>
                </a:effectLst>
                <a:sym typeface="Wingdings" pitchFamily="2" charset="2"/>
              </a:rPr>
              <a:t>elimination </a:t>
            </a:r>
            <a:r>
              <a:rPr lang="en-US" sz="4400" b="1" dirty="0" smtClean="0">
                <a:solidFill>
                  <a:srgbClr val="002060"/>
                </a:solidFill>
                <a:effectLst>
                  <a:outerShdw blurRad="38100" dist="38100" dir="2700000" algn="tl">
                    <a:srgbClr val="000000">
                      <a:alpha val="43137"/>
                    </a:srgbClr>
                  </a:outerShdw>
                </a:effectLst>
                <a:sym typeface="Wingdings" pitchFamily="2" charset="2"/>
              </a:rPr>
              <a:t>and urination needs</a:t>
            </a:r>
            <a:r>
              <a:rPr lang="en-US" sz="4400" b="1" dirty="0">
                <a:solidFill>
                  <a:srgbClr val="002060"/>
                </a:solidFill>
                <a:effectLst>
                  <a:outerShdw blurRad="38100" dist="38100" dir="2700000" algn="tl">
                    <a:srgbClr val="000000">
                      <a:alpha val="43137"/>
                    </a:srgbClr>
                  </a:outerShdw>
                </a:effectLst>
                <a:sym typeface="Wingdings" pitchFamily="2" charset="2"/>
              </a:rPr>
              <a:t>. </a:t>
            </a:r>
          </a:p>
        </p:txBody>
      </p:sp>
      <p:sp>
        <p:nvSpPr>
          <p:cNvPr id="3" name="Footer Placeholder 2"/>
          <p:cNvSpPr>
            <a:spLocks noGrp="1"/>
          </p:cNvSpPr>
          <p:nvPr>
            <p:ph type="ftr" sz="quarter" idx="11"/>
          </p:nvPr>
        </p:nvSpPr>
        <p:spPr/>
        <p:txBody>
          <a:bodyPr/>
          <a:lstStyle/>
          <a:p>
            <a:r>
              <a:rPr lang="en-US" dirty="0" smtClean="0">
                <a:solidFill>
                  <a:schemeClr val="tx2">
                    <a:lumMod val="75000"/>
                  </a:schemeClr>
                </a:solidFill>
              </a:rPr>
              <a:t>Nursing Fundamentals 7243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39</a:t>
            </a:fld>
            <a:endParaRPr lang="en-US" dirty="0">
              <a:solidFill>
                <a:srgbClr val="002060"/>
              </a:solidFill>
            </a:endParaRPr>
          </a:p>
        </p:txBody>
      </p:sp>
      <p:sp>
        <p:nvSpPr>
          <p:cNvPr id="5" name="Date Placeholder 4"/>
          <p:cNvSpPr>
            <a:spLocks noGrp="1"/>
          </p:cNvSpPr>
          <p:nvPr>
            <p:ph type="dt" sz="half" idx="10"/>
          </p:nvPr>
        </p:nvSpPr>
        <p:spPr/>
        <p:txBody>
          <a:bodyPr/>
          <a:lstStyle/>
          <a:p>
            <a:r>
              <a:rPr lang="en-US" dirty="0" smtClean="0">
                <a:solidFill>
                  <a:srgbClr val="002060"/>
                </a:solidFill>
              </a:rPr>
              <a:t>6.02</a:t>
            </a:r>
            <a:endParaRPr lang="en-US" dirty="0">
              <a:solidFill>
                <a:srgbClr val="002060"/>
              </a:solidFill>
            </a:endParaRPr>
          </a:p>
        </p:txBody>
      </p:sp>
    </p:spTree>
    <p:extLst>
      <p:ext uri="{BB962C8B-B14F-4D97-AF65-F5344CB8AC3E}">
        <p14:creationId xmlns:p14="http://schemas.microsoft.com/office/powerpoint/2010/main" val="339485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sz="half" idx="1"/>
          </p:nvPr>
        </p:nvSpPr>
        <p:spPr>
          <a:xfrm>
            <a:off x="609600" y="1905000"/>
            <a:ext cx="7659688" cy="3429000"/>
          </a:xfrm>
        </p:spPr>
        <p:txBody>
          <a:bodyPr>
            <a:normAutofit/>
          </a:bodyPr>
          <a:lstStyle/>
          <a:p>
            <a:pPr marL="0" indent="0">
              <a:buNone/>
            </a:pPr>
            <a:r>
              <a:rPr lang="en-US" sz="4800" b="1" u="sng" dirty="0">
                <a:effectLst>
                  <a:outerShdw blurRad="38100" dist="38100" dir="2700000" algn="tl">
                    <a:srgbClr val="000000">
                      <a:alpha val="43137"/>
                    </a:srgbClr>
                  </a:outerShdw>
                </a:effectLst>
              </a:rPr>
              <a:t>A </a:t>
            </a:r>
            <a:r>
              <a:rPr lang="en-US" sz="4800" b="1" u="sng" dirty="0">
                <a:solidFill>
                  <a:srgbClr val="002060"/>
                </a:solidFill>
                <a:effectLst>
                  <a:outerShdw blurRad="38100" dist="38100" dir="2700000" algn="tl">
                    <a:srgbClr val="000000">
                      <a:alpha val="43137"/>
                    </a:srgbClr>
                  </a:outerShdw>
                </a:effectLst>
              </a:rPr>
              <a:t>food group </a:t>
            </a:r>
            <a:r>
              <a:rPr lang="en-US" sz="4800" b="1" u="sng" dirty="0">
                <a:effectLst>
                  <a:outerShdw blurRad="38100" dist="38100" dir="2700000" algn="tl">
                    <a:srgbClr val="000000">
                      <a:alpha val="43137"/>
                    </a:srgbClr>
                  </a:outerShdw>
                </a:effectLst>
              </a:rPr>
              <a:t>is a collection of foods that </a:t>
            </a:r>
            <a:r>
              <a:rPr lang="en-US" sz="4800" b="1" u="sng" dirty="0">
                <a:solidFill>
                  <a:srgbClr val="002060"/>
                </a:solidFill>
                <a:effectLst>
                  <a:outerShdw blurRad="38100" dist="38100" dir="2700000" algn="tl">
                    <a:srgbClr val="000000">
                      <a:alpha val="43137"/>
                    </a:srgbClr>
                  </a:outerShdw>
                </a:effectLst>
              </a:rPr>
              <a:t>share similar nutritional properties</a:t>
            </a:r>
            <a:r>
              <a:rPr lang="en-US" sz="4800" b="1" u="sng" dirty="0">
                <a:effectLst>
                  <a:outerShdw blurRad="38100" dist="38100" dir="2700000" algn="tl">
                    <a:srgbClr val="000000">
                      <a:alpha val="43137"/>
                    </a:srgbClr>
                  </a:outerShdw>
                </a:effectLst>
              </a:rPr>
              <a:t> or </a:t>
            </a:r>
            <a:r>
              <a:rPr lang="en-US" sz="4800" b="1" u="sng" dirty="0">
                <a:solidFill>
                  <a:srgbClr val="002060"/>
                </a:solidFill>
                <a:effectLst>
                  <a:outerShdw blurRad="38100" dist="38100" dir="2700000" algn="tl">
                    <a:srgbClr val="000000">
                      <a:alpha val="43137"/>
                    </a:srgbClr>
                  </a:outerShdw>
                </a:effectLst>
              </a:rPr>
              <a:t>biological classifications. </a:t>
            </a:r>
          </a:p>
          <a:p>
            <a:endParaRPr lang="en-US" sz="4800" dirty="0">
              <a:solidFill>
                <a:srgbClr val="002060"/>
              </a:solidFill>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a:t>
            </a:fld>
            <a:endParaRPr lang="en-US">
              <a:solidFill>
                <a:srgbClr val="FFFFFF"/>
              </a:solidFill>
            </a:endParaRPr>
          </a:p>
        </p:txBody>
      </p:sp>
      <p:sp>
        <p:nvSpPr>
          <p:cNvPr id="52" name="Rectangle 51"/>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u="sng" dirty="0" smtClean="0">
                <a:solidFill>
                  <a:srgbClr val="FF0000"/>
                </a:solidFill>
                <a:effectLst>
                  <a:outerShdw blurRad="38100" dist="38100" dir="2700000" algn="tl">
                    <a:srgbClr val="000000">
                      <a:alpha val="43137"/>
                    </a:srgbClr>
                  </a:outerShdw>
                </a:effectLst>
              </a:rPr>
              <a:t>*</a:t>
            </a:r>
            <a:r>
              <a:rPr lang="en-US" sz="5600" b="1" u="sng" dirty="0" smtClean="0">
                <a:solidFill>
                  <a:srgbClr val="FFFFFF"/>
                </a:solidFill>
                <a:effectLst>
                  <a:outerShdw blurRad="38100" dist="38100" dir="2700000" algn="tl">
                    <a:srgbClr val="000000">
                      <a:alpha val="43137"/>
                    </a:srgbClr>
                  </a:outerShdw>
                </a:effectLst>
              </a:rPr>
              <a:t>Food Group</a:t>
            </a:r>
            <a:endParaRPr lang="en-US" sz="56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5484806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6.02</a:t>
            </a:r>
          </a:p>
        </p:txBody>
      </p:sp>
      <p:sp>
        <p:nvSpPr>
          <p:cNvPr id="4102" name="Rectangle 3"/>
          <p:cNvSpPr>
            <a:spLocks noChangeArrowheads="1"/>
          </p:cNvSpPr>
          <p:nvPr/>
        </p:nvSpPr>
        <p:spPr bwMode="auto">
          <a:xfrm>
            <a:off x="0" y="466725"/>
            <a:ext cx="9144000" cy="6477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dirty="0" smtClean="0">
                <a:solidFill>
                  <a:srgbClr val="FFFFFF"/>
                </a:solidFill>
              </a:rPr>
              <a:t>6.02 Introduction</a:t>
            </a:r>
            <a:endParaRPr lang="en-US" sz="3600" dirty="0" smtClean="0">
              <a:solidFill>
                <a:srgbClr val="FFFFFF"/>
              </a:solidFill>
            </a:endParaRPr>
          </a:p>
        </p:txBody>
      </p:sp>
      <p:sp>
        <p:nvSpPr>
          <p:cNvPr id="2" name="Footer Placeholder 1"/>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40</a:t>
            </a:fld>
            <a:endParaRPr lang="en-US" dirty="0">
              <a:solidFill>
                <a:srgbClr val="002060"/>
              </a:solidFill>
            </a:endParaRPr>
          </a:p>
        </p:txBody>
      </p:sp>
      <p:sp>
        <p:nvSpPr>
          <p:cNvPr id="9" name="TextBox 8"/>
          <p:cNvSpPr txBox="1"/>
          <p:nvPr/>
        </p:nvSpPr>
        <p:spPr>
          <a:xfrm>
            <a:off x="734568" y="1447800"/>
            <a:ext cx="7010400" cy="4524315"/>
          </a:xfrm>
          <a:prstGeom prst="rect">
            <a:avLst/>
          </a:prstGeom>
          <a:noFill/>
        </p:spPr>
        <p:txBody>
          <a:bodyPr wrap="square" rtlCol="0">
            <a:spAutoFit/>
          </a:bodyPr>
          <a:lstStyle/>
          <a:p>
            <a:r>
              <a:rPr lang="en-US" sz="3200" b="1" u="sng" dirty="0" smtClean="0">
                <a:solidFill>
                  <a:srgbClr val="002060"/>
                </a:solidFill>
                <a:effectLst>
                  <a:outerShdw blurRad="38100" dist="38100" dir="2700000" algn="tl">
                    <a:srgbClr val="000000">
                      <a:alpha val="43137"/>
                    </a:srgbClr>
                  </a:outerShdw>
                </a:effectLst>
              </a:rPr>
              <a:t>Elimination</a:t>
            </a: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C000"/>
                </a:solidFill>
                <a:effectLst>
                  <a:outerShdw blurRad="38100" dist="38100" dir="2700000" algn="tl">
                    <a:srgbClr val="000000">
                      <a:alpha val="43137"/>
                    </a:srgbClr>
                  </a:outerShdw>
                </a:effectLst>
              </a:rPr>
              <a:t>is the process of expelling solid wastes made up of the waste products of food that are not absorbed into the cells of the body.  </a:t>
            </a:r>
          </a:p>
          <a:p>
            <a:r>
              <a:rPr lang="en-US" sz="3200" b="1" u="sng" dirty="0" smtClean="0">
                <a:solidFill>
                  <a:srgbClr val="002060"/>
                </a:solidFill>
                <a:effectLst>
                  <a:outerShdw blurRad="38100" dist="38100" dir="2700000" algn="tl">
                    <a:srgbClr val="000000">
                      <a:alpha val="43137"/>
                    </a:srgbClr>
                  </a:outerShdw>
                </a:effectLst>
              </a:rPr>
              <a:t>Urination</a:t>
            </a: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66FF33"/>
                </a:solidFill>
                <a:effectLst>
                  <a:outerShdw blurRad="38100" dist="38100" dir="2700000" algn="tl">
                    <a:srgbClr val="000000">
                      <a:alpha val="43137"/>
                    </a:srgbClr>
                  </a:outerShdw>
                </a:effectLst>
              </a:rPr>
              <a:t>is the passage urine from the bladder to the outside of the body.  Urine is made up of water and waste products filtered from the blood by the kidneys.  </a:t>
            </a:r>
            <a:endParaRPr lang="en-US"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7591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Digestive System – Accessory Organs</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41</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p:txBody>
          <a:bodyPr>
            <a:normAutofit fontScale="85000" lnSpcReduction="20000"/>
          </a:bodyPr>
          <a:lstStyle/>
          <a:p>
            <a:pPr lvl="1"/>
            <a:r>
              <a:rPr lang="en-US" sz="3600" b="1" dirty="0" smtClean="0">
                <a:solidFill>
                  <a:srgbClr val="002060"/>
                </a:solidFill>
                <a:effectLst>
                  <a:outerShdw blurRad="38100" dist="38100" dir="2700000" algn="tl">
                    <a:srgbClr val="000000">
                      <a:alpha val="43137"/>
                    </a:srgbClr>
                  </a:outerShdw>
                </a:effectLst>
              </a:rPr>
              <a:t>Liver</a:t>
            </a:r>
            <a:r>
              <a:rPr lang="en-US" sz="3600" b="1" dirty="0" smtClean="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0000FF"/>
                </a:solidFill>
                <a:effectLst>
                  <a:outerShdw blurRad="38100" dist="38100" dir="2700000" algn="tl">
                    <a:srgbClr val="000000">
                      <a:alpha val="43137"/>
                    </a:srgbClr>
                  </a:outerShdw>
                </a:effectLst>
              </a:rPr>
              <a:t>produces bile for breakdown of fats</a:t>
            </a:r>
          </a:p>
          <a:p>
            <a:pPr lvl="1"/>
            <a:r>
              <a:rPr lang="en-US" sz="3600" b="1" dirty="0">
                <a:solidFill>
                  <a:srgbClr val="002060"/>
                </a:solidFill>
                <a:effectLst>
                  <a:outerShdw blurRad="38100" dist="38100" dir="2700000" algn="tl">
                    <a:srgbClr val="000000">
                      <a:alpha val="43137"/>
                    </a:srgbClr>
                  </a:outerShdw>
                </a:effectLst>
              </a:rPr>
              <a:t>Gallbladder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0000FF"/>
                </a:solidFill>
                <a:effectLst>
                  <a:outerShdw blurRad="38100" dist="38100" dir="2700000" algn="tl">
                    <a:srgbClr val="000000">
                      <a:alpha val="43137"/>
                    </a:srgbClr>
                  </a:outerShdw>
                </a:effectLst>
              </a:rPr>
              <a:t>stores bile produced by liver</a:t>
            </a:r>
          </a:p>
          <a:p>
            <a:pPr lvl="1"/>
            <a:r>
              <a:rPr lang="en-US" sz="3600" b="1" u="sng" dirty="0">
                <a:solidFill>
                  <a:srgbClr val="002060"/>
                </a:solidFill>
                <a:effectLst>
                  <a:outerShdw blurRad="38100" dist="38100" dir="2700000" algn="tl">
                    <a:srgbClr val="000000">
                      <a:alpha val="43137"/>
                    </a:srgbClr>
                  </a:outerShdw>
                </a:effectLst>
              </a:rPr>
              <a:t>Pancreas</a:t>
            </a:r>
            <a:r>
              <a:rPr lang="en-US" sz="3600" b="1" u="sng" dirty="0">
                <a:solidFill>
                  <a:schemeClr val="bg1"/>
                </a:solidFill>
                <a:effectLst>
                  <a:outerShdw blurRad="38100" dist="38100" dir="2700000" algn="tl">
                    <a:srgbClr val="000000">
                      <a:alpha val="43137"/>
                    </a:srgbClr>
                  </a:outerShdw>
                </a:effectLst>
              </a:rPr>
              <a:t> - </a:t>
            </a:r>
            <a:r>
              <a:rPr lang="en-US" sz="3600" b="1" u="sng" dirty="0">
                <a:solidFill>
                  <a:srgbClr val="BB24B9"/>
                </a:solidFill>
                <a:effectLst>
                  <a:outerShdw blurRad="38100" dist="38100" dir="2700000" algn="tl">
                    <a:srgbClr val="000000">
                      <a:alpha val="43137"/>
                    </a:srgbClr>
                  </a:outerShdw>
                </a:effectLst>
              </a:rPr>
              <a:t>manufactures insulin and digestive enzymes</a:t>
            </a:r>
            <a:endParaRPr lang="en-US" b="1" u="sng" dirty="0">
              <a:solidFill>
                <a:srgbClr val="BB24B9"/>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9159" y="1939727"/>
            <a:ext cx="2316681" cy="384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4038600" y="2590800"/>
            <a:ext cx="1828800" cy="3048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323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Digestive System – </a:t>
            </a:r>
            <a:r>
              <a:rPr lang="en-US" sz="3600" b="1" u="sng" dirty="0" smtClean="0">
                <a:solidFill>
                  <a:srgbClr val="FFFF00"/>
                </a:solidFill>
                <a:effectLst>
                  <a:outerShdw blurRad="38100" dist="38100" dir="2700000" algn="tl">
                    <a:srgbClr val="000000">
                      <a:alpha val="43137"/>
                    </a:srgbClr>
                  </a:outerShdw>
                </a:effectLst>
              </a:rPr>
              <a:t>Common Diseases</a:t>
            </a:r>
            <a:endParaRPr lang="en-US" sz="3600" b="1" u="sng"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42</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533400" y="1524000"/>
            <a:ext cx="7924800" cy="4525963"/>
          </a:xfrm>
        </p:spPr>
        <p:txBody>
          <a:bodyPr>
            <a:normAutofit/>
          </a:bodyPr>
          <a:lstStyle/>
          <a:p>
            <a:pPr>
              <a:lnSpc>
                <a:spcPct val="90000"/>
              </a:lnSpc>
              <a:spcBef>
                <a:spcPts val="0"/>
              </a:spcBef>
              <a:spcAft>
                <a:spcPts val="1500"/>
              </a:spcAft>
              <a:buClr>
                <a:srgbClr val="FFFF00"/>
              </a:buClr>
              <a:buFont typeface="Calibri" pitchFamily="34" charset="0"/>
              <a:buChar char="D"/>
            </a:pPr>
            <a:r>
              <a:rPr lang="en-US" sz="3600" b="1" dirty="0">
                <a:solidFill>
                  <a:srgbClr val="002060"/>
                </a:solidFill>
                <a:effectLst>
                  <a:outerShdw blurRad="38100" dist="38100" dir="2700000" algn="tl">
                    <a:srgbClr val="000000">
                      <a:alpha val="43137"/>
                    </a:srgbClr>
                  </a:outerShdw>
                </a:effectLst>
              </a:rPr>
              <a:t>Ulcer</a:t>
            </a:r>
            <a:r>
              <a:rPr lang="en-US" sz="3600" b="1" dirty="0">
                <a:solidFill>
                  <a:schemeClr val="bg1"/>
                </a:solidFill>
                <a:effectLst>
                  <a:outerShdw blurRad="38100" dist="38100" dir="2700000" algn="tl">
                    <a:srgbClr val="000000">
                      <a:alpha val="43137"/>
                    </a:srgbClr>
                  </a:outerShdw>
                </a:effectLst>
              </a:rPr>
              <a:t> - </a:t>
            </a:r>
            <a:r>
              <a:rPr lang="en-US" sz="3600" b="1" dirty="0">
                <a:solidFill>
                  <a:srgbClr val="BB24B9"/>
                </a:solidFill>
                <a:effectLst>
                  <a:outerShdw blurRad="38100" dist="38100" dir="2700000" algn="tl">
                    <a:srgbClr val="000000">
                      <a:alpha val="43137"/>
                    </a:srgbClr>
                  </a:outerShdw>
                </a:effectLst>
              </a:rPr>
              <a:t>a lesion or erosion of the lining of the stomach or small </a:t>
            </a:r>
            <a:r>
              <a:rPr lang="en-US" sz="3600" b="1" dirty="0" smtClean="0">
                <a:solidFill>
                  <a:srgbClr val="BB24B9"/>
                </a:solidFill>
                <a:effectLst>
                  <a:outerShdw blurRad="38100" dist="38100" dir="2700000" algn="tl">
                    <a:srgbClr val="000000">
                      <a:alpha val="43137"/>
                    </a:srgbClr>
                  </a:outerShdw>
                </a:effectLst>
              </a:rPr>
              <a:t>intestine</a:t>
            </a:r>
          </a:p>
          <a:p>
            <a:pPr>
              <a:lnSpc>
                <a:spcPct val="90000"/>
              </a:lnSpc>
              <a:spcBef>
                <a:spcPts val="0"/>
              </a:spcBef>
              <a:spcAft>
                <a:spcPts val="1500"/>
              </a:spcAft>
              <a:buClr>
                <a:srgbClr val="FFFF00"/>
              </a:buClr>
              <a:buFont typeface="Calibri" pitchFamily="34" charset="0"/>
              <a:buChar char="D"/>
            </a:pPr>
            <a:r>
              <a:rPr lang="en-US" sz="3600" b="1" dirty="0" smtClean="0">
                <a:solidFill>
                  <a:srgbClr val="002060"/>
                </a:solidFill>
                <a:effectLst>
                  <a:outerShdw blurRad="38100" dist="38100" dir="2700000" algn="tl">
                    <a:srgbClr val="000000">
                      <a:alpha val="43137"/>
                    </a:srgbClr>
                  </a:outerShdw>
                </a:effectLst>
              </a:rPr>
              <a:t>Hepatitis</a:t>
            </a:r>
            <a:r>
              <a:rPr lang="en-US" sz="3600" b="1" dirty="0" smtClean="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BB24B9"/>
                </a:solidFill>
                <a:effectLst>
                  <a:outerShdw blurRad="38100" dist="38100" dir="2700000" algn="tl">
                    <a:srgbClr val="000000">
                      <a:alpha val="43137"/>
                    </a:srgbClr>
                  </a:outerShdw>
                </a:effectLst>
              </a:rPr>
              <a:t>inflammation of the </a:t>
            </a:r>
            <a:r>
              <a:rPr lang="en-US" sz="3600" b="1" dirty="0" smtClean="0">
                <a:solidFill>
                  <a:srgbClr val="BB24B9"/>
                </a:solidFill>
                <a:effectLst>
                  <a:outerShdw blurRad="38100" dist="38100" dir="2700000" algn="tl">
                    <a:srgbClr val="000000">
                      <a:alpha val="43137"/>
                    </a:srgbClr>
                  </a:outerShdw>
                </a:effectLst>
              </a:rPr>
              <a:t>liver</a:t>
            </a:r>
            <a:endParaRPr lang="en-US" sz="3600" b="1" dirty="0">
              <a:solidFill>
                <a:srgbClr val="BB24B9"/>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D"/>
            </a:pPr>
            <a:r>
              <a:rPr lang="en-US" sz="3600" b="1" dirty="0">
                <a:solidFill>
                  <a:srgbClr val="002060"/>
                </a:solidFill>
                <a:effectLst>
                  <a:outerShdw blurRad="38100" dist="38100" dir="2700000" algn="tl">
                    <a:srgbClr val="000000">
                      <a:alpha val="43137"/>
                    </a:srgbClr>
                  </a:outerShdw>
                </a:effectLst>
              </a:rPr>
              <a:t>Cirrhosis</a:t>
            </a:r>
            <a:r>
              <a:rPr lang="en-US" sz="3600" b="1" dirty="0">
                <a:solidFill>
                  <a:schemeClr val="bg1"/>
                </a:solidFill>
                <a:effectLst>
                  <a:outerShdw blurRad="38100" dist="38100" dir="2700000" algn="tl">
                    <a:srgbClr val="000000">
                      <a:alpha val="43137"/>
                    </a:srgbClr>
                  </a:outerShdw>
                </a:effectLst>
              </a:rPr>
              <a:t> – </a:t>
            </a:r>
            <a:r>
              <a:rPr lang="en-US" sz="3600" b="1" dirty="0">
                <a:solidFill>
                  <a:srgbClr val="BB24B9"/>
                </a:solidFill>
                <a:effectLst>
                  <a:outerShdw blurRad="38100" dist="38100" dir="2700000" algn="tl">
                    <a:srgbClr val="000000">
                      <a:alpha val="43137"/>
                    </a:srgbClr>
                  </a:outerShdw>
                </a:effectLst>
              </a:rPr>
              <a:t>chronic disease of liver where scar tissue replaces liver </a:t>
            </a:r>
            <a:r>
              <a:rPr lang="en-US" sz="3600" b="1" dirty="0" smtClean="0">
                <a:solidFill>
                  <a:srgbClr val="BB24B9"/>
                </a:solidFill>
                <a:effectLst>
                  <a:outerShdw blurRad="38100" dist="38100" dir="2700000" algn="tl">
                    <a:srgbClr val="000000">
                      <a:alpha val="43137"/>
                    </a:srgbClr>
                  </a:outerShdw>
                </a:effectLst>
              </a:rPr>
              <a:t>tissue</a:t>
            </a:r>
            <a:endParaRPr lang="en-US" sz="3600" b="1" dirty="0">
              <a:solidFill>
                <a:srgbClr val="BB24B9"/>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D"/>
            </a:pPr>
            <a:r>
              <a:rPr lang="en-US" sz="3600" b="1" u="sng" dirty="0" err="1">
                <a:solidFill>
                  <a:srgbClr val="002060"/>
                </a:solidFill>
                <a:effectLst>
                  <a:outerShdw blurRad="38100" dist="38100" dir="2700000" algn="tl">
                    <a:srgbClr val="000000">
                      <a:alpha val="43137"/>
                    </a:srgbClr>
                  </a:outerShdw>
                </a:effectLst>
              </a:rPr>
              <a:t>Cholelithiasis</a:t>
            </a:r>
            <a:r>
              <a:rPr lang="en-US" sz="3600" b="1" u="sng" dirty="0">
                <a:solidFill>
                  <a:schemeClr val="bg1"/>
                </a:solidFill>
                <a:effectLst>
                  <a:outerShdw blurRad="38100" dist="38100" dir="2700000" algn="tl">
                    <a:srgbClr val="000000">
                      <a:alpha val="43137"/>
                    </a:srgbClr>
                  </a:outerShdw>
                </a:effectLst>
              </a:rPr>
              <a:t> - </a:t>
            </a:r>
            <a:r>
              <a:rPr lang="en-US" sz="3600" b="1" u="sng" dirty="0">
                <a:solidFill>
                  <a:srgbClr val="3366FF"/>
                </a:solidFill>
                <a:effectLst>
                  <a:outerShdw blurRad="38100" dist="38100" dir="2700000" algn="tl">
                    <a:srgbClr val="000000">
                      <a:alpha val="43137"/>
                    </a:srgbClr>
                  </a:outerShdw>
                </a:effectLst>
              </a:rPr>
              <a:t>stones in the </a:t>
            </a:r>
            <a:r>
              <a:rPr lang="en-US" sz="3600" b="1" u="sng" dirty="0" smtClean="0">
                <a:solidFill>
                  <a:srgbClr val="3366FF"/>
                </a:solidFill>
                <a:effectLst>
                  <a:outerShdw blurRad="38100" dist="38100" dir="2700000" algn="tl">
                    <a:srgbClr val="000000">
                      <a:alpha val="43137"/>
                    </a:srgbClr>
                  </a:outerShdw>
                </a:effectLst>
              </a:rPr>
              <a:t>gallbladder</a:t>
            </a:r>
            <a:endParaRPr lang="en-US" sz="3600" b="1" u="sng" dirty="0">
              <a:solidFill>
                <a:srgbClr val="33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8301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Digestive System – </a:t>
            </a:r>
            <a:r>
              <a:rPr lang="en-US" sz="3600" b="1" u="sng" dirty="0" smtClean="0">
                <a:solidFill>
                  <a:srgbClr val="FFFF00"/>
                </a:solidFill>
                <a:effectLst>
                  <a:outerShdw blurRad="38100" dist="38100" dir="2700000" algn="tl">
                    <a:srgbClr val="000000">
                      <a:alpha val="43137"/>
                    </a:srgbClr>
                  </a:outerShdw>
                </a:effectLst>
              </a:rPr>
              <a:t>Common Diseases</a:t>
            </a:r>
            <a:endParaRPr lang="en-US" sz="3600" b="1" u="sng"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43</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609600" y="1524000"/>
            <a:ext cx="7772400" cy="4114800"/>
          </a:xfrm>
        </p:spPr>
        <p:txBody>
          <a:bodyPr>
            <a:normAutofit/>
          </a:bodyPr>
          <a:lstStyle/>
          <a:p>
            <a:pPr>
              <a:spcBef>
                <a:spcPts val="0"/>
              </a:spcBef>
              <a:spcAft>
                <a:spcPts val="1500"/>
              </a:spcAft>
              <a:buClr>
                <a:srgbClr val="FFFF00"/>
              </a:buClr>
              <a:buFont typeface="Calibri" pitchFamily="34" charset="0"/>
              <a:buChar char="D"/>
            </a:pPr>
            <a:r>
              <a:rPr lang="en-US" sz="4400" b="1" dirty="0" smtClean="0">
                <a:solidFill>
                  <a:srgbClr val="002060"/>
                </a:solidFill>
                <a:effectLst>
                  <a:outerShdw blurRad="38100" dist="38100" dir="2700000" algn="tl">
                    <a:srgbClr val="000000">
                      <a:alpha val="43137"/>
                    </a:srgbClr>
                  </a:outerShdw>
                </a:effectLst>
              </a:rPr>
              <a:t> Cancer</a:t>
            </a:r>
            <a:r>
              <a:rPr lang="en-US" sz="4400" b="1" dirty="0" smtClean="0">
                <a:solidFill>
                  <a:schemeClr val="bg1"/>
                </a:solidFill>
                <a:effectLst>
                  <a:outerShdw blurRad="38100" dist="38100" dir="2700000" algn="tl">
                    <a:srgbClr val="000000">
                      <a:alpha val="43137"/>
                    </a:srgbClr>
                  </a:outerShdw>
                </a:effectLst>
              </a:rPr>
              <a:t> </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008000"/>
                </a:solidFill>
                <a:effectLst>
                  <a:outerShdw blurRad="38100" dist="38100" dir="2700000" algn="tl">
                    <a:srgbClr val="000000">
                      <a:alpha val="43137"/>
                    </a:srgbClr>
                  </a:outerShdw>
                </a:effectLst>
              </a:rPr>
              <a:t>may occur anywhere along digestive </a:t>
            </a:r>
            <a:r>
              <a:rPr lang="en-US" sz="4400" b="1" dirty="0" smtClean="0">
                <a:solidFill>
                  <a:srgbClr val="008000"/>
                </a:solidFill>
                <a:effectLst>
                  <a:outerShdw blurRad="38100" dist="38100" dir="2700000" algn="tl">
                    <a:srgbClr val="000000">
                      <a:alpha val="43137"/>
                    </a:srgbClr>
                  </a:outerShdw>
                </a:effectLst>
              </a:rPr>
              <a:t>tract</a:t>
            </a:r>
            <a:endParaRPr lang="en-US" sz="4400" b="1" dirty="0">
              <a:solidFill>
                <a:srgbClr val="008000"/>
              </a:solidFill>
              <a:effectLst>
                <a:outerShdw blurRad="38100" dist="38100" dir="2700000" algn="tl">
                  <a:srgbClr val="000000">
                    <a:alpha val="43137"/>
                  </a:srgbClr>
                </a:outerShdw>
              </a:effectLst>
            </a:endParaRPr>
          </a:p>
          <a:p>
            <a:pPr>
              <a:spcBef>
                <a:spcPts val="0"/>
              </a:spcBef>
              <a:spcAft>
                <a:spcPts val="1500"/>
              </a:spcAft>
              <a:buClr>
                <a:srgbClr val="FFFF00"/>
              </a:buClr>
              <a:buFont typeface="Calibri" pitchFamily="34" charset="0"/>
              <a:buChar char="D"/>
            </a:pPr>
            <a:r>
              <a:rPr lang="en-US" sz="4400" b="1" dirty="0" smtClean="0">
                <a:solidFill>
                  <a:srgbClr val="002060"/>
                </a:solidFill>
                <a:effectLst>
                  <a:outerShdw blurRad="38100" dist="38100" dir="2700000" algn="tl">
                    <a:srgbClr val="000000">
                      <a:alpha val="43137"/>
                    </a:srgbClr>
                  </a:outerShdw>
                </a:effectLst>
              </a:rPr>
              <a:t> </a:t>
            </a:r>
            <a:r>
              <a:rPr lang="en-US" sz="4400" b="1" u="sng" dirty="0" smtClean="0">
                <a:solidFill>
                  <a:srgbClr val="002060"/>
                </a:solidFill>
                <a:effectLst>
                  <a:outerShdw blurRad="38100" dist="38100" dir="2700000" algn="tl">
                    <a:srgbClr val="000000">
                      <a:alpha val="43137"/>
                    </a:srgbClr>
                  </a:outerShdw>
                </a:effectLst>
              </a:rPr>
              <a:t>Hernia</a:t>
            </a:r>
            <a:r>
              <a:rPr lang="en-US" sz="4400" b="1" u="sng" dirty="0" smtClean="0">
                <a:solidFill>
                  <a:schemeClr val="bg1"/>
                </a:solidFill>
                <a:effectLst>
                  <a:outerShdw blurRad="38100" dist="38100" dir="2700000" algn="tl">
                    <a:srgbClr val="000000">
                      <a:alpha val="43137"/>
                    </a:srgbClr>
                  </a:outerShdw>
                </a:effectLst>
              </a:rPr>
              <a:t> </a:t>
            </a:r>
            <a:r>
              <a:rPr lang="en-US" sz="4400" b="1" u="sng" dirty="0">
                <a:solidFill>
                  <a:schemeClr val="bg1"/>
                </a:solidFill>
                <a:effectLst>
                  <a:outerShdw blurRad="38100" dist="38100" dir="2700000" algn="tl">
                    <a:srgbClr val="000000">
                      <a:alpha val="43137"/>
                    </a:srgbClr>
                  </a:outerShdw>
                </a:effectLst>
              </a:rPr>
              <a:t>– </a:t>
            </a:r>
            <a:r>
              <a:rPr lang="en-US" sz="4400" b="1" u="sng" dirty="0">
                <a:solidFill>
                  <a:schemeClr val="accent4"/>
                </a:solidFill>
                <a:effectLst>
                  <a:outerShdw blurRad="38100" dist="38100" dir="2700000" algn="tl">
                    <a:srgbClr val="000000">
                      <a:alpha val="43137"/>
                    </a:srgbClr>
                  </a:outerShdw>
                </a:effectLst>
              </a:rPr>
              <a:t>protrusion of organ through wall of cavity where it is normally contained</a:t>
            </a:r>
          </a:p>
          <a:p>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29564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dirty="0">
                <a:solidFill>
                  <a:schemeClr val="bg1"/>
                </a:solidFill>
                <a:effectLst>
                  <a:outerShdw blurRad="38100" dist="38100" dir="2700000" algn="tl">
                    <a:srgbClr val="000000">
                      <a:alpha val="43137"/>
                    </a:srgbClr>
                  </a:outerShdw>
                </a:effectLst>
              </a:rPr>
              <a:t>Digestive </a:t>
            </a:r>
            <a:r>
              <a:rPr lang="en-US" sz="3600" b="1" dirty="0" smtClean="0">
                <a:solidFill>
                  <a:schemeClr val="bg1"/>
                </a:solidFill>
                <a:effectLst>
                  <a:outerShdw blurRad="38100" dist="38100" dir="2700000" algn="tl">
                    <a:srgbClr val="000000">
                      <a:alpha val="43137"/>
                    </a:srgbClr>
                  </a:outerShdw>
                </a:effectLst>
              </a:rPr>
              <a:t>System – </a:t>
            </a:r>
            <a:r>
              <a:rPr lang="en-US" sz="3600" b="1" dirty="0" smtClean="0">
                <a:solidFill>
                  <a:srgbClr val="FFFF00"/>
                </a:solidFill>
                <a:effectLst>
                  <a:outerShdw blurRad="38100" dist="38100" dir="2700000" algn="tl">
                    <a:srgbClr val="000000">
                      <a:alpha val="43137"/>
                    </a:srgbClr>
                  </a:outerShdw>
                </a:effectLst>
              </a:rPr>
              <a:t>Common </a:t>
            </a:r>
            <a:r>
              <a:rPr lang="en-US" sz="3600" b="1" u="sng" dirty="0" smtClean="0">
                <a:solidFill>
                  <a:srgbClr val="FFFF00"/>
                </a:solidFill>
                <a:effectLst>
                  <a:outerShdw blurRad="38100" dist="38100" dir="2700000" algn="tl">
                    <a:srgbClr val="000000">
                      <a:alpha val="43137"/>
                    </a:srgbClr>
                  </a:outerShdw>
                </a:effectLst>
              </a:rPr>
              <a:t>D</a:t>
            </a:r>
            <a:r>
              <a:rPr lang="en-US" sz="3600" b="1" dirty="0" smtClean="0">
                <a:solidFill>
                  <a:srgbClr val="FFFF00"/>
                </a:solidFill>
                <a:effectLst>
                  <a:outerShdw blurRad="38100" dist="38100" dir="2700000" algn="tl">
                    <a:srgbClr val="000000">
                      <a:alpha val="43137"/>
                    </a:srgbClr>
                  </a:outerShdw>
                </a:effectLst>
              </a:rPr>
              <a:t>iseases</a:t>
            </a:r>
            <a:endParaRPr lang="en-US" sz="3600"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a:xfrm>
            <a:off x="6553200" y="6400800"/>
            <a:ext cx="2133600" cy="365125"/>
          </a:xfrm>
        </p:spPr>
        <p:txBody>
          <a:bodyPr/>
          <a:lstStyle/>
          <a:p>
            <a:pPr>
              <a:defRPr/>
            </a:pPr>
            <a:fld id="{796F7A4F-C7E2-45ED-B7E8-BBB4BA81CBC9}" type="slidenum">
              <a:rPr lang="en-US" smtClean="0">
                <a:solidFill>
                  <a:srgbClr val="FFFFFF"/>
                </a:solidFill>
              </a:rPr>
              <a:pPr>
                <a:defRPr/>
              </a:pPr>
              <a:t>44</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533400" y="1447800"/>
            <a:ext cx="7772400" cy="4525963"/>
          </a:xfrm>
        </p:spPr>
        <p:txBody>
          <a:bodyPr>
            <a:noAutofit/>
          </a:bodyPr>
          <a:lstStyle/>
          <a:p>
            <a:pPr>
              <a:lnSpc>
                <a:spcPct val="90000"/>
              </a:lnSpc>
              <a:spcBef>
                <a:spcPts val="0"/>
              </a:spcBef>
              <a:spcAft>
                <a:spcPts val="1800"/>
              </a:spcAft>
              <a:buClr>
                <a:srgbClr val="FFFF00"/>
              </a:buClr>
              <a:buFont typeface="Calibri" pitchFamily="34" charset="0"/>
              <a:buChar char="D"/>
            </a:pPr>
            <a:r>
              <a:rPr lang="en-US" sz="3600" b="1" dirty="0" smtClean="0">
                <a:solidFill>
                  <a:srgbClr val="002060"/>
                </a:solidFill>
                <a:effectLst>
                  <a:outerShdw blurRad="38100" dist="38100" dir="2700000" algn="tl">
                    <a:srgbClr val="000000">
                      <a:alpha val="43137"/>
                    </a:srgbClr>
                  </a:outerShdw>
                </a:effectLst>
              </a:rPr>
              <a:t>Diarrhea</a:t>
            </a:r>
            <a:r>
              <a:rPr lang="en-US" sz="3600" b="1" dirty="0" smtClean="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30FF2A"/>
                </a:solidFill>
                <a:effectLst>
                  <a:outerShdw blurRad="38100" dist="38100" dir="2700000" algn="tl">
                    <a:srgbClr val="000000">
                      <a:alpha val="43137"/>
                    </a:srgbClr>
                  </a:outerShdw>
                </a:effectLst>
              </a:rPr>
              <a:t>watery bowel </a:t>
            </a:r>
            <a:r>
              <a:rPr lang="en-US" sz="3600" b="1" dirty="0" smtClean="0">
                <a:solidFill>
                  <a:srgbClr val="30FF2A"/>
                </a:solidFill>
                <a:effectLst>
                  <a:outerShdw blurRad="38100" dist="38100" dir="2700000" algn="tl">
                    <a:srgbClr val="000000">
                      <a:alpha val="43137"/>
                    </a:srgbClr>
                  </a:outerShdw>
                </a:effectLst>
              </a:rPr>
              <a:t>movements</a:t>
            </a:r>
          </a:p>
          <a:p>
            <a:pPr>
              <a:lnSpc>
                <a:spcPct val="90000"/>
              </a:lnSpc>
              <a:spcBef>
                <a:spcPts val="0"/>
              </a:spcBef>
              <a:spcAft>
                <a:spcPts val="1800"/>
              </a:spcAft>
              <a:buClr>
                <a:srgbClr val="FFFF00"/>
              </a:buClr>
              <a:buFont typeface="Calibri" pitchFamily="34" charset="0"/>
              <a:buChar char="D"/>
            </a:pPr>
            <a:r>
              <a:rPr lang="en-US" sz="3600" b="1" dirty="0">
                <a:solidFill>
                  <a:srgbClr val="002060"/>
                </a:solidFill>
                <a:effectLst>
                  <a:outerShdw blurRad="38100" dist="38100" dir="2700000" algn="tl">
                    <a:srgbClr val="000000">
                      <a:alpha val="43137"/>
                    </a:srgbClr>
                  </a:outerShdw>
                </a:effectLst>
              </a:rPr>
              <a:t>Constipation</a:t>
            </a:r>
            <a:r>
              <a:rPr lang="en-US" sz="3600" b="1" dirty="0">
                <a:solidFill>
                  <a:schemeClr val="bg1"/>
                </a:solidFill>
                <a:effectLst>
                  <a:outerShdw blurRad="38100" dist="38100" dir="2700000" algn="tl">
                    <a:srgbClr val="000000">
                      <a:alpha val="43137"/>
                    </a:srgbClr>
                  </a:outerShdw>
                </a:effectLst>
              </a:rPr>
              <a:t> - </a:t>
            </a:r>
            <a:r>
              <a:rPr lang="en-US" sz="3600" b="1" dirty="0">
                <a:solidFill>
                  <a:srgbClr val="30FF2A"/>
                </a:solidFill>
                <a:effectLst>
                  <a:outerShdw blurRad="38100" dist="38100" dir="2700000" algn="tl">
                    <a:srgbClr val="000000">
                      <a:alpha val="43137"/>
                    </a:srgbClr>
                  </a:outerShdw>
                </a:effectLst>
              </a:rPr>
              <a:t>difficulty in expelling fecal material; incomplete or </a:t>
            </a:r>
            <a:r>
              <a:rPr lang="en-US" sz="3600" b="1" dirty="0" smtClean="0">
                <a:solidFill>
                  <a:srgbClr val="30FF2A"/>
                </a:solidFill>
                <a:effectLst>
                  <a:outerShdw blurRad="38100" dist="38100" dir="2700000" algn="tl">
                    <a:srgbClr val="000000">
                      <a:alpha val="43137"/>
                    </a:srgbClr>
                  </a:outerShdw>
                </a:effectLst>
              </a:rPr>
              <a:t>infrequent </a:t>
            </a:r>
            <a:r>
              <a:rPr lang="en-US" sz="3600" b="1" dirty="0">
                <a:solidFill>
                  <a:srgbClr val="30FF2A"/>
                </a:solidFill>
                <a:effectLst>
                  <a:outerShdw blurRad="38100" dist="38100" dir="2700000" algn="tl">
                    <a:srgbClr val="000000">
                      <a:alpha val="43137"/>
                    </a:srgbClr>
                  </a:outerShdw>
                </a:effectLst>
              </a:rPr>
              <a:t>bowel </a:t>
            </a:r>
            <a:r>
              <a:rPr lang="en-US" sz="3600" b="1" dirty="0" smtClean="0">
                <a:solidFill>
                  <a:srgbClr val="30FF2A"/>
                </a:solidFill>
                <a:effectLst>
                  <a:outerShdw blurRad="38100" dist="38100" dir="2700000" algn="tl">
                    <a:srgbClr val="000000">
                      <a:alpha val="43137"/>
                    </a:srgbClr>
                  </a:outerShdw>
                </a:effectLst>
              </a:rPr>
              <a:t>movements- severe constipation leads to a </a:t>
            </a:r>
            <a:r>
              <a:rPr lang="en-US" sz="3600" b="1" i="1" dirty="0" smtClean="0">
                <a:solidFill>
                  <a:srgbClr val="002060"/>
                </a:solidFill>
                <a:effectLst>
                  <a:outerShdw blurRad="38100" dist="38100" dir="2700000" algn="tl">
                    <a:srgbClr val="000000">
                      <a:alpha val="43137"/>
                    </a:srgbClr>
                  </a:outerShdw>
                </a:effectLst>
              </a:rPr>
              <a:t>FECAL IMPACTION</a:t>
            </a:r>
          </a:p>
          <a:p>
            <a:pPr lvl="0">
              <a:lnSpc>
                <a:spcPct val="90000"/>
              </a:lnSpc>
              <a:spcBef>
                <a:spcPts val="0"/>
              </a:spcBef>
              <a:spcAft>
                <a:spcPts val="1800"/>
              </a:spcAft>
              <a:buClr>
                <a:srgbClr val="FFFF00"/>
              </a:buClr>
              <a:buFont typeface="Calibri" pitchFamily="34" charset="0"/>
              <a:buChar char="D"/>
            </a:pPr>
            <a:r>
              <a:rPr lang="en-US" sz="3600" b="1" dirty="0">
                <a:solidFill>
                  <a:srgbClr val="002060"/>
                </a:solidFill>
                <a:effectLst>
                  <a:outerShdw blurRad="38100" dist="38100" dir="2700000" algn="tl">
                    <a:srgbClr val="000000">
                      <a:alpha val="43137"/>
                    </a:srgbClr>
                  </a:outerShdw>
                </a:effectLst>
              </a:rPr>
              <a:t>Hemorrhoids</a:t>
            </a:r>
            <a:r>
              <a:rPr lang="en-US" sz="3600" b="1" dirty="0">
                <a:solidFill>
                  <a:prstClr val="white"/>
                </a:solidFill>
                <a:effectLst>
                  <a:outerShdw blurRad="38100" dist="38100" dir="2700000" algn="tl">
                    <a:srgbClr val="000000">
                      <a:alpha val="43137"/>
                    </a:srgbClr>
                  </a:outerShdw>
                </a:effectLst>
              </a:rPr>
              <a:t> </a:t>
            </a:r>
            <a:r>
              <a:rPr lang="en-US" sz="3600" b="1" dirty="0">
                <a:solidFill>
                  <a:srgbClr val="0000FF"/>
                </a:solidFill>
                <a:effectLst>
                  <a:outerShdw blurRad="38100" dist="38100" dir="2700000" algn="tl">
                    <a:srgbClr val="000000">
                      <a:alpha val="43137"/>
                    </a:srgbClr>
                  </a:outerShdw>
                </a:effectLst>
              </a:rPr>
              <a:t>- enlarged veins in anal </a:t>
            </a:r>
            <a:r>
              <a:rPr lang="en-US" sz="3600" b="1" dirty="0" smtClean="0">
                <a:solidFill>
                  <a:srgbClr val="0000FF"/>
                </a:solidFill>
                <a:effectLst>
                  <a:outerShdw blurRad="38100" dist="38100" dir="2700000" algn="tl">
                    <a:srgbClr val="000000">
                      <a:alpha val="43137"/>
                    </a:srgbClr>
                  </a:outerShdw>
                </a:effectLst>
              </a:rPr>
              <a:t>area</a:t>
            </a:r>
            <a:r>
              <a:rPr lang="en-US" sz="3600" b="1" dirty="0" smtClean="0">
                <a:solidFill>
                  <a:prstClr val="white"/>
                </a:solidFill>
                <a:effectLst>
                  <a:outerShdw blurRad="38100" dist="38100" dir="2700000" algn="tl">
                    <a:srgbClr val="000000">
                      <a:alpha val="43137"/>
                    </a:srgbClr>
                  </a:outerShdw>
                </a:effectLst>
              </a:rPr>
              <a:t> </a:t>
            </a:r>
            <a:r>
              <a:rPr lang="en-US" sz="3600" b="1" dirty="0" smtClean="0">
                <a:solidFill>
                  <a:srgbClr val="FF0000"/>
                </a:solidFill>
                <a:effectLst>
                  <a:outerShdw blurRad="38100" dist="38100" dir="2700000" algn="tl">
                    <a:srgbClr val="000000">
                      <a:alpha val="43137"/>
                    </a:srgbClr>
                  </a:outerShdw>
                </a:effectLst>
                <a:sym typeface="Wingdings"/>
              </a:rPr>
              <a:t></a:t>
            </a:r>
            <a:r>
              <a:rPr lang="en-US" sz="3600" b="1" dirty="0">
                <a:solidFill>
                  <a:srgbClr val="FF0000"/>
                </a:solidFill>
                <a:effectLst>
                  <a:outerShdw blurRad="38100" dist="38100" dir="2700000" algn="tl">
                    <a:srgbClr val="000000">
                      <a:alpha val="43137"/>
                    </a:srgbClr>
                  </a:outerShdw>
                </a:effectLst>
                <a:sym typeface="Wingdings"/>
              </a:rPr>
              <a:t>Care Point</a:t>
            </a:r>
            <a:endParaRPr lang="en-US" sz="3600" b="1" dirty="0">
              <a:solidFill>
                <a:srgbClr val="FF0000"/>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D"/>
            </a:pP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31593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dirty="0">
                <a:solidFill>
                  <a:schemeClr val="bg1"/>
                </a:solidFill>
                <a:effectLst>
                  <a:outerShdw blurRad="38100" dist="38100" dir="2700000" algn="tl">
                    <a:srgbClr val="000000">
                      <a:alpha val="43137"/>
                    </a:srgbClr>
                  </a:outerShdw>
                </a:effectLst>
              </a:rPr>
              <a:t>Digestive </a:t>
            </a:r>
            <a:r>
              <a:rPr lang="en-US" sz="3600" b="1" dirty="0" smtClean="0">
                <a:solidFill>
                  <a:schemeClr val="bg1"/>
                </a:solidFill>
                <a:effectLst>
                  <a:outerShdw blurRad="38100" dist="38100" dir="2700000" algn="tl">
                    <a:srgbClr val="000000">
                      <a:alpha val="43137"/>
                    </a:srgbClr>
                  </a:outerShdw>
                </a:effectLst>
              </a:rPr>
              <a:t>System – </a:t>
            </a:r>
            <a:r>
              <a:rPr lang="en-US" sz="3600" b="1" dirty="0" smtClean="0">
                <a:solidFill>
                  <a:srgbClr val="FFFF00"/>
                </a:solidFill>
                <a:effectLst>
                  <a:outerShdw blurRad="38100" dist="38100" dir="2700000" algn="tl">
                    <a:srgbClr val="000000">
                      <a:alpha val="43137"/>
                    </a:srgbClr>
                  </a:outerShdw>
                </a:effectLst>
              </a:rPr>
              <a:t>FECAL IMPACTION</a:t>
            </a:r>
            <a:endParaRPr lang="en-US" sz="3600"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45</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00"/>
          <a:stretch/>
        </p:blipFill>
        <p:spPr bwMode="auto">
          <a:xfrm>
            <a:off x="2410968" y="1822704"/>
            <a:ext cx="3810000" cy="3444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7777548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
            <a:ext cx="9144000" cy="15717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7170" name="Group 2"/>
          <p:cNvGrpSpPr>
            <a:grpSpLocks/>
          </p:cNvGrpSpPr>
          <p:nvPr/>
        </p:nvGrpSpPr>
        <p:grpSpPr bwMode="auto">
          <a:xfrm>
            <a:off x="381000" y="472594"/>
            <a:ext cx="4749800" cy="931862"/>
            <a:chOff x="1831975" y="696036"/>
            <a:chExt cx="5029927" cy="1438680"/>
          </a:xfrm>
        </p:grpSpPr>
        <p:pic>
          <p:nvPicPr>
            <p:cNvPr id="106498" name="Picture 2" descr="C:\Documents and Settings\amoore\Local Settings\Temporary Internet Files\Content.IE5\8FT7EIVD\MC9002918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445" y="696036"/>
              <a:ext cx="931457" cy="931457"/>
            </a:xfrm>
            <a:prstGeom prst="rect">
              <a:avLst/>
            </a:prstGeom>
            <a:noFill/>
            <a:effectLst>
              <a:glow rad="647700">
                <a:schemeClr val="tx1">
                  <a:alpha val="35000"/>
                </a:schemeClr>
              </a:glow>
            </a:effectLst>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724325"/>
              <a:ext cx="3978275" cy="14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Date Placeholder 2"/>
          <p:cNvSpPr>
            <a:spLocks noGrp="1"/>
          </p:cNvSpPr>
          <p:nvPr>
            <p:ph type="dt" sz="half" idx="10"/>
          </p:nvPr>
        </p:nvSpPr>
        <p:spPr/>
        <p:txBody>
          <a:bodyPr/>
          <a:lstStyle/>
          <a:p>
            <a:pPr>
              <a:defRPr/>
            </a:pPr>
            <a:r>
              <a:rPr lang="en-US" dirty="0" smtClean="0">
                <a:solidFill>
                  <a:srgbClr val="002060"/>
                </a:solidFill>
              </a:rPr>
              <a:t>6.02</a:t>
            </a:r>
            <a:endParaRPr lang="en-US"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2060"/>
                </a:solidFill>
              </a:rPr>
              <a:pPr/>
              <a:t>46</a:t>
            </a:fld>
            <a:endParaRPr lang="en-US" dirty="0">
              <a:solidFill>
                <a:srgbClr val="002060"/>
              </a:solidFill>
            </a:endParaRPr>
          </a:p>
        </p:txBody>
      </p:sp>
      <p:sp>
        <p:nvSpPr>
          <p:cNvPr id="5" name="TextBox 4"/>
          <p:cNvSpPr txBox="1"/>
          <p:nvPr/>
        </p:nvSpPr>
        <p:spPr>
          <a:xfrm>
            <a:off x="925850" y="1828800"/>
            <a:ext cx="7162800" cy="4524315"/>
          </a:xfrm>
          <a:prstGeom prst="rect">
            <a:avLst/>
          </a:prstGeom>
          <a:noFill/>
          <a:effectLst>
            <a:innerShdw blurRad="63500" dist="50800" dir="2700000">
              <a:prstClr val="black">
                <a:alpha val="50000"/>
              </a:prstClr>
            </a:innerShdw>
          </a:effectLst>
        </p:spPr>
        <p:txBody>
          <a:bodyPr wrap="square" rtlCol="0">
            <a:spAutoFit/>
          </a:bodyPr>
          <a:lstStyle/>
          <a:p>
            <a:r>
              <a:rPr lang="en-US" sz="4800" dirty="0" smtClean="0">
                <a:solidFill>
                  <a:srgbClr val="C00000"/>
                </a:solidFill>
                <a:sym typeface="Wingdings"/>
              </a:rPr>
              <a:t>  </a:t>
            </a:r>
            <a:r>
              <a:rPr lang="en-US" sz="4800" dirty="0" smtClean="0">
                <a:solidFill>
                  <a:srgbClr val="0000FF"/>
                </a:solidFill>
                <a:effectLst>
                  <a:outerShdw blurRad="38100" dist="38100" dir="2700000" algn="tl">
                    <a:srgbClr val="000000">
                      <a:alpha val="43137"/>
                    </a:srgbClr>
                  </a:outerShdw>
                </a:effectLst>
                <a:latin typeface="Britannic Bold" pitchFamily="34" charset="0"/>
                <a:sym typeface="Wingdings"/>
              </a:rPr>
              <a:t>Be extra careful when inserting a </a:t>
            </a:r>
            <a:r>
              <a:rPr lang="en-US" sz="4800" dirty="0" smtClean="0">
                <a:solidFill>
                  <a:srgbClr val="C00000"/>
                </a:solidFill>
                <a:effectLst>
                  <a:outerShdw blurRad="38100" dist="38100" dir="2700000" algn="tl">
                    <a:srgbClr val="000000">
                      <a:alpha val="43137"/>
                    </a:srgbClr>
                  </a:outerShdw>
                </a:effectLst>
                <a:latin typeface="Britannic Bold" pitchFamily="34" charset="0"/>
                <a:sym typeface="Wingdings"/>
              </a:rPr>
              <a:t>thermometer</a:t>
            </a:r>
            <a:r>
              <a:rPr lang="en-US" sz="4800" dirty="0" smtClean="0">
                <a:solidFill>
                  <a:srgbClr val="FFFF00"/>
                </a:solidFill>
                <a:effectLst>
                  <a:outerShdw blurRad="38100" dist="38100" dir="2700000" algn="tl">
                    <a:srgbClr val="000000">
                      <a:alpha val="43137"/>
                    </a:srgbClr>
                  </a:outerShdw>
                </a:effectLst>
                <a:latin typeface="Britannic Bold" pitchFamily="34" charset="0"/>
                <a:sym typeface="Wingdings"/>
              </a:rPr>
              <a:t>, </a:t>
            </a:r>
            <a:r>
              <a:rPr lang="en-US" sz="4800" dirty="0" smtClean="0">
                <a:solidFill>
                  <a:srgbClr val="C00000"/>
                </a:solidFill>
                <a:effectLst>
                  <a:outerShdw blurRad="38100" dist="38100" dir="2700000" algn="tl">
                    <a:srgbClr val="000000">
                      <a:alpha val="43137"/>
                    </a:srgbClr>
                  </a:outerShdw>
                </a:effectLst>
                <a:latin typeface="Britannic Bold" pitchFamily="34" charset="0"/>
                <a:sym typeface="Wingdings"/>
              </a:rPr>
              <a:t>enema tip</a:t>
            </a:r>
            <a:r>
              <a:rPr lang="en-US" sz="4800" dirty="0" smtClean="0">
                <a:solidFill>
                  <a:srgbClr val="0000FF"/>
                </a:solidFill>
                <a:effectLst>
                  <a:outerShdw blurRad="38100" dist="38100" dir="2700000" algn="tl">
                    <a:srgbClr val="000000">
                      <a:alpha val="43137"/>
                    </a:srgbClr>
                  </a:outerShdw>
                </a:effectLst>
                <a:latin typeface="Britannic Bold" pitchFamily="34" charset="0"/>
                <a:sym typeface="Wingdings"/>
              </a:rPr>
              <a:t>, or when </a:t>
            </a:r>
            <a:r>
              <a:rPr lang="en-US" sz="4800" dirty="0" smtClean="0">
                <a:solidFill>
                  <a:srgbClr val="C00000"/>
                </a:solidFill>
                <a:effectLst>
                  <a:outerShdw blurRad="38100" dist="38100" dir="2700000" algn="tl">
                    <a:srgbClr val="000000">
                      <a:alpha val="43137"/>
                    </a:srgbClr>
                  </a:outerShdw>
                </a:effectLst>
                <a:latin typeface="Britannic Bold" pitchFamily="34" charset="0"/>
                <a:sym typeface="Wingdings"/>
              </a:rPr>
              <a:t>cleaning the rectal area </a:t>
            </a:r>
            <a:r>
              <a:rPr lang="en-US" sz="4800" dirty="0" smtClean="0">
                <a:solidFill>
                  <a:srgbClr val="0000FF"/>
                </a:solidFill>
                <a:effectLst>
                  <a:outerShdw blurRad="38100" dist="38100" dir="2700000" algn="tl">
                    <a:srgbClr val="000000">
                      <a:alpha val="43137"/>
                    </a:srgbClr>
                  </a:outerShdw>
                </a:effectLst>
                <a:latin typeface="Britannic Bold" pitchFamily="34" charset="0"/>
                <a:sym typeface="Wingdings"/>
              </a:rPr>
              <a:t>of a resident with</a:t>
            </a:r>
            <a:r>
              <a:rPr lang="en-US" sz="4800" dirty="0" smtClean="0">
                <a:solidFill>
                  <a:srgbClr val="FFFF00"/>
                </a:solidFill>
                <a:effectLst>
                  <a:outerShdw blurRad="38100" dist="38100" dir="2700000" algn="tl">
                    <a:srgbClr val="000000">
                      <a:alpha val="43137"/>
                    </a:srgbClr>
                  </a:outerShdw>
                </a:effectLst>
                <a:latin typeface="Britannic Bold" pitchFamily="34" charset="0"/>
                <a:sym typeface="Wingdings"/>
              </a:rPr>
              <a:t> </a:t>
            </a:r>
            <a:r>
              <a:rPr lang="en-US" sz="4800" dirty="0" smtClean="0">
                <a:solidFill>
                  <a:srgbClr val="C00000"/>
                </a:solidFill>
                <a:effectLst>
                  <a:outerShdw blurRad="38100" dist="38100" dir="2700000" algn="tl">
                    <a:srgbClr val="000000">
                      <a:alpha val="43137"/>
                    </a:srgbClr>
                  </a:outerShdw>
                </a:effectLst>
                <a:latin typeface="Britannic Bold" pitchFamily="34" charset="0"/>
                <a:sym typeface="Wingdings"/>
              </a:rPr>
              <a:t>hemorrhoids</a:t>
            </a:r>
            <a:r>
              <a:rPr lang="en-US" sz="4800" dirty="0">
                <a:solidFill>
                  <a:srgbClr val="0000FF"/>
                </a:solidFill>
                <a:effectLst>
                  <a:outerShdw blurRad="38100" dist="38100" dir="2700000" algn="tl">
                    <a:srgbClr val="000000">
                      <a:alpha val="43137"/>
                    </a:srgbClr>
                  </a:outerShdw>
                </a:effectLst>
                <a:latin typeface="Britannic Bold" pitchFamily="34" charset="0"/>
                <a:sym typeface="Wingdings"/>
              </a:rPr>
              <a:t>!</a:t>
            </a:r>
            <a:r>
              <a:rPr lang="en-US" sz="4800" dirty="0" smtClean="0">
                <a:solidFill>
                  <a:srgbClr val="FFFF00"/>
                </a:solidFill>
                <a:effectLst>
                  <a:outerShdw blurRad="38100" dist="38100" dir="2700000" algn="tl">
                    <a:srgbClr val="000000">
                      <a:alpha val="43137"/>
                    </a:srgbClr>
                  </a:outerShdw>
                </a:effectLst>
                <a:latin typeface="Britannic Bold" pitchFamily="34" charset="0"/>
                <a:sym typeface="Wingdings"/>
              </a:rPr>
              <a:t> </a:t>
            </a:r>
            <a:endParaRPr lang="en-US" sz="4800" dirty="0">
              <a:solidFill>
                <a:srgbClr val="FFFF00"/>
              </a:solidFill>
              <a:effectLst>
                <a:outerShdw blurRad="38100" dist="38100" dir="2700000" algn="tl">
                  <a:srgbClr val="000000">
                    <a:alpha val="43137"/>
                  </a:srgbClr>
                </a:outerShdw>
              </a:effectLst>
              <a:latin typeface="Britannic Bold" pitchFamily="34" charset="0"/>
            </a:endParaRPr>
          </a:p>
        </p:txBody>
      </p:sp>
    </p:spTree>
    <p:extLst>
      <p:ext uri="{BB962C8B-B14F-4D97-AF65-F5344CB8AC3E}">
        <p14:creationId xmlns:p14="http://schemas.microsoft.com/office/powerpoint/2010/main" val="8819516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4800" b="1" dirty="0" smtClean="0">
                <a:solidFill>
                  <a:srgbClr val="FFFF00"/>
                </a:solidFill>
                <a:effectLst>
                  <a:outerShdw blurRad="38100" dist="38100" dir="2700000" algn="tl">
                    <a:srgbClr val="000000">
                      <a:alpha val="43137"/>
                    </a:srgbClr>
                  </a:outerShdw>
                </a:effectLst>
              </a:rPr>
              <a:t>Hemorrhoids</a:t>
            </a:r>
            <a:endParaRPr lang="en-US" sz="4800"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47</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2295525" cy="239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81400"/>
            <a:ext cx="201453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1752600"/>
            <a:ext cx="3248025" cy="324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766075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Digestive System – Changes Due to Aging</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48</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533400" y="2812469"/>
            <a:ext cx="7848600" cy="2984017"/>
          </a:xfrm>
        </p:spPr>
        <p:txBody>
          <a:bodyPr>
            <a:normAutofit fontScale="70000" lnSpcReduction="20000"/>
          </a:bodyPr>
          <a:lstStyle/>
          <a:p>
            <a:pPr>
              <a:lnSpc>
                <a:spcPct val="90000"/>
              </a:lnSpc>
              <a:spcBef>
                <a:spcPts val="0"/>
              </a:spcBef>
              <a:spcAft>
                <a:spcPts val="1000"/>
              </a:spcAft>
            </a:pPr>
            <a:r>
              <a:rPr lang="en-US" sz="4000" b="1" u="sng" dirty="0" smtClean="0">
                <a:solidFill>
                  <a:srgbClr val="002060"/>
                </a:solidFill>
                <a:effectLst>
                  <a:outerShdw blurRad="38100" dist="38100" dir="2700000" algn="tl">
                    <a:srgbClr val="000000">
                      <a:alpha val="43137"/>
                    </a:srgbClr>
                  </a:outerShdw>
                </a:effectLst>
              </a:rPr>
              <a:t>Loss of teeth and decreased number of taste buds</a:t>
            </a:r>
          </a:p>
          <a:p>
            <a:pPr>
              <a:lnSpc>
                <a:spcPct val="90000"/>
              </a:lnSpc>
              <a:spcBef>
                <a:spcPts val="0"/>
              </a:spcBef>
              <a:spcAft>
                <a:spcPts val="1000"/>
              </a:spcAft>
            </a:pPr>
            <a:r>
              <a:rPr lang="en-US" sz="4000" b="1" dirty="0">
                <a:solidFill>
                  <a:srgbClr val="008000"/>
                </a:solidFill>
                <a:effectLst>
                  <a:outerShdw blurRad="38100" dist="38100" dir="2700000" algn="tl">
                    <a:srgbClr val="000000">
                      <a:alpha val="43137"/>
                    </a:srgbClr>
                  </a:outerShdw>
                </a:effectLst>
              </a:rPr>
              <a:t>Decrease in amount of digestive enzymes and saliva </a:t>
            </a:r>
            <a:r>
              <a:rPr lang="en-US" sz="4000" b="1" dirty="0" smtClean="0">
                <a:solidFill>
                  <a:srgbClr val="008000"/>
                </a:solidFill>
                <a:effectLst>
                  <a:outerShdw blurRad="38100" dist="38100" dir="2700000" algn="tl">
                    <a:srgbClr val="000000">
                      <a:alpha val="43137"/>
                    </a:srgbClr>
                  </a:outerShdw>
                </a:effectLst>
              </a:rPr>
              <a:t>production</a:t>
            </a:r>
            <a:endParaRPr lang="en-US" sz="4000" b="1" dirty="0" smtClean="0">
              <a:solidFill>
                <a:srgbClr val="002060"/>
              </a:solidFill>
              <a:effectLst>
                <a:outerShdw blurRad="38100" dist="38100" dir="2700000" algn="tl">
                  <a:srgbClr val="000000">
                    <a:alpha val="43137"/>
                  </a:srgbClr>
                </a:outerShdw>
              </a:effectLst>
            </a:endParaRPr>
          </a:p>
          <a:p>
            <a:pPr>
              <a:lnSpc>
                <a:spcPct val="90000"/>
              </a:lnSpc>
              <a:spcBef>
                <a:spcPts val="0"/>
              </a:spcBef>
              <a:spcAft>
                <a:spcPts val="1000"/>
              </a:spcAft>
            </a:pPr>
            <a:r>
              <a:rPr lang="en-US" sz="4000" b="1" dirty="0">
                <a:solidFill>
                  <a:srgbClr val="FFC000"/>
                </a:solidFill>
                <a:effectLst>
                  <a:outerShdw blurRad="38100" dist="38100" dir="2700000" algn="tl">
                    <a:srgbClr val="000000">
                      <a:alpha val="43137"/>
                    </a:srgbClr>
                  </a:outerShdw>
                </a:effectLst>
              </a:rPr>
              <a:t>Difficulty chewing and swallowing</a:t>
            </a:r>
          </a:p>
          <a:p>
            <a:pPr>
              <a:lnSpc>
                <a:spcPct val="90000"/>
              </a:lnSpc>
              <a:spcBef>
                <a:spcPts val="0"/>
              </a:spcBef>
              <a:spcAft>
                <a:spcPts val="1000"/>
              </a:spcAft>
            </a:pPr>
            <a:r>
              <a:rPr lang="en-US" sz="4000" b="1" dirty="0" smtClean="0">
                <a:solidFill>
                  <a:srgbClr val="C00000"/>
                </a:solidFill>
                <a:effectLst>
                  <a:outerShdw blurRad="38100" dist="38100" dir="2700000" algn="tl">
                    <a:srgbClr val="000000">
                      <a:alpha val="43137"/>
                    </a:srgbClr>
                  </a:outerShdw>
                </a:effectLst>
              </a:rPr>
              <a:t>Altered taste and smell</a:t>
            </a:r>
          </a:p>
          <a:p>
            <a:pPr>
              <a:lnSpc>
                <a:spcPct val="90000"/>
              </a:lnSpc>
              <a:spcBef>
                <a:spcPts val="0"/>
              </a:spcBef>
              <a:spcAft>
                <a:spcPts val="1000"/>
              </a:spcAft>
            </a:pPr>
            <a:r>
              <a:rPr lang="en-US" sz="4000" b="1" dirty="0">
                <a:solidFill>
                  <a:srgbClr val="002060"/>
                </a:solidFill>
                <a:effectLst>
                  <a:outerShdw blurRad="38100" dist="38100" dir="2700000" algn="tl">
                    <a:srgbClr val="000000">
                      <a:alpha val="43137"/>
                    </a:srgbClr>
                  </a:outerShdw>
                </a:effectLst>
              </a:rPr>
              <a:t>Decreased appetite</a:t>
            </a:r>
          </a:p>
          <a:p>
            <a:pPr marL="0" indent="0">
              <a:lnSpc>
                <a:spcPct val="90000"/>
              </a:lnSpc>
              <a:spcBef>
                <a:spcPts val="0"/>
              </a:spcBef>
              <a:spcAft>
                <a:spcPts val="2000"/>
              </a:spcAft>
              <a:buNone/>
            </a:pPr>
            <a:endParaRPr lang="en-US" sz="4000" b="1" dirty="0" smtClean="0">
              <a:solidFill>
                <a:srgbClr val="002060"/>
              </a:solidFill>
              <a:effectLst>
                <a:outerShdw blurRad="38100" dist="38100" dir="2700000" algn="tl">
                  <a:srgbClr val="000000">
                    <a:alpha val="43137"/>
                  </a:srgbClr>
                </a:outerShdw>
              </a:effectLst>
            </a:endParaRPr>
          </a:p>
          <a:p>
            <a:pPr>
              <a:lnSpc>
                <a:spcPct val="90000"/>
              </a:lnSpc>
              <a:spcBef>
                <a:spcPts val="0"/>
              </a:spcBef>
              <a:spcAft>
                <a:spcPts val="2000"/>
              </a:spcAft>
            </a:pPr>
            <a:endParaRPr lang="en-US" sz="4000" b="1" dirty="0" smtClean="0">
              <a:solidFill>
                <a:srgbClr val="002060"/>
              </a:solidFill>
              <a:effectLst>
                <a:outerShdw blurRad="38100" dist="38100" dir="2700000" algn="tl">
                  <a:srgbClr val="000000">
                    <a:alpha val="43137"/>
                  </a:srgbClr>
                </a:outerShdw>
              </a:effectLst>
            </a:endParaRPr>
          </a:p>
          <a:p>
            <a:pPr>
              <a:lnSpc>
                <a:spcPct val="90000"/>
              </a:lnSpc>
              <a:spcBef>
                <a:spcPts val="0"/>
              </a:spcBef>
              <a:spcAft>
                <a:spcPts val="2000"/>
              </a:spcAft>
            </a:pPr>
            <a:endParaRPr lang="en-US" sz="4000" b="1" dirty="0">
              <a:solidFill>
                <a:srgbClr val="002060"/>
              </a:solidFill>
              <a:effectLst>
                <a:outerShdw blurRad="38100" dist="38100" dir="2700000" algn="tl">
                  <a:srgbClr val="000000">
                    <a:alpha val="43137"/>
                  </a:srgbClr>
                </a:outerShdw>
              </a:effectLst>
            </a:endParaRPr>
          </a:p>
        </p:txBody>
      </p:sp>
      <p:grpSp>
        <p:nvGrpSpPr>
          <p:cNvPr id="8" name="Group 543"/>
          <p:cNvGrpSpPr>
            <a:grpSpLocks/>
          </p:cNvGrpSpPr>
          <p:nvPr/>
        </p:nvGrpSpPr>
        <p:grpSpPr bwMode="auto">
          <a:xfrm>
            <a:off x="6440635" y="4709569"/>
            <a:ext cx="912277" cy="974065"/>
            <a:chOff x="3902" y="1140"/>
            <a:chExt cx="1669" cy="2525"/>
          </a:xfrm>
        </p:grpSpPr>
        <p:grpSp>
          <p:nvGrpSpPr>
            <p:cNvPr id="9" name="Group 289"/>
            <p:cNvGrpSpPr>
              <a:grpSpLocks/>
            </p:cNvGrpSpPr>
            <p:nvPr/>
          </p:nvGrpSpPr>
          <p:grpSpPr bwMode="auto">
            <a:xfrm flipH="1">
              <a:off x="3902" y="1216"/>
              <a:ext cx="1669" cy="1909"/>
              <a:chOff x="3783" y="1075"/>
              <a:chExt cx="1742" cy="1993"/>
            </a:xfrm>
          </p:grpSpPr>
          <p:sp>
            <p:nvSpPr>
              <p:cNvPr id="261" name="Freeform 89"/>
              <p:cNvSpPr>
                <a:spLocks/>
              </p:cNvSpPr>
              <p:nvPr/>
            </p:nvSpPr>
            <p:spPr bwMode="auto">
              <a:xfrm>
                <a:off x="4570" y="1774"/>
                <a:ext cx="626" cy="483"/>
              </a:xfrm>
              <a:custGeom>
                <a:avLst/>
                <a:gdLst>
                  <a:gd name="T0" fmla="*/ 555 w 626"/>
                  <a:gd name="T1" fmla="*/ 30 h 483"/>
                  <a:gd name="T2" fmla="*/ 505 w 626"/>
                  <a:gd name="T3" fmla="*/ 13 h 483"/>
                  <a:gd name="T4" fmla="*/ 470 w 626"/>
                  <a:gd name="T5" fmla="*/ 4 h 483"/>
                  <a:gd name="T6" fmla="*/ 335 w 626"/>
                  <a:gd name="T7" fmla="*/ 0 h 483"/>
                  <a:gd name="T8" fmla="*/ 306 w 626"/>
                  <a:gd name="T9" fmla="*/ 6 h 483"/>
                  <a:gd name="T10" fmla="*/ 280 w 626"/>
                  <a:gd name="T11" fmla="*/ 10 h 483"/>
                  <a:gd name="T12" fmla="*/ 205 w 626"/>
                  <a:gd name="T13" fmla="*/ 20 h 483"/>
                  <a:gd name="T14" fmla="*/ 180 w 626"/>
                  <a:gd name="T15" fmla="*/ 25 h 483"/>
                  <a:gd name="T16" fmla="*/ 154 w 626"/>
                  <a:gd name="T17" fmla="*/ 31 h 483"/>
                  <a:gd name="T18" fmla="*/ 125 w 626"/>
                  <a:gd name="T19" fmla="*/ 40 h 483"/>
                  <a:gd name="T20" fmla="*/ 93 w 626"/>
                  <a:gd name="T21" fmla="*/ 52 h 483"/>
                  <a:gd name="T22" fmla="*/ 64 w 626"/>
                  <a:gd name="T23" fmla="*/ 66 h 483"/>
                  <a:gd name="T24" fmla="*/ 47 w 626"/>
                  <a:gd name="T25" fmla="*/ 77 h 483"/>
                  <a:gd name="T26" fmla="*/ 35 w 626"/>
                  <a:gd name="T27" fmla="*/ 87 h 483"/>
                  <a:gd name="T28" fmla="*/ 24 w 626"/>
                  <a:gd name="T29" fmla="*/ 97 h 483"/>
                  <a:gd name="T30" fmla="*/ 18 w 626"/>
                  <a:gd name="T31" fmla="*/ 105 h 483"/>
                  <a:gd name="T32" fmla="*/ 7 w 626"/>
                  <a:gd name="T33" fmla="*/ 123 h 483"/>
                  <a:gd name="T34" fmla="*/ 0 w 626"/>
                  <a:gd name="T35" fmla="*/ 145 h 483"/>
                  <a:gd name="T36" fmla="*/ 27 w 626"/>
                  <a:gd name="T37" fmla="*/ 304 h 483"/>
                  <a:gd name="T38" fmla="*/ 54 w 626"/>
                  <a:gd name="T39" fmla="*/ 364 h 483"/>
                  <a:gd name="T40" fmla="*/ 76 w 626"/>
                  <a:gd name="T41" fmla="*/ 407 h 483"/>
                  <a:gd name="T42" fmla="*/ 93 w 626"/>
                  <a:gd name="T43" fmla="*/ 436 h 483"/>
                  <a:gd name="T44" fmla="*/ 114 w 626"/>
                  <a:gd name="T45" fmla="*/ 467 h 483"/>
                  <a:gd name="T46" fmla="*/ 128 w 626"/>
                  <a:gd name="T47" fmla="*/ 480 h 483"/>
                  <a:gd name="T48" fmla="*/ 136 w 626"/>
                  <a:gd name="T49" fmla="*/ 468 h 483"/>
                  <a:gd name="T50" fmla="*/ 142 w 626"/>
                  <a:gd name="T51" fmla="*/ 452 h 483"/>
                  <a:gd name="T52" fmla="*/ 150 w 626"/>
                  <a:gd name="T53" fmla="*/ 427 h 483"/>
                  <a:gd name="T54" fmla="*/ 154 w 626"/>
                  <a:gd name="T55" fmla="*/ 418 h 483"/>
                  <a:gd name="T56" fmla="*/ 165 w 626"/>
                  <a:gd name="T57" fmla="*/ 403 h 483"/>
                  <a:gd name="T58" fmla="*/ 177 w 626"/>
                  <a:gd name="T59" fmla="*/ 392 h 483"/>
                  <a:gd name="T60" fmla="*/ 187 w 626"/>
                  <a:gd name="T61" fmla="*/ 386 h 483"/>
                  <a:gd name="T62" fmla="*/ 198 w 626"/>
                  <a:gd name="T63" fmla="*/ 381 h 483"/>
                  <a:gd name="T64" fmla="*/ 221 w 626"/>
                  <a:gd name="T65" fmla="*/ 373 h 483"/>
                  <a:gd name="T66" fmla="*/ 257 w 626"/>
                  <a:gd name="T67" fmla="*/ 364 h 483"/>
                  <a:gd name="T68" fmla="*/ 280 w 626"/>
                  <a:gd name="T69" fmla="*/ 356 h 483"/>
                  <a:gd name="T70" fmla="*/ 287 w 626"/>
                  <a:gd name="T71" fmla="*/ 352 h 483"/>
                  <a:gd name="T72" fmla="*/ 297 w 626"/>
                  <a:gd name="T73" fmla="*/ 344 h 483"/>
                  <a:gd name="T74" fmla="*/ 314 w 626"/>
                  <a:gd name="T75" fmla="*/ 323 h 483"/>
                  <a:gd name="T76" fmla="*/ 323 w 626"/>
                  <a:gd name="T77" fmla="*/ 313 h 483"/>
                  <a:gd name="T78" fmla="*/ 332 w 626"/>
                  <a:gd name="T79" fmla="*/ 306 h 483"/>
                  <a:gd name="T80" fmla="*/ 343 w 626"/>
                  <a:gd name="T81" fmla="*/ 301 h 483"/>
                  <a:gd name="T82" fmla="*/ 359 w 626"/>
                  <a:gd name="T83" fmla="*/ 294 h 483"/>
                  <a:gd name="T84" fmla="*/ 381 w 626"/>
                  <a:gd name="T85" fmla="*/ 288 h 483"/>
                  <a:gd name="T86" fmla="*/ 404 w 626"/>
                  <a:gd name="T87" fmla="*/ 284 h 483"/>
                  <a:gd name="T88" fmla="*/ 501 w 626"/>
                  <a:gd name="T89" fmla="*/ 281 h 483"/>
                  <a:gd name="T90" fmla="*/ 522 w 626"/>
                  <a:gd name="T91" fmla="*/ 277 h 483"/>
                  <a:gd name="T92" fmla="*/ 542 w 626"/>
                  <a:gd name="T93" fmla="*/ 273 h 483"/>
                  <a:gd name="T94" fmla="*/ 560 w 626"/>
                  <a:gd name="T95" fmla="*/ 267 h 483"/>
                  <a:gd name="T96" fmla="*/ 578 w 626"/>
                  <a:gd name="T97" fmla="*/ 259 h 483"/>
                  <a:gd name="T98" fmla="*/ 593 w 626"/>
                  <a:gd name="T99" fmla="*/ 250 h 483"/>
                  <a:gd name="T100" fmla="*/ 606 w 626"/>
                  <a:gd name="T101" fmla="*/ 238 h 483"/>
                  <a:gd name="T102" fmla="*/ 615 w 626"/>
                  <a:gd name="T103" fmla="*/ 227 h 483"/>
                  <a:gd name="T104" fmla="*/ 622 w 626"/>
                  <a:gd name="T105" fmla="*/ 214 h 483"/>
                  <a:gd name="T106" fmla="*/ 626 w 626"/>
                  <a:gd name="T107" fmla="*/ 120 h 483"/>
                  <a:gd name="T108" fmla="*/ 620 w 626"/>
                  <a:gd name="T109" fmla="*/ 101 h 483"/>
                  <a:gd name="T110" fmla="*/ 612 w 626"/>
                  <a:gd name="T111" fmla="*/ 81 h 483"/>
                  <a:gd name="T112" fmla="*/ 594 w 626"/>
                  <a:gd name="T113" fmla="*/ 4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6" h="483">
                    <a:moveTo>
                      <a:pt x="594" y="44"/>
                    </a:moveTo>
                    <a:lnTo>
                      <a:pt x="555" y="30"/>
                    </a:lnTo>
                    <a:lnTo>
                      <a:pt x="522" y="18"/>
                    </a:lnTo>
                    <a:lnTo>
                      <a:pt x="505" y="13"/>
                    </a:lnTo>
                    <a:lnTo>
                      <a:pt x="488" y="9"/>
                    </a:lnTo>
                    <a:lnTo>
                      <a:pt x="470" y="4"/>
                    </a:lnTo>
                    <a:lnTo>
                      <a:pt x="448" y="0"/>
                    </a:lnTo>
                    <a:lnTo>
                      <a:pt x="335" y="0"/>
                    </a:lnTo>
                    <a:lnTo>
                      <a:pt x="320" y="3"/>
                    </a:lnTo>
                    <a:lnTo>
                      <a:pt x="306" y="6"/>
                    </a:lnTo>
                    <a:lnTo>
                      <a:pt x="293" y="8"/>
                    </a:lnTo>
                    <a:lnTo>
                      <a:pt x="280" y="10"/>
                    </a:lnTo>
                    <a:lnTo>
                      <a:pt x="229" y="17"/>
                    </a:lnTo>
                    <a:lnTo>
                      <a:pt x="205" y="20"/>
                    </a:lnTo>
                    <a:lnTo>
                      <a:pt x="192" y="23"/>
                    </a:lnTo>
                    <a:lnTo>
                      <a:pt x="180" y="25"/>
                    </a:lnTo>
                    <a:lnTo>
                      <a:pt x="167" y="28"/>
                    </a:lnTo>
                    <a:lnTo>
                      <a:pt x="154" y="31"/>
                    </a:lnTo>
                    <a:lnTo>
                      <a:pt x="140" y="35"/>
                    </a:lnTo>
                    <a:lnTo>
                      <a:pt x="125" y="40"/>
                    </a:lnTo>
                    <a:lnTo>
                      <a:pt x="103" y="48"/>
                    </a:lnTo>
                    <a:lnTo>
                      <a:pt x="93" y="52"/>
                    </a:lnTo>
                    <a:lnTo>
                      <a:pt x="83" y="57"/>
                    </a:lnTo>
                    <a:lnTo>
                      <a:pt x="64" y="66"/>
                    </a:lnTo>
                    <a:lnTo>
                      <a:pt x="55" y="71"/>
                    </a:lnTo>
                    <a:lnTo>
                      <a:pt x="47" y="77"/>
                    </a:lnTo>
                    <a:lnTo>
                      <a:pt x="39" y="83"/>
                    </a:lnTo>
                    <a:lnTo>
                      <a:pt x="35" y="87"/>
                    </a:lnTo>
                    <a:lnTo>
                      <a:pt x="31" y="90"/>
                    </a:lnTo>
                    <a:lnTo>
                      <a:pt x="24" y="97"/>
                    </a:lnTo>
                    <a:lnTo>
                      <a:pt x="21" y="101"/>
                    </a:lnTo>
                    <a:lnTo>
                      <a:pt x="18" y="105"/>
                    </a:lnTo>
                    <a:lnTo>
                      <a:pt x="12" y="114"/>
                    </a:lnTo>
                    <a:lnTo>
                      <a:pt x="7" y="123"/>
                    </a:lnTo>
                    <a:lnTo>
                      <a:pt x="3" y="134"/>
                    </a:lnTo>
                    <a:lnTo>
                      <a:pt x="0" y="145"/>
                    </a:lnTo>
                    <a:lnTo>
                      <a:pt x="0" y="233"/>
                    </a:lnTo>
                    <a:lnTo>
                      <a:pt x="27" y="304"/>
                    </a:lnTo>
                    <a:lnTo>
                      <a:pt x="41" y="335"/>
                    </a:lnTo>
                    <a:lnTo>
                      <a:pt x="54" y="364"/>
                    </a:lnTo>
                    <a:lnTo>
                      <a:pt x="68" y="393"/>
                    </a:lnTo>
                    <a:lnTo>
                      <a:pt x="76" y="407"/>
                    </a:lnTo>
                    <a:lnTo>
                      <a:pt x="84" y="421"/>
                    </a:lnTo>
                    <a:lnTo>
                      <a:pt x="93" y="436"/>
                    </a:lnTo>
                    <a:lnTo>
                      <a:pt x="103" y="451"/>
                    </a:lnTo>
                    <a:lnTo>
                      <a:pt x="114" y="467"/>
                    </a:lnTo>
                    <a:lnTo>
                      <a:pt x="125" y="483"/>
                    </a:lnTo>
                    <a:lnTo>
                      <a:pt x="128" y="480"/>
                    </a:lnTo>
                    <a:lnTo>
                      <a:pt x="131" y="476"/>
                    </a:lnTo>
                    <a:lnTo>
                      <a:pt x="136" y="468"/>
                    </a:lnTo>
                    <a:lnTo>
                      <a:pt x="140" y="461"/>
                    </a:lnTo>
                    <a:lnTo>
                      <a:pt x="142" y="452"/>
                    </a:lnTo>
                    <a:lnTo>
                      <a:pt x="147" y="435"/>
                    </a:lnTo>
                    <a:lnTo>
                      <a:pt x="150" y="427"/>
                    </a:lnTo>
                    <a:lnTo>
                      <a:pt x="152" y="422"/>
                    </a:lnTo>
                    <a:lnTo>
                      <a:pt x="154" y="418"/>
                    </a:lnTo>
                    <a:lnTo>
                      <a:pt x="159" y="410"/>
                    </a:lnTo>
                    <a:lnTo>
                      <a:pt x="165" y="403"/>
                    </a:lnTo>
                    <a:lnTo>
                      <a:pt x="171" y="397"/>
                    </a:lnTo>
                    <a:lnTo>
                      <a:pt x="177" y="392"/>
                    </a:lnTo>
                    <a:lnTo>
                      <a:pt x="184" y="388"/>
                    </a:lnTo>
                    <a:lnTo>
                      <a:pt x="187" y="386"/>
                    </a:lnTo>
                    <a:lnTo>
                      <a:pt x="191" y="384"/>
                    </a:lnTo>
                    <a:lnTo>
                      <a:pt x="198" y="381"/>
                    </a:lnTo>
                    <a:lnTo>
                      <a:pt x="206" y="378"/>
                    </a:lnTo>
                    <a:lnTo>
                      <a:pt x="221" y="373"/>
                    </a:lnTo>
                    <a:lnTo>
                      <a:pt x="238" y="368"/>
                    </a:lnTo>
                    <a:lnTo>
                      <a:pt x="257" y="364"/>
                    </a:lnTo>
                    <a:lnTo>
                      <a:pt x="275" y="358"/>
                    </a:lnTo>
                    <a:lnTo>
                      <a:pt x="280" y="356"/>
                    </a:lnTo>
                    <a:lnTo>
                      <a:pt x="284" y="354"/>
                    </a:lnTo>
                    <a:lnTo>
                      <a:pt x="287" y="352"/>
                    </a:lnTo>
                    <a:lnTo>
                      <a:pt x="291" y="350"/>
                    </a:lnTo>
                    <a:lnTo>
                      <a:pt x="297" y="344"/>
                    </a:lnTo>
                    <a:lnTo>
                      <a:pt x="303" y="337"/>
                    </a:lnTo>
                    <a:lnTo>
                      <a:pt x="314" y="323"/>
                    </a:lnTo>
                    <a:lnTo>
                      <a:pt x="320" y="316"/>
                    </a:lnTo>
                    <a:lnTo>
                      <a:pt x="323" y="313"/>
                    </a:lnTo>
                    <a:lnTo>
                      <a:pt x="327" y="310"/>
                    </a:lnTo>
                    <a:lnTo>
                      <a:pt x="332" y="306"/>
                    </a:lnTo>
                    <a:lnTo>
                      <a:pt x="338" y="303"/>
                    </a:lnTo>
                    <a:lnTo>
                      <a:pt x="343" y="301"/>
                    </a:lnTo>
                    <a:lnTo>
                      <a:pt x="348" y="298"/>
                    </a:lnTo>
                    <a:lnTo>
                      <a:pt x="359" y="294"/>
                    </a:lnTo>
                    <a:lnTo>
                      <a:pt x="370" y="292"/>
                    </a:lnTo>
                    <a:lnTo>
                      <a:pt x="381" y="288"/>
                    </a:lnTo>
                    <a:lnTo>
                      <a:pt x="392" y="286"/>
                    </a:lnTo>
                    <a:lnTo>
                      <a:pt x="404" y="284"/>
                    </a:lnTo>
                    <a:lnTo>
                      <a:pt x="416" y="281"/>
                    </a:lnTo>
                    <a:lnTo>
                      <a:pt x="501" y="281"/>
                    </a:lnTo>
                    <a:lnTo>
                      <a:pt x="512" y="279"/>
                    </a:lnTo>
                    <a:lnTo>
                      <a:pt x="522" y="277"/>
                    </a:lnTo>
                    <a:lnTo>
                      <a:pt x="532" y="275"/>
                    </a:lnTo>
                    <a:lnTo>
                      <a:pt x="542" y="273"/>
                    </a:lnTo>
                    <a:lnTo>
                      <a:pt x="551" y="270"/>
                    </a:lnTo>
                    <a:lnTo>
                      <a:pt x="560" y="267"/>
                    </a:lnTo>
                    <a:lnTo>
                      <a:pt x="568" y="263"/>
                    </a:lnTo>
                    <a:lnTo>
                      <a:pt x="578" y="259"/>
                    </a:lnTo>
                    <a:lnTo>
                      <a:pt x="585" y="255"/>
                    </a:lnTo>
                    <a:lnTo>
                      <a:pt x="593" y="250"/>
                    </a:lnTo>
                    <a:lnTo>
                      <a:pt x="600" y="244"/>
                    </a:lnTo>
                    <a:lnTo>
                      <a:pt x="606" y="238"/>
                    </a:lnTo>
                    <a:lnTo>
                      <a:pt x="612" y="231"/>
                    </a:lnTo>
                    <a:lnTo>
                      <a:pt x="615" y="227"/>
                    </a:lnTo>
                    <a:lnTo>
                      <a:pt x="617" y="223"/>
                    </a:lnTo>
                    <a:lnTo>
                      <a:pt x="622" y="214"/>
                    </a:lnTo>
                    <a:lnTo>
                      <a:pt x="626" y="205"/>
                    </a:lnTo>
                    <a:lnTo>
                      <a:pt x="626" y="120"/>
                    </a:lnTo>
                    <a:lnTo>
                      <a:pt x="624" y="110"/>
                    </a:lnTo>
                    <a:lnTo>
                      <a:pt x="620" y="101"/>
                    </a:lnTo>
                    <a:lnTo>
                      <a:pt x="617" y="91"/>
                    </a:lnTo>
                    <a:lnTo>
                      <a:pt x="612" y="81"/>
                    </a:lnTo>
                    <a:lnTo>
                      <a:pt x="603" y="62"/>
                    </a:lnTo>
                    <a:lnTo>
                      <a:pt x="59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90"/>
              <p:cNvSpPr>
                <a:spLocks/>
              </p:cNvSpPr>
              <p:nvPr/>
            </p:nvSpPr>
            <p:spPr bwMode="auto">
              <a:xfrm>
                <a:off x="5016" y="1767"/>
                <a:ext cx="150" cy="59"/>
              </a:xfrm>
              <a:custGeom>
                <a:avLst/>
                <a:gdLst>
                  <a:gd name="T0" fmla="*/ 145 w 150"/>
                  <a:gd name="T1" fmla="*/ 59 h 59"/>
                  <a:gd name="T2" fmla="*/ 73 w 150"/>
                  <a:gd name="T3" fmla="*/ 33 h 59"/>
                  <a:gd name="T4" fmla="*/ 56 w 150"/>
                  <a:gd name="T5" fmla="*/ 28 h 59"/>
                  <a:gd name="T6" fmla="*/ 40 w 150"/>
                  <a:gd name="T7" fmla="*/ 23 h 59"/>
                  <a:gd name="T8" fmla="*/ 0 w 150"/>
                  <a:gd name="T9" fmla="*/ 15 h 59"/>
                  <a:gd name="T10" fmla="*/ 4 w 150"/>
                  <a:gd name="T11" fmla="*/ 0 h 59"/>
                  <a:gd name="T12" fmla="*/ 44 w 150"/>
                  <a:gd name="T13" fmla="*/ 8 h 59"/>
                  <a:gd name="T14" fmla="*/ 61 w 150"/>
                  <a:gd name="T15" fmla="*/ 13 h 59"/>
                  <a:gd name="T16" fmla="*/ 78 w 150"/>
                  <a:gd name="T17" fmla="*/ 18 h 59"/>
                  <a:gd name="T18" fmla="*/ 150 w 150"/>
                  <a:gd name="T19" fmla="*/ 44 h 59"/>
                  <a:gd name="T20" fmla="*/ 145 w 150"/>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59">
                    <a:moveTo>
                      <a:pt x="145" y="59"/>
                    </a:moveTo>
                    <a:lnTo>
                      <a:pt x="73" y="33"/>
                    </a:lnTo>
                    <a:lnTo>
                      <a:pt x="56" y="28"/>
                    </a:lnTo>
                    <a:lnTo>
                      <a:pt x="40" y="23"/>
                    </a:lnTo>
                    <a:lnTo>
                      <a:pt x="0" y="15"/>
                    </a:lnTo>
                    <a:lnTo>
                      <a:pt x="4" y="0"/>
                    </a:lnTo>
                    <a:lnTo>
                      <a:pt x="44" y="8"/>
                    </a:lnTo>
                    <a:lnTo>
                      <a:pt x="61" y="13"/>
                    </a:lnTo>
                    <a:lnTo>
                      <a:pt x="78" y="18"/>
                    </a:lnTo>
                    <a:lnTo>
                      <a:pt x="150" y="44"/>
                    </a:lnTo>
                    <a:lnTo>
                      <a:pt x="1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Rectangle 91"/>
              <p:cNvSpPr>
                <a:spLocks noChangeArrowheads="1"/>
              </p:cNvSpPr>
              <p:nvPr/>
            </p:nvSpPr>
            <p:spPr bwMode="auto">
              <a:xfrm>
                <a:off x="4905" y="1766"/>
                <a:ext cx="11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4" name="Freeform 92"/>
              <p:cNvSpPr>
                <a:spLocks/>
              </p:cNvSpPr>
              <p:nvPr/>
            </p:nvSpPr>
            <p:spPr bwMode="auto">
              <a:xfrm>
                <a:off x="5016" y="1766"/>
                <a:ext cx="4" cy="16"/>
              </a:xfrm>
              <a:custGeom>
                <a:avLst/>
                <a:gdLst>
                  <a:gd name="T0" fmla="*/ 4 w 4"/>
                  <a:gd name="T1" fmla="*/ 1 h 16"/>
                  <a:gd name="T2" fmla="*/ 0 w 4"/>
                  <a:gd name="T3" fmla="*/ 0 h 16"/>
                  <a:gd name="T4" fmla="*/ 2 w 4"/>
                  <a:gd name="T5" fmla="*/ 0 h 16"/>
                  <a:gd name="T6" fmla="*/ 2 w 4"/>
                  <a:gd name="T7" fmla="*/ 16 h 16"/>
                  <a:gd name="T8" fmla="*/ 0 w 4"/>
                  <a:gd name="T9" fmla="*/ 16 h 16"/>
                  <a:gd name="T10" fmla="*/ 4 w 4"/>
                  <a:gd name="T11" fmla="*/ 1 h 16"/>
                </a:gdLst>
                <a:ahLst/>
                <a:cxnLst>
                  <a:cxn ang="0">
                    <a:pos x="T0" y="T1"/>
                  </a:cxn>
                  <a:cxn ang="0">
                    <a:pos x="T2" y="T3"/>
                  </a:cxn>
                  <a:cxn ang="0">
                    <a:pos x="T4" y="T5"/>
                  </a:cxn>
                  <a:cxn ang="0">
                    <a:pos x="T6" y="T7"/>
                  </a:cxn>
                  <a:cxn ang="0">
                    <a:pos x="T8" y="T9"/>
                  </a:cxn>
                  <a:cxn ang="0">
                    <a:pos x="T10" y="T11"/>
                  </a:cxn>
                </a:cxnLst>
                <a:rect l="0" t="0" r="r" b="b"/>
                <a:pathLst>
                  <a:path w="4" h="16">
                    <a:moveTo>
                      <a:pt x="4" y="1"/>
                    </a:moveTo>
                    <a:lnTo>
                      <a:pt x="0" y="0"/>
                    </a:lnTo>
                    <a:lnTo>
                      <a:pt x="2" y="0"/>
                    </a:lnTo>
                    <a:lnTo>
                      <a:pt x="2" y="16"/>
                    </a:lnTo>
                    <a:lnTo>
                      <a:pt x="0" y="16"/>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93"/>
              <p:cNvSpPr>
                <a:spLocks/>
              </p:cNvSpPr>
              <p:nvPr/>
            </p:nvSpPr>
            <p:spPr bwMode="auto">
              <a:xfrm>
                <a:off x="4692" y="1767"/>
                <a:ext cx="215" cy="55"/>
              </a:xfrm>
              <a:custGeom>
                <a:avLst/>
                <a:gdLst>
                  <a:gd name="T0" fmla="*/ 215 w 215"/>
                  <a:gd name="T1" fmla="*/ 15 h 55"/>
                  <a:gd name="T2" fmla="*/ 159 w 215"/>
                  <a:gd name="T3" fmla="*/ 25 h 55"/>
                  <a:gd name="T4" fmla="*/ 108 w 215"/>
                  <a:gd name="T5" fmla="*/ 32 h 55"/>
                  <a:gd name="T6" fmla="*/ 60 w 215"/>
                  <a:gd name="T7" fmla="*/ 40 h 55"/>
                  <a:gd name="T8" fmla="*/ 34 w 215"/>
                  <a:gd name="T9" fmla="*/ 46 h 55"/>
                  <a:gd name="T10" fmla="*/ 5 w 215"/>
                  <a:gd name="T11" fmla="*/ 55 h 55"/>
                  <a:gd name="T12" fmla="*/ 0 w 215"/>
                  <a:gd name="T13" fmla="*/ 40 h 55"/>
                  <a:gd name="T14" fmla="*/ 29 w 215"/>
                  <a:gd name="T15" fmla="*/ 31 h 55"/>
                  <a:gd name="T16" fmla="*/ 56 w 215"/>
                  <a:gd name="T17" fmla="*/ 25 h 55"/>
                  <a:gd name="T18" fmla="*/ 105 w 215"/>
                  <a:gd name="T19" fmla="*/ 17 h 55"/>
                  <a:gd name="T20" fmla="*/ 156 w 215"/>
                  <a:gd name="T21" fmla="*/ 10 h 55"/>
                  <a:gd name="T22" fmla="*/ 211 w 215"/>
                  <a:gd name="T23" fmla="*/ 0 h 55"/>
                  <a:gd name="T24" fmla="*/ 215 w 215"/>
                  <a:gd name="T25"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55">
                    <a:moveTo>
                      <a:pt x="215" y="15"/>
                    </a:moveTo>
                    <a:lnTo>
                      <a:pt x="159" y="25"/>
                    </a:lnTo>
                    <a:lnTo>
                      <a:pt x="108" y="32"/>
                    </a:lnTo>
                    <a:lnTo>
                      <a:pt x="60" y="40"/>
                    </a:lnTo>
                    <a:lnTo>
                      <a:pt x="34" y="46"/>
                    </a:lnTo>
                    <a:lnTo>
                      <a:pt x="5" y="55"/>
                    </a:lnTo>
                    <a:lnTo>
                      <a:pt x="0" y="40"/>
                    </a:lnTo>
                    <a:lnTo>
                      <a:pt x="29" y="31"/>
                    </a:lnTo>
                    <a:lnTo>
                      <a:pt x="56" y="25"/>
                    </a:lnTo>
                    <a:lnTo>
                      <a:pt x="105" y="17"/>
                    </a:lnTo>
                    <a:lnTo>
                      <a:pt x="156" y="10"/>
                    </a:lnTo>
                    <a:lnTo>
                      <a:pt x="211" y="0"/>
                    </a:lnTo>
                    <a:lnTo>
                      <a:pt x="2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94"/>
              <p:cNvSpPr>
                <a:spLocks/>
              </p:cNvSpPr>
              <p:nvPr/>
            </p:nvSpPr>
            <p:spPr bwMode="auto">
              <a:xfrm>
                <a:off x="4903" y="1766"/>
                <a:ext cx="6" cy="16"/>
              </a:xfrm>
              <a:custGeom>
                <a:avLst/>
                <a:gdLst>
                  <a:gd name="T0" fmla="*/ 2 w 6"/>
                  <a:gd name="T1" fmla="*/ 0 h 16"/>
                  <a:gd name="T2" fmla="*/ 6 w 6"/>
                  <a:gd name="T3" fmla="*/ 0 h 16"/>
                  <a:gd name="T4" fmla="*/ 0 w 6"/>
                  <a:gd name="T5" fmla="*/ 1 h 16"/>
                  <a:gd name="T6" fmla="*/ 4 w 6"/>
                  <a:gd name="T7" fmla="*/ 16 h 16"/>
                  <a:gd name="T8" fmla="*/ 2 w 6"/>
                  <a:gd name="T9" fmla="*/ 16 h 16"/>
                  <a:gd name="T10" fmla="*/ 2 w 6"/>
                  <a:gd name="T11" fmla="*/ 0 h 16"/>
                </a:gdLst>
                <a:ahLst/>
                <a:cxnLst>
                  <a:cxn ang="0">
                    <a:pos x="T0" y="T1"/>
                  </a:cxn>
                  <a:cxn ang="0">
                    <a:pos x="T2" y="T3"/>
                  </a:cxn>
                  <a:cxn ang="0">
                    <a:pos x="T4" y="T5"/>
                  </a:cxn>
                  <a:cxn ang="0">
                    <a:pos x="T6" y="T7"/>
                  </a:cxn>
                  <a:cxn ang="0">
                    <a:pos x="T8" y="T9"/>
                  </a:cxn>
                  <a:cxn ang="0">
                    <a:pos x="T10" y="T11"/>
                  </a:cxn>
                </a:cxnLst>
                <a:rect l="0" t="0" r="r" b="b"/>
                <a:pathLst>
                  <a:path w="6" h="16">
                    <a:moveTo>
                      <a:pt x="2" y="0"/>
                    </a:moveTo>
                    <a:lnTo>
                      <a:pt x="6" y="0"/>
                    </a:lnTo>
                    <a:lnTo>
                      <a:pt x="0" y="1"/>
                    </a:lnTo>
                    <a:lnTo>
                      <a:pt x="4" y="16"/>
                    </a:lnTo>
                    <a:lnTo>
                      <a:pt x="2"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95"/>
              <p:cNvSpPr>
                <a:spLocks/>
              </p:cNvSpPr>
              <p:nvPr/>
            </p:nvSpPr>
            <p:spPr bwMode="auto">
              <a:xfrm>
                <a:off x="4562" y="1807"/>
                <a:ext cx="136" cy="115"/>
              </a:xfrm>
              <a:custGeom>
                <a:avLst/>
                <a:gdLst>
                  <a:gd name="T0" fmla="*/ 136 w 136"/>
                  <a:gd name="T1" fmla="*/ 14 h 115"/>
                  <a:gd name="T2" fmla="*/ 95 w 136"/>
                  <a:gd name="T3" fmla="*/ 31 h 115"/>
                  <a:gd name="T4" fmla="*/ 59 w 136"/>
                  <a:gd name="T5" fmla="*/ 51 h 115"/>
                  <a:gd name="T6" fmla="*/ 52 w 136"/>
                  <a:gd name="T7" fmla="*/ 56 h 115"/>
                  <a:gd name="T8" fmla="*/ 45 w 136"/>
                  <a:gd name="T9" fmla="*/ 63 h 115"/>
                  <a:gd name="T10" fmla="*/ 31 w 136"/>
                  <a:gd name="T11" fmla="*/ 77 h 115"/>
                  <a:gd name="T12" fmla="*/ 22 w 136"/>
                  <a:gd name="T13" fmla="*/ 94 h 115"/>
                  <a:gd name="T14" fmla="*/ 15 w 136"/>
                  <a:gd name="T15" fmla="*/ 115 h 115"/>
                  <a:gd name="T16" fmla="*/ 0 w 136"/>
                  <a:gd name="T17" fmla="*/ 110 h 115"/>
                  <a:gd name="T18" fmla="*/ 7 w 136"/>
                  <a:gd name="T19" fmla="*/ 87 h 115"/>
                  <a:gd name="T20" fmla="*/ 18 w 136"/>
                  <a:gd name="T21" fmla="*/ 68 h 115"/>
                  <a:gd name="T22" fmla="*/ 32 w 136"/>
                  <a:gd name="T23" fmla="*/ 52 h 115"/>
                  <a:gd name="T24" fmla="*/ 42 w 136"/>
                  <a:gd name="T25" fmla="*/ 44 h 115"/>
                  <a:gd name="T26" fmla="*/ 50 w 136"/>
                  <a:gd name="T27" fmla="*/ 38 h 115"/>
                  <a:gd name="T28" fmla="*/ 87 w 136"/>
                  <a:gd name="T29" fmla="*/ 17 h 115"/>
                  <a:gd name="T30" fmla="*/ 129 w 136"/>
                  <a:gd name="T31" fmla="*/ 0 h 115"/>
                  <a:gd name="T32" fmla="*/ 136 w 136"/>
                  <a:gd name="T33" fmla="*/ 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136" y="14"/>
                    </a:moveTo>
                    <a:lnTo>
                      <a:pt x="95" y="31"/>
                    </a:lnTo>
                    <a:lnTo>
                      <a:pt x="59" y="51"/>
                    </a:lnTo>
                    <a:lnTo>
                      <a:pt x="52" y="56"/>
                    </a:lnTo>
                    <a:lnTo>
                      <a:pt x="45" y="63"/>
                    </a:lnTo>
                    <a:lnTo>
                      <a:pt x="31" y="77"/>
                    </a:lnTo>
                    <a:lnTo>
                      <a:pt x="22" y="94"/>
                    </a:lnTo>
                    <a:lnTo>
                      <a:pt x="15" y="115"/>
                    </a:lnTo>
                    <a:lnTo>
                      <a:pt x="0" y="110"/>
                    </a:lnTo>
                    <a:lnTo>
                      <a:pt x="7" y="87"/>
                    </a:lnTo>
                    <a:lnTo>
                      <a:pt x="18" y="68"/>
                    </a:lnTo>
                    <a:lnTo>
                      <a:pt x="32" y="52"/>
                    </a:lnTo>
                    <a:lnTo>
                      <a:pt x="42" y="44"/>
                    </a:lnTo>
                    <a:lnTo>
                      <a:pt x="50" y="38"/>
                    </a:lnTo>
                    <a:lnTo>
                      <a:pt x="87" y="17"/>
                    </a:lnTo>
                    <a:lnTo>
                      <a:pt x="129" y="0"/>
                    </a:lnTo>
                    <a:lnTo>
                      <a:pt x="13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96"/>
              <p:cNvSpPr>
                <a:spLocks/>
              </p:cNvSpPr>
              <p:nvPr/>
            </p:nvSpPr>
            <p:spPr bwMode="auto">
              <a:xfrm>
                <a:off x="4691" y="1807"/>
                <a:ext cx="7" cy="15"/>
              </a:xfrm>
              <a:custGeom>
                <a:avLst/>
                <a:gdLst>
                  <a:gd name="T0" fmla="*/ 1 w 7"/>
                  <a:gd name="T1" fmla="*/ 0 h 15"/>
                  <a:gd name="T2" fmla="*/ 0 w 7"/>
                  <a:gd name="T3" fmla="*/ 0 h 15"/>
                  <a:gd name="T4" fmla="*/ 7 w 7"/>
                  <a:gd name="T5" fmla="*/ 14 h 15"/>
                  <a:gd name="T6" fmla="*/ 6 w 7"/>
                  <a:gd name="T7" fmla="*/ 15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lnTo>
                      <a:pt x="0" y="0"/>
                    </a:lnTo>
                    <a:lnTo>
                      <a:pt x="7" y="14"/>
                    </a:lnTo>
                    <a:lnTo>
                      <a:pt x="6" y="1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Rectangle 97"/>
              <p:cNvSpPr>
                <a:spLocks noChangeArrowheads="1"/>
              </p:cNvSpPr>
              <p:nvPr/>
            </p:nvSpPr>
            <p:spPr bwMode="auto">
              <a:xfrm>
                <a:off x="4562" y="1919"/>
                <a:ext cx="16"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0" name="Freeform 98"/>
              <p:cNvSpPr>
                <a:spLocks/>
              </p:cNvSpPr>
              <p:nvPr/>
            </p:nvSpPr>
            <p:spPr bwMode="auto">
              <a:xfrm>
                <a:off x="4562" y="1917"/>
                <a:ext cx="16" cy="5"/>
              </a:xfrm>
              <a:custGeom>
                <a:avLst/>
                <a:gdLst>
                  <a:gd name="T0" fmla="*/ 0 w 16"/>
                  <a:gd name="T1" fmla="*/ 0 h 5"/>
                  <a:gd name="T2" fmla="*/ 0 w 16"/>
                  <a:gd name="T3" fmla="*/ 2 h 5"/>
                  <a:gd name="T4" fmla="*/ 16 w 16"/>
                  <a:gd name="T5" fmla="*/ 2 h 5"/>
                  <a:gd name="T6" fmla="*/ 15 w 16"/>
                  <a:gd name="T7" fmla="*/ 5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2"/>
                    </a:lnTo>
                    <a:lnTo>
                      <a:pt x="16" y="2"/>
                    </a:lnTo>
                    <a:lnTo>
                      <a:pt x="15"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99"/>
              <p:cNvSpPr>
                <a:spLocks/>
              </p:cNvSpPr>
              <p:nvPr/>
            </p:nvSpPr>
            <p:spPr bwMode="auto">
              <a:xfrm>
                <a:off x="4562" y="2004"/>
                <a:ext cx="139" cy="258"/>
              </a:xfrm>
              <a:custGeom>
                <a:avLst/>
                <a:gdLst>
                  <a:gd name="T0" fmla="*/ 15 w 139"/>
                  <a:gd name="T1" fmla="*/ 0 h 258"/>
                  <a:gd name="T2" fmla="*/ 43 w 139"/>
                  <a:gd name="T3" fmla="*/ 71 h 258"/>
                  <a:gd name="T4" fmla="*/ 69 w 139"/>
                  <a:gd name="T5" fmla="*/ 130 h 258"/>
                  <a:gd name="T6" fmla="*/ 99 w 139"/>
                  <a:gd name="T7" fmla="*/ 187 h 258"/>
                  <a:gd name="T8" fmla="*/ 117 w 139"/>
                  <a:gd name="T9" fmla="*/ 217 h 258"/>
                  <a:gd name="T10" fmla="*/ 139 w 139"/>
                  <a:gd name="T11" fmla="*/ 249 h 258"/>
                  <a:gd name="T12" fmla="*/ 126 w 139"/>
                  <a:gd name="T13" fmla="*/ 258 h 258"/>
                  <a:gd name="T14" fmla="*/ 104 w 139"/>
                  <a:gd name="T15" fmla="*/ 227 h 258"/>
                  <a:gd name="T16" fmla="*/ 85 w 139"/>
                  <a:gd name="T17" fmla="*/ 195 h 258"/>
                  <a:gd name="T18" fmla="*/ 55 w 139"/>
                  <a:gd name="T19" fmla="*/ 138 h 258"/>
                  <a:gd name="T20" fmla="*/ 27 w 139"/>
                  <a:gd name="T21" fmla="*/ 77 h 258"/>
                  <a:gd name="T22" fmla="*/ 0 w 139"/>
                  <a:gd name="T23" fmla="*/ 6 h 258"/>
                  <a:gd name="T24" fmla="*/ 15 w 139"/>
                  <a:gd name="T2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58">
                    <a:moveTo>
                      <a:pt x="15" y="0"/>
                    </a:moveTo>
                    <a:lnTo>
                      <a:pt x="43" y="71"/>
                    </a:lnTo>
                    <a:lnTo>
                      <a:pt x="69" y="130"/>
                    </a:lnTo>
                    <a:lnTo>
                      <a:pt x="99" y="187"/>
                    </a:lnTo>
                    <a:lnTo>
                      <a:pt x="117" y="217"/>
                    </a:lnTo>
                    <a:lnTo>
                      <a:pt x="139" y="249"/>
                    </a:lnTo>
                    <a:lnTo>
                      <a:pt x="126" y="258"/>
                    </a:lnTo>
                    <a:lnTo>
                      <a:pt x="104" y="227"/>
                    </a:lnTo>
                    <a:lnTo>
                      <a:pt x="85" y="195"/>
                    </a:lnTo>
                    <a:lnTo>
                      <a:pt x="55" y="138"/>
                    </a:lnTo>
                    <a:lnTo>
                      <a:pt x="27" y="77"/>
                    </a:lnTo>
                    <a:lnTo>
                      <a:pt x="0" y="6"/>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100"/>
              <p:cNvSpPr>
                <a:spLocks/>
              </p:cNvSpPr>
              <p:nvPr/>
            </p:nvSpPr>
            <p:spPr bwMode="auto">
              <a:xfrm>
                <a:off x="4562" y="2004"/>
                <a:ext cx="16" cy="6"/>
              </a:xfrm>
              <a:custGeom>
                <a:avLst/>
                <a:gdLst>
                  <a:gd name="T0" fmla="*/ 0 w 16"/>
                  <a:gd name="T1" fmla="*/ 3 h 6"/>
                  <a:gd name="T2" fmla="*/ 0 w 16"/>
                  <a:gd name="T3" fmla="*/ 6 h 6"/>
                  <a:gd name="T4" fmla="*/ 15 w 16"/>
                  <a:gd name="T5" fmla="*/ 0 h 6"/>
                  <a:gd name="T6" fmla="*/ 16 w 16"/>
                  <a:gd name="T7" fmla="*/ 3 h 6"/>
                  <a:gd name="T8" fmla="*/ 0 w 16"/>
                  <a:gd name="T9" fmla="*/ 3 h 6"/>
                </a:gdLst>
                <a:ahLst/>
                <a:cxnLst>
                  <a:cxn ang="0">
                    <a:pos x="T0" y="T1"/>
                  </a:cxn>
                  <a:cxn ang="0">
                    <a:pos x="T2" y="T3"/>
                  </a:cxn>
                  <a:cxn ang="0">
                    <a:pos x="T4" y="T5"/>
                  </a:cxn>
                  <a:cxn ang="0">
                    <a:pos x="T6" y="T7"/>
                  </a:cxn>
                  <a:cxn ang="0">
                    <a:pos x="T8" y="T9"/>
                  </a:cxn>
                </a:cxnLst>
                <a:rect l="0" t="0" r="r" b="b"/>
                <a:pathLst>
                  <a:path w="16" h="6">
                    <a:moveTo>
                      <a:pt x="0" y="3"/>
                    </a:moveTo>
                    <a:lnTo>
                      <a:pt x="0" y="6"/>
                    </a:lnTo>
                    <a:lnTo>
                      <a:pt x="15" y="0"/>
                    </a:lnTo>
                    <a:lnTo>
                      <a:pt x="16"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101"/>
              <p:cNvSpPr>
                <a:spLocks/>
              </p:cNvSpPr>
              <p:nvPr/>
            </p:nvSpPr>
            <p:spPr bwMode="auto">
              <a:xfrm>
                <a:off x="4688" y="2189"/>
                <a:ext cx="43" cy="73"/>
              </a:xfrm>
              <a:custGeom>
                <a:avLst/>
                <a:gdLst>
                  <a:gd name="T0" fmla="*/ 0 w 43"/>
                  <a:gd name="T1" fmla="*/ 64 h 73"/>
                  <a:gd name="T2" fmla="*/ 11 w 43"/>
                  <a:gd name="T3" fmla="*/ 49 h 73"/>
                  <a:gd name="T4" fmla="*/ 15 w 43"/>
                  <a:gd name="T5" fmla="*/ 35 h 73"/>
                  <a:gd name="T6" fmla="*/ 20 w 43"/>
                  <a:gd name="T7" fmla="*/ 18 h 73"/>
                  <a:gd name="T8" fmla="*/ 29 w 43"/>
                  <a:gd name="T9" fmla="*/ 0 h 73"/>
                  <a:gd name="T10" fmla="*/ 43 w 43"/>
                  <a:gd name="T11" fmla="*/ 7 h 73"/>
                  <a:gd name="T12" fmla="*/ 36 w 43"/>
                  <a:gd name="T13" fmla="*/ 23 h 73"/>
                  <a:gd name="T14" fmla="*/ 31 w 43"/>
                  <a:gd name="T15" fmla="*/ 41 h 73"/>
                  <a:gd name="T16" fmla="*/ 26 w 43"/>
                  <a:gd name="T17" fmla="*/ 57 h 73"/>
                  <a:gd name="T18" fmla="*/ 13 w 43"/>
                  <a:gd name="T19" fmla="*/ 73 h 73"/>
                  <a:gd name="T20" fmla="*/ 0 w 43"/>
                  <a:gd name="T21"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0" y="64"/>
                    </a:moveTo>
                    <a:lnTo>
                      <a:pt x="11" y="49"/>
                    </a:lnTo>
                    <a:lnTo>
                      <a:pt x="15" y="35"/>
                    </a:lnTo>
                    <a:lnTo>
                      <a:pt x="20" y="18"/>
                    </a:lnTo>
                    <a:lnTo>
                      <a:pt x="29" y="0"/>
                    </a:lnTo>
                    <a:lnTo>
                      <a:pt x="43" y="7"/>
                    </a:lnTo>
                    <a:lnTo>
                      <a:pt x="36" y="23"/>
                    </a:lnTo>
                    <a:lnTo>
                      <a:pt x="31" y="41"/>
                    </a:lnTo>
                    <a:lnTo>
                      <a:pt x="26" y="57"/>
                    </a:lnTo>
                    <a:lnTo>
                      <a:pt x="13" y="73"/>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02"/>
              <p:cNvSpPr>
                <a:spLocks/>
              </p:cNvSpPr>
              <p:nvPr/>
            </p:nvSpPr>
            <p:spPr bwMode="auto">
              <a:xfrm>
                <a:off x="4688" y="2253"/>
                <a:ext cx="13" cy="18"/>
              </a:xfrm>
              <a:custGeom>
                <a:avLst/>
                <a:gdLst>
                  <a:gd name="T0" fmla="*/ 0 w 13"/>
                  <a:gd name="T1" fmla="*/ 9 h 18"/>
                  <a:gd name="T2" fmla="*/ 6 w 13"/>
                  <a:gd name="T3" fmla="*/ 18 h 18"/>
                  <a:gd name="T4" fmla="*/ 13 w 13"/>
                  <a:gd name="T5" fmla="*/ 9 h 18"/>
                  <a:gd name="T6" fmla="*/ 0 w 13"/>
                  <a:gd name="T7" fmla="*/ 0 h 18"/>
                  <a:gd name="T8" fmla="*/ 13 w 13"/>
                  <a:gd name="T9" fmla="*/ 0 h 18"/>
                  <a:gd name="T10" fmla="*/ 0 w 13"/>
                  <a:gd name="T11" fmla="*/ 9 h 18"/>
                </a:gdLst>
                <a:ahLst/>
                <a:cxnLst>
                  <a:cxn ang="0">
                    <a:pos x="T0" y="T1"/>
                  </a:cxn>
                  <a:cxn ang="0">
                    <a:pos x="T2" y="T3"/>
                  </a:cxn>
                  <a:cxn ang="0">
                    <a:pos x="T4" y="T5"/>
                  </a:cxn>
                  <a:cxn ang="0">
                    <a:pos x="T6" y="T7"/>
                  </a:cxn>
                  <a:cxn ang="0">
                    <a:pos x="T8" y="T9"/>
                  </a:cxn>
                  <a:cxn ang="0">
                    <a:pos x="T10" y="T11"/>
                  </a:cxn>
                </a:cxnLst>
                <a:rect l="0" t="0" r="r" b="b"/>
                <a:pathLst>
                  <a:path w="13" h="18">
                    <a:moveTo>
                      <a:pt x="0" y="9"/>
                    </a:moveTo>
                    <a:lnTo>
                      <a:pt x="6" y="18"/>
                    </a:lnTo>
                    <a:lnTo>
                      <a:pt x="13" y="9"/>
                    </a:lnTo>
                    <a:lnTo>
                      <a:pt x="0" y="0"/>
                    </a:lnTo>
                    <a:lnTo>
                      <a:pt x="1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103"/>
              <p:cNvSpPr>
                <a:spLocks/>
              </p:cNvSpPr>
              <p:nvPr/>
            </p:nvSpPr>
            <p:spPr bwMode="auto">
              <a:xfrm>
                <a:off x="4717" y="2125"/>
                <a:ext cx="130" cy="72"/>
              </a:xfrm>
              <a:custGeom>
                <a:avLst/>
                <a:gdLst>
                  <a:gd name="T0" fmla="*/ 0 w 130"/>
                  <a:gd name="T1" fmla="*/ 63 h 72"/>
                  <a:gd name="T2" fmla="*/ 5 w 130"/>
                  <a:gd name="T3" fmla="*/ 55 h 72"/>
                  <a:gd name="T4" fmla="*/ 12 w 130"/>
                  <a:gd name="T5" fmla="*/ 46 h 72"/>
                  <a:gd name="T6" fmla="*/ 25 w 130"/>
                  <a:gd name="T7" fmla="*/ 35 h 72"/>
                  <a:gd name="T8" fmla="*/ 39 w 130"/>
                  <a:gd name="T9" fmla="*/ 26 h 72"/>
                  <a:gd name="T10" fmla="*/ 55 w 130"/>
                  <a:gd name="T11" fmla="*/ 20 h 72"/>
                  <a:gd name="T12" fmla="*/ 71 w 130"/>
                  <a:gd name="T13" fmla="*/ 15 h 72"/>
                  <a:gd name="T14" fmla="*/ 88 w 130"/>
                  <a:gd name="T15" fmla="*/ 10 h 72"/>
                  <a:gd name="T16" fmla="*/ 125 w 130"/>
                  <a:gd name="T17" fmla="*/ 0 h 72"/>
                  <a:gd name="T18" fmla="*/ 130 w 130"/>
                  <a:gd name="T19" fmla="*/ 15 h 72"/>
                  <a:gd name="T20" fmla="*/ 93 w 130"/>
                  <a:gd name="T21" fmla="*/ 25 h 72"/>
                  <a:gd name="T22" fmla="*/ 76 w 130"/>
                  <a:gd name="T23" fmla="*/ 30 h 72"/>
                  <a:gd name="T24" fmla="*/ 60 w 130"/>
                  <a:gd name="T25" fmla="*/ 35 h 72"/>
                  <a:gd name="T26" fmla="*/ 47 w 130"/>
                  <a:gd name="T27" fmla="*/ 40 h 72"/>
                  <a:gd name="T28" fmla="*/ 34 w 130"/>
                  <a:gd name="T29" fmla="*/ 48 h 72"/>
                  <a:gd name="T30" fmla="*/ 23 w 130"/>
                  <a:gd name="T31" fmla="*/ 58 h 72"/>
                  <a:gd name="T32" fmla="*/ 18 w 130"/>
                  <a:gd name="T33" fmla="*/ 64 h 72"/>
                  <a:gd name="T34" fmla="*/ 13 w 130"/>
                  <a:gd name="T35" fmla="*/ 72 h 72"/>
                  <a:gd name="T36" fmla="*/ 0 w 130"/>
                  <a:gd name="T3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72">
                    <a:moveTo>
                      <a:pt x="0" y="63"/>
                    </a:moveTo>
                    <a:lnTo>
                      <a:pt x="5" y="55"/>
                    </a:lnTo>
                    <a:lnTo>
                      <a:pt x="12" y="46"/>
                    </a:lnTo>
                    <a:lnTo>
                      <a:pt x="25" y="35"/>
                    </a:lnTo>
                    <a:lnTo>
                      <a:pt x="39" y="26"/>
                    </a:lnTo>
                    <a:lnTo>
                      <a:pt x="55" y="20"/>
                    </a:lnTo>
                    <a:lnTo>
                      <a:pt x="71" y="15"/>
                    </a:lnTo>
                    <a:lnTo>
                      <a:pt x="88" y="10"/>
                    </a:lnTo>
                    <a:lnTo>
                      <a:pt x="125" y="0"/>
                    </a:lnTo>
                    <a:lnTo>
                      <a:pt x="130" y="15"/>
                    </a:lnTo>
                    <a:lnTo>
                      <a:pt x="93" y="25"/>
                    </a:lnTo>
                    <a:lnTo>
                      <a:pt x="76" y="30"/>
                    </a:lnTo>
                    <a:lnTo>
                      <a:pt x="60" y="35"/>
                    </a:lnTo>
                    <a:lnTo>
                      <a:pt x="47" y="40"/>
                    </a:lnTo>
                    <a:lnTo>
                      <a:pt x="34" y="48"/>
                    </a:lnTo>
                    <a:lnTo>
                      <a:pt x="23" y="58"/>
                    </a:lnTo>
                    <a:lnTo>
                      <a:pt x="18" y="64"/>
                    </a:lnTo>
                    <a:lnTo>
                      <a:pt x="13" y="72"/>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104"/>
              <p:cNvSpPr>
                <a:spLocks/>
              </p:cNvSpPr>
              <p:nvPr/>
            </p:nvSpPr>
            <p:spPr bwMode="auto">
              <a:xfrm>
                <a:off x="4717" y="2188"/>
                <a:ext cx="14" cy="9"/>
              </a:xfrm>
              <a:custGeom>
                <a:avLst/>
                <a:gdLst>
                  <a:gd name="T0" fmla="*/ 0 w 14"/>
                  <a:gd name="T1" fmla="*/ 1 h 9"/>
                  <a:gd name="T2" fmla="*/ 0 w 14"/>
                  <a:gd name="T3" fmla="*/ 0 h 9"/>
                  <a:gd name="T4" fmla="*/ 13 w 14"/>
                  <a:gd name="T5" fmla="*/ 9 h 9"/>
                  <a:gd name="T6" fmla="*/ 14 w 14"/>
                  <a:gd name="T7" fmla="*/ 8 h 9"/>
                  <a:gd name="T8" fmla="*/ 0 w 14"/>
                  <a:gd name="T9" fmla="*/ 1 h 9"/>
                </a:gdLst>
                <a:ahLst/>
                <a:cxnLst>
                  <a:cxn ang="0">
                    <a:pos x="T0" y="T1"/>
                  </a:cxn>
                  <a:cxn ang="0">
                    <a:pos x="T2" y="T3"/>
                  </a:cxn>
                  <a:cxn ang="0">
                    <a:pos x="T4" y="T5"/>
                  </a:cxn>
                  <a:cxn ang="0">
                    <a:pos x="T6" y="T7"/>
                  </a:cxn>
                  <a:cxn ang="0">
                    <a:pos x="T8" y="T9"/>
                  </a:cxn>
                </a:cxnLst>
                <a:rect l="0" t="0" r="r" b="b"/>
                <a:pathLst>
                  <a:path w="14" h="9">
                    <a:moveTo>
                      <a:pt x="0" y="1"/>
                    </a:moveTo>
                    <a:lnTo>
                      <a:pt x="0" y="0"/>
                    </a:lnTo>
                    <a:lnTo>
                      <a:pt x="13" y="9"/>
                    </a:lnTo>
                    <a:lnTo>
                      <a:pt x="14" y="8"/>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105"/>
              <p:cNvSpPr>
                <a:spLocks/>
              </p:cNvSpPr>
              <p:nvPr/>
            </p:nvSpPr>
            <p:spPr bwMode="auto">
              <a:xfrm>
                <a:off x="4842" y="2078"/>
                <a:ext cx="60" cy="62"/>
              </a:xfrm>
              <a:custGeom>
                <a:avLst/>
                <a:gdLst>
                  <a:gd name="T0" fmla="*/ 0 w 60"/>
                  <a:gd name="T1" fmla="*/ 47 h 62"/>
                  <a:gd name="T2" fmla="*/ 8 w 60"/>
                  <a:gd name="T3" fmla="*/ 43 h 62"/>
                  <a:gd name="T4" fmla="*/ 14 w 60"/>
                  <a:gd name="T5" fmla="*/ 39 h 62"/>
                  <a:gd name="T6" fmla="*/ 25 w 60"/>
                  <a:gd name="T7" fmla="*/ 28 h 62"/>
                  <a:gd name="T8" fmla="*/ 36 w 60"/>
                  <a:gd name="T9" fmla="*/ 13 h 62"/>
                  <a:gd name="T10" fmla="*/ 49 w 60"/>
                  <a:gd name="T11" fmla="*/ 0 h 62"/>
                  <a:gd name="T12" fmla="*/ 60 w 60"/>
                  <a:gd name="T13" fmla="*/ 12 h 62"/>
                  <a:gd name="T14" fmla="*/ 47 w 60"/>
                  <a:gd name="T15" fmla="*/ 25 h 62"/>
                  <a:gd name="T16" fmla="*/ 37 w 60"/>
                  <a:gd name="T17" fmla="*/ 39 h 62"/>
                  <a:gd name="T18" fmla="*/ 24 w 60"/>
                  <a:gd name="T19" fmla="*/ 51 h 62"/>
                  <a:gd name="T20" fmla="*/ 16 w 60"/>
                  <a:gd name="T21" fmla="*/ 57 h 62"/>
                  <a:gd name="T22" fmla="*/ 6 w 60"/>
                  <a:gd name="T23" fmla="*/ 62 h 62"/>
                  <a:gd name="T24" fmla="*/ 0 w 60"/>
                  <a:gd name="T25"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2">
                    <a:moveTo>
                      <a:pt x="0" y="47"/>
                    </a:moveTo>
                    <a:lnTo>
                      <a:pt x="8" y="43"/>
                    </a:lnTo>
                    <a:lnTo>
                      <a:pt x="14" y="39"/>
                    </a:lnTo>
                    <a:lnTo>
                      <a:pt x="25" y="28"/>
                    </a:lnTo>
                    <a:lnTo>
                      <a:pt x="36" y="13"/>
                    </a:lnTo>
                    <a:lnTo>
                      <a:pt x="49" y="0"/>
                    </a:lnTo>
                    <a:lnTo>
                      <a:pt x="60" y="12"/>
                    </a:lnTo>
                    <a:lnTo>
                      <a:pt x="47" y="25"/>
                    </a:lnTo>
                    <a:lnTo>
                      <a:pt x="37" y="39"/>
                    </a:lnTo>
                    <a:lnTo>
                      <a:pt x="24" y="51"/>
                    </a:lnTo>
                    <a:lnTo>
                      <a:pt x="16" y="57"/>
                    </a:lnTo>
                    <a:lnTo>
                      <a:pt x="6" y="62"/>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06"/>
              <p:cNvSpPr>
                <a:spLocks/>
              </p:cNvSpPr>
              <p:nvPr/>
            </p:nvSpPr>
            <p:spPr bwMode="auto">
              <a:xfrm>
                <a:off x="4842" y="2125"/>
                <a:ext cx="6" cy="15"/>
              </a:xfrm>
              <a:custGeom>
                <a:avLst/>
                <a:gdLst>
                  <a:gd name="T0" fmla="*/ 5 w 6"/>
                  <a:gd name="T1" fmla="*/ 15 h 15"/>
                  <a:gd name="T2" fmla="*/ 6 w 6"/>
                  <a:gd name="T3" fmla="*/ 15 h 15"/>
                  <a:gd name="T4" fmla="*/ 0 w 6"/>
                  <a:gd name="T5" fmla="*/ 0 h 15"/>
                  <a:gd name="T6" fmla="*/ 5 w 6"/>
                  <a:gd name="T7" fmla="*/ 15 h 15"/>
                </a:gdLst>
                <a:ahLst/>
                <a:cxnLst>
                  <a:cxn ang="0">
                    <a:pos x="T0" y="T1"/>
                  </a:cxn>
                  <a:cxn ang="0">
                    <a:pos x="T2" y="T3"/>
                  </a:cxn>
                  <a:cxn ang="0">
                    <a:pos x="T4" y="T5"/>
                  </a:cxn>
                  <a:cxn ang="0">
                    <a:pos x="T6" y="T7"/>
                  </a:cxn>
                </a:cxnLst>
                <a:rect l="0" t="0" r="r" b="b"/>
                <a:pathLst>
                  <a:path w="6" h="15">
                    <a:moveTo>
                      <a:pt x="5" y="15"/>
                    </a:moveTo>
                    <a:lnTo>
                      <a:pt x="6" y="15"/>
                    </a:lnTo>
                    <a:lnTo>
                      <a:pt x="0" y="0"/>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07"/>
              <p:cNvSpPr>
                <a:spLocks/>
              </p:cNvSpPr>
              <p:nvPr/>
            </p:nvSpPr>
            <p:spPr bwMode="auto">
              <a:xfrm>
                <a:off x="4893" y="2047"/>
                <a:ext cx="94" cy="44"/>
              </a:xfrm>
              <a:custGeom>
                <a:avLst/>
                <a:gdLst>
                  <a:gd name="T0" fmla="*/ 0 w 94"/>
                  <a:gd name="T1" fmla="*/ 30 h 44"/>
                  <a:gd name="T2" fmla="*/ 22 w 94"/>
                  <a:gd name="T3" fmla="*/ 18 h 44"/>
                  <a:gd name="T4" fmla="*/ 46 w 94"/>
                  <a:gd name="T5" fmla="*/ 10 h 44"/>
                  <a:gd name="T6" fmla="*/ 68 w 94"/>
                  <a:gd name="T7" fmla="*/ 5 h 44"/>
                  <a:gd name="T8" fmla="*/ 92 w 94"/>
                  <a:gd name="T9" fmla="*/ 0 h 44"/>
                  <a:gd name="T10" fmla="*/ 94 w 94"/>
                  <a:gd name="T11" fmla="*/ 17 h 44"/>
                  <a:gd name="T12" fmla="*/ 70 w 94"/>
                  <a:gd name="T13" fmla="*/ 22 h 44"/>
                  <a:gd name="T14" fmla="*/ 48 w 94"/>
                  <a:gd name="T15" fmla="*/ 27 h 44"/>
                  <a:gd name="T16" fmla="*/ 28 w 94"/>
                  <a:gd name="T17" fmla="*/ 33 h 44"/>
                  <a:gd name="T18" fmla="*/ 8 w 94"/>
                  <a:gd name="T19" fmla="*/ 44 h 44"/>
                  <a:gd name="T20" fmla="*/ 0 w 94"/>
                  <a:gd name="T2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44">
                    <a:moveTo>
                      <a:pt x="0" y="30"/>
                    </a:moveTo>
                    <a:lnTo>
                      <a:pt x="22" y="18"/>
                    </a:lnTo>
                    <a:lnTo>
                      <a:pt x="46" y="10"/>
                    </a:lnTo>
                    <a:lnTo>
                      <a:pt x="68" y="5"/>
                    </a:lnTo>
                    <a:lnTo>
                      <a:pt x="92" y="0"/>
                    </a:lnTo>
                    <a:lnTo>
                      <a:pt x="94" y="17"/>
                    </a:lnTo>
                    <a:lnTo>
                      <a:pt x="70" y="22"/>
                    </a:lnTo>
                    <a:lnTo>
                      <a:pt x="48" y="27"/>
                    </a:lnTo>
                    <a:lnTo>
                      <a:pt x="28" y="33"/>
                    </a:lnTo>
                    <a:lnTo>
                      <a:pt x="8" y="4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08"/>
              <p:cNvSpPr>
                <a:spLocks/>
              </p:cNvSpPr>
              <p:nvPr/>
            </p:nvSpPr>
            <p:spPr bwMode="auto">
              <a:xfrm>
                <a:off x="4891" y="2077"/>
                <a:ext cx="11" cy="14"/>
              </a:xfrm>
              <a:custGeom>
                <a:avLst/>
                <a:gdLst>
                  <a:gd name="T0" fmla="*/ 0 w 11"/>
                  <a:gd name="T1" fmla="*/ 1 h 14"/>
                  <a:gd name="T2" fmla="*/ 2 w 11"/>
                  <a:gd name="T3" fmla="*/ 0 h 14"/>
                  <a:gd name="T4" fmla="*/ 10 w 11"/>
                  <a:gd name="T5" fmla="*/ 14 h 14"/>
                  <a:gd name="T6" fmla="*/ 11 w 11"/>
                  <a:gd name="T7" fmla="*/ 13 h 14"/>
                  <a:gd name="T8" fmla="*/ 0 w 11"/>
                  <a:gd name="T9" fmla="*/ 1 h 14"/>
                </a:gdLst>
                <a:ahLst/>
                <a:cxnLst>
                  <a:cxn ang="0">
                    <a:pos x="T0" y="T1"/>
                  </a:cxn>
                  <a:cxn ang="0">
                    <a:pos x="T2" y="T3"/>
                  </a:cxn>
                  <a:cxn ang="0">
                    <a:pos x="T4" y="T5"/>
                  </a:cxn>
                  <a:cxn ang="0">
                    <a:pos x="T6" y="T7"/>
                  </a:cxn>
                  <a:cxn ang="0">
                    <a:pos x="T8" y="T9"/>
                  </a:cxn>
                </a:cxnLst>
                <a:rect l="0" t="0" r="r" b="b"/>
                <a:pathLst>
                  <a:path w="11" h="14">
                    <a:moveTo>
                      <a:pt x="0" y="1"/>
                    </a:moveTo>
                    <a:lnTo>
                      <a:pt x="2" y="0"/>
                    </a:lnTo>
                    <a:lnTo>
                      <a:pt x="10" y="14"/>
                    </a:lnTo>
                    <a:lnTo>
                      <a:pt x="11" y="1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Rectangle 109"/>
              <p:cNvSpPr>
                <a:spLocks noChangeArrowheads="1"/>
              </p:cNvSpPr>
              <p:nvPr/>
            </p:nvSpPr>
            <p:spPr bwMode="auto">
              <a:xfrm>
                <a:off x="4986" y="2047"/>
                <a:ext cx="85"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2" name="Freeform 110"/>
              <p:cNvSpPr>
                <a:spLocks/>
              </p:cNvSpPr>
              <p:nvPr/>
            </p:nvSpPr>
            <p:spPr bwMode="auto">
              <a:xfrm>
                <a:off x="4985" y="2047"/>
                <a:ext cx="2" cy="17"/>
              </a:xfrm>
              <a:custGeom>
                <a:avLst/>
                <a:gdLst>
                  <a:gd name="T0" fmla="*/ 0 w 2"/>
                  <a:gd name="T1" fmla="*/ 0 h 17"/>
                  <a:gd name="T2" fmla="*/ 1 w 2"/>
                  <a:gd name="T3" fmla="*/ 0 h 17"/>
                  <a:gd name="T4" fmla="*/ 1 w 2"/>
                  <a:gd name="T5" fmla="*/ 17 h 17"/>
                  <a:gd name="T6" fmla="*/ 2 w 2"/>
                  <a:gd name="T7" fmla="*/ 17 h 17"/>
                  <a:gd name="T8" fmla="*/ 0 w 2"/>
                  <a:gd name="T9" fmla="*/ 0 h 17"/>
                </a:gdLst>
                <a:ahLst/>
                <a:cxnLst>
                  <a:cxn ang="0">
                    <a:pos x="T0" y="T1"/>
                  </a:cxn>
                  <a:cxn ang="0">
                    <a:pos x="T2" y="T3"/>
                  </a:cxn>
                  <a:cxn ang="0">
                    <a:pos x="T4" y="T5"/>
                  </a:cxn>
                  <a:cxn ang="0">
                    <a:pos x="T6" y="T7"/>
                  </a:cxn>
                  <a:cxn ang="0">
                    <a:pos x="T8" y="T9"/>
                  </a:cxn>
                </a:cxnLst>
                <a:rect l="0" t="0" r="r" b="b"/>
                <a:pathLst>
                  <a:path w="2" h="17">
                    <a:moveTo>
                      <a:pt x="0" y="0"/>
                    </a:moveTo>
                    <a:lnTo>
                      <a:pt x="1" y="0"/>
                    </a:lnTo>
                    <a:lnTo>
                      <a:pt x="1" y="17"/>
                    </a:lnTo>
                    <a:lnTo>
                      <a:pt x="2"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11"/>
              <p:cNvSpPr>
                <a:spLocks/>
              </p:cNvSpPr>
              <p:nvPr/>
            </p:nvSpPr>
            <p:spPr bwMode="auto">
              <a:xfrm>
                <a:off x="5070" y="1975"/>
                <a:ext cx="133" cy="89"/>
              </a:xfrm>
              <a:custGeom>
                <a:avLst/>
                <a:gdLst>
                  <a:gd name="T0" fmla="*/ 0 w 133"/>
                  <a:gd name="T1" fmla="*/ 72 h 89"/>
                  <a:gd name="T2" fmla="*/ 40 w 133"/>
                  <a:gd name="T3" fmla="*/ 64 h 89"/>
                  <a:gd name="T4" fmla="*/ 57 w 133"/>
                  <a:gd name="T5" fmla="*/ 59 h 89"/>
                  <a:gd name="T6" fmla="*/ 73 w 133"/>
                  <a:gd name="T7" fmla="*/ 51 h 89"/>
                  <a:gd name="T8" fmla="*/ 87 w 133"/>
                  <a:gd name="T9" fmla="*/ 43 h 89"/>
                  <a:gd name="T10" fmla="*/ 100 w 133"/>
                  <a:gd name="T11" fmla="*/ 31 h 89"/>
                  <a:gd name="T12" fmla="*/ 106 w 133"/>
                  <a:gd name="T13" fmla="*/ 25 h 89"/>
                  <a:gd name="T14" fmla="*/ 110 w 133"/>
                  <a:gd name="T15" fmla="*/ 18 h 89"/>
                  <a:gd name="T16" fmla="*/ 119 w 133"/>
                  <a:gd name="T17" fmla="*/ 0 h 89"/>
                  <a:gd name="T18" fmla="*/ 133 w 133"/>
                  <a:gd name="T19" fmla="*/ 8 h 89"/>
                  <a:gd name="T20" fmla="*/ 123 w 133"/>
                  <a:gd name="T21" fmla="*/ 27 h 89"/>
                  <a:gd name="T22" fmla="*/ 118 w 133"/>
                  <a:gd name="T23" fmla="*/ 35 h 89"/>
                  <a:gd name="T24" fmla="*/ 111 w 133"/>
                  <a:gd name="T25" fmla="*/ 43 h 89"/>
                  <a:gd name="T26" fmla="*/ 98 w 133"/>
                  <a:gd name="T27" fmla="*/ 55 h 89"/>
                  <a:gd name="T28" fmla="*/ 82 w 133"/>
                  <a:gd name="T29" fmla="*/ 65 h 89"/>
                  <a:gd name="T30" fmla="*/ 63 w 133"/>
                  <a:gd name="T31" fmla="*/ 74 h 89"/>
                  <a:gd name="T32" fmla="*/ 42 w 133"/>
                  <a:gd name="T33" fmla="*/ 80 h 89"/>
                  <a:gd name="T34" fmla="*/ 2 w 133"/>
                  <a:gd name="T35" fmla="*/ 89 h 89"/>
                  <a:gd name="T36" fmla="*/ 0 w 133"/>
                  <a:gd name="T37"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9">
                    <a:moveTo>
                      <a:pt x="0" y="72"/>
                    </a:moveTo>
                    <a:lnTo>
                      <a:pt x="40" y="64"/>
                    </a:lnTo>
                    <a:lnTo>
                      <a:pt x="57" y="59"/>
                    </a:lnTo>
                    <a:lnTo>
                      <a:pt x="73" y="51"/>
                    </a:lnTo>
                    <a:lnTo>
                      <a:pt x="87" y="43"/>
                    </a:lnTo>
                    <a:lnTo>
                      <a:pt x="100" y="31"/>
                    </a:lnTo>
                    <a:lnTo>
                      <a:pt x="106" y="25"/>
                    </a:lnTo>
                    <a:lnTo>
                      <a:pt x="110" y="18"/>
                    </a:lnTo>
                    <a:lnTo>
                      <a:pt x="119" y="0"/>
                    </a:lnTo>
                    <a:lnTo>
                      <a:pt x="133" y="8"/>
                    </a:lnTo>
                    <a:lnTo>
                      <a:pt x="123" y="27"/>
                    </a:lnTo>
                    <a:lnTo>
                      <a:pt x="118" y="35"/>
                    </a:lnTo>
                    <a:lnTo>
                      <a:pt x="111" y="43"/>
                    </a:lnTo>
                    <a:lnTo>
                      <a:pt x="98" y="55"/>
                    </a:lnTo>
                    <a:lnTo>
                      <a:pt x="82" y="65"/>
                    </a:lnTo>
                    <a:lnTo>
                      <a:pt x="63" y="74"/>
                    </a:lnTo>
                    <a:lnTo>
                      <a:pt x="42" y="80"/>
                    </a:lnTo>
                    <a:lnTo>
                      <a:pt x="2" y="89"/>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12"/>
              <p:cNvSpPr>
                <a:spLocks/>
              </p:cNvSpPr>
              <p:nvPr/>
            </p:nvSpPr>
            <p:spPr bwMode="auto">
              <a:xfrm>
                <a:off x="5070" y="2047"/>
                <a:ext cx="2" cy="17"/>
              </a:xfrm>
              <a:custGeom>
                <a:avLst/>
                <a:gdLst>
                  <a:gd name="T0" fmla="*/ 1 w 2"/>
                  <a:gd name="T1" fmla="*/ 17 h 17"/>
                  <a:gd name="T2" fmla="*/ 2 w 2"/>
                  <a:gd name="T3" fmla="*/ 17 h 17"/>
                  <a:gd name="T4" fmla="*/ 0 w 2"/>
                  <a:gd name="T5" fmla="*/ 0 h 17"/>
                  <a:gd name="T6" fmla="*/ 1 w 2"/>
                  <a:gd name="T7" fmla="*/ 0 h 17"/>
                  <a:gd name="T8" fmla="*/ 1 w 2"/>
                  <a:gd name="T9" fmla="*/ 17 h 17"/>
                </a:gdLst>
                <a:ahLst/>
                <a:cxnLst>
                  <a:cxn ang="0">
                    <a:pos x="T0" y="T1"/>
                  </a:cxn>
                  <a:cxn ang="0">
                    <a:pos x="T2" y="T3"/>
                  </a:cxn>
                  <a:cxn ang="0">
                    <a:pos x="T4" y="T5"/>
                  </a:cxn>
                  <a:cxn ang="0">
                    <a:pos x="T6" y="T7"/>
                  </a:cxn>
                  <a:cxn ang="0">
                    <a:pos x="T8" y="T9"/>
                  </a:cxn>
                </a:cxnLst>
                <a:rect l="0" t="0" r="r" b="b"/>
                <a:pathLst>
                  <a:path w="2" h="17">
                    <a:moveTo>
                      <a:pt x="1" y="17"/>
                    </a:moveTo>
                    <a:lnTo>
                      <a:pt x="2" y="17"/>
                    </a:lnTo>
                    <a:lnTo>
                      <a:pt x="0" y="0"/>
                    </a:lnTo>
                    <a:lnTo>
                      <a:pt x="1" y="0"/>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Rectangle 113"/>
              <p:cNvSpPr>
                <a:spLocks noChangeArrowheads="1"/>
              </p:cNvSpPr>
              <p:nvPr/>
            </p:nvSpPr>
            <p:spPr bwMode="auto">
              <a:xfrm>
                <a:off x="5188" y="1894"/>
                <a:ext cx="16"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 name="Freeform 114"/>
              <p:cNvSpPr>
                <a:spLocks/>
              </p:cNvSpPr>
              <p:nvPr/>
            </p:nvSpPr>
            <p:spPr bwMode="auto">
              <a:xfrm>
                <a:off x="5188" y="1975"/>
                <a:ext cx="16" cy="8"/>
              </a:xfrm>
              <a:custGeom>
                <a:avLst/>
                <a:gdLst>
                  <a:gd name="T0" fmla="*/ 15 w 16"/>
                  <a:gd name="T1" fmla="*/ 8 h 8"/>
                  <a:gd name="T2" fmla="*/ 16 w 16"/>
                  <a:gd name="T3" fmla="*/ 7 h 8"/>
                  <a:gd name="T4" fmla="*/ 16 w 16"/>
                  <a:gd name="T5" fmla="*/ 4 h 8"/>
                  <a:gd name="T6" fmla="*/ 0 w 16"/>
                  <a:gd name="T7" fmla="*/ 4 h 8"/>
                  <a:gd name="T8" fmla="*/ 1 w 16"/>
                  <a:gd name="T9" fmla="*/ 0 h 8"/>
                  <a:gd name="T10" fmla="*/ 15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15" y="8"/>
                    </a:moveTo>
                    <a:lnTo>
                      <a:pt x="16" y="7"/>
                    </a:lnTo>
                    <a:lnTo>
                      <a:pt x="16" y="4"/>
                    </a:lnTo>
                    <a:lnTo>
                      <a:pt x="0" y="4"/>
                    </a:lnTo>
                    <a:lnTo>
                      <a:pt x="1" y="0"/>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15"/>
              <p:cNvSpPr>
                <a:spLocks/>
              </p:cNvSpPr>
              <p:nvPr/>
            </p:nvSpPr>
            <p:spPr bwMode="auto">
              <a:xfrm>
                <a:off x="5157" y="1814"/>
                <a:ext cx="46" cy="83"/>
              </a:xfrm>
              <a:custGeom>
                <a:avLst/>
                <a:gdLst>
                  <a:gd name="T0" fmla="*/ 31 w 46"/>
                  <a:gd name="T1" fmla="*/ 83 h 83"/>
                  <a:gd name="T2" fmla="*/ 25 w 46"/>
                  <a:gd name="T3" fmla="*/ 64 h 83"/>
                  <a:gd name="T4" fmla="*/ 18 w 46"/>
                  <a:gd name="T5" fmla="*/ 45 h 83"/>
                  <a:gd name="T6" fmla="*/ 0 w 46"/>
                  <a:gd name="T7" fmla="*/ 8 h 83"/>
                  <a:gd name="T8" fmla="*/ 14 w 46"/>
                  <a:gd name="T9" fmla="*/ 0 h 83"/>
                  <a:gd name="T10" fmla="*/ 32 w 46"/>
                  <a:gd name="T11" fmla="*/ 38 h 83"/>
                  <a:gd name="T12" fmla="*/ 40 w 46"/>
                  <a:gd name="T13" fmla="*/ 59 h 83"/>
                  <a:gd name="T14" fmla="*/ 46 w 46"/>
                  <a:gd name="T15" fmla="*/ 78 h 83"/>
                  <a:gd name="T16" fmla="*/ 31 w 46"/>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3">
                    <a:moveTo>
                      <a:pt x="31" y="83"/>
                    </a:moveTo>
                    <a:lnTo>
                      <a:pt x="25" y="64"/>
                    </a:lnTo>
                    <a:lnTo>
                      <a:pt x="18" y="45"/>
                    </a:lnTo>
                    <a:lnTo>
                      <a:pt x="0" y="8"/>
                    </a:lnTo>
                    <a:lnTo>
                      <a:pt x="14" y="0"/>
                    </a:lnTo>
                    <a:lnTo>
                      <a:pt x="32" y="38"/>
                    </a:lnTo>
                    <a:lnTo>
                      <a:pt x="40" y="59"/>
                    </a:lnTo>
                    <a:lnTo>
                      <a:pt x="46" y="78"/>
                    </a:lnTo>
                    <a:lnTo>
                      <a:pt x="31"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16"/>
              <p:cNvSpPr>
                <a:spLocks/>
              </p:cNvSpPr>
              <p:nvPr/>
            </p:nvSpPr>
            <p:spPr bwMode="auto">
              <a:xfrm>
                <a:off x="5188" y="1892"/>
                <a:ext cx="16" cy="5"/>
              </a:xfrm>
              <a:custGeom>
                <a:avLst/>
                <a:gdLst>
                  <a:gd name="T0" fmla="*/ 16 w 16"/>
                  <a:gd name="T1" fmla="*/ 2 h 5"/>
                  <a:gd name="T2" fmla="*/ 16 w 16"/>
                  <a:gd name="T3" fmla="*/ 3 h 5"/>
                  <a:gd name="T4" fmla="*/ 15 w 16"/>
                  <a:gd name="T5" fmla="*/ 0 h 5"/>
                  <a:gd name="T6" fmla="*/ 0 w 16"/>
                  <a:gd name="T7" fmla="*/ 5 h 5"/>
                  <a:gd name="T8" fmla="*/ 0 w 16"/>
                  <a:gd name="T9" fmla="*/ 2 h 5"/>
                  <a:gd name="T10" fmla="*/ 16 w 16"/>
                  <a:gd name="T11" fmla="*/ 2 h 5"/>
                </a:gdLst>
                <a:ahLst/>
                <a:cxnLst>
                  <a:cxn ang="0">
                    <a:pos x="T0" y="T1"/>
                  </a:cxn>
                  <a:cxn ang="0">
                    <a:pos x="T2" y="T3"/>
                  </a:cxn>
                  <a:cxn ang="0">
                    <a:pos x="T4" y="T5"/>
                  </a:cxn>
                  <a:cxn ang="0">
                    <a:pos x="T6" y="T7"/>
                  </a:cxn>
                  <a:cxn ang="0">
                    <a:pos x="T8" y="T9"/>
                  </a:cxn>
                  <a:cxn ang="0">
                    <a:pos x="T10" y="T11"/>
                  </a:cxn>
                </a:cxnLst>
                <a:rect l="0" t="0" r="r" b="b"/>
                <a:pathLst>
                  <a:path w="16" h="5">
                    <a:moveTo>
                      <a:pt x="16" y="2"/>
                    </a:moveTo>
                    <a:lnTo>
                      <a:pt x="16" y="3"/>
                    </a:lnTo>
                    <a:lnTo>
                      <a:pt x="15" y="0"/>
                    </a:lnTo>
                    <a:lnTo>
                      <a:pt x="0" y="5"/>
                    </a:lnTo>
                    <a:lnTo>
                      <a:pt x="0" y="2"/>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17"/>
              <p:cNvSpPr>
                <a:spLocks/>
              </p:cNvSpPr>
              <p:nvPr/>
            </p:nvSpPr>
            <p:spPr bwMode="auto">
              <a:xfrm>
                <a:off x="5157" y="1811"/>
                <a:ext cx="14" cy="15"/>
              </a:xfrm>
              <a:custGeom>
                <a:avLst/>
                <a:gdLst>
                  <a:gd name="T0" fmla="*/ 14 w 14"/>
                  <a:gd name="T1" fmla="*/ 3 h 15"/>
                  <a:gd name="T2" fmla="*/ 13 w 14"/>
                  <a:gd name="T3" fmla="*/ 2 h 15"/>
                  <a:gd name="T4" fmla="*/ 9 w 14"/>
                  <a:gd name="T5" fmla="*/ 0 h 15"/>
                  <a:gd name="T6" fmla="*/ 4 w 14"/>
                  <a:gd name="T7" fmla="*/ 15 h 15"/>
                  <a:gd name="T8" fmla="*/ 0 w 14"/>
                  <a:gd name="T9" fmla="*/ 11 h 15"/>
                  <a:gd name="T10" fmla="*/ 14 w 14"/>
                  <a:gd name="T11" fmla="*/ 3 h 15"/>
                </a:gdLst>
                <a:ahLst/>
                <a:cxnLst>
                  <a:cxn ang="0">
                    <a:pos x="T0" y="T1"/>
                  </a:cxn>
                  <a:cxn ang="0">
                    <a:pos x="T2" y="T3"/>
                  </a:cxn>
                  <a:cxn ang="0">
                    <a:pos x="T4" y="T5"/>
                  </a:cxn>
                  <a:cxn ang="0">
                    <a:pos x="T6" y="T7"/>
                  </a:cxn>
                  <a:cxn ang="0">
                    <a:pos x="T8" y="T9"/>
                  </a:cxn>
                  <a:cxn ang="0">
                    <a:pos x="T10" y="T11"/>
                  </a:cxn>
                </a:cxnLst>
                <a:rect l="0" t="0" r="r" b="b"/>
                <a:pathLst>
                  <a:path w="14" h="15">
                    <a:moveTo>
                      <a:pt x="14" y="3"/>
                    </a:moveTo>
                    <a:lnTo>
                      <a:pt x="13" y="2"/>
                    </a:lnTo>
                    <a:lnTo>
                      <a:pt x="9" y="0"/>
                    </a:lnTo>
                    <a:lnTo>
                      <a:pt x="4" y="15"/>
                    </a:lnTo>
                    <a:lnTo>
                      <a:pt x="0" y="11"/>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18"/>
              <p:cNvSpPr>
                <a:spLocks/>
              </p:cNvSpPr>
              <p:nvPr/>
            </p:nvSpPr>
            <p:spPr bwMode="auto">
              <a:xfrm>
                <a:off x="3791" y="1927"/>
                <a:ext cx="1304" cy="1133"/>
              </a:xfrm>
              <a:custGeom>
                <a:avLst/>
                <a:gdLst>
                  <a:gd name="T0" fmla="*/ 851 w 1304"/>
                  <a:gd name="T1" fmla="*/ 877 h 1133"/>
                  <a:gd name="T2" fmla="*/ 807 w 1304"/>
                  <a:gd name="T3" fmla="*/ 886 h 1133"/>
                  <a:gd name="T4" fmla="*/ 771 w 1304"/>
                  <a:gd name="T5" fmla="*/ 909 h 1133"/>
                  <a:gd name="T6" fmla="*/ 753 w 1304"/>
                  <a:gd name="T7" fmla="*/ 937 h 1133"/>
                  <a:gd name="T8" fmla="*/ 735 w 1304"/>
                  <a:gd name="T9" fmla="*/ 1002 h 1133"/>
                  <a:gd name="T10" fmla="*/ 714 w 1304"/>
                  <a:gd name="T11" fmla="*/ 1079 h 1133"/>
                  <a:gd name="T12" fmla="*/ 691 w 1304"/>
                  <a:gd name="T13" fmla="*/ 1113 h 1133"/>
                  <a:gd name="T14" fmla="*/ 664 w 1304"/>
                  <a:gd name="T15" fmla="*/ 1130 h 1133"/>
                  <a:gd name="T16" fmla="*/ 624 w 1304"/>
                  <a:gd name="T17" fmla="*/ 1132 h 1133"/>
                  <a:gd name="T18" fmla="*/ 584 w 1304"/>
                  <a:gd name="T19" fmla="*/ 1121 h 1133"/>
                  <a:gd name="T20" fmla="*/ 538 w 1304"/>
                  <a:gd name="T21" fmla="*/ 1095 h 1133"/>
                  <a:gd name="T22" fmla="*/ 464 w 1304"/>
                  <a:gd name="T23" fmla="*/ 1034 h 1133"/>
                  <a:gd name="T24" fmla="*/ 419 w 1304"/>
                  <a:gd name="T25" fmla="*/ 1007 h 1133"/>
                  <a:gd name="T26" fmla="*/ 209 w 1304"/>
                  <a:gd name="T27" fmla="*/ 895 h 1133"/>
                  <a:gd name="T28" fmla="*/ 136 w 1304"/>
                  <a:gd name="T29" fmla="*/ 842 h 1133"/>
                  <a:gd name="T30" fmla="*/ 76 w 1304"/>
                  <a:gd name="T31" fmla="*/ 780 h 1133"/>
                  <a:gd name="T32" fmla="*/ 35 w 1304"/>
                  <a:gd name="T33" fmla="*/ 717 h 1133"/>
                  <a:gd name="T34" fmla="*/ 9 w 1304"/>
                  <a:gd name="T35" fmla="*/ 646 h 1133"/>
                  <a:gd name="T36" fmla="*/ 0 w 1304"/>
                  <a:gd name="T37" fmla="*/ 573 h 1133"/>
                  <a:gd name="T38" fmla="*/ 7 w 1304"/>
                  <a:gd name="T39" fmla="*/ 493 h 1133"/>
                  <a:gd name="T40" fmla="*/ 27 w 1304"/>
                  <a:gd name="T41" fmla="*/ 414 h 1133"/>
                  <a:gd name="T42" fmla="*/ 75 w 1304"/>
                  <a:gd name="T43" fmla="*/ 297 h 1133"/>
                  <a:gd name="T44" fmla="*/ 140 w 1304"/>
                  <a:gd name="T45" fmla="*/ 186 h 1133"/>
                  <a:gd name="T46" fmla="*/ 203 w 1304"/>
                  <a:gd name="T47" fmla="*/ 107 h 1133"/>
                  <a:gd name="T48" fmla="*/ 262 w 1304"/>
                  <a:gd name="T49" fmla="*/ 53 h 1133"/>
                  <a:gd name="T50" fmla="*/ 308 w 1304"/>
                  <a:gd name="T51" fmla="*/ 25 h 1133"/>
                  <a:gd name="T52" fmla="*/ 353 w 1304"/>
                  <a:gd name="T53" fmla="*/ 7 h 1133"/>
                  <a:gd name="T54" fmla="*/ 400 w 1304"/>
                  <a:gd name="T55" fmla="*/ 0 h 1133"/>
                  <a:gd name="T56" fmla="*/ 431 w 1304"/>
                  <a:gd name="T57" fmla="*/ 8 h 1133"/>
                  <a:gd name="T58" fmla="*/ 473 w 1304"/>
                  <a:gd name="T59" fmla="*/ 41 h 1133"/>
                  <a:gd name="T60" fmla="*/ 547 w 1304"/>
                  <a:gd name="T61" fmla="*/ 125 h 1133"/>
                  <a:gd name="T62" fmla="*/ 585 w 1304"/>
                  <a:gd name="T63" fmla="*/ 157 h 1133"/>
                  <a:gd name="T64" fmla="*/ 632 w 1304"/>
                  <a:gd name="T65" fmla="*/ 192 h 1133"/>
                  <a:gd name="T66" fmla="*/ 668 w 1304"/>
                  <a:gd name="T67" fmla="*/ 243 h 1133"/>
                  <a:gd name="T68" fmla="*/ 696 w 1304"/>
                  <a:gd name="T69" fmla="*/ 321 h 1133"/>
                  <a:gd name="T70" fmla="*/ 720 w 1304"/>
                  <a:gd name="T71" fmla="*/ 375 h 1133"/>
                  <a:gd name="T72" fmla="*/ 750 w 1304"/>
                  <a:gd name="T73" fmla="*/ 410 h 1133"/>
                  <a:gd name="T74" fmla="*/ 793 w 1304"/>
                  <a:gd name="T75" fmla="*/ 428 h 1133"/>
                  <a:gd name="T76" fmla="*/ 858 w 1304"/>
                  <a:gd name="T77" fmla="*/ 433 h 1133"/>
                  <a:gd name="T78" fmla="*/ 1005 w 1304"/>
                  <a:gd name="T79" fmla="*/ 420 h 1133"/>
                  <a:gd name="T80" fmla="*/ 1115 w 1304"/>
                  <a:gd name="T81" fmla="*/ 420 h 1133"/>
                  <a:gd name="T82" fmla="*/ 1162 w 1304"/>
                  <a:gd name="T83" fmla="*/ 431 h 1133"/>
                  <a:gd name="T84" fmla="*/ 1201 w 1304"/>
                  <a:gd name="T85" fmla="*/ 460 h 1133"/>
                  <a:gd name="T86" fmla="*/ 1236 w 1304"/>
                  <a:gd name="T87" fmla="*/ 505 h 1133"/>
                  <a:gd name="T88" fmla="*/ 1269 w 1304"/>
                  <a:gd name="T89" fmla="*/ 566 h 1133"/>
                  <a:gd name="T90" fmla="*/ 1296 w 1304"/>
                  <a:gd name="T91" fmla="*/ 670 h 1133"/>
                  <a:gd name="T92" fmla="*/ 1304 w 1304"/>
                  <a:gd name="T93" fmla="*/ 776 h 1133"/>
                  <a:gd name="T94" fmla="*/ 1291 w 1304"/>
                  <a:gd name="T95" fmla="*/ 804 h 1133"/>
                  <a:gd name="T96" fmla="*/ 1247 w 1304"/>
                  <a:gd name="T97" fmla="*/ 838 h 1133"/>
                  <a:gd name="T98" fmla="*/ 1152 w 1304"/>
                  <a:gd name="T99" fmla="*/ 882 h 1133"/>
                  <a:gd name="T100" fmla="*/ 1065 w 1304"/>
                  <a:gd name="T101" fmla="*/ 908 h 1133"/>
                  <a:gd name="T102" fmla="*/ 1026 w 1304"/>
                  <a:gd name="T103" fmla="*/ 909 h 1133"/>
                  <a:gd name="T104" fmla="*/ 950 w 1304"/>
                  <a:gd name="T105" fmla="*/ 888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4" h="1133">
                    <a:moveTo>
                      <a:pt x="892" y="877"/>
                    </a:moveTo>
                    <a:lnTo>
                      <a:pt x="884" y="877"/>
                    </a:lnTo>
                    <a:lnTo>
                      <a:pt x="870" y="876"/>
                    </a:lnTo>
                    <a:lnTo>
                      <a:pt x="861" y="876"/>
                    </a:lnTo>
                    <a:lnTo>
                      <a:pt x="851" y="877"/>
                    </a:lnTo>
                    <a:lnTo>
                      <a:pt x="841" y="878"/>
                    </a:lnTo>
                    <a:lnTo>
                      <a:pt x="830" y="879"/>
                    </a:lnTo>
                    <a:lnTo>
                      <a:pt x="819" y="882"/>
                    </a:lnTo>
                    <a:lnTo>
                      <a:pt x="813" y="884"/>
                    </a:lnTo>
                    <a:lnTo>
                      <a:pt x="807" y="886"/>
                    </a:lnTo>
                    <a:lnTo>
                      <a:pt x="796" y="890"/>
                    </a:lnTo>
                    <a:lnTo>
                      <a:pt x="791" y="893"/>
                    </a:lnTo>
                    <a:lnTo>
                      <a:pt x="786" y="897"/>
                    </a:lnTo>
                    <a:lnTo>
                      <a:pt x="776" y="904"/>
                    </a:lnTo>
                    <a:lnTo>
                      <a:pt x="771" y="909"/>
                    </a:lnTo>
                    <a:lnTo>
                      <a:pt x="767" y="913"/>
                    </a:lnTo>
                    <a:lnTo>
                      <a:pt x="763" y="919"/>
                    </a:lnTo>
                    <a:lnTo>
                      <a:pt x="760" y="924"/>
                    </a:lnTo>
                    <a:lnTo>
                      <a:pt x="756" y="931"/>
                    </a:lnTo>
                    <a:lnTo>
                      <a:pt x="753" y="937"/>
                    </a:lnTo>
                    <a:lnTo>
                      <a:pt x="751" y="945"/>
                    </a:lnTo>
                    <a:lnTo>
                      <a:pt x="748" y="953"/>
                    </a:lnTo>
                    <a:lnTo>
                      <a:pt x="743" y="970"/>
                    </a:lnTo>
                    <a:lnTo>
                      <a:pt x="739" y="986"/>
                    </a:lnTo>
                    <a:lnTo>
                      <a:pt x="735" y="1002"/>
                    </a:lnTo>
                    <a:lnTo>
                      <a:pt x="728" y="1035"/>
                    </a:lnTo>
                    <a:lnTo>
                      <a:pt x="724" y="1050"/>
                    </a:lnTo>
                    <a:lnTo>
                      <a:pt x="719" y="1065"/>
                    </a:lnTo>
                    <a:lnTo>
                      <a:pt x="717" y="1072"/>
                    </a:lnTo>
                    <a:lnTo>
                      <a:pt x="714" y="1079"/>
                    </a:lnTo>
                    <a:lnTo>
                      <a:pt x="711" y="1086"/>
                    </a:lnTo>
                    <a:lnTo>
                      <a:pt x="708" y="1092"/>
                    </a:lnTo>
                    <a:lnTo>
                      <a:pt x="701" y="1103"/>
                    </a:lnTo>
                    <a:lnTo>
                      <a:pt x="696" y="1108"/>
                    </a:lnTo>
                    <a:lnTo>
                      <a:pt x="691" y="1113"/>
                    </a:lnTo>
                    <a:lnTo>
                      <a:pt x="687" y="1117"/>
                    </a:lnTo>
                    <a:lnTo>
                      <a:pt x="682" y="1121"/>
                    </a:lnTo>
                    <a:lnTo>
                      <a:pt x="676" y="1124"/>
                    </a:lnTo>
                    <a:lnTo>
                      <a:pt x="670" y="1128"/>
                    </a:lnTo>
                    <a:lnTo>
                      <a:pt x="664" y="1130"/>
                    </a:lnTo>
                    <a:lnTo>
                      <a:pt x="657" y="1132"/>
                    </a:lnTo>
                    <a:lnTo>
                      <a:pt x="650" y="1133"/>
                    </a:lnTo>
                    <a:lnTo>
                      <a:pt x="642" y="1133"/>
                    </a:lnTo>
                    <a:lnTo>
                      <a:pt x="633" y="1133"/>
                    </a:lnTo>
                    <a:lnTo>
                      <a:pt x="624" y="1132"/>
                    </a:lnTo>
                    <a:lnTo>
                      <a:pt x="615" y="1131"/>
                    </a:lnTo>
                    <a:lnTo>
                      <a:pt x="607" y="1129"/>
                    </a:lnTo>
                    <a:lnTo>
                      <a:pt x="600" y="1127"/>
                    </a:lnTo>
                    <a:lnTo>
                      <a:pt x="592" y="1124"/>
                    </a:lnTo>
                    <a:lnTo>
                      <a:pt x="584" y="1121"/>
                    </a:lnTo>
                    <a:lnTo>
                      <a:pt x="577" y="1118"/>
                    </a:lnTo>
                    <a:lnTo>
                      <a:pt x="570" y="1115"/>
                    </a:lnTo>
                    <a:lnTo>
                      <a:pt x="563" y="1112"/>
                    </a:lnTo>
                    <a:lnTo>
                      <a:pt x="551" y="1104"/>
                    </a:lnTo>
                    <a:lnTo>
                      <a:pt x="538" y="1095"/>
                    </a:lnTo>
                    <a:lnTo>
                      <a:pt x="526" y="1085"/>
                    </a:lnTo>
                    <a:lnTo>
                      <a:pt x="503" y="1065"/>
                    </a:lnTo>
                    <a:lnTo>
                      <a:pt x="490" y="1055"/>
                    </a:lnTo>
                    <a:lnTo>
                      <a:pt x="477" y="1044"/>
                    </a:lnTo>
                    <a:lnTo>
                      <a:pt x="464" y="1034"/>
                    </a:lnTo>
                    <a:lnTo>
                      <a:pt x="450" y="1024"/>
                    </a:lnTo>
                    <a:lnTo>
                      <a:pt x="442" y="1020"/>
                    </a:lnTo>
                    <a:lnTo>
                      <a:pt x="435" y="1015"/>
                    </a:lnTo>
                    <a:lnTo>
                      <a:pt x="427" y="1011"/>
                    </a:lnTo>
                    <a:lnTo>
                      <a:pt x="419" y="1007"/>
                    </a:lnTo>
                    <a:lnTo>
                      <a:pt x="339" y="969"/>
                    </a:lnTo>
                    <a:lnTo>
                      <a:pt x="301" y="948"/>
                    </a:lnTo>
                    <a:lnTo>
                      <a:pt x="263" y="927"/>
                    </a:lnTo>
                    <a:lnTo>
                      <a:pt x="227" y="906"/>
                    </a:lnTo>
                    <a:lnTo>
                      <a:pt x="209" y="895"/>
                    </a:lnTo>
                    <a:lnTo>
                      <a:pt x="193" y="884"/>
                    </a:lnTo>
                    <a:lnTo>
                      <a:pt x="176" y="872"/>
                    </a:lnTo>
                    <a:lnTo>
                      <a:pt x="160" y="860"/>
                    </a:lnTo>
                    <a:lnTo>
                      <a:pt x="144" y="848"/>
                    </a:lnTo>
                    <a:lnTo>
                      <a:pt x="136" y="842"/>
                    </a:lnTo>
                    <a:lnTo>
                      <a:pt x="129" y="835"/>
                    </a:lnTo>
                    <a:lnTo>
                      <a:pt x="115" y="822"/>
                    </a:lnTo>
                    <a:lnTo>
                      <a:pt x="101" y="809"/>
                    </a:lnTo>
                    <a:lnTo>
                      <a:pt x="89" y="794"/>
                    </a:lnTo>
                    <a:lnTo>
                      <a:pt x="76" y="780"/>
                    </a:lnTo>
                    <a:lnTo>
                      <a:pt x="71" y="772"/>
                    </a:lnTo>
                    <a:lnTo>
                      <a:pt x="65" y="765"/>
                    </a:lnTo>
                    <a:lnTo>
                      <a:pt x="55" y="750"/>
                    </a:lnTo>
                    <a:lnTo>
                      <a:pt x="44" y="734"/>
                    </a:lnTo>
                    <a:lnTo>
                      <a:pt x="35" y="717"/>
                    </a:lnTo>
                    <a:lnTo>
                      <a:pt x="27" y="700"/>
                    </a:lnTo>
                    <a:lnTo>
                      <a:pt x="20" y="683"/>
                    </a:lnTo>
                    <a:lnTo>
                      <a:pt x="17" y="674"/>
                    </a:lnTo>
                    <a:lnTo>
                      <a:pt x="14" y="665"/>
                    </a:lnTo>
                    <a:lnTo>
                      <a:pt x="9" y="646"/>
                    </a:lnTo>
                    <a:lnTo>
                      <a:pt x="5" y="625"/>
                    </a:lnTo>
                    <a:lnTo>
                      <a:pt x="4" y="615"/>
                    </a:lnTo>
                    <a:lnTo>
                      <a:pt x="2" y="605"/>
                    </a:lnTo>
                    <a:lnTo>
                      <a:pt x="1" y="584"/>
                    </a:lnTo>
                    <a:lnTo>
                      <a:pt x="0" y="573"/>
                    </a:lnTo>
                    <a:lnTo>
                      <a:pt x="0" y="562"/>
                    </a:lnTo>
                    <a:lnTo>
                      <a:pt x="1" y="543"/>
                    </a:lnTo>
                    <a:lnTo>
                      <a:pt x="2" y="524"/>
                    </a:lnTo>
                    <a:lnTo>
                      <a:pt x="5" y="503"/>
                    </a:lnTo>
                    <a:lnTo>
                      <a:pt x="7" y="493"/>
                    </a:lnTo>
                    <a:lnTo>
                      <a:pt x="9" y="482"/>
                    </a:lnTo>
                    <a:lnTo>
                      <a:pt x="11" y="471"/>
                    </a:lnTo>
                    <a:lnTo>
                      <a:pt x="14" y="459"/>
                    </a:lnTo>
                    <a:lnTo>
                      <a:pt x="20" y="437"/>
                    </a:lnTo>
                    <a:lnTo>
                      <a:pt x="27" y="414"/>
                    </a:lnTo>
                    <a:lnTo>
                      <a:pt x="34" y="391"/>
                    </a:lnTo>
                    <a:lnTo>
                      <a:pt x="43" y="368"/>
                    </a:lnTo>
                    <a:lnTo>
                      <a:pt x="54" y="345"/>
                    </a:lnTo>
                    <a:lnTo>
                      <a:pt x="64" y="322"/>
                    </a:lnTo>
                    <a:lnTo>
                      <a:pt x="75" y="297"/>
                    </a:lnTo>
                    <a:lnTo>
                      <a:pt x="87" y="274"/>
                    </a:lnTo>
                    <a:lnTo>
                      <a:pt x="99" y="252"/>
                    </a:lnTo>
                    <a:lnTo>
                      <a:pt x="112" y="229"/>
                    </a:lnTo>
                    <a:lnTo>
                      <a:pt x="126" y="207"/>
                    </a:lnTo>
                    <a:lnTo>
                      <a:pt x="140" y="186"/>
                    </a:lnTo>
                    <a:lnTo>
                      <a:pt x="156" y="165"/>
                    </a:lnTo>
                    <a:lnTo>
                      <a:pt x="171" y="145"/>
                    </a:lnTo>
                    <a:lnTo>
                      <a:pt x="187" y="125"/>
                    </a:lnTo>
                    <a:lnTo>
                      <a:pt x="195" y="116"/>
                    </a:lnTo>
                    <a:lnTo>
                      <a:pt x="203" y="107"/>
                    </a:lnTo>
                    <a:lnTo>
                      <a:pt x="220" y="90"/>
                    </a:lnTo>
                    <a:lnTo>
                      <a:pt x="228" y="82"/>
                    </a:lnTo>
                    <a:lnTo>
                      <a:pt x="237" y="75"/>
                    </a:lnTo>
                    <a:lnTo>
                      <a:pt x="254" y="60"/>
                    </a:lnTo>
                    <a:lnTo>
                      <a:pt x="262" y="53"/>
                    </a:lnTo>
                    <a:lnTo>
                      <a:pt x="272" y="47"/>
                    </a:lnTo>
                    <a:lnTo>
                      <a:pt x="281" y="41"/>
                    </a:lnTo>
                    <a:lnTo>
                      <a:pt x="290" y="35"/>
                    </a:lnTo>
                    <a:lnTo>
                      <a:pt x="299" y="30"/>
                    </a:lnTo>
                    <a:lnTo>
                      <a:pt x="308" y="25"/>
                    </a:lnTo>
                    <a:lnTo>
                      <a:pt x="317" y="20"/>
                    </a:lnTo>
                    <a:lnTo>
                      <a:pt x="326" y="16"/>
                    </a:lnTo>
                    <a:lnTo>
                      <a:pt x="335" y="12"/>
                    </a:lnTo>
                    <a:lnTo>
                      <a:pt x="344" y="9"/>
                    </a:lnTo>
                    <a:lnTo>
                      <a:pt x="353" y="7"/>
                    </a:lnTo>
                    <a:lnTo>
                      <a:pt x="362" y="4"/>
                    </a:lnTo>
                    <a:lnTo>
                      <a:pt x="372" y="2"/>
                    </a:lnTo>
                    <a:lnTo>
                      <a:pt x="382" y="1"/>
                    </a:lnTo>
                    <a:lnTo>
                      <a:pt x="391" y="0"/>
                    </a:lnTo>
                    <a:lnTo>
                      <a:pt x="400" y="0"/>
                    </a:lnTo>
                    <a:lnTo>
                      <a:pt x="406" y="0"/>
                    </a:lnTo>
                    <a:lnTo>
                      <a:pt x="413" y="2"/>
                    </a:lnTo>
                    <a:lnTo>
                      <a:pt x="419" y="3"/>
                    </a:lnTo>
                    <a:lnTo>
                      <a:pt x="425" y="6"/>
                    </a:lnTo>
                    <a:lnTo>
                      <a:pt x="431" y="8"/>
                    </a:lnTo>
                    <a:lnTo>
                      <a:pt x="437" y="12"/>
                    </a:lnTo>
                    <a:lnTo>
                      <a:pt x="449" y="20"/>
                    </a:lnTo>
                    <a:lnTo>
                      <a:pt x="455" y="25"/>
                    </a:lnTo>
                    <a:lnTo>
                      <a:pt x="461" y="30"/>
                    </a:lnTo>
                    <a:lnTo>
                      <a:pt x="473" y="41"/>
                    </a:lnTo>
                    <a:lnTo>
                      <a:pt x="485" y="54"/>
                    </a:lnTo>
                    <a:lnTo>
                      <a:pt x="497" y="67"/>
                    </a:lnTo>
                    <a:lnTo>
                      <a:pt x="519" y="93"/>
                    </a:lnTo>
                    <a:lnTo>
                      <a:pt x="541" y="119"/>
                    </a:lnTo>
                    <a:lnTo>
                      <a:pt x="547" y="125"/>
                    </a:lnTo>
                    <a:lnTo>
                      <a:pt x="552" y="130"/>
                    </a:lnTo>
                    <a:lnTo>
                      <a:pt x="563" y="142"/>
                    </a:lnTo>
                    <a:lnTo>
                      <a:pt x="574" y="150"/>
                    </a:lnTo>
                    <a:lnTo>
                      <a:pt x="580" y="154"/>
                    </a:lnTo>
                    <a:lnTo>
                      <a:pt x="585" y="157"/>
                    </a:lnTo>
                    <a:lnTo>
                      <a:pt x="600" y="165"/>
                    </a:lnTo>
                    <a:lnTo>
                      <a:pt x="606" y="169"/>
                    </a:lnTo>
                    <a:lnTo>
                      <a:pt x="612" y="173"/>
                    </a:lnTo>
                    <a:lnTo>
                      <a:pt x="623" y="182"/>
                    </a:lnTo>
                    <a:lnTo>
                      <a:pt x="632" y="192"/>
                    </a:lnTo>
                    <a:lnTo>
                      <a:pt x="641" y="202"/>
                    </a:lnTo>
                    <a:lnTo>
                      <a:pt x="649" y="212"/>
                    </a:lnTo>
                    <a:lnTo>
                      <a:pt x="656" y="222"/>
                    </a:lnTo>
                    <a:lnTo>
                      <a:pt x="662" y="233"/>
                    </a:lnTo>
                    <a:lnTo>
                      <a:pt x="668" y="243"/>
                    </a:lnTo>
                    <a:lnTo>
                      <a:pt x="673" y="254"/>
                    </a:lnTo>
                    <a:lnTo>
                      <a:pt x="677" y="265"/>
                    </a:lnTo>
                    <a:lnTo>
                      <a:pt x="682" y="276"/>
                    </a:lnTo>
                    <a:lnTo>
                      <a:pt x="689" y="299"/>
                    </a:lnTo>
                    <a:lnTo>
                      <a:pt x="696" y="321"/>
                    </a:lnTo>
                    <a:lnTo>
                      <a:pt x="704" y="342"/>
                    </a:lnTo>
                    <a:lnTo>
                      <a:pt x="708" y="352"/>
                    </a:lnTo>
                    <a:lnTo>
                      <a:pt x="713" y="362"/>
                    </a:lnTo>
                    <a:lnTo>
                      <a:pt x="717" y="371"/>
                    </a:lnTo>
                    <a:lnTo>
                      <a:pt x="720" y="375"/>
                    </a:lnTo>
                    <a:lnTo>
                      <a:pt x="722" y="380"/>
                    </a:lnTo>
                    <a:lnTo>
                      <a:pt x="728" y="388"/>
                    </a:lnTo>
                    <a:lnTo>
                      <a:pt x="735" y="396"/>
                    </a:lnTo>
                    <a:lnTo>
                      <a:pt x="742" y="403"/>
                    </a:lnTo>
                    <a:lnTo>
                      <a:pt x="750" y="410"/>
                    </a:lnTo>
                    <a:lnTo>
                      <a:pt x="759" y="415"/>
                    </a:lnTo>
                    <a:lnTo>
                      <a:pt x="764" y="418"/>
                    </a:lnTo>
                    <a:lnTo>
                      <a:pt x="769" y="421"/>
                    </a:lnTo>
                    <a:lnTo>
                      <a:pt x="781" y="425"/>
                    </a:lnTo>
                    <a:lnTo>
                      <a:pt x="793" y="428"/>
                    </a:lnTo>
                    <a:lnTo>
                      <a:pt x="800" y="430"/>
                    </a:lnTo>
                    <a:lnTo>
                      <a:pt x="807" y="431"/>
                    </a:lnTo>
                    <a:lnTo>
                      <a:pt x="823" y="433"/>
                    </a:lnTo>
                    <a:lnTo>
                      <a:pt x="839" y="433"/>
                    </a:lnTo>
                    <a:lnTo>
                      <a:pt x="858" y="433"/>
                    </a:lnTo>
                    <a:lnTo>
                      <a:pt x="879" y="431"/>
                    </a:lnTo>
                    <a:lnTo>
                      <a:pt x="902" y="429"/>
                    </a:lnTo>
                    <a:lnTo>
                      <a:pt x="953" y="425"/>
                    </a:lnTo>
                    <a:lnTo>
                      <a:pt x="979" y="422"/>
                    </a:lnTo>
                    <a:lnTo>
                      <a:pt x="1005" y="420"/>
                    </a:lnTo>
                    <a:lnTo>
                      <a:pt x="1032" y="419"/>
                    </a:lnTo>
                    <a:lnTo>
                      <a:pt x="1057" y="418"/>
                    </a:lnTo>
                    <a:lnTo>
                      <a:pt x="1081" y="418"/>
                    </a:lnTo>
                    <a:lnTo>
                      <a:pt x="1104" y="419"/>
                    </a:lnTo>
                    <a:lnTo>
                      <a:pt x="1115" y="420"/>
                    </a:lnTo>
                    <a:lnTo>
                      <a:pt x="1125" y="421"/>
                    </a:lnTo>
                    <a:lnTo>
                      <a:pt x="1135" y="423"/>
                    </a:lnTo>
                    <a:lnTo>
                      <a:pt x="1145" y="425"/>
                    </a:lnTo>
                    <a:lnTo>
                      <a:pt x="1154" y="428"/>
                    </a:lnTo>
                    <a:lnTo>
                      <a:pt x="1162" y="431"/>
                    </a:lnTo>
                    <a:lnTo>
                      <a:pt x="1169" y="434"/>
                    </a:lnTo>
                    <a:lnTo>
                      <a:pt x="1175" y="438"/>
                    </a:lnTo>
                    <a:lnTo>
                      <a:pt x="1184" y="445"/>
                    </a:lnTo>
                    <a:lnTo>
                      <a:pt x="1193" y="452"/>
                    </a:lnTo>
                    <a:lnTo>
                      <a:pt x="1201" y="460"/>
                    </a:lnTo>
                    <a:lnTo>
                      <a:pt x="1209" y="469"/>
                    </a:lnTo>
                    <a:lnTo>
                      <a:pt x="1216" y="478"/>
                    </a:lnTo>
                    <a:lnTo>
                      <a:pt x="1223" y="486"/>
                    </a:lnTo>
                    <a:lnTo>
                      <a:pt x="1230" y="496"/>
                    </a:lnTo>
                    <a:lnTo>
                      <a:pt x="1236" y="505"/>
                    </a:lnTo>
                    <a:lnTo>
                      <a:pt x="1242" y="514"/>
                    </a:lnTo>
                    <a:lnTo>
                      <a:pt x="1249" y="524"/>
                    </a:lnTo>
                    <a:lnTo>
                      <a:pt x="1255" y="534"/>
                    </a:lnTo>
                    <a:lnTo>
                      <a:pt x="1260" y="545"/>
                    </a:lnTo>
                    <a:lnTo>
                      <a:pt x="1269" y="566"/>
                    </a:lnTo>
                    <a:lnTo>
                      <a:pt x="1277" y="588"/>
                    </a:lnTo>
                    <a:lnTo>
                      <a:pt x="1284" y="611"/>
                    </a:lnTo>
                    <a:lnTo>
                      <a:pt x="1289" y="635"/>
                    </a:lnTo>
                    <a:lnTo>
                      <a:pt x="1294" y="658"/>
                    </a:lnTo>
                    <a:lnTo>
                      <a:pt x="1296" y="670"/>
                    </a:lnTo>
                    <a:lnTo>
                      <a:pt x="1298" y="682"/>
                    </a:lnTo>
                    <a:lnTo>
                      <a:pt x="1301" y="706"/>
                    </a:lnTo>
                    <a:lnTo>
                      <a:pt x="1303" y="729"/>
                    </a:lnTo>
                    <a:lnTo>
                      <a:pt x="1304" y="753"/>
                    </a:lnTo>
                    <a:lnTo>
                      <a:pt x="1304" y="776"/>
                    </a:lnTo>
                    <a:lnTo>
                      <a:pt x="1304" y="781"/>
                    </a:lnTo>
                    <a:lnTo>
                      <a:pt x="1302" y="787"/>
                    </a:lnTo>
                    <a:lnTo>
                      <a:pt x="1299" y="792"/>
                    </a:lnTo>
                    <a:lnTo>
                      <a:pt x="1295" y="798"/>
                    </a:lnTo>
                    <a:lnTo>
                      <a:pt x="1291" y="804"/>
                    </a:lnTo>
                    <a:lnTo>
                      <a:pt x="1285" y="810"/>
                    </a:lnTo>
                    <a:lnTo>
                      <a:pt x="1279" y="815"/>
                    </a:lnTo>
                    <a:lnTo>
                      <a:pt x="1272" y="821"/>
                    </a:lnTo>
                    <a:lnTo>
                      <a:pt x="1256" y="832"/>
                    </a:lnTo>
                    <a:lnTo>
                      <a:pt x="1247" y="838"/>
                    </a:lnTo>
                    <a:lnTo>
                      <a:pt x="1236" y="843"/>
                    </a:lnTo>
                    <a:lnTo>
                      <a:pt x="1217" y="854"/>
                    </a:lnTo>
                    <a:lnTo>
                      <a:pt x="1195" y="864"/>
                    </a:lnTo>
                    <a:lnTo>
                      <a:pt x="1174" y="874"/>
                    </a:lnTo>
                    <a:lnTo>
                      <a:pt x="1152" y="882"/>
                    </a:lnTo>
                    <a:lnTo>
                      <a:pt x="1130" y="890"/>
                    </a:lnTo>
                    <a:lnTo>
                      <a:pt x="1109" y="897"/>
                    </a:lnTo>
                    <a:lnTo>
                      <a:pt x="1090" y="903"/>
                    </a:lnTo>
                    <a:lnTo>
                      <a:pt x="1073" y="907"/>
                    </a:lnTo>
                    <a:lnTo>
                      <a:pt x="1065" y="908"/>
                    </a:lnTo>
                    <a:lnTo>
                      <a:pt x="1058" y="909"/>
                    </a:lnTo>
                    <a:lnTo>
                      <a:pt x="1052" y="910"/>
                    </a:lnTo>
                    <a:lnTo>
                      <a:pt x="1046" y="910"/>
                    </a:lnTo>
                    <a:lnTo>
                      <a:pt x="1036" y="910"/>
                    </a:lnTo>
                    <a:lnTo>
                      <a:pt x="1026" y="909"/>
                    </a:lnTo>
                    <a:lnTo>
                      <a:pt x="1016" y="907"/>
                    </a:lnTo>
                    <a:lnTo>
                      <a:pt x="1007" y="905"/>
                    </a:lnTo>
                    <a:lnTo>
                      <a:pt x="988" y="900"/>
                    </a:lnTo>
                    <a:lnTo>
                      <a:pt x="969" y="894"/>
                    </a:lnTo>
                    <a:lnTo>
                      <a:pt x="950" y="888"/>
                    </a:lnTo>
                    <a:lnTo>
                      <a:pt x="932" y="882"/>
                    </a:lnTo>
                    <a:lnTo>
                      <a:pt x="912" y="879"/>
                    </a:lnTo>
                    <a:lnTo>
                      <a:pt x="902" y="877"/>
                    </a:lnTo>
                    <a:lnTo>
                      <a:pt x="892" y="8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19"/>
              <p:cNvSpPr>
                <a:spLocks/>
              </p:cNvSpPr>
              <p:nvPr/>
            </p:nvSpPr>
            <p:spPr bwMode="auto">
              <a:xfrm>
                <a:off x="4537" y="2795"/>
                <a:ext cx="146" cy="73"/>
              </a:xfrm>
              <a:custGeom>
                <a:avLst/>
                <a:gdLst>
                  <a:gd name="T0" fmla="*/ 146 w 146"/>
                  <a:gd name="T1" fmla="*/ 17 h 73"/>
                  <a:gd name="T2" fmla="*/ 124 w 146"/>
                  <a:gd name="T3" fmla="*/ 16 h 73"/>
                  <a:gd name="T4" fmla="*/ 106 w 146"/>
                  <a:gd name="T5" fmla="*/ 16 h 73"/>
                  <a:gd name="T6" fmla="*/ 86 w 146"/>
                  <a:gd name="T7" fmla="*/ 19 h 73"/>
                  <a:gd name="T8" fmla="*/ 64 w 146"/>
                  <a:gd name="T9" fmla="*/ 26 h 73"/>
                  <a:gd name="T10" fmla="*/ 54 w 146"/>
                  <a:gd name="T11" fmla="*/ 29 h 73"/>
                  <a:gd name="T12" fmla="*/ 43 w 146"/>
                  <a:gd name="T13" fmla="*/ 35 h 73"/>
                  <a:gd name="T14" fmla="*/ 35 w 146"/>
                  <a:gd name="T15" fmla="*/ 42 h 73"/>
                  <a:gd name="T16" fmla="*/ 27 w 146"/>
                  <a:gd name="T17" fmla="*/ 50 h 73"/>
                  <a:gd name="T18" fmla="*/ 14 w 146"/>
                  <a:gd name="T19" fmla="*/ 73 h 73"/>
                  <a:gd name="T20" fmla="*/ 0 w 146"/>
                  <a:gd name="T21" fmla="*/ 65 h 73"/>
                  <a:gd name="T22" fmla="*/ 14 w 146"/>
                  <a:gd name="T23" fmla="*/ 41 h 73"/>
                  <a:gd name="T24" fmla="*/ 24 w 146"/>
                  <a:gd name="T25" fmla="*/ 30 h 73"/>
                  <a:gd name="T26" fmla="*/ 34 w 146"/>
                  <a:gd name="T27" fmla="*/ 22 h 73"/>
                  <a:gd name="T28" fmla="*/ 46 w 146"/>
                  <a:gd name="T29" fmla="*/ 15 h 73"/>
                  <a:gd name="T30" fmla="*/ 58 w 146"/>
                  <a:gd name="T31" fmla="*/ 11 h 73"/>
                  <a:gd name="T32" fmla="*/ 82 w 146"/>
                  <a:gd name="T33" fmla="*/ 4 h 73"/>
                  <a:gd name="T34" fmla="*/ 104 w 146"/>
                  <a:gd name="T35" fmla="*/ 1 h 73"/>
                  <a:gd name="T36" fmla="*/ 124 w 146"/>
                  <a:gd name="T37" fmla="*/ 0 h 73"/>
                  <a:gd name="T38" fmla="*/ 146 w 146"/>
                  <a:gd name="T39" fmla="*/ 2 h 73"/>
                  <a:gd name="T40" fmla="*/ 146 w 146"/>
                  <a:gd name="T41"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73">
                    <a:moveTo>
                      <a:pt x="146" y="17"/>
                    </a:moveTo>
                    <a:lnTo>
                      <a:pt x="124" y="16"/>
                    </a:lnTo>
                    <a:lnTo>
                      <a:pt x="106" y="16"/>
                    </a:lnTo>
                    <a:lnTo>
                      <a:pt x="86" y="19"/>
                    </a:lnTo>
                    <a:lnTo>
                      <a:pt x="64" y="26"/>
                    </a:lnTo>
                    <a:lnTo>
                      <a:pt x="54" y="29"/>
                    </a:lnTo>
                    <a:lnTo>
                      <a:pt x="43" y="35"/>
                    </a:lnTo>
                    <a:lnTo>
                      <a:pt x="35" y="42"/>
                    </a:lnTo>
                    <a:lnTo>
                      <a:pt x="27" y="50"/>
                    </a:lnTo>
                    <a:lnTo>
                      <a:pt x="14" y="73"/>
                    </a:lnTo>
                    <a:lnTo>
                      <a:pt x="0" y="65"/>
                    </a:lnTo>
                    <a:lnTo>
                      <a:pt x="14" y="41"/>
                    </a:lnTo>
                    <a:lnTo>
                      <a:pt x="24" y="30"/>
                    </a:lnTo>
                    <a:lnTo>
                      <a:pt x="34" y="22"/>
                    </a:lnTo>
                    <a:lnTo>
                      <a:pt x="46" y="15"/>
                    </a:lnTo>
                    <a:lnTo>
                      <a:pt x="58" y="11"/>
                    </a:lnTo>
                    <a:lnTo>
                      <a:pt x="82" y="4"/>
                    </a:lnTo>
                    <a:lnTo>
                      <a:pt x="104" y="1"/>
                    </a:lnTo>
                    <a:lnTo>
                      <a:pt x="124" y="0"/>
                    </a:lnTo>
                    <a:lnTo>
                      <a:pt x="146" y="2"/>
                    </a:lnTo>
                    <a:lnTo>
                      <a:pt x="14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20"/>
              <p:cNvSpPr>
                <a:spLocks/>
              </p:cNvSpPr>
              <p:nvPr/>
            </p:nvSpPr>
            <p:spPr bwMode="auto">
              <a:xfrm>
                <a:off x="4432" y="2862"/>
                <a:ext cx="119" cy="206"/>
              </a:xfrm>
              <a:custGeom>
                <a:avLst/>
                <a:gdLst>
                  <a:gd name="T0" fmla="*/ 119 w 119"/>
                  <a:gd name="T1" fmla="*/ 5 h 206"/>
                  <a:gd name="T2" fmla="*/ 109 w 119"/>
                  <a:gd name="T3" fmla="*/ 37 h 206"/>
                  <a:gd name="T4" fmla="*/ 102 w 119"/>
                  <a:gd name="T5" fmla="*/ 68 h 206"/>
                  <a:gd name="T6" fmla="*/ 95 w 119"/>
                  <a:gd name="T7" fmla="*/ 101 h 206"/>
                  <a:gd name="T8" fmla="*/ 90 w 119"/>
                  <a:gd name="T9" fmla="*/ 118 h 206"/>
                  <a:gd name="T10" fmla="*/ 85 w 119"/>
                  <a:gd name="T11" fmla="*/ 133 h 206"/>
                  <a:gd name="T12" fmla="*/ 74 w 119"/>
                  <a:gd name="T13" fmla="*/ 161 h 206"/>
                  <a:gd name="T14" fmla="*/ 66 w 119"/>
                  <a:gd name="T15" fmla="*/ 173 h 206"/>
                  <a:gd name="T16" fmla="*/ 55 w 119"/>
                  <a:gd name="T17" fmla="*/ 184 h 206"/>
                  <a:gd name="T18" fmla="*/ 45 w 119"/>
                  <a:gd name="T19" fmla="*/ 194 h 206"/>
                  <a:gd name="T20" fmla="*/ 32 w 119"/>
                  <a:gd name="T21" fmla="*/ 200 h 206"/>
                  <a:gd name="T22" fmla="*/ 18 w 119"/>
                  <a:gd name="T23" fmla="*/ 205 h 206"/>
                  <a:gd name="T24" fmla="*/ 2 w 119"/>
                  <a:gd name="T25" fmla="*/ 206 h 206"/>
                  <a:gd name="T26" fmla="*/ 0 w 119"/>
                  <a:gd name="T27" fmla="*/ 190 h 206"/>
                  <a:gd name="T28" fmla="*/ 14 w 119"/>
                  <a:gd name="T29" fmla="*/ 189 h 206"/>
                  <a:gd name="T30" fmla="*/ 25 w 119"/>
                  <a:gd name="T31" fmla="*/ 185 h 206"/>
                  <a:gd name="T32" fmla="*/ 36 w 119"/>
                  <a:gd name="T33" fmla="*/ 180 h 206"/>
                  <a:gd name="T34" fmla="*/ 44 w 119"/>
                  <a:gd name="T35" fmla="*/ 172 h 206"/>
                  <a:gd name="T36" fmla="*/ 52 w 119"/>
                  <a:gd name="T37" fmla="*/ 164 h 206"/>
                  <a:gd name="T38" fmla="*/ 60 w 119"/>
                  <a:gd name="T39" fmla="*/ 154 h 206"/>
                  <a:gd name="T40" fmla="*/ 70 w 119"/>
                  <a:gd name="T41" fmla="*/ 128 h 206"/>
                  <a:gd name="T42" fmla="*/ 75 w 119"/>
                  <a:gd name="T43" fmla="*/ 113 h 206"/>
                  <a:gd name="T44" fmla="*/ 79 w 119"/>
                  <a:gd name="T45" fmla="*/ 99 h 206"/>
                  <a:gd name="T46" fmla="*/ 86 w 119"/>
                  <a:gd name="T47" fmla="*/ 66 h 206"/>
                  <a:gd name="T48" fmla="*/ 94 w 119"/>
                  <a:gd name="T49" fmla="*/ 32 h 206"/>
                  <a:gd name="T50" fmla="*/ 104 w 119"/>
                  <a:gd name="T51" fmla="*/ 0 h 206"/>
                  <a:gd name="T52" fmla="*/ 119 w 119"/>
                  <a:gd name="T53" fmla="*/ 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206">
                    <a:moveTo>
                      <a:pt x="119" y="5"/>
                    </a:moveTo>
                    <a:lnTo>
                      <a:pt x="109" y="37"/>
                    </a:lnTo>
                    <a:lnTo>
                      <a:pt x="102" y="68"/>
                    </a:lnTo>
                    <a:lnTo>
                      <a:pt x="95" y="101"/>
                    </a:lnTo>
                    <a:lnTo>
                      <a:pt x="90" y="118"/>
                    </a:lnTo>
                    <a:lnTo>
                      <a:pt x="85" y="133"/>
                    </a:lnTo>
                    <a:lnTo>
                      <a:pt x="74" y="161"/>
                    </a:lnTo>
                    <a:lnTo>
                      <a:pt x="66" y="173"/>
                    </a:lnTo>
                    <a:lnTo>
                      <a:pt x="55" y="184"/>
                    </a:lnTo>
                    <a:lnTo>
                      <a:pt x="45" y="194"/>
                    </a:lnTo>
                    <a:lnTo>
                      <a:pt x="32" y="200"/>
                    </a:lnTo>
                    <a:lnTo>
                      <a:pt x="18" y="205"/>
                    </a:lnTo>
                    <a:lnTo>
                      <a:pt x="2" y="206"/>
                    </a:lnTo>
                    <a:lnTo>
                      <a:pt x="0" y="190"/>
                    </a:lnTo>
                    <a:lnTo>
                      <a:pt x="14" y="189"/>
                    </a:lnTo>
                    <a:lnTo>
                      <a:pt x="25" y="185"/>
                    </a:lnTo>
                    <a:lnTo>
                      <a:pt x="36" y="180"/>
                    </a:lnTo>
                    <a:lnTo>
                      <a:pt x="44" y="172"/>
                    </a:lnTo>
                    <a:lnTo>
                      <a:pt x="52" y="164"/>
                    </a:lnTo>
                    <a:lnTo>
                      <a:pt x="60" y="154"/>
                    </a:lnTo>
                    <a:lnTo>
                      <a:pt x="70" y="128"/>
                    </a:lnTo>
                    <a:lnTo>
                      <a:pt x="75" y="113"/>
                    </a:lnTo>
                    <a:lnTo>
                      <a:pt x="79" y="99"/>
                    </a:lnTo>
                    <a:lnTo>
                      <a:pt x="86" y="66"/>
                    </a:lnTo>
                    <a:lnTo>
                      <a:pt x="94" y="32"/>
                    </a:lnTo>
                    <a:lnTo>
                      <a:pt x="104" y="0"/>
                    </a:lnTo>
                    <a:lnTo>
                      <a:pt x="1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21"/>
              <p:cNvSpPr>
                <a:spLocks/>
              </p:cNvSpPr>
              <p:nvPr/>
            </p:nvSpPr>
            <p:spPr bwMode="auto">
              <a:xfrm>
                <a:off x="4536" y="2860"/>
                <a:ext cx="15" cy="8"/>
              </a:xfrm>
              <a:custGeom>
                <a:avLst/>
                <a:gdLst>
                  <a:gd name="T0" fmla="*/ 1 w 15"/>
                  <a:gd name="T1" fmla="*/ 0 h 8"/>
                  <a:gd name="T2" fmla="*/ 0 w 15"/>
                  <a:gd name="T3" fmla="*/ 1 h 8"/>
                  <a:gd name="T4" fmla="*/ 0 w 15"/>
                  <a:gd name="T5" fmla="*/ 2 h 8"/>
                  <a:gd name="T6" fmla="*/ 15 w 15"/>
                  <a:gd name="T7" fmla="*/ 7 h 8"/>
                  <a:gd name="T8" fmla="*/ 15 w 15"/>
                  <a:gd name="T9" fmla="*/ 8 h 8"/>
                  <a:gd name="T10" fmla="*/ 1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 y="0"/>
                    </a:moveTo>
                    <a:lnTo>
                      <a:pt x="0" y="1"/>
                    </a:lnTo>
                    <a:lnTo>
                      <a:pt x="0" y="2"/>
                    </a:lnTo>
                    <a:lnTo>
                      <a:pt x="15" y="7"/>
                    </a:lnTo>
                    <a:lnTo>
                      <a:pt x="15" y="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22"/>
              <p:cNvSpPr>
                <a:spLocks/>
              </p:cNvSpPr>
              <p:nvPr/>
            </p:nvSpPr>
            <p:spPr bwMode="auto">
              <a:xfrm>
                <a:off x="4206" y="2928"/>
                <a:ext cx="227" cy="140"/>
              </a:xfrm>
              <a:custGeom>
                <a:avLst/>
                <a:gdLst>
                  <a:gd name="T0" fmla="*/ 227 w 227"/>
                  <a:gd name="T1" fmla="*/ 140 h 140"/>
                  <a:gd name="T2" fmla="*/ 208 w 227"/>
                  <a:gd name="T3" fmla="*/ 139 h 140"/>
                  <a:gd name="T4" fmla="*/ 190 w 227"/>
                  <a:gd name="T5" fmla="*/ 136 h 140"/>
                  <a:gd name="T6" fmla="*/ 173 w 227"/>
                  <a:gd name="T7" fmla="*/ 132 h 140"/>
                  <a:gd name="T8" fmla="*/ 158 w 227"/>
                  <a:gd name="T9" fmla="*/ 124 h 140"/>
                  <a:gd name="T10" fmla="*/ 144 w 227"/>
                  <a:gd name="T11" fmla="*/ 117 h 140"/>
                  <a:gd name="T12" fmla="*/ 130 w 227"/>
                  <a:gd name="T13" fmla="*/ 109 h 140"/>
                  <a:gd name="T14" fmla="*/ 105 w 227"/>
                  <a:gd name="T15" fmla="*/ 90 h 140"/>
                  <a:gd name="T16" fmla="*/ 56 w 227"/>
                  <a:gd name="T17" fmla="*/ 49 h 140"/>
                  <a:gd name="T18" fmla="*/ 44 w 227"/>
                  <a:gd name="T19" fmla="*/ 40 h 140"/>
                  <a:gd name="T20" fmla="*/ 30 w 227"/>
                  <a:gd name="T21" fmla="*/ 30 h 140"/>
                  <a:gd name="T22" fmla="*/ 0 w 227"/>
                  <a:gd name="T23" fmla="*/ 13 h 140"/>
                  <a:gd name="T24" fmla="*/ 8 w 227"/>
                  <a:gd name="T25" fmla="*/ 0 h 140"/>
                  <a:gd name="T26" fmla="*/ 39 w 227"/>
                  <a:gd name="T27" fmla="*/ 17 h 140"/>
                  <a:gd name="T28" fmla="*/ 53 w 227"/>
                  <a:gd name="T29" fmla="*/ 27 h 140"/>
                  <a:gd name="T30" fmla="*/ 68 w 227"/>
                  <a:gd name="T31" fmla="*/ 37 h 140"/>
                  <a:gd name="T32" fmla="*/ 116 w 227"/>
                  <a:gd name="T33" fmla="*/ 78 h 140"/>
                  <a:gd name="T34" fmla="*/ 139 w 227"/>
                  <a:gd name="T35" fmla="*/ 96 h 140"/>
                  <a:gd name="T36" fmla="*/ 152 w 227"/>
                  <a:gd name="T37" fmla="*/ 104 h 140"/>
                  <a:gd name="T38" fmla="*/ 165 w 227"/>
                  <a:gd name="T39" fmla="*/ 110 h 140"/>
                  <a:gd name="T40" fmla="*/ 179 w 227"/>
                  <a:gd name="T41" fmla="*/ 116 h 140"/>
                  <a:gd name="T42" fmla="*/ 194 w 227"/>
                  <a:gd name="T43" fmla="*/ 120 h 140"/>
                  <a:gd name="T44" fmla="*/ 210 w 227"/>
                  <a:gd name="T45" fmla="*/ 123 h 140"/>
                  <a:gd name="T46" fmla="*/ 227 w 227"/>
                  <a:gd name="T47" fmla="*/ 124 h 140"/>
                  <a:gd name="T48" fmla="*/ 227 w 227"/>
                  <a:gd name="T4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140">
                    <a:moveTo>
                      <a:pt x="227" y="140"/>
                    </a:moveTo>
                    <a:lnTo>
                      <a:pt x="208" y="139"/>
                    </a:lnTo>
                    <a:lnTo>
                      <a:pt x="190" y="136"/>
                    </a:lnTo>
                    <a:lnTo>
                      <a:pt x="173" y="132"/>
                    </a:lnTo>
                    <a:lnTo>
                      <a:pt x="158" y="124"/>
                    </a:lnTo>
                    <a:lnTo>
                      <a:pt x="144" y="117"/>
                    </a:lnTo>
                    <a:lnTo>
                      <a:pt x="130" y="109"/>
                    </a:lnTo>
                    <a:lnTo>
                      <a:pt x="105" y="90"/>
                    </a:lnTo>
                    <a:lnTo>
                      <a:pt x="56" y="49"/>
                    </a:lnTo>
                    <a:lnTo>
                      <a:pt x="44" y="40"/>
                    </a:lnTo>
                    <a:lnTo>
                      <a:pt x="30" y="30"/>
                    </a:lnTo>
                    <a:lnTo>
                      <a:pt x="0" y="13"/>
                    </a:lnTo>
                    <a:lnTo>
                      <a:pt x="8" y="0"/>
                    </a:lnTo>
                    <a:lnTo>
                      <a:pt x="39" y="17"/>
                    </a:lnTo>
                    <a:lnTo>
                      <a:pt x="53" y="27"/>
                    </a:lnTo>
                    <a:lnTo>
                      <a:pt x="68" y="37"/>
                    </a:lnTo>
                    <a:lnTo>
                      <a:pt x="116" y="78"/>
                    </a:lnTo>
                    <a:lnTo>
                      <a:pt x="139" y="96"/>
                    </a:lnTo>
                    <a:lnTo>
                      <a:pt x="152" y="104"/>
                    </a:lnTo>
                    <a:lnTo>
                      <a:pt x="165" y="110"/>
                    </a:lnTo>
                    <a:lnTo>
                      <a:pt x="179" y="116"/>
                    </a:lnTo>
                    <a:lnTo>
                      <a:pt x="194" y="120"/>
                    </a:lnTo>
                    <a:lnTo>
                      <a:pt x="210" y="123"/>
                    </a:lnTo>
                    <a:lnTo>
                      <a:pt x="227" y="124"/>
                    </a:lnTo>
                    <a:lnTo>
                      <a:pt x="227"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23"/>
              <p:cNvSpPr>
                <a:spLocks/>
              </p:cNvSpPr>
              <p:nvPr/>
            </p:nvSpPr>
            <p:spPr bwMode="auto">
              <a:xfrm>
                <a:off x="4432" y="3052"/>
                <a:ext cx="2" cy="16"/>
              </a:xfrm>
              <a:custGeom>
                <a:avLst/>
                <a:gdLst>
                  <a:gd name="T0" fmla="*/ 2 w 2"/>
                  <a:gd name="T1" fmla="*/ 16 h 16"/>
                  <a:gd name="T2" fmla="*/ 1 w 2"/>
                  <a:gd name="T3" fmla="*/ 16 h 16"/>
                  <a:gd name="T4" fmla="*/ 1 w 2"/>
                  <a:gd name="T5" fmla="*/ 0 h 16"/>
                  <a:gd name="T6" fmla="*/ 0 w 2"/>
                  <a:gd name="T7" fmla="*/ 0 h 16"/>
                  <a:gd name="T8" fmla="*/ 2 w 2"/>
                  <a:gd name="T9" fmla="*/ 16 h 16"/>
                </a:gdLst>
                <a:ahLst/>
                <a:cxnLst>
                  <a:cxn ang="0">
                    <a:pos x="T0" y="T1"/>
                  </a:cxn>
                  <a:cxn ang="0">
                    <a:pos x="T2" y="T3"/>
                  </a:cxn>
                  <a:cxn ang="0">
                    <a:pos x="T4" y="T5"/>
                  </a:cxn>
                  <a:cxn ang="0">
                    <a:pos x="T6" y="T7"/>
                  </a:cxn>
                  <a:cxn ang="0">
                    <a:pos x="T8" y="T9"/>
                  </a:cxn>
                </a:cxnLst>
                <a:rect l="0" t="0" r="r" b="b"/>
                <a:pathLst>
                  <a:path w="2" h="16">
                    <a:moveTo>
                      <a:pt x="2" y="16"/>
                    </a:moveTo>
                    <a:lnTo>
                      <a:pt x="1" y="16"/>
                    </a:lnTo>
                    <a:lnTo>
                      <a:pt x="1" y="0"/>
                    </a:lnTo>
                    <a:lnTo>
                      <a:pt x="0" y="0"/>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24"/>
              <p:cNvSpPr>
                <a:spLocks/>
              </p:cNvSpPr>
              <p:nvPr/>
            </p:nvSpPr>
            <p:spPr bwMode="auto">
              <a:xfrm>
                <a:off x="3783" y="2489"/>
                <a:ext cx="431" cy="452"/>
              </a:xfrm>
              <a:custGeom>
                <a:avLst/>
                <a:gdLst>
                  <a:gd name="T0" fmla="*/ 423 w 431"/>
                  <a:gd name="T1" fmla="*/ 452 h 452"/>
                  <a:gd name="T2" fmla="*/ 343 w 431"/>
                  <a:gd name="T3" fmla="*/ 414 h 452"/>
                  <a:gd name="T4" fmla="*/ 267 w 431"/>
                  <a:gd name="T5" fmla="*/ 372 h 452"/>
                  <a:gd name="T6" fmla="*/ 230 w 431"/>
                  <a:gd name="T7" fmla="*/ 351 h 452"/>
                  <a:gd name="T8" fmla="*/ 195 w 431"/>
                  <a:gd name="T9" fmla="*/ 329 h 452"/>
                  <a:gd name="T10" fmla="*/ 162 w 431"/>
                  <a:gd name="T11" fmla="*/ 304 h 452"/>
                  <a:gd name="T12" fmla="*/ 131 w 431"/>
                  <a:gd name="T13" fmla="*/ 279 h 452"/>
                  <a:gd name="T14" fmla="*/ 103 w 431"/>
                  <a:gd name="T15" fmla="*/ 253 h 452"/>
                  <a:gd name="T16" fmla="*/ 78 w 431"/>
                  <a:gd name="T17" fmla="*/ 224 h 452"/>
                  <a:gd name="T18" fmla="*/ 56 w 431"/>
                  <a:gd name="T19" fmla="*/ 192 h 452"/>
                  <a:gd name="T20" fmla="*/ 36 w 431"/>
                  <a:gd name="T21" fmla="*/ 159 h 452"/>
                  <a:gd name="T22" fmla="*/ 28 w 431"/>
                  <a:gd name="T23" fmla="*/ 142 h 452"/>
                  <a:gd name="T24" fmla="*/ 20 w 431"/>
                  <a:gd name="T25" fmla="*/ 124 h 452"/>
                  <a:gd name="T26" fmla="*/ 9 w 431"/>
                  <a:gd name="T27" fmla="*/ 86 h 452"/>
                  <a:gd name="T28" fmla="*/ 2 w 431"/>
                  <a:gd name="T29" fmla="*/ 45 h 452"/>
                  <a:gd name="T30" fmla="*/ 1 w 431"/>
                  <a:gd name="T31" fmla="*/ 22 h 452"/>
                  <a:gd name="T32" fmla="*/ 0 w 431"/>
                  <a:gd name="T33" fmla="*/ 0 h 452"/>
                  <a:gd name="T34" fmla="*/ 15 w 431"/>
                  <a:gd name="T35" fmla="*/ 0 h 452"/>
                  <a:gd name="T36" fmla="*/ 16 w 431"/>
                  <a:gd name="T37" fmla="*/ 22 h 452"/>
                  <a:gd name="T38" fmla="*/ 17 w 431"/>
                  <a:gd name="T39" fmla="*/ 42 h 452"/>
                  <a:gd name="T40" fmla="*/ 24 w 431"/>
                  <a:gd name="T41" fmla="*/ 82 h 452"/>
                  <a:gd name="T42" fmla="*/ 35 w 431"/>
                  <a:gd name="T43" fmla="*/ 119 h 452"/>
                  <a:gd name="T44" fmla="*/ 42 w 431"/>
                  <a:gd name="T45" fmla="*/ 135 h 452"/>
                  <a:gd name="T46" fmla="*/ 50 w 431"/>
                  <a:gd name="T47" fmla="*/ 151 h 452"/>
                  <a:gd name="T48" fmla="*/ 69 w 431"/>
                  <a:gd name="T49" fmla="*/ 183 h 452"/>
                  <a:gd name="T50" fmla="*/ 90 w 431"/>
                  <a:gd name="T51" fmla="*/ 213 h 452"/>
                  <a:gd name="T52" fmla="*/ 114 w 431"/>
                  <a:gd name="T53" fmla="*/ 241 h 452"/>
                  <a:gd name="T54" fmla="*/ 142 w 431"/>
                  <a:gd name="T55" fmla="*/ 268 h 452"/>
                  <a:gd name="T56" fmla="*/ 173 w 431"/>
                  <a:gd name="T57" fmla="*/ 292 h 452"/>
                  <a:gd name="T58" fmla="*/ 204 w 431"/>
                  <a:gd name="T59" fmla="*/ 316 h 452"/>
                  <a:gd name="T60" fmla="*/ 239 w 431"/>
                  <a:gd name="T61" fmla="*/ 338 h 452"/>
                  <a:gd name="T62" fmla="*/ 276 w 431"/>
                  <a:gd name="T63" fmla="*/ 358 h 452"/>
                  <a:gd name="T64" fmla="*/ 351 w 431"/>
                  <a:gd name="T65" fmla="*/ 400 h 452"/>
                  <a:gd name="T66" fmla="*/ 431 w 431"/>
                  <a:gd name="T67" fmla="*/ 438 h 452"/>
                  <a:gd name="T68" fmla="*/ 423 w 431"/>
                  <a:gd name="T6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 h="452">
                    <a:moveTo>
                      <a:pt x="423" y="452"/>
                    </a:moveTo>
                    <a:lnTo>
                      <a:pt x="343" y="414"/>
                    </a:lnTo>
                    <a:lnTo>
                      <a:pt x="267" y="372"/>
                    </a:lnTo>
                    <a:lnTo>
                      <a:pt x="230" y="351"/>
                    </a:lnTo>
                    <a:lnTo>
                      <a:pt x="195" y="329"/>
                    </a:lnTo>
                    <a:lnTo>
                      <a:pt x="162" y="304"/>
                    </a:lnTo>
                    <a:lnTo>
                      <a:pt x="131" y="279"/>
                    </a:lnTo>
                    <a:lnTo>
                      <a:pt x="103" y="253"/>
                    </a:lnTo>
                    <a:lnTo>
                      <a:pt x="78" y="224"/>
                    </a:lnTo>
                    <a:lnTo>
                      <a:pt x="56" y="192"/>
                    </a:lnTo>
                    <a:lnTo>
                      <a:pt x="36" y="159"/>
                    </a:lnTo>
                    <a:lnTo>
                      <a:pt x="28" y="142"/>
                    </a:lnTo>
                    <a:lnTo>
                      <a:pt x="20" y="124"/>
                    </a:lnTo>
                    <a:lnTo>
                      <a:pt x="9" y="86"/>
                    </a:lnTo>
                    <a:lnTo>
                      <a:pt x="2" y="45"/>
                    </a:lnTo>
                    <a:lnTo>
                      <a:pt x="1" y="22"/>
                    </a:lnTo>
                    <a:lnTo>
                      <a:pt x="0" y="0"/>
                    </a:lnTo>
                    <a:lnTo>
                      <a:pt x="15" y="0"/>
                    </a:lnTo>
                    <a:lnTo>
                      <a:pt x="16" y="22"/>
                    </a:lnTo>
                    <a:lnTo>
                      <a:pt x="17" y="42"/>
                    </a:lnTo>
                    <a:lnTo>
                      <a:pt x="24" y="82"/>
                    </a:lnTo>
                    <a:lnTo>
                      <a:pt x="35" y="119"/>
                    </a:lnTo>
                    <a:lnTo>
                      <a:pt x="42" y="135"/>
                    </a:lnTo>
                    <a:lnTo>
                      <a:pt x="50" y="151"/>
                    </a:lnTo>
                    <a:lnTo>
                      <a:pt x="69" y="183"/>
                    </a:lnTo>
                    <a:lnTo>
                      <a:pt x="90" y="213"/>
                    </a:lnTo>
                    <a:lnTo>
                      <a:pt x="114" y="241"/>
                    </a:lnTo>
                    <a:lnTo>
                      <a:pt x="142" y="268"/>
                    </a:lnTo>
                    <a:lnTo>
                      <a:pt x="173" y="292"/>
                    </a:lnTo>
                    <a:lnTo>
                      <a:pt x="204" y="316"/>
                    </a:lnTo>
                    <a:lnTo>
                      <a:pt x="239" y="338"/>
                    </a:lnTo>
                    <a:lnTo>
                      <a:pt x="276" y="358"/>
                    </a:lnTo>
                    <a:lnTo>
                      <a:pt x="351" y="400"/>
                    </a:lnTo>
                    <a:lnTo>
                      <a:pt x="431" y="438"/>
                    </a:lnTo>
                    <a:lnTo>
                      <a:pt x="423"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25"/>
              <p:cNvSpPr>
                <a:spLocks/>
              </p:cNvSpPr>
              <p:nvPr/>
            </p:nvSpPr>
            <p:spPr bwMode="auto">
              <a:xfrm>
                <a:off x="4206" y="2927"/>
                <a:ext cx="8" cy="14"/>
              </a:xfrm>
              <a:custGeom>
                <a:avLst/>
                <a:gdLst>
                  <a:gd name="T0" fmla="*/ 8 w 8"/>
                  <a:gd name="T1" fmla="*/ 1 h 14"/>
                  <a:gd name="T2" fmla="*/ 8 w 8"/>
                  <a:gd name="T3" fmla="*/ 0 h 14"/>
                  <a:gd name="T4" fmla="*/ 0 w 8"/>
                  <a:gd name="T5" fmla="*/ 14 h 14"/>
                  <a:gd name="T6" fmla="*/ 8 w 8"/>
                  <a:gd name="T7" fmla="*/ 1 h 14"/>
                </a:gdLst>
                <a:ahLst/>
                <a:cxnLst>
                  <a:cxn ang="0">
                    <a:pos x="T0" y="T1"/>
                  </a:cxn>
                  <a:cxn ang="0">
                    <a:pos x="T2" y="T3"/>
                  </a:cxn>
                  <a:cxn ang="0">
                    <a:pos x="T4" y="T5"/>
                  </a:cxn>
                  <a:cxn ang="0">
                    <a:pos x="T6" y="T7"/>
                  </a:cxn>
                </a:cxnLst>
                <a:rect l="0" t="0" r="r" b="b"/>
                <a:pathLst>
                  <a:path w="8" h="14">
                    <a:moveTo>
                      <a:pt x="8" y="1"/>
                    </a:moveTo>
                    <a:lnTo>
                      <a:pt x="8" y="0"/>
                    </a:lnTo>
                    <a:lnTo>
                      <a:pt x="0" y="1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26"/>
              <p:cNvSpPr>
                <a:spLocks/>
              </p:cNvSpPr>
              <p:nvPr/>
            </p:nvSpPr>
            <p:spPr bwMode="auto">
              <a:xfrm>
                <a:off x="3783" y="1919"/>
                <a:ext cx="408" cy="571"/>
              </a:xfrm>
              <a:custGeom>
                <a:avLst/>
                <a:gdLst>
                  <a:gd name="T0" fmla="*/ 0 w 408"/>
                  <a:gd name="T1" fmla="*/ 569 h 571"/>
                  <a:gd name="T2" fmla="*/ 2 w 408"/>
                  <a:gd name="T3" fmla="*/ 531 h 571"/>
                  <a:gd name="T4" fmla="*/ 9 w 408"/>
                  <a:gd name="T5" fmla="*/ 488 h 571"/>
                  <a:gd name="T6" fmla="*/ 20 w 408"/>
                  <a:gd name="T7" fmla="*/ 443 h 571"/>
                  <a:gd name="T8" fmla="*/ 34 w 408"/>
                  <a:gd name="T9" fmla="*/ 397 h 571"/>
                  <a:gd name="T10" fmla="*/ 53 w 408"/>
                  <a:gd name="T11" fmla="*/ 350 h 571"/>
                  <a:gd name="T12" fmla="*/ 76 w 408"/>
                  <a:gd name="T13" fmla="*/ 301 h 571"/>
                  <a:gd name="T14" fmla="*/ 100 w 408"/>
                  <a:gd name="T15" fmla="*/ 255 h 571"/>
                  <a:gd name="T16" fmla="*/ 113 w 408"/>
                  <a:gd name="T17" fmla="*/ 233 h 571"/>
                  <a:gd name="T18" fmla="*/ 127 w 408"/>
                  <a:gd name="T19" fmla="*/ 211 h 571"/>
                  <a:gd name="T20" fmla="*/ 156 w 408"/>
                  <a:gd name="T21" fmla="*/ 169 h 571"/>
                  <a:gd name="T22" fmla="*/ 173 w 408"/>
                  <a:gd name="T23" fmla="*/ 148 h 571"/>
                  <a:gd name="T24" fmla="*/ 189 w 408"/>
                  <a:gd name="T25" fmla="*/ 127 h 571"/>
                  <a:gd name="T26" fmla="*/ 221 w 408"/>
                  <a:gd name="T27" fmla="*/ 92 h 571"/>
                  <a:gd name="T28" fmla="*/ 256 w 408"/>
                  <a:gd name="T29" fmla="*/ 62 h 571"/>
                  <a:gd name="T30" fmla="*/ 275 w 408"/>
                  <a:gd name="T31" fmla="*/ 49 h 571"/>
                  <a:gd name="T32" fmla="*/ 294 w 408"/>
                  <a:gd name="T33" fmla="*/ 36 h 571"/>
                  <a:gd name="T34" fmla="*/ 312 w 408"/>
                  <a:gd name="T35" fmla="*/ 26 h 571"/>
                  <a:gd name="T36" fmla="*/ 331 w 408"/>
                  <a:gd name="T37" fmla="*/ 17 h 571"/>
                  <a:gd name="T38" fmla="*/ 367 w 408"/>
                  <a:gd name="T39" fmla="*/ 5 h 571"/>
                  <a:gd name="T40" fmla="*/ 390 w 408"/>
                  <a:gd name="T41" fmla="*/ 1 h 571"/>
                  <a:gd name="T42" fmla="*/ 408 w 408"/>
                  <a:gd name="T43" fmla="*/ 0 h 571"/>
                  <a:gd name="T44" fmla="*/ 408 w 408"/>
                  <a:gd name="T45" fmla="*/ 16 h 571"/>
                  <a:gd name="T46" fmla="*/ 391 w 408"/>
                  <a:gd name="T47" fmla="*/ 17 h 571"/>
                  <a:gd name="T48" fmla="*/ 372 w 408"/>
                  <a:gd name="T49" fmla="*/ 20 h 571"/>
                  <a:gd name="T50" fmla="*/ 336 w 408"/>
                  <a:gd name="T51" fmla="*/ 32 h 571"/>
                  <a:gd name="T52" fmla="*/ 320 w 408"/>
                  <a:gd name="T53" fmla="*/ 40 h 571"/>
                  <a:gd name="T54" fmla="*/ 302 w 408"/>
                  <a:gd name="T55" fmla="*/ 50 h 571"/>
                  <a:gd name="T56" fmla="*/ 284 w 408"/>
                  <a:gd name="T57" fmla="*/ 62 h 571"/>
                  <a:gd name="T58" fmla="*/ 267 w 408"/>
                  <a:gd name="T59" fmla="*/ 74 h 571"/>
                  <a:gd name="T60" fmla="*/ 232 w 408"/>
                  <a:gd name="T61" fmla="*/ 104 h 571"/>
                  <a:gd name="T62" fmla="*/ 200 w 408"/>
                  <a:gd name="T63" fmla="*/ 139 h 571"/>
                  <a:gd name="T64" fmla="*/ 185 w 408"/>
                  <a:gd name="T65" fmla="*/ 159 h 571"/>
                  <a:gd name="T66" fmla="*/ 170 w 408"/>
                  <a:gd name="T67" fmla="*/ 178 h 571"/>
                  <a:gd name="T68" fmla="*/ 140 w 408"/>
                  <a:gd name="T69" fmla="*/ 220 h 571"/>
                  <a:gd name="T70" fmla="*/ 126 w 408"/>
                  <a:gd name="T71" fmla="*/ 242 h 571"/>
                  <a:gd name="T72" fmla="*/ 114 w 408"/>
                  <a:gd name="T73" fmla="*/ 263 h 571"/>
                  <a:gd name="T74" fmla="*/ 90 w 408"/>
                  <a:gd name="T75" fmla="*/ 310 h 571"/>
                  <a:gd name="T76" fmla="*/ 68 w 408"/>
                  <a:gd name="T77" fmla="*/ 357 h 571"/>
                  <a:gd name="T78" fmla="*/ 49 w 408"/>
                  <a:gd name="T79" fmla="*/ 402 h 571"/>
                  <a:gd name="T80" fmla="*/ 35 w 408"/>
                  <a:gd name="T81" fmla="*/ 448 h 571"/>
                  <a:gd name="T82" fmla="*/ 24 w 408"/>
                  <a:gd name="T83" fmla="*/ 492 h 571"/>
                  <a:gd name="T84" fmla="*/ 17 w 408"/>
                  <a:gd name="T85" fmla="*/ 534 h 571"/>
                  <a:gd name="T86" fmla="*/ 15 w 408"/>
                  <a:gd name="T87" fmla="*/ 571 h 571"/>
                  <a:gd name="T88" fmla="*/ 0 w 408"/>
                  <a:gd name="T89" fmla="*/ 56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 h="571">
                    <a:moveTo>
                      <a:pt x="0" y="569"/>
                    </a:moveTo>
                    <a:lnTo>
                      <a:pt x="2" y="531"/>
                    </a:lnTo>
                    <a:lnTo>
                      <a:pt x="9" y="488"/>
                    </a:lnTo>
                    <a:lnTo>
                      <a:pt x="20" y="443"/>
                    </a:lnTo>
                    <a:lnTo>
                      <a:pt x="34" y="397"/>
                    </a:lnTo>
                    <a:lnTo>
                      <a:pt x="53" y="350"/>
                    </a:lnTo>
                    <a:lnTo>
                      <a:pt x="76" y="301"/>
                    </a:lnTo>
                    <a:lnTo>
                      <a:pt x="100" y="255"/>
                    </a:lnTo>
                    <a:lnTo>
                      <a:pt x="113" y="233"/>
                    </a:lnTo>
                    <a:lnTo>
                      <a:pt x="127" y="211"/>
                    </a:lnTo>
                    <a:lnTo>
                      <a:pt x="156" y="169"/>
                    </a:lnTo>
                    <a:lnTo>
                      <a:pt x="173" y="148"/>
                    </a:lnTo>
                    <a:lnTo>
                      <a:pt x="189" y="127"/>
                    </a:lnTo>
                    <a:lnTo>
                      <a:pt x="221" y="92"/>
                    </a:lnTo>
                    <a:lnTo>
                      <a:pt x="256" y="62"/>
                    </a:lnTo>
                    <a:lnTo>
                      <a:pt x="275" y="49"/>
                    </a:lnTo>
                    <a:lnTo>
                      <a:pt x="294" y="36"/>
                    </a:lnTo>
                    <a:lnTo>
                      <a:pt x="312" y="26"/>
                    </a:lnTo>
                    <a:lnTo>
                      <a:pt x="331" y="17"/>
                    </a:lnTo>
                    <a:lnTo>
                      <a:pt x="367" y="5"/>
                    </a:lnTo>
                    <a:lnTo>
                      <a:pt x="390" y="1"/>
                    </a:lnTo>
                    <a:lnTo>
                      <a:pt x="408" y="0"/>
                    </a:lnTo>
                    <a:lnTo>
                      <a:pt x="408" y="16"/>
                    </a:lnTo>
                    <a:lnTo>
                      <a:pt x="391" y="17"/>
                    </a:lnTo>
                    <a:lnTo>
                      <a:pt x="372" y="20"/>
                    </a:lnTo>
                    <a:lnTo>
                      <a:pt x="336" y="32"/>
                    </a:lnTo>
                    <a:lnTo>
                      <a:pt x="320" y="40"/>
                    </a:lnTo>
                    <a:lnTo>
                      <a:pt x="302" y="50"/>
                    </a:lnTo>
                    <a:lnTo>
                      <a:pt x="284" y="62"/>
                    </a:lnTo>
                    <a:lnTo>
                      <a:pt x="267" y="74"/>
                    </a:lnTo>
                    <a:lnTo>
                      <a:pt x="232" y="104"/>
                    </a:lnTo>
                    <a:lnTo>
                      <a:pt x="200" y="139"/>
                    </a:lnTo>
                    <a:lnTo>
                      <a:pt x="185" y="159"/>
                    </a:lnTo>
                    <a:lnTo>
                      <a:pt x="170" y="178"/>
                    </a:lnTo>
                    <a:lnTo>
                      <a:pt x="140" y="220"/>
                    </a:lnTo>
                    <a:lnTo>
                      <a:pt x="126" y="242"/>
                    </a:lnTo>
                    <a:lnTo>
                      <a:pt x="114" y="263"/>
                    </a:lnTo>
                    <a:lnTo>
                      <a:pt x="90" y="310"/>
                    </a:lnTo>
                    <a:lnTo>
                      <a:pt x="68" y="357"/>
                    </a:lnTo>
                    <a:lnTo>
                      <a:pt x="49" y="402"/>
                    </a:lnTo>
                    <a:lnTo>
                      <a:pt x="35" y="448"/>
                    </a:lnTo>
                    <a:lnTo>
                      <a:pt x="24" y="492"/>
                    </a:lnTo>
                    <a:lnTo>
                      <a:pt x="17" y="534"/>
                    </a:lnTo>
                    <a:lnTo>
                      <a:pt x="15" y="571"/>
                    </a:lnTo>
                    <a:lnTo>
                      <a:pt x="0"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27"/>
              <p:cNvSpPr>
                <a:spLocks/>
              </p:cNvSpPr>
              <p:nvPr/>
            </p:nvSpPr>
            <p:spPr bwMode="auto">
              <a:xfrm>
                <a:off x="3783" y="2488"/>
                <a:ext cx="15" cy="2"/>
              </a:xfrm>
              <a:custGeom>
                <a:avLst/>
                <a:gdLst>
                  <a:gd name="T0" fmla="*/ 0 w 15"/>
                  <a:gd name="T1" fmla="*/ 1 h 2"/>
                  <a:gd name="T2" fmla="*/ 0 w 15"/>
                  <a:gd name="T3" fmla="*/ 0 h 2"/>
                  <a:gd name="T4" fmla="*/ 15 w 15"/>
                  <a:gd name="T5" fmla="*/ 2 h 2"/>
                  <a:gd name="T6" fmla="*/ 15 w 15"/>
                  <a:gd name="T7" fmla="*/ 1 h 2"/>
                  <a:gd name="T8" fmla="*/ 0 w 15"/>
                  <a:gd name="T9" fmla="*/ 1 h 2"/>
                </a:gdLst>
                <a:ahLst/>
                <a:cxnLst>
                  <a:cxn ang="0">
                    <a:pos x="T0" y="T1"/>
                  </a:cxn>
                  <a:cxn ang="0">
                    <a:pos x="T2" y="T3"/>
                  </a:cxn>
                  <a:cxn ang="0">
                    <a:pos x="T4" y="T5"/>
                  </a:cxn>
                  <a:cxn ang="0">
                    <a:pos x="T6" y="T7"/>
                  </a:cxn>
                  <a:cxn ang="0">
                    <a:pos x="T8" y="T9"/>
                  </a:cxn>
                </a:cxnLst>
                <a:rect l="0" t="0" r="r" b="b"/>
                <a:pathLst>
                  <a:path w="15" h="2">
                    <a:moveTo>
                      <a:pt x="0" y="1"/>
                    </a:moveTo>
                    <a:lnTo>
                      <a:pt x="0" y="0"/>
                    </a:lnTo>
                    <a:lnTo>
                      <a:pt x="15" y="2"/>
                    </a:lnTo>
                    <a:lnTo>
                      <a:pt x="15"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28"/>
              <p:cNvSpPr>
                <a:spLocks/>
              </p:cNvSpPr>
              <p:nvPr/>
            </p:nvSpPr>
            <p:spPr bwMode="auto">
              <a:xfrm>
                <a:off x="4190" y="1919"/>
                <a:ext cx="190" cy="172"/>
              </a:xfrm>
              <a:custGeom>
                <a:avLst/>
                <a:gdLst>
                  <a:gd name="T0" fmla="*/ 2 w 190"/>
                  <a:gd name="T1" fmla="*/ 0 h 172"/>
                  <a:gd name="T2" fmla="*/ 14 w 190"/>
                  <a:gd name="T3" fmla="*/ 1 h 172"/>
                  <a:gd name="T4" fmla="*/ 29 w 190"/>
                  <a:gd name="T5" fmla="*/ 6 h 172"/>
                  <a:gd name="T6" fmla="*/ 42 w 190"/>
                  <a:gd name="T7" fmla="*/ 13 h 172"/>
                  <a:gd name="T8" fmla="*/ 55 w 190"/>
                  <a:gd name="T9" fmla="*/ 22 h 172"/>
                  <a:gd name="T10" fmla="*/ 78 w 190"/>
                  <a:gd name="T11" fmla="*/ 43 h 172"/>
                  <a:gd name="T12" fmla="*/ 103 w 190"/>
                  <a:gd name="T13" fmla="*/ 69 h 172"/>
                  <a:gd name="T14" fmla="*/ 148 w 190"/>
                  <a:gd name="T15" fmla="*/ 122 h 172"/>
                  <a:gd name="T16" fmla="*/ 169 w 190"/>
                  <a:gd name="T17" fmla="*/ 142 h 172"/>
                  <a:gd name="T18" fmla="*/ 190 w 190"/>
                  <a:gd name="T19" fmla="*/ 159 h 172"/>
                  <a:gd name="T20" fmla="*/ 181 w 190"/>
                  <a:gd name="T21" fmla="*/ 172 h 172"/>
                  <a:gd name="T22" fmla="*/ 158 w 190"/>
                  <a:gd name="T23" fmla="*/ 155 h 172"/>
                  <a:gd name="T24" fmla="*/ 136 w 190"/>
                  <a:gd name="T25" fmla="*/ 132 h 172"/>
                  <a:gd name="T26" fmla="*/ 91 w 190"/>
                  <a:gd name="T27" fmla="*/ 79 h 172"/>
                  <a:gd name="T28" fmla="*/ 67 w 190"/>
                  <a:gd name="T29" fmla="*/ 55 h 172"/>
                  <a:gd name="T30" fmla="*/ 44 w 190"/>
                  <a:gd name="T31" fmla="*/ 34 h 172"/>
                  <a:gd name="T32" fmla="*/ 34 w 190"/>
                  <a:gd name="T33" fmla="*/ 27 h 172"/>
                  <a:gd name="T34" fmla="*/ 23 w 190"/>
                  <a:gd name="T35" fmla="*/ 21 h 172"/>
                  <a:gd name="T36" fmla="*/ 12 w 190"/>
                  <a:gd name="T37" fmla="*/ 17 h 172"/>
                  <a:gd name="T38" fmla="*/ 0 w 190"/>
                  <a:gd name="T39" fmla="*/ 16 h 172"/>
                  <a:gd name="T40" fmla="*/ 2 w 190"/>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72">
                    <a:moveTo>
                      <a:pt x="2" y="0"/>
                    </a:moveTo>
                    <a:lnTo>
                      <a:pt x="14" y="1"/>
                    </a:lnTo>
                    <a:lnTo>
                      <a:pt x="29" y="6"/>
                    </a:lnTo>
                    <a:lnTo>
                      <a:pt x="42" y="13"/>
                    </a:lnTo>
                    <a:lnTo>
                      <a:pt x="55" y="22"/>
                    </a:lnTo>
                    <a:lnTo>
                      <a:pt x="78" y="43"/>
                    </a:lnTo>
                    <a:lnTo>
                      <a:pt x="103" y="69"/>
                    </a:lnTo>
                    <a:lnTo>
                      <a:pt x="148" y="122"/>
                    </a:lnTo>
                    <a:lnTo>
                      <a:pt x="169" y="142"/>
                    </a:lnTo>
                    <a:lnTo>
                      <a:pt x="190" y="159"/>
                    </a:lnTo>
                    <a:lnTo>
                      <a:pt x="181" y="172"/>
                    </a:lnTo>
                    <a:lnTo>
                      <a:pt x="158" y="155"/>
                    </a:lnTo>
                    <a:lnTo>
                      <a:pt x="136" y="132"/>
                    </a:lnTo>
                    <a:lnTo>
                      <a:pt x="91" y="79"/>
                    </a:lnTo>
                    <a:lnTo>
                      <a:pt x="67" y="55"/>
                    </a:lnTo>
                    <a:lnTo>
                      <a:pt x="44" y="34"/>
                    </a:lnTo>
                    <a:lnTo>
                      <a:pt x="34" y="27"/>
                    </a:lnTo>
                    <a:lnTo>
                      <a:pt x="23" y="21"/>
                    </a:lnTo>
                    <a:lnTo>
                      <a:pt x="12" y="17"/>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29"/>
              <p:cNvSpPr>
                <a:spLocks/>
              </p:cNvSpPr>
              <p:nvPr/>
            </p:nvSpPr>
            <p:spPr bwMode="auto">
              <a:xfrm>
                <a:off x="4190" y="1919"/>
                <a:ext cx="2" cy="16"/>
              </a:xfrm>
              <a:custGeom>
                <a:avLst/>
                <a:gdLst>
                  <a:gd name="T0" fmla="*/ 1 w 2"/>
                  <a:gd name="T1" fmla="*/ 0 h 16"/>
                  <a:gd name="T2" fmla="*/ 2 w 2"/>
                  <a:gd name="T3" fmla="*/ 0 h 16"/>
                  <a:gd name="T4" fmla="*/ 0 w 2"/>
                  <a:gd name="T5" fmla="*/ 16 h 16"/>
                  <a:gd name="T6" fmla="*/ 1 w 2"/>
                  <a:gd name="T7" fmla="*/ 16 h 16"/>
                  <a:gd name="T8" fmla="*/ 1 w 2"/>
                  <a:gd name="T9" fmla="*/ 0 h 16"/>
                </a:gdLst>
                <a:ahLst/>
                <a:cxnLst>
                  <a:cxn ang="0">
                    <a:pos x="T0" y="T1"/>
                  </a:cxn>
                  <a:cxn ang="0">
                    <a:pos x="T2" y="T3"/>
                  </a:cxn>
                  <a:cxn ang="0">
                    <a:pos x="T4" y="T5"/>
                  </a:cxn>
                  <a:cxn ang="0">
                    <a:pos x="T6" y="T7"/>
                  </a:cxn>
                  <a:cxn ang="0">
                    <a:pos x="T8" y="T9"/>
                  </a:cxn>
                </a:cxnLst>
                <a:rect l="0" t="0" r="r" b="b"/>
                <a:pathLst>
                  <a:path w="2" h="16">
                    <a:moveTo>
                      <a:pt x="1" y="0"/>
                    </a:moveTo>
                    <a:lnTo>
                      <a:pt x="2" y="0"/>
                    </a:lnTo>
                    <a:lnTo>
                      <a:pt x="0" y="16"/>
                    </a:lnTo>
                    <a:lnTo>
                      <a:pt x="1"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30"/>
              <p:cNvSpPr>
                <a:spLocks/>
              </p:cNvSpPr>
              <p:nvPr/>
            </p:nvSpPr>
            <p:spPr bwMode="auto">
              <a:xfrm>
                <a:off x="4371" y="2078"/>
                <a:ext cx="244" cy="290"/>
              </a:xfrm>
              <a:custGeom>
                <a:avLst/>
                <a:gdLst>
                  <a:gd name="T0" fmla="*/ 9 w 244"/>
                  <a:gd name="T1" fmla="*/ 0 h 290"/>
                  <a:gd name="T2" fmla="*/ 36 w 244"/>
                  <a:gd name="T3" fmla="*/ 16 h 290"/>
                  <a:gd name="T4" fmla="*/ 57 w 244"/>
                  <a:gd name="T5" fmla="*/ 35 h 290"/>
                  <a:gd name="T6" fmla="*/ 75 w 244"/>
                  <a:gd name="T7" fmla="*/ 57 h 290"/>
                  <a:gd name="T8" fmla="*/ 89 w 244"/>
                  <a:gd name="T9" fmla="*/ 77 h 290"/>
                  <a:gd name="T10" fmla="*/ 100 w 244"/>
                  <a:gd name="T11" fmla="*/ 100 h 290"/>
                  <a:gd name="T12" fmla="*/ 109 w 244"/>
                  <a:gd name="T13" fmla="*/ 123 h 290"/>
                  <a:gd name="T14" fmla="*/ 124 w 244"/>
                  <a:gd name="T15" fmla="*/ 168 h 290"/>
                  <a:gd name="T16" fmla="*/ 131 w 244"/>
                  <a:gd name="T17" fmla="*/ 188 h 290"/>
                  <a:gd name="T18" fmla="*/ 139 w 244"/>
                  <a:gd name="T19" fmla="*/ 207 h 290"/>
                  <a:gd name="T20" fmla="*/ 148 w 244"/>
                  <a:gd name="T21" fmla="*/ 225 h 290"/>
                  <a:gd name="T22" fmla="*/ 161 w 244"/>
                  <a:gd name="T23" fmla="*/ 240 h 290"/>
                  <a:gd name="T24" fmla="*/ 174 w 244"/>
                  <a:gd name="T25" fmla="*/ 252 h 290"/>
                  <a:gd name="T26" fmla="*/ 192 w 244"/>
                  <a:gd name="T27" fmla="*/ 262 h 290"/>
                  <a:gd name="T28" fmla="*/ 214 w 244"/>
                  <a:gd name="T29" fmla="*/ 269 h 290"/>
                  <a:gd name="T30" fmla="*/ 244 w 244"/>
                  <a:gd name="T31" fmla="*/ 274 h 290"/>
                  <a:gd name="T32" fmla="*/ 242 w 244"/>
                  <a:gd name="T33" fmla="*/ 290 h 290"/>
                  <a:gd name="T34" fmla="*/ 211 w 244"/>
                  <a:gd name="T35" fmla="*/ 285 h 290"/>
                  <a:gd name="T36" fmla="*/ 186 w 244"/>
                  <a:gd name="T37" fmla="*/ 277 h 290"/>
                  <a:gd name="T38" fmla="*/ 165 w 244"/>
                  <a:gd name="T39" fmla="*/ 265 h 290"/>
                  <a:gd name="T40" fmla="*/ 149 w 244"/>
                  <a:gd name="T41" fmla="*/ 250 h 290"/>
                  <a:gd name="T42" fmla="*/ 135 w 244"/>
                  <a:gd name="T43" fmla="*/ 234 h 290"/>
                  <a:gd name="T44" fmla="*/ 125 w 244"/>
                  <a:gd name="T45" fmla="*/ 215 h 290"/>
                  <a:gd name="T46" fmla="*/ 115 w 244"/>
                  <a:gd name="T47" fmla="*/ 194 h 290"/>
                  <a:gd name="T48" fmla="*/ 108 w 244"/>
                  <a:gd name="T49" fmla="*/ 173 h 290"/>
                  <a:gd name="T50" fmla="*/ 94 w 244"/>
                  <a:gd name="T51" fmla="*/ 128 h 290"/>
                  <a:gd name="T52" fmla="*/ 85 w 244"/>
                  <a:gd name="T53" fmla="*/ 106 h 290"/>
                  <a:gd name="T54" fmla="*/ 75 w 244"/>
                  <a:gd name="T55" fmla="*/ 85 h 290"/>
                  <a:gd name="T56" fmla="*/ 62 w 244"/>
                  <a:gd name="T57" fmla="*/ 66 h 290"/>
                  <a:gd name="T58" fmla="*/ 46 w 244"/>
                  <a:gd name="T59" fmla="*/ 47 h 290"/>
                  <a:gd name="T60" fmla="*/ 27 w 244"/>
                  <a:gd name="T61" fmla="*/ 29 h 290"/>
                  <a:gd name="T62" fmla="*/ 0 w 244"/>
                  <a:gd name="T63" fmla="*/ 13 h 290"/>
                  <a:gd name="T64" fmla="*/ 9 w 244"/>
                  <a:gd name="T65"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290">
                    <a:moveTo>
                      <a:pt x="9" y="0"/>
                    </a:moveTo>
                    <a:lnTo>
                      <a:pt x="36" y="16"/>
                    </a:lnTo>
                    <a:lnTo>
                      <a:pt x="57" y="35"/>
                    </a:lnTo>
                    <a:lnTo>
                      <a:pt x="75" y="57"/>
                    </a:lnTo>
                    <a:lnTo>
                      <a:pt x="89" y="77"/>
                    </a:lnTo>
                    <a:lnTo>
                      <a:pt x="100" y="100"/>
                    </a:lnTo>
                    <a:lnTo>
                      <a:pt x="109" y="123"/>
                    </a:lnTo>
                    <a:lnTo>
                      <a:pt x="124" y="168"/>
                    </a:lnTo>
                    <a:lnTo>
                      <a:pt x="131" y="188"/>
                    </a:lnTo>
                    <a:lnTo>
                      <a:pt x="139" y="207"/>
                    </a:lnTo>
                    <a:lnTo>
                      <a:pt x="148" y="225"/>
                    </a:lnTo>
                    <a:lnTo>
                      <a:pt x="161" y="240"/>
                    </a:lnTo>
                    <a:lnTo>
                      <a:pt x="174" y="252"/>
                    </a:lnTo>
                    <a:lnTo>
                      <a:pt x="192" y="262"/>
                    </a:lnTo>
                    <a:lnTo>
                      <a:pt x="214" y="269"/>
                    </a:lnTo>
                    <a:lnTo>
                      <a:pt x="244" y="274"/>
                    </a:lnTo>
                    <a:lnTo>
                      <a:pt x="242" y="290"/>
                    </a:lnTo>
                    <a:lnTo>
                      <a:pt x="211" y="285"/>
                    </a:lnTo>
                    <a:lnTo>
                      <a:pt x="186" y="277"/>
                    </a:lnTo>
                    <a:lnTo>
                      <a:pt x="165" y="265"/>
                    </a:lnTo>
                    <a:lnTo>
                      <a:pt x="149" y="250"/>
                    </a:lnTo>
                    <a:lnTo>
                      <a:pt x="135" y="234"/>
                    </a:lnTo>
                    <a:lnTo>
                      <a:pt x="125" y="215"/>
                    </a:lnTo>
                    <a:lnTo>
                      <a:pt x="115" y="194"/>
                    </a:lnTo>
                    <a:lnTo>
                      <a:pt x="108" y="173"/>
                    </a:lnTo>
                    <a:lnTo>
                      <a:pt x="94" y="128"/>
                    </a:lnTo>
                    <a:lnTo>
                      <a:pt x="85" y="106"/>
                    </a:lnTo>
                    <a:lnTo>
                      <a:pt x="75" y="85"/>
                    </a:lnTo>
                    <a:lnTo>
                      <a:pt x="62" y="66"/>
                    </a:lnTo>
                    <a:lnTo>
                      <a:pt x="46" y="47"/>
                    </a:lnTo>
                    <a:lnTo>
                      <a:pt x="27" y="29"/>
                    </a:lnTo>
                    <a:lnTo>
                      <a:pt x="0" y="1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31"/>
              <p:cNvSpPr>
                <a:spLocks/>
              </p:cNvSpPr>
              <p:nvPr/>
            </p:nvSpPr>
            <p:spPr bwMode="auto">
              <a:xfrm>
                <a:off x="4371" y="2078"/>
                <a:ext cx="9" cy="13"/>
              </a:xfrm>
              <a:custGeom>
                <a:avLst/>
                <a:gdLst>
                  <a:gd name="T0" fmla="*/ 0 w 9"/>
                  <a:gd name="T1" fmla="*/ 13 h 13"/>
                  <a:gd name="T2" fmla="*/ 9 w 9"/>
                  <a:gd name="T3" fmla="*/ 0 h 13"/>
                  <a:gd name="T4" fmla="*/ 0 w 9"/>
                  <a:gd name="T5" fmla="*/ 13 h 13"/>
                </a:gdLst>
                <a:ahLst/>
                <a:cxnLst>
                  <a:cxn ang="0">
                    <a:pos x="T0" y="T1"/>
                  </a:cxn>
                  <a:cxn ang="0">
                    <a:pos x="T2" y="T3"/>
                  </a:cxn>
                  <a:cxn ang="0">
                    <a:pos x="T4" y="T5"/>
                  </a:cxn>
                </a:cxnLst>
                <a:rect l="0" t="0" r="r" b="b"/>
                <a:pathLst>
                  <a:path w="9" h="13">
                    <a:moveTo>
                      <a:pt x="0" y="13"/>
                    </a:moveTo>
                    <a:lnTo>
                      <a:pt x="9"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32"/>
              <p:cNvSpPr>
                <a:spLocks/>
              </p:cNvSpPr>
              <p:nvPr/>
            </p:nvSpPr>
            <p:spPr bwMode="auto">
              <a:xfrm>
                <a:off x="4614" y="2337"/>
                <a:ext cx="356" cy="35"/>
              </a:xfrm>
              <a:custGeom>
                <a:avLst/>
                <a:gdLst>
                  <a:gd name="T0" fmla="*/ 0 w 356"/>
                  <a:gd name="T1" fmla="*/ 15 h 35"/>
                  <a:gd name="T2" fmla="*/ 35 w 356"/>
                  <a:gd name="T3" fmla="*/ 14 h 35"/>
                  <a:gd name="T4" fmla="*/ 79 w 356"/>
                  <a:gd name="T5" fmla="*/ 11 h 35"/>
                  <a:gd name="T6" fmla="*/ 182 w 356"/>
                  <a:gd name="T7" fmla="*/ 2 h 35"/>
                  <a:gd name="T8" fmla="*/ 234 w 356"/>
                  <a:gd name="T9" fmla="*/ 0 h 35"/>
                  <a:gd name="T10" fmla="*/ 281 w 356"/>
                  <a:gd name="T11" fmla="*/ 1 h 35"/>
                  <a:gd name="T12" fmla="*/ 303 w 356"/>
                  <a:gd name="T13" fmla="*/ 3 h 35"/>
                  <a:gd name="T14" fmla="*/ 324 w 356"/>
                  <a:gd name="T15" fmla="*/ 8 h 35"/>
                  <a:gd name="T16" fmla="*/ 342 w 356"/>
                  <a:gd name="T17" fmla="*/ 14 h 35"/>
                  <a:gd name="T18" fmla="*/ 356 w 356"/>
                  <a:gd name="T19" fmla="*/ 21 h 35"/>
                  <a:gd name="T20" fmla="*/ 348 w 356"/>
                  <a:gd name="T21" fmla="*/ 35 h 35"/>
                  <a:gd name="T22" fmla="*/ 336 w 356"/>
                  <a:gd name="T23" fmla="*/ 29 h 35"/>
                  <a:gd name="T24" fmla="*/ 319 w 356"/>
                  <a:gd name="T25" fmla="*/ 23 h 35"/>
                  <a:gd name="T26" fmla="*/ 301 w 356"/>
                  <a:gd name="T27" fmla="*/ 19 h 35"/>
                  <a:gd name="T28" fmla="*/ 280 w 356"/>
                  <a:gd name="T29" fmla="*/ 17 h 35"/>
                  <a:gd name="T30" fmla="*/ 234 w 356"/>
                  <a:gd name="T31" fmla="*/ 16 h 35"/>
                  <a:gd name="T32" fmla="*/ 183 w 356"/>
                  <a:gd name="T33" fmla="*/ 18 h 35"/>
                  <a:gd name="T34" fmla="*/ 80 w 356"/>
                  <a:gd name="T35" fmla="*/ 27 h 35"/>
                  <a:gd name="T36" fmla="*/ 35 w 356"/>
                  <a:gd name="T37" fmla="*/ 30 h 35"/>
                  <a:gd name="T38" fmla="*/ 0 w 356"/>
                  <a:gd name="T39" fmla="*/ 31 h 35"/>
                  <a:gd name="T40" fmla="*/ 0 w 35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6" h="35">
                    <a:moveTo>
                      <a:pt x="0" y="15"/>
                    </a:moveTo>
                    <a:lnTo>
                      <a:pt x="35" y="14"/>
                    </a:lnTo>
                    <a:lnTo>
                      <a:pt x="79" y="11"/>
                    </a:lnTo>
                    <a:lnTo>
                      <a:pt x="182" y="2"/>
                    </a:lnTo>
                    <a:lnTo>
                      <a:pt x="234" y="0"/>
                    </a:lnTo>
                    <a:lnTo>
                      <a:pt x="281" y="1"/>
                    </a:lnTo>
                    <a:lnTo>
                      <a:pt x="303" y="3"/>
                    </a:lnTo>
                    <a:lnTo>
                      <a:pt x="324" y="8"/>
                    </a:lnTo>
                    <a:lnTo>
                      <a:pt x="342" y="14"/>
                    </a:lnTo>
                    <a:lnTo>
                      <a:pt x="356" y="21"/>
                    </a:lnTo>
                    <a:lnTo>
                      <a:pt x="348" y="35"/>
                    </a:lnTo>
                    <a:lnTo>
                      <a:pt x="336" y="29"/>
                    </a:lnTo>
                    <a:lnTo>
                      <a:pt x="319" y="23"/>
                    </a:lnTo>
                    <a:lnTo>
                      <a:pt x="301" y="19"/>
                    </a:lnTo>
                    <a:lnTo>
                      <a:pt x="280" y="17"/>
                    </a:lnTo>
                    <a:lnTo>
                      <a:pt x="234" y="16"/>
                    </a:lnTo>
                    <a:lnTo>
                      <a:pt x="183" y="18"/>
                    </a:lnTo>
                    <a:lnTo>
                      <a:pt x="80" y="27"/>
                    </a:lnTo>
                    <a:lnTo>
                      <a:pt x="35" y="30"/>
                    </a:lnTo>
                    <a:lnTo>
                      <a:pt x="0" y="31"/>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33"/>
              <p:cNvSpPr>
                <a:spLocks/>
              </p:cNvSpPr>
              <p:nvPr/>
            </p:nvSpPr>
            <p:spPr bwMode="auto">
              <a:xfrm>
                <a:off x="4613" y="2352"/>
                <a:ext cx="2" cy="16"/>
              </a:xfrm>
              <a:custGeom>
                <a:avLst/>
                <a:gdLst>
                  <a:gd name="T0" fmla="*/ 0 w 2"/>
                  <a:gd name="T1" fmla="*/ 16 h 16"/>
                  <a:gd name="T2" fmla="*/ 1 w 2"/>
                  <a:gd name="T3" fmla="*/ 16 h 16"/>
                  <a:gd name="T4" fmla="*/ 1 w 2"/>
                  <a:gd name="T5" fmla="*/ 0 h 16"/>
                  <a:gd name="T6" fmla="*/ 2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1" y="16"/>
                    </a:lnTo>
                    <a:lnTo>
                      <a:pt x="1"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34"/>
              <p:cNvSpPr>
                <a:spLocks/>
              </p:cNvSpPr>
              <p:nvPr/>
            </p:nvSpPr>
            <p:spPr bwMode="auto">
              <a:xfrm>
                <a:off x="4960" y="2359"/>
                <a:ext cx="143" cy="345"/>
              </a:xfrm>
              <a:custGeom>
                <a:avLst/>
                <a:gdLst>
                  <a:gd name="T0" fmla="*/ 11 w 143"/>
                  <a:gd name="T1" fmla="*/ 0 h 345"/>
                  <a:gd name="T2" fmla="*/ 29 w 143"/>
                  <a:gd name="T3" fmla="*/ 14 h 345"/>
                  <a:gd name="T4" fmla="*/ 46 w 143"/>
                  <a:gd name="T5" fmla="*/ 31 h 345"/>
                  <a:gd name="T6" fmla="*/ 60 w 143"/>
                  <a:gd name="T7" fmla="*/ 50 h 345"/>
                  <a:gd name="T8" fmla="*/ 73 w 143"/>
                  <a:gd name="T9" fmla="*/ 69 h 345"/>
                  <a:gd name="T10" fmla="*/ 87 w 143"/>
                  <a:gd name="T11" fmla="*/ 88 h 345"/>
                  <a:gd name="T12" fmla="*/ 97 w 143"/>
                  <a:gd name="T13" fmla="*/ 109 h 345"/>
                  <a:gd name="T14" fmla="*/ 107 w 143"/>
                  <a:gd name="T15" fmla="*/ 131 h 345"/>
                  <a:gd name="T16" fmla="*/ 115 w 143"/>
                  <a:gd name="T17" fmla="*/ 154 h 345"/>
                  <a:gd name="T18" fmla="*/ 128 w 143"/>
                  <a:gd name="T19" fmla="*/ 202 h 345"/>
                  <a:gd name="T20" fmla="*/ 137 w 143"/>
                  <a:gd name="T21" fmla="*/ 249 h 345"/>
                  <a:gd name="T22" fmla="*/ 142 w 143"/>
                  <a:gd name="T23" fmla="*/ 297 h 345"/>
                  <a:gd name="T24" fmla="*/ 143 w 143"/>
                  <a:gd name="T25" fmla="*/ 344 h 345"/>
                  <a:gd name="T26" fmla="*/ 127 w 143"/>
                  <a:gd name="T27" fmla="*/ 345 h 345"/>
                  <a:gd name="T28" fmla="*/ 126 w 143"/>
                  <a:gd name="T29" fmla="*/ 298 h 345"/>
                  <a:gd name="T30" fmla="*/ 121 w 143"/>
                  <a:gd name="T31" fmla="*/ 251 h 345"/>
                  <a:gd name="T32" fmla="*/ 112 w 143"/>
                  <a:gd name="T33" fmla="*/ 205 h 345"/>
                  <a:gd name="T34" fmla="*/ 100 w 143"/>
                  <a:gd name="T35" fmla="*/ 159 h 345"/>
                  <a:gd name="T36" fmla="*/ 92 w 143"/>
                  <a:gd name="T37" fmla="*/ 137 h 345"/>
                  <a:gd name="T38" fmla="*/ 83 w 143"/>
                  <a:gd name="T39" fmla="*/ 117 h 345"/>
                  <a:gd name="T40" fmla="*/ 72 w 143"/>
                  <a:gd name="T41" fmla="*/ 96 h 345"/>
                  <a:gd name="T42" fmla="*/ 60 w 143"/>
                  <a:gd name="T43" fmla="*/ 78 h 345"/>
                  <a:gd name="T44" fmla="*/ 47 w 143"/>
                  <a:gd name="T45" fmla="*/ 59 h 345"/>
                  <a:gd name="T46" fmla="*/ 34 w 143"/>
                  <a:gd name="T47" fmla="*/ 42 h 345"/>
                  <a:gd name="T48" fmla="*/ 19 w 143"/>
                  <a:gd name="T49" fmla="*/ 26 h 345"/>
                  <a:gd name="T50" fmla="*/ 0 w 143"/>
                  <a:gd name="T51" fmla="*/ 12 h 345"/>
                  <a:gd name="T52" fmla="*/ 11 w 143"/>
                  <a:gd name="T5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345">
                    <a:moveTo>
                      <a:pt x="11" y="0"/>
                    </a:moveTo>
                    <a:lnTo>
                      <a:pt x="29" y="14"/>
                    </a:lnTo>
                    <a:lnTo>
                      <a:pt x="46" y="31"/>
                    </a:lnTo>
                    <a:lnTo>
                      <a:pt x="60" y="50"/>
                    </a:lnTo>
                    <a:lnTo>
                      <a:pt x="73" y="69"/>
                    </a:lnTo>
                    <a:lnTo>
                      <a:pt x="87" y="88"/>
                    </a:lnTo>
                    <a:lnTo>
                      <a:pt x="97" y="109"/>
                    </a:lnTo>
                    <a:lnTo>
                      <a:pt x="107" y="131"/>
                    </a:lnTo>
                    <a:lnTo>
                      <a:pt x="115" y="154"/>
                    </a:lnTo>
                    <a:lnTo>
                      <a:pt x="128" y="202"/>
                    </a:lnTo>
                    <a:lnTo>
                      <a:pt x="137" y="249"/>
                    </a:lnTo>
                    <a:lnTo>
                      <a:pt x="142" y="297"/>
                    </a:lnTo>
                    <a:lnTo>
                      <a:pt x="143" y="344"/>
                    </a:lnTo>
                    <a:lnTo>
                      <a:pt x="127" y="345"/>
                    </a:lnTo>
                    <a:lnTo>
                      <a:pt x="126" y="298"/>
                    </a:lnTo>
                    <a:lnTo>
                      <a:pt x="121" y="251"/>
                    </a:lnTo>
                    <a:lnTo>
                      <a:pt x="112" y="205"/>
                    </a:lnTo>
                    <a:lnTo>
                      <a:pt x="100" y="159"/>
                    </a:lnTo>
                    <a:lnTo>
                      <a:pt x="92" y="137"/>
                    </a:lnTo>
                    <a:lnTo>
                      <a:pt x="83" y="117"/>
                    </a:lnTo>
                    <a:lnTo>
                      <a:pt x="72" y="96"/>
                    </a:lnTo>
                    <a:lnTo>
                      <a:pt x="60" y="78"/>
                    </a:lnTo>
                    <a:lnTo>
                      <a:pt x="47" y="59"/>
                    </a:lnTo>
                    <a:lnTo>
                      <a:pt x="34" y="42"/>
                    </a:lnTo>
                    <a:lnTo>
                      <a:pt x="19" y="26"/>
                    </a:lnTo>
                    <a:lnTo>
                      <a:pt x="0" y="1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35"/>
              <p:cNvSpPr>
                <a:spLocks/>
              </p:cNvSpPr>
              <p:nvPr/>
            </p:nvSpPr>
            <p:spPr bwMode="auto">
              <a:xfrm>
                <a:off x="4960" y="2358"/>
                <a:ext cx="11" cy="14"/>
              </a:xfrm>
              <a:custGeom>
                <a:avLst/>
                <a:gdLst>
                  <a:gd name="T0" fmla="*/ 10 w 11"/>
                  <a:gd name="T1" fmla="*/ 0 h 14"/>
                  <a:gd name="T2" fmla="*/ 11 w 11"/>
                  <a:gd name="T3" fmla="*/ 1 h 14"/>
                  <a:gd name="T4" fmla="*/ 0 w 11"/>
                  <a:gd name="T5" fmla="*/ 13 h 14"/>
                  <a:gd name="T6" fmla="*/ 2 w 11"/>
                  <a:gd name="T7" fmla="*/ 14 h 14"/>
                  <a:gd name="T8" fmla="*/ 10 w 11"/>
                  <a:gd name="T9" fmla="*/ 0 h 14"/>
                </a:gdLst>
                <a:ahLst/>
                <a:cxnLst>
                  <a:cxn ang="0">
                    <a:pos x="T0" y="T1"/>
                  </a:cxn>
                  <a:cxn ang="0">
                    <a:pos x="T2" y="T3"/>
                  </a:cxn>
                  <a:cxn ang="0">
                    <a:pos x="T4" y="T5"/>
                  </a:cxn>
                  <a:cxn ang="0">
                    <a:pos x="T6" y="T7"/>
                  </a:cxn>
                  <a:cxn ang="0">
                    <a:pos x="T8" y="T9"/>
                  </a:cxn>
                </a:cxnLst>
                <a:rect l="0" t="0" r="r" b="b"/>
                <a:pathLst>
                  <a:path w="11" h="14">
                    <a:moveTo>
                      <a:pt x="10" y="0"/>
                    </a:moveTo>
                    <a:lnTo>
                      <a:pt x="11" y="1"/>
                    </a:lnTo>
                    <a:lnTo>
                      <a:pt x="0" y="13"/>
                    </a:lnTo>
                    <a:lnTo>
                      <a:pt x="2" y="14"/>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36"/>
              <p:cNvSpPr>
                <a:spLocks/>
              </p:cNvSpPr>
              <p:nvPr/>
            </p:nvSpPr>
            <p:spPr bwMode="auto">
              <a:xfrm>
                <a:off x="4835" y="2702"/>
                <a:ext cx="268" cy="143"/>
              </a:xfrm>
              <a:custGeom>
                <a:avLst/>
                <a:gdLst>
                  <a:gd name="T0" fmla="*/ 268 w 268"/>
                  <a:gd name="T1" fmla="*/ 2 h 143"/>
                  <a:gd name="T2" fmla="*/ 265 w 268"/>
                  <a:gd name="T3" fmla="*/ 14 h 143"/>
                  <a:gd name="T4" fmla="*/ 257 w 268"/>
                  <a:gd name="T5" fmla="*/ 28 h 143"/>
                  <a:gd name="T6" fmla="*/ 246 w 268"/>
                  <a:gd name="T7" fmla="*/ 40 h 143"/>
                  <a:gd name="T8" fmla="*/ 233 w 268"/>
                  <a:gd name="T9" fmla="*/ 52 h 143"/>
                  <a:gd name="T10" fmla="*/ 216 w 268"/>
                  <a:gd name="T11" fmla="*/ 64 h 143"/>
                  <a:gd name="T12" fmla="*/ 196 w 268"/>
                  <a:gd name="T13" fmla="*/ 75 h 143"/>
                  <a:gd name="T14" fmla="*/ 155 w 268"/>
                  <a:gd name="T15" fmla="*/ 96 h 143"/>
                  <a:gd name="T16" fmla="*/ 133 w 268"/>
                  <a:gd name="T17" fmla="*/ 105 h 143"/>
                  <a:gd name="T18" fmla="*/ 111 w 268"/>
                  <a:gd name="T19" fmla="*/ 115 h 143"/>
                  <a:gd name="T20" fmla="*/ 67 w 268"/>
                  <a:gd name="T21" fmla="*/ 130 h 143"/>
                  <a:gd name="T22" fmla="*/ 31 w 268"/>
                  <a:gd name="T23" fmla="*/ 140 h 143"/>
                  <a:gd name="T24" fmla="*/ 3 w 268"/>
                  <a:gd name="T25" fmla="*/ 143 h 143"/>
                  <a:gd name="T26" fmla="*/ 0 w 268"/>
                  <a:gd name="T27" fmla="*/ 128 h 143"/>
                  <a:gd name="T28" fmla="*/ 27 w 268"/>
                  <a:gd name="T29" fmla="*/ 125 h 143"/>
                  <a:gd name="T30" fmla="*/ 62 w 268"/>
                  <a:gd name="T31" fmla="*/ 115 h 143"/>
                  <a:gd name="T32" fmla="*/ 105 w 268"/>
                  <a:gd name="T33" fmla="*/ 100 h 143"/>
                  <a:gd name="T34" fmla="*/ 126 w 268"/>
                  <a:gd name="T35" fmla="*/ 91 h 143"/>
                  <a:gd name="T36" fmla="*/ 147 w 268"/>
                  <a:gd name="T37" fmla="*/ 82 h 143"/>
                  <a:gd name="T38" fmla="*/ 188 w 268"/>
                  <a:gd name="T39" fmla="*/ 61 h 143"/>
                  <a:gd name="T40" fmla="*/ 207 w 268"/>
                  <a:gd name="T41" fmla="*/ 51 h 143"/>
                  <a:gd name="T42" fmla="*/ 222 w 268"/>
                  <a:gd name="T43" fmla="*/ 40 h 143"/>
                  <a:gd name="T44" fmla="*/ 235 w 268"/>
                  <a:gd name="T45" fmla="*/ 28 h 143"/>
                  <a:gd name="T46" fmla="*/ 244 w 268"/>
                  <a:gd name="T47" fmla="*/ 18 h 143"/>
                  <a:gd name="T48" fmla="*/ 250 w 268"/>
                  <a:gd name="T49" fmla="*/ 8 h 143"/>
                  <a:gd name="T50" fmla="*/ 252 w 268"/>
                  <a:gd name="T51" fmla="*/ 0 h 143"/>
                  <a:gd name="T52" fmla="*/ 268 w 268"/>
                  <a:gd name="T53"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8" h="143">
                    <a:moveTo>
                      <a:pt x="268" y="2"/>
                    </a:moveTo>
                    <a:lnTo>
                      <a:pt x="265" y="14"/>
                    </a:lnTo>
                    <a:lnTo>
                      <a:pt x="257" y="28"/>
                    </a:lnTo>
                    <a:lnTo>
                      <a:pt x="246" y="40"/>
                    </a:lnTo>
                    <a:lnTo>
                      <a:pt x="233" y="52"/>
                    </a:lnTo>
                    <a:lnTo>
                      <a:pt x="216" y="64"/>
                    </a:lnTo>
                    <a:lnTo>
                      <a:pt x="196" y="75"/>
                    </a:lnTo>
                    <a:lnTo>
                      <a:pt x="155" y="96"/>
                    </a:lnTo>
                    <a:lnTo>
                      <a:pt x="133" y="105"/>
                    </a:lnTo>
                    <a:lnTo>
                      <a:pt x="111" y="115"/>
                    </a:lnTo>
                    <a:lnTo>
                      <a:pt x="67" y="130"/>
                    </a:lnTo>
                    <a:lnTo>
                      <a:pt x="31" y="140"/>
                    </a:lnTo>
                    <a:lnTo>
                      <a:pt x="3" y="143"/>
                    </a:lnTo>
                    <a:lnTo>
                      <a:pt x="0" y="128"/>
                    </a:lnTo>
                    <a:lnTo>
                      <a:pt x="27" y="125"/>
                    </a:lnTo>
                    <a:lnTo>
                      <a:pt x="62" y="115"/>
                    </a:lnTo>
                    <a:lnTo>
                      <a:pt x="105" y="100"/>
                    </a:lnTo>
                    <a:lnTo>
                      <a:pt x="126" y="91"/>
                    </a:lnTo>
                    <a:lnTo>
                      <a:pt x="147" y="82"/>
                    </a:lnTo>
                    <a:lnTo>
                      <a:pt x="188" y="61"/>
                    </a:lnTo>
                    <a:lnTo>
                      <a:pt x="207" y="51"/>
                    </a:lnTo>
                    <a:lnTo>
                      <a:pt x="222" y="40"/>
                    </a:lnTo>
                    <a:lnTo>
                      <a:pt x="235" y="28"/>
                    </a:lnTo>
                    <a:lnTo>
                      <a:pt x="244" y="18"/>
                    </a:lnTo>
                    <a:lnTo>
                      <a:pt x="250" y="8"/>
                    </a:lnTo>
                    <a:lnTo>
                      <a:pt x="252" y="0"/>
                    </a:lnTo>
                    <a:lnTo>
                      <a:pt x="26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37"/>
              <p:cNvSpPr>
                <a:spLocks/>
              </p:cNvSpPr>
              <p:nvPr/>
            </p:nvSpPr>
            <p:spPr bwMode="auto">
              <a:xfrm>
                <a:off x="5087" y="2702"/>
                <a:ext cx="16" cy="2"/>
              </a:xfrm>
              <a:custGeom>
                <a:avLst/>
                <a:gdLst>
                  <a:gd name="T0" fmla="*/ 16 w 16"/>
                  <a:gd name="T1" fmla="*/ 1 h 2"/>
                  <a:gd name="T2" fmla="*/ 16 w 16"/>
                  <a:gd name="T3" fmla="*/ 2 h 2"/>
                  <a:gd name="T4" fmla="*/ 0 w 16"/>
                  <a:gd name="T5" fmla="*/ 0 h 2"/>
                  <a:gd name="T6" fmla="*/ 0 w 16"/>
                  <a:gd name="T7" fmla="*/ 2 h 2"/>
                  <a:gd name="T8" fmla="*/ 16 w 16"/>
                  <a:gd name="T9" fmla="*/ 1 h 2"/>
                </a:gdLst>
                <a:ahLst/>
                <a:cxnLst>
                  <a:cxn ang="0">
                    <a:pos x="T0" y="T1"/>
                  </a:cxn>
                  <a:cxn ang="0">
                    <a:pos x="T2" y="T3"/>
                  </a:cxn>
                  <a:cxn ang="0">
                    <a:pos x="T4" y="T5"/>
                  </a:cxn>
                  <a:cxn ang="0">
                    <a:pos x="T6" y="T7"/>
                  </a:cxn>
                  <a:cxn ang="0">
                    <a:pos x="T8" y="T9"/>
                  </a:cxn>
                </a:cxnLst>
                <a:rect l="0" t="0" r="r" b="b"/>
                <a:pathLst>
                  <a:path w="16" h="2">
                    <a:moveTo>
                      <a:pt x="16" y="1"/>
                    </a:moveTo>
                    <a:lnTo>
                      <a:pt x="16" y="2"/>
                    </a:lnTo>
                    <a:lnTo>
                      <a:pt x="0" y="0"/>
                    </a:lnTo>
                    <a:lnTo>
                      <a:pt x="0" y="2"/>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38"/>
              <p:cNvSpPr>
                <a:spLocks/>
              </p:cNvSpPr>
              <p:nvPr/>
            </p:nvSpPr>
            <p:spPr bwMode="auto">
              <a:xfrm>
                <a:off x="4682" y="2797"/>
                <a:ext cx="156" cy="48"/>
              </a:xfrm>
              <a:custGeom>
                <a:avLst/>
                <a:gdLst>
                  <a:gd name="T0" fmla="*/ 154 w 156"/>
                  <a:gd name="T1" fmla="*/ 48 h 48"/>
                  <a:gd name="T2" fmla="*/ 133 w 156"/>
                  <a:gd name="T3" fmla="*/ 47 h 48"/>
                  <a:gd name="T4" fmla="*/ 112 w 156"/>
                  <a:gd name="T5" fmla="*/ 43 h 48"/>
                  <a:gd name="T6" fmla="*/ 75 w 156"/>
                  <a:gd name="T7" fmla="*/ 32 h 48"/>
                  <a:gd name="T8" fmla="*/ 38 w 156"/>
                  <a:gd name="T9" fmla="*/ 20 h 48"/>
                  <a:gd name="T10" fmla="*/ 19 w 156"/>
                  <a:gd name="T11" fmla="*/ 16 h 48"/>
                  <a:gd name="T12" fmla="*/ 0 w 156"/>
                  <a:gd name="T13" fmla="*/ 15 h 48"/>
                  <a:gd name="T14" fmla="*/ 2 w 156"/>
                  <a:gd name="T15" fmla="*/ 0 h 48"/>
                  <a:gd name="T16" fmla="*/ 21 w 156"/>
                  <a:gd name="T17" fmla="*/ 1 h 48"/>
                  <a:gd name="T18" fmla="*/ 43 w 156"/>
                  <a:gd name="T19" fmla="*/ 5 h 48"/>
                  <a:gd name="T20" fmla="*/ 80 w 156"/>
                  <a:gd name="T21" fmla="*/ 17 h 48"/>
                  <a:gd name="T22" fmla="*/ 117 w 156"/>
                  <a:gd name="T23" fmla="*/ 28 h 48"/>
                  <a:gd name="T24" fmla="*/ 137 w 156"/>
                  <a:gd name="T25" fmla="*/ 32 h 48"/>
                  <a:gd name="T26" fmla="*/ 156 w 156"/>
                  <a:gd name="T27" fmla="*/ 33 h 48"/>
                  <a:gd name="T28" fmla="*/ 154 w 156"/>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48">
                    <a:moveTo>
                      <a:pt x="154" y="48"/>
                    </a:moveTo>
                    <a:lnTo>
                      <a:pt x="133" y="47"/>
                    </a:lnTo>
                    <a:lnTo>
                      <a:pt x="112" y="43"/>
                    </a:lnTo>
                    <a:lnTo>
                      <a:pt x="75" y="32"/>
                    </a:lnTo>
                    <a:lnTo>
                      <a:pt x="38" y="20"/>
                    </a:lnTo>
                    <a:lnTo>
                      <a:pt x="19" y="16"/>
                    </a:lnTo>
                    <a:lnTo>
                      <a:pt x="0" y="15"/>
                    </a:lnTo>
                    <a:lnTo>
                      <a:pt x="2" y="0"/>
                    </a:lnTo>
                    <a:lnTo>
                      <a:pt x="21" y="1"/>
                    </a:lnTo>
                    <a:lnTo>
                      <a:pt x="43" y="5"/>
                    </a:lnTo>
                    <a:lnTo>
                      <a:pt x="80" y="17"/>
                    </a:lnTo>
                    <a:lnTo>
                      <a:pt x="117" y="28"/>
                    </a:lnTo>
                    <a:lnTo>
                      <a:pt x="137" y="32"/>
                    </a:lnTo>
                    <a:lnTo>
                      <a:pt x="156" y="33"/>
                    </a:lnTo>
                    <a:lnTo>
                      <a:pt x="15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39"/>
              <p:cNvSpPr>
                <a:spLocks/>
              </p:cNvSpPr>
              <p:nvPr/>
            </p:nvSpPr>
            <p:spPr bwMode="auto">
              <a:xfrm>
                <a:off x="4835" y="2830"/>
                <a:ext cx="3" cy="15"/>
              </a:xfrm>
              <a:custGeom>
                <a:avLst/>
                <a:gdLst>
                  <a:gd name="T0" fmla="*/ 3 w 3"/>
                  <a:gd name="T1" fmla="*/ 15 h 15"/>
                  <a:gd name="T2" fmla="*/ 2 w 3"/>
                  <a:gd name="T3" fmla="*/ 15 h 15"/>
                  <a:gd name="T4" fmla="*/ 1 w 3"/>
                  <a:gd name="T5" fmla="*/ 15 h 15"/>
                  <a:gd name="T6" fmla="*/ 3 w 3"/>
                  <a:gd name="T7" fmla="*/ 0 h 15"/>
                  <a:gd name="T8" fmla="*/ 0 w 3"/>
                  <a:gd name="T9" fmla="*/ 0 h 15"/>
                  <a:gd name="T10" fmla="*/ 3 w 3"/>
                  <a:gd name="T11" fmla="*/ 15 h 15"/>
                </a:gdLst>
                <a:ahLst/>
                <a:cxnLst>
                  <a:cxn ang="0">
                    <a:pos x="T0" y="T1"/>
                  </a:cxn>
                  <a:cxn ang="0">
                    <a:pos x="T2" y="T3"/>
                  </a:cxn>
                  <a:cxn ang="0">
                    <a:pos x="T4" y="T5"/>
                  </a:cxn>
                  <a:cxn ang="0">
                    <a:pos x="T6" y="T7"/>
                  </a:cxn>
                  <a:cxn ang="0">
                    <a:pos x="T8" y="T9"/>
                  </a:cxn>
                  <a:cxn ang="0">
                    <a:pos x="T10" y="T11"/>
                  </a:cxn>
                </a:cxnLst>
                <a:rect l="0" t="0" r="r" b="b"/>
                <a:pathLst>
                  <a:path w="3" h="15">
                    <a:moveTo>
                      <a:pt x="3" y="15"/>
                    </a:moveTo>
                    <a:lnTo>
                      <a:pt x="2" y="15"/>
                    </a:lnTo>
                    <a:lnTo>
                      <a:pt x="1" y="15"/>
                    </a:lnTo>
                    <a:lnTo>
                      <a:pt x="3" y="0"/>
                    </a:lnTo>
                    <a:lnTo>
                      <a:pt x="0" y="0"/>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40"/>
              <p:cNvSpPr>
                <a:spLocks/>
              </p:cNvSpPr>
              <p:nvPr/>
            </p:nvSpPr>
            <p:spPr bwMode="auto">
              <a:xfrm>
                <a:off x="4682" y="2797"/>
                <a:ext cx="2" cy="15"/>
              </a:xfrm>
              <a:custGeom>
                <a:avLst/>
                <a:gdLst>
                  <a:gd name="T0" fmla="*/ 2 w 2"/>
                  <a:gd name="T1" fmla="*/ 0 h 15"/>
                  <a:gd name="T2" fmla="*/ 1 w 2"/>
                  <a:gd name="T3" fmla="*/ 0 h 15"/>
                  <a:gd name="T4" fmla="*/ 1 w 2"/>
                  <a:gd name="T5" fmla="*/ 15 h 15"/>
                  <a:gd name="T6" fmla="*/ 0 w 2"/>
                  <a:gd name="T7" fmla="*/ 15 h 15"/>
                  <a:gd name="T8" fmla="*/ 2 w 2"/>
                  <a:gd name="T9" fmla="*/ 0 h 15"/>
                </a:gdLst>
                <a:ahLst/>
                <a:cxnLst>
                  <a:cxn ang="0">
                    <a:pos x="T0" y="T1"/>
                  </a:cxn>
                  <a:cxn ang="0">
                    <a:pos x="T2" y="T3"/>
                  </a:cxn>
                  <a:cxn ang="0">
                    <a:pos x="T4" y="T5"/>
                  </a:cxn>
                  <a:cxn ang="0">
                    <a:pos x="T6" y="T7"/>
                  </a:cxn>
                  <a:cxn ang="0">
                    <a:pos x="T8" y="T9"/>
                  </a:cxn>
                </a:cxnLst>
                <a:rect l="0" t="0" r="r" b="b"/>
                <a:pathLst>
                  <a:path w="2" h="15">
                    <a:moveTo>
                      <a:pt x="2" y="0"/>
                    </a:moveTo>
                    <a:lnTo>
                      <a:pt x="1" y="0"/>
                    </a:lnTo>
                    <a:lnTo>
                      <a:pt x="1" y="15"/>
                    </a:lnTo>
                    <a:lnTo>
                      <a:pt x="0" y="1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41"/>
              <p:cNvSpPr>
                <a:spLocks/>
              </p:cNvSpPr>
              <p:nvPr/>
            </p:nvSpPr>
            <p:spPr bwMode="auto">
              <a:xfrm>
                <a:off x="4667" y="2414"/>
                <a:ext cx="226" cy="108"/>
              </a:xfrm>
              <a:custGeom>
                <a:avLst/>
                <a:gdLst>
                  <a:gd name="T0" fmla="*/ 39 w 226"/>
                  <a:gd name="T1" fmla="*/ 0 h 108"/>
                  <a:gd name="T2" fmla="*/ 29 w 226"/>
                  <a:gd name="T3" fmla="*/ 3 h 108"/>
                  <a:gd name="T4" fmla="*/ 21 w 226"/>
                  <a:gd name="T5" fmla="*/ 8 h 108"/>
                  <a:gd name="T6" fmla="*/ 14 w 226"/>
                  <a:gd name="T7" fmla="*/ 15 h 108"/>
                  <a:gd name="T8" fmla="*/ 9 w 226"/>
                  <a:gd name="T9" fmla="*/ 24 h 108"/>
                  <a:gd name="T10" fmla="*/ 4 w 226"/>
                  <a:gd name="T11" fmla="*/ 33 h 108"/>
                  <a:gd name="T12" fmla="*/ 2 w 226"/>
                  <a:gd name="T13" fmla="*/ 44 h 108"/>
                  <a:gd name="T14" fmla="*/ 1 w 226"/>
                  <a:gd name="T15" fmla="*/ 49 h 108"/>
                  <a:gd name="T16" fmla="*/ 0 w 226"/>
                  <a:gd name="T17" fmla="*/ 60 h 108"/>
                  <a:gd name="T18" fmla="*/ 2 w 226"/>
                  <a:gd name="T19" fmla="*/ 72 h 108"/>
                  <a:gd name="T20" fmla="*/ 8 w 226"/>
                  <a:gd name="T21" fmla="*/ 82 h 108"/>
                  <a:gd name="T22" fmla="*/ 17 w 226"/>
                  <a:gd name="T23" fmla="*/ 89 h 108"/>
                  <a:gd name="T24" fmla="*/ 29 w 226"/>
                  <a:gd name="T25" fmla="*/ 94 h 108"/>
                  <a:gd name="T26" fmla="*/ 43 w 226"/>
                  <a:gd name="T27" fmla="*/ 97 h 108"/>
                  <a:gd name="T28" fmla="*/ 71 w 226"/>
                  <a:gd name="T29" fmla="*/ 100 h 108"/>
                  <a:gd name="T30" fmla="*/ 90 w 226"/>
                  <a:gd name="T31" fmla="*/ 100 h 108"/>
                  <a:gd name="T32" fmla="*/ 101 w 226"/>
                  <a:gd name="T33" fmla="*/ 96 h 108"/>
                  <a:gd name="T34" fmla="*/ 113 w 226"/>
                  <a:gd name="T35" fmla="*/ 92 h 108"/>
                  <a:gd name="T36" fmla="*/ 126 w 226"/>
                  <a:gd name="T37" fmla="*/ 93 h 108"/>
                  <a:gd name="T38" fmla="*/ 140 w 226"/>
                  <a:gd name="T39" fmla="*/ 97 h 108"/>
                  <a:gd name="T40" fmla="*/ 155 w 226"/>
                  <a:gd name="T41" fmla="*/ 103 h 108"/>
                  <a:gd name="T42" fmla="*/ 170 w 226"/>
                  <a:gd name="T43" fmla="*/ 107 h 108"/>
                  <a:gd name="T44" fmla="*/ 187 w 226"/>
                  <a:gd name="T45" fmla="*/ 107 h 108"/>
                  <a:gd name="T46" fmla="*/ 200 w 226"/>
                  <a:gd name="T47" fmla="*/ 104 h 108"/>
                  <a:gd name="T48" fmla="*/ 208 w 226"/>
                  <a:gd name="T49" fmla="*/ 100 h 108"/>
                  <a:gd name="T50" fmla="*/ 217 w 226"/>
                  <a:gd name="T51" fmla="*/ 91 h 108"/>
                  <a:gd name="T52" fmla="*/ 222 w 226"/>
                  <a:gd name="T53" fmla="*/ 85 h 108"/>
                  <a:gd name="T54" fmla="*/ 225 w 226"/>
                  <a:gd name="T55" fmla="*/ 77 h 108"/>
                  <a:gd name="T56" fmla="*/ 226 w 226"/>
                  <a:gd name="T57" fmla="*/ 68 h 108"/>
                  <a:gd name="T58" fmla="*/ 225 w 226"/>
                  <a:gd name="T59" fmla="*/ 60 h 108"/>
                  <a:gd name="T60" fmla="*/ 220 w 226"/>
                  <a:gd name="T61" fmla="*/ 46 h 108"/>
                  <a:gd name="T62" fmla="*/ 216 w 226"/>
                  <a:gd name="T63" fmla="*/ 41 h 108"/>
                  <a:gd name="T64" fmla="*/ 204 w 226"/>
                  <a:gd name="T65" fmla="*/ 32 h 108"/>
                  <a:gd name="T66" fmla="*/ 189 w 226"/>
                  <a:gd name="T67" fmla="*/ 25 h 108"/>
                  <a:gd name="T68" fmla="*/ 173 w 226"/>
                  <a:gd name="T69" fmla="*/ 21 h 108"/>
                  <a:gd name="T70" fmla="*/ 154 w 226"/>
                  <a:gd name="T71" fmla="*/ 18 h 108"/>
                  <a:gd name="T72" fmla="*/ 117 w 226"/>
                  <a:gd name="T73" fmla="*/ 16 h 108"/>
                  <a:gd name="T74" fmla="*/ 98 w 226"/>
                  <a:gd name="T75" fmla="*/ 13 h 108"/>
                  <a:gd name="T76" fmla="*/ 81 w 226"/>
                  <a:gd name="T77" fmla="*/ 8 h 108"/>
                  <a:gd name="T78" fmla="*/ 64 w 226"/>
                  <a:gd name="T79" fmla="*/ 2 h 108"/>
                  <a:gd name="T80" fmla="*/ 45 w 226"/>
                  <a:gd name="T8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108">
                    <a:moveTo>
                      <a:pt x="45" y="0"/>
                    </a:moveTo>
                    <a:lnTo>
                      <a:pt x="39" y="0"/>
                    </a:lnTo>
                    <a:lnTo>
                      <a:pt x="34" y="2"/>
                    </a:lnTo>
                    <a:lnTo>
                      <a:pt x="29" y="3"/>
                    </a:lnTo>
                    <a:lnTo>
                      <a:pt x="25" y="5"/>
                    </a:lnTo>
                    <a:lnTo>
                      <a:pt x="21" y="8"/>
                    </a:lnTo>
                    <a:lnTo>
                      <a:pt x="17" y="11"/>
                    </a:lnTo>
                    <a:lnTo>
                      <a:pt x="14" y="15"/>
                    </a:lnTo>
                    <a:lnTo>
                      <a:pt x="11" y="19"/>
                    </a:lnTo>
                    <a:lnTo>
                      <a:pt x="9" y="24"/>
                    </a:lnTo>
                    <a:lnTo>
                      <a:pt x="6" y="28"/>
                    </a:lnTo>
                    <a:lnTo>
                      <a:pt x="4" y="33"/>
                    </a:lnTo>
                    <a:lnTo>
                      <a:pt x="3" y="39"/>
                    </a:lnTo>
                    <a:lnTo>
                      <a:pt x="2" y="44"/>
                    </a:lnTo>
                    <a:lnTo>
                      <a:pt x="1" y="47"/>
                    </a:lnTo>
                    <a:lnTo>
                      <a:pt x="1" y="49"/>
                    </a:lnTo>
                    <a:lnTo>
                      <a:pt x="0" y="55"/>
                    </a:lnTo>
                    <a:lnTo>
                      <a:pt x="0" y="60"/>
                    </a:lnTo>
                    <a:lnTo>
                      <a:pt x="1" y="67"/>
                    </a:lnTo>
                    <a:lnTo>
                      <a:pt x="2" y="72"/>
                    </a:lnTo>
                    <a:lnTo>
                      <a:pt x="5" y="77"/>
                    </a:lnTo>
                    <a:lnTo>
                      <a:pt x="8" y="82"/>
                    </a:lnTo>
                    <a:lnTo>
                      <a:pt x="12" y="85"/>
                    </a:lnTo>
                    <a:lnTo>
                      <a:pt x="17" y="89"/>
                    </a:lnTo>
                    <a:lnTo>
                      <a:pt x="23" y="91"/>
                    </a:lnTo>
                    <a:lnTo>
                      <a:pt x="29" y="94"/>
                    </a:lnTo>
                    <a:lnTo>
                      <a:pt x="35" y="95"/>
                    </a:lnTo>
                    <a:lnTo>
                      <a:pt x="43" y="97"/>
                    </a:lnTo>
                    <a:lnTo>
                      <a:pt x="57" y="99"/>
                    </a:lnTo>
                    <a:lnTo>
                      <a:pt x="71" y="100"/>
                    </a:lnTo>
                    <a:lnTo>
                      <a:pt x="85" y="100"/>
                    </a:lnTo>
                    <a:lnTo>
                      <a:pt x="90" y="100"/>
                    </a:lnTo>
                    <a:lnTo>
                      <a:pt x="94" y="99"/>
                    </a:lnTo>
                    <a:lnTo>
                      <a:pt x="101" y="96"/>
                    </a:lnTo>
                    <a:lnTo>
                      <a:pt x="108" y="93"/>
                    </a:lnTo>
                    <a:lnTo>
                      <a:pt x="113" y="92"/>
                    </a:lnTo>
                    <a:lnTo>
                      <a:pt x="117" y="92"/>
                    </a:lnTo>
                    <a:lnTo>
                      <a:pt x="126" y="93"/>
                    </a:lnTo>
                    <a:lnTo>
                      <a:pt x="133" y="95"/>
                    </a:lnTo>
                    <a:lnTo>
                      <a:pt x="140" y="97"/>
                    </a:lnTo>
                    <a:lnTo>
                      <a:pt x="147" y="100"/>
                    </a:lnTo>
                    <a:lnTo>
                      <a:pt x="155" y="103"/>
                    </a:lnTo>
                    <a:lnTo>
                      <a:pt x="162" y="106"/>
                    </a:lnTo>
                    <a:lnTo>
                      <a:pt x="170" y="107"/>
                    </a:lnTo>
                    <a:lnTo>
                      <a:pt x="178" y="108"/>
                    </a:lnTo>
                    <a:lnTo>
                      <a:pt x="187" y="107"/>
                    </a:lnTo>
                    <a:lnTo>
                      <a:pt x="196" y="105"/>
                    </a:lnTo>
                    <a:lnTo>
                      <a:pt x="200" y="104"/>
                    </a:lnTo>
                    <a:lnTo>
                      <a:pt x="204" y="102"/>
                    </a:lnTo>
                    <a:lnTo>
                      <a:pt x="208" y="100"/>
                    </a:lnTo>
                    <a:lnTo>
                      <a:pt x="211" y="97"/>
                    </a:lnTo>
                    <a:lnTo>
                      <a:pt x="217" y="91"/>
                    </a:lnTo>
                    <a:lnTo>
                      <a:pt x="220" y="88"/>
                    </a:lnTo>
                    <a:lnTo>
                      <a:pt x="222" y="85"/>
                    </a:lnTo>
                    <a:lnTo>
                      <a:pt x="224" y="81"/>
                    </a:lnTo>
                    <a:lnTo>
                      <a:pt x="225" y="77"/>
                    </a:lnTo>
                    <a:lnTo>
                      <a:pt x="226" y="73"/>
                    </a:lnTo>
                    <a:lnTo>
                      <a:pt x="226" y="68"/>
                    </a:lnTo>
                    <a:lnTo>
                      <a:pt x="226" y="64"/>
                    </a:lnTo>
                    <a:lnTo>
                      <a:pt x="225" y="60"/>
                    </a:lnTo>
                    <a:lnTo>
                      <a:pt x="223" y="53"/>
                    </a:lnTo>
                    <a:lnTo>
                      <a:pt x="220" y="46"/>
                    </a:lnTo>
                    <a:lnTo>
                      <a:pt x="218" y="43"/>
                    </a:lnTo>
                    <a:lnTo>
                      <a:pt x="216" y="41"/>
                    </a:lnTo>
                    <a:lnTo>
                      <a:pt x="210" y="36"/>
                    </a:lnTo>
                    <a:lnTo>
                      <a:pt x="204" y="32"/>
                    </a:lnTo>
                    <a:lnTo>
                      <a:pt x="197" y="28"/>
                    </a:lnTo>
                    <a:lnTo>
                      <a:pt x="189" y="25"/>
                    </a:lnTo>
                    <a:lnTo>
                      <a:pt x="181" y="23"/>
                    </a:lnTo>
                    <a:lnTo>
                      <a:pt x="173" y="21"/>
                    </a:lnTo>
                    <a:lnTo>
                      <a:pt x="164" y="19"/>
                    </a:lnTo>
                    <a:lnTo>
                      <a:pt x="154" y="18"/>
                    </a:lnTo>
                    <a:lnTo>
                      <a:pt x="135" y="17"/>
                    </a:lnTo>
                    <a:lnTo>
                      <a:pt x="117" y="16"/>
                    </a:lnTo>
                    <a:lnTo>
                      <a:pt x="107" y="15"/>
                    </a:lnTo>
                    <a:lnTo>
                      <a:pt x="98" y="13"/>
                    </a:lnTo>
                    <a:lnTo>
                      <a:pt x="89" y="11"/>
                    </a:lnTo>
                    <a:lnTo>
                      <a:pt x="81" y="8"/>
                    </a:lnTo>
                    <a:lnTo>
                      <a:pt x="73" y="5"/>
                    </a:lnTo>
                    <a:lnTo>
                      <a:pt x="64" y="2"/>
                    </a:lnTo>
                    <a:lnTo>
                      <a:pt x="55" y="1"/>
                    </a:lnTo>
                    <a:lnTo>
                      <a:pt x="45" y="0"/>
                    </a:lnTo>
                    <a:close/>
                  </a:path>
                </a:pathLst>
              </a:custGeom>
              <a:solidFill>
                <a:srgbClr val="D01B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42"/>
              <p:cNvSpPr>
                <a:spLocks/>
              </p:cNvSpPr>
              <p:nvPr/>
            </p:nvSpPr>
            <p:spPr bwMode="auto">
              <a:xfrm>
                <a:off x="4659" y="2407"/>
                <a:ext cx="54" cy="67"/>
              </a:xfrm>
              <a:custGeom>
                <a:avLst/>
                <a:gdLst>
                  <a:gd name="T0" fmla="*/ 54 w 54"/>
                  <a:gd name="T1" fmla="*/ 15 h 67"/>
                  <a:gd name="T2" fmla="*/ 44 w 54"/>
                  <a:gd name="T3" fmla="*/ 16 h 67"/>
                  <a:gd name="T4" fmla="*/ 37 w 54"/>
                  <a:gd name="T5" fmla="*/ 19 h 67"/>
                  <a:gd name="T6" fmla="*/ 31 w 54"/>
                  <a:gd name="T7" fmla="*/ 24 h 67"/>
                  <a:gd name="T8" fmla="*/ 25 w 54"/>
                  <a:gd name="T9" fmla="*/ 31 h 67"/>
                  <a:gd name="T10" fmla="*/ 21 w 54"/>
                  <a:gd name="T11" fmla="*/ 38 h 67"/>
                  <a:gd name="T12" fmla="*/ 18 w 54"/>
                  <a:gd name="T13" fmla="*/ 48 h 67"/>
                  <a:gd name="T14" fmla="*/ 17 w 54"/>
                  <a:gd name="T15" fmla="*/ 57 h 67"/>
                  <a:gd name="T16" fmla="*/ 16 w 54"/>
                  <a:gd name="T17" fmla="*/ 67 h 67"/>
                  <a:gd name="T18" fmla="*/ 0 w 54"/>
                  <a:gd name="T19" fmla="*/ 66 h 67"/>
                  <a:gd name="T20" fmla="*/ 1 w 54"/>
                  <a:gd name="T21" fmla="*/ 55 h 67"/>
                  <a:gd name="T22" fmla="*/ 3 w 54"/>
                  <a:gd name="T23" fmla="*/ 43 h 67"/>
                  <a:gd name="T24" fmla="*/ 6 w 54"/>
                  <a:gd name="T25" fmla="*/ 32 h 67"/>
                  <a:gd name="T26" fmla="*/ 12 w 54"/>
                  <a:gd name="T27" fmla="*/ 22 h 67"/>
                  <a:gd name="T28" fmla="*/ 19 w 54"/>
                  <a:gd name="T29" fmla="*/ 13 h 67"/>
                  <a:gd name="T30" fmla="*/ 28 w 54"/>
                  <a:gd name="T31" fmla="*/ 6 h 67"/>
                  <a:gd name="T32" fmla="*/ 39 w 54"/>
                  <a:gd name="T33" fmla="*/ 1 h 67"/>
                  <a:gd name="T34" fmla="*/ 51 w 54"/>
                  <a:gd name="T35" fmla="*/ 0 h 67"/>
                  <a:gd name="T36" fmla="*/ 54 w 54"/>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67">
                    <a:moveTo>
                      <a:pt x="54" y="15"/>
                    </a:moveTo>
                    <a:lnTo>
                      <a:pt x="44" y="16"/>
                    </a:lnTo>
                    <a:lnTo>
                      <a:pt x="37" y="19"/>
                    </a:lnTo>
                    <a:lnTo>
                      <a:pt x="31" y="24"/>
                    </a:lnTo>
                    <a:lnTo>
                      <a:pt x="25" y="31"/>
                    </a:lnTo>
                    <a:lnTo>
                      <a:pt x="21" y="38"/>
                    </a:lnTo>
                    <a:lnTo>
                      <a:pt x="18" y="48"/>
                    </a:lnTo>
                    <a:lnTo>
                      <a:pt x="17" y="57"/>
                    </a:lnTo>
                    <a:lnTo>
                      <a:pt x="16" y="67"/>
                    </a:lnTo>
                    <a:lnTo>
                      <a:pt x="0" y="66"/>
                    </a:lnTo>
                    <a:lnTo>
                      <a:pt x="1" y="55"/>
                    </a:lnTo>
                    <a:lnTo>
                      <a:pt x="3" y="43"/>
                    </a:lnTo>
                    <a:lnTo>
                      <a:pt x="6" y="32"/>
                    </a:lnTo>
                    <a:lnTo>
                      <a:pt x="12" y="22"/>
                    </a:lnTo>
                    <a:lnTo>
                      <a:pt x="19" y="13"/>
                    </a:lnTo>
                    <a:lnTo>
                      <a:pt x="28" y="6"/>
                    </a:lnTo>
                    <a:lnTo>
                      <a:pt x="39" y="1"/>
                    </a:lnTo>
                    <a:lnTo>
                      <a:pt x="51" y="0"/>
                    </a:lnTo>
                    <a:lnTo>
                      <a:pt x="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43"/>
              <p:cNvSpPr>
                <a:spLocks/>
              </p:cNvSpPr>
              <p:nvPr/>
            </p:nvSpPr>
            <p:spPr bwMode="auto">
              <a:xfrm>
                <a:off x="4659" y="2473"/>
                <a:ext cx="93" cy="49"/>
              </a:xfrm>
              <a:custGeom>
                <a:avLst/>
                <a:gdLst>
                  <a:gd name="T0" fmla="*/ 16 w 93"/>
                  <a:gd name="T1" fmla="*/ 0 h 49"/>
                  <a:gd name="T2" fmla="*/ 17 w 93"/>
                  <a:gd name="T3" fmla="*/ 11 h 49"/>
                  <a:gd name="T4" fmla="*/ 19 w 93"/>
                  <a:gd name="T5" fmla="*/ 14 h 49"/>
                  <a:gd name="T6" fmla="*/ 21 w 93"/>
                  <a:gd name="T7" fmla="*/ 16 h 49"/>
                  <a:gd name="T8" fmla="*/ 29 w 93"/>
                  <a:gd name="T9" fmla="*/ 22 h 49"/>
                  <a:gd name="T10" fmla="*/ 39 w 93"/>
                  <a:gd name="T11" fmla="*/ 28 h 49"/>
                  <a:gd name="T12" fmla="*/ 52 w 93"/>
                  <a:gd name="T13" fmla="*/ 30 h 49"/>
                  <a:gd name="T14" fmla="*/ 65 w 93"/>
                  <a:gd name="T15" fmla="*/ 32 h 49"/>
                  <a:gd name="T16" fmla="*/ 93 w 93"/>
                  <a:gd name="T17" fmla="*/ 33 h 49"/>
                  <a:gd name="T18" fmla="*/ 92 w 93"/>
                  <a:gd name="T19" fmla="*/ 49 h 49"/>
                  <a:gd name="T20" fmla="*/ 64 w 93"/>
                  <a:gd name="T21" fmla="*/ 48 h 49"/>
                  <a:gd name="T22" fmla="*/ 49 w 93"/>
                  <a:gd name="T23" fmla="*/ 46 h 49"/>
                  <a:gd name="T24" fmla="*/ 34 w 93"/>
                  <a:gd name="T25" fmla="*/ 43 h 49"/>
                  <a:gd name="T26" fmla="*/ 21 w 93"/>
                  <a:gd name="T27" fmla="*/ 36 h 49"/>
                  <a:gd name="T28" fmla="*/ 11 w 93"/>
                  <a:gd name="T29" fmla="*/ 28 h 49"/>
                  <a:gd name="T30" fmla="*/ 6 w 93"/>
                  <a:gd name="T31" fmla="*/ 23 h 49"/>
                  <a:gd name="T32" fmla="*/ 2 w 93"/>
                  <a:gd name="T33" fmla="*/ 16 h 49"/>
                  <a:gd name="T34" fmla="*/ 0 w 93"/>
                  <a:gd name="T35" fmla="*/ 2 h 49"/>
                  <a:gd name="T36" fmla="*/ 16 w 9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49">
                    <a:moveTo>
                      <a:pt x="16" y="0"/>
                    </a:moveTo>
                    <a:lnTo>
                      <a:pt x="17" y="11"/>
                    </a:lnTo>
                    <a:lnTo>
                      <a:pt x="19" y="14"/>
                    </a:lnTo>
                    <a:lnTo>
                      <a:pt x="21" y="16"/>
                    </a:lnTo>
                    <a:lnTo>
                      <a:pt x="29" y="22"/>
                    </a:lnTo>
                    <a:lnTo>
                      <a:pt x="39" y="28"/>
                    </a:lnTo>
                    <a:lnTo>
                      <a:pt x="52" y="30"/>
                    </a:lnTo>
                    <a:lnTo>
                      <a:pt x="65" y="32"/>
                    </a:lnTo>
                    <a:lnTo>
                      <a:pt x="93" y="33"/>
                    </a:lnTo>
                    <a:lnTo>
                      <a:pt x="92" y="49"/>
                    </a:lnTo>
                    <a:lnTo>
                      <a:pt x="64" y="48"/>
                    </a:lnTo>
                    <a:lnTo>
                      <a:pt x="49" y="46"/>
                    </a:lnTo>
                    <a:lnTo>
                      <a:pt x="34" y="43"/>
                    </a:lnTo>
                    <a:lnTo>
                      <a:pt x="21" y="36"/>
                    </a:lnTo>
                    <a:lnTo>
                      <a:pt x="11" y="28"/>
                    </a:lnTo>
                    <a:lnTo>
                      <a:pt x="6" y="23"/>
                    </a:lnTo>
                    <a:lnTo>
                      <a:pt x="2" y="16"/>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44"/>
              <p:cNvSpPr>
                <a:spLocks/>
              </p:cNvSpPr>
              <p:nvPr/>
            </p:nvSpPr>
            <p:spPr bwMode="auto">
              <a:xfrm>
                <a:off x="4659" y="2473"/>
                <a:ext cx="16" cy="2"/>
              </a:xfrm>
              <a:custGeom>
                <a:avLst/>
                <a:gdLst>
                  <a:gd name="T0" fmla="*/ 0 w 16"/>
                  <a:gd name="T1" fmla="*/ 0 h 2"/>
                  <a:gd name="T2" fmla="*/ 0 w 16"/>
                  <a:gd name="T3" fmla="*/ 1 h 2"/>
                  <a:gd name="T4" fmla="*/ 0 w 16"/>
                  <a:gd name="T5" fmla="*/ 2 h 2"/>
                  <a:gd name="T6" fmla="*/ 16 w 16"/>
                  <a:gd name="T7" fmla="*/ 0 h 2"/>
                  <a:gd name="T8" fmla="*/ 16 w 16"/>
                  <a:gd name="T9" fmla="*/ 1 h 2"/>
                  <a:gd name="T10" fmla="*/ 0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0" y="0"/>
                    </a:moveTo>
                    <a:lnTo>
                      <a:pt x="0" y="1"/>
                    </a:lnTo>
                    <a:lnTo>
                      <a:pt x="0" y="2"/>
                    </a:lnTo>
                    <a:lnTo>
                      <a:pt x="16" y="0"/>
                    </a:lnTo>
                    <a:lnTo>
                      <a:pt x="16"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45"/>
              <p:cNvSpPr>
                <a:spLocks/>
              </p:cNvSpPr>
              <p:nvPr/>
            </p:nvSpPr>
            <p:spPr bwMode="auto">
              <a:xfrm>
                <a:off x="4751" y="2498"/>
                <a:ext cx="34" cy="24"/>
              </a:xfrm>
              <a:custGeom>
                <a:avLst/>
                <a:gdLst>
                  <a:gd name="T0" fmla="*/ 0 w 34"/>
                  <a:gd name="T1" fmla="*/ 8 h 24"/>
                  <a:gd name="T2" fmla="*/ 9 w 34"/>
                  <a:gd name="T3" fmla="*/ 7 h 24"/>
                  <a:gd name="T4" fmla="*/ 14 w 34"/>
                  <a:gd name="T5" fmla="*/ 5 h 24"/>
                  <a:gd name="T6" fmla="*/ 23 w 34"/>
                  <a:gd name="T7" fmla="*/ 1 h 24"/>
                  <a:gd name="T8" fmla="*/ 32 w 34"/>
                  <a:gd name="T9" fmla="*/ 0 h 24"/>
                  <a:gd name="T10" fmla="*/ 34 w 34"/>
                  <a:gd name="T11" fmla="*/ 16 h 24"/>
                  <a:gd name="T12" fmla="*/ 25 w 34"/>
                  <a:gd name="T13" fmla="*/ 17 h 24"/>
                  <a:gd name="T14" fmla="*/ 19 w 34"/>
                  <a:gd name="T15" fmla="*/ 20 h 24"/>
                  <a:gd name="T16" fmla="*/ 11 w 34"/>
                  <a:gd name="T17" fmla="*/ 23 h 24"/>
                  <a:gd name="T18" fmla="*/ 2 w 34"/>
                  <a:gd name="T19" fmla="*/ 24 h 24"/>
                  <a:gd name="T20" fmla="*/ 0 w 34"/>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0" y="8"/>
                    </a:moveTo>
                    <a:lnTo>
                      <a:pt x="9" y="7"/>
                    </a:lnTo>
                    <a:lnTo>
                      <a:pt x="14" y="5"/>
                    </a:lnTo>
                    <a:lnTo>
                      <a:pt x="23" y="1"/>
                    </a:lnTo>
                    <a:lnTo>
                      <a:pt x="32" y="0"/>
                    </a:lnTo>
                    <a:lnTo>
                      <a:pt x="34" y="16"/>
                    </a:lnTo>
                    <a:lnTo>
                      <a:pt x="25" y="17"/>
                    </a:lnTo>
                    <a:lnTo>
                      <a:pt x="19" y="20"/>
                    </a:lnTo>
                    <a:lnTo>
                      <a:pt x="11" y="23"/>
                    </a:lnTo>
                    <a:lnTo>
                      <a:pt x="2" y="2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46"/>
              <p:cNvSpPr>
                <a:spLocks/>
              </p:cNvSpPr>
              <p:nvPr/>
            </p:nvSpPr>
            <p:spPr bwMode="auto">
              <a:xfrm>
                <a:off x="4751" y="2506"/>
                <a:ext cx="2" cy="16"/>
              </a:xfrm>
              <a:custGeom>
                <a:avLst/>
                <a:gdLst>
                  <a:gd name="T0" fmla="*/ 0 w 2"/>
                  <a:gd name="T1" fmla="*/ 16 h 16"/>
                  <a:gd name="T2" fmla="*/ 2 w 2"/>
                  <a:gd name="T3" fmla="*/ 16 h 16"/>
                  <a:gd name="T4" fmla="*/ 0 w 2"/>
                  <a:gd name="T5" fmla="*/ 0 h 16"/>
                  <a:gd name="T6" fmla="*/ 1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6"/>
                    </a:lnTo>
                    <a:lnTo>
                      <a:pt x="0" y="0"/>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47"/>
              <p:cNvSpPr>
                <a:spLocks/>
              </p:cNvSpPr>
              <p:nvPr/>
            </p:nvSpPr>
            <p:spPr bwMode="auto">
              <a:xfrm>
                <a:off x="4783" y="2498"/>
                <a:ext cx="63" cy="32"/>
              </a:xfrm>
              <a:custGeom>
                <a:avLst/>
                <a:gdLst>
                  <a:gd name="T0" fmla="*/ 2 w 63"/>
                  <a:gd name="T1" fmla="*/ 0 h 32"/>
                  <a:gd name="T2" fmla="*/ 19 w 63"/>
                  <a:gd name="T3" fmla="*/ 4 h 32"/>
                  <a:gd name="T4" fmla="*/ 34 w 63"/>
                  <a:gd name="T5" fmla="*/ 9 h 32"/>
                  <a:gd name="T6" fmla="*/ 48 w 63"/>
                  <a:gd name="T7" fmla="*/ 15 h 32"/>
                  <a:gd name="T8" fmla="*/ 63 w 63"/>
                  <a:gd name="T9" fmla="*/ 16 h 32"/>
                  <a:gd name="T10" fmla="*/ 61 w 63"/>
                  <a:gd name="T11" fmla="*/ 32 h 32"/>
                  <a:gd name="T12" fmla="*/ 43 w 63"/>
                  <a:gd name="T13" fmla="*/ 30 h 32"/>
                  <a:gd name="T14" fmla="*/ 28 w 63"/>
                  <a:gd name="T15" fmla="*/ 24 h 32"/>
                  <a:gd name="T16" fmla="*/ 14 w 63"/>
                  <a:gd name="T17" fmla="*/ 19 h 32"/>
                  <a:gd name="T18" fmla="*/ 0 w 63"/>
                  <a:gd name="T19" fmla="*/ 16 h 32"/>
                  <a:gd name="T20" fmla="*/ 2 w 6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32">
                    <a:moveTo>
                      <a:pt x="2" y="0"/>
                    </a:moveTo>
                    <a:lnTo>
                      <a:pt x="19" y="4"/>
                    </a:lnTo>
                    <a:lnTo>
                      <a:pt x="34" y="9"/>
                    </a:lnTo>
                    <a:lnTo>
                      <a:pt x="48" y="15"/>
                    </a:lnTo>
                    <a:lnTo>
                      <a:pt x="63" y="16"/>
                    </a:lnTo>
                    <a:lnTo>
                      <a:pt x="61" y="32"/>
                    </a:lnTo>
                    <a:lnTo>
                      <a:pt x="43" y="30"/>
                    </a:lnTo>
                    <a:lnTo>
                      <a:pt x="28" y="24"/>
                    </a:lnTo>
                    <a:lnTo>
                      <a:pt x="14" y="19"/>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48"/>
              <p:cNvSpPr>
                <a:spLocks/>
              </p:cNvSpPr>
              <p:nvPr/>
            </p:nvSpPr>
            <p:spPr bwMode="auto">
              <a:xfrm>
                <a:off x="4783" y="2498"/>
                <a:ext cx="2" cy="16"/>
              </a:xfrm>
              <a:custGeom>
                <a:avLst/>
                <a:gdLst>
                  <a:gd name="T0" fmla="*/ 0 w 2"/>
                  <a:gd name="T1" fmla="*/ 0 h 16"/>
                  <a:gd name="T2" fmla="*/ 1 w 2"/>
                  <a:gd name="T3" fmla="*/ 0 h 16"/>
                  <a:gd name="T4" fmla="*/ 2 w 2"/>
                  <a:gd name="T5" fmla="*/ 0 h 16"/>
                  <a:gd name="T6" fmla="*/ 0 w 2"/>
                  <a:gd name="T7" fmla="*/ 16 h 16"/>
                  <a:gd name="T8" fmla="*/ 2 w 2"/>
                  <a:gd name="T9" fmla="*/ 16 h 16"/>
                  <a:gd name="T10" fmla="*/ 0 w 2"/>
                  <a:gd name="T11" fmla="*/ 0 h 16"/>
                </a:gdLst>
                <a:ahLst/>
                <a:cxnLst>
                  <a:cxn ang="0">
                    <a:pos x="T0" y="T1"/>
                  </a:cxn>
                  <a:cxn ang="0">
                    <a:pos x="T2" y="T3"/>
                  </a:cxn>
                  <a:cxn ang="0">
                    <a:pos x="T4" y="T5"/>
                  </a:cxn>
                  <a:cxn ang="0">
                    <a:pos x="T6" y="T7"/>
                  </a:cxn>
                  <a:cxn ang="0">
                    <a:pos x="T8" y="T9"/>
                  </a:cxn>
                  <a:cxn ang="0">
                    <a:pos x="T10" y="T11"/>
                  </a:cxn>
                </a:cxnLst>
                <a:rect l="0" t="0" r="r" b="b"/>
                <a:pathLst>
                  <a:path w="2" h="16">
                    <a:moveTo>
                      <a:pt x="0" y="0"/>
                    </a:moveTo>
                    <a:lnTo>
                      <a:pt x="1" y="0"/>
                    </a:lnTo>
                    <a:lnTo>
                      <a:pt x="2" y="0"/>
                    </a:lnTo>
                    <a:lnTo>
                      <a:pt x="0" y="16"/>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49"/>
              <p:cNvSpPr>
                <a:spLocks/>
              </p:cNvSpPr>
              <p:nvPr/>
            </p:nvSpPr>
            <p:spPr bwMode="auto">
              <a:xfrm>
                <a:off x="4844" y="2481"/>
                <a:ext cx="56" cy="49"/>
              </a:xfrm>
              <a:custGeom>
                <a:avLst/>
                <a:gdLst>
                  <a:gd name="T0" fmla="*/ 0 w 56"/>
                  <a:gd name="T1" fmla="*/ 33 h 49"/>
                  <a:gd name="T2" fmla="*/ 16 w 56"/>
                  <a:gd name="T3" fmla="*/ 31 h 49"/>
                  <a:gd name="T4" fmla="*/ 28 w 56"/>
                  <a:gd name="T5" fmla="*/ 24 h 49"/>
                  <a:gd name="T6" fmla="*/ 38 w 56"/>
                  <a:gd name="T7" fmla="*/ 13 h 49"/>
                  <a:gd name="T8" fmla="*/ 40 w 56"/>
                  <a:gd name="T9" fmla="*/ 8 h 49"/>
                  <a:gd name="T10" fmla="*/ 41 w 56"/>
                  <a:gd name="T11" fmla="*/ 0 h 49"/>
                  <a:gd name="T12" fmla="*/ 56 w 56"/>
                  <a:gd name="T13" fmla="*/ 3 h 49"/>
                  <a:gd name="T14" fmla="*/ 55 w 56"/>
                  <a:gd name="T15" fmla="*/ 12 h 49"/>
                  <a:gd name="T16" fmla="*/ 51 w 56"/>
                  <a:gd name="T17" fmla="*/ 22 h 49"/>
                  <a:gd name="T18" fmla="*/ 39 w 56"/>
                  <a:gd name="T19" fmla="*/ 36 h 49"/>
                  <a:gd name="T20" fmla="*/ 21 w 56"/>
                  <a:gd name="T21" fmla="*/ 46 h 49"/>
                  <a:gd name="T22" fmla="*/ 2 w 56"/>
                  <a:gd name="T23" fmla="*/ 49 h 49"/>
                  <a:gd name="T24" fmla="*/ 0 w 56"/>
                  <a:gd name="T25"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9">
                    <a:moveTo>
                      <a:pt x="0" y="33"/>
                    </a:moveTo>
                    <a:lnTo>
                      <a:pt x="16" y="31"/>
                    </a:lnTo>
                    <a:lnTo>
                      <a:pt x="28" y="24"/>
                    </a:lnTo>
                    <a:lnTo>
                      <a:pt x="38" y="13"/>
                    </a:lnTo>
                    <a:lnTo>
                      <a:pt x="40" y="8"/>
                    </a:lnTo>
                    <a:lnTo>
                      <a:pt x="41" y="0"/>
                    </a:lnTo>
                    <a:lnTo>
                      <a:pt x="56" y="3"/>
                    </a:lnTo>
                    <a:lnTo>
                      <a:pt x="55" y="12"/>
                    </a:lnTo>
                    <a:lnTo>
                      <a:pt x="51" y="22"/>
                    </a:lnTo>
                    <a:lnTo>
                      <a:pt x="39" y="36"/>
                    </a:lnTo>
                    <a:lnTo>
                      <a:pt x="21" y="46"/>
                    </a:lnTo>
                    <a:lnTo>
                      <a:pt x="2" y="49"/>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50"/>
              <p:cNvSpPr>
                <a:spLocks/>
              </p:cNvSpPr>
              <p:nvPr/>
            </p:nvSpPr>
            <p:spPr bwMode="auto">
              <a:xfrm>
                <a:off x="4844" y="2514"/>
                <a:ext cx="2" cy="16"/>
              </a:xfrm>
              <a:custGeom>
                <a:avLst/>
                <a:gdLst>
                  <a:gd name="T0" fmla="*/ 0 w 2"/>
                  <a:gd name="T1" fmla="*/ 16 h 16"/>
                  <a:gd name="T2" fmla="*/ 1 w 2"/>
                  <a:gd name="T3" fmla="*/ 16 h 16"/>
                  <a:gd name="T4" fmla="*/ 2 w 2"/>
                  <a:gd name="T5" fmla="*/ 16 h 16"/>
                  <a:gd name="T6" fmla="*/ 0 w 2"/>
                  <a:gd name="T7" fmla="*/ 0 h 16"/>
                  <a:gd name="T8" fmla="*/ 2 w 2"/>
                  <a:gd name="T9" fmla="*/ 0 h 16"/>
                  <a:gd name="T10" fmla="*/ 0 w 2"/>
                  <a:gd name="T11" fmla="*/ 16 h 16"/>
                </a:gdLst>
                <a:ahLst/>
                <a:cxnLst>
                  <a:cxn ang="0">
                    <a:pos x="T0" y="T1"/>
                  </a:cxn>
                  <a:cxn ang="0">
                    <a:pos x="T2" y="T3"/>
                  </a:cxn>
                  <a:cxn ang="0">
                    <a:pos x="T4" y="T5"/>
                  </a:cxn>
                  <a:cxn ang="0">
                    <a:pos x="T6" y="T7"/>
                  </a:cxn>
                  <a:cxn ang="0">
                    <a:pos x="T8" y="T9"/>
                  </a:cxn>
                  <a:cxn ang="0">
                    <a:pos x="T10" y="T11"/>
                  </a:cxn>
                </a:cxnLst>
                <a:rect l="0" t="0" r="r" b="b"/>
                <a:pathLst>
                  <a:path w="2" h="16">
                    <a:moveTo>
                      <a:pt x="0" y="16"/>
                    </a:moveTo>
                    <a:lnTo>
                      <a:pt x="1" y="16"/>
                    </a:lnTo>
                    <a:lnTo>
                      <a:pt x="2" y="16"/>
                    </a:lnTo>
                    <a:lnTo>
                      <a:pt x="0"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51"/>
              <p:cNvSpPr>
                <a:spLocks/>
              </p:cNvSpPr>
              <p:nvPr/>
            </p:nvSpPr>
            <p:spPr bwMode="auto">
              <a:xfrm>
                <a:off x="4784" y="2423"/>
                <a:ext cx="116" cy="60"/>
              </a:xfrm>
              <a:custGeom>
                <a:avLst/>
                <a:gdLst>
                  <a:gd name="T0" fmla="*/ 101 w 116"/>
                  <a:gd name="T1" fmla="*/ 60 h 60"/>
                  <a:gd name="T2" fmla="*/ 100 w 116"/>
                  <a:gd name="T3" fmla="*/ 53 h 60"/>
                  <a:gd name="T4" fmla="*/ 99 w 116"/>
                  <a:gd name="T5" fmla="*/ 48 h 60"/>
                  <a:gd name="T6" fmla="*/ 96 w 116"/>
                  <a:gd name="T7" fmla="*/ 42 h 60"/>
                  <a:gd name="T8" fmla="*/ 93 w 116"/>
                  <a:gd name="T9" fmla="*/ 38 h 60"/>
                  <a:gd name="T10" fmla="*/ 82 w 116"/>
                  <a:gd name="T11" fmla="*/ 30 h 60"/>
                  <a:gd name="T12" fmla="*/ 76 w 116"/>
                  <a:gd name="T13" fmla="*/ 26 h 60"/>
                  <a:gd name="T14" fmla="*/ 69 w 116"/>
                  <a:gd name="T15" fmla="*/ 24 h 60"/>
                  <a:gd name="T16" fmla="*/ 53 w 116"/>
                  <a:gd name="T17" fmla="*/ 20 h 60"/>
                  <a:gd name="T18" fmla="*/ 36 w 116"/>
                  <a:gd name="T19" fmla="*/ 17 h 60"/>
                  <a:gd name="T20" fmla="*/ 0 w 116"/>
                  <a:gd name="T21" fmla="*/ 15 h 60"/>
                  <a:gd name="T22" fmla="*/ 0 w 116"/>
                  <a:gd name="T23" fmla="*/ 0 h 60"/>
                  <a:gd name="T24" fmla="*/ 38 w 116"/>
                  <a:gd name="T25" fmla="*/ 2 h 60"/>
                  <a:gd name="T26" fmla="*/ 57 w 116"/>
                  <a:gd name="T27" fmla="*/ 5 h 60"/>
                  <a:gd name="T28" fmla="*/ 74 w 116"/>
                  <a:gd name="T29" fmla="*/ 9 h 60"/>
                  <a:gd name="T30" fmla="*/ 83 w 116"/>
                  <a:gd name="T31" fmla="*/ 12 h 60"/>
                  <a:gd name="T32" fmla="*/ 91 w 116"/>
                  <a:gd name="T33" fmla="*/ 17 h 60"/>
                  <a:gd name="T34" fmla="*/ 104 w 116"/>
                  <a:gd name="T35" fmla="*/ 27 h 60"/>
                  <a:gd name="T36" fmla="*/ 109 w 116"/>
                  <a:gd name="T37" fmla="*/ 33 h 60"/>
                  <a:gd name="T38" fmla="*/ 113 w 116"/>
                  <a:gd name="T39" fmla="*/ 41 h 60"/>
                  <a:gd name="T40" fmla="*/ 115 w 116"/>
                  <a:gd name="T41" fmla="*/ 50 h 60"/>
                  <a:gd name="T42" fmla="*/ 116 w 116"/>
                  <a:gd name="T43" fmla="*/ 58 h 60"/>
                  <a:gd name="T44" fmla="*/ 101 w 116"/>
                  <a:gd name="T4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0">
                    <a:moveTo>
                      <a:pt x="101" y="60"/>
                    </a:moveTo>
                    <a:lnTo>
                      <a:pt x="100" y="53"/>
                    </a:lnTo>
                    <a:lnTo>
                      <a:pt x="99" y="48"/>
                    </a:lnTo>
                    <a:lnTo>
                      <a:pt x="96" y="42"/>
                    </a:lnTo>
                    <a:lnTo>
                      <a:pt x="93" y="38"/>
                    </a:lnTo>
                    <a:lnTo>
                      <a:pt x="82" y="30"/>
                    </a:lnTo>
                    <a:lnTo>
                      <a:pt x="76" y="26"/>
                    </a:lnTo>
                    <a:lnTo>
                      <a:pt x="69" y="24"/>
                    </a:lnTo>
                    <a:lnTo>
                      <a:pt x="53" y="20"/>
                    </a:lnTo>
                    <a:lnTo>
                      <a:pt x="36" y="17"/>
                    </a:lnTo>
                    <a:lnTo>
                      <a:pt x="0" y="15"/>
                    </a:lnTo>
                    <a:lnTo>
                      <a:pt x="0" y="0"/>
                    </a:lnTo>
                    <a:lnTo>
                      <a:pt x="38" y="2"/>
                    </a:lnTo>
                    <a:lnTo>
                      <a:pt x="57" y="5"/>
                    </a:lnTo>
                    <a:lnTo>
                      <a:pt x="74" y="9"/>
                    </a:lnTo>
                    <a:lnTo>
                      <a:pt x="83" y="12"/>
                    </a:lnTo>
                    <a:lnTo>
                      <a:pt x="91" y="17"/>
                    </a:lnTo>
                    <a:lnTo>
                      <a:pt x="104" y="27"/>
                    </a:lnTo>
                    <a:lnTo>
                      <a:pt x="109" y="33"/>
                    </a:lnTo>
                    <a:lnTo>
                      <a:pt x="113" y="41"/>
                    </a:lnTo>
                    <a:lnTo>
                      <a:pt x="115" y="50"/>
                    </a:lnTo>
                    <a:lnTo>
                      <a:pt x="116" y="58"/>
                    </a:lnTo>
                    <a:lnTo>
                      <a:pt x="10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52"/>
              <p:cNvSpPr>
                <a:spLocks/>
              </p:cNvSpPr>
              <p:nvPr/>
            </p:nvSpPr>
            <p:spPr bwMode="auto">
              <a:xfrm>
                <a:off x="4885" y="2481"/>
                <a:ext cx="15" cy="3"/>
              </a:xfrm>
              <a:custGeom>
                <a:avLst/>
                <a:gdLst>
                  <a:gd name="T0" fmla="*/ 15 w 15"/>
                  <a:gd name="T1" fmla="*/ 3 h 3"/>
                  <a:gd name="T2" fmla="*/ 15 w 15"/>
                  <a:gd name="T3" fmla="*/ 2 h 3"/>
                  <a:gd name="T4" fmla="*/ 15 w 15"/>
                  <a:gd name="T5" fmla="*/ 0 h 3"/>
                  <a:gd name="T6" fmla="*/ 0 w 15"/>
                  <a:gd name="T7" fmla="*/ 2 h 3"/>
                  <a:gd name="T8" fmla="*/ 0 w 15"/>
                  <a:gd name="T9" fmla="*/ 0 h 3"/>
                  <a:gd name="T10" fmla="*/ 15 w 15"/>
                  <a:gd name="T11" fmla="*/ 3 h 3"/>
                </a:gdLst>
                <a:ahLst/>
                <a:cxnLst>
                  <a:cxn ang="0">
                    <a:pos x="T0" y="T1"/>
                  </a:cxn>
                  <a:cxn ang="0">
                    <a:pos x="T2" y="T3"/>
                  </a:cxn>
                  <a:cxn ang="0">
                    <a:pos x="T4" y="T5"/>
                  </a:cxn>
                  <a:cxn ang="0">
                    <a:pos x="T6" y="T7"/>
                  </a:cxn>
                  <a:cxn ang="0">
                    <a:pos x="T8" y="T9"/>
                  </a:cxn>
                  <a:cxn ang="0">
                    <a:pos x="T10" y="T11"/>
                  </a:cxn>
                </a:cxnLst>
                <a:rect l="0" t="0" r="r" b="b"/>
                <a:pathLst>
                  <a:path w="15" h="3">
                    <a:moveTo>
                      <a:pt x="15" y="3"/>
                    </a:moveTo>
                    <a:lnTo>
                      <a:pt x="15" y="2"/>
                    </a:lnTo>
                    <a:lnTo>
                      <a:pt x="15" y="0"/>
                    </a:lnTo>
                    <a:lnTo>
                      <a:pt x="0" y="2"/>
                    </a:lnTo>
                    <a:lnTo>
                      <a:pt x="0" y="0"/>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53"/>
              <p:cNvSpPr>
                <a:spLocks/>
              </p:cNvSpPr>
              <p:nvPr/>
            </p:nvSpPr>
            <p:spPr bwMode="auto">
              <a:xfrm>
                <a:off x="4711" y="2407"/>
                <a:ext cx="74" cy="31"/>
              </a:xfrm>
              <a:custGeom>
                <a:avLst/>
                <a:gdLst>
                  <a:gd name="T0" fmla="*/ 71 w 74"/>
                  <a:gd name="T1" fmla="*/ 31 h 31"/>
                  <a:gd name="T2" fmla="*/ 52 w 74"/>
                  <a:gd name="T3" fmla="*/ 28 h 31"/>
                  <a:gd name="T4" fmla="*/ 34 w 74"/>
                  <a:gd name="T5" fmla="*/ 23 h 31"/>
                  <a:gd name="T6" fmla="*/ 18 w 74"/>
                  <a:gd name="T7" fmla="*/ 17 h 31"/>
                  <a:gd name="T8" fmla="*/ 0 w 74"/>
                  <a:gd name="T9" fmla="*/ 15 h 31"/>
                  <a:gd name="T10" fmla="*/ 2 w 74"/>
                  <a:gd name="T11" fmla="*/ 0 h 31"/>
                  <a:gd name="T12" fmla="*/ 22 w 74"/>
                  <a:gd name="T13" fmla="*/ 2 h 31"/>
                  <a:gd name="T14" fmla="*/ 39 w 74"/>
                  <a:gd name="T15" fmla="*/ 8 h 31"/>
                  <a:gd name="T16" fmla="*/ 56 w 74"/>
                  <a:gd name="T17" fmla="*/ 13 h 31"/>
                  <a:gd name="T18" fmla="*/ 74 w 74"/>
                  <a:gd name="T19" fmla="*/ 16 h 31"/>
                  <a:gd name="T20" fmla="*/ 71 w 7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31">
                    <a:moveTo>
                      <a:pt x="71" y="31"/>
                    </a:moveTo>
                    <a:lnTo>
                      <a:pt x="52" y="28"/>
                    </a:lnTo>
                    <a:lnTo>
                      <a:pt x="34" y="23"/>
                    </a:lnTo>
                    <a:lnTo>
                      <a:pt x="18" y="17"/>
                    </a:lnTo>
                    <a:lnTo>
                      <a:pt x="0" y="15"/>
                    </a:lnTo>
                    <a:lnTo>
                      <a:pt x="2" y="0"/>
                    </a:lnTo>
                    <a:lnTo>
                      <a:pt x="22" y="2"/>
                    </a:lnTo>
                    <a:lnTo>
                      <a:pt x="39" y="8"/>
                    </a:lnTo>
                    <a:lnTo>
                      <a:pt x="56" y="13"/>
                    </a:lnTo>
                    <a:lnTo>
                      <a:pt x="74" y="16"/>
                    </a:lnTo>
                    <a:lnTo>
                      <a:pt x="7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54"/>
              <p:cNvSpPr>
                <a:spLocks/>
              </p:cNvSpPr>
              <p:nvPr/>
            </p:nvSpPr>
            <p:spPr bwMode="auto">
              <a:xfrm>
                <a:off x="4781" y="2423"/>
                <a:ext cx="4" cy="15"/>
              </a:xfrm>
              <a:custGeom>
                <a:avLst/>
                <a:gdLst>
                  <a:gd name="T0" fmla="*/ 3 w 4"/>
                  <a:gd name="T1" fmla="*/ 15 h 15"/>
                  <a:gd name="T2" fmla="*/ 0 w 4"/>
                  <a:gd name="T3" fmla="*/ 15 h 15"/>
                  <a:gd name="T4" fmla="*/ 1 w 4"/>
                  <a:gd name="T5" fmla="*/ 15 h 15"/>
                  <a:gd name="T6" fmla="*/ 4 w 4"/>
                  <a:gd name="T7" fmla="*/ 0 h 15"/>
                  <a:gd name="T8" fmla="*/ 3 w 4"/>
                  <a:gd name="T9" fmla="*/ 0 h 15"/>
                  <a:gd name="T10" fmla="*/ 3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3" y="15"/>
                    </a:moveTo>
                    <a:lnTo>
                      <a:pt x="0" y="15"/>
                    </a:lnTo>
                    <a:lnTo>
                      <a:pt x="1" y="15"/>
                    </a:lnTo>
                    <a:lnTo>
                      <a:pt x="4" y="0"/>
                    </a:lnTo>
                    <a:lnTo>
                      <a:pt x="3" y="0"/>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55"/>
              <p:cNvSpPr>
                <a:spLocks/>
              </p:cNvSpPr>
              <p:nvPr/>
            </p:nvSpPr>
            <p:spPr bwMode="auto">
              <a:xfrm>
                <a:off x="4710" y="2407"/>
                <a:ext cx="3" cy="15"/>
              </a:xfrm>
              <a:custGeom>
                <a:avLst/>
                <a:gdLst>
                  <a:gd name="T0" fmla="*/ 3 w 3"/>
                  <a:gd name="T1" fmla="*/ 0 h 15"/>
                  <a:gd name="T2" fmla="*/ 1 w 3"/>
                  <a:gd name="T3" fmla="*/ 0 h 15"/>
                  <a:gd name="T4" fmla="*/ 0 w 3"/>
                  <a:gd name="T5" fmla="*/ 0 h 15"/>
                  <a:gd name="T6" fmla="*/ 3 w 3"/>
                  <a:gd name="T7" fmla="*/ 15 h 15"/>
                  <a:gd name="T8" fmla="*/ 1 w 3"/>
                  <a:gd name="T9" fmla="*/ 15 h 15"/>
                  <a:gd name="T10" fmla="*/ 3 w 3"/>
                  <a:gd name="T11" fmla="*/ 0 h 15"/>
                </a:gdLst>
                <a:ahLst/>
                <a:cxnLst>
                  <a:cxn ang="0">
                    <a:pos x="T0" y="T1"/>
                  </a:cxn>
                  <a:cxn ang="0">
                    <a:pos x="T2" y="T3"/>
                  </a:cxn>
                  <a:cxn ang="0">
                    <a:pos x="T4" y="T5"/>
                  </a:cxn>
                  <a:cxn ang="0">
                    <a:pos x="T6" y="T7"/>
                  </a:cxn>
                  <a:cxn ang="0">
                    <a:pos x="T8" y="T9"/>
                  </a:cxn>
                  <a:cxn ang="0">
                    <a:pos x="T10" y="T11"/>
                  </a:cxn>
                </a:cxnLst>
                <a:rect l="0" t="0" r="r" b="b"/>
                <a:pathLst>
                  <a:path w="3" h="15">
                    <a:moveTo>
                      <a:pt x="3" y="0"/>
                    </a:moveTo>
                    <a:lnTo>
                      <a:pt x="1" y="0"/>
                    </a:lnTo>
                    <a:lnTo>
                      <a:pt x="0" y="0"/>
                    </a:lnTo>
                    <a:lnTo>
                      <a:pt x="3" y="15"/>
                    </a:lnTo>
                    <a:lnTo>
                      <a:pt x="1"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56"/>
              <p:cNvSpPr>
                <a:spLocks/>
              </p:cNvSpPr>
              <p:nvPr/>
            </p:nvSpPr>
            <p:spPr bwMode="auto">
              <a:xfrm>
                <a:off x="4647" y="2490"/>
                <a:ext cx="141" cy="338"/>
              </a:xfrm>
              <a:custGeom>
                <a:avLst/>
                <a:gdLst>
                  <a:gd name="T0" fmla="*/ 60 w 141"/>
                  <a:gd name="T1" fmla="*/ 16 h 338"/>
                  <a:gd name="T2" fmla="*/ 50 w 141"/>
                  <a:gd name="T3" fmla="*/ 25 h 338"/>
                  <a:gd name="T4" fmla="*/ 46 w 141"/>
                  <a:gd name="T5" fmla="*/ 29 h 338"/>
                  <a:gd name="T6" fmla="*/ 41 w 141"/>
                  <a:gd name="T7" fmla="*/ 33 h 338"/>
                  <a:gd name="T8" fmla="*/ 33 w 141"/>
                  <a:gd name="T9" fmla="*/ 42 h 338"/>
                  <a:gd name="T10" fmla="*/ 26 w 141"/>
                  <a:gd name="T11" fmla="*/ 50 h 338"/>
                  <a:gd name="T12" fmla="*/ 22 w 141"/>
                  <a:gd name="T13" fmla="*/ 55 h 338"/>
                  <a:gd name="T14" fmla="*/ 19 w 141"/>
                  <a:gd name="T15" fmla="*/ 60 h 338"/>
                  <a:gd name="T16" fmla="*/ 12 w 141"/>
                  <a:gd name="T17" fmla="*/ 71 h 338"/>
                  <a:gd name="T18" fmla="*/ 6 w 141"/>
                  <a:gd name="T19" fmla="*/ 81 h 338"/>
                  <a:gd name="T20" fmla="*/ 0 w 141"/>
                  <a:gd name="T21" fmla="*/ 93 h 338"/>
                  <a:gd name="T22" fmla="*/ 0 w 141"/>
                  <a:gd name="T23" fmla="*/ 189 h 338"/>
                  <a:gd name="T24" fmla="*/ 6 w 141"/>
                  <a:gd name="T25" fmla="*/ 209 h 338"/>
                  <a:gd name="T26" fmla="*/ 9 w 141"/>
                  <a:gd name="T27" fmla="*/ 218 h 338"/>
                  <a:gd name="T28" fmla="*/ 11 w 141"/>
                  <a:gd name="T29" fmla="*/ 227 h 338"/>
                  <a:gd name="T30" fmla="*/ 14 w 141"/>
                  <a:gd name="T31" fmla="*/ 246 h 338"/>
                  <a:gd name="T32" fmla="*/ 15 w 141"/>
                  <a:gd name="T33" fmla="*/ 263 h 338"/>
                  <a:gd name="T34" fmla="*/ 16 w 141"/>
                  <a:gd name="T35" fmla="*/ 280 h 338"/>
                  <a:gd name="T36" fmla="*/ 16 w 141"/>
                  <a:gd name="T37" fmla="*/ 298 h 338"/>
                  <a:gd name="T38" fmla="*/ 16 w 141"/>
                  <a:gd name="T39" fmla="*/ 338 h 338"/>
                  <a:gd name="T40" fmla="*/ 37 w 141"/>
                  <a:gd name="T41" fmla="*/ 319 h 338"/>
                  <a:gd name="T42" fmla="*/ 46 w 141"/>
                  <a:gd name="T43" fmla="*/ 309 h 338"/>
                  <a:gd name="T44" fmla="*/ 55 w 141"/>
                  <a:gd name="T45" fmla="*/ 299 h 338"/>
                  <a:gd name="T46" fmla="*/ 64 w 141"/>
                  <a:gd name="T47" fmla="*/ 289 h 338"/>
                  <a:gd name="T48" fmla="*/ 71 w 141"/>
                  <a:gd name="T49" fmla="*/ 279 h 338"/>
                  <a:gd name="T50" fmla="*/ 85 w 141"/>
                  <a:gd name="T51" fmla="*/ 259 h 338"/>
                  <a:gd name="T52" fmla="*/ 91 w 141"/>
                  <a:gd name="T53" fmla="*/ 249 h 338"/>
                  <a:gd name="T54" fmla="*/ 96 w 141"/>
                  <a:gd name="T55" fmla="*/ 238 h 338"/>
                  <a:gd name="T56" fmla="*/ 102 w 141"/>
                  <a:gd name="T57" fmla="*/ 225 h 338"/>
                  <a:gd name="T58" fmla="*/ 107 w 141"/>
                  <a:gd name="T59" fmla="*/ 214 h 338"/>
                  <a:gd name="T60" fmla="*/ 112 w 141"/>
                  <a:gd name="T61" fmla="*/ 201 h 338"/>
                  <a:gd name="T62" fmla="*/ 116 w 141"/>
                  <a:gd name="T63" fmla="*/ 189 h 338"/>
                  <a:gd name="T64" fmla="*/ 121 w 141"/>
                  <a:gd name="T65" fmla="*/ 175 h 338"/>
                  <a:gd name="T66" fmla="*/ 125 w 141"/>
                  <a:gd name="T67" fmla="*/ 161 h 338"/>
                  <a:gd name="T68" fmla="*/ 125 w 141"/>
                  <a:gd name="T69" fmla="*/ 69 h 338"/>
                  <a:gd name="T70" fmla="*/ 141 w 141"/>
                  <a:gd name="T71" fmla="*/ 36 h 338"/>
                  <a:gd name="T72" fmla="*/ 141 w 141"/>
                  <a:gd name="T73" fmla="*/ 4 h 338"/>
                  <a:gd name="T74" fmla="*/ 135 w 141"/>
                  <a:gd name="T75" fmla="*/ 4 h 338"/>
                  <a:gd name="T76" fmla="*/ 130 w 141"/>
                  <a:gd name="T77" fmla="*/ 4 h 338"/>
                  <a:gd name="T78" fmla="*/ 121 w 141"/>
                  <a:gd name="T79" fmla="*/ 2 h 338"/>
                  <a:gd name="T80" fmla="*/ 112 w 141"/>
                  <a:gd name="T81" fmla="*/ 1 h 338"/>
                  <a:gd name="T82" fmla="*/ 107 w 141"/>
                  <a:gd name="T83" fmla="*/ 0 h 338"/>
                  <a:gd name="T84" fmla="*/ 101 w 141"/>
                  <a:gd name="T85" fmla="*/ 0 h 338"/>
                  <a:gd name="T86" fmla="*/ 94 w 141"/>
                  <a:gd name="T87" fmla="*/ 0 h 338"/>
                  <a:gd name="T88" fmla="*/ 88 w 141"/>
                  <a:gd name="T89" fmla="*/ 1 h 338"/>
                  <a:gd name="T90" fmla="*/ 84 w 141"/>
                  <a:gd name="T91" fmla="*/ 2 h 338"/>
                  <a:gd name="T92" fmla="*/ 80 w 141"/>
                  <a:gd name="T93" fmla="*/ 4 h 338"/>
                  <a:gd name="T94" fmla="*/ 76 w 141"/>
                  <a:gd name="T95" fmla="*/ 6 h 338"/>
                  <a:gd name="T96" fmla="*/ 72 w 141"/>
                  <a:gd name="T97" fmla="*/ 9 h 338"/>
                  <a:gd name="T98" fmla="*/ 60 w 141"/>
                  <a:gd name="T99" fmla="*/ 1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338">
                    <a:moveTo>
                      <a:pt x="60" y="16"/>
                    </a:moveTo>
                    <a:lnTo>
                      <a:pt x="50" y="25"/>
                    </a:lnTo>
                    <a:lnTo>
                      <a:pt x="46" y="29"/>
                    </a:lnTo>
                    <a:lnTo>
                      <a:pt x="41" y="33"/>
                    </a:lnTo>
                    <a:lnTo>
                      <a:pt x="33" y="42"/>
                    </a:lnTo>
                    <a:lnTo>
                      <a:pt x="26" y="50"/>
                    </a:lnTo>
                    <a:lnTo>
                      <a:pt x="22" y="55"/>
                    </a:lnTo>
                    <a:lnTo>
                      <a:pt x="19" y="60"/>
                    </a:lnTo>
                    <a:lnTo>
                      <a:pt x="12" y="71"/>
                    </a:lnTo>
                    <a:lnTo>
                      <a:pt x="6" y="81"/>
                    </a:lnTo>
                    <a:lnTo>
                      <a:pt x="0" y="93"/>
                    </a:lnTo>
                    <a:lnTo>
                      <a:pt x="0" y="189"/>
                    </a:lnTo>
                    <a:lnTo>
                      <a:pt x="6" y="209"/>
                    </a:lnTo>
                    <a:lnTo>
                      <a:pt x="9" y="218"/>
                    </a:lnTo>
                    <a:lnTo>
                      <a:pt x="11" y="227"/>
                    </a:lnTo>
                    <a:lnTo>
                      <a:pt x="14" y="246"/>
                    </a:lnTo>
                    <a:lnTo>
                      <a:pt x="15" y="263"/>
                    </a:lnTo>
                    <a:lnTo>
                      <a:pt x="16" y="280"/>
                    </a:lnTo>
                    <a:lnTo>
                      <a:pt x="16" y="298"/>
                    </a:lnTo>
                    <a:lnTo>
                      <a:pt x="16" y="338"/>
                    </a:lnTo>
                    <a:lnTo>
                      <a:pt x="37" y="319"/>
                    </a:lnTo>
                    <a:lnTo>
                      <a:pt x="46" y="309"/>
                    </a:lnTo>
                    <a:lnTo>
                      <a:pt x="55" y="299"/>
                    </a:lnTo>
                    <a:lnTo>
                      <a:pt x="64" y="289"/>
                    </a:lnTo>
                    <a:lnTo>
                      <a:pt x="71" y="279"/>
                    </a:lnTo>
                    <a:lnTo>
                      <a:pt x="85" y="259"/>
                    </a:lnTo>
                    <a:lnTo>
                      <a:pt x="91" y="249"/>
                    </a:lnTo>
                    <a:lnTo>
                      <a:pt x="96" y="238"/>
                    </a:lnTo>
                    <a:lnTo>
                      <a:pt x="102" y="225"/>
                    </a:lnTo>
                    <a:lnTo>
                      <a:pt x="107" y="214"/>
                    </a:lnTo>
                    <a:lnTo>
                      <a:pt x="112" y="201"/>
                    </a:lnTo>
                    <a:lnTo>
                      <a:pt x="116" y="189"/>
                    </a:lnTo>
                    <a:lnTo>
                      <a:pt x="121" y="175"/>
                    </a:lnTo>
                    <a:lnTo>
                      <a:pt x="125" y="161"/>
                    </a:lnTo>
                    <a:lnTo>
                      <a:pt x="125" y="69"/>
                    </a:lnTo>
                    <a:lnTo>
                      <a:pt x="141" y="36"/>
                    </a:lnTo>
                    <a:lnTo>
                      <a:pt x="141" y="4"/>
                    </a:lnTo>
                    <a:lnTo>
                      <a:pt x="135" y="4"/>
                    </a:lnTo>
                    <a:lnTo>
                      <a:pt x="130" y="4"/>
                    </a:lnTo>
                    <a:lnTo>
                      <a:pt x="121" y="2"/>
                    </a:lnTo>
                    <a:lnTo>
                      <a:pt x="112" y="1"/>
                    </a:lnTo>
                    <a:lnTo>
                      <a:pt x="107" y="0"/>
                    </a:lnTo>
                    <a:lnTo>
                      <a:pt x="101" y="0"/>
                    </a:lnTo>
                    <a:lnTo>
                      <a:pt x="94" y="0"/>
                    </a:lnTo>
                    <a:lnTo>
                      <a:pt x="88" y="1"/>
                    </a:lnTo>
                    <a:lnTo>
                      <a:pt x="84" y="2"/>
                    </a:lnTo>
                    <a:lnTo>
                      <a:pt x="80" y="4"/>
                    </a:lnTo>
                    <a:lnTo>
                      <a:pt x="76" y="6"/>
                    </a:lnTo>
                    <a:lnTo>
                      <a:pt x="72" y="9"/>
                    </a:lnTo>
                    <a:lnTo>
                      <a:pt x="60" y="16"/>
                    </a:lnTo>
                    <a:close/>
                  </a:path>
                </a:pathLst>
              </a:custGeom>
              <a:solidFill>
                <a:srgbClr val="D01B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57"/>
              <p:cNvSpPr>
                <a:spLocks/>
              </p:cNvSpPr>
              <p:nvPr/>
            </p:nvSpPr>
            <p:spPr bwMode="auto">
              <a:xfrm>
                <a:off x="4640" y="2500"/>
                <a:ext cx="73" cy="87"/>
              </a:xfrm>
              <a:custGeom>
                <a:avLst/>
                <a:gdLst>
                  <a:gd name="T0" fmla="*/ 73 w 73"/>
                  <a:gd name="T1" fmla="*/ 12 h 87"/>
                  <a:gd name="T2" fmla="*/ 53 w 73"/>
                  <a:gd name="T3" fmla="*/ 29 h 87"/>
                  <a:gd name="T4" fmla="*/ 39 w 73"/>
                  <a:gd name="T5" fmla="*/ 45 h 87"/>
                  <a:gd name="T6" fmla="*/ 26 w 73"/>
                  <a:gd name="T7" fmla="*/ 64 h 87"/>
                  <a:gd name="T8" fmla="*/ 14 w 73"/>
                  <a:gd name="T9" fmla="*/ 87 h 87"/>
                  <a:gd name="T10" fmla="*/ 0 w 73"/>
                  <a:gd name="T11" fmla="*/ 79 h 87"/>
                  <a:gd name="T12" fmla="*/ 12 w 73"/>
                  <a:gd name="T13" fmla="*/ 55 h 87"/>
                  <a:gd name="T14" fmla="*/ 26 w 73"/>
                  <a:gd name="T15" fmla="*/ 36 h 87"/>
                  <a:gd name="T16" fmla="*/ 42 w 73"/>
                  <a:gd name="T17" fmla="*/ 17 h 87"/>
                  <a:gd name="T18" fmla="*/ 61 w 73"/>
                  <a:gd name="T19" fmla="*/ 0 h 87"/>
                  <a:gd name="T20" fmla="*/ 73 w 73"/>
                  <a:gd name="T21"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7">
                    <a:moveTo>
                      <a:pt x="73" y="12"/>
                    </a:moveTo>
                    <a:lnTo>
                      <a:pt x="53" y="29"/>
                    </a:lnTo>
                    <a:lnTo>
                      <a:pt x="39" y="45"/>
                    </a:lnTo>
                    <a:lnTo>
                      <a:pt x="26" y="64"/>
                    </a:lnTo>
                    <a:lnTo>
                      <a:pt x="14" y="87"/>
                    </a:lnTo>
                    <a:lnTo>
                      <a:pt x="0" y="79"/>
                    </a:lnTo>
                    <a:lnTo>
                      <a:pt x="12" y="55"/>
                    </a:lnTo>
                    <a:lnTo>
                      <a:pt x="26" y="36"/>
                    </a:lnTo>
                    <a:lnTo>
                      <a:pt x="42" y="17"/>
                    </a:lnTo>
                    <a:lnTo>
                      <a:pt x="61" y="0"/>
                    </a:lnTo>
                    <a:lnTo>
                      <a:pt x="7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Rectangle 158"/>
              <p:cNvSpPr>
                <a:spLocks noChangeArrowheads="1"/>
              </p:cNvSpPr>
              <p:nvPr/>
            </p:nvSpPr>
            <p:spPr bwMode="auto">
              <a:xfrm>
                <a:off x="4639" y="2583"/>
                <a:ext cx="16"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1" name="Freeform 159"/>
              <p:cNvSpPr>
                <a:spLocks/>
              </p:cNvSpPr>
              <p:nvPr/>
            </p:nvSpPr>
            <p:spPr bwMode="auto">
              <a:xfrm>
                <a:off x="4639" y="2579"/>
                <a:ext cx="16" cy="8"/>
              </a:xfrm>
              <a:custGeom>
                <a:avLst/>
                <a:gdLst>
                  <a:gd name="T0" fmla="*/ 1 w 16"/>
                  <a:gd name="T1" fmla="*/ 0 h 8"/>
                  <a:gd name="T2" fmla="*/ 0 w 16"/>
                  <a:gd name="T3" fmla="*/ 2 h 8"/>
                  <a:gd name="T4" fmla="*/ 0 w 16"/>
                  <a:gd name="T5" fmla="*/ 4 h 8"/>
                  <a:gd name="T6" fmla="*/ 16 w 16"/>
                  <a:gd name="T7" fmla="*/ 4 h 8"/>
                  <a:gd name="T8" fmla="*/ 15 w 16"/>
                  <a:gd name="T9" fmla="*/ 8 h 8"/>
                  <a:gd name="T10" fmla="*/ 1 w 16"/>
                  <a:gd name="T11" fmla="*/ 0 h 8"/>
                </a:gdLst>
                <a:ahLst/>
                <a:cxnLst>
                  <a:cxn ang="0">
                    <a:pos x="T0" y="T1"/>
                  </a:cxn>
                  <a:cxn ang="0">
                    <a:pos x="T2" y="T3"/>
                  </a:cxn>
                  <a:cxn ang="0">
                    <a:pos x="T4" y="T5"/>
                  </a:cxn>
                  <a:cxn ang="0">
                    <a:pos x="T6" y="T7"/>
                  </a:cxn>
                  <a:cxn ang="0">
                    <a:pos x="T8" y="T9"/>
                  </a:cxn>
                  <a:cxn ang="0">
                    <a:pos x="T10" y="T11"/>
                  </a:cxn>
                </a:cxnLst>
                <a:rect l="0" t="0" r="r" b="b"/>
                <a:pathLst>
                  <a:path w="16" h="8">
                    <a:moveTo>
                      <a:pt x="1" y="0"/>
                    </a:moveTo>
                    <a:lnTo>
                      <a:pt x="0" y="2"/>
                    </a:lnTo>
                    <a:lnTo>
                      <a:pt x="0" y="4"/>
                    </a:lnTo>
                    <a:lnTo>
                      <a:pt x="16" y="4"/>
                    </a:lnTo>
                    <a:lnTo>
                      <a:pt x="15" y="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60"/>
              <p:cNvSpPr>
                <a:spLocks/>
              </p:cNvSpPr>
              <p:nvPr/>
            </p:nvSpPr>
            <p:spPr bwMode="auto">
              <a:xfrm>
                <a:off x="4639" y="2677"/>
                <a:ext cx="32" cy="151"/>
              </a:xfrm>
              <a:custGeom>
                <a:avLst/>
                <a:gdLst>
                  <a:gd name="T0" fmla="*/ 15 w 32"/>
                  <a:gd name="T1" fmla="*/ 0 h 151"/>
                  <a:gd name="T2" fmla="*/ 27 w 32"/>
                  <a:gd name="T3" fmla="*/ 39 h 151"/>
                  <a:gd name="T4" fmla="*/ 31 w 32"/>
                  <a:gd name="T5" fmla="*/ 76 h 151"/>
                  <a:gd name="T6" fmla="*/ 32 w 32"/>
                  <a:gd name="T7" fmla="*/ 111 h 151"/>
                  <a:gd name="T8" fmla="*/ 32 w 32"/>
                  <a:gd name="T9" fmla="*/ 151 h 151"/>
                  <a:gd name="T10" fmla="*/ 16 w 32"/>
                  <a:gd name="T11" fmla="*/ 151 h 151"/>
                  <a:gd name="T12" fmla="*/ 16 w 32"/>
                  <a:gd name="T13" fmla="*/ 111 h 151"/>
                  <a:gd name="T14" fmla="*/ 15 w 32"/>
                  <a:gd name="T15" fmla="*/ 77 h 151"/>
                  <a:gd name="T16" fmla="*/ 11 w 32"/>
                  <a:gd name="T17" fmla="*/ 41 h 151"/>
                  <a:gd name="T18" fmla="*/ 0 w 32"/>
                  <a:gd name="T19" fmla="*/ 5 h 151"/>
                  <a:gd name="T20" fmla="*/ 15 w 32"/>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51">
                    <a:moveTo>
                      <a:pt x="15" y="0"/>
                    </a:moveTo>
                    <a:lnTo>
                      <a:pt x="27" y="39"/>
                    </a:lnTo>
                    <a:lnTo>
                      <a:pt x="31" y="76"/>
                    </a:lnTo>
                    <a:lnTo>
                      <a:pt x="32" y="111"/>
                    </a:lnTo>
                    <a:lnTo>
                      <a:pt x="32" y="151"/>
                    </a:lnTo>
                    <a:lnTo>
                      <a:pt x="16" y="151"/>
                    </a:lnTo>
                    <a:lnTo>
                      <a:pt x="16" y="111"/>
                    </a:lnTo>
                    <a:lnTo>
                      <a:pt x="15" y="77"/>
                    </a:lnTo>
                    <a:lnTo>
                      <a:pt x="11" y="41"/>
                    </a:lnTo>
                    <a:lnTo>
                      <a:pt x="0"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61"/>
              <p:cNvSpPr>
                <a:spLocks/>
              </p:cNvSpPr>
              <p:nvPr/>
            </p:nvSpPr>
            <p:spPr bwMode="auto">
              <a:xfrm>
                <a:off x="4639" y="2677"/>
                <a:ext cx="16" cy="5"/>
              </a:xfrm>
              <a:custGeom>
                <a:avLst/>
                <a:gdLst>
                  <a:gd name="T0" fmla="*/ 0 w 16"/>
                  <a:gd name="T1" fmla="*/ 2 h 5"/>
                  <a:gd name="T2" fmla="*/ 0 w 16"/>
                  <a:gd name="T3" fmla="*/ 5 h 5"/>
                  <a:gd name="T4" fmla="*/ 15 w 16"/>
                  <a:gd name="T5" fmla="*/ 0 h 5"/>
                  <a:gd name="T6" fmla="*/ 16 w 16"/>
                  <a:gd name="T7" fmla="*/ 2 h 5"/>
                  <a:gd name="T8" fmla="*/ 0 w 16"/>
                  <a:gd name="T9" fmla="*/ 2 h 5"/>
                </a:gdLst>
                <a:ahLst/>
                <a:cxnLst>
                  <a:cxn ang="0">
                    <a:pos x="T0" y="T1"/>
                  </a:cxn>
                  <a:cxn ang="0">
                    <a:pos x="T2" y="T3"/>
                  </a:cxn>
                  <a:cxn ang="0">
                    <a:pos x="T4" y="T5"/>
                  </a:cxn>
                  <a:cxn ang="0">
                    <a:pos x="T6" y="T7"/>
                  </a:cxn>
                  <a:cxn ang="0">
                    <a:pos x="T8" y="T9"/>
                  </a:cxn>
                </a:cxnLst>
                <a:rect l="0" t="0" r="r" b="b"/>
                <a:pathLst>
                  <a:path w="16" h="5">
                    <a:moveTo>
                      <a:pt x="0" y="2"/>
                    </a:moveTo>
                    <a:lnTo>
                      <a:pt x="0" y="5"/>
                    </a:lnTo>
                    <a:lnTo>
                      <a:pt x="15" y="0"/>
                    </a:lnTo>
                    <a:lnTo>
                      <a:pt x="16"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162"/>
              <p:cNvSpPr>
                <a:spLocks/>
              </p:cNvSpPr>
              <p:nvPr/>
            </p:nvSpPr>
            <p:spPr bwMode="auto">
              <a:xfrm>
                <a:off x="4658" y="2649"/>
                <a:ext cx="121" cy="185"/>
              </a:xfrm>
              <a:custGeom>
                <a:avLst/>
                <a:gdLst>
                  <a:gd name="T0" fmla="*/ 0 w 121"/>
                  <a:gd name="T1" fmla="*/ 173 h 185"/>
                  <a:gd name="T2" fmla="*/ 20 w 121"/>
                  <a:gd name="T3" fmla="*/ 153 h 185"/>
                  <a:gd name="T4" fmla="*/ 38 w 121"/>
                  <a:gd name="T5" fmla="*/ 135 h 185"/>
                  <a:gd name="T6" fmla="*/ 54 w 121"/>
                  <a:gd name="T7" fmla="*/ 115 h 185"/>
                  <a:gd name="T8" fmla="*/ 67 w 121"/>
                  <a:gd name="T9" fmla="*/ 96 h 185"/>
                  <a:gd name="T10" fmla="*/ 78 w 121"/>
                  <a:gd name="T11" fmla="*/ 75 h 185"/>
                  <a:gd name="T12" fmla="*/ 89 w 121"/>
                  <a:gd name="T13" fmla="*/ 52 h 185"/>
                  <a:gd name="T14" fmla="*/ 97 w 121"/>
                  <a:gd name="T15" fmla="*/ 27 h 185"/>
                  <a:gd name="T16" fmla="*/ 106 w 121"/>
                  <a:gd name="T17" fmla="*/ 0 h 185"/>
                  <a:gd name="T18" fmla="*/ 121 w 121"/>
                  <a:gd name="T19" fmla="*/ 5 h 185"/>
                  <a:gd name="T20" fmla="*/ 112 w 121"/>
                  <a:gd name="T21" fmla="*/ 32 h 185"/>
                  <a:gd name="T22" fmla="*/ 103 w 121"/>
                  <a:gd name="T23" fmla="*/ 59 h 185"/>
                  <a:gd name="T24" fmla="*/ 92 w 121"/>
                  <a:gd name="T25" fmla="*/ 83 h 185"/>
                  <a:gd name="T26" fmla="*/ 80 w 121"/>
                  <a:gd name="T27" fmla="*/ 105 h 185"/>
                  <a:gd name="T28" fmla="*/ 66 w 121"/>
                  <a:gd name="T29" fmla="*/ 125 h 185"/>
                  <a:gd name="T30" fmla="*/ 50 w 121"/>
                  <a:gd name="T31" fmla="*/ 146 h 185"/>
                  <a:gd name="T32" fmla="*/ 31 w 121"/>
                  <a:gd name="T33" fmla="*/ 165 h 185"/>
                  <a:gd name="T34" fmla="*/ 10 w 121"/>
                  <a:gd name="T35" fmla="*/ 185 h 185"/>
                  <a:gd name="T36" fmla="*/ 0 w 121"/>
                  <a:gd name="T37" fmla="*/ 1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85">
                    <a:moveTo>
                      <a:pt x="0" y="173"/>
                    </a:moveTo>
                    <a:lnTo>
                      <a:pt x="20" y="153"/>
                    </a:lnTo>
                    <a:lnTo>
                      <a:pt x="38" y="135"/>
                    </a:lnTo>
                    <a:lnTo>
                      <a:pt x="54" y="115"/>
                    </a:lnTo>
                    <a:lnTo>
                      <a:pt x="67" y="96"/>
                    </a:lnTo>
                    <a:lnTo>
                      <a:pt x="78" y="75"/>
                    </a:lnTo>
                    <a:lnTo>
                      <a:pt x="89" y="52"/>
                    </a:lnTo>
                    <a:lnTo>
                      <a:pt x="97" y="27"/>
                    </a:lnTo>
                    <a:lnTo>
                      <a:pt x="106" y="0"/>
                    </a:lnTo>
                    <a:lnTo>
                      <a:pt x="121" y="5"/>
                    </a:lnTo>
                    <a:lnTo>
                      <a:pt x="112" y="32"/>
                    </a:lnTo>
                    <a:lnTo>
                      <a:pt x="103" y="59"/>
                    </a:lnTo>
                    <a:lnTo>
                      <a:pt x="92" y="83"/>
                    </a:lnTo>
                    <a:lnTo>
                      <a:pt x="80" y="105"/>
                    </a:lnTo>
                    <a:lnTo>
                      <a:pt x="66" y="125"/>
                    </a:lnTo>
                    <a:lnTo>
                      <a:pt x="50" y="146"/>
                    </a:lnTo>
                    <a:lnTo>
                      <a:pt x="31" y="165"/>
                    </a:lnTo>
                    <a:lnTo>
                      <a:pt x="10" y="185"/>
                    </a:lnTo>
                    <a:lnTo>
                      <a:pt x="0"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163"/>
              <p:cNvSpPr>
                <a:spLocks/>
              </p:cNvSpPr>
              <p:nvPr/>
            </p:nvSpPr>
            <p:spPr bwMode="auto">
              <a:xfrm>
                <a:off x="4655" y="2822"/>
                <a:ext cx="16" cy="24"/>
              </a:xfrm>
              <a:custGeom>
                <a:avLst/>
                <a:gdLst>
                  <a:gd name="T0" fmla="*/ 0 w 16"/>
                  <a:gd name="T1" fmla="*/ 6 h 24"/>
                  <a:gd name="T2" fmla="*/ 0 w 16"/>
                  <a:gd name="T3" fmla="*/ 24 h 24"/>
                  <a:gd name="T4" fmla="*/ 13 w 16"/>
                  <a:gd name="T5" fmla="*/ 12 h 24"/>
                  <a:gd name="T6" fmla="*/ 3 w 16"/>
                  <a:gd name="T7" fmla="*/ 0 h 24"/>
                  <a:gd name="T8" fmla="*/ 16 w 16"/>
                  <a:gd name="T9" fmla="*/ 6 h 24"/>
                  <a:gd name="T10" fmla="*/ 0 w 16"/>
                  <a:gd name="T11" fmla="*/ 6 h 24"/>
                </a:gdLst>
                <a:ahLst/>
                <a:cxnLst>
                  <a:cxn ang="0">
                    <a:pos x="T0" y="T1"/>
                  </a:cxn>
                  <a:cxn ang="0">
                    <a:pos x="T2" y="T3"/>
                  </a:cxn>
                  <a:cxn ang="0">
                    <a:pos x="T4" y="T5"/>
                  </a:cxn>
                  <a:cxn ang="0">
                    <a:pos x="T6" y="T7"/>
                  </a:cxn>
                  <a:cxn ang="0">
                    <a:pos x="T8" y="T9"/>
                  </a:cxn>
                  <a:cxn ang="0">
                    <a:pos x="T10" y="T11"/>
                  </a:cxn>
                </a:cxnLst>
                <a:rect l="0" t="0" r="r" b="b"/>
                <a:pathLst>
                  <a:path w="16" h="24">
                    <a:moveTo>
                      <a:pt x="0" y="6"/>
                    </a:moveTo>
                    <a:lnTo>
                      <a:pt x="0" y="24"/>
                    </a:lnTo>
                    <a:lnTo>
                      <a:pt x="13" y="12"/>
                    </a:lnTo>
                    <a:lnTo>
                      <a:pt x="3" y="0"/>
                    </a:lnTo>
                    <a:lnTo>
                      <a:pt x="16"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Rectangle 164"/>
              <p:cNvSpPr>
                <a:spLocks noChangeArrowheads="1"/>
              </p:cNvSpPr>
              <p:nvPr/>
            </p:nvSpPr>
            <p:spPr bwMode="auto">
              <a:xfrm>
                <a:off x="4764" y="2559"/>
                <a:ext cx="16"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 name="Freeform 165"/>
              <p:cNvSpPr>
                <a:spLocks/>
              </p:cNvSpPr>
              <p:nvPr/>
            </p:nvSpPr>
            <p:spPr bwMode="auto">
              <a:xfrm>
                <a:off x="4764" y="2649"/>
                <a:ext cx="16" cy="5"/>
              </a:xfrm>
              <a:custGeom>
                <a:avLst/>
                <a:gdLst>
                  <a:gd name="T0" fmla="*/ 15 w 16"/>
                  <a:gd name="T1" fmla="*/ 5 h 5"/>
                  <a:gd name="T2" fmla="*/ 16 w 16"/>
                  <a:gd name="T3" fmla="*/ 2 h 5"/>
                  <a:gd name="T4" fmla="*/ 0 w 16"/>
                  <a:gd name="T5" fmla="*/ 2 h 5"/>
                  <a:gd name="T6" fmla="*/ 0 w 16"/>
                  <a:gd name="T7" fmla="*/ 0 h 5"/>
                  <a:gd name="T8" fmla="*/ 15 w 16"/>
                  <a:gd name="T9" fmla="*/ 5 h 5"/>
                </a:gdLst>
                <a:ahLst/>
                <a:cxnLst>
                  <a:cxn ang="0">
                    <a:pos x="T0" y="T1"/>
                  </a:cxn>
                  <a:cxn ang="0">
                    <a:pos x="T2" y="T3"/>
                  </a:cxn>
                  <a:cxn ang="0">
                    <a:pos x="T4" y="T5"/>
                  </a:cxn>
                  <a:cxn ang="0">
                    <a:pos x="T6" y="T7"/>
                  </a:cxn>
                  <a:cxn ang="0">
                    <a:pos x="T8" y="T9"/>
                  </a:cxn>
                </a:cxnLst>
                <a:rect l="0" t="0" r="r" b="b"/>
                <a:pathLst>
                  <a:path w="16" h="5">
                    <a:moveTo>
                      <a:pt x="15" y="5"/>
                    </a:moveTo>
                    <a:lnTo>
                      <a:pt x="16" y="2"/>
                    </a:lnTo>
                    <a:lnTo>
                      <a:pt x="0" y="2"/>
                    </a:lnTo>
                    <a:lnTo>
                      <a:pt x="0" y="0"/>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166"/>
              <p:cNvSpPr>
                <a:spLocks/>
              </p:cNvSpPr>
              <p:nvPr/>
            </p:nvSpPr>
            <p:spPr bwMode="auto">
              <a:xfrm>
                <a:off x="4765" y="2522"/>
                <a:ext cx="30" cy="41"/>
              </a:xfrm>
              <a:custGeom>
                <a:avLst/>
                <a:gdLst>
                  <a:gd name="T0" fmla="*/ 0 w 30"/>
                  <a:gd name="T1" fmla="*/ 32 h 41"/>
                  <a:gd name="T2" fmla="*/ 14 w 30"/>
                  <a:gd name="T3" fmla="*/ 41 h 41"/>
                  <a:gd name="T4" fmla="*/ 30 w 30"/>
                  <a:gd name="T5" fmla="*/ 8 h 41"/>
                  <a:gd name="T6" fmla="*/ 16 w 30"/>
                  <a:gd name="T7" fmla="*/ 0 h 41"/>
                  <a:gd name="T8" fmla="*/ 0 w 30"/>
                  <a:gd name="T9" fmla="*/ 32 h 41"/>
                </a:gdLst>
                <a:ahLst/>
                <a:cxnLst>
                  <a:cxn ang="0">
                    <a:pos x="T0" y="T1"/>
                  </a:cxn>
                  <a:cxn ang="0">
                    <a:pos x="T2" y="T3"/>
                  </a:cxn>
                  <a:cxn ang="0">
                    <a:pos x="T4" y="T5"/>
                  </a:cxn>
                  <a:cxn ang="0">
                    <a:pos x="T6" y="T7"/>
                  </a:cxn>
                  <a:cxn ang="0">
                    <a:pos x="T8" y="T9"/>
                  </a:cxn>
                </a:cxnLst>
                <a:rect l="0" t="0" r="r" b="b"/>
                <a:pathLst>
                  <a:path w="30" h="41">
                    <a:moveTo>
                      <a:pt x="0" y="32"/>
                    </a:moveTo>
                    <a:lnTo>
                      <a:pt x="14" y="41"/>
                    </a:lnTo>
                    <a:lnTo>
                      <a:pt x="30" y="8"/>
                    </a:lnTo>
                    <a:lnTo>
                      <a:pt x="16"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167"/>
              <p:cNvSpPr>
                <a:spLocks/>
              </p:cNvSpPr>
              <p:nvPr/>
            </p:nvSpPr>
            <p:spPr bwMode="auto">
              <a:xfrm>
                <a:off x="4764" y="2554"/>
                <a:ext cx="16" cy="9"/>
              </a:xfrm>
              <a:custGeom>
                <a:avLst/>
                <a:gdLst>
                  <a:gd name="T0" fmla="*/ 0 w 16"/>
                  <a:gd name="T1" fmla="*/ 5 h 9"/>
                  <a:gd name="T2" fmla="*/ 0 w 16"/>
                  <a:gd name="T3" fmla="*/ 2 h 9"/>
                  <a:gd name="T4" fmla="*/ 1 w 16"/>
                  <a:gd name="T5" fmla="*/ 0 h 9"/>
                  <a:gd name="T6" fmla="*/ 15 w 16"/>
                  <a:gd name="T7" fmla="*/ 9 h 9"/>
                  <a:gd name="T8" fmla="*/ 16 w 16"/>
                  <a:gd name="T9" fmla="*/ 5 h 9"/>
                  <a:gd name="T10" fmla="*/ 0 w 16"/>
                  <a:gd name="T11" fmla="*/ 5 h 9"/>
                </a:gdLst>
                <a:ahLst/>
                <a:cxnLst>
                  <a:cxn ang="0">
                    <a:pos x="T0" y="T1"/>
                  </a:cxn>
                  <a:cxn ang="0">
                    <a:pos x="T2" y="T3"/>
                  </a:cxn>
                  <a:cxn ang="0">
                    <a:pos x="T4" y="T5"/>
                  </a:cxn>
                  <a:cxn ang="0">
                    <a:pos x="T6" y="T7"/>
                  </a:cxn>
                  <a:cxn ang="0">
                    <a:pos x="T8" y="T9"/>
                  </a:cxn>
                  <a:cxn ang="0">
                    <a:pos x="T10" y="T11"/>
                  </a:cxn>
                </a:cxnLst>
                <a:rect l="0" t="0" r="r" b="b"/>
                <a:pathLst>
                  <a:path w="16" h="9">
                    <a:moveTo>
                      <a:pt x="0" y="5"/>
                    </a:moveTo>
                    <a:lnTo>
                      <a:pt x="0" y="2"/>
                    </a:lnTo>
                    <a:lnTo>
                      <a:pt x="1" y="0"/>
                    </a:lnTo>
                    <a:lnTo>
                      <a:pt x="15" y="9"/>
                    </a:lnTo>
                    <a:lnTo>
                      <a:pt x="16"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Rectangle 168"/>
              <p:cNvSpPr>
                <a:spLocks noChangeArrowheads="1"/>
              </p:cNvSpPr>
              <p:nvPr/>
            </p:nvSpPr>
            <p:spPr bwMode="auto">
              <a:xfrm>
                <a:off x="4780" y="2494"/>
                <a:ext cx="1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1" name="Freeform 169"/>
              <p:cNvSpPr>
                <a:spLocks/>
              </p:cNvSpPr>
              <p:nvPr/>
            </p:nvSpPr>
            <p:spPr bwMode="auto">
              <a:xfrm>
                <a:off x="4780" y="2522"/>
                <a:ext cx="16" cy="8"/>
              </a:xfrm>
              <a:custGeom>
                <a:avLst/>
                <a:gdLst>
                  <a:gd name="T0" fmla="*/ 15 w 16"/>
                  <a:gd name="T1" fmla="*/ 8 h 8"/>
                  <a:gd name="T2" fmla="*/ 16 w 16"/>
                  <a:gd name="T3" fmla="*/ 6 h 8"/>
                  <a:gd name="T4" fmla="*/ 16 w 16"/>
                  <a:gd name="T5" fmla="*/ 4 h 8"/>
                  <a:gd name="T6" fmla="*/ 0 w 16"/>
                  <a:gd name="T7" fmla="*/ 4 h 8"/>
                  <a:gd name="T8" fmla="*/ 1 w 16"/>
                  <a:gd name="T9" fmla="*/ 0 h 8"/>
                  <a:gd name="T10" fmla="*/ 15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15" y="8"/>
                    </a:moveTo>
                    <a:lnTo>
                      <a:pt x="16" y="6"/>
                    </a:lnTo>
                    <a:lnTo>
                      <a:pt x="16" y="4"/>
                    </a:lnTo>
                    <a:lnTo>
                      <a:pt x="0" y="4"/>
                    </a:lnTo>
                    <a:lnTo>
                      <a:pt x="1" y="0"/>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170"/>
              <p:cNvSpPr>
                <a:spLocks/>
              </p:cNvSpPr>
              <p:nvPr/>
            </p:nvSpPr>
            <p:spPr bwMode="auto">
              <a:xfrm>
                <a:off x="4747" y="2483"/>
                <a:ext cx="42" cy="19"/>
              </a:xfrm>
              <a:custGeom>
                <a:avLst/>
                <a:gdLst>
                  <a:gd name="T0" fmla="*/ 40 w 42"/>
                  <a:gd name="T1" fmla="*/ 19 h 19"/>
                  <a:gd name="T2" fmla="*/ 20 w 42"/>
                  <a:gd name="T3" fmla="*/ 17 h 19"/>
                  <a:gd name="T4" fmla="*/ 0 w 42"/>
                  <a:gd name="T5" fmla="*/ 15 h 19"/>
                  <a:gd name="T6" fmla="*/ 2 w 42"/>
                  <a:gd name="T7" fmla="*/ 0 h 19"/>
                  <a:gd name="T8" fmla="*/ 22 w 42"/>
                  <a:gd name="T9" fmla="*/ 2 h 19"/>
                  <a:gd name="T10" fmla="*/ 42 w 42"/>
                  <a:gd name="T11" fmla="*/ 4 h 19"/>
                  <a:gd name="T12" fmla="*/ 40 w 4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40" y="19"/>
                    </a:moveTo>
                    <a:lnTo>
                      <a:pt x="20" y="17"/>
                    </a:lnTo>
                    <a:lnTo>
                      <a:pt x="0" y="15"/>
                    </a:lnTo>
                    <a:lnTo>
                      <a:pt x="2" y="0"/>
                    </a:lnTo>
                    <a:lnTo>
                      <a:pt x="22" y="2"/>
                    </a:lnTo>
                    <a:lnTo>
                      <a:pt x="42" y="4"/>
                    </a:lnTo>
                    <a:lnTo>
                      <a:pt x="4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171"/>
              <p:cNvSpPr>
                <a:spLocks/>
              </p:cNvSpPr>
              <p:nvPr/>
            </p:nvSpPr>
            <p:spPr bwMode="auto">
              <a:xfrm>
                <a:off x="4780" y="2487"/>
                <a:ext cx="16" cy="15"/>
              </a:xfrm>
              <a:custGeom>
                <a:avLst/>
                <a:gdLst>
                  <a:gd name="T0" fmla="*/ 16 w 16"/>
                  <a:gd name="T1" fmla="*/ 7 h 15"/>
                  <a:gd name="T2" fmla="*/ 16 w 16"/>
                  <a:gd name="T3" fmla="*/ 1 h 15"/>
                  <a:gd name="T4" fmla="*/ 9 w 16"/>
                  <a:gd name="T5" fmla="*/ 0 h 15"/>
                  <a:gd name="T6" fmla="*/ 7 w 16"/>
                  <a:gd name="T7" fmla="*/ 15 h 15"/>
                  <a:gd name="T8" fmla="*/ 0 w 16"/>
                  <a:gd name="T9" fmla="*/ 7 h 15"/>
                  <a:gd name="T10" fmla="*/ 16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6" y="7"/>
                    </a:moveTo>
                    <a:lnTo>
                      <a:pt x="16" y="1"/>
                    </a:lnTo>
                    <a:lnTo>
                      <a:pt x="9" y="0"/>
                    </a:lnTo>
                    <a:lnTo>
                      <a:pt x="7" y="15"/>
                    </a:lnTo>
                    <a:lnTo>
                      <a:pt x="0" y="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172"/>
              <p:cNvSpPr>
                <a:spLocks/>
              </p:cNvSpPr>
              <p:nvPr/>
            </p:nvSpPr>
            <p:spPr bwMode="auto">
              <a:xfrm>
                <a:off x="4702" y="2483"/>
                <a:ext cx="47" cy="30"/>
              </a:xfrm>
              <a:custGeom>
                <a:avLst/>
                <a:gdLst>
                  <a:gd name="T0" fmla="*/ 47 w 47"/>
                  <a:gd name="T1" fmla="*/ 15 h 30"/>
                  <a:gd name="T2" fmla="*/ 35 w 47"/>
                  <a:gd name="T3" fmla="*/ 16 h 30"/>
                  <a:gd name="T4" fmla="*/ 29 w 47"/>
                  <a:gd name="T5" fmla="*/ 18 h 30"/>
                  <a:gd name="T6" fmla="*/ 10 w 47"/>
                  <a:gd name="T7" fmla="*/ 30 h 30"/>
                  <a:gd name="T8" fmla="*/ 0 w 47"/>
                  <a:gd name="T9" fmla="*/ 17 h 30"/>
                  <a:gd name="T10" fmla="*/ 21 w 47"/>
                  <a:gd name="T11" fmla="*/ 4 h 30"/>
                  <a:gd name="T12" fmla="*/ 31 w 47"/>
                  <a:gd name="T13" fmla="*/ 1 h 30"/>
                  <a:gd name="T14" fmla="*/ 45 w 47"/>
                  <a:gd name="T15" fmla="*/ 0 h 30"/>
                  <a:gd name="T16" fmla="*/ 47 w 47"/>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0">
                    <a:moveTo>
                      <a:pt x="47" y="15"/>
                    </a:moveTo>
                    <a:lnTo>
                      <a:pt x="35" y="16"/>
                    </a:lnTo>
                    <a:lnTo>
                      <a:pt x="29" y="18"/>
                    </a:lnTo>
                    <a:lnTo>
                      <a:pt x="10" y="30"/>
                    </a:lnTo>
                    <a:lnTo>
                      <a:pt x="0" y="17"/>
                    </a:lnTo>
                    <a:lnTo>
                      <a:pt x="21" y="4"/>
                    </a:lnTo>
                    <a:lnTo>
                      <a:pt x="31" y="1"/>
                    </a:lnTo>
                    <a:lnTo>
                      <a:pt x="45" y="0"/>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173"/>
              <p:cNvSpPr>
                <a:spLocks/>
              </p:cNvSpPr>
              <p:nvPr/>
            </p:nvSpPr>
            <p:spPr bwMode="auto">
              <a:xfrm>
                <a:off x="4747" y="2483"/>
                <a:ext cx="2" cy="15"/>
              </a:xfrm>
              <a:custGeom>
                <a:avLst/>
                <a:gdLst>
                  <a:gd name="T0" fmla="*/ 2 w 2"/>
                  <a:gd name="T1" fmla="*/ 0 h 15"/>
                  <a:gd name="T2" fmla="*/ 1 w 2"/>
                  <a:gd name="T3" fmla="*/ 0 h 15"/>
                  <a:gd name="T4" fmla="*/ 0 w 2"/>
                  <a:gd name="T5" fmla="*/ 0 h 15"/>
                  <a:gd name="T6" fmla="*/ 2 w 2"/>
                  <a:gd name="T7" fmla="*/ 15 h 15"/>
                  <a:gd name="T8" fmla="*/ 0 w 2"/>
                  <a:gd name="T9" fmla="*/ 15 h 15"/>
                  <a:gd name="T10" fmla="*/ 2 w 2"/>
                  <a:gd name="T11" fmla="*/ 0 h 15"/>
                </a:gdLst>
                <a:ahLst/>
                <a:cxnLst>
                  <a:cxn ang="0">
                    <a:pos x="T0" y="T1"/>
                  </a:cxn>
                  <a:cxn ang="0">
                    <a:pos x="T2" y="T3"/>
                  </a:cxn>
                  <a:cxn ang="0">
                    <a:pos x="T4" y="T5"/>
                  </a:cxn>
                  <a:cxn ang="0">
                    <a:pos x="T6" y="T7"/>
                  </a:cxn>
                  <a:cxn ang="0">
                    <a:pos x="T8" y="T9"/>
                  </a:cxn>
                  <a:cxn ang="0">
                    <a:pos x="T10" y="T11"/>
                  </a:cxn>
                </a:cxnLst>
                <a:rect l="0" t="0" r="r" b="b"/>
                <a:pathLst>
                  <a:path w="2" h="15">
                    <a:moveTo>
                      <a:pt x="2" y="0"/>
                    </a:moveTo>
                    <a:lnTo>
                      <a:pt x="1" y="0"/>
                    </a:lnTo>
                    <a:lnTo>
                      <a:pt x="0" y="0"/>
                    </a:lnTo>
                    <a:lnTo>
                      <a:pt x="2" y="15"/>
                    </a:lnTo>
                    <a:lnTo>
                      <a:pt x="0" y="1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174"/>
              <p:cNvSpPr>
                <a:spLocks/>
              </p:cNvSpPr>
              <p:nvPr/>
            </p:nvSpPr>
            <p:spPr bwMode="auto">
              <a:xfrm>
                <a:off x="4701" y="2500"/>
                <a:ext cx="12" cy="13"/>
              </a:xfrm>
              <a:custGeom>
                <a:avLst/>
                <a:gdLst>
                  <a:gd name="T0" fmla="*/ 1 w 12"/>
                  <a:gd name="T1" fmla="*/ 0 h 13"/>
                  <a:gd name="T2" fmla="*/ 0 w 12"/>
                  <a:gd name="T3" fmla="*/ 0 h 13"/>
                  <a:gd name="T4" fmla="*/ 12 w 12"/>
                  <a:gd name="T5" fmla="*/ 12 h 13"/>
                  <a:gd name="T6" fmla="*/ 11 w 12"/>
                  <a:gd name="T7" fmla="*/ 13 h 13"/>
                  <a:gd name="T8" fmla="*/ 1 w 12"/>
                  <a:gd name="T9" fmla="*/ 0 h 13"/>
                </a:gdLst>
                <a:ahLst/>
                <a:cxnLst>
                  <a:cxn ang="0">
                    <a:pos x="T0" y="T1"/>
                  </a:cxn>
                  <a:cxn ang="0">
                    <a:pos x="T2" y="T3"/>
                  </a:cxn>
                  <a:cxn ang="0">
                    <a:pos x="T4" y="T5"/>
                  </a:cxn>
                  <a:cxn ang="0">
                    <a:pos x="T6" y="T7"/>
                  </a:cxn>
                  <a:cxn ang="0">
                    <a:pos x="T8" y="T9"/>
                  </a:cxn>
                </a:cxnLst>
                <a:rect l="0" t="0" r="r" b="b"/>
                <a:pathLst>
                  <a:path w="12" h="13">
                    <a:moveTo>
                      <a:pt x="1" y="0"/>
                    </a:moveTo>
                    <a:lnTo>
                      <a:pt x="0" y="0"/>
                    </a:lnTo>
                    <a:lnTo>
                      <a:pt x="12" y="12"/>
                    </a:lnTo>
                    <a:lnTo>
                      <a:pt x="11" y="1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175"/>
              <p:cNvSpPr>
                <a:spLocks/>
              </p:cNvSpPr>
              <p:nvPr/>
            </p:nvSpPr>
            <p:spPr bwMode="auto">
              <a:xfrm>
                <a:off x="4784" y="2492"/>
                <a:ext cx="178" cy="260"/>
              </a:xfrm>
              <a:custGeom>
                <a:avLst/>
                <a:gdLst>
                  <a:gd name="T0" fmla="*/ 1 w 178"/>
                  <a:gd name="T1" fmla="*/ 61 h 260"/>
                  <a:gd name="T2" fmla="*/ 4 w 178"/>
                  <a:gd name="T3" fmla="*/ 74 h 260"/>
                  <a:gd name="T4" fmla="*/ 9 w 178"/>
                  <a:gd name="T5" fmla="*/ 84 h 260"/>
                  <a:gd name="T6" fmla="*/ 18 w 178"/>
                  <a:gd name="T7" fmla="*/ 96 h 260"/>
                  <a:gd name="T8" fmla="*/ 30 w 178"/>
                  <a:gd name="T9" fmla="*/ 107 h 260"/>
                  <a:gd name="T10" fmla="*/ 58 w 178"/>
                  <a:gd name="T11" fmla="*/ 127 h 260"/>
                  <a:gd name="T12" fmla="*/ 79 w 178"/>
                  <a:gd name="T13" fmla="*/ 144 h 260"/>
                  <a:gd name="T14" fmla="*/ 91 w 178"/>
                  <a:gd name="T15" fmla="*/ 158 h 260"/>
                  <a:gd name="T16" fmla="*/ 106 w 178"/>
                  <a:gd name="T17" fmla="*/ 180 h 260"/>
                  <a:gd name="T18" fmla="*/ 121 w 178"/>
                  <a:gd name="T19" fmla="*/ 209 h 260"/>
                  <a:gd name="T20" fmla="*/ 137 w 178"/>
                  <a:gd name="T21" fmla="*/ 236 h 260"/>
                  <a:gd name="T22" fmla="*/ 148 w 178"/>
                  <a:gd name="T23" fmla="*/ 249 h 260"/>
                  <a:gd name="T24" fmla="*/ 162 w 178"/>
                  <a:gd name="T25" fmla="*/ 260 h 260"/>
                  <a:gd name="T26" fmla="*/ 172 w 178"/>
                  <a:gd name="T27" fmla="*/ 240 h 260"/>
                  <a:gd name="T28" fmla="*/ 176 w 178"/>
                  <a:gd name="T29" fmla="*/ 227 h 260"/>
                  <a:gd name="T30" fmla="*/ 178 w 178"/>
                  <a:gd name="T31" fmla="*/ 213 h 260"/>
                  <a:gd name="T32" fmla="*/ 178 w 178"/>
                  <a:gd name="T33" fmla="*/ 196 h 260"/>
                  <a:gd name="T34" fmla="*/ 175 w 178"/>
                  <a:gd name="T35" fmla="*/ 179 h 260"/>
                  <a:gd name="T36" fmla="*/ 170 w 178"/>
                  <a:gd name="T37" fmla="*/ 163 h 260"/>
                  <a:gd name="T38" fmla="*/ 158 w 178"/>
                  <a:gd name="T39" fmla="*/ 142 h 260"/>
                  <a:gd name="T40" fmla="*/ 130 w 178"/>
                  <a:gd name="T41" fmla="*/ 100 h 260"/>
                  <a:gd name="T42" fmla="*/ 119 w 178"/>
                  <a:gd name="T43" fmla="*/ 79 h 260"/>
                  <a:gd name="T44" fmla="*/ 116 w 178"/>
                  <a:gd name="T45" fmla="*/ 64 h 260"/>
                  <a:gd name="T46" fmla="*/ 115 w 178"/>
                  <a:gd name="T47" fmla="*/ 47 h 260"/>
                  <a:gd name="T48" fmla="*/ 113 w 178"/>
                  <a:gd name="T49" fmla="*/ 30 h 260"/>
                  <a:gd name="T50" fmla="*/ 110 w 178"/>
                  <a:gd name="T51" fmla="*/ 22 h 260"/>
                  <a:gd name="T52" fmla="*/ 105 w 178"/>
                  <a:gd name="T53" fmla="*/ 14 h 260"/>
                  <a:gd name="T54" fmla="*/ 100 w 178"/>
                  <a:gd name="T55" fmla="*/ 9 h 260"/>
                  <a:gd name="T56" fmla="*/ 93 w 178"/>
                  <a:gd name="T57" fmla="*/ 5 h 260"/>
                  <a:gd name="T58" fmla="*/ 86 w 178"/>
                  <a:gd name="T59" fmla="*/ 2 h 260"/>
                  <a:gd name="T60" fmla="*/ 77 w 178"/>
                  <a:gd name="T61" fmla="*/ 0 h 260"/>
                  <a:gd name="T62" fmla="*/ 60 w 178"/>
                  <a:gd name="T63" fmla="*/ 0 h 260"/>
                  <a:gd name="T64" fmla="*/ 47 w 178"/>
                  <a:gd name="T65" fmla="*/ 3 h 260"/>
                  <a:gd name="T66" fmla="*/ 35 w 178"/>
                  <a:gd name="T67" fmla="*/ 8 h 260"/>
                  <a:gd name="T68" fmla="*/ 19 w 178"/>
                  <a:gd name="T69" fmla="*/ 18 h 260"/>
                  <a:gd name="T70" fmla="*/ 10 w 178"/>
                  <a:gd name="T71" fmla="*/ 27 h 260"/>
                  <a:gd name="T72" fmla="*/ 3 w 178"/>
                  <a:gd name="T73" fmla="*/ 37 h 260"/>
                  <a:gd name="T74" fmla="*/ 1 w 178"/>
                  <a:gd name="T75" fmla="*/ 44 h 260"/>
                  <a:gd name="T76" fmla="*/ 0 w 178"/>
                  <a:gd name="T7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260">
                    <a:moveTo>
                      <a:pt x="0" y="52"/>
                    </a:moveTo>
                    <a:lnTo>
                      <a:pt x="1" y="61"/>
                    </a:lnTo>
                    <a:lnTo>
                      <a:pt x="2" y="70"/>
                    </a:lnTo>
                    <a:lnTo>
                      <a:pt x="4" y="74"/>
                    </a:lnTo>
                    <a:lnTo>
                      <a:pt x="5" y="78"/>
                    </a:lnTo>
                    <a:lnTo>
                      <a:pt x="9" y="84"/>
                    </a:lnTo>
                    <a:lnTo>
                      <a:pt x="13" y="91"/>
                    </a:lnTo>
                    <a:lnTo>
                      <a:pt x="18" y="96"/>
                    </a:lnTo>
                    <a:lnTo>
                      <a:pt x="24" y="102"/>
                    </a:lnTo>
                    <a:lnTo>
                      <a:pt x="30" y="107"/>
                    </a:lnTo>
                    <a:lnTo>
                      <a:pt x="44" y="117"/>
                    </a:lnTo>
                    <a:lnTo>
                      <a:pt x="58" y="127"/>
                    </a:lnTo>
                    <a:lnTo>
                      <a:pt x="72" y="138"/>
                    </a:lnTo>
                    <a:lnTo>
                      <a:pt x="79" y="144"/>
                    </a:lnTo>
                    <a:lnTo>
                      <a:pt x="85" y="151"/>
                    </a:lnTo>
                    <a:lnTo>
                      <a:pt x="91" y="158"/>
                    </a:lnTo>
                    <a:lnTo>
                      <a:pt x="96" y="165"/>
                    </a:lnTo>
                    <a:lnTo>
                      <a:pt x="106" y="180"/>
                    </a:lnTo>
                    <a:lnTo>
                      <a:pt x="113" y="194"/>
                    </a:lnTo>
                    <a:lnTo>
                      <a:pt x="121" y="209"/>
                    </a:lnTo>
                    <a:lnTo>
                      <a:pt x="128" y="222"/>
                    </a:lnTo>
                    <a:lnTo>
                      <a:pt x="137" y="236"/>
                    </a:lnTo>
                    <a:lnTo>
                      <a:pt x="142" y="243"/>
                    </a:lnTo>
                    <a:lnTo>
                      <a:pt x="148" y="249"/>
                    </a:lnTo>
                    <a:lnTo>
                      <a:pt x="155" y="255"/>
                    </a:lnTo>
                    <a:lnTo>
                      <a:pt x="162" y="260"/>
                    </a:lnTo>
                    <a:lnTo>
                      <a:pt x="169" y="247"/>
                    </a:lnTo>
                    <a:lnTo>
                      <a:pt x="172" y="240"/>
                    </a:lnTo>
                    <a:lnTo>
                      <a:pt x="174" y="234"/>
                    </a:lnTo>
                    <a:lnTo>
                      <a:pt x="176" y="227"/>
                    </a:lnTo>
                    <a:lnTo>
                      <a:pt x="177" y="220"/>
                    </a:lnTo>
                    <a:lnTo>
                      <a:pt x="178" y="213"/>
                    </a:lnTo>
                    <a:lnTo>
                      <a:pt x="178" y="205"/>
                    </a:lnTo>
                    <a:lnTo>
                      <a:pt x="178" y="196"/>
                    </a:lnTo>
                    <a:lnTo>
                      <a:pt x="177" y="187"/>
                    </a:lnTo>
                    <a:lnTo>
                      <a:pt x="175" y="179"/>
                    </a:lnTo>
                    <a:lnTo>
                      <a:pt x="172" y="171"/>
                    </a:lnTo>
                    <a:lnTo>
                      <a:pt x="170" y="163"/>
                    </a:lnTo>
                    <a:lnTo>
                      <a:pt x="166" y="156"/>
                    </a:lnTo>
                    <a:lnTo>
                      <a:pt x="158" y="142"/>
                    </a:lnTo>
                    <a:lnTo>
                      <a:pt x="139" y="115"/>
                    </a:lnTo>
                    <a:lnTo>
                      <a:pt x="130" y="100"/>
                    </a:lnTo>
                    <a:lnTo>
                      <a:pt x="121" y="83"/>
                    </a:lnTo>
                    <a:lnTo>
                      <a:pt x="119" y="79"/>
                    </a:lnTo>
                    <a:lnTo>
                      <a:pt x="118" y="74"/>
                    </a:lnTo>
                    <a:lnTo>
                      <a:pt x="116" y="64"/>
                    </a:lnTo>
                    <a:lnTo>
                      <a:pt x="115" y="55"/>
                    </a:lnTo>
                    <a:lnTo>
                      <a:pt x="115" y="47"/>
                    </a:lnTo>
                    <a:lnTo>
                      <a:pt x="114" y="38"/>
                    </a:lnTo>
                    <a:lnTo>
                      <a:pt x="113" y="30"/>
                    </a:lnTo>
                    <a:lnTo>
                      <a:pt x="112" y="26"/>
                    </a:lnTo>
                    <a:lnTo>
                      <a:pt x="110" y="22"/>
                    </a:lnTo>
                    <a:lnTo>
                      <a:pt x="108" y="18"/>
                    </a:lnTo>
                    <a:lnTo>
                      <a:pt x="105" y="14"/>
                    </a:lnTo>
                    <a:lnTo>
                      <a:pt x="102" y="11"/>
                    </a:lnTo>
                    <a:lnTo>
                      <a:pt x="100" y="9"/>
                    </a:lnTo>
                    <a:lnTo>
                      <a:pt x="96" y="6"/>
                    </a:lnTo>
                    <a:lnTo>
                      <a:pt x="93" y="5"/>
                    </a:lnTo>
                    <a:lnTo>
                      <a:pt x="89" y="3"/>
                    </a:lnTo>
                    <a:lnTo>
                      <a:pt x="86" y="2"/>
                    </a:lnTo>
                    <a:lnTo>
                      <a:pt x="82" y="1"/>
                    </a:lnTo>
                    <a:lnTo>
                      <a:pt x="77" y="0"/>
                    </a:lnTo>
                    <a:lnTo>
                      <a:pt x="69" y="0"/>
                    </a:lnTo>
                    <a:lnTo>
                      <a:pt x="60" y="0"/>
                    </a:lnTo>
                    <a:lnTo>
                      <a:pt x="52" y="2"/>
                    </a:lnTo>
                    <a:lnTo>
                      <a:pt x="47" y="3"/>
                    </a:lnTo>
                    <a:lnTo>
                      <a:pt x="43" y="5"/>
                    </a:lnTo>
                    <a:lnTo>
                      <a:pt x="35" y="8"/>
                    </a:lnTo>
                    <a:lnTo>
                      <a:pt x="26" y="13"/>
                    </a:lnTo>
                    <a:lnTo>
                      <a:pt x="19" y="18"/>
                    </a:lnTo>
                    <a:lnTo>
                      <a:pt x="13" y="23"/>
                    </a:lnTo>
                    <a:lnTo>
                      <a:pt x="10" y="27"/>
                    </a:lnTo>
                    <a:lnTo>
                      <a:pt x="7" y="30"/>
                    </a:lnTo>
                    <a:lnTo>
                      <a:pt x="3" y="37"/>
                    </a:lnTo>
                    <a:lnTo>
                      <a:pt x="2" y="40"/>
                    </a:lnTo>
                    <a:lnTo>
                      <a:pt x="1" y="44"/>
                    </a:lnTo>
                    <a:lnTo>
                      <a:pt x="0" y="48"/>
                    </a:lnTo>
                    <a:lnTo>
                      <a:pt x="0" y="52"/>
                    </a:lnTo>
                    <a:close/>
                  </a:path>
                </a:pathLst>
              </a:custGeom>
              <a:solidFill>
                <a:srgbClr val="D01B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176"/>
              <p:cNvSpPr>
                <a:spLocks/>
              </p:cNvSpPr>
              <p:nvPr/>
            </p:nvSpPr>
            <p:spPr bwMode="auto">
              <a:xfrm>
                <a:off x="4776" y="2543"/>
                <a:ext cx="98" cy="106"/>
              </a:xfrm>
              <a:custGeom>
                <a:avLst/>
                <a:gdLst>
                  <a:gd name="T0" fmla="*/ 16 w 98"/>
                  <a:gd name="T1" fmla="*/ 0 h 106"/>
                  <a:gd name="T2" fmla="*/ 17 w 98"/>
                  <a:gd name="T3" fmla="*/ 17 h 106"/>
                  <a:gd name="T4" fmla="*/ 22 w 98"/>
                  <a:gd name="T5" fmla="*/ 29 h 106"/>
                  <a:gd name="T6" fmla="*/ 32 w 98"/>
                  <a:gd name="T7" fmla="*/ 40 h 106"/>
                  <a:gd name="T8" fmla="*/ 43 w 98"/>
                  <a:gd name="T9" fmla="*/ 50 h 106"/>
                  <a:gd name="T10" fmla="*/ 70 w 98"/>
                  <a:gd name="T11" fmla="*/ 70 h 106"/>
                  <a:gd name="T12" fmla="*/ 85 w 98"/>
                  <a:gd name="T13" fmla="*/ 81 h 106"/>
                  <a:gd name="T14" fmla="*/ 98 w 98"/>
                  <a:gd name="T15" fmla="*/ 94 h 106"/>
                  <a:gd name="T16" fmla="*/ 87 w 98"/>
                  <a:gd name="T17" fmla="*/ 106 h 106"/>
                  <a:gd name="T18" fmla="*/ 75 w 98"/>
                  <a:gd name="T19" fmla="*/ 93 h 106"/>
                  <a:gd name="T20" fmla="*/ 61 w 98"/>
                  <a:gd name="T21" fmla="*/ 83 h 106"/>
                  <a:gd name="T22" fmla="*/ 33 w 98"/>
                  <a:gd name="T23" fmla="*/ 63 h 106"/>
                  <a:gd name="T24" fmla="*/ 20 w 98"/>
                  <a:gd name="T25" fmla="*/ 50 h 106"/>
                  <a:gd name="T26" fmla="*/ 9 w 98"/>
                  <a:gd name="T27" fmla="*/ 38 h 106"/>
                  <a:gd name="T28" fmla="*/ 2 w 98"/>
                  <a:gd name="T29" fmla="*/ 22 h 106"/>
                  <a:gd name="T30" fmla="*/ 0 w 98"/>
                  <a:gd name="T31" fmla="*/ 2 h 106"/>
                  <a:gd name="T32" fmla="*/ 16 w 98"/>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6">
                    <a:moveTo>
                      <a:pt x="16" y="0"/>
                    </a:moveTo>
                    <a:lnTo>
                      <a:pt x="17" y="17"/>
                    </a:lnTo>
                    <a:lnTo>
                      <a:pt x="22" y="29"/>
                    </a:lnTo>
                    <a:lnTo>
                      <a:pt x="32" y="40"/>
                    </a:lnTo>
                    <a:lnTo>
                      <a:pt x="43" y="50"/>
                    </a:lnTo>
                    <a:lnTo>
                      <a:pt x="70" y="70"/>
                    </a:lnTo>
                    <a:lnTo>
                      <a:pt x="85" y="81"/>
                    </a:lnTo>
                    <a:lnTo>
                      <a:pt x="98" y="94"/>
                    </a:lnTo>
                    <a:lnTo>
                      <a:pt x="87" y="106"/>
                    </a:lnTo>
                    <a:lnTo>
                      <a:pt x="75" y="93"/>
                    </a:lnTo>
                    <a:lnTo>
                      <a:pt x="61" y="83"/>
                    </a:lnTo>
                    <a:lnTo>
                      <a:pt x="33" y="63"/>
                    </a:lnTo>
                    <a:lnTo>
                      <a:pt x="20" y="50"/>
                    </a:lnTo>
                    <a:lnTo>
                      <a:pt x="9" y="38"/>
                    </a:lnTo>
                    <a:lnTo>
                      <a:pt x="2" y="22"/>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177"/>
              <p:cNvSpPr>
                <a:spLocks/>
              </p:cNvSpPr>
              <p:nvPr/>
            </p:nvSpPr>
            <p:spPr bwMode="auto">
              <a:xfrm>
                <a:off x="4862" y="2639"/>
                <a:ext cx="89" cy="119"/>
              </a:xfrm>
              <a:custGeom>
                <a:avLst/>
                <a:gdLst>
                  <a:gd name="T0" fmla="*/ 13 w 89"/>
                  <a:gd name="T1" fmla="*/ 0 h 119"/>
                  <a:gd name="T2" fmla="*/ 24 w 89"/>
                  <a:gd name="T3" fmla="*/ 14 h 119"/>
                  <a:gd name="T4" fmla="*/ 34 w 89"/>
                  <a:gd name="T5" fmla="*/ 29 h 119"/>
                  <a:gd name="T6" fmla="*/ 49 w 89"/>
                  <a:gd name="T7" fmla="*/ 57 h 119"/>
                  <a:gd name="T8" fmla="*/ 66 w 89"/>
                  <a:gd name="T9" fmla="*/ 85 h 119"/>
                  <a:gd name="T10" fmla="*/ 75 w 89"/>
                  <a:gd name="T11" fmla="*/ 96 h 119"/>
                  <a:gd name="T12" fmla="*/ 89 w 89"/>
                  <a:gd name="T13" fmla="*/ 107 h 119"/>
                  <a:gd name="T14" fmla="*/ 78 w 89"/>
                  <a:gd name="T15" fmla="*/ 119 h 119"/>
                  <a:gd name="T16" fmla="*/ 64 w 89"/>
                  <a:gd name="T17" fmla="*/ 108 h 119"/>
                  <a:gd name="T18" fmla="*/ 52 w 89"/>
                  <a:gd name="T19" fmla="*/ 94 h 119"/>
                  <a:gd name="T20" fmla="*/ 35 w 89"/>
                  <a:gd name="T21" fmla="*/ 65 h 119"/>
                  <a:gd name="T22" fmla="*/ 20 w 89"/>
                  <a:gd name="T23" fmla="*/ 37 h 119"/>
                  <a:gd name="T24" fmla="*/ 11 w 89"/>
                  <a:gd name="T25" fmla="*/ 23 h 119"/>
                  <a:gd name="T26" fmla="*/ 0 w 89"/>
                  <a:gd name="T27" fmla="*/ 9 h 119"/>
                  <a:gd name="T28" fmla="*/ 13 w 89"/>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19">
                    <a:moveTo>
                      <a:pt x="13" y="0"/>
                    </a:moveTo>
                    <a:lnTo>
                      <a:pt x="24" y="14"/>
                    </a:lnTo>
                    <a:lnTo>
                      <a:pt x="34" y="29"/>
                    </a:lnTo>
                    <a:lnTo>
                      <a:pt x="49" y="57"/>
                    </a:lnTo>
                    <a:lnTo>
                      <a:pt x="66" y="85"/>
                    </a:lnTo>
                    <a:lnTo>
                      <a:pt x="75" y="96"/>
                    </a:lnTo>
                    <a:lnTo>
                      <a:pt x="89" y="107"/>
                    </a:lnTo>
                    <a:lnTo>
                      <a:pt x="78" y="119"/>
                    </a:lnTo>
                    <a:lnTo>
                      <a:pt x="64" y="108"/>
                    </a:lnTo>
                    <a:lnTo>
                      <a:pt x="52" y="94"/>
                    </a:lnTo>
                    <a:lnTo>
                      <a:pt x="35" y="65"/>
                    </a:lnTo>
                    <a:lnTo>
                      <a:pt x="20" y="37"/>
                    </a:lnTo>
                    <a:lnTo>
                      <a:pt x="11" y="23"/>
                    </a:lnTo>
                    <a:lnTo>
                      <a:pt x="0" y="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78"/>
              <p:cNvSpPr>
                <a:spLocks/>
              </p:cNvSpPr>
              <p:nvPr/>
            </p:nvSpPr>
            <p:spPr bwMode="auto">
              <a:xfrm>
                <a:off x="4862" y="2635"/>
                <a:ext cx="13" cy="14"/>
              </a:xfrm>
              <a:custGeom>
                <a:avLst/>
                <a:gdLst>
                  <a:gd name="T0" fmla="*/ 12 w 13"/>
                  <a:gd name="T1" fmla="*/ 2 h 14"/>
                  <a:gd name="T2" fmla="*/ 9 w 13"/>
                  <a:gd name="T3" fmla="*/ 0 h 14"/>
                  <a:gd name="T4" fmla="*/ 13 w 13"/>
                  <a:gd name="T5" fmla="*/ 4 h 14"/>
                  <a:gd name="T6" fmla="*/ 0 w 13"/>
                  <a:gd name="T7" fmla="*/ 13 h 14"/>
                  <a:gd name="T8" fmla="*/ 1 w 13"/>
                  <a:gd name="T9" fmla="*/ 14 h 14"/>
                  <a:gd name="T10" fmla="*/ 12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2" y="2"/>
                    </a:moveTo>
                    <a:lnTo>
                      <a:pt x="9" y="0"/>
                    </a:lnTo>
                    <a:lnTo>
                      <a:pt x="13" y="4"/>
                    </a:lnTo>
                    <a:lnTo>
                      <a:pt x="0" y="13"/>
                    </a:lnTo>
                    <a:lnTo>
                      <a:pt x="1" y="14"/>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179"/>
              <p:cNvSpPr>
                <a:spLocks/>
              </p:cNvSpPr>
              <p:nvPr/>
            </p:nvSpPr>
            <p:spPr bwMode="auto">
              <a:xfrm>
                <a:off x="4939" y="2696"/>
                <a:ext cx="30" cy="60"/>
              </a:xfrm>
              <a:custGeom>
                <a:avLst/>
                <a:gdLst>
                  <a:gd name="T0" fmla="*/ 0 w 30"/>
                  <a:gd name="T1" fmla="*/ 52 h 60"/>
                  <a:gd name="T2" fmla="*/ 12 w 30"/>
                  <a:gd name="T3" fmla="*/ 26 h 60"/>
                  <a:gd name="T4" fmla="*/ 14 w 30"/>
                  <a:gd name="T5" fmla="*/ 15 h 60"/>
                  <a:gd name="T6" fmla="*/ 15 w 30"/>
                  <a:gd name="T7" fmla="*/ 0 h 60"/>
                  <a:gd name="T8" fmla="*/ 30 w 30"/>
                  <a:gd name="T9" fmla="*/ 2 h 60"/>
                  <a:gd name="T10" fmla="*/ 29 w 30"/>
                  <a:gd name="T11" fmla="*/ 18 h 60"/>
                  <a:gd name="T12" fmla="*/ 26 w 30"/>
                  <a:gd name="T13" fmla="*/ 34 h 60"/>
                  <a:gd name="T14" fmla="*/ 14 w 30"/>
                  <a:gd name="T15" fmla="*/ 60 h 60"/>
                  <a:gd name="T16" fmla="*/ 0 w 30"/>
                  <a:gd name="T17"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0">
                    <a:moveTo>
                      <a:pt x="0" y="52"/>
                    </a:moveTo>
                    <a:lnTo>
                      <a:pt x="12" y="26"/>
                    </a:lnTo>
                    <a:lnTo>
                      <a:pt x="14" y="15"/>
                    </a:lnTo>
                    <a:lnTo>
                      <a:pt x="15" y="0"/>
                    </a:lnTo>
                    <a:lnTo>
                      <a:pt x="30" y="2"/>
                    </a:lnTo>
                    <a:lnTo>
                      <a:pt x="29" y="18"/>
                    </a:lnTo>
                    <a:lnTo>
                      <a:pt x="26" y="34"/>
                    </a:lnTo>
                    <a:lnTo>
                      <a:pt x="14" y="60"/>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180"/>
              <p:cNvSpPr>
                <a:spLocks/>
              </p:cNvSpPr>
              <p:nvPr/>
            </p:nvSpPr>
            <p:spPr bwMode="auto">
              <a:xfrm>
                <a:off x="4939" y="2746"/>
                <a:ext cx="14" cy="19"/>
              </a:xfrm>
              <a:custGeom>
                <a:avLst/>
                <a:gdLst>
                  <a:gd name="T0" fmla="*/ 1 w 14"/>
                  <a:gd name="T1" fmla="*/ 12 h 19"/>
                  <a:gd name="T2" fmla="*/ 10 w 14"/>
                  <a:gd name="T3" fmla="*/ 19 h 19"/>
                  <a:gd name="T4" fmla="*/ 14 w 14"/>
                  <a:gd name="T5" fmla="*/ 10 h 19"/>
                  <a:gd name="T6" fmla="*/ 0 w 14"/>
                  <a:gd name="T7" fmla="*/ 2 h 19"/>
                  <a:gd name="T8" fmla="*/ 12 w 14"/>
                  <a:gd name="T9" fmla="*/ 0 h 19"/>
                  <a:gd name="T10" fmla="*/ 1 w 14"/>
                  <a:gd name="T11" fmla="*/ 12 h 19"/>
                </a:gdLst>
                <a:ahLst/>
                <a:cxnLst>
                  <a:cxn ang="0">
                    <a:pos x="T0" y="T1"/>
                  </a:cxn>
                  <a:cxn ang="0">
                    <a:pos x="T2" y="T3"/>
                  </a:cxn>
                  <a:cxn ang="0">
                    <a:pos x="T4" y="T5"/>
                  </a:cxn>
                  <a:cxn ang="0">
                    <a:pos x="T6" y="T7"/>
                  </a:cxn>
                  <a:cxn ang="0">
                    <a:pos x="T8" y="T9"/>
                  </a:cxn>
                  <a:cxn ang="0">
                    <a:pos x="T10" y="T11"/>
                  </a:cxn>
                </a:cxnLst>
                <a:rect l="0" t="0" r="r" b="b"/>
                <a:pathLst>
                  <a:path w="14" h="19">
                    <a:moveTo>
                      <a:pt x="1" y="12"/>
                    </a:moveTo>
                    <a:lnTo>
                      <a:pt x="10" y="19"/>
                    </a:lnTo>
                    <a:lnTo>
                      <a:pt x="14" y="10"/>
                    </a:lnTo>
                    <a:lnTo>
                      <a:pt x="0" y="2"/>
                    </a:lnTo>
                    <a:lnTo>
                      <a:pt x="12"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181"/>
              <p:cNvSpPr>
                <a:spLocks/>
              </p:cNvSpPr>
              <p:nvPr/>
            </p:nvSpPr>
            <p:spPr bwMode="auto">
              <a:xfrm>
                <a:off x="4898" y="2571"/>
                <a:ext cx="71" cy="127"/>
              </a:xfrm>
              <a:custGeom>
                <a:avLst/>
                <a:gdLst>
                  <a:gd name="T0" fmla="*/ 56 w 71"/>
                  <a:gd name="T1" fmla="*/ 127 h 127"/>
                  <a:gd name="T2" fmla="*/ 54 w 71"/>
                  <a:gd name="T3" fmla="*/ 110 h 127"/>
                  <a:gd name="T4" fmla="*/ 50 w 71"/>
                  <a:gd name="T5" fmla="*/ 95 h 127"/>
                  <a:gd name="T6" fmla="*/ 45 w 71"/>
                  <a:gd name="T7" fmla="*/ 81 h 127"/>
                  <a:gd name="T8" fmla="*/ 37 w 71"/>
                  <a:gd name="T9" fmla="*/ 68 h 127"/>
                  <a:gd name="T10" fmla="*/ 18 w 71"/>
                  <a:gd name="T11" fmla="*/ 41 h 127"/>
                  <a:gd name="T12" fmla="*/ 9 w 71"/>
                  <a:gd name="T13" fmla="*/ 25 h 127"/>
                  <a:gd name="T14" fmla="*/ 0 w 71"/>
                  <a:gd name="T15" fmla="*/ 8 h 127"/>
                  <a:gd name="T16" fmla="*/ 14 w 71"/>
                  <a:gd name="T17" fmla="*/ 0 h 127"/>
                  <a:gd name="T18" fmla="*/ 22 w 71"/>
                  <a:gd name="T19" fmla="*/ 17 h 127"/>
                  <a:gd name="T20" fmla="*/ 32 w 71"/>
                  <a:gd name="T21" fmla="*/ 32 h 127"/>
                  <a:gd name="T22" fmla="*/ 50 w 71"/>
                  <a:gd name="T23" fmla="*/ 59 h 127"/>
                  <a:gd name="T24" fmla="*/ 59 w 71"/>
                  <a:gd name="T25" fmla="*/ 73 h 127"/>
                  <a:gd name="T26" fmla="*/ 65 w 71"/>
                  <a:gd name="T27" fmla="*/ 90 h 127"/>
                  <a:gd name="T28" fmla="*/ 69 w 71"/>
                  <a:gd name="T29" fmla="*/ 107 h 127"/>
                  <a:gd name="T30" fmla="*/ 71 w 71"/>
                  <a:gd name="T31" fmla="*/ 125 h 127"/>
                  <a:gd name="T32" fmla="*/ 56 w 71"/>
                  <a:gd name="T3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27">
                    <a:moveTo>
                      <a:pt x="56" y="127"/>
                    </a:moveTo>
                    <a:lnTo>
                      <a:pt x="54" y="110"/>
                    </a:lnTo>
                    <a:lnTo>
                      <a:pt x="50" y="95"/>
                    </a:lnTo>
                    <a:lnTo>
                      <a:pt x="45" y="81"/>
                    </a:lnTo>
                    <a:lnTo>
                      <a:pt x="37" y="68"/>
                    </a:lnTo>
                    <a:lnTo>
                      <a:pt x="18" y="41"/>
                    </a:lnTo>
                    <a:lnTo>
                      <a:pt x="9" y="25"/>
                    </a:lnTo>
                    <a:lnTo>
                      <a:pt x="0" y="8"/>
                    </a:lnTo>
                    <a:lnTo>
                      <a:pt x="14" y="0"/>
                    </a:lnTo>
                    <a:lnTo>
                      <a:pt x="22" y="17"/>
                    </a:lnTo>
                    <a:lnTo>
                      <a:pt x="32" y="32"/>
                    </a:lnTo>
                    <a:lnTo>
                      <a:pt x="50" y="59"/>
                    </a:lnTo>
                    <a:lnTo>
                      <a:pt x="59" y="73"/>
                    </a:lnTo>
                    <a:lnTo>
                      <a:pt x="65" y="90"/>
                    </a:lnTo>
                    <a:lnTo>
                      <a:pt x="69" y="107"/>
                    </a:lnTo>
                    <a:lnTo>
                      <a:pt x="71" y="125"/>
                    </a:lnTo>
                    <a:lnTo>
                      <a:pt x="5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82"/>
              <p:cNvSpPr>
                <a:spLocks/>
              </p:cNvSpPr>
              <p:nvPr/>
            </p:nvSpPr>
            <p:spPr bwMode="auto">
              <a:xfrm>
                <a:off x="4954" y="2696"/>
                <a:ext cx="15" cy="2"/>
              </a:xfrm>
              <a:custGeom>
                <a:avLst/>
                <a:gdLst>
                  <a:gd name="T0" fmla="*/ 15 w 15"/>
                  <a:gd name="T1" fmla="*/ 2 h 2"/>
                  <a:gd name="T2" fmla="*/ 15 w 15"/>
                  <a:gd name="T3" fmla="*/ 1 h 2"/>
                  <a:gd name="T4" fmla="*/ 15 w 15"/>
                  <a:gd name="T5" fmla="*/ 0 h 2"/>
                  <a:gd name="T6" fmla="*/ 0 w 15"/>
                  <a:gd name="T7" fmla="*/ 2 h 2"/>
                  <a:gd name="T8" fmla="*/ 0 w 15"/>
                  <a:gd name="T9" fmla="*/ 0 h 2"/>
                  <a:gd name="T10" fmla="*/ 15 w 15"/>
                  <a:gd name="T11" fmla="*/ 2 h 2"/>
                </a:gdLst>
                <a:ahLst/>
                <a:cxnLst>
                  <a:cxn ang="0">
                    <a:pos x="T0" y="T1"/>
                  </a:cxn>
                  <a:cxn ang="0">
                    <a:pos x="T2" y="T3"/>
                  </a:cxn>
                  <a:cxn ang="0">
                    <a:pos x="T4" y="T5"/>
                  </a:cxn>
                  <a:cxn ang="0">
                    <a:pos x="T6" y="T7"/>
                  </a:cxn>
                  <a:cxn ang="0">
                    <a:pos x="T8" y="T9"/>
                  </a:cxn>
                  <a:cxn ang="0">
                    <a:pos x="T10" y="T11"/>
                  </a:cxn>
                </a:cxnLst>
                <a:rect l="0" t="0" r="r" b="b"/>
                <a:pathLst>
                  <a:path w="15" h="2">
                    <a:moveTo>
                      <a:pt x="15" y="2"/>
                    </a:moveTo>
                    <a:lnTo>
                      <a:pt x="15" y="1"/>
                    </a:lnTo>
                    <a:lnTo>
                      <a:pt x="15" y="0"/>
                    </a:lnTo>
                    <a:lnTo>
                      <a:pt x="0" y="2"/>
                    </a:lnTo>
                    <a:lnTo>
                      <a:pt x="0"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183"/>
              <p:cNvSpPr>
                <a:spLocks/>
              </p:cNvSpPr>
              <p:nvPr/>
            </p:nvSpPr>
            <p:spPr bwMode="auto">
              <a:xfrm>
                <a:off x="4882" y="2502"/>
                <a:ext cx="30" cy="76"/>
              </a:xfrm>
              <a:custGeom>
                <a:avLst/>
                <a:gdLst>
                  <a:gd name="T0" fmla="*/ 15 w 30"/>
                  <a:gd name="T1" fmla="*/ 76 h 76"/>
                  <a:gd name="T2" fmla="*/ 12 w 30"/>
                  <a:gd name="T3" fmla="*/ 67 h 76"/>
                  <a:gd name="T4" fmla="*/ 10 w 30"/>
                  <a:gd name="T5" fmla="*/ 55 h 76"/>
                  <a:gd name="T6" fmla="*/ 9 w 30"/>
                  <a:gd name="T7" fmla="*/ 38 h 76"/>
                  <a:gd name="T8" fmla="*/ 7 w 30"/>
                  <a:gd name="T9" fmla="*/ 22 h 76"/>
                  <a:gd name="T10" fmla="*/ 5 w 30"/>
                  <a:gd name="T11" fmla="*/ 16 h 76"/>
                  <a:gd name="T12" fmla="*/ 0 w 30"/>
                  <a:gd name="T13" fmla="*/ 9 h 76"/>
                  <a:gd name="T14" fmla="*/ 13 w 30"/>
                  <a:gd name="T15" fmla="*/ 0 h 76"/>
                  <a:gd name="T16" fmla="*/ 19 w 30"/>
                  <a:gd name="T17" fmla="*/ 8 h 76"/>
                  <a:gd name="T18" fmla="*/ 22 w 30"/>
                  <a:gd name="T19" fmla="*/ 18 h 76"/>
                  <a:gd name="T20" fmla="*/ 24 w 30"/>
                  <a:gd name="T21" fmla="*/ 36 h 76"/>
                  <a:gd name="T22" fmla="*/ 25 w 30"/>
                  <a:gd name="T23" fmla="*/ 53 h 76"/>
                  <a:gd name="T24" fmla="*/ 27 w 30"/>
                  <a:gd name="T25" fmla="*/ 62 h 76"/>
                  <a:gd name="T26" fmla="*/ 30 w 30"/>
                  <a:gd name="T27" fmla="*/ 71 h 76"/>
                  <a:gd name="T28" fmla="*/ 15 w 30"/>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76">
                    <a:moveTo>
                      <a:pt x="15" y="76"/>
                    </a:moveTo>
                    <a:lnTo>
                      <a:pt x="12" y="67"/>
                    </a:lnTo>
                    <a:lnTo>
                      <a:pt x="10" y="55"/>
                    </a:lnTo>
                    <a:lnTo>
                      <a:pt x="9" y="38"/>
                    </a:lnTo>
                    <a:lnTo>
                      <a:pt x="7" y="22"/>
                    </a:lnTo>
                    <a:lnTo>
                      <a:pt x="5" y="16"/>
                    </a:lnTo>
                    <a:lnTo>
                      <a:pt x="0" y="9"/>
                    </a:lnTo>
                    <a:lnTo>
                      <a:pt x="13" y="0"/>
                    </a:lnTo>
                    <a:lnTo>
                      <a:pt x="19" y="8"/>
                    </a:lnTo>
                    <a:lnTo>
                      <a:pt x="22" y="18"/>
                    </a:lnTo>
                    <a:lnTo>
                      <a:pt x="24" y="36"/>
                    </a:lnTo>
                    <a:lnTo>
                      <a:pt x="25" y="53"/>
                    </a:lnTo>
                    <a:lnTo>
                      <a:pt x="27" y="62"/>
                    </a:lnTo>
                    <a:lnTo>
                      <a:pt x="30" y="71"/>
                    </a:lnTo>
                    <a:lnTo>
                      <a:pt x="15"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84"/>
              <p:cNvSpPr>
                <a:spLocks/>
              </p:cNvSpPr>
              <p:nvPr/>
            </p:nvSpPr>
            <p:spPr bwMode="auto">
              <a:xfrm>
                <a:off x="4897" y="2571"/>
                <a:ext cx="15" cy="8"/>
              </a:xfrm>
              <a:custGeom>
                <a:avLst/>
                <a:gdLst>
                  <a:gd name="T0" fmla="*/ 1 w 15"/>
                  <a:gd name="T1" fmla="*/ 8 h 8"/>
                  <a:gd name="T2" fmla="*/ 0 w 15"/>
                  <a:gd name="T3" fmla="*/ 7 h 8"/>
                  <a:gd name="T4" fmla="*/ 15 w 15"/>
                  <a:gd name="T5" fmla="*/ 2 h 8"/>
                  <a:gd name="T6" fmla="*/ 15 w 15"/>
                  <a:gd name="T7" fmla="*/ 0 h 8"/>
                  <a:gd name="T8" fmla="*/ 1 w 15"/>
                  <a:gd name="T9" fmla="*/ 8 h 8"/>
                </a:gdLst>
                <a:ahLst/>
                <a:cxnLst>
                  <a:cxn ang="0">
                    <a:pos x="T0" y="T1"/>
                  </a:cxn>
                  <a:cxn ang="0">
                    <a:pos x="T2" y="T3"/>
                  </a:cxn>
                  <a:cxn ang="0">
                    <a:pos x="T4" y="T5"/>
                  </a:cxn>
                  <a:cxn ang="0">
                    <a:pos x="T6" y="T7"/>
                  </a:cxn>
                  <a:cxn ang="0">
                    <a:pos x="T8" y="T9"/>
                  </a:cxn>
                </a:cxnLst>
                <a:rect l="0" t="0" r="r" b="b"/>
                <a:pathLst>
                  <a:path w="15" h="8">
                    <a:moveTo>
                      <a:pt x="1" y="8"/>
                    </a:moveTo>
                    <a:lnTo>
                      <a:pt x="0" y="7"/>
                    </a:lnTo>
                    <a:lnTo>
                      <a:pt x="15" y="2"/>
                    </a:lnTo>
                    <a:lnTo>
                      <a:pt x="15" y="0"/>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185"/>
              <p:cNvSpPr>
                <a:spLocks/>
              </p:cNvSpPr>
              <p:nvPr/>
            </p:nvSpPr>
            <p:spPr bwMode="auto">
              <a:xfrm>
                <a:off x="4776" y="2485"/>
                <a:ext cx="118" cy="60"/>
              </a:xfrm>
              <a:custGeom>
                <a:avLst/>
                <a:gdLst>
                  <a:gd name="T0" fmla="*/ 107 w 118"/>
                  <a:gd name="T1" fmla="*/ 27 h 60"/>
                  <a:gd name="T2" fmla="*/ 102 w 118"/>
                  <a:gd name="T3" fmla="*/ 22 h 60"/>
                  <a:gd name="T4" fmla="*/ 97 w 118"/>
                  <a:gd name="T5" fmla="*/ 18 h 60"/>
                  <a:gd name="T6" fmla="*/ 90 w 118"/>
                  <a:gd name="T7" fmla="*/ 17 h 60"/>
                  <a:gd name="T8" fmla="*/ 85 w 118"/>
                  <a:gd name="T9" fmla="*/ 15 h 60"/>
                  <a:gd name="T10" fmla="*/ 69 w 118"/>
                  <a:gd name="T11" fmla="*/ 15 h 60"/>
                  <a:gd name="T12" fmla="*/ 53 w 118"/>
                  <a:gd name="T13" fmla="*/ 20 h 60"/>
                  <a:gd name="T14" fmla="*/ 38 w 118"/>
                  <a:gd name="T15" fmla="*/ 26 h 60"/>
                  <a:gd name="T16" fmla="*/ 26 w 118"/>
                  <a:gd name="T17" fmla="*/ 36 h 60"/>
                  <a:gd name="T18" fmla="*/ 18 w 118"/>
                  <a:gd name="T19" fmla="*/ 47 h 60"/>
                  <a:gd name="T20" fmla="*/ 16 w 118"/>
                  <a:gd name="T21" fmla="*/ 60 h 60"/>
                  <a:gd name="T22" fmla="*/ 0 w 118"/>
                  <a:gd name="T23" fmla="*/ 58 h 60"/>
                  <a:gd name="T24" fmla="*/ 3 w 118"/>
                  <a:gd name="T25" fmla="*/ 41 h 60"/>
                  <a:gd name="T26" fmla="*/ 14 w 118"/>
                  <a:gd name="T27" fmla="*/ 25 h 60"/>
                  <a:gd name="T28" fmla="*/ 29 w 118"/>
                  <a:gd name="T29" fmla="*/ 13 h 60"/>
                  <a:gd name="T30" fmla="*/ 48 w 118"/>
                  <a:gd name="T31" fmla="*/ 5 h 60"/>
                  <a:gd name="T32" fmla="*/ 66 w 118"/>
                  <a:gd name="T33" fmla="*/ 0 h 60"/>
                  <a:gd name="T34" fmla="*/ 85 w 118"/>
                  <a:gd name="T35" fmla="*/ 0 h 60"/>
                  <a:gd name="T36" fmla="*/ 95 w 118"/>
                  <a:gd name="T37" fmla="*/ 2 h 60"/>
                  <a:gd name="T38" fmla="*/ 105 w 118"/>
                  <a:gd name="T39" fmla="*/ 4 h 60"/>
                  <a:gd name="T40" fmla="*/ 112 w 118"/>
                  <a:gd name="T41" fmla="*/ 10 h 60"/>
                  <a:gd name="T42" fmla="*/ 118 w 118"/>
                  <a:gd name="T43" fmla="*/ 15 h 60"/>
                  <a:gd name="T44" fmla="*/ 107 w 118"/>
                  <a:gd name="T45"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60">
                    <a:moveTo>
                      <a:pt x="107" y="27"/>
                    </a:moveTo>
                    <a:lnTo>
                      <a:pt x="102" y="22"/>
                    </a:lnTo>
                    <a:lnTo>
                      <a:pt x="97" y="18"/>
                    </a:lnTo>
                    <a:lnTo>
                      <a:pt x="90" y="17"/>
                    </a:lnTo>
                    <a:lnTo>
                      <a:pt x="85" y="15"/>
                    </a:lnTo>
                    <a:lnTo>
                      <a:pt x="69" y="15"/>
                    </a:lnTo>
                    <a:lnTo>
                      <a:pt x="53" y="20"/>
                    </a:lnTo>
                    <a:lnTo>
                      <a:pt x="38" y="26"/>
                    </a:lnTo>
                    <a:lnTo>
                      <a:pt x="26" y="36"/>
                    </a:lnTo>
                    <a:lnTo>
                      <a:pt x="18" y="47"/>
                    </a:lnTo>
                    <a:lnTo>
                      <a:pt x="16" y="60"/>
                    </a:lnTo>
                    <a:lnTo>
                      <a:pt x="0" y="58"/>
                    </a:lnTo>
                    <a:lnTo>
                      <a:pt x="3" y="41"/>
                    </a:lnTo>
                    <a:lnTo>
                      <a:pt x="14" y="25"/>
                    </a:lnTo>
                    <a:lnTo>
                      <a:pt x="29" y="13"/>
                    </a:lnTo>
                    <a:lnTo>
                      <a:pt x="48" y="5"/>
                    </a:lnTo>
                    <a:lnTo>
                      <a:pt x="66" y="0"/>
                    </a:lnTo>
                    <a:lnTo>
                      <a:pt x="85" y="0"/>
                    </a:lnTo>
                    <a:lnTo>
                      <a:pt x="95" y="2"/>
                    </a:lnTo>
                    <a:lnTo>
                      <a:pt x="105" y="4"/>
                    </a:lnTo>
                    <a:lnTo>
                      <a:pt x="112" y="10"/>
                    </a:lnTo>
                    <a:lnTo>
                      <a:pt x="118" y="15"/>
                    </a:lnTo>
                    <a:lnTo>
                      <a:pt x="10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186"/>
              <p:cNvSpPr>
                <a:spLocks/>
              </p:cNvSpPr>
              <p:nvPr/>
            </p:nvSpPr>
            <p:spPr bwMode="auto">
              <a:xfrm>
                <a:off x="4882" y="2499"/>
                <a:ext cx="13" cy="13"/>
              </a:xfrm>
              <a:custGeom>
                <a:avLst/>
                <a:gdLst>
                  <a:gd name="T0" fmla="*/ 13 w 13"/>
                  <a:gd name="T1" fmla="*/ 3 h 13"/>
                  <a:gd name="T2" fmla="*/ 11 w 13"/>
                  <a:gd name="T3" fmla="*/ 0 h 13"/>
                  <a:gd name="T4" fmla="*/ 12 w 13"/>
                  <a:gd name="T5" fmla="*/ 1 h 13"/>
                  <a:gd name="T6" fmla="*/ 1 w 13"/>
                  <a:gd name="T7" fmla="*/ 13 h 13"/>
                  <a:gd name="T8" fmla="*/ 0 w 13"/>
                  <a:gd name="T9" fmla="*/ 12 h 13"/>
                  <a:gd name="T10" fmla="*/ 13 w 13"/>
                  <a:gd name="T11" fmla="*/ 3 h 13"/>
                </a:gdLst>
                <a:ahLst/>
                <a:cxnLst>
                  <a:cxn ang="0">
                    <a:pos x="T0" y="T1"/>
                  </a:cxn>
                  <a:cxn ang="0">
                    <a:pos x="T2" y="T3"/>
                  </a:cxn>
                  <a:cxn ang="0">
                    <a:pos x="T4" y="T5"/>
                  </a:cxn>
                  <a:cxn ang="0">
                    <a:pos x="T6" y="T7"/>
                  </a:cxn>
                  <a:cxn ang="0">
                    <a:pos x="T8" y="T9"/>
                  </a:cxn>
                  <a:cxn ang="0">
                    <a:pos x="T10" y="T11"/>
                  </a:cxn>
                </a:cxnLst>
                <a:rect l="0" t="0" r="r" b="b"/>
                <a:pathLst>
                  <a:path w="13" h="13">
                    <a:moveTo>
                      <a:pt x="13" y="3"/>
                    </a:moveTo>
                    <a:lnTo>
                      <a:pt x="11" y="0"/>
                    </a:lnTo>
                    <a:lnTo>
                      <a:pt x="12" y="1"/>
                    </a:lnTo>
                    <a:lnTo>
                      <a:pt x="1" y="13"/>
                    </a:lnTo>
                    <a:lnTo>
                      <a:pt x="0" y="1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187"/>
              <p:cNvSpPr>
                <a:spLocks/>
              </p:cNvSpPr>
              <p:nvPr/>
            </p:nvSpPr>
            <p:spPr bwMode="auto">
              <a:xfrm>
                <a:off x="4776" y="2543"/>
                <a:ext cx="16" cy="2"/>
              </a:xfrm>
              <a:custGeom>
                <a:avLst/>
                <a:gdLst>
                  <a:gd name="T0" fmla="*/ 0 w 16"/>
                  <a:gd name="T1" fmla="*/ 0 h 2"/>
                  <a:gd name="T2" fmla="*/ 0 w 16"/>
                  <a:gd name="T3" fmla="*/ 1 h 2"/>
                  <a:gd name="T4" fmla="*/ 0 w 16"/>
                  <a:gd name="T5" fmla="*/ 2 h 2"/>
                  <a:gd name="T6" fmla="*/ 16 w 16"/>
                  <a:gd name="T7" fmla="*/ 0 h 2"/>
                  <a:gd name="T8" fmla="*/ 16 w 16"/>
                  <a:gd name="T9" fmla="*/ 2 h 2"/>
                  <a:gd name="T10" fmla="*/ 0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0" y="0"/>
                    </a:moveTo>
                    <a:lnTo>
                      <a:pt x="0" y="1"/>
                    </a:lnTo>
                    <a:lnTo>
                      <a:pt x="0" y="2"/>
                    </a:lnTo>
                    <a:lnTo>
                      <a:pt x="16" y="0"/>
                    </a:lnTo>
                    <a:lnTo>
                      <a:pt x="1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88"/>
              <p:cNvSpPr>
                <a:spLocks/>
              </p:cNvSpPr>
              <p:nvPr/>
            </p:nvSpPr>
            <p:spPr bwMode="auto">
              <a:xfrm>
                <a:off x="4106" y="1166"/>
                <a:ext cx="1413" cy="1251"/>
              </a:xfrm>
              <a:custGeom>
                <a:avLst/>
                <a:gdLst>
                  <a:gd name="T0" fmla="*/ 88 w 1413"/>
                  <a:gd name="T1" fmla="*/ 407 h 1251"/>
                  <a:gd name="T2" fmla="*/ 42 w 1413"/>
                  <a:gd name="T3" fmla="*/ 482 h 1251"/>
                  <a:gd name="T4" fmla="*/ 9 w 1413"/>
                  <a:gd name="T5" fmla="*/ 588 h 1251"/>
                  <a:gd name="T6" fmla="*/ 0 w 1413"/>
                  <a:gd name="T7" fmla="*/ 711 h 1251"/>
                  <a:gd name="T8" fmla="*/ 9 w 1413"/>
                  <a:gd name="T9" fmla="*/ 743 h 1251"/>
                  <a:gd name="T10" fmla="*/ 50 w 1413"/>
                  <a:gd name="T11" fmla="*/ 771 h 1251"/>
                  <a:gd name="T12" fmla="*/ 129 w 1413"/>
                  <a:gd name="T13" fmla="*/ 805 h 1251"/>
                  <a:gd name="T14" fmla="*/ 174 w 1413"/>
                  <a:gd name="T15" fmla="*/ 852 h 1251"/>
                  <a:gd name="T16" fmla="*/ 222 w 1413"/>
                  <a:gd name="T17" fmla="*/ 947 h 1251"/>
                  <a:gd name="T18" fmla="*/ 270 w 1413"/>
                  <a:gd name="T19" fmla="*/ 1001 h 1251"/>
                  <a:gd name="T20" fmla="*/ 367 w 1413"/>
                  <a:gd name="T21" fmla="*/ 1090 h 1251"/>
                  <a:gd name="T22" fmla="*/ 435 w 1413"/>
                  <a:gd name="T23" fmla="*/ 1165 h 1251"/>
                  <a:gd name="T24" fmla="*/ 514 w 1413"/>
                  <a:gd name="T25" fmla="*/ 1214 h 1251"/>
                  <a:gd name="T26" fmla="*/ 617 w 1413"/>
                  <a:gd name="T27" fmla="*/ 1244 h 1251"/>
                  <a:gd name="T28" fmla="*/ 729 w 1413"/>
                  <a:gd name="T29" fmla="*/ 1250 h 1251"/>
                  <a:gd name="T30" fmla="*/ 806 w 1413"/>
                  <a:gd name="T31" fmla="*/ 1237 h 1251"/>
                  <a:gd name="T32" fmla="*/ 919 w 1413"/>
                  <a:gd name="T33" fmla="*/ 1172 h 1251"/>
                  <a:gd name="T34" fmla="*/ 965 w 1413"/>
                  <a:gd name="T35" fmla="*/ 1109 h 1251"/>
                  <a:gd name="T36" fmla="*/ 900 w 1413"/>
                  <a:gd name="T37" fmla="*/ 1106 h 1251"/>
                  <a:gd name="T38" fmla="*/ 801 w 1413"/>
                  <a:gd name="T39" fmla="*/ 1132 h 1251"/>
                  <a:gd name="T40" fmla="*/ 718 w 1413"/>
                  <a:gd name="T41" fmla="*/ 1135 h 1251"/>
                  <a:gd name="T42" fmla="*/ 639 w 1413"/>
                  <a:gd name="T43" fmla="*/ 1108 h 1251"/>
                  <a:gd name="T44" fmla="*/ 574 w 1413"/>
                  <a:gd name="T45" fmla="*/ 1054 h 1251"/>
                  <a:gd name="T46" fmla="*/ 517 w 1413"/>
                  <a:gd name="T47" fmla="*/ 960 h 1251"/>
                  <a:gd name="T48" fmla="*/ 488 w 1413"/>
                  <a:gd name="T49" fmla="*/ 863 h 1251"/>
                  <a:gd name="T50" fmla="*/ 479 w 1413"/>
                  <a:gd name="T51" fmla="*/ 754 h 1251"/>
                  <a:gd name="T52" fmla="*/ 497 w 1413"/>
                  <a:gd name="T53" fmla="*/ 724 h 1251"/>
                  <a:gd name="T54" fmla="*/ 613 w 1413"/>
                  <a:gd name="T55" fmla="*/ 678 h 1251"/>
                  <a:gd name="T56" fmla="*/ 934 w 1413"/>
                  <a:gd name="T57" fmla="*/ 634 h 1251"/>
                  <a:gd name="T58" fmla="*/ 1026 w 1413"/>
                  <a:gd name="T59" fmla="*/ 676 h 1251"/>
                  <a:gd name="T60" fmla="*/ 1094 w 1413"/>
                  <a:gd name="T61" fmla="*/ 692 h 1251"/>
                  <a:gd name="T62" fmla="*/ 1139 w 1413"/>
                  <a:gd name="T63" fmla="*/ 678 h 1251"/>
                  <a:gd name="T64" fmla="*/ 1187 w 1413"/>
                  <a:gd name="T65" fmla="*/ 616 h 1251"/>
                  <a:gd name="T66" fmla="*/ 1180 w 1413"/>
                  <a:gd name="T67" fmla="*/ 573 h 1251"/>
                  <a:gd name="T68" fmla="*/ 1130 w 1413"/>
                  <a:gd name="T69" fmla="*/ 546 h 1251"/>
                  <a:gd name="T70" fmla="*/ 1093 w 1413"/>
                  <a:gd name="T71" fmla="*/ 527 h 1251"/>
                  <a:gd name="T72" fmla="*/ 1092 w 1413"/>
                  <a:gd name="T73" fmla="*/ 497 h 1251"/>
                  <a:gd name="T74" fmla="*/ 1144 w 1413"/>
                  <a:gd name="T75" fmla="*/ 475 h 1251"/>
                  <a:gd name="T76" fmla="*/ 1234 w 1413"/>
                  <a:gd name="T77" fmla="*/ 458 h 1251"/>
                  <a:gd name="T78" fmla="*/ 1321 w 1413"/>
                  <a:gd name="T79" fmla="*/ 419 h 1251"/>
                  <a:gd name="T80" fmla="*/ 1377 w 1413"/>
                  <a:gd name="T81" fmla="*/ 367 h 1251"/>
                  <a:gd name="T82" fmla="*/ 1411 w 1413"/>
                  <a:gd name="T83" fmla="*/ 288 h 1251"/>
                  <a:gd name="T84" fmla="*/ 1408 w 1413"/>
                  <a:gd name="T85" fmla="*/ 228 h 1251"/>
                  <a:gd name="T86" fmla="*/ 1378 w 1413"/>
                  <a:gd name="T87" fmla="*/ 183 h 1251"/>
                  <a:gd name="T88" fmla="*/ 1328 w 1413"/>
                  <a:gd name="T89" fmla="*/ 153 h 1251"/>
                  <a:gd name="T90" fmla="*/ 1222 w 1413"/>
                  <a:gd name="T91" fmla="*/ 132 h 1251"/>
                  <a:gd name="T92" fmla="*/ 1138 w 1413"/>
                  <a:gd name="T93" fmla="*/ 138 h 1251"/>
                  <a:gd name="T94" fmla="*/ 1047 w 1413"/>
                  <a:gd name="T95" fmla="*/ 149 h 1251"/>
                  <a:gd name="T96" fmla="*/ 959 w 1413"/>
                  <a:gd name="T97" fmla="*/ 66 h 1251"/>
                  <a:gd name="T98" fmla="*/ 873 w 1413"/>
                  <a:gd name="T99" fmla="*/ 20 h 1251"/>
                  <a:gd name="T100" fmla="*/ 782 w 1413"/>
                  <a:gd name="T101" fmla="*/ 2 h 1251"/>
                  <a:gd name="T102" fmla="*/ 654 w 1413"/>
                  <a:gd name="T103" fmla="*/ 5 h 1251"/>
                  <a:gd name="T104" fmla="*/ 519 w 1413"/>
                  <a:gd name="T105" fmla="*/ 35 h 1251"/>
                  <a:gd name="T106" fmla="*/ 354 w 1413"/>
                  <a:gd name="T107" fmla="*/ 106 h 1251"/>
                  <a:gd name="T108" fmla="*/ 279 w 1413"/>
                  <a:gd name="T109" fmla="*/ 160 h 1251"/>
                  <a:gd name="T110" fmla="*/ 234 w 1413"/>
                  <a:gd name="T111" fmla="*/ 226 h 1251"/>
                  <a:gd name="T112" fmla="*/ 186 w 1413"/>
                  <a:gd name="T113" fmla="*/ 221 h 1251"/>
                  <a:gd name="T114" fmla="*/ 146 w 1413"/>
                  <a:gd name="T115" fmla="*/ 216 h 1251"/>
                  <a:gd name="T116" fmla="*/ 111 w 1413"/>
                  <a:gd name="T117" fmla="*/ 235 h 1251"/>
                  <a:gd name="T118" fmla="*/ 97 w 1413"/>
                  <a:gd name="T119" fmla="*/ 272 h 1251"/>
                  <a:gd name="T120" fmla="*/ 109 w 1413"/>
                  <a:gd name="T121" fmla="*/ 308 h 1251"/>
                  <a:gd name="T122" fmla="*/ 153 w 1413"/>
                  <a:gd name="T123" fmla="*/ 334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3" h="1251">
                    <a:moveTo>
                      <a:pt x="153" y="334"/>
                    </a:moveTo>
                    <a:lnTo>
                      <a:pt x="142" y="344"/>
                    </a:lnTo>
                    <a:lnTo>
                      <a:pt x="132" y="354"/>
                    </a:lnTo>
                    <a:lnTo>
                      <a:pt x="122" y="365"/>
                    </a:lnTo>
                    <a:lnTo>
                      <a:pt x="113" y="375"/>
                    </a:lnTo>
                    <a:lnTo>
                      <a:pt x="96" y="396"/>
                    </a:lnTo>
                    <a:lnTo>
                      <a:pt x="88" y="407"/>
                    </a:lnTo>
                    <a:lnTo>
                      <a:pt x="80" y="418"/>
                    </a:lnTo>
                    <a:lnTo>
                      <a:pt x="73" y="428"/>
                    </a:lnTo>
                    <a:lnTo>
                      <a:pt x="66" y="439"/>
                    </a:lnTo>
                    <a:lnTo>
                      <a:pt x="60" y="449"/>
                    </a:lnTo>
                    <a:lnTo>
                      <a:pt x="53" y="460"/>
                    </a:lnTo>
                    <a:lnTo>
                      <a:pt x="47" y="471"/>
                    </a:lnTo>
                    <a:lnTo>
                      <a:pt x="42" y="482"/>
                    </a:lnTo>
                    <a:lnTo>
                      <a:pt x="37" y="493"/>
                    </a:lnTo>
                    <a:lnTo>
                      <a:pt x="32" y="504"/>
                    </a:lnTo>
                    <a:lnTo>
                      <a:pt x="24" y="527"/>
                    </a:lnTo>
                    <a:lnTo>
                      <a:pt x="20" y="539"/>
                    </a:lnTo>
                    <a:lnTo>
                      <a:pt x="17" y="551"/>
                    </a:lnTo>
                    <a:lnTo>
                      <a:pt x="12" y="576"/>
                    </a:lnTo>
                    <a:lnTo>
                      <a:pt x="9" y="588"/>
                    </a:lnTo>
                    <a:lnTo>
                      <a:pt x="7" y="601"/>
                    </a:lnTo>
                    <a:lnTo>
                      <a:pt x="5" y="614"/>
                    </a:lnTo>
                    <a:lnTo>
                      <a:pt x="4" y="627"/>
                    </a:lnTo>
                    <a:lnTo>
                      <a:pt x="2" y="640"/>
                    </a:lnTo>
                    <a:lnTo>
                      <a:pt x="1" y="654"/>
                    </a:lnTo>
                    <a:lnTo>
                      <a:pt x="0" y="682"/>
                    </a:lnTo>
                    <a:lnTo>
                      <a:pt x="0" y="711"/>
                    </a:lnTo>
                    <a:lnTo>
                      <a:pt x="0" y="715"/>
                    </a:lnTo>
                    <a:lnTo>
                      <a:pt x="0" y="720"/>
                    </a:lnTo>
                    <a:lnTo>
                      <a:pt x="1" y="724"/>
                    </a:lnTo>
                    <a:lnTo>
                      <a:pt x="2" y="728"/>
                    </a:lnTo>
                    <a:lnTo>
                      <a:pt x="4" y="731"/>
                    </a:lnTo>
                    <a:lnTo>
                      <a:pt x="5" y="736"/>
                    </a:lnTo>
                    <a:lnTo>
                      <a:pt x="9" y="743"/>
                    </a:lnTo>
                    <a:lnTo>
                      <a:pt x="14" y="748"/>
                    </a:lnTo>
                    <a:lnTo>
                      <a:pt x="17" y="751"/>
                    </a:lnTo>
                    <a:lnTo>
                      <a:pt x="20" y="754"/>
                    </a:lnTo>
                    <a:lnTo>
                      <a:pt x="27" y="759"/>
                    </a:lnTo>
                    <a:lnTo>
                      <a:pt x="34" y="763"/>
                    </a:lnTo>
                    <a:lnTo>
                      <a:pt x="42" y="767"/>
                    </a:lnTo>
                    <a:lnTo>
                      <a:pt x="50" y="771"/>
                    </a:lnTo>
                    <a:lnTo>
                      <a:pt x="60" y="774"/>
                    </a:lnTo>
                    <a:lnTo>
                      <a:pt x="69" y="777"/>
                    </a:lnTo>
                    <a:lnTo>
                      <a:pt x="86" y="784"/>
                    </a:lnTo>
                    <a:lnTo>
                      <a:pt x="104" y="791"/>
                    </a:lnTo>
                    <a:lnTo>
                      <a:pt x="113" y="795"/>
                    </a:lnTo>
                    <a:lnTo>
                      <a:pt x="121" y="800"/>
                    </a:lnTo>
                    <a:lnTo>
                      <a:pt x="129" y="805"/>
                    </a:lnTo>
                    <a:lnTo>
                      <a:pt x="136" y="810"/>
                    </a:lnTo>
                    <a:lnTo>
                      <a:pt x="143" y="815"/>
                    </a:lnTo>
                    <a:lnTo>
                      <a:pt x="149" y="821"/>
                    </a:lnTo>
                    <a:lnTo>
                      <a:pt x="154" y="827"/>
                    </a:lnTo>
                    <a:lnTo>
                      <a:pt x="159" y="833"/>
                    </a:lnTo>
                    <a:lnTo>
                      <a:pt x="170" y="846"/>
                    </a:lnTo>
                    <a:lnTo>
                      <a:pt x="174" y="852"/>
                    </a:lnTo>
                    <a:lnTo>
                      <a:pt x="178" y="859"/>
                    </a:lnTo>
                    <a:lnTo>
                      <a:pt x="185" y="873"/>
                    </a:lnTo>
                    <a:lnTo>
                      <a:pt x="192" y="888"/>
                    </a:lnTo>
                    <a:lnTo>
                      <a:pt x="206" y="918"/>
                    </a:lnTo>
                    <a:lnTo>
                      <a:pt x="213" y="933"/>
                    </a:lnTo>
                    <a:lnTo>
                      <a:pt x="217" y="940"/>
                    </a:lnTo>
                    <a:lnTo>
                      <a:pt x="222" y="947"/>
                    </a:lnTo>
                    <a:lnTo>
                      <a:pt x="231" y="961"/>
                    </a:lnTo>
                    <a:lnTo>
                      <a:pt x="236" y="968"/>
                    </a:lnTo>
                    <a:lnTo>
                      <a:pt x="242" y="975"/>
                    </a:lnTo>
                    <a:lnTo>
                      <a:pt x="248" y="982"/>
                    </a:lnTo>
                    <a:lnTo>
                      <a:pt x="255" y="989"/>
                    </a:lnTo>
                    <a:lnTo>
                      <a:pt x="262" y="995"/>
                    </a:lnTo>
                    <a:lnTo>
                      <a:pt x="270" y="1001"/>
                    </a:lnTo>
                    <a:lnTo>
                      <a:pt x="295" y="1020"/>
                    </a:lnTo>
                    <a:lnTo>
                      <a:pt x="309" y="1030"/>
                    </a:lnTo>
                    <a:lnTo>
                      <a:pt x="322" y="1042"/>
                    </a:lnTo>
                    <a:lnTo>
                      <a:pt x="335" y="1053"/>
                    </a:lnTo>
                    <a:lnTo>
                      <a:pt x="347" y="1066"/>
                    </a:lnTo>
                    <a:lnTo>
                      <a:pt x="358" y="1078"/>
                    </a:lnTo>
                    <a:lnTo>
                      <a:pt x="367" y="1090"/>
                    </a:lnTo>
                    <a:lnTo>
                      <a:pt x="375" y="1101"/>
                    </a:lnTo>
                    <a:lnTo>
                      <a:pt x="383" y="1111"/>
                    </a:lnTo>
                    <a:lnTo>
                      <a:pt x="401" y="1131"/>
                    </a:lnTo>
                    <a:lnTo>
                      <a:pt x="409" y="1140"/>
                    </a:lnTo>
                    <a:lnTo>
                      <a:pt x="418" y="1149"/>
                    </a:lnTo>
                    <a:lnTo>
                      <a:pt x="426" y="1157"/>
                    </a:lnTo>
                    <a:lnTo>
                      <a:pt x="435" y="1165"/>
                    </a:lnTo>
                    <a:lnTo>
                      <a:pt x="445" y="1172"/>
                    </a:lnTo>
                    <a:lnTo>
                      <a:pt x="454" y="1179"/>
                    </a:lnTo>
                    <a:lnTo>
                      <a:pt x="463" y="1186"/>
                    </a:lnTo>
                    <a:lnTo>
                      <a:pt x="473" y="1192"/>
                    </a:lnTo>
                    <a:lnTo>
                      <a:pt x="483" y="1198"/>
                    </a:lnTo>
                    <a:lnTo>
                      <a:pt x="493" y="1204"/>
                    </a:lnTo>
                    <a:lnTo>
                      <a:pt x="514" y="1214"/>
                    </a:lnTo>
                    <a:lnTo>
                      <a:pt x="525" y="1219"/>
                    </a:lnTo>
                    <a:lnTo>
                      <a:pt x="535" y="1223"/>
                    </a:lnTo>
                    <a:lnTo>
                      <a:pt x="546" y="1228"/>
                    </a:lnTo>
                    <a:lnTo>
                      <a:pt x="557" y="1231"/>
                    </a:lnTo>
                    <a:lnTo>
                      <a:pt x="580" y="1237"/>
                    </a:lnTo>
                    <a:lnTo>
                      <a:pt x="605" y="1242"/>
                    </a:lnTo>
                    <a:lnTo>
                      <a:pt x="617" y="1244"/>
                    </a:lnTo>
                    <a:lnTo>
                      <a:pt x="629" y="1246"/>
                    </a:lnTo>
                    <a:lnTo>
                      <a:pt x="641" y="1247"/>
                    </a:lnTo>
                    <a:lnTo>
                      <a:pt x="654" y="1249"/>
                    </a:lnTo>
                    <a:lnTo>
                      <a:pt x="667" y="1249"/>
                    </a:lnTo>
                    <a:lnTo>
                      <a:pt x="680" y="1250"/>
                    </a:lnTo>
                    <a:lnTo>
                      <a:pt x="706" y="1251"/>
                    </a:lnTo>
                    <a:lnTo>
                      <a:pt x="729" y="1250"/>
                    </a:lnTo>
                    <a:lnTo>
                      <a:pt x="739" y="1249"/>
                    </a:lnTo>
                    <a:lnTo>
                      <a:pt x="749" y="1248"/>
                    </a:lnTo>
                    <a:lnTo>
                      <a:pt x="759" y="1247"/>
                    </a:lnTo>
                    <a:lnTo>
                      <a:pt x="769" y="1246"/>
                    </a:lnTo>
                    <a:lnTo>
                      <a:pt x="779" y="1244"/>
                    </a:lnTo>
                    <a:lnTo>
                      <a:pt x="788" y="1242"/>
                    </a:lnTo>
                    <a:lnTo>
                      <a:pt x="806" y="1237"/>
                    </a:lnTo>
                    <a:lnTo>
                      <a:pt x="825" y="1231"/>
                    </a:lnTo>
                    <a:lnTo>
                      <a:pt x="842" y="1223"/>
                    </a:lnTo>
                    <a:lnTo>
                      <a:pt x="858" y="1215"/>
                    </a:lnTo>
                    <a:lnTo>
                      <a:pt x="874" y="1206"/>
                    </a:lnTo>
                    <a:lnTo>
                      <a:pt x="890" y="1196"/>
                    </a:lnTo>
                    <a:lnTo>
                      <a:pt x="904" y="1184"/>
                    </a:lnTo>
                    <a:lnTo>
                      <a:pt x="919" y="1172"/>
                    </a:lnTo>
                    <a:lnTo>
                      <a:pt x="926" y="1165"/>
                    </a:lnTo>
                    <a:lnTo>
                      <a:pt x="934" y="1158"/>
                    </a:lnTo>
                    <a:lnTo>
                      <a:pt x="948" y="1143"/>
                    </a:lnTo>
                    <a:lnTo>
                      <a:pt x="961" y="1127"/>
                    </a:lnTo>
                    <a:lnTo>
                      <a:pt x="974" y="1110"/>
                    </a:lnTo>
                    <a:lnTo>
                      <a:pt x="969" y="1110"/>
                    </a:lnTo>
                    <a:lnTo>
                      <a:pt x="965" y="1109"/>
                    </a:lnTo>
                    <a:lnTo>
                      <a:pt x="957" y="1107"/>
                    </a:lnTo>
                    <a:lnTo>
                      <a:pt x="948" y="1104"/>
                    </a:lnTo>
                    <a:lnTo>
                      <a:pt x="944" y="1103"/>
                    </a:lnTo>
                    <a:lnTo>
                      <a:pt x="939" y="1103"/>
                    </a:lnTo>
                    <a:lnTo>
                      <a:pt x="925" y="1103"/>
                    </a:lnTo>
                    <a:lnTo>
                      <a:pt x="912" y="1104"/>
                    </a:lnTo>
                    <a:lnTo>
                      <a:pt x="900" y="1106"/>
                    </a:lnTo>
                    <a:lnTo>
                      <a:pt x="888" y="1108"/>
                    </a:lnTo>
                    <a:lnTo>
                      <a:pt x="877" y="1111"/>
                    </a:lnTo>
                    <a:lnTo>
                      <a:pt x="866" y="1114"/>
                    </a:lnTo>
                    <a:lnTo>
                      <a:pt x="845" y="1120"/>
                    </a:lnTo>
                    <a:lnTo>
                      <a:pt x="824" y="1126"/>
                    </a:lnTo>
                    <a:lnTo>
                      <a:pt x="812" y="1129"/>
                    </a:lnTo>
                    <a:lnTo>
                      <a:pt x="801" y="1132"/>
                    </a:lnTo>
                    <a:lnTo>
                      <a:pt x="789" y="1134"/>
                    </a:lnTo>
                    <a:lnTo>
                      <a:pt x="777" y="1136"/>
                    </a:lnTo>
                    <a:lnTo>
                      <a:pt x="764" y="1137"/>
                    </a:lnTo>
                    <a:lnTo>
                      <a:pt x="751" y="1137"/>
                    </a:lnTo>
                    <a:lnTo>
                      <a:pt x="734" y="1137"/>
                    </a:lnTo>
                    <a:lnTo>
                      <a:pt x="726" y="1136"/>
                    </a:lnTo>
                    <a:lnTo>
                      <a:pt x="718" y="1135"/>
                    </a:lnTo>
                    <a:lnTo>
                      <a:pt x="702" y="1132"/>
                    </a:lnTo>
                    <a:lnTo>
                      <a:pt x="687" y="1129"/>
                    </a:lnTo>
                    <a:lnTo>
                      <a:pt x="672" y="1124"/>
                    </a:lnTo>
                    <a:lnTo>
                      <a:pt x="665" y="1121"/>
                    </a:lnTo>
                    <a:lnTo>
                      <a:pt x="658" y="1118"/>
                    </a:lnTo>
                    <a:lnTo>
                      <a:pt x="645" y="1112"/>
                    </a:lnTo>
                    <a:lnTo>
                      <a:pt x="639" y="1108"/>
                    </a:lnTo>
                    <a:lnTo>
                      <a:pt x="632" y="1104"/>
                    </a:lnTo>
                    <a:lnTo>
                      <a:pt x="620" y="1096"/>
                    </a:lnTo>
                    <a:lnTo>
                      <a:pt x="608" y="1087"/>
                    </a:lnTo>
                    <a:lnTo>
                      <a:pt x="596" y="1077"/>
                    </a:lnTo>
                    <a:lnTo>
                      <a:pt x="585" y="1067"/>
                    </a:lnTo>
                    <a:lnTo>
                      <a:pt x="580" y="1060"/>
                    </a:lnTo>
                    <a:lnTo>
                      <a:pt x="574" y="1054"/>
                    </a:lnTo>
                    <a:lnTo>
                      <a:pt x="565" y="1042"/>
                    </a:lnTo>
                    <a:lnTo>
                      <a:pt x="555" y="1030"/>
                    </a:lnTo>
                    <a:lnTo>
                      <a:pt x="547" y="1017"/>
                    </a:lnTo>
                    <a:lnTo>
                      <a:pt x="539" y="1003"/>
                    </a:lnTo>
                    <a:lnTo>
                      <a:pt x="531" y="989"/>
                    </a:lnTo>
                    <a:lnTo>
                      <a:pt x="524" y="975"/>
                    </a:lnTo>
                    <a:lnTo>
                      <a:pt x="517" y="960"/>
                    </a:lnTo>
                    <a:lnTo>
                      <a:pt x="514" y="953"/>
                    </a:lnTo>
                    <a:lnTo>
                      <a:pt x="511" y="945"/>
                    </a:lnTo>
                    <a:lnTo>
                      <a:pt x="506" y="929"/>
                    </a:lnTo>
                    <a:lnTo>
                      <a:pt x="501" y="913"/>
                    </a:lnTo>
                    <a:lnTo>
                      <a:pt x="496" y="896"/>
                    </a:lnTo>
                    <a:lnTo>
                      <a:pt x="491" y="880"/>
                    </a:lnTo>
                    <a:lnTo>
                      <a:pt x="488" y="863"/>
                    </a:lnTo>
                    <a:lnTo>
                      <a:pt x="485" y="847"/>
                    </a:lnTo>
                    <a:lnTo>
                      <a:pt x="482" y="830"/>
                    </a:lnTo>
                    <a:lnTo>
                      <a:pt x="480" y="813"/>
                    </a:lnTo>
                    <a:lnTo>
                      <a:pt x="479" y="796"/>
                    </a:lnTo>
                    <a:lnTo>
                      <a:pt x="478" y="779"/>
                    </a:lnTo>
                    <a:lnTo>
                      <a:pt x="478" y="762"/>
                    </a:lnTo>
                    <a:lnTo>
                      <a:pt x="479" y="754"/>
                    </a:lnTo>
                    <a:lnTo>
                      <a:pt x="480" y="747"/>
                    </a:lnTo>
                    <a:lnTo>
                      <a:pt x="483" y="741"/>
                    </a:lnTo>
                    <a:lnTo>
                      <a:pt x="487" y="735"/>
                    </a:lnTo>
                    <a:lnTo>
                      <a:pt x="489" y="731"/>
                    </a:lnTo>
                    <a:lnTo>
                      <a:pt x="491" y="729"/>
                    </a:lnTo>
                    <a:lnTo>
                      <a:pt x="495" y="726"/>
                    </a:lnTo>
                    <a:lnTo>
                      <a:pt x="497" y="724"/>
                    </a:lnTo>
                    <a:lnTo>
                      <a:pt x="503" y="719"/>
                    </a:lnTo>
                    <a:lnTo>
                      <a:pt x="509" y="715"/>
                    </a:lnTo>
                    <a:lnTo>
                      <a:pt x="523" y="708"/>
                    </a:lnTo>
                    <a:lnTo>
                      <a:pt x="539" y="702"/>
                    </a:lnTo>
                    <a:lnTo>
                      <a:pt x="554" y="697"/>
                    </a:lnTo>
                    <a:lnTo>
                      <a:pt x="570" y="692"/>
                    </a:lnTo>
                    <a:lnTo>
                      <a:pt x="613" y="678"/>
                    </a:lnTo>
                    <a:lnTo>
                      <a:pt x="653" y="666"/>
                    </a:lnTo>
                    <a:lnTo>
                      <a:pt x="673" y="661"/>
                    </a:lnTo>
                    <a:lnTo>
                      <a:pt x="694" y="656"/>
                    </a:lnTo>
                    <a:lnTo>
                      <a:pt x="716" y="651"/>
                    </a:lnTo>
                    <a:lnTo>
                      <a:pt x="739" y="647"/>
                    </a:lnTo>
                    <a:lnTo>
                      <a:pt x="920" y="631"/>
                    </a:lnTo>
                    <a:lnTo>
                      <a:pt x="934" y="634"/>
                    </a:lnTo>
                    <a:lnTo>
                      <a:pt x="946" y="637"/>
                    </a:lnTo>
                    <a:lnTo>
                      <a:pt x="957" y="641"/>
                    </a:lnTo>
                    <a:lnTo>
                      <a:pt x="968" y="645"/>
                    </a:lnTo>
                    <a:lnTo>
                      <a:pt x="988" y="655"/>
                    </a:lnTo>
                    <a:lnTo>
                      <a:pt x="1007" y="666"/>
                    </a:lnTo>
                    <a:lnTo>
                      <a:pt x="1017" y="671"/>
                    </a:lnTo>
                    <a:lnTo>
                      <a:pt x="1026" y="676"/>
                    </a:lnTo>
                    <a:lnTo>
                      <a:pt x="1036" y="680"/>
                    </a:lnTo>
                    <a:lnTo>
                      <a:pt x="1048" y="684"/>
                    </a:lnTo>
                    <a:lnTo>
                      <a:pt x="1058" y="688"/>
                    </a:lnTo>
                    <a:lnTo>
                      <a:pt x="1070" y="690"/>
                    </a:lnTo>
                    <a:lnTo>
                      <a:pt x="1076" y="691"/>
                    </a:lnTo>
                    <a:lnTo>
                      <a:pt x="1082" y="692"/>
                    </a:lnTo>
                    <a:lnTo>
                      <a:pt x="1094" y="692"/>
                    </a:lnTo>
                    <a:lnTo>
                      <a:pt x="1101" y="692"/>
                    </a:lnTo>
                    <a:lnTo>
                      <a:pt x="1107" y="691"/>
                    </a:lnTo>
                    <a:lnTo>
                      <a:pt x="1113" y="690"/>
                    </a:lnTo>
                    <a:lnTo>
                      <a:pt x="1119" y="689"/>
                    </a:lnTo>
                    <a:lnTo>
                      <a:pt x="1124" y="687"/>
                    </a:lnTo>
                    <a:lnTo>
                      <a:pt x="1129" y="684"/>
                    </a:lnTo>
                    <a:lnTo>
                      <a:pt x="1139" y="678"/>
                    </a:lnTo>
                    <a:lnTo>
                      <a:pt x="1150" y="671"/>
                    </a:lnTo>
                    <a:lnTo>
                      <a:pt x="1159" y="663"/>
                    </a:lnTo>
                    <a:lnTo>
                      <a:pt x="1168" y="655"/>
                    </a:lnTo>
                    <a:lnTo>
                      <a:pt x="1177" y="645"/>
                    </a:lnTo>
                    <a:lnTo>
                      <a:pt x="1181" y="635"/>
                    </a:lnTo>
                    <a:lnTo>
                      <a:pt x="1185" y="625"/>
                    </a:lnTo>
                    <a:lnTo>
                      <a:pt x="1187" y="616"/>
                    </a:lnTo>
                    <a:lnTo>
                      <a:pt x="1188" y="608"/>
                    </a:lnTo>
                    <a:lnTo>
                      <a:pt x="1189" y="600"/>
                    </a:lnTo>
                    <a:lnTo>
                      <a:pt x="1188" y="594"/>
                    </a:lnTo>
                    <a:lnTo>
                      <a:pt x="1187" y="588"/>
                    </a:lnTo>
                    <a:lnTo>
                      <a:pt x="1185" y="582"/>
                    </a:lnTo>
                    <a:lnTo>
                      <a:pt x="1183" y="577"/>
                    </a:lnTo>
                    <a:lnTo>
                      <a:pt x="1180" y="573"/>
                    </a:lnTo>
                    <a:lnTo>
                      <a:pt x="1176" y="569"/>
                    </a:lnTo>
                    <a:lnTo>
                      <a:pt x="1172" y="564"/>
                    </a:lnTo>
                    <a:lnTo>
                      <a:pt x="1168" y="561"/>
                    </a:lnTo>
                    <a:lnTo>
                      <a:pt x="1163" y="558"/>
                    </a:lnTo>
                    <a:lnTo>
                      <a:pt x="1153" y="554"/>
                    </a:lnTo>
                    <a:lnTo>
                      <a:pt x="1141" y="550"/>
                    </a:lnTo>
                    <a:lnTo>
                      <a:pt x="1130" y="546"/>
                    </a:lnTo>
                    <a:lnTo>
                      <a:pt x="1120" y="543"/>
                    </a:lnTo>
                    <a:lnTo>
                      <a:pt x="1110" y="539"/>
                    </a:lnTo>
                    <a:lnTo>
                      <a:pt x="1106" y="537"/>
                    </a:lnTo>
                    <a:lnTo>
                      <a:pt x="1102" y="535"/>
                    </a:lnTo>
                    <a:lnTo>
                      <a:pt x="1098" y="533"/>
                    </a:lnTo>
                    <a:lnTo>
                      <a:pt x="1095" y="530"/>
                    </a:lnTo>
                    <a:lnTo>
                      <a:pt x="1093" y="527"/>
                    </a:lnTo>
                    <a:lnTo>
                      <a:pt x="1091" y="524"/>
                    </a:lnTo>
                    <a:lnTo>
                      <a:pt x="1090" y="520"/>
                    </a:lnTo>
                    <a:lnTo>
                      <a:pt x="1089" y="516"/>
                    </a:lnTo>
                    <a:lnTo>
                      <a:pt x="1089" y="506"/>
                    </a:lnTo>
                    <a:lnTo>
                      <a:pt x="1090" y="501"/>
                    </a:lnTo>
                    <a:lnTo>
                      <a:pt x="1091" y="498"/>
                    </a:lnTo>
                    <a:lnTo>
                      <a:pt x="1092" y="497"/>
                    </a:lnTo>
                    <a:lnTo>
                      <a:pt x="1093" y="496"/>
                    </a:lnTo>
                    <a:lnTo>
                      <a:pt x="1094" y="493"/>
                    </a:lnTo>
                    <a:lnTo>
                      <a:pt x="1094" y="487"/>
                    </a:lnTo>
                    <a:lnTo>
                      <a:pt x="1094" y="478"/>
                    </a:lnTo>
                    <a:lnTo>
                      <a:pt x="1122" y="477"/>
                    </a:lnTo>
                    <a:lnTo>
                      <a:pt x="1137" y="476"/>
                    </a:lnTo>
                    <a:lnTo>
                      <a:pt x="1144" y="475"/>
                    </a:lnTo>
                    <a:lnTo>
                      <a:pt x="1152" y="475"/>
                    </a:lnTo>
                    <a:lnTo>
                      <a:pt x="1166" y="473"/>
                    </a:lnTo>
                    <a:lnTo>
                      <a:pt x="1180" y="471"/>
                    </a:lnTo>
                    <a:lnTo>
                      <a:pt x="1194" y="468"/>
                    </a:lnTo>
                    <a:lnTo>
                      <a:pt x="1207" y="465"/>
                    </a:lnTo>
                    <a:lnTo>
                      <a:pt x="1221" y="461"/>
                    </a:lnTo>
                    <a:lnTo>
                      <a:pt x="1234" y="458"/>
                    </a:lnTo>
                    <a:lnTo>
                      <a:pt x="1247" y="453"/>
                    </a:lnTo>
                    <a:lnTo>
                      <a:pt x="1261" y="449"/>
                    </a:lnTo>
                    <a:lnTo>
                      <a:pt x="1274" y="444"/>
                    </a:lnTo>
                    <a:lnTo>
                      <a:pt x="1286" y="438"/>
                    </a:lnTo>
                    <a:lnTo>
                      <a:pt x="1298" y="432"/>
                    </a:lnTo>
                    <a:lnTo>
                      <a:pt x="1310" y="426"/>
                    </a:lnTo>
                    <a:lnTo>
                      <a:pt x="1321" y="419"/>
                    </a:lnTo>
                    <a:lnTo>
                      <a:pt x="1331" y="412"/>
                    </a:lnTo>
                    <a:lnTo>
                      <a:pt x="1341" y="404"/>
                    </a:lnTo>
                    <a:lnTo>
                      <a:pt x="1346" y="399"/>
                    </a:lnTo>
                    <a:lnTo>
                      <a:pt x="1351" y="395"/>
                    </a:lnTo>
                    <a:lnTo>
                      <a:pt x="1360" y="386"/>
                    </a:lnTo>
                    <a:lnTo>
                      <a:pt x="1369" y="377"/>
                    </a:lnTo>
                    <a:lnTo>
                      <a:pt x="1377" y="367"/>
                    </a:lnTo>
                    <a:lnTo>
                      <a:pt x="1384" y="358"/>
                    </a:lnTo>
                    <a:lnTo>
                      <a:pt x="1391" y="347"/>
                    </a:lnTo>
                    <a:lnTo>
                      <a:pt x="1396" y="336"/>
                    </a:lnTo>
                    <a:lnTo>
                      <a:pt x="1401" y="325"/>
                    </a:lnTo>
                    <a:lnTo>
                      <a:pt x="1405" y="313"/>
                    </a:lnTo>
                    <a:lnTo>
                      <a:pt x="1408" y="301"/>
                    </a:lnTo>
                    <a:lnTo>
                      <a:pt x="1411" y="288"/>
                    </a:lnTo>
                    <a:lnTo>
                      <a:pt x="1411" y="282"/>
                    </a:lnTo>
                    <a:lnTo>
                      <a:pt x="1412" y="275"/>
                    </a:lnTo>
                    <a:lnTo>
                      <a:pt x="1413" y="261"/>
                    </a:lnTo>
                    <a:lnTo>
                      <a:pt x="1412" y="253"/>
                    </a:lnTo>
                    <a:lnTo>
                      <a:pt x="1411" y="244"/>
                    </a:lnTo>
                    <a:lnTo>
                      <a:pt x="1410" y="235"/>
                    </a:lnTo>
                    <a:lnTo>
                      <a:pt x="1408" y="228"/>
                    </a:lnTo>
                    <a:lnTo>
                      <a:pt x="1405" y="220"/>
                    </a:lnTo>
                    <a:lnTo>
                      <a:pt x="1402" y="213"/>
                    </a:lnTo>
                    <a:lnTo>
                      <a:pt x="1398" y="207"/>
                    </a:lnTo>
                    <a:lnTo>
                      <a:pt x="1394" y="200"/>
                    </a:lnTo>
                    <a:lnTo>
                      <a:pt x="1389" y="194"/>
                    </a:lnTo>
                    <a:lnTo>
                      <a:pt x="1384" y="189"/>
                    </a:lnTo>
                    <a:lnTo>
                      <a:pt x="1378" y="183"/>
                    </a:lnTo>
                    <a:lnTo>
                      <a:pt x="1372" y="178"/>
                    </a:lnTo>
                    <a:lnTo>
                      <a:pt x="1365" y="173"/>
                    </a:lnTo>
                    <a:lnTo>
                      <a:pt x="1358" y="169"/>
                    </a:lnTo>
                    <a:lnTo>
                      <a:pt x="1351" y="165"/>
                    </a:lnTo>
                    <a:lnTo>
                      <a:pt x="1344" y="161"/>
                    </a:lnTo>
                    <a:lnTo>
                      <a:pt x="1336" y="157"/>
                    </a:lnTo>
                    <a:lnTo>
                      <a:pt x="1328" y="153"/>
                    </a:lnTo>
                    <a:lnTo>
                      <a:pt x="1320" y="150"/>
                    </a:lnTo>
                    <a:lnTo>
                      <a:pt x="1312" y="147"/>
                    </a:lnTo>
                    <a:lnTo>
                      <a:pt x="1295" y="142"/>
                    </a:lnTo>
                    <a:lnTo>
                      <a:pt x="1277" y="138"/>
                    </a:lnTo>
                    <a:lnTo>
                      <a:pt x="1259" y="135"/>
                    </a:lnTo>
                    <a:lnTo>
                      <a:pt x="1240" y="133"/>
                    </a:lnTo>
                    <a:lnTo>
                      <a:pt x="1222" y="132"/>
                    </a:lnTo>
                    <a:lnTo>
                      <a:pt x="1204" y="132"/>
                    </a:lnTo>
                    <a:lnTo>
                      <a:pt x="1184" y="132"/>
                    </a:lnTo>
                    <a:lnTo>
                      <a:pt x="1174" y="133"/>
                    </a:lnTo>
                    <a:lnTo>
                      <a:pt x="1165" y="134"/>
                    </a:lnTo>
                    <a:lnTo>
                      <a:pt x="1156" y="135"/>
                    </a:lnTo>
                    <a:lnTo>
                      <a:pt x="1147" y="136"/>
                    </a:lnTo>
                    <a:lnTo>
                      <a:pt x="1138" y="138"/>
                    </a:lnTo>
                    <a:lnTo>
                      <a:pt x="1130" y="140"/>
                    </a:lnTo>
                    <a:lnTo>
                      <a:pt x="1114" y="145"/>
                    </a:lnTo>
                    <a:lnTo>
                      <a:pt x="1098" y="152"/>
                    </a:lnTo>
                    <a:lnTo>
                      <a:pt x="1090" y="156"/>
                    </a:lnTo>
                    <a:lnTo>
                      <a:pt x="1081" y="160"/>
                    </a:lnTo>
                    <a:lnTo>
                      <a:pt x="1064" y="169"/>
                    </a:lnTo>
                    <a:lnTo>
                      <a:pt x="1047" y="149"/>
                    </a:lnTo>
                    <a:lnTo>
                      <a:pt x="1029" y="130"/>
                    </a:lnTo>
                    <a:lnTo>
                      <a:pt x="1012" y="113"/>
                    </a:lnTo>
                    <a:lnTo>
                      <a:pt x="994" y="96"/>
                    </a:lnTo>
                    <a:lnTo>
                      <a:pt x="986" y="89"/>
                    </a:lnTo>
                    <a:lnTo>
                      <a:pt x="977" y="81"/>
                    </a:lnTo>
                    <a:lnTo>
                      <a:pt x="968" y="74"/>
                    </a:lnTo>
                    <a:lnTo>
                      <a:pt x="959" y="66"/>
                    </a:lnTo>
                    <a:lnTo>
                      <a:pt x="941" y="54"/>
                    </a:lnTo>
                    <a:lnTo>
                      <a:pt x="932" y="48"/>
                    </a:lnTo>
                    <a:lnTo>
                      <a:pt x="922" y="43"/>
                    </a:lnTo>
                    <a:lnTo>
                      <a:pt x="903" y="33"/>
                    </a:lnTo>
                    <a:lnTo>
                      <a:pt x="893" y="28"/>
                    </a:lnTo>
                    <a:lnTo>
                      <a:pt x="883" y="24"/>
                    </a:lnTo>
                    <a:lnTo>
                      <a:pt x="873" y="20"/>
                    </a:lnTo>
                    <a:lnTo>
                      <a:pt x="862" y="17"/>
                    </a:lnTo>
                    <a:lnTo>
                      <a:pt x="852" y="14"/>
                    </a:lnTo>
                    <a:lnTo>
                      <a:pt x="841" y="11"/>
                    </a:lnTo>
                    <a:lnTo>
                      <a:pt x="818" y="6"/>
                    </a:lnTo>
                    <a:lnTo>
                      <a:pt x="806" y="4"/>
                    </a:lnTo>
                    <a:lnTo>
                      <a:pt x="794" y="3"/>
                    </a:lnTo>
                    <a:lnTo>
                      <a:pt x="782" y="2"/>
                    </a:lnTo>
                    <a:lnTo>
                      <a:pt x="770" y="1"/>
                    </a:lnTo>
                    <a:lnTo>
                      <a:pt x="744" y="0"/>
                    </a:lnTo>
                    <a:lnTo>
                      <a:pt x="720" y="0"/>
                    </a:lnTo>
                    <a:lnTo>
                      <a:pt x="697" y="1"/>
                    </a:lnTo>
                    <a:lnTo>
                      <a:pt x="686" y="2"/>
                    </a:lnTo>
                    <a:lnTo>
                      <a:pt x="675" y="3"/>
                    </a:lnTo>
                    <a:lnTo>
                      <a:pt x="654" y="5"/>
                    </a:lnTo>
                    <a:lnTo>
                      <a:pt x="634" y="7"/>
                    </a:lnTo>
                    <a:lnTo>
                      <a:pt x="615" y="10"/>
                    </a:lnTo>
                    <a:lnTo>
                      <a:pt x="594" y="14"/>
                    </a:lnTo>
                    <a:lnTo>
                      <a:pt x="576" y="19"/>
                    </a:lnTo>
                    <a:lnTo>
                      <a:pt x="557" y="24"/>
                    </a:lnTo>
                    <a:lnTo>
                      <a:pt x="538" y="29"/>
                    </a:lnTo>
                    <a:lnTo>
                      <a:pt x="519" y="35"/>
                    </a:lnTo>
                    <a:lnTo>
                      <a:pt x="500" y="42"/>
                    </a:lnTo>
                    <a:lnTo>
                      <a:pt x="479" y="50"/>
                    </a:lnTo>
                    <a:lnTo>
                      <a:pt x="459" y="58"/>
                    </a:lnTo>
                    <a:lnTo>
                      <a:pt x="417" y="77"/>
                    </a:lnTo>
                    <a:lnTo>
                      <a:pt x="384" y="92"/>
                    </a:lnTo>
                    <a:lnTo>
                      <a:pt x="369" y="99"/>
                    </a:lnTo>
                    <a:lnTo>
                      <a:pt x="354" y="106"/>
                    </a:lnTo>
                    <a:lnTo>
                      <a:pt x="340" y="114"/>
                    </a:lnTo>
                    <a:lnTo>
                      <a:pt x="326" y="122"/>
                    </a:lnTo>
                    <a:lnTo>
                      <a:pt x="313" y="131"/>
                    </a:lnTo>
                    <a:lnTo>
                      <a:pt x="301" y="140"/>
                    </a:lnTo>
                    <a:lnTo>
                      <a:pt x="290" y="150"/>
                    </a:lnTo>
                    <a:lnTo>
                      <a:pt x="284" y="155"/>
                    </a:lnTo>
                    <a:lnTo>
                      <a:pt x="279" y="160"/>
                    </a:lnTo>
                    <a:lnTo>
                      <a:pt x="272" y="166"/>
                    </a:lnTo>
                    <a:lnTo>
                      <a:pt x="267" y="171"/>
                    </a:lnTo>
                    <a:lnTo>
                      <a:pt x="258" y="183"/>
                    </a:lnTo>
                    <a:lnTo>
                      <a:pt x="249" y="197"/>
                    </a:lnTo>
                    <a:lnTo>
                      <a:pt x="241" y="211"/>
                    </a:lnTo>
                    <a:lnTo>
                      <a:pt x="238" y="218"/>
                    </a:lnTo>
                    <a:lnTo>
                      <a:pt x="234" y="226"/>
                    </a:lnTo>
                    <a:lnTo>
                      <a:pt x="228" y="243"/>
                    </a:lnTo>
                    <a:lnTo>
                      <a:pt x="223" y="241"/>
                    </a:lnTo>
                    <a:lnTo>
                      <a:pt x="218" y="239"/>
                    </a:lnTo>
                    <a:lnTo>
                      <a:pt x="210" y="233"/>
                    </a:lnTo>
                    <a:lnTo>
                      <a:pt x="194" y="224"/>
                    </a:lnTo>
                    <a:lnTo>
                      <a:pt x="190" y="222"/>
                    </a:lnTo>
                    <a:lnTo>
                      <a:pt x="186" y="221"/>
                    </a:lnTo>
                    <a:lnTo>
                      <a:pt x="182" y="219"/>
                    </a:lnTo>
                    <a:lnTo>
                      <a:pt x="178" y="218"/>
                    </a:lnTo>
                    <a:lnTo>
                      <a:pt x="169" y="216"/>
                    </a:lnTo>
                    <a:lnTo>
                      <a:pt x="163" y="215"/>
                    </a:lnTo>
                    <a:lnTo>
                      <a:pt x="158" y="215"/>
                    </a:lnTo>
                    <a:lnTo>
                      <a:pt x="152" y="215"/>
                    </a:lnTo>
                    <a:lnTo>
                      <a:pt x="146" y="216"/>
                    </a:lnTo>
                    <a:lnTo>
                      <a:pt x="140" y="217"/>
                    </a:lnTo>
                    <a:lnTo>
                      <a:pt x="135" y="219"/>
                    </a:lnTo>
                    <a:lnTo>
                      <a:pt x="129" y="221"/>
                    </a:lnTo>
                    <a:lnTo>
                      <a:pt x="124" y="224"/>
                    </a:lnTo>
                    <a:lnTo>
                      <a:pt x="120" y="227"/>
                    </a:lnTo>
                    <a:lnTo>
                      <a:pt x="115" y="231"/>
                    </a:lnTo>
                    <a:lnTo>
                      <a:pt x="111" y="235"/>
                    </a:lnTo>
                    <a:lnTo>
                      <a:pt x="107" y="240"/>
                    </a:lnTo>
                    <a:lnTo>
                      <a:pt x="104" y="245"/>
                    </a:lnTo>
                    <a:lnTo>
                      <a:pt x="102" y="250"/>
                    </a:lnTo>
                    <a:lnTo>
                      <a:pt x="99" y="255"/>
                    </a:lnTo>
                    <a:lnTo>
                      <a:pt x="98" y="260"/>
                    </a:lnTo>
                    <a:lnTo>
                      <a:pt x="97" y="266"/>
                    </a:lnTo>
                    <a:lnTo>
                      <a:pt x="97" y="272"/>
                    </a:lnTo>
                    <a:lnTo>
                      <a:pt x="97" y="278"/>
                    </a:lnTo>
                    <a:lnTo>
                      <a:pt x="98" y="284"/>
                    </a:lnTo>
                    <a:lnTo>
                      <a:pt x="99" y="289"/>
                    </a:lnTo>
                    <a:lnTo>
                      <a:pt x="101" y="294"/>
                    </a:lnTo>
                    <a:lnTo>
                      <a:pt x="103" y="299"/>
                    </a:lnTo>
                    <a:lnTo>
                      <a:pt x="106" y="303"/>
                    </a:lnTo>
                    <a:lnTo>
                      <a:pt x="109" y="308"/>
                    </a:lnTo>
                    <a:lnTo>
                      <a:pt x="113" y="312"/>
                    </a:lnTo>
                    <a:lnTo>
                      <a:pt x="117" y="315"/>
                    </a:lnTo>
                    <a:lnTo>
                      <a:pt x="121" y="319"/>
                    </a:lnTo>
                    <a:lnTo>
                      <a:pt x="126" y="322"/>
                    </a:lnTo>
                    <a:lnTo>
                      <a:pt x="131" y="325"/>
                    </a:lnTo>
                    <a:lnTo>
                      <a:pt x="141" y="330"/>
                    </a:lnTo>
                    <a:lnTo>
                      <a:pt x="153" y="334"/>
                    </a:lnTo>
                    <a:close/>
                  </a:path>
                </a:pathLst>
              </a:custGeom>
              <a:solidFill>
                <a:srgbClr val="FFB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189"/>
              <p:cNvSpPr>
                <a:spLocks/>
              </p:cNvSpPr>
              <p:nvPr/>
            </p:nvSpPr>
            <p:spPr bwMode="auto">
              <a:xfrm>
                <a:off x="4097" y="1495"/>
                <a:ext cx="168" cy="381"/>
              </a:xfrm>
              <a:custGeom>
                <a:avLst/>
                <a:gdLst>
                  <a:gd name="T0" fmla="*/ 168 w 168"/>
                  <a:gd name="T1" fmla="*/ 10 h 381"/>
                  <a:gd name="T2" fmla="*/ 128 w 168"/>
                  <a:gd name="T3" fmla="*/ 52 h 381"/>
                  <a:gd name="T4" fmla="*/ 95 w 168"/>
                  <a:gd name="T5" fmla="*/ 94 h 381"/>
                  <a:gd name="T6" fmla="*/ 82 w 168"/>
                  <a:gd name="T7" fmla="*/ 114 h 381"/>
                  <a:gd name="T8" fmla="*/ 70 w 168"/>
                  <a:gd name="T9" fmla="*/ 135 h 381"/>
                  <a:gd name="T10" fmla="*/ 58 w 168"/>
                  <a:gd name="T11" fmla="*/ 156 h 381"/>
                  <a:gd name="T12" fmla="*/ 48 w 168"/>
                  <a:gd name="T13" fmla="*/ 178 h 381"/>
                  <a:gd name="T14" fmla="*/ 40 w 168"/>
                  <a:gd name="T15" fmla="*/ 201 h 381"/>
                  <a:gd name="T16" fmla="*/ 34 w 168"/>
                  <a:gd name="T17" fmla="*/ 223 h 381"/>
                  <a:gd name="T18" fmla="*/ 24 w 168"/>
                  <a:gd name="T19" fmla="*/ 273 h 381"/>
                  <a:gd name="T20" fmla="*/ 21 w 168"/>
                  <a:gd name="T21" fmla="*/ 298 h 381"/>
                  <a:gd name="T22" fmla="*/ 18 w 168"/>
                  <a:gd name="T23" fmla="*/ 325 h 381"/>
                  <a:gd name="T24" fmla="*/ 16 w 168"/>
                  <a:gd name="T25" fmla="*/ 381 h 381"/>
                  <a:gd name="T26" fmla="*/ 0 w 168"/>
                  <a:gd name="T27" fmla="*/ 381 h 381"/>
                  <a:gd name="T28" fmla="*/ 2 w 168"/>
                  <a:gd name="T29" fmla="*/ 325 h 381"/>
                  <a:gd name="T30" fmla="*/ 5 w 168"/>
                  <a:gd name="T31" fmla="*/ 297 h 381"/>
                  <a:gd name="T32" fmla="*/ 8 w 168"/>
                  <a:gd name="T33" fmla="*/ 271 h 381"/>
                  <a:gd name="T34" fmla="*/ 18 w 168"/>
                  <a:gd name="T35" fmla="*/ 221 h 381"/>
                  <a:gd name="T36" fmla="*/ 25 w 168"/>
                  <a:gd name="T37" fmla="*/ 196 h 381"/>
                  <a:gd name="T38" fmla="*/ 33 w 168"/>
                  <a:gd name="T39" fmla="*/ 173 h 381"/>
                  <a:gd name="T40" fmla="*/ 43 w 168"/>
                  <a:gd name="T41" fmla="*/ 150 h 381"/>
                  <a:gd name="T42" fmla="*/ 55 w 168"/>
                  <a:gd name="T43" fmla="*/ 127 h 381"/>
                  <a:gd name="T44" fmla="*/ 68 w 168"/>
                  <a:gd name="T45" fmla="*/ 106 h 381"/>
                  <a:gd name="T46" fmla="*/ 82 w 168"/>
                  <a:gd name="T47" fmla="*/ 85 h 381"/>
                  <a:gd name="T48" fmla="*/ 116 w 168"/>
                  <a:gd name="T49" fmla="*/ 41 h 381"/>
                  <a:gd name="T50" fmla="*/ 156 w 168"/>
                  <a:gd name="T51" fmla="*/ 0 h 381"/>
                  <a:gd name="T52" fmla="*/ 168 w 168"/>
                  <a:gd name="T53"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381">
                    <a:moveTo>
                      <a:pt x="168" y="10"/>
                    </a:moveTo>
                    <a:lnTo>
                      <a:pt x="128" y="52"/>
                    </a:lnTo>
                    <a:lnTo>
                      <a:pt x="95" y="94"/>
                    </a:lnTo>
                    <a:lnTo>
                      <a:pt x="82" y="114"/>
                    </a:lnTo>
                    <a:lnTo>
                      <a:pt x="70" y="135"/>
                    </a:lnTo>
                    <a:lnTo>
                      <a:pt x="58" y="156"/>
                    </a:lnTo>
                    <a:lnTo>
                      <a:pt x="48" y="178"/>
                    </a:lnTo>
                    <a:lnTo>
                      <a:pt x="40" y="201"/>
                    </a:lnTo>
                    <a:lnTo>
                      <a:pt x="34" y="223"/>
                    </a:lnTo>
                    <a:lnTo>
                      <a:pt x="24" y="273"/>
                    </a:lnTo>
                    <a:lnTo>
                      <a:pt x="21" y="298"/>
                    </a:lnTo>
                    <a:lnTo>
                      <a:pt x="18" y="325"/>
                    </a:lnTo>
                    <a:lnTo>
                      <a:pt x="16" y="381"/>
                    </a:lnTo>
                    <a:lnTo>
                      <a:pt x="0" y="381"/>
                    </a:lnTo>
                    <a:lnTo>
                      <a:pt x="2" y="325"/>
                    </a:lnTo>
                    <a:lnTo>
                      <a:pt x="5" y="297"/>
                    </a:lnTo>
                    <a:lnTo>
                      <a:pt x="8" y="271"/>
                    </a:lnTo>
                    <a:lnTo>
                      <a:pt x="18" y="221"/>
                    </a:lnTo>
                    <a:lnTo>
                      <a:pt x="25" y="196"/>
                    </a:lnTo>
                    <a:lnTo>
                      <a:pt x="33" y="173"/>
                    </a:lnTo>
                    <a:lnTo>
                      <a:pt x="43" y="150"/>
                    </a:lnTo>
                    <a:lnTo>
                      <a:pt x="55" y="127"/>
                    </a:lnTo>
                    <a:lnTo>
                      <a:pt x="68" y="106"/>
                    </a:lnTo>
                    <a:lnTo>
                      <a:pt x="82" y="85"/>
                    </a:lnTo>
                    <a:lnTo>
                      <a:pt x="116" y="41"/>
                    </a:lnTo>
                    <a:lnTo>
                      <a:pt x="156" y="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90"/>
              <p:cNvSpPr>
                <a:spLocks/>
              </p:cNvSpPr>
              <p:nvPr/>
            </p:nvSpPr>
            <p:spPr bwMode="auto">
              <a:xfrm>
                <a:off x="4097" y="1876"/>
                <a:ext cx="116" cy="89"/>
              </a:xfrm>
              <a:custGeom>
                <a:avLst/>
                <a:gdLst>
                  <a:gd name="T0" fmla="*/ 16 w 116"/>
                  <a:gd name="T1" fmla="*/ 0 h 89"/>
                  <a:gd name="T2" fmla="*/ 17 w 116"/>
                  <a:gd name="T3" fmla="*/ 8 h 89"/>
                  <a:gd name="T4" fmla="*/ 18 w 116"/>
                  <a:gd name="T5" fmla="*/ 15 h 89"/>
                  <a:gd name="T6" fmla="*/ 24 w 116"/>
                  <a:gd name="T7" fmla="*/ 28 h 89"/>
                  <a:gd name="T8" fmla="*/ 34 w 116"/>
                  <a:gd name="T9" fmla="*/ 38 h 89"/>
                  <a:gd name="T10" fmla="*/ 47 w 116"/>
                  <a:gd name="T11" fmla="*/ 46 h 89"/>
                  <a:gd name="T12" fmla="*/ 62 w 116"/>
                  <a:gd name="T13" fmla="*/ 54 h 89"/>
                  <a:gd name="T14" fmla="*/ 80 w 116"/>
                  <a:gd name="T15" fmla="*/ 60 h 89"/>
                  <a:gd name="T16" fmla="*/ 116 w 116"/>
                  <a:gd name="T17" fmla="*/ 74 h 89"/>
                  <a:gd name="T18" fmla="*/ 110 w 116"/>
                  <a:gd name="T19" fmla="*/ 89 h 89"/>
                  <a:gd name="T20" fmla="*/ 74 w 116"/>
                  <a:gd name="T21" fmla="*/ 75 h 89"/>
                  <a:gd name="T22" fmla="*/ 56 w 116"/>
                  <a:gd name="T23" fmla="*/ 69 h 89"/>
                  <a:gd name="T24" fmla="*/ 39 w 116"/>
                  <a:gd name="T25" fmla="*/ 60 h 89"/>
                  <a:gd name="T26" fmla="*/ 23 w 116"/>
                  <a:gd name="T27" fmla="*/ 50 h 89"/>
                  <a:gd name="T28" fmla="*/ 11 w 116"/>
                  <a:gd name="T29" fmla="*/ 37 h 89"/>
                  <a:gd name="T30" fmla="*/ 3 w 116"/>
                  <a:gd name="T31" fmla="*/ 21 h 89"/>
                  <a:gd name="T32" fmla="*/ 1 w 116"/>
                  <a:gd name="T33" fmla="*/ 10 h 89"/>
                  <a:gd name="T34" fmla="*/ 0 w 116"/>
                  <a:gd name="T35" fmla="*/ 1 h 89"/>
                  <a:gd name="T36" fmla="*/ 16 w 116"/>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89">
                    <a:moveTo>
                      <a:pt x="16" y="0"/>
                    </a:moveTo>
                    <a:lnTo>
                      <a:pt x="17" y="8"/>
                    </a:lnTo>
                    <a:lnTo>
                      <a:pt x="18" y="15"/>
                    </a:lnTo>
                    <a:lnTo>
                      <a:pt x="24" y="28"/>
                    </a:lnTo>
                    <a:lnTo>
                      <a:pt x="34" y="38"/>
                    </a:lnTo>
                    <a:lnTo>
                      <a:pt x="47" y="46"/>
                    </a:lnTo>
                    <a:lnTo>
                      <a:pt x="62" y="54"/>
                    </a:lnTo>
                    <a:lnTo>
                      <a:pt x="80" y="60"/>
                    </a:lnTo>
                    <a:lnTo>
                      <a:pt x="116" y="74"/>
                    </a:lnTo>
                    <a:lnTo>
                      <a:pt x="110" y="89"/>
                    </a:lnTo>
                    <a:lnTo>
                      <a:pt x="74" y="75"/>
                    </a:lnTo>
                    <a:lnTo>
                      <a:pt x="56" y="69"/>
                    </a:lnTo>
                    <a:lnTo>
                      <a:pt x="39" y="60"/>
                    </a:lnTo>
                    <a:lnTo>
                      <a:pt x="23" y="50"/>
                    </a:lnTo>
                    <a:lnTo>
                      <a:pt x="11" y="37"/>
                    </a:lnTo>
                    <a:lnTo>
                      <a:pt x="3" y="21"/>
                    </a:lnTo>
                    <a:lnTo>
                      <a:pt x="1" y="10"/>
                    </a:lnTo>
                    <a:lnTo>
                      <a:pt x="0"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191"/>
              <p:cNvSpPr>
                <a:spLocks/>
              </p:cNvSpPr>
              <p:nvPr/>
            </p:nvSpPr>
            <p:spPr bwMode="auto">
              <a:xfrm>
                <a:off x="4097" y="1876"/>
                <a:ext cx="16" cy="1"/>
              </a:xfrm>
              <a:custGeom>
                <a:avLst/>
                <a:gdLst>
                  <a:gd name="T0" fmla="*/ 0 w 16"/>
                  <a:gd name="T1" fmla="*/ 0 h 1"/>
                  <a:gd name="T2" fmla="*/ 0 w 16"/>
                  <a:gd name="T3" fmla="*/ 1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lnTo>
                      <a:pt x="0" y="1"/>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192"/>
              <p:cNvSpPr>
                <a:spLocks/>
              </p:cNvSpPr>
              <p:nvPr/>
            </p:nvSpPr>
            <p:spPr bwMode="auto">
              <a:xfrm>
                <a:off x="4206" y="1950"/>
                <a:ext cx="175" cy="223"/>
              </a:xfrm>
              <a:custGeom>
                <a:avLst/>
                <a:gdLst>
                  <a:gd name="T0" fmla="*/ 8 w 175"/>
                  <a:gd name="T1" fmla="*/ 0 h 223"/>
                  <a:gd name="T2" fmla="*/ 25 w 175"/>
                  <a:gd name="T3" fmla="*/ 9 h 223"/>
                  <a:gd name="T4" fmla="*/ 41 w 175"/>
                  <a:gd name="T5" fmla="*/ 20 h 223"/>
                  <a:gd name="T6" fmla="*/ 53 w 175"/>
                  <a:gd name="T7" fmla="*/ 31 h 223"/>
                  <a:gd name="T8" fmla="*/ 65 w 175"/>
                  <a:gd name="T9" fmla="*/ 44 h 223"/>
                  <a:gd name="T10" fmla="*/ 76 w 175"/>
                  <a:gd name="T11" fmla="*/ 58 h 223"/>
                  <a:gd name="T12" fmla="*/ 85 w 175"/>
                  <a:gd name="T13" fmla="*/ 71 h 223"/>
                  <a:gd name="T14" fmla="*/ 99 w 175"/>
                  <a:gd name="T15" fmla="*/ 99 h 223"/>
                  <a:gd name="T16" fmla="*/ 129 w 175"/>
                  <a:gd name="T17" fmla="*/ 159 h 223"/>
                  <a:gd name="T18" fmla="*/ 137 w 175"/>
                  <a:gd name="T19" fmla="*/ 173 h 223"/>
                  <a:gd name="T20" fmla="*/ 148 w 175"/>
                  <a:gd name="T21" fmla="*/ 186 h 223"/>
                  <a:gd name="T22" fmla="*/ 160 w 175"/>
                  <a:gd name="T23" fmla="*/ 198 h 223"/>
                  <a:gd name="T24" fmla="*/ 175 w 175"/>
                  <a:gd name="T25" fmla="*/ 211 h 223"/>
                  <a:gd name="T26" fmla="*/ 164 w 175"/>
                  <a:gd name="T27" fmla="*/ 223 h 223"/>
                  <a:gd name="T28" fmla="*/ 150 w 175"/>
                  <a:gd name="T29" fmla="*/ 210 h 223"/>
                  <a:gd name="T30" fmla="*/ 136 w 175"/>
                  <a:gd name="T31" fmla="*/ 196 h 223"/>
                  <a:gd name="T32" fmla="*/ 124 w 175"/>
                  <a:gd name="T33" fmla="*/ 182 h 223"/>
                  <a:gd name="T34" fmla="*/ 115 w 175"/>
                  <a:gd name="T35" fmla="*/ 167 h 223"/>
                  <a:gd name="T36" fmla="*/ 85 w 175"/>
                  <a:gd name="T37" fmla="*/ 107 h 223"/>
                  <a:gd name="T38" fmla="*/ 71 w 175"/>
                  <a:gd name="T39" fmla="*/ 79 h 223"/>
                  <a:gd name="T40" fmla="*/ 62 w 175"/>
                  <a:gd name="T41" fmla="*/ 67 h 223"/>
                  <a:gd name="T42" fmla="*/ 53 w 175"/>
                  <a:gd name="T43" fmla="*/ 55 h 223"/>
                  <a:gd name="T44" fmla="*/ 42 w 175"/>
                  <a:gd name="T45" fmla="*/ 43 h 223"/>
                  <a:gd name="T46" fmla="*/ 30 w 175"/>
                  <a:gd name="T47" fmla="*/ 32 h 223"/>
                  <a:gd name="T48" fmla="*/ 17 w 175"/>
                  <a:gd name="T49" fmla="*/ 23 h 223"/>
                  <a:gd name="T50" fmla="*/ 0 w 175"/>
                  <a:gd name="T51" fmla="*/ 14 h 223"/>
                  <a:gd name="T52" fmla="*/ 8 w 175"/>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23">
                    <a:moveTo>
                      <a:pt x="8" y="0"/>
                    </a:moveTo>
                    <a:lnTo>
                      <a:pt x="25" y="9"/>
                    </a:lnTo>
                    <a:lnTo>
                      <a:pt x="41" y="20"/>
                    </a:lnTo>
                    <a:lnTo>
                      <a:pt x="53" y="31"/>
                    </a:lnTo>
                    <a:lnTo>
                      <a:pt x="65" y="44"/>
                    </a:lnTo>
                    <a:lnTo>
                      <a:pt x="76" y="58"/>
                    </a:lnTo>
                    <a:lnTo>
                      <a:pt x="85" y="71"/>
                    </a:lnTo>
                    <a:lnTo>
                      <a:pt x="99" y="99"/>
                    </a:lnTo>
                    <a:lnTo>
                      <a:pt x="129" y="159"/>
                    </a:lnTo>
                    <a:lnTo>
                      <a:pt x="137" y="173"/>
                    </a:lnTo>
                    <a:lnTo>
                      <a:pt x="148" y="186"/>
                    </a:lnTo>
                    <a:lnTo>
                      <a:pt x="160" y="198"/>
                    </a:lnTo>
                    <a:lnTo>
                      <a:pt x="175" y="211"/>
                    </a:lnTo>
                    <a:lnTo>
                      <a:pt x="164" y="223"/>
                    </a:lnTo>
                    <a:lnTo>
                      <a:pt x="150" y="210"/>
                    </a:lnTo>
                    <a:lnTo>
                      <a:pt x="136" y="196"/>
                    </a:lnTo>
                    <a:lnTo>
                      <a:pt x="124" y="182"/>
                    </a:lnTo>
                    <a:lnTo>
                      <a:pt x="115" y="167"/>
                    </a:lnTo>
                    <a:lnTo>
                      <a:pt x="85" y="107"/>
                    </a:lnTo>
                    <a:lnTo>
                      <a:pt x="71" y="79"/>
                    </a:lnTo>
                    <a:lnTo>
                      <a:pt x="62" y="67"/>
                    </a:lnTo>
                    <a:lnTo>
                      <a:pt x="53" y="55"/>
                    </a:lnTo>
                    <a:lnTo>
                      <a:pt x="42" y="43"/>
                    </a:lnTo>
                    <a:lnTo>
                      <a:pt x="30" y="32"/>
                    </a:lnTo>
                    <a:lnTo>
                      <a:pt x="17" y="23"/>
                    </a:lnTo>
                    <a:lnTo>
                      <a:pt x="0" y="1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193"/>
              <p:cNvSpPr>
                <a:spLocks/>
              </p:cNvSpPr>
              <p:nvPr/>
            </p:nvSpPr>
            <p:spPr bwMode="auto">
              <a:xfrm>
                <a:off x="4206" y="1950"/>
                <a:ext cx="8" cy="15"/>
              </a:xfrm>
              <a:custGeom>
                <a:avLst/>
                <a:gdLst>
                  <a:gd name="T0" fmla="*/ 7 w 8"/>
                  <a:gd name="T1" fmla="*/ 0 h 15"/>
                  <a:gd name="T2" fmla="*/ 8 w 8"/>
                  <a:gd name="T3" fmla="*/ 0 h 15"/>
                  <a:gd name="T4" fmla="*/ 0 w 8"/>
                  <a:gd name="T5" fmla="*/ 14 h 15"/>
                  <a:gd name="T6" fmla="*/ 1 w 8"/>
                  <a:gd name="T7" fmla="*/ 15 h 15"/>
                  <a:gd name="T8" fmla="*/ 7 w 8"/>
                  <a:gd name="T9" fmla="*/ 0 h 15"/>
                </a:gdLst>
                <a:ahLst/>
                <a:cxnLst>
                  <a:cxn ang="0">
                    <a:pos x="T0" y="T1"/>
                  </a:cxn>
                  <a:cxn ang="0">
                    <a:pos x="T2" y="T3"/>
                  </a:cxn>
                  <a:cxn ang="0">
                    <a:pos x="T4" y="T5"/>
                  </a:cxn>
                  <a:cxn ang="0">
                    <a:pos x="T6" y="T7"/>
                  </a:cxn>
                  <a:cxn ang="0">
                    <a:pos x="T8" y="T9"/>
                  </a:cxn>
                </a:cxnLst>
                <a:rect l="0" t="0" r="r" b="b"/>
                <a:pathLst>
                  <a:path w="8" h="15">
                    <a:moveTo>
                      <a:pt x="7" y="0"/>
                    </a:moveTo>
                    <a:lnTo>
                      <a:pt x="8" y="0"/>
                    </a:lnTo>
                    <a:lnTo>
                      <a:pt x="0" y="14"/>
                    </a:lnTo>
                    <a:lnTo>
                      <a:pt x="1" y="15"/>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194"/>
              <p:cNvSpPr>
                <a:spLocks/>
              </p:cNvSpPr>
              <p:nvPr/>
            </p:nvSpPr>
            <p:spPr bwMode="auto">
              <a:xfrm>
                <a:off x="4371" y="2161"/>
                <a:ext cx="108" cy="100"/>
              </a:xfrm>
              <a:custGeom>
                <a:avLst/>
                <a:gdLst>
                  <a:gd name="T0" fmla="*/ 9 w 108"/>
                  <a:gd name="T1" fmla="*/ 0 h 100"/>
                  <a:gd name="T2" fmla="*/ 35 w 108"/>
                  <a:gd name="T3" fmla="*/ 19 h 100"/>
                  <a:gd name="T4" fmla="*/ 62 w 108"/>
                  <a:gd name="T5" fmla="*/ 41 h 100"/>
                  <a:gd name="T6" fmla="*/ 87 w 108"/>
                  <a:gd name="T7" fmla="*/ 64 h 100"/>
                  <a:gd name="T8" fmla="*/ 99 w 108"/>
                  <a:gd name="T9" fmla="*/ 78 h 100"/>
                  <a:gd name="T10" fmla="*/ 108 w 108"/>
                  <a:gd name="T11" fmla="*/ 91 h 100"/>
                  <a:gd name="T12" fmla="*/ 95 w 108"/>
                  <a:gd name="T13" fmla="*/ 100 h 100"/>
                  <a:gd name="T14" fmla="*/ 87 w 108"/>
                  <a:gd name="T15" fmla="*/ 89 h 100"/>
                  <a:gd name="T16" fmla="*/ 76 w 108"/>
                  <a:gd name="T17" fmla="*/ 77 h 100"/>
                  <a:gd name="T18" fmla="*/ 52 w 108"/>
                  <a:gd name="T19" fmla="*/ 53 h 100"/>
                  <a:gd name="T20" fmla="*/ 24 w 108"/>
                  <a:gd name="T21" fmla="*/ 31 h 100"/>
                  <a:gd name="T22" fmla="*/ 0 w 108"/>
                  <a:gd name="T23" fmla="*/ 13 h 100"/>
                  <a:gd name="T24" fmla="*/ 9 w 108"/>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0">
                    <a:moveTo>
                      <a:pt x="9" y="0"/>
                    </a:moveTo>
                    <a:lnTo>
                      <a:pt x="35" y="19"/>
                    </a:lnTo>
                    <a:lnTo>
                      <a:pt x="62" y="41"/>
                    </a:lnTo>
                    <a:lnTo>
                      <a:pt x="87" y="64"/>
                    </a:lnTo>
                    <a:lnTo>
                      <a:pt x="99" y="78"/>
                    </a:lnTo>
                    <a:lnTo>
                      <a:pt x="108" y="91"/>
                    </a:lnTo>
                    <a:lnTo>
                      <a:pt x="95" y="100"/>
                    </a:lnTo>
                    <a:lnTo>
                      <a:pt x="87" y="89"/>
                    </a:lnTo>
                    <a:lnTo>
                      <a:pt x="76" y="77"/>
                    </a:lnTo>
                    <a:lnTo>
                      <a:pt x="52" y="53"/>
                    </a:lnTo>
                    <a:lnTo>
                      <a:pt x="24" y="31"/>
                    </a:lnTo>
                    <a:lnTo>
                      <a:pt x="0" y="1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195"/>
              <p:cNvSpPr>
                <a:spLocks/>
              </p:cNvSpPr>
              <p:nvPr/>
            </p:nvSpPr>
            <p:spPr bwMode="auto">
              <a:xfrm>
                <a:off x="4370" y="2161"/>
                <a:ext cx="11" cy="13"/>
              </a:xfrm>
              <a:custGeom>
                <a:avLst/>
                <a:gdLst>
                  <a:gd name="T0" fmla="*/ 0 w 11"/>
                  <a:gd name="T1" fmla="*/ 12 h 13"/>
                  <a:gd name="T2" fmla="*/ 1 w 11"/>
                  <a:gd name="T3" fmla="*/ 13 h 13"/>
                  <a:gd name="T4" fmla="*/ 10 w 11"/>
                  <a:gd name="T5" fmla="*/ 0 h 13"/>
                  <a:gd name="T6" fmla="*/ 11 w 11"/>
                  <a:gd name="T7" fmla="*/ 0 h 13"/>
                  <a:gd name="T8" fmla="*/ 0 w 11"/>
                  <a:gd name="T9" fmla="*/ 12 h 13"/>
                </a:gdLst>
                <a:ahLst/>
                <a:cxnLst>
                  <a:cxn ang="0">
                    <a:pos x="T0" y="T1"/>
                  </a:cxn>
                  <a:cxn ang="0">
                    <a:pos x="T2" y="T3"/>
                  </a:cxn>
                  <a:cxn ang="0">
                    <a:pos x="T4" y="T5"/>
                  </a:cxn>
                  <a:cxn ang="0">
                    <a:pos x="T6" y="T7"/>
                  </a:cxn>
                  <a:cxn ang="0">
                    <a:pos x="T8" y="T9"/>
                  </a:cxn>
                </a:cxnLst>
                <a:rect l="0" t="0" r="r" b="b"/>
                <a:pathLst>
                  <a:path w="11" h="13">
                    <a:moveTo>
                      <a:pt x="0" y="12"/>
                    </a:moveTo>
                    <a:lnTo>
                      <a:pt x="1" y="13"/>
                    </a:lnTo>
                    <a:lnTo>
                      <a:pt x="10" y="0"/>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196"/>
              <p:cNvSpPr>
                <a:spLocks/>
              </p:cNvSpPr>
              <p:nvPr/>
            </p:nvSpPr>
            <p:spPr bwMode="auto">
              <a:xfrm>
                <a:off x="4466" y="2252"/>
                <a:ext cx="346" cy="172"/>
              </a:xfrm>
              <a:custGeom>
                <a:avLst/>
                <a:gdLst>
                  <a:gd name="T0" fmla="*/ 13 w 346"/>
                  <a:gd name="T1" fmla="*/ 0 h 172"/>
                  <a:gd name="T2" fmla="*/ 30 w 346"/>
                  <a:gd name="T3" fmla="*/ 21 h 172"/>
                  <a:gd name="T4" fmla="*/ 46 w 346"/>
                  <a:gd name="T5" fmla="*/ 40 h 172"/>
                  <a:gd name="T6" fmla="*/ 63 w 346"/>
                  <a:gd name="T7" fmla="*/ 56 h 172"/>
                  <a:gd name="T8" fmla="*/ 79 w 346"/>
                  <a:gd name="T9" fmla="*/ 73 h 172"/>
                  <a:gd name="T10" fmla="*/ 117 w 346"/>
                  <a:gd name="T11" fmla="*/ 99 h 172"/>
                  <a:gd name="T12" fmla="*/ 158 w 346"/>
                  <a:gd name="T13" fmla="*/ 121 h 172"/>
                  <a:gd name="T14" fmla="*/ 177 w 346"/>
                  <a:gd name="T15" fmla="*/ 130 h 172"/>
                  <a:gd name="T16" fmla="*/ 199 w 346"/>
                  <a:gd name="T17" fmla="*/ 137 h 172"/>
                  <a:gd name="T18" fmla="*/ 221 w 346"/>
                  <a:gd name="T19" fmla="*/ 143 h 172"/>
                  <a:gd name="T20" fmla="*/ 245 w 346"/>
                  <a:gd name="T21" fmla="*/ 148 h 172"/>
                  <a:gd name="T22" fmla="*/ 270 w 346"/>
                  <a:gd name="T23" fmla="*/ 152 h 172"/>
                  <a:gd name="T24" fmla="*/ 294 w 346"/>
                  <a:gd name="T25" fmla="*/ 154 h 172"/>
                  <a:gd name="T26" fmla="*/ 346 w 346"/>
                  <a:gd name="T27" fmla="*/ 156 h 172"/>
                  <a:gd name="T28" fmla="*/ 345 w 346"/>
                  <a:gd name="T29" fmla="*/ 172 h 172"/>
                  <a:gd name="T30" fmla="*/ 293 w 346"/>
                  <a:gd name="T31" fmla="*/ 170 h 172"/>
                  <a:gd name="T32" fmla="*/ 268 w 346"/>
                  <a:gd name="T33" fmla="*/ 168 h 172"/>
                  <a:gd name="T34" fmla="*/ 242 w 346"/>
                  <a:gd name="T35" fmla="*/ 164 h 172"/>
                  <a:gd name="T36" fmla="*/ 218 w 346"/>
                  <a:gd name="T37" fmla="*/ 159 h 172"/>
                  <a:gd name="T38" fmla="*/ 194 w 346"/>
                  <a:gd name="T39" fmla="*/ 153 h 172"/>
                  <a:gd name="T40" fmla="*/ 172 w 346"/>
                  <a:gd name="T41" fmla="*/ 146 h 172"/>
                  <a:gd name="T42" fmla="*/ 150 w 346"/>
                  <a:gd name="T43" fmla="*/ 135 h 172"/>
                  <a:gd name="T44" fmla="*/ 109 w 346"/>
                  <a:gd name="T45" fmla="*/ 113 h 172"/>
                  <a:gd name="T46" fmla="*/ 70 w 346"/>
                  <a:gd name="T47" fmla="*/ 86 h 172"/>
                  <a:gd name="T48" fmla="*/ 52 w 346"/>
                  <a:gd name="T49" fmla="*/ 68 h 172"/>
                  <a:gd name="T50" fmla="*/ 34 w 346"/>
                  <a:gd name="T51" fmla="*/ 50 h 172"/>
                  <a:gd name="T52" fmla="*/ 16 w 346"/>
                  <a:gd name="T53" fmla="*/ 30 h 172"/>
                  <a:gd name="T54" fmla="*/ 0 w 346"/>
                  <a:gd name="T55" fmla="*/ 9 h 172"/>
                  <a:gd name="T56" fmla="*/ 13 w 346"/>
                  <a:gd name="T5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172">
                    <a:moveTo>
                      <a:pt x="13" y="0"/>
                    </a:moveTo>
                    <a:lnTo>
                      <a:pt x="30" y="21"/>
                    </a:lnTo>
                    <a:lnTo>
                      <a:pt x="46" y="40"/>
                    </a:lnTo>
                    <a:lnTo>
                      <a:pt x="63" y="56"/>
                    </a:lnTo>
                    <a:lnTo>
                      <a:pt x="79" y="73"/>
                    </a:lnTo>
                    <a:lnTo>
                      <a:pt x="117" y="99"/>
                    </a:lnTo>
                    <a:lnTo>
                      <a:pt x="158" y="121"/>
                    </a:lnTo>
                    <a:lnTo>
                      <a:pt x="177" y="130"/>
                    </a:lnTo>
                    <a:lnTo>
                      <a:pt x="199" y="137"/>
                    </a:lnTo>
                    <a:lnTo>
                      <a:pt x="221" y="143"/>
                    </a:lnTo>
                    <a:lnTo>
                      <a:pt x="245" y="148"/>
                    </a:lnTo>
                    <a:lnTo>
                      <a:pt x="270" y="152"/>
                    </a:lnTo>
                    <a:lnTo>
                      <a:pt x="294" y="154"/>
                    </a:lnTo>
                    <a:lnTo>
                      <a:pt x="346" y="156"/>
                    </a:lnTo>
                    <a:lnTo>
                      <a:pt x="345" y="172"/>
                    </a:lnTo>
                    <a:lnTo>
                      <a:pt x="293" y="170"/>
                    </a:lnTo>
                    <a:lnTo>
                      <a:pt x="268" y="168"/>
                    </a:lnTo>
                    <a:lnTo>
                      <a:pt x="242" y="164"/>
                    </a:lnTo>
                    <a:lnTo>
                      <a:pt x="218" y="159"/>
                    </a:lnTo>
                    <a:lnTo>
                      <a:pt x="194" y="153"/>
                    </a:lnTo>
                    <a:lnTo>
                      <a:pt x="172" y="146"/>
                    </a:lnTo>
                    <a:lnTo>
                      <a:pt x="150" y="135"/>
                    </a:lnTo>
                    <a:lnTo>
                      <a:pt x="109" y="113"/>
                    </a:lnTo>
                    <a:lnTo>
                      <a:pt x="70" y="86"/>
                    </a:lnTo>
                    <a:lnTo>
                      <a:pt x="52" y="68"/>
                    </a:lnTo>
                    <a:lnTo>
                      <a:pt x="34" y="50"/>
                    </a:lnTo>
                    <a:lnTo>
                      <a:pt x="16" y="30"/>
                    </a:lnTo>
                    <a:lnTo>
                      <a:pt x="0" y="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197"/>
              <p:cNvSpPr>
                <a:spLocks/>
              </p:cNvSpPr>
              <p:nvPr/>
            </p:nvSpPr>
            <p:spPr bwMode="auto">
              <a:xfrm>
                <a:off x="4466" y="2252"/>
                <a:ext cx="13" cy="9"/>
              </a:xfrm>
              <a:custGeom>
                <a:avLst/>
                <a:gdLst>
                  <a:gd name="T0" fmla="*/ 13 w 13"/>
                  <a:gd name="T1" fmla="*/ 0 h 9"/>
                  <a:gd name="T2" fmla="*/ 0 w 13"/>
                  <a:gd name="T3" fmla="*/ 9 h 9"/>
                  <a:gd name="T4" fmla="*/ 13 w 13"/>
                  <a:gd name="T5" fmla="*/ 0 h 9"/>
                </a:gdLst>
                <a:ahLst/>
                <a:cxnLst>
                  <a:cxn ang="0">
                    <a:pos x="T0" y="T1"/>
                  </a:cxn>
                  <a:cxn ang="0">
                    <a:pos x="T2" y="T3"/>
                  </a:cxn>
                  <a:cxn ang="0">
                    <a:pos x="T4" y="T5"/>
                  </a:cxn>
                </a:cxnLst>
                <a:rect l="0" t="0" r="r" b="b"/>
                <a:pathLst>
                  <a:path w="13" h="9">
                    <a:moveTo>
                      <a:pt x="13" y="0"/>
                    </a:moveTo>
                    <a:lnTo>
                      <a:pt x="0" y="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198"/>
              <p:cNvSpPr>
                <a:spLocks/>
              </p:cNvSpPr>
              <p:nvPr/>
            </p:nvSpPr>
            <p:spPr bwMode="auto">
              <a:xfrm>
                <a:off x="4812" y="2271"/>
                <a:ext cx="274" cy="153"/>
              </a:xfrm>
              <a:custGeom>
                <a:avLst/>
                <a:gdLst>
                  <a:gd name="T0" fmla="*/ 0 w 274"/>
                  <a:gd name="T1" fmla="*/ 137 h 153"/>
                  <a:gd name="T2" fmla="*/ 43 w 274"/>
                  <a:gd name="T3" fmla="*/ 135 h 153"/>
                  <a:gd name="T4" fmla="*/ 81 w 274"/>
                  <a:gd name="T5" fmla="*/ 129 h 153"/>
                  <a:gd name="T6" fmla="*/ 97 w 274"/>
                  <a:gd name="T7" fmla="*/ 125 h 153"/>
                  <a:gd name="T8" fmla="*/ 116 w 274"/>
                  <a:gd name="T9" fmla="*/ 118 h 153"/>
                  <a:gd name="T10" fmla="*/ 133 w 274"/>
                  <a:gd name="T11" fmla="*/ 111 h 153"/>
                  <a:gd name="T12" fmla="*/ 148 w 274"/>
                  <a:gd name="T13" fmla="*/ 103 h 153"/>
                  <a:gd name="T14" fmla="*/ 164 w 274"/>
                  <a:gd name="T15" fmla="*/ 94 h 153"/>
                  <a:gd name="T16" fmla="*/ 178 w 274"/>
                  <a:gd name="T17" fmla="*/ 85 h 153"/>
                  <a:gd name="T18" fmla="*/ 192 w 274"/>
                  <a:gd name="T19" fmla="*/ 73 h 153"/>
                  <a:gd name="T20" fmla="*/ 207 w 274"/>
                  <a:gd name="T21" fmla="*/ 61 h 153"/>
                  <a:gd name="T22" fmla="*/ 235 w 274"/>
                  <a:gd name="T23" fmla="*/ 32 h 153"/>
                  <a:gd name="T24" fmla="*/ 249 w 274"/>
                  <a:gd name="T25" fmla="*/ 17 h 153"/>
                  <a:gd name="T26" fmla="*/ 262 w 274"/>
                  <a:gd name="T27" fmla="*/ 0 h 153"/>
                  <a:gd name="T28" fmla="*/ 274 w 274"/>
                  <a:gd name="T29" fmla="*/ 11 h 153"/>
                  <a:gd name="T30" fmla="*/ 261 w 274"/>
                  <a:gd name="T31" fmla="*/ 28 h 153"/>
                  <a:gd name="T32" fmla="*/ 246 w 274"/>
                  <a:gd name="T33" fmla="*/ 44 h 153"/>
                  <a:gd name="T34" fmla="*/ 218 w 274"/>
                  <a:gd name="T35" fmla="*/ 73 h 153"/>
                  <a:gd name="T36" fmla="*/ 203 w 274"/>
                  <a:gd name="T37" fmla="*/ 85 h 153"/>
                  <a:gd name="T38" fmla="*/ 187 w 274"/>
                  <a:gd name="T39" fmla="*/ 98 h 153"/>
                  <a:gd name="T40" fmla="*/ 172 w 274"/>
                  <a:gd name="T41" fmla="*/ 108 h 153"/>
                  <a:gd name="T42" fmla="*/ 156 w 274"/>
                  <a:gd name="T43" fmla="*/ 117 h 153"/>
                  <a:gd name="T44" fmla="*/ 139 w 274"/>
                  <a:gd name="T45" fmla="*/ 127 h 153"/>
                  <a:gd name="T46" fmla="*/ 121 w 274"/>
                  <a:gd name="T47" fmla="*/ 134 h 153"/>
                  <a:gd name="T48" fmla="*/ 102 w 274"/>
                  <a:gd name="T49" fmla="*/ 140 h 153"/>
                  <a:gd name="T50" fmla="*/ 83 w 274"/>
                  <a:gd name="T51" fmla="*/ 145 h 153"/>
                  <a:gd name="T52" fmla="*/ 44 w 274"/>
                  <a:gd name="T53" fmla="*/ 151 h 153"/>
                  <a:gd name="T54" fmla="*/ 0 w 274"/>
                  <a:gd name="T55" fmla="*/ 153 h 153"/>
                  <a:gd name="T56" fmla="*/ 0 w 274"/>
                  <a:gd name="T57"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53">
                    <a:moveTo>
                      <a:pt x="0" y="137"/>
                    </a:moveTo>
                    <a:lnTo>
                      <a:pt x="43" y="135"/>
                    </a:lnTo>
                    <a:lnTo>
                      <a:pt x="81" y="129"/>
                    </a:lnTo>
                    <a:lnTo>
                      <a:pt x="97" y="125"/>
                    </a:lnTo>
                    <a:lnTo>
                      <a:pt x="116" y="118"/>
                    </a:lnTo>
                    <a:lnTo>
                      <a:pt x="133" y="111"/>
                    </a:lnTo>
                    <a:lnTo>
                      <a:pt x="148" y="103"/>
                    </a:lnTo>
                    <a:lnTo>
                      <a:pt x="164" y="94"/>
                    </a:lnTo>
                    <a:lnTo>
                      <a:pt x="178" y="85"/>
                    </a:lnTo>
                    <a:lnTo>
                      <a:pt x="192" y="73"/>
                    </a:lnTo>
                    <a:lnTo>
                      <a:pt x="207" y="61"/>
                    </a:lnTo>
                    <a:lnTo>
                      <a:pt x="235" y="32"/>
                    </a:lnTo>
                    <a:lnTo>
                      <a:pt x="249" y="17"/>
                    </a:lnTo>
                    <a:lnTo>
                      <a:pt x="262" y="0"/>
                    </a:lnTo>
                    <a:lnTo>
                      <a:pt x="274" y="11"/>
                    </a:lnTo>
                    <a:lnTo>
                      <a:pt x="261" y="28"/>
                    </a:lnTo>
                    <a:lnTo>
                      <a:pt x="246" y="44"/>
                    </a:lnTo>
                    <a:lnTo>
                      <a:pt x="218" y="73"/>
                    </a:lnTo>
                    <a:lnTo>
                      <a:pt x="203" y="85"/>
                    </a:lnTo>
                    <a:lnTo>
                      <a:pt x="187" y="98"/>
                    </a:lnTo>
                    <a:lnTo>
                      <a:pt x="172" y="108"/>
                    </a:lnTo>
                    <a:lnTo>
                      <a:pt x="156" y="117"/>
                    </a:lnTo>
                    <a:lnTo>
                      <a:pt x="139" y="127"/>
                    </a:lnTo>
                    <a:lnTo>
                      <a:pt x="121" y="134"/>
                    </a:lnTo>
                    <a:lnTo>
                      <a:pt x="102" y="140"/>
                    </a:lnTo>
                    <a:lnTo>
                      <a:pt x="83" y="145"/>
                    </a:lnTo>
                    <a:lnTo>
                      <a:pt x="44" y="151"/>
                    </a:lnTo>
                    <a:lnTo>
                      <a:pt x="0" y="153"/>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199"/>
              <p:cNvSpPr>
                <a:spLocks/>
              </p:cNvSpPr>
              <p:nvPr/>
            </p:nvSpPr>
            <p:spPr bwMode="auto">
              <a:xfrm>
                <a:off x="4811" y="2408"/>
                <a:ext cx="1" cy="16"/>
              </a:xfrm>
              <a:custGeom>
                <a:avLst/>
                <a:gdLst>
                  <a:gd name="T0" fmla="*/ 0 w 1"/>
                  <a:gd name="T1" fmla="*/ 16 h 16"/>
                  <a:gd name="T2" fmla="*/ 1 w 1"/>
                  <a:gd name="T3" fmla="*/ 16 h 16"/>
                  <a:gd name="T4" fmla="*/ 1 w 1"/>
                  <a:gd name="T5" fmla="*/ 0 h 16"/>
                  <a:gd name="T6" fmla="*/ 0 w 1"/>
                  <a:gd name="T7" fmla="*/ 16 h 16"/>
                </a:gdLst>
                <a:ahLst/>
                <a:cxnLst>
                  <a:cxn ang="0">
                    <a:pos x="T0" y="T1"/>
                  </a:cxn>
                  <a:cxn ang="0">
                    <a:pos x="T2" y="T3"/>
                  </a:cxn>
                  <a:cxn ang="0">
                    <a:pos x="T4" y="T5"/>
                  </a:cxn>
                  <a:cxn ang="0">
                    <a:pos x="T6" y="T7"/>
                  </a:cxn>
                </a:cxnLst>
                <a:rect l="0" t="0" r="r" b="b"/>
                <a:pathLst>
                  <a:path w="1" h="16">
                    <a:moveTo>
                      <a:pt x="0" y="16"/>
                    </a:moveTo>
                    <a:lnTo>
                      <a:pt x="1" y="16"/>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00"/>
              <p:cNvSpPr>
                <a:spLocks/>
              </p:cNvSpPr>
              <p:nvPr/>
            </p:nvSpPr>
            <p:spPr bwMode="auto">
              <a:xfrm>
                <a:off x="5043" y="2262"/>
                <a:ext cx="38" cy="22"/>
              </a:xfrm>
              <a:custGeom>
                <a:avLst/>
                <a:gdLst>
                  <a:gd name="T0" fmla="*/ 35 w 38"/>
                  <a:gd name="T1" fmla="*/ 22 h 22"/>
                  <a:gd name="T2" fmla="*/ 26 w 38"/>
                  <a:gd name="T3" fmla="*/ 21 h 22"/>
                  <a:gd name="T4" fmla="*/ 17 w 38"/>
                  <a:gd name="T5" fmla="*/ 18 h 22"/>
                  <a:gd name="T6" fmla="*/ 9 w 38"/>
                  <a:gd name="T7" fmla="*/ 16 h 22"/>
                  <a:gd name="T8" fmla="*/ 0 w 38"/>
                  <a:gd name="T9" fmla="*/ 15 h 22"/>
                  <a:gd name="T10" fmla="*/ 3 w 38"/>
                  <a:gd name="T11" fmla="*/ 0 h 22"/>
                  <a:gd name="T12" fmla="*/ 13 w 38"/>
                  <a:gd name="T13" fmla="*/ 1 h 22"/>
                  <a:gd name="T14" fmla="*/ 22 w 38"/>
                  <a:gd name="T15" fmla="*/ 3 h 22"/>
                  <a:gd name="T16" fmla="*/ 30 w 38"/>
                  <a:gd name="T17" fmla="*/ 6 h 22"/>
                  <a:gd name="T18" fmla="*/ 38 w 38"/>
                  <a:gd name="T19" fmla="*/ 7 h 22"/>
                  <a:gd name="T20" fmla="*/ 35 w 38"/>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2">
                    <a:moveTo>
                      <a:pt x="35" y="22"/>
                    </a:moveTo>
                    <a:lnTo>
                      <a:pt x="26" y="21"/>
                    </a:lnTo>
                    <a:lnTo>
                      <a:pt x="17" y="18"/>
                    </a:lnTo>
                    <a:lnTo>
                      <a:pt x="9" y="16"/>
                    </a:lnTo>
                    <a:lnTo>
                      <a:pt x="0" y="15"/>
                    </a:lnTo>
                    <a:lnTo>
                      <a:pt x="3" y="0"/>
                    </a:lnTo>
                    <a:lnTo>
                      <a:pt x="13" y="1"/>
                    </a:lnTo>
                    <a:lnTo>
                      <a:pt x="22" y="3"/>
                    </a:lnTo>
                    <a:lnTo>
                      <a:pt x="30" y="6"/>
                    </a:lnTo>
                    <a:lnTo>
                      <a:pt x="38" y="7"/>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01"/>
              <p:cNvSpPr>
                <a:spLocks/>
              </p:cNvSpPr>
              <p:nvPr/>
            </p:nvSpPr>
            <p:spPr bwMode="auto">
              <a:xfrm>
                <a:off x="5074" y="2269"/>
                <a:ext cx="21" cy="15"/>
              </a:xfrm>
              <a:custGeom>
                <a:avLst/>
                <a:gdLst>
                  <a:gd name="T0" fmla="*/ 12 w 21"/>
                  <a:gd name="T1" fmla="*/ 13 h 15"/>
                  <a:gd name="T2" fmla="*/ 21 w 21"/>
                  <a:gd name="T3" fmla="*/ 2 h 15"/>
                  <a:gd name="T4" fmla="*/ 7 w 21"/>
                  <a:gd name="T5" fmla="*/ 0 h 15"/>
                  <a:gd name="T6" fmla="*/ 4 w 21"/>
                  <a:gd name="T7" fmla="*/ 15 h 15"/>
                  <a:gd name="T8" fmla="*/ 0 w 21"/>
                  <a:gd name="T9" fmla="*/ 2 h 15"/>
                  <a:gd name="T10" fmla="*/ 12 w 21"/>
                  <a:gd name="T11" fmla="*/ 13 h 15"/>
                </a:gdLst>
                <a:ahLst/>
                <a:cxnLst>
                  <a:cxn ang="0">
                    <a:pos x="T0" y="T1"/>
                  </a:cxn>
                  <a:cxn ang="0">
                    <a:pos x="T2" y="T3"/>
                  </a:cxn>
                  <a:cxn ang="0">
                    <a:pos x="T4" y="T5"/>
                  </a:cxn>
                  <a:cxn ang="0">
                    <a:pos x="T6" y="T7"/>
                  </a:cxn>
                  <a:cxn ang="0">
                    <a:pos x="T8" y="T9"/>
                  </a:cxn>
                  <a:cxn ang="0">
                    <a:pos x="T10" y="T11"/>
                  </a:cxn>
                </a:cxnLst>
                <a:rect l="0" t="0" r="r" b="b"/>
                <a:pathLst>
                  <a:path w="21" h="15">
                    <a:moveTo>
                      <a:pt x="12" y="13"/>
                    </a:moveTo>
                    <a:lnTo>
                      <a:pt x="21" y="2"/>
                    </a:lnTo>
                    <a:lnTo>
                      <a:pt x="7" y="0"/>
                    </a:lnTo>
                    <a:lnTo>
                      <a:pt x="4" y="15"/>
                    </a:lnTo>
                    <a:lnTo>
                      <a:pt x="0" y="2"/>
                    </a:lnTo>
                    <a:lnTo>
                      <a:pt x="1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02"/>
              <p:cNvSpPr>
                <a:spLocks/>
              </p:cNvSpPr>
              <p:nvPr/>
            </p:nvSpPr>
            <p:spPr bwMode="auto">
              <a:xfrm>
                <a:off x="4856" y="2262"/>
                <a:ext cx="190" cy="49"/>
              </a:xfrm>
              <a:custGeom>
                <a:avLst/>
                <a:gdLst>
                  <a:gd name="T0" fmla="*/ 190 w 190"/>
                  <a:gd name="T1" fmla="*/ 15 h 49"/>
                  <a:gd name="T2" fmla="*/ 163 w 190"/>
                  <a:gd name="T3" fmla="*/ 16 h 49"/>
                  <a:gd name="T4" fmla="*/ 140 w 190"/>
                  <a:gd name="T5" fmla="*/ 20 h 49"/>
                  <a:gd name="T6" fmla="*/ 118 w 190"/>
                  <a:gd name="T7" fmla="*/ 26 h 49"/>
                  <a:gd name="T8" fmla="*/ 97 w 190"/>
                  <a:gd name="T9" fmla="*/ 32 h 49"/>
                  <a:gd name="T10" fmla="*/ 76 w 190"/>
                  <a:gd name="T11" fmla="*/ 38 h 49"/>
                  <a:gd name="T12" fmla="*/ 53 w 190"/>
                  <a:gd name="T13" fmla="*/ 44 h 49"/>
                  <a:gd name="T14" fmla="*/ 28 w 190"/>
                  <a:gd name="T15" fmla="*/ 48 h 49"/>
                  <a:gd name="T16" fmla="*/ 2 w 190"/>
                  <a:gd name="T17" fmla="*/ 49 h 49"/>
                  <a:gd name="T18" fmla="*/ 0 w 190"/>
                  <a:gd name="T19" fmla="*/ 34 h 49"/>
                  <a:gd name="T20" fmla="*/ 25 w 190"/>
                  <a:gd name="T21" fmla="*/ 33 h 49"/>
                  <a:gd name="T22" fmla="*/ 49 w 190"/>
                  <a:gd name="T23" fmla="*/ 29 h 49"/>
                  <a:gd name="T24" fmla="*/ 70 w 190"/>
                  <a:gd name="T25" fmla="*/ 23 h 49"/>
                  <a:gd name="T26" fmla="*/ 92 w 190"/>
                  <a:gd name="T27" fmla="*/ 17 h 49"/>
                  <a:gd name="T28" fmla="*/ 113 w 190"/>
                  <a:gd name="T29" fmla="*/ 11 h 49"/>
                  <a:gd name="T30" fmla="*/ 136 w 190"/>
                  <a:gd name="T31" fmla="*/ 5 h 49"/>
                  <a:gd name="T32" fmla="*/ 160 w 190"/>
                  <a:gd name="T33" fmla="*/ 1 h 49"/>
                  <a:gd name="T34" fmla="*/ 188 w 190"/>
                  <a:gd name="T35" fmla="*/ 0 h 49"/>
                  <a:gd name="T36" fmla="*/ 190 w 190"/>
                  <a:gd name="T37"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49">
                    <a:moveTo>
                      <a:pt x="190" y="15"/>
                    </a:moveTo>
                    <a:lnTo>
                      <a:pt x="163" y="16"/>
                    </a:lnTo>
                    <a:lnTo>
                      <a:pt x="140" y="20"/>
                    </a:lnTo>
                    <a:lnTo>
                      <a:pt x="118" y="26"/>
                    </a:lnTo>
                    <a:lnTo>
                      <a:pt x="97" y="32"/>
                    </a:lnTo>
                    <a:lnTo>
                      <a:pt x="76" y="38"/>
                    </a:lnTo>
                    <a:lnTo>
                      <a:pt x="53" y="44"/>
                    </a:lnTo>
                    <a:lnTo>
                      <a:pt x="28" y="48"/>
                    </a:lnTo>
                    <a:lnTo>
                      <a:pt x="2" y="49"/>
                    </a:lnTo>
                    <a:lnTo>
                      <a:pt x="0" y="34"/>
                    </a:lnTo>
                    <a:lnTo>
                      <a:pt x="25" y="33"/>
                    </a:lnTo>
                    <a:lnTo>
                      <a:pt x="49" y="29"/>
                    </a:lnTo>
                    <a:lnTo>
                      <a:pt x="70" y="23"/>
                    </a:lnTo>
                    <a:lnTo>
                      <a:pt x="92" y="17"/>
                    </a:lnTo>
                    <a:lnTo>
                      <a:pt x="113" y="11"/>
                    </a:lnTo>
                    <a:lnTo>
                      <a:pt x="136" y="5"/>
                    </a:lnTo>
                    <a:lnTo>
                      <a:pt x="160" y="1"/>
                    </a:lnTo>
                    <a:lnTo>
                      <a:pt x="188" y="0"/>
                    </a:lnTo>
                    <a:lnTo>
                      <a:pt x="19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03"/>
              <p:cNvSpPr>
                <a:spLocks/>
              </p:cNvSpPr>
              <p:nvPr/>
            </p:nvSpPr>
            <p:spPr bwMode="auto">
              <a:xfrm>
                <a:off x="5043" y="2262"/>
                <a:ext cx="3" cy="15"/>
              </a:xfrm>
              <a:custGeom>
                <a:avLst/>
                <a:gdLst>
                  <a:gd name="T0" fmla="*/ 3 w 3"/>
                  <a:gd name="T1" fmla="*/ 0 h 15"/>
                  <a:gd name="T2" fmla="*/ 2 w 3"/>
                  <a:gd name="T3" fmla="*/ 0 h 15"/>
                  <a:gd name="T4" fmla="*/ 1 w 3"/>
                  <a:gd name="T5" fmla="*/ 0 h 15"/>
                  <a:gd name="T6" fmla="*/ 3 w 3"/>
                  <a:gd name="T7" fmla="*/ 15 h 15"/>
                  <a:gd name="T8" fmla="*/ 0 w 3"/>
                  <a:gd name="T9" fmla="*/ 15 h 15"/>
                  <a:gd name="T10" fmla="*/ 3 w 3"/>
                  <a:gd name="T11" fmla="*/ 0 h 15"/>
                </a:gdLst>
                <a:ahLst/>
                <a:cxnLst>
                  <a:cxn ang="0">
                    <a:pos x="T0" y="T1"/>
                  </a:cxn>
                  <a:cxn ang="0">
                    <a:pos x="T2" y="T3"/>
                  </a:cxn>
                  <a:cxn ang="0">
                    <a:pos x="T4" y="T5"/>
                  </a:cxn>
                  <a:cxn ang="0">
                    <a:pos x="T6" y="T7"/>
                  </a:cxn>
                  <a:cxn ang="0">
                    <a:pos x="T8" y="T9"/>
                  </a:cxn>
                  <a:cxn ang="0">
                    <a:pos x="T10" y="T11"/>
                  </a:cxn>
                </a:cxnLst>
                <a:rect l="0" t="0" r="r" b="b"/>
                <a:pathLst>
                  <a:path w="3" h="15">
                    <a:moveTo>
                      <a:pt x="3" y="0"/>
                    </a:moveTo>
                    <a:lnTo>
                      <a:pt x="2" y="0"/>
                    </a:lnTo>
                    <a:lnTo>
                      <a:pt x="1" y="0"/>
                    </a:lnTo>
                    <a:lnTo>
                      <a:pt x="3" y="15"/>
                    </a:lnTo>
                    <a:lnTo>
                      <a:pt x="0"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04"/>
              <p:cNvSpPr>
                <a:spLocks/>
              </p:cNvSpPr>
              <p:nvPr/>
            </p:nvSpPr>
            <p:spPr bwMode="auto">
              <a:xfrm>
                <a:off x="4576" y="1928"/>
                <a:ext cx="282" cy="383"/>
              </a:xfrm>
              <a:custGeom>
                <a:avLst/>
                <a:gdLst>
                  <a:gd name="T0" fmla="*/ 280 w 282"/>
                  <a:gd name="T1" fmla="*/ 383 h 383"/>
                  <a:gd name="T2" fmla="*/ 247 w 282"/>
                  <a:gd name="T3" fmla="*/ 381 h 383"/>
                  <a:gd name="T4" fmla="*/ 230 w 282"/>
                  <a:gd name="T5" fmla="*/ 378 h 383"/>
                  <a:gd name="T6" fmla="*/ 214 w 282"/>
                  <a:gd name="T7" fmla="*/ 375 h 383"/>
                  <a:gd name="T8" fmla="*/ 184 w 282"/>
                  <a:gd name="T9" fmla="*/ 363 h 383"/>
                  <a:gd name="T10" fmla="*/ 157 w 282"/>
                  <a:gd name="T11" fmla="*/ 349 h 383"/>
                  <a:gd name="T12" fmla="*/ 131 w 282"/>
                  <a:gd name="T13" fmla="*/ 331 h 383"/>
                  <a:gd name="T14" fmla="*/ 109 w 282"/>
                  <a:gd name="T15" fmla="*/ 310 h 383"/>
                  <a:gd name="T16" fmla="*/ 89 w 282"/>
                  <a:gd name="T17" fmla="*/ 285 h 383"/>
                  <a:gd name="T18" fmla="*/ 70 w 282"/>
                  <a:gd name="T19" fmla="*/ 260 h 383"/>
                  <a:gd name="T20" fmla="*/ 54 w 282"/>
                  <a:gd name="T21" fmla="*/ 231 h 383"/>
                  <a:gd name="T22" fmla="*/ 40 w 282"/>
                  <a:gd name="T23" fmla="*/ 202 h 383"/>
                  <a:gd name="T24" fmla="*/ 27 w 282"/>
                  <a:gd name="T25" fmla="*/ 170 h 383"/>
                  <a:gd name="T26" fmla="*/ 17 w 282"/>
                  <a:gd name="T27" fmla="*/ 138 h 383"/>
                  <a:gd name="T28" fmla="*/ 9 w 282"/>
                  <a:gd name="T29" fmla="*/ 103 h 383"/>
                  <a:gd name="T30" fmla="*/ 4 w 282"/>
                  <a:gd name="T31" fmla="*/ 70 h 383"/>
                  <a:gd name="T32" fmla="*/ 1 w 282"/>
                  <a:gd name="T33" fmla="*/ 35 h 383"/>
                  <a:gd name="T34" fmla="*/ 0 w 282"/>
                  <a:gd name="T35" fmla="*/ 0 h 383"/>
                  <a:gd name="T36" fmla="*/ 15 w 282"/>
                  <a:gd name="T37" fmla="*/ 0 h 383"/>
                  <a:gd name="T38" fmla="*/ 16 w 282"/>
                  <a:gd name="T39" fmla="*/ 33 h 383"/>
                  <a:gd name="T40" fmla="*/ 19 w 282"/>
                  <a:gd name="T41" fmla="*/ 67 h 383"/>
                  <a:gd name="T42" fmla="*/ 25 w 282"/>
                  <a:gd name="T43" fmla="*/ 99 h 383"/>
                  <a:gd name="T44" fmla="*/ 33 w 282"/>
                  <a:gd name="T45" fmla="*/ 132 h 383"/>
                  <a:gd name="T46" fmla="*/ 42 w 282"/>
                  <a:gd name="T47" fmla="*/ 165 h 383"/>
                  <a:gd name="T48" fmla="*/ 54 w 282"/>
                  <a:gd name="T49" fmla="*/ 195 h 383"/>
                  <a:gd name="T50" fmla="*/ 68 w 282"/>
                  <a:gd name="T51" fmla="*/ 223 h 383"/>
                  <a:gd name="T52" fmla="*/ 83 w 282"/>
                  <a:gd name="T53" fmla="*/ 251 h 383"/>
                  <a:gd name="T54" fmla="*/ 101 w 282"/>
                  <a:gd name="T55" fmla="*/ 275 h 383"/>
                  <a:gd name="T56" fmla="*/ 120 w 282"/>
                  <a:gd name="T57" fmla="*/ 297 h 383"/>
                  <a:gd name="T58" fmla="*/ 143 w 282"/>
                  <a:gd name="T59" fmla="*/ 319 h 383"/>
                  <a:gd name="T60" fmla="*/ 166 w 282"/>
                  <a:gd name="T61" fmla="*/ 336 h 383"/>
                  <a:gd name="T62" fmla="*/ 191 w 282"/>
                  <a:gd name="T63" fmla="*/ 349 h 383"/>
                  <a:gd name="T64" fmla="*/ 219 w 282"/>
                  <a:gd name="T65" fmla="*/ 360 h 383"/>
                  <a:gd name="T66" fmla="*/ 234 w 282"/>
                  <a:gd name="T67" fmla="*/ 363 h 383"/>
                  <a:gd name="T68" fmla="*/ 249 w 282"/>
                  <a:gd name="T69" fmla="*/ 366 h 383"/>
                  <a:gd name="T70" fmla="*/ 282 w 282"/>
                  <a:gd name="T71" fmla="*/ 368 h 383"/>
                  <a:gd name="T72" fmla="*/ 280 w 282"/>
                  <a:gd name="T7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383">
                    <a:moveTo>
                      <a:pt x="280" y="383"/>
                    </a:moveTo>
                    <a:lnTo>
                      <a:pt x="247" y="381"/>
                    </a:lnTo>
                    <a:lnTo>
                      <a:pt x="230" y="378"/>
                    </a:lnTo>
                    <a:lnTo>
                      <a:pt x="214" y="375"/>
                    </a:lnTo>
                    <a:lnTo>
                      <a:pt x="184" y="363"/>
                    </a:lnTo>
                    <a:lnTo>
                      <a:pt x="157" y="349"/>
                    </a:lnTo>
                    <a:lnTo>
                      <a:pt x="131" y="331"/>
                    </a:lnTo>
                    <a:lnTo>
                      <a:pt x="109" y="310"/>
                    </a:lnTo>
                    <a:lnTo>
                      <a:pt x="89" y="285"/>
                    </a:lnTo>
                    <a:lnTo>
                      <a:pt x="70" y="260"/>
                    </a:lnTo>
                    <a:lnTo>
                      <a:pt x="54" y="231"/>
                    </a:lnTo>
                    <a:lnTo>
                      <a:pt x="40" y="202"/>
                    </a:lnTo>
                    <a:lnTo>
                      <a:pt x="27" y="170"/>
                    </a:lnTo>
                    <a:lnTo>
                      <a:pt x="17" y="138"/>
                    </a:lnTo>
                    <a:lnTo>
                      <a:pt x="9" y="103"/>
                    </a:lnTo>
                    <a:lnTo>
                      <a:pt x="4" y="70"/>
                    </a:lnTo>
                    <a:lnTo>
                      <a:pt x="1" y="35"/>
                    </a:lnTo>
                    <a:lnTo>
                      <a:pt x="0" y="0"/>
                    </a:lnTo>
                    <a:lnTo>
                      <a:pt x="15" y="0"/>
                    </a:lnTo>
                    <a:lnTo>
                      <a:pt x="16" y="33"/>
                    </a:lnTo>
                    <a:lnTo>
                      <a:pt x="19" y="67"/>
                    </a:lnTo>
                    <a:lnTo>
                      <a:pt x="25" y="99"/>
                    </a:lnTo>
                    <a:lnTo>
                      <a:pt x="33" y="132"/>
                    </a:lnTo>
                    <a:lnTo>
                      <a:pt x="42" y="165"/>
                    </a:lnTo>
                    <a:lnTo>
                      <a:pt x="54" y="195"/>
                    </a:lnTo>
                    <a:lnTo>
                      <a:pt x="68" y="223"/>
                    </a:lnTo>
                    <a:lnTo>
                      <a:pt x="83" y="251"/>
                    </a:lnTo>
                    <a:lnTo>
                      <a:pt x="101" y="275"/>
                    </a:lnTo>
                    <a:lnTo>
                      <a:pt x="120" y="297"/>
                    </a:lnTo>
                    <a:lnTo>
                      <a:pt x="143" y="319"/>
                    </a:lnTo>
                    <a:lnTo>
                      <a:pt x="166" y="336"/>
                    </a:lnTo>
                    <a:lnTo>
                      <a:pt x="191" y="349"/>
                    </a:lnTo>
                    <a:lnTo>
                      <a:pt x="219" y="360"/>
                    </a:lnTo>
                    <a:lnTo>
                      <a:pt x="234" y="363"/>
                    </a:lnTo>
                    <a:lnTo>
                      <a:pt x="249" y="366"/>
                    </a:lnTo>
                    <a:lnTo>
                      <a:pt x="282" y="368"/>
                    </a:lnTo>
                    <a:lnTo>
                      <a:pt x="280"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05"/>
              <p:cNvSpPr>
                <a:spLocks/>
              </p:cNvSpPr>
              <p:nvPr/>
            </p:nvSpPr>
            <p:spPr bwMode="auto">
              <a:xfrm>
                <a:off x="4856" y="2296"/>
                <a:ext cx="2" cy="15"/>
              </a:xfrm>
              <a:custGeom>
                <a:avLst/>
                <a:gdLst>
                  <a:gd name="T0" fmla="*/ 2 w 2"/>
                  <a:gd name="T1" fmla="*/ 15 h 15"/>
                  <a:gd name="T2" fmla="*/ 1 w 2"/>
                  <a:gd name="T3" fmla="*/ 15 h 15"/>
                  <a:gd name="T4" fmla="*/ 0 w 2"/>
                  <a:gd name="T5" fmla="*/ 15 h 15"/>
                  <a:gd name="T6" fmla="*/ 2 w 2"/>
                  <a:gd name="T7" fmla="*/ 0 h 15"/>
                  <a:gd name="T8" fmla="*/ 0 w 2"/>
                  <a:gd name="T9" fmla="*/ 0 h 15"/>
                  <a:gd name="T10" fmla="*/ 2 w 2"/>
                  <a:gd name="T11" fmla="*/ 15 h 15"/>
                </a:gdLst>
                <a:ahLst/>
                <a:cxnLst>
                  <a:cxn ang="0">
                    <a:pos x="T0" y="T1"/>
                  </a:cxn>
                  <a:cxn ang="0">
                    <a:pos x="T2" y="T3"/>
                  </a:cxn>
                  <a:cxn ang="0">
                    <a:pos x="T4" y="T5"/>
                  </a:cxn>
                  <a:cxn ang="0">
                    <a:pos x="T6" y="T7"/>
                  </a:cxn>
                  <a:cxn ang="0">
                    <a:pos x="T8" y="T9"/>
                  </a:cxn>
                  <a:cxn ang="0">
                    <a:pos x="T10" y="T11"/>
                  </a:cxn>
                </a:cxnLst>
                <a:rect l="0" t="0" r="r" b="b"/>
                <a:pathLst>
                  <a:path w="2" h="15">
                    <a:moveTo>
                      <a:pt x="2" y="15"/>
                    </a:moveTo>
                    <a:lnTo>
                      <a:pt x="1" y="15"/>
                    </a:lnTo>
                    <a:lnTo>
                      <a:pt x="0" y="15"/>
                    </a:lnTo>
                    <a:lnTo>
                      <a:pt x="2" y="0"/>
                    </a:lnTo>
                    <a:lnTo>
                      <a:pt x="0" y="0"/>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06"/>
              <p:cNvSpPr>
                <a:spLocks/>
              </p:cNvSpPr>
              <p:nvPr/>
            </p:nvSpPr>
            <p:spPr bwMode="auto">
              <a:xfrm>
                <a:off x="4576" y="1851"/>
                <a:ext cx="102" cy="79"/>
              </a:xfrm>
              <a:custGeom>
                <a:avLst/>
                <a:gdLst>
                  <a:gd name="T0" fmla="*/ 0 w 102"/>
                  <a:gd name="T1" fmla="*/ 76 h 79"/>
                  <a:gd name="T2" fmla="*/ 2 w 102"/>
                  <a:gd name="T3" fmla="*/ 60 h 79"/>
                  <a:gd name="T4" fmla="*/ 6 w 102"/>
                  <a:gd name="T5" fmla="*/ 52 h 79"/>
                  <a:gd name="T6" fmla="*/ 11 w 102"/>
                  <a:gd name="T7" fmla="*/ 44 h 79"/>
                  <a:gd name="T8" fmla="*/ 20 w 102"/>
                  <a:gd name="T9" fmla="*/ 33 h 79"/>
                  <a:gd name="T10" fmla="*/ 35 w 102"/>
                  <a:gd name="T11" fmla="*/ 23 h 79"/>
                  <a:gd name="T12" fmla="*/ 66 w 102"/>
                  <a:gd name="T13" fmla="*/ 10 h 79"/>
                  <a:gd name="T14" fmla="*/ 97 w 102"/>
                  <a:gd name="T15" fmla="*/ 0 h 79"/>
                  <a:gd name="T16" fmla="*/ 102 w 102"/>
                  <a:gd name="T17" fmla="*/ 15 h 79"/>
                  <a:gd name="T18" fmla="*/ 71 w 102"/>
                  <a:gd name="T19" fmla="*/ 25 h 79"/>
                  <a:gd name="T20" fmla="*/ 43 w 102"/>
                  <a:gd name="T21" fmla="*/ 37 h 79"/>
                  <a:gd name="T22" fmla="*/ 32 w 102"/>
                  <a:gd name="T23" fmla="*/ 45 h 79"/>
                  <a:gd name="T24" fmla="*/ 23 w 102"/>
                  <a:gd name="T25" fmla="*/ 56 h 79"/>
                  <a:gd name="T26" fmla="*/ 20 w 102"/>
                  <a:gd name="T27" fmla="*/ 60 h 79"/>
                  <a:gd name="T28" fmla="*/ 17 w 102"/>
                  <a:gd name="T29" fmla="*/ 65 h 79"/>
                  <a:gd name="T30" fmla="*/ 15 w 102"/>
                  <a:gd name="T31" fmla="*/ 79 h 79"/>
                  <a:gd name="T32" fmla="*/ 0 w 102"/>
                  <a:gd name="T33"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79">
                    <a:moveTo>
                      <a:pt x="0" y="76"/>
                    </a:moveTo>
                    <a:lnTo>
                      <a:pt x="2" y="60"/>
                    </a:lnTo>
                    <a:lnTo>
                      <a:pt x="6" y="52"/>
                    </a:lnTo>
                    <a:lnTo>
                      <a:pt x="11" y="44"/>
                    </a:lnTo>
                    <a:lnTo>
                      <a:pt x="20" y="33"/>
                    </a:lnTo>
                    <a:lnTo>
                      <a:pt x="35" y="23"/>
                    </a:lnTo>
                    <a:lnTo>
                      <a:pt x="66" y="10"/>
                    </a:lnTo>
                    <a:lnTo>
                      <a:pt x="97" y="0"/>
                    </a:lnTo>
                    <a:lnTo>
                      <a:pt x="102" y="15"/>
                    </a:lnTo>
                    <a:lnTo>
                      <a:pt x="71" y="25"/>
                    </a:lnTo>
                    <a:lnTo>
                      <a:pt x="43" y="37"/>
                    </a:lnTo>
                    <a:lnTo>
                      <a:pt x="32" y="45"/>
                    </a:lnTo>
                    <a:lnTo>
                      <a:pt x="23" y="56"/>
                    </a:lnTo>
                    <a:lnTo>
                      <a:pt x="20" y="60"/>
                    </a:lnTo>
                    <a:lnTo>
                      <a:pt x="17" y="65"/>
                    </a:lnTo>
                    <a:lnTo>
                      <a:pt x="15" y="79"/>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07"/>
              <p:cNvSpPr>
                <a:spLocks/>
              </p:cNvSpPr>
              <p:nvPr/>
            </p:nvSpPr>
            <p:spPr bwMode="auto">
              <a:xfrm>
                <a:off x="4576" y="1927"/>
                <a:ext cx="15" cy="3"/>
              </a:xfrm>
              <a:custGeom>
                <a:avLst/>
                <a:gdLst>
                  <a:gd name="T0" fmla="*/ 0 w 15"/>
                  <a:gd name="T1" fmla="*/ 1 h 3"/>
                  <a:gd name="T2" fmla="*/ 0 w 15"/>
                  <a:gd name="T3" fmla="*/ 0 h 3"/>
                  <a:gd name="T4" fmla="*/ 15 w 15"/>
                  <a:gd name="T5" fmla="*/ 3 h 3"/>
                  <a:gd name="T6" fmla="*/ 15 w 15"/>
                  <a:gd name="T7" fmla="*/ 1 h 3"/>
                  <a:gd name="T8" fmla="*/ 0 w 15"/>
                  <a:gd name="T9" fmla="*/ 1 h 3"/>
                </a:gdLst>
                <a:ahLst/>
                <a:cxnLst>
                  <a:cxn ang="0">
                    <a:pos x="T0" y="T1"/>
                  </a:cxn>
                  <a:cxn ang="0">
                    <a:pos x="T2" y="T3"/>
                  </a:cxn>
                  <a:cxn ang="0">
                    <a:pos x="T4" y="T5"/>
                  </a:cxn>
                  <a:cxn ang="0">
                    <a:pos x="T6" y="T7"/>
                  </a:cxn>
                  <a:cxn ang="0">
                    <a:pos x="T8" y="T9"/>
                  </a:cxn>
                </a:cxnLst>
                <a:rect l="0" t="0" r="r" b="b"/>
                <a:pathLst>
                  <a:path w="15" h="3">
                    <a:moveTo>
                      <a:pt x="0" y="1"/>
                    </a:moveTo>
                    <a:lnTo>
                      <a:pt x="0" y="0"/>
                    </a:lnTo>
                    <a:lnTo>
                      <a:pt x="15" y="3"/>
                    </a:lnTo>
                    <a:lnTo>
                      <a:pt x="15"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08"/>
              <p:cNvSpPr>
                <a:spLocks/>
              </p:cNvSpPr>
              <p:nvPr/>
            </p:nvSpPr>
            <p:spPr bwMode="auto">
              <a:xfrm>
                <a:off x="4673" y="1805"/>
                <a:ext cx="173" cy="61"/>
              </a:xfrm>
              <a:custGeom>
                <a:avLst/>
                <a:gdLst>
                  <a:gd name="T0" fmla="*/ 0 w 173"/>
                  <a:gd name="T1" fmla="*/ 46 h 61"/>
                  <a:gd name="T2" fmla="*/ 43 w 173"/>
                  <a:gd name="T3" fmla="*/ 32 h 61"/>
                  <a:gd name="T4" fmla="*/ 83 w 173"/>
                  <a:gd name="T5" fmla="*/ 20 h 61"/>
                  <a:gd name="T6" fmla="*/ 125 w 173"/>
                  <a:gd name="T7" fmla="*/ 9 h 61"/>
                  <a:gd name="T8" fmla="*/ 171 w 173"/>
                  <a:gd name="T9" fmla="*/ 0 h 61"/>
                  <a:gd name="T10" fmla="*/ 173 w 173"/>
                  <a:gd name="T11" fmla="*/ 16 h 61"/>
                  <a:gd name="T12" fmla="*/ 127 w 173"/>
                  <a:gd name="T13" fmla="*/ 25 h 61"/>
                  <a:gd name="T14" fmla="*/ 88 w 173"/>
                  <a:gd name="T15" fmla="*/ 35 h 61"/>
                  <a:gd name="T16" fmla="*/ 48 w 173"/>
                  <a:gd name="T17" fmla="*/ 47 h 61"/>
                  <a:gd name="T18" fmla="*/ 5 w 173"/>
                  <a:gd name="T19" fmla="*/ 61 h 61"/>
                  <a:gd name="T20" fmla="*/ 0 w 173"/>
                  <a:gd name="T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61">
                    <a:moveTo>
                      <a:pt x="0" y="46"/>
                    </a:moveTo>
                    <a:lnTo>
                      <a:pt x="43" y="32"/>
                    </a:lnTo>
                    <a:lnTo>
                      <a:pt x="83" y="20"/>
                    </a:lnTo>
                    <a:lnTo>
                      <a:pt x="125" y="9"/>
                    </a:lnTo>
                    <a:lnTo>
                      <a:pt x="171" y="0"/>
                    </a:lnTo>
                    <a:lnTo>
                      <a:pt x="173" y="16"/>
                    </a:lnTo>
                    <a:lnTo>
                      <a:pt x="127" y="25"/>
                    </a:lnTo>
                    <a:lnTo>
                      <a:pt x="88" y="35"/>
                    </a:lnTo>
                    <a:lnTo>
                      <a:pt x="48" y="47"/>
                    </a:lnTo>
                    <a:lnTo>
                      <a:pt x="5" y="61"/>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09"/>
              <p:cNvSpPr>
                <a:spLocks/>
              </p:cNvSpPr>
              <p:nvPr/>
            </p:nvSpPr>
            <p:spPr bwMode="auto">
              <a:xfrm>
                <a:off x="4673" y="1851"/>
                <a:ext cx="5" cy="15"/>
              </a:xfrm>
              <a:custGeom>
                <a:avLst/>
                <a:gdLst>
                  <a:gd name="T0" fmla="*/ 5 w 5"/>
                  <a:gd name="T1" fmla="*/ 15 h 15"/>
                  <a:gd name="T2" fmla="*/ 0 w 5"/>
                  <a:gd name="T3" fmla="*/ 0 h 15"/>
                  <a:gd name="T4" fmla="*/ 5 w 5"/>
                  <a:gd name="T5" fmla="*/ 15 h 15"/>
                </a:gdLst>
                <a:ahLst/>
                <a:cxnLst>
                  <a:cxn ang="0">
                    <a:pos x="T0" y="T1"/>
                  </a:cxn>
                  <a:cxn ang="0">
                    <a:pos x="T2" y="T3"/>
                  </a:cxn>
                  <a:cxn ang="0">
                    <a:pos x="T4" y="T5"/>
                  </a:cxn>
                </a:cxnLst>
                <a:rect l="0" t="0" r="r" b="b"/>
                <a:pathLst>
                  <a:path w="5" h="15">
                    <a:moveTo>
                      <a:pt x="5" y="15"/>
                    </a:moveTo>
                    <a:lnTo>
                      <a:pt x="0" y="0"/>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10"/>
              <p:cNvSpPr>
                <a:spLocks/>
              </p:cNvSpPr>
              <p:nvPr/>
            </p:nvSpPr>
            <p:spPr bwMode="auto">
              <a:xfrm>
                <a:off x="4845" y="1789"/>
                <a:ext cx="182" cy="32"/>
              </a:xfrm>
              <a:custGeom>
                <a:avLst/>
                <a:gdLst>
                  <a:gd name="T0" fmla="*/ 0 w 182"/>
                  <a:gd name="T1" fmla="*/ 16 h 32"/>
                  <a:gd name="T2" fmla="*/ 1 w 182"/>
                  <a:gd name="T3" fmla="*/ 32 h 32"/>
                  <a:gd name="T4" fmla="*/ 182 w 182"/>
                  <a:gd name="T5" fmla="*/ 16 h 32"/>
                  <a:gd name="T6" fmla="*/ 181 w 182"/>
                  <a:gd name="T7" fmla="*/ 0 h 32"/>
                  <a:gd name="T8" fmla="*/ 0 w 182"/>
                  <a:gd name="T9" fmla="*/ 16 h 32"/>
                </a:gdLst>
                <a:ahLst/>
                <a:cxnLst>
                  <a:cxn ang="0">
                    <a:pos x="T0" y="T1"/>
                  </a:cxn>
                  <a:cxn ang="0">
                    <a:pos x="T2" y="T3"/>
                  </a:cxn>
                  <a:cxn ang="0">
                    <a:pos x="T4" y="T5"/>
                  </a:cxn>
                  <a:cxn ang="0">
                    <a:pos x="T6" y="T7"/>
                  </a:cxn>
                  <a:cxn ang="0">
                    <a:pos x="T8" y="T9"/>
                  </a:cxn>
                </a:cxnLst>
                <a:rect l="0" t="0" r="r" b="b"/>
                <a:pathLst>
                  <a:path w="182" h="32">
                    <a:moveTo>
                      <a:pt x="0" y="16"/>
                    </a:moveTo>
                    <a:lnTo>
                      <a:pt x="1" y="32"/>
                    </a:lnTo>
                    <a:lnTo>
                      <a:pt x="182" y="16"/>
                    </a:lnTo>
                    <a:lnTo>
                      <a:pt x="18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11"/>
              <p:cNvSpPr>
                <a:spLocks/>
              </p:cNvSpPr>
              <p:nvPr/>
            </p:nvSpPr>
            <p:spPr bwMode="auto">
              <a:xfrm>
                <a:off x="4844" y="1805"/>
                <a:ext cx="2" cy="16"/>
              </a:xfrm>
              <a:custGeom>
                <a:avLst/>
                <a:gdLst>
                  <a:gd name="T0" fmla="*/ 0 w 2"/>
                  <a:gd name="T1" fmla="*/ 0 h 16"/>
                  <a:gd name="T2" fmla="*/ 1 w 2"/>
                  <a:gd name="T3" fmla="*/ 0 h 16"/>
                  <a:gd name="T4" fmla="*/ 2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1" y="0"/>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12"/>
              <p:cNvSpPr>
                <a:spLocks/>
              </p:cNvSpPr>
              <p:nvPr/>
            </p:nvSpPr>
            <p:spPr bwMode="auto">
              <a:xfrm>
                <a:off x="5025" y="1789"/>
                <a:ext cx="175" cy="77"/>
              </a:xfrm>
              <a:custGeom>
                <a:avLst/>
                <a:gdLst>
                  <a:gd name="T0" fmla="*/ 2 w 175"/>
                  <a:gd name="T1" fmla="*/ 0 h 77"/>
                  <a:gd name="T2" fmla="*/ 16 w 175"/>
                  <a:gd name="T3" fmla="*/ 2 h 77"/>
                  <a:gd name="T4" fmla="*/ 29 w 175"/>
                  <a:gd name="T5" fmla="*/ 7 h 77"/>
                  <a:gd name="T6" fmla="*/ 52 w 175"/>
                  <a:gd name="T7" fmla="*/ 15 h 77"/>
                  <a:gd name="T8" fmla="*/ 73 w 175"/>
                  <a:gd name="T9" fmla="*/ 25 h 77"/>
                  <a:gd name="T10" fmla="*/ 92 w 175"/>
                  <a:gd name="T11" fmla="*/ 36 h 77"/>
                  <a:gd name="T12" fmla="*/ 111 w 175"/>
                  <a:gd name="T13" fmla="*/ 46 h 77"/>
                  <a:gd name="T14" fmla="*/ 131 w 175"/>
                  <a:gd name="T15" fmla="*/ 54 h 77"/>
                  <a:gd name="T16" fmla="*/ 152 w 175"/>
                  <a:gd name="T17" fmla="*/ 59 h 77"/>
                  <a:gd name="T18" fmla="*/ 175 w 175"/>
                  <a:gd name="T19" fmla="*/ 61 h 77"/>
                  <a:gd name="T20" fmla="*/ 174 w 175"/>
                  <a:gd name="T21" fmla="*/ 77 h 77"/>
                  <a:gd name="T22" fmla="*/ 150 w 175"/>
                  <a:gd name="T23" fmla="*/ 75 h 77"/>
                  <a:gd name="T24" fmla="*/ 126 w 175"/>
                  <a:gd name="T25" fmla="*/ 69 h 77"/>
                  <a:gd name="T26" fmla="*/ 103 w 175"/>
                  <a:gd name="T27" fmla="*/ 60 h 77"/>
                  <a:gd name="T28" fmla="*/ 84 w 175"/>
                  <a:gd name="T29" fmla="*/ 50 h 77"/>
                  <a:gd name="T30" fmla="*/ 65 w 175"/>
                  <a:gd name="T31" fmla="*/ 39 h 77"/>
                  <a:gd name="T32" fmla="*/ 46 w 175"/>
                  <a:gd name="T33" fmla="*/ 30 h 77"/>
                  <a:gd name="T34" fmla="*/ 24 w 175"/>
                  <a:gd name="T35" fmla="*/ 22 h 77"/>
                  <a:gd name="T36" fmla="*/ 13 w 175"/>
                  <a:gd name="T37" fmla="*/ 18 h 77"/>
                  <a:gd name="T38" fmla="*/ 0 w 175"/>
                  <a:gd name="T39" fmla="*/ 16 h 77"/>
                  <a:gd name="T40" fmla="*/ 2 w 175"/>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77">
                    <a:moveTo>
                      <a:pt x="2" y="0"/>
                    </a:moveTo>
                    <a:lnTo>
                      <a:pt x="16" y="2"/>
                    </a:lnTo>
                    <a:lnTo>
                      <a:pt x="29" y="7"/>
                    </a:lnTo>
                    <a:lnTo>
                      <a:pt x="52" y="15"/>
                    </a:lnTo>
                    <a:lnTo>
                      <a:pt x="73" y="25"/>
                    </a:lnTo>
                    <a:lnTo>
                      <a:pt x="92" y="36"/>
                    </a:lnTo>
                    <a:lnTo>
                      <a:pt x="111" y="46"/>
                    </a:lnTo>
                    <a:lnTo>
                      <a:pt x="131" y="54"/>
                    </a:lnTo>
                    <a:lnTo>
                      <a:pt x="152" y="59"/>
                    </a:lnTo>
                    <a:lnTo>
                      <a:pt x="175" y="61"/>
                    </a:lnTo>
                    <a:lnTo>
                      <a:pt x="174" y="77"/>
                    </a:lnTo>
                    <a:lnTo>
                      <a:pt x="150" y="75"/>
                    </a:lnTo>
                    <a:lnTo>
                      <a:pt x="126" y="69"/>
                    </a:lnTo>
                    <a:lnTo>
                      <a:pt x="103" y="60"/>
                    </a:lnTo>
                    <a:lnTo>
                      <a:pt x="84" y="50"/>
                    </a:lnTo>
                    <a:lnTo>
                      <a:pt x="65" y="39"/>
                    </a:lnTo>
                    <a:lnTo>
                      <a:pt x="46" y="30"/>
                    </a:lnTo>
                    <a:lnTo>
                      <a:pt x="24" y="22"/>
                    </a:lnTo>
                    <a:lnTo>
                      <a:pt x="13" y="18"/>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13"/>
              <p:cNvSpPr>
                <a:spLocks/>
              </p:cNvSpPr>
              <p:nvPr/>
            </p:nvSpPr>
            <p:spPr bwMode="auto">
              <a:xfrm>
                <a:off x="5025" y="1789"/>
                <a:ext cx="2" cy="16"/>
              </a:xfrm>
              <a:custGeom>
                <a:avLst/>
                <a:gdLst>
                  <a:gd name="T0" fmla="*/ 1 w 2"/>
                  <a:gd name="T1" fmla="*/ 0 h 16"/>
                  <a:gd name="T2" fmla="*/ 2 w 2"/>
                  <a:gd name="T3" fmla="*/ 0 h 16"/>
                  <a:gd name="T4" fmla="*/ 0 w 2"/>
                  <a:gd name="T5" fmla="*/ 16 h 16"/>
                  <a:gd name="T6" fmla="*/ 2 w 2"/>
                  <a:gd name="T7" fmla="*/ 16 h 16"/>
                  <a:gd name="T8" fmla="*/ 1 w 2"/>
                  <a:gd name="T9" fmla="*/ 0 h 16"/>
                </a:gdLst>
                <a:ahLst/>
                <a:cxnLst>
                  <a:cxn ang="0">
                    <a:pos x="T0" y="T1"/>
                  </a:cxn>
                  <a:cxn ang="0">
                    <a:pos x="T2" y="T3"/>
                  </a:cxn>
                  <a:cxn ang="0">
                    <a:pos x="T4" y="T5"/>
                  </a:cxn>
                  <a:cxn ang="0">
                    <a:pos x="T6" y="T7"/>
                  </a:cxn>
                  <a:cxn ang="0">
                    <a:pos x="T8" y="T9"/>
                  </a:cxn>
                </a:cxnLst>
                <a:rect l="0" t="0" r="r" b="b"/>
                <a:pathLst>
                  <a:path w="2" h="16">
                    <a:moveTo>
                      <a:pt x="1" y="0"/>
                    </a:moveTo>
                    <a:lnTo>
                      <a:pt x="2" y="0"/>
                    </a:lnTo>
                    <a:lnTo>
                      <a:pt x="0" y="16"/>
                    </a:lnTo>
                    <a:lnTo>
                      <a:pt x="2"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14"/>
              <p:cNvSpPr>
                <a:spLocks/>
              </p:cNvSpPr>
              <p:nvPr/>
            </p:nvSpPr>
            <p:spPr bwMode="auto">
              <a:xfrm>
                <a:off x="5200" y="1805"/>
                <a:ext cx="88" cy="61"/>
              </a:xfrm>
              <a:custGeom>
                <a:avLst/>
                <a:gdLst>
                  <a:gd name="T0" fmla="*/ 0 w 88"/>
                  <a:gd name="T1" fmla="*/ 45 h 61"/>
                  <a:gd name="T2" fmla="*/ 12 w 88"/>
                  <a:gd name="T3" fmla="*/ 44 h 61"/>
                  <a:gd name="T4" fmla="*/ 22 w 88"/>
                  <a:gd name="T5" fmla="*/ 43 h 61"/>
                  <a:gd name="T6" fmla="*/ 31 w 88"/>
                  <a:gd name="T7" fmla="*/ 38 h 61"/>
                  <a:gd name="T8" fmla="*/ 40 w 88"/>
                  <a:gd name="T9" fmla="*/ 33 h 61"/>
                  <a:gd name="T10" fmla="*/ 58 w 88"/>
                  <a:gd name="T11" fmla="*/ 18 h 61"/>
                  <a:gd name="T12" fmla="*/ 77 w 88"/>
                  <a:gd name="T13" fmla="*/ 0 h 61"/>
                  <a:gd name="T14" fmla="*/ 88 w 88"/>
                  <a:gd name="T15" fmla="*/ 12 h 61"/>
                  <a:gd name="T16" fmla="*/ 69 w 88"/>
                  <a:gd name="T17" fmla="*/ 30 h 61"/>
                  <a:gd name="T18" fmla="*/ 49 w 88"/>
                  <a:gd name="T19" fmla="*/ 46 h 61"/>
                  <a:gd name="T20" fmla="*/ 39 w 88"/>
                  <a:gd name="T21" fmla="*/ 52 h 61"/>
                  <a:gd name="T22" fmla="*/ 27 w 88"/>
                  <a:gd name="T23" fmla="*/ 58 h 61"/>
                  <a:gd name="T24" fmla="*/ 14 w 88"/>
                  <a:gd name="T25" fmla="*/ 60 h 61"/>
                  <a:gd name="T26" fmla="*/ 1 w 88"/>
                  <a:gd name="T27" fmla="*/ 61 h 61"/>
                  <a:gd name="T28" fmla="*/ 0 w 88"/>
                  <a:gd name="T29"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61">
                    <a:moveTo>
                      <a:pt x="0" y="45"/>
                    </a:moveTo>
                    <a:lnTo>
                      <a:pt x="12" y="44"/>
                    </a:lnTo>
                    <a:lnTo>
                      <a:pt x="22" y="43"/>
                    </a:lnTo>
                    <a:lnTo>
                      <a:pt x="31" y="38"/>
                    </a:lnTo>
                    <a:lnTo>
                      <a:pt x="40" y="33"/>
                    </a:lnTo>
                    <a:lnTo>
                      <a:pt x="58" y="18"/>
                    </a:lnTo>
                    <a:lnTo>
                      <a:pt x="77" y="0"/>
                    </a:lnTo>
                    <a:lnTo>
                      <a:pt x="88" y="12"/>
                    </a:lnTo>
                    <a:lnTo>
                      <a:pt x="69" y="30"/>
                    </a:lnTo>
                    <a:lnTo>
                      <a:pt x="49" y="46"/>
                    </a:lnTo>
                    <a:lnTo>
                      <a:pt x="39" y="52"/>
                    </a:lnTo>
                    <a:lnTo>
                      <a:pt x="27" y="58"/>
                    </a:lnTo>
                    <a:lnTo>
                      <a:pt x="14" y="60"/>
                    </a:lnTo>
                    <a:lnTo>
                      <a:pt x="1" y="61"/>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15"/>
              <p:cNvSpPr>
                <a:spLocks/>
              </p:cNvSpPr>
              <p:nvPr/>
            </p:nvSpPr>
            <p:spPr bwMode="auto">
              <a:xfrm>
                <a:off x="5199" y="1850"/>
                <a:ext cx="2" cy="16"/>
              </a:xfrm>
              <a:custGeom>
                <a:avLst/>
                <a:gdLst>
                  <a:gd name="T0" fmla="*/ 0 w 2"/>
                  <a:gd name="T1" fmla="*/ 16 h 16"/>
                  <a:gd name="T2" fmla="*/ 1 w 2"/>
                  <a:gd name="T3" fmla="*/ 16 h 16"/>
                  <a:gd name="T4" fmla="*/ 2 w 2"/>
                  <a:gd name="T5" fmla="*/ 16 h 16"/>
                  <a:gd name="T6" fmla="*/ 1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1" y="16"/>
                    </a:lnTo>
                    <a:lnTo>
                      <a:pt x="2" y="16"/>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16"/>
              <p:cNvSpPr>
                <a:spLocks/>
              </p:cNvSpPr>
              <p:nvPr/>
            </p:nvSpPr>
            <p:spPr bwMode="auto">
              <a:xfrm>
                <a:off x="5187" y="1680"/>
                <a:ext cx="114" cy="135"/>
              </a:xfrm>
              <a:custGeom>
                <a:avLst/>
                <a:gdLst>
                  <a:gd name="T0" fmla="*/ 89 w 114"/>
                  <a:gd name="T1" fmla="*/ 128 h 135"/>
                  <a:gd name="T2" fmla="*/ 95 w 114"/>
                  <a:gd name="T3" fmla="*/ 109 h 135"/>
                  <a:gd name="T4" fmla="*/ 99 w 114"/>
                  <a:gd name="T5" fmla="*/ 93 h 135"/>
                  <a:gd name="T6" fmla="*/ 99 w 114"/>
                  <a:gd name="T7" fmla="*/ 82 h 135"/>
                  <a:gd name="T8" fmla="*/ 97 w 114"/>
                  <a:gd name="T9" fmla="*/ 71 h 135"/>
                  <a:gd name="T10" fmla="*/ 93 w 114"/>
                  <a:gd name="T11" fmla="*/ 64 h 135"/>
                  <a:gd name="T12" fmla="*/ 86 w 114"/>
                  <a:gd name="T13" fmla="*/ 58 h 135"/>
                  <a:gd name="T14" fmla="*/ 68 w 114"/>
                  <a:gd name="T15" fmla="*/ 46 h 135"/>
                  <a:gd name="T16" fmla="*/ 46 w 114"/>
                  <a:gd name="T17" fmla="*/ 40 h 135"/>
                  <a:gd name="T18" fmla="*/ 26 w 114"/>
                  <a:gd name="T19" fmla="*/ 32 h 135"/>
                  <a:gd name="T20" fmla="*/ 15 w 114"/>
                  <a:gd name="T21" fmla="*/ 28 h 135"/>
                  <a:gd name="T22" fmla="*/ 8 w 114"/>
                  <a:gd name="T23" fmla="*/ 22 h 135"/>
                  <a:gd name="T24" fmla="*/ 3 w 114"/>
                  <a:gd name="T25" fmla="*/ 14 h 135"/>
                  <a:gd name="T26" fmla="*/ 0 w 114"/>
                  <a:gd name="T27" fmla="*/ 4 h 135"/>
                  <a:gd name="T28" fmla="*/ 15 w 114"/>
                  <a:gd name="T29" fmla="*/ 0 h 135"/>
                  <a:gd name="T30" fmla="*/ 17 w 114"/>
                  <a:gd name="T31" fmla="*/ 7 h 135"/>
                  <a:gd name="T32" fmla="*/ 20 w 114"/>
                  <a:gd name="T33" fmla="*/ 11 h 135"/>
                  <a:gd name="T34" fmla="*/ 24 w 114"/>
                  <a:gd name="T35" fmla="*/ 15 h 135"/>
                  <a:gd name="T36" fmla="*/ 32 w 114"/>
                  <a:gd name="T37" fmla="*/ 18 h 135"/>
                  <a:gd name="T38" fmla="*/ 51 w 114"/>
                  <a:gd name="T39" fmla="*/ 25 h 135"/>
                  <a:gd name="T40" fmla="*/ 75 w 114"/>
                  <a:gd name="T41" fmla="*/ 32 h 135"/>
                  <a:gd name="T42" fmla="*/ 95 w 114"/>
                  <a:gd name="T43" fmla="*/ 44 h 135"/>
                  <a:gd name="T44" fmla="*/ 105 w 114"/>
                  <a:gd name="T45" fmla="*/ 54 h 135"/>
                  <a:gd name="T46" fmla="*/ 111 w 114"/>
                  <a:gd name="T47" fmla="*/ 65 h 135"/>
                  <a:gd name="T48" fmla="*/ 114 w 114"/>
                  <a:gd name="T49" fmla="*/ 79 h 135"/>
                  <a:gd name="T50" fmla="*/ 114 w 114"/>
                  <a:gd name="T51" fmla="*/ 96 h 135"/>
                  <a:gd name="T52" fmla="*/ 110 w 114"/>
                  <a:gd name="T53" fmla="*/ 114 h 135"/>
                  <a:gd name="T54" fmla="*/ 103 w 114"/>
                  <a:gd name="T55" fmla="*/ 135 h 135"/>
                  <a:gd name="T56" fmla="*/ 89 w 114"/>
                  <a:gd name="T57" fmla="*/ 12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5">
                    <a:moveTo>
                      <a:pt x="89" y="128"/>
                    </a:moveTo>
                    <a:lnTo>
                      <a:pt x="95" y="109"/>
                    </a:lnTo>
                    <a:lnTo>
                      <a:pt x="99" y="93"/>
                    </a:lnTo>
                    <a:lnTo>
                      <a:pt x="99" y="82"/>
                    </a:lnTo>
                    <a:lnTo>
                      <a:pt x="97" y="71"/>
                    </a:lnTo>
                    <a:lnTo>
                      <a:pt x="93" y="64"/>
                    </a:lnTo>
                    <a:lnTo>
                      <a:pt x="86" y="58"/>
                    </a:lnTo>
                    <a:lnTo>
                      <a:pt x="68" y="46"/>
                    </a:lnTo>
                    <a:lnTo>
                      <a:pt x="46" y="40"/>
                    </a:lnTo>
                    <a:lnTo>
                      <a:pt x="26" y="32"/>
                    </a:lnTo>
                    <a:lnTo>
                      <a:pt x="15" y="28"/>
                    </a:lnTo>
                    <a:lnTo>
                      <a:pt x="8" y="22"/>
                    </a:lnTo>
                    <a:lnTo>
                      <a:pt x="3" y="14"/>
                    </a:lnTo>
                    <a:lnTo>
                      <a:pt x="0" y="4"/>
                    </a:lnTo>
                    <a:lnTo>
                      <a:pt x="15" y="0"/>
                    </a:lnTo>
                    <a:lnTo>
                      <a:pt x="17" y="7"/>
                    </a:lnTo>
                    <a:lnTo>
                      <a:pt x="20" y="11"/>
                    </a:lnTo>
                    <a:lnTo>
                      <a:pt x="24" y="15"/>
                    </a:lnTo>
                    <a:lnTo>
                      <a:pt x="32" y="18"/>
                    </a:lnTo>
                    <a:lnTo>
                      <a:pt x="51" y="25"/>
                    </a:lnTo>
                    <a:lnTo>
                      <a:pt x="75" y="32"/>
                    </a:lnTo>
                    <a:lnTo>
                      <a:pt x="95" y="44"/>
                    </a:lnTo>
                    <a:lnTo>
                      <a:pt x="105" y="54"/>
                    </a:lnTo>
                    <a:lnTo>
                      <a:pt x="111" y="65"/>
                    </a:lnTo>
                    <a:lnTo>
                      <a:pt x="114" y="79"/>
                    </a:lnTo>
                    <a:lnTo>
                      <a:pt x="114" y="96"/>
                    </a:lnTo>
                    <a:lnTo>
                      <a:pt x="110" y="114"/>
                    </a:lnTo>
                    <a:lnTo>
                      <a:pt x="103" y="135"/>
                    </a:lnTo>
                    <a:lnTo>
                      <a:pt x="89"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17"/>
              <p:cNvSpPr>
                <a:spLocks/>
              </p:cNvSpPr>
              <p:nvPr/>
            </p:nvSpPr>
            <p:spPr bwMode="auto">
              <a:xfrm>
                <a:off x="5276" y="1805"/>
                <a:ext cx="14" cy="12"/>
              </a:xfrm>
              <a:custGeom>
                <a:avLst/>
                <a:gdLst>
                  <a:gd name="T0" fmla="*/ 12 w 14"/>
                  <a:gd name="T1" fmla="*/ 12 h 12"/>
                  <a:gd name="T2" fmla="*/ 14 w 14"/>
                  <a:gd name="T3" fmla="*/ 10 h 12"/>
                  <a:gd name="T4" fmla="*/ 0 w 14"/>
                  <a:gd name="T5" fmla="*/ 3 h 12"/>
                  <a:gd name="T6" fmla="*/ 1 w 14"/>
                  <a:gd name="T7" fmla="*/ 0 h 12"/>
                  <a:gd name="T8" fmla="*/ 12 w 14"/>
                  <a:gd name="T9" fmla="*/ 12 h 12"/>
                </a:gdLst>
                <a:ahLst/>
                <a:cxnLst>
                  <a:cxn ang="0">
                    <a:pos x="T0" y="T1"/>
                  </a:cxn>
                  <a:cxn ang="0">
                    <a:pos x="T2" y="T3"/>
                  </a:cxn>
                  <a:cxn ang="0">
                    <a:pos x="T4" y="T5"/>
                  </a:cxn>
                  <a:cxn ang="0">
                    <a:pos x="T6" y="T7"/>
                  </a:cxn>
                  <a:cxn ang="0">
                    <a:pos x="T8" y="T9"/>
                  </a:cxn>
                </a:cxnLst>
                <a:rect l="0" t="0" r="r" b="b"/>
                <a:pathLst>
                  <a:path w="14" h="12">
                    <a:moveTo>
                      <a:pt x="12" y="12"/>
                    </a:moveTo>
                    <a:lnTo>
                      <a:pt x="14" y="10"/>
                    </a:lnTo>
                    <a:lnTo>
                      <a:pt x="0" y="3"/>
                    </a:lnTo>
                    <a:lnTo>
                      <a:pt x="1" y="0"/>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18"/>
              <p:cNvSpPr>
                <a:spLocks/>
              </p:cNvSpPr>
              <p:nvPr/>
            </p:nvSpPr>
            <p:spPr bwMode="auto">
              <a:xfrm>
                <a:off x="5187" y="1643"/>
                <a:ext cx="20" cy="40"/>
              </a:xfrm>
              <a:custGeom>
                <a:avLst/>
                <a:gdLst>
                  <a:gd name="T0" fmla="*/ 0 w 20"/>
                  <a:gd name="T1" fmla="*/ 38 h 40"/>
                  <a:gd name="T2" fmla="*/ 1 w 20"/>
                  <a:gd name="T3" fmla="*/ 23 h 40"/>
                  <a:gd name="T4" fmla="*/ 3 w 20"/>
                  <a:gd name="T5" fmla="*/ 17 h 40"/>
                  <a:gd name="T6" fmla="*/ 4 w 20"/>
                  <a:gd name="T7" fmla="*/ 16 h 40"/>
                  <a:gd name="T8" fmla="*/ 4 w 20"/>
                  <a:gd name="T9" fmla="*/ 15 h 40"/>
                  <a:gd name="T10" fmla="*/ 5 w 20"/>
                  <a:gd name="T11" fmla="*/ 0 h 40"/>
                  <a:gd name="T12" fmla="*/ 20 w 20"/>
                  <a:gd name="T13" fmla="*/ 2 h 40"/>
                  <a:gd name="T14" fmla="*/ 19 w 20"/>
                  <a:gd name="T15" fmla="*/ 18 h 40"/>
                  <a:gd name="T16" fmla="*/ 18 w 20"/>
                  <a:gd name="T17" fmla="*/ 24 h 40"/>
                  <a:gd name="T18" fmla="*/ 16 w 20"/>
                  <a:gd name="T19" fmla="*/ 26 h 40"/>
                  <a:gd name="T20" fmla="*/ 16 w 20"/>
                  <a:gd name="T21" fmla="*/ 25 h 40"/>
                  <a:gd name="T22" fmla="*/ 15 w 20"/>
                  <a:gd name="T23" fmla="*/ 40 h 40"/>
                  <a:gd name="T24" fmla="*/ 0 w 20"/>
                  <a:gd name="T2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38"/>
                    </a:moveTo>
                    <a:lnTo>
                      <a:pt x="1" y="23"/>
                    </a:lnTo>
                    <a:lnTo>
                      <a:pt x="3" y="17"/>
                    </a:lnTo>
                    <a:lnTo>
                      <a:pt x="4" y="16"/>
                    </a:lnTo>
                    <a:lnTo>
                      <a:pt x="4" y="15"/>
                    </a:lnTo>
                    <a:lnTo>
                      <a:pt x="5" y="0"/>
                    </a:lnTo>
                    <a:lnTo>
                      <a:pt x="20" y="2"/>
                    </a:lnTo>
                    <a:lnTo>
                      <a:pt x="19" y="18"/>
                    </a:lnTo>
                    <a:lnTo>
                      <a:pt x="18" y="24"/>
                    </a:lnTo>
                    <a:lnTo>
                      <a:pt x="16" y="26"/>
                    </a:lnTo>
                    <a:lnTo>
                      <a:pt x="16" y="25"/>
                    </a:lnTo>
                    <a:lnTo>
                      <a:pt x="15"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19"/>
              <p:cNvSpPr>
                <a:spLocks/>
              </p:cNvSpPr>
              <p:nvPr/>
            </p:nvSpPr>
            <p:spPr bwMode="auto">
              <a:xfrm>
                <a:off x="5187" y="1680"/>
                <a:ext cx="15" cy="4"/>
              </a:xfrm>
              <a:custGeom>
                <a:avLst/>
                <a:gdLst>
                  <a:gd name="T0" fmla="*/ 0 w 15"/>
                  <a:gd name="T1" fmla="*/ 4 h 4"/>
                  <a:gd name="T2" fmla="*/ 0 w 15"/>
                  <a:gd name="T3" fmla="*/ 3 h 4"/>
                  <a:gd name="T4" fmla="*/ 0 w 15"/>
                  <a:gd name="T5" fmla="*/ 1 h 4"/>
                  <a:gd name="T6" fmla="*/ 15 w 15"/>
                  <a:gd name="T7" fmla="*/ 3 h 4"/>
                  <a:gd name="T8" fmla="*/ 15 w 15"/>
                  <a:gd name="T9" fmla="*/ 0 h 4"/>
                  <a:gd name="T10" fmla="*/ 0 w 15"/>
                  <a:gd name="T11" fmla="*/ 4 h 4"/>
                </a:gdLst>
                <a:ahLst/>
                <a:cxnLst>
                  <a:cxn ang="0">
                    <a:pos x="T0" y="T1"/>
                  </a:cxn>
                  <a:cxn ang="0">
                    <a:pos x="T2" y="T3"/>
                  </a:cxn>
                  <a:cxn ang="0">
                    <a:pos x="T4" y="T5"/>
                  </a:cxn>
                  <a:cxn ang="0">
                    <a:pos x="T6" y="T7"/>
                  </a:cxn>
                  <a:cxn ang="0">
                    <a:pos x="T8" y="T9"/>
                  </a:cxn>
                  <a:cxn ang="0">
                    <a:pos x="T10" y="T11"/>
                  </a:cxn>
                </a:cxnLst>
                <a:rect l="0" t="0" r="r" b="b"/>
                <a:pathLst>
                  <a:path w="15" h="4">
                    <a:moveTo>
                      <a:pt x="0" y="4"/>
                    </a:moveTo>
                    <a:lnTo>
                      <a:pt x="0" y="3"/>
                    </a:lnTo>
                    <a:lnTo>
                      <a:pt x="0" y="1"/>
                    </a:lnTo>
                    <a:lnTo>
                      <a:pt x="15" y="3"/>
                    </a:lnTo>
                    <a:lnTo>
                      <a:pt x="1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20"/>
              <p:cNvSpPr>
                <a:spLocks/>
              </p:cNvSpPr>
              <p:nvPr/>
            </p:nvSpPr>
            <p:spPr bwMode="auto">
              <a:xfrm>
                <a:off x="5200" y="1426"/>
                <a:ext cx="325" cy="226"/>
              </a:xfrm>
              <a:custGeom>
                <a:avLst/>
                <a:gdLst>
                  <a:gd name="T0" fmla="*/ 0 w 325"/>
                  <a:gd name="T1" fmla="*/ 210 h 226"/>
                  <a:gd name="T2" fmla="*/ 57 w 325"/>
                  <a:gd name="T3" fmla="*/ 206 h 226"/>
                  <a:gd name="T4" fmla="*/ 85 w 325"/>
                  <a:gd name="T5" fmla="*/ 202 h 226"/>
                  <a:gd name="T6" fmla="*/ 112 w 325"/>
                  <a:gd name="T7" fmla="*/ 197 h 226"/>
                  <a:gd name="T8" fmla="*/ 137 w 325"/>
                  <a:gd name="T9" fmla="*/ 191 h 226"/>
                  <a:gd name="T10" fmla="*/ 164 w 325"/>
                  <a:gd name="T11" fmla="*/ 182 h 226"/>
                  <a:gd name="T12" fmla="*/ 188 w 325"/>
                  <a:gd name="T13" fmla="*/ 171 h 226"/>
                  <a:gd name="T14" fmla="*/ 212 w 325"/>
                  <a:gd name="T15" fmla="*/ 159 h 226"/>
                  <a:gd name="T16" fmla="*/ 232 w 325"/>
                  <a:gd name="T17" fmla="*/ 145 h 226"/>
                  <a:gd name="T18" fmla="*/ 251 w 325"/>
                  <a:gd name="T19" fmla="*/ 129 h 226"/>
                  <a:gd name="T20" fmla="*/ 260 w 325"/>
                  <a:gd name="T21" fmla="*/ 120 h 226"/>
                  <a:gd name="T22" fmla="*/ 268 w 325"/>
                  <a:gd name="T23" fmla="*/ 112 h 226"/>
                  <a:gd name="T24" fmla="*/ 283 w 325"/>
                  <a:gd name="T25" fmla="*/ 93 h 226"/>
                  <a:gd name="T26" fmla="*/ 295 w 325"/>
                  <a:gd name="T27" fmla="*/ 72 h 226"/>
                  <a:gd name="T28" fmla="*/ 303 w 325"/>
                  <a:gd name="T29" fmla="*/ 51 h 226"/>
                  <a:gd name="T30" fmla="*/ 309 w 325"/>
                  <a:gd name="T31" fmla="*/ 27 h 226"/>
                  <a:gd name="T32" fmla="*/ 310 w 325"/>
                  <a:gd name="T33" fmla="*/ 0 h 226"/>
                  <a:gd name="T34" fmla="*/ 325 w 325"/>
                  <a:gd name="T35" fmla="*/ 2 h 226"/>
                  <a:gd name="T36" fmla="*/ 324 w 325"/>
                  <a:gd name="T37" fmla="*/ 30 h 226"/>
                  <a:gd name="T38" fmla="*/ 318 w 325"/>
                  <a:gd name="T39" fmla="*/ 56 h 226"/>
                  <a:gd name="T40" fmla="*/ 309 w 325"/>
                  <a:gd name="T41" fmla="*/ 80 h 226"/>
                  <a:gd name="T42" fmla="*/ 296 w 325"/>
                  <a:gd name="T43" fmla="*/ 102 h 226"/>
                  <a:gd name="T44" fmla="*/ 281 w 325"/>
                  <a:gd name="T45" fmla="*/ 123 h 226"/>
                  <a:gd name="T46" fmla="*/ 271 w 325"/>
                  <a:gd name="T47" fmla="*/ 132 h 226"/>
                  <a:gd name="T48" fmla="*/ 262 w 325"/>
                  <a:gd name="T49" fmla="*/ 141 h 226"/>
                  <a:gd name="T50" fmla="*/ 241 w 325"/>
                  <a:gd name="T51" fmla="*/ 158 h 226"/>
                  <a:gd name="T52" fmla="*/ 220 w 325"/>
                  <a:gd name="T53" fmla="*/ 173 h 226"/>
                  <a:gd name="T54" fmla="*/ 195 w 325"/>
                  <a:gd name="T55" fmla="*/ 185 h 226"/>
                  <a:gd name="T56" fmla="*/ 169 w 325"/>
                  <a:gd name="T57" fmla="*/ 197 h 226"/>
                  <a:gd name="T58" fmla="*/ 142 w 325"/>
                  <a:gd name="T59" fmla="*/ 206 h 226"/>
                  <a:gd name="T60" fmla="*/ 114 w 325"/>
                  <a:gd name="T61" fmla="*/ 213 h 226"/>
                  <a:gd name="T62" fmla="*/ 87 w 325"/>
                  <a:gd name="T63" fmla="*/ 218 h 226"/>
                  <a:gd name="T64" fmla="*/ 58 w 325"/>
                  <a:gd name="T65" fmla="*/ 222 h 226"/>
                  <a:gd name="T66" fmla="*/ 0 w 325"/>
                  <a:gd name="T67" fmla="*/ 226 h 226"/>
                  <a:gd name="T68" fmla="*/ 0 w 325"/>
                  <a:gd name="T69"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226">
                    <a:moveTo>
                      <a:pt x="0" y="210"/>
                    </a:moveTo>
                    <a:lnTo>
                      <a:pt x="57" y="206"/>
                    </a:lnTo>
                    <a:lnTo>
                      <a:pt x="85" y="202"/>
                    </a:lnTo>
                    <a:lnTo>
                      <a:pt x="112" y="197"/>
                    </a:lnTo>
                    <a:lnTo>
                      <a:pt x="137" y="191"/>
                    </a:lnTo>
                    <a:lnTo>
                      <a:pt x="164" y="182"/>
                    </a:lnTo>
                    <a:lnTo>
                      <a:pt x="188" y="171"/>
                    </a:lnTo>
                    <a:lnTo>
                      <a:pt x="212" y="159"/>
                    </a:lnTo>
                    <a:lnTo>
                      <a:pt x="232" y="145"/>
                    </a:lnTo>
                    <a:lnTo>
                      <a:pt x="251" y="129"/>
                    </a:lnTo>
                    <a:lnTo>
                      <a:pt x="260" y="120"/>
                    </a:lnTo>
                    <a:lnTo>
                      <a:pt x="268" y="112"/>
                    </a:lnTo>
                    <a:lnTo>
                      <a:pt x="283" y="93"/>
                    </a:lnTo>
                    <a:lnTo>
                      <a:pt x="295" y="72"/>
                    </a:lnTo>
                    <a:lnTo>
                      <a:pt x="303" y="51"/>
                    </a:lnTo>
                    <a:lnTo>
                      <a:pt x="309" y="27"/>
                    </a:lnTo>
                    <a:lnTo>
                      <a:pt x="310" y="0"/>
                    </a:lnTo>
                    <a:lnTo>
                      <a:pt x="325" y="2"/>
                    </a:lnTo>
                    <a:lnTo>
                      <a:pt x="324" y="30"/>
                    </a:lnTo>
                    <a:lnTo>
                      <a:pt x="318" y="56"/>
                    </a:lnTo>
                    <a:lnTo>
                      <a:pt x="309" y="80"/>
                    </a:lnTo>
                    <a:lnTo>
                      <a:pt x="296" y="102"/>
                    </a:lnTo>
                    <a:lnTo>
                      <a:pt x="281" y="123"/>
                    </a:lnTo>
                    <a:lnTo>
                      <a:pt x="271" y="132"/>
                    </a:lnTo>
                    <a:lnTo>
                      <a:pt x="262" y="141"/>
                    </a:lnTo>
                    <a:lnTo>
                      <a:pt x="241" y="158"/>
                    </a:lnTo>
                    <a:lnTo>
                      <a:pt x="220" y="173"/>
                    </a:lnTo>
                    <a:lnTo>
                      <a:pt x="195" y="185"/>
                    </a:lnTo>
                    <a:lnTo>
                      <a:pt x="169" y="197"/>
                    </a:lnTo>
                    <a:lnTo>
                      <a:pt x="142" y="206"/>
                    </a:lnTo>
                    <a:lnTo>
                      <a:pt x="114" y="213"/>
                    </a:lnTo>
                    <a:lnTo>
                      <a:pt x="87" y="218"/>
                    </a:lnTo>
                    <a:lnTo>
                      <a:pt x="58" y="222"/>
                    </a:lnTo>
                    <a:lnTo>
                      <a:pt x="0" y="226"/>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21"/>
              <p:cNvSpPr>
                <a:spLocks/>
              </p:cNvSpPr>
              <p:nvPr/>
            </p:nvSpPr>
            <p:spPr bwMode="auto">
              <a:xfrm>
                <a:off x="5192" y="1636"/>
                <a:ext cx="15" cy="16"/>
              </a:xfrm>
              <a:custGeom>
                <a:avLst/>
                <a:gdLst>
                  <a:gd name="T0" fmla="*/ 0 w 15"/>
                  <a:gd name="T1" fmla="*/ 7 h 16"/>
                  <a:gd name="T2" fmla="*/ 0 w 15"/>
                  <a:gd name="T3" fmla="*/ 0 h 16"/>
                  <a:gd name="T4" fmla="*/ 8 w 15"/>
                  <a:gd name="T5" fmla="*/ 0 h 16"/>
                  <a:gd name="T6" fmla="*/ 8 w 15"/>
                  <a:gd name="T7" fmla="*/ 16 h 16"/>
                  <a:gd name="T8" fmla="*/ 15 w 15"/>
                  <a:gd name="T9" fmla="*/ 9 h 16"/>
                  <a:gd name="T10" fmla="*/ 0 w 15"/>
                  <a:gd name="T11" fmla="*/ 7 h 16"/>
                </a:gdLst>
                <a:ahLst/>
                <a:cxnLst>
                  <a:cxn ang="0">
                    <a:pos x="T0" y="T1"/>
                  </a:cxn>
                  <a:cxn ang="0">
                    <a:pos x="T2" y="T3"/>
                  </a:cxn>
                  <a:cxn ang="0">
                    <a:pos x="T4" y="T5"/>
                  </a:cxn>
                  <a:cxn ang="0">
                    <a:pos x="T6" y="T7"/>
                  </a:cxn>
                  <a:cxn ang="0">
                    <a:pos x="T8" y="T9"/>
                  </a:cxn>
                  <a:cxn ang="0">
                    <a:pos x="T10" y="T11"/>
                  </a:cxn>
                </a:cxnLst>
                <a:rect l="0" t="0" r="r" b="b"/>
                <a:pathLst>
                  <a:path w="15" h="16">
                    <a:moveTo>
                      <a:pt x="0" y="7"/>
                    </a:moveTo>
                    <a:lnTo>
                      <a:pt x="0" y="0"/>
                    </a:lnTo>
                    <a:lnTo>
                      <a:pt x="8" y="0"/>
                    </a:lnTo>
                    <a:lnTo>
                      <a:pt x="8" y="16"/>
                    </a:lnTo>
                    <a:lnTo>
                      <a:pt x="15"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22"/>
              <p:cNvSpPr>
                <a:spLocks/>
              </p:cNvSpPr>
              <p:nvPr/>
            </p:nvSpPr>
            <p:spPr bwMode="auto">
              <a:xfrm>
                <a:off x="5310" y="1290"/>
                <a:ext cx="215" cy="138"/>
              </a:xfrm>
              <a:custGeom>
                <a:avLst/>
                <a:gdLst>
                  <a:gd name="T0" fmla="*/ 200 w 215"/>
                  <a:gd name="T1" fmla="*/ 138 h 138"/>
                  <a:gd name="T2" fmla="*/ 199 w 215"/>
                  <a:gd name="T3" fmla="*/ 122 h 138"/>
                  <a:gd name="T4" fmla="*/ 195 w 215"/>
                  <a:gd name="T5" fmla="*/ 107 h 138"/>
                  <a:gd name="T6" fmla="*/ 190 w 215"/>
                  <a:gd name="T7" fmla="*/ 93 h 138"/>
                  <a:gd name="T8" fmla="*/ 183 w 215"/>
                  <a:gd name="T9" fmla="*/ 81 h 138"/>
                  <a:gd name="T10" fmla="*/ 174 w 215"/>
                  <a:gd name="T11" fmla="*/ 71 h 138"/>
                  <a:gd name="T12" fmla="*/ 161 w 215"/>
                  <a:gd name="T13" fmla="*/ 60 h 138"/>
                  <a:gd name="T14" fmla="*/ 149 w 215"/>
                  <a:gd name="T15" fmla="*/ 52 h 138"/>
                  <a:gd name="T16" fmla="*/ 136 w 215"/>
                  <a:gd name="T17" fmla="*/ 43 h 138"/>
                  <a:gd name="T18" fmla="*/ 105 w 215"/>
                  <a:gd name="T19" fmla="*/ 31 h 138"/>
                  <a:gd name="T20" fmla="*/ 89 w 215"/>
                  <a:gd name="T21" fmla="*/ 26 h 138"/>
                  <a:gd name="T22" fmla="*/ 71 w 215"/>
                  <a:gd name="T23" fmla="*/ 22 h 138"/>
                  <a:gd name="T24" fmla="*/ 35 w 215"/>
                  <a:gd name="T25" fmla="*/ 17 h 138"/>
                  <a:gd name="T26" fmla="*/ 0 w 215"/>
                  <a:gd name="T27" fmla="*/ 15 h 138"/>
                  <a:gd name="T28" fmla="*/ 0 w 215"/>
                  <a:gd name="T29" fmla="*/ 0 h 138"/>
                  <a:gd name="T30" fmla="*/ 37 w 215"/>
                  <a:gd name="T31" fmla="*/ 2 h 138"/>
                  <a:gd name="T32" fmla="*/ 74 w 215"/>
                  <a:gd name="T33" fmla="*/ 7 h 138"/>
                  <a:gd name="T34" fmla="*/ 93 w 215"/>
                  <a:gd name="T35" fmla="*/ 11 h 138"/>
                  <a:gd name="T36" fmla="*/ 110 w 215"/>
                  <a:gd name="T37" fmla="*/ 16 h 138"/>
                  <a:gd name="T38" fmla="*/ 143 w 215"/>
                  <a:gd name="T39" fmla="*/ 29 h 138"/>
                  <a:gd name="T40" fmla="*/ 158 w 215"/>
                  <a:gd name="T41" fmla="*/ 39 h 138"/>
                  <a:gd name="T42" fmla="*/ 173 w 215"/>
                  <a:gd name="T43" fmla="*/ 48 h 138"/>
                  <a:gd name="T44" fmla="*/ 185 w 215"/>
                  <a:gd name="T45" fmla="*/ 59 h 138"/>
                  <a:gd name="T46" fmla="*/ 195 w 215"/>
                  <a:gd name="T47" fmla="*/ 71 h 138"/>
                  <a:gd name="T48" fmla="*/ 204 w 215"/>
                  <a:gd name="T49" fmla="*/ 85 h 138"/>
                  <a:gd name="T50" fmla="*/ 210 w 215"/>
                  <a:gd name="T51" fmla="*/ 102 h 138"/>
                  <a:gd name="T52" fmla="*/ 214 w 215"/>
                  <a:gd name="T53" fmla="*/ 119 h 138"/>
                  <a:gd name="T54" fmla="*/ 215 w 215"/>
                  <a:gd name="T55" fmla="*/ 136 h 138"/>
                  <a:gd name="T56" fmla="*/ 200 w 215"/>
                  <a:gd name="T5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138">
                    <a:moveTo>
                      <a:pt x="200" y="138"/>
                    </a:moveTo>
                    <a:lnTo>
                      <a:pt x="199" y="122"/>
                    </a:lnTo>
                    <a:lnTo>
                      <a:pt x="195" y="107"/>
                    </a:lnTo>
                    <a:lnTo>
                      <a:pt x="190" y="93"/>
                    </a:lnTo>
                    <a:lnTo>
                      <a:pt x="183" y="81"/>
                    </a:lnTo>
                    <a:lnTo>
                      <a:pt x="174" y="71"/>
                    </a:lnTo>
                    <a:lnTo>
                      <a:pt x="161" y="60"/>
                    </a:lnTo>
                    <a:lnTo>
                      <a:pt x="149" y="52"/>
                    </a:lnTo>
                    <a:lnTo>
                      <a:pt x="136" y="43"/>
                    </a:lnTo>
                    <a:lnTo>
                      <a:pt x="105" y="31"/>
                    </a:lnTo>
                    <a:lnTo>
                      <a:pt x="89" y="26"/>
                    </a:lnTo>
                    <a:lnTo>
                      <a:pt x="71" y="22"/>
                    </a:lnTo>
                    <a:lnTo>
                      <a:pt x="35" y="17"/>
                    </a:lnTo>
                    <a:lnTo>
                      <a:pt x="0" y="15"/>
                    </a:lnTo>
                    <a:lnTo>
                      <a:pt x="0" y="0"/>
                    </a:lnTo>
                    <a:lnTo>
                      <a:pt x="37" y="2"/>
                    </a:lnTo>
                    <a:lnTo>
                      <a:pt x="74" y="7"/>
                    </a:lnTo>
                    <a:lnTo>
                      <a:pt x="93" y="11"/>
                    </a:lnTo>
                    <a:lnTo>
                      <a:pt x="110" y="16"/>
                    </a:lnTo>
                    <a:lnTo>
                      <a:pt x="143" y="29"/>
                    </a:lnTo>
                    <a:lnTo>
                      <a:pt x="158" y="39"/>
                    </a:lnTo>
                    <a:lnTo>
                      <a:pt x="173" y="48"/>
                    </a:lnTo>
                    <a:lnTo>
                      <a:pt x="185" y="59"/>
                    </a:lnTo>
                    <a:lnTo>
                      <a:pt x="195" y="71"/>
                    </a:lnTo>
                    <a:lnTo>
                      <a:pt x="204" y="85"/>
                    </a:lnTo>
                    <a:lnTo>
                      <a:pt x="210" y="102"/>
                    </a:lnTo>
                    <a:lnTo>
                      <a:pt x="214" y="119"/>
                    </a:lnTo>
                    <a:lnTo>
                      <a:pt x="215" y="136"/>
                    </a:lnTo>
                    <a:lnTo>
                      <a:pt x="20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23"/>
              <p:cNvSpPr>
                <a:spLocks/>
              </p:cNvSpPr>
              <p:nvPr/>
            </p:nvSpPr>
            <p:spPr bwMode="auto">
              <a:xfrm>
                <a:off x="5510" y="1426"/>
                <a:ext cx="15" cy="2"/>
              </a:xfrm>
              <a:custGeom>
                <a:avLst/>
                <a:gdLst>
                  <a:gd name="T0" fmla="*/ 15 w 15"/>
                  <a:gd name="T1" fmla="*/ 2 h 2"/>
                  <a:gd name="T2" fmla="*/ 15 w 15"/>
                  <a:gd name="T3" fmla="*/ 1 h 2"/>
                  <a:gd name="T4" fmla="*/ 15 w 15"/>
                  <a:gd name="T5" fmla="*/ 0 h 2"/>
                  <a:gd name="T6" fmla="*/ 0 w 15"/>
                  <a:gd name="T7" fmla="*/ 2 h 2"/>
                  <a:gd name="T8" fmla="*/ 0 w 15"/>
                  <a:gd name="T9" fmla="*/ 0 h 2"/>
                  <a:gd name="T10" fmla="*/ 15 w 15"/>
                  <a:gd name="T11" fmla="*/ 2 h 2"/>
                </a:gdLst>
                <a:ahLst/>
                <a:cxnLst>
                  <a:cxn ang="0">
                    <a:pos x="T0" y="T1"/>
                  </a:cxn>
                  <a:cxn ang="0">
                    <a:pos x="T2" y="T3"/>
                  </a:cxn>
                  <a:cxn ang="0">
                    <a:pos x="T4" y="T5"/>
                  </a:cxn>
                  <a:cxn ang="0">
                    <a:pos x="T6" y="T7"/>
                  </a:cxn>
                  <a:cxn ang="0">
                    <a:pos x="T8" y="T9"/>
                  </a:cxn>
                  <a:cxn ang="0">
                    <a:pos x="T10" y="T11"/>
                  </a:cxn>
                </a:cxnLst>
                <a:rect l="0" t="0" r="r" b="b"/>
                <a:pathLst>
                  <a:path w="15" h="2">
                    <a:moveTo>
                      <a:pt x="15" y="2"/>
                    </a:moveTo>
                    <a:lnTo>
                      <a:pt x="15" y="1"/>
                    </a:lnTo>
                    <a:lnTo>
                      <a:pt x="15" y="0"/>
                    </a:lnTo>
                    <a:lnTo>
                      <a:pt x="0" y="2"/>
                    </a:lnTo>
                    <a:lnTo>
                      <a:pt x="0"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24"/>
              <p:cNvSpPr>
                <a:spLocks/>
              </p:cNvSpPr>
              <p:nvPr/>
            </p:nvSpPr>
            <p:spPr bwMode="auto">
              <a:xfrm>
                <a:off x="5166" y="1290"/>
                <a:ext cx="145" cy="52"/>
              </a:xfrm>
              <a:custGeom>
                <a:avLst/>
                <a:gdLst>
                  <a:gd name="T0" fmla="*/ 145 w 145"/>
                  <a:gd name="T1" fmla="*/ 15 h 52"/>
                  <a:gd name="T2" fmla="*/ 106 w 145"/>
                  <a:gd name="T3" fmla="*/ 18 h 52"/>
                  <a:gd name="T4" fmla="*/ 90 w 145"/>
                  <a:gd name="T5" fmla="*/ 20 h 52"/>
                  <a:gd name="T6" fmla="*/ 72 w 145"/>
                  <a:gd name="T7" fmla="*/ 24 h 52"/>
                  <a:gd name="T8" fmla="*/ 56 w 145"/>
                  <a:gd name="T9" fmla="*/ 29 h 52"/>
                  <a:gd name="T10" fmla="*/ 42 w 145"/>
                  <a:gd name="T11" fmla="*/ 35 h 52"/>
                  <a:gd name="T12" fmla="*/ 8 w 145"/>
                  <a:gd name="T13" fmla="*/ 52 h 52"/>
                  <a:gd name="T14" fmla="*/ 0 w 145"/>
                  <a:gd name="T15" fmla="*/ 38 h 52"/>
                  <a:gd name="T16" fmla="*/ 34 w 145"/>
                  <a:gd name="T17" fmla="*/ 21 h 52"/>
                  <a:gd name="T18" fmla="*/ 51 w 145"/>
                  <a:gd name="T19" fmla="*/ 14 h 52"/>
                  <a:gd name="T20" fmla="*/ 67 w 145"/>
                  <a:gd name="T21" fmla="*/ 9 h 52"/>
                  <a:gd name="T22" fmla="*/ 85 w 145"/>
                  <a:gd name="T23" fmla="*/ 5 h 52"/>
                  <a:gd name="T24" fmla="*/ 104 w 145"/>
                  <a:gd name="T25" fmla="*/ 3 h 52"/>
                  <a:gd name="T26" fmla="*/ 143 w 145"/>
                  <a:gd name="T27" fmla="*/ 0 h 52"/>
                  <a:gd name="T28" fmla="*/ 145 w 145"/>
                  <a:gd name="T29"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52">
                    <a:moveTo>
                      <a:pt x="145" y="15"/>
                    </a:moveTo>
                    <a:lnTo>
                      <a:pt x="106" y="18"/>
                    </a:lnTo>
                    <a:lnTo>
                      <a:pt x="90" y="20"/>
                    </a:lnTo>
                    <a:lnTo>
                      <a:pt x="72" y="24"/>
                    </a:lnTo>
                    <a:lnTo>
                      <a:pt x="56" y="29"/>
                    </a:lnTo>
                    <a:lnTo>
                      <a:pt x="42" y="35"/>
                    </a:lnTo>
                    <a:lnTo>
                      <a:pt x="8" y="52"/>
                    </a:lnTo>
                    <a:lnTo>
                      <a:pt x="0" y="38"/>
                    </a:lnTo>
                    <a:lnTo>
                      <a:pt x="34" y="21"/>
                    </a:lnTo>
                    <a:lnTo>
                      <a:pt x="51" y="14"/>
                    </a:lnTo>
                    <a:lnTo>
                      <a:pt x="67" y="9"/>
                    </a:lnTo>
                    <a:lnTo>
                      <a:pt x="85" y="5"/>
                    </a:lnTo>
                    <a:lnTo>
                      <a:pt x="104" y="3"/>
                    </a:lnTo>
                    <a:lnTo>
                      <a:pt x="143" y="0"/>
                    </a:lnTo>
                    <a:lnTo>
                      <a:pt x="14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25"/>
              <p:cNvSpPr>
                <a:spLocks/>
              </p:cNvSpPr>
              <p:nvPr/>
            </p:nvSpPr>
            <p:spPr bwMode="auto">
              <a:xfrm>
                <a:off x="5309" y="1290"/>
                <a:ext cx="2" cy="15"/>
              </a:xfrm>
              <a:custGeom>
                <a:avLst/>
                <a:gdLst>
                  <a:gd name="T0" fmla="*/ 1 w 2"/>
                  <a:gd name="T1" fmla="*/ 0 h 15"/>
                  <a:gd name="T2" fmla="*/ 0 w 2"/>
                  <a:gd name="T3" fmla="*/ 0 h 15"/>
                  <a:gd name="T4" fmla="*/ 2 w 2"/>
                  <a:gd name="T5" fmla="*/ 15 h 15"/>
                  <a:gd name="T6" fmla="*/ 1 w 2"/>
                  <a:gd name="T7" fmla="*/ 15 h 15"/>
                  <a:gd name="T8" fmla="*/ 1 w 2"/>
                  <a:gd name="T9" fmla="*/ 0 h 15"/>
                </a:gdLst>
                <a:ahLst/>
                <a:cxnLst>
                  <a:cxn ang="0">
                    <a:pos x="T0" y="T1"/>
                  </a:cxn>
                  <a:cxn ang="0">
                    <a:pos x="T2" y="T3"/>
                  </a:cxn>
                  <a:cxn ang="0">
                    <a:pos x="T4" y="T5"/>
                  </a:cxn>
                  <a:cxn ang="0">
                    <a:pos x="T6" y="T7"/>
                  </a:cxn>
                  <a:cxn ang="0">
                    <a:pos x="T8" y="T9"/>
                  </a:cxn>
                </a:cxnLst>
                <a:rect l="0" t="0" r="r" b="b"/>
                <a:pathLst>
                  <a:path w="2" h="15">
                    <a:moveTo>
                      <a:pt x="1" y="0"/>
                    </a:moveTo>
                    <a:lnTo>
                      <a:pt x="0" y="0"/>
                    </a:lnTo>
                    <a:lnTo>
                      <a:pt x="2" y="15"/>
                    </a:lnTo>
                    <a:lnTo>
                      <a:pt x="1" y="1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26"/>
              <p:cNvSpPr>
                <a:spLocks/>
              </p:cNvSpPr>
              <p:nvPr/>
            </p:nvSpPr>
            <p:spPr bwMode="auto">
              <a:xfrm>
                <a:off x="4850" y="1159"/>
                <a:ext cx="325" cy="182"/>
              </a:xfrm>
              <a:custGeom>
                <a:avLst/>
                <a:gdLst>
                  <a:gd name="T0" fmla="*/ 314 w 325"/>
                  <a:gd name="T1" fmla="*/ 182 h 182"/>
                  <a:gd name="T2" fmla="*/ 279 w 325"/>
                  <a:gd name="T3" fmla="*/ 143 h 182"/>
                  <a:gd name="T4" fmla="*/ 244 w 325"/>
                  <a:gd name="T5" fmla="*/ 109 h 182"/>
                  <a:gd name="T6" fmla="*/ 210 w 325"/>
                  <a:gd name="T7" fmla="*/ 80 h 182"/>
                  <a:gd name="T8" fmla="*/ 192 w 325"/>
                  <a:gd name="T9" fmla="*/ 68 h 182"/>
                  <a:gd name="T10" fmla="*/ 174 w 325"/>
                  <a:gd name="T11" fmla="*/ 57 h 182"/>
                  <a:gd name="T12" fmla="*/ 135 w 325"/>
                  <a:gd name="T13" fmla="*/ 38 h 182"/>
                  <a:gd name="T14" fmla="*/ 115 w 325"/>
                  <a:gd name="T15" fmla="*/ 32 h 182"/>
                  <a:gd name="T16" fmla="*/ 95 w 325"/>
                  <a:gd name="T17" fmla="*/ 26 h 182"/>
                  <a:gd name="T18" fmla="*/ 71 w 325"/>
                  <a:gd name="T19" fmla="*/ 21 h 182"/>
                  <a:gd name="T20" fmla="*/ 49 w 325"/>
                  <a:gd name="T21" fmla="*/ 18 h 182"/>
                  <a:gd name="T22" fmla="*/ 0 w 325"/>
                  <a:gd name="T23" fmla="*/ 15 h 182"/>
                  <a:gd name="T24" fmla="*/ 0 w 325"/>
                  <a:gd name="T25" fmla="*/ 0 h 182"/>
                  <a:gd name="T26" fmla="*/ 51 w 325"/>
                  <a:gd name="T27" fmla="*/ 3 h 182"/>
                  <a:gd name="T28" fmla="*/ 74 w 325"/>
                  <a:gd name="T29" fmla="*/ 6 h 182"/>
                  <a:gd name="T30" fmla="*/ 99 w 325"/>
                  <a:gd name="T31" fmla="*/ 11 h 182"/>
                  <a:gd name="T32" fmla="*/ 120 w 325"/>
                  <a:gd name="T33" fmla="*/ 17 h 182"/>
                  <a:gd name="T34" fmla="*/ 142 w 325"/>
                  <a:gd name="T35" fmla="*/ 24 h 182"/>
                  <a:gd name="T36" fmla="*/ 182 w 325"/>
                  <a:gd name="T37" fmla="*/ 43 h 182"/>
                  <a:gd name="T38" fmla="*/ 201 w 325"/>
                  <a:gd name="T39" fmla="*/ 55 h 182"/>
                  <a:gd name="T40" fmla="*/ 220 w 325"/>
                  <a:gd name="T41" fmla="*/ 67 h 182"/>
                  <a:gd name="T42" fmla="*/ 255 w 325"/>
                  <a:gd name="T43" fmla="*/ 98 h 182"/>
                  <a:gd name="T44" fmla="*/ 290 w 325"/>
                  <a:gd name="T45" fmla="*/ 132 h 182"/>
                  <a:gd name="T46" fmla="*/ 325 w 325"/>
                  <a:gd name="T47" fmla="*/ 171 h 182"/>
                  <a:gd name="T48" fmla="*/ 314 w 325"/>
                  <a:gd name="T4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182">
                    <a:moveTo>
                      <a:pt x="314" y="182"/>
                    </a:moveTo>
                    <a:lnTo>
                      <a:pt x="279" y="143"/>
                    </a:lnTo>
                    <a:lnTo>
                      <a:pt x="244" y="109"/>
                    </a:lnTo>
                    <a:lnTo>
                      <a:pt x="210" y="80"/>
                    </a:lnTo>
                    <a:lnTo>
                      <a:pt x="192" y="68"/>
                    </a:lnTo>
                    <a:lnTo>
                      <a:pt x="174" y="57"/>
                    </a:lnTo>
                    <a:lnTo>
                      <a:pt x="135" y="38"/>
                    </a:lnTo>
                    <a:lnTo>
                      <a:pt x="115" y="32"/>
                    </a:lnTo>
                    <a:lnTo>
                      <a:pt x="95" y="26"/>
                    </a:lnTo>
                    <a:lnTo>
                      <a:pt x="71" y="21"/>
                    </a:lnTo>
                    <a:lnTo>
                      <a:pt x="49" y="18"/>
                    </a:lnTo>
                    <a:lnTo>
                      <a:pt x="0" y="15"/>
                    </a:lnTo>
                    <a:lnTo>
                      <a:pt x="0" y="0"/>
                    </a:lnTo>
                    <a:lnTo>
                      <a:pt x="51" y="3"/>
                    </a:lnTo>
                    <a:lnTo>
                      <a:pt x="74" y="6"/>
                    </a:lnTo>
                    <a:lnTo>
                      <a:pt x="99" y="11"/>
                    </a:lnTo>
                    <a:lnTo>
                      <a:pt x="120" y="17"/>
                    </a:lnTo>
                    <a:lnTo>
                      <a:pt x="142" y="24"/>
                    </a:lnTo>
                    <a:lnTo>
                      <a:pt x="182" y="43"/>
                    </a:lnTo>
                    <a:lnTo>
                      <a:pt x="201" y="55"/>
                    </a:lnTo>
                    <a:lnTo>
                      <a:pt x="220" y="67"/>
                    </a:lnTo>
                    <a:lnTo>
                      <a:pt x="255" y="98"/>
                    </a:lnTo>
                    <a:lnTo>
                      <a:pt x="290" y="132"/>
                    </a:lnTo>
                    <a:lnTo>
                      <a:pt x="325" y="171"/>
                    </a:lnTo>
                    <a:lnTo>
                      <a:pt x="314"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27"/>
              <p:cNvSpPr>
                <a:spLocks/>
              </p:cNvSpPr>
              <p:nvPr/>
            </p:nvSpPr>
            <p:spPr bwMode="auto">
              <a:xfrm>
                <a:off x="5164" y="1328"/>
                <a:ext cx="11" cy="17"/>
              </a:xfrm>
              <a:custGeom>
                <a:avLst/>
                <a:gdLst>
                  <a:gd name="T0" fmla="*/ 10 w 11"/>
                  <a:gd name="T1" fmla="*/ 14 h 17"/>
                  <a:gd name="T2" fmla="*/ 4 w 11"/>
                  <a:gd name="T3" fmla="*/ 17 h 17"/>
                  <a:gd name="T4" fmla="*/ 0 w 11"/>
                  <a:gd name="T5" fmla="*/ 13 h 17"/>
                  <a:gd name="T6" fmla="*/ 11 w 11"/>
                  <a:gd name="T7" fmla="*/ 2 h 17"/>
                  <a:gd name="T8" fmla="*/ 2 w 11"/>
                  <a:gd name="T9" fmla="*/ 0 h 17"/>
                  <a:gd name="T10" fmla="*/ 10 w 11"/>
                  <a:gd name="T11" fmla="*/ 14 h 17"/>
                </a:gdLst>
                <a:ahLst/>
                <a:cxnLst>
                  <a:cxn ang="0">
                    <a:pos x="T0" y="T1"/>
                  </a:cxn>
                  <a:cxn ang="0">
                    <a:pos x="T2" y="T3"/>
                  </a:cxn>
                  <a:cxn ang="0">
                    <a:pos x="T4" y="T5"/>
                  </a:cxn>
                  <a:cxn ang="0">
                    <a:pos x="T6" y="T7"/>
                  </a:cxn>
                  <a:cxn ang="0">
                    <a:pos x="T8" y="T9"/>
                  </a:cxn>
                  <a:cxn ang="0">
                    <a:pos x="T10" y="T11"/>
                  </a:cxn>
                </a:cxnLst>
                <a:rect l="0" t="0" r="r" b="b"/>
                <a:pathLst>
                  <a:path w="11" h="17">
                    <a:moveTo>
                      <a:pt x="10" y="14"/>
                    </a:moveTo>
                    <a:lnTo>
                      <a:pt x="4" y="17"/>
                    </a:lnTo>
                    <a:lnTo>
                      <a:pt x="0" y="13"/>
                    </a:lnTo>
                    <a:lnTo>
                      <a:pt x="11" y="2"/>
                    </a:lnTo>
                    <a:lnTo>
                      <a:pt x="2" y="0"/>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28"/>
              <p:cNvSpPr>
                <a:spLocks/>
              </p:cNvSpPr>
              <p:nvPr/>
            </p:nvSpPr>
            <p:spPr bwMode="auto">
              <a:xfrm>
                <a:off x="4518" y="1159"/>
                <a:ext cx="332" cy="91"/>
              </a:xfrm>
              <a:custGeom>
                <a:avLst/>
                <a:gdLst>
                  <a:gd name="T0" fmla="*/ 332 w 332"/>
                  <a:gd name="T1" fmla="*/ 15 h 91"/>
                  <a:gd name="T2" fmla="*/ 286 w 332"/>
                  <a:gd name="T3" fmla="*/ 16 h 91"/>
                  <a:gd name="T4" fmla="*/ 243 w 332"/>
                  <a:gd name="T5" fmla="*/ 20 h 91"/>
                  <a:gd name="T6" fmla="*/ 205 w 332"/>
                  <a:gd name="T7" fmla="*/ 25 h 91"/>
                  <a:gd name="T8" fmla="*/ 165 w 332"/>
                  <a:gd name="T9" fmla="*/ 33 h 91"/>
                  <a:gd name="T10" fmla="*/ 128 w 332"/>
                  <a:gd name="T11" fmla="*/ 44 h 91"/>
                  <a:gd name="T12" fmla="*/ 91 w 332"/>
                  <a:gd name="T13" fmla="*/ 56 h 91"/>
                  <a:gd name="T14" fmla="*/ 7 w 332"/>
                  <a:gd name="T15" fmla="*/ 91 h 91"/>
                  <a:gd name="T16" fmla="*/ 0 w 332"/>
                  <a:gd name="T17" fmla="*/ 76 h 91"/>
                  <a:gd name="T18" fmla="*/ 84 w 332"/>
                  <a:gd name="T19" fmla="*/ 42 h 91"/>
                  <a:gd name="T20" fmla="*/ 123 w 332"/>
                  <a:gd name="T21" fmla="*/ 29 h 91"/>
                  <a:gd name="T22" fmla="*/ 160 w 332"/>
                  <a:gd name="T23" fmla="*/ 18 h 91"/>
                  <a:gd name="T24" fmla="*/ 201 w 332"/>
                  <a:gd name="T25" fmla="*/ 10 h 91"/>
                  <a:gd name="T26" fmla="*/ 240 w 332"/>
                  <a:gd name="T27" fmla="*/ 5 h 91"/>
                  <a:gd name="T28" fmla="*/ 284 w 332"/>
                  <a:gd name="T29" fmla="*/ 1 h 91"/>
                  <a:gd name="T30" fmla="*/ 332 w 332"/>
                  <a:gd name="T31" fmla="*/ 0 h 91"/>
                  <a:gd name="T32" fmla="*/ 332 w 332"/>
                  <a:gd name="T33"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1">
                    <a:moveTo>
                      <a:pt x="332" y="15"/>
                    </a:moveTo>
                    <a:lnTo>
                      <a:pt x="286" y="16"/>
                    </a:lnTo>
                    <a:lnTo>
                      <a:pt x="243" y="20"/>
                    </a:lnTo>
                    <a:lnTo>
                      <a:pt x="205" y="25"/>
                    </a:lnTo>
                    <a:lnTo>
                      <a:pt x="165" y="33"/>
                    </a:lnTo>
                    <a:lnTo>
                      <a:pt x="128" y="44"/>
                    </a:lnTo>
                    <a:lnTo>
                      <a:pt x="91" y="56"/>
                    </a:lnTo>
                    <a:lnTo>
                      <a:pt x="7" y="91"/>
                    </a:lnTo>
                    <a:lnTo>
                      <a:pt x="0" y="76"/>
                    </a:lnTo>
                    <a:lnTo>
                      <a:pt x="84" y="42"/>
                    </a:lnTo>
                    <a:lnTo>
                      <a:pt x="123" y="29"/>
                    </a:lnTo>
                    <a:lnTo>
                      <a:pt x="160" y="18"/>
                    </a:lnTo>
                    <a:lnTo>
                      <a:pt x="201" y="10"/>
                    </a:lnTo>
                    <a:lnTo>
                      <a:pt x="240" y="5"/>
                    </a:lnTo>
                    <a:lnTo>
                      <a:pt x="284" y="1"/>
                    </a:lnTo>
                    <a:lnTo>
                      <a:pt x="332" y="0"/>
                    </a:lnTo>
                    <a:lnTo>
                      <a:pt x="3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29"/>
              <p:cNvSpPr>
                <a:spLocks/>
              </p:cNvSpPr>
              <p:nvPr/>
            </p:nvSpPr>
            <p:spPr bwMode="auto">
              <a:xfrm>
                <a:off x="4850" y="1159"/>
                <a:ext cx="1" cy="15"/>
              </a:xfrm>
              <a:custGeom>
                <a:avLst/>
                <a:gdLst>
                  <a:gd name="T0" fmla="*/ 0 h 15"/>
                  <a:gd name="T1" fmla="*/ 15 h 15"/>
                  <a:gd name="T2" fmla="*/ 0 h 15"/>
                </a:gdLst>
                <a:ahLst/>
                <a:cxnLst>
                  <a:cxn ang="0">
                    <a:pos x="0" y="T0"/>
                  </a:cxn>
                  <a:cxn ang="0">
                    <a:pos x="0" y="T1"/>
                  </a:cxn>
                  <a:cxn ang="0">
                    <a:pos x="0" y="T2"/>
                  </a:cxn>
                </a:cxnLst>
                <a:rect l="0" t="0" r="r" b="b"/>
                <a:pathLst>
                  <a:path h="15">
                    <a:moveTo>
                      <a:pt x="0" y="0"/>
                    </a:move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30"/>
              <p:cNvSpPr>
                <a:spLocks/>
              </p:cNvSpPr>
              <p:nvPr/>
            </p:nvSpPr>
            <p:spPr bwMode="auto">
              <a:xfrm>
                <a:off x="4326" y="1235"/>
                <a:ext cx="200" cy="177"/>
              </a:xfrm>
              <a:custGeom>
                <a:avLst/>
                <a:gdLst>
                  <a:gd name="T0" fmla="*/ 200 w 200"/>
                  <a:gd name="T1" fmla="*/ 15 h 177"/>
                  <a:gd name="T2" fmla="*/ 138 w 200"/>
                  <a:gd name="T3" fmla="*/ 44 h 177"/>
                  <a:gd name="T4" fmla="*/ 110 w 200"/>
                  <a:gd name="T5" fmla="*/ 60 h 177"/>
                  <a:gd name="T6" fmla="*/ 86 w 200"/>
                  <a:gd name="T7" fmla="*/ 77 h 177"/>
                  <a:gd name="T8" fmla="*/ 63 w 200"/>
                  <a:gd name="T9" fmla="*/ 97 h 177"/>
                  <a:gd name="T10" fmla="*/ 44 w 200"/>
                  <a:gd name="T11" fmla="*/ 119 h 177"/>
                  <a:gd name="T12" fmla="*/ 28 w 200"/>
                  <a:gd name="T13" fmla="*/ 145 h 177"/>
                  <a:gd name="T14" fmla="*/ 15 w 200"/>
                  <a:gd name="T15" fmla="*/ 177 h 177"/>
                  <a:gd name="T16" fmla="*/ 0 w 200"/>
                  <a:gd name="T17" fmla="*/ 171 h 177"/>
                  <a:gd name="T18" fmla="*/ 14 w 200"/>
                  <a:gd name="T19" fmla="*/ 137 h 177"/>
                  <a:gd name="T20" fmla="*/ 31 w 200"/>
                  <a:gd name="T21" fmla="*/ 110 h 177"/>
                  <a:gd name="T22" fmla="*/ 51 w 200"/>
                  <a:gd name="T23" fmla="*/ 85 h 177"/>
                  <a:gd name="T24" fmla="*/ 75 w 200"/>
                  <a:gd name="T25" fmla="*/ 65 h 177"/>
                  <a:gd name="T26" fmla="*/ 101 w 200"/>
                  <a:gd name="T27" fmla="*/ 47 h 177"/>
                  <a:gd name="T28" fmla="*/ 130 w 200"/>
                  <a:gd name="T29" fmla="*/ 30 h 177"/>
                  <a:gd name="T30" fmla="*/ 192 w 200"/>
                  <a:gd name="T31" fmla="*/ 0 h 177"/>
                  <a:gd name="T32" fmla="*/ 200 w 200"/>
                  <a:gd name="T33"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77">
                    <a:moveTo>
                      <a:pt x="200" y="15"/>
                    </a:moveTo>
                    <a:lnTo>
                      <a:pt x="138" y="44"/>
                    </a:lnTo>
                    <a:lnTo>
                      <a:pt x="110" y="60"/>
                    </a:lnTo>
                    <a:lnTo>
                      <a:pt x="86" y="77"/>
                    </a:lnTo>
                    <a:lnTo>
                      <a:pt x="63" y="97"/>
                    </a:lnTo>
                    <a:lnTo>
                      <a:pt x="44" y="119"/>
                    </a:lnTo>
                    <a:lnTo>
                      <a:pt x="28" y="145"/>
                    </a:lnTo>
                    <a:lnTo>
                      <a:pt x="15" y="177"/>
                    </a:lnTo>
                    <a:lnTo>
                      <a:pt x="0" y="171"/>
                    </a:lnTo>
                    <a:lnTo>
                      <a:pt x="14" y="137"/>
                    </a:lnTo>
                    <a:lnTo>
                      <a:pt x="31" y="110"/>
                    </a:lnTo>
                    <a:lnTo>
                      <a:pt x="51" y="85"/>
                    </a:lnTo>
                    <a:lnTo>
                      <a:pt x="75" y="65"/>
                    </a:lnTo>
                    <a:lnTo>
                      <a:pt x="101" y="47"/>
                    </a:lnTo>
                    <a:lnTo>
                      <a:pt x="130" y="30"/>
                    </a:lnTo>
                    <a:lnTo>
                      <a:pt x="192" y="0"/>
                    </a:lnTo>
                    <a:lnTo>
                      <a:pt x="20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31"/>
              <p:cNvSpPr>
                <a:spLocks/>
              </p:cNvSpPr>
              <p:nvPr/>
            </p:nvSpPr>
            <p:spPr bwMode="auto">
              <a:xfrm>
                <a:off x="4518" y="1235"/>
                <a:ext cx="8" cy="15"/>
              </a:xfrm>
              <a:custGeom>
                <a:avLst/>
                <a:gdLst>
                  <a:gd name="T0" fmla="*/ 0 w 8"/>
                  <a:gd name="T1" fmla="*/ 0 h 15"/>
                  <a:gd name="T2" fmla="*/ 8 w 8"/>
                  <a:gd name="T3" fmla="*/ 15 h 15"/>
                  <a:gd name="T4" fmla="*/ 7 w 8"/>
                  <a:gd name="T5" fmla="*/ 15 h 15"/>
                  <a:gd name="T6" fmla="*/ 0 w 8"/>
                  <a:gd name="T7" fmla="*/ 0 h 15"/>
                </a:gdLst>
                <a:ahLst/>
                <a:cxnLst>
                  <a:cxn ang="0">
                    <a:pos x="T0" y="T1"/>
                  </a:cxn>
                  <a:cxn ang="0">
                    <a:pos x="T2" y="T3"/>
                  </a:cxn>
                  <a:cxn ang="0">
                    <a:pos x="T4" y="T5"/>
                  </a:cxn>
                  <a:cxn ang="0">
                    <a:pos x="T6" y="T7"/>
                  </a:cxn>
                </a:cxnLst>
                <a:rect l="0" t="0" r="r" b="b"/>
                <a:pathLst>
                  <a:path w="8" h="15">
                    <a:moveTo>
                      <a:pt x="0" y="0"/>
                    </a:moveTo>
                    <a:lnTo>
                      <a:pt x="8" y="15"/>
                    </a:lnTo>
                    <a:lnTo>
                      <a:pt x="7"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32"/>
              <p:cNvSpPr>
                <a:spLocks/>
              </p:cNvSpPr>
              <p:nvPr/>
            </p:nvSpPr>
            <p:spPr bwMode="auto">
              <a:xfrm>
                <a:off x="4262" y="1374"/>
                <a:ext cx="76" cy="42"/>
              </a:xfrm>
              <a:custGeom>
                <a:avLst/>
                <a:gdLst>
                  <a:gd name="T0" fmla="*/ 68 w 76"/>
                  <a:gd name="T1" fmla="*/ 42 h 42"/>
                  <a:gd name="T2" fmla="*/ 50 w 76"/>
                  <a:gd name="T3" fmla="*/ 33 h 42"/>
                  <a:gd name="T4" fmla="*/ 34 w 76"/>
                  <a:gd name="T5" fmla="*/ 23 h 42"/>
                  <a:gd name="T6" fmla="*/ 19 w 76"/>
                  <a:gd name="T7" fmla="*/ 18 h 42"/>
                  <a:gd name="T8" fmla="*/ 0 w 76"/>
                  <a:gd name="T9" fmla="*/ 15 h 42"/>
                  <a:gd name="T10" fmla="*/ 3 w 76"/>
                  <a:gd name="T11" fmla="*/ 0 h 42"/>
                  <a:gd name="T12" fmla="*/ 24 w 76"/>
                  <a:gd name="T13" fmla="*/ 3 h 42"/>
                  <a:gd name="T14" fmla="*/ 41 w 76"/>
                  <a:gd name="T15" fmla="*/ 9 h 42"/>
                  <a:gd name="T16" fmla="*/ 58 w 76"/>
                  <a:gd name="T17" fmla="*/ 18 h 42"/>
                  <a:gd name="T18" fmla="*/ 76 w 76"/>
                  <a:gd name="T19" fmla="*/ 27 h 42"/>
                  <a:gd name="T20" fmla="*/ 68 w 7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42">
                    <a:moveTo>
                      <a:pt x="68" y="42"/>
                    </a:moveTo>
                    <a:lnTo>
                      <a:pt x="50" y="33"/>
                    </a:lnTo>
                    <a:lnTo>
                      <a:pt x="34" y="23"/>
                    </a:lnTo>
                    <a:lnTo>
                      <a:pt x="19" y="18"/>
                    </a:lnTo>
                    <a:lnTo>
                      <a:pt x="0" y="15"/>
                    </a:lnTo>
                    <a:lnTo>
                      <a:pt x="3" y="0"/>
                    </a:lnTo>
                    <a:lnTo>
                      <a:pt x="24" y="3"/>
                    </a:lnTo>
                    <a:lnTo>
                      <a:pt x="41" y="9"/>
                    </a:lnTo>
                    <a:lnTo>
                      <a:pt x="58" y="18"/>
                    </a:lnTo>
                    <a:lnTo>
                      <a:pt x="76" y="27"/>
                    </a:lnTo>
                    <a:lnTo>
                      <a:pt x="6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33"/>
              <p:cNvSpPr>
                <a:spLocks/>
              </p:cNvSpPr>
              <p:nvPr/>
            </p:nvSpPr>
            <p:spPr bwMode="auto">
              <a:xfrm>
                <a:off x="4326" y="1401"/>
                <a:ext cx="15" cy="19"/>
              </a:xfrm>
              <a:custGeom>
                <a:avLst/>
                <a:gdLst>
                  <a:gd name="T0" fmla="*/ 15 w 15"/>
                  <a:gd name="T1" fmla="*/ 11 h 19"/>
                  <a:gd name="T2" fmla="*/ 12 w 15"/>
                  <a:gd name="T3" fmla="*/ 19 h 19"/>
                  <a:gd name="T4" fmla="*/ 4 w 15"/>
                  <a:gd name="T5" fmla="*/ 15 h 19"/>
                  <a:gd name="T6" fmla="*/ 12 w 15"/>
                  <a:gd name="T7" fmla="*/ 0 h 19"/>
                  <a:gd name="T8" fmla="*/ 0 w 15"/>
                  <a:gd name="T9" fmla="*/ 5 h 19"/>
                  <a:gd name="T10" fmla="*/ 15 w 15"/>
                  <a:gd name="T11" fmla="*/ 11 h 19"/>
                </a:gdLst>
                <a:ahLst/>
                <a:cxnLst>
                  <a:cxn ang="0">
                    <a:pos x="T0" y="T1"/>
                  </a:cxn>
                  <a:cxn ang="0">
                    <a:pos x="T2" y="T3"/>
                  </a:cxn>
                  <a:cxn ang="0">
                    <a:pos x="T4" y="T5"/>
                  </a:cxn>
                  <a:cxn ang="0">
                    <a:pos x="T6" y="T7"/>
                  </a:cxn>
                  <a:cxn ang="0">
                    <a:pos x="T8" y="T9"/>
                  </a:cxn>
                  <a:cxn ang="0">
                    <a:pos x="T10" y="T11"/>
                  </a:cxn>
                </a:cxnLst>
                <a:rect l="0" t="0" r="r" b="b"/>
                <a:pathLst>
                  <a:path w="15" h="19">
                    <a:moveTo>
                      <a:pt x="15" y="11"/>
                    </a:moveTo>
                    <a:lnTo>
                      <a:pt x="12" y="19"/>
                    </a:lnTo>
                    <a:lnTo>
                      <a:pt x="4" y="15"/>
                    </a:lnTo>
                    <a:lnTo>
                      <a:pt x="12" y="0"/>
                    </a:lnTo>
                    <a:lnTo>
                      <a:pt x="0" y="5"/>
                    </a:lnTo>
                    <a:lnTo>
                      <a:pt x="1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34"/>
              <p:cNvSpPr>
                <a:spLocks/>
              </p:cNvSpPr>
              <p:nvPr/>
            </p:nvSpPr>
            <p:spPr bwMode="auto">
              <a:xfrm>
                <a:off x="4194" y="1374"/>
                <a:ext cx="71" cy="64"/>
              </a:xfrm>
              <a:custGeom>
                <a:avLst/>
                <a:gdLst>
                  <a:gd name="T0" fmla="*/ 71 w 71"/>
                  <a:gd name="T1" fmla="*/ 15 h 64"/>
                  <a:gd name="T2" fmla="*/ 60 w 71"/>
                  <a:gd name="T3" fmla="*/ 16 h 64"/>
                  <a:gd name="T4" fmla="*/ 50 w 71"/>
                  <a:gd name="T5" fmla="*/ 19 h 64"/>
                  <a:gd name="T6" fmla="*/ 40 w 71"/>
                  <a:gd name="T7" fmla="*/ 23 h 64"/>
                  <a:gd name="T8" fmla="*/ 32 w 71"/>
                  <a:gd name="T9" fmla="*/ 30 h 64"/>
                  <a:gd name="T10" fmla="*/ 25 w 71"/>
                  <a:gd name="T11" fmla="*/ 37 h 64"/>
                  <a:gd name="T12" fmla="*/ 20 w 71"/>
                  <a:gd name="T13" fmla="*/ 45 h 64"/>
                  <a:gd name="T14" fmla="*/ 18 w 71"/>
                  <a:gd name="T15" fmla="*/ 53 h 64"/>
                  <a:gd name="T16" fmla="*/ 16 w 71"/>
                  <a:gd name="T17" fmla="*/ 64 h 64"/>
                  <a:gd name="T18" fmla="*/ 0 w 71"/>
                  <a:gd name="T19" fmla="*/ 63 h 64"/>
                  <a:gd name="T20" fmla="*/ 2 w 71"/>
                  <a:gd name="T21" fmla="*/ 51 h 64"/>
                  <a:gd name="T22" fmla="*/ 6 w 71"/>
                  <a:gd name="T23" fmla="*/ 38 h 64"/>
                  <a:gd name="T24" fmla="*/ 12 w 71"/>
                  <a:gd name="T25" fmla="*/ 27 h 64"/>
                  <a:gd name="T26" fmla="*/ 22 w 71"/>
                  <a:gd name="T27" fmla="*/ 17 h 64"/>
                  <a:gd name="T28" fmla="*/ 31 w 71"/>
                  <a:gd name="T29" fmla="*/ 10 h 64"/>
                  <a:gd name="T30" fmla="*/ 44 w 71"/>
                  <a:gd name="T31" fmla="*/ 4 h 64"/>
                  <a:gd name="T32" fmla="*/ 56 w 71"/>
                  <a:gd name="T33" fmla="*/ 1 h 64"/>
                  <a:gd name="T34" fmla="*/ 69 w 71"/>
                  <a:gd name="T35" fmla="*/ 0 h 64"/>
                  <a:gd name="T36" fmla="*/ 71 w 71"/>
                  <a:gd name="T3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64">
                    <a:moveTo>
                      <a:pt x="71" y="15"/>
                    </a:moveTo>
                    <a:lnTo>
                      <a:pt x="60" y="16"/>
                    </a:lnTo>
                    <a:lnTo>
                      <a:pt x="50" y="19"/>
                    </a:lnTo>
                    <a:lnTo>
                      <a:pt x="40" y="23"/>
                    </a:lnTo>
                    <a:lnTo>
                      <a:pt x="32" y="30"/>
                    </a:lnTo>
                    <a:lnTo>
                      <a:pt x="25" y="37"/>
                    </a:lnTo>
                    <a:lnTo>
                      <a:pt x="20" y="45"/>
                    </a:lnTo>
                    <a:lnTo>
                      <a:pt x="18" y="53"/>
                    </a:lnTo>
                    <a:lnTo>
                      <a:pt x="16" y="64"/>
                    </a:lnTo>
                    <a:lnTo>
                      <a:pt x="0" y="63"/>
                    </a:lnTo>
                    <a:lnTo>
                      <a:pt x="2" y="51"/>
                    </a:lnTo>
                    <a:lnTo>
                      <a:pt x="6" y="38"/>
                    </a:lnTo>
                    <a:lnTo>
                      <a:pt x="12" y="27"/>
                    </a:lnTo>
                    <a:lnTo>
                      <a:pt x="22" y="17"/>
                    </a:lnTo>
                    <a:lnTo>
                      <a:pt x="31" y="10"/>
                    </a:lnTo>
                    <a:lnTo>
                      <a:pt x="44" y="4"/>
                    </a:lnTo>
                    <a:lnTo>
                      <a:pt x="56" y="1"/>
                    </a:lnTo>
                    <a:lnTo>
                      <a:pt x="69" y="0"/>
                    </a:lnTo>
                    <a:lnTo>
                      <a:pt x="7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35"/>
              <p:cNvSpPr>
                <a:spLocks/>
              </p:cNvSpPr>
              <p:nvPr/>
            </p:nvSpPr>
            <p:spPr bwMode="auto">
              <a:xfrm>
                <a:off x="4262" y="1374"/>
                <a:ext cx="3" cy="15"/>
              </a:xfrm>
              <a:custGeom>
                <a:avLst/>
                <a:gdLst>
                  <a:gd name="T0" fmla="*/ 3 w 3"/>
                  <a:gd name="T1" fmla="*/ 0 h 15"/>
                  <a:gd name="T2" fmla="*/ 2 w 3"/>
                  <a:gd name="T3" fmla="*/ 0 h 15"/>
                  <a:gd name="T4" fmla="*/ 1 w 3"/>
                  <a:gd name="T5" fmla="*/ 0 h 15"/>
                  <a:gd name="T6" fmla="*/ 3 w 3"/>
                  <a:gd name="T7" fmla="*/ 15 h 15"/>
                  <a:gd name="T8" fmla="*/ 0 w 3"/>
                  <a:gd name="T9" fmla="*/ 15 h 15"/>
                  <a:gd name="T10" fmla="*/ 3 w 3"/>
                  <a:gd name="T11" fmla="*/ 0 h 15"/>
                </a:gdLst>
                <a:ahLst/>
                <a:cxnLst>
                  <a:cxn ang="0">
                    <a:pos x="T0" y="T1"/>
                  </a:cxn>
                  <a:cxn ang="0">
                    <a:pos x="T2" y="T3"/>
                  </a:cxn>
                  <a:cxn ang="0">
                    <a:pos x="T4" y="T5"/>
                  </a:cxn>
                  <a:cxn ang="0">
                    <a:pos x="T6" y="T7"/>
                  </a:cxn>
                  <a:cxn ang="0">
                    <a:pos x="T8" y="T9"/>
                  </a:cxn>
                  <a:cxn ang="0">
                    <a:pos x="T10" y="T11"/>
                  </a:cxn>
                </a:cxnLst>
                <a:rect l="0" t="0" r="r" b="b"/>
                <a:pathLst>
                  <a:path w="3" h="15">
                    <a:moveTo>
                      <a:pt x="3" y="0"/>
                    </a:moveTo>
                    <a:lnTo>
                      <a:pt x="2" y="0"/>
                    </a:lnTo>
                    <a:lnTo>
                      <a:pt x="1" y="0"/>
                    </a:lnTo>
                    <a:lnTo>
                      <a:pt x="3" y="15"/>
                    </a:lnTo>
                    <a:lnTo>
                      <a:pt x="0"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36"/>
              <p:cNvSpPr>
                <a:spLocks/>
              </p:cNvSpPr>
              <p:nvPr/>
            </p:nvSpPr>
            <p:spPr bwMode="auto">
              <a:xfrm>
                <a:off x="4194" y="1437"/>
                <a:ext cx="67" cy="71"/>
              </a:xfrm>
              <a:custGeom>
                <a:avLst/>
                <a:gdLst>
                  <a:gd name="T0" fmla="*/ 16 w 67"/>
                  <a:gd name="T1" fmla="*/ 0 h 71"/>
                  <a:gd name="T2" fmla="*/ 18 w 67"/>
                  <a:gd name="T3" fmla="*/ 12 h 71"/>
                  <a:gd name="T4" fmla="*/ 20 w 67"/>
                  <a:gd name="T5" fmla="*/ 20 h 71"/>
                  <a:gd name="T6" fmla="*/ 24 w 67"/>
                  <a:gd name="T7" fmla="*/ 28 h 71"/>
                  <a:gd name="T8" fmla="*/ 30 w 67"/>
                  <a:gd name="T9" fmla="*/ 35 h 71"/>
                  <a:gd name="T10" fmla="*/ 47 w 67"/>
                  <a:gd name="T11" fmla="*/ 48 h 71"/>
                  <a:gd name="T12" fmla="*/ 56 w 67"/>
                  <a:gd name="T13" fmla="*/ 52 h 71"/>
                  <a:gd name="T14" fmla="*/ 67 w 67"/>
                  <a:gd name="T15" fmla="*/ 56 h 71"/>
                  <a:gd name="T16" fmla="*/ 62 w 67"/>
                  <a:gd name="T17" fmla="*/ 71 h 71"/>
                  <a:gd name="T18" fmla="*/ 50 w 67"/>
                  <a:gd name="T19" fmla="*/ 67 h 71"/>
                  <a:gd name="T20" fmla="*/ 38 w 67"/>
                  <a:gd name="T21" fmla="*/ 61 h 71"/>
                  <a:gd name="T22" fmla="*/ 19 w 67"/>
                  <a:gd name="T23" fmla="*/ 47 h 71"/>
                  <a:gd name="T24" fmla="*/ 11 w 67"/>
                  <a:gd name="T25" fmla="*/ 37 h 71"/>
                  <a:gd name="T26" fmla="*/ 5 w 67"/>
                  <a:gd name="T27" fmla="*/ 26 h 71"/>
                  <a:gd name="T28" fmla="*/ 2 w 67"/>
                  <a:gd name="T29" fmla="*/ 14 h 71"/>
                  <a:gd name="T30" fmla="*/ 0 w 67"/>
                  <a:gd name="T31" fmla="*/ 2 h 71"/>
                  <a:gd name="T32" fmla="*/ 16 w 6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71">
                    <a:moveTo>
                      <a:pt x="16" y="0"/>
                    </a:moveTo>
                    <a:lnTo>
                      <a:pt x="18" y="12"/>
                    </a:lnTo>
                    <a:lnTo>
                      <a:pt x="20" y="20"/>
                    </a:lnTo>
                    <a:lnTo>
                      <a:pt x="24" y="28"/>
                    </a:lnTo>
                    <a:lnTo>
                      <a:pt x="30" y="35"/>
                    </a:lnTo>
                    <a:lnTo>
                      <a:pt x="47" y="48"/>
                    </a:lnTo>
                    <a:lnTo>
                      <a:pt x="56" y="52"/>
                    </a:lnTo>
                    <a:lnTo>
                      <a:pt x="67" y="56"/>
                    </a:lnTo>
                    <a:lnTo>
                      <a:pt x="62" y="71"/>
                    </a:lnTo>
                    <a:lnTo>
                      <a:pt x="50" y="67"/>
                    </a:lnTo>
                    <a:lnTo>
                      <a:pt x="38" y="61"/>
                    </a:lnTo>
                    <a:lnTo>
                      <a:pt x="19" y="47"/>
                    </a:lnTo>
                    <a:lnTo>
                      <a:pt x="11" y="37"/>
                    </a:lnTo>
                    <a:lnTo>
                      <a:pt x="5" y="26"/>
                    </a:lnTo>
                    <a:lnTo>
                      <a:pt x="2" y="14"/>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37"/>
              <p:cNvSpPr>
                <a:spLocks/>
              </p:cNvSpPr>
              <p:nvPr/>
            </p:nvSpPr>
            <p:spPr bwMode="auto">
              <a:xfrm>
                <a:off x="4194" y="1437"/>
                <a:ext cx="16" cy="2"/>
              </a:xfrm>
              <a:custGeom>
                <a:avLst/>
                <a:gdLst>
                  <a:gd name="T0" fmla="*/ 0 w 16"/>
                  <a:gd name="T1" fmla="*/ 0 h 2"/>
                  <a:gd name="T2" fmla="*/ 0 w 16"/>
                  <a:gd name="T3" fmla="*/ 1 h 2"/>
                  <a:gd name="T4" fmla="*/ 0 w 16"/>
                  <a:gd name="T5" fmla="*/ 2 h 2"/>
                  <a:gd name="T6" fmla="*/ 16 w 16"/>
                  <a:gd name="T7" fmla="*/ 0 h 2"/>
                  <a:gd name="T8" fmla="*/ 16 w 16"/>
                  <a:gd name="T9" fmla="*/ 1 h 2"/>
                  <a:gd name="T10" fmla="*/ 0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0" y="0"/>
                    </a:moveTo>
                    <a:lnTo>
                      <a:pt x="0" y="1"/>
                    </a:lnTo>
                    <a:lnTo>
                      <a:pt x="0" y="2"/>
                    </a:lnTo>
                    <a:lnTo>
                      <a:pt x="16" y="0"/>
                    </a:lnTo>
                    <a:lnTo>
                      <a:pt x="16"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 name="Freeform 238"/>
              <p:cNvSpPr>
                <a:spLocks/>
              </p:cNvSpPr>
              <p:nvPr/>
            </p:nvSpPr>
            <p:spPr bwMode="auto">
              <a:xfrm>
                <a:off x="4253" y="1493"/>
                <a:ext cx="21" cy="15"/>
              </a:xfrm>
              <a:custGeom>
                <a:avLst/>
                <a:gdLst>
                  <a:gd name="T0" fmla="*/ 8 w 21"/>
                  <a:gd name="T1" fmla="*/ 0 h 15"/>
                  <a:gd name="T2" fmla="*/ 21 w 21"/>
                  <a:gd name="T3" fmla="*/ 4 h 15"/>
                  <a:gd name="T4" fmla="*/ 12 w 21"/>
                  <a:gd name="T5" fmla="*/ 12 h 15"/>
                  <a:gd name="T6" fmla="*/ 0 w 21"/>
                  <a:gd name="T7" fmla="*/ 2 h 15"/>
                  <a:gd name="T8" fmla="*/ 3 w 21"/>
                  <a:gd name="T9" fmla="*/ 15 h 15"/>
                  <a:gd name="T10" fmla="*/ 8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8" y="0"/>
                    </a:moveTo>
                    <a:lnTo>
                      <a:pt x="21" y="4"/>
                    </a:lnTo>
                    <a:lnTo>
                      <a:pt x="12" y="12"/>
                    </a:lnTo>
                    <a:lnTo>
                      <a:pt x="0" y="2"/>
                    </a:lnTo>
                    <a:lnTo>
                      <a:pt x="3" y="15"/>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 name="Freeform 239"/>
              <p:cNvSpPr>
                <a:spLocks/>
              </p:cNvSpPr>
              <p:nvPr/>
            </p:nvSpPr>
            <p:spPr bwMode="auto">
              <a:xfrm>
                <a:off x="4857" y="1474"/>
                <a:ext cx="23" cy="57"/>
              </a:xfrm>
              <a:custGeom>
                <a:avLst/>
                <a:gdLst>
                  <a:gd name="T0" fmla="*/ 23 w 23"/>
                  <a:gd name="T1" fmla="*/ 2 h 57"/>
                  <a:gd name="T2" fmla="*/ 19 w 23"/>
                  <a:gd name="T3" fmla="*/ 30 h 57"/>
                  <a:gd name="T4" fmla="*/ 17 w 23"/>
                  <a:gd name="T5" fmla="*/ 42 h 57"/>
                  <a:gd name="T6" fmla="*/ 16 w 23"/>
                  <a:gd name="T7" fmla="*/ 57 h 57"/>
                  <a:gd name="T8" fmla="*/ 0 w 23"/>
                  <a:gd name="T9" fmla="*/ 57 h 57"/>
                  <a:gd name="T10" fmla="*/ 1 w 23"/>
                  <a:gd name="T11" fmla="*/ 41 h 57"/>
                  <a:gd name="T12" fmla="*/ 3 w 23"/>
                  <a:gd name="T13" fmla="*/ 28 h 57"/>
                  <a:gd name="T14" fmla="*/ 7 w 23"/>
                  <a:gd name="T15" fmla="*/ 0 h 57"/>
                  <a:gd name="T16" fmla="*/ 23 w 23"/>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2"/>
                    </a:moveTo>
                    <a:lnTo>
                      <a:pt x="19" y="30"/>
                    </a:lnTo>
                    <a:lnTo>
                      <a:pt x="17" y="42"/>
                    </a:lnTo>
                    <a:lnTo>
                      <a:pt x="16" y="57"/>
                    </a:lnTo>
                    <a:lnTo>
                      <a:pt x="0" y="57"/>
                    </a:lnTo>
                    <a:lnTo>
                      <a:pt x="1" y="41"/>
                    </a:lnTo>
                    <a:lnTo>
                      <a:pt x="3" y="28"/>
                    </a:lnTo>
                    <a:lnTo>
                      <a:pt x="7" y="0"/>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240"/>
              <p:cNvSpPr>
                <a:spLocks/>
              </p:cNvSpPr>
              <p:nvPr/>
            </p:nvSpPr>
            <p:spPr bwMode="auto">
              <a:xfrm>
                <a:off x="4857" y="1531"/>
                <a:ext cx="189" cy="139"/>
              </a:xfrm>
              <a:custGeom>
                <a:avLst/>
                <a:gdLst>
                  <a:gd name="T0" fmla="*/ 16 w 189"/>
                  <a:gd name="T1" fmla="*/ 0 h 139"/>
                  <a:gd name="T2" fmla="*/ 17 w 189"/>
                  <a:gd name="T3" fmla="*/ 15 h 139"/>
                  <a:gd name="T4" fmla="*/ 19 w 189"/>
                  <a:gd name="T5" fmla="*/ 28 h 139"/>
                  <a:gd name="T6" fmla="*/ 24 w 189"/>
                  <a:gd name="T7" fmla="*/ 42 h 139"/>
                  <a:gd name="T8" fmla="*/ 31 w 189"/>
                  <a:gd name="T9" fmla="*/ 54 h 139"/>
                  <a:gd name="T10" fmla="*/ 38 w 189"/>
                  <a:gd name="T11" fmla="*/ 65 h 139"/>
                  <a:gd name="T12" fmla="*/ 47 w 189"/>
                  <a:gd name="T13" fmla="*/ 74 h 139"/>
                  <a:gd name="T14" fmla="*/ 57 w 189"/>
                  <a:gd name="T15" fmla="*/ 84 h 139"/>
                  <a:gd name="T16" fmla="*/ 69 w 189"/>
                  <a:gd name="T17" fmla="*/ 92 h 139"/>
                  <a:gd name="T18" fmla="*/ 96 w 189"/>
                  <a:gd name="T19" fmla="*/ 106 h 139"/>
                  <a:gd name="T20" fmla="*/ 126 w 189"/>
                  <a:gd name="T21" fmla="*/ 116 h 139"/>
                  <a:gd name="T22" fmla="*/ 140 w 189"/>
                  <a:gd name="T23" fmla="*/ 119 h 139"/>
                  <a:gd name="T24" fmla="*/ 156 w 189"/>
                  <a:gd name="T25" fmla="*/ 121 h 139"/>
                  <a:gd name="T26" fmla="*/ 189 w 189"/>
                  <a:gd name="T27" fmla="*/ 123 h 139"/>
                  <a:gd name="T28" fmla="*/ 188 w 189"/>
                  <a:gd name="T29" fmla="*/ 139 h 139"/>
                  <a:gd name="T30" fmla="*/ 155 w 189"/>
                  <a:gd name="T31" fmla="*/ 137 h 139"/>
                  <a:gd name="T32" fmla="*/ 138 w 189"/>
                  <a:gd name="T33" fmla="*/ 135 h 139"/>
                  <a:gd name="T34" fmla="*/ 121 w 189"/>
                  <a:gd name="T35" fmla="*/ 131 h 139"/>
                  <a:gd name="T36" fmla="*/ 90 w 189"/>
                  <a:gd name="T37" fmla="*/ 121 h 139"/>
                  <a:gd name="T38" fmla="*/ 61 w 189"/>
                  <a:gd name="T39" fmla="*/ 106 h 139"/>
                  <a:gd name="T40" fmla="*/ 48 w 189"/>
                  <a:gd name="T41" fmla="*/ 97 h 139"/>
                  <a:gd name="T42" fmla="*/ 36 w 189"/>
                  <a:gd name="T43" fmla="*/ 86 h 139"/>
                  <a:gd name="T44" fmla="*/ 26 w 189"/>
                  <a:gd name="T45" fmla="*/ 76 h 139"/>
                  <a:gd name="T46" fmla="*/ 17 w 189"/>
                  <a:gd name="T47" fmla="*/ 62 h 139"/>
                  <a:gd name="T48" fmla="*/ 9 w 189"/>
                  <a:gd name="T49" fmla="*/ 48 h 139"/>
                  <a:gd name="T50" fmla="*/ 4 w 189"/>
                  <a:gd name="T51" fmla="*/ 33 h 139"/>
                  <a:gd name="T52" fmla="*/ 1 w 189"/>
                  <a:gd name="T53" fmla="*/ 17 h 139"/>
                  <a:gd name="T54" fmla="*/ 0 w 189"/>
                  <a:gd name="T55" fmla="*/ 1 h 139"/>
                  <a:gd name="T56" fmla="*/ 16 w 189"/>
                  <a:gd name="T5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39">
                    <a:moveTo>
                      <a:pt x="16" y="0"/>
                    </a:moveTo>
                    <a:lnTo>
                      <a:pt x="17" y="15"/>
                    </a:lnTo>
                    <a:lnTo>
                      <a:pt x="19" y="28"/>
                    </a:lnTo>
                    <a:lnTo>
                      <a:pt x="24" y="42"/>
                    </a:lnTo>
                    <a:lnTo>
                      <a:pt x="31" y="54"/>
                    </a:lnTo>
                    <a:lnTo>
                      <a:pt x="38" y="65"/>
                    </a:lnTo>
                    <a:lnTo>
                      <a:pt x="47" y="74"/>
                    </a:lnTo>
                    <a:lnTo>
                      <a:pt x="57" y="84"/>
                    </a:lnTo>
                    <a:lnTo>
                      <a:pt x="69" y="92"/>
                    </a:lnTo>
                    <a:lnTo>
                      <a:pt x="96" y="106"/>
                    </a:lnTo>
                    <a:lnTo>
                      <a:pt x="126" y="116"/>
                    </a:lnTo>
                    <a:lnTo>
                      <a:pt x="140" y="119"/>
                    </a:lnTo>
                    <a:lnTo>
                      <a:pt x="156" y="121"/>
                    </a:lnTo>
                    <a:lnTo>
                      <a:pt x="189" y="123"/>
                    </a:lnTo>
                    <a:lnTo>
                      <a:pt x="188" y="139"/>
                    </a:lnTo>
                    <a:lnTo>
                      <a:pt x="155" y="137"/>
                    </a:lnTo>
                    <a:lnTo>
                      <a:pt x="138" y="135"/>
                    </a:lnTo>
                    <a:lnTo>
                      <a:pt x="121" y="131"/>
                    </a:lnTo>
                    <a:lnTo>
                      <a:pt x="90" y="121"/>
                    </a:lnTo>
                    <a:lnTo>
                      <a:pt x="61" y="106"/>
                    </a:lnTo>
                    <a:lnTo>
                      <a:pt x="48" y="97"/>
                    </a:lnTo>
                    <a:lnTo>
                      <a:pt x="36" y="86"/>
                    </a:lnTo>
                    <a:lnTo>
                      <a:pt x="26" y="76"/>
                    </a:lnTo>
                    <a:lnTo>
                      <a:pt x="17" y="62"/>
                    </a:lnTo>
                    <a:lnTo>
                      <a:pt x="9" y="48"/>
                    </a:lnTo>
                    <a:lnTo>
                      <a:pt x="4" y="33"/>
                    </a:lnTo>
                    <a:lnTo>
                      <a:pt x="1" y="17"/>
                    </a:lnTo>
                    <a:lnTo>
                      <a:pt x="0"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241"/>
              <p:cNvSpPr>
                <a:spLocks/>
              </p:cNvSpPr>
              <p:nvPr/>
            </p:nvSpPr>
            <p:spPr bwMode="auto">
              <a:xfrm>
                <a:off x="4857" y="1531"/>
                <a:ext cx="16" cy="1"/>
              </a:xfrm>
              <a:custGeom>
                <a:avLst/>
                <a:gdLst>
                  <a:gd name="T0" fmla="*/ 0 w 16"/>
                  <a:gd name="T1" fmla="*/ 0 h 1"/>
                  <a:gd name="T2" fmla="*/ 0 w 16"/>
                  <a:gd name="T3" fmla="*/ 1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lnTo>
                      <a:pt x="0" y="1"/>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242"/>
              <p:cNvSpPr>
                <a:spLocks/>
              </p:cNvSpPr>
              <p:nvPr/>
            </p:nvSpPr>
            <p:spPr bwMode="auto">
              <a:xfrm>
                <a:off x="5046" y="1633"/>
                <a:ext cx="147" cy="37"/>
              </a:xfrm>
              <a:custGeom>
                <a:avLst/>
                <a:gdLst>
                  <a:gd name="T0" fmla="*/ 0 w 147"/>
                  <a:gd name="T1" fmla="*/ 21 h 37"/>
                  <a:gd name="T2" fmla="*/ 20 w 147"/>
                  <a:gd name="T3" fmla="*/ 21 h 37"/>
                  <a:gd name="T4" fmla="*/ 38 w 147"/>
                  <a:gd name="T5" fmla="*/ 18 h 37"/>
                  <a:gd name="T6" fmla="*/ 72 w 147"/>
                  <a:gd name="T7" fmla="*/ 12 h 37"/>
                  <a:gd name="T8" fmla="*/ 107 w 147"/>
                  <a:gd name="T9" fmla="*/ 5 h 37"/>
                  <a:gd name="T10" fmla="*/ 145 w 147"/>
                  <a:gd name="T11" fmla="*/ 0 h 37"/>
                  <a:gd name="T12" fmla="*/ 147 w 147"/>
                  <a:gd name="T13" fmla="*/ 16 h 37"/>
                  <a:gd name="T14" fmla="*/ 109 w 147"/>
                  <a:gd name="T15" fmla="*/ 21 h 37"/>
                  <a:gd name="T16" fmla="*/ 74 w 147"/>
                  <a:gd name="T17" fmla="*/ 28 h 37"/>
                  <a:gd name="T18" fmla="*/ 40 w 147"/>
                  <a:gd name="T19" fmla="*/ 34 h 37"/>
                  <a:gd name="T20" fmla="*/ 21 w 147"/>
                  <a:gd name="T21" fmla="*/ 37 h 37"/>
                  <a:gd name="T22" fmla="*/ 0 w 147"/>
                  <a:gd name="T23" fmla="*/ 37 h 37"/>
                  <a:gd name="T24" fmla="*/ 0 w 147"/>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7">
                    <a:moveTo>
                      <a:pt x="0" y="21"/>
                    </a:moveTo>
                    <a:lnTo>
                      <a:pt x="20" y="21"/>
                    </a:lnTo>
                    <a:lnTo>
                      <a:pt x="38" y="18"/>
                    </a:lnTo>
                    <a:lnTo>
                      <a:pt x="72" y="12"/>
                    </a:lnTo>
                    <a:lnTo>
                      <a:pt x="107" y="5"/>
                    </a:lnTo>
                    <a:lnTo>
                      <a:pt x="145" y="0"/>
                    </a:lnTo>
                    <a:lnTo>
                      <a:pt x="147" y="16"/>
                    </a:lnTo>
                    <a:lnTo>
                      <a:pt x="109" y="21"/>
                    </a:lnTo>
                    <a:lnTo>
                      <a:pt x="74" y="28"/>
                    </a:lnTo>
                    <a:lnTo>
                      <a:pt x="40" y="34"/>
                    </a:lnTo>
                    <a:lnTo>
                      <a:pt x="21" y="37"/>
                    </a:lnTo>
                    <a:lnTo>
                      <a:pt x="0" y="37"/>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243"/>
              <p:cNvSpPr>
                <a:spLocks/>
              </p:cNvSpPr>
              <p:nvPr/>
            </p:nvSpPr>
            <p:spPr bwMode="auto">
              <a:xfrm>
                <a:off x="5045" y="1654"/>
                <a:ext cx="1" cy="16"/>
              </a:xfrm>
              <a:custGeom>
                <a:avLst/>
                <a:gdLst>
                  <a:gd name="T0" fmla="*/ 0 w 1"/>
                  <a:gd name="T1" fmla="*/ 16 h 16"/>
                  <a:gd name="T2" fmla="*/ 1 w 1"/>
                  <a:gd name="T3" fmla="*/ 16 h 16"/>
                  <a:gd name="T4" fmla="*/ 1 w 1"/>
                  <a:gd name="T5" fmla="*/ 0 h 16"/>
                  <a:gd name="T6" fmla="*/ 0 w 1"/>
                  <a:gd name="T7" fmla="*/ 16 h 16"/>
                </a:gdLst>
                <a:ahLst/>
                <a:cxnLst>
                  <a:cxn ang="0">
                    <a:pos x="T0" y="T1"/>
                  </a:cxn>
                  <a:cxn ang="0">
                    <a:pos x="T2" y="T3"/>
                  </a:cxn>
                  <a:cxn ang="0">
                    <a:pos x="T4" y="T5"/>
                  </a:cxn>
                  <a:cxn ang="0">
                    <a:pos x="T6" y="T7"/>
                  </a:cxn>
                </a:cxnLst>
                <a:rect l="0" t="0" r="r" b="b"/>
                <a:pathLst>
                  <a:path w="1" h="16">
                    <a:moveTo>
                      <a:pt x="0" y="16"/>
                    </a:moveTo>
                    <a:lnTo>
                      <a:pt x="1" y="16"/>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244"/>
              <p:cNvSpPr>
                <a:spLocks/>
              </p:cNvSpPr>
              <p:nvPr/>
            </p:nvSpPr>
            <p:spPr bwMode="auto">
              <a:xfrm>
                <a:off x="4809" y="1082"/>
                <a:ext cx="309" cy="400"/>
              </a:xfrm>
              <a:custGeom>
                <a:avLst/>
                <a:gdLst>
                  <a:gd name="T0" fmla="*/ 174 w 309"/>
                  <a:gd name="T1" fmla="*/ 307 h 400"/>
                  <a:gd name="T2" fmla="*/ 184 w 309"/>
                  <a:gd name="T3" fmla="*/ 306 h 400"/>
                  <a:gd name="T4" fmla="*/ 194 w 309"/>
                  <a:gd name="T5" fmla="*/ 303 h 400"/>
                  <a:gd name="T6" fmla="*/ 206 w 309"/>
                  <a:gd name="T7" fmla="*/ 299 h 400"/>
                  <a:gd name="T8" fmla="*/ 217 w 309"/>
                  <a:gd name="T9" fmla="*/ 293 h 400"/>
                  <a:gd name="T10" fmla="*/ 229 w 309"/>
                  <a:gd name="T11" fmla="*/ 286 h 400"/>
                  <a:gd name="T12" fmla="*/ 243 w 309"/>
                  <a:gd name="T13" fmla="*/ 273 h 400"/>
                  <a:gd name="T14" fmla="*/ 252 w 309"/>
                  <a:gd name="T15" fmla="*/ 263 h 400"/>
                  <a:gd name="T16" fmla="*/ 268 w 309"/>
                  <a:gd name="T17" fmla="*/ 241 h 400"/>
                  <a:gd name="T18" fmla="*/ 280 w 309"/>
                  <a:gd name="T19" fmla="*/ 217 h 400"/>
                  <a:gd name="T20" fmla="*/ 291 w 309"/>
                  <a:gd name="T21" fmla="*/ 190 h 400"/>
                  <a:gd name="T22" fmla="*/ 298 w 309"/>
                  <a:gd name="T23" fmla="*/ 162 h 400"/>
                  <a:gd name="T24" fmla="*/ 303 w 309"/>
                  <a:gd name="T25" fmla="*/ 134 h 400"/>
                  <a:gd name="T26" fmla="*/ 307 w 309"/>
                  <a:gd name="T27" fmla="*/ 107 h 400"/>
                  <a:gd name="T28" fmla="*/ 309 w 309"/>
                  <a:gd name="T29" fmla="*/ 80 h 400"/>
                  <a:gd name="T30" fmla="*/ 308 w 309"/>
                  <a:gd name="T31" fmla="*/ 55 h 400"/>
                  <a:gd name="T32" fmla="*/ 306 w 309"/>
                  <a:gd name="T33" fmla="*/ 33 h 400"/>
                  <a:gd name="T34" fmla="*/ 302 w 309"/>
                  <a:gd name="T35" fmla="*/ 19 h 400"/>
                  <a:gd name="T36" fmla="*/ 299 w 309"/>
                  <a:gd name="T37" fmla="*/ 12 h 400"/>
                  <a:gd name="T38" fmla="*/ 295 w 309"/>
                  <a:gd name="T39" fmla="*/ 6 h 400"/>
                  <a:gd name="T40" fmla="*/ 290 w 309"/>
                  <a:gd name="T41" fmla="*/ 2 h 400"/>
                  <a:gd name="T42" fmla="*/ 285 w 309"/>
                  <a:gd name="T43" fmla="*/ 0 h 400"/>
                  <a:gd name="T44" fmla="*/ 271 w 309"/>
                  <a:gd name="T45" fmla="*/ 1 h 400"/>
                  <a:gd name="T46" fmla="*/ 260 w 309"/>
                  <a:gd name="T47" fmla="*/ 2 h 400"/>
                  <a:gd name="T48" fmla="*/ 249 w 309"/>
                  <a:gd name="T49" fmla="*/ 5 h 400"/>
                  <a:gd name="T50" fmla="*/ 225 w 309"/>
                  <a:gd name="T51" fmla="*/ 13 h 400"/>
                  <a:gd name="T52" fmla="*/ 203 w 309"/>
                  <a:gd name="T53" fmla="*/ 25 h 400"/>
                  <a:gd name="T54" fmla="*/ 180 w 309"/>
                  <a:gd name="T55" fmla="*/ 40 h 400"/>
                  <a:gd name="T56" fmla="*/ 158 w 309"/>
                  <a:gd name="T57" fmla="*/ 58 h 400"/>
                  <a:gd name="T58" fmla="*/ 137 w 309"/>
                  <a:gd name="T59" fmla="*/ 77 h 400"/>
                  <a:gd name="T60" fmla="*/ 116 w 309"/>
                  <a:gd name="T61" fmla="*/ 99 h 400"/>
                  <a:gd name="T62" fmla="*/ 101 w 309"/>
                  <a:gd name="T63" fmla="*/ 117 h 400"/>
                  <a:gd name="T64" fmla="*/ 87 w 309"/>
                  <a:gd name="T65" fmla="*/ 135 h 400"/>
                  <a:gd name="T66" fmla="*/ 69 w 309"/>
                  <a:gd name="T67" fmla="*/ 161 h 400"/>
                  <a:gd name="T68" fmla="*/ 53 w 309"/>
                  <a:gd name="T69" fmla="*/ 186 h 400"/>
                  <a:gd name="T70" fmla="*/ 26 w 309"/>
                  <a:gd name="T71" fmla="*/ 238 h 400"/>
                  <a:gd name="T72" fmla="*/ 16 w 309"/>
                  <a:gd name="T73" fmla="*/ 262 h 400"/>
                  <a:gd name="T74" fmla="*/ 6 w 309"/>
                  <a:gd name="T75" fmla="*/ 286 h 400"/>
                  <a:gd name="T76" fmla="*/ 0 w 309"/>
                  <a:gd name="T77" fmla="*/ 308 h 400"/>
                  <a:gd name="T78" fmla="*/ 4 w 309"/>
                  <a:gd name="T79" fmla="*/ 358 h 400"/>
                  <a:gd name="T80" fmla="*/ 11 w 309"/>
                  <a:gd name="T81" fmla="*/ 378 h 400"/>
                  <a:gd name="T82" fmla="*/ 19 w 309"/>
                  <a:gd name="T83" fmla="*/ 391 h 400"/>
                  <a:gd name="T84" fmla="*/ 26 w 309"/>
                  <a:gd name="T85" fmla="*/ 397 h 400"/>
                  <a:gd name="T86" fmla="*/ 33 w 309"/>
                  <a:gd name="T87" fmla="*/ 400 h 400"/>
                  <a:gd name="T88" fmla="*/ 40 w 309"/>
                  <a:gd name="T89" fmla="*/ 400 h 400"/>
                  <a:gd name="T90" fmla="*/ 48 w 309"/>
                  <a:gd name="T91" fmla="*/ 399 h 400"/>
                  <a:gd name="T92" fmla="*/ 63 w 309"/>
                  <a:gd name="T93" fmla="*/ 391 h 400"/>
                  <a:gd name="T94" fmla="*/ 78 w 309"/>
                  <a:gd name="T95" fmla="*/ 379 h 400"/>
                  <a:gd name="T96" fmla="*/ 88 w 309"/>
                  <a:gd name="T97" fmla="*/ 368 h 400"/>
                  <a:gd name="T98" fmla="*/ 102 w 309"/>
                  <a:gd name="T99" fmla="*/ 349 h 400"/>
                  <a:gd name="T100" fmla="*/ 117 w 309"/>
                  <a:gd name="T101" fmla="*/ 331 h 400"/>
                  <a:gd name="T102" fmla="*/ 128 w 309"/>
                  <a:gd name="T103" fmla="*/ 320 h 400"/>
                  <a:gd name="T104" fmla="*/ 140 w 309"/>
                  <a:gd name="T105" fmla="*/ 313 h 400"/>
                  <a:gd name="T106" fmla="*/ 152 w 309"/>
                  <a:gd name="T107" fmla="*/ 30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9" h="400">
                    <a:moveTo>
                      <a:pt x="160" y="308"/>
                    </a:moveTo>
                    <a:lnTo>
                      <a:pt x="174" y="307"/>
                    </a:lnTo>
                    <a:lnTo>
                      <a:pt x="181" y="306"/>
                    </a:lnTo>
                    <a:lnTo>
                      <a:pt x="184" y="306"/>
                    </a:lnTo>
                    <a:lnTo>
                      <a:pt x="187" y="305"/>
                    </a:lnTo>
                    <a:lnTo>
                      <a:pt x="194" y="303"/>
                    </a:lnTo>
                    <a:lnTo>
                      <a:pt x="200" y="301"/>
                    </a:lnTo>
                    <a:lnTo>
                      <a:pt x="206" y="299"/>
                    </a:lnTo>
                    <a:lnTo>
                      <a:pt x="212" y="296"/>
                    </a:lnTo>
                    <a:lnTo>
                      <a:pt x="217" y="293"/>
                    </a:lnTo>
                    <a:lnTo>
                      <a:pt x="223" y="290"/>
                    </a:lnTo>
                    <a:lnTo>
                      <a:pt x="229" y="286"/>
                    </a:lnTo>
                    <a:lnTo>
                      <a:pt x="234" y="282"/>
                    </a:lnTo>
                    <a:lnTo>
                      <a:pt x="243" y="273"/>
                    </a:lnTo>
                    <a:lnTo>
                      <a:pt x="248" y="268"/>
                    </a:lnTo>
                    <a:lnTo>
                      <a:pt x="252" y="263"/>
                    </a:lnTo>
                    <a:lnTo>
                      <a:pt x="260" y="253"/>
                    </a:lnTo>
                    <a:lnTo>
                      <a:pt x="268" y="241"/>
                    </a:lnTo>
                    <a:lnTo>
                      <a:pt x="274" y="229"/>
                    </a:lnTo>
                    <a:lnTo>
                      <a:pt x="280" y="217"/>
                    </a:lnTo>
                    <a:lnTo>
                      <a:pt x="286" y="203"/>
                    </a:lnTo>
                    <a:lnTo>
                      <a:pt x="291" y="190"/>
                    </a:lnTo>
                    <a:lnTo>
                      <a:pt x="295" y="176"/>
                    </a:lnTo>
                    <a:lnTo>
                      <a:pt x="298" y="162"/>
                    </a:lnTo>
                    <a:lnTo>
                      <a:pt x="301" y="147"/>
                    </a:lnTo>
                    <a:lnTo>
                      <a:pt x="303" y="134"/>
                    </a:lnTo>
                    <a:lnTo>
                      <a:pt x="305" y="120"/>
                    </a:lnTo>
                    <a:lnTo>
                      <a:pt x="307" y="107"/>
                    </a:lnTo>
                    <a:lnTo>
                      <a:pt x="308" y="93"/>
                    </a:lnTo>
                    <a:lnTo>
                      <a:pt x="309" y="80"/>
                    </a:lnTo>
                    <a:lnTo>
                      <a:pt x="309" y="67"/>
                    </a:lnTo>
                    <a:lnTo>
                      <a:pt x="308" y="55"/>
                    </a:lnTo>
                    <a:lnTo>
                      <a:pt x="307" y="43"/>
                    </a:lnTo>
                    <a:lnTo>
                      <a:pt x="306" y="33"/>
                    </a:lnTo>
                    <a:lnTo>
                      <a:pt x="304" y="24"/>
                    </a:lnTo>
                    <a:lnTo>
                      <a:pt x="302" y="19"/>
                    </a:lnTo>
                    <a:lnTo>
                      <a:pt x="301" y="16"/>
                    </a:lnTo>
                    <a:lnTo>
                      <a:pt x="299" y="12"/>
                    </a:lnTo>
                    <a:lnTo>
                      <a:pt x="297" y="9"/>
                    </a:lnTo>
                    <a:lnTo>
                      <a:pt x="295" y="6"/>
                    </a:lnTo>
                    <a:lnTo>
                      <a:pt x="293" y="4"/>
                    </a:lnTo>
                    <a:lnTo>
                      <a:pt x="290" y="2"/>
                    </a:lnTo>
                    <a:lnTo>
                      <a:pt x="288" y="1"/>
                    </a:lnTo>
                    <a:lnTo>
                      <a:pt x="285" y="0"/>
                    </a:lnTo>
                    <a:lnTo>
                      <a:pt x="282" y="0"/>
                    </a:lnTo>
                    <a:lnTo>
                      <a:pt x="271" y="1"/>
                    </a:lnTo>
                    <a:lnTo>
                      <a:pt x="265" y="1"/>
                    </a:lnTo>
                    <a:lnTo>
                      <a:pt x="260" y="2"/>
                    </a:lnTo>
                    <a:lnTo>
                      <a:pt x="254" y="4"/>
                    </a:lnTo>
                    <a:lnTo>
                      <a:pt x="249" y="5"/>
                    </a:lnTo>
                    <a:lnTo>
                      <a:pt x="237" y="9"/>
                    </a:lnTo>
                    <a:lnTo>
                      <a:pt x="225" y="13"/>
                    </a:lnTo>
                    <a:lnTo>
                      <a:pt x="214" y="19"/>
                    </a:lnTo>
                    <a:lnTo>
                      <a:pt x="203" y="25"/>
                    </a:lnTo>
                    <a:lnTo>
                      <a:pt x="191" y="32"/>
                    </a:lnTo>
                    <a:lnTo>
                      <a:pt x="180" y="40"/>
                    </a:lnTo>
                    <a:lnTo>
                      <a:pt x="169" y="48"/>
                    </a:lnTo>
                    <a:lnTo>
                      <a:pt x="158" y="58"/>
                    </a:lnTo>
                    <a:lnTo>
                      <a:pt x="148" y="67"/>
                    </a:lnTo>
                    <a:lnTo>
                      <a:pt x="137" y="77"/>
                    </a:lnTo>
                    <a:lnTo>
                      <a:pt x="127" y="88"/>
                    </a:lnTo>
                    <a:lnTo>
                      <a:pt x="116" y="99"/>
                    </a:lnTo>
                    <a:lnTo>
                      <a:pt x="106" y="111"/>
                    </a:lnTo>
                    <a:lnTo>
                      <a:pt x="101" y="117"/>
                    </a:lnTo>
                    <a:lnTo>
                      <a:pt x="96" y="123"/>
                    </a:lnTo>
                    <a:lnTo>
                      <a:pt x="87" y="135"/>
                    </a:lnTo>
                    <a:lnTo>
                      <a:pt x="78" y="147"/>
                    </a:lnTo>
                    <a:lnTo>
                      <a:pt x="69" y="161"/>
                    </a:lnTo>
                    <a:lnTo>
                      <a:pt x="61" y="174"/>
                    </a:lnTo>
                    <a:lnTo>
                      <a:pt x="53" y="186"/>
                    </a:lnTo>
                    <a:lnTo>
                      <a:pt x="39" y="212"/>
                    </a:lnTo>
                    <a:lnTo>
                      <a:pt x="26" y="238"/>
                    </a:lnTo>
                    <a:lnTo>
                      <a:pt x="21" y="250"/>
                    </a:lnTo>
                    <a:lnTo>
                      <a:pt x="16" y="262"/>
                    </a:lnTo>
                    <a:lnTo>
                      <a:pt x="11" y="274"/>
                    </a:lnTo>
                    <a:lnTo>
                      <a:pt x="6" y="286"/>
                    </a:lnTo>
                    <a:lnTo>
                      <a:pt x="3" y="297"/>
                    </a:lnTo>
                    <a:lnTo>
                      <a:pt x="0" y="308"/>
                    </a:lnTo>
                    <a:lnTo>
                      <a:pt x="1" y="345"/>
                    </a:lnTo>
                    <a:lnTo>
                      <a:pt x="4" y="358"/>
                    </a:lnTo>
                    <a:lnTo>
                      <a:pt x="7" y="369"/>
                    </a:lnTo>
                    <a:lnTo>
                      <a:pt x="11" y="378"/>
                    </a:lnTo>
                    <a:lnTo>
                      <a:pt x="15" y="385"/>
                    </a:lnTo>
                    <a:lnTo>
                      <a:pt x="19" y="391"/>
                    </a:lnTo>
                    <a:lnTo>
                      <a:pt x="23" y="395"/>
                    </a:lnTo>
                    <a:lnTo>
                      <a:pt x="26" y="397"/>
                    </a:lnTo>
                    <a:lnTo>
                      <a:pt x="28" y="398"/>
                    </a:lnTo>
                    <a:lnTo>
                      <a:pt x="33" y="400"/>
                    </a:lnTo>
                    <a:lnTo>
                      <a:pt x="38" y="400"/>
                    </a:lnTo>
                    <a:lnTo>
                      <a:pt x="40" y="400"/>
                    </a:lnTo>
                    <a:lnTo>
                      <a:pt x="43" y="400"/>
                    </a:lnTo>
                    <a:lnTo>
                      <a:pt x="48" y="399"/>
                    </a:lnTo>
                    <a:lnTo>
                      <a:pt x="53" y="397"/>
                    </a:lnTo>
                    <a:lnTo>
                      <a:pt x="63" y="391"/>
                    </a:lnTo>
                    <a:lnTo>
                      <a:pt x="72" y="384"/>
                    </a:lnTo>
                    <a:lnTo>
                      <a:pt x="78" y="379"/>
                    </a:lnTo>
                    <a:lnTo>
                      <a:pt x="83" y="374"/>
                    </a:lnTo>
                    <a:lnTo>
                      <a:pt x="88" y="368"/>
                    </a:lnTo>
                    <a:lnTo>
                      <a:pt x="93" y="362"/>
                    </a:lnTo>
                    <a:lnTo>
                      <a:pt x="102" y="349"/>
                    </a:lnTo>
                    <a:lnTo>
                      <a:pt x="112" y="337"/>
                    </a:lnTo>
                    <a:lnTo>
                      <a:pt x="117" y="331"/>
                    </a:lnTo>
                    <a:lnTo>
                      <a:pt x="123" y="326"/>
                    </a:lnTo>
                    <a:lnTo>
                      <a:pt x="128" y="320"/>
                    </a:lnTo>
                    <a:lnTo>
                      <a:pt x="134" y="316"/>
                    </a:lnTo>
                    <a:lnTo>
                      <a:pt x="140" y="313"/>
                    </a:lnTo>
                    <a:lnTo>
                      <a:pt x="146" y="310"/>
                    </a:lnTo>
                    <a:lnTo>
                      <a:pt x="152" y="309"/>
                    </a:lnTo>
                    <a:lnTo>
                      <a:pt x="160" y="3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245"/>
              <p:cNvSpPr>
                <a:spLocks/>
              </p:cNvSpPr>
              <p:nvPr/>
            </p:nvSpPr>
            <p:spPr bwMode="auto">
              <a:xfrm>
                <a:off x="4969" y="1241"/>
                <a:ext cx="145" cy="157"/>
              </a:xfrm>
              <a:custGeom>
                <a:avLst/>
                <a:gdLst>
                  <a:gd name="T0" fmla="*/ 0 w 145"/>
                  <a:gd name="T1" fmla="*/ 141 h 157"/>
                  <a:gd name="T2" fmla="*/ 26 w 145"/>
                  <a:gd name="T3" fmla="*/ 138 h 157"/>
                  <a:gd name="T4" fmla="*/ 37 w 145"/>
                  <a:gd name="T5" fmla="*/ 135 h 157"/>
                  <a:gd name="T6" fmla="*/ 47 w 145"/>
                  <a:gd name="T7" fmla="*/ 130 h 157"/>
                  <a:gd name="T8" fmla="*/ 69 w 145"/>
                  <a:gd name="T9" fmla="*/ 117 h 157"/>
                  <a:gd name="T10" fmla="*/ 77 w 145"/>
                  <a:gd name="T11" fmla="*/ 108 h 157"/>
                  <a:gd name="T12" fmla="*/ 86 w 145"/>
                  <a:gd name="T13" fmla="*/ 99 h 157"/>
                  <a:gd name="T14" fmla="*/ 93 w 145"/>
                  <a:gd name="T15" fmla="*/ 90 h 157"/>
                  <a:gd name="T16" fmla="*/ 100 w 145"/>
                  <a:gd name="T17" fmla="*/ 78 h 157"/>
                  <a:gd name="T18" fmla="*/ 113 w 145"/>
                  <a:gd name="T19" fmla="*/ 54 h 157"/>
                  <a:gd name="T20" fmla="*/ 122 w 145"/>
                  <a:gd name="T21" fmla="*/ 29 h 157"/>
                  <a:gd name="T22" fmla="*/ 130 w 145"/>
                  <a:gd name="T23" fmla="*/ 0 h 157"/>
                  <a:gd name="T24" fmla="*/ 145 w 145"/>
                  <a:gd name="T25" fmla="*/ 5 h 157"/>
                  <a:gd name="T26" fmla="*/ 137 w 145"/>
                  <a:gd name="T27" fmla="*/ 34 h 157"/>
                  <a:gd name="T28" fmla="*/ 127 w 145"/>
                  <a:gd name="T29" fmla="*/ 61 h 157"/>
                  <a:gd name="T30" fmla="*/ 113 w 145"/>
                  <a:gd name="T31" fmla="*/ 87 h 157"/>
                  <a:gd name="T32" fmla="*/ 106 w 145"/>
                  <a:gd name="T33" fmla="*/ 99 h 157"/>
                  <a:gd name="T34" fmla="*/ 98 w 145"/>
                  <a:gd name="T35" fmla="*/ 110 h 157"/>
                  <a:gd name="T36" fmla="*/ 88 w 145"/>
                  <a:gd name="T37" fmla="*/ 120 h 157"/>
                  <a:gd name="T38" fmla="*/ 78 w 145"/>
                  <a:gd name="T39" fmla="*/ 130 h 157"/>
                  <a:gd name="T40" fmla="*/ 55 w 145"/>
                  <a:gd name="T41" fmla="*/ 144 h 157"/>
                  <a:gd name="T42" fmla="*/ 42 w 145"/>
                  <a:gd name="T43" fmla="*/ 150 h 157"/>
                  <a:gd name="T44" fmla="*/ 28 w 145"/>
                  <a:gd name="T45" fmla="*/ 154 h 157"/>
                  <a:gd name="T46" fmla="*/ 1 w 145"/>
                  <a:gd name="T47" fmla="*/ 157 h 157"/>
                  <a:gd name="T48" fmla="*/ 0 w 145"/>
                  <a:gd name="T49"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57">
                    <a:moveTo>
                      <a:pt x="0" y="141"/>
                    </a:moveTo>
                    <a:lnTo>
                      <a:pt x="26" y="138"/>
                    </a:lnTo>
                    <a:lnTo>
                      <a:pt x="37" y="135"/>
                    </a:lnTo>
                    <a:lnTo>
                      <a:pt x="47" y="130"/>
                    </a:lnTo>
                    <a:lnTo>
                      <a:pt x="69" y="117"/>
                    </a:lnTo>
                    <a:lnTo>
                      <a:pt x="77" y="108"/>
                    </a:lnTo>
                    <a:lnTo>
                      <a:pt x="86" y="99"/>
                    </a:lnTo>
                    <a:lnTo>
                      <a:pt x="93" y="90"/>
                    </a:lnTo>
                    <a:lnTo>
                      <a:pt x="100" y="78"/>
                    </a:lnTo>
                    <a:lnTo>
                      <a:pt x="113" y="54"/>
                    </a:lnTo>
                    <a:lnTo>
                      <a:pt x="122" y="29"/>
                    </a:lnTo>
                    <a:lnTo>
                      <a:pt x="130" y="0"/>
                    </a:lnTo>
                    <a:lnTo>
                      <a:pt x="145" y="5"/>
                    </a:lnTo>
                    <a:lnTo>
                      <a:pt x="137" y="34"/>
                    </a:lnTo>
                    <a:lnTo>
                      <a:pt x="127" y="61"/>
                    </a:lnTo>
                    <a:lnTo>
                      <a:pt x="113" y="87"/>
                    </a:lnTo>
                    <a:lnTo>
                      <a:pt x="106" y="99"/>
                    </a:lnTo>
                    <a:lnTo>
                      <a:pt x="98" y="110"/>
                    </a:lnTo>
                    <a:lnTo>
                      <a:pt x="88" y="120"/>
                    </a:lnTo>
                    <a:lnTo>
                      <a:pt x="78" y="130"/>
                    </a:lnTo>
                    <a:lnTo>
                      <a:pt x="55" y="144"/>
                    </a:lnTo>
                    <a:lnTo>
                      <a:pt x="42" y="150"/>
                    </a:lnTo>
                    <a:lnTo>
                      <a:pt x="28" y="154"/>
                    </a:lnTo>
                    <a:lnTo>
                      <a:pt x="1" y="157"/>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246"/>
              <p:cNvSpPr>
                <a:spLocks/>
              </p:cNvSpPr>
              <p:nvPr/>
            </p:nvSpPr>
            <p:spPr bwMode="auto">
              <a:xfrm>
                <a:off x="5089" y="1075"/>
                <a:ext cx="36" cy="170"/>
              </a:xfrm>
              <a:custGeom>
                <a:avLst/>
                <a:gdLst>
                  <a:gd name="T0" fmla="*/ 10 w 36"/>
                  <a:gd name="T1" fmla="*/ 166 h 170"/>
                  <a:gd name="T2" fmla="*/ 15 w 36"/>
                  <a:gd name="T3" fmla="*/ 139 h 170"/>
                  <a:gd name="T4" fmla="*/ 19 w 36"/>
                  <a:gd name="T5" fmla="*/ 112 h 170"/>
                  <a:gd name="T6" fmla="*/ 21 w 36"/>
                  <a:gd name="T7" fmla="*/ 87 h 170"/>
                  <a:gd name="T8" fmla="*/ 20 w 36"/>
                  <a:gd name="T9" fmla="*/ 62 h 170"/>
                  <a:gd name="T10" fmla="*/ 19 w 36"/>
                  <a:gd name="T11" fmla="*/ 52 h 170"/>
                  <a:gd name="T12" fmla="*/ 18 w 36"/>
                  <a:gd name="T13" fmla="*/ 42 h 170"/>
                  <a:gd name="T14" fmla="*/ 13 w 36"/>
                  <a:gd name="T15" fmla="*/ 25 h 170"/>
                  <a:gd name="T16" fmla="*/ 11 w 36"/>
                  <a:gd name="T17" fmla="*/ 21 h 170"/>
                  <a:gd name="T18" fmla="*/ 7 w 36"/>
                  <a:gd name="T19" fmla="*/ 17 h 170"/>
                  <a:gd name="T20" fmla="*/ 5 w 36"/>
                  <a:gd name="T21" fmla="*/ 15 h 170"/>
                  <a:gd name="T22" fmla="*/ 0 w 36"/>
                  <a:gd name="T23" fmla="*/ 15 h 170"/>
                  <a:gd name="T24" fmla="*/ 3 w 36"/>
                  <a:gd name="T25" fmla="*/ 0 h 170"/>
                  <a:gd name="T26" fmla="*/ 11 w 36"/>
                  <a:gd name="T27" fmla="*/ 1 h 170"/>
                  <a:gd name="T28" fmla="*/ 18 w 36"/>
                  <a:gd name="T29" fmla="*/ 5 h 170"/>
                  <a:gd name="T30" fmla="*/ 23 w 36"/>
                  <a:gd name="T31" fmla="*/ 11 h 170"/>
                  <a:gd name="T32" fmla="*/ 28 w 36"/>
                  <a:gd name="T33" fmla="*/ 20 h 170"/>
                  <a:gd name="T34" fmla="*/ 33 w 36"/>
                  <a:gd name="T35" fmla="*/ 38 h 170"/>
                  <a:gd name="T36" fmla="*/ 34 w 36"/>
                  <a:gd name="T37" fmla="*/ 49 h 170"/>
                  <a:gd name="T38" fmla="*/ 35 w 36"/>
                  <a:gd name="T39" fmla="*/ 62 h 170"/>
                  <a:gd name="T40" fmla="*/ 36 w 36"/>
                  <a:gd name="T41" fmla="*/ 87 h 170"/>
                  <a:gd name="T42" fmla="*/ 34 w 36"/>
                  <a:gd name="T43" fmla="*/ 115 h 170"/>
                  <a:gd name="T44" fmla="*/ 30 w 36"/>
                  <a:gd name="T45" fmla="*/ 143 h 170"/>
                  <a:gd name="T46" fmla="*/ 25 w 36"/>
                  <a:gd name="T47" fmla="*/ 170 h 170"/>
                  <a:gd name="T48" fmla="*/ 10 w 36"/>
                  <a:gd name="T49" fmla="*/ 1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70">
                    <a:moveTo>
                      <a:pt x="10" y="166"/>
                    </a:moveTo>
                    <a:lnTo>
                      <a:pt x="15" y="139"/>
                    </a:lnTo>
                    <a:lnTo>
                      <a:pt x="19" y="112"/>
                    </a:lnTo>
                    <a:lnTo>
                      <a:pt x="21" y="87"/>
                    </a:lnTo>
                    <a:lnTo>
                      <a:pt x="20" y="62"/>
                    </a:lnTo>
                    <a:lnTo>
                      <a:pt x="19" y="52"/>
                    </a:lnTo>
                    <a:lnTo>
                      <a:pt x="18" y="42"/>
                    </a:lnTo>
                    <a:lnTo>
                      <a:pt x="13" y="25"/>
                    </a:lnTo>
                    <a:lnTo>
                      <a:pt x="11" y="21"/>
                    </a:lnTo>
                    <a:lnTo>
                      <a:pt x="7" y="17"/>
                    </a:lnTo>
                    <a:lnTo>
                      <a:pt x="5" y="15"/>
                    </a:lnTo>
                    <a:lnTo>
                      <a:pt x="0" y="15"/>
                    </a:lnTo>
                    <a:lnTo>
                      <a:pt x="3" y="0"/>
                    </a:lnTo>
                    <a:lnTo>
                      <a:pt x="11" y="1"/>
                    </a:lnTo>
                    <a:lnTo>
                      <a:pt x="18" y="5"/>
                    </a:lnTo>
                    <a:lnTo>
                      <a:pt x="23" y="11"/>
                    </a:lnTo>
                    <a:lnTo>
                      <a:pt x="28" y="20"/>
                    </a:lnTo>
                    <a:lnTo>
                      <a:pt x="33" y="38"/>
                    </a:lnTo>
                    <a:lnTo>
                      <a:pt x="34" y="49"/>
                    </a:lnTo>
                    <a:lnTo>
                      <a:pt x="35" y="62"/>
                    </a:lnTo>
                    <a:lnTo>
                      <a:pt x="36" y="87"/>
                    </a:lnTo>
                    <a:lnTo>
                      <a:pt x="34" y="115"/>
                    </a:lnTo>
                    <a:lnTo>
                      <a:pt x="30" y="143"/>
                    </a:lnTo>
                    <a:lnTo>
                      <a:pt x="25" y="170"/>
                    </a:lnTo>
                    <a:lnTo>
                      <a:pt x="10"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247"/>
              <p:cNvSpPr>
                <a:spLocks/>
              </p:cNvSpPr>
              <p:nvPr/>
            </p:nvSpPr>
            <p:spPr bwMode="auto">
              <a:xfrm>
                <a:off x="5099" y="1241"/>
                <a:ext cx="15" cy="5"/>
              </a:xfrm>
              <a:custGeom>
                <a:avLst/>
                <a:gdLst>
                  <a:gd name="T0" fmla="*/ 15 w 15"/>
                  <a:gd name="T1" fmla="*/ 5 h 5"/>
                  <a:gd name="T2" fmla="*/ 15 w 15"/>
                  <a:gd name="T3" fmla="*/ 4 h 5"/>
                  <a:gd name="T4" fmla="*/ 0 w 15"/>
                  <a:gd name="T5" fmla="*/ 0 h 5"/>
                  <a:gd name="T6" fmla="*/ 15 w 15"/>
                  <a:gd name="T7" fmla="*/ 5 h 5"/>
                </a:gdLst>
                <a:ahLst/>
                <a:cxnLst>
                  <a:cxn ang="0">
                    <a:pos x="T0" y="T1"/>
                  </a:cxn>
                  <a:cxn ang="0">
                    <a:pos x="T2" y="T3"/>
                  </a:cxn>
                  <a:cxn ang="0">
                    <a:pos x="T4" y="T5"/>
                  </a:cxn>
                  <a:cxn ang="0">
                    <a:pos x="T6" y="T7"/>
                  </a:cxn>
                </a:cxnLst>
                <a:rect l="0" t="0" r="r" b="b"/>
                <a:pathLst>
                  <a:path w="15" h="5">
                    <a:moveTo>
                      <a:pt x="15" y="5"/>
                    </a:moveTo>
                    <a:lnTo>
                      <a:pt x="15" y="4"/>
                    </a:lnTo>
                    <a:lnTo>
                      <a:pt x="0" y="0"/>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248"/>
              <p:cNvSpPr>
                <a:spLocks/>
              </p:cNvSpPr>
              <p:nvPr/>
            </p:nvSpPr>
            <p:spPr bwMode="auto">
              <a:xfrm>
                <a:off x="4801" y="1075"/>
                <a:ext cx="291" cy="318"/>
              </a:xfrm>
              <a:custGeom>
                <a:avLst/>
                <a:gdLst>
                  <a:gd name="T0" fmla="*/ 291 w 291"/>
                  <a:gd name="T1" fmla="*/ 15 h 318"/>
                  <a:gd name="T2" fmla="*/ 270 w 291"/>
                  <a:gd name="T3" fmla="*/ 17 h 318"/>
                  <a:gd name="T4" fmla="*/ 247 w 291"/>
                  <a:gd name="T5" fmla="*/ 24 h 318"/>
                  <a:gd name="T6" fmla="*/ 226 w 291"/>
                  <a:gd name="T7" fmla="*/ 33 h 318"/>
                  <a:gd name="T8" fmla="*/ 203 w 291"/>
                  <a:gd name="T9" fmla="*/ 46 h 318"/>
                  <a:gd name="T10" fmla="*/ 182 w 291"/>
                  <a:gd name="T11" fmla="*/ 61 h 318"/>
                  <a:gd name="T12" fmla="*/ 161 w 291"/>
                  <a:gd name="T13" fmla="*/ 80 h 318"/>
                  <a:gd name="T14" fmla="*/ 141 w 291"/>
                  <a:gd name="T15" fmla="*/ 101 h 318"/>
                  <a:gd name="T16" fmla="*/ 120 w 291"/>
                  <a:gd name="T17" fmla="*/ 124 h 318"/>
                  <a:gd name="T18" fmla="*/ 101 w 291"/>
                  <a:gd name="T19" fmla="*/ 147 h 318"/>
                  <a:gd name="T20" fmla="*/ 83 w 291"/>
                  <a:gd name="T21" fmla="*/ 173 h 318"/>
                  <a:gd name="T22" fmla="*/ 68 w 291"/>
                  <a:gd name="T23" fmla="*/ 197 h 318"/>
                  <a:gd name="T24" fmla="*/ 54 w 291"/>
                  <a:gd name="T25" fmla="*/ 223 h 318"/>
                  <a:gd name="T26" fmla="*/ 41 w 291"/>
                  <a:gd name="T27" fmla="*/ 247 h 318"/>
                  <a:gd name="T28" fmla="*/ 30 w 291"/>
                  <a:gd name="T29" fmla="*/ 272 h 318"/>
                  <a:gd name="T30" fmla="*/ 22 w 291"/>
                  <a:gd name="T31" fmla="*/ 296 h 318"/>
                  <a:gd name="T32" fmla="*/ 15 w 291"/>
                  <a:gd name="T33" fmla="*/ 318 h 318"/>
                  <a:gd name="T34" fmla="*/ 0 w 291"/>
                  <a:gd name="T35" fmla="*/ 313 h 318"/>
                  <a:gd name="T36" fmla="*/ 6 w 291"/>
                  <a:gd name="T37" fmla="*/ 291 h 318"/>
                  <a:gd name="T38" fmla="*/ 14 w 291"/>
                  <a:gd name="T39" fmla="*/ 267 h 318"/>
                  <a:gd name="T40" fmla="*/ 26 w 291"/>
                  <a:gd name="T41" fmla="*/ 241 h 318"/>
                  <a:gd name="T42" fmla="*/ 40 w 291"/>
                  <a:gd name="T43" fmla="*/ 215 h 318"/>
                  <a:gd name="T44" fmla="*/ 54 w 291"/>
                  <a:gd name="T45" fmla="*/ 189 h 318"/>
                  <a:gd name="T46" fmla="*/ 70 w 291"/>
                  <a:gd name="T47" fmla="*/ 164 h 318"/>
                  <a:gd name="T48" fmla="*/ 88 w 291"/>
                  <a:gd name="T49" fmla="*/ 138 h 318"/>
                  <a:gd name="T50" fmla="*/ 108 w 291"/>
                  <a:gd name="T51" fmla="*/ 113 h 318"/>
                  <a:gd name="T52" fmla="*/ 129 w 291"/>
                  <a:gd name="T53" fmla="*/ 90 h 318"/>
                  <a:gd name="T54" fmla="*/ 150 w 291"/>
                  <a:gd name="T55" fmla="*/ 68 h 318"/>
                  <a:gd name="T56" fmla="*/ 171 w 291"/>
                  <a:gd name="T57" fmla="*/ 49 h 318"/>
                  <a:gd name="T58" fmla="*/ 194 w 291"/>
                  <a:gd name="T59" fmla="*/ 33 h 318"/>
                  <a:gd name="T60" fmla="*/ 218 w 291"/>
                  <a:gd name="T61" fmla="*/ 19 h 318"/>
                  <a:gd name="T62" fmla="*/ 242 w 291"/>
                  <a:gd name="T63" fmla="*/ 9 h 318"/>
                  <a:gd name="T64" fmla="*/ 266 w 291"/>
                  <a:gd name="T65" fmla="*/ 2 h 318"/>
                  <a:gd name="T66" fmla="*/ 288 w 291"/>
                  <a:gd name="T67" fmla="*/ 0 h 318"/>
                  <a:gd name="T68" fmla="*/ 291 w 291"/>
                  <a:gd name="T69" fmla="*/ 1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318">
                    <a:moveTo>
                      <a:pt x="291" y="15"/>
                    </a:moveTo>
                    <a:lnTo>
                      <a:pt x="270" y="17"/>
                    </a:lnTo>
                    <a:lnTo>
                      <a:pt x="247" y="24"/>
                    </a:lnTo>
                    <a:lnTo>
                      <a:pt x="226" y="33"/>
                    </a:lnTo>
                    <a:lnTo>
                      <a:pt x="203" y="46"/>
                    </a:lnTo>
                    <a:lnTo>
                      <a:pt x="182" y="61"/>
                    </a:lnTo>
                    <a:lnTo>
                      <a:pt x="161" y="80"/>
                    </a:lnTo>
                    <a:lnTo>
                      <a:pt x="141" y="101"/>
                    </a:lnTo>
                    <a:lnTo>
                      <a:pt x="120" y="124"/>
                    </a:lnTo>
                    <a:lnTo>
                      <a:pt x="101" y="147"/>
                    </a:lnTo>
                    <a:lnTo>
                      <a:pt x="83" y="173"/>
                    </a:lnTo>
                    <a:lnTo>
                      <a:pt x="68" y="197"/>
                    </a:lnTo>
                    <a:lnTo>
                      <a:pt x="54" y="223"/>
                    </a:lnTo>
                    <a:lnTo>
                      <a:pt x="41" y="247"/>
                    </a:lnTo>
                    <a:lnTo>
                      <a:pt x="30" y="272"/>
                    </a:lnTo>
                    <a:lnTo>
                      <a:pt x="22" y="296"/>
                    </a:lnTo>
                    <a:lnTo>
                      <a:pt x="15" y="318"/>
                    </a:lnTo>
                    <a:lnTo>
                      <a:pt x="0" y="313"/>
                    </a:lnTo>
                    <a:lnTo>
                      <a:pt x="6" y="291"/>
                    </a:lnTo>
                    <a:lnTo>
                      <a:pt x="14" y="267"/>
                    </a:lnTo>
                    <a:lnTo>
                      <a:pt x="26" y="241"/>
                    </a:lnTo>
                    <a:lnTo>
                      <a:pt x="40" y="215"/>
                    </a:lnTo>
                    <a:lnTo>
                      <a:pt x="54" y="189"/>
                    </a:lnTo>
                    <a:lnTo>
                      <a:pt x="70" y="164"/>
                    </a:lnTo>
                    <a:lnTo>
                      <a:pt x="88" y="138"/>
                    </a:lnTo>
                    <a:lnTo>
                      <a:pt x="108" y="113"/>
                    </a:lnTo>
                    <a:lnTo>
                      <a:pt x="129" y="90"/>
                    </a:lnTo>
                    <a:lnTo>
                      <a:pt x="150" y="68"/>
                    </a:lnTo>
                    <a:lnTo>
                      <a:pt x="171" y="49"/>
                    </a:lnTo>
                    <a:lnTo>
                      <a:pt x="194" y="33"/>
                    </a:lnTo>
                    <a:lnTo>
                      <a:pt x="218" y="19"/>
                    </a:lnTo>
                    <a:lnTo>
                      <a:pt x="242" y="9"/>
                    </a:lnTo>
                    <a:lnTo>
                      <a:pt x="266" y="2"/>
                    </a:lnTo>
                    <a:lnTo>
                      <a:pt x="288" y="0"/>
                    </a:lnTo>
                    <a:lnTo>
                      <a:pt x="29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249"/>
              <p:cNvSpPr>
                <a:spLocks/>
              </p:cNvSpPr>
              <p:nvPr/>
            </p:nvSpPr>
            <p:spPr bwMode="auto">
              <a:xfrm>
                <a:off x="5089" y="1075"/>
                <a:ext cx="3" cy="15"/>
              </a:xfrm>
              <a:custGeom>
                <a:avLst/>
                <a:gdLst>
                  <a:gd name="T0" fmla="*/ 3 w 3"/>
                  <a:gd name="T1" fmla="*/ 0 h 15"/>
                  <a:gd name="T2" fmla="*/ 2 w 3"/>
                  <a:gd name="T3" fmla="*/ 0 h 15"/>
                  <a:gd name="T4" fmla="*/ 0 w 3"/>
                  <a:gd name="T5" fmla="*/ 0 h 15"/>
                  <a:gd name="T6" fmla="*/ 3 w 3"/>
                  <a:gd name="T7" fmla="*/ 15 h 15"/>
                  <a:gd name="T8" fmla="*/ 0 w 3"/>
                  <a:gd name="T9" fmla="*/ 15 h 15"/>
                  <a:gd name="T10" fmla="*/ 3 w 3"/>
                  <a:gd name="T11" fmla="*/ 0 h 15"/>
                </a:gdLst>
                <a:ahLst/>
                <a:cxnLst>
                  <a:cxn ang="0">
                    <a:pos x="T0" y="T1"/>
                  </a:cxn>
                  <a:cxn ang="0">
                    <a:pos x="T2" y="T3"/>
                  </a:cxn>
                  <a:cxn ang="0">
                    <a:pos x="T4" y="T5"/>
                  </a:cxn>
                  <a:cxn ang="0">
                    <a:pos x="T6" y="T7"/>
                  </a:cxn>
                  <a:cxn ang="0">
                    <a:pos x="T8" y="T9"/>
                  </a:cxn>
                  <a:cxn ang="0">
                    <a:pos x="T10" y="T11"/>
                  </a:cxn>
                </a:cxnLst>
                <a:rect l="0" t="0" r="r" b="b"/>
                <a:pathLst>
                  <a:path w="3" h="15">
                    <a:moveTo>
                      <a:pt x="3" y="0"/>
                    </a:moveTo>
                    <a:lnTo>
                      <a:pt x="2" y="0"/>
                    </a:lnTo>
                    <a:lnTo>
                      <a:pt x="0" y="0"/>
                    </a:lnTo>
                    <a:lnTo>
                      <a:pt x="3" y="15"/>
                    </a:lnTo>
                    <a:lnTo>
                      <a:pt x="0"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250"/>
              <p:cNvSpPr>
                <a:spLocks/>
              </p:cNvSpPr>
              <p:nvPr/>
            </p:nvSpPr>
            <p:spPr bwMode="auto">
              <a:xfrm>
                <a:off x="4801" y="1390"/>
                <a:ext cx="18" cy="37"/>
              </a:xfrm>
              <a:custGeom>
                <a:avLst/>
                <a:gdLst>
                  <a:gd name="T0" fmla="*/ 16 w 18"/>
                  <a:gd name="T1" fmla="*/ 0 h 37"/>
                  <a:gd name="T2" fmla="*/ 0 w 18"/>
                  <a:gd name="T3" fmla="*/ 0 h 37"/>
                  <a:gd name="T4" fmla="*/ 1 w 18"/>
                  <a:gd name="T5" fmla="*/ 37 h 37"/>
                  <a:gd name="T6" fmla="*/ 18 w 18"/>
                  <a:gd name="T7" fmla="*/ 37 h 37"/>
                  <a:gd name="T8" fmla="*/ 16 w 18"/>
                  <a:gd name="T9" fmla="*/ 0 h 37"/>
                </a:gdLst>
                <a:ahLst/>
                <a:cxnLst>
                  <a:cxn ang="0">
                    <a:pos x="T0" y="T1"/>
                  </a:cxn>
                  <a:cxn ang="0">
                    <a:pos x="T2" y="T3"/>
                  </a:cxn>
                  <a:cxn ang="0">
                    <a:pos x="T4" y="T5"/>
                  </a:cxn>
                  <a:cxn ang="0">
                    <a:pos x="T6" y="T7"/>
                  </a:cxn>
                  <a:cxn ang="0">
                    <a:pos x="T8" y="T9"/>
                  </a:cxn>
                </a:cxnLst>
                <a:rect l="0" t="0" r="r" b="b"/>
                <a:pathLst>
                  <a:path w="18" h="37">
                    <a:moveTo>
                      <a:pt x="16" y="0"/>
                    </a:moveTo>
                    <a:lnTo>
                      <a:pt x="0" y="0"/>
                    </a:lnTo>
                    <a:lnTo>
                      <a:pt x="1" y="37"/>
                    </a:lnTo>
                    <a:lnTo>
                      <a:pt x="18" y="3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251"/>
              <p:cNvSpPr>
                <a:spLocks/>
              </p:cNvSpPr>
              <p:nvPr/>
            </p:nvSpPr>
            <p:spPr bwMode="auto">
              <a:xfrm>
                <a:off x="4801" y="1388"/>
                <a:ext cx="16" cy="5"/>
              </a:xfrm>
              <a:custGeom>
                <a:avLst/>
                <a:gdLst>
                  <a:gd name="T0" fmla="*/ 0 w 16"/>
                  <a:gd name="T1" fmla="*/ 0 h 5"/>
                  <a:gd name="T2" fmla="*/ 0 w 16"/>
                  <a:gd name="T3" fmla="*/ 2 h 5"/>
                  <a:gd name="T4" fmla="*/ 16 w 16"/>
                  <a:gd name="T5" fmla="*/ 2 h 5"/>
                  <a:gd name="T6" fmla="*/ 15 w 16"/>
                  <a:gd name="T7" fmla="*/ 5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2"/>
                    </a:lnTo>
                    <a:lnTo>
                      <a:pt x="16" y="2"/>
                    </a:lnTo>
                    <a:lnTo>
                      <a:pt x="15"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252"/>
              <p:cNvSpPr>
                <a:spLocks/>
              </p:cNvSpPr>
              <p:nvPr/>
            </p:nvSpPr>
            <p:spPr bwMode="auto">
              <a:xfrm>
                <a:off x="4802" y="1426"/>
                <a:ext cx="83" cy="64"/>
              </a:xfrm>
              <a:custGeom>
                <a:avLst/>
                <a:gdLst>
                  <a:gd name="T0" fmla="*/ 17 w 83"/>
                  <a:gd name="T1" fmla="*/ 0 h 64"/>
                  <a:gd name="T2" fmla="*/ 21 w 83"/>
                  <a:gd name="T3" fmla="*/ 23 h 64"/>
                  <a:gd name="T4" fmla="*/ 29 w 83"/>
                  <a:gd name="T5" fmla="*/ 37 h 64"/>
                  <a:gd name="T6" fmla="*/ 34 w 83"/>
                  <a:gd name="T7" fmla="*/ 45 h 64"/>
                  <a:gd name="T8" fmla="*/ 41 w 83"/>
                  <a:gd name="T9" fmla="*/ 48 h 64"/>
                  <a:gd name="T10" fmla="*/ 49 w 83"/>
                  <a:gd name="T11" fmla="*/ 48 h 64"/>
                  <a:gd name="T12" fmla="*/ 57 w 83"/>
                  <a:gd name="T13" fmla="*/ 46 h 64"/>
                  <a:gd name="T14" fmla="*/ 65 w 83"/>
                  <a:gd name="T15" fmla="*/ 41 h 64"/>
                  <a:gd name="T16" fmla="*/ 74 w 83"/>
                  <a:gd name="T17" fmla="*/ 34 h 64"/>
                  <a:gd name="T18" fmla="*/ 83 w 83"/>
                  <a:gd name="T19" fmla="*/ 47 h 64"/>
                  <a:gd name="T20" fmla="*/ 74 w 83"/>
                  <a:gd name="T21" fmla="*/ 54 h 64"/>
                  <a:gd name="T22" fmla="*/ 63 w 83"/>
                  <a:gd name="T23" fmla="*/ 61 h 64"/>
                  <a:gd name="T24" fmla="*/ 51 w 83"/>
                  <a:gd name="T25" fmla="*/ 64 h 64"/>
                  <a:gd name="T26" fmla="*/ 38 w 83"/>
                  <a:gd name="T27" fmla="*/ 64 h 64"/>
                  <a:gd name="T28" fmla="*/ 25 w 83"/>
                  <a:gd name="T29" fmla="*/ 58 h 64"/>
                  <a:gd name="T30" fmla="*/ 14 w 83"/>
                  <a:gd name="T31" fmla="*/ 45 h 64"/>
                  <a:gd name="T32" fmla="*/ 5 w 83"/>
                  <a:gd name="T33" fmla="*/ 28 h 64"/>
                  <a:gd name="T34" fmla="*/ 0 w 83"/>
                  <a:gd name="T35" fmla="*/ 3 h 64"/>
                  <a:gd name="T36" fmla="*/ 17 w 83"/>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64">
                    <a:moveTo>
                      <a:pt x="17" y="0"/>
                    </a:moveTo>
                    <a:lnTo>
                      <a:pt x="21" y="23"/>
                    </a:lnTo>
                    <a:lnTo>
                      <a:pt x="29" y="37"/>
                    </a:lnTo>
                    <a:lnTo>
                      <a:pt x="34" y="45"/>
                    </a:lnTo>
                    <a:lnTo>
                      <a:pt x="41" y="48"/>
                    </a:lnTo>
                    <a:lnTo>
                      <a:pt x="49" y="48"/>
                    </a:lnTo>
                    <a:lnTo>
                      <a:pt x="57" y="46"/>
                    </a:lnTo>
                    <a:lnTo>
                      <a:pt x="65" y="41"/>
                    </a:lnTo>
                    <a:lnTo>
                      <a:pt x="74" y="34"/>
                    </a:lnTo>
                    <a:lnTo>
                      <a:pt x="83" y="47"/>
                    </a:lnTo>
                    <a:lnTo>
                      <a:pt x="74" y="54"/>
                    </a:lnTo>
                    <a:lnTo>
                      <a:pt x="63" y="61"/>
                    </a:lnTo>
                    <a:lnTo>
                      <a:pt x="51" y="64"/>
                    </a:lnTo>
                    <a:lnTo>
                      <a:pt x="38" y="64"/>
                    </a:lnTo>
                    <a:lnTo>
                      <a:pt x="25" y="58"/>
                    </a:lnTo>
                    <a:lnTo>
                      <a:pt x="14" y="45"/>
                    </a:lnTo>
                    <a:lnTo>
                      <a:pt x="5" y="28"/>
                    </a:lnTo>
                    <a:lnTo>
                      <a:pt x="0" y="3"/>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253"/>
              <p:cNvSpPr>
                <a:spLocks/>
              </p:cNvSpPr>
              <p:nvPr/>
            </p:nvSpPr>
            <p:spPr bwMode="auto">
              <a:xfrm>
                <a:off x="4802" y="1426"/>
                <a:ext cx="17" cy="3"/>
              </a:xfrm>
              <a:custGeom>
                <a:avLst/>
                <a:gdLst>
                  <a:gd name="T0" fmla="*/ 0 w 17"/>
                  <a:gd name="T1" fmla="*/ 1 h 3"/>
                  <a:gd name="T2" fmla="*/ 0 w 17"/>
                  <a:gd name="T3" fmla="*/ 3 h 3"/>
                  <a:gd name="T4" fmla="*/ 17 w 17"/>
                  <a:gd name="T5" fmla="*/ 0 h 3"/>
                  <a:gd name="T6" fmla="*/ 17 w 17"/>
                  <a:gd name="T7" fmla="*/ 1 h 3"/>
                  <a:gd name="T8" fmla="*/ 0 w 17"/>
                  <a:gd name="T9" fmla="*/ 1 h 3"/>
                </a:gdLst>
                <a:ahLst/>
                <a:cxnLst>
                  <a:cxn ang="0">
                    <a:pos x="T0" y="T1"/>
                  </a:cxn>
                  <a:cxn ang="0">
                    <a:pos x="T2" y="T3"/>
                  </a:cxn>
                  <a:cxn ang="0">
                    <a:pos x="T4" y="T5"/>
                  </a:cxn>
                  <a:cxn ang="0">
                    <a:pos x="T6" y="T7"/>
                  </a:cxn>
                  <a:cxn ang="0">
                    <a:pos x="T8" y="T9"/>
                  </a:cxn>
                </a:cxnLst>
                <a:rect l="0" t="0" r="r" b="b"/>
                <a:pathLst>
                  <a:path w="17" h="3">
                    <a:moveTo>
                      <a:pt x="0" y="1"/>
                    </a:moveTo>
                    <a:lnTo>
                      <a:pt x="0" y="3"/>
                    </a:lnTo>
                    <a:lnTo>
                      <a:pt x="17" y="0"/>
                    </a:lnTo>
                    <a:lnTo>
                      <a:pt x="17"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254"/>
              <p:cNvSpPr>
                <a:spLocks/>
              </p:cNvSpPr>
              <p:nvPr/>
            </p:nvSpPr>
            <p:spPr bwMode="auto">
              <a:xfrm>
                <a:off x="4875" y="1382"/>
                <a:ext cx="95" cy="90"/>
              </a:xfrm>
              <a:custGeom>
                <a:avLst/>
                <a:gdLst>
                  <a:gd name="T0" fmla="*/ 0 w 95"/>
                  <a:gd name="T1" fmla="*/ 78 h 90"/>
                  <a:gd name="T2" fmla="*/ 11 w 95"/>
                  <a:gd name="T3" fmla="*/ 67 h 90"/>
                  <a:gd name="T4" fmla="*/ 21 w 95"/>
                  <a:gd name="T5" fmla="*/ 57 h 90"/>
                  <a:gd name="T6" fmla="*/ 40 w 95"/>
                  <a:gd name="T7" fmla="*/ 32 h 90"/>
                  <a:gd name="T8" fmla="*/ 50 w 95"/>
                  <a:gd name="T9" fmla="*/ 19 h 90"/>
                  <a:gd name="T10" fmla="*/ 63 w 95"/>
                  <a:gd name="T11" fmla="*/ 10 h 90"/>
                  <a:gd name="T12" fmla="*/ 77 w 95"/>
                  <a:gd name="T13" fmla="*/ 3 h 90"/>
                  <a:gd name="T14" fmla="*/ 93 w 95"/>
                  <a:gd name="T15" fmla="*/ 0 h 90"/>
                  <a:gd name="T16" fmla="*/ 95 w 95"/>
                  <a:gd name="T17" fmla="*/ 16 h 90"/>
                  <a:gd name="T18" fmla="*/ 82 w 95"/>
                  <a:gd name="T19" fmla="*/ 18 h 90"/>
                  <a:gd name="T20" fmla="*/ 72 w 95"/>
                  <a:gd name="T21" fmla="*/ 24 h 90"/>
                  <a:gd name="T22" fmla="*/ 62 w 95"/>
                  <a:gd name="T23" fmla="*/ 32 h 90"/>
                  <a:gd name="T24" fmla="*/ 53 w 95"/>
                  <a:gd name="T25" fmla="*/ 43 h 90"/>
                  <a:gd name="T26" fmla="*/ 33 w 95"/>
                  <a:gd name="T27" fmla="*/ 68 h 90"/>
                  <a:gd name="T28" fmla="*/ 22 w 95"/>
                  <a:gd name="T29" fmla="*/ 79 h 90"/>
                  <a:gd name="T30" fmla="*/ 11 w 95"/>
                  <a:gd name="T31" fmla="*/ 90 h 90"/>
                  <a:gd name="T32" fmla="*/ 0 w 95"/>
                  <a:gd name="T33"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0">
                    <a:moveTo>
                      <a:pt x="0" y="78"/>
                    </a:moveTo>
                    <a:lnTo>
                      <a:pt x="11" y="67"/>
                    </a:lnTo>
                    <a:lnTo>
                      <a:pt x="21" y="57"/>
                    </a:lnTo>
                    <a:lnTo>
                      <a:pt x="40" y="32"/>
                    </a:lnTo>
                    <a:lnTo>
                      <a:pt x="50" y="19"/>
                    </a:lnTo>
                    <a:lnTo>
                      <a:pt x="63" y="10"/>
                    </a:lnTo>
                    <a:lnTo>
                      <a:pt x="77" y="3"/>
                    </a:lnTo>
                    <a:lnTo>
                      <a:pt x="93" y="0"/>
                    </a:lnTo>
                    <a:lnTo>
                      <a:pt x="95" y="16"/>
                    </a:lnTo>
                    <a:lnTo>
                      <a:pt x="82" y="18"/>
                    </a:lnTo>
                    <a:lnTo>
                      <a:pt x="72" y="24"/>
                    </a:lnTo>
                    <a:lnTo>
                      <a:pt x="62" y="32"/>
                    </a:lnTo>
                    <a:lnTo>
                      <a:pt x="53" y="43"/>
                    </a:lnTo>
                    <a:lnTo>
                      <a:pt x="33" y="68"/>
                    </a:lnTo>
                    <a:lnTo>
                      <a:pt x="22" y="79"/>
                    </a:lnTo>
                    <a:lnTo>
                      <a:pt x="11" y="9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255"/>
              <p:cNvSpPr>
                <a:spLocks/>
              </p:cNvSpPr>
              <p:nvPr/>
            </p:nvSpPr>
            <p:spPr bwMode="auto">
              <a:xfrm>
                <a:off x="4875" y="1460"/>
                <a:ext cx="11" cy="13"/>
              </a:xfrm>
              <a:custGeom>
                <a:avLst/>
                <a:gdLst>
                  <a:gd name="T0" fmla="*/ 10 w 11"/>
                  <a:gd name="T1" fmla="*/ 13 h 13"/>
                  <a:gd name="T2" fmla="*/ 11 w 11"/>
                  <a:gd name="T3" fmla="*/ 12 h 13"/>
                  <a:gd name="T4" fmla="*/ 0 w 11"/>
                  <a:gd name="T5" fmla="*/ 0 h 13"/>
                  <a:gd name="T6" fmla="*/ 1 w 11"/>
                  <a:gd name="T7" fmla="*/ 0 h 13"/>
                  <a:gd name="T8" fmla="*/ 10 w 11"/>
                  <a:gd name="T9" fmla="*/ 13 h 13"/>
                </a:gdLst>
                <a:ahLst/>
                <a:cxnLst>
                  <a:cxn ang="0">
                    <a:pos x="T0" y="T1"/>
                  </a:cxn>
                  <a:cxn ang="0">
                    <a:pos x="T2" y="T3"/>
                  </a:cxn>
                  <a:cxn ang="0">
                    <a:pos x="T4" y="T5"/>
                  </a:cxn>
                  <a:cxn ang="0">
                    <a:pos x="T6" y="T7"/>
                  </a:cxn>
                  <a:cxn ang="0">
                    <a:pos x="T8" y="T9"/>
                  </a:cxn>
                </a:cxnLst>
                <a:rect l="0" t="0" r="r" b="b"/>
                <a:pathLst>
                  <a:path w="11" h="13">
                    <a:moveTo>
                      <a:pt x="10" y="13"/>
                    </a:moveTo>
                    <a:lnTo>
                      <a:pt x="11" y="12"/>
                    </a:lnTo>
                    <a:lnTo>
                      <a:pt x="0" y="0"/>
                    </a:lnTo>
                    <a:lnTo>
                      <a:pt x="1" y="0"/>
                    </a:lnTo>
                    <a:lnTo>
                      <a:pt x="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256"/>
              <p:cNvSpPr>
                <a:spLocks/>
              </p:cNvSpPr>
              <p:nvPr/>
            </p:nvSpPr>
            <p:spPr bwMode="auto">
              <a:xfrm>
                <a:off x="4968" y="1382"/>
                <a:ext cx="2" cy="16"/>
              </a:xfrm>
              <a:custGeom>
                <a:avLst/>
                <a:gdLst>
                  <a:gd name="T0" fmla="*/ 0 w 2"/>
                  <a:gd name="T1" fmla="*/ 0 h 16"/>
                  <a:gd name="T2" fmla="*/ 1 w 2"/>
                  <a:gd name="T3" fmla="*/ 0 h 16"/>
                  <a:gd name="T4" fmla="*/ 2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1" y="0"/>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257"/>
              <p:cNvSpPr>
                <a:spLocks/>
              </p:cNvSpPr>
              <p:nvPr/>
            </p:nvSpPr>
            <p:spPr bwMode="auto">
              <a:xfrm>
                <a:off x="5121" y="1106"/>
                <a:ext cx="193" cy="256"/>
              </a:xfrm>
              <a:custGeom>
                <a:avLst/>
                <a:gdLst>
                  <a:gd name="T0" fmla="*/ 0 w 193"/>
                  <a:gd name="T1" fmla="*/ 237 h 256"/>
                  <a:gd name="T2" fmla="*/ 2 w 193"/>
                  <a:gd name="T3" fmla="*/ 206 h 256"/>
                  <a:gd name="T4" fmla="*/ 6 w 193"/>
                  <a:gd name="T5" fmla="*/ 184 h 256"/>
                  <a:gd name="T6" fmla="*/ 14 w 193"/>
                  <a:gd name="T7" fmla="*/ 152 h 256"/>
                  <a:gd name="T8" fmla="*/ 21 w 193"/>
                  <a:gd name="T9" fmla="*/ 130 h 256"/>
                  <a:gd name="T10" fmla="*/ 30 w 193"/>
                  <a:gd name="T11" fmla="*/ 109 h 256"/>
                  <a:gd name="T12" fmla="*/ 39 w 193"/>
                  <a:gd name="T13" fmla="*/ 90 h 256"/>
                  <a:gd name="T14" fmla="*/ 50 w 193"/>
                  <a:gd name="T15" fmla="*/ 71 h 256"/>
                  <a:gd name="T16" fmla="*/ 62 w 193"/>
                  <a:gd name="T17" fmla="*/ 54 h 256"/>
                  <a:gd name="T18" fmla="*/ 75 w 193"/>
                  <a:gd name="T19" fmla="*/ 39 h 256"/>
                  <a:gd name="T20" fmla="*/ 82 w 193"/>
                  <a:gd name="T21" fmla="*/ 32 h 256"/>
                  <a:gd name="T22" fmla="*/ 97 w 193"/>
                  <a:gd name="T23" fmla="*/ 20 h 256"/>
                  <a:gd name="T24" fmla="*/ 112 w 193"/>
                  <a:gd name="T25" fmla="*/ 11 h 256"/>
                  <a:gd name="T26" fmla="*/ 129 w 193"/>
                  <a:gd name="T27" fmla="*/ 4 h 256"/>
                  <a:gd name="T28" fmla="*/ 148 w 193"/>
                  <a:gd name="T29" fmla="*/ 1 h 256"/>
                  <a:gd name="T30" fmla="*/ 161 w 193"/>
                  <a:gd name="T31" fmla="*/ 0 h 256"/>
                  <a:gd name="T32" fmla="*/ 168 w 193"/>
                  <a:gd name="T33" fmla="*/ 3 h 256"/>
                  <a:gd name="T34" fmla="*/ 174 w 193"/>
                  <a:gd name="T35" fmla="*/ 7 h 256"/>
                  <a:gd name="T36" fmla="*/ 179 w 193"/>
                  <a:gd name="T37" fmla="*/ 13 h 256"/>
                  <a:gd name="T38" fmla="*/ 185 w 193"/>
                  <a:gd name="T39" fmla="*/ 26 h 256"/>
                  <a:gd name="T40" fmla="*/ 190 w 193"/>
                  <a:gd name="T41" fmla="*/ 46 h 256"/>
                  <a:gd name="T42" fmla="*/ 191 w 193"/>
                  <a:gd name="T43" fmla="*/ 58 h 256"/>
                  <a:gd name="T44" fmla="*/ 193 w 193"/>
                  <a:gd name="T45" fmla="*/ 82 h 256"/>
                  <a:gd name="T46" fmla="*/ 193 w 193"/>
                  <a:gd name="T47" fmla="*/ 149 h 256"/>
                  <a:gd name="T48" fmla="*/ 191 w 193"/>
                  <a:gd name="T49" fmla="*/ 159 h 256"/>
                  <a:gd name="T50" fmla="*/ 186 w 193"/>
                  <a:gd name="T51" fmla="*/ 168 h 256"/>
                  <a:gd name="T52" fmla="*/ 179 w 193"/>
                  <a:gd name="T53" fmla="*/ 174 h 256"/>
                  <a:gd name="T54" fmla="*/ 169 w 193"/>
                  <a:gd name="T55" fmla="*/ 179 h 256"/>
                  <a:gd name="T56" fmla="*/ 159 w 193"/>
                  <a:gd name="T57" fmla="*/ 182 h 256"/>
                  <a:gd name="T58" fmla="*/ 123 w 193"/>
                  <a:gd name="T59" fmla="*/ 191 h 256"/>
                  <a:gd name="T60" fmla="*/ 102 w 193"/>
                  <a:gd name="T61" fmla="*/ 197 h 256"/>
                  <a:gd name="T62" fmla="*/ 85 w 193"/>
                  <a:gd name="T63" fmla="*/ 204 h 256"/>
                  <a:gd name="T64" fmla="*/ 72 w 193"/>
                  <a:gd name="T65" fmla="*/ 211 h 256"/>
                  <a:gd name="T66" fmla="*/ 61 w 193"/>
                  <a:gd name="T67" fmla="*/ 219 h 256"/>
                  <a:gd name="T68" fmla="*/ 37 w 193"/>
                  <a:gd name="T69" fmla="*/ 235 h 256"/>
                  <a:gd name="T70" fmla="*/ 0 w 193"/>
                  <a:gd name="T71"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256">
                    <a:moveTo>
                      <a:pt x="0" y="256"/>
                    </a:moveTo>
                    <a:lnTo>
                      <a:pt x="0" y="237"/>
                    </a:lnTo>
                    <a:lnTo>
                      <a:pt x="1" y="216"/>
                    </a:lnTo>
                    <a:lnTo>
                      <a:pt x="2" y="206"/>
                    </a:lnTo>
                    <a:lnTo>
                      <a:pt x="4" y="195"/>
                    </a:lnTo>
                    <a:lnTo>
                      <a:pt x="6" y="184"/>
                    </a:lnTo>
                    <a:lnTo>
                      <a:pt x="8" y="174"/>
                    </a:lnTo>
                    <a:lnTo>
                      <a:pt x="14" y="152"/>
                    </a:lnTo>
                    <a:lnTo>
                      <a:pt x="17" y="142"/>
                    </a:lnTo>
                    <a:lnTo>
                      <a:pt x="21" y="130"/>
                    </a:lnTo>
                    <a:lnTo>
                      <a:pt x="26" y="120"/>
                    </a:lnTo>
                    <a:lnTo>
                      <a:pt x="30" y="109"/>
                    </a:lnTo>
                    <a:lnTo>
                      <a:pt x="35" y="99"/>
                    </a:lnTo>
                    <a:lnTo>
                      <a:pt x="39" y="90"/>
                    </a:lnTo>
                    <a:lnTo>
                      <a:pt x="45" y="80"/>
                    </a:lnTo>
                    <a:lnTo>
                      <a:pt x="50" y="71"/>
                    </a:lnTo>
                    <a:lnTo>
                      <a:pt x="56" y="62"/>
                    </a:lnTo>
                    <a:lnTo>
                      <a:pt x="62" y="54"/>
                    </a:lnTo>
                    <a:lnTo>
                      <a:pt x="68" y="46"/>
                    </a:lnTo>
                    <a:lnTo>
                      <a:pt x="75" y="39"/>
                    </a:lnTo>
                    <a:lnTo>
                      <a:pt x="78" y="35"/>
                    </a:lnTo>
                    <a:lnTo>
                      <a:pt x="82" y="32"/>
                    </a:lnTo>
                    <a:lnTo>
                      <a:pt x="89" y="26"/>
                    </a:lnTo>
                    <a:lnTo>
                      <a:pt x="97" y="20"/>
                    </a:lnTo>
                    <a:lnTo>
                      <a:pt x="104" y="15"/>
                    </a:lnTo>
                    <a:lnTo>
                      <a:pt x="112" y="11"/>
                    </a:lnTo>
                    <a:lnTo>
                      <a:pt x="121" y="7"/>
                    </a:lnTo>
                    <a:lnTo>
                      <a:pt x="129" y="4"/>
                    </a:lnTo>
                    <a:lnTo>
                      <a:pt x="139" y="2"/>
                    </a:lnTo>
                    <a:lnTo>
                      <a:pt x="148" y="1"/>
                    </a:lnTo>
                    <a:lnTo>
                      <a:pt x="157" y="0"/>
                    </a:lnTo>
                    <a:lnTo>
                      <a:pt x="161" y="0"/>
                    </a:lnTo>
                    <a:lnTo>
                      <a:pt x="165" y="1"/>
                    </a:lnTo>
                    <a:lnTo>
                      <a:pt x="168" y="3"/>
                    </a:lnTo>
                    <a:lnTo>
                      <a:pt x="171" y="5"/>
                    </a:lnTo>
                    <a:lnTo>
                      <a:pt x="174" y="7"/>
                    </a:lnTo>
                    <a:lnTo>
                      <a:pt x="177" y="10"/>
                    </a:lnTo>
                    <a:lnTo>
                      <a:pt x="179" y="13"/>
                    </a:lnTo>
                    <a:lnTo>
                      <a:pt x="181" y="17"/>
                    </a:lnTo>
                    <a:lnTo>
                      <a:pt x="185" y="26"/>
                    </a:lnTo>
                    <a:lnTo>
                      <a:pt x="188" y="35"/>
                    </a:lnTo>
                    <a:lnTo>
                      <a:pt x="190" y="46"/>
                    </a:lnTo>
                    <a:lnTo>
                      <a:pt x="191" y="52"/>
                    </a:lnTo>
                    <a:lnTo>
                      <a:pt x="191" y="58"/>
                    </a:lnTo>
                    <a:lnTo>
                      <a:pt x="192" y="70"/>
                    </a:lnTo>
                    <a:lnTo>
                      <a:pt x="193" y="82"/>
                    </a:lnTo>
                    <a:lnTo>
                      <a:pt x="193" y="107"/>
                    </a:lnTo>
                    <a:lnTo>
                      <a:pt x="193" y="149"/>
                    </a:lnTo>
                    <a:lnTo>
                      <a:pt x="192" y="154"/>
                    </a:lnTo>
                    <a:lnTo>
                      <a:pt x="191" y="159"/>
                    </a:lnTo>
                    <a:lnTo>
                      <a:pt x="189" y="164"/>
                    </a:lnTo>
                    <a:lnTo>
                      <a:pt x="186" y="168"/>
                    </a:lnTo>
                    <a:lnTo>
                      <a:pt x="183" y="171"/>
                    </a:lnTo>
                    <a:lnTo>
                      <a:pt x="179" y="174"/>
                    </a:lnTo>
                    <a:lnTo>
                      <a:pt x="174" y="176"/>
                    </a:lnTo>
                    <a:lnTo>
                      <a:pt x="169" y="179"/>
                    </a:lnTo>
                    <a:lnTo>
                      <a:pt x="164" y="181"/>
                    </a:lnTo>
                    <a:lnTo>
                      <a:pt x="159" y="182"/>
                    </a:lnTo>
                    <a:lnTo>
                      <a:pt x="147" y="185"/>
                    </a:lnTo>
                    <a:lnTo>
                      <a:pt x="123" y="191"/>
                    </a:lnTo>
                    <a:lnTo>
                      <a:pt x="112" y="194"/>
                    </a:lnTo>
                    <a:lnTo>
                      <a:pt x="102" y="197"/>
                    </a:lnTo>
                    <a:lnTo>
                      <a:pt x="93" y="201"/>
                    </a:lnTo>
                    <a:lnTo>
                      <a:pt x="85" y="204"/>
                    </a:lnTo>
                    <a:lnTo>
                      <a:pt x="78" y="208"/>
                    </a:lnTo>
                    <a:lnTo>
                      <a:pt x="72" y="211"/>
                    </a:lnTo>
                    <a:lnTo>
                      <a:pt x="66" y="215"/>
                    </a:lnTo>
                    <a:lnTo>
                      <a:pt x="61" y="219"/>
                    </a:lnTo>
                    <a:lnTo>
                      <a:pt x="50" y="227"/>
                    </a:lnTo>
                    <a:lnTo>
                      <a:pt x="37" y="235"/>
                    </a:lnTo>
                    <a:lnTo>
                      <a:pt x="20" y="245"/>
                    </a:lnTo>
                    <a:lnTo>
                      <a:pt x="0"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258"/>
              <p:cNvSpPr>
                <a:spLocks/>
              </p:cNvSpPr>
              <p:nvPr/>
            </p:nvSpPr>
            <p:spPr bwMode="auto">
              <a:xfrm>
                <a:off x="5113" y="1098"/>
                <a:ext cx="166" cy="264"/>
              </a:xfrm>
              <a:custGeom>
                <a:avLst/>
                <a:gdLst>
                  <a:gd name="T0" fmla="*/ 0 w 166"/>
                  <a:gd name="T1" fmla="*/ 264 h 264"/>
                  <a:gd name="T2" fmla="*/ 0 w 166"/>
                  <a:gd name="T3" fmla="*/ 244 h 264"/>
                  <a:gd name="T4" fmla="*/ 1 w 166"/>
                  <a:gd name="T5" fmla="*/ 223 h 264"/>
                  <a:gd name="T6" fmla="*/ 4 w 166"/>
                  <a:gd name="T7" fmla="*/ 201 h 264"/>
                  <a:gd name="T8" fmla="*/ 8 w 166"/>
                  <a:gd name="T9" fmla="*/ 180 h 264"/>
                  <a:gd name="T10" fmla="*/ 21 w 166"/>
                  <a:gd name="T11" fmla="*/ 136 h 264"/>
                  <a:gd name="T12" fmla="*/ 30 w 166"/>
                  <a:gd name="T13" fmla="*/ 113 h 264"/>
                  <a:gd name="T14" fmla="*/ 40 w 166"/>
                  <a:gd name="T15" fmla="*/ 94 h 264"/>
                  <a:gd name="T16" fmla="*/ 51 w 166"/>
                  <a:gd name="T17" fmla="*/ 75 h 264"/>
                  <a:gd name="T18" fmla="*/ 64 w 166"/>
                  <a:gd name="T19" fmla="*/ 57 h 264"/>
                  <a:gd name="T20" fmla="*/ 77 w 166"/>
                  <a:gd name="T21" fmla="*/ 41 h 264"/>
                  <a:gd name="T22" fmla="*/ 91 w 166"/>
                  <a:gd name="T23" fmla="*/ 28 h 264"/>
                  <a:gd name="T24" fmla="*/ 108 w 166"/>
                  <a:gd name="T25" fmla="*/ 16 h 264"/>
                  <a:gd name="T26" fmla="*/ 126 w 166"/>
                  <a:gd name="T27" fmla="*/ 8 h 264"/>
                  <a:gd name="T28" fmla="*/ 146 w 166"/>
                  <a:gd name="T29" fmla="*/ 2 h 264"/>
                  <a:gd name="T30" fmla="*/ 165 w 166"/>
                  <a:gd name="T31" fmla="*/ 0 h 264"/>
                  <a:gd name="T32" fmla="*/ 166 w 166"/>
                  <a:gd name="T33" fmla="*/ 16 h 264"/>
                  <a:gd name="T34" fmla="*/ 148 w 166"/>
                  <a:gd name="T35" fmla="*/ 18 h 264"/>
                  <a:gd name="T36" fmla="*/ 131 w 166"/>
                  <a:gd name="T37" fmla="*/ 23 h 264"/>
                  <a:gd name="T38" fmla="*/ 116 w 166"/>
                  <a:gd name="T39" fmla="*/ 30 h 264"/>
                  <a:gd name="T40" fmla="*/ 102 w 166"/>
                  <a:gd name="T41" fmla="*/ 40 h 264"/>
                  <a:gd name="T42" fmla="*/ 88 w 166"/>
                  <a:gd name="T43" fmla="*/ 53 h 264"/>
                  <a:gd name="T44" fmla="*/ 76 w 166"/>
                  <a:gd name="T45" fmla="*/ 68 h 264"/>
                  <a:gd name="T46" fmla="*/ 64 w 166"/>
                  <a:gd name="T47" fmla="*/ 84 h 264"/>
                  <a:gd name="T48" fmla="*/ 54 w 166"/>
                  <a:gd name="T49" fmla="*/ 102 h 264"/>
                  <a:gd name="T50" fmla="*/ 45 w 166"/>
                  <a:gd name="T51" fmla="*/ 121 h 264"/>
                  <a:gd name="T52" fmla="*/ 37 w 166"/>
                  <a:gd name="T53" fmla="*/ 142 h 264"/>
                  <a:gd name="T54" fmla="*/ 23 w 166"/>
                  <a:gd name="T55" fmla="*/ 185 h 264"/>
                  <a:gd name="T56" fmla="*/ 19 w 166"/>
                  <a:gd name="T57" fmla="*/ 205 h 264"/>
                  <a:gd name="T58" fmla="*/ 16 w 166"/>
                  <a:gd name="T59" fmla="*/ 226 h 264"/>
                  <a:gd name="T60" fmla="*/ 15 w 166"/>
                  <a:gd name="T61" fmla="*/ 244 h 264"/>
                  <a:gd name="T62" fmla="*/ 16 w 166"/>
                  <a:gd name="T63" fmla="*/ 264 h 264"/>
                  <a:gd name="T64" fmla="*/ 0 w 166"/>
                  <a:gd name="T6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264">
                    <a:moveTo>
                      <a:pt x="0" y="264"/>
                    </a:moveTo>
                    <a:lnTo>
                      <a:pt x="0" y="244"/>
                    </a:lnTo>
                    <a:lnTo>
                      <a:pt x="1" y="223"/>
                    </a:lnTo>
                    <a:lnTo>
                      <a:pt x="4" y="201"/>
                    </a:lnTo>
                    <a:lnTo>
                      <a:pt x="8" y="180"/>
                    </a:lnTo>
                    <a:lnTo>
                      <a:pt x="21" y="136"/>
                    </a:lnTo>
                    <a:lnTo>
                      <a:pt x="30" y="113"/>
                    </a:lnTo>
                    <a:lnTo>
                      <a:pt x="40" y="94"/>
                    </a:lnTo>
                    <a:lnTo>
                      <a:pt x="51" y="75"/>
                    </a:lnTo>
                    <a:lnTo>
                      <a:pt x="64" y="57"/>
                    </a:lnTo>
                    <a:lnTo>
                      <a:pt x="77" y="41"/>
                    </a:lnTo>
                    <a:lnTo>
                      <a:pt x="91" y="28"/>
                    </a:lnTo>
                    <a:lnTo>
                      <a:pt x="108" y="16"/>
                    </a:lnTo>
                    <a:lnTo>
                      <a:pt x="126" y="8"/>
                    </a:lnTo>
                    <a:lnTo>
                      <a:pt x="146" y="2"/>
                    </a:lnTo>
                    <a:lnTo>
                      <a:pt x="165" y="0"/>
                    </a:lnTo>
                    <a:lnTo>
                      <a:pt x="166" y="16"/>
                    </a:lnTo>
                    <a:lnTo>
                      <a:pt x="148" y="18"/>
                    </a:lnTo>
                    <a:lnTo>
                      <a:pt x="131" y="23"/>
                    </a:lnTo>
                    <a:lnTo>
                      <a:pt x="116" y="30"/>
                    </a:lnTo>
                    <a:lnTo>
                      <a:pt x="102" y="40"/>
                    </a:lnTo>
                    <a:lnTo>
                      <a:pt x="88" y="53"/>
                    </a:lnTo>
                    <a:lnTo>
                      <a:pt x="76" y="68"/>
                    </a:lnTo>
                    <a:lnTo>
                      <a:pt x="64" y="84"/>
                    </a:lnTo>
                    <a:lnTo>
                      <a:pt x="54" y="102"/>
                    </a:lnTo>
                    <a:lnTo>
                      <a:pt x="45" y="121"/>
                    </a:lnTo>
                    <a:lnTo>
                      <a:pt x="37" y="142"/>
                    </a:lnTo>
                    <a:lnTo>
                      <a:pt x="23" y="185"/>
                    </a:lnTo>
                    <a:lnTo>
                      <a:pt x="19" y="205"/>
                    </a:lnTo>
                    <a:lnTo>
                      <a:pt x="16" y="226"/>
                    </a:lnTo>
                    <a:lnTo>
                      <a:pt x="15" y="244"/>
                    </a:lnTo>
                    <a:lnTo>
                      <a:pt x="16" y="264"/>
                    </a:lnTo>
                    <a:lnTo>
                      <a:pt x="0"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259"/>
              <p:cNvSpPr>
                <a:spLocks/>
              </p:cNvSpPr>
              <p:nvPr/>
            </p:nvSpPr>
            <p:spPr bwMode="auto">
              <a:xfrm>
                <a:off x="5277" y="1098"/>
                <a:ext cx="45" cy="157"/>
              </a:xfrm>
              <a:custGeom>
                <a:avLst/>
                <a:gdLst>
                  <a:gd name="T0" fmla="*/ 2 w 45"/>
                  <a:gd name="T1" fmla="*/ 0 h 157"/>
                  <a:gd name="T2" fmla="*/ 11 w 45"/>
                  <a:gd name="T3" fmla="*/ 2 h 157"/>
                  <a:gd name="T4" fmla="*/ 19 w 45"/>
                  <a:gd name="T5" fmla="*/ 7 h 157"/>
                  <a:gd name="T6" fmla="*/ 26 w 45"/>
                  <a:gd name="T7" fmla="*/ 14 h 157"/>
                  <a:gd name="T8" fmla="*/ 32 w 45"/>
                  <a:gd name="T9" fmla="*/ 21 h 157"/>
                  <a:gd name="T10" fmla="*/ 36 w 45"/>
                  <a:gd name="T11" fmla="*/ 32 h 157"/>
                  <a:gd name="T12" fmla="*/ 39 w 45"/>
                  <a:gd name="T13" fmla="*/ 42 h 157"/>
                  <a:gd name="T14" fmla="*/ 43 w 45"/>
                  <a:gd name="T15" fmla="*/ 65 h 157"/>
                  <a:gd name="T16" fmla="*/ 45 w 45"/>
                  <a:gd name="T17" fmla="*/ 90 h 157"/>
                  <a:gd name="T18" fmla="*/ 45 w 45"/>
                  <a:gd name="T19" fmla="*/ 114 h 157"/>
                  <a:gd name="T20" fmla="*/ 45 w 45"/>
                  <a:gd name="T21" fmla="*/ 157 h 157"/>
                  <a:gd name="T22" fmla="*/ 29 w 45"/>
                  <a:gd name="T23" fmla="*/ 157 h 157"/>
                  <a:gd name="T24" fmla="*/ 29 w 45"/>
                  <a:gd name="T25" fmla="*/ 114 h 157"/>
                  <a:gd name="T26" fmla="*/ 29 w 45"/>
                  <a:gd name="T27" fmla="*/ 91 h 157"/>
                  <a:gd name="T28" fmla="*/ 27 w 45"/>
                  <a:gd name="T29" fmla="*/ 67 h 157"/>
                  <a:gd name="T30" fmla="*/ 23 w 45"/>
                  <a:gd name="T31" fmla="*/ 44 h 157"/>
                  <a:gd name="T32" fmla="*/ 21 w 45"/>
                  <a:gd name="T33" fmla="*/ 37 h 157"/>
                  <a:gd name="T34" fmla="*/ 18 w 45"/>
                  <a:gd name="T35" fmla="*/ 29 h 157"/>
                  <a:gd name="T36" fmla="*/ 13 w 45"/>
                  <a:gd name="T37" fmla="*/ 23 h 157"/>
                  <a:gd name="T38" fmla="*/ 10 w 45"/>
                  <a:gd name="T39" fmla="*/ 20 h 157"/>
                  <a:gd name="T40" fmla="*/ 6 w 45"/>
                  <a:gd name="T41" fmla="*/ 17 h 157"/>
                  <a:gd name="T42" fmla="*/ 0 w 45"/>
                  <a:gd name="T43" fmla="*/ 16 h 157"/>
                  <a:gd name="T44" fmla="*/ 2 w 45"/>
                  <a:gd name="T4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7">
                    <a:moveTo>
                      <a:pt x="2" y="0"/>
                    </a:moveTo>
                    <a:lnTo>
                      <a:pt x="11" y="2"/>
                    </a:lnTo>
                    <a:lnTo>
                      <a:pt x="19" y="7"/>
                    </a:lnTo>
                    <a:lnTo>
                      <a:pt x="26" y="14"/>
                    </a:lnTo>
                    <a:lnTo>
                      <a:pt x="32" y="21"/>
                    </a:lnTo>
                    <a:lnTo>
                      <a:pt x="36" y="32"/>
                    </a:lnTo>
                    <a:lnTo>
                      <a:pt x="39" y="42"/>
                    </a:lnTo>
                    <a:lnTo>
                      <a:pt x="43" y="65"/>
                    </a:lnTo>
                    <a:lnTo>
                      <a:pt x="45" y="90"/>
                    </a:lnTo>
                    <a:lnTo>
                      <a:pt x="45" y="114"/>
                    </a:lnTo>
                    <a:lnTo>
                      <a:pt x="45" y="157"/>
                    </a:lnTo>
                    <a:lnTo>
                      <a:pt x="29" y="157"/>
                    </a:lnTo>
                    <a:lnTo>
                      <a:pt x="29" y="114"/>
                    </a:lnTo>
                    <a:lnTo>
                      <a:pt x="29" y="91"/>
                    </a:lnTo>
                    <a:lnTo>
                      <a:pt x="27" y="67"/>
                    </a:lnTo>
                    <a:lnTo>
                      <a:pt x="23" y="44"/>
                    </a:lnTo>
                    <a:lnTo>
                      <a:pt x="21" y="37"/>
                    </a:lnTo>
                    <a:lnTo>
                      <a:pt x="18" y="29"/>
                    </a:lnTo>
                    <a:lnTo>
                      <a:pt x="13" y="23"/>
                    </a:lnTo>
                    <a:lnTo>
                      <a:pt x="10" y="20"/>
                    </a:lnTo>
                    <a:lnTo>
                      <a:pt x="6" y="17"/>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260"/>
              <p:cNvSpPr>
                <a:spLocks/>
              </p:cNvSpPr>
              <p:nvPr/>
            </p:nvSpPr>
            <p:spPr bwMode="auto">
              <a:xfrm>
                <a:off x="5277" y="1098"/>
                <a:ext cx="2" cy="16"/>
              </a:xfrm>
              <a:custGeom>
                <a:avLst/>
                <a:gdLst>
                  <a:gd name="T0" fmla="*/ 1 w 2"/>
                  <a:gd name="T1" fmla="*/ 0 h 16"/>
                  <a:gd name="T2" fmla="*/ 2 w 2"/>
                  <a:gd name="T3" fmla="*/ 0 h 16"/>
                  <a:gd name="T4" fmla="*/ 0 w 2"/>
                  <a:gd name="T5" fmla="*/ 16 h 16"/>
                  <a:gd name="T6" fmla="*/ 2 w 2"/>
                  <a:gd name="T7" fmla="*/ 16 h 16"/>
                  <a:gd name="T8" fmla="*/ 1 w 2"/>
                  <a:gd name="T9" fmla="*/ 0 h 16"/>
                </a:gdLst>
                <a:ahLst/>
                <a:cxnLst>
                  <a:cxn ang="0">
                    <a:pos x="T0" y="T1"/>
                  </a:cxn>
                  <a:cxn ang="0">
                    <a:pos x="T2" y="T3"/>
                  </a:cxn>
                  <a:cxn ang="0">
                    <a:pos x="T4" y="T5"/>
                  </a:cxn>
                  <a:cxn ang="0">
                    <a:pos x="T6" y="T7"/>
                  </a:cxn>
                  <a:cxn ang="0">
                    <a:pos x="T8" y="T9"/>
                  </a:cxn>
                </a:cxnLst>
                <a:rect l="0" t="0" r="r" b="b"/>
                <a:pathLst>
                  <a:path w="2" h="16">
                    <a:moveTo>
                      <a:pt x="1" y="0"/>
                    </a:moveTo>
                    <a:lnTo>
                      <a:pt x="2" y="0"/>
                    </a:lnTo>
                    <a:lnTo>
                      <a:pt x="0" y="16"/>
                    </a:lnTo>
                    <a:lnTo>
                      <a:pt x="2"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261"/>
              <p:cNvSpPr>
                <a:spLocks/>
              </p:cNvSpPr>
              <p:nvPr/>
            </p:nvSpPr>
            <p:spPr bwMode="auto">
              <a:xfrm>
                <a:off x="5241" y="1254"/>
                <a:ext cx="81" cy="51"/>
              </a:xfrm>
              <a:custGeom>
                <a:avLst/>
                <a:gdLst>
                  <a:gd name="T0" fmla="*/ 81 w 81"/>
                  <a:gd name="T1" fmla="*/ 2 h 51"/>
                  <a:gd name="T2" fmla="*/ 78 w 81"/>
                  <a:gd name="T3" fmla="*/ 14 h 51"/>
                  <a:gd name="T4" fmla="*/ 72 w 81"/>
                  <a:gd name="T5" fmla="*/ 25 h 51"/>
                  <a:gd name="T6" fmla="*/ 63 w 81"/>
                  <a:gd name="T7" fmla="*/ 33 h 51"/>
                  <a:gd name="T8" fmla="*/ 52 w 81"/>
                  <a:gd name="T9" fmla="*/ 39 h 51"/>
                  <a:gd name="T10" fmla="*/ 29 w 81"/>
                  <a:gd name="T11" fmla="*/ 45 h 51"/>
                  <a:gd name="T12" fmla="*/ 5 w 81"/>
                  <a:gd name="T13" fmla="*/ 51 h 51"/>
                  <a:gd name="T14" fmla="*/ 0 w 81"/>
                  <a:gd name="T15" fmla="*/ 36 h 51"/>
                  <a:gd name="T16" fmla="*/ 24 w 81"/>
                  <a:gd name="T17" fmla="*/ 30 h 51"/>
                  <a:gd name="T18" fmla="*/ 46 w 81"/>
                  <a:gd name="T19" fmla="*/ 24 h 51"/>
                  <a:gd name="T20" fmla="*/ 54 w 81"/>
                  <a:gd name="T21" fmla="*/ 20 h 51"/>
                  <a:gd name="T22" fmla="*/ 60 w 81"/>
                  <a:gd name="T23" fmla="*/ 14 h 51"/>
                  <a:gd name="T24" fmla="*/ 63 w 81"/>
                  <a:gd name="T25" fmla="*/ 9 h 51"/>
                  <a:gd name="T26" fmla="*/ 65 w 81"/>
                  <a:gd name="T27" fmla="*/ 0 h 51"/>
                  <a:gd name="T28" fmla="*/ 81 w 81"/>
                  <a:gd name="T29"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51">
                    <a:moveTo>
                      <a:pt x="81" y="2"/>
                    </a:moveTo>
                    <a:lnTo>
                      <a:pt x="78" y="14"/>
                    </a:lnTo>
                    <a:lnTo>
                      <a:pt x="72" y="25"/>
                    </a:lnTo>
                    <a:lnTo>
                      <a:pt x="63" y="33"/>
                    </a:lnTo>
                    <a:lnTo>
                      <a:pt x="52" y="39"/>
                    </a:lnTo>
                    <a:lnTo>
                      <a:pt x="29" y="45"/>
                    </a:lnTo>
                    <a:lnTo>
                      <a:pt x="5" y="51"/>
                    </a:lnTo>
                    <a:lnTo>
                      <a:pt x="0" y="36"/>
                    </a:lnTo>
                    <a:lnTo>
                      <a:pt x="24" y="30"/>
                    </a:lnTo>
                    <a:lnTo>
                      <a:pt x="46" y="24"/>
                    </a:lnTo>
                    <a:lnTo>
                      <a:pt x="54" y="20"/>
                    </a:lnTo>
                    <a:lnTo>
                      <a:pt x="60" y="14"/>
                    </a:lnTo>
                    <a:lnTo>
                      <a:pt x="63" y="9"/>
                    </a:lnTo>
                    <a:lnTo>
                      <a:pt x="65" y="0"/>
                    </a:lnTo>
                    <a:lnTo>
                      <a:pt x="8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262"/>
              <p:cNvSpPr>
                <a:spLocks/>
              </p:cNvSpPr>
              <p:nvPr/>
            </p:nvSpPr>
            <p:spPr bwMode="auto">
              <a:xfrm>
                <a:off x="5306" y="1254"/>
                <a:ext cx="16" cy="2"/>
              </a:xfrm>
              <a:custGeom>
                <a:avLst/>
                <a:gdLst>
                  <a:gd name="T0" fmla="*/ 16 w 16"/>
                  <a:gd name="T1" fmla="*/ 1 h 2"/>
                  <a:gd name="T2" fmla="*/ 16 w 16"/>
                  <a:gd name="T3" fmla="*/ 2 h 2"/>
                  <a:gd name="T4" fmla="*/ 0 w 16"/>
                  <a:gd name="T5" fmla="*/ 0 h 2"/>
                  <a:gd name="T6" fmla="*/ 0 w 16"/>
                  <a:gd name="T7" fmla="*/ 1 h 2"/>
                  <a:gd name="T8" fmla="*/ 16 w 16"/>
                  <a:gd name="T9" fmla="*/ 1 h 2"/>
                </a:gdLst>
                <a:ahLst/>
                <a:cxnLst>
                  <a:cxn ang="0">
                    <a:pos x="T0" y="T1"/>
                  </a:cxn>
                  <a:cxn ang="0">
                    <a:pos x="T2" y="T3"/>
                  </a:cxn>
                  <a:cxn ang="0">
                    <a:pos x="T4" y="T5"/>
                  </a:cxn>
                  <a:cxn ang="0">
                    <a:pos x="T6" y="T7"/>
                  </a:cxn>
                  <a:cxn ang="0">
                    <a:pos x="T8" y="T9"/>
                  </a:cxn>
                </a:cxnLst>
                <a:rect l="0" t="0" r="r" b="b"/>
                <a:pathLst>
                  <a:path w="16" h="2">
                    <a:moveTo>
                      <a:pt x="16" y="1"/>
                    </a:moveTo>
                    <a:lnTo>
                      <a:pt x="16" y="2"/>
                    </a:lnTo>
                    <a:lnTo>
                      <a:pt x="0" y="0"/>
                    </a:lnTo>
                    <a:lnTo>
                      <a:pt x="0" y="1"/>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263"/>
              <p:cNvSpPr>
                <a:spLocks/>
              </p:cNvSpPr>
              <p:nvPr/>
            </p:nvSpPr>
            <p:spPr bwMode="auto">
              <a:xfrm>
                <a:off x="5117" y="1290"/>
                <a:ext cx="129" cy="79"/>
              </a:xfrm>
              <a:custGeom>
                <a:avLst/>
                <a:gdLst>
                  <a:gd name="T0" fmla="*/ 129 w 129"/>
                  <a:gd name="T1" fmla="*/ 15 h 79"/>
                  <a:gd name="T2" fmla="*/ 108 w 129"/>
                  <a:gd name="T3" fmla="*/ 21 h 79"/>
                  <a:gd name="T4" fmla="*/ 93 w 129"/>
                  <a:gd name="T5" fmla="*/ 27 h 79"/>
                  <a:gd name="T6" fmla="*/ 69 w 129"/>
                  <a:gd name="T7" fmla="*/ 42 h 79"/>
                  <a:gd name="T8" fmla="*/ 45 w 129"/>
                  <a:gd name="T9" fmla="*/ 58 h 79"/>
                  <a:gd name="T10" fmla="*/ 29 w 129"/>
                  <a:gd name="T11" fmla="*/ 68 h 79"/>
                  <a:gd name="T12" fmla="*/ 8 w 129"/>
                  <a:gd name="T13" fmla="*/ 79 h 79"/>
                  <a:gd name="T14" fmla="*/ 0 w 129"/>
                  <a:gd name="T15" fmla="*/ 65 h 79"/>
                  <a:gd name="T16" fmla="*/ 19 w 129"/>
                  <a:gd name="T17" fmla="*/ 55 h 79"/>
                  <a:gd name="T18" fmla="*/ 36 w 129"/>
                  <a:gd name="T19" fmla="*/ 45 h 79"/>
                  <a:gd name="T20" fmla="*/ 60 w 129"/>
                  <a:gd name="T21" fmla="*/ 29 h 79"/>
                  <a:gd name="T22" fmla="*/ 85 w 129"/>
                  <a:gd name="T23" fmla="*/ 13 h 79"/>
                  <a:gd name="T24" fmla="*/ 103 w 129"/>
                  <a:gd name="T25" fmla="*/ 6 h 79"/>
                  <a:gd name="T26" fmla="*/ 124 w 129"/>
                  <a:gd name="T27" fmla="*/ 0 h 79"/>
                  <a:gd name="T28" fmla="*/ 129 w 129"/>
                  <a:gd name="T29"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79">
                    <a:moveTo>
                      <a:pt x="129" y="15"/>
                    </a:moveTo>
                    <a:lnTo>
                      <a:pt x="108" y="21"/>
                    </a:lnTo>
                    <a:lnTo>
                      <a:pt x="93" y="27"/>
                    </a:lnTo>
                    <a:lnTo>
                      <a:pt x="69" y="42"/>
                    </a:lnTo>
                    <a:lnTo>
                      <a:pt x="45" y="58"/>
                    </a:lnTo>
                    <a:lnTo>
                      <a:pt x="29" y="68"/>
                    </a:lnTo>
                    <a:lnTo>
                      <a:pt x="8" y="79"/>
                    </a:lnTo>
                    <a:lnTo>
                      <a:pt x="0" y="65"/>
                    </a:lnTo>
                    <a:lnTo>
                      <a:pt x="19" y="55"/>
                    </a:lnTo>
                    <a:lnTo>
                      <a:pt x="36" y="45"/>
                    </a:lnTo>
                    <a:lnTo>
                      <a:pt x="60" y="29"/>
                    </a:lnTo>
                    <a:lnTo>
                      <a:pt x="85" y="13"/>
                    </a:lnTo>
                    <a:lnTo>
                      <a:pt x="103" y="6"/>
                    </a:lnTo>
                    <a:lnTo>
                      <a:pt x="124" y="0"/>
                    </a:lnTo>
                    <a:lnTo>
                      <a:pt x="1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264"/>
              <p:cNvSpPr>
                <a:spLocks/>
              </p:cNvSpPr>
              <p:nvPr/>
            </p:nvSpPr>
            <p:spPr bwMode="auto">
              <a:xfrm>
                <a:off x="5241" y="1290"/>
                <a:ext cx="5" cy="15"/>
              </a:xfrm>
              <a:custGeom>
                <a:avLst/>
                <a:gdLst>
                  <a:gd name="T0" fmla="*/ 0 w 5"/>
                  <a:gd name="T1" fmla="*/ 0 h 15"/>
                  <a:gd name="T2" fmla="*/ 5 w 5"/>
                  <a:gd name="T3" fmla="*/ 15 h 15"/>
                  <a:gd name="T4" fmla="*/ 0 w 5"/>
                  <a:gd name="T5" fmla="*/ 0 h 15"/>
                </a:gdLst>
                <a:ahLst/>
                <a:cxnLst>
                  <a:cxn ang="0">
                    <a:pos x="T0" y="T1"/>
                  </a:cxn>
                  <a:cxn ang="0">
                    <a:pos x="T2" y="T3"/>
                  </a:cxn>
                  <a:cxn ang="0">
                    <a:pos x="T4" y="T5"/>
                  </a:cxn>
                </a:cxnLst>
                <a:rect l="0" t="0" r="r" b="b"/>
                <a:pathLst>
                  <a:path w="5" h="15">
                    <a:moveTo>
                      <a:pt x="0" y="0"/>
                    </a:moveTo>
                    <a:lnTo>
                      <a:pt x="5"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265"/>
              <p:cNvSpPr>
                <a:spLocks/>
              </p:cNvSpPr>
              <p:nvPr/>
            </p:nvSpPr>
            <p:spPr bwMode="auto">
              <a:xfrm>
                <a:off x="5113" y="1355"/>
                <a:ext cx="16" cy="20"/>
              </a:xfrm>
              <a:custGeom>
                <a:avLst/>
                <a:gdLst>
                  <a:gd name="T0" fmla="*/ 12 w 16"/>
                  <a:gd name="T1" fmla="*/ 14 h 20"/>
                  <a:gd name="T2" fmla="*/ 0 w 16"/>
                  <a:gd name="T3" fmla="*/ 20 h 20"/>
                  <a:gd name="T4" fmla="*/ 0 w 16"/>
                  <a:gd name="T5" fmla="*/ 7 h 20"/>
                  <a:gd name="T6" fmla="*/ 16 w 16"/>
                  <a:gd name="T7" fmla="*/ 7 h 20"/>
                  <a:gd name="T8" fmla="*/ 4 w 16"/>
                  <a:gd name="T9" fmla="*/ 0 h 20"/>
                  <a:gd name="T10" fmla="*/ 12 w 16"/>
                  <a:gd name="T11" fmla="*/ 14 h 20"/>
                </a:gdLst>
                <a:ahLst/>
                <a:cxnLst>
                  <a:cxn ang="0">
                    <a:pos x="T0" y="T1"/>
                  </a:cxn>
                  <a:cxn ang="0">
                    <a:pos x="T2" y="T3"/>
                  </a:cxn>
                  <a:cxn ang="0">
                    <a:pos x="T4" y="T5"/>
                  </a:cxn>
                  <a:cxn ang="0">
                    <a:pos x="T6" y="T7"/>
                  </a:cxn>
                  <a:cxn ang="0">
                    <a:pos x="T8" y="T9"/>
                  </a:cxn>
                  <a:cxn ang="0">
                    <a:pos x="T10" y="T11"/>
                  </a:cxn>
                </a:cxnLst>
                <a:rect l="0" t="0" r="r" b="b"/>
                <a:pathLst>
                  <a:path w="16" h="20">
                    <a:moveTo>
                      <a:pt x="12" y="14"/>
                    </a:moveTo>
                    <a:lnTo>
                      <a:pt x="0" y="20"/>
                    </a:lnTo>
                    <a:lnTo>
                      <a:pt x="0" y="7"/>
                    </a:lnTo>
                    <a:lnTo>
                      <a:pt x="16" y="7"/>
                    </a:lnTo>
                    <a:lnTo>
                      <a:pt x="4" y="0"/>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266"/>
              <p:cNvSpPr>
                <a:spLocks/>
              </p:cNvSpPr>
              <p:nvPr/>
            </p:nvSpPr>
            <p:spPr bwMode="auto">
              <a:xfrm>
                <a:off x="4660" y="1849"/>
                <a:ext cx="172" cy="212"/>
              </a:xfrm>
              <a:custGeom>
                <a:avLst/>
                <a:gdLst>
                  <a:gd name="T0" fmla="*/ 29 w 172"/>
                  <a:gd name="T1" fmla="*/ 9 h 212"/>
                  <a:gd name="T2" fmla="*/ 25 w 172"/>
                  <a:gd name="T3" fmla="*/ 14 h 212"/>
                  <a:gd name="T4" fmla="*/ 20 w 172"/>
                  <a:gd name="T5" fmla="*/ 19 h 212"/>
                  <a:gd name="T6" fmla="*/ 15 w 172"/>
                  <a:gd name="T7" fmla="*/ 26 h 212"/>
                  <a:gd name="T8" fmla="*/ 10 w 172"/>
                  <a:gd name="T9" fmla="*/ 34 h 212"/>
                  <a:gd name="T10" fmla="*/ 6 w 172"/>
                  <a:gd name="T11" fmla="*/ 43 h 212"/>
                  <a:gd name="T12" fmla="*/ 3 w 172"/>
                  <a:gd name="T13" fmla="*/ 53 h 212"/>
                  <a:gd name="T14" fmla="*/ 0 w 172"/>
                  <a:gd name="T15" fmla="*/ 62 h 212"/>
                  <a:gd name="T16" fmla="*/ 0 w 172"/>
                  <a:gd name="T17" fmla="*/ 71 h 212"/>
                  <a:gd name="T18" fmla="*/ 0 w 172"/>
                  <a:gd name="T19" fmla="*/ 82 h 212"/>
                  <a:gd name="T20" fmla="*/ 1 w 172"/>
                  <a:gd name="T21" fmla="*/ 93 h 212"/>
                  <a:gd name="T22" fmla="*/ 2 w 172"/>
                  <a:gd name="T23" fmla="*/ 104 h 212"/>
                  <a:gd name="T24" fmla="*/ 4 w 172"/>
                  <a:gd name="T25" fmla="*/ 115 h 212"/>
                  <a:gd name="T26" fmla="*/ 6 w 172"/>
                  <a:gd name="T27" fmla="*/ 126 h 212"/>
                  <a:gd name="T28" fmla="*/ 9 w 172"/>
                  <a:gd name="T29" fmla="*/ 137 h 212"/>
                  <a:gd name="T30" fmla="*/ 15 w 172"/>
                  <a:gd name="T31" fmla="*/ 158 h 212"/>
                  <a:gd name="T32" fmla="*/ 22 w 172"/>
                  <a:gd name="T33" fmla="*/ 176 h 212"/>
                  <a:gd name="T34" fmla="*/ 29 w 172"/>
                  <a:gd name="T35" fmla="*/ 192 h 212"/>
                  <a:gd name="T36" fmla="*/ 33 w 172"/>
                  <a:gd name="T37" fmla="*/ 199 h 212"/>
                  <a:gd name="T38" fmla="*/ 36 w 172"/>
                  <a:gd name="T39" fmla="*/ 204 h 212"/>
                  <a:gd name="T40" fmla="*/ 39 w 172"/>
                  <a:gd name="T41" fmla="*/ 209 h 212"/>
                  <a:gd name="T42" fmla="*/ 42 w 172"/>
                  <a:gd name="T43" fmla="*/ 212 h 212"/>
                  <a:gd name="T44" fmla="*/ 172 w 172"/>
                  <a:gd name="T45" fmla="*/ 202 h 212"/>
                  <a:gd name="T46" fmla="*/ 150 w 172"/>
                  <a:gd name="T47" fmla="*/ 69 h 212"/>
                  <a:gd name="T48" fmla="*/ 149 w 172"/>
                  <a:gd name="T49" fmla="*/ 60 h 212"/>
                  <a:gd name="T50" fmla="*/ 147 w 172"/>
                  <a:gd name="T51" fmla="*/ 51 h 212"/>
                  <a:gd name="T52" fmla="*/ 144 w 172"/>
                  <a:gd name="T53" fmla="*/ 43 h 212"/>
                  <a:gd name="T54" fmla="*/ 141 w 172"/>
                  <a:gd name="T55" fmla="*/ 36 h 212"/>
                  <a:gd name="T56" fmla="*/ 138 w 172"/>
                  <a:gd name="T57" fmla="*/ 30 h 212"/>
                  <a:gd name="T58" fmla="*/ 134 w 172"/>
                  <a:gd name="T59" fmla="*/ 24 h 212"/>
                  <a:gd name="T60" fmla="*/ 130 w 172"/>
                  <a:gd name="T61" fmla="*/ 20 h 212"/>
                  <a:gd name="T62" fmla="*/ 126 w 172"/>
                  <a:gd name="T63" fmla="*/ 15 h 212"/>
                  <a:gd name="T64" fmla="*/ 121 w 172"/>
                  <a:gd name="T65" fmla="*/ 12 h 212"/>
                  <a:gd name="T66" fmla="*/ 117 w 172"/>
                  <a:gd name="T67" fmla="*/ 9 h 212"/>
                  <a:gd name="T68" fmla="*/ 112 w 172"/>
                  <a:gd name="T69" fmla="*/ 6 h 212"/>
                  <a:gd name="T70" fmla="*/ 106 w 172"/>
                  <a:gd name="T71" fmla="*/ 4 h 212"/>
                  <a:gd name="T72" fmla="*/ 101 w 172"/>
                  <a:gd name="T73" fmla="*/ 3 h 212"/>
                  <a:gd name="T74" fmla="*/ 96 w 172"/>
                  <a:gd name="T75" fmla="*/ 1 h 212"/>
                  <a:gd name="T76" fmla="*/ 91 w 172"/>
                  <a:gd name="T77" fmla="*/ 1 h 212"/>
                  <a:gd name="T78" fmla="*/ 85 w 172"/>
                  <a:gd name="T79" fmla="*/ 0 h 212"/>
                  <a:gd name="T80" fmla="*/ 75 w 172"/>
                  <a:gd name="T81" fmla="*/ 0 h 212"/>
                  <a:gd name="T82" fmla="*/ 65 w 172"/>
                  <a:gd name="T83" fmla="*/ 1 h 212"/>
                  <a:gd name="T84" fmla="*/ 55 w 172"/>
                  <a:gd name="T85" fmla="*/ 2 h 212"/>
                  <a:gd name="T86" fmla="*/ 46 w 172"/>
                  <a:gd name="T87" fmla="*/ 4 h 212"/>
                  <a:gd name="T88" fmla="*/ 34 w 172"/>
                  <a:gd name="T89" fmla="*/ 7 h 212"/>
                  <a:gd name="T90" fmla="*/ 29 w 172"/>
                  <a:gd name="T91" fmla="*/ 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212">
                    <a:moveTo>
                      <a:pt x="29" y="9"/>
                    </a:moveTo>
                    <a:lnTo>
                      <a:pt x="25" y="14"/>
                    </a:lnTo>
                    <a:lnTo>
                      <a:pt x="20" y="19"/>
                    </a:lnTo>
                    <a:lnTo>
                      <a:pt x="15" y="26"/>
                    </a:lnTo>
                    <a:lnTo>
                      <a:pt x="10" y="34"/>
                    </a:lnTo>
                    <a:lnTo>
                      <a:pt x="6" y="43"/>
                    </a:lnTo>
                    <a:lnTo>
                      <a:pt x="3" y="53"/>
                    </a:lnTo>
                    <a:lnTo>
                      <a:pt x="0" y="62"/>
                    </a:lnTo>
                    <a:lnTo>
                      <a:pt x="0" y="71"/>
                    </a:lnTo>
                    <a:lnTo>
                      <a:pt x="0" y="82"/>
                    </a:lnTo>
                    <a:lnTo>
                      <a:pt x="1" y="93"/>
                    </a:lnTo>
                    <a:lnTo>
                      <a:pt x="2" y="104"/>
                    </a:lnTo>
                    <a:lnTo>
                      <a:pt x="4" y="115"/>
                    </a:lnTo>
                    <a:lnTo>
                      <a:pt x="6" y="126"/>
                    </a:lnTo>
                    <a:lnTo>
                      <a:pt x="9" y="137"/>
                    </a:lnTo>
                    <a:lnTo>
                      <a:pt x="15" y="158"/>
                    </a:lnTo>
                    <a:lnTo>
                      <a:pt x="22" y="176"/>
                    </a:lnTo>
                    <a:lnTo>
                      <a:pt x="29" y="192"/>
                    </a:lnTo>
                    <a:lnTo>
                      <a:pt x="33" y="199"/>
                    </a:lnTo>
                    <a:lnTo>
                      <a:pt x="36" y="204"/>
                    </a:lnTo>
                    <a:lnTo>
                      <a:pt x="39" y="209"/>
                    </a:lnTo>
                    <a:lnTo>
                      <a:pt x="42" y="212"/>
                    </a:lnTo>
                    <a:lnTo>
                      <a:pt x="172" y="202"/>
                    </a:lnTo>
                    <a:lnTo>
                      <a:pt x="150" y="69"/>
                    </a:lnTo>
                    <a:lnTo>
                      <a:pt x="149" y="60"/>
                    </a:lnTo>
                    <a:lnTo>
                      <a:pt x="147" y="51"/>
                    </a:lnTo>
                    <a:lnTo>
                      <a:pt x="144" y="43"/>
                    </a:lnTo>
                    <a:lnTo>
                      <a:pt x="141" y="36"/>
                    </a:lnTo>
                    <a:lnTo>
                      <a:pt x="138" y="30"/>
                    </a:lnTo>
                    <a:lnTo>
                      <a:pt x="134" y="24"/>
                    </a:lnTo>
                    <a:lnTo>
                      <a:pt x="130" y="20"/>
                    </a:lnTo>
                    <a:lnTo>
                      <a:pt x="126" y="15"/>
                    </a:lnTo>
                    <a:lnTo>
                      <a:pt x="121" y="12"/>
                    </a:lnTo>
                    <a:lnTo>
                      <a:pt x="117" y="9"/>
                    </a:lnTo>
                    <a:lnTo>
                      <a:pt x="112" y="6"/>
                    </a:lnTo>
                    <a:lnTo>
                      <a:pt x="106" y="4"/>
                    </a:lnTo>
                    <a:lnTo>
                      <a:pt x="101" y="3"/>
                    </a:lnTo>
                    <a:lnTo>
                      <a:pt x="96" y="1"/>
                    </a:lnTo>
                    <a:lnTo>
                      <a:pt x="91" y="1"/>
                    </a:lnTo>
                    <a:lnTo>
                      <a:pt x="85" y="0"/>
                    </a:lnTo>
                    <a:lnTo>
                      <a:pt x="75" y="0"/>
                    </a:lnTo>
                    <a:lnTo>
                      <a:pt x="65" y="1"/>
                    </a:lnTo>
                    <a:lnTo>
                      <a:pt x="55" y="2"/>
                    </a:lnTo>
                    <a:lnTo>
                      <a:pt x="46" y="4"/>
                    </a:lnTo>
                    <a:lnTo>
                      <a:pt x="34" y="7"/>
                    </a:lnTo>
                    <a:lnTo>
                      <a:pt x="2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267"/>
              <p:cNvSpPr>
                <a:spLocks/>
              </p:cNvSpPr>
              <p:nvPr/>
            </p:nvSpPr>
            <p:spPr bwMode="auto">
              <a:xfrm>
                <a:off x="4651" y="1853"/>
                <a:ext cx="44" cy="67"/>
              </a:xfrm>
              <a:custGeom>
                <a:avLst/>
                <a:gdLst>
                  <a:gd name="T0" fmla="*/ 44 w 44"/>
                  <a:gd name="T1" fmla="*/ 11 h 67"/>
                  <a:gd name="T2" fmla="*/ 35 w 44"/>
                  <a:gd name="T3" fmla="*/ 20 h 67"/>
                  <a:gd name="T4" fmla="*/ 26 w 44"/>
                  <a:gd name="T5" fmla="*/ 34 h 67"/>
                  <a:gd name="T6" fmla="*/ 19 w 44"/>
                  <a:gd name="T7" fmla="*/ 51 h 67"/>
                  <a:gd name="T8" fmla="*/ 16 w 44"/>
                  <a:gd name="T9" fmla="*/ 67 h 67"/>
                  <a:gd name="T10" fmla="*/ 0 w 44"/>
                  <a:gd name="T11" fmla="*/ 65 h 67"/>
                  <a:gd name="T12" fmla="*/ 4 w 44"/>
                  <a:gd name="T13" fmla="*/ 46 h 67"/>
                  <a:gd name="T14" fmla="*/ 12 w 44"/>
                  <a:gd name="T15" fmla="*/ 26 h 67"/>
                  <a:gd name="T16" fmla="*/ 22 w 44"/>
                  <a:gd name="T17" fmla="*/ 11 h 67"/>
                  <a:gd name="T18" fmla="*/ 32 w 44"/>
                  <a:gd name="T19" fmla="*/ 0 h 67"/>
                  <a:gd name="T20" fmla="*/ 44 w 44"/>
                  <a:gd name="T21"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7">
                    <a:moveTo>
                      <a:pt x="44" y="11"/>
                    </a:moveTo>
                    <a:lnTo>
                      <a:pt x="35" y="20"/>
                    </a:lnTo>
                    <a:lnTo>
                      <a:pt x="26" y="34"/>
                    </a:lnTo>
                    <a:lnTo>
                      <a:pt x="19" y="51"/>
                    </a:lnTo>
                    <a:lnTo>
                      <a:pt x="16" y="67"/>
                    </a:lnTo>
                    <a:lnTo>
                      <a:pt x="0" y="65"/>
                    </a:lnTo>
                    <a:lnTo>
                      <a:pt x="4" y="46"/>
                    </a:lnTo>
                    <a:lnTo>
                      <a:pt x="12" y="26"/>
                    </a:lnTo>
                    <a:lnTo>
                      <a:pt x="22" y="11"/>
                    </a:lnTo>
                    <a:lnTo>
                      <a:pt x="32" y="0"/>
                    </a:lnTo>
                    <a:lnTo>
                      <a:pt x="4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268"/>
              <p:cNvSpPr>
                <a:spLocks/>
              </p:cNvSpPr>
              <p:nvPr/>
            </p:nvSpPr>
            <p:spPr bwMode="auto">
              <a:xfrm>
                <a:off x="4651" y="1919"/>
                <a:ext cx="57" cy="148"/>
              </a:xfrm>
              <a:custGeom>
                <a:avLst/>
                <a:gdLst>
                  <a:gd name="T0" fmla="*/ 16 w 57"/>
                  <a:gd name="T1" fmla="*/ 0 h 148"/>
                  <a:gd name="T2" fmla="*/ 18 w 57"/>
                  <a:gd name="T3" fmla="*/ 22 h 148"/>
                  <a:gd name="T4" fmla="*/ 21 w 57"/>
                  <a:gd name="T5" fmla="*/ 44 h 148"/>
                  <a:gd name="T6" fmla="*/ 31 w 57"/>
                  <a:gd name="T7" fmla="*/ 86 h 148"/>
                  <a:gd name="T8" fmla="*/ 38 w 57"/>
                  <a:gd name="T9" fmla="*/ 103 h 148"/>
                  <a:gd name="T10" fmla="*/ 45 w 57"/>
                  <a:gd name="T11" fmla="*/ 118 h 148"/>
                  <a:gd name="T12" fmla="*/ 51 w 57"/>
                  <a:gd name="T13" fmla="*/ 130 h 148"/>
                  <a:gd name="T14" fmla="*/ 57 w 57"/>
                  <a:gd name="T15" fmla="*/ 138 h 148"/>
                  <a:gd name="T16" fmla="*/ 44 w 57"/>
                  <a:gd name="T17" fmla="*/ 148 h 148"/>
                  <a:gd name="T18" fmla="*/ 38 w 57"/>
                  <a:gd name="T19" fmla="*/ 139 h 148"/>
                  <a:gd name="T20" fmla="*/ 31 w 57"/>
                  <a:gd name="T21" fmla="*/ 126 h 148"/>
                  <a:gd name="T22" fmla="*/ 23 w 57"/>
                  <a:gd name="T23" fmla="*/ 109 h 148"/>
                  <a:gd name="T24" fmla="*/ 16 w 57"/>
                  <a:gd name="T25" fmla="*/ 91 h 148"/>
                  <a:gd name="T26" fmla="*/ 5 w 57"/>
                  <a:gd name="T27" fmla="*/ 46 h 148"/>
                  <a:gd name="T28" fmla="*/ 2 w 57"/>
                  <a:gd name="T29" fmla="*/ 24 h 148"/>
                  <a:gd name="T30" fmla="*/ 0 w 57"/>
                  <a:gd name="T31" fmla="*/ 1 h 148"/>
                  <a:gd name="T32" fmla="*/ 16 w 57"/>
                  <a:gd name="T3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48">
                    <a:moveTo>
                      <a:pt x="16" y="0"/>
                    </a:moveTo>
                    <a:lnTo>
                      <a:pt x="18" y="22"/>
                    </a:lnTo>
                    <a:lnTo>
                      <a:pt x="21" y="44"/>
                    </a:lnTo>
                    <a:lnTo>
                      <a:pt x="31" y="86"/>
                    </a:lnTo>
                    <a:lnTo>
                      <a:pt x="38" y="103"/>
                    </a:lnTo>
                    <a:lnTo>
                      <a:pt x="45" y="118"/>
                    </a:lnTo>
                    <a:lnTo>
                      <a:pt x="51" y="130"/>
                    </a:lnTo>
                    <a:lnTo>
                      <a:pt x="57" y="138"/>
                    </a:lnTo>
                    <a:lnTo>
                      <a:pt x="44" y="148"/>
                    </a:lnTo>
                    <a:lnTo>
                      <a:pt x="38" y="139"/>
                    </a:lnTo>
                    <a:lnTo>
                      <a:pt x="31" y="126"/>
                    </a:lnTo>
                    <a:lnTo>
                      <a:pt x="23" y="109"/>
                    </a:lnTo>
                    <a:lnTo>
                      <a:pt x="16" y="91"/>
                    </a:lnTo>
                    <a:lnTo>
                      <a:pt x="5" y="46"/>
                    </a:lnTo>
                    <a:lnTo>
                      <a:pt x="2" y="24"/>
                    </a:lnTo>
                    <a:lnTo>
                      <a:pt x="0"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269"/>
              <p:cNvSpPr>
                <a:spLocks/>
              </p:cNvSpPr>
              <p:nvPr/>
            </p:nvSpPr>
            <p:spPr bwMode="auto">
              <a:xfrm>
                <a:off x="4651" y="1918"/>
                <a:ext cx="16" cy="2"/>
              </a:xfrm>
              <a:custGeom>
                <a:avLst/>
                <a:gdLst>
                  <a:gd name="T0" fmla="*/ 0 w 16"/>
                  <a:gd name="T1" fmla="*/ 0 h 2"/>
                  <a:gd name="T2" fmla="*/ 0 w 16"/>
                  <a:gd name="T3" fmla="*/ 2 h 2"/>
                  <a:gd name="T4" fmla="*/ 16 w 16"/>
                  <a:gd name="T5" fmla="*/ 1 h 2"/>
                  <a:gd name="T6" fmla="*/ 16 w 16"/>
                  <a:gd name="T7" fmla="*/ 2 h 2"/>
                  <a:gd name="T8" fmla="*/ 0 w 16"/>
                  <a:gd name="T9" fmla="*/ 0 h 2"/>
                </a:gdLst>
                <a:ahLst/>
                <a:cxnLst>
                  <a:cxn ang="0">
                    <a:pos x="T0" y="T1"/>
                  </a:cxn>
                  <a:cxn ang="0">
                    <a:pos x="T2" y="T3"/>
                  </a:cxn>
                  <a:cxn ang="0">
                    <a:pos x="T4" y="T5"/>
                  </a:cxn>
                  <a:cxn ang="0">
                    <a:pos x="T6" y="T7"/>
                  </a:cxn>
                  <a:cxn ang="0">
                    <a:pos x="T8" y="T9"/>
                  </a:cxn>
                </a:cxnLst>
                <a:rect l="0" t="0" r="r" b="b"/>
                <a:pathLst>
                  <a:path w="16" h="2">
                    <a:moveTo>
                      <a:pt x="0" y="0"/>
                    </a:moveTo>
                    <a:lnTo>
                      <a:pt x="0" y="2"/>
                    </a:lnTo>
                    <a:lnTo>
                      <a:pt x="16" y="1"/>
                    </a:lnTo>
                    <a:lnTo>
                      <a:pt x="1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270"/>
              <p:cNvSpPr>
                <a:spLocks/>
              </p:cNvSpPr>
              <p:nvPr/>
            </p:nvSpPr>
            <p:spPr bwMode="auto">
              <a:xfrm>
                <a:off x="4702" y="2043"/>
                <a:ext cx="131" cy="27"/>
              </a:xfrm>
              <a:custGeom>
                <a:avLst/>
                <a:gdLst>
                  <a:gd name="T0" fmla="*/ 0 w 131"/>
                  <a:gd name="T1" fmla="*/ 10 h 27"/>
                  <a:gd name="T2" fmla="*/ 1 w 131"/>
                  <a:gd name="T3" fmla="*/ 27 h 27"/>
                  <a:gd name="T4" fmla="*/ 131 w 131"/>
                  <a:gd name="T5" fmla="*/ 16 h 27"/>
                  <a:gd name="T6" fmla="*/ 130 w 131"/>
                  <a:gd name="T7" fmla="*/ 0 h 27"/>
                  <a:gd name="T8" fmla="*/ 0 w 131"/>
                  <a:gd name="T9" fmla="*/ 10 h 27"/>
                </a:gdLst>
                <a:ahLst/>
                <a:cxnLst>
                  <a:cxn ang="0">
                    <a:pos x="T0" y="T1"/>
                  </a:cxn>
                  <a:cxn ang="0">
                    <a:pos x="T2" y="T3"/>
                  </a:cxn>
                  <a:cxn ang="0">
                    <a:pos x="T4" y="T5"/>
                  </a:cxn>
                  <a:cxn ang="0">
                    <a:pos x="T6" y="T7"/>
                  </a:cxn>
                  <a:cxn ang="0">
                    <a:pos x="T8" y="T9"/>
                  </a:cxn>
                </a:cxnLst>
                <a:rect l="0" t="0" r="r" b="b"/>
                <a:pathLst>
                  <a:path w="131" h="27">
                    <a:moveTo>
                      <a:pt x="0" y="10"/>
                    </a:moveTo>
                    <a:lnTo>
                      <a:pt x="1" y="27"/>
                    </a:lnTo>
                    <a:lnTo>
                      <a:pt x="131" y="16"/>
                    </a:lnTo>
                    <a:lnTo>
                      <a:pt x="13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271"/>
              <p:cNvSpPr>
                <a:spLocks/>
              </p:cNvSpPr>
              <p:nvPr/>
            </p:nvSpPr>
            <p:spPr bwMode="auto">
              <a:xfrm>
                <a:off x="4695" y="2053"/>
                <a:ext cx="13" cy="17"/>
              </a:xfrm>
              <a:custGeom>
                <a:avLst/>
                <a:gdLst>
                  <a:gd name="T0" fmla="*/ 0 w 13"/>
                  <a:gd name="T1" fmla="*/ 14 h 17"/>
                  <a:gd name="T2" fmla="*/ 3 w 13"/>
                  <a:gd name="T3" fmla="*/ 17 h 17"/>
                  <a:gd name="T4" fmla="*/ 8 w 13"/>
                  <a:gd name="T5" fmla="*/ 17 h 17"/>
                  <a:gd name="T6" fmla="*/ 7 w 13"/>
                  <a:gd name="T7" fmla="*/ 0 h 17"/>
                  <a:gd name="T8" fmla="*/ 13 w 13"/>
                  <a:gd name="T9" fmla="*/ 4 h 17"/>
                  <a:gd name="T10" fmla="*/ 0 w 13"/>
                  <a:gd name="T11" fmla="*/ 14 h 17"/>
                </a:gdLst>
                <a:ahLst/>
                <a:cxnLst>
                  <a:cxn ang="0">
                    <a:pos x="T0" y="T1"/>
                  </a:cxn>
                  <a:cxn ang="0">
                    <a:pos x="T2" y="T3"/>
                  </a:cxn>
                  <a:cxn ang="0">
                    <a:pos x="T4" y="T5"/>
                  </a:cxn>
                  <a:cxn ang="0">
                    <a:pos x="T6" y="T7"/>
                  </a:cxn>
                  <a:cxn ang="0">
                    <a:pos x="T8" y="T9"/>
                  </a:cxn>
                  <a:cxn ang="0">
                    <a:pos x="T10" y="T11"/>
                  </a:cxn>
                </a:cxnLst>
                <a:rect l="0" t="0" r="r" b="b"/>
                <a:pathLst>
                  <a:path w="13" h="17">
                    <a:moveTo>
                      <a:pt x="0" y="14"/>
                    </a:moveTo>
                    <a:lnTo>
                      <a:pt x="3" y="17"/>
                    </a:lnTo>
                    <a:lnTo>
                      <a:pt x="8" y="17"/>
                    </a:lnTo>
                    <a:lnTo>
                      <a:pt x="7" y="0"/>
                    </a:lnTo>
                    <a:lnTo>
                      <a:pt x="13" y="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272"/>
              <p:cNvSpPr>
                <a:spLocks/>
              </p:cNvSpPr>
              <p:nvPr/>
            </p:nvSpPr>
            <p:spPr bwMode="auto">
              <a:xfrm>
                <a:off x="4802" y="1917"/>
                <a:ext cx="37" cy="136"/>
              </a:xfrm>
              <a:custGeom>
                <a:avLst/>
                <a:gdLst>
                  <a:gd name="T0" fmla="*/ 22 w 37"/>
                  <a:gd name="T1" fmla="*/ 136 h 136"/>
                  <a:gd name="T2" fmla="*/ 37 w 37"/>
                  <a:gd name="T3" fmla="*/ 133 h 136"/>
                  <a:gd name="T4" fmla="*/ 15 w 37"/>
                  <a:gd name="T5" fmla="*/ 0 h 136"/>
                  <a:gd name="T6" fmla="*/ 0 w 37"/>
                  <a:gd name="T7" fmla="*/ 3 h 136"/>
                  <a:gd name="T8" fmla="*/ 22 w 37"/>
                  <a:gd name="T9" fmla="*/ 136 h 136"/>
                </a:gdLst>
                <a:ahLst/>
                <a:cxnLst>
                  <a:cxn ang="0">
                    <a:pos x="T0" y="T1"/>
                  </a:cxn>
                  <a:cxn ang="0">
                    <a:pos x="T2" y="T3"/>
                  </a:cxn>
                  <a:cxn ang="0">
                    <a:pos x="T4" y="T5"/>
                  </a:cxn>
                  <a:cxn ang="0">
                    <a:pos x="T6" y="T7"/>
                  </a:cxn>
                  <a:cxn ang="0">
                    <a:pos x="T8" y="T9"/>
                  </a:cxn>
                </a:cxnLst>
                <a:rect l="0" t="0" r="r" b="b"/>
                <a:pathLst>
                  <a:path w="37" h="136">
                    <a:moveTo>
                      <a:pt x="22" y="136"/>
                    </a:moveTo>
                    <a:lnTo>
                      <a:pt x="37" y="133"/>
                    </a:lnTo>
                    <a:lnTo>
                      <a:pt x="15" y="0"/>
                    </a:lnTo>
                    <a:lnTo>
                      <a:pt x="0" y="3"/>
                    </a:lnTo>
                    <a:lnTo>
                      <a:pt x="22"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273"/>
              <p:cNvSpPr>
                <a:spLocks/>
              </p:cNvSpPr>
              <p:nvPr/>
            </p:nvSpPr>
            <p:spPr bwMode="auto">
              <a:xfrm>
                <a:off x="4824" y="2043"/>
                <a:ext cx="16" cy="16"/>
              </a:xfrm>
              <a:custGeom>
                <a:avLst/>
                <a:gdLst>
                  <a:gd name="T0" fmla="*/ 9 w 16"/>
                  <a:gd name="T1" fmla="*/ 16 h 16"/>
                  <a:gd name="T2" fmla="*/ 16 w 16"/>
                  <a:gd name="T3" fmla="*/ 15 h 16"/>
                  <a:gd name="T4" fmla="*/ 15 w 16"/>
                  <a:gd name="T5" fmla="*/ 7 h 16"/>
                  <a:gd name="T6" fmla="*/ 0 w 16"/>
                  <a:gd name="T7" fmla="*/ 10 h 16"/>
                  <a:gd name="T8" fmla="*/ 8 w 16"/>
                  <a:gd name="T9" fmla="*/ 0 h 16"/>
                  <a:gd name="T10" fmla="*/ 9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9" y="16"/>
                    </a:moveTo>
                    <a:lnTo>
                      <a:pt x="16" y="15"/>
                    </a:lnTo>
                    <a:lnTo>
                      <a:pt x="15" y="7"/>
                    </a:lnTo>
                    <a:lnTo>
                      <a:pt x="0" y="10"/>
                    </a:lnTo>
                    <a:lnTo>
                      <a:pt x="8" y="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274"/>
              <p:cNvSpPr>
                <a:spLocks/>
              </p:cNvSpPr>
              <p:nvPr/>
            </p:nvSpPr>
            <p:spPr bwMode="auto">
              <a:xfrm>
                <a:off x="4686" y="1842"/>
                <a:ext cx="131" cy="78"/>
              </a:xfrm>
              <a:custGeom>
                <a:avLst/>
                <a:gdLst>
                  <a:gd name="T0" fmla="*/ 116 w 131"/>
                  <a:gd name="T1" fmla="*/ 78 h 78"/>
                  <a:gd name="T2" fmla="*/ 113 w 131"/>
                  <a:gd name="T3" fmla="*/ 61 h 78"/>
                  <a:gd name="T4" fmla="*/ 108 w 131"/>
                  <a:gd name="T5" fmla="*/ 47 h 78"/>
                  <a:gd name="T6" fmla="*/ 102 w 131"/>
                  <a:gd name="T7" fmla="*/ 36 h 78"/>
                  <a:gd name="T8" fmla="*/ 94 w 131"/>
                  <a:gd name="T9" fmla="*/ 28 h 78"/>
                  <a:gd name="T10" fmla="*/ 85 w 131"/>
                  <a:gd name="T11" fmla="*/ 23 h 78"/>
                  <a:gd name="T12" fmla="*/ 77 w 131"/>
                  <a:gd name="T13" fmla="*/ 19 h 78"/>
                  <a:gd name="T14" fmla="*/ 68 w 131"/>
                  <a:gd name="T15" fmla="*/ 16 h 78"/>
                  <a:gd name="T16" fmla="*/ 59 w 131"/>
                  <a:gd name="T17" fmla="*/ 15 h 78"/>
                  <a:gd name="T18" fmla="*/ 40 w 131"/>
                  <a:gd name="T19" fmla="*/ 16 h 78"/>
                  <a:gd name="T20" fmla="*/ 22 w 131"/>
                  <a:gd name="T21" fmla="*/ 19 h 78"/>
                  <a:gd name="T22" fmla="*/ 5 w 131"/>
                  <a:gd name="T23" fmla="*/ 24 h 78"/>
                  <a:gd name="T24" fmla="*/ 0 w 131"/>
                  <a:gd name="T25" fmla="*/ 9 h 78"/>
                  <a:gd name="T26" fmla="*/ 17 w 131"/>
                  <a:gd name="T27" fmla="*/ 4 h 78"/>
                  <a:gd name="T28" fmla="*/ 37 w 131"/>
                  <a:gd name="T29" fmla="*/ 1 h 78"/>
                  <a:gd name="T30" fmla="*/ 59 w 131"/>
                  <a:gd name="T31" fmla="*/ 0 h 78"/>
                  <a:gd name="T32" fmla="*/ 72 w 131"/>
                  <a:gd name="T33" fmla="*/ 1 h 78"/>
                  <a:gd name="T34" fmla="*/ 82 w 131"/>
                  <a:gd name="T35" fmla="*/ 4 h 78"/>
                  <a:gd name="T36" fmla="*/ 94 w 131"/>
                  <a:gd name="T37" fmla="*/ 10 h 78"/>
                  <a:gd name="T38" fmla="*/ 105 w 131"/>
                  <a:gd name="T39" fmla="*/ 17 h 78"/>
                  <a:gd name="T40" fmla="*/ 114 w 131"/>
                  <a:gd name="T41" fmla="*/ 26 h 78"/>
                  <a:gd name="T42" fmla="*/ 122 w 131"/>
                  <a:gd name="T43" fmla="*/ 39 h 78"/>
                  <a:gd name="T44" fmla="*/ 128 w 131"/>
                  <a:gd name="T45" fmla="*/ 55 h 78"/>
                  <a:gd name="T46" fmla="*/ 131 w 131"/>
                  <a:gd name="T47" fmla="*/ 74 h 78"/>
                  <a:gd name="T48" fmla="*/ 116 w 131"/>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78">
                    <a:moveTo>
                      <a:pt x="116" y="78"/>
                    </a:moveTo>
                    <a:lnTo>
                      <a:pt x="113" y="61"/>
                    </a:lnTo>
                    <a:lnTo>
                      <a:pt x="108" y="47"/>
                    </a:lnTo>
                    <a:lnTo>
                      <a:pt x="102" y="36"/>
                    </a:lnTo>
                    <a:lnTo>
                      <a:pt x="94" y="28"/>
                    </a:lnTo>
                    <a:lnTo>
                      <a:pt x="85" y="23"/>
                    </a:lnTo>
                    <a:lnTo>
                      <a:pt x="77" y="19"/>
                    </a:lnTo>
                    <a:lnTo>
                      <a:pt x="68" y="16"/>
                    </a:lnTo>
                    <a:lnTo>
                      <a:pt x="59" y="15"/>
                    </a:lnTo>
                    <a:lnTo>
                      <a:pt x="40" y="16"/>
                    </a:lnTo>
                    <a:lnTo>
                      <a:pt x="22" y="19"/>
                    </a:lnTo>
                    <a:lnTo>
                      <a:pt x="5" y="24"/>
                    </a:lnTo>
                    <a:lnTo>
                      <a:pt x="0" y="9"/>
                    </a:lnTo>
                    <a:lnTo>
                      <a:pt x="17" y="4"/>
                    </a:lnTo>
                    <a:lnTo>
                      <a:pt x="37" y="1"/>
                    </a:lnTo>
                    <a:lnTo>
                      <a:pt x="59" y="0"/>
                    </a:lnTo>
                    <a:lnTo>
                      <a:pt x="72" y="1"/>
                    </a:lnTo>
                    <a:lnTo>
                      <a:pt x="82" y="4"/>
                    </a:lnTo>
                    <a:lnTo>
                      <a:pt x="94" y="10"/>
                    </a:lnTo>
                    <a:lnTo>
                      <a:pt x="105" y="17"/>
                    </a:lnTo>
                    <a:lnTo>
                      <a:pt x="114" y="26"/>
                    </a:lnTo>
                    <a:lnTo>
                      <a:pt x="122" y="39"/>
                    </a:lnTo>
                    <a:lnTo>
                      <a:pt x="128" y="55"/>
                    </a:lnTo>
                    <a:lnTo>
                      <a:pt x="131" y="74"/>
                    </a:lnTo>
                    <a:lnTo>
                      <a:pt x="116"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275"/>
              <p:cNvSpPr>
                <a:spLocks/>
              </p:cNvSpPr>
              <p:nvPr/>
            </p:nvSpPr>
            <p:spPr bwMode="auto">
              <a:xfrm>
                <a:off x="4802" y="1916"/>
                <a:ext cx="15" cy="4"/>
              </a:xfrm>
              <a:custGeom>
                <a:avLst/>
                <a:gdLst>
                  <a:gd name="T0" fmla="*/ 15 w 15"/>
                  <a:gd name="T1" fmla="*/ 1 h 4"/>
                  <a:gd name="T2" fmla="*/ 15 w 15"/>
                  <a:gd name="T3" fmla="*/ 0 h 4"/>
                  <a:gd name="T4" fmla="*/ 0 w 15"/>
                  <a:gd name="T5" fmla="*/ 4 h 4"/>
                  <a:gd name="T6" fmla="*/ 15 w 15"/>
                  <a:gd name="T7" fmla="*/ 1 h 4"/>
                </a:gdLst>
                <a:ahLst/>
                <a:cxnLst>
                  <a:cxn ang="0">
                    <a:pos x="T0" y="T1"/>
                  </a:cxn>
                  <a:cxn ang="0">
                    <a:pos x="T2" y="T3"/>
                  </a:cxn>
                  <a:cxn ang="0">
                    <a:pos x="T4" y="T5"/>
                  </a:cxn>
                  <a:cxn ang="0">
                    <a:pos x="T6" y="T7"/>
                  </a:cxn>
                </a:cxnLst>
                <a:rect l="0" t="0" r="r" b="b"/>
                <a:pathLst>
                  <a:path w="15" h="4">
                    <a:moveTo>
                      <a:pt x="15" y="1"/>
                    </a:moveTo>
                    <a:lnTo>
                      <a:pt x="15" y="0"/>
                    </a:lnTo>
                    <a:lnTo>
                      <a:pt x="0" y="4"/>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276"/>
              <p:cNvSpPr>
                <a:spLocks/>
              </p:cNvSpPr>
              <p:nvPr/>
            </p:nvSpPr>
            <p:spPr bwMode="auto">
              <a:xfrm>
                <a:off x="4683" y="1851"/>
                <a:ext cx="12" cy="15"/>
              </a:xfrm>
              <a:custGeom>
                <a:avLst/>
                <a:gdLst>
                  <a:gd name="T0" fmla="*/ 3 w 12"/>
                  <a:gd name="T1" fmla="*/ 0 h 15"/>
                  <a:gd name="T2" fmla="*/ 1 w 12"/>
                  <a:gd name="T3" fmla="*/ 1 h 15"/>
                  <a:gd name="T4" fmla="*/ 0 w 12"/>
                  <a:gd name="T5" fmla="*/ 2 h 15"/>
                  <a:gd name="T6" fmla="*/ 12 w 12"/>
                  <a:gd name="T7" fmla="*/ 13 h 15"/>
                  <a:gd name="T8" fmla="*/ 8 w 12"/>
                  <a:gd name="T9" fmla="*/ 15 h 15"/>
                  <a:gd name="T10" fmla="*/ 3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3" y="0"/>
                    </a:moveTo>
                    <a:lnTo>
                      <a:pt x="1" y="1"/>
                    </a:lnTo>
                    <a:lnTo>
                      <a:pt x="0" y="2"/>
                    </a:lnTo>
                    <a:lnTo>
                      <a:pt x="12" y="13"/>
                    </a:lnTo>
                    <a:lnTo>
                      <a:pt x="8"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277"/>
              <p:cNvSpPr>
                <a:spLocks/>
              </p:cNvSpPr>
              <p:nvPr/>
            </p:nvSpPr>
            <p:spPr bwMode="auto">
              <a:xfrm>
                <a:off x="4810" y="1825"/>
                <a:ext cx="167" cy="220"/>
              </a:xfrm>
              <a:custGeom>
                <a:avLst/>
                <a:gdLst>
                  <a:gd name="T0" fmla="*/ 0 w 167"/>
                  <a:gd name="T1" fmla="*/ 99 h 220"/>
                  <a:gd name="T2" fmla="*/ 2 w 167"/>
                  <a:gd name="T3" fmla="*/ 81 h 220"/>
                  <a:gd name="T4" fmla="*/ 4 w 167"/>
                  <a:gd name="T5" fmla="*/ 72 h 220"/>
                  <a:gd name="T6" fmla="*/ 6 w 167"/>
                  <a:gd name="T7" fmla="*/ 63 h 220"/>
                  <a:gd name="T8" fmla="*/ 10 w 167"/>
                  <a:gd name="T9" fmla="*/ 55 h 220"/>
                  <a:gd name="T10" fmla="*/ 14 w 167"/>
                  <a:gd name="T11" fmla="*/ 47 h 220"/>
                  <a:gd name="T12" fmla="*/ 17 w 167"/>
                  <a:gd name="T13" fmla="*/ 39 h 220"/>
                  <a:gd name="T14" fmla="*/ 22 w 167"/>
                  <a:gd name="T15" fmla="*/ 32 h 220"/>
                  <a:gd name="T16" fmla="*/ 27 w 167"/>
                  <a:gd name="T17" fmla="*/ 25 h 220"/>
                  <a:gd name="T18" fmla="*/ 32 w 167"/>
                  <a:gd name="T19" fmla="*/ 19 h 220"/>
                  <a:gd name="T20" fmla="*/ 35 w 167"/>
                  <a:gd name="T21" fmla="*/ 16 h 220"/>
                  <a:gd name="T22" fmla="*/ 38 w 167"/>
                  <a:gd name="T23" fmla="*/ 14 h 220"/>
                  <a:gd name="T24" fmla="*/ 41 w 167"/>
                  <a:gd name="T25" fmla="*/ 11 h 220"/>
                  <a:gd name="T26" fmla="*/ 44 w 167"/>
                  <a:gd name="T27" fmla="*/ 9 h 220"/>
                  <a:gd name="T28" fmla="*/ 51 w 167"/>
                  <a:gd name="T29" fmla="*/ 5 h 220"/>
                  <a:gd name="T30" fmla="*/ 59 w 167"/>
                  <a:gd name="T31" fmla="*/ 3 h 220"/>
                  <a:gd name="T32" fmla="*/ 67 w 167"/>
                  <a:gd name="T33" fmla="*/ 1 h 220"/>
                  <a:gd name="T34" fmla="*/ 71 w 167"/>
                  <a:gd name="T35" fmla="*/ 1 h 220"/>
                  <a:gd name="T36" fmla="*/ 75 w 167"/>
                  <a:gd name="T37" fmla="*/ 0 h 220"/>
                  <a:gd name="T38" fmla="*/ 82 w 167"/>
                  <a:gd name="T39" fmla="*/ 1 h 220"/>
                  <a:gd name="T40" fmla="*/ 88 w 167"/>
                  <a:gd name="T41" fmla="*/ 1 h 220"/>
                  <a:gd name="T42" fmla="*/ 94 w 167"/>
                  <a:gd name="T43" fmla="*/ 3 h 220"/>
                  <a:gd name="T44" fmla="*/ 99 w 167"/>
                  <a:gd name="T45" fmla="*/ 4 h 220"/>
                  <a:gd name="T46" fmla="*/ 105 w 167"/>
                  <a:gd name="T47" fmla="*/ 6 h 220"/>
                  <a:gd name="T48" fmla="*/ 110 w 167"/>
                  <a:gd name="T49" fmla="*/ 9 h 220"/>
                  <a:gd name="T50" fmla="*/ 115 w 167"/>
                  <a:gd name="T51" fmla="*/ 12 h 220"/>
                  <a:gd name="T52" fmla="*/ 120 w 167"/>
                  <a:gd name="T53" fmla="*/ 15 h 220"/>
                  <a:gd name="T54" fmla="*/ 124 w 167"/>
                  <a:gd name="T55" fmla="*/ 19 h 220"/>
                  <a:gd name="T56" fmla="*/ 129 w 167"/>
                  <a:gd name="T57" fmla="*/ 23 h 220"/>
                  <a:gd name="T58" fmla="*/ 136 w 167"/>
                  <a:gd name="T59" fmla="*/ 32 h 220"/>
                  <a:gd name="T60" fmla="*/ 142 w 167"/>
                  <a:gd name="T61" fmla="*/ 42 h 220"/>
                  <a:gd name="T62" fmla="*/ 148 w 167"/>
                  <a:gd name="T63" fmla="*/ 54 h 220"/>
                  <a:gd name="T64" fmla="*/ 153 w 167"/>
                  <a:gd name="T65" fmla="*/ 66 h 220"/>
                  <a:gd name="T66" fmla="*/ 157 w 167"/>
                  <a:gd name="T67" fmla="*/ 79 h 220"/>
                  <a:gd name="T68" fmla="*/ 160 w 167"/>
                  <a:gd name="T69" fmla="*/ 92 h 220"/>
                  <a:gd name="T70" fmla="*/ 163 w 167"/>
                  <a:gd name="T71" fmla="*/ 106 h 220"/>
                  <a:gd name="T72" fmla="*/ 164 w 167"/>
                  <a:gd name="T73" fmla="*/ 120 h 220"/>
                  <a:gd name="T74" fmla="*/ 166 w 167"/>
                  <a:gd name="T75" fmla="*/ 134 h 220"/>
                  <a:gd name="T76" fmla="*/ 167 w 167"/>
                  <a:gd name="T77" fmla="*/ 147 h 220"/>
                  <a:gd name="T78" fmla="*/ 167 w 167"/>
                  <a:gd name="T79" fmla="*/ 161 h 220"/>
                  <a:gd name="T80" fmla="*/ 167 w 167"/>
                  <a:gd name="T81" fmla="*/ 166 h 220"/>
                  <a:gd name="T82" fmla="*/ 166 w 167"/>
                  <a:gd name="T83" fmla="*/ 171 h 220"/>
                  <a:gd name="T84" fmla="*/ 165 w 167"/>
                  <a:gd name="T85" fmla="*/ 176 h 220"/>
                  <a:gd name="T86" fmla="*/ 163 w 167"/>
                  <a:gd name="T87" fmla="*/ 181 h 220"/>
                  <a:gd name="T88" fmla="*/ 161 w 167"/>
                  <a:gd name="T89" fmla="*/ 185 h 220"/>
                  <a:gd name="T90" fmla="*/ 159 w 167"/>
                  <a:gd name="T91" fmla="*/ 189 h 220"/>
                  <a:gd name="T92" fmla="*/ 156 w 167"/>
                  <a:gd name="T93" fmla="*/ 193 h 220"/>
                  <a:gd name="T94" fmla="*/ 153 w 167"/>
                  <a:gd name="T95" fmla="*/ 197 h 220"/>
                  <a:gd name="T96" fmla="*/ 145 w 167"/>
                  <a:gd name="T97" fmla="*/ 203 h 220"/>
                  <a:gd name="T98" fmla="*/ 141 w 167"/>
                  <a:gd name="T99" fmla="*/ 206 h 220"/>
                  <a:gd name="T100" fmla="*/ 137 w 167"/>
                  <a:gd name="T101" fmla="*/ 208 h 220"/>
                  <a:gd name="T102" fmla="*/ 128 w 167"/>
                  <a:gd name="T103" fmla="*/ 212 h 220"/>
                  <a:gd name="T104" fmla="*/ 116 w 167"/>
                  <a:gd name="T105" fmla="*/ 216 h 220"/>
                  <a:gd name="T106" fmla="*/ 111 w 167"/>
                  <a:gd name="T107" fmla="*/ 217 h 220"/>
                  <a:gd name="T108" fmla="*/ 105 w 167"/>
                  <a:gd name="T109" fmla="*/ 218 h 220"/>
                  <a:gd name="T110" fmla="*/ 94 w 167"/>
                  <a:gd name="T111" fmla="*/ 219 h 220"/>
                  <a:gd name="T112" fmla="*/ 82 w 167"/>
                  <a:gd name="T113" fmla="*/ 220 h 220"/>
                  <a:gd name="T114" fmla="*/ 70 w 167"/>
                  <a:gd name="T115" fmla="*/ 220 h 220"/>
                  <a:gd name="T116" fmla="*/ 58 w 167"/>
                  <a:gd name="T117" fmla="*/ 218 h 220"/>
                  <a:gd name="T118" fmla="*/ 47 w 167"/>
                  <a:gd name="T119" fmla="*/ 216 h 220"/>
                  <a:gd name="T120" fmla="*/ 35 w 167"/>
                  <a:gd name="T121" fmla="*/ 214 h 220"/>
                  <a:gd name="T122" fmla="*/ 24 w 167"/>
                  <a:gd name="T123" fmla="*/ 210 h 220"/>
                  <a:gd name="T124" fmla="*/ 0 w 167"/>
                  <a:gd name="T125"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220">
                    <a:moveTo>
                      <a:pt x="0" y="99"/>
                    </a:moveTo>
                    <a:lnTo>
                      <a:pt x="2" y="81"/>
                    </a:lnTo>
                    <a:lnTo>
                      <a:pt x="4" y="72"/>
                    </a:lnTo>
                    <a:lnTo>
                      <a:pt x="6" y="63"/>
                    </a:lnTo>
                    <a:lnTo>
                      <a:pt x="10" y="55"/>
                    </a:lnTo>
                    <a:lnTo>
                      <a:pt x="14" y="47"/>
                    </a:lnTo>
                    <a:lnTo>
                      <a:pt x="17" y="39"/>
                    </a:lnTo>
                    <a:lnTo>
                      <a:pt x="22" y="32"/>
                    </a:lnTo>
                    <a:lnTo>
                      <a:pt x="27" y="25"/>
                    </a:lnTo>
                    <a:lnTo>
                      <a:pt x="32" y="19"/>
                    </a:lnTo>
                    <a:lnTo>
                      <a:pt x="35" y="16"/>
                    </a:lnTo>
                    <a:lnTo>
                      <a:pt x="38" y="14"/>
                    </a:lnTo>
                    <a:lnTo>
                      <a:pt x="41" y="11"/>
                    </a:lnTo>
                    <a:lnTo>
                      <a:pt x="44" y="9"/>
                    </a:lnTo>
                    <a:lnTo>
                      <a:pt x="51" y="5"/>
                    </a:lnTo>
                    <a:lnTo>
                      <a:pt x="59" y="3"/>
                    </a:lnTo>
                    <a:lnTo>
                      <a:pt x="67" y="1"/>
                    </a:lnTo>
                    <a:lnTo>
                      <a:pt x="71" y="1"/>
                    </a:lnTo>
                    <a:lnTo>
                      <a:pt x="75" y="0"/>
                    </a:lnTo>
                    <a:lnTo>
                      <a:pt x="82" y="1"/>
                    </a:lnTo>
                    <a:lnTo>
                      <a:pt x="88" y="1"/>
                    </a:lnTo>
                    <a:lnTo>
                      <a:pt x="94" y="3"/>
                    </a:lnTo>
                    <a:lnTo>
                      <a:pt x="99" y="4"/>
                    </a:lnTo>
                    <a:lnTo>
                      <a:pt x="105" y="6"/>
                    </a:lnTo>
                    <a:lnTo>
                      <a:pt x="110" y="9"/>
                    </a:lnTo>
                    <a:lnTo>
                      <a:pt x="115" y="12"/>
                    </a:lnTo>
                    <a:lnTo>
                      <a:pt x="120" y="15"/>
                    </a:lnTo>
                    <a:lnTo>
                      <a:pt x="124" y="19"/>
                    </a:lnTo>
                    <a:lnTo>
                      <a:pt x="129" y="23"/>
                    </a:lnTo>
                    <a:lnTo>
                      <a:pt x="136" y="32"/>
                    </a:lnTo>
                    <a:lnTo>
                      <a:pt x="142" y="42"/>
                    </a:lnTo>
                    <a:lnTo>
                      <a:pt x="148" y="54"/>
                    </a:lnTo>
                    <a:lnTo>
                      <a:pt x="153" y="66"/>
                    </a:lnTo>
                    <a:lnTo>
                      <a:pt x="157" y="79"/>
                    </a:lnTo>
                    <a:lnTo>
                      <a:pt x="160" y="92"/>
                    </a:lnTo>
                    <a:lnTo>
                      <a:pt x="163" y="106"/>
                    </a:lnTo>
                    <a:lnTo>
                      <a:pt x="164" y="120"/>
                    </a:lnTo>
                    <a:lnTo>
                      <a:pt x="166" y="134"/>
                    </a:lnTo>
                    <a:lnTo>
                      <a:pt x="167" y="147"/>
                    </a:lnTo>
                    <a:lnTo>
                      <a:pt x="167" y="161"/>
                    </a:lnTo>
                    <a:lnTo>
                      <a:pt x="167" y="166"/>
                    </a:lnTo>
                    <a:lnTo>
                      <a:pt x="166" y="171"/>
                    </a:lnTo>
                    <a:lnTo>
                      <a:pt x="165" y="176"/>
                    </a:lnTo>
                    <a:lnTo>
                      <a:pt x="163" y="181"/>
                    </a:lnTo>
                    <a:lnTo>
                      <a:pt x="161" y="185"/>
                    </a:lnTo>
                    <a:lnTo>
                      <a:pt x="159" y="189"/>
                    </a:lnTo>
                    <a:lnTo>
                      <a:pt x="156" y="193"/>
                    </a:lnTo>
                    <a:lnTo>
                      <a:pt x="153" y="197"/>
                    </a:lnTo>
                    <a:lnTo>
                      <a:pt x="145" y="203"/>
                    </a:lnTo>
                    <a:lnTo>
                      <a:pt x="141" y="206"/>
                    </a:lnTo>
                    <a:lnTo>
                      <a:pt x="137" y="208"/>
                    </a:lnTo>
                    <a:lnTo>
                      <a:pt x="128" y="212"/>
                    </a:lnTo>
                    <a:lnTo>
                      <a:pt x="116" y="216"/>
                    </a:lnTo>
                    <a:lnTo>
                      <a:pt x="111" y="217"/>
                    </a:lnTo>
                    <a:lnTo>
                      <a:pt x="105" y="218"/>
                    </a:lnTo>
                    <a:lnTo>
                      <a:pt x="94" y="219"/>
                    </a:lnTo>
                    <a:lnTo>
                      <a:pt x="82" y="220"/>
                    </a:lnTo>
                    <a:lnTo>
                      <a:pt x="70" y="220"/>
                    </a:lnTo>
                    <a:lnTo>
                      <a:pt x="58" y="218"/>
                    </a:lnTo>
                    <a:lnTo>
                      <a:pt x="47" y="216"/>
                    </a:lnTo>
                    <a:lnTo>
                      <a:pt x="35" y="214"/>
                    </a:lnTo>
                    <a:lnTo>
                      <a:pt x="24" y="210"/>
                    </a:lnTo>
                    <a:lnTo>
                      <a:pt x="0"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278"/>
              <p:cNvSpPr>
                <a:spLocks/>
              </p:cNvSpPr>
              <p:nvPr/>
            </p:nvSpPr>
            <p:spPr bwMode="auto">
              <a:xfrm>
                <a:off x="4802" y="1817"/>
                <a:ext cx="84" cy="109"/>
              </a:xfrm>
              <a:custGeom>
                <a:avLst/>
                <a:gdLst>
                  <a:gd name="T0" fmla="*/ 0 w 84"/>
                  <a:gd name="T1" fmla="*/ 106 h 109"/>
                  <a:gd name="T2" fmla="*/ 2 w 84"/>
                  <a:gd name="T3" fmla="*/ 87 h 109"/>
                  <a:gd name="T4" fmla="*/ 6 w 84"/>
                  <a:gd name="T5" fmla="*/ 69 h 109"/>
                  <a:gd name="T6" fmla="*/ 14 w 84"/>
                  <a:gd name="T7" fmla="*/ 50 h 109"/>
                  <a:gd name="T8" fmla="*/ 23 w 84"/>
                  <a:gd name="T9" fmla="*/ 35 h 109"/>
                  <a:gd name="T10" fmla="*/ 34 w 84"/>
                  <a:gd name="T11" fmla="*/ 21 h 109"/>
                  <a:gd name="T12" fmla="*/ 47 w 84"/>
                  <a:gd name="T13" fmla="*/ 11 h 109"/>
                  <a:gd name="T14" fmla="*/ 56 w 84"/>
                  <a:gd name="T15" fmla="*/ 6 h 109"/>
                  <a:gd name="T16" fmla="*/ 66 w 84"/>
                  <a:gd name="T17" fmla="*/ 3 h 109"/>
                  <a:gd name="T18" fmla="*/ 82 w 84"/>
                  <a:gd name="T19" fmla="*/ 0 h 109"/>
                  <a:gd name="T20" fmla="*/ 84 w 84"/>
                  <a:gd name="T21" fmla="*/ 16 h 109"/>
                  <a:gd name="T22" fmla="*/ 68 w 84"/>
                  <a:gd name="T23" fmla="*/ 19 h 109"/>
                  <a:gd name="T24" fmla="*/ 62 w 84"/>
                  <a:gd name="T25" fmla="*/ 21 h 109"/>
                  <a:gd name="T26" fmla="*/ 56 w 84"/>
                  <a:gd name="T27" fmla="*/ 24 h 109"/>
                  <a:gd name="T28" fmla="*/ 45 w 84"/>
                  <a:gd name="T29" fmla="*/ 33 h 109"/>
                  <a:gd name="T30" fmla="*/ 36 w 84"/>
                  <a:gd name="T31" fmla="*/ 44 h 109"/>
                  <a:gd name="T32" fmla="*/ 29 w 84"/>
                  <a:gd name="T33" fmla="*/ 58 h 109"/>
                  <a:gd name="T34" fmla="*/ 22 w 84"/>
                  <a:gd name="T35" fmla="*/ 74 h 109"/>
                  <a:gd name="T36" fmla="*/ 18 w 84"/>
                  <a:gd name="T37" fmla="*/ 91 h 109"/>
                  <a:gd name="T38" fmla="*/ 15 w 84"/>
                  <a:gd name="T39" fmla="*/ 109 h 109"/>
                  <a:gd name="T40" fmla="*/ 0 w 84"/>
                  <a:gd name="T41"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9">
                    <a:moveTo>
                      <a:pt x="0" y="106"/>
                    </a:moveTo>
                    <a:lnTo>
                      <a:pt x="2" y="87"/>
                    </a:lnTo>
                    <a:lnTo>
                      <a:pt x="6" y="69"/>
                    </a:lnTo>
                    <a:lnTo>
                      <a:pt x="14" y="50"/>
                    </a:lnTo>
                    <a:lnTo>
                      <a:pt x="23" y="35"/>
                    </a:lnTo>
                    <a:lnTo>
                      <a:pt x="34" y="21"/>
                    </a:lnTo>
                    <a:lnTo>
                      <a:pt x="47" y="11"/>
                    </a:lnTo>
                    <a:lnTo>
                      <a:pt x="56" y="6"/>
                    </a:lnTo>
                    <a:lnTo>
                      <a:pt x="66" y="3"/>
                    </a:lnTo>
                    <a:lnTo>
                      <a:pt x="82" y="0"/>
                    </a:lnTo>
                    <a:lnTo>
                      <a:pt x="84" y="16"/>
                    </a:lnTo>
                    <a:lnTo>
                      <a:pt x="68" y="19"/>
                    </a:lnTo>
                    <a:lnTo>
                      <a:pt x="62" y="21"/>
                    </a:lnTo>
                    <a:lnTo>
                      <a:pt x="56" y="24"/>
                    </a:lnTo>
                    <a:lnTo>
                      <a:pt x="45" y="33"/>
                    </a:lnTo>
                    <a:lnTo>
                      <a:pt x="36" y="44"/>
                    </a:lnTo>
                    <a:lnTo>
                      <a:pt x="29" y="58"/>
                    </a:lnTo>
                    <a:lnTo>
                      <a:pt x="22" y="74"/>
                    </a:lnTo>
                    <a:lnTo>
                      <a:pt x="18" y="91"/>
                    </a:lnTo>
                    <a:lnTo>
                      <a:pt x="15" y="109"/>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279"/>
              <p:cNvSpPr>
                <a:spLocks/>
              </p:cNvSpPr>
              <p:nvPr/>
            </p:nvSpPr>
            <p:spPr bwMode="auto">
              <a:xfrm>
                <a:off x="4884" y="1817"/>
                <a:ext cx="101" cy="170"/>
              </a:xfrm>
              <a:custGeom>
                <a:avLst/>
                <a:gdLst>
                  <a:gd name="T0" fmla="*/ 1 w 101"/>
                  <a:gd name="T1" fmla="*/ 0 h 170"/>
                  <a:gd name="T2" fmla="*/ 15 w 101"/>
                  <a:gd name="T3" fmla="*/ 1 h 170"/>
                  <a:gd name="T4" fmla="*/ 27 w 101"/>
                  <a:gd name="T5" fmla="*/ 5 h 170"/>
                  <a:gd name="T6" fmla="*/ 40 w 101"/>
                  <a:gd name="T7" fmla="*/ 10 h 170"/>
                  <a:gd name="T8" fmla="*/ 50 w 101"/>
                  <a:gd name="T9" fmla="*/ 17 h 170"/>
                  <a:gd name="T10" fmla="*/ 60 w 101"/>
                  <a:gd name="T11" fmla="*/ 26 h 170"/>
                  <a:gd name="T12" fmla="*/ 68 w 101"/>
                  <a:gd name="T13" fmla="*/ 36 h 170"/>
                  <a:gd name="T14" fmla="*/ 75 w 101"/>
                  <a:gd name="T15" fmla="*/ 46 h 170"/>
                  <a:gd name="T16" fmla="*/ 81 w 101"/>
                  <a:gd name="T17" fmla="*/ 58 h 170"/>
                  <a:gd name="T18" fmla="*/ 90 w 101"/>
                  <a:gd name="T19" fmla="*/ 85 h 170"/>
                  <a:gd name="T20" fmla="*/ 96 w 101"/>
                  <a:gd name="T21" fmla="*/ 113 h 170"/>
                  <a:gd name="T22" fmla="*/ 98 w 101"/>
                  <a:gd name="T23" fmla="*/ 127 h 170"/>
                  <a:gd name="T24" fmla="*/ 100 w 101"/>
                  <a:gd name="T25" fmla="*/ 142 h 170"/>
                  <a:gd name="T26" fmla="*/ 101 w 101"/>
                  <a:gd name="T27" fmla="*/ 169 h 170"/>
                  <a:gd name="T28" fmla="*/ 85 w 101"/>
                  <a:gd name="T29" fmla="*/ 170 h 170"/>
                  <a:gd name="T30" fmla="*/ 84 w 101"/>
                  <a:gd name="T31" fmla="*/ 143 h 170"/>
                  <a:gd name="T32" fmla="*/ 82 w 101"/>
                  <a:gd name="T33" fmla="*/ 129 h 170"/>
                  <a:gd name="T34" fmla="*/ 80 w 101"/>
                  <a:gd name="T35" fmla="*/ 115 h 170"/>
                  <a:gd name="T36" fmla="*/ 75 w 101"/>
                  <a:gd name="T37" fmla="*/ 90 h 170"/>
                  <a:gd name="T38" fmla="*/ 66 w 101"/>
                  <a:gd name="T39" fmla="*/ 64 h 170"/>
                  <a:gd name="T40" fmla="*/ 61 w 101"/>
                  <a:gd name="T41" fmla="*/ 54 h 170"/>
                  <a:gd name="T42" fmla="*/ 55 w 101"/>
                  <a:gd name="T43" fmla="*/ 45 h 170"/>
                  <a:gd name="T44" fmla="*/ 48 w 101"/>
                  <a:gd name="T45" fmla="*/ 36 h 170"/>
                  <a:gd name="T46" fmla="*/ 40 w 101"/>
                  <a:gd name="T47" fmla="*/ 30 h 170"/>
                  <a:gd name="T48" fmla="*/ 32 w 101"/>
                  <a:gd name="T49" fmla="*/ 24 h 170"/>
                  <a:gd name="T50" fmla="*/ 22 w 101"/>
                  <a:gd name="T51" fmla="*/ 20 h 170"/>
                  <a:gd name="T52" fmla="*/ 13 w 101"/>
                  <a:gd name="T53" fmla="*/ 17 h 170"/>
                  <a:gd name="T54" fmla="*/ 0 w 101"/>
                  <a:gd name="T55" fmla="*/ 16 h 170"/>
                  <a:gd name="T56" fmla="*/ 1 w 101"/>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170">
                    <a:moveTo>
                      <a:pt x="1" y="0"/>
                    </a:moveTo>
                    <a:lnTo>
                      <a:pt x="15" y="1"/>
                    </a:lnTo>
                    <a:lnTo>
                      <a:pt x="27" y="5"/>
                    </a:lnTo>
                    <a:lnTo>
                      <a:pt x="40" y="10"/>
                    </a:lnTo>
                    <a:lnTo>
                      <a:pt x="50" y="17"/>
                    </a:lnTo>
                    <a:lnTo>
                      <a:pt x="60" y="26"/>
                    </a:lnTo>
                    <a:lnTo>
                      <a:pt x="68" y="36"/>
                    </a:lnTo>
                    <a:lnTo>
                      <a:pt x="75" y="46"/>
                    </a:lnTo>
                    <a:lnTo>
                      <a:pt x="81" y="58"/>
                    </a:lnTo>
                    <a:lnTo>
                      <a:pt x="90" y="85"/>
                    </a:lnTo>
                    <a:lnTo>
                      <a:pt x="96" y="113"/>
                    </a:lnTo>
                    <a:lnTo>
                      <a:pt x="98" y="127"/>
                    </a:lnTo>
                    <a:lnTo>
                      <a:pt x="100" y="142"/>
                    </a:lnTo>
                    <a:lnTo>
                      <a:pt x="101" y="169"/>
                    </a:lnTo>
                    <a:lnTo>
                      <a:pt x="85" y="170"/>
                    </a:lnTo>
                    <a:lnTo>
                      <a:pt x="84" y="143"/>
                    </a:lnTo>
                    <a:lnTo>
                      <a:pt x="82" y="129"/>
                    </a:lnTo>
                    <a:lnTo>
                      <a:pt x="80" y="115"/>
                    </a:lnTo>
                    <a:lnTo>
                      <a:pt x="75" y="90"/>
                    </a:lnTo>
                    <a:lnTo>
                      <a:pt x="66" y="64"/>
                    </a:lnTo>
                    <a:lnTo>
                      <a:pt x="61" y="54"/>
                    </a:lnTo>
                    <a:lnTo>
                      <a:pt x="55" y="45"/>
                    </a:lnTo>
                    <a:lnTo>
                      <a:pt x="48" y="36"/>
                    </a:lnTo>
                    <a:lnTo>
                      <a:pt x="40" y="30"/>
                    </a:lnTo>
                    <a:lnTo>
                      <a:pt x="32" y="24"/>
                    </a:lnTo>
                    <a:lnTo>
                      <a:pt x="22" y="20"/>
                    </a:lnTo>
                    <a:lnTo>
                      <a:pt x="13" y="17"/>
                    </a:lnTo>
                    <a:lnTo>
                      <a:pt x="0"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280"/>
              <p:cNvSpPr>
                <a:spLocks/>
              </p:cNvSpPr>
              <p:nvPr/>
            </p:nvSpPr>
            <p:spPr bwMode="auto">
              <a:xfrm>
                <a:off x="4884" y="1817"/>
                <a:ext cx="2" cy="16"/>
              </a:xfrm>
              <a:custGeom>
                <a:avLst/>
                <a:gdLst>
                  <a:gd name="T0" fmla="*/ 0 w 2"/>
                  <a:gd name="T1" fmla="*/ 0 h 16"/>
                  <a:gd name="T2" fmla="*/ 1 w 2"/>
                  <a:gd name="T3" fmla="*/ 0 h 16"/>
                  <a:gd name="T4" fmla="*/ 0 w 2"/>
                  <a:gd name="T5" fmla="*/ 16 h 16"/>
                  <a:gd name="T6" fmla="*/ 2 w 2"/>
                  <a:gd name="T7" fmla="*/ 16 h 16"/>
                  <a:gd name="T8" fmla="*/ 0 w 2"/>
                  <a:gd name="T9" fmla="*/ 0 h 16"/>
                </a:gdLst>
                <a:ahLst/>
                <a:cxnLst>
                  <a:cxn ang="0">
                    <a:pos x="T0" y="T1"/>
                  </a:cxn>
                  <a:cxn ang="0">
                    <a:pos x="T2" y="T3"/>
                  </a:cxn>
                  <a:cxn ang="0">
                    <a:pos x="T4" y="T5"/>
                  </a:cxn>
                  <a:cxn ang="0">
                    <a:pos x="T6" y="T7"/>
                  </a:cxn>
                  <a:cxn ang="0">
                    <a:pos x="T8" y="T9"/>
                  </a:cxn>
                </a:cxnLst>
                <a:rect l="0" t="0" r="r" b="b"/>
                <a:pathLst>
                  <a:path w="2" h="16">
                    <a:moveTo>
                      <a:pt x="0" y="0"/>
                    </a:moveTo>
                    <a:lnTo>
                      <a:pt x="1" y="0"/>
                    </a:lnTo>
                    <a:lnTo>
                      <a:pt x="0" y="16"/>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281"/>
              <p:cNvSpPr>
                <a:spLocks/>
              </p:cNvSpPr>
              <p:nvPr/>
            </p:nvSpPr>
            <p:spPr bwMode="auto">
              <a:xfrm>
                <a:off x="4831" y="1985"/>
                <a:ext cx="154" cy="68"/>
              </a:xfrm>
              <a:custGeom>
                <a:avLst/>
                <a:gdLst>
                  <a:gd name="T0" fmla="*/ 154 w 154"/>
                  <a:gd name="T1" fmla="*/ 1 h 68"/>
                  <a:gd name="T2" fmla="*/ 153 w 154"/>
                  <a:gd name="T3" fmla="*/ 12 h 68"/>
                  <a:gd name="T4" fmla="*/ 149 w 154"/>
                  <a:gd name="T5" fmla="*/ 24 h 68"/>
                  <a:gd name="T6" fmla="*/ 143 w 154"/>
                  <a:gd name="T7" fmla="*/ 34 h 68"/>
                  <a:gd name="T8" fmla="*/ 137 w 154"/>
                  <a:gd name="T9" fmla="*/ 43 h 68"/>
                  <a:gd name="T10" fmla="*/ 129 w 154"/>
                  <a:gd name="T11" fmla="*/ 49 h 68"/>
                  <a:gd name="T12" fmla="*/ 120 w 154"/>
                  <a:gd name="T13" fmla="*/ 55 h 68"/>
                  <a:gd name="T14" fmla="*/ 98 w 154"/>
                  <a:gd name="T15" fmla="*/ 64 h 68"/>
                  <a:gd name="T16" fmla="*/ 74 w 154"/>
                  <a:gd name="T17" fmla="*/ 67 h 68"/>
                  <a:gd name="T18" fmla="*/ 48 w 154"/>
                  <a:gd name="T19" fmla="*/ 68 h 68"/>
                  <a:gd name="T20" fmla="*/ 23 w 154"/>
                  <a:gd name="T21" fmla="*/ 64 h 68"/>
                  <a:gd name="T22" fmla="*/ 0 w 154"/>
                  <a:gd name="T23" fmla="*/ 58 h 68"/>
                  <a:gd name="T24" fmla="*/ 5 w 154"/>
                  <a:gd name="T25" fmla="*/ 43 h 68"/>
                  <a:gd name="T26" fmla="*/ 27 w 154"/>
                  <a:gd name="T27" fmla="*/ 49 h 68"/>
                  <a:gd name="T28" fmla="*/ 50 w 154"/>
                  <a:gd name="T29" fmla="*/ 53 h 68"/>
                  <a:gd name="T30" fmla="*/ 72 w 154"/>
                  <a:gd name="T31" fmla="*/ 52 h 68"/>
                  <a:gd name="T32" fmla="*/ 92 w 154"/>
                  <a:gd name="T33" fmla="*/ 49 h 68"/>
                  <a:gd name="T34" fmla="*/ 112 w 154"/>
                  <a:gd name="T35" fmla="*/ 41 h 68"/>
                  <a:gd name="T36" fmla="*/ 119 w 154"/>
                  <a:gd name="T37" fmla="*/ 37 h 68"/>
                  <a:gd name="T38" fmla="*/ 126 w 154"/>
                  <a:gd name="T39" fmla="*/ 31 h 68"/>
                  <a:gd name="T40" fmla="*/ 130 w 154"/>
                  <a:gd name="T41" fmla="*/ 25 h 68"/>
                  <a:gd name="T42" fmla="*/ 134 w 154"/>
                  <a:gd name="T43" fmla="*/ 19 h 68"/>
                  <a:gd name="T44" fmla="*/ 137 w 154"/>
                  <a:gd name="T45" fmla="*/ 10 h 68"/>
                  <a:gd name="T46" fmla="*/ 138 w 154"/>
                  <a:gd name="T47" fmla="*/ 0 h 68"/>
                  <a:gd name="T48" fmla="*/ 154 w 154"/>
                  <a:gd name="T4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68">
                    <a:moveTo>
                      <a:pt x="154" y="1"/>
                    </a:moveTo>
                    <a:lnTo>
                      <a:pt x="153" y="12"/>
                    </a:lnTo>
                    <a:lnTo>
                      <a:pt x="149" y="24"/>
                    </a:lnTo>
                    <a:lnTo>
                      <a:pt x="143" y="34"/>
                    </a:lnTo>
                    <a:lnTo>
                      <a:pt x="137" y="43"/>
                    </a:lnTo>
                    <a:lnTo>
                      <a:pt x="129" y="49"/>
                    </a:lnTo>
                    <a:lnTo>
                      <a:pt x="120" y="55"/>
                    </a:lnTo>
                    <a:lnTo>
                      <a:pt x="98" y="64"/>
                    </a:lnTo>
                    <a:lnTo>
                      <a:pt x="74" y="67"/>
                    </a:lnTo>
                    <a:lnTo>
                      <a:pt x="48" y="68"/>
                    </a:lnTo>
                    <a:lnTo>
                      <a:pt x="23" y="64"/>
                    </a:lnTo>
                    <a:lnTo>
                      <a:pt x="0" y="58"/>
                    </a:lnTo>
                    <a:lnTo>
                      <a:pt x="5" y="43"/>
                    </a:lnTo>
                    <a:lnTo>
                      <a:pt x="27" y="49"/>
                    </a:lnTo>
                    <a:lnTo>
                      <a:pt x="50" y="53"/>
                    </a:lnTo>
                    <a:lnTo>
                      <a:pt x="72" y="52"/>
                    </a:lnTo>
                    <a:lnTo>
                      <a:pt x="92" y="49"/>
                    </a:lnTo>
                    <a:lnTo>
                      <a:pt x="112" y="41"/>
                    </a:lnTo>
                    <a:lnTo>
                      <a:pt x="119" y="37"/>
                    </a:lnTo>
                    <a:lnTo>
                      <a:pt x="126" y="31"/>
                    </a:lnTo>
                    <a:lnTo>
                      <a:pt x="130" y="25"/>
                    </a:lnTo>
                    <a:lnTo>
                      <a:pt x="134" y="19"/>
                    </a:lnTo>
                    <a:lnTo>
                      <a:pt x="137" y="10"/>
                    </a:lnTo>
                    <a:lnTo>
                      <a:pt x="138" y="0"/>
                    </a:lnTo>
                    <a:lnTo>
                      <a:pt x="15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282"/>
              <p:cNvSpPr>
                <a:spLocks/>
              </p:cNvSpPr>
              <p:nvPr/>
            </p:nvSpPr>
            <p:spPr bwMode="auto">
              <a:xfrm>
                <a:off x="4969" y="1985"/>
                <a:ext cx="16" cy="2"/>
              </a:xfrm>
              <a:custGeom>
                <a:avLst/>
                <a:gdLst>
                  <a:gd name="T0" fmla="*/ 16 w 16"/>
                  <a:gd name="T1" fmla="*/ 1 h 2"/>
                  <a:gd name="T2" fmla="*/ 0 w 16"/>
                  <a:gd name="T3" fmla="*/ 0 h 2"/>
                  <a:gd name="T4" fmla="*/ 0 w 16"/>
                  <a:gd name="T5" fmla="*/ 2 h 2"/>
                  <a:gd name="T6" fmla="*/ 16 w 16"/>
                  <a:gd name="T7" fmla="*/ 1 h 2"/>
                </a:gdLst>
                <a:ahLst/>
                <a:cxnLst>
                  <a:cxn ang="0">
                    <a:pos x="T0" y="T1"/>
                  </a:cxn>
                  <a:cxn ang="0">
                    <a:pos x="T2" y="T3"/>
                  </a:cxn>
                  <a:cxn ang="0">
                    <a:pos x="T4" y="T5"/>
                  </a:cxn>
                  <a:cxn ang="0">
                    <a:pos x="T6" y="T7"/>
                  </a:cxn>
                </a:cxnLst>
                <a:rect l="0" t="0" r="r" b="b"/>
                <a:pathLst>
                  <a:path w="16" h="2">
                    <a:moveTo>
                      <a:pt x="16" y="1"/>
                    </a:moveTo>
                    <a:lnTo>
                      <a:pt x="0" y="0"/>
                    </a:lnTo>
                    <a:lnTo>
                      <a:pt x="0" y="2"/>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283"/>
              <p:cNvSpPr>
                <a:spLocks/>
              </p:cNvSpPr>
              <p:nvPr/>
            </p:nvSpPr>
            <p:spPr bwMode="auto">
              <a:xfrm>
                <a:off x="4802" y="1922"/>
                <a:ext cx="39" cy="115"/>
              </a:xfrm>
              <a:custGeom>
                <a:avLst/>
                <a:gdLst>
                  <a:gd name="T0" fmla="*/ 24 w 39"/>
                  <a:gd name="T1" fmla="*/ 115 h 115"/>
                  <a:gd name="T2" fmla="*/ 39 w 39"/>
                  <a:gd name="T3" fmla="*/ 111 h 115"/>
                  <a:gd name="T4" fmla="*/ 15 w 39"/>
                  <a:gd name="T5" fmla="*/ 0 h 115"/>
                  <a:gd name="T6" fmla="*/ 0 w 39"/>
                  <a:gd name="T7" fmla="*/ 4 h 115"/>
                  <a:gd name="T8" fmla="*/ 24 w 39"/>
                  <a:gd name="T9" fmla="*/ 115 h 115"/>
                </a:gdLst>
                <a:ahLst/>
                <a:cxnLst>
                  <a:cxn ang="0">
                    <a:pos x="T0" y="T1"/>
                  </a:cxn>
                  <a:cxn ang="0">
                    <a:pos x="T2" y="T3"/>
                  </a:cxn>
                  <a:cxn ang="0">
                    <a:pos x="T4" y="T5"/>
                  </a:cxn>
                  <a:cxn ang="0">
                    <a:pos x="T6" y="T7"/>
                  </a:cxn>
                  <a:cxn ang="0">
                    <a:pos x="T8" y="T9"/>
                  </a:cxn>
                </a:cxnLst>
                <a:rect l="0" t="0" r="r" b="b"/>
                <a:pathLst>
                  <a:path w="39" h="115">
                    <a:moveTo>
                      <a:pt x="24" y="115"/>
                    </a:moveTo>
                    <a:lnTo>
                      <a:pt x="39" y="111"/>
                    </a:lnTo>
                    <a:lnTo>
                      <a:pt x="15" y="0"/>
                    </a:lnTo>
                    <a:lnTo>
                      <a:pt x="0" y="4"/>
                    </a:lnTo>
                    <a:lnTo>
                      <a:pt x="24"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284"/>
              <p:cNvSpPr>
                <a:spLocks/>
              </p:cNvSpPr>
              <p:nvPr/>
            </p:nvSpPr>
            <p:spPr bwMode="auto">
              <a:xfrm>
                <a:off x="4826" y="2028"/>
                <a:ext cx="15" cy="15"/>
              </a:xfrm>
              <a:custGeom>
                <a:avLst/>
                <a:gdLst>
                  <a:gd name="T0" fmla="*/ 5 w 15"/>
                  <a:gd name="T1" fmla="*/ 15 h 15"/>
                  <a:gd name="T2" fmla="*/ 1 w 15"/>
                  <a:gd name="T3" fmla="*/ 14 h 15"/>
                  <a:gd name="T4" fmla="*/ 0 w 15"/>
                  <a:gd name="T5" fmla="*/ 9 h 15"/>
                  <a:gd name="T6" fmla="*/ 15 w 15"/>
                  <a:gd name="T7" fmla="*/ 5 h 15"/>
                  <a:gd name="T8" fmla="*/ 10 w 15"/>
                  <a:gd name="T9" fmla="*/ 0 h 15"/>
                  <a:gd name="T10" fmla="*/ 5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5" y="15"/>
                    </a:moveTo>
                    <a:lnTo>
                      <a:pt x="1" y="14"/>
                    </a:lnTo>
                    <a:lnTo>
                      <a:pt x="0" y="9"/>
                    </a:lnTo>
                    <a:lnTo>
                      <a:pt x="15" y="5"/>
                    </a:lnTo>
                    <a:lnTo>
                      <a:pt x="10" y="0"/>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285"/>
              <p:cNvSpPr>
                <a:spLocks/>
              </p:cNvSpPr>
              <p:nvPr/>
            </p:nvSpPr>
            <p:spPr bwMode="auto">
              <a:xfrm>
                <a:off x="4802" y="1922"/>
                <a:ext cx="15" cy="4"/>
              </a:xfrm>
              <a:custGeom>
                <a:avLst/>
                <a:gdLst>
                  <a:gd name="T0" fmla="*/ 0 w 15"/>
                  <a:gd name="T1" fmla="*/ 4 h 4"/>
                  <a:gd name="T2" fmla="*/ 0 w 15"/>
                  <a:gd name="T3" fmla="*/ 3 h 4"/>
                  <a:gd name="T4" fmla="*/ 0 w 15"/>
                  <a:gd name="T5" fmla="*/ 1 h 4"/>
                  <a:gd name="T6" fmla="*/ 15 w 15"/>
                  <a:gd name="T7" fmla="*/ 4 h 4"/>
                  <a:gd name="T8" fmla="*/ 15 w 15"/>
                  <a:gd name="T9" fmla="*/ 0 h 4"/>
                  <a:gd name="T10" fmla="*/ 0 w 15"/>
                  <a:gd name="T11" fmla="*/ 4 h 4"/>
                </a:gdLst>
                <a:ahLst/>
                <a:cxnLst>
                  <a:cxn ang="0">
                    <a:pos x="T0" y="T1"/>
                  </a:cxn>
                  <a:cxn ang="0">
                    <a:pos x="T2" y="T3"/>
                  </a:cxn>
                  <a:cxn ang="0">
                    <a:pos x="T4" y="T5"/>
                  </a:cxn>
                  <a:cxn ang="0">
                    <a:pos x="T6" y="T7"/>
                  </a:cxn>
                  <a:cxn ang="0">
                    <a:pos x="T8" y="T9"/>
                  </a:cxn>
                  <a:cxn ang="0">
                    <a:pos x="T10" y="T11"/>
                  </a:cxn>
                </a:cxnLst>
                <a:rect l="0" t="0" r="r" b="b"/>
                <a:pathLst>
                  <a:path w="15" h="4">
                    <a:moveTo>
                      <a:pt x="0" y="4"/>
                    </a:moveTo>
                    <a:lnTo>
                      <a:pt x="0" y="3"/>
                    </a:lnTo>
                    <a:lnTo>
                      <a:pt x="0" y="1"/>
                    </a:lnTo>
                    <a:lnTo>
                      <a:pt x="15" y="4"/>
                    </a:lnTo>
                    <a:lnTo>
                      <a:pt x="1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286"/>
              <p:cNvSpPr>
                <a:spLocks/>
              </p:cNvSpPr>
              <p:nvPr/>
            </p:nvSpPr>
            <p:spPr bwMode="auto">
              <a:xfrm>
                <a:off x="4816" y="2135"/>
                <a:ext cx="123" cy="164"/>
              </a:xfrm>
              <a:custGeom>
                <a:avLst/>
                <a:gdLst>
                  <a:gd name="T0" fmla="*/ 17 w 123"/>
                  <a:gd name="T1" fmla="*/ 0 h 164"/>
                  <a:gd name="T2" fmla="*/ 35 w 123"/>
                  <a:gd name="T3" fmla="*/ 4 h 164"/>
                  <a:gd name="T4" fmla="*/ 45 w 123"/>
                  <a:gd name="T5" fmla="*/ 7 h 164"/>
                  <a:gd name="T6" fmla="*/ 53 w 123"/>
                  <a:gd name="T7" fmla="*/ 10 h 164"/>
                  <a:gd name="T8" fmla="*/ 62 w 123"/>
                  <a:gd name="T9" fmla="*/ 13 h 164"/>
                  <a:gd name="T10" fmla="*/ 70 w 123"/>
                  <a:gd name="T11" fmla="*/ 17 h 164"/>
                  <a:gd name="T12" fmla="*/ 78 w 123"/>
                  <a:gd name="T13" fmla="*/ 21 h 164"/>
                  <a:gd name="T14" fmla="*/ 86 w 123"/>
                  <a:gd name="T15" fmla="*/ 26 h 164"/>
                  <a:gd name="T16" fmla="*/ 92 w 123"/>
                  <a:gd name="T17" fmla="*/ 31 h 164"/>
                  <a:gd name="T18" fmla="*/ 99 w 123"/>
                  <a:gd name="T19" fmla="*/ 37 h 164"/>
                  <a:gd name="T20" fmla="*/ 104 w 123"/>
                  <a:gd name="T21" fmla="*/ 44 h 164"/>
                  <a:gd name="T22" fmla="*/ 109 w 123"/>
                  <a:gd name="T23" fmla="*/ 50 h 164"/>
                  <a:gd name="T24" fmla="*/ 112 w 123"/>
                  <a:gd name="T25" fmla="*/ 54 h 164"/>
                  <a:gd name="T26" fmla="*/ 113 w 123"/>
                  <a:gd name="T27" fmla="*/ 58 h 164"/>
                  <a:gd name="T28" fmla="*/ 116 w 123"/>
                  <a:gd name="T29" fmla="*/ 66 h 164"/>
                  <a:gd name="T30" fmla="*/ 118 w 123"/>
                  <a:gd name="T31" fmla="*/ 74 h 164"/>
                  <a:gd name="T32" fmla="*/ 118 w 123"/>
                  <a:gd name="T33" fmla="*/ 79 h 164"/>
                  <a:gd name="T34" fmla="*/ 118 w 123"/>
                  <a:gd name="T35" fmla="*/ 84 h 164"/>
                  <a:gd name="T36" fmla="*/ 119 w 123"/>
                  <a:gd name="T37" fmla="*/ 92 h 164"/>
                  <a:gd name="T38" fmla="*/ 119 w 123"/>
                  <a:gd name="T39" fmla="*/ 101 h 164"/>
                  <a:gd name="T40" fmla="*/ 121 w 123"/>
                  <a:gd name="T41" fmla="*/ 116 h 164"/>
                  <a:gd name="T42" fmla="*/ 122 w 123"/>
                  <a:gd name="T43" fmla="*/ 129 h 164"/>
                  <a:gd name="T44" fmla="*/ 123 w 123"/>
                  <a:gd name="T45" fmla="*/ 141 h 164"/>
                  <a:gd name="T46" fmla="*/ 122 w 123"/>
                  <a:gd name="T47" fmla="*/ 146 h 164"/>
                  <a:gd name="T48" fmla="*/ 121 w 123"/>
                  <a:gd name="T49" fmla="*/ 150 h 164"/>
                  <a:gd name="T50" fmla="*/ 119 w 123"/>
                  <a:gd name="T51" fmla="*/ 154 h 164"/>
                  <a:gd name="T52" fmla="*/ 118 w 123"/>
                  <a:gd name="T53" fmla="*/ 156 h 164"/>
                  <a:gd name="T54" fmla="*/ 116 w 123"/>
                  <a:gd name="T55" fmla="*/ 157 h 164"/>
                  <a:gd name="T56" fmla="*/ 114 w 123"/>
                  <a:gd name="T57" fmla="*/ 159 h 164"/>
                  <a:gd name="T58" fmla="*/ 112 w 123"/>
                  <a:gd name="T59" fmla="*/ 160 h 164"/>
                  <a:gd name="T60" fmla="*/ 106 w 123"/>
                  <a:gd name="T61" fmla="*/ 162 h 164"/>
                  <a:gd name="T62" fmla="*/ 100 w 123"/>
                  <a:gd name="T63" fmla="*/ 163 h 164"/>
                  <a:gd name="T64" fmla="*/ 92 w 123"/>
                  <a:gd name="T65" fmla="*/ 163 h 164"/>
                  <a:gd name="T66" fmla="*/ 66 w 123"/>
                  <a:gd name="T67" fmla="*/ 164 h 164"/>
                  <a:gd name="T68" fmla="*/ 52 w 123"/>
                  <a:gd name="T69" fmla="*/ 164 h 164"/>
                  <a:gd name="T70" fmla="*/ 37 w 123"/>
                  <a:gd name="T71" fmla="*/ 164 h 164"/>
                  <a:gd name="T72" fmla="*/ 30 w 123"/>
                  <a:gd name="T73" fmla="*/ 164 h 164"/>
                  <a:gd name="T74" fmla="*/ 24 w 123"/>
                  <a:gd name="T75" fmla="*/ 163 h 164"/>
                  <a:gd name="T76" fmla="*/ 13 w 123"/>
                  <a:gd name="T77" fmla="*/ 162 h 164"/>
                  <a:gd name="T78" fmla="*/ 8 w 123"/>
                  <a:gd name="T79" fmla="*/ 160 h 164"/>
                  <a:gd name="T80" fmla="*/ 5 w 123"/>
                  <a:gd name="T81" fmla="*/ 159 h 164"/>
                  <a:gd name="T82" fmla="*/ 1 w 123"/>
                  <a:gd name="T83" fmla="*/ 157 h 164"/>
                  <a:gd name="T84" fmla="*/ 1 w 123"/>
                  <a:gd name="T85" fmla="*/ 155 h 164"/>
                  <a:gd name="T86" fmla="*/ 0 w 123"/>
                  <a:gd name="T87" fmla="*/ 154 h 164"/>
                  <a:gd name="T88" fmla="*/ 17 w 123"/>
                  <a:gd name="T8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4">
                    <a:moveTo>
                      <a:pt x="17" y="0"/>
                    </a:moveTo>
                    <a:lnTo>
                      <a:pt x="35" y="4"/>
                    </a:lnTo>
                    <a:lnTo>
                      <a:pt x="45" y="7"/>
                    </a:lnTo>
                    <a:lnTo>
                      <a:pt x="53" y="10"/>
                    </a:lnTo>
                    <a:lnTo>
                      <a:pt x="62" y="13"/>
                    </a:lnTo>
                    <a:lnTo>
                      <a:pt x="70" y="17"/>
                    </a:lnTo>
                    <a:lnTo>
                      <a:pt x="78" y="21"/>
                    </a:lnTo>
                    <a:lnTo>
                      <a:pt x="86" y="26"/>
                    </a:lnTo>
                    <a:lnTo>
                      <a:pt x="92" y="31"/>
                    </a:lnTo>
                    <a:lnTo>
                      <a:pt x="99" y="37"/>
                    </a:lnTo>
                    <a:lnTo>
                      <a:pt x="104" y="44"/>
                    </a:lnTo>
                    <a:lnTo>
                      <a:pt x="109" y="50"/>
                    </a:lnTo>
                    <a:lnTo>
                      <a:pt x="112" y="54"/>
                    </a:lnTo>
                    <a:lnTo>
                      <a:pt x="113" y="58"/>
                    </a:lnTo>
                    <a:lnTo>
                      <a:pt x="116" y="66"/>
                    </a:lnTo>
                    <a:lnTo>
                      <a:pt x="118" y="74"/>
                    </a:lnTo>
                    <a:lnTo>
                      <a:pt x="118" y="79"/>
                    </a:lnTo>
                    <a:lnTo>
                      <a:pt x="118" y="84"/>
                    </a:lnTo>
                    <a:lnTo>
                      <a:pt x="119" y="92"/>
                    </a:lnTo>
                    <a:lnTo>
                      <a:pt x="119" y="101"/>
                    </a:lnTo>
                    <a:lnTo>
                      <a:pt x="121" y="116"/>
                    </a:lnTo>
                    <a:lnTo>
                      <a:pt x="122" y="129"/>
                    </a:lnTo>
                    <a:lnTo>
                      <a:pt x="123" y="141"/>
                    </a:lnTo>
                    <a:lnTo>
                      <a:pt x="122" y="146"/>
                    </a:lnTo>
                    <a:lnTo>
                      <a:pt x="121" y="150"/>
                    </a:lnTo>
                    <a:lnTo>
                      <a:pt x="119" y="154"/>
                    </a:lnTo>
                    <a:lnTo>
                      <a:pt x="118" y="156"/>
                    </a:lnTo>
                    <a:lnTo>
                      <a:pt x="116" y="157"/>
                    </a:lnTo>
                    <a:lnTo>
                      <a:pt x="114" y="159"/>
                    </a:lnTo>
                    <a:lnTo>
                      <a:pt x="112" y="160"/>
                    </a:lnTo>
                    <a:lnTo>
                      <a:pt x="106" y="162"/>
                    </a:lnTo>
                    <a:lnTo>
                      <a:pt x="100" y="163"/>
                    </a:lnTo>
                    <a:lnTo>
                      <a:pt x="92" y="163"/>
                    </a:lnTo>
                    <a:lnTo>
                      <a:pt x="66" y="164"/>
                    </a:lnTo>
                    <a:lnTo>
                      <a:pt x="52" y="164"/>
                    </a:lnTo>
                    <a:lnTo>
                      <a:pt x="37" y="164"/>
                    </a:lnTo>
                    <a:lnTo>
                      <a:pt x="30" y="164"/>
                    </a:lnTo>
                    <a:lnTo>
                      <a:pt x="24" y="163"/>
                    </a:lnTo>
                    <a:lnTo>
                      <a:pt x="13" y="162"/>
                    </a:lnTo>
                    <a:lnTo>
                      <a:pt x="8" y="160"/>
                    </a:lnTo>
                    <a:lnTo>
                      <a:pt x="5" y="159"/>
                    </a:lnTo>
                    <a:lnTo>
                      <a:pt x="1" y="157"/>
                    </a:lnTo>
                    <a:lnTo>
                      <a:pt x="1" y="155"/>
                    </a:lnTo>
                    <a:lnTo>
                      <a:pt x="0" y="15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287"/>
              <p:cNvSpPr>
                <a:spLocks/>
              </p:cNvSpPr>
              <p:nvPr/>
            </p:nvSpPr>
            <p:spPr bwMode="auto">
              <a:xfrm>
                <a:off x="4832" y="2127"/>
                <a:ext cx="110" cy="92"/>
              </a:xfrm>
              <a:custGeom>
                <a:avLst/>
                <a:gdLst>
                  <a:gd name="T0" fmla="*/ 2 w 110"/>
                  <a:gd name="T1" fmla="*/ 0 h 92"/>
                  <a:gd name="T2" fmla="*/ 21 w 110"/>
                  <a:gd name="T3" fmla="*/ 5 h 92"/>
                  <a:gd name="T4" fmla="*/ 40 w 110"/>
                  <a:gd name="T5" fmla="*/ 11 h 92"/>
                  <a:gd name="T6" fmla="*/ 58 w 110"/>
                  <a:gd name="T7" fmla="*/ 18 h 92"/>
                  <a:gd name="T8" fmla="*/ 74 w 110"/>
                  <a:gd name="T9" fmla="*/ 28 h 92"/>
                  <a:gd name="T10" fmla="*/ 88 w 110"/>
                  <a:gd name="T11" fmla="*/ 40 h 92"/>
                  <a:gd name="T12" fmla="*/ 101 w 110"/>
                  <a:gd name="T13" fmla="*/ 54 h 92"/>
                  <a:gd name="T14" fmla="*/ 107 w 110"/>
                  <a:gd name="T15" fmla="*/ 72 h 92"/>
                  <a:gd name="T16" fmla="*/ 110 w 110"/>
                  <a:gd name="T17" fmla="*/ 81 h 92"/>
                  <a:gd name="T18" fmla="*/ 110 w 110"/>
                  <a:gd name="T19" fmla="*/ 91 h 92"/>
                  <a:gd name="T20" fmla="*/ 93 w 110"/>
                  <a:gd name="T21" fmla="*/ 92 h 92"/>
                  <a:gd name="T22" fmla="*/ 93 w 110"/>
                  <a:gd name="T23" fmla="*/ 83 h 92"/>
                  <a:gd name="T24" fmla="*/ 91 w 110"/>
                  <a:gd name="T25" fmla="*/ 77 h 92"/>
                  <a:gd name="T26" fmla="*/ 86 w 110"/>
                  <a:gd name="T27" fmla="*/ 62 h 92"/>
                  <a:gd name="T28" fmla="*/ 76 w 110"/>
                  <a:gd name="T29" fmla="*/ 50 h 92"/>
                  <a:gd name="T30" fmla="*/ 65 w 110"/>
                  <a:gd name="T31" fmla="*/ 41 h 92"/>
                  <a:gd name="T32" fmla="*/ 50 w 110"/>
                  <a:gd name="T33" fmla="*/ 32 h 92"/>
                  <a:gd name="T34" fmla="*/ 34 w 110"/>
                  <a:gd name="T35" fmla="*/ 26 h 92"/>
                  <a:gd name="T36" fmla="*/ 16 w 110"/>
                  <a:gd name="T37" fmla="*/ 20 h 92"/>
                  <a:gd name="T38" fmla="*/ 0 w 110"/>
                  <a:gd name="T39" fmla="*/ 16 h 92"/>
                  <a:gd name="T40" fmla="*/ 2 w 110"/>
                  <a:gd name="T4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2">
                    <a:moveTo>
                      <a:pt x="2" y="0"/>
                    </a:moveTo>
                    <a:lnTo>
                      <a:pt x="21" y="5"/>
                    </a:lnTo>
                    <a:lnTo>
                      <a:pt x="40" y="11"/>
                    </a:lnTo>
                    <a:lnTo>
                      <a:pt x="58" y="18"/>
                    </a:lnTo>
                    <a:lnTo>
                      <a:pt x="74" y="28"/>
                    </a:lnTo>
                    <a:lnTo>
                      <a:pt x="88" y="40"/>
                    </a:lnTo>
                    <a:lnTo>
                      <a:pt x="101" y="54"/>
                    </a:lnTo>
                    <a:lnTo>
                      <a:pt x="107" y="72"/>
                    </a:lnTo>
                    <a:lnTo>
                      <a:pt x="110" y="81"/>
                    </a:lnTo>
                    <a:lnTo>
                      <a:pt x="110" y="91"/>
                    </a:lnTo>
                    <a:lnTo>
                      <a:pt x="93" y="92"/>
                    </a:lnTo>
                    <a:lnTo>
                      <a:pt x="93" y="83"/>
                    </a:lnTo>
                    <a:lnTo>
                      <a:pt x="91" y="77"/>
                    </a:lnTo>
                    <a:lnTo>
                      <a:pt x="86" y="62"/>
                    </a:lnTo>
                    <a:lnTo>
                      <a:pt x="76" y="50"/>
                    </a:lnTo>
                    <a:lnTo>
                      <a:pt x="65" y="41"/>
                    </a:lnTo>
                    <a:lnTo>
                      <a:pt x="50" y="32"/>
                    </a:lnTo>
                    <a:lnTo>
                      <a:pt x="34" y="26"/>
                    </a:lnTo>
                    <a:lnTo>
                      <a:pt x="16" y="20"/>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288"/>
              <p:cNvSpPr>
                <a:spLocks/>
              </p:cNvSpPr>
              <p:nvPr/>
            </p:nvSpPr>
            <p:spPr bwMode="auto">
              <a:xfrm>
                <a:off x="4906" y="2218"/>
                <a:ext cx="41" cy="88"/>
              </a:xfrm>
              <a:custGeom>
                <a:avLst/>
                <a:gdLst>
                  <a:gd name="T0" fmla="*/ 36 w 41"/>
                  <a:gd name="T1" fmla="*/ 0 h 88"/>
                  <a:gd name="T2" fmla="*/ 39 w 41"/>
                  <a:gd name="T3" fmla="*/ 33 h 88"/>
                  <a:gd name="T4" fmla="*/ 41 w 41"/>
                  <a:gd name="T5" fmla="*/ 58 h 88"/>
                  <a:gd name="T6" fmla="*/ 38 w 41"/>
                  <a:gd name="T7" fmla="*/ 71 h 88"/>
                  <a:gd name="T8" fmla="*/ 30 w 41"/>
                  <a:gd name="T9" fmla="*/ 81 h 88"/>
                  <a:gd name="T10" fmla="*/ 18 w 41"/>
                  <a:gd name="T11" fmla="*/ 86 h 88"/>
                  <a:gd name="T12" fmla="*/ 3 w 41"/>
                  <a:gd name="T13" fmla="*/ 88 h 88"/>
                  <a:gd name="T14" fmla="*/ 0 w 41"/>
                  <a:gd name="T15" fmla="*/ 73 h 88"/>
                  <a:gd name="T16" fmla="*/ 13 w 41"/>
                  <a:gd name="T17" fmla="*/ 71 h 88"/>
                  <a:gd name="T18" fmla="*/ 20 w 41"/>
                  <a:gd name="T19" fmla="*/ 68 h 88"/>
                  <a:gd name="T20" fmla="*/ 24 w 41"/>
                  <a:gd name="T21" fmla="*/ 63 h 88"/>
                  <a:gd name="T22" fmla="*/ 25 w 41"/>
                  <a:gd name="T23" fmla="*/ 58 h 88"/>
                  <a:gd name="T24" fmla="*/ 23 w 41"/>
                  <a:gd name="T25" fmla="*/ 34 h 88"/>
                  <a:gd name="T26" fmla="*/ 19 w 41"/>
                  <a:gd name="T27" fmla="*/ 1 h 88"/>
                  <a:gd name="T28" fmla="*/ 36 w 41"/>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8">
                    <a:moveTo>
                      <a:pt x="36" y="0"/>
                    </a:moveTo>
                    <a:lnTo>
                      <a:pt x="39" y="33"/>
                    </a:lnTo>
                    <a:lnTo>
                      <a:pt x="41" y="58"/>
                    </a:lnTo>
                    <a:lnTo>
                      <a:pt x="38" y="71"/>
                    </a:lnTo>
                    <a:lnTo>
                      <a:pt x="30" y="81"/>
                    </a:lnTo>
                    <a:lnTo>
                      <a:pt x="18" y="86"/>
                    </a:lnTo>
                    <a:lnTo>
                      <a:pt x="3" y="88"/>
                    </a:lnTo>
                    <a:lnTo>
                      <a:pt x="0" y="73"/>
                    </a:lnTo>
                    <a:lnTo>
                      <a:pt x="13" y="71"/>
                    </a:lnTo>
                    <a:lnTo>
                      <a:pt x="20" y="68"/>
                    </a:lnTo>
                    <a:lnTo>
                      <a:pt x="24" y="63"/>
                    </a:lnTo>
                    <a:lnTo>
                      <a:pt x="25" y="58"/>
                    </a:lnTo>
                    <a:lnTo>
                      <a:pt x="23" y="34"/>
                    </a:lnTo>
                    <a:lnTo>
                      <a:pt x="19"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 name="Freeform 290"/>
            <p:cNvSpPr>
              <a:spLocks/>
            </p:cNvSpPr>
            <p:nvPr/>
          </p:nvSpPr>
          <p:spPr bwMode="auto">
            <a:xfrm flipH="1">
              <a:off x="4461" y="2311"/>
              <a:ext cx="16" cy="1"/>
            </a:xfrm>
            <a:custGeom>
              <a:avLst/>
              <a:gdLst>
                <a:gd name="T0" fmla="*/ 0 w 17"/>
                <a:gd name="T1" fmla="*/ 1 h 1"/>
                <a:gd name="T2" fmla="*/ 17 w 17"/>
                <a:gd name="T3" fmla="*/ 0 h 1"/>
                <a:gd name="T4" fmla="*/ 0 w 17"/>
                <a:gd name="T5" fmla="*/ 1 h 1"/>
              </a:gdLst>
              <a:ahLst/>
              <a:cxnLst>
                <a:cxn ang="0">
                  <a:pos x="T0" y="T1"/>
                </a:cxn>
                <a:cxn ang="0">
                  <a:pos x="T2" y="T3"/>
                </a:cxn>
                <a:cxn ang="0">
                  <a:pos x="T4" y="T5"/>
                </a:cxn>
              </a:cxnLst>
              <a:rect l="0" t="0" r="r" b="b"/>
              <a:pathLst>
                <a:path w="17" h="1">
                  <a:moveTo>
                    <a:pt x="0" y="1"/>
                  </a:moveTo>
                  <a:lnTo>
                    <a:pt x="17"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91"/>
            <p:cNvSpPr>
              <a:spLocks/>
            </p:cNvSpPr>
            <p:nvPr/>
          </p:nvSpPr>
          <p:spPr bwMode="auto">
            <a:xfrm flipH="1">
              <a:off x="4493" y="2374"/>
              <a:ext cx="94" cy="22"/>
            </a:xfrm>
            <a:custGeom>
              <a:avLst/>
              <a:gdLst>
                <a:gd name="T0" fmla="*/ 98 w 98"/>
                <a:gd name="T1" fmla="*/ 22 h 23"/>
                <a:gd name="T2" fmla="*/ 43 w 98"/>
                <a:gd name="T3" fmla="*/ 23 h 23"/>
                <a:gd name="T4" fmla="*/ 17 w 98"/>
                <a:gd name="T5" fmla="*/ 21 h 23"/>
                <a:gd name="T6" fmla="*/ 5 w 98"/>
                <a:gd name="T7" fmla="*/ 16 h 23"/>
                <a:gd name="T8" fmla="*/ 0 w 98"/>
                <a:gd name="T9" fmla="*/ 11 h 23"/>
                <a:gd name="T10" fmla="*/ 13 w 98"/>
                <a:gd name="T11" fmla="*/ 0 h 23"/>
                <a:gd name="T12" fmla="*/ 16 w 98"/>
                <a:gd name="T13" fmla="*/ 4 h 23"/>
                <a:gd name="T14" fmla="*/ 21 w 98"/>
                <a:gd name="T15" fmla="*/ 6 h 23"/>
                <a:gd name="T16" fmla="*/ 43 w 98"/>
                <a:gd name="T17" fmla="*/ 8 h 23"/>
                <a:gd name="T18" fmla="*/ 98 w 98"/>
                <a:gd name="T19" fmla="*/ 7 h 23"/>
                <a:gd name="T20" fmla="*/ 98 w 98"/>
                <a:gd name="T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23">
                  <a:moveTo>
                    <a:pt x="98" y="22"/>
                  </a:moveTo>
                  <a:lnTo>
                    <a:pt x="43" y="23"/>
                  </a:lnTo>
                  <a:lnTo>
                    <a:pt x="17" y="21"/>
                  </a:lnTo>
                  <a:lnTo>
                    <a:pt x="5" y="16"/>
                  </a:lnTo>
                  <a:lnTo>
                    <a:pt x="0" y="11"/>
                  </a:lnTo>
                  <a:lnTo>
                    <a:pt x="13" y="0"/>
                  </a:lnTo>
                  <a:lnTo>
                    <a:pt x="16" y="4"/>
                  </a:lnTo>
                  <a:lnTo>
                    <a:pt x="21" y="6"/>
                  </a:lnTo>
                  <a:lnTo>
                    <a:pt x="43" y="8"/>
                  </a:lnTo>
                  <a:lnTo>
                    <a:pt x="98" y="7"/>
                  </a:lnTo>
                  <a:lnTo>
                    <a:pt x="9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92"/>
            <p:cNvSpPr>
              <a:spLocks/>
            </p:cNvSpPr>
            <p:nvPr/>
          </p:nvSpPr>
          <p:spPr bwMode="auto">
            <a:xfrm flipH="1">
              <a:off x="4492" y="2381"/>
              <a:ext cx="3" cy="14"/>
            </a:xfrm>
            <a:custGeom>
              <a:avLst/>
              <a:gdLst>
                <a:gd name="T0" fmla="*/ 3 w 3"/>
                <a:gd name="T1" fmla="*/ 15 h 15"/>
                <a:gd name="T2" fmla="*/ 2 w 3"/>
                <a:gd name="T3" fmla="*/ 15 h 15"/>
                <a:gd name="T4" fmla="*/ 2 w 3"/>
                <a:gd name="T5" fmla="*/ 0 h 15"/>
                <a:gd name="T6" fmla="*/ 0 w 3"/>
                <a:gd name="T7" fmla="*/ 0 h 15"/>
                <a:gd name="T8" fmla="*/ 3 w 3"/>
                <a:gd name="T9" fmla="*/ 15 h 15"/>
              </a:gdLst>
              <a:ahLst/>
              <a:cxnLst>
                <a:cxn ang="0">
                  <a:pos x="T0" y="T1"/>
                </a:cxn>
                <a:cxn ang="0">
                  <a:pos x="T2" y="T3"/>
                </a:cxn>
                <a:cxn ang="0">
                  <a:pos x="T4" y="T5"/>
                </a:cxn>
                <a:cxn ang="0">
                  <a:pos x="T6" y="T7"/>
                </a:cxn>
                <a:cxn ang="0">
                  <a:pos x="T8" y="T9"/>
                </a:cxn>
              </a:cxnLst>
              <a:rect l="0" t="0" r="r" b="b"/>
              <a:pathLst>
                <a:path w="3" h="15">
                  <a:moveTo>
                    <a:pt x="3" y="15"/>
                  </a:moveTo>
                  <a:lnTo>
                    <a:pt x="2" y="15"/>
                  </a:lnTo>
                  <a:lnTo>
                    <a:pt x="2" y="0"/>
                  </a:lnTo>
                  <a:lnTo>
                    <a:pt x="0" y="0"/>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93"/>
            <p:cNvSpPr>
              <a:spLocks/>
            </p:cNvSpPr>
            <p:nvPr/>
          </p:nvSpPr>
          <p:spPr bwMode="auto">
            <a:xfrm flipH="1">
              <a:off x="4558" y="2230"/>
              <a:ext cx="31" cy="151"/>
            </a:xfrm>
            <a:custGeom>
              <a:avLst/>
              <a:gdLst>
                <a:gd name="T0" fmla="*/ 0 w 32"/>
                <a:gd name="T1" fmla="*/ 154 h 157"/>
                <a:gd name="T2" fmla="*/ 16 w 32"/>
                <a:gd name="T3" fmla="*/ 157 h 157"/>
                <a:gd name="T4" fmla="*/ 32 w 32"/>
                <a:gd name="T5" fmla="*/ 3 h 157"/>
                <a:gd name="T6" fmla="*/ 17 w 32"/>
                <a:gd name="T7" fmla="*/ 0 h 157"/>
                <a:gd name="T8" fmla="*/ 0 w 32"/>
                <a:gd name="T9" fmla="*/ 154 h 157"/>
              </a:gdLst>
              <a:ahLst/>
              <a:cxnLst>
                <a:cxn ang="0">
                  <a:pos x="T0" y="T1"/>
                </a:cxn>
                <a:cxn ang="0">
                  <a:pos x="T2" y="T3"/>
                </a:cxn>
                <a:cxn ang="0">
                  <a:pos x="T4" y="T5"/>
                </a:cxn>
                <a:cxn ang="0">
                  <a:pos x="T6" y="T7"/>
                </a:cxn>
                <a:cxn ang="0">
                  <a:pos x="T8" y="T9"/>
                </a:cxn>
              </a:cxnLst>
              <a:rect l="0" t="0" r="r" b="b"/>
              <a:pathLst>
                <a:path w="32" h="157">
                  <a:moveTo>
                    <a:pt x="0" y="154"/>
                  </a:moveTo>
                  <a:lnTo>
                    <a:pt x="16" y="157"/>
                  </a:lnTo>
                  <a:lnTo>
                    <a:pt x="32" y="3"/>
                  </a:lnTo>
                  <a:lnTo>
                    <a:pt x="17" y="0"/>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94"/>
            <p:cNvSpPr>
              <a:spLocks/>
            </p:cNvSpPr>
            <p:nvPr/>
          </p:nvSpPr>
          <p:spPr bwMode="auto">
            <a:xfrm flipH="1">
              <a:off x="4574" y="2374"/>
              <a:ext cx="15" cy="11"/>
            </a:xfrm>
            <a:custGeom>
              <a:avLst/>
              <a:gdLst>
                <a:gd name="T0" fmla="*/ 2 w 16"/>
                <a:gd name="T1" fmla="*/ 11 h 11"/>
                <a:gd name="T2" fmla="*/ 0 w 16"/>
                <a:gd name="T3" fmla="*/ 8 h 11"/>
                <a:gd name="T4" fmla="*/ 0 w 16"/>
                <a:gd name="T5" fmla="*/ 4 h 11"/>
                <a:gd name="T6" fmla="*/ 16 w 16"/>
                <a:gd name="T7" fmla="*/ 7 h 11"/>
                <a:gd name="T8" fmla="*/ 15 w 16"/>
                <a:gd name="T9" fmla="*/ 0 h 11"/>
                <a:gd name="T10" fmla="*/ 2 w 16"/>
                <a:gd name="T11" fmla="*/ 11 h 11"/>
              </a:gdLst>
              <a:ahLst/>
              <a:cxnLst>
                <a:cxn ang="0">
                  <a:pos x="T0" y="T1"/>
                </a:cxn>
                <a:cxn ang="0">
                  <a:pos x="T2" y="T3"/>
                </a:cxn>
                <a:cxn ang="0">
                  <a:pos x="T4" y="T5"/>
                </a:cxn>
                <a:cxn ang="0">
                  <a:pos x="T6" y="T7"/>
                </a:cxn>
                <a:cxn ang="0">
                  <a:pos x="T8" y="T9"/>
                </a:cxn>
                <a:cxn ang="0">
                  <a:pos x="T10" y="T11"/>
                </a:cxn>
              </a:cxnLst>
              <a:rect l="0" t="0" r="r" b="b"/>
              <a:pathLst>
                <a:path w="16" h="11">
                  <a:moveTo>
                    <a:pt x="2" y="11"/>
                  </a:moveTo>
                  <a:lnTo>
                    <a:pt x="0" y="8"/>
                  </a:lnTo>
                  <a:lnTo>
                    <a:pt x="0" y="4"/>
                  </a:lnTo>
                  <a:lnTo>
                    <a:pt x="16" y="7"/>
                  </a:lnTo>
                  <a:lnTo>
                    <a:pt x="15" y="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95"/>
            <p:cNvSpPr>
              <a:spLocks/>
            </p:cNvSpPr>
            <p:nvPr/>
          </p:nvSpPr>
          <p:spPr bwMode="auto">
            <a:xfrm flipH="1">
              <a:off x="4558" y="2222"/>
              <a:ext cx="15" cy="17"/>
            </a:xfrm>
            <a:custGeom>
              <a:avLst/>
              <a:gdLst>
                <a:gd name="T0" fmla="*/ 0 w 15"/>
                <a:gd name="T1" fmla="*/ 9 h 18"/>
                <a:gd name="T2" fmla="*/ 1 w 15"/>
                <a:gd name="T3" fmla="*/ 0 h 18"/>
                <a:gd name="T4" fmla="*/ 9 w 15"/>
                <a:gd name="T5" fmla="*/ 2 h 18"/>
                <a:gd name="T6" fmla="*/ 7 w 15"/>
                <a:gd name="T7" fmla="*/ 18 h 18"/>
                <a:gd name="T8" fmla="*/ 15 w 15"/>
                <a:gd name="T9" fmla="*/ 12 h 18"/>
                <a:gd name="T10" fmla="*/ 0 w 15"/>
                <a:gd name="T11" fmla="*/ 9 h 18"/>
              </a:gdLst>
              <a:ahLst/>
              <a:cxnLst>
                <a:cxn ang="0">
                  <a:pos x="T0" y="T1"/>
                </a:cxn>
                <a:cxn ang="0">
                  <a:pos x="T2" y="T3"/>
                </a:cxn>
                <a:cxn ang="0">
                  <a:pos x="T4" y="T5"/>
                </a:cxn>
                <a:cxn ang="0">
                  <a:pos x="T6" y="T7"/>
                </a:cxn>
                <a:cxn ang="0">
                  <a:pos x="T8" y="T9"/>
                </a:cxn>
                <a:cxn ang="0">
                  <a:pos x="T10" y="T11"/>
                </a:cxn>
              </a:cxnLst>
              <a:rect l="0" t="0" r="r" b="b"/>
              <a:pathLst>
                <a:path w="15" h="18">
                  <a:moveTo>
                    <a:pt x="0" y="9"/>
                  </a:moveTo>
                  <a:lnTo>
                    <a:pt x="1" y="0"/>
                  </a:lnTo>
                  <a:lnTo>
                    <a:pt x="9" y="2"/>
                  </a:lnTo>
                  <a:lnTo>
                    <a:pt x="7" y="18"/>
                  </a:lnTo>
                  <a:lnTo>
                    <a:pt x="15"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96"/>
            <p:cNvSpPr>
              <a:spLocks/>
            </p:cNvSpPr>
            <p:nvPr/>
          </p:nvSpPr>
          <p:spPr bwMode="auto">
            <a:xfrm flipH="1">
              <a:off x="4568" y="2213"/>
              <a:ext cx="153" cy="173"/>
            </a:xfrm>
            <a:custGeom>
              <a:avLst/>
              <a:gdLst>
                <a:gd name="T0" fmla="*/ 0 w 160"/>
                <a:gd name="T1" fmla="*/ 110 h 180"/>
                <a:gd name="T2" fmla="*/ 5 w 160"/>
                <a:gd name="T3" fmla="*/ 92 h 180"/>
                <a:gd name="T4" fmla="*/ 9 w 160"/>
                <a:gd name="T5" fmla="*/ 73 h 180"/>
                <a:gd name="T6" fmla="*/ 14 w 160"/>
                <a:gd name="T7" fmla="*/ 54 h 180"/>
                <a:gd name="T8" fmla="*/ 17 w 160"/>
                <a:gd name="T9" fmla="*/ 46 h 180"/>
                <a:gd name="T10" fmla="*/ 20 w 160"/>
                <a:gd name="T11" fmla="*/ 37 h 180"/>
                <a:gd name="T12" fmla="*/ 24 w 160"/>
                <a:gd name="T13" fmla="*/ 29 h 180"/>
                <a:gd name="T14" fmla="*/ 28 w 160"/>
                <a:gd name="T15" fmla="*/ 22 h 180"/>
                <a:gd name="T16" fmla="*/ 33 w 160"/>
                <a:gd name="T17" fmla="*/ 16 h 180"/>
                <a:gd name="T18" fmla="*/ 38 w 160"/>
                <a:gd name="T19" fmla="*/ 10 h 180"/>
                <a:gd name="T20" fmla="*/ 42 w 160"/>
                <a:gd name="T21" fmla="*/ 8 h 180"/>
                <a:gd name="T22" fmla="*/ 46 w 160"/>
                <a:gd name="T23" fmla="*/ 6 h 180"/>
                <a:gd name="T24" fmla="*/ 49 w 160"/>
                <a:gd name="T25" fmla="*/ 4 h 180"/>
                <a:gd name="T26" fmla="*/ 53 w 160"/>
                <a:gd name="T27" fmla="*/ 2 h 180"/>
                <a:gd name="T28" fmla="*/ 57 w 160"/>
                <a:gd name="T29" fmla="*/ 1 h 180"/>
                <a:gd name="T30" fmla="*/ 61 w 160"/>
                <a:gd name="T31" fmla="*/ 0 h 180"/>
                <a:gd name="T32" fmla="*/ 65 w 160"/>
                <a:gd name="T33" fmla="*/ 0 h 180"/>
                <a:gd name="T34" fmla="*/ 70 w 160"/>
                <a:gd name="T35" fmla="*/ 0 h 180"/>
                <a:gd name="T36" fmla="*/ 81 w 160"/>
                <a:gd name="T37" fmla="*/ 0 h 180"/>
                <a:gd name="T38" fmla="*/ 92 w 160"/>
                <a:gd name="T39" fmla="*/ 1 h 180"/>
                <a:gd name="T40" fmla="*/ 101 w 160"/>
                <a:gd name="T41" fmla="*/ 3 h 180"/>
                <a:gd name="T42" fmla="*/ 111 w 160"/>
                <a:gd name="T43" fmla="*/ 5 h 180"/>
                <a:gd name="T44" fmla="*/ 129 w 160"/>
                <a:gd name="T45" fmla="*/ 10 h 180"/>
                <a:gd name="T46" fmla="*/ 140 w 160"/>
                <a:gd name="T47" fmla="*/ 11 h 180"/>
                <a:gd name="T48" fmla="*/ 152 w 160"/>
                <a:gd name="T49" fmla="*/ 12 h 180"/>
                <a:gd name="T50" fmla="*/ 157 w 160"/>
                <a:gd name="T51" fmla="*/ 52 h 180"/>
                <a:gd name="T52" fmla="*/ 159 w 160"/>
                <a:gd name="T53" fmla="*/ 71 h 180"/>
                <a:gd name="T54" fmla="*/ 159 w 160"/>
                <a:gd name="T55" fmla="*/ 81 h 180"/>
                <a:gd name="T56" fmla="*/ 160 w 160"/>
                <a:gd name="T57" fmla="*/ 92 h 180"/>
                <a:gd name="T58" fmla="*/ 159 w 160"/>
                <a:gd name="T59" fmla="*/ 107 h 180"/>
                <a:gd name="T60" fmla="*/ 158 w 160"/>
                <a:gd name="T61" fmla="*/ 115 h 180"/>
                <a:gd name="T62" fmla="*/ 157 w 160"/>
                <a:gd name="T63" fmla="*/ 123 h 180"/>
                <a:gd name="T64" fmla="*/ 156 w 160"/>
                <a:gd name="T65" fmla="*/ 130 h 180"/>
                <a:gd name="T66" fmla="*/ 154 w 160"/>
                <a:gd name="T67" fmla="*/ 137 h 180"/>
                <a:gd name="T68" fmla="*/ 152 w 160"/>
                <a:gd name="T69" fmla="*/ 144 h 180"/>
                <a:gd name="T70" fmla="*/ 149 w 160"/>
                <a:gd name="T71" fmla="*/ 151 h 180"/>
                <a:gd name="T72" fmla="*/ 145 w 160"/>
                <a:gd name="T73" fmla="*/ 157 h 180"/>
                <a:gd name="T74" fmla="*/ 142 w 160"/>
                <a:gd name="T75" fmla="*/ 162 h 180"/>
                <a:gd name="T76" fmla="*/ 138 w 160"/>
                <a:gd name="T77" fmla="*/ 167 h 180"/>
                <a:gd name="T78" fmla="*/ 133 w 160"/>
                <a:gd name="T79" fmla="*/ 172 h 180"/>
                <a:gd name="T80" fmla="*/ 128 w 160"/>
                <a:gd name="T81" fmla="*/ 175 h 180"/>
                <a:gd name="T82" fmla="*/ 123 w 160"/>
                <a:gd name="T83" fmla="*/ 178 h 180"/>
                <a:gd name="T84" fmla="*/ 120 w 160"/>
                <a:gd name="T85" fmla="*/ 179 h 180"/>
                <a:gd name="T86" fmla="*/ 116 w 160"/>
                <a:gd name="T87" fmla="*/ 179 h 180"/>
                <a:gd name="T88" fmla="*/ 110 w 160"/>
                <a:gd name="T89" fmla="*/ 180 h 180"/>
                <a:gd name="T90" fmla="*/ 102 w 160"/>
                <a:gd name="T91" fmla="*/ 180 h 180"/>
                <a:gd name="T92" fmla="*/ 93 w 160"/>
                <a:gd name="T93" fmla="*/ 178 h 180"/>
                <a:gd name="T94" fmla="*/ 86 w 160"/>
                <a:gd name="T95" fmla="*/ 177 h 180"/>
                <a:gd name="T96" fmla="*/ 78 w 160"/>
                <a:gd name="T97" fmla="*/ 174 h 180"/>
                <a:gd name="T98" fmla="*/ 70 w 160"/>
                <a:gd name="T99" fmla="*/ 171 h 180"/>
                <a:gd name="T100" fmla="*/ 62 w 160"/>
                <a:gd name="T101" fmla="*/ 168 h 180"/>
                <a:gd name="T102" fmla="*/ 55 w 160"/>
                <a:gd name="T103" fmla="*/ 164 h 180"/>
                <a:gd name="T104" fmla="*/ 48 w 160"/>
                <a:gd name="T105" fmla="*/ 159 h 180"/>
                <a:gd name="T106" fmla="*/ 41 w 160"/>
                <a:gd name="T107" fmla="*/ 154 h 180"/>
                <a:gd name="T108" fmla="*/ 33 w 160"/>
                <a:gd name="T109" fmla="*/ 149 h 180"/>
                <a:gd name="T110" fmla="*/ 27 w 160"/>
                <a:gd name="T111" fmla="*/ 143 h 180"/>
                <a:gd name="T112" fmla="*/ 21 w 160"/>
                <a:gd name="T113" fmla="*/ 137 h 180"/>
                <a:gd name="T114" fmla="*/ 15 w 160"/>
                <a:gd name="T115" fmla="*/ 131 h 180"/>
                <a:gd name="T116" fmla="*/ 10 w 160"/>
                <a:gd name="T117" fmla="*/ 124 h 180"/>
                <a:gd name="T118" fmla="*/ 5 w 160"/>
                <a:gd name="T119" fmla="*/ 118 h 180"/>
                <a:gd name="T120" fmla="*/ 0 w 160"/>
                <a:gd name="T121" fmla="*/ 11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180">
                  <a:moveTo>
                    <a:pt x="0" y="110"/>
                  </a:moveTo>
                  <a:lnTo>
                    <a:pt x="5" y="92"/>
                  </a:lnTo>
                  <a:lnTo>
                    <a:pt x="9" y="73"/>
                  </a:lnTo>
                  <a:lnTo>
                    <a:pt x="14" y="54"/>
                  </a:lnTo>
                  <a:lnTo>
                    <a:pt x="17" y="46"/>
                  </a:lnTo>
                  <a:lnTo>
                    <a:pt x="20" y="37"/>
                  </a:lnTo>
                  <a:lnTo>
                    <a:pt x="24" y="29"/>
                  </a:lnTo>
                  <a:lnTo>
                    <a:pt x="28" y="22"/>
                  </a:lnTo>
                  <a:lnTo>
                    <a:pt x="33" y="16"/>
                  </a:lnTo>
                  <a:lnTo>
                    <a:pt x="38" y="10"/>
                  </a:lnTo>
                  <a:lnTo>
                    <a:pt x="42" y="8"/>
                  </a:lnTo>
                  <a:lnTo>
                    <a:pt x="46" y="6"/>
                  </a:lnTo>
                  <a:lnTo>
                    <a:pt x="49" y="4"/>
                  </a:lnTo>
                  <a:lnTo>
                    <a:pt x="53" y="2"/>
                  </a:lnTo>
                  <a:lnTo>
                    <a:pt x="57" y="1"/>
                  </a:lnTo>
                  <a:lnTo>
                    <a:pt x="61" y="0"/>
                  </a:lnTo>
                  <a:lnTo>
                    <a:pt x="65" y="0"/>
                  </a:lnTo>
                  <a:lnTo>
                    <a:pt x="70" y="0"/>
                  </a:lnTo>
                  <a:lnTo>
                    <a:pt x="81" y="0"/>
                  </a:lnTo>
                  <a:lnTo>
                    <a:pt x="92" y="1"/>
                  </a:lnTo>
                  <a:lnTo>
                    <a:pt x="101" y="3"/>
                  </a:lnTo>
                  <a:lnTo>
                    <a:pt x="111" y="5"/>
                  </a:lnTo>
                  <a:lnTo>
                    <a:pt x="129" y="10"/>
                  </a:lnTo>
                  <a:lnTo>
                    <a:pt x="140" y="11"/>
                  </a:lnTo>
                  <a:lnTo>
                    <a:pt x="152" y="12"/>
                  </a:lnTo>
                  <a:lnTo>
                    <a:pt x="157" y="52"/>
                  </a:lnTo>
                  <a:lnTo>
                    <a:pt x="159" y="71"/>
                  </a:lnTo>
                  <a:lnTo>
                    <a:pt x="159" y="81"/>
                  </a:lnTo>
                  <a:lnTo>
                    <a:pt x="160" y="92"/>
                  </a:lnTo>
                  <a:lnTo>
                    <a:pt x="159" y="107"/>
                  </a:lnTo>
                  <a:lnTo>
                    <a:pt x="158" y="115"/>
                  </a:lnTo>
                  <a:lnTo>
                    <a:pt x="157" y="123"/>
                  </a:lnTo>
                  <a:lnTo>
                    <a:pt x="156" y="130"/>
                  </a:lnTo>
                  <a:lnTo>
                    <a:pt x="154" y="137"/>
                  </a:lnTo>
                  <a:lnTo>
                    <a:pt x="152" y="144"/>
                  </a:lnTo>
                  <a:lnTo>
                    <a:pt x="149" y="151"/>
                  </a:lnTo>
                  <a:lnTo>
                    <a:pt x="145" y="157"/>
                  </a:lnTo>
                  <a:lnTo>
                    <a:pt x="142" y="162"/>
                  </a:lnTo>
                  <a:lnTo>
                    <a:pt x="138" y="167"/>
                  </a:lnTo>
                  <a:lnTo>
                    <a:pt x="133" y="172"/>
                  </a:lnTo>
                  <a:lnTo>
                    <a:pt x="128" y="175"/>
                  </a:lnTo>
                  <a:lnTo>
                    <a:pt x="123" y="178"/>
                  </a:lnTo>
                  <a:lnTo>
                    <a:pt x="120" y="179"/>
                  </a:lnTo>
                  <a:lnTo>
                    <a:pt x="116" y="179"/>
                  </a:lnTo>
                  <a:lnTo>
                    <a:pt x="110" y="180"/>
                  </a:lnTo>
                  <a:lnTo>
                    <a:pt x="102" y="180"/>
                  </a:lnTo>
                  <a:lnTo>
                    <a:pt x="93" y="178"/>
                  </a:lnTo>
                  <a:lnTo>
                    <a:pt x="86" y="177"/>
                  </a:lnTo>
                  <a:lnTo>
                    <a:pt x="78" y="174"/>
                  </a:lnTo>
                  <a:lnTo>
                    <a:pt x="70" y="171"/>
                  </a:lnTo>
                  <a:lnTo>
                    <a:pt x="62" y="168"/>
                  </a:lnTo>
                  <a:lnTo>
                    <a:pt x="55" y="164"/>
                  </a:lnTo>
                  <a:lnTo>
                    <a:pt x="48" y="159"/>
                  </a:lnTo>
                  <a:lnTo>
                    <a:pt x="41" y="154"/>
                  </a:lnTo>
                  <a:lnTo>
                    <a:pt x="33" y="149"/>
                  </a:lnTo>
                  <a:lnTo>
                    <a:pt x="27" y="143"/>
                  </a:lnTo>
                  <a:lnTo>
                    <a:pt x="21" y="137"/>
                  </a:lnTo>
                  <a:lnTo>
                    <a:pt x="15" y="131"/>
                  </a:lnTo>
                  <a:lnTo>
                    <a:pt x="10" y="124"/>
                  </a:lnTo>
                  <a:lnTo>
                    <a:pt x="5" y="118"/>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97"/>
            <p:cNvSpPr>
              <a:spLocks/>
            </p:cNvSpPr>
            <p:nvPr/>
          </p:nvSpPr>
          <p:spPr bwMode="auto">
            <a:xfrm flipH="1">
              <a:off x="4653" y="2205"/>
              <a:ext cx="76" cy="117"/>
            </a:xfrm>
            <a:custGeom>
              <a:avLst/>
              <a:gdLst>
                <a:gd name="T0" fmla="*/ 0 w 79"/>
                <a:gd name="T1" fmla="*/ 117 h 123"/>
                <a:gd name="T2" fmla="*/ 9 w 79"/>
                <a:gd name="T3" fmla="*/ 80 h 123"/>
                <a:gd name="T4" fmla="*/ 21 w 79"/>
                <a:gd name="T5" fmla="*/ 43 h 123"/>
                <a:gd name="T6" fmla="*/ 29 w 79"/>
                <a:gd name="T7" fmla="*/ 27 h 123"/>
                <a:gd name="T8" fmla="*/ 35 w 79"/>
                <a:gd name="T9" fmla="*/ 19 h 123"/>
                <a:gd name="T10" fmla="*/ 41 w 79"/>
                <a:gd name="T11" fmla="*/ 13 h 123"/>
                <a:gd name="T12" fmla="*/ 58 w 79"/>
                <a:gd name="T13" fmla="*/ 4 h 123"/>
                <a:gd name="T14" fmla="*/ 77 w 79"/>
                <a:gd name="T15" fmla="*/ 0 h 123"/>
                <a:gd name="T16" fmla="*/ 79 w 79"/>
                <a:gd name="T17" fmla="*/ 16 h 123"/>
                <a:gd name="T18" fmla="*/ 63 w 79"/>
                <a:gd name="T19" fmla="*/ 19 h 123"/>
                <a:gd name="T20" fmla="*/ 51 w 79"/>
                <a:gd name="T21" fmla="*/ 26 h 123"/>
                <a:gd name="T22" fmla="*/ 46 w 79"/>
                <a:gd name="T23" fmla="*/ 31 h 123"/>
                <a:gd name="T24" fmla="*/ 42 w 79"/>
                <a:gd name="T25" fmla="*/ 36 h 123"/>
                <a:gd name="T26" fmla="*/ 35 w 79"/>
                <a:gd name="T27" fmla="*/ 50 h 123"/>
                <a:gd name="T28" fmla="*/ 24 w 79"/>
                <a:gd name="T29" fmla="*/ 85 h 123"/>
                <a:gd name="T30" fmla="*/ 15 w 79"/>
                <a:gd name="T31" fmla="*/ 123 h 123"/>
                <a:gd name="T32" fmla="*/ 0 w 79"/>
                <a:gd name="T33"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123">
                  <a:moveTo>
                    <a:pt x="0" y="117"/>
                  </a:moveTo>
                  <a:lnTo>
                    <a:pt x="9" y="80"/>
                  </a:lnTo>
                  <a:lnTo>
                    <a:pt x="21" y="43"/>
                  </a:lnTo>
                  <a:lnTo>
                    <a:pt x="29" y="27"/>
                  </a:lnTo>
                  <a:lnTo>
                    <a:pt x="35" y="19"/>
                  </a:lnTo>
                  <a:lnTo>
                    <a:pt x="41" y="13"/>
                  </a:lnTo>
                  <a:lnTo>
                    <a:pt x="58" y="4"/>
                  </a:lnTo>
                  <a:lnTo>
                    <a:pt x="77" y="0"/>
                  </a:lnTo>
                  <a:lnTo>
                    <a:pt x="79" y="16"/>
                  </a:lnTo>
                  <a:lnTo>
                    <a:pt x="63" y="19"/>
                  </a:lnTo>
                  <a:lnTo>
                    <a:pt x="51" y="26"/>
                  </a:lnTo>
                  <a:lnTo>
                    <a:pt x="46" y="31"/>
                  </a:lnTo>
                  <a:lnTo>
                    <a:pt x="42" y="36"/>
                  </a:lnTo>
                  <a:lnTo>
                    <a:pt x="35" y="50"/>
                  </a:lnTo>
                  <a:lnTo>
                    <a:pt x="24" y="85"/>
                  </a:lnTo>
                  <a:lnTo>
                    <a:pt x="15" y="123"/>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98"/>
            <p:cNvSpPr>
              <a:spLocks/>
            </p:cNvSpPr>
            <p:nvPr/>
          </p:nvSpPr>
          <p:spPr bwMode="auto">
            <a:xfrm flipH="1">
              <a:off x="4575" y="2205"/>
              <a:ext cx="80" cy="27"/>
            </a:xfrm>
            <a:custGeom>
              <a:avLst/>
              <a:gdLst>
                <a:gd name="T0" fmla="*/ 1 w 84"/>
                <a:gd name="T1" fmla="*/ 0 h 29"/>
                <a:gd name="T2" fmla="*/ 24 w 84"/>
                <a:gd name="T3" fmla="*/ 2 h 29"/>
                <a:gd name="T4" fmla="*/ 42 w 84"/>
                <a:gd name="T5" fmla="*/ 6 h 29"/>
                <a:gd name="T6" fmla="*/ 61 w 84"/>
                <a:gd name="T7" fmla="*/ 10 h 29"/>
                <a:gd name="T8" fmla="*/ 84 w 84"/>
                <a:gd name="T9" fmla="*/ 13 h 29"/>
                <a:gd name="T10" fmla="*/ 82 w 84"/>
                <a:gd name="T11" fmla="*/ 29 h 29"/>
                <a:gd name="T12" fmla="*/ 59 w 84"/>
                <a:gd name="T13" fmla="*/ 26 h 29"/>
                <a:gd name="T14" fmla="*/ 40 w 84"/>
                <a:gd name="T15" fmla="*/ 22 h 29"/>
                <a:gd name="T16" fmla="*/ 22 w 84"/>
                <a:gd name="T17" fmla="*/ 18 h 29"/>
                <a:gd name="T18" fmla="*/ 0 w 84"/>
                <a:gd name="T19" fmla="*/ 16 h 29"/>
                <a:gd name="T20" fmla="*/ 1 w 8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29">
                  <a:moveTo>
                    <a:pt x="1" y="0"/>
                  </a:moveTo>
                  <a:lnTo>
                    <a:pt x="24" y="2"/>
                  </a:lnTo>
                  <a:lnTo>
                    <a:pt x="42" y="6"/>
                  </a:lnTo>
                  <a:lnTo>
                    <a:pt x="61" y="10"/>
                  </a:lnTo>
                  <a:lnTo>
                    <a:pt x="84" y="13"/>
                  </a:lnTo>
                  <a:lnTo>
                    <a:pt x="82" y="29"/>
                  </a:lnTo>
                  <a:lnTo>
                    <a:pt x="59" y="26"/>
                  </a:lnTo>
                  <a:lnTo>
                    <a:pt x="40" y="22"/>
                  </a:lnTo>
                  <a:lnTo>
                    <a:pt x="22" y="18"/>
                  </a:lnTo>
                  <a:lnTo>
                    <a:pt x="0"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99"/>
            <p:cNvSpPr>
              <a:spLocks/>
            </p:cNvSpPr>
            <p:nvPr/>
          </p:nvSpPr>
          <p:spPr bwMode="auto">
            <a:xfrm flipH="1">
              <a:off x="4653" y="2205"/>
              <a:ext cx="2" cy="15"/>
            </a:xfrm>
            <a:custGeom>
              <a:avLst/>
              <a:gdLst>
                <a:gd name="T0" fmla="*/ 0 w 2"/>
                <a:gd name="T1" fmla="*/ 0 h 16"/>
                <a:gd name="T2" fmla="*/ 1 w 2"/>
                <a:gd name="T3" fmla="*/ 0 h 16"/>
                <a:gd name="T4" fmla="*/ 0 w 2"/>
                <a:gd name="T5" fmla="*/ 16 h 16"/>
                <a:gd name="T6" fmla="*/ 2 w 2"/>
                <a:gd name="T7" fmla="*/ 16 h 16"/>
                <a:gd name="T8" fmla="*/ 0 w 2"/>
                <a:gd name="T9" fmla="*/ 0 h 16"/>
              </a:gdLst>
              <a:ahLst/>
              <a:cxnLst>
                <a:cxn ang="0">
                  <a:pos x="T0" y="T1"/>
                </a:cxn>
                <a:cxn ang="0">
                  <a:pos x="T2" y="T3"/>
                </a:cxn>
                <a:cxn ang="0">
                  <a:pos x="T4" y="T5"/>
                </a:cxn>
                <a:cxn ang="0">
                  <a:pos x="T6" y="T7"/>
                </a:cxn>
                <a:cxn ang="0">
                  <a:pos x="T8" y="T9"/>
                </a:cxn>
              </a:cxnLst>
              <a:rect l="0" t="0" r="r" b="b"/>
              <a:pathLst>
                <a:path w="2" h="16">
                  <a:moveTo>
                    <a:pt x="0" y="0"/>
                  </a:moveTo>
                  <a:lnTo>
                    <a:pt x="1" y="0"/>
                  </a:lnTo>
                  <a:lnTo>
                    <a:pt x="0" y="16"/>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00"/>
            <p:cNvSpPr>
              <a:spLocks/>
            </p:cNvSpPr>
            <p:nvPr/>
          </p:nvSpPr>
          <p:spPr bwMode="auto">
            <a:xfrm flipH="1">
              <a:off x="4561" y="2224"/>
              <a:ext cx="23" cy="78"/>
            </a:xfrm>
            <a:custGeom>
              <a:avLst/>
              <a:gdLst>
                <a:gd name="T0" fmla="*/ 17 w 24"/>
                <a:gd name="T1" fmla="*/ 0 h 82"/>
                <a:gd name="T2" fmla="*/ 22 w 24"/>
                <a:gd name="T3" fmla="*/ 41 h 82"/>
                <a:gd name="T4" fmla="*/ 24 w 24"/>
                <a:gd name="T5" fmla="*/ 81 h 82"/>
                <a:gd name="T6" fmla="*/ 8 w 24"/>
                <a:gd name="T7" fmla="*/ 82 h 82"/>
                <a:gd name="T8" fmla="*/ 6 w 24"/>
                <a:gd name="T9" fmla="*/ 42 h 82"/>
                <a:gd name="T10" fmla="*/ 0 w 24"/>
                <a:gd name="T11" fmla="*/ 2 h 82"/>
                <a:gd name="T12" fmla="*/ 17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7" y="0"/>
                  </a:moveTo>
                  <a:lnTo>
                    <a:pt x="22" y="41"/>
                  </a:lnTo>
                  <a:lnTo>
                    <a:pt x="24" y="81"/>
                  </a:lnTo>
                  <a:lnTo>
                    <a:pt x="8" y="82"/>
                  </a:lnTo>
                  <a:lnTo>
                    <a:pt x="6" y="42"/>
                  </a:lnTo>
                  <a:lnTo>
                    <a:pt x="0"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1"/>
            <p:cNvSpPr>
              <a:spLocks/>
            </p:cNvSpPr>
            <p:nvPr/>
          </p:nvSpPr>
          <p:spPr bwMode="auto">
            <a:xfrm flipH="1">
              <a:off x="4568" y="2217"/>
              <a:ext cx="16" cy="15"/>
            </a:xfrm>
            <a:custGeom>
              <a:avLst/>
              <a:gdLst>
                <a:gd name="T0" fmla="*/ 10 w 17"/>
                <a:gd name="T1" fmla="*/ 0 h 16"/>
                <a:gd name="T2" fmla="*/ 16 w 17"/>
                <a:gd name="T3" fmla="*/ 1 h 16"/>
                <a:gd name="T4" fmla="*/ 17 w 17"/>
                <a:gd name="T5" fmla="*/ 7 h 16"/>
                <a:gd name="T6" fmla="*/ 0 w 17"/>
                <a:gd name="T7" fmla="*/ 9 h 16"/>
                <a:gd name="T8" fmla="*/ 8 w 17"/>
                <a:gd name="T9" fmla="*/ 16 h 16"/>
                <a:gd name="T10" fmla="*/ 10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10" y="0"/>
                  </a:moveTo>
                  <a:lnTo>
                    <a:pt x="16" y="1"/>
                  </a:lnTo>
                  <a:lnTo>
                    <a:pt x="17" y="7"/>
                  </a:lnTo>
                  <a:lnTo>
                    <a:pt x="0" y="9"/>
                  </a:lnTo>
                  <a:lnTo>
                    <a:pt x="8" y="1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302"/>
            <p:cNvSpPr>
              <a:spLocks/>
            </p:cNvSpPr>
            <p:nvPr/>
          </p:nvSpPr>
          <p:spPr bwMode="auto">
            <a:xfrm flipH="1">
              <a:off x="4561" y="2300"/>
              <a:ext cx="57" cy="93"/>
            </a:xfrm>
            <a:custGeom>
              <a:avLst/>
              <a:gdLst>
                <a:gd name="T0" fmla="*/ 59 w 59"/>
                <a:gd name="T1" fmla="*/ 1 h 97"/>
                <a:gd name="T2" fmla="*/ 57 w 59"/>
                <a:gd name="T3" fmla="*/ 31 h 97"/>
                <a:gd name="T4" fmla="*/ 53 w 59"/>
                <a:gd name="T5" fmla="*/ 49 h 97"/>
                <a:gd name="T6" fmla="*/ 48 w 59"/>
                <a:gd name="T7" fmla="*/ 63 h 97"/>
                <a:gd name="T8" fmla="*/ 42 w 59"/>
                <a:gd name="T9" fmla="*/ 75 h 97"/>
                <a:gd name="T10" fmla="*/ 36 w 59"/>
                <a:gd name="T11" fmla="*/ 81 h 97"/>
                <a:gd name="T12" fmla="*/ 30 w 59"/>
                <a:gd name="T13" fmla="*/ 87 h 97"/>
                <a:gd name="T14" fmla="*/ 24 w 59"/>
                <a:gd name="T15" fmla="*/ 91 h 97"/>
                <a:gd name="T16" fmla="*/ 17 w 59"/>
                <a:gd name="T17" fmla="*/ 95 h 97"/>
                <a:gd name="T18" fmla="*/ 4 w 59"/>
                <a:gd name="T19" fmla="*/ 97 h 97"/>
                <a:gd name="T20" fmla="*/ 0 w 59"/>
                <a:gd name="T21" fmla="*/ 82 h 97"/>
                <a:gd name="T22" fmla="*/ 12 w 59"/>
                <a:gd name="T23" fmla="*/ 80 h 97"/>
                <a:gd name="T24" fmla="*/ 15 w 59"/>
                <a:gd name="T25" fmla="*/ 78 h 97"/>
                <a:gd name="T26" fmla="*/ 19 w 59"/>
                <a:gd name="T27" fmla="*/ 75 h 97"/>
                <a:gd name="T28" fmla="*/ 24 w 59"/>
                <a:gd name="T29" fmla="*/ 71 h 97"/>
                <a:gd name="T30" fmla="*/ 27 w 59"/>
                <a:gd name="T31" fmla="*/ 67 h 97"/>
                <a:gd name="T32" fmla="*/ 32 w 59"/>
                <a:gd name="T33" fmla="*/ 57 h 97"/>
                <a:gd name="T34" fmla="*/ 37 w 59"/>
                <a:gd name="T35" fmla="*/ 44 h 97"/>
                <a:gd name="T36" fmla="*/ 41 w 59"/>
                <a:gd name="T37" fmla="*/ 30 h 97"/>
                <a:gd name="T38" fmla="*/ 43 w 59"/>
                <a:gd name="T39" fmla="*/ 0 h 97"/>
                <a:gd name="T40" fmla="*/ 59 w 59"/>
                <a:gd name="T4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97">
                  <a:moveTo>
                    <a:pt x="59" y="1"/>
                  </a:moveTo>
                  <a:lnTo>
                    <a:pt x="57" y="31"/>
                  </a:lnTo>
                  <a:lnTo>
                    <a:pt x="53" y="49"/>
                  </a:lnTo>
                  <a:lnTo>
                    <a:pt x="48" y="63"/>
                  </a:lnTo>
                  <a:lnTo>
                    <a:pt x="42" y="75"/>
                  </a:lnTo>
                  <a:lnTo>
                    <a:pt x="36" y="81"/>
                  </a:lnTo>
                  <a:lnTo>
                    <a:pt x="30" y="87"/>
                  </a:lnTo>
                  <a:lnTo>
                    <a:pt x="24" y="91"/>
                  </a:lnTo>
                  <a:lnTo>
                    <a:pt x="17" y="95"/>
                  </a:lnTo>
                  <a:lnTo>
                    <a:pt x="4" y="97"/>
                  </a:lnTo>
                  <a:lnTo>
                    <a:pt x="0" y="82"/>
                  </a:lnTo>
                  <a:lnTo>
                    <a:pt x="12" y="80"/>
                  </a:lnTo>
                  <a:lnTo>
                    <a:pt x="15" y="78"/>
                  </a:lnTo>
                  <a:lnTo>
                    <a:pt x="19" y="75"/>
                  </a:lnTo>
                  <a:lnTo>
                    <a:pt x="24" y="71"/>
                  </a:lnTo>
                  <a:lnTo>
                    <a:pt x="27" y="67"/>
                  </a:lnTo>
                  <a:lnTo>
                    <a:pt x="32" y="57"/>
                  </a:lnTo>
                  <a:lnTo>
                    <a:pt x="37" y="44"/>
                  </a:lnTo>
                  <a:lnTo>
                    <a:pt x="41" y="30"/>
                  </a:lnTo>
                  <a:lnTo>
                    <a:pt x="43"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03"/>
            <p:cNvSpPr>
              <a:spLocks/>
            </p:cNvSpPr>
            <p:nvPr/>
          </p:nvSpPr>
          <p:spPr bwMode="auto">
            <a:xfrm flipH="1">
              <a:off x="4561" y="2300"/>
              <a:ext cx="16" cy="2"/>
            </a:xfrm>
            <a:custGeom>
              <a:avLst/>
              <a:gdLst>
                <a:gd name="T0" fmla="*/ 16 w 16"/>
                <a:gd name="T1" fmla="*/ 1 h 2"/>
                <a:gd name="T2" fmla="*/ 0 w 16"/>
                <a:gd name="T3" fmla="*/ 0 h 2"/>
                <a:gd name="T4" fmla="*/ 0 w 16"/>
                <a:gd name="T5" fmla="*/ 2 h 2"/>
                <a:gd name="T6" fmla="*/ 16 w 16"/>
                <a:gd name="T7" fmla="*/ 1 h 2"/>
              </a:gdLst>
              <a:ahLst/>
              <a:cxnLst>
                <a:cxn ang="0">
                  <a:pos x="T0" y="T1"/>
                </a:cxn>
                <a:cxn ang="0">
                  <a:pos x="T2" y="T3"/>
                </a:cxn>
                <a:cxn ang="0">
                  <a:pos x="T4" y="T5"/>
                </a:cxn>
                <a:cxn ang="0">
                  <a:pos x="T6" y="T7"/>
                </a:cxn>
              </a:cxnLst>
              <a:rect l="0" t="0" r="r" b="b"/>
              <a:pathLst>
                <a:path w="16" h="2">
                  <a:moveTo>
                    <a:pt x="16" y="1"/>
                  </a:moveTo>
                  <a:lnTo>
                    <a:pt x="0" y="0"/>
                  </a:lnTo>
                  <a:lnTo>
                    <a:pt x="0" y="2"/>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304"/>
            <p:cNvSpPr>
              <a:spLocks/>
            </p:cNvSpPr>
            <p:nvPr/>
          </p:nvSpPr>
          <p:spPr bwMode="auto">
            <a:xfrm flipH="1">
              <a:off x="4615" y="2314"/>
              <a:ext cx="112" cy="79"/>
            </a:xfrm>
            <a:custGeom>
              <a:avLst/>
              <a:gdLst>
                <a:gd name="T0" fmla="*/ 115 w 117"/>
                <a:gd name="T1" fmla="*/ 83 h 83"/>
                <a:gd name="T2" fmla="*/ 97 w 117"/>
                <a:gd name="T3" fmla="*/ 81 h 83"/>
                <a:gd name="T4" fmla="*/ 80 w 117"/>
                <a:gd name="T5" fmla="*/ 76 h 83"/>
                <a:gd name="T6" fmla="*/ 49 w 117"/>
                <a:gd name="T7" fmla="*/ 61 h 83"/>
                <a:gd name="T8" fmla="*/ 33 w 117"/>
                <a:gd name="T9" fmla="*/ 50 h 83"/>
                <a:gd name="T10" fmla="*/ 21 w 117"/>
                <a:gd name="T11" fmla="*/ 38 h 83"/>
                <a:gd name="T12" fmla="*/ 10 w 117"/>
                <a:gd name="T13" fmla="*/ 24 h 83"/>
                <a:gd name="T14" fmla="*/ 0 w 117"/>
                <a:gd name="T15" fmla="*/ 11 h 83"/>
                <a:gd name="T16" fmla="*/ 12 w 117"/>
                <a:gd name="T17" fmla="*/ 0 h 83"/>
                <a:gd name="T18" fmla="*/ 22 w 117"/>
                <a:gd name="T19" fmla="*/ 14 h 83"/>
                <a:gd name="T20" fmla="*/ 32 w 117"/>
                <a:gd name="T21" fmla="*/ 26 h 83"/>
                <a:gd name="T22" fmla="*/ 44 w 117"/>
                <a:gd name="T23" fmla="*/ 38 h 83"/>
                <a:gd name="T24" fmla="*/ 58 w 117"/>
                <a:gd name="T25" fmla="*/ 48 h 83"/>
                <a:gd name="T26" fmla="*/ 87 w 117"/>
                <a:gd name="T27" fmla="*/ 62 h 83"/>
                <a:gd name="T28" fmla="*/ 100 w 117"/>
                <a:gd name="T29" fmla="*/ 66 h 83"/>
                <a:gd name="T30" fmla="*/ 117 w 117"/>
                <a:gd name="T31" fmla="*/ 68 h 83"/>
                <a:gd name="T32" fmla="*/ 115 w 117"/>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83">
                  <a:moveTo>
                    <a:pt x="115" y="83"/>
                  </a:moveTo>
                  <a:lnTo>
                    <a:pt x="97" y="81"/>
                  </a:lnTo>
                  <a:lnTo>
                    <a:pt x="80" y="76"/>
                  </a:lnTo>
                  <a:lnTo>
                    <a:pt x="49" y="61"/>
                  </a:lnTo>
                  <a:lnTo>
                    <a:pt x="33" y="50"/>
                  </a:lnTo>
                  <a:lnTo>
                    <a:pt x="21" y="38"/>
                  </a:lnTo>
                  <a:lnTo>
                    <a:pt x="10" y="24"/>
                  </a:lnTo>
                  <a:lnTo>
                    <a:pt x="0" y="11"/>
                  </a:lnTo>
                  <a:lnTo>
                    <a:pt x="12" y="0"/>
                  </a:lnTo>
                  <a:lnTo>
                    <a:pt x="22" y="14"/>
                  </a:lnTo>
                  <a:lnTo>
                    <a:pt x="32" y="26"/>
                  </a:lnTo>
                  <a:lnTo>
                    <a:pt x="44" y="38"/>
                  </a:lnTo>
                  <a:lnTo>
                    <a:pt x="58" y="48"/>
                  </a:lnTo>
                  <a:lnTo>
                    <a:pt x="87" y="62"/>
                  </a:lnTo>
                  <a:lnTo>
                    <a:pt x="100" y="66"/>
                  </a:lnTo>
                  <a:lnTo>
                    <a:pt x="117" y="68"/>
                  </a:lnTo>
                  <a:lnTo>
                    <a:pt x="115"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05"/>
            <p:cNvSpPr>
              <a:spLocks/>
            </p:cNvSpPr>
            <p:nvPr/>
          </p:nvSpPr>
          <p:spPr bwMode="auto">
            <a:xfrm flipH="1">
              <a:off x="4614" y="2379"/>
              <a:ext cx="4" cy="14"/>
            </a:xfrm>
            <a:custGeom>
              <a:avLst/>
              <a:gdLst>
                <a:gd name="T0" fmla="*/ 4 w 4"/>
                <a:gd name="T1" fmla="*/ 15 h 15"/>
                <a:gd name="T2" fmla="*/ 3 w 4"/>
                <a:gd name="T3" fmla="*/ 15 h 15"/>
                <a:gd name="T4" fmla="*/ 1 w 4"/>
                <a:gd name="T5" fmla="*/ 15 h 15"/>
                <a:gd name="T6" fmla="*/ 3 w 4"/>
                <a:gd name="T7" fmla="*/ 0 h 15"/>
                <a:gd name="T8" fmla="*/ 0 w 4"/>
                <a:gd name="T9" fmla="*/ 0 h 15"/>
                <a:gd name="T10" fmla="*/ 4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4" y="15"/>
                  </a:moveTo>
                  <a:lnTo>
                    <a:pt x="3" y="15"/>
                  </a:lnTo>
                  <a:lnTo>
                    <a:pt x="1" y="15"/>
                  </a:lnTo>
                  <a:lnTo>
                    <a:pt x="3" y="0"/>
                  </a:lnTo>
                  <a:lnTo>
                    <a:pt x="0" y="0"/>
                  </a:lnTo>
                  <a:lnTo>
                    <a:pt x="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06"/>
            <p:cNvSpPr>
              <a:spLocks/>
            </p:cNvSpPr>
            <p:nvPr/>
          </p:nvSpPr>
          <p:spPr bwMode="auto">
            <a:xfrm flipH="1">
              <a:off x="4714" y="2314"/>
              <a:ext cx="16" cy="10"/>
            </a:xfrm>
            <a:custGeom>
              <a:avLst/>
              <a:gdLst>
                <a:gd name="T0" fmla="*/ 3 w 16"/>
                <a:gd name="T1" fmla="*/ 11 h 11"/>
                <a:gd name="T2" fmla="*/ 0 w 16"/>
                <a:gd name="T3" fmla="*/ 6 h 11"/>
                <a:gd name="T4" fmla="*/ 1 w 16"/>
                <a:gd name="T5" fmla="*/ 3 h 11"/>
                <a:gd name="T6" fmla="*/ 16 w 16"/>
                <a:gd name="T7" fmla="*/ 9 h 11"/>
                <a:gd name="T8" fmla="*/ 15 w 16"/>
                <a:gd name="T9" fmla="*/ 0 h 11"/>
                <a:gd name="T10" fmla="*/ 3 w 16"/>
                <a:gd name="T11" fmla="*/ 11 h 11"/>
              </a:gdLst>
              <a:ahLst/>
              <a:cxnLst>
                <a:cxn ang="0">
                  <a:pos x="T0" y="T1"/>
                </a:cxn>
                <a:cxn ang="0">
                  <a:pos x="T2" y="T3"/>
                </a:cxn>
                <a:cxn ang="0">
                  <a:pos x="T4" y="T5"/>
                </a:cxn>
                <a:cxn ang="0">
                  <a:pos x="T6" y="T7"/>
                </a:cxn>
                <a:cxn ang="0">
                  <a:pos x="T8" y="T9"/>
                </a:cxn>
                <a:cxn ang="0">
                  <a:pos x="T10" y="T11"/>
                </a:cxn>
              </a:cxnLst>
              <a:rect l="0" t="0" r="r" b="b"/>
              <a:pathLst>
                <a:path w="16" h="11">
                  <a:moveTo>
                    <a:pt x="3" y="11"/>
                  </a:moveTo>
                  <a:lnTo>
                    <a:pt x="0" y="6"/>
                  </a:lnTo>
                  <a:lnTo>
                    <a:pt x="1" y="3"/>
                  </a:lnTo>
                  <a:lnTo>
                    <a:pt x="16" y="9"/>
                  </a:lnTo>
                  <a:lnTo>
                    <a:pt x="15" y="0"/>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07"/>
            <p:cNvSpPr>
              <a:spLocks/>
            </p:cNvSpPr>
            <p:nvPr/>
          </p:nvSpPr>
          <p:spPr bwMode="auto">
            <a:xfrm flipH="1">
              <a:off x="4187" y="2217"/>
              <a:ext cx="321" cy="1442"/>
            </a:xfrm>
            <a:custGeom>
              <a:avLst/>
              <a:gdLst>
                <a:gd name="T0" fmla="*/ 56 w 335"/>
                <a:gd name="T1" fmla="*/ 338 h 1505"/>
                <a:gd name="T2" fmla="*/ 59 w 335"/>
                <a:gd name="T3" fmla="*/ 381 h 1505"/>
                <a:gd name="T4" fmla="*/ 66 w 335"/>
                <a:gd name="T5" fmla="*/ 413 h 1505"/>
                <a:gd name="T6" fmla="*/ 76 w 335"/>
                <a:gd name="T7" fmla="*/ 432 h 1505"/>
                <a:gd name="T8" fmla="*/ 90 w 335"/>
                <a:gd name="T9" fmla="*/ 445 h 1505"/>
                <a:gd name="T10" fmla="*/ 124 w 335"/>
                <a:gd name="T11" fmla="*/ 447 h 1505"/>
                <a:gd name="T12" fmla="*/ 158 w 335"/>
                <a:gd name="T13" fmla="*/ 789 h 1505"/>
                <a:gd name="T14" fmla="*/ 133 w 335"/>
                <a:gd name="T15" fmla="*/ 969 h 1505"/>
                <a:gd name="T16" fmla="*/ 112 w 335"/>
                <a:gd name="T17" fmla="*/ 1097 h 1505"/>
                <a:gd name="T18" fmla="*/ 90 w 335"/>
                <a:gd name="T19" fmla="*/ 1187 h 1505"/>
                <a:gd name="T20" fmla="*/ 52 w 335"/>
                <a:gd name="T21" fmla="*/ 1307 h 1505"/>
                <a:gd name="T22" fmla="*/ 37 w 335"/>
                <a:gd name="T23" fmla="*/ 1376 h 1505"/>
                <a:gd name="T24" fmla="*/ 32 w 335"/>
                <a:gd name="T25" fmla="*/ 1443 h 1505"/>
                <a:gd name="T26" fmla="*/ 39 w 335"/>
                <a:gd name="T27" fmla="*/ 1468 h 1505"/>
                <a:gd name="T28" fmla="*/ 50 w 335"/>
                <a:gd name="T29" fmla="*/ 1488 h 1505"/>
                <a:gd name="T30" fmla="*/ 68 w 335"/>
                <a:gd name="T31" fmla="*/ 1502 h 1505"/>
                <a:gd name="T32" fmla="*/ 93 w 335"/>
                <a:gd name="T33" fmla="*/ 1505 h 1505"/>
                <a:gd name="T34" fmla="*/ 118 w 335"/>
                <a:gd name="T35" fmla="*/ 1492 h 1505"/>
                <a:gd name="T36" fmla="*/ 138 w 335"/>
                <a:gd name="T37" fmla="*/ 1458 h 1505"/>
                <a:gd name="T38" fmla="*/ 178 w 335"/>
                <a:gd name="T39" fmla="*/ 1334 h 1505"/>
                <a:gd name="T40" fmla="*/ 201 w 335"/>
                <a:gd name="T41" fmla="*/ 1239 h 1505"/>
                <a:gd name="T42" fmla="*/ 225 w 335"/>
                <a:gd name="T43" fmla="*/ 1062 h 1505"/>
                <a:gd name="T44" fmla="*/ 246 w 335"/>
                <a:gd name="T45" fmla="*/ 451 h 1505"/>
                <a:gd name="T46" fmla="*/ 291 w 335"/>
                <a:gd name="T47" fmla="*/ 428 h 1505"/>
                <a:gd name="T48" fmla="*/ 313 w 335"/>
                <a:gd name="T49" fmla="*/ 408 h 1505"/>
                <a:gd name="T50" fmla="*/ 330 w 335"/>
                <a:gd name="T51" fmla="*/ 382 h 1505"/>
                <a:gd name="T52" fmla="*/ 326 w 335"/>
                <a:gd name="T53" fmla="*/ 234 h 1505"/>
                <a:gd name="T54" fmla="*/ 294 w 335"/>
                <a:gd name="T55" fmla="*/ 112 h 1505"/>
                <a:gd name="T56" fmla="*/ 271 w 335"/>
                <a:gd name="T57" fmla="*/ 50 h 1505"/>
                <a:gd name="T58" fmla="*/ 247 w 335"/>
                <a:gd name="T59" fmla="*/ 51 h 1505"/>
                <a:gd name="T60" fmla="*/ 267 w 335"/>
                <a:gd name="T61" fmla="*/ 193 h 1505"/>
                <a:gd name="T62" fmla="*/ 238 w 335"/>
                <a:gd name="T63" fmla="*/ 193 h 1505"/>
                <a:gd name="T64" fmla="*/ 209 w 335"/>
                <a:gd name="T65" fmla="*/ 60 h 1505"/>
                <a:gd name="T66" fmla="*/ 192 w 335"/>
                <a:gd name="T67" fmla="*/ 26 h 1505"/>
                <a:gd name="T68" fmla="*/ 191 w 335"/>
                <a:gd name="T69" fmla="*/ 76 h 1505"/>
                <a:gd name="T70" fmla="*/ 202 w 335"/>
                <a:gd name="T71" fmla="*/ 177 h 1505"/>
                <a:gd name="T72" fmla="*/ 200 w 335"/>
                <a:gd name="T73" fmla="*/ 259 h 1505"/>
                <a:gd name="T74" fmla="*/ 190 w 335"/>
                <a:gd name="T75" fmla="*/ 266 h 1505"/>
                <a:gd name="T76" fmla="*/ 166 w 335"/>
                <a:gd name="T77" fmla="*/ 269 h 1505"/>
                <a:gd name="T78" fmla="*/ 162 w 335"/>
                <a:gd name="T79" fmla="*/ 184 h 1505"/>
                <a:gd name="T80" fmla="*/ 148 w 335"/>
                <a:gd name="T81" fmla="*/ 114 h 1505"/>
                <a:gd name="T82" fmla="*/ 109 w 335"/>
                <a:gd name="T83" fmla="*/ 0 h 1505"/>
                <a:gd name="T84" fmla="*/ 98 w 335"/>
                <a:gd name="T85" fmla="*/ 20 h 1505"/>
                <a:gd name="T86" fmla="*/ 98 w 335"/>
                <a:gd name="T87" fmla="*/ 56 h 1505"/>
                <a:gd name="T88" fmla="*/ 123 w 335"/>
                <a:gd name="T89" fmla="*/ 212 h 1505"/>
                <a:gd name="T90" fmla="*/ 111 w 335"/>
                <a:gd name="T91" fmla="*/ 269 h 1505"/>
                <a:gd name="T92" fmla="*/ 94 w 335"/>
                <a:gd name="T93" fmla="*/ 224 h 1505"/>
                <a:gd name="T94" fmla="*/ 76 w 335"/>
                <a:gd name="T95" fmla="*/ 123 h 1505"/>
                <a:gd name="T96" fmla="*/ 54 w 335"/>
                <a:gd name="T97" fmla="*/ 50 h 1505"/>
                <a:gd name="T98" fmla="*/ 39 w 335"/>
                <a:gd name="T99" fmla="*/ 25 h 1505"/>
                <a:gd name="T100" fmla="*/ 15 w 335"/>
                <a:gd name="T101" fmla="*/ 8 h 1505"/>
                <a:gd name="T102" fmla="*/ 2 w 335"/>
                <a:gd name="T103" fmla="*/ 32 h 1505"/>
                <a:gd name="T104" fmla="*/ 15 w 335"/>
                <a:gd name="T105" fmla="*/ 91 h 1505"/>
                <a:gd name="T106" fmla="*/ 40 w 335"/>
                <a:gd name="T107" fmla="*/ 167 h 1505"/>
                <a:gd name="T108" fmla="*/ 55 w 335"/>
                <a:gd name="T109" fmla="*/ 23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5" h="1505">
                  <a:moveTo>
                    <a:pt x="57" y="269"/>
                  </a:moveTo>
                  <a:lnTo>
                    <a:pt x="57" y="295"/>
                  </a:lnTo>
                  <a:lnTo>
                    <a:pt x="56" y="323"/>
                  </a:lnTo>
                  <a:lnTo>
                    <a:pt x="56" y="338"/>
                  </a:lnTo>
                  <a:lnTo>
                    <a:pt x="57" y="353"/>
                  </a:lnTo>
                  <a:lnTo>
                    <a:pt x="58" y="367"/>
                  </a:lnTo>
                  <a:lnTo>
                    <a:pt x="58" y="374"/>
                  </a:lnTo>
                  <a:lnTo>
                    <a:pt x="59" y="381"/>
                  </a:lnTo>
                  <a:lnTo>
                    <a:pt x="61" y="395"/>
                  </a:lnTo>
                  <a:lnTo>
                    <a:pt x="62" y="401"/>
                  </a:lnTo>
                  <a:lnTo>
                    <a:pt x="64" y="407"/>
                  </a:lnTo>
                  <a:lnTo>
                    <a:pt x="66" y="413"/>
                  </a:lnTo>
                  <a:lnTo>
                    <a:pt x="68" y="418"/>
                  </a:lnTo>
                  <a:lnTo>
                    <a:pt x="70" y="423"/>
                  </a:lnTo>
                  <a:lnTo>
                    <a:pt x="73" y="428"/>
                  </a:lnTo>
                  <a:lnTo>
                    <a:pt x="76" y="432"/>
                  </a:lnTo>
                  <a:lnTo>
                    <a:pt x="79" y="436"/>
                  </a:lnTo>
                  <a:lnTo>
                    <a:pt x="82" y="440"/>
                  </a:lnTo>
                  <a:lnTo>
                    <a:pt x="86" y="443"/>
                  </a:lnTo>
                  <a:lnTo>
                    <a:pt x="90" y="445"/>
                  </a:lnTo>
                  <a:lnTo>
                    <a:pt x="95" y="446"/>
                  </a:lnTo>
                  <a:lnTo>
                    <a:pt x="100" y="447"/>
                  </a:lnTo>
                  <a:lnTo>
                    <a:pt x="105" y="447"/>
                  </a:lnTo>
                  <a:lnTo>
                    <a:pt x="124" y="447"/>
                  </a:lnTo>
                  <a:lnTo>
                    <a:pt x="129" y="448"/>
                  </a:lnTo>
                  <a:lnTo>
                    <a:pt x="135" y="447"/>
                  </a:lnTo>
                  <a:lnTo>
                    <a:pt x="154" y="443"/>
                  </a:lnTo>
                  <a:lnTo>
                    <a:pt x="158" y="789"/>
                  </a:lnTo>
                  <a:lnTo>
                    <a:pt x="154" y="815"/>
                  </a:lnTo>
                  <a:lnTo>
                    <a:pt x="151" y="839"/>
                  </a:lnTo>
                  <a:lnTo>
                    <a:pt x="144" y="885"/>
                  </a:lnTo>
                  <a:lnTo>
                    <a:pt x="133" y="969"/>
                  </a:lnTo>
                  <a:lnTo>
                    <a:pt x="128" y="1010"/>
                  </a:lnTo>
                  <a:lnTo>
                    <a:pt x="121" y="1052"/>
                  </a:lnTo>
                  <a:lnTo>
                    <a:pt x="117" y="1074"/>
                  </a:lnTo>
                  <a:lnTo>
                    <a:pt x="112" y="1097"/>
                  </a:lnTo>
                  <a:lnTo>
                    <a:pt x="107" y="1122"/>
                  </a:lnTo>
                  <a:lnTo>
                    <a:pt x="101" y="1147"/>
                  </a:lnTo>
                  <a:lnTo>
                    <a:pt x="96" y="1168"/>
                  </a:lnTo>
                  <a:lnTo>
                    <a:pt x="90" y="1187"/>
                  </a:lnTo>
                  <a:lnTo>
                    <a:pt x="79" y="1223"/>
                  </a:lnTo>
                  <a:lnTo>
                    <a:pt x="67" y="1257"/>
                  </a:lnTo>
                  <a:lnTo>
                    <a:pt x="57" y="1291"/>
                  </a:lnTo>
                  <a:lnTo>
                    <a:pt x="52" y="1307"/>
                  </a:lnTo>
                  <a:lnTo>
                    <a:pt x="47" y="1324"/>
                  </a:lnTo>
                  <a:lnTo>
                    <a:pt x="43" y="1341"/>
                  </a:lnTo>
                  <a:lnTo>
                    <a:pt x="40" y="1358"/>
                  </a:lnTo>
                  <a:lnTo>
                    <a:pt x="37" y="1376"/>
                  </a:lnTo>
                  <a:lnTo>
                    <a:pt x="35" y="1395"/>
                  </a:lnTo>
                  <a:lnTo>
                    <a:pt x="33" y="1415"/>
                  </a:lnTo>
                  <a:lnTo>
                    <a:pt x="32" y="1437"/>
                  </a:lnTo>
                  <a:lnTo>
                    <a:pt x="32" y="1443"/>
                  </a:lnTo>
                  <a:lnTo>
                    <a:pt x="33" y="1450"/>
                  </a:lnTo>
                  <a:lnTo>
                    <a:pt x="35" y="1456"/>
                  </a:lnTo>
                  <a:lnTo>
                    <a:pt x="37" y="1462"/>
                  </a:lnTo>
                  <a:lnTo>
                    <a:pt x="39" y="1468"/>
                  </a:lnTo>
                  <a:lnTo>
                    <a:pt x="41" y="1473"/>
                  </a:lnTo>
                  <a:lnTo>
                    <a:pt x="44" y="1478"/>
                  </a:lnTo>
                  <a:lnTo>
                    <a:pt x="47" y="1484"/>
                  </a:lnTo>
                  <a:lnTo>
                    <a:pt x="50" y="1488"/>
                  </a:lnTo>
                  <a:lnTo>
                    <a:pt x="54" y="1492"/>
                  </a:lnTo>
                  <a:lnTo>
                    <a:pt x="58" y="1496"/>
                  </a:lnTo>
                  <a:lnTo>
                    <a:pt x="63" y="1499"/>
                  </a:lnTo>
                  <a:lnTo>
                    <a:pt x="68" y="1502"/>
                  </a:lnTo>
                  <a:lnTo>
                    <a:pt x="73" y="1504"/>
                  </a:lnTo>
                  <a:lnTo>
                    <a:pt x="79" y="1505"/>
                  </a:lnTo>
                  <a:lnTo>
                    <a:pt x="85" y="1505"/>
                  </a:lnTo>
                  <a:lnTo>
                    <a:pt x="93" y="1505"/>
                  </a:lnTo>
                  <a:lnTo>
                    <a:pt x="101" y="1503"/>
                  </a:lnTo>
                  <a:lnTo>
                    <a:pt x="107" y="1500"/>
                  </a:lnTo>
                  <a:lnTo>
                    <a:pt x="113" y="1496"/>
                  </a:lnTo>
                  <a:lnTo>
                    <a:pt x="118" y="1492"/>
                  </a:lnTo>
                  <a:lnTo>
                    <a:pt x="123" y="1486"/>
                  </a:lnTo>
                  <a:lnTo>
                    <a:pt x="127" y="1480"/>
                  </a:lnTo>
                  <a:lnTo>
                    <a:pt x="131" y="1473"/>
                  </a:lnTo>
                  <a:lnTo>
                    <a:pt x="138" y="1458"/>
                  </a:lnTo>
                  <a:lnTo>
                    <a:pt x="144" y="1442"/>
                  </a:lnTo>
                  <a:lnTo>
                    <a:pt x="154" y="1408"/>
                  </a:lnTo>
                  <a:lnTo>
                    <a:pt x="171" y="1357"/>
                  </a:lnTo>
                  <a:lnTo>
                    <a:pt x="178" y="1334"/>
                  </a:lnTo>
                  <a:lnTo>
                    <a:pt x="185" y="1312"/>
                  </a:lnTo>
                  <a:lnTo>
                    <a:pt x="191" y="1289"/>
                  </a:lnTo>
                  <a:lnTo>
                    <a:pt x="196" y="1266"/>
                  </a:lnTo>
                  <a:lnTo>
                    <a:pt x="201" y="1239"/>
                  </a:lnTo>
                  <a:lnTo>
                    <a:pt x="206" y="1211"/>
                  </a:lnTo>
                  <a:lnTo>
                    <a:pt x="212" y="1170"/>
                  </a:lnTo>
                  <a:lnTo>
                    <a:pt x="217" y="1132"/>
                  </a:lnTo>
                  <a:lnTo>
                    <a:pt x="225" y="1062"/>
                  </a:lnTo>
                  <a:lnTo>
                    <a:pt x="234" y="993"/>
                  </a:lnTo>
                  <a:lnTo>
                    <a:pt x="240" y="955"/>
                  </a:lnTo>
                  <a:lnTo>
                    <a:pt x="246" y="913"/>
                  </a:lnTo>
                  <a:lnTo>
                    <a:pt x="246" y="451"/>
                  </a:lnTo>
                  <a:lnTo>
                    <a:pt x="263" y="444"/>
                  </a:lnTo>
                  <a:lnTo>
                    <a:pt x="277" y="436"/>
                  </a:lnTo>
                  <a:lnTo>
                    <a:pt x="284" y="432"/>
                  </a:lnTo>
                  <a:lnTo>
                    <a:pt x="291" y="428"/>
                  </a:lnTo>
                  <a:lnTo>
                    <a:pt x="297" y="423"/>
                  </a:lnTo>
                  <a:lnTo>
                    <a:pt x="303" y="419"/>
                  </a:lnTo>
                  <a:lnTo>
                    <a:pt x="308" y="413"/>
                  </a:lnTo>
                  <a:lnTo>
                    <a:pt x="313" y="408"/>
                  </a:lnTo>
                  <a:lnTo>
                    <a:pt x="318" y="402"/>
                  </a:lnTo>
                  <a:lnTo>
                    <a:pt x="322" y="396"/>
                  </a:lnTo>
                  <a:lnTo>
                    <a:pt x="326" y="389"/>
                  </a:lnTo>
                  <a:lnTo>
                    <a:pt x="330" y="382"/>
                  </a:lnTo>
                  <a:lnTo>
                    <a:pt x="333" y="374"/>
                  </a:lnTo>
                  <a:lnTo>
                    <a:pt x="335" y="366"/>
                  </a:lnTo>
                  <a:lnTo>
                    <a:pt x="335" y="269"/>
                  </a:lnTo>
                  <a:lnTo>
                    <a:pt x="326" y="234"/>
                  </a:lnTo>
                  <a:lnTo>
                    <a:pt x="318" y="201"/>
                  </a:lnTo>
                  <a:lnTo>
                    <a:pt x="311" y="170"/>
                  </a:lnTo>
                  <a:lnTo>
                    <a:pt x="303" y="141"/>
                  </a:lnTo>
                  <a:lnTo>
                    <a:pt x="294" y="112"/>
                  </a:lnTo>
                  <a:lnTo>
                    <a:pt x="289" y="96"/>
                  </a:lnTo>
                  <a:lnTo>
                    <a:pt x="283" y="81"/>
                  </a:lnTo>
                  <a:lnTo>
                    <a:pt x="277" y="65"/>
                  </a:lnTo>
                  <a:lnTo>
                    <a:pt x="271" y="50"/>
                  </a:lnTo>
                  <a:lnTo>
                    <a:pt x="263" y="33"/>
                  </a:lnTo>
                  <a:lnTo>
                    <a:pt x="255" y="16"/>
                  </a:lnTo>
                  <a:lnTo>
                    <a:pt x="242" y="0"/>
                  </a:lnTo>
                  <a:lnTo>
                    <a:pt x="247" y="51"/>
                  </a:lnTo>
                  <a:lnTo>
                    <a:pt x="249" y="74"/>
                  </a:lnTo>
                  <a:lnTo>
                    <a:pt x="253" y="96"/>
                  </a:lnTo>
                  <a:lnTo>
                    <a:pt x="259" y="142"/>
                  </a:lnTo>
                  <a:lnTo>
                    <a:pt x="267" y="193"/>
                  </a:lnTo>
                  <a:lnTo>
                    <a:pt x="267" y="290"/>
                  </a:lnTo>
                  <a:lnTo>
                    <a:pt x="250" y="298"/>
                  </a:lnTo>
                  <a:lnTo>
                    <a:pt x="238" y="274"/>
                  </a:lnTo>
                  <a:lnTo>
                    <a:pt x="238" y="193"/>
                  </a:lnTo>
                  <a:lnTo>
                    <a:pt x="229" y="145"/>
                  </a:lnTo>
                  <a:lnTo>
                    <a:pt x="220" y="102"/>
                  </a:lnTo>
                  <a:lnTo>
                    <a:pt x="215" y="81"/>
                  </a:lnTo>
                  <a:lnTo>
                    <a:pt x="209" y="60"/>
                  </a:lnTo>
                  <a:lnTo>
                    <a:pt x="202" y="37"/>
                  </a:lnTo>
                  <a:lnTo>
                    <a:pt x="194" y="12"/>
                  </a:lnTo>
                  <a:lnTo>
                    <a:pt x="193" y="20"/>
                  </a:lnTo>
                  <a:lnTo>
                    <a:pt x="192" y="26"/>
                  </a:lnTo>
                  <a:lnTo>
                    <a:pt x="191" y="33"/>
                  </a:lnTo>
                  <a:lnTo>
                    <a:pt x="190" y="40"/>
                  </a:lnTo>
                  <a:lnTo>
                    <a:pt x="190" y="59"/>
                  </a:lnTo>
                  <a:lnTo>
                    <a:pt x="191" y="76"/>
                  </a:lnTo>
                  <a:lnTo>
                    <a:pt x="192" y="92"/>
                  </a:lnTo>
                  <a:lnTo>
                    <a:pt x="193" y="109"/>
                  </a:lnTo>
                  <a:lnTo>
                    <a:pt x="197" y="141"/>
                  </a:lnTo>
                  <a:lnTo>
                    <a:pt x="202" y="177"/>
                  </a:lnTo>
                  <a:lnTo>
                    <a:pt x="202" y="253"/>
                  </a:lnTo>
                  <a:lnTo>
                    <a:pt x="201" y="256"/>
                  </a:lnTo>
                  <a:lnTo>
                    <a:pt x="201" y="257"/>
                  </a:lnTo>
                  <a:lnTo>
                    <a:pt x="200" y="259"/>
                  </a:lnTo>
                  <a:lnTo>
                    <a:pt x="198" y="261"/>
                  </a:lnTo>
                  <a:lnTo>
                    <a:pt x="196" y="263"/>
                  </a:lnTo>
                  <a:lnTo>
                    <a:pt x="193" y="264"/>
                  </a:lnTo>
                  <a:lnTo>
                    <a:pt x="190" y="266"/>
                  </a:lnTo>
                  <a:lnTo>
                    <a:pt x="183" y="268"/>
                  </a:lnTo>
                  <a:lnTo>
                    <a:pt x="177" y="269"/>
                  </a:lnTo>
                  <a:lnTo>
                    <a:pt x="171" y="269"/>
                  </a:lnTo>
                  <a:lnTo>
                    <a:pt x="166" y="269"/>
                  </a:lnTo>
                  <a:lnTo>
                    <a:pt x="166" y="250"/>
                  </a:lnTo>
                  <a:lnTo>
                    <a:pt x="165" y="232"/>
                  </a:lnTo>
                  <a:lnTo>
                    <a:pt x="163" y="199"/>
                  </a:lnTo>
                  <a:lnTo>
                    <a:pt x="162" y="184"/>
                  </a:lnTo>
                  <a:lnTo>
                    <a:pt x="160" y="169"/>
                  </a:lnTo>
                  <a:lnTo>
                    <a:pt x="158" y="155"/>
                  </a:lnTo>
                  <a:lnTo>
                    <a:pt x="155" y="141"/>
                  </a:lnTo>
                  <a:lnTo>
                    <a:pt x="148" y="114"/>
                  </a:lnTo>
                  <a:lnTo>
                    <a:pt x="139" y="84"/>
                  </a:lnTo>
                  <a:lnTo>
                    <a:pt x="129" y="52"/>
                  </a:lnTo>
                  <a:lnTo>
                    <a:pt x="117" y="16"/>
                  </a:lnTo>
                  <a:lnTo>
                    <a:pt x="109" y="0"/>
                  </a:lnTo>
                  <a:lnTo>
                    <a:pt x="105" y="7"/>
                  </a:lnTo>
                  <a:lnTo>
                    <a:pt x="101" y="13"/>
                  </a:lnTo>
                  <a:lnTo>
                    <a:pt x="100" y="17"/>
                  </a:lnTo>
                  <a:lnTo>
                    <a:pt x="98" y="20"/>
                  </a:lnTo>
                  <a:lnTo>
                    <a:pt x="97" y="24"/>
                  </a:lnTo>
                  <a:lnTo>
                    <a:pt x="97" y="28"/>
                  </a:lnTo>
                  <a:lnTo>
                    <a:pt x="97" y="42"/>
                  </a:lnTo>
                  <a:lnTo>
                    <a:pt x="98" y="56"/>
                  </a:lnTo>
                  <a:lnTo>
                    <a:pt x="101" y="86"/>
                  </a:lnTo>
                  <a:lnTo>
                    <a:pt x="106" y="118"/>
                  </a:lnTo>
                  <a:lnTo>
                    <a:pt x="111" y="149"/>
                  </a:lnTo>
                  <a:lnTo>
                    <a:pt x="123" y="212"/>
                  </a:lnTo>
                  <a:lnTo>
                    <a:pt x="128" y="241"/>
                  </a:lnTo>
                  <a:lnTo>
                    <a:pt x="133" y="269"/>
                  </a:lnTo>
                  <a:lnTo>
                    <a:pt x="117" y="282"/>
                  </a:lnTo>
                  <a:lnTo>
                    <a:pt x="111" y="269"/>
                  </a:lnTo>
                  <a:lnTo>
                    <a:pt x="105" y="258"/>
                  </a:lnTo>
                  <a:lnTo>
                    <a:pt x="100" y="246"/>
                  </a:lnTo>
                  <a:lnTo>
                    <a:pt x="97" y="235"/>
                  </a:lnTo>
                  <a:lnTo>
                    <a:pt x="94" y="224"/>
                  </a:lnTo>
                  <a:lnTo>
                    <a:pt x="91" y="214"/>
                  </a:lnTo>
                  <a:lnTo>
                    <a:pt x="87" y="192"/>
                  </a:lnTo>
                  <a:lnTo>
                    <a:pt x="81" y="147"/>
                  </a:lnTo>
                  <a:lnTo>
                    <a:pt x="76" y="123"/>
                  </a:lnTo>
                  <a:lnTo>
                    <a:pt x="73" y="110"/>
                  </a:lnTo>
                  <a:lnTo>
                    <a:pt x="69" y="96"/>
                  </a:lnTo>
                  <a:lnTo>
                    <a:pt x="59" y="65"/>
                  </a:lnTo>
                  <a:lnTo>
                    <a:pt x="54" y="50"/>
                  </a:lnTo>
                  <a:lnTo>
                    <a:pt x="50" y="44"/>
                  </a:lnTo>
                  <a:lnTo>
                    <a:pt x="47" y="37"/>
                  </a:lnTo>
                  <a:lnTo>
                    <a:pt x="43" y="31"/>
                  </a:lnTo>
                  <a:lnTo>
                    <a:pt x="39" y="25"/>
                  </a:lnTo>
                  <a:lnTo>
                    <a:pt x="33" y="20"/>
                  </a:lnTo>
                  <a:lnTo>
                    <a:pt x="27" y="16"/>
                  </a:lnTo>
                  <a:lnTo>
                    <a:pt x="22" y="12"/>
                  </a:lnTo>
                  <a:lnTo>
                    <a:pt x="15" y="8"/>
                  </a:lnTo>
                  <a:lnTo>
                    <a:pt x="8" y="6"/>
                  </a:lnTo>
                  <a:lnTo>
                    <a:pt x="0" y="4"/>
                  </a:lnTo>
                  <a:lnTo>
                    <a:pt x="1" y="23"/>
                  </a:lnTo>
                  <a:lnTo>
                    <a:pt x="2" y="32"/>
                  </a:lnTo>
                  <a:lnTo>
                    <a:pt x="4" y="41"/>
                  </a:lnTo>
                  <a:lnTo>
                    <a:pt x="7" y="58"/>
                  </a:lnTo>
                  <a:lnTo>
                    <a:pt x="11" y="75"/>
                  </a:lnTo>
                  <a:lnTo>
                    <a:pt x="15" y="91"/>
                  </a:lnTo>
                  <a:lnTo>
                    <a:pt x="20" y="106"/>
                  </a:lnTo>
                  <a:lnTo>
                    <a:pt x="30" y="137"/>
                  </a:lnTo>
                  <a:lnTo>
                    <a:pt x="36" y="152"/>
                  </a:lnTo>
                  <a:lnTo>
                    <a:pt x="40" y="167"/>
                  </a:lnTo>
                  <a:lnTo>
                    <a:pt x="45" y="183"/>
                  </a:lnTo>
                  <a:lnTo>
                    <a:pt x="49" y="198"/>
                  </a:lnTo>
                  <a:lnTo>
                    <a:pt x="52" y="215"/>
                  </a:lnTo>
                  <a:lnTo>
                    <a:pt x="55" y="232"/>
                  </a:lnTo>
                  <a:lnTo>
                    <a:pt x="57" y="250"/>
                  </a:lnTo>
                  <a:lnTo>
                    <a:pt x="57" y="259"/>
                  </a:lnTo>
                  <a:lnTo>
                    <a:pt x="57" y="269"/>
                  </a:lnTo>
                  <a:close/>
                </a:path>
              </a:pathLst>
            </a:custGeom>
            <a:solidFill>
              <a:srgbClr val="B6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08"/>
            <p:cNvSpPr>
              <a:spLocks/>
            </p:cNvSpPr>
            <p:nvPr/>
          </p:nvSpPr>
          <p:spPr bwMode="auto">
            <a:xfrm flipH="1">
              <a:off x="4407" y="2475"/>
              <a:ext cx="53" cy="176"/>
            </a:xfrm>
            <a:custGeom>
              <a:avLst/>
              <a:gdLst>
                <a:gd name="T0" fmla="*/ 13 w 55"/>
                <a:gd name="T1" fmla="*/ 0 h 184"/>
                <a:gd name="T2" fmla="*/ 12 w 55"/>
                <a:gd name="T3" fmla="*/ 54 h 184"/>
                <a:gd name="T4" fmla="*/ 13 w 55"/>
                <a:gd name="T5" fmla="*/ 84 h 184"/>
                <a:gd name="T6" fmla="*/ 15 w 55"/>
                <a:gd name="T7" fmla="*/ 111 h 184"/>
                <a:gd name="T8" fmla="*/ 20 w 55"/>
                <a:gd name="T9" fmla="*/ 137 h 184"/>
                <a:gd name="T10" fmla="*/ 23 w 55"/>
                <a:gd name="T11" fmla="*/ 147 h 184"/>
                <a:gd name="T12" fmla="*/ 28 w 55"/>
                <a:gd name="T13" fmla="*/ 156 h 184"/>
                <a:gd name="T14" fmla="*/ 33 w 55"/>
                <a:gd name="T15" fmla="*/ 163 h 184"/>
                <a:gd name="T16" fmla="*/ 38 w 55"/>
                <a:gd name="T17" fmla="*/ 167 h 184"/>
                <a:gd name="T18" fmla="*/ 46 w 55"/>
                <a:gd name="T19" fmla="*/ 171 h 184"/>
                <a:gd name="T20" fmla="*/ 55 w 55"/>
                <a:gd name="T21" fmla="*/ 172 h 184"/>
                <a:gd name="T22" fmla="*/ 54 w 55"/>
                <a:gd name="T23" fmla="*/ 184 h 184"/>
                <a:gd name="T24" fmla="*/ 44 w 55"/>
                <a:gd name="T25" fmla="*/ 183 h 184"/>
                <a:gd name="T26" fmla="*/ 33 w 55"/>
                <a:gd name="T27" fmla="*/ 179 h 184"/>
                <a:gd name="T28" fmla="*/ 24 w 55"/>
                <a:gd name="T29" fmla="*/ 172 h 184"/>
                <a:gd name="T30" fmla="*/ 18 w 55"/>
                <a:gd name="T31" fmla="*/ 163 h 184"/>
                <a:gd name="T32" fmla="*/ 12 w 55"/>
                <a:gd name="T33" fmla="*/ 152 h 184"/>
                <a:gd name="T34" fmla="*/ 8 w 55"/>
                <a:gd name="T35" fmla="*/ 139 h 184"/>
                <a:gd name="T36" fmla="*/ 3 w 55"/>
                <a:gd name="T37" fmla="*/ 113 h 184"/>
                <a:gd name="T38" fmla="*/ 1 w 55"/>
                <a:gd name="T39" fmla="*/ 85 h 184"/>
                <a:gd name="T40" fmla="*/ 0 w 55"/>
                <a:gd name="T41" fmla="*/ 54 h 184"/>
                <a:gd name="T42" fmla="*/ 1 w 55"/>
                <a:gd name="T43" fmla="*/ 0 h 184"/>
                <a:gd name="T44" fmla="*/ 13 w 55"/>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4">
                  <a:moveTo>
                    <a:pt x="13" y="0"/>
                  </a:moveTo>
                  <a:lnTo>
                    <a:pt x="12" y="54"/>
                  </a:lnTo>
                  <a:lnTo>
                    <a:pt x="13" y="84"/>
                  </a:lnTo>
                  <a:lnTo>
                    <a:pt x="15" y="111"/>
                  </a:lnTo>
                  <a:lnTo>
                    <a:pt x="20" y="137"/>
                  </a:lnTo>
                  <a:lnTo>
                    <a:pt x="23" y="147"/>
                  </a:lnTo>
                  <a:lnTo>
                    <a:pt x="28" y="156"/>
                  </a:lnTo>
                  <a:lnTo>
                    <a:pt x="33" y="163"/>
                  </a:lnTo>
                  <a:lnTo>
                    <a:pt x="38" y="167"/>
                  </a:lnTo>
                  <a:lnTo>
                    <a:pt x="46" y="171"/>
                  </a:lnTo>
                  <a:lnTo>
                    <a:pt x="55" y="172"/>
                  </a:lnTo>
                  <a:lnTo>
                    <a:pt x="54" y="184"/>
                  </a:lnTo>
                  <a:lnTo>
                    <a:pt x="44" y="183"/>
                  </a:lnTo>
                  <a:lnTo>
                    <a:pt x="33" y="179"/>
                  </a:lnTo>
                  <a:lnTo>
                    <a:pt x="24" y="172"/>
                  </a:lnTo>
                  <a:lnTo>
                    <a:pt x="18" y="163"/>
                  </a:lnTo>
                  <a:lnTo>
                    <a:pt x="12" y="152"/>
                  </a:lnTo>
                  <a:lnTo>
                    <a:pt x="8" y="139"/>
                  </a:lnTo>
                  <a:lnTo>
                    <a:pt x="3" y="113"/>
                  </a:lnTo>
                  <a:lnTo>
                    <a:pt x="1" y="85"/>
                  </a:lnTo>
                  <a:lnTo>
                    <a:pt x="0" y="54"/>
                  </a:lnTo>
                  <a:lnTo>
                    <a:pt x="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09"/>
            <p:cNvSpPr>
              <a:spLocks/>
            </p:cNvSpPr>
            <p:nvPr/>
          </p:nvSpPr>
          <p:spPr bwMode="auto">
            <a:xfrm flipH="1">
              <a:off x="4360" y="2635"/>
              <a:ext cx="47" cy="17"/>
            </a:xfrm>
            <a:custGeom>
              <a:avLst/>
              <a:gdLst>
                <a:gd name="T0" fmla="*/ 0 w 49"/>
                <a:gd name="T1" fmla="*/ 5 h 18"/>
                <a:gd name="T2" fmla="*/ 24 w 49"/>
                <a:gd name="T3" fmla="*/ 6 h 18"/>
                <a:gd name="T4" fmla="*/ 49 w 49"/>
                <a:gd name="T5" fmla="*/ 0 h 18"/>
                <a:gd name="T6" fmla="*/ 49 w 49"/>
                <a:gd name="T7" fmla="*/ 13 h 18"/>
                <a:gd name="T8" fmla="*/ 24 w 49"/>
                <a:gd name="T9" fmla="*/ 18 h 18"/>
                <a:gd name="T10" fmla="*/ 0 w 49"/>
                <a:gd name="T11" fmla="*/ 17 h 18"/>
                <a:gd name="T12" fmla="*/ 0 w 49"/>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49" h="18">
                  <a:moveTo>
                    <a:pt x="0" y="5"/>
                  </a:moveTo>
                  <a:lnTo>
                    <a:pt x="24" y="6"/>
                  </a:lnTo>
                  <a:lnTo>
                    <a:pt x="49" y="0"/>
                  </a:lnTo>
                  <a:lnTo>
                    <a:pt x="49" y="13"/>
                  </a:lnTo>
                  <a:lnTo>
                    <a:pt x="24" y="18"/>
                  </a:lnTo>
                  <a:lnTo>
                    <a:pt x="0" y="1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10"/>
            <p:cNvSpPr>
              <a:spLocks/>
            </p:cNvSpPr>
            <p:nvPr/>
          </p:nvSpPr>
          <p:spPr bwMode="auto">
            <a:xfrm flipH="1">
              <a:off x="4407" y="2640"/>
              <a:ext cx="1" cy="11"/>
            </a:xfrm>
            <a:custGeom>
              <a:avLst/>
              <a:gdLst>
                <a:gd name="T0" fmla="*/ 0 w 1"/>
                <a:gd name="T1" fmla="*/ 12 h 12"/>
                <a:gd name="T2" fmla="*/ 1 w 1"/>
                <a:gd name="T3" fmla="*/ 12 h 12"/>
                <a:gd name="T4" fmla="*/ 1 w 1"/>
                <a:gd name="T5" fmla="*/ 0 h 12"/>
                <a:gd name="T6" fmla="*/ 0 w 1"/>
                <a:gd name="T7" fmla="*/ 12 h 12"/>
              </a:gdLst>
              <a:ahLst/>
              <a:cxnLst>
                <a:cxn ang="0">
                  <a:pos x="T0" y="T1"/>
                </a:cxn>
                <a:cxn ang="0">
                  <a:pos x="T2" y="T3"/>
                </a:cxn>
                <a:cxn ang="0">
                  <a:pos x="T4" y="T5"/>
                </a:cxn>
                <a:cxn ang="0">
                  <a:pos x="T6" y="T7"/>
                </a:cxn>
              </a:cxnLst>
              <a:rect l="0" t="0" r="r" b="b"/>
              <a:pathLst>
                <a:path w="1" h="12">
                  <a:moveTo>
                    <a:pt x="0" y="12"/>
                  </a:moveTo>
                  <a:lnTo>
                    <a:pt x="1" y="12"/>
                  </a:lnTo>
                  <a:lnTo>
                    <a:pt x="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1"/>
            <p:cNvSpPr>
              <a:spLocks/>
            </p:cNvSpPr>
            <p:nvPr/>
          </p:nvSpPr>
          <p:spPr bwMode="auto">
            <a:xfrm flipH="1">
              <a:off x="4351" y="2642"/>
              <a:ext cx="15" cy="331"/>
            </a:xfrm>
            <a:custGeom>
              <a:avLst/>
              <a:gdLst>
                <a:gd name="T0" fmla="*/ 12 w 16"/>
                <a:gd name="T1" fmla="*/ 0 h 346"/>
                <a:gd name="T2" fmla="*/ 0 w 16"/>
                <a:gd name="T3" fmla="*/ 0 h 346"/>
                <a:gd name="T4" fmla="*/ 4 w 16"/>
                <a:gd name="T5" fmla="*/ 346 h 346"/>
                <a:gd name="T6" fmla="*/ 16 w 16"/>
                <a:gd name="T7" fmla="*/ 346 h 346"/>
                <a:gd name="T8" fmla="*/ 12 w 16"/>
                <a:gd name="T9" fmla="*/ 0 h 346"/>
              </a:gdLst>
              <a:ahLst/>
              <a:cxnLst>
                <a:cxn ang="0">
                  <a:pos x="T0" y="T1"/>
                </a:cxn>
                <a:cxn ang="0">
                  <a:pos x="T2" y="T3"/>
                </a:cxn>
                <a:cxn ang="0">
                  <a:pos x="T4" y="T5"/>
                </a:cxn>
                <a:cxn ang="0">
                  <a:pos x="T6" y="T7"/>
                </a:cxn>
                <a:cxn ang="0">
                  <a:pos x="T8" y="T9"/>
                </a:cxn>
              </a:cxnLst>
              <a:rect l="0" t="0" r="r" b="b"/>
              <a:pathLst>
                <a:path w="16" h="346">
                  <a:moveTo>
                    <a:pt x="12" y="0"/>
                  </a:moveTo>
                  <a:lnTo>
                    <a:pt x="0" y="0"/>
                  </a:lnTo>
                  <a:lnTo>
                    <a:pt x="4" y="346"/>
                  </a:lnTo>
                  <a:lnTo>
                    <a:pt x="16" y="34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2"/>
            <p:cNvSpPr>
              <a:spLocks/>
            </p:cNvSpPr>
            <p:nvPr/>
          </p:nvSpPr>
          <p:spPr bwMode="auto">
            <a:xfrm flipH="1">
              <a:off x="4354" y="2635"/>
              <a:ext cx="12" cy="12"/>
            </a:xfrm>
            <a:custGeom>
              <a:avLst/>
              <a:gdLst>
                <a:gd name="T0" fmla="*/ 6 w 12"/>
                <a:gd name="T1" fmla="*/ 0 h 13"/>
                <a:gd name="T2" fmla="*/ 12 w 12"/>
                <a:gd name="T3" fmla="*/ 0 h 13"/>
                <a:gd name="T4" fmla="*/ 12 w 12"/>
                <a:gd name="T5" fmla="*/ 7 h 13"/>
                <a:gd name="T6" fmla="*/ 0 w 12"/>
                <a:gd name="T7" fmla="*/ 7 h 13"/>
                <a:gd name="T8" fmla="*/ 6 w 12"/>
                <a:gd name="T9" fmla="*/ 13 h 13"/>
                <a:gd name="T10" fmla="*/ 6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6" y="0"/>
                  </a:moveTo>
                  <a:lnTo>
                    <a:pt x="12" y="0"/>
                  </a:lnTo>
                  <a:lnTo>
                    <a:pt x="12" y="7"/>
                  </a:lnTo>
                  <a:lnTo>
                    <a:pt x="0" y="7"/>
                  </a:lnTo>
                  <a:lnTo>
                    <a:pt x="6" y="1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3"/>
            <p:cNvSpPr>
              <a:spLocks/>
            </p:cNvSpPr>
            <p:nvPr/>
          </p:nvSpPr>
          <p:spPr bwMode="auto">
            <a:xfrm flipH="1">
              <a:off x="4351" y="2972"/>
              <a:ext cx="66" cy="345"/>
            </a:xfrm>
            <a:custGeom>
              <a:avLst/>
              <a:gdLst>
                <a:gd name="T0" fmla="*/ 69 w 69"/>
                <a:gd name="T1" fmla="*/ 1 h 360"/>
                <a:gd name="T2" fmla="*/ 55 w 69"/>
                <a:gd name="T3" fmla="*/ 96 h 360"/>
                <a:gd name="T4" fmla="*/ 44 w 69"/>
                <a:gd name="T5" fmla="*/ 181 h 360"/>
                <a:gd name="T6" fmla="*/ 32 w 69"/>
                <a:gd name="T7" fmla="*/ 264 h 360"/>
                <a:gd name="T8" fmla="*/ 23 w 69"/>
                <a:gd name="T9" fmla="*/ 311 h 360"/>
                <a:gd name="T10" fmla="*/ 12 w 69"/>
                <a:gd name="T11" fmla="*/ 360 h 360"/>
                <a:gd name="T12" fmla="*/ 0 w 69"/>
                <a:gd name="T13" fmla="*/ 358 h 360"/>
                <a:gd name="T14" fmla="*/ 11 w 69"/>
                <a:gd name="T15" fmla="*/ 308 h 360"/>
                <a:gd name="T16" fmla="*/ 20 w 69"/>
                <a:gd name="T17" fmla="*/ 263 h 360"/>
                <a:gd name="T18" fmla="*/ 32 w 69"/>
                <a:gd name="T19" fmla="*/ 180 h 360"/>
                <a:gd name="T20" fmla="*/ 42 w 69"/>
                <a:gd name="T21" fmla="*/ 95 h 360"/>
                <a:gd name="T22" fmla="*/ 57 w 69"/>
                <a:gd name="T23" fmla="*/ 0 h 360"/>
                <a:gd name="T24" fmla="*/ 69 w 69"/>
                <a:gd name="T25"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0">
                  <a:moveTo>
                    <a:pt x="69" y="1"/>
                  </a:moveTo>
                  <a:lnTo>
                    <a:pt x="55" y="96"/>
                  </a:lnTo>
                  <a:lnTo>
                    <a:pt x="44" y="181"/>
                  </a:lnTo>
                  <a:lnTo>
                    <a:pt x="32" y="264"/>
                  </a:lnTo>
                  <a:lnTo>
                    <a:pt x="23" y="311"/>
                  </a:lnTo>
                  <a:lnTo>
                    <a:pt x="12" y="360"/>
                  </a:lnTo>
                  <a:lnTo>
                    <a:pt x="0" y="358"/>
                  </a:lnTo>
                  <a:lnTo>
                    <a:pt x="11" y="308"/>
                  </a:lnTo>
                  <a:lnTo>
                    <a:pt x="20" y="263"/>
                  </a:lnTo>
                  <a:lnTo>
                    <a:pt x="32" y="180"/>
                  </a:lnTo>
                  <a:lnTo>
                    <a:pt x="42" y="95"/>
                  </a:lnTo>
                  <a:lnTo>
                    <a:pt x="57" y="0"/>
                  </a:lnTo>
                  <a:lnTo>
                    <a:pt x="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4"/>
            <p:cNvSpPr>
              <a:spLocks/>
            </p:cNvSpPr>
            <p:nvPr/>
          </p:nvSpPr>
          <p:spPr bwMode="auto">
            <a:xfrm flipH="1">
              <a:off x="4351" y="2972"/>
              <a:ext cx="11" cy="1"/>
            </a:xfrm>
            <a:custGeom>
              <a:avLst/>
              <a:gdLst>
                <a:gd name="T0" fmla="*/ 12 w 12"/>
                <a:gd name="T1" fmla="*/ 1 h 1"/>
                <a:gd name="T2" fmla="*/ 0 w 12"/>
                <a:gd name="T3" fmla="*/ 0 h 1"/>
                <a:gd name="T4" fmla="*/ 0 w 12"/>
                <a:gd name="T5" fmla="*/ 1 h 1"/>
                <a:gd name="T6" fmla="*/ 12 w 12"/>
                <a:gd name="T7" fmla="*/ 1 h 1"/>
              </a:gdLst>
              <a:ahLst/>
              <a:cxnLst>
                <a:cxn ang="0">
                  <a:pos x="T0" y="T1"/>
                </a:cxn>
                <a:cxn ang="0">
                  <a:pos x="T2" y="T3"/>
                </a:cxn>
                <a:cxn ang="0">
                  <a:pos x="T4" y="T5"/>
                </a:cxn>
                <a:cxn ang="0">
                  <a:pos x="T6" y="T7"/>
                </a:cxn>
              </a:cxnLst>
              <a:rect l="0" t="0" r="r" b="b"/>
              <a:pathLst>
                <a:path w="12" h="1">
                  <a:moveTo>
                    <a:pt x="12" y="1"/>
                  </a:moveTo>
                  <a:lnTo>
                    <a:pt x="0" y="0"/>
                  </a:lnTo>
                  <a:lnTo>
                    <a:pt x="0" y="1"/>
                  </a:lnTo>
                  <a:lnTo>
                    <a:pt x="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15"/>
            <p:cNvSpPr>
              <a:spLocks/>
            </p:cNvSpPr>
            <p:nvPr/>
          </p:nvSpPr>
          <p:spPr bwMode="auto">
            <a:xfrm flipH="1">
              <a:off x="4405" y="3315"/>
              <a:ext cx="78" cy="279"/>
            </a:xfrm>
            <a:custGeom>
              <a:avLst/>
              <a:gdLst>
                <a:gd name="T0" fmla="*/ 81 w 81"/>
                <a:gd name="T1" fmla="*/ 2 h 291"/>
                <a:gd name="T2" fmla="*/ 58 w 81"/>
                <a:gd name="T3" fmla="*/ 79 h 291"/>
                <a:gd name="T4" fmla="*/ 36 w 81"/>
                <a:gd name="T5" fmla="*/ 147 h 291"/>
                <a:gd name="T6" fmla="*/ 27 w 81"/>
                <a:gd name="T7" fmla="*/ 179 h 291"/>
                <a:gd name="T8" fmla="*/ 20 w 81"/>
                <a:gd name="T9" fmla="*/ 213 h 291"/>
                <a:gd name="T10" fmla="*/ 15 w 81"/>
                <a:gd name="T11" fmla="*/ 249 h 291"/>
                <a:gd name="T12" fmla="*/ 13 w 81"/>
                <a:gd name="T13" fmla="*/ 291 h 291"/>
                <a:gd name="T14" fmla="*/ 0 w 81"/>
                <a:gd name="T15" fmla="*/ 291 h 291"/>
                <a:gd name="T16" fmla="*/ 2 w 81"/>
                <a:gd name="T17" fmla="*/ 248 h 291"/>
                <a:gd name="T18" fmla="*/ 7 w 81"/>
                <a:gd name="T19" fmla="*/ 211 h 291"/>
                <a:gd name="T20" fmla="*/ 15 w 81"/>
                <a:gd name="T21" fmla="*/ 177 h 291"/>
                <a:gd name="T22" fmla="*/ 25 w 81"/>
                <a:gd name="T23" fmla="*/ 143 h 291"/>
                <a:gd name="T24" fmla="*/ 47 w 81"/>
                <a:gd name="T25" fmla="*/ 75 h 291"/>
                <a:gd name="T26" fmla="*/ 69 w 81"/>
                <a:gd name="T27" fmla="*/ 0 h 291"/>
                <a:gd name="T28" fmla="*/ 81 w 81"/>
                <a:gd name="T29" fmla="*/ 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291">
                  <a:moveTo>
                    <a:pt x="81" y="2"/>
                  </a:moveTo>
                  <a:lnTo>
                    <a:pt x="58" y="79"/>
                  </a:lnTo>
                  <a:lnTo>
                    <a:pt x="36" y="147"/>
                  </a:lnTo>
                  <a:lnTo>
                    <a:pt x="27" y="179"/>
                  </a:lnTo>
                  <a:lnTo>
                    <a:pt x="20" y="213"/>
                  </a:lnTo>
                  <a:lnTo>
                    <a:pt x="15" y="249"/>
                  </a:lnTo>
                  <a:lnTo>
                    <a:pt x="13" y="291"/>
                  </a:lnTo>
                  <a:lnTo>
                    <a:pt x="0" y="291"/>
                  </a:lnTo>
                  <a:lnTo>
                    <a:pt x="2" y="248"/>
                  </a:lnTo>
                  <a:lnTo>
                    <a:pt x="7" y="211"/>
                  </a:lnTo>
                  <a:lnTo>
                    <a:pt x="15" y="177"/>
                  </a:lnTo>
                  <a:lnTo>
                    <a:pt x="25" y="143"/>
                  </a:lnTo>
                  <a:lnTo>
                    <a:pt x="47" y="75"/>
                  </a:lnTo>
                  <a:lnTo>
                    <a:pt x="69" y="0"/>
                  </a:lnTo>
                  <a:lnTo>
                    <a:pt x="8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16"/>
            <p:cNvSpPr>
              <a:spLocks/>
            </p:cNvSpPr>
            <p:nvPr/>
          </p:nvSpPr>
          <p:spPr bwMode="auto">
            <a:xfrm flipH="1">
              <a:off x="4405" y="3315"/>
              <a:ext cx="12" cy="2"/>
            </a:xfrm>
            <a:custGeom>
              <a:avLst/>
              <a:gdLst>
                <a:gd name="T0" fmla="*/ 12 w 12"/>
                <a:gd name="T1" fmla="*/ 2 h 2"/>
                <a:gd name="T2" fmla="*/ 0 w 12"/>
                <a:gd name="T3" fmla="*/ 0 h 2"/>
                <a:gd name="T4" fmla="*/ 12 w 12"/>
                <a:gd name="T5" fmla="*/ 2 h 2"/>
              </a:gdLst>
              <a:ahLst/>
              <a:cxnLst>
                <a:cxn ang="0">
                  <a:pos x="T0" y="T1"/>
                </a:cxn>
                <a:cxn ang="0">
                  <a:pos x="T2" y="T3"/>
                </a:cxn>
                <a:cxn ang="0">
                  <a:pos x="T4" y="T5"/>
                </a:cxn>
              </a:cxnLst>
              <a:rect l="0" t="0" r="r" b="b"/>
              <a:pathLst>
                <a:path w="12" h="2">
                  <a:moveTo>
                    <a:pt x="12" y="2"/>
                  </a:moveTo>
                  <a:lnTo>
                    <a:pt x="0"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7"/>
            <p:cNvSpPr>
              <a:spLocks/>
            </p:cNvSpPr>
            <p:nvPr/>
          </p:nvSpPr>
          <p:spPr bwMode="auto">
            <a:xfrm flipH="1">
              <a:off x="4425" y="3593"/>
              <a:ext cx="58" cy="72"/>
            </a:xfrm>
            <a:custGeom>
              <a:avLst/>
              <a:gdLst>
                <a:gd name="T0" fmla="*/ 13 w 60"/>
                <a:gd name="T1" fmla="*/ 0 h 75"/>
                <a:gd name="T2" fmla="*/ 16 w 60"/>
                <a:gd name="T3" fmla="*/ 25 h 75"/>
                <a:gd name="T4" fmla="*/ 20 w 60"/>
                <a:gd name="T5" fmla="*/ 35 h 75"/>
                <a:gd name="T6" fmla="*/ 26 w 60"/>
                <a:gd name="T7" fmla="*/ 44 h 75"/>
                <a:gd name="T8" fmla="*/ 32 w 60"/>
                <a:gd name="T9" fmla="*/ 52 h 75"/>
                <a:gd name="T10" fmla="*/ 40 w 60"/>
                <a:gd name="T11" fmla="*/ 58 h 75"/>
                <a:gd name="T12" fmla="*/ 48 w 60"/>
                <a:gd name="T13" fmla="*/ 61 h 75"/>
                <a:gd name="T14" fmla="*/ 60 w 60"/>
                <a:gd name="T15" fmla="*/ 63 h 75"/>
                <a:gd name="T16" fmla="*/ 58 w 60"/>
                <a:gd name="T17" fmla="*/ 75 h 75"/>
                <a:gd name="T18" fmla="*/ 46 w 60"/>
                <a:gd name="T19" fmla="*/ 73 h 75"/>
                <a:gd name="T20" fmla="*/ 33 w 60"/>
                <a:gd name="T21" fmla="*/ 68 h 75"/>
                <a:gd name="T22" fmla="*/ 24 w 60"/>
                <a:gd name="T23" fmla="*/ 61 h 75"/>
                <a:gd name="T24" fmla="*/ 16 w 60"/>
                <a:gd name="T25" fmla="*/ 51 h 75"/>
                <a:gd name="T26" fmla="*/ 9 w 60"/>
                <a:gd name="T27" fmla="*/ 40 h 75"/>
                <a:gd name="T28" fmla="*/ 3 w 60"/>
                <a:gd name="T29" fmla="*/ 27 h 75"/>
                <a:gd name="T30" fmla="*/ 0 w 60"/>
                <a:gd name="T31" fmla="*/ 2 h 75"/>
                <a:gd name="T32" fmla="*/ 13 w 60"/>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5">
                  <a:moveTo>
                    <a:pt x="13" y="0"/>
                  </a:moveTo>
                  <a:lnTo>
                    <a:pt x="16" y="25"/>
                  </a:lnTo>
                  <a:lnTo>
                    <a:pt x="20" y="35"/>
                  </a:lnTo>
                  <a:lnTo>
                    <a:pt x="26" y="44"/>
                  </a:lnTo>
                  <a:lnTo>
                    <a:pt x="32" y="52"/>
                  </a:lnTo>
                  <a:lnTo>
                    <a:pt x="40" y="58"/>
                  </a:lnTo>
                  <a:lnTo>
                    <a:pt x="48" y="61"/>
                  </a:lnTo>
                  <a:lnTo>
                    <a:pt x="60" y="63"/>
                  </a:lnTo>
                  <a:lnTo>
                    <a:pt x="58" y="75"/>
                  </a:lnTo>
                  <a:lnTo>
                    <a:pt x="46" y="73"/>
                  </a:lnTo>
                  <a:lnTo>
                    <a:pt x="33" y="68"/>
                  </a:lnTo>
                  <a:lnTo>
                    <a:pt x="24" y="61"/>
                  </a:lnTo>
                  <a:lnTo>
                    <a:pt x="16" y="51"/>
                  </a:lnTo>
                  <a:lnTo>
                    <a:pt x="9" y="40"/>
                  </a:lnTo>
                  <a:lnTo>
                    <a:pt x="3" y="27"/>
                  </a:lnTo>
                  <a:lnTo>
                    <a:pt x="0"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18"/>
            <p:cNvSpPr>
              <a:spLocks/>
            </p:cNvSpPr>
            <p:nvPr/>
          </p:nvSpPr>
          <p:spPr bwMode="auto">
            <a:xfrm flipH="1">
              <a:off x="4470" y="3593"/>
              <a:ext cx="13" cy="2"/>
            </a:xfrm>
            <a:custGeom>
              <a:avLst/>
              <a:gdLst>
                <a:gd name="T0" fmla="*/ 0 w 13"/>
                <a:gd name="T1" fmla="*/ 1 h 2"/>
                <a:gd name="T2" fmla="*/ 0 w 13"/>
                <a:gd name="T3" fmla="*/ 2 h 2"/>
                <a:gd name="T4" fmla="*/ 13 w 13"/>
                <a:gd name="T5" fmla="*/ 0 h 2"/>
                <a:gd name="T6" fmla="*/ 13 w 13"/>
                <a:gd name="T7" fmla="*/ 1 h 2"/>
                <a:gd name="T8" fmla="*/ 0 w 13"/>
                <a:gd name="T9" fmla="*/ 1 h 2"/>
              </a:gdLst>
              <a:ahLst/>
              <a:cxnLst>
                <a:cxn ang="0">
                  <a:pos x="T0" y="T1"/>
                </a:cxn>
                <a:cxn ang="0">
                  <a:pos x="T2" y="T3"/>
                </a:cxn>
                <a:cxn ang="0">
                  <a:pos x="T4" y="T5"/>
                </a:cxn>
                <a:cxn ang="0">
                  <a:pos x="T6" y="T7"/>
                </a:cxn>
                <a:cxn ang="0">
                  <a:pos x="T8" y="T9"/>
                </a:cxn>
              </a:cxnLst>
              <a:rect l="0" t="0" r="r" b="b"/>
              <a:pathLst>
                <a:path w="13" h="2">
                  <a:moveTo>
                    <a:pt x="0" y="1"/>
                  </a:moveTo>
                  <a:lnTo>
                    <a:pt x="0" y="2"/>
                  </a:lnTo>
                  <a:lnTo>
                    <a:pt x="13" y="0"/>
                  </a:lnTo>
                  <a:lnTo>
                    <a:pt x="13"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19"/>
            <p:cNvSpPr>
              <a:spLocks/>
            </p:cNvSpPr>
            <p:nvPr/>
          </p:nvSpPr>
          <p:spPr bwMode="auto">
            <a:xfrm flipH="1">
              <a:off x="4355" y="3564"/>
              <a:ext cx="71" cy="101"/>
            </a:xfrm>
            <a:custGeom>
              <a:avLst/>
              <a:gdLst>
                <a:gd name="T0" fmla="*/ 0 w 74"/>
                <a:gd name="T1" fmla="*/ 93 h 105"/>
                <a:gd name="T2" fmla="*/ 14 w 74"/>
                <a:gd name="T3" fmla="*/ 92 h 105"/>
                <a:gd name="T4" fmla="*/ 24 w 74"/>
                <a:gd name="T5" fmla="*/ 85 h 105"/>
                <a:gd name="T6" fmla="*/ 33 w 74"/>
                <a:gd name="T7" fmla="*/ 76 h 105"/>
                <a:gd name="T8" fmla="*/ 41 w 74"/>
                <a:gd name="T9" fmla="*/ 64 h 105"/>
                <a:gd name="T10" fmla="*/ 46 w 74"/>
                <a:gd name="T11" fmla="*/ 50 h 105"/>
                <a:gd name="T12" fmla="*/ 52 w 74"/>
                <a:gd name="T13" fmla="*/ 34 h 105"/>
                <a:gd name="T14" fmla="*/ 63 w 74"/>
                <a:gd name="T15" fmla="*/ 0 h 105"/>
                <a:gd name="T16" fmla="*/ 74 w 74"/>
                <a:gd name="T17" fmla="*/ 4 h 105"/>
                <a:gd name="T18" fmla="*/ 64 w 74"/>
                <a:gd name="T19" fmla="*/ 39 h 105"/>
                <a:gd name="T20" fmla="*/ 57 w 74"/>
                <a:gd name="T21" fmla="*/ 55 h 105"/>
                <a:gd name="T22" fmla="*/ 51 w 74"/>
                <a:gd name="T23" fmla="*/ 71 h 105"/>
                <a:gd name="T24" fmla="*/ 42 w 74"/>
                <a:gd name="T25" fmla="*/ 84 h 105"/>
                <a:gd name="T26" fmla="*/ 31 w 74"/>
                <a:gd name="T27" fmla="*/ 95 h 105"/>
                <a:gd name="T28" fmla="*/ 18 w 74"/>
                <a:gd name="T29" fmla="*/ 103 h 105"/>
                <a:gd name="T30" fmla="*/ 1 w 74"/>
                <a:gd name="T31" fmla="*/ 105 h 105"/>
                <a:gd name="T32" fmla="*/ 0 w 74"/>
                <a:gd name="T33"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05">
                  <a:moveTo>
                    <a:pt x="0" y="93"/>
                  </a:moveTo>
                  <a:lnTo>
                    <a:pt x="14" y="92"/>
                  </a:lnTo>
                  <a:lnTo>
                    <a:pt x="24" y="85"/>
                  </a:lnTo>
                  <a:lnTo>
                    <a:pt x="33" y="76"/>
                  </a:lnTo>
                  <a:lnTo>
                    <a:pt x="41" y="64"/>
                  </a:lnTo>
                  <a:lnTo>
                    <a:pt x="46" y="50"/>
                  </a:lnTo>
                  <a:lnTo>
                    <a:pt x="52" y="34"/>
                  </a:lnTo>
                  <a:lnTo>
                    <a:pt x="63" y="0"/>
                  </a:lnTo>
                  <a:lnTo>
                    <a:pt x="74" y="4"/>
                  </a:lnTo>
                  <a:lnTo>
                    <a:pt x="64" y="39"/>
                  </a:lnTo>
                  <a:lnTo>
                    <a:pt x="57" y="55"/>
                  </a:lnTo>
                  <a:lnTo>
                    <a:pt x="51" y="71"/>
                  </a:lnTo>
                  <a:lnTo>
                    <a:pt x="42" y="84"/>
                  </a:lnTo>
                  <a:lnTo>
                    <a:pt x="31" y="95"/>
                  </a:lnTo>
                  <a:lnTo>
                    <a:pt x="18" y="103"/>
                  </a:lnTo>
                  <a:lnTo>
                    <a:pt x="1" y="105"/>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20"/>
            <p:cNvSpPr>
              <a:spLocks/>
            </p:cNvSpPr>
            <p:nvPr/>
          </p:nvSpPr>
          <p:spPr bwMode="auto">
            <a:xfrm flipH="1">
              <a:off x="4425" y="3654"/>
              <a:ext cx="2" cy="11"/>
            </a:xfrm>
            <a:custGeom>
              <a:avLst/>
              <a:gdLst>
                <a:gd name="T0" fmla="*/ 0 w 2"/>
                <a:gd name="T1" fmla="*/ 12 h 12"/>
                <a:gd name="T2" fmla="*/ 1 w 2"/>
                <a:gd name="T3" fmla="*/ 12 h 12"/>
                <a:gd name="T4" fmla="*/ 2 w 2"/>
                <a:gd name="T5" fmla="*/ 12 h 12"/>
                <a:gd name="T6" fmla="*/ 1 w 2"/>
                <a:gd name="T7" fmla="*/ 0 h 12"/>
                <a:gd name="T8" fmla="*/ 2 w 2"/>
                <a:gd name="T9" fmla="*/ 0 h 12"/>
                <a:gd name="T10" fmla="*/ 0 w 2"/>
                <a:gd name="T11" fmla="*/ 12 h 12"/>
              </a:gdLst>
              <a:ahLst/>
              <a:cxnLst>
                <a:cxn ang="0">
                  <a:pos x="T0" y="T1"/>
                </a:cxn>
                <a:cxn ang="0">
                  <a:pos x="T2" y="T3"/>
                </a:cxn>
                <a:cxn ang="0">
                  <a:pos x="T4" y="T5"/>
                </a:cxn>
                <a:cxn ang="0">
                  <a:pos x="T6" y="T7"/>
                </a:cxn>
                <a:cxn ang="0">
                  <a:pos x="T8" y="T9"/>
                </a:cxn>
                <a:cxn ang="0">
                  <a:pos x="T10" y="T11"/>
                </a:cxn>
              </a:cxnLst>
              <a:rect l="0" t="0" r="r" b="b"/>
              <a:pathLst>
                <a:path w="2" h="12">
                  <a:moveTo>
                    <a:pt x="0" y="12"/>
                  </a:moveTo>
                  <a:lnTo>
                    <a:pt x="1" y="12"/>
                  </a:lnTo>
                  <a:lnTo>
                    <a:pt x="2" y="12"/>
                  </a:lnTo>
                  <a:lnTo>
                    <a:pt x="1" y="0"/>
                  </a:lnTo>
                  <a:lnTo>
                    <a:pt x="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21"/>
            <p:cNvSpPr>
              <a:spLocks/>
            </p:cNvSpPr>
            <p:nvPr/>
          </p:nvSpPr>
          <p:spPr bwMode="auto">
            <a:xfrm flipH="1">
              <a:off x="4305" y="3377"/>
              <a:ext cx="61" cy="192"/>
            </a:xfrm>
            <a:custGeom>
              <a:avLst/>
              <a:gdLst>
                <a:gd name="T0" fmla="*/ 0 w 63"/>
                <a:gd name="T1" fmla="*/ 196 h 201"/>
                <a:gd name="T2" fmla="*/ 31 w 63"/>
                <a:gd name="T3" fmla="*/ 100 h 201"/>
                <a:gd name="T4" fmla="*/ 42 w 63"/>
                <a:gd name="T5" fmla="*/ 55 h 201"/>
                <a:gd name="T6" fmla="*/ 52 w 63"/>
                <a:gd name="T7" fmla="*/ 0 h 201"/>
                <a:gd name="T8" fmla="*/ 63 w 63"/>
                <a:gd name="T9" fmla="*/ 3 h 201"/>
                <a:gd name="T10" fmla="*/ 53 w 63"/>
                <a:gd name="T11" fmla="*/ 58 h 201"/>
                <a:gd name="T12" fmla="*/ 42 w 63"/>
                <a:gd name="T13" fmla="*/ 104 h 201"/>
                <a:gd name="T14" fmla="*/ 11 w 63"/>
                <a:gd name="T15" fmla="*/ 201 h 201"/>
                <a:gd name="T16" fmla="*/ 0 w 63"/>
                <a:gd name="T1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01">
                  <a:moveTo>
                    <a:pt x="0" y="196"/>
                  </a:moveTo>
                  <a:lnTo>
                    <a:pt x="31" y="100"/>
                  </a:lnTo>
                  <a:lnTo>
                    <a:pt x="42" y="55"/>
                  </a:lnTo>
                  <a:lnTo>
                    <a:pt x="52" y="0"/>
                  </a:lnTo>
                  <a:lnTo>
                    <a:pt x="63" y="3"/>
                  </a:lnTo>
                  <a:lnTo>
                    <a:pt x="53" y="58"/>
                  </a:lnTo>
                  <a:lnTo>
                    <a:pt x="42" y="104"/>
                  </a:lnTo>
                  <a:lnTo>
                    <a:pt x="11" y="201"/>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2"/>
            <p:cNvSpPr>
              <a:spLocks/>
            </p:cNvSpPr>
            <p:nvPr/>
          </p:nvSpPr>
          <p:spPr bwMode="auto">
            <a:xfrm flipH="1">
              <a:off x="4355" y="3564"/>
              <a:ext cx="11" cy="5"/>
            </a:xfrm>
            <a:custGeom>
              <a:avLst/>
              <a:gdLst>
                <a:gd name="T0" fmla="*/ 0 w 11"/>
                <a:gd name="T1" fmla="*/ 0 h 5"/>
                <a:gd name="T2" fmla="*/ 11 w 11"/>
                <a:gd name="T3" fmla="*/ 5 h 5"/>
                <a:gd name="T4" fmla="*/ 11 w 11"/>
                <a:gd name="T5" fmla="*/ 4 h 5"/>
                <a:gd name="T6" fmla="*/ 0 w 11"/>
                <a:gd name="T7" fmla="*/ 0 h 5"/>
              </a:gdLst>
              <a:ahLst/>
              <a:cxnLst>
                <a:cxn ang="0">
                  <a:pos x="T0" y="T1"/>
                </a:cxn>
                <a:cxn ang="0">
                  <a:pos x="T2" y="T3"/>
                </a:cxn>
                <a:cxn ang="0">
                  <a:pos x="T4" y="T5"/>
                </a:cxn>
                <a:cxn ang="0">
                  <a:pos x="T6" y="T7"/>
                </a:cxn>
              </a:cxnLst>
              <a:rect l="0" t="0" r="r" b="b"/>
              <a:pathLst>
                <a:path w="11" h="5">
                  <a:moveTo>
                    <a:pt x="0" y="0"/>
                  </a:moveTo>
                  <a:lnTo>
                    <a:pt x="11" y="5"/>
                  </a:lnTo>
                  <a:lnTo>
                    <a:pt x="1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23"/>
            <p:cNvSpPr>
              <a:spLocks/>
            </p:cNvSpPr>
            <p:nvPr/>
          </p:nvSpPr>
          <p:spPr bwMode="auto">
            <a:xfrm flipH="1">
              <a:off x="4267" y="3091"/>
              <a:ext cx="49" cy="288"/>
            </a:xfrm>
            <a:custGeom>
              <a:avLst/>
              <a:gdLst>
                <a:gd name="T0" fmla="*/ 0 w 51"/>
                <a:gd name="T1" fmla="*/ 298 h 301"/>
                <a:gd name="T2" fmla="*/ 19 w 51"/>
                <a:gd name="T3" fmla="*/ 149 h 301"/>
                <a:gd name="T4" fmla="*/ 28 w 51"/>
                <a:gd name="T5" fmla="*/ 80 h 301"/>
                <a:gd name="T6" fmla="*/ 40 w 51"/>
                <a:gd name="T7" fmla="*/ 0 h 301"/>
                <a:gd name="T8" fmla="*/ 51 w 51"/>
                <a:gd name="T9" fmla="*/ 3 h 301"/>
                <a:gd name="T10" fmla="*/ 39 w 51"/>
                <a:gd name="T11" fmla="*/ 83 h 301"/>
                <a:gd name="T12" fmla="*/ 30 w 51"/>
                <a:gd name="T13" fmla="*/ 152 h 301"/>
                <a:gd name="T14" fmla="*/ 11 w 51"/>
                <a:gd name="T15" fmla="*/ 301 h 301"/>
                <a:gd name="T16" fmla="*/ 0 w 51"/>
                <a:gd name="T17" fmla="*/ 2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01">
                  <a:moveTo>
                    <a:pt x="0" y="298"/>
                  </a:moveTo>
                  <a:lnTo>
                    <a:pt x="19" y="149"/>
                  </a:lnTo>
                  <a:lnTo>
                    <a:pt x="28" y="80"/>
                  </a:lnTo>
                  <a:lnTo>
                    <a:pt x="40" y="0"/>
                  </a:lnTo>
                  <a:lnTo>
                    <a:pt x="51" y="3"/>
                  </a:lnTo>
                  <a:lnTo>
                    <a:pt x="39" y="83"/>
                  </a:lnTo>
                  <a:lnTo>
                    <a:pt x="30" y="152"/>
                  </a:lnTo>
                  <a:lnTo>
                    <a:pt x="11" y="301"/>
                  </a:lnTo>
                  <a:lnTo>
                    <a:pt x="0"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24"/>
            <p:cNvSpPr>
              <a:spLocks/>
            </p:cNvSpPr>
            <p:nvPr/>
          </p:nvSpPr>
          <p:spPr bwMode="auto">
            <a:xfrm flipH="1">
              <a:off x="4305" y="3377"/>
              <a:ext cx="11" cy="2"/>
            </a:xfrm>
            <a:custGeom>
              <a:avLst/>
              <a:gdLst>
                <a:gd name="T0" fmla="*/ 11 w 11"/>
                <a:gd name="T1" fmla="*/ 3 h 3"/>
                <a:gd name="T2" fmla="*/ 0 w 11"/>
                <a:gd name="T3" fmla="*/ 0 h 3"/>
                <a:gd name="T4" fmla="*/ 11 w 11"/>
                <a:gd name="T5" fmla="*/ 3 h 3"/>
              </a:gdLst>
              <a:ahLst/>
              <a:cxnLst>
                <a:cxn ang="0">
                  <a:pos x="T0" y="T1"/>
                </a:cxn>
                <a:cxn ang="0">
                  <a:pos x="T2" y="T3"/>
                </a:cxn>
                <a:cxn ang="0">
                  <a:pos x="T4" y="T5"/>
                </a:cxn>
              </a:cxnLst>
              <a:rect l="0" t="0" r="r" b="b"/>
              <a:pathLst>
                <a:path w="11" h="3">
                  <a:moveTo>
                    <a:pt x="11" y="3"/>
                  </a:moveTo>
                  <a:lnTo>
                    <a:pt x="0" y="0"/>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325"/>
            <p:cNvSpPr>
              <a:spLocks noChangeArrowheads="1"/>
            </p:cNvSpPr>
            <p:nvPr/>
          </p:nvSpPr>
          <p:spPr bwMode="auto">
            <a:xfrm flipH="1">
              <a:off x="4265" y="2649"/>
              <a:ext cx="13" cy="4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Freeform 326"/>
            <p:cNvSpPr>
              <a:spLocks/>
            </p:cNvSpPr>
            <p:nvPr/>
          </p:nvSpPr>
          <p:spPr bwMode="auto">
            <a:xfrm flipH="1">
              <a:off x="4265" y="3088"/>
              <a:ext cx="13" cy="6"/>
            </a:xfrm>
            <a:custGeom>
              <a:avLst/>
              <a:gdLst>
                <a:gd name="T0" fmla="*/ 11 w 13"/>
                <a:gd name="T1" fmla="*/ 6 h 6"/>
                <a:gd name="T2" fmla="*/ 13 w 13"/>
                <a:gd name="T3" fmla="*/ 0 h 6"/>
                <a:gd name="T4" fmla="*/ 13 w 13"/>
                <a:gd name="T5" fmla="*/ 4 h 6"/>
                <a:gd name="T6" fmla="*/ 0 w 13"/>
                <a:gd name="T7" fmla="*/ 4 h 6"/>
                <a:gd name="T8" fmla="*/ 0 w 13"/>
                <a:gd name="T9" fmla="*/ 3 h 6"/>
                <a:gd name="T10" fmla="*/ 11 w 13"/>
                <a:gd name="T11" fmla="*/ 6 h 6"/>
              </a:gdLst>
              <a:ahLst/>
              <a:cxnLst>
                <a:cxn ang="0">
                  <a:pos x="T0" y="T1"/>
                </a:cxn>
                <a:cxn ang="0">
                  <a:pos x="T2" y="T3"/>
                </a:cxn>
                <a:cxn ang="0">
                  <a:pos x="T4" y="T5"/>
                </a:cxn>
                <a:cxn ang="0">
                  <a:pos x="T6" y="T7"/>
                </a:cxn>
                <a:cxn ang="0">
                  <a:pos x="T8" y="T9"/>
                </a:cxn>
                <a:cxn ang="0">
                  <a:pos x="T10" y="T11"/>
                </a:cxn>
              </a:cxnLst>
              <a:rect l="0" t="0" r="r" b="b"/>
              <a:pathLst>
                <a:path w="13" h="6">
                  <a:moveTo>
                    <a:pt x="11" y="6"/>
                  </a:moveTo>
                  <a:lnTo>
                    <a:pt x="13" y="0"/>
                  </a:lnTo>
                  <a:lnTo>
                    <a:pt x="13" y="4"/>
                  </a:lnTo>
                  <a:lnTo>
                    <a:pt x="0" y="4"/>
                  </a:lnTo>
                  <a:lnTo>
                    <a:pt x="0" y="3"/>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327"/>
            <p:cNvSpPr>
              <a:spLocks/>
            </p:cNvSpPr>
            <p:nvPr/>
          </p:nvSpPr>
          <p:spPr bwMode="auto">
            <a:xfrm flipH="1">
              <a:off x="4182" y="2566"/>
              <a:ext cx="93" cy="89"/>
            </a:xfrm>
            <a:custGeom>
              <a:avLst/>
              <a:gdLst>
                <a:gd name="T0" fmla="*/ 0 w 97"/>
                <a:gd name="T1" fmla="*/ 82 h 93"/>
                <a:gd name="T2" fmla="*/ 31 w 97"/>
                <a:gd name="T3" fmla="*/ 67 h 93"/>
                <a:gd name="T4" fmla="*/ 44 w 97"/>
                <a:gd name="T5" fmla="*/ 59 h 93"/>
                <a:gd name="T6" fmla="*/ 56 w 97"/>
                <a:gd name="T7" fmla="*/ 51 h 93"/>
                <a:gd name="T8" fmla="*/ 65 w 97"/>
                <a:gd name="T9" fmla="*/ 40 h 93"/>
                <a:gd name="T10" fmla="*/ 74 w 97"/>
                <a:gd name="T11" fmla="*/ 29 h 93"/>
                <a:gd name="T12" fmla="*/ 81 w 97"/>
                <a:gd name="T13" fmla="*/ 16 h 93"/>
                <a:gd name="T14" fmla="*/ 86 w 97"/>
                <a:gd name="T15" fmla="*/ 0 h 93"/>
                <a:gd name="T16" fmla="*/ 97 w 97"/>
                <a:gd name="T17" fmla="*/ 5 h 93"/>
                <a:gd name="T18" fmla="*/ 92 w 97"/>
                <a:gd name="T19" fmla="*/ 21 h 93"/>
                <a:gd name="T20" fmla="*/ 84 w 97"/>
                <a:gd name="T21" fmla="*/ 36 h 93"/>
                <a:gd name="T22" fmla="*/ 74 w 97"/>
                <a:gd name="T23" fmla="*/ 48 h 93"/>
                <a:gd name="T24" fmla="*/ 64 w 97"/>
                <a:gd name="T25" fmla="*/ 60 h 93"/>
                <a:gd name="T26" fmla="*/ 51 w 97"/>
                <a:gd name="T27" fmla="*/ 69 h 93"/>
                <a:gd name="T28" fmla="*/ 36 w 97"/>
                <a:gd name="T29" fmla="*/ 79 h 93"/>
                <a:gd name="T30" fmla="*/ 5 w 97"/>
                <a:gd name="T31" fmla="*/ 93 h 93"/>
                <a:gd name="T32" fmla="*/ 0 w 97"/>
                <a:gd name="T33"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3">
                  <a:moveTo>
                    <a:pt x="0" y="82"/>
                  </a:moveTo>
                  <a:lnTo>
                    <a:pt x="31" y="67"/>
                  </a:lnTo>
                  <a:lnTo>
                    <a:pt x="44" y="59"/>
                  </a:lnTo>
                  <a:lnTo>
                    <a:pt x="56" y="51"/>
                  </a:lnTo>
                  <a:lnTo>
                    <a:pt x="65" y="40"/>
                  </a:lnTo>
                  <a:lnTo>
                    <a:pt x="74" y="29"/>
                  </a:lnTo>
                  <a:lnTo>
                    <a:pt x="81" y="16"/>
                  </a:lnTo>
                  <a:lnTo>
                    <a:pt x="86" y="0"/>
                  </a:lnTo>
                  <a:lnTo>
                    <a:pt x="97" y="5"/>
                  </a:lnTo>
                  <a:lnTo>
                    <a:pt x="92" y="21"/>
                  </a:lnTo>
                  <a:lnTo>
                    <a:pt x="84" y="36"/>
                  </a:lnTo>
                  <a:lnTo>
                    <a:pt x="74" y="48"/>
                  </a:lnTo>
                  <a:lnTo>
                    <a:pt x="64" y="60"/>
                  </a:lnTo>
                  <a:lnTo>
                    <a:pt x="51" y="69"/>
                  </a:lnTo>
                  <a:lnTo>
                    <a:pt x="36" y="79"/>
                  </a:lnTo>
                  <a:lnTo>
                    <a:pt x="5" y="93"/>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328"/>
            <p:cNvSpPr>
              <a:spLocks/>
            </p:cNvSpPr>
            <p:nvPr/>
          </p:nvSpPr>
          <p:spPr bwMode="auto">
            <a:xfrm flipH="1">
              <a:off x="4265" y="2644"/>
              <a:ext cx="13" cy="11"/>
            </a:xfrm>
            <a:custGeom>
              <a:avLst/>
              <a:gdLst>
                <a:gd name="T0" fmla="*/ 0 w 13"/>
                <a:gd name="T1" fmla="*/ 5 h 11"/>
                <a:gd name="T2" fmla="*/ 0 w 13"/>
                <a:gd name="T3" fmla="*/ 1 h 11"/>
                <a:gd name="T4" fmla="*/ 3 w 13"/>
                <a:gd name="T5" fmla="*/ 0 h 11"/>
                <a:gd name="T6" fmla="*/ 8 w 13"/>
                <a:gd name="T7" fmla="*/ 11 h 11"/>
                <a:gd name="T8" fmla="*/ 13 w 13"/>
                <a:gd name="T9" fmla="*/ 5 h 11"/>
                <a:gd name="T10" fmla="*/ 0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0" y="5"/>
                  </a:moveTo>
                  <a:lnTo>
                    <a:pt x="0" y="1"/>
                  </a:lnTo>
                  <a:lnTo>
                    <a:pt x="3" y="0"/>
                  </a:lnTo>
                  <a:lnTo>
                    <a:pt x="8" y="11"/>
                  </a:lnTo>
                  <a:lnTo>
                    <a:pt x="13"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329"/>
            <p:cNvSpPr>
              <a:spLocks noChangeArrowheads="1"/>
            </p:cNvSpPr>
            <p:nvPr/>
          </p:nvSpPr>
          <p:spPr bwMode="auto">
            <a:xfrm flipH="1">
              <a:off x="4181" y="2475"/>
              <a:ext cx="11" cy="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 name="Freeform 330"/>
            <p:cNvSpPr>
              <a:spLocks/>
            </p:cNvSpPr>
            <p:nvPr/>
          </p:nvSpPr>
          <p:spPr bwMode="auto">
            <a:xfrm flipH="1">
              <a:off x="4181" y="2566"/>
              <a:ext cx="11" cy="5"/>
            </a:xfrm>
            <a:custGeom>
              <a:avLst/>
              <a:gdLst>
                <a:gd name="T0" fmla="*/ 11 w 12"/>
                <a:gd name="T1" fmla="*/ 5 h 5"/>
                <a:gd name="T2" fmla="*/ 12 w 12"/>
                <a:gd name="T3" fmla="*/ 3 h 5"/>
                <a:gd name="T4" fmla="*/ 12 w 12"/>
                <a:gd name="T5" fmla="*/ 2 h 5"/>
                <a:gd name="T6" fmla="*/ 0 w 12"/>
                <a:gd name="T7" fmla="*/ 2 h 5"/>
                <a:gd name="T8" fmla="*/ 0 w 12"/>
                <a:gd name="T9" fmla="*/ 0 h 5"/>
                <a:gd name="T10" fmla="*/ 11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11" y="5"/>
                  </a:moveTo>
                  <a:lnTo>
                    <a:pt x="12" y="3"/>
                  </a:lnTo>
                  <a:lnTo>
                    <a:pt x="12" y="2"/>
                  </a:lnTo>
                  <a:lnTo>
                    <a:pt x="0" y="2"/>
                  </a:lnTo>
                  <a:lnTo>
                    <a:pt x="0" y="0"/>
                  </a:lnTo>
                  <a:lnTo>
                    <a:pt x="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331"/>
            <p:cNvSpPr>
              <a:spLocks/>
            </p:cNvSpPr>
            <p:nvPr/>
          </p:nvSpPr>
          <p:spPr bwMode="auto">
            <a:xfrm flipH="1">
              <a:off x="4182" y="2230"/>
              <a:ext cx="87" cy="247"/>
            </a:xfrm>
            <a:custGeom>
              <a:avLst/>
              <a:gdLst>
                <a:gd name="T0" fmla="*/ 80 w 91"/>
                <a:gd name="T1" fmla="*/ 257 h 257"/>
                <a:gd name="T2" fmla="*/ 48 w 91"/>
                <a:gd name="T3" fmla="*/ 129 h 257"/>
                <a:gd name="T4" fmla="*/ 28 w 91"/>
                <a:gd name="T5" fmla="*/ 70 h 257"/>
                <a:gd name="T6" fmla="*/ 0 w 91"/>
                <a:gd name="T7" fmla="*/ 5 h 257"/>
                <a:gd name="T8" fmla="*/ 11 w 91"/>
                <a:gd name="T9" fmla="*/ 0 h 257"/>
                <a:gd name="T10" fmla="*/ 39 w 91"/>
                <a:gd name="T11" fmla="*/ 65 h 257"/>
                <a:gd name="T12" fmla="*/ 59 w 91"/>
                <a:gd name="T13" fmla="*/ 125 h 257"/>
                <a:gd name="T14" fmla="*/ 91 w 91"/>
                <a:gd name="T15" fmla="*/ 254 h 257"/>
                <a:gd name="T16" fmla="*/ 80 w 91"/>
                <a:gd name="T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257">
                  <a:moveTo>
                    <a:pt x="80" y="257"/>
                  </a:moveTo>
                  <a:lnTo>
                    <a:pt x="48" y="129"/>
                  </a:lnTo>
                  <a:lnTo>
                    <a:pt x="28" y="70"/>
                  </a:lnTo>
                  <a:lnTo>
                    <a:pt x="0" y="5"/>
                  </a:lnTo>
                  <a:lnTo>
                    <a:pt x="11" y="0"/>
                  </a:lnTo>
                  <a:lnTo>
                    <a:pt x="39" y="65"/>
                  </a:lnTo>
                  <a:lnTo>
                    <a:pt x="59" y="125"/>
                  </a:lnTo>
                  <a:lnTo>
                    <a:pt x="91" y="254"/>
                  </a:lnTo>
                  <a:lnTo>
                    <a:pt x="80" y="2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32"/>
            <p:cNvSpPr>
              <a:spLocks/>
            </p:cNvSpPr>
            <p:nvPr/>
          </p:nvSpPr>
          <p:spPr bwMode="auto">
            <a:xfrm flipH="1">
              <a:off x="4181" y="2474"/>
              <a:ext cx="11" cy="3"/>
            </a:xfrm>
            <a:custGeom>
              <a:avLst/>
              <a:gdLst>
                <a:gd name="T0" fmla="*/ 12 w 12"/>
                <a:gd name="T1" fmla="*/ 1 h 3"/>
                <a:gd name="T2" fmla="*/ 11 w 12"/>
                <a:gd name="T3" fmla="*/ 0 h 3"/>
                <a:gd name="T4" fmla="*/ 0 w 12"/>
                <a:gd name="T5" fmla="*/ 3 h 3"/>
                <a:gd name="T6" fmla="*/ 0 w 12"/>
                <a:gd name="T7" fmla="*/ 1 h 3"/>
                <a:gd name="T8" fmla="*/ 12 w 12"/>
                <a:gd name="T9" fmla="*/ 1 h 3"/>
              </a:gdLst>
              <a:ahLst/>
              <a:cxnLst>
                <a:cxn ang="0">
                  <a:pos x="T0" y="T1"/>
                </a:cxn>
                <a:cxn ang="0">
                  <a:pos x="T2" y="T3"/>
                </a:cxn>
                <a:cxn ang="0">
                  <a:pos x="T4" y="T5"/>
                </a:cxn>
                <a:cxn ang="0">
                  <a:pos x="T6" y="T7"/>
                </a:cxn>
                <a:cxn ang="0">
                  <a:pos x="T8" y="T9"/>
                </a:cxn>
              </a:cxnLst>
              <a:rect l="0" t="0" r="r" b="b"/>
              <a:pathLst>
                <a:path w="12" h="3">
                  <a:moveTo>
                    <a:pt x="12" y="1"/>
                  </a:moveTo>
                  <a:lnTo>
                    <a:pt x="11" y="0"/>
                  </a:lnTo>
                  <a:lnTo>
                    <a:pt x="0" y="3"/>
                  </a:lnTo>
                  <a:lnTo>
                    <a:pt x="0" y="1"/>
                  </a:lnTo>
                  <a:lnTo>
                    <a:pt x="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33"/>
            <p:cNvSpPr>
              <a:spLocks/>
            </p:cNvSpPr>
            <p:nvPr/>
          </p:nvSpPr>
          <p:spPr bwMode="auto">
            <a:xfrm flipH="1">
              <a:off x="4260" y="2213"/>
              <a:ext cx="21" cy="23"/>
            </a:xfrm>
            <a:custGeom>
              <a:avLst/>
              <a:gdLst>
                <a:gd name="T0" fmla="*/ 12 w 22"/>
                <a:gd name="T1" fmla="*/ 24 h 24"/>
                <a:gd name="T2" fmla="*/ 22 w 22"/>
                <a:gd name="T3" fmla="*/ 16 h 24"/>
                <a:gd name="T4" fmla="*/ 9 w 22"/>
                <a:gd name="T5" fmla="*/ 0 h 24"/>
                <a:gd name="T6" fmla="*/ 0 w 22"/>
                <a:gd name="T7" fmla="*/ 8 h 24"/>
                <a:gd name="T8" fmla="*/ 12 w 22"/>
                <a:gd name="T9" fmla="*/ 24 h 24"/>
              </a:gdLst>
              <a:ahLst/>
              <a:cxnLst>
                <a:cxn ang="0">
                  <a:pos x="T0" y="T1"/>
                </a:cxn>
                <a:cxn ang="0">
                  <a:pos x="T2" y="T3"/>
                </a:cxn>
                <a:cxn ang="0">
                  <a:pos x="T4" y="T5"/>
                </a:cxn>
                <a:cxn ang="0">
                  <a:pos x="T6" y="T7"/>
                </a:cxn>
                <a:cxn ang="0">
                  <a:pos x="T8" y="T9"/>
                </a:cxn>
              </a:cxnLst>
              <a:rect l="0" t="0" r="r" b="b"/>
              <a:pathLst>
                <a:path w="22" h="24">
                  <a:moveTo>
                    <a:pt x="12" y="24"/>
                  </a:moveTo>
                  <a:lnTo>
                    <a:pt x="22" y="16"/>
                  </a:lnTo>
                  <a:lnTo>
                    <a:pt x="9" y="0"/>
                  </a:lnTo>
                  <a:lnTo>
                    <a:pt x="0" y="8"/>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334"/>
            <p:cNvSpPr>
              <a:spLocks/>
            </p:cNvSpPr>
            <p:nvPr/>
          </p:nvSpPr>
          <p:spPr bwMode="auto">
            <a:xfrm flipH="1">
              <a:off x="4259" y="2229"/>
              <a:ext cx="10" cy="7"/>
            </a:xfrm>
            <a:custGeom>
              <a:avLst/>
              <a:gdLst>
                <a:gd name="T0" fmla="*/ 11 w 11"/>
                <a:gd name="T1" fmla="*/ 2 h 8"/>
                <a:gd name="T2" fmla="*/ 10 w 11"/>
                <a:gd name="T3" fmla="*/ 0 h 8"/>
                <a:gd name="T4" fmla="*/ 0 w 11"/>
                <a:gd name="T5" fmla="*/ 8 h 8"/>
                <a:gd name="T6" fmla="*/ 0 w 11"/>
                <a:gd name="T7" fmla="*/ 7 h 8"/>
                <a:gd name="T8" fmla="*/ 11 w 11"/>
                <a:gd name="T9" fmla="*/ 2 h 8"/>
              </a:gdLst>
              <a:ahLst/>
              <a:cxnLst>
                <a:cxn ang="0">
                  <a:pos x="T0" y="T1"/>
                </a:cxn>
                <a:cxn ang="0">
                  <a:pos x="T2" y="T3"/>
                </a:cxn>
                <a:cxn ang="0">
                  <a:pos x="T4" y="T5"/>
                </a:cxn>
                <a:cxn ang="0">
                  <a:pos x="T6" y="T7"/>
                </a:cxn>
                <a:cxn ang="0">
                  <a:pos x="T8" y="T9"/>
                </a:cxn>
              </a:cxnLst>
              <a:rect l="0" t="0" r="r" b="b"/>
              <a:pathLst>
                <a:path w="11" h="8">
                  <a:moveTo>
                    <a:pt x="11" y="2"/>
                  </a:moveTo>
                  <a:lnTo>
                    <a:pt x="10" y="0"/>
                  </a:lnTo>
                  <a:lnTo>
                    <a:pt x="0" y="8"/>
                  </a:lnTo>
                  <a:lnTo>
                    <a:pt x="0" y="7"/>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335"/>
            <p:cNvSpPr>
              <a:spLocks/>
            </p:cNvSpPr>
            <p:nvPr/>
          </p:nvSpPr>
          <p:spPr bwMode="auto">
            <a:xfrm flipH="1">
              <a:off x="4246" y="2217"/>
              <a:ext cx="36" cy="186"/>
            </a:xfrm>
            <a:custGeom>
              <a:avLst/>
              <a:gdLst>
                <a:gd name="T0" fmla="*/ 12 w 37"/>
                <a:gd name="T1" fmla="*/ 0 h 194"/>
                <a:gd name="T2" fmla="*/ 23 w 37"/>
                <a:gd name="T3" fmla="*/ 96 h 194"/>
                <a:gd name="T4" fmla="*/ 37 w 37"/>
                <a:gd name="T5" fmla="*/ 193 h 194"/>
                <a:gd name="T6" fmla="*/ 25 w 37"/>
                <a:gd name="T7" fmla="*/ 194 h 194"/>
                <a:gd name="T8" fmla="*/ 10 w 37"/>
                <a:gd name="T9" fmla="*/ 97 h 194"/>
                <a:gd name="T10" fmla="*/ 0 w 37"/>
                <a:gd name="T11" fmla="*/ 1 h 194"/>
                <a:gd name="T12" fmla="*/ 12 w 37"/>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37" h="194">
                  <a:moveTo>
                    <a:pt x="12" y="0"/>
                  </a:moveTo>
                  <a:lnTo>
                    <a:pt x="23" y="96"/>
                  </a:lnTo>
                  <a:lnTo>
                    <a:pt x="37" y="193"/>
                  </a:lnTo>
                  <a:lnTo>
                    <a:pt x="25" y="194"/>
                  </a:lnTo>
                  <a:lnTo>
                    <a:pt x="10" y="97"/>
                  </a:lnTo>
                  <a:lnTo>
                    <a:pt x="0"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336"/>
            <p:cNvSpPr>
              <a:spLocks/>
            </p:cNvSpPr>
            <p:nvPr/>
          </p:nvSpPr>
          <p:spPr bwMode="auto">
            <a:xfrm flipH="1">
              <a:off x="4270" y="2198"/>
              <a:ext cx="13" cy="23"/>
            </a:xfrm>
            <a:custGeom>
              <a:avLst/>
              <a:gdLst>
                <a:gd name="T0" fmla="*/ 12 w 14"/>
                <a:gd name="T1" fmla="*/ 16 h 24"/>
                <a:gd name="T2" fmla="*/ 0 w 14"/>
                <a:gd name="T3" fmla="*/ 0 h 24"/>
                <a:gd name="T4" fmla="*/ 2 w 14"/>
                <a:gd name="T5" fmla="*/ 21 h 24"/>
                <a:gd name="T6" fmla="*/ 14 w 14"/>
                <a:gd name="T7" fmla="*/ 20 h 24"/>
                <a:gd name="T8" fmla="*/ 3 w 14"/>
                <a:gd name="T9" fmla="*/ 24 h 24"/>
                <a:gd name="T10" fmla="*/ 12 w 14"/>
                <a:gd name="T11" fmla="*/ 16 h 24"/>
              </a:gdLst>
              <a:ahLst/>
              <a:cxnLst>
                <a:cxn ang="0">
                  <a:pos x="T0" y="T1"/>
                </a:cxn>
                <a:cxn ang="0">
                  <a:pos x="T2" y="T3"/>
                </a:cxn>
                <a:cxn ang="0">
                  <a:pos x="T4" y="T5"/>
                </a:cxn>
                <a:cxn ang="0">
                  <a:pos x="T6" y="T7"/>
                </a:cxn>
                <a:cxn ang="0">
                  <a:pos x="T8" y="T9"/>
                </a:cxn>
                <a:cxn ang="0">
                  <a:pos x="T10" y="T11"/>
                </a:cxn>
              </a:cxnLst>
              <a:rect l="0" t="0" r="r" b="b"/>
              <a:pathLst>
                <a:path w="14" h="24">
                  <a:moveTo>
                    <a:pt x="12" y="16"/>
                  </a:moveTo>
                  <a:lnTo>
                    <a:pt x="0" y="0"/>
                  </a:lnTo>
                  <a:lnTo>
                    <a:pt x="2" y="21"/>
                  </a:lnTo>
                  <a:lnTo>
                    <a:pt x="14" y="20"/>
                  </a:lnTo>
                  <a:lnTo>
                    <a:pt x="3" y="24"/>
                  </a:lnTo>
                  <a:lnTo>
                    <a:pt x="1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337"/>
            <p:cNvSpPr>
              <a:spLocks noChangeArrowheads="1"/>
            </p:cNvSpPr>
            <p:nvPr/>
          </p:nvSpPr>
          <p:spPr bwMode="auto">
            <a:xfrm flipH="1">
              <a:off x="4246" y="2402"/>
              <a:ext cx="12" cy="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338"/>
            <p:cNvSpPr>
              <a:spLocks/>
            </p:cNvSpPr>
            <p:nvPr/>
          </p:nvSpPr>
          <p:spPr bwMode="auto">
            <a:xfrm flipH="1">
              <a:off x="4246" y="2402"/>
              <a:ext cx="12" cy="1"/>
            </a:xfrm>
            <a:custGeom>
              <a:avLst/>
              <a:gdLst>
                <a:gd name="T0" fmla="*/ 12 w 12"/>
                <a:gd name="T1" fmla="*/ 0 h 1"/>
                <a:gd name="T2" fmla="*/ 0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0" y="0"/>
                  </a:lnTo>
                  <a:lnTo>
                    <a:pt x="0"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339"/>
            <p:cNvSpPr>
              <a:spLocks/>
            </p:cNvSpPr>
            <p:nvPr/>
          </p:nvSpPr>
          <p:spPr bwMode="auto">
            <a:xfrm flipH="1">
              <a:off x="4249" y="2490"/>
              <a:ext cx="22" cy="17"/>
            </a:xfrm>
            <a:custGeom>
              <a:avLst/>
              <a:gdLst>
                <a:gd name="T0" fmla="*/ 23 w 23"/>
                <a:gd name="T1" fmla="*/ 10 h 18"/>
                <a:gd name="T2" fmla="*/ 17 w 23"/>
                <a:gd name="T3" fmla="*/ 0 h 18"/>
                <a:gd name="T4" fmla="*/ 0 w 23"/>
                <a:gd name="T5" fmla="*/ 8 h 18"/>
                <a:gd name="T6" fmla="*/ 7 w 23"/>
                <a:gd name="T7" fmla="*/ 18 h 18"/>
                <a:gd name="T8" fmla="*/ 23 w 23"/>
                <a:gd name="T9" fmla="*/ 10 h 18"/>
              </a:gdLst>
              <a:ahLst/>
              <a:cxnLst>
                <a:cxn ang="0">
                  <a:pos x="T0" y="T1"/>
                </a:cxn>
                <a:cxn ang="0">
                  <a:pos x="T2" y="T3"/>
                </a:cxn>
                <a:cxn ang="0">
                  <a:pos x="T4" y="T5"/>
                </a:cxn>
                <a:cxn ang="0">
                  <a:pos x="T6" y="T7"/>
                </a:cxn>
                <a:cxn ang="0">
                  <a:pos x="T8" y="T9"/>
                </a:cxn>
              </a:cxnLst>
              <a:rect l="0" t="0" r="r" b="b"/>
              <a:pathLst>
                <a:path w="23" h="18">
                  <a:moveTo>
                    <a:pt x="23" y="10"/>
                  </a:moveTo>
                  <a:lnTo>
                    <a:pt x="17" y="0"/>
                  </a:lnTo>
                  <a:lnTo>
                    <a:pt x="0" y="8"/>
                  </a:lnTo>
                  <a:lnTo>
                    <a:pt x="7" y="18"/>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340"/>
            <p:cNvSpPr>
              <a:spLocks/>
            </p:cNvSpPr>
            <p:nvPr/>
          </p:nvSpPr>
          <p:spPr bwMode="auto">
            <a:xfrm flipH="1">
              <a:off x="4246" y="2490"/>
              <a:ext cx="12" cy="10"/>
            </a:xfrm>
            <a:custGeom>
              <a:avLst/>
              <a:gdLst>
                <a:gd name="T0" fmla="*/ 12 w 12"/>
                <a:gd name="T1" fmla="*/ 5 h 10"/>
                <a:gd name="T2" fmla="*/ 12 w 12"/>
                <a:gd name="T3" fmla="*/ 9 h 10"/>
                <a:gd name="T4" fmla="*/ 9 w 12"/>
                <a:gd name="T5" fmla="*/ 10 h 10"/>
                <a:gd name="T6" fmla="*/ 3 w 12"/>
                <a:gd name="T7" fmla="*/ 0 h 10"/>
                <a:gd name="T8" fmla="*/ 0 w 12"/>
                <a:gd name="T9" fmla="*/ 5 h 10"/>
                <a:gd name="T10" fmla="*/ 12 w 12"/>
                <a:gd name="T11" fmla="*/ 5 h 10"/>
              </a:gdLst>
              <a:ahLst/>
              <a:cxnLst>
                <a:cxn ang="0">
                  <a:pos x="T0" y="T1"/>
                </a:cxn>
                <a:cxn ang="0">
                  <a:pos x="T2" y="T3"/>
                </a:cxn>
                <a:cxn ang="0">
                  <a:pos x="T4" y="T5"/>
                </a:cxn>
                <a:cxn ang="0">
                  <a:pos x="T6" y="T7"/>
                </a:cxn>
                <a:cxn ang="0">
                  <a:pos x="T8" y="T9"/>
                </a:cxn>
                <a:cxn ang="0">
                  <a:pos x="T10" y="T11"/>
                </a:cxn>
              </a:cxnLst>
              <a:rect l="0" t="0" r="r" b="b"/>
              <a:pathLst>
                <a:path w="12" h="10">
                  <a:moveTo>
                    <a:pt x="12" y="5"/>
                  </a:moveTo>
                  <a:lnTo>
                    <a:pt x="12" y="9"/>
                  </a:lnTo>
                  <a:lnTo>
                    <a:pt x="9" y="10"/>
                  </a:lnTo>
                  <a:lnTo>
                    <a:pt x="3" y="0"/>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341"/>
            <p:cNvSpPr>
              <a:spLocks/>
            </p:cNvSpPr>
            <p:nvPr/>
          </p:nvSpPr>
          <p:spPr bwMode="auto">
            <a:xfrm flipH="1">
              <a:off x="4262" y="2476"/>
              <a:ext cx="22" cy="30"/>
            </a:xfrm>
            <a:custGeom>
              <a:avLst/>
              <a:gdLst>
                <a:gd name="T0" fmla="*/ 12 w 23"/>
                <a:gd name="T1" fmla="*/ 31 h 31"/>
                <a:gd name="T2" fmla="*/ 23 w 23"/>
                <a:gd name="T3" fmla="*/ 25 h 31"/>
                <a:gd name="T4" fmla="*/ 10 w 23"/>
                <a:gd name="T5" fmla="*/ 0 h 31"/>
                <a:gd name="T6" fmla="*/ 0 w 23"/>
                <a:gd name="T7" fmla="*/ 7 h 31"/>
                <a:gd name="T8" fmla="*/ 12 w 23"/>
                <a:gd name="T9" fmla="*/ 31 h 31"/>
              </a:gdLst>
              <a:ahLst/>
              <a:cxnLst>
                <a:cxn ang="0">
                  <a:pos x="T0" y="T1"/>
                </a:cxn>
                <a:cxn ang="0">
                  <a:pos x="T2" y="T3"/>
                </a:cxn>
                <a:cxn ang="0">
                  <a:pos x="T4" y="T5"/>
                </a:cxn>
                <a:cxn ang="0">
                  <a:pos x="T6" y="T7"/>
                </a:cxn>
                <a:cxn ang="0">
                  <a:pos x="T8" y="T9"/>
                </a:cxn>
              </a:cxnLst>
              <a:rect l="0" t="0" r="r" b="b"/>
              <a:pathLst>
                <a:path w="23" h="31">
                  <a:moveTo>
                    <a:pt x="12" y="31"/>
                  </a:moveTo>
                  <a:lnTo>
                    <a:pt x="23" y="25"/>
                  </a:lnTo>
                  <a:lnTo>
                    <a:pt x="10" y="0"/>
                  </a:lnTo>
                  <a:lnTo>
                    <a:pt x="0" y="7"/>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342"/>
            <p:cNvSpPr>
              <a:spLocks/>
            </p:cNvSpPr>
            <p:nvPr/>
          </p:nvSpPr>
          <p:spPr bwMode="auto">
            <a:xfrm flipH="1">
              <a:off x="4262" y="2498"/>
              <a:ext cx="11" cy="12"/>
            </a:xfrm>
            <a:custGeom>
              <a:avLst/>
              <a:gdLst>
                <a:gd name="T0" fmla="*/ 9 w 11"/>
                <a:gd name="T1" fmla="*/ 10 h 13"/>
                <a:gd name="T2" fmla="*/ 2 w 11"/>
                <a:gd name="T3" fmla="*/ 13 h 13"/>
                <a:gd name="T4" fmla="*/ 0 w 11"/>
                <a:gd name="T5" fmla="*/ 8 h 13"/>
                <a:gd name="T6" fmla="*/ 11 w 11"/>
                <a:gd name="T7" fmla="*/ 2 h 13"/>
                <a:gd name="T8" fmla="*/ 2 w 11"/>
                <a:gd name="T9" fmla="*/ 0 h 13"/>
                <a:gd name="T10" fmla="*/ 9 w 11"/>
                <a:gd name="T11" fmla="*/ 10 h 13"/>
              </a:gdLst>
              <a:ahLst/>
              <a:cxnLst>
                <a:cxn ang="0">
                  <a:pos x="T0" y="T1"/>
                </a:cxn>
                <a:cxn ang="0">
                  <a:pos x="T2" y="T3"/>
                </a:cxn>
                <a:cxn ang="0">
                  <a:pos x="T4" y="T5"/>
                </a:cxn>
                <a:cxn ang="0">
                  <a:pos x="T6" y="T7"/>
                </a:cxn>
                <a:cxn ang="0">
                  <a:pos x="T8" y="T9"/>
                </a:cxn>
                <a:cxn ang="0">
                  <a:pos x="T10" y="T11"/>
                </a:cxn>
              </a:cxnLst>
              <a:rect l="0" t="0" r="r" b="b"/>
              <a:pathLst>
                <a:path w="11" h="13">
                  <a:moveTo>
                    <a:pt x="9" y="10"/>
                  </a:moveTo>
                  <a:lnTo>
                    <a:pt x="2" y="13"/>
                  </a:lnTo>
                  <a:lnTo>
                    <a:pt x="0" y="8"/>
                  </a:lnTo>
                  <a:lnTo>
                    <a:pt x="11" y="2"/>
                  </a:lnTo>
                  <a:lnTo>
                    <a:pt x="2" y="0"/>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Rectangle 343"/>
            <p:cNvSpPr>
              <a:spLocks noChangeArrowheads="1"/>
            </p:cNvSpPr>
            <p:nvPr/>
          </p:nvSpPr>
          <p:spPr bwMode="auto">
            <a:xfrm flipH="1">
              <a:off x="4274" y="2402"/>
              <a:ext cx="11" cy="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 name="Freeform 344"/>
            <p:cNvSpPr>
              <a:spLocks/>
            </p:cNvSpPr>
            <p:nvPr/>
          </p:nvSpPr>
          <p:spPr bwMode="auto">
            <a:xfrm flipH="1">
              <a:off x="4274" y="2476"/>
              <a:ext cx="11" cy="7"/>
            </a:xfrm>
            <a:custGeom>
              <a:avLst/>
              <a:gdLst>
                <a:gd name="T0" fmla="*/ 1 w 12"/>
                <a:gd name="T1" fmla="*/ 7 h 7"/>
                <a:gd name="T2" fmla="*/ 0 w 12"/>
                <a:gd name="T3" fmla="*/ 5 h 7"/>
                <a:gd name="T4" fmla="*/ 0 w 12"/>
                <a:gd name="T5" fmla="*/ 4 h 7"/>
                <a:gd name="T6" fmla="*/ 12 w 12"/>
                <a:gd name="T7" fmla="*/ 4 h 7"/>
                <a:gd name="T8" fmla="*/ 11 w 12"/>
                <a:gd name="T9" fmla="*/ 0 h 7"/>
                <a:gd name="T10" fmla="*/ 1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1" y="7"/>
                  </a:moveTo>
                  <a:lnTo>
                    <a:pt x="0" y="5"/>
                  </a:lnTo>
                  <a:lnTo>
                    <a:pt x="0" y="4"/>
                  </a:lnTo>
                  <a:lnTo>
                    <a:pt x="12" y="4"/>
                  </a:lnTo>
                  <a:lnTo>
                    <a:pt x="11"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345"/>
            <p:cNvSpPr>
              <a:spLocks/>
            </p:cNvSpPr>
            <p:nvPr/>
          </p:nvSpPr>
          <p:spPr bwMode="auto">
            <a:xfrm flipH="1">
              <a:off x="4275" y="2227"/>
              <a:ext cx="53" cy="177"/>
            </a:xfrm>
            <a:custGeom>
              <a:avLst/>
              <a:gdLst>
                <a:gd name="T0" fmla="*/ 44 w 55"/>
                <a:gd name="T1" fmla="*/ 185 h 185"/>
                <a:gd name="T2" fmla="*/ 26 w 55"/>
                <a:gd name="T3" fmla="*/ 94 h 185"/>
                <a:gd name="T4" fmla="*/ 15 w 55"/>
                <a:gd name="T5" fmla="*/ 51 h 185"/>
                <a:gd name="T6" fmla="*/ 0 w 55"/>
                <a:gd name="T7" fmla="*/ 4 h 185"/>
                <a:gd name="T8" fmla="*/ 11 w 55"/>
                <a:gd name="T9" fmla="*/ 0 h 185"/>
                <a:gd name="T10" fmla="*/ 26 w 55"/>
                <a:gd name="T11" fmla="*/ 47 h 185"/>
                <a:gd name="T12" fmla="*/ 37 w 55"/>
                <a:gd name="T13" fmla="*/ 91 h 185"/>
                <a:gd name="T14" fmla="*/ 55 w 55"/>
                <a:gd name="T15" fmla="*/ 182 h 185"/>
                <a:gd name="T16" fmla="*/ 44 w 55"/>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85">
                  <a:moveTo>
                    <a:pt x="44" y="185"/>
                  </a:moveTo>
                  <a:lnTo>
                    <a:pt x="26" y="94"/>
                  </a:lnTo>
                  <a:lnTo>
                    <a:pt x="15" y="51"/>
                  </a:lnTo>
                  <a:lnTo>
                    <a:pt x="0" y="4"/>
                  </a:lnTo>
                  <a:lnTo>
                    <a:pt x="11" y="0"/>
                  </a:lnTo>
                  <a:lnTo>
                    <a:pt x="26" y="47"/>
                  </a:lnTo>
                  <a:lnTo>
                    <a:pt x="37" y="91"/>
                  </a:lnTo>
                  <a:lnTo>
                    <a:pt x="55" y="182"/>
                  </a:lnTo>
                  <a:lnTo>
                    <a:pt x="44"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346"/>
            <p:cNvSpPr>
              <a:spLocks/>
            </p:cNvSpPr>
            <p:nvPr/>
          </p:nvSpPr>
          <p:spPr bwMode="auto">
            <a:xfrm flipH="1">
              <a:off x="4274" y="2401"/>
              <a:ext cx="11" cy="3"/>
            </a:xfrm>
            <a:custGeom>
              <a:avLst/>
              <a:gdLst>
                <a:gd name="T0" fmla="*/ 12 w 12"/>
                <a:gd name="T1" fmla="*/ 1 h 3"/>
                <a:gd name="T2" fmla="*/ 11 w 12"/>
                <a:gd name="T3" fmla="*/ 0 h 3"/>
                <a:gd name="T4" fmla="*/ 0 w 12"/>
                <a:gd name="T5" fmla="*/ 3 h 3"/>
                <a:gd name="T6" fmla="*/ 0 w 12"/>
                <a:gd name="T7" fmla="*/ 1 h 3"/>
                <a:gd name="T8" fmla="*/ 12 w 12"/>
                <a:gd name="T9" fmla="*/ 1 h 3"/>
              </a:gdLst>
              <a:ahLst/>
              <a:cxnLst>
                <a:cxn ang="0">
                  <a:pos x="T0" y="T1"/>
                </a:cxn>
                <a:cxn ang="0">
                  <a:pos x="T2" y="T3"/>
                </a:cxn>
                <a:cxn ang="0">
                  <a:pos x="T4" y="T5"/>
                </a:cxn>
                <a:cxn ang="0">
                  <a:pos x="T6" y="T7"/>
                </a:cxn>
                <a:cxn ang="0">
                  <a:pos x="T8" y="T9"/>
                </a:cxn>
              </a:cxnLst>
              <a:rect l="0" t="0" r="r" b="b"/>
              <a:pathLst>
                <a:path w="12" h="3">
                  <a:moveTo>
                    <a:pt x="12" y="1"/>
                  </a:moveTo>
                  <a:lnTo>
                    <a:pt x="11" y="0"/>
                  </a:lnTo>
                  <a:lnTo>
                    <a:pt x="0" y="3"/>
                  </a:lnTo>
                  <a:lnTo>
                    <a:pt x="0" y="1"/>
                  </a:lnTo>
                  <a:lnTo>
                    <a:pt x="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347"/>
            <p:cNvSpPr>
              <a:spLocks/>
            </p:cNvSpPr>
            <p:nvPr/>
          </p:nvSpPr>
          <p:spPr bwMode="auto">
            <a:xfrm flipH="1">
              <a:off x="4316" y="2228"/>
              <a:ext cx="15" cy="27"/>
            </a:xfrm>
            <a:custGeom>
              <a:avLst/>
              <a:gdLst>
                <a:gd name="T0" fmla="*/ 16 w 16"/>
                <a:gd name="T1" fmla="*/ 2 h 29"/>
                <a:gd name="T2" fmla="*/ 14 w 16"/>
                <a:gd name="T3" fmla="*/ 15 h 29"/>
                <a:gd name="T4" fmla="*/ 12 w 16"/>
                <a:gd name="T5" fmla="*/ 29 h 29"/>
                <a:gd name="T6" fmla="*/ 0 w 16"/>
                <a:gd name="T7" fmla="*/ 28 h 29"/>
                <a:gd name="T8" fmla="*/ 2 w 16"/>
                <a:gd name="T9" fmla="*/ 14 h 29"/>
                <a:gd name="T10" fmla="*/ 4 w 16"/>
                <a:gd name="T11" fmla="*/ 0 h 29"/>
                <a:gd name="T12" fmla="*/ 16 w 16"/>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2"/>
                  </a:moveTo>
                  <a:lnTo>
                    <a:pt x="14" y="15"/>
                  </a:lnTo>
                  <a:lnTo>
                    <a:pt x="12" y="29"/>
                  </a:lnTo>
                  <a:lnTo>
                    <a:pt x="0" y="28"/>
                  </a:lnTo>
                  <a:lnTo>
                    <a:pt x="2" y="14"/>
                  </a:lnTo>
                  <a:lnTo>
                    <a:pt x="4"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348"/>
            <p:cNvSpPr>
              <a:spLocks/>
            </p:cNvSpPr>
            <p:nvPr/>
          </p:nvSpPr>
          <p:spPr bwMode="auto">
            <a:xfrm flipH="1">
              <a:off x="4316" y="2227"/>
              <a:ext cx="12" cy="3"/>
            </a:xfrm>
            <a:custGeom>
              <a:avLst/>
              <a:gdLst>
                <a:gd name="T0" fmla="*/ 11 w 12"/>
                <a:gd name="T1" fmla="*/ 0 h 4"/>
                <a:gd name="T2" fmla="*/ 0 w 12"/>
                <a:gd name="T3" fmla="*/ 1 h 4"/>
                <a:gd name="T4" fmla="*/ 12 w 12"/>
                <a:gd name="T5" fmla="*/ 3 h 4"/>
                <a:gd name="T6" fmla="*/ 0 w 12"/>
                <a:gd name="T7" fmla="*/ 4 h 4"/>
                <a:gd name="T8" fmla="*/ 11 w 12"/>
                <a:gd name="T9" fmla="*/ 0 h 4"/>
              </a:gdLst>
              <a:ahLst/>
              <a:cxnLst>
                <a:cxn ang="0">
                  <a:pos x="T0" y="T1"/>
                </a:cxn>
                <a:cxn ang="0">
                  <a:pos x="T2" y="T3"/>
                </a:cxn>
                <a:cxn ang="0">
                  <a:pos x="T4" y="T5"/>
                </a:cxn>
                <a:cxn ang="0">
                  <a:pos x="T6" y="T7"/>
                </a:cxn>
                <a:cxn ang="0">
                  <a:pos x="T8" y="T9"/>
                </a:cxn>
              </a:cxnLst>
              <a:rect l="0" t="0" r="r" b="b"/>
              <a:pathLst>
                <a:path w="12" h="4">
                  <a:moveTo>
                    <a:pt x="11" y="0"/>
                  </a:moveTo>
                  <a:lnTo>
                    <a:pt x="0" y="1"/>
                  </a:lnTo>
                  <a:lnTo>
                    <a:pt x="12" y="3"/>
                  </a:lnTo>
                  <a:lnTo>
                    <a:pt x="0" y="4"/>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49"/>
            <p:cNvSpPr>
              <a:spLocks/>
            </p:cNvSpPr>
            <p:nvPr/>
          </p:nvSpPr>
          <p:spPr bwMode="auto">
            <a:xfrm flipH="1">
              <a:off x="4308" y="2255"/>
              <a:ext cx="23" cy="133"/>
            </a:xfrm>
            <a:custGeom>
              <a:avLst/>
              <a:gdLst>
                <a:gd name="T0" fmla="*/ 12 w 24"/>
                <a:gd name="T1" fmla="*/ 0 h 138"/>
                <a:gd name="T2" fmla="*/ 13 w 24"/>
                <a:gd name="T3" fmla="*/ 36 h 138"/>
                <a:gd name="T4" fmla="*/ 15 w 24"/>
                <a:gd name="T5" fmla="*/ 69 h 138"/>
                <a:gd name="T6" fmla="*/ 24 w 24"/>
                <a:gd name="T7" fmla="*/ 136 h 138"/>
                <a:gd name="T8" fmla="*/ 12 w 24"/>
                <a:gd name="T9" fmla="*/ 138 h 138"/>
                <a:gd name="T10" fmla="*/ 3 w 24"/>
                <a:gd name="T11" fmla="*/ 70 h 138"/>
                <a:gd name="T12" fmla="*/ 1 w 24"/>
                <a:gd name="T13" fmla="*/ 37 h 138"/>
                <a:gd name="T14" fmla="*/ 0 w 24"/>
                <a:gd name="T15" fmla="*/ 0 h 138"/>
                <a:gd name="T16" fmla="*/ 12 w 24"/>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8">
                  <a:moveTo>
                    <a:pt x="12" y="0"/>
                  </a:moveTo>
                  <a:lnTo>
                    <a:pt x="13" y="36"/>
                  </a:lnTo>
                  <a:lnTo>
                    <a:pt x="15" y="69"/>
                  </a:lnTo>
                  <a:lnTo>
                    <a:pt x="24" y="136"/>
                  </a:lnTo>
                  <a:lnTo>
                    <a:pt x="12" y="138"/>
                  </a:lnTo>
                  <a:lnTo>
                    <a:pt x="3" y="70"/>
                  </a:lnTo>
                  <a:lnTo>
                    <a:pt x="1" y="37"/>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50"/>
            <p:cNvSpPr>
              <a:spLocks/>
            </p:cNvSpPr>
            <p:nvPr/>
          </p:nvSpPr>
          <p:spPr bwMode="auto">
            <a:xfrm flipH="1">
              <a:off x="4320" y="2254"/>
              <a:ext cx="11" cy="1"/>
            </a:xfrm>
            <a:custGeom>
              <a:avLst/>
              <a:gdLst>
                <a:gd name="T0" fmla="*/ 0 w 12"/>
                <a:gd name="T1" fmla="*/ 0 h 1"/>
                <a:gd name="T2" fmla="*/ 0 w 12"/>
                <a:gd name="T3" fmla="*/ 1 h 1"/>
                <a:gd name="T4" fmla="*/ 12 w 12"/>
                <a:gd name="T5" fmla="*/ 1 h 1"/>
                <a:gd name="T6" fmla="*/ 0 w 12"/>
                <a:gd name="T7" fmla="*/ 0 h 1"/>
              </a:gdLst>
              <a:ahLst/>
              <a:cxnLst>
                <a:cxn ang="0">
                  <a:pos x="T0" y="T1"/>
                </a:cxn>
                <a:cxn ang="0">
                  <a:pos x="T2" y="T3"/>
                </a:cxn>
                <a:cxn ang="0">
                  <a:pos x="T4" y="T5"/>
                </a:cxn>
                <a:cxn ang="0">
                  <a:pos x="T6" y="T7"/>
                </a:cxn>
              </a:cxnLst>
              <a:rect l="0" t="0" r="r" b="b"/>
              <a:pathLst>
                <a:path w="12" h="1">
                  <a:moveTo>
                    <a:pt x="0" y="0"/>
                  </a:moveTo>
                  <a:lnTo>
                    <a:pt x="0" y="1"/>
                  </a:lnTo>
                  <a:lnTo>
                    <a:pt x="1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351"/>
            <p:cNvSpPr>
              <a:spLocks noChangeArrowheads="1"/>
            </p:cNvSpPr>
            <p:nvPr/>
          </p:nvSpPr>
          <p:spPr bwMode="auto">
            <a:xfrm flipH="1">
              <a:off x="4308" y="2387"/>
              <a:ext cx="12"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Freeform 352"/>
            <p:cNvSpPr>
              <a:spLocks/>
            </p:cNvSpPr>
            <p:nvPr/>
          </p:nvSpPr>
          <p:spPr bwMode="auto">
            <a:xfrm flipH="1">
              <a:off x="4308" y="2386"/>
              <a:ext cx="12" cy="2"/>
            </a:xfrm>
            <a:custGeom>
              <a:avLst/>
              <a:gdLst>
                <a:gd name="T0" fmla="*/ 12 w 12"/>
                <a:gd name="T1" fmla="*/ 0 h 2"/>
                <a:gd name="T2" fmla="*/ 12 w 12"/>
                <a:gd name="T3" fmla="*/ 1 h 2"/>
                <a:gd name="T4" fmla="*/ 0 w 12"/>
                <a:gd name="T5" fmla="*/ 1 h 2"/>
                <a:gd name="T6" fmla="*/ 0 w 12"/>
                <a:gd name="T7" fmla="*/ 2 h 2"/>
                <a:gd name="T8" fmla="*/ 12 w 12"/>
                <a:gd name="T9" fmla="*/ 0 h 2"/>
              </a:gdLst>
              <a:ahLst/>
              <a:cxnLst>
                <a:cxn ang="0">
                  <a:pos x="T0" y="T1"/>
                </a:cxn>
                <a:cxn ang="0">
                  <a:pos x="T2" y="T3"/>
                </a:cxn>
                <a:cxn ang="0">
                  <a:pos x="T4" y="T5"/>
                </a:cxn>
                <a:cxn ang="0">
                  <a:pos x="T6" y="T7"/>
                </a:cxn>
                <a:cxn ang="0">
                  <a:pos x="T8" y="T9"/>
                </a:cxn>
              </a:cxnLst>
              <a:rect l="0" t="0" r="r" b="b"/>
              <a:pathLst>
                <a:path w="12" h="2">
                  <a:moveTo>
                    <a:pt x="12" y="0"/>
                  </a:moveTo>
                  <a:lnTo>
                    <a:pt x="12" y="1"/>
                  </a:lnTo>
                  <a:lnTo>
                    <a:pt x="0" y="1"/>
                  </a:lnTo>
                  <a:lnTo>
                    <a:pt x="0"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53"/>
            <p:cNvSpPr>
              <a:spLocks/>
            </p:cNvSpPr>
            <p:nvPr/>
          </p:nvSpPr>
          <p:spPr bwMode="auto">
            <a:xfrm flipH="1">
              <a:off x="4309" y="2458"/>
              <a:ext cx="41" cy="24"/>
            </a:xfrm>
            <a:custGeom>
              <a:avLst/>
              <a:gdLst>
                <a:gd name="T0" fmla="*/ 42 w 42"/>
                <a:gd name="T1" fmla="*/ 5 h 25"/>
                <a:gd name="T2" fmla="*/ 40 w 42"/>
                <a:gd name="T3" fmla="*/ 12 h 25"/>
                <a:gd name="T4" fmla="*/ 34 w 42"/>
                <a:gd name="T5" fmla="*/ 17 h 25"/>
                <a:gd name="T6" fmla="*/ 20 w 42"/>
                <a:gd name="T7" fmla="*/ 23 h 25"/>
                <a:gd name="T8" fmla="*/ 2 w 42"/>
                <a:gd name="T9" fmla="*/ 25 h 25"/>
                <a:gd name="T10" fmla="*/ 0 w 42"/>
                <a:gd name="T11" fmla="*/ 13 h 25"/>
                <a:gd name="T12" fmla="*/ 16 w 42"/>
                <a:gd name="T13" fmla="*/ 11 h 25"/>
                <a:gd name="T14" fmla="*/ 27 w 42"/>
                <a:gd name="T15" fmla="*/ 7 h 25"/>
                <a:gd name="T16" fmla="*/ 30 w 42"/>
                <a:gd name="T17" fmla="*/ 5 h 25"/>
                <a:gd name="T18" fmla="*/ 31 w 42"/>
                <a:gd name="T19" fmla="*/ 0 h 25"/>
                <a:gd name="T20" fmla="*/ 42 w 42"/>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5">
                  <a:moveTo>
                    <a:pt x="42" y="5"/>
                  </a:moveTo>
                  <a:lnTo>
                    <a:pt x="40" y="12"/>
                  </a:lnTo>
                  <a:lnTo>
                    <a:pt x="34" y="17"/>
                  </a:lnTo>
                  <a:lnTo>
                    <a:pt x="20" y="23"/>
                  </a:lnTo>
                  <a:lnTo>
                    <a:pt x="2" y="25"/>
                  </a:lnTo>
                  <a:lnTo>
                    <a:pt x="0" y="13"/>
                  </a:lnTo>
                  <a:lnTo>
                    <a:pt x="16" y="11"/>
                  </a:lnTo>
                  <a:lnTo>
                    <a:pt x="27" y="7"/>
                  </a:lnTo>
                  <a:lnTo>
                    <a:pt x="30" y="5"/>
                  </a:lnTo>
                  <a:lnTo>
                    <a:pt x="31" y="0"/>
                  </a:lnTo>
                  <a:lnTo>
                    <a:pt x="4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354"/>
            <p:cNvSpPr>
              <a:spLocks/>
            </p:cNvSpPr>
            <p:nvPr/>
          </p:nvSpPr>
          <p:spPr bwMode="auto">
            <a:xfrm flipH="1">
              <a:off x="4308" y="2458"/>
              <a:ext cx="12" cy="4"/>
            </a:xfrm>
            <a:custGeom>
              <a:avLst/>
              <a:gdLst>
                <a:gd name="T0" fmla="*/ 12 w 12"/>
                <a:gd name="T1" fmla="*/ 2 h 5"/>
                <a:gd name="T2" fmla="*/ 12 w 12"/>
                <a:gd name="T3" fmla="*/ 3 h 5"/>
                <a:gd name="T4" fmla="*/ 11 w 12"/>
                <a:gd name="T5" fmla="*/ 5 h 5"/>
                <a:gd name="T6" fmla="*/ 0 w 12"/>
                <a:gd name="T7" fmla="*/ 0 h 5"/>
                <a:gd name="T8" fmla="*/ 0 w 12"/>
                <a:gd name="T9" fmla="*/ 2 h 5"/>
                <a:gd name="T10" fmla="*/ 12 w 12"/>
                <a:gd name="T11" fmla="*/ 2 h 5"/>
              </a:gdLst>
              <a:ahLst/>
              <a:cxnLst>
                <a:cxn ang="0">
                  <a:pos x="T0" y="T1"/>
                </a:cxn>
                <a:cxn ang="0">
                  <a:pos x="T2" y="T3"/>
                </a:cxn>
                <a:cxn ang="0">
                  <a:pos x="T4" y="T5"/>
                </a:cxn>
                <a:cxn ang="0">
                  <a:pos x="T6" y="T7"/>
                </a:cxn>
                <a:cxn ang="0">
                  <a:pos x="T8" y="T9"/>
                </a:cxn>
                <a:cxn ang="0">
                  <a:pos x="T10" y="T11"/>
                </a:cxn>
              </a:cxnLst>
              <a:rect l="0" t="0" r="r" b="b"/>
              <a:pathLst>
                <a:path w="12" h="5">
                  <a:moveTo>
                    <a:pt x="12" y="2"/>
                  </a:moveTo>
                  <a:lnTo>
                    <a:pt x="12" y="3"/>
                  </a:lnTo>
                  <a:lnTo>
                    <a:pt x="11" y="5"/>
                  </a:lnTo>
                  <a:lnTo>
                    <a:pt x="0" y="0"/>
                  </a:lnTo>
                  <a:lnTo>
                    <a:pt x="0" y="2"/>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55"/>
            <p:cNvSpPr>
              <a:spLocks/>
            </p:cNvSpPr>
            <p:nvPr/>
          </p:nvSpPr>
          <p:spPr bwMode="auto">
            <a:xfrm flipH="1">
              <a:off x="4344" y="2230"/>
              <a:ext cx="57" cy="245"/>
            </a:xfrm>
            <a:custGeom>
              <a:avLst/>
              <a:gdLst>
                <a:gd name="T0" fmla="*/ 49 w 60"/>
                <a:gd name="T1" fmla="*/ 255 h 255"/>
                <a:gd name="T2" fmla="*/ 48 w 60"/>
                <a:gd name="T3" fmla="*/ 217 h 255"/>
                <a:gd name="T4" fmla="*/ 46 w 60"/>
                <a:gd name="T5" fmla="*/ 186 h 255"/>
                <a:gd name="T6" fmla="*/ 43 w 60"/>
                <a:gd name="T7" fmla="*/ 156 h 255"/>
                <a:gd name="T8" fmla="*/ 38 w 60"/>
                <a:gd name="T9" fmla="*/ 129 h 255"/>
                <a:gd name="T10" fmla="*/ 22 w 60"/>
                <a:gd name="T11" fmla="*/ 72 h 255"/>
                <a:gd name="T12" fmla="*/ 0 w 60"/>
                <a:gd name="T13" fmla="*/ 4 h 255"/>
                <a:gd name="T14" fmla="*/ 11 w 60"/>
                <a:gd name="T15" fmla="*/ 0 h 255"/>
                <a:gd name="T16" fmla="*/ 34 w 60"/>
                <a:gd name="T17" fmla="*/ 68 h 255"/>
                <a:gd name="T18" fmla="*/ 49 w 60"/>
                <a:gd name="T19" fmla="*/ 126 h 255"/>
                <a:gd name="T20" fmla="*/ 54 w 60"/>
                <a:gd name="T21" fmla="*/ 154 h 255"/>
                <a:gd name="T22" fmla="*/ 57 w 60"/>
                <a:gd name="T23" fmla="*/ 184 h 255"/>
                <a:gd name="T24" fmla="*/ 59 w 60"/>
                <a:gd name="T25" fmla="*/ 217 h 255"/>
                <a:gd name="T26" fmla="*/ 60 w 60"/>
                <a:gd name="T27" fmla="*/ 255 h 255"/>
                <a:gd name="T28" fmla="*/ 49 w 60"/>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55">
                  <a:moveTo>
                    <a:pt x="49" y="255"/>
                  </a:moveTo>
                  <a:lnTo>
                    <a:pt x="48" y="217"/>
                  </a:lnTo>
                  <a:lnTo>
                    <a:pt x="46" y="186"/>
                  </a:lnTo>
                  <a:lnTo>
                    <a:pt x="43" y="156"/>
                  </a:lnTo>
                  <a:lnTo>
                    <a:pt x="38" y="129"/>
                  </a:lnTo>
                  <a:lnTo>
                    <a:pt x="22" y="72"/>
                  </a:lnTo>
                  <a:lnTo>
                    <a:pt x="0" y="4"/>
                  </a:lnTo>
                  <a:lnTo>
                    <a:pt x="11" y="0"/>
                  </a:lnTo>
                  <a:lnTo>
                    <a:pt x="34" y="68"/>
                  </a:lnTo>
                  <a:lnTo>
                    <a:pt x="49" y="126"/>
                  </a:lnTo>
                  <a:lnTo>
                    <a:pt x="54" y="154"/>
                  </a:lnTo>
                  <a:lnTo>
                    <a:pt x="57" y="184"/>
                  </a:lnTo>
                  <a:lnTo>
                    <a:pt x="59" y="217"/>
                  </a:lnTo>
                  <a:lnTo>
                    <a:pt x="60" y="255"/>
                  </a:lnTo>
                  <a:lnTo>
                    <a:pt x="49"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356"/>
            <p:cNvSpPr>
              <a:spLocks/>
            </p:cNvSpPr>
            <p:nvPr/>
          </p:nvSpPr>
          <p:spPr bwMode="auto">
            <a:xfrm flipH="1">
              <a:off x="4344" y="2470"/>
              <a:ext cx="10" cy="13"/>
            </a:xfrm>
            <a:custGeom>
              <a:avLst/>
              <a:gdLst>
                <a:gd name="T0" fmla="*/ 7 w 11"/>
                <a:gd name="T1" fmla="*/ 12 h 13"/>
                <a:gd name="T2" fmla="*/ 0 w 11"/>
                <a:gd name="T3" fmla="*/ 13 h 13"/>
                <a:gd name="T4" fmla="*/ 0 w 11"/>
                <a:gd name="T5" fmla="*/ 5 h 13"/>
                <a:gd name="T6" fmla="*/ 11 w 11"/>
                <a:gd name="T7" fmla="*/ 5 h 13"/>
                <a:gd name="T8" fmla="*/ 5 w 11"/>
                <a:gd name="T9" fmla="*/ 0 h 13"/>
                <a:gd name="T10" fmla="*/ 7 w 11"/>
                <a:gd name="T11" fmla="*/ 12 h 13"/>
              </a:gdLst>
              <a:ahLst/>
              <a:cxnLst>
                <a:cxn ang="0">
                  <a:pos x="T0" y="T1"/>
                </a:cxn>
                <a:cxn ang="0">
                  <a:pos x="T2" y="T3"/>
                </a:cxn>
                <a:cxn ang="0">
                  <a:pos x="T4" y="T5"/>
                </a:cxn>
                <a:cxn ang="0">
                  <a:pos x="T6" y="T7"/>
                </a:cxn>
                <a:cxn ang="0">
                  <a:pos x="T8" y="T9"/>
                </a:cxn>
                <a:cxn ang="0">
                  <a:pos x="T10" y="T11"/>
                </a:cxn>
              </a:cxnLst>
              <a:rect l="0" t="0" r="r" b="b"/>
              <a:pathLst>
                <a:path w="11" h="13">
                  <a:moveTo>
                    <a:pt x="7" y="12"/>
                  </a:moveTo>
                  <a:lnTo>
                    <a:pt x="0" y="13"/>
                  </a:lnTo>
                  <a:lnTo>
                    <a:pt x="0" y="5"/>
                  </a:lnTo>
                  <a:lnTo>
                    <a:pt x="11" y="5"/>
                  </a:lnTo>
                  <a:lnTo>
                    <a:pt x="5" y="0"/>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57"/>
            <p:cNvSpPr>
              <a:spLocks/>
            </p:cNvSpPr>
            <p:nvPr/>
          </p:nvSpPr>
          <p:spPr bwMode="auto">
            <a:xfrm flipH="1">
              <a:off x="4391" y="2214"/>
              <a:ext cx="17" cy="21"/>
            </a:xfrm>
            <a:custGeom>
              <a:avLst/>
              <a:gdLst>
                <a:gd name="T0" fmla="*/ 8 w 18"/>
                <a:gd name="T1" fmla="*/ 22 h 22"/>
                <a:gd name="T2" fmla="*/ 18 w 18"/>
                <a:gd name="T3" fmla="*/ 16 h 22"/>
                <a:gd name="T4" fmla="*/ 10 w 18"/>
                <a:gd name="T5" fmla="*/ 0 h 22"/>
                <a:gd name="T6" fmla="*/ 0 w 18"/>
                <a:gd name="T7" fmla="*/ 6 h 22"/>
                <a:gd name="T8" fmla="*/ 8 w 18"/>
                <a:gd name="T9" fmla="*/ 22 h 22"/>
              </a:gdLst>
              <a:ahLst/>
              <a:cxnLst>
                <a:cxn ang="0">
                  <a:pos x="T0" y="T1"/>
                </a:cxn>
                <a:cxn ang="0">
                  <a:pos x="T2" y="T3"/>
                </a:cxn>
                <a:cxn ang="0">
                  <a:pos x="T4" y="T5"/>
                </a:cxn>
                <a:cxn ang="0">
                  <a:pos x="T6" y="T7"/>
                </a:cxn>
                <a:cxn ang="0">
                  <a:pos x="T8" y="T9"/>
                </a:cxn>
              </a:cxnLst>
              <a:rect l="0" t="0" r="r" b="b"/>
              <a:pathLst>
                <a:path w="18" h="22">
                  <a:moveTo>
                    <a:pt x="8" y="22"/>
                  </a:moveTo>
                  <a:lnTo>
                    <a:pt x="18" y="16"/>
                  </a:lnTo>
                  <a:lnTo>
                    <a:pt x="10" y="0"/>
                  </a:lnTo>
                  <a:lnTo>
                    <a:pt x="0" y="6"/>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358"/>
            <p:cNvSpPr>
              <a:spLocks/>
            </p:cNvSpPr>
            <p:nvPr/>
          </p:nvSpPr>
          <p:spPr bwMode="auto">
            <a:xfrm flipH="1">
              <a:off x="4391" y="2230"/>
              <a:ext cx="10" cy="5"/>
            </a:xfrm>
            <a:custGeom>
              <a:avLst/>
              <a:gdLst>
                <a:gd name="T0" fmla="*/ 11 w 11"/>
                <a:gd name="T1" fmla="*/ 1 h 6"/>
                <a:gd name="T2" fmla="*/ 11 w 11"/>
                <a:gd name="T3" fmla="*/ 0 h 6"/>
                <a:gd name="T4" fmla="*/ 1 w 11"/>
                <a:gd name="T5" fmla="*/ 6 h 6"/>
                <a:gd name="T6" fmla="*/ 0 w 11"/>
                <a:gd name="T7" fmla="*/ 5 h 6"/>
                <a:gd name="T8" fmla="*/ 11 w 11"/>
                <a:gd name="T9" fmla="*/ 1 h 6"/>
              </a:gdLst>
              <a:ahLst/>
              <a:cxnLst>
                <a:cxn ang="0">
                  <a:pos x="T0" y="T1"/>
                </a:cxn>
                <a:cxn ang="0">
                  <a:pos x="T2" y="T3"/>
                </a:cxn>
                <a:cxn ang="0">
                  <a:pos x="T4" y="T5"/>
                </a:cxn>
                <a:cxn ang="0">
                  <a:pos x="T6" y="T7"/>
                </a:cxn>
                <a:cxn ang="0">
                  <a:pos x="T8" y="T9"/>
                </a:cxn>
              </a:cxnLst>
              <a:rect l="0" t="0" r="r" b="b"/>
              <a:pathLst>
                <a:path w="11" h="6">
                  <a:moveTo>
                    <a:pt x="11" y="1"/>
                  </a:moveTo>
                  <a:lnTo>
                    <a:pt x="11" y="0"/>
                  </a:lnTo>
                  <a:lnTo>
                    <a:pt x="1" y="6"/>
                  </a:lnTo>
                  <a:lnTo>
                    <a:pt x="0" y="5"/>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359"/>
            <p:cNvSpPr>
              <a:spLocks/>
            </p:cNvSpPr>
            <p:nvPr/>
          </p:nvSpPr>
          <p:spPr bwMode="auto">
            <a:xfrm flipH="1">
              <a:off x="4398" y="2214"/>
              <a:ext cx="22" cy="30"/>
            </a:xfrm>
            <a:custGeom>
              <a:avLst/>
              <a:gdLst>
                <a:gd name="T0" fmla="*/ 23 w 23"/>
                <a:gd name="T1" fmla="*/ 7 h 31"/>
                <a:gd name="T2" fmla="*/ 15 w 23"/>
                <a:gd name="T3" fmla="*/ 19 h 31"/>
                <a:gd name="T4" fmla="*/ 13 w 23"/>
                <a:gd name="T5" fmla="*/ 24 h 31"/>
                <a:gd name="T6" fmla="*/ 12 w 23"/>
                <a:gd name="T7" fmla="*/ 31 h 31"/>
                <a:gd name="T8" fmla="*/ 0 w 23"/>
                <a:gd name="T9" fmla="*/ 30 h 31"/>
                <a:gd name="T10" fmla="*/ 1 w 23"/>
                <a:gd name="T11" fmla="*/ 22 h 31"/>
                <a:gd name="T12" fmla="*/ 4 w 23"/>
                <a:gd name="T13" fmla="*/ 14 h 31"/>
                <a:gd name="T14" fmla="*/ 13 w 23"/>
                <a:gd name="T15" fmla="*/ 0 h 31"/>
                <a:gd name="T16" fmla="*/ 23 w 23"/>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23" y="7"/>
                  </a:moveTo>
                  <a:lnTo>
                    <a:pt x="15" y="19"/>
                  </a:lnTo>
                  <a:lnTo>
                    <a:pt x="13" y="24"/>
                  </a:lnTo>
                  <a:lnTo>
                    <a:pt x="12" y="31"/>
                  </a:lnTo>
                  <a:lnTo>
                    <a:pt x="0" y="30"/>
                  </a:lnTo>
                  <a:lnTo>
                    <a:pt x="1" y="22"/>
                  </a:lnTo>
                  <a:lnTo>
                    <a:pt x="4" y="14"/>
                  </a:lnTo>
                  <a:lnTo>
                    <a:pt x="13" y="0"/>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360"/>
            <p:cNvSpPr>
              <a:spLocks/>
            </p:cNvSpPr>
            <p:nvPr/>
          </p:nvSpPr>
          <p:spPr bwMode="auto">
            <a:xfrm flipH="1">
              <a:off x="4398" y="2206"/>
              <a:ext cx="10" cy="15"/>
            </a:xfrm>
            <a:custGeom>
              <a:avLst/>
              <a:gdLst>
                <a:gd name="T0" fmla="*/ 10 w 10"/>
                <a:gd name="T1" fmla="*/ 9 h 16"/>
                <a:gd name="T2" fmla="*/ 5 w 10"/>
                <a:gd name="T3" fmla="*/ 0 h 16"/>
                <a:gd name="T4" fmla="*/ 0 w 10"/>
                <a:gd name="T5" fmla="*/ 9 h 16"/>
                <a:gd name="T6" fmla="*/ 10 w 10"/>
                <a:gd name="T7" fmla="*/ 16 h 16"/>
                <a:gd name="T8" fmla="*/ 0 w 10"/>
                <a:gd name="T9" fmla="*/ 15 h 16"/>
                <a:gd name="T10" fmla="*/ 10 w 10"/>
                <a:gd name="T11" fmla="*/ 9 h 16"/>
              </a:gdLst>
              <a:ahLst/>
              <a:cxnLst>
                <a:cxn ang="0">
                  <a:pos x="T0" y="T1"/>
                </a:cxn>
                <a:cxn ang="0">
                  <a:pos x="T2" y="T3"/>
                </a:cxn>
                <a:cxn ang="0">
                  <a:pos x="T4" y="T5"/>
                </a:cxn>
                <a:cxn ang="0">
                  <a:pos x="T6" y="T7"/>
                </a:cxn>
                <a:cxn ang="0">
                  <a:pos x="T8" y="T9"/>
                </a:cxn>
                <a:cxn ang="0">
                  <a:pos x="T10" y="T11"/>
                </a:cxn>
              </a:cxnLst>
              <a:rect l="0" t="0" r="r" b="b"/>
              <a:pathLst>
                <a:path w="10" h="16">
                  <a:moveTo>
                    <a:pt x="10" y="9"/>
                  </a:moveTo>
                  <a:lnTo>
                    <a:pt x="5" y="0"/>
                  </a:lnTo>
                  <a:lnTo>
                    <a:pt x="0" y="9"/>
                  </a:lnTo>
                  <a:lnTo>
                    <a:pt x="10" y="16"/>
                  </a:lnTo>
                  <a:lnTo>
                    <a:pt x="0" y="15"/>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361"/>
            <p:cNvSpPr>
              <a:spLocks/>
            </p:cNvSpPr>
            <p:nvPr/>
          </p:nvSpPr>
          <p:spPr bwMode="auto">
            <a:xfrm flipH="1">
              <a:off x="4374" y="2244"/>
              <a:ext cx="46" cy="232"/>
            </a:xfrm>
            <a:custGeom>
              <a:avLst/>
              <a:gdLst>
                <a:gd name="T0" fmla="*/ 12 w 48"/>
                <a:gd name="T1" fmla="*/ 0 h 242"/>
                <a:gd name="T2" fmla="*/ 13 w 48"/>
                <a:gd name="T3" fmla="*/ 28 h 242"/>
                <a:gd name="T4" fmla="*/ 16 w 48"/>
                <a:gd name="T5" fmla="*/ 56 h 242"/>
                <a:gd name="T6" fmla="*/ 26 w 48"/>
                <a:gd name="T7" fmla="*/ 120 h 242"/>
                <a:gd name="T8" fmla="*/ 38 w 48"/>
                <a:gd name="T9" fmla="*/ 183 h 242"/>
                <a:gd name="T10" fmla="*/ 48 w 48"/>
                <a:gd name="T11" fmla="*/ 240 h 242"/>
                <a:gd name="T12" fmla="*/ 36 w 48"/>
                <a:gd name="T13" fmla="*/ 242 h 242"/>
                <a:gd name="T14" fmla="*/ 26 w 48"/>
                <a:gd name="T15" fmla="*/ 185 h 242"/>
                <a:gd name="T16" fmla="*/ 14 w 48"/>
                <a:gd name="T17" fmla="*/ 122 h 242"/>
                <a:gd name="T18" fmla="*/ 4 w 48"/>
                <a:gd name="T19" fmla="*/ 58 h 242"/>
                <a:gd name="T20" fmla="*/ 1 w 48"/>
                <a:gd name="T21" fmla="*/ 29 h 242"/>
                <a:gd name="T22" fmla="*/ 0 w 48"/>
                <a:gd name="T23" fmla="*/ 0 h 242"/>
                <a:gd name="T24" fmla="*/ 12 w 48"/>
                <a:gd name="T2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42">
                  <a:moveTo>
                    <a:pt x="12" y="0"/>
                  </a:moveTo>
                  <a:lnTo>
                    <a:pt x="13" y="28"/>
                  </a:lnTo>
                  <a:lnTo>
                    <a:pt x="16" y="56"/>
                  </a:lnTo>
                  <a:lnTo>
                    <a:pt x="26" y="120"/>
                  </a:lnTo>
                  <a:lnTo>
                    <a:pt x="38" y="183"/>
                  </a:lnTo>
                  <a:lnTo>
                    <a:pt x="48" y="240"/>
                  </a:lnTo>
                  <a:lnTo>
                    <a:pt x="36" y="242"/>
                  </a:lnTo>
                  <a:lnTo>
                    <a:pt x="26" y="185"/>
                  </a:lnTo>
                  <a:lnTo>
                    <a:pt x="14" y="122"/>
                  </a:lnTo>
                  <a:lnTo>
                    <a:pt x="4" y="58"/>
                  </a:lnTo>
                  <a:lnTo>
                    <a:pt x="1" y="29"/>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62"/>
            <p:cNvSpPr>
              <a:spLocks/>
            </p:cNvSpPr>
            <p:nvPr/>
          </p:nvSpPr>
          <p:spPr bwMode="auto">
            <a:xfrm flipH="1">
              <a:off x="4409" y="2243"/>
              <a:ext cx="11" cy="1"/>
            </a:xfrm>
            <a:custGeom>
              <a:avLst/>
              <a:gdLst>
                <a:gd name="T0" fmla="*/ 0 w 12"/>
                <a:gd name="T1" fmla="*/ 0 h 1"/>
                <a:gd name="T2" fmla="*/ 0 w 12"/>
                <a:gd name="T3" fmla="*/ 1 h 1"/>
                <a:gd name="T4" fmla="*/ 12 w 12"/>
                <a:gd name="T5" fmla="*/ 1 h 1"/>
                <a:gd name="T6" fmla="*/ 0 w 12"/>
                <a:gd name="T7" fmla="*/ 0 h 1"/>
              </a:gdLst>
              <a:ahLst/>
              <a:cxnLst>
                <a:cxn ang="0">
                  <a:pos x="T0" y="T1"/>
                </a:cxn>
                <a:cxn ang="0">
                  <a:pos x="T2" y="T3"/>
                </a:cxn>
                <a:cxn ang="0">
                  <a:pos x="T4" y="T5"/>
                </a:cxn>
                <a:cxn ang="0">
                  <a:pos x="T6" y="T7"/>
                </a:cxn>
              </a:cxnLst>
              <a:rect l="0" t="0" r="r" b="b"/>
              <a:pathLst>
                <a:path w="12" h="1">
                  <a:moveTo>
                    <a:pt x="0" y="0"/>
                  </a:moveTo>
                  <a:lnTo>
                    <a:pt x="0" y="1"/>
                  </a:lnTo>
                  <a:lnTo>
                    <a:pt x="1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63"/>
            <p:cNvSpPr>
              <a:spLocks/>
            </p:cNvSpPr>
            <p:nvPr/>
          </p:nvSpPr>
          <p:spPr bwMode="auto">
            <a:xfrm flipH="1">
              <a:off x="4376" y="2471"/>
              <a:ext cx="23" cy="21"/>
            </a:xfrm>
            <a:custGeom>
              <a:avLst/>
              <a:gdLst>
                <a:gd name="T0" fmla="*/ 24 w 24"/>
                <a:gd name="T1" fmla="*/ 10 h 22"/>
                <a:gd name="T2" fmla="*/ 16 w 24"/>
                <a:gd name="T3" fmla="*/ 0 h 22"/>
                <a:gd name="T4" fmla="*/ 0 w 24"/>
                <a:gd name="T5" fmla="*/ 13 h 22"/>
                <a:gd name="T6" fmla="*/ 8 w 24"/>
                <a:gd name="T7" fmla="*/ 22 h 22"/>
                <a:gd name="T8" fmla="*/ 24 w 24"/>
                <a:gd name="T9" fmla="*/ 10 h 22"/>
              </a:gdLst>
              <a:ahLst/>
              <a:cxnLst>
                <a:cxn ang="0">
                  <a:pos x="T0" y="T1"/>
                </a:cxn>
                <a:cxn ang="0">
                  <a:pos x="T2" y="T3"/>
                </a:cxn>
                <a:cxn ang="0">
                  <a:pos x="T4" y="T5"/>
                </a:cxn>
                <a:cxn ang="0">
                  <a:pos x="T6" y="T7"/>
                </a:cxn>
                <a:cxn ang="0">
                  <a:pos x="T8" y="T9"/>
                </a:cxn>
              </a:cxnLst>
              <a:rect l="0" t="0" r="r" b="b"/>
              <a:pathLst>
                <a:path w="24" h="22">
                  <a:moveTo>
                    <a:pt x="24" y="10"/>
                  </a:moveTo>
                  <a:lnTo>
                    <a:pt x="16" y="0"/>
                  </a:lnTo>
                  <a:lnTo>
                    <a:pt x="0" y="13"/>
                  </a:lnTo>
                  <a:lnTo>
                    <a:pt x="8" y="22"/>
                  </a:lnTo>
                  <a:lnTo>
                    <a:pt x="2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64"/>
            <p:cNvSpPr>
              <a:spLocks/>
            </p:cNvSpPr>
            <p:nvPr/>
          </p:nvSpPr>
          <p:spPr bwMode="auto">
            <a:xfrm flipH="1">
              <a:off x="4373" y="2471"/>
              <a:ext cx="13" cy="10"/>
            </a:xfrm>
            <a:custGeom>
              <a:avLst/>
              <a:gdLst>
                <a:gd name="T0" fmla="*/ 12 w 13"/>
                <a:gd name="T1" fmla="*/ 3 h 10"/>
                <a:gd name="T2" fmla="*/ 13 w 13"/>
                <a:gd name="T3" fmla="*/ 7 h 10"/>
                <a:gd name="T4" fmla="*/ 10 w 13"/>
                <a:gd name="T5" fmla="*/ 10 h 10"/>
                <a:gd name="T6" fmla="*/ 2 w 13"/>
                <a:gd name="T7" fmla="*/ 0 h 10"/>
                <a:gd name="T8" fmla="*/ 0 w 13"/>
                <a:gd name="T9" fmla="*/ 5 h 10"/>
                <a:gd name="T10" fmla="*/ 12 w 13"/>
                <a:gd name="T11" fmla="*/ 3 h 10"/>
              </a:gdLst>
              <a:ahLst/>
              <a:cxnLst>
                <a:cxn ang="0">
                  <a:pos x="T0" y="T1"/>
                </a:cxn>
                <a:cxn ang="0">
                  <a:pos x="T2" y="T3"/>
                </a:cxn>
                <a:cxn ang="0">
                  <a:pos x="T4" y="T5"/>
                </a:cxn>
                <a:cxn ang="0">
                  <a:pos x="T6" y="T7"/>
                </a:cxn>
                <a:cxn ang="0">
                  <a:pos x="T8" y="T9"/>
                </a:cxn>
                <a:cxn ang="0">
                  <a:pos x="T10" y="T11"/>
                </a:cxn>
              </a:cxnLst>
              <a:rect l="0" t="0" r="r" b="b"/>
              <a:pathLst>
                <a:path w="13" h="10">
                  <a:moveTo>
                    <a:pt x="12" y="3"/>
                  </a:moveTo>
                  <a:lnTo>
                    <a:pt x="13" y="7"/>
                  </a:lnTo>
                  <a:lnTo>
                    <a:pt x="10" y="10"/>
                  </a:lnTo>
                  <a:lnTo>
                    <a:pt x="2" y="0"/>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65"/>
            <p:cNvSpPr>
              <a:spLocks/>
            </p:cNvSpPr>
            <p:nvPr/>
          </p:nvSpPr>
          <p:spPr bwMode="auto">
            <a:xfrm flipH="1">
              <a:off x="4391" y="2308"/>
              <a:ext cx="56" cy="182"/>
            </a:xfrm>
            <a:custGeom>
              <a:avLst/>
              <a:gdLst>
                <a:gd name="T0" fmla="*/ 49 w 59"/>
                <a:gd name="T1" fmla="*/ 190 h 190"/>
                <a:gd name="T2" fmla="*/ 37 w 59"/>
                <a:gd name="T3" fmla="*/ 166 h 190"/>
                <a:gd name="T4" fmla="*/ 28 w 59"/>
                <a:gd name="T5" fmla="*/ 142 h 190"/>
                <a:gd name="T6" fmla="*/ 22 w 59"/>
                <a:gd name="T7" fmla="*/ 120 h 190"/>
                <a:gd name="T8" fmla="*/ 18 w 59"/>
                <a:gd name="T9" fmla="*/ 98 h 190"/>
                <a:gd name="T10" fmla="*/ 11 w 59"/>
                <a:gd name="T11" fmla="*/ 54 h 190"/>
                <a:gd name="T12" fmla="*/ 0 w 59"/>
                <a:gd name="T13" fmla="*/ 3 h 190"/>
                <a:gd name="T14" fmla="*/ 11 w 59"/>
                <a:gd name="T15" fmla="*/ 0 h 190"/>
                <a:gd name="T16" fmla="*/ 22 w 59"/>
                <a:gd name="T17" fmla="*/ 51 h 190"/>
                <a:gd name="T18" fmla="*/ 29 w 59"/>
                <a:gd name="T19" fmla="*/ 96 h 190"/>
                <a:gd name="T20" fmla="*/ 33 w 59"/>
                <a:gd name="T21" fmla="*/ 117 h 190"/>
                <a:gd name="T22" fmla="*/ 39 w 59"/>
                <a:gd name="T23" fmla="*/ 138 h 190"/>
                <a:gd name="T24" fmla="*/ 47 w 59"/>
                <a:gd name="T25" fmla="*/ 161 h 190"/>
                <a:gd name="T26" fmla="*/ 59 w 59"/>
                <a:gd name="T27" fmla="*/ 184 h 190"/>
                <a:gd name="T28" fmla="*/ 49 w 59"/>
                <a:gd name="T2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90">
                  <a:moveTo>
                    <a:pt x="49" y="190"/>
                  </a:moveTo>
                  <a:lnTo>
                    <a:pt x="37" y="166"/>
                  </a:lnTo>
                  <a:lnTo>
                    <a:pt x="28" y="142"/>
                  </a:lnTo>
                  <a:lnTo>
                    <a:pt x="22" y="120"/>
                  </a:lnTo>
                  <a:lnTo>
                    <a:pt x="18" y="98"/>
                  </a:lnTo>
                  <a:lnTo>
                    <a:pt x="11" y="54"/>
                  </a:lnTo>
                  <a:lnTo>
                    <a:pt x="0" y="3"/>
                  </a:lnTo>
                  <a:lnTo>
                    <a:pt x="11" y="0"/>
                  </a:lnTo>
                  <a:lnTo>
                    <a:pt x="22" y="51"/>
                  </a:lnTo>
                  <a:lnTo>
                    <a:pt x="29" y="96"/>
                  </a:lnTo>
                  <a:lnTo>
                    <a:pt x="33" y="117"/>
                  </a:lnTo>
                  <a:lnTo>
                    <a:pt x="39" y="138"/>
                  </a:lnTo>
                  <a:lnTo>
                    <a:pt x="47" y="161"/>
                  </a:lnTo>
                  <a:lnTo>
                    <a:pt x="59" y="184"/>
                  </a:lnTo>
                  <a:lnTo>
                    <a:pt x="49"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66"/>
            <p:cNvSpPr>
              <a:spLocks/>
            </p:cNvSpPr>
            <p:nvPr/>
          </p:nvSpPr>
          <p:spPr bwMode="auto">
            <a:xfrm flipH="1">
              <a:off x="4391" y="2483"/>
              <a:ext cx="9" cy="13"/>
            </a:xfrm>
            <a:custGeom>
              <a:avLst/>
              <a:gdLst>
                <a:gd name="T0" fmla="*/ 9 w 10"/>
                <a:gd name="T1" fmla="*/ 9 h 13"/>
                <a:gd name="T2" fmla="*/ 3 w 10"/>
                <a:gd name="T3" fmla="*/ 13 h 13"/>
                <a:gd name="T4" fmla="*/ 0 w 10"/>
                <a:gd name="T5" fmla="*/ 7 h 13"/>
                <a:gd name="T6" fmla="*/ 10 w 10"/>
                <a:gd name="T7" fmla="*/ 1 h 13"/>
                <a:gd name="T8" fmla="*/ 1 w 10"/>
                <a:gd name="T9" fmla="*/ 0 h 13"/>
                <a:gd name="T10" fmla="*/ 9 w 10"/>
                <a:gd name="T11" fmla="*/ 9 h 13"/>
              </a:gdLst>
              <a:ahLst/>
              <a:cxnLst>
                <a:cxn ang="0">
                  <a:pos x="T0" y="T1"/>
                </a:cxn>
                <a:cxn ang="0">
                  <a:pos x="T2" y="T3"/>
                </a:cxn>
                <a:cxn ang="0">
                  <a:pos x="T4" y="T5"/>
                </a:cxn>
                <a:cxn ang="0">
                  <a:pos x="T6" y="T7"/>
                </a:cxn>
                <a:cxn ang="0">
                  <a:pos x="T8" y="T9"/>
                </a:cxn>
                <a:cxn ang="0">
                  <a:pos x="T10" y="T11"/>
                </a:cxn>
              </a:cxnLst>
              <a:rect l="0" t="0" r="r" b="b"/>
              <a:pathLst>
                <a:path w="10" h="13">
                  <a:moveTo>
                    <a:pt x="9" y="9"/>
                  </a:moveTo>
                  <a:lnTo>
                    <a:pt x="3" y="13"/>
                  </a:lnTo>
                  <a:lnTo>
                    <a:pt x="0" y="7"/>
                  </a:lnTo>
                  <a:lnTo>
                    <a:pt x="10" y="1"/>
                  </a:lnTo>
                  <a:lnTo>
                    <a:pt x="1" y="0"/>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67"/>
            <p:cNvSpPr>
              <a:spLocks/>
            </p:cNvSpPr>
            <p:nvPr/>
          </p:nvSpPr>
          <p:spPr bwMode="auto">
            <a:xfrm flipH="1">
              <a:off x="4437" y="2216"/>
              <a:ext cx="72" cy="95"/>
            </a:xfrm>
            <a:custGeom>
              <a:avLst/>
              <a:gdLst>
                <a:gd name="T0" fmla="*/ 65 w 76"/>
                <a:gd name="T1" fmla="*/ 99 h 99"/>
                <a:gd name="T2" fmla="*/ 55 w 76"/>
                <a:gd name="T3" fmla="*/ 69 h 99"/>
                <a:gd name="T4" fmla="*/ 44 w 76"/>
                <a:gd name="T5" fmla="*/ 41 h 99"/>
                <a:gd name="T6" fmla="*/ 35 w 76"/>
                <a:gd name="T7" fmla="*/ 31 h 99"/>
                <a:gd name="T8" fmla="*/ 25 w 76"/>
                <a:gd name="T9" fmla="*/ 21 h 99"/>
                <a:gd name="T10" fmla="*/ 14 w 76"/>
                <a:gd name="T11" fmla="*/ 15 h 99"/>
                <a:gd name="T12" fmla="*/ 0 w 76"/>
                <a:gd name="T13" fmla="*/ 11 h 99"/>
                <a:gd name="T14" fmla="*/ 4 w 76"/>
                <a:gd name="T15" fmla="*/ 0 h 99"/>
                <a:gd name="T16" fmla="*/ 19 w 76"/>
                <a:gd name="T17" fmla="*/ 4 h 99"/>
                <a:gd name="T18" fmla="*/ 33 w 76"/>
                <a:gd name="T19" fmla="*/ 12 h 99"/>
                <a:gd name="T20" fmla="*/ 44 w 76"/>
                <a:gd name="T21" fmla="*/ 22 h 99"/>
                <a:gd name="T22" fmla="*/ 54 w 76"/>
                <a:gd name="T23" fmla="*/ 35 h 99"/>
                <a:gd name="T24" fmla="*/ 66 w 76"/>
                <a:gd name="T25" fmla="*/ 64 h 99"/>
                <a:gd name="T26" fmla="*/ 76 w 76"/>
                <a:gd name="T27" fmla="*/ 95 h 99"/>
                <a:gd name="T28" fmla="*/ 65 w 76"/>
                <a:gd name="T2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9">
                  <a:moveTo>
                    <a:pt x="65" y="99"/>
                  </a:moveTo>
                  <a:lnTo>
                    <a:pt x="55" y="69"/>
                  </a:lnTo>
                  <a:lnTo>
                    <a:pt x="44" y="41"/>
                  </a:lnTo>
                  <a:lnTo>
                    <a:pt x="35" y="31"/>
                  </a:lnTo>
                  <a:lnTo>
                    <a:pt x="25" y="21"/>
                  </a:lnTo>
                  <a:lnTo>
                    <a:pt x="14" y="15"/>
                  </a:lnTo>
                  <a:lnTo>
                    <a:pt x="0" y="11"/>
                  </a:lnTo>
                  <a:lnTo>
                    <a:pt x="4" y="0"/>
                  </a:lnTo>
                  <a:lnTo>
                    <a:pt x="19" y="4"/>
                  </a:lnTo>
                  <a:lnTo>
                    <a:pt x="33" y="12"/>
                  </a:lnTo>
                  <a:lnTo>
                    <a:pt x="44" y="22"/>
                  </a:lnTo>
                  <a:lnTo>
                    <a:pt x="54" y="35"/>
                  </a:lnTo>
                  <a:lnTo>
                    <a:pt x="66" y="64"/>
                  </a:lnTo>
                  <a:lnTo>
                    <a:pt x="76" y="95"/>
                  </a:lnTo>
                  <a:lnTo>
                    <a:pt x="6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68"/>
            <p:cNvSpPr>
              <a:spLocks/>
            </p:cNvSpPr>
            <p:nvPr/>
          </p:nvSpPr>
          <p:spPr bwMode="auto">
            <a:xfrm flipH="1">
              <a:off x="4437" y="2307"/>
              <a:ext cx="10" cy="4"/>
            </a:xfrm>
            <a:custGeom>
              <a:avLst/>
              <a:gdLst>
                <a:gd name="T0" fmla="*/ 11 w 11"/>
                <a:gd name="T1" fmla="*/ 1 h 4"/>
                <a:gd name="T2" fmla="*/ 11 w 11"/>
                <a:gd name="T3" fmla="*/ 0 h 4"/>
                <a:gd name="T4" fmla="*/ 0 w 11"/>
                <a:gd name="T5" fmla="*/ 4 h 4"/>
                <a:gd name="T6" fmla="*/ 11 w 11"/>
                <a:gd name="T7" fmla="*/ 1 h 4"/>
              </a:gdLst>
              <a:ahLst/>
              <a:cxnLst>
                <a:cxn ang="0">
                  <a:pos x="T0" y="T1"/>
                </a:cxn>
                <a:cxn ang="0">
                  <a:pos x="T2" y="T3"/>
                </a:cxn>
                <a:cxn ang="0">
                  <a:pos x="T4" y="T5"/>
                </a:cxn>
                <a:cxn ang="0">
                  <a:pos x="T6" y="T7"/>
                </a:cxn>
              </a:cxnLst>
              <a:rect l="0" t="0" r="r" b="b"/>
              <a:pathLst>
                <a:path w="11" h="4">
                  <a:moveTo>
                    <a:pt x="11" y="1"/>
                  </a:moveTo>
                  <a:lnTo>
                    <a:pt x="11" y="0"/>
                  </a:lnTo>
                  <a:lnTo>
                    <a:pt x="0" y="4"/>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69"/>
            <p:cNvSpPr>
              <a:spLocks/>
            </p:cNvSpPr>
            <p:nvPr/>
          </p:nvSpPr>
          <p:spPr bwMode="auto">
            <a:xfrm flipH="1">
              <a:off x="4447" y="2221"/>
              <a:ext cx="66" cy="255"/>
            </a:xfrm>
            <a:custGeom>
              <a:avLst/>
              <a:gdLst>
                <a:gd name="T0" fmla="*/ 12 w 69"/>
                <a:gd name="T1" fmla="*/ 0 h 266"/>
                <a:gd name="T2" fmla="*/ 13 w 69"/>
                <a:gd name="T3" fmla="*/ 19 h 266"/>
                <a:gd name="T4" fmla="*/ 16 w 69"/>
                <a:gd name="T5" fmla="*/ 36 h 266"/>
                <a:gd name="T6" fmla="*/ 22 w 69"/>
                <a:gd name="T7" fmla="*/ 70 h 266"/>
                <a:gd name="T8" fmla="*/ 30 w 69"/>
                <a:gd name="T9" fmla="*/ 100 h 266"/>
                <a:gd name="T10" fmla="*/ 42 w 69"/>
                <a:gd name="T11" fmla="*/ 131 h 266"/>
                <a:gd name="T12" fmla="*/ 51 w 69"/>
                <a:gd name="T13" fmla="*/ 161 h 266"/>
                <a:gd name="T14" fmla="*/ 61 w 69"/>
                <a:gd name="T15" fmla="*/ 193 h 266"/>
                <a:gd name="T16" fmla="*/ 64 w 69"/>
                <a:gd name="T17" fmla="*/ 210 h 266"/>
                <a:gd name="T18" fmla="*/ 67 w 69"/>
                <a:gd name="T19" fmla="*/ 228 h 266"/>
                <a:gd name="T20" fmla="*/ 69 w 69"/>
                <a:gd name="T21" fmla="*/ 265 h 266"/>
                <a:gd name="T22" fmla="*/ 57 w 69"/>
                <a:gd name="T23" fmla="*/ 266 h 266"/>
                <a:gd name="T24" fmla="*/ 55 w 69"/>
                <a:gd name="T25" fmla="*/ 229 h 266"/>
                <a:gd name="T26" fmla="*/ 52 w 69"/>
                <a:gd name="T27" fmla="*/ 212 h 266"/>
                <a:gd name="T28" fmla="*/ 49 w 69"/>
                <a:gd name="T29" fmla="*/ 195 h 266"/>
                <a:gd name="T30" fmla="*/ 39 w 69"/>
                <a:gd name="T31" fmla="*/ 165 h 266"/>
                <a:gd name="T32" fmla="*/ 30 w 69"/>
                <a:gd name="T33" fmla="*/ 136 h 266"/>
                <a:gd name="T34" fmla="*/ 19 w 69"/>
                <a:gd name="T35" fmla="*/ 106 h 266"/>
                <a:gd name="T36" fmla="*/ 10 w 69"/>
                <a:gd name="T37" fmla="*/ 72 h 266"/>
                <a:gd name="T38" fmla="*/ 4 w 69"/>
                <a:gd name="T39" fmla="*/ 38 h 266"/>
                <a:gd name="T40" fmla="*/ 1 w 69"/>
                <a:gd name="T41" fmla="*/ 20 h 266"/>
                <a:gd name="T42" fmla="*/ 0 w 69"/>
                <a:gd name="T43" fmla="*/ 1 h 266"/>
                <a:gd name="T44" fmla="*/ 12 w 69"/>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266">
                  <a:moveTo>
                    <a:pt x="12" y="0"/>
                  </a:moveTo>
                  <a:lnTo>
                    <a:pt x="13" y="19"/>
                  </a:lnTo>
                  <a:lnTo>
                    <a:pt x="16" y="36"/>
                  </a:lnTo>
                  <a:lnTo>
                    <a:pt x="22" y="70"/>
                  </a:lnTo>
                  <a:lnTo>
                    <a:pt x="30" y="100"/>
                  </a:lnTo>
                  <a:lnTo>
                    <a:pt x="42" y="131"/>
                  </a:lnTo>
                  <a:lnTo>
                    <a:pt x="51" y="161"/>
                  </a:lnTo>
                  <a:lnTo>
                    <a:pt x="61" y="193"/>
                  </a:lnTo>
                  <a:lnTo>
                    <a:pt x="64" y="210"/>
                  </a:lnTo>
                  <a:lnTo>
                    <a:pt x="67" y="228"/>
                  </a:lnTo>
                  <a:lnTo>
                    <a:pt x="69" y="265"/>
                  </a:lnTo>
                  <a:lnTo>
                    <a:pt x="57" y="266"/>
                  </a:lnTo>
                  <a:lnTo>
                    <a:pt x="55" y="229"/>
                  </a:lnTo>
                  <a:lnTo>
                    <a:pt x="52" y="212"/>
                  </a:lnTo>
                  <a:lnTo>
                    <a:pt x="49" y="195"/>
                  </a:lnTo>
                  <a:lnTo>
                    <a:pt x="39" y="165"/>
                  </a:lnTo>
                  <a:lnTo>
                    <a:pt x="30" y="136"/>
                  </a:lnTo>
                  <a:lnTo>
                    <a:pt x="19" y="106"/>
                  </a:lnTo>
                  <a:lnTo>
                    <a:pt x="10" y="72"/>
                  </a:lnTo>
                  <a:lnTo>
                    <a:pt x="4" y="38"/>
                  </a:lnTo>
                  <a:lnTo>
                    <a:pt x="1" y="20"/>
                  </a:lnTo>
                  <a:lnTo>
                    <a:pt x="0"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70"/>
            <p:cNvSpPr>
              <a:spLocks/>
            </p:cNvSpPr>
            <p:nvPr/>
          </p:nvSpPr>
          <p:spPr bwMode="auto">
            <a:xfrm flipH="1">
              <a:off x="4502" y="2214"/>
              <a:ext cx="12" cy="13"/>
            </a:xfrm>
            <a:custGeom>
              <a:avLst/>
              <a:gdLst>
                <a:gd name="T0" fmla="*/ 9 w 13"/>
                <a:gd name="T1" fmla="*/ 2 h 13"/>
                <a:gd name="T2" fmla="*/ 0 w 13"/>
                <a:gd name="T3" fmla="*/ 0 h 13"/>
                <a:gd name="T4" fmla="*/ 1 w 13"/>
                <a:gd name="T5" fmla="*/ 8 h 13"/>
                <a:gd name="T6" fmla="*/ 13 w 13"/>
                <a:gd name="T7" fmla="*/ 7 h 13"/>
                <a:gd name="T8" fmla="*/ 5 w 13"/>
                <a:gd name="T9" fmla="*/ 13 h 13"/>
                <a:gd name="T10" fmla="*/ 9 w 13"/>
                <a:gd name="T11" fmla="*/ 2 h 13"/>
              </a:gdLst>
              <a:ahLst/>
              <a:cxnLst>
                <a:cxn ang="0">
                  <a:pos x="T0" y="T1"/>
                </a:cxn>
                <a:cxn ang="0">
                  <a:pos x="T2" y="T3"/>
                </a:cxn>
                <a:cxn ang="0">
                  <a:pos x="T4" y="T5"/>
                </a:cxn>
                <a:cxn ang="0">
                  <a:pos x="T6" y="T7"/>
                </a:cxn>
                <a:cxn ang="0">
                  <a:pos x="T8" y="T9"/>
                </a:cxn>
                <a:cxn ang="0">
                  <a:pos x="T10" y="T11"/>
                </a:cxn>
              </a:cxnLst>
              <a:rect l="0" t="0" r="r" b="b"/>
              <a:pathLst>
                <a:path w="13" h="13">
                  <a:moveTo>
                    <a:pt x="9" y="2"/>
                  </a:moveTo>
                  <a:lnTo>
                    <a:pt x="0" y="0"/>
                  </a:lnTo>
                  <a:lnTo>
                    <a:pt x="1" y="8"/>
                  </a:lnTo>
                  <a:lnTo>
                    <a:pt x="13" y="7"/>
                  </a:lnTo>
                  <a:lnTo>
                    <a:pt x="5" y="13"/>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71"/>
            <p:cNvSpPr>
              <a:spLocks/>
            </p:cNvSpPr>
            <p:nvPr/>
          </p:nvSpPr>
          <p:spPr bwMode="auto">
            <a:xfrm flipH="1">
              <a:off x="4447" y="2475"/>
              <a:ext cx="12" cy="1"/>
            </a:xfrm>
            <a:custGeom>
              <a:avLst/>
              <a:gdLst>
                <a:gd name="T0" fmla="*/ 12 w 12"/>
                <a:gd name="T1" fmla="*/ 0 h 1"/>
                <a:gd name="T2" fmla="*/ 0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0" y="0"/>
                  </a:lnTo>
                  <a:lnTo>
                    <a:pt x="0"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72"/>
            <p:cNvSpPr>
              <a:spLocks/>
            </p:cNvSpPr>
            <p:nvPr/>
          </p:nvSpPr>
          <p:spPr bwMode="auto">
            <a:xfrm flipH="1">
              <a:off x="4173" y="2702"/>
              <a:ext cx="691" cy="528"/>
            </a:xfrm>
            <a:custGeom>
              <a:avLst/>
              <a:gdLst>
                <a:gd name="T0" fmla="*/ 373 w 721"/>
                <a:gd name="T1" fmla="*/ 98 h 551"/>
                <a:gd name="T2" fmla="*/ 383 w 721"/>
                <a:gd name="T3" fmla="*/ 79 h 551"/>
                <a:gd name="T4" fmla="*/ 399 w 721"/>
                <a:gd name="T5" fmla="*/ 55 h 551"/>
                <a:gd name="T6" fmla="*/ 401 w 721"/>
                <a:gd name="T7" fmla="*/ 35 h 551"/>
                <a:gd name="T8" fmla="*/ 411 w 721"/>
                <a:gd name="T9" fmla="*/ 20 h 551"/>
                <a:gd name="T10" fmla="*/ 427 w 721"/>
                <a:gd name="T11" fmla="*/ 9 h 551"/>
                <a:gd name="T12" fmla="*/ 468 w 721"/>
                <a:gd name="T13" fmla="*/ 0 h 551"/>
                <a:gd name="T14" fmla="*/ 514 w 721"/>
                <a:gd name="T15" fmla="*/ 1 h 551"/>
                <a:gd name="T16" fmla="*/ 517 w 721"/>
                <a:gd name="T17" fmla="*/ 11 h 551"/>
                <a:gd name="T18" fmla="*/ 507 w 721"/>
                <a:gd name="T19" fmla="*/ 53 h 551"/>
                <a:gd name="T20" fmla="*/ 506 w 721"/>
                <a:gd name="T21" fmla="*/ 77 h 551"/>
                <a:gd name="T22" fmla="*/ 511 w 721"/>
                <a:gd name="T23" fmla="*/ 92 h 551"/>
                <a:gd name="T24" fmla="*/ 520 w 721"/>
                <a:gd name="T25" fmla="*/ 102 h 551"/>
                <a:gd name="T26" fmla="*/ 538 w 721"/>
                <a:gd name="T27" fmla="*/ 106 h 551"/>
                <a:gd name="T28" fmla="*/ 579 w 721"/>
                <a:gd name="T29" fmla="*/ 103 h 551"/>
                <a:gd name="T30" fmla="*/ 653 w 721"/>
                <a:gd name="T31" fmla="*/ 92 h 551"/>
                <a:gd name="T32" fmla="*/ 685 w 721"/>
                <a:gd name="T33" fmla="*/ 95 h 551"/>
                <a:gd name="T34" fmla="*/ 703 w 721"/>
                <a:gd name="T35" fmla="*/ 107 h 551"/>
                <a:gd name="T36" fmla="*/ 713 w 721"/>
                <a:gd name="T37" fmla="*/ 121 h 551"/>
                <a:gd name="T38" fmla="*/ 717 w 721"/>
                <a:gd name="T39" fmla="*/ 141 h 551"/>
                <a:gd name="T40" fmla="*/ 710 w 721"/>
                <a:gd name="T41" fmla="*/ 174 h 551"/>
                <a:gd name="T42" fmla="*/ 687 w 721"/>
                <a:gd name="T43" fmla="*/ 210 h 551"/>
                <a:gd name="T44" fmla="*/ 714 w 721"/>
                <a:gd name="T45" fmla="*/ 264 h 551"/>
                <a:gd name="T46" fmla="*/ 720 w 721"/>
                <a:gd name="T47" fmla="*/ 287 h 551"/>
                <a:gd name="T48" fmla="*/ 720 w 721"/>
                <a:gd name="T49" fmla="*/ 313 h 551"/>
                <a:gd name="T50" fmla="*/ 712 w 721"/>
                <a:gd name="T51" fmla="*/ 335 h 551"/>
                <a:gd name="T52" fmla="*/ 681 w 721"/>
                <a:gd name="T53" fmla="*/ 372 h 551"/>
                <a:gd name="T54" fmla="*/ 696 w 721"/>
                <a:gd name="T55" fmla="*/ 416 h 551"/>
                <a:gd name="T56" fmla="*/ 711 w 721"/>
                <a:gd name="T57" fmla="*/ 452 h 551"/>
                <a:gd name="T58" fmla="*/ 714 w 721"/>
                <a:gd name="T59" fmla="*/ 480 h 551"/>
                <a:gd name="T60" fmla="*/ 707 w 721"/>
                <a:gd name="T61" fmla="*/ 501 h 551"/>
                <a:gd name="T62" fmla="*/ 686 w 721"/>
                <a:gd name="T63" fmla="*/ 519 h 551"/>
                <a:gd name="T64" fmla="*/ 657 w 721"/>
                <a:gd name="T65" fmla="*/ 533 h 551"/>
                <a:gd name="T66" fmla="*/ 602 w 721"/>
                <a:gd name="T67" fmla="*/ 548 h 551"/>
                <a:gd name="T68" fmla="*/ 546 w 721"/>
                <a:gd name="T69" fmla="*/ 551 h 551"/>
                <a:gd name="T70" fmla="*/ 513 w 721"/>
                <a:gd name="T71" fmla="*/ 547 h 551"/>
                <a:gd name="T72" fmla="*/ 489 w 721"/>
                <a:gd name="T73" fmla="*/ 536 h 551"/>
                <a:gd name="T74" fmla="*/ 463 w 721"/>
                <a:gd name="T75" fmla="*/ 523 h 551"/>
                <a:gd name="T76" fmla="*/ 369 w 721"/>
                <a:gd name="T77" fmla="*/ 495 h 551"/>
                <a:gd name="T78" fmla="*/ 195 w 721"/>
                <a:gd name="T79" fmla="*/ 446 h 551"/>
                <a:gd name="T80" fmla="*/ 134 w 721"/>
                <a:gd name="T81" fmla="*/ 424 h 551"/>
                <a:gd name="T82" fmla="*/ 98 w 721"/>
                <a:gd name="T83" fmla="*/ 407 h 551"/>
                <a:gd name="T84" fmla="*/ 38 w 721"/>
                <a:gd name="T85" fmla="*/ 392 h 551"/>
                <a:gd name="T86" fmla="*/ 11 w 721"/>
                <a:gd name="T87" fmla="*/ 380 h 551"/>
                <a:gd name="T88" fmla="*/ 2 w 721"/>
                <a:gd name="T89" fmla="*/ 366 h 551"/>
                <a:gd name="T90" fmla="*/ 0 w 721"/>
                <a:gd name="T91" fmla="*/ 333 h 551"/>
                <a:gd name="T92" fmla="*/ 5 w 721"/>
                <a:gd name="T93" fmla="*/ 286 h 551"/>
                <a:gd name="T94" fmla="*/ 13 w 721"/>
                <a:gd name="T95" fmla="*/ 252 h 551"/>
                <a:gd name="T96" fmla="*/ 26 w 721"/>
                <a:gd name="T97" fmla="*/ 224 h 551"/>
                <a:gd name="T98" fmla="*/ 44 w 721"/>
                <a:gd name="T99" fmla="*/ 201 h 551"/>
                <a:gd name="T100" fmla="*/ 68 w 721"/>
                <a:gd name="T101" fmla="*/ 183 h 551"/>
                <a:gd name="T102" fmla="*/ 99 w 721"/>
                <a:gd name="T103" fmla="*/ 171 h 551"/>
                <a:gd name="T104" fmla="*/ 136 w 721"/>
                <a:gd name="T105" fmla="*/ 166 h 551"/>
                <a:gd name="T106" fmla="*/ 172 w 721"/>
                <a:gd name="T107" fmla="*/ 163 h 551"/>
                <a:gd name="T108" fmla="*/ 230 w 721"/>
                <a:gd name="T109" fmla="*/ 147 h 551"/>
                <a:gd name="T110" fmla="*/ 323 w 721"/>
                <a:gd name="T111" fmla="*/ 117 h 551"/>
                <a:gd name="T112" fmla="*/ 364 w 721"/>
                <a:gd name="T113" fmla="*/ 11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1" h="551">
                  <a:moveTo>
                    <a:pt x="376" y="110"/>
                  </a:moveTo>
                  <a:lnTo>
                    <a:pt x="374" y="106"/>
                  </a:lnTo>
                  <a:lnTo>
                    <a:pt x="373" y="102"/>
                  </a:lnTo>
                  <a:lnTo>
                    <a:pt x="373" y="98"/>
                  </a:lnTo>
                  <a:lnTo>
                    <a:pt x="374" y="93"/>
                  </a:lnTo>
                  <a:lnTo>
                    <a:pt x="375" y="90"/>
                  </a:lnTo>
                  <a:lnTo>
                    <a:pt x="377" y="86"/>
                  </a:lnTo>
                  <a:lnTo>
                    <a:pt x="383" y="79"/>
                  </a:lnTo>
                  <a:lnTo>
                    <a:pt x="389" y="72"/>
                  </a:lnTo>
                  <a:lnTo>
                    <a:pt x="394" y="64"/>
                  </a:lnTo>
                  <a:lnTo>
                    <a:pt x="397" y="60"/>
                  </a:lnTo>
                  <a:lnTo>
                    <a:pt x="399" y="55"/>
                  </a:lnTo>
                  <a:lnTo>
                    <a:pt x="400" y="50"/>
                  </a:lnTo>
                  <a:lnTo>
                    <a:pt x="400" y="45"/>
                  </a:lnTo>
                  <a:lnTo>
                    <a:pt x="400" y="40"/>
                  </a:lnTo>
                  <a:lnTo>
                    <a:pt x="401" y="35"/>
                  </a:lnTo>
                  <a:lnTo>
                    <a:pt x="403" y="31"/>
                  </a:lnTo>
                  <a:lnTo>
                    <a:pt x="405" y="27"/>
                  </a:lnTo>
                  <a:lnTo>
                    <a:pt x="408" y="23"/>
                  </a:lnTo>
                  <a:lnTo>
                    <a:pt x="411" y="20"/>
                  </a:lnTo>
                  <a:lnTo>
                    <a:pt x="415" y="17"/>
                  </a:lnTo>
                  <a:lnTo>
                    <a:pt x="419" y="14"/>
                  </a:lnTo>
                  <a:lnTo>
                    <a:pt x="423" y="11"/>
                  </a:lnTo>
                  <a:lnTo>
                    <a:pt x="427" y="9"/>
                  </a:lnTo>
                  <a:lnTo>
                    <a:pt x="437" y="6"/>
                  </a:lnTo>
                  <a:lnTo>
                    <a:pt x="447" y="3"/>
                  </a:lnTo>
                  <a:lnTo>
                    <a:pt x="457" y="1"/>
                  </a:lnTo>
                  <a:lnTo>
                    <a:pt x="468" y="0"/>
                  </a:lnTo>
                  <a:lnTo>
                    <a:pt x="478" y="0"/>
                  </a:lnTo>
                  <a:lnTo>
                    <a:pt x="496" y="0"/>
                  </a:lnTo>
                  <a:lnTo>
                    <a:pt x="513" y="1"/>
                  </a:lnTo>
                  <a:lnTo>
                    <a:pt x="514" y="1"/>
                  </a:lnTo>
                  <a:lnTo>
                    <a:pt x="516" y="2"/>
                  </a:lnTo>
                  <a:lnTo>
                    <a:pt x="517" y="4"/>
                  </a:lnTo>
                  <a:lnTo>
                    <a:pt x="517" y="6"/>
                  </a:lnTo>
                  <a:lnTo>
                    <a:pt x="517" y="11"/>
                  </a:lnTo>
                  <a:lnTo>
                    <a:pt x="516" y="17"/>
                  </a:lnTo>
                  <a:lnTo>
                    <a:pt x="511" y="34"/>
                  </a:lnTo>
                  <a:lnTo>
                    <a:pt x="509" y="43"/>
                  </a:lnTo>
                  <a:lnTo>
                    <a:pt x="507" y="53"/>
                  </a:lnTo>
                  <a:lnTo>
                    <a:pt x="506" y="63"/>
                  </a:lnTo>
                  <a:lnTo>
                    <a:pt x="506" y="68"/>
                  </a:lnTo>
                  <a:lnTo>
                    <a:pt x="506" y="72"/>
                  </a:lnTo>
                  <a:lnTo>
                    <a:pt x="506" y="77"/>
                  </a:lnTo>
                  <a:lnTo>
                    <a:pt x="507" y="81"/>
                  </a:lnTo>
                  <a:lnTo>
                    <a:pt x="508" y="85"/>
                  </a:lnTo>
                  <a:lnTo>
                    <a:pt x="509" y="89"/>
                  </a:lnTo>
                  <a:lnTo>
                    <a:pt x="511" y="92"/>
                  </a:lnTo>
                  <a:lnTo>
                    <a:pt x="513" y="96"/>
                  </a:lnTo>
                  <a:lnTo>
                    <a:pt x="516" y="99"/>
                  </a:lnTo>
                  <a:lnTo>
                    <a:pt x="518" y="101"/>
                  </a:lnTo>
                  <a:lnTo>
                    <a:pt x="520" y="102"/>
                  </a:lnTo>
                  <a:lnTo>
                    <a:pt x="523" y="104"/>
                  </a:lnTo>
                  <a:lnTo>
                    <a:pt x="528" y="105"/>
                  </a:lnTo>
                  <a:lnTo>
                    <a:pt x="533" y="106"/>
                  </a:lnTo>
                  <a:lnTo>
                    <a:pt x="538" y="106"/>
                  </a:lnTo>
                  <a:lnTo>
                    <a:pt x="548" y="106"/>
                  </a:lnTo>
                  <a:lnTo>
                    <a:pt x="558" y="105"/>
                  </a:lnTo>
                  <a:lnTo>
                    <a:pt x="569" y="104"/>
                  </a:lnTo>
                  <a:lnTo>
                    <a:pt x="579" y="103"/>
                  </a:lnTo>
                  <a:lnTo>
                    <a:pt x="601" y="100"/>
                  </a:lnTo>
                  <a:lnTo>
                    <a:pt x="622" y="95"/>
                  </a:lnTo>
                  <a:lnTo>
                    <a:pt x="644" y="93"/>
                  </a:lnTo>
                  <a:lnTo>
                    <a:pt x="653" y="92"/>
                  </a:lnTo>
                  <a:lnTo>
                    <a:pt x="662" y="92"/>
                  </a:lnTo>
                  <a:lnTo>
                    <a:pt x="671" y="92"/>
                  </a:lnTo>
                  <a:lnTo>
                    <a:pt x="678" y="93"/>
                  </a:lnTo>
                  <a:lnTo>
                    <a:pt x="685" y="95"/>
                  </a:lnTo>
                  <a:lnTo>
                    <a:pt x="691" y="98"/>
                  </a:lnTo>
                  <a:lnTo>
                    <a:pt x="696" y="101"/>
                  </a:lnTo>
                  <a:lnTo>
                    <a:pt x="700" y="104"/>
                  </a:lnTo>
                  <a:lnTo>
                    <a:pt x="703" y="107"/>
                  </a:lnTo>
                  <a:lnTo>
                    <a:pt x="707" y="110"/>
                  </a:lnTo>
                  <a:lnTo>
                    <a:pt x="709" y="114"/>
                  </a:lnTo>
                  <a:lnTo>
                    <a:pt x="712" y="117"/>
                  </a:lnTo>
                  <a:lnTo>
                    <a:pt x="713" y="121"/>
                  </a:lnTo>
                  <a:lnTo>
                    <a:pt x="715" y="125"/>
                  </a:lnTo>
                  <a:lnTo>
                    <a:pt x="717" y="133"/>
                  </a:lnTo>
                  <a:lnTo>
                    <a:pt x="717" y="137"/>
                  </a:lnTo>
                  <a:lnTo>
                    <a:pt x="717" y="141"/>
                  </a:lnTo>
                  <a:lnTo>
                    <a:pt x="717" y="149"/>
                  </a:lnTo>
                  <a:lnTo>
                    <a:pt x="715" y="158"/>
                  </a:lnTo>
                  <a:lnTo>
                    <a:pt x="713" y="166"/>
                  </a:lnTo>
                  <a:lnTo>
                    <a:pt x="710" y="174"/>
                  </a:lnTo>
                  <a:lnTo>
                    <a:pt x="706" y="181"/>
                  </a:lnTo>
                  <a:lnTo>
                    <a:pt x="702" y="189"/>
                  </a:lnTo>
                  <a:lnTo>
                    <a:pt x="694" y="201"/>
                  </a:lnTo>
                  <a:lnTo>
                    <a:pt x="687" y="210"/>
                  </a:lnTo>
                  <a:lnTo>
                    <a:pt x="692" y="221"/>
                  </a:lnTo>
                  <a:lnTo>
                    <a:pt x="698" y="232"/>
                  </a:lnTo>
                  <a:lnTo>
                    <a:pt x="709" y="253"/>
                  </a:lnTo>
                  <a:lnTo>
                    <a:pt x="714" y="264"/>
                  </a:lnTo>
                  <a:lnTo>
                    <a:pt x="716" y="269"/>
                  </a:lnTo>
                  <a:lnTo>
                    <a:pt x="718" y="275"/>
                  </a:lnTo>
                  <a:lnTo>
                    <a:pt x="719" y="281"/>
                  </a:lnTo>
                  <a:lnTo>
                    <a:pt x="720" y="287"/>
                  </a:lnTo>
                  <a:lnTo>
                    <a:pt x="721" y="293"/>
                  </a:lnTo>
                  <a:lnTo>
                    <a:pt x="721" y="300"/>
                  </a:lnTo>
                  <a:lnTo>
                    <a:pt x="721" y="306"/>
                  </a:lnTo>
                  <a:lnTo>
                    <a:pt x="720" y="313"/>
                  </a:lnTo>
                  <a:lnTo>
                    <a:pt x="719" y="319"/>
                  </a:lnTo>
                  <a:lnTo>
                    <a:pt x="717" y="324"/>
                  </a:lnTo>
                  <a:lnTo>
                    <a:pt x="715" y="330"/>
                  </a:lnTo>
                  <a:lnTo>
                    <a:pt x="712" y="335"/>
                  </a:lnTo>
                  <a:lnTo>
                    <a:pt x="706" y="345"/>
                  </a:lnTo>
                  <a:lnTo>
                    <a:pt x="698" y="354"/>
                  </a:lnTo>
                  <a:lnTo>
                    <a:pt x="690" y="363"/>
                  </a:lnTo>
                  <a:lnTo>
                    <a:pt x="681" y="372"/>
                  </a:lnTo>
                  <a:lnTo>
                    <a:pt x="672" y="383"/>
                  </a:lnTo>
                  <a:lnTo>
                    <a:pt x="681" y="394"/>
                  </a:lnTo>
                  <a:lnTo>
                    <a:pt x="689" y="405"/>
                  </a:lnTo>
                  <a:lnTo>
                    <a:pt x="696" y="416"/>
                  </a:lnTo>
                  <a:lnTo>
                    <a:pt x="702" y="428"/>
                  </a:lnTo>
                  <a:lnTo>
                    <a:pt x="707" y="440"/>
                  </a:lnTo>
                  <a:lnTo>
                    <a:pt x="709" y="446"/>
                  </a:lnTo>
                  <a:lnTo>
                    <a:pt x="711" y="452"/>
                  </a:lnTo>
                  <a:lnTo>
                    <a:pt x="712" y="459"/>
                  </a:lnTo>
                  <a:lnTo>
                    <a:pt x="713" y="466"/>
                  </a:lnTo>
                  <a:lnTo>
                    <a:pt x="714" y="473"/>
                  </a:lnTo>
                  <a:lnTo>
                    <a:pt x="714" y="480"/>
                  </a:lnTo>
                  <a:lnTo>
                    <a:pt x="714" y="485"/>
                  </a:lnTo>
                  <a:lnTo>
                    <a:pt x="712" y="491"/>
                  </a:lnTo>
                  <a:lnTo>
                    <a:pt x="710" y="496"/>
                  </a:lnTo>
                  <a:lnTo>
                    <a:pt x="707" y="501"/>
                  </a:lnTo>
                  <a:lnTo>
                    <a:pt x="703" y="506"/>
                  </a:lnTo>
                  <a:lnTo>
                    <a:pt x="698" y="510"/>
                  </a:lnTo>
                  <a:lnTo>
                    <a:pt x="692" y="515"/>
                  </a:lnTo>
                  <a:lnTo>
                    <a:pt x="686" y="519"/>
                  </a:lnTo>
                  <a:lnTo>
                    <a:pt x="680" y="523"/>
                  </a:lnTo>
                  <a:lnTo>
                    <a:pt x="673" y="527"/>
                  </a:lnTo>
                  <a:lnTo>
                    <a:pt x="665" y="530"/>
                  </a:lnTo>
                  <a:lnTo>
                    <a:pt x="657" y="533"/>
                  </a:lnTo>
                  <a:lnTo>
                    <a:pt x="640" y="539"/>
                  </a:lnTo>
                  <a:lnTo>
                    <a:pt x="621" y="544"/>
                  </a:lnTo>
                  <a:lnTo>
                    <a:pt x="611" y="546"/>
                  </a:lnTo>
                  <a:lnTo>
                    <a:pt x="602" y="548"/>
                  </a:lnTo>
                  <a:lnTo>
                    <a:pt x="583" y="550"/>
                  </a:lnTo>
                  <a:lnTo>
                    <a:pt x="564" y="551"/>
                  </a:lnTo>
                  <a:lnTo>
                    <a:pt x="555" y="551"/>
                  </a:lnTo>
                  <a:lnTo>
                    <a:pt x="546" y="551"/>
                  </a:lnTo>
                  <a:lnTo>
                    <a:pt x="538" y="550"/>
                  </a:lnTo>
                  <a:lnTo>
                    <a:pt x="530" y="550"/>
                  </a:lnTo>
                  <a:lnTo>
                    <a:pt x="522" y="548"/>
                  </a:lnTo>
                  <a:lnTo>
                    <a:pt x="513" y="547"/>
                  </a:lnTo>
                  <a:lnTo>
                    <a:pt x="506" y="545"/>
                  </a:lnTo>
                  <a:lnTo>
                    <a:pt x="500" y="542"/>
                  </a:lnTo>
                  <a:lnTo>
                    <a:pt x="494" y="539"/>
                  </a:lnTo>
                  <a:lnTo>
                    <a:pt x="489" y="536"/>
                  </a:lnTo>
                  <a:lnTo>
                    <a:pt x="484" y="533"/>
                  </a:lnTo>
                  <a:lnTo>
                    <a:pt x="478" y="530"/>
                  </a:lnTo>
                  <a:lnTo>
                    <a:pt x="471" y="527"/>
                  </a:lnTo>
                  <a:lnTo>
                    <a:pt x="463" y="523"/>
                  </a:lnTo>
                  <a:lnTo>
                    <a:pt x="444" y="516"/>
                  </a:lnTo>
                  <a:lnTo>
                    <a:pt x="422" y="509"/>
                  </a:lnTo>
                  <a:lnTo>
                    <a:pt x="396" y="502"/>
                  </a:lnTo>
                  <a:lnTo>
                    <a:pt x="369" y="495"/>
                  </a:lnTo>
                  <a:lnTo>
                    <a:pt x="312" y="479"/>
                  </a:lnTo>
                  <a:lnTo>
                    <a:pt x="252" y="463"/>
                  </a:lnTo>
                  <a:lnTo>
                    <a:pt x="223" y="454"/>
                  </a:lnTo>
                  <a:lnTo>
                    <a:pt x="195" y="446"/>
                  </a:lnTo>
                  <a:lnTo>
                    <a:pt x="181" y="442"/>
                  </a:lnTo>
                  <a:lnTo>
                    <a:pt x="168" y="438"/>
                  </a:lnTo>
                  <a:lnTo>
                    <a:pt x="144" y="429"/>
                  </a:lnTo>
                  <a:lnTo>
                    <a:pt x="134" y="424"/>
                  </a:lnTo>
                  <a:lnTo>
                    <a:pt x="124" y="420"/>
                  </a:lnTo>
                  <a:lnTo>
                    <a:pt x="114" y="415"/>
                  </a:lnTo>
                  <a:lnTo>
                    <a:pt x="106" y="411"/>
                  </a:lnTo>
                  <a:lnTo>
                    <a:pt x="98" y="407"/>
                  </a:lnTo>
                  <a:lnTo>
                    <a:pt x="90" y="404"/>
                  </a:lnTo>
                  <a:lnTo>
                    <a:pt x="72" y="400"/>
                  </a:lnTo>
                  <a:lnTo>
                    <a:pt x="54" y="396"/>
                  </a:lnTo>
                  <a:lnTo>
                    <a:pt x="38" y="392"/>
                  </a:lnTo>
                  <a:lnTo>
                    <a:pt x="30" y="390"/>
                  </a:lnTo>
                  <a:lnTo>
                    <a:pt x="23" y="387"/>
                  </a:lnTo>
                  <a:lnTo>
                    <a:pt x="16" y="384"/>
                  </a:lnTo>
                  <a:lnTo>
                    <a:pt x="11" y="380"/>
                  </a:lnTo>
                  <a:lnTo>
                    <a:pt x="8" y="377"/>
                  </a:lnTo>
                  <a:lnTo>
                    <a:pt x="6" y="375"/>
                  </a:lnTo>
                  <a:lnTo>
                    <a:pt x="3" y="369"/>
                  </a:lnTo>
                  <a:lnTo>
                    <a:pt x="2" y="366"/>
                  </a:lnTo>
                  <a:lnTo>
                    <a:pt x="1" y="362"/>
                  </a:lnTo>
                  <a:lnTo>
                    <a:pt x="0" y="358"/>
                  </a:lnTo>
                  <a:lnTo>
                    <a:pt x="0" y="354"/>
                  </a:lnTo>
                  <a:lnTo>
                    <a:pt x="0" y="333"/>
                  </a:lnTo>
                  <a:lnTo>
                    <a:pt x="1" y="314"/>
                  </a:lnTo>
                  <a:lnTo>
                    <a:pt x="2" y="304"/>
                  </a:lnTo>
                  <a:lnTo>
                    <a:pt x="4" y="295"/>
                  </a:lnTo>
                  <a:lnTo>
                    <a:pt x="5" y="286"/>
                  </a:lnTo>
                  <a:lnTo>
                    <a:pt x="7" y="277"/>
                  </a:lnTo>
                  <a:lnTo>
                    <a:pt x="9" y="269"/>
                  </a:lnTo>
                  <a:lnTo>
                    <a:pt x="11" y="260"/>
                  </a:lnTo>
                  <a:lnTo>
                    <a:pt x="13" y="252"/>
                  </a:lnTo>
                  <a:lnTo>
                    <a:pt x="16" y="244"/>
                  </a:lnTo>
                  <a:lnTo>
                    <a:pt x="19" y="237"/>
                  </a:lnTo>
                  <a:lnTo>
                    <a:pt x="23" y="230"/>
                  </a:lnTo>
                  <a:lnTo>
                    <a:pt x="26" y="224"/>
                  </a:lnTo>
                  <a:lnTo>
                    <a:pt x="30" y="217"/>
                  </a:lnTo>
                  <a:lnTo>
                    <a:pt x="35" y="211"/>
                  </a:lnTo>
                  <a:lnTo>
                    <a:pt x="39" y="206"/>
                  </a:lnTo>
                  <a:lnTo>
                    <a:pt x="44" y="201"/>
                  </a:lnTo>
                  <a:lnTo>
                    <a:pt x="50" y="196"/>
                  </a:lnTo>
                  <a:lnTo>
                    <a:pt x="56" y="191"/>
                  </a:lnTo>
                  <a:lnTo>
                    <a:pt x="62" y="187"/>
                  </a:lnTo>
                  <a:lnTo>
                    <a:pt x="68" y="183"/>
                  </a:lnTo>
                  <a:lnTo>
                    <a:pt x="75" y="180"/>
                  </a:lnTo>
                  <a:lnTo>
                    <a:pt x="83" y="176"/>
                  </a:lnTo>
                  <a:lnTo>
                    <a:pt x="91" y="174"/>
                  </a:lnTo>
                  <a:lnTo>
                    <a:pt x="99" y="171"/>
                  </a:lnTo>
                  <a:lnTo>
                    <a:pt x="108" y="170"/>
                  </a:lnTo>
                  <a:lnTo>
                    <a:pt x="117" y="168"/>
                  </a:lnTo>
                  <a:lnTo>
                    <a:pt x="126" y="167"/>
                  </a:lnTo>
                  <a:lnTo>
                    <a:pt x="136" y="166"/>
                  </a:lnTo>
                  <a:lnTo>
                    <a:pt x="146" y="166"/>
                  </a:lnTo>
                  <a:lnTo>
                    <a:pt x="158" y="165"/>
                  </a:lnTo>
                  <a:lnTo>
                    <a:pt x="165" y="165"/>
                  </a:lnTo>
                  <a:lnTo>
                    <a:pt x="172" y="163"/>
                  </a:lnTo>
                  <a:lnTo>
                    <a:pt x="185" y="160"/>
                  </a:lnTo>
                  <a:lnTo>
                    <a:pt x="201" y="157"/>
                  </a:lnTo>
                  <a:lnTo>
                    <a:pt x="215" y="152"/>
                  </a:lnTo>
                  <a:lnTo>
                    <a:pt x="230" y="147"/>
                  </a:lnTo>
                  <a:lnTo>
                    <a:pt x="261" y="136"/>
                  </a:lnTo>
                  <a:lnTo>
                    <a:pt x="292" y="125"/>
                  </a:lnTo>
                  <a:lnTo>
                    <a:pt x="308" y="121"/>
                  </a:lnTo>
                  <a:lnTo>
                    <a:pt x="323" y="117"/>
                  </a:lnTo>
                  <a:lnTo>
                    <a:pt x="337" y="113"/>
                  </a:lnTo>
                  <a:lnTo>
                    <a:pt x="351" y="111"/>
                  </a:lnTo>
                  <a:lnTo>
                    <a:pt x="357" y="110"/>
                  </a:lnTo>
                  <a:lnTo>
                    <a:pt x="364" y="110"/>
                  </a:lnTo>
                  <a:lnTo>
                    <a:pt x="370" y="110"/>
                  </a:lnTo>
                  <a:lnTo>
                    <a:pt x="376" y="110"/>
                  </a:lnTo>
                  <a:close/>
                </a:path>
              </a:pathLst>
            </a:custGeom>
            <a:solidFill>
              <a:srgbClr val="FFB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373"/>
            <p:cNvSpPr>
              <a:spLocks/>
            </p:cNvSpPr>
            <p:nvPr/>
          </p:nvSpPr>
          <p:spPr bwMode="auto">
            <a:xfrm flipH="1">
              <a:off x="4473" y="2743"/>
              <a:ext cx="41" cy="67"/>
            </a:xfrm>
            <a:custGeom>
              <a:avLst/>
              <a:gdLst>
                <a:gd name="T0" fmla="*/ 4 w 43"/>
                <a:gd name="T1" fmla="*/ 70 h 70"/>
                <a:gd name="T2" fmla="*/ 0 w 43"/>
                <a:gd name="T3" fmla="*/ 61 h 70"/>
                <a:gd name="T4" fmla="*/ 2 w 43"/>
                <a:gd name="T5" fmla="*/ 46 h 70"/>
                <a:gd name="T6" fmla="*/ 11 w 43"/>
                <a:gd name="T7" fmla="*/ 32 h 70"/>
                <a:gd name="T8" fmla="*/ 22 w 43"/>
                <a:gd name="T9" fmla="*/ 17 h 70"/>
                <a:gd name="T10" fmla="*/ 25 w 43"/>
                <a:gd name="T11" fmla="*/ 10 h 70"/>
                <a:gd name="T12" fmla="*/ 27 w 43"/>
                <a:gd name="T13" fmla="*/ 0 h 70"/>
                <a:gd name="T14" fmla="*/ 43 w 43"/>
                <a:gd name="T15" fmla="*/ 4 h 70"/>
                <a:gd name="T16" fmla="*/ 40 w 43"/>
                <a:gd name="T17" fmla="*/ 15 h 70"/>
                <a:gd name="T18" fmla="*/ 35 w 43"/>
                <a:gd name="T19" fmla="*/ 26 h 70"/>
                <a:gd name="T20" fmla="*/ 24 w 43"/>
                <a:gd name="T21" fmla="*/ 41 h 70"/>
                <a:gd name="T22" fmla="*/ 16 w 43"/>
                <a:gd name="T23" fmla="*/ 55 h 70"/>
                <a:gd name="T24" fmla="*/ 15 w 43"/>
                <a:gd name="T25" fmla="*/ 58 h 70"/>
                <a:gd name="T26" fmla="*/ 18 w 43"/>
                <a:gd name="T27" fmla="*/ 64 h 70"/>
                <a:gd name="T28" fmla="*/ 4 w 43"/>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70">
                  <a:moveTo>
                    <a:pt x="4" y="70"/>
                  </a:moveTo>
                  <a:lnTo>
                    <a:pt x="0" y="61"/>
                  </a:lnTo>
                  <a:lnTo>
                    <a:pt x="2" y="46"/>
                  </a:lnTo>
                  <a:lnTo>
                    <a:pt x="11" y="32"/>
                  </a:lnTo>
                  <a:lnTo>
                    <a:pt x="22" y="17"/>
                  </a:lnTo>
                  <a:lnTo>
                    <a:pt x="25" y="10"/>
                  </a:lnTo>
                  <a:lnTo>
                    <a:pt x="27" y="0"/>
                  </a:lnTo>
                  <a:lnTo>
                    <a:pt x="43" y="4"/>
                  </a:lnTo>
                  <a:lnTo>
                    <a:pt x="40" y="15"/>
                  </a:lnTo>
                  <a:lnTo>
                    <a:pt x="35" y="26"/>
                  </a:lnTo>
                  <a:lnTo>
                    <a:pt x="24" y="41"/>
                  </a:lnTo>
                  <a:lnTo>
                    <a:pt x="16" y="55"/>
                  </a:lnTo>
                  <a:lnTo>
                    <a:pt x="15" y="58"/>
                  </a:lnTo>
                  <a:lnTo>
                    <a:pt x="18" y="64"/>
                  </a:lnTo>
                  <a:lnTo>
                    <a:pt x="4"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74"/>
            <p:cNvSpPr>
              <a:spLocks/>
            </p:cNvSpPr>
            <p:nvPr/>
          </p:nvSpPr>
          <p:spPr bwMode="auto">
            <a:xfrm flipH="1">
              <a:off x="4373" y="2694"/>
              <a:ext cx="115" cy="53"/>
            </a:xfrm>
            <a:custGeom>
              <a:avLst/>
              <a:gdLst>
                <a:gd name="T0" fmla="*/ 0 w 121"/>
                <a:gd name="T1" fmla="*/ 52 h 55"/>
                <a:gd name="T2" fmla="*/ 1 w 121"/>
                <a:gd name="T3" fmla="*/ 41 h 55"/>
                <a:gd name="T4" fmla="*/ 6 w 121"/>
                <a:gd name="T5" fmla="*/ 30 h 55"/>
                <a:gd name="T6" fmla="*/ 12 w 121"/>
                <a:gd name="T7" fmla="*/ 21 h 55"/>
                <a:gd name="T8" fmla="*/ 23 w 121"/>
                <a:gd name="T9" fmla="*/ 15 h 55"/>
                <a:gd name="T10" fmla="*/ 41 w 121"/>
                <a:gd name="T11" fmla="*/ 7 h 55"/>
                <a:gd name="T12" fmla="*/ 64 w 121"/>
                <a:gd name="T13" fmla="*/ 1 h 55"/>
                <a:gd name="T14" fmla="*/ 86 w 121"/>
                <a:gd name="T15" fmla="*/ 0 h 55"/>
                <a:gd name="T16" fmla="*/ 104 w 121"/>
                <a:gd name="T17" fmla="*/ 0 h 55"/>
                <a:gd name="T18" fmla="*/ 121 w 121"/>
                <a:gd name="T19" fmla="*/ 1 h 55"/>
                <a:gd name="T20" fmla="*/ 120 w 121"/>
                <a:gd name="T21" fmla="*/ 17 h 55"/>
                <a:gd name="T22" fmla="*/ 103 w 121"/>
                <a:gd name="T23" fmla="*/ 16 h 55"/>
                <a:gd name="T24" fmla="*/ 86 w 121"/>
                <a:gd name="T25" fmla="*/ 16 h 55"/>
                <a:gd name="T26" fmla="*/ 66 w 121"/>
                <a:gd name="T27" fmla="*/ 17 h 55"/>
                <a:gd name="T28" fmla="*/ 46 w 121"/>
                <a:gd name="T29" fmla="*/ 22 h 55"/>
                <a:gd name="T30" fmla="*/ 31 w 121"/>
                <a:gd name="T31" fmla="*/ 29 h 55"/>
                <a:gd name="T32" fmla="*/ 24 w 121"/>
                <a:gd name="T33" fmla="*/ 33 h 55"/>
                <a:gd name="T34" fmla="*/ 20 w 121"/>
                <a:gd name="T35" fmla="*/ 39 h 55"/>
                <a:gd name="T36" fmla="*/ 17 w 121"/>
                <a:gd name="T37" fmla="*/ 46 h 55"/>
                <a:gd name="T38" fmla="*/ 16 w 121"/>
                <a:gd name="T39" fmla="*/ 55 h 55"/>
                <a:gd name="T40" fmla="*/ 0 w 121"/>
                <a:gd name="T4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55">
                  <a:moveTo>
                    <a:pt x="0" y="52"/>
                  </a:moveTo>
                  <a:lnTo>
                    <a:pt x="1" y="41"/>
                  </a:lnTo>
                  <a:lnTo>
                    <a:pt x="6" y="30"/>
                  </a:lnTo>
                  <a:lnTo>
                    <a:pt x="12" y="21"/>
                  </a:lnTo>
                  <a:lnTo>
                    <a:pt x="23" y="15"/>
                  </a:lnTo>
                  <a:lnTo>
                    <a:pt x="41" y="7"/>
                  </a:lnTo>
                  <a:lnTo>
                    <a:pt x="64" y="1"/>
                  </a:lnTo>
                  <a:lnTo>
                    <a:pt x="86" y="0"/>
                  </a:lnTo>
                  <a:lnTo>
                    <a:pt x="104" y="0"/>
                  </a:lnTo>
                  <a:lnTo>
                    <a:pt x="121" y="1"/>
                  </a:lnTo>
                  <a:lnTo>
                    <a:pt x="120" y="17"/>
                  </a:lnTo>
                  <a:lnTo>
                    <a:pt x="103" y="16"/>
                  </a:lnTo>
                  <a:lnTo>
                    <a:pt x="86" y="16"/>
                  </a:lnTo>
                  <a:lnTo>
                    <a:pt x="66" y="17"/>
                  </a:lnTo>
                  <a:lnTo>
                    <a:pt x="46" y="22"/>
                  </a:lnTo>
                  <a:lnTo>
                    <a:pt x="31" y="29"/>
                  </a:lnTo>
                  <a:lnTo>
                    <a:pt x="24" y="33"/>
                  </a:lnTo>
                  <a:lnTo>
                    <a:pt x="20" y="39"/>
                  </a:lnTo>
                  <a:lnTo>
                    <a:pt x="17" y="46"/>
                  </a:lnTo>
                  <a:lnTo>
                    <a:pt x="16" y="55"/>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75"/>
            <p:cNvSpPr>
              <a:spLocks/>
            </p:cNvSpPr>
            <p:nvPr/>
          </p:nvSpPr>
          <p:spPr bwMode="auto">
            <a:xfrm flipH="1">
              <a:off x="4473" y="2743"/>
              <a:ext cx="15" cy="4"/>
            </a:xfrm>
            <a:custGeom>
              <a:avLst/>
              <a:gdLst>
                <a:gd name="T0" fmla="*/ 16 w 16"/>
                <a:gd name="T1" fmla="*/ 4 h 4"/>
                <a:gd name="T2" fmla="*/ 0 w 16"/>
                <a:gd name="T3" fmla="*/ 1 h 4"/>
                <a:gd name="T4" fmla="*/ 0 w 16"/>
                <a:gd name="T5" fmla="*/ 0 h 4"/>
                <a:gd name="T6" fmla="*/ 16 w 16"/>
                <a:gd name="T7" fmla="*/ 4 h 4"/>
              </a:gdLst>
              <a:ahLst/>
              <a:cxnLst>
                <a:cxn ang="0">
                  <a:pos x="T0" y="T1"/>
                </a:cxn>
                <a:cxn ang="0">
                  <a:pos x="T2" y="T3"/>
                </a:cxn>
                <a:cxn ang="0">
                  <a:pos x="T4" y="T5"/>
                </a:cxn>
                <a:cxn ang="0">
                  <a:pos x="T6" y="T7"/>
                </a:cxn>
              </a:cxnLst>
              <a:rect l="0" t="0" r="r" b="b"/>
              <a:pathLst>
                <a:path w="16" h="4">
                  <a:moveTo>
                    <a:pt x="16" y="4"/>
                  </a:moveTo>
                  <a:lnTo>
                    <a:pt x="0" y="1"/>
                  </a:lnTo>
                  <a:lnTo>
                    <a:pt x="0"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76"/>
            <p:cNvSpPr>
              <a:spLocks/>
            </p:cNvSpPr>
            <p:nvPr/>
          </p:nvSpPr>
          <p:spPr bwMode="auto">
            <a:xfrm flipH="1">
              <a:off x="4348" y="2696"/>
              <a:ext cx="39" cy="115"/>
            </a:xfrm>
            <a:custGeom>
              <a:avLst/>
              <a:gdLst>
                <a:gd name="T0" fmla="*/ 20 w 41"/>
                <a:gd name="T1" fmla="*/ 0 h 120"/>
                <a:gd name="T2" fmla="*/ 24 w 41"/>
                <a:gd name="T3" fmla="*/ 4 h 120"/>
                <a:gd name="T4" fmla="*/ 27 w 41"/>
                <a:gd name="T5" fmla="*/ 11 h 120"/>
                <a:gd name="T6" fmla="*/ 26 w 41"/>
                <a:gd name="T7" fmla="*/ 24 h 120"/>
                <a:gd name="T8" fmla="*/ 18 w 41"/>
                <a:gd name="T9" fmla="*/ 60 h 120"/>
                <a:gd name="T10" fmla="*/ 16 w 41"/>
                <a:gd name="T11" fmla="*/ 69 h 120"/>
                <a:gd name="T12" fmla="*/ 16 w 41"/>
                <a:gd name="T13" fmla="*/ 78 h 120"/>
                <a:gd name="T14" fmla="*/ 18 w 41"/>
                <a:gd name="T15" fmla="*/ 86 h 120"/>
                <a:gd name="T16" fmla="*/ 19 w 41"/>
                <a:gd name="T17" fmla="*/ 92 h 120"/>
                <a:gd name="T18" fmla="*/ 22 w 41"/>
                <a:gd name="T19" fmla="*/ 96 h 120"/>
                <a:gd name="T20" fmla="*/ 25 w 41"/>
                <a:gd name="T21" fmla="*/ 100 h 120"/>
                <a:gd name="T22" fmla="*/ 30 w 41"/>
                <a:gd name="T23" fmla="*/ 102 h 120"/>
                <a:gd name="T24" fmla="*/ 41 w 41"/>
                <a:gd name="T25" fmla="*/ 104 h 120"/>
                <a:gd name="T26" fmla="*/ 39 w 41"/>
                <a:gd name="T27" fmla="*/ 120 h 120"/>
                <a:gd name="T28" fmla="*/ 27 w 41"/>
                <a:gd name="T29" fmla="*/ 119 h 120"/>
                <a:gd name="T30" fmla="*/ 16 w 41"/>
                <a:gd name="T31" fmla="*/ 115 h 120"/>
                <a:gd name="T32" fmla="*/ 9 w 41"/>
                <a:gd name="T33" fmla="*/ 107 h 120"/>
                <a:gd name="T34" fmla="*/ 3 w 41"/>
                <a:gd name="T35" fmla="*/ 98 h 120"/>
                <a:gd name="T36" fmla="*/ 1 w 41"/>
                <a:gd name="T37" fmla="*/ 88 h 120"/>
                <a:gd name="T38" fmla="*/ 0 w 41"/>
                <a:gd name="T39" fmla="*/ 78 h 120"/>
                <a:gd name="T40" fmla="*/ 0 w 41"/>
                <a:gd name="T41" fmla="*/ 69 h 120"/>
                <a:gd name="T42" fmla="*/ 1 w 41"/>
                <a:gd name="T43" fmla="*/ 58 h 120"/>
                <a:gd name="T44" fmla="*/ 9 w 41"/>
                <a:gd name="T45" fmla="*/ 22 h 120"/>
                <a:gd name="T46" fmla="*/ 10 w 41"/>
                <a:gd name="T47" fmla="*/ 11 h 120"/>
                <a:gd name="T48" fmla="*/ 10 w 41"/>
                <a:gd name="T49" fmla="*/ 13 h 120"/>
                <a:gd name="T50" fmla="*/ 11 w 41"/>
                <a:gd name="T51" fmla="*/ 14 h 120"/>
                <a:gd name="T52" fmla="*/ 20 w 41"/>
                <a:gd name="T5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20">
                  <a:moveTo>
                    <a:pt x="20" y="0"/>
                  </a:moveTo>
                  <a:lnTo>
                    <a:pt x="24" y="4"/>
                  </a:lnTo>
                  <a:lnTo>
                    <a:pt x="27" y="11"/>
                  </a:lnTo>
                  <a:lnTo>
                    <a:pt x="26" y="24"/>
                  </a:lnTo>
                  <a:lnTo>
                    <a:pt x="18" y="60"/>
                  </a:lnTo>
                  <a:lnTo>
                    <a:pt x="16" y="69"/>
                  </a:lnTo>
                  <a:lnTo>
                    <a:pt x="16" y="78"/>
                  </a:lnTo>
                  <a:lnTo>
                    <a:pt x="18" y="86"/>
                  </a:lnTo>
                  <a:lnTo>
                    <a:pt x="19" y="92"/>
                  </a:lnTo>
                  <a:lnTo>
                    <a:pt x="22" y="96"/>
                  </a:lnTo>
                  <a:lnTo>
                    <a:pt x="25" y="100"/>
                  </a:lnTo>
                  <a:lnTo>
                    <a:pt x="30" y="102"/>
                  </a:lnTo>
                  <a:lnTo>
                    <a:pt x="41" y="104"/>
                  </a:lnTo>
                  <a:lnTo>
                    <a:pt x="39" y="120"/>
                  </a:lnTo>
                  <a:lnTo>
                    <a:pt x="27" y="119"/>
                  </a:lnTo>
                  <a:lnTo>
                    <a:pt x="16" y="115"/>
                  </a:lnTo>
                  <a:lnTo>
                    <a:pt x="9" y="107"/>
                  </a:lnTo>
                  <a:lnTo>
                    <a:pt x="3" y="98"/>
                  </a:lnTo>
                  <a:lnTo>
                    <a:pt x="1" y="88"/>
                  </a:lnTo>
                  <a:lnTo>
                    <a:pt x="0" y="78"/>
                  </a:lnTo>
                  <a:lnTo>
                    <a:pt x="0" y="69"/>
                  </a:lnTo>
                  <a:lnTo>
                    <a:pt x="1" y="58"/>
                  </a:lnTo>
                  <a:lnTo>
                    <a:pt x="9" y="22"/>
                  </a:lnTo>
                  <a:lnTo>
                    <a:pt x="10" y="11"/>
                  </a:lnTo>
                  <a:lnTo>
                    <a:pt x="10" y="13"/>
                  </a:lnTo>
                  <a:lnTo>
                    <a:pt x="11" y="1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77"/>
            <p:cNvSpPr>
              <a:spLocks/>
            </p:cNvSpPr>
            <p:nvPr/>
          </p:nvSpPr>
          <p:spPr bwMode="auto">
            <a:xfrm flipH="1">
              <a:off x="4368" y="2695"/>
              <a:ext cx="8" cy="16"/>
            </a:xfrm>
            <a:custGeom>
              <a:avLst/>
              <a:gdLst>
                <a:gd name="T0" fmla="*/ 4 w 9"/>
                <a:gd name="T1" fmla="*/ 0 h 16"/>
                <a:gd name="T2" fmla="*/ 7 w 9"/>
                <a:gd name="T3" fmla="*/ 0 h 16"/>
                <a:gd name="T4" fmla="*/ 9 w 9"/>
                <a:gd name="T5" fmla="*/ 1 h 16"/>
                <a:gd name="T6" fmla="*/ 0 w 9"/>
                <a:gd name="T7" fmla="*/ 15 h 16"/>
                <a:gd name="T8" fmla="*/ 3 w 9"/>
                <a:gd name="T9" fmla="*/ 16 h 16"/>
                <a:gd name="T10" fmla="*/ 4 w 9"/>
                <a:gd name="T11" fmla="*/ 0 h 16"/>
              </a:gdLst>
              <a:ahLst/>
              <a:cxnLst>
                <a:cxn ang="0">
                  <a:pos x="T0" y="T1"/>
                </a:cxn>
                <a:cxn ang="0">
                  <a:pos x="T2" y="T3"/>
                </a:cxn>
                <a:cxn ang="0">
                  <a:pos x="T4" y="T5"/>
                </a:cxn>
                <a:cxn ang="0">
                  <a:pos x="T6" y="T7"/>
                </a:cxn>
                <a:cxn ang="0">
                  <a:pos x="T8" y="T9"/>
                </a:cxn>
                <a:cxn ang="0">
                  <a:pos x="T10" y="T11"/>
                </a:cxn>
              </a:cxnLst>
              <a:rect l="0" t="0" r="r" b="b"/>
              <a:pathLst>
                <a:path w="9" h="16">
                  <a:moveTo>
                    <a:pt x="4" y="0"/>
                  </a:moveTo>
                  <a:lnTo>
                    <a:pt x="7" y="0"/>
                  </a:lnTo>
                  <a:lnTo>
                    <a:pt x="9" y="1"/>
                  </a:lnTo>
                  <a:lnTo>
                    <a:pt x="0" y="15"/>
                  </a:lnTo>
                  <a:lnTo>
                    <a:pt x="3" y="1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78"/>
            <p:cNvSpPr>
              <a:spLocks/>
            </p:cNvSpPr>
            <p:nvPr/>
          </p:nvSpPr>
          <p:spPr bwMode="auto">
            <a:xfrm flipH="1">
              <a:off x="4200" y="2782"/>
              <a:ext cx="149" cy="29"/>
            </a:xfrm>
            <a:custGeom>
              <a:avLst/>
              <a:gdLst>
                <a:gd name="T0" fmla="*/ 0 w 155"/>
                <a:gd name="T1" fmla="*/ 14 h 30"/>
                <a:gd name="T2" fmla="*/ 41 w 155"/>
                <a:gd name="T3" fmla="*/ 10 h 30"/>
                <a:gd name="T4" fmla="*/ 84 w 155"/>
                <a:gd name="T5" fmla="*/ 3 h 30"/>
                <a:gd name="T6" fmla="*/ 124 w 155"/>
                <a:gd name="T7" fmla="*/ 0 h 30"/>
                <a:gd name="T8" fmla="*/ 141 w 155"/>
                <a:gd name="T9" fmla="*/ 1 h 30"/>
                <a:gd name="T10" fmla="*/ 155 w 155"/>
                <a:gd name="T11" fmla="*/ 6 h 30"/>
                <a:gd name="T12" fmla="*/ 150 w 155"/>
                <a:gd name="T13" fmla="*/ 22 h 30"/>
                <a:gd name="T14" fmla="*/ 138 w 155"/>
                <a:gd name="T15" fmla="*/ 18 h 30"/>
                <a:gd name="T16" fmla="*/ 124 w 155"/>
                <a:gd name="T17" fmla="*/ 17 h 30"/>
                <a:gd name="T18" fmla="*/ 85 w 155"/>
                <a:gd name="T19" fmla="*/ 20 h 30"/>
                <a:gd name="T20" fmla="*/ 42 w 155"/>
                <a:gd name="T21" fmla="*/ 27 h 30"/>
                <a:gd name="T22" fmla="*/ 1 w 155"/>
                <a:gd name="T23" fmla="*/ 30 h 30"/>
                <a:gd name="T24" fmla="*/ 0 w 155"/>
                <a:gd name="T2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0">
                  <a:moveTo>
                    <a:pt x="0" y="14"/>
                  </a:moveTo>
                  <a:lnTo>
                    <a:pt x="41" y="10"/>
                  </a:lnTo>
                  <a:lnTo>
                    <a:pt x="84" y="3"/>
                  </a:lnTo>
                  <a:lnTo>
                    <a:pt x="124" y="0"/>
                  </a:lnTo>
                  <a:lnTo>
                    <a:pt x="141" y="1"/>
                  </a:lnTo>
                  <a:lnTo>
                    <a:pt x="155" y="6"/>
                  </a:lnTo>
                  <a:lnTo>
                    <a:pt x="150" y="22"/>
                  </a:lnTo>
                  <a:lnTo>
                    <a:pt x="138" y="18"/>
                  </a:lnTo>
                  <a:lnTo>
                    <a:pt x="124" y="17"/>
                  </a:lnTo>
                  <a:lnTo>
                    <a:pt x="85" y="20"/>
                  </a:lnTo>
                  <a:lnTo>
                    <a:pt x="42" y="27"/>
                  </a:lnTo>
                  <a:lnTo>
                    <a:pt x="1" y="3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79"/>
            <p:cNvSpPr>
              <a:spLocks/>
            </p:cNvSpPr>
            <p:nvPr/>
          </p:nvSpPr>
          <p:spPr bwMode="auto">
            <a:xfrm flipH="1">
              <a:off x="4348" y="2796"/>
              <a:ext cx="2" cy="15"/>
            </a:xfrm>
            <a:custGeom>
              <a:avLst/>
              <a:gdLst>
                <a:gd name="T0" fmla="*/ 0 w 2"/>
                <a:gd name="T1" fmla="*/ 16 h 16"/>
                <a:gd name="T2" fmla="*/ 1 w 2"/>
                <a:gd name="T3" fmla="*/ 16 h 16"/>
                <a:gd name="T4" fmla="*/ 2 w 2"/>
                <a:gd name="T5" fmla="*/ 16 h 16"/>
                <a:gd name="T6" fmla="*/ 1 w 2"/>
                <a:gd name="T7" fmla="*/ 0 h 16"/>
                <a:gd name="T8" fmla="*/ 2 w 2"/>
                <a:gd name="T9" fmla="*/ 0 h 16"/>
                <a:gd name="T10" fmla="*/ 0 w 2"/>
                <a:gd name="T11" fmla="*/ 16 h 16"/>
              </a:gdLst>
              <a:ahLst/>
              <a:cxnLst>
                <a:cxn ang="0">
                  <a:pos x="T0" y="T1"/>
                </a:cxn>
                <a:cxn ang="0">
                  <a:pos x="T2" y="T3"/>
                </a:cxn>
                <a:cxn ang="0">
                  <a:pos x="T4" y="T5"/>
                </a:cxn>
                <a:cxn ang="0">
                  <a:pos x="T6" y="T7"/>
                </a:cxn>
                <a:cxn ang="0">
                  <a:pos x="T8" y="T9"/>
                </a:cxn>
                <a:cxn ang="0">
                  <a:pos x="T10" y="T11"/>
                </a:cxn>
              </a:cxnLst>
              <a:rect l="0" t="0" r="r" b="b"/>
              <a:pathLst>
                <a:path w="2" h="16">
                  <a:moveTo>
                    <a:pt x="0" y="16"/>
                  </a:moveTo>
                  <a:lnTo>
                    <a:pt x="1" y="16"/>
                  </a:lnTo>
                  <a:lnTo>
                    <a:pt x="2" y="16"/>
                  </a:lnTo>
                  <a:lnTo>
                    <a:pt x="1"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80"/>
            <p:cNvSpPr>
              <a:spLocks/>
            </p:cNvSpPr>
            <p:nvPr/>
          </p:nvSpPr>
          <p:spPr bwMode="auto">
            <a:xfrm flipH="1">
              <a:off x="4170" y="2789"/>
              <a:ext cx="42" cy="120"/>
            </a:xfrm>
            <a:custGeom>
              <a:avLst/>
              <a:gdLst>
                <a:gd name="T0" fmla="*/ 14 w 44"/>
                <a:gd name="T1" fmla="*/ 0 h 125"/>
                <a:gd name="T2" fmla="*/ 23 w 44"/>
                <a:gd name="T3" fmla="*/ 7 h 125"/>
                <a:gd name="T4" fmla="*/ 31 w 44"/>
                <a:gd name="T5" fmla="*/ 14 h 125"/>
                <a:gd name="T6" fmla="*/ 37 w 44"/>
                <a:gd name="T7" fmla="*/ 22 h 125"/>
                <a:gd name="T8" fmla="*/ 41 w 44"/>
                <a:gd name="T9" fmla="*/ 32 h 125"/>
                <a:gd name="T10" fmla="*/ 44 w 44"/>
                <a:gd name="T11" fmla="*/ 41 h 125"/>
                <a:gd name="T12" fmla="*/ 44 w 44"/>
                <a:gd name="T13" fmla="*/ 50 h 125"/>
                <a:gd name="T14" fmla="*/ 42 w 44"/>
                <a:gd name="T15" fmla="*/ 68 h 125"/>
                <a:gd name="T16" fmla="*/ 36 w 44"/>
                <a:gd name="T17" fmla="*/ 86 h 125"/>
                <a:gd name="T18" fmla="*/ 28 w 44"/>
                <a:gd name="T19" fmla="*/ 101 h 125"/>
                <a:gd name="T20" fmla="*/ 19 w 44"/>
                <a:gd name="T21" fmla="*/ 115 h 125"/>
                <a:gd name="T22" fmla="*/ 12 w 44"/>
                <a:gd name="T23" fmla="*/ 125 h 125"/>
                <a:gd name="T24" fmla="*/ 0 w 44"/>
                <a:gd name="T25" fmla="*/ 114 h 125"/>
                <a:gd name="T26" fmla="*/ 6 w 44"/>
                <a:gd name="T27" fmla="*/ 106 h 125"/>
                <a:gd name="T28" fmla="*/ 14 w 44"/>
                <a:gd name="T29" fmla="*/ 93 h 125"/>
                <a:gd name="T30" fmla="*/ 21 w 44"/>
                <a:gd name="T31" fmla="*/ 80 h 125"/>
                <a:gd name="T32" fmla="*/ 26 w 44"/>
                <a:gd name="T33" fmla="*/ 66 h 125"/>
                <a:gd name="T34" fmla="*/ 28 w 44"/>
                <a:gd name="T35" fmla="*/ 50 h 125"/>
                <a:gd name="T36" fmla="*/ 28 w 44"/>
                <a:gd name="T37" fmla="*/ 43 h 125"/>
                <a:gd name="T38" fmla="*/ 26 w 44"/>
                <a:gd name="T39" fmla="*/ 37 h 125"/>
                <a:gd name="T40" fmla="*/ 23 w 44"/>
                <a:gd name="T41" fmla="*/ 30 h 125"/>
                <a:gd name="T42" fmla="*/ 19 w 44"/>
                <a:gd name="T43" fmla="*/ 25 h 125"/>
                <a:gd name="T44" fmla="*/ 14 w 44"/>
                <a:gd name="T45" fmla="*/ 20 h 125"/>
                <a:gd name="T46" fmla="*/ 5 w 44"/>
                <a:gd name="T47" fmla="*/ 14 h 125"/>
                <a:gd name="T48" fmla="*/ 14 w 44"/>
                <a:gd name="T4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125">
                  <a:moveTo>
                    <a:pt x="14" y="0"/>
                  </a:moveTo>
                  <a:lnTo>
                    <a:pt x="23" y="7"/>
                  </a:lnTo>
                  <a:lnTo>
                    <a:pt x="31" y="14"/>
                  </a:lnTo>
                  <a:lnTo>
                    <a:pt x="37" y="22"/>
                  </a:lnTo>
                  <a:lnTo>
                    <a:pt x="41" y="32"/>
                  </a:lnTo>
                  <a:lnTo>
                    <a:pt x="44" y="41"/>
                  </a:lnTo>
                  <a:lnTo>
                    <a:pt x="44" y="50"/>
                  </a:lnTo>
                  <a:lnTo>
                    <a:pt x="42" y="68"/>
                  </a:lnTo>
                  <a:lnTo>
                    <a:pt x="36" y="86"/>
                  </a:lnTo>
                  <a:lnTo>
                    <a:pt x="28" y="101"/>
                  </a:lnTo>
                  <a:lnTo>
                    <a:pt x="19" y="115"/>
                  </a:lnTo>
                  <a:lnTo>
                    <a:pt x="12" y="125"/>
                  </a:lnTo>
                  <a:lnTo>
                    <a:pt x="0" y="114"/>
                  </a:lnTo>
                  <a:lnTo>
                    <a:pt x="6" y="106"/>
                  </a:lnTo>
                  <a:lnTo>
                    <a:pt x="14" y="93"/>
                  </a:lnTo>
                  <a:lnTo>
                    <a:pt x="21" y="80"/>
                  </a:lnTo>
                  <a:lnTo>
                    <a:pt x="26" y="66"/>
                  </a:lnTo>
                  <a:lnTo>
                    <a:pt x="28" y="50"/>
                  </a:lnTo>
                  <a:lnTo>
                    <a:pt x="28" y="43"/>
                  </a:lnTo>
                  <a:lnTo>
                    <a:pt x="26" y="37"/>
                  </a:lnTo>
                  <a:lnTo>
                    <a:pt x="23" y="30"/>
                  </a:lnTo>
                  <a:lnTo>
                    <a:pt x="19" y="25"/>
                  </a:lnTo>
                  <a:lnTo>
                    <a:pt x="14" y="20"/>
                  </a:lnTo>
                  <a:lnTo>
                    <a:pt x="5" y="1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81"/>
            <p:cNvSpPr>
              <a:spLocks/>
            </p:cNvSpPr>
            <p:nvPr/>
          </p:nvSpPr>
          <p:spPr bwMode="auto">
            <a:xfrm flipH="1">
              <a:off x="4198" y="2788"/>
              <a:ext cx="9" cy="16"/>
            </a:xfrm>
            <a:custGeom>
              <a:avLst/>
              <a:gdLst>
                <a:gd name="T0" fmla="*/ 7 w 9"/>
                <a:gd name="T1" fmla="*/ 0 h 16"/>
                <a:gd name="T2" fmla="*/ 8 w 9"/>
                <a:gd name="T3" fmla="*/ 0 h 16"/>
                <a:gd name="T4" fmla="*/ 9 w 9"/>
                <a:gd name="T5" fmla="*/ 1 h 16"/>
                <a:gd name="T6" fmla="*/ 0 w 9"/>
                <a:gd name="T7" fmla="*/ 15 h 16"/>
                <a:gd name="T8" fmla="*/ 2 w 9"/>
                <a:gd name="T9" fmla="*/ 16 h 16"/>
                <a:gd name="T10" fmla="*/ 7 w 9"/>
                <a:gd name="T11" fmla="*/ 0 h 16"/>
              </a:gdLst>
              <a:ahLst/>
              <a:cxnLst>
                <a:cxn ang="0">
                  <a:pos x="T0" y="T1"/>
                </a:cxn>
                <a:cxn ang="0">
                  <a:pos x="T2" y="T3"/>
                </a:cxn>
                <a:cxn ang="0">
                  <a:pos x="T4" y="T5"/>
                </a:cxn>
                <a:cxn ang="0">
                  <a:pos x="T6" y="T7"/>
                </a:cxn>
                <a:cxn ang="0">
                  <a:pos x="T8" y="T9"/>
                </a:cxn>
                <a:cxn ang="0">
                  <a:pos x="T10" y="T11"/>
                </a:cxn>
              </a:cxnLst>
              <a:rect l="0" t="0" r="r" b="b"/>
              <a:pathLst>
                <a:path w="9" h="16">
                  <a:moveTo>
                    <a:pt x="7" y="0"/>
                  </a:moveTo>
                  <a:lnTo>
                    <a:pt x="8" y="0"/>
                  </a:lnTo>
                  <a:lnTo>
                    <a:pt x="9" y="1"/>
                  </a:lnTo>
                  <a:lnTo>
                    <a:pt x="0" y="15"/>
                  </a:lnTo>
                  <a:lnTo>
                    <a:pt x="2" y="1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82"/>
            <p:cNvSpPr>
              <a:spLocks/>
            </p:cNvSpPr>
            <p:nvPr/>
          </p:nvSpPr>
          <p:spPr bwMode="auto">
            <a:xfrm flipH="1">
              <a:off x="4166" y="2899"/>
              <a:ext cx="47" cy="90"/>
            </a:xfrm>
            <a:custGeom>
              <a:avLst/>
              <a:gdLst>
                <a:gd name="T0" fmla="*/ 14 w 49"/>
                <a:gd name="T1" fmla="*/ 0 h 94"/>
                <a:gd name="T2" fmla="*/ 25 w 49"/>
                <a:gd name="T3" fmla="*/ 22 h 94"/>
                <a:gd name="T4" fmla="*/ 36 w 49"/>
                <a:gd name="T5" fmla="*/ 43 h 94"/>
                <a:gd name="T6" fmla="*/ 45 w 49"/>
                <a:gd name="T7" fmla="*/ 67 h 94"/>
                <a:gd name="T8" fmla="*/ 48 w 49"/>
                <a:gd name="T9" fmla="*/ 80 h 94"/>
                <a:gd name="T10" fmla="*/ 49 w 49"/>
                <a:gd name="T11" fmla="*/ 93 h 94"/>
                <a:gd name="T12" fmla="*/ 33 w 49"/>
                <a:gd name="T13" fmla="*/ 94 h 94"/>
                <a:gd name="T14" fmla="*/ 32 w 49"/>
                <a:gd name="T15" fmla="*/ 82 h 94"/>
                <a:gd name="T16" fmla="*/ 30 w 49"/>
                <a:gd name="T17" fmla="*/ 72 h 94"/>
                <a:gd name="T18" fmla="*/ 22 w 49"/>
                <a:gd name="T19" fmla="*/ 51 h 94"/>
                <a:gd name="T20" fmla="*/ 11 w 49"/>
                <a:gd name="T21" fmla="*/ 30 h 94"/>
                <a:gd name="T22" fmla="*/ 0 w 49"/>
                <a:gd name="T23" fmla="*/ 8 h 94"/>
                <a:gd name="T24" fmla="*/ 14 w 4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94">
                  <a:moveTo>
                    <a:pt x="14" y="0"/>
                  </a:moveTo>
                  <a:lnTo>
                    <a:pt x="25" y="22"/>
                  </a:lnTo>
                  <a:lnTo>
                    <a:pt x="36" y="43"/>
                  </a:lnTo>
                  <a:lnTo>
                    <a:pt x="45" y="67"/>
                  </a:lnTo>
                  <a:lnTo>
                    <a:pt x="48" y="80"/>
                  </a:lnTo>
                  <a:lnTo>
                    <a:pt x="49" y="93"/>
                  </a:lnTo>
                  <a:lnTo>
                    <a:pt x="33" y="94"/>
                  </a:lnTo>
                  <a:lnTo>
                    <a:pt x="32" y="82"/>
                  </a:lnTo>
                  <a:lnTo>
                    <a:pt x="30" y="72"/>
                  </a:lnTo>
                  <a:lnTo>
                    <a:pt x="22" y="51"/>
                  </a:lnTo>
                  <a:lnTo>
                    <a:pt x="11" y="30"/>
                  </a:lnTo>
                  <a:lnTo>
                    <a:pt x="0" y="8"/>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83"/>
            <p:cNvSpPr>
              <a:spLocks/>
            </p:cNvSpPr>
            <p:nvPr/>
          </p:nvSpPr>
          <p:spPr bwMode="auto">
            <a:xfrm flipH="1">
              <a:off x="4199" y="2898"/>
              <a:ext cx="16" cy="11"/>
            </a:xfrm>
            <a:custGeom>
              <a:avLst/>
              <a:gdLst>
                <a:gd name="T0" fmla="*/ 3 w 16"/>
                <a:gd name="T1" fmla="*/ 0 h 11"/>
                <a:gd name="T2" fmla="*/ 0 w 16"/>
                <a:gd name="T3" fmla="*/ 4 h 11"/>
                <a:gd name="T4" fmla="*/ 2 w 16"/>
                <a:gd name="T5" fmla="*/ 9 h 11"/>
                <a:gd name="T6" fmla="*/ 16 w 16"/>
                <a:gd name="T7" fmla="*/ 1 h 11"/>
                <a:gd name="T8" fmla="*/ 15 w 16"/>
                <a:gd name="T9" fmla="*/ 11 h 11"/>
                <a:gd name="T10" fmla="*/ 3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3" y="0"/>
                  </a:moveTo>
                  <a:lnTo>
                    <a:pt x="0" y="4"/>
                  </a:lnTo>
                  <a:lnTo>
                    <a:pt x="2" y="9"/>
                  </a:lnTo>
                  <a:lnTo>
                    <a:pt x="16" y="1"/>
                  </a:lnTo>
                  <a:lnTo>
                    <a:pt x="15" y="1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84"/>
            <p:cNvSpPr>
              <a:spLocks/>
            </p:cNvSpPr>
            <p:nvPr/>
          </p:nvSpPr>
          <p:spPr bwMode="auto">
            <a:xfrm flipH="1">
              <a:off x="4166" y="2988"/>
              <a:ext cx="60" cy="87"/>
            </a:xfrm>
            <a:custGeom>
              <a:avLst/>
              <a:gdLst>
                <a:gd name="T0" fmla="*/ 63 w 63"/>
                <a:gd name="T1" fmla="*/ 1 h 91"/>
                <a:gd name="T2" fmla="*/ 62 w 63"/>
                <a:gd name="T3" fmla="*/ 16 h 91"/>
                <a:gd name="T4" fmla="*/ 58 w 63"/>
                <a:gd name="T5" fmla="*/ 29 h 91"/>
                <a:gd name="T6" fmla="*/ 46 w 63"/>
                <a:gd name="T7" fmla="*/ 51 h 91"/>
                <a:gd name="T8" fmla="*/ 12 w 63"/>
                <a:gd name="T9" fmla="*/ 91 h 91"/>
                <a:gd name="T10" fmla="*/ 0 w 63"/>
                <a:gd name="T11" fmla="*/ 80 h 91"/>
                <a:gd name="T12" fmla="*/ 33 w 63"/>
                <a:gd name="T13" fmla="*/ 42 h 91"/>
                <a:gd name="T14" fmla="*/ 43 w 63"/>
                <a:gd name="T15" fmla="*/ 23 h 91"/>
                <a:gd name="T16" fmla="*/ 46 w 63"/>
                <a:gd name="T17" fmla="*/ 14 h 91"/>
                <a:gd name="T18" fmla="*/ 47 w 63"/>
                <a:gd name="T19" fmla="*/ 0 h 91"/>
                <a:gd name="T20" fmla="*/ 63 w 63"/>
                <a:gd name="T21"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1">
                  <a:moveTo>
                    <a:pt x="63" y="1"/>
                  </a:moveTo>
                  <a:lnTo>
                    <a:pt x="62" y="16"/>
                  </a:lnTo>
                  <a:lnTo>
                    <a:pt x="58" y="29"/>
                  </a:lnTo>
                  <a:lnTo>
                    <a:pt x="46" y="51"/>
                  </a:lnTo>
                  <a:lnTo>
                    <a:pt x="12" y="91"/>
                  </a:lnTo>
                  <a:lnTo>
                    <a:pt x="0" y="80"/>
                  </a:lnTo>
                  <a:lnTo>
                    <a:pt x="33" y="42"/>
                  </a:lnTo>
                  <a:lnTo>
                    <a:pt x="43" y="23"/>
                  </a:lnTo>
                  <a:lnTo>
                    <a:pt x="46" y="14"/>
                  </a:lnTo>
                  <a:lnTo>
                    <a:pt x="47" y="0"/>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385"/>
            <p:cNvSpPr>
              <a:spLocks/>
            </p:cNvSpPr>
            <p:nvPr/>
          </p:nvSpPr>
          <p:spPr bwMode="auto">
            <a:xfrm flipH="1">
              <a:off x="4166" y="2988"/>
              <a:ext cx="15" cy="1"/>
            </a:xfrm>
            <a:custGeom>
              <a:avLst/>
              <a:gdLst>
                <a:gd name="T0" fmla="*/ 16 w 16"/>
                <a:gd name="T1" fmla="*/ 1 h 2"/>
                <a:gd name="T2" fmla="*/ 0 w 16"/>
                <a:gd name="T3" fmla="*/ 0 h 2"/>
                <a:gd name="T4" fmla="*/ 0 w 16"/>
                <a:gd name="T5" fmla="*/ 2 h 2"/>
                <a:gd name="T6" fmla="*/ 16 w 16"/>
                <a:gd name="T7" fmla="*/ 1 h 2"/>
              </a:gdLst>
              <a:ahLst/>
              <a:cxnLst>
                <a:cxn ang="0">
                  <a:pos x="T0" y="T1"/>
                </a:cxn>
                <a:cxn ang="0">
                  <a:pos x="T2" y="T3"/>
                </a:cxn>
                <a:cxn ang="0">
                  <a:pos x="T4" y="T5"/>
                </a:cxn>
                <a:cxn ang="0">
                  <a:pos x="T6" y="T7"/>
                </a:cxn>
              </a:cxnLst>
              <a:rect l="0" t="0" r="r" b="b"/>
              <a:pathLst>
                <a:path w="16" h="2">
                  <a:moveTo>
                    <a:pt x="16" y="1"/>
                  </a:moveTo>
                  <a:lnTo>
                    <a:pt x="0" y="0"/>
                  </a:lnTo>
                  <a:lnTo>
                    <a:pt x="0" y="2"/>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86"/>
            <p:cNvSpPr>
              <a:spLocks/>
            </p:cNvSpPr>
            <p:nvPr/>
          </p:nvSpPr>
          <p:spPr bwMode="auto">
            <a:xfrm flipH="1">
              <a:off x="4172" y="3065"/>
              <a:ext cx="55" cy="98"/>
            </a:xfrm>
            <a:custGeom>
              <a:avLst/>
              <a:gdLst>
                <a:gd name="T0" fmla="*/ 13 w 57"/>
                <a:gd name="T1" fmla="*/ 0 h 102"/>
                <a:gd name="T2" fmla="*/ 30 w 57"/>
                <a:gd name="T3" fmla="*/ 22 h 102"/>
                <a:gd name="T4" fmla="*/ 44 w 57"/>
                <a:gd name="T5" fmla="*/ 44 h 102"/>
                <a:gd name="T6" fmla="*/ 49 w 57"/>
                <a:gd name="T7" fmla="*/ 59 h 102"/>
                <a:gd name="T8" fmla="*/ 54 w 57"/>
                <a:gd name="T9" fmla="*/ 72 h 102"/>
                <a:gd name="T10" fmla="*/ 56 w 57"/>
                <a:gd name="T11" fmla="*/ 85 h 102"/>
                <a:gd name="T12" fmla="*/ 57 w 57"/>
                <a:gd name="T13" fmla="*/ 101 h 102"/>
                <a:gd name="T14" fmla="*/ 41 w 57"/>
                <a:gd name="T15" fmla="*/ 102 h 102"/>
                <a:gd name="T16" fmla="*/ 40 w 57"/>
                <a:gd name="T17" fmla="*/ 87 h 102"/>
                <a:gd name="T18" fmla="*/ 38 w 57"/>
                <a:gd name="T19" fmla="*/ 75 h 102"/>
                <a:gd name="T20" fmla="*/ 34 w 57"/>
                <a:gd name="T21" fmla="*/ 64 h 102"/>
                <a:gd name="T22" fmla="*/ 30 w 57"/>
                <a:gd name="T23" fmla="*/ 53 h 102"/>
                <a:gd name="T24" fmla="*/ 17 w 57"/>
                <a:gd name="T25" fmla="*/ 31 h 102"/>
                <a:gd name="T26" fmla="*/ 0 w 57"/>
                <a:gd name="T27" fmla="*/ 9 h 102"/>
                <a:gd name="T28" fmla="*/ 13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13" y="0"/>
                  </a:moveTo>
                  <a:lnTo>
                    <a:pt x="30" y="22"/>
                  </a:lnTo>
                  <a:lnTo>
                    <a:pt x="44" y="44"/>
                  </a:lnTo>
                  <a:lnTo>
                    <a:pt x="49" y="59"/>
                  </a:lnTo>
                  <a:lnTo>
                    <a:pt x="54" y="72"/>
                  </a:lnTo>
                  <a:lnTo>
                    <a:pt x="56" y="85"/>
                  </a:lnTo>
                  <a:lnTo>
                    <a:pt x="57" y="101"/>
                  </a:lnTo>
                  <a:lnTo>
                    <a:pt x="41" y="102"/>
                  </a:lnTo>
                  <a:lnTo>
                    <a:pt x="40" y="87"/>
                  </a:lnTo>
                  <a:lnTo>
                    <a:pt x="38" y="75"/>
                  </a:lnTo>
                  <a:lnTo>
                    <a:pt x="34" y="64"/>
                  </a:lnTo>
                  <a:lnTo>
                    <a:pt x="30" y="53"/>
                  </a:lnTo>
                  <a:lnTo>
                    <a:pt x="17" y="31"/>
                  </a:lnTo>
                  <a:lnTo>
                    <a:pt x="0" y="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387"/>
            <p:cNvSpPr>
              <a:spLocks/>
            </p:cNvSpPr>
            <p:nvPr/>
          </p:nvSpPr>
          <p:spPr bwMode="auto">
            <a:xfrm flipH="1">
              <a:off x="4215" y="3064"/>
              <a:ext cx="16" cy="11"/>
            </a:xfrm>
            <a:custGeom>
              <a:avLst/>
              <a:gdLst>
                <a:gd name="T0" fmla="*/ 5 w 17"/>
                <a:gd name="T1" fmla="*/ 0 h 11"/>
                <a:gd name="T2" fmla="*/ 0 w 17"/>
                <a:gd name="T3" fmla="*/ 5 h 11"/>
                <a:gd name="T4" fmla="*/ 4 w 17"/>
                <a:gd name="T5" fmla="*/ 10 h 11"/>
                <a:gd name="T6" fmla="*/ 17 w 17"/>
                <a:gd name="T7" fmla="*/ 1 h 11"/>
                <a:gd name="T8" fmla="*/ 17 w 17"/>
                <a:gd name="T9" fmla="*/ 11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lnTo>
                    <a:pt x="0" y="5"/>
                  </a:lnTo>
                  <a:lnTo>
                    <a:pt x="4" y="10"/>
                  </a:lnTo>
                  <a:lnTo>
                    <a:pt x="17" y="1"/>
                  </a:lnTo>
                  <a:lnTo>
                    <a:pt x="17"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388"/>
            <p:cNvSpPr>
              <a:spLocks/>
            </p:cNvSpPr>
            <p:nvPr/>
          </p:nvSpPr>
          <p:spPr bwMode="auto">
            <a:xfrm flipH="1">
              <a:off x="4172" y="3161"/>
              <a:ext cx="227" cy="77"/>
            </a:xfrm>
            <a:custGeom>
              <a:avLst/>
              <a:gdLst>
                <a:gd name="T0" fmla="*/ 237 w 237"/>
                <a:gd name="T1" fmla="*/ 2 h 80"/>
                <a:gd name="T2" fmla="*/ 234 w 237"/>
                <a:gd name="T3" fmla="*/ 15 h 80"/>
                <a:gd name="T4" fmla="*/ 232 w 237"/>
                <a:gd name="T5" fmla="*/ 21 h 80"/>
                <a:gd name="T6" fmla="*/ 227 w 237"/>
                <a:gd name="T7" fmla="*/ 28 h 80"/>
                <a:gd name="T8" fmla="*/ 218 w 237"/>
                <a:gd name="T9" fmla="*/ 37 h 80"/>
                <a:gd name="T10" fmla="*/ 205 w 237"/>
                <a:gd name="T11" fmla="*/ 47 h 80"/>
                <a:gd name="T12" fmla="*/ 175 w 237"/>
                <a:gd name="T13" fmla="*/ 61 h 80"/>
                <a:gd name="T14" fmla="*/ 137 w 237"/>
                <a:gd name="T15" fmla="*/ 73 h 80"/>
                <a:gd name="T16" fmla="*/ 118 w 237"/>
                <a:gd name="T17" fmla="*/ 76 h 80"/>
                <a:gd name="T18" fmla="*/ 99 w 237"/>
                <a:gd name="T19" fmla="*/ 79 h 80"/>
                <a:gd name="T20" fmla="*/ 79 w 237"/>
                <a:gd name="T21" fmla="*/ 80 h 80"/>
                <a:gd name="T22" fmla="*/ 60 w 237"/>
                <a:gd name="T23" fmla="*/ 80 h 80"/>
                <a:gd name="T24" fmla="*/ 26 w 237"/>
                <a:gd name="T25" fmla="*/ 75 h 80"/>
                <a:gd name="T26" fmla="*/ 11 w 237"/>
                <a:gd name="T27" fmla="*/ 70 h 80"/>
                <a:gd name="T28" fmla="*/ 0 w 237"/>
                <a:gd name="T29" fmla="*/ 64 h 80"/>
                <a:gd name="T30" fmla="*/ 8 w 237"/>
                <a:gd name="T31" fmla="*/ 50 h 80"/>
                <a:gd name="T32" fmla="*/ 19 w 237"/>
                <a:gd name="T33" fmla="*/ 56 h 80"/>
                <a:gd name="T34" fmla="*/ 31 w 237"/>
                <a:gd name="T35" fmla="*/ 60 h 80"/>
                <a:gd name="T36" fmla="*/ 62 w 237"/>
                <a:gd name="T37" fmla="*/ 65 h 80"/>
                <a:gd name="T38" fmla="*/ 79 w 237"/>
                <a:gd name="T39" fmla="*/ 65 h 80"/>
                <a:gd name="T40" fmla="*/ 96 w 237"/>
                <a:gd name="T41" fmla="*/ 64 h 80"/>
                <a:gd name="T42" fmla="*/ 115 w 237"/>
                <a:gd name="T43" fmla="*/ 61 h 80"/>
                <a:gd name="T44" fmla="*/ 132 w 237"/>
                <a:gd name="T45" fmla="*/ 58 h 80"/>
                <a:gd name="T46" fmla="*/ 168 w 237"/>
                <a:gd name="T47" fmla="*/ 47 h 80"/>
                <a:gd name="T48" fmla="*/ 196 w 237"/>
                <a:gd name="T49" fmla="*/ 34 h 80"/>
                <a:gd name="T50" fmla="*/ 207 w 237"/>
                <a:gd name="T51" fmla="*/ 25 h 80"/>
                <a:gd name="T52" fmla="*/ 215 w 237"/>
                <a:gd name="T53" fmla="*/ 17 h 80"/>
                <a:gd name="T54" fmla="*/ 218 w 237"/>
                <a:gd name="T55" fmla="*/ 13 h 80"/>
                <a:gd name="T56" fmla="*/ 219 w 237"/>
                <a:gd name="T57" fmla="*/ 10 h 80"/>
                <a:gd name="T58" fmla="*/ 221 w 237"/>
                <a:gd name="T59" fmla="*/ 0 h 80"/>
                <a:gd name="T60" fmla="*/ 237 w 237"/>
                <a:gd name="T6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7" h="80">
                  <a:moveTo>
                    <a:pt x="237" y="2"/>
                  </a:moveTo>
                  <a:lnTo>
                    <a:pt x="234" y="15"/>
                  </a:lnTo>
                  <a:lnTo>
                    <a:pt x="232" y="21"/>
                  </a:lnTo>
                  <a:lnTo>
                    <a:pt x="227" y="28"/>
                  </a:lnTo>
                  <a:lnTo>
                    <a:pt x="218" y="37"/>
                  </a:lnTo>
                  <a:lnTo>
                    <a:pt x="205" y="47"/>
                  </a:lnTo>
                  <a:lnTo>
                    <a:pt x="175" y="61"/>
                  </a:lnTo>
                  <a:lnTo>
                    <a:pt x="137" y="73"/>
                  </a:lnTo>
                  <a:lnTo>
                    <a:pt x="118" y="76"/>
                  </a:lnTo>
                  <a:lnTo>
                    <a:pt x="99" y="79"/>
                  </a:lnTo>
                  <a:lnTo>
                    <a:pt x="79" y="80"/>
                  </a:lnTo>
                  <a:lnTo>
                    <a:pt x="60" y="80"/>
                  </a:lnTo>
                  <a:lnTo>
                    <a:pt x="26" y="75"/>
                  </a:lnTo>
                  <a:lnTo>
                    <a:pt x="11" y="70"/>
                  </a:lnTo>
                  <a:lnTo>
                    <a:pt x="0" y="64"/>
                  </a:lnTo>
                  <a:lnTo>
                    <a:pt x="8" y="50"/>
                  </a:lnTo>
                  <a:lnTo>
                    <a:pt x="19" y="56"/>
                  </a:lnTo>
                  <a:lnTo>
                    <a:pt x="31" y="60"/>
                  </a:lnTo>
                  <a:lnTo>
                    <a:pt x="62" y="65"/>
                  </a:lnTo>
                  <a:lnTo>
                    <a:pt x="79" y="65"/>
                  </a:lnTo>
                  <a:lnTo>
                    <a:pt x="96" y="64"/>
                  </a:lnTo>
                  <a:lnTo>
                    <a:pt x="115" y="61"/>
                  </a:lnTo>
                  <a:lnTo>
                    <a:pt x="132" y="58"/>
                  </a:lnTo>
                  <a:lnTo>
                    <a:pt x="168" y="47"/>
                  </a:lnTo>
                  <a:lnTo>
                    <a:pt x="196" y="34"/>
                  </a:lnTo>
                  <a:lnTo>
                    <a:pt x="207" y="25"/>
                  </a:lnTo>
                  <a:lnTo>
                    <a:pt x="215" y="17"/>
                  </a:lnTo>
                  <a:lnTo>
                    <a:pt x="218" y="13"/>
                  </a:lnTo>
                  <a:lnTo>
                    <a:pt x="219" y="10"/>
                  </a:lnTo>
                  <a:lnTo>
                    <a:pt x="221" y="0"/>
                  </a:lnTo>
                  <a:lnTo>
                    <a:pt x="2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89"/>
            <p:cNvSpPr>
              <a:spLocks/>
            </p:cNvSpPr>
            <p:nvPr/>
          </p:nvSpPr>
          <p:spPr bwMode="auto">
            <a:xfrm flipH="1">
              <a:off x="4172" y="3161"/>
              <a:ext cx="16" cy="2"/>
            </a:xfrm>
            <a:custGeom>
              <a:avLst/>
              <a:gdLst>
                <a:gd name="T0" fmla="*/ 16 w 16"/>
                <a:gd name="T1" fmla="*/ 1 h 2"/>
                <a:gd name="T2" fmla="*/ 16 w 16"/>
                <a:gd name="T3" fmla="*/ 2 h 2"/>
                <a:gd name="T4" fmla="*/ 0 w 16"/>
                <a:gd name="T5" fmla="*/ 0 h 2"/>
                <a:gd name="T6" fmla="*/ 0 w 16"/>
                <a:gd name="T7" fmla="*/ 2 h 2"/>
                <a:gd name="T8" fmla="*/ 16 w 16"/>
                <a:gd name="T9" fmla="*/ 1 h 2"/>
              </a:gdLst>
              <a:ahLst/>
              <a:cxnLst>
                <a:cxn ang="0">
                  <a:pos x="T0" y="T1"/>
                </a:cxn>
                <a:cxn ang="0">
                  <a:pos x="T2" y="T3"/>
                </a:cxn>
                <a:cxn ang="0">
                  <a:pos x="T4" y="T5"/>
                </a:cxn>
                <a:cxn ang="0">
                  <a:pos x="T6" y="T7"/>
                </a:cxn>
                <a:cxn ang="0">
                  <a:pos x="T8" y="T9"/>
                </a:cxn>
              </a:cxnLst>
              <a:rect l="0" t="0" r="r" b="b"/>
              <a:pathLst>
                <a:path w="16" h="2">
                  <a:moveTo>
                    <a:pt x="16" y="1"/>
                  </a:moveTo>
                  <a:lnTo>
                    <a:pt x="16" y="2"/>
                  </a:lnTo>
                  <a:lnTo>
                    <a:pt x="0" y="0"/>
                  </a:lnTo>
                  <a:lnTo>
                    <a:pt x="0" y="2"/>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390"/>
            <p:cNvSpPr>
              <a:spLocks/>
            </p:cNvSpPr>
            <p:nvPr/>
          </p:nvSpPr>
          <p:spPr bwMode="auto">
            <a:xfrm flipH="1">
              <a:off x="4393" y="3089"/>
              <a:ext cx="373" cy="133"/>
            </a:xfrm>
            <a:custGeom>
              <a:avLst/>
              <a:gdLst>
                <a:gd name="T0" fmla="*/ 383 w 390"/>
                <a:gd name="T1" fmla="*/ 139 h 139"/>
                <a:gd name="T2" fmla="*/ 358 w 390"/>
                <a:gd name="T3" fmla="*/ 126 h 139"/>
                <a:gd name="T4" fmla="*/ 316 w 390"/>
                <a:gd name="T5" fmla="*/ 113 h 139"/>
                <a:gd name="T6" fmla="*/ 264 w 390"/>
                <a:gd name="T7" fmla="*/ 98 h 139"/>
                <a:gd name="T8" fmla="*/ 207 w 390"/>
                <a:gd name="T9" fmla="*/ 83 h 139"/>
                <a:gd name="T10" fmla="*/ 90 w 390"/>
                <a:gd name="T11" fmla="*/ 50 h 139"/>
                <a:gd name="T12" fmla="*/ 39 w 390"/>
                <a:gd name="T13" fmla="*/ 32 h 139"/>
                <a:gd name="T14" fmla="*/ 17 w 390"/>
                <a:gd name="T15" fmla="*/ 22 h 139"/>
                <a:gd name="T16" fmla="*/ 0 w 390"/>
                <a:gd name="T17" fmla="*/ 14 h 139"/>
                <a:gd name="T18" fmla="*/ 7 w 390"/>
                <a:gd name="T19" fmla="*/ 0 h 139"/>
                <a:gd name="T20" fmla="*/ 24 w 390"/>
                <a:gd name="T21" fmla="*/ 8 h 139"/>
                <a:gd name="T22" fmla="*/ 45 w 390"/>
                <a:gd name="T23" fmla="*/ 17 h 139"/>
                <a:gd name="T24" fmla="*/ 95 w 390"/>
                <a:gd name="T25" fmla="*/ 35 h 139"/>
                <a:gd name="T26" fmla="*/ 212 w 390"/>
                <a:gd name="T27" fmla="*/ 68 h 139"/>
                <a:gd name="T28" fmla="*/ 269 w 390"/>
                <a:gd name="T29" fmla="*/ 83 h 139"/>
                <a:gd name="T30" fmla="*/ 321 w 390"/>
                <a:gd name="T31" fmla="*/ 98 h 139"/>
                <a:gd name="T32" fmla="*/ 364 w 390"/>
                <a:gd name="T33" fmla="*/ 112 h 139"/>
                <a:gd name="T34" fmla="*/ 390 w 390"/>
                <a:gd name="T35" fmla="*/ 125 h 139"/>
                <a:gd name="T36" fmla="*/ 383 w 390"/>
                <a:gd name="T3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39">
                  <a:moveTo>
                    <a:pt x="383" y="139"/>
                  </a:moveTo>
                  <a:lnTo>
                    <a:pt x="358" y="126"/>
                  </a:lnTo>
                  <a:lnTo>
                    <a:pt x="316" y="113"/>
                  </a:lnTo>
                  <a:lnTo>
                    <a:pt x="264" y="98"/>
                  </a:lnTo>
                  <a:lnTo>
                    <a:pt x="207" y="83"/>
                  </a:lnTo>
                  <a:lnTo>
                    <a:pt x="90" y="50"/>
                  </a:lnTo>
                  <a:lnTo>
                    <a:pt x="39" y="32"/>
                  </a:lnTo>
                  <a:lnTo>
                    <a:pt x="17" y="22"/>
                  </a:lnTo>
                  <a:lnTo>
                    <a:pt x="0" y="14"/>
                  </a:lnTo>
                  <a:lnTo>
                    <a:pt x="7" y="0"/>
                  </a:lnTo>
                  <a:lnTo>
                    <a:pt x="24" y="8"/>
                  </a:lnTo>
                  <a:lnTo>
                    <a:pt x="45" y="17"/>
                  </a:lnTo>
                  <a:lnTo>
                    <a:pt x="95" y="35"/>
                  </a:lnTo>
                  <a:lnTo>
                    <a:pt x="212" y="68"/>
                  </a:lnTo>
                  <a:lnTo>
                    <a:pt x="269" y="83"/>
                  </a:lnTo>
                  <a:lnTo>
                    <a:pt x="321" y="98"/>
                  </a:lnTo>
                  <a:lnTo>
                    <a:pt x="364" y="112"/>
                  </a:lnTo>
                  <a:lnTo>
                    <a:pt x="390" y="125"/>
                  </a:lnTo>
                  <a:lnTo>
                    <a:pt x="38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391"/>
            <p:cNvSpPr>
              <a:spLocks/>
            </p:cNvSpPr>
            <p:nvPr/>
          </p:nvSpPr>
          <p:spPr bwMode="auto">
            <a:xfrm flipH="1">
              <a:off x="4392" y="3209"/>
              <a:ext cx="7" cy="13"/>
            </a:xfrm>
            <a:custGeom>
              <a:avLst/>
              <a:gdLst>
                <a:gd name="T0" fmla="*/ 8 w 8"/>
                <a:gd name="T1" fmla="*/ 0 h 14"/>
                <a:gd name="T2" fmla="*/ 7 w 8"/>
                <a:gd name="T3" fmla="*/ 0 h 14"/>
                <a:gd name="T4" fmla="*/ 0 w 8"/>
                <a:gd name="T5" fmla="*/ 14 h 14"/>
                <a:gd name="T6" fmla="*/ 8 w 8"/>
                <a:gd name="T7" fmla="*/ 0 h 14"/>
              </a:gdLst>
              <a:ahLst/>
              <a:cxnLst>
                <a:cxn ang="0">
                  <a:pos x="T0" y="T1"/>
                </a:cxn>
                <a:cxn ang="0">
                  <a:pos x="T2" y="T3"/>
                </a:cxn>
                <a:cxn ang="0">
                  <a:pos x="T4" y="T5"/>
                </a:cxn>
                <a:cxn ang="0">
                  <a:pos x="T6" y="T7"/>
                </a:cxn>
              </a:cxnLst>
              <a:rect l="0" t="0" r="r" b="b"/>
              <a:pathLst>
                <a:path w="8" h="14">
                  <a:moveTo>
                    <a:pt x="8" y="0"/>
                  </a:moveTo>
                  <a:lnTo>
                    <a:pt x="7" y="0"/>
                  </a:lnTo>
                  <a:lnTo>
                    <a:pt x="0" y="1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392"/>
            <p:cNvSpPr>
              <a:spLocks/>
            </p:cNvSpPr>
            <p:nvPr/>
          </p:nvSpPr>
          <p:spPr bwMode="auto">
            <a:xfrm flipH="1">
              <a:off x="4759" y="3040"/>
              <a:ext cx="112" cy="63"/>
            </a:xfrm>
            <a:custGeom>
              <a:avLst/>
              <a:gdLst>
                <a:gd name="T0" fmla="*/ 110 w 117"/>
                <a:gd name="T1" fmla="*/ 65 h 65"/>
                <a:gd name="T2" fmla="*/ 95 w 117"/>
                <a:gd name="T3" fmla="*/ 59 h 65"/>
                <a:gd name="T4" fmla="*/ 78 w 117"/>
                <a:gd name="T5" fmla="*/ 55 h 65"/>
                <a:gd name="T6" fmla="*/ 43 w 117"/>
                <a:gd name="T7" fmla="*/ 47 h 65"/>
                <a:gd name="T8" fmla="*/ 27 w 117"/>
                <a:gd name="T9" fmla="*/ 41 h 65"/>
                <a:gd name="T10" fmla="*/ 14 w 117"/>
                <a:gd name="T11" fmla="*/ 32 h 65"/>
                <a:gd name="T12" fmla="*/ 7 w 117"/>
                <a:gd name="T13" fmla="*/ 27 h 65"/>
                <a:gd name="T14" fmla="*/ 4 w 117"/>
                <a:gd name="T15" fmla="*/ 20 h 65"/>
                <a:gd name="T16" fmla="*/ 0 w 117"/>
                <a:gd name="T17" fmla="*/ 11 h 65"/>
                <a:gd name="T18" fmla="*/ 0 w 117"/>
                <a:gd name="T19" fmla="*/ 2 h 65"/>
                <a:gd name="T20" fmla="*/ 15 w 117"/>
                <a:gd name="T21" fmla="*/ 0 h 65"/>
                <a:gd name="T22" fmla="*/ 15 w 117"/>
                <a:gd name="T23" fmla="*/ 7 h 65"/>
                <a:gd name="T24" fmla="*/ 18 w 117"/>
                <a:gd name="T25" fmla="*/ 13 h 65"/>
                <a:gd name="T26" fmla="*/ 20 w 117"/>
                <a:gd name="T27" fmla="*/ 18 h 65"/>
                <a:gd name="T28" fmla="*/ 24 w 117"/>
                <a:gd name="T29" fmla="*/ 20 h 65"/>
                <a:gd name="T30" fmla="*/ 35 w 117"/>
                <a:gd name="T31" fmla="*/ 27 h 65"/>
                <a:gd name="T32" fmla="*/ 47 w 117"/>
                <a:gd name="T33" fmla="*/ 32 h 65"/>
                <a:gd name="T34" fmla="*/ 82 w 117"/>
                <a:gd name="T35" fmla="*/ 40 h 65"/>
                <a:gd name="T36" fmla="*/ 100 w 117"/>
                <a:gd name="T37" fmla="*/ 44 h 65"/>
                <a:gd name="T38" fmla="*/ 117 w 117"/>
                <a:gd name="T39" fmla="*/ 51 h 65"/>
                <a:gd name="T40" fmla="*/ 110 w 117"/>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65">
                  <a:moveTo>
                    <a:pt x="110" y="65"/>
                  </a:moveTo>
                  <a:lnTo>
                    <a:pt x="95" y="59"/>
                  </a:lnTo>
                  <a:lnTo>
                    <a:pt x="78" y="55"/>
                  </a:lnTo>
                  <a:lnTo>
                    <a:pt x="43" y="47"/>
                  </a:lnTo>
                  <a:lnTo>
                    <a:pt x="27" y="41"/>
                  </a:lnTo>
                  <a:lnTo>
                    <a:pt x="14" y="32"/>
                  </a:lnTo>
                  <a:lnTo>
                    <a:pt x="7" y="27"/>
                  </a:lnTo>
                  <a:lnTo>
                    <a:pt x="4" y="20"/>
                  </a:lnTo>
                  <a:lnTo>
                    <a:pt x="0" y="11"/>
                  </a:lnTo>
                  <a:lnTo>
                    <a:pt x="0" y="2"/>
                  </a:lnTo>
                  <a:lnTo>
                    <a:pt x="15" y="0"/>
                  </a:lnTo>
                  <a:lnTo>
                    <a:pt x="15" y="7"/>
                  </a:lnTo>
                  <a:lnTo>
                    <a:pt x="18" y="13"/>
                  </a:lnTo>
                  <a:lnTo>
                    <a:pt x="20" y="18"/>
                  </a:lnTo>
                  <a:lnTo>
                    <a:pt x="24" y="20"/>
                  </a:lnTo>
                  <a:lnTo>
                    <a:pt x="35" y="27"/>
                  </a:lnTo>
                  <a:lnTo>
                    <a:pt x="47" y="32"/>
                  </a:lnTo>
                  <a:lnTo>
                    <a:pt x="82" y="40"/>
                  </a:lnTo>
                  <a:lnTo>
                    <a:pt x="100" y="44"/>
                  </a:lnTo>
                  <a:lnTo>
                    <a:pt x="117" y="51"/>
                  </a:lnTo>
                  <a:lnTo>
                    <a:pt x="11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393"/>
            <p:cNvSpPr>
              <a:spLocks/>
            </p:cNvSpPr>
            <p:nvPr/>
          </p:nvSpPr>
          <p:spPr bwMode="auto">
            <a:xfrm flipH="1">
              <a:off x="4759" y="3089"/>
              <a:ext cx="7" cy="14"/>
            </a:xfrm>
            <a:custGeom>
              <a:avLst/>
              <a:gdLst>
                <a:gd name="T0" fmla="*/ 7 w 7"/>
                <a:gd name="T1" fmla="*/ 0 h 14"/>
                <a:gd name="T2" fmla="*/ 0 w 7"/>
                <a:gd name="T3" fmla="*/ 14 h 14"/>
                <a:gd name="T4" fmla="*/ 7 w 7"/>
                <a:gd name="T5" fmla="*/ 0 h 14"/>
              </a:gdLst>
              <a:ahLst/>
              <a:cxnLst>
                <a:cxn ang="0">
                  <a:pos x="T0" y="T1"/>
                </a:cxn>
                <a:cxn ang="0">
                  <a:pos x="T2" y="T3"/>
                </a:cxn>
                <a:cxn ang="0">
                  <a:pos x="T4" y="T5"/>
                </a:cxn>
              </a:cxnLst>
              <a:rect l="0" t="0" r="r" b="b"/>
              <a:pathLst>
                <a:path w="7" h="14">
                  <a:moveTo>
                    <a:pt x="7" y="0"/>
                  </a:moveTo>
                  <a:lnTo>
                    <a:pt x="0" y="1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394"/>
            <p:cNvSpPr>
              <a:spLocks/>
            </p:cNvSpPr>
            <p:nvPr/>
          </p:nvSpPr>
          <p:spPr bwMode="auto">
            <a:xfrm flipH="1">
              <a:off x="4724" y="2853"/>
              <a:ext cx="147" cy="189"/>
            </a:xfrm>
            <a:custGeom>
              <a:avLst/>
              <a:gdLst>
                <a:gd name="T0" fmla="*/ 0 w 154"/>
                <a:gd name="T1" fmla="*/ 195 h 197"/>
                <a:gd name="T2" fmla="*/ 1 w 154"/>
                <a:gd name="T3" fmla="*/ 154 h 197"/>
                <a:gd name="T4" fmla="*/ 7 w 154"/>
                <a:gd name="T5" fmla="*/ 117 h 197"/>
                <a:gd name="T6" fmla="*/ 17 w 154"/>
                <a:gd name="T7" fmla="*/ 83 h 197"/>
                <a:gd name="T8" fmla="*/ 32 w 154"/>
                <a:gd name="T9" fmla="*/ 54 h 197"/>
                <a:gd name="T10" fmla="*/ 52 w 154"/>
                <a:gd name="T11" fmla="*/ 31 h 197"/>
                <a:gd name="T12" fmla="*/ 66 w 154"/>
                <a:gd name="T13" fmla="*/ 22 h 197"/>
                <a:gd name="T14" fmla="*/ 80 w 154"/>
                <a:gd name="T15" fmla="*/ 14 h 197"/>
                <a:gd name="T16" fmla="*/ 96 w 154"/>
                <a:gd name="T17" fmla="*/ 9 h 197"/>
                <a:gd name="T18" fmla="*/ 115 w 154"/>
                <a:gd name="T19" fmla="*/ 3 h 197"/>
                <a:gd name="T20" fmla="*/ 134 w 154"/>
                <a:gd name="T21" fmla="*/ 1 h 197"/>
                <a:gd name="T22" fmla="*/ 154 w 154"/>
                <a:gd name="T23" fmla="*/ 0 h 197"/>
                <a:gd name="T24" fmla="*/ 154 w 154"/>
                <a:gd name="T25" fmla="*/ 16 h 197"/>
                <a:gd name="T26" fmla="*/ 135 w 154"/>
                <a:gd name="T27" fmla="*/ 17 h 197"/>
                <a:gd name="T28" fmla="*/ 117 w 154"/>
                <a:gd name="T29" fmla="*/ 19 h 197"/>
                <a:gd name="T30" fmla="*/ 101 w 154"/>
                <a:gd name="T31" fmla="*/ 24 h 197"/>
                <a:gd name="T32" fmla="*/ 86 w 154"/>
                <a:gd name="T33" fmla="*/ 29 h 197"/>
                <a:gd name="T34" fmla="*/ 74 w 154"/>
                <a:gd name="T35" fmla="*/ 36 h 197"/>
                <a:gd name="T36" fmla="*/ 63 w 154"/>
                <a:gd name="T37" fmla="*/ 43 h 197"/>
                <a:gd name="T38" fmla="*/ 44 w 154"/>
                <a:gd name="T39" fmla="*/ 65 h 197"/>
                <a:gd name="T40" fmla="*/ 31 w 154"/>
                <a:gd name="T41" fmla="*/ 90 h 197"/>
                <a:gd name="T42" fmla="*/ 22 w 154"/>
                <a:gd name="T43" fmla="*/ 121 h 197"/>
                <a:gd name="T44" fmla="*/ 16 w 154"/>
                <a:gd name="T45" fmla="*/ 156 h 197"/>
                <a:gd name="T46" fmla="*/ 15 w 154"/>
                <a:gd name="T47" fmla="*/ 197 h 197"/>
                <a:gd name="T48" fmla="*/ 0 w 154"/>
                <a:gd name="T49"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97">
                  <a:moveTo>
                    <a:pt x="0" y="195"/>
                  </a:moveTo>
                  <a:lnTo>
                    <a:pt x="1" y="154"/>
                  </a:lnTo>
                  <a:lnTo>
                    <a:pt x="7" y="117"/>
                  </a:lnTo>
                  <a:lnTo>
                    <a:pt x="17" y="83"/>
                  </a:lnTo>
                  <a:lnTo>
                    <a:pt x="32" y="54"/>
                  </a:lnTo>
                  <a:lnTo>
                    <a:pt x="52" y="31"/>
                  </a:lnTo>
                  <a:lnTo>
                    <a:pt x="66" y="22"/>
                  </a:lnTo>
                  <a:lnTo>
                    <a:pt x="80" y="14"/>
                  </a:lnTo>
                  <a:lnTo>
                    <a:pt x="96" y="9"/>
                  </a:lnTo>
                  <a:lnTo>
                    <a:pt x="115" y="3"/>
                  </a:lnTo>
                  <a:lnTo>
                    <a:pt x="134" y="1"/>
                  </a:lnTo>
                  <a:lnTo>
                    <a:pt x="154" y="0"/>
                  </a:lnTo>
                  <a:lnTo>
                    <a:pt x="154" y="16"/>
                  </a:lnTo>
                  <a:lnTo>
                    <a:pt x="135" y="17"/>
                  </a:lnTo>
                  <a:lnTo>
                    <a:pt x="117" y="19"/>
                  </a:lnTo>
                  <a:lnTo>
                    <a:pt x="101" y="24"/>
                  </a:lnTo>
                  <a:lnTo>
                    <a:pt x="86" y="29"/>
                  </a:lnTo>
                  <a:lnTo>
                    <a:pt x="74" y="36"/>
                  </a:lnTo>
                  <a:lnTo>
                    <a:pt x="63" y="43"/>
                  </a:lnTo>
                  <a:lnTo>
                    <a:pt x="44" y="65"/>
                  </a:lnTo>
                  <a:lnTo>
                    <a:pt x="31" y="90"/>
                  </a:lnTo>
                  <a:lnTo>
                    <a:pt x="22" y="121"/>
                  </a:lnTo>
                  <a:lnTo>
                    <a:pt x="16" y="156"/>
                  </a:lnTo>
                  <a:lnTo>
                    <a:pt x="15" y="197"/>
                  </a:lnTo>
                  <a:lnTo>
                    <a:pt x="0"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395"/>
            <p:cNvSpPr>
              <a:spLocks/>
            </p:cNvSpPr>
            <p:nvPr/>
          </p:nvSpPr>
          <p:spPr bwMode="auto">
            <a:xfrm flipH="1">
              <a:off x="4857" y="3040"/>
              <a:ext cx="14" cy="2"/>
            </a:xfrm>
            <a:custGeom>
              <a:avLst/>
              <a:gdLst>
                <a:gd name="T0" fmla="*/ 0 w 15"/>
                <a:gd name="T1" fmla="*/ 2 h 2"/>
                <a:gd name="T2" fmla="*/ 0 w 15"/>
                <a:gd name="T3" fmla="*/ 1 h 2"/>
                <a:gd name="T4" fmla="*/ 0 w 15"/>
                <a:gd name="T5" fmla="*/ 0 h 2"/>
                <a:gd name="T6" fmla="*/ 15 w 15"/>
                <a:gd name="T7" fmla="*/ 2 h 2"/>
                <a:gd name="T8" fmla="*/ 15 w 15"/>
                <a:gd name="T9" fmla="*/ 0 h 2"/>
                <a:gd name="T10" fmla="*/ 0 w 15"/>
                <a:gd name="T11" fmla="*/ 2 h 2"/>
              </a:gdLst>
              <a:ahLst/>
              <a:cxnLst>
                <a:cxn ang="0">
                  <a:pos x="T0" y="T1"/>
                </a:cxn>
                <a:cxn ang="0">
                  <a:pos x="T2" y="T3"/>
                </a:cxn>
                <a:cxn ang="0">
                  <a:pos x="T4" y="T5"/>
                </a:cxn>
                <a:cxn ang="0">
                  <a:pos x="T6" y="T7"/>
                </a:cxn>
                <a:cxn ang="0">
                  <a:pos x="T8" y="T9"/>
                </a:cxn>
                <a:cxn ang="0">
                  <a:pos x="T10" y="T11"/>
                </a:cxn>
              </a:cxnLst>
              <a:rect l="0" t="0" r="r" b="b"/>
              <a:pathLst>
                <a:path w="15" h="2">
                  <a:moveTo>
                    <a:pt x="0" y="2"/>
                  </a:moveTo>
                  <a:lnTo>
                    <a:pt x="0" y="1"/>
                  </a:lnTo>
                  <a:lnTo>
                    <a:pt x="0" y="0"/>
                  </a:lnTo>
                  <a:lnTo>
                    <a:pt x="15" y="2"/>
                  </a:lnTo>
                  <a:lnTo>
                    <a:pt x="1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396"/>
            <p:cNvSpPr>
              <a:spLocks/>
            </p:cNvSpPr>
            <p:nvPr/>
          </p:nvSpPr>
          <p:spPr bwMode="auto">
            <a:xfrm flipH="1">
              <a:off x="4504" y="2800"/>
              <a:ext cx="220" cy="69"/>
            </a:xfrm>
            <a:custGeom>
              <a:avLst/>
              <a:gdLst>
                <a:gd name="T0" fmla="*/ 0 w 230"/>
                <a:gd name="T1" fmla="*/ 56 h 72"/>
                <a:gd name="T2" fmla="*/ 24 w 230"/>
                <a:gd name="T3" fmla="*/ 53 h 72"/>
                <a:gd name="T4" fmla="*/ 51 w 230"/>
                <a:gd name="T5" fmla="*/ 47 h 72"/>
                <a:gd name="T6" fmla="*/ 112 w 230"/>
                <a:gd name="T7" fmla="*/ 27 h 72"/>
                <a:gd name="T8" fmla="*/ 143 w 230"/>
                <a:gd name="T9" fmla="*/ 16 h 72"/>
                <a:gd name="T10" fmla="*/ 176 w 230"/>
                <a:gd name="T11" fmla="*/ 6 h 72"/>
                <a:gd name="T12" fmla="*/ 204 w 230"/>
                <a:gd name="T13" fmla="*/ 1 h 72"/>
                <a:gd name="T14" fmla="*/ 218 w 230"/>
                <a:gd name="T15" fmla="*/ 0 h 72"/>
                <a:gd name="T16" fmla="*/ 230 w 230"/>
                <a:gd name="T17" fmla="*/ 0 h 72"/>
                <a:gd name="T18" fmla="*/ 230 w 230"/>
                <a:gd name="T19" fmla="*/ 16 h 72"/>
                <a:gd name="T20" fmla="*/ 218 w 230"/>
                <a:gd name="T21" fmla="*/ 16 h 72"/>
                <a:gd name="T22" fmla="*/ 206 w 230"/>
                <a:gd name="T23" fmla="*/ 17 h 72"/>
                <a:gd name="T24" fmla="*/ 178 w 230"/>
                <a:gd name="T25" fmla="*/ 22 h 72"/>
                <a:gd name="T26" fmla="*/ 148 w 230"/>
                <a:gd name="T27" fmla="*/ 31 h 72"/>
                <a:gd name="T28" fmla="*/ 117 w 230"/>
                <a:gd name="T29" fmla="*/ 42 h 72"/>
                <a:gd name="T30" fmla="*/ 56 w 230"/>
                <a:gd name="T31" fmla="*/ 62 h 72"/>
                <a:gd name="T32" fmla="*/ 26 w 230"/>
                <a:gd name="T33" fmla="*/ 69 h 72"/>
                <a:gd name="T34" fmla="*/ 1 w 230"/>
                <a:gd name="T35" fmla="*/ 72 h 72"/>
                <a:gd name="T36" fmla="*/ 0 w 230"/>
                <a:gd name="T3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72">
                  <a:moveTo>
                    <a:pt x="0" y="56"/>
                  </a:moveTo>
                  <a:lnTo>
                    <a:pt x="24" y="53"/>
                  </a:lnTo>
                  <a:lnTo>
                    <a:pt x="51" y="47"/>
                  </a:lnTo>
                  <a:lnTo>
                    <a:pt x="112" y="27"/>
                  </a:lnTo>
                  <a:lnTo>
                    <a:pt x="143" y="16"/>
                  </a:lnTo>
                  <a:lnTo>
                    <a:pt x="176" y="6"/>
                  </a:lnTo>
                  <a:lnTo>
                    <a:pt x="204" y="1"/>
                  </a:lnTo>
                  <a:lnTo>
                    <a:pt x="218" y="0"/>
                  </a:lnTo>
                  <a:lnTo>
                    <a:pt x="230" y="0"/>
                  </a:lnTo>
                  <a:lnTo>
                    <a:pt x="230" y="16"/>
                  </a:lnTo>
                  <a:lnTo>
                    <a:pt x="218" y="16"/>
                  </a:lnTo>
                  <a:lnTo>
                    <a:pt x="206" y="17"/>
                  </a:lnTo>
                  <a:lnTo>
                    <a:pt x="178" y="22"/>
                  </a:lnTo>
                  <a:lnTo>
                    <a:pt x="148" y="31"/>
                  </a:lnTo>
                  <a:lnTo>
                    <a:pt x="117" y="42"/>
                  </a:lnTo>
                  <a:lnTo>
                    <a:pt x="56" y="62"/>
                  </a:lnTo>
                  <a:lnTo>
                    <a:pt x="26" y="69"/>
                  </a:lnTo>
                  <a:lnTo>
                    <a:pt x="1" y="72"/>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397"/>
            <p:cNvSpPr>
              <a:spLocks/>
            </p:cNvSpPr>
            <p:nvPr/>
          </p:nvSpPr>
          <p:spPr bwMode="auto">
            <a:xfrm flipH="1">
              <a:off x="4723" y="2853"/>
              <a:ext cx="1" cy="16"/>
            </a:xfrm>
            <a:custGeom>
              <a:avLst/>
              <a:gdLst>
                <a:gd name="T0" fmla="*/ 0 w 1"/>
                <a:gd name="T1" fmla="*/ 16 h 16"/>
                <a:gd name="T2" fmla="*/ 1 w 1"/>
                <a:gd name="T3" fmla="*/ 16 h 16"/>
                <a:gd name="T4" fmla="*/ 0 w 1"/>
                <a:gd name="T5" fmla="*/ 0 h 16"/>
                <a:gd name="T6" fmla="*/ 0 w 1"/>
                <a:gd name="T7" fmla="*/ 16 h 16"/>
              </a:gdLst>
              <a:ahLst/>
              <a:cxnLst>
                <a:cxn ang="0">
                  <a:pos x="T0" y="T1"/>
                </a:cxn>
                <a:cxn ang="0">
                  <a:pos x="T2" y="T3"/>
                </a:cxn>
                <a:cxn ang="0">
                  <a:pos x="T4" y="T5"/>
                </a:cxn>
                <a:cxn ang="0">
                  <a:pos x="T6" y="T7"/>
                </a:cxn>
              </a:cxnLst>
              <a:rect l="0" t="0" r="r" b="b"/>
              <a:pathLst>
                <a:path w="1" h="16">
                  <a:moveTo>
                    <a:pt x="0" y="16"/>
                  </a:moveTo>
                  <a:lnTo>
                    <a:pt x="1" y="16"/>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398"/>
            <p:cNvSpPr>
              <a:spLocks/>
            </p:cNvSpPr>
            <p:nvPr/>
          </p:nvSpPr>
          <p:spPr bwMode="auto">
            <a:xfrm flipH="1">
              <a:off x="4493" y="2800"/>
              <a:ext cx="17" cy="15"/>
            </a:xfrm>
            <a:custGeom>
              <a:avLst/>
              <a:gdLst>
                <a:gd name="T0" fmla="*/ 7 w 18"/>
                <a:gd name="T1" fmla="*/ 16 h 16"/>
                <a:gd name="T2" fmla="*/ 18 w 18"/>
                <a:gd name="T3" fmla="*/ 16 h 16"/>
                <a:gd name="T4" fmla="*/ 14 w 18"/>
                <a:gd name="T5" fmla="*/ 5 h 16"/>
                <a:gd name="T6" fmla="*/ 0 w 18"/>
                <a:gd name="T7" fmla="*/ 11 h 16"/>
                <a:gd name="T8" fmla="*/ 7 w 18"/>
                <a:gd name="T9" fmla="*/ 0 h 16"/>
                <a:gd name="T10" fmla="*/ 7 w 18"/>
                <a:gd name="T11" fmla="*/ 16 h 16"/>
              </a:gdLst>
              <a:ahLst/>
              <a:cxnLst>
                <a:cxn ang="0">
                  <a:pos x="T0" y="T1"/>
                </a:cxn>
                <a:cxn ang="0">
                  <a:pos x="T2" y="T3"/>
                </a:cxn>
                <a:cxn ang="0">
                  <a:pos x="T4" y="T5"/>
                </a:cxn>
                <a:cxn ang="0">
                  <a:pos x="T6" y="T7"/>
                </a:cxn>
                <a:cxn ang="0">
                  <a:pos x="T8" y="T9"/>
                </a:cxn>
                <a:cxn ang="0">
                  <a:pos x="T10" y="T11"/>
                </a:cxn>
              </a:cxnLst>
              <a:rect l="0" t="0" r="r" b="b"/>
              <a:pathLst>
                <a:path w="18" h="16">
                  <a:moveTo>
                    <a:pt x="7" y="16"/>
                  </a:moveTo>
                  <a:lnTo>
                    <a:pt x="18" y="16"/>
                  </a:lnTo>
                  <a:lnTo>
                    <a:pt x="14" y="5"/>
                  </a:lnTo>
                  <a:lnTo>
                    <a:pt x="0" y="11"/>
                  </a:lnTo>
                  <a:lnTo>
                    <a:pt x="7" y="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99"/>
            <p:cNvSpPr>
              <a:spLocks/>
            </p:cNvSpPr>
            <p:nvPr/>
          </p:nvSpPr>
          <p:spPr bwMode="auto">
            <a:xfrm flipH="1">
              <a:off x="4120" y="2105"/>
              <a:ext cx="500" cy="185"/>
            </a:xfrm>
            <a:custGeom>
              <a:avLst/>
              <a:gdLst>
                <a:gd name="T0" fmla="*/ 218 w 522"/>
                <a:gd name="T1" fmla="*/ 19 h 193"/>
                <a:gd name="T2" fmla="*/ 172 w 522"/>
                <a:gd name="T3" fmla="*/ 26 h 193"/>
                <a:gd name="T4" fmla="*/ 77 w 522"/>
                <a:gd name="T5" fmla="*/ 43 h 193"/>
                <a:gd name="T6" fmla="*/ 46 w 522"/>
                <a:gd name="T7" fmla="*/ 51 h 193"/>
                <a:gd name="T8" fmla="*/ 24 w 522"/>
                <a:gd name="T9" fmla="*/ 61 h 193"/>
                <a:gd name="T10" fmla="*/ 9 w 522"/>
                <a:gd name="T11" fmla="*/ 75 h 193"/>
                <a:gd name="T12" fmla="*/ 1 w 522"/>
                <a:gd name="T13" fmla="*/ 93 h 193"/>
                <a:gd name="T14" fmla="*/ 1 w 522"/>
                <a:gd name="T15" fmla="*/ 110 h 193"/>
                <a:gd name="T16" fmla="*/ 7 w 522"/>
                <a:gd name="T17" fmla="*/ 136 h 193"/>
                <a:gd name="T18" fmla="*/ 19 w 522"/>
                <a:gd name="T19" fmla="*/ 159 h 193"/>
                <a:gd name="T20" fmla="*/ 37 w 522"/>
                <a:gd name="T21" fmla="*/ 177 h 193"/>
                <a:gd name="T22" fmla="*/ 61 w 522"/>
                <a:gd name="T23" fmla="*/ 189 h 193"/>
                <a:gd name="T24" fmla="*/ 78 w 522"/>
                <a:gd name="T25" fmla="*/ 193 h 193"/>
                <a:gd name="T26" fmla="*/ 98 w 522"/>
                <a:gd name="T27" fmla="*/ 192 h 193"/>
                <a:gd name="T28" fmla="*/ 112 w 522"/>
                <a:gd name="T29" fmla="*/ 186 h 193"/>
                <a:gd name="T30" fmla="*/ 139 w 522"/>
                <a:gd name="T31" fmla="*/ 162 h 193"/>
                <a:gd name="T32" fmla="*/ 162 w 522"/>
                <a:gd name="T33" fmla="*/ 155 h 193"/>
                <a:gd name="T34" fmla="*/ 176 w 522"/>
                <a:gd name="T35" fmla="*/ 170 h 193"/>
                <a:gd name="T36" fmla="*/ 191 w 522"/>
                <a:gd name="T37" fmla="*/ 176 h 193"/>
                <a:gd name="T38" fmla="*/ 206 w 522"/>
                <a:gd name="T39" fmla="*/ 177 h 193"/>
                <a:gd name="T40" fmla="*/ 214 w 522"/>
                <a:gd name="T41" fmla="*/ 173 h 193"/>
                <a:gd name="T42" fmla="*/ 222 w 522"/>
                <a:gd name="T43" fmla="*/ 164 h 193"/>
                <a:gd name="T44" fmla="*/ 238 w 522"/>
                <a:gd name="T45" fmla="*/ 141 h 193"/>
                <a:gd name="T46" fmla="*/ 254 w 522"/>
                <a:gd name="T47" fmla="*/ 166 h 193"/>
                <a:gd name="T48" fmla="*/ 265 w 522"/>
                <a:gd name="T49" fmla="*/ 174 h 193"/>
                <a:gd name="T50" fmla="*/ 279 w 522"/>
                <a:gd name="T51" fmla="*/ 177 h 193"/>
                <a:gd name="T52" fmla="*/ 295 w 522"/>
                <a:gd name="T53" fmla="*/ 172 h 193"/>
                <a:gd name="T54" fmla="*/ 308 w 522"/>
                <a:gd name="T55" fmla="*/ 164 h 193"/>
                <a:gd name="T56" fmla="*/ 316 w 522"/>
                <a:gd name="T57" fmla="*/ 161 h 193"/>
                <a:gd name="T58" fmla="*/ 325 w 522"/>
                <a:gd name="T59" fmla="*/ 163 h 193"/>
                <a:gd name="T60" fmla="*/ 332 w 522"/>
                <a:gd name="T61" fmla="*/ 172 h 193"/>
                <a:gd name="T62" fmla="*/ 339 w 522"/>
                <a:gd name="T63" fmla="*/ 183 h 193"/>
                <a:gd name="T64" fmla="*/ 348 w 522"/>
                <a:gd name="T65" fmla="*/ 187 h 193"/>
                <a:gd name="T66" fmla="*/ 358 w 522"/>
                <a:gd name="T67" fmla="*/ 186 h 193"/>
                <a:gd name="T68" fmla="*/ 378 w 522"/>
                <a:gd name="T69" fmla="*/ 182 h 193"/>
                <a:gd name="T70" fmla="*/ 400 w 522"/>
                <a:gd name="T71" fmla="*/ 180 h 193"/>
                <a:gd name="T72" fmla="*/ 411 w 522"/>
                <a:gd name="T73" fmla="*/ 176 h 193"/>
                <a:gd name="T74" fmla="*/ 432 w 522"/>
                <a:gd name="T75" fmla="*/ 173 h 193"/>
                <a:gd name="T76" fmla="*/ 459 w 522"/>
                <a:gd name="T77" fmla="*/ 177 h 193"/>
                <a:gd name="T78" fmla="*/ 472 w 522"/>
                <a:gd name="T79" fmla="*/ 179 h 193"/>
                <a:gd name="T80" fmla="*/ 479 w 522"/>
                <a:gd name="T81" fmla="*/ 176 h 193"/>
                <a:gd name="T82" fmla="*/ 481 w 522"/>
                <a:gd name="T83" fmla="*/ 165 h 193"/>
                <a:gd name="T84" fmla="*/ 483 w 522"/>
                <a:gd name="T85" fmla="*/ 146 h 193"/>
                <a:gd name="T86" fmla="*/ 493 w 522"/>
                <a:gd name="T87" fmla="*/ 114 h 193"/>
                <a:gd name="T88" fmla="*/ 514 w 522"/>
                <a:gd name="T89" fmla="*/ 65 h 193"/>
                <a:gd name="T90" fmla="*/ 522 w 522"/>
                <a:gd name="T91" fmla="*/ 33 h 193"/>
                <a:gd name="T92" fmla="*/ 521 w 522"/>
                <a:gd name="T93" fmla="*/ 21 h 193"/>
                <a:gd name="T94" fmla="*/ 515 w 522"/>
                <a:gd name="T95" fmla="*/ 10 h 193"/>
                <a:gd name="T96" fmla="*/ 503 w 522"/>
                <a:gd name="T97" fmla="*/ 2 h 193"/>
                <a:gd name="T98" fmla="*/ 297 w 522"/>
                <a:gd name="T99" fmla="*/ 19 h 193"/>
                <a:gd name="T100" fmla="*/ 283 w 522"/>
                <a:gd name="T101" fmla="*/ 24 h 193"/>
                <a:gd name="T102" fmla="*/ 270 w 522"/>
                <a:gd name="T103" fmla="*/ 23 h 193"/>
                <a:gd name="T104" fmla="*/ 259 w 522"/>
                <a:gd name="T105" fmla="*/ 1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2" h="193">
                  <a:moveTo>
                    <a:pt x="250" y="16"/>
                  </a:moveTo>
                  <a:lnTo>
                    <a:pt x="228" y="18"/>
                  </a:lnTo>
                  <a:lnTo>
                    <a:pt x="218" y="19"/>
                  </a:lnTo>
                  <a:lnTo>
                    <a:pt x="208" y="20"/>
                  </a:lnTo>
                  <a:lnTo>
                    <a:pt x="190" y="23"/>
                  </a:lnTo>
                  <a:lnTo>
                    <a:pt x="172" y="26"/>
                  </a:lnTo>
                  <a:lnTo>
                    <a:pt x="134" y="32"/>
                  </a:lnTo>
                  <a:lnTo>
                    <a:pt x="93" y="40"/>
                  </a:lnTo>
                  <a:lnTo>
                    <a:pt x="77" y="43"/>
                  </a:lnTo>
                  <a:lnTo>
                    <a:pt x="61" y="47"/>
                  </a:lnTo>
                  <a:lnTo>
                    <a:pt x="53" y="49"/>
                  </a:lnTo>
                  <a:lnTo>
                    <a:pt x="46" y="51"/>
                  </a:lnTo>
                  <a:lnTo>
                    <a:pt x="37" y="54"/>
                  </a:lnTo>
                  <a:lnTo>
                    <a:pt x="30" y="57"/>
                  </a:lnTo>
                  <a:lnTo>
                    <a:pt x="24" y="61"/>
                  </a:lnTo>
                  <a:lnTo>
                    <a:pt x="18" y="65"/>
                  </a:lnTo>
                  <a:lnTo>
                    <a:pt x="13" y="70"/>
                  </a:lnTo>
                  <a:lnTo>
                    <a:pt x="9" y="75"/>
                  </a:lnTo>
                  <a:lnTo>
                    <a:pt x="5" y="80"/>
                  </a:lnTo>
                  <a:lnTo>
                    <a:pt x="2" y="87"/>
                  </a:lnTo>
                  <a:lnTo>
                    <a:pt x="1" y="93"/>
                  </a:lnTo>
                  <a:lnTo>
                    <a:pt x="0" y="97"/>
                  </a:lnTo>
                  <a:lnTo>
                    <a:pt x="0" y="101"/>
                  </a:lnTo>
                  <a:lnTo>
                    <a:pt x="1" y="110"/>
                  </a:lnTo>
                  <a:lnTo>
                    <a:pt x="2" y="119"/>
                  </a:lnTo>
                  <a:lnTo>
                    <a:pt x="4" y="128"/>
                  </a:lnTo>
                  <a:lnTo>
                    <a:pt x="7" y="136"/>
                  </a:lnTo>
                  <a:lnTo>
                    <a:pt x="10" y="144"/>
                  </a:lnTo>
                  <a:lnTo>
                    <a:pt x="14" y="152"/>
                  </a:lnTo>
                  <a:lnTo>
                    <a:pt x="19" y="159"/>
                  </a:lnTo>
                  <a:lnTo>
                    <a:pt x="25" y="166"/>
                  </a:lnTo>
                  <a:lnTo>
                    <a:pt x="31" y="172"/>
                  </a:lnTo>
                  <a:lnTo>
                    <a:pt x="37" y="177"/>
                  </a:lnTo>
                  <a:lnTo>
                    <a:pt x="45" y="182"/>
                  </a:lnTo>
                  <a:lnTo>
                    <a:pt x="53" y="186"/>
                  </a:lnTo>
                  <a:lnTo>
                    <a:pt x="61" y="189"/>
                  </a:lnTo>
                  <a:lnTo>
                    <a:pt x="69" y="191"/>
                  </a:lnTo>
                  <a:lnTo>
                    <a:pt x="74" y="192"/>
                  </a:lnTo>
                  <a:lnTo>
                    <a:pt x="78" y="193"/>
                  </a:lnTo>
                  <a:lnTo>
                    <a:pt x="87" y="193"/>
                  </a:lnTo>
                  <a:lnTo>
                    <a:pt x="93" y="193"/>
                  </a:lnTo>
                  <a:lnTo>
                    <a:pt x="98" y="192"/>
                  </a:lnTo>
                  <a:lnTo>
                    <a:pt x="103" y="190"/>
                  </a:lnTo>
                  <a:lnTo>
                    <a:pt x="108" y="188"/>
                  </a:lnTo>
                  <a:lnTo>
                    <a:pt x="112" y="186"/>
                  </a:lnTo>
                  <a:lnTo>
                    <a:pt x="116" y="183"/>
                  </a:lnTo>
                  <a:lnTo>
                    <a:pt x="124" y="177"/>
                  </a:lnTo>
                  <a:lnTo>
                    <a:pt x="139" y="162"/>
                  </a:lnTo>
                  <a:lnTo>
                    <a:pt x="148" y="155"/>
                  </a:lnTo>
                  <a:lnTo>
                    <a:pt x="158" y="149"/>
                  </a:lnTo>
                  <a:lnTo>
                    <a:pt x="162" y="155"/>
                  </a:lnTo>
                  <a:lnTo>
                    <a:pt x="166" y="161"/>
                  </a:lnTo>
                  <a:lnTo>
                    <a:pt x="171" y="165"/>
                  </a:lnTo>
                  <a:lnTo>
                    <a:pt x="176" y="170"/>
                  </a:lnTo>
                  <a:lnTo>
                    <a:pt x="182" y="173"/>
                  </a:lnTo>
                  <a:lnTo>
                    <a:pt x="188" y="175"/>
                  </a:lnTo>
                  <a:lnTo>
                    <a:pt x="191" y="176"/>
                  </a:lnTo>
                  <a:lnTo>
                    <a:pt x="195" y="177"/>
                  </a:lnTo>
                  <a:lnTo>
                    <a:pt x="202" y="177"/>
                  </a:lnTo>
                  <a:lnTo>
                    <a:pt x="206" y="177"/>
                  </a:lnTo>
                  <a:lnTo>
                    <a:pt x="209" y="176"/>
                  </a:lnTo>
                  <a:lnTo>
                    <a:pt x="212" y="175"/>
                  </a:lnTo>
                  <a:lnTo>
                    <a:pt x="214" y="173"/>
                  </a:lnTo>
                  <a:lnTo>
                    <a:pt x="216" y="171"/>
                  </a:lnTo>
                  <a:lnTo>
                    <a:pt x="218" y="169"/>
                  </a:lnTo>
                  <a:lnTo>
                    <a:pt x="222" y="164"/>
                  </a:lnTo>
                  <a:lnTo>
                    <a:pt x="229" y="152"/>
                  </a:lnTo>
                  <a:lnTo>
                    <a:pt x="233" y="146"/>
                  </a:lnTo>
                  <a:lnTo>
                    <a:pt x="238" y="141"/>
                  </a:lnTo>
                  <a:lnTo>
                    <a:pt x="246" y="154"/>
                  </a:lnTo>
                  <a:lnTo>
                    <a:pt x="250" y="160"/>
                  </a:lnTo>
                  <a:lnTo>
                    <a:pt x="254" y="166"/>
                  </a:lnTo>
                  <a:lnTo>
                    <a:pt x="256" y="168"/>
                  </a:lnTo>
                  <a:lnTo>
                    <a:pt x="259" y="170"/>
                  </a:lnTo>
                  <a:lnTo>
                    <a:pt x="265" y="174"/>
                  </a:lnTo>
                  <a:lnTo>
                    <a:pt x="268" y="175"/>
                  </a:lnTo>
                  <a:lnTo>
                    <a:pt x="272" y="176"/>
                  </a:lnTo>
                  <a:lnTo>
                    <a:pt x="279" y="177"/>
                  </a:lnTo>
                  <a:lnTo>
                    <a:pt x="285" y="176"/>
                  </a:lnTo>
                  <a:lnTo>
                    <a:pt x="290" y="175"/>
                  </a:lnTo>
                  <a:lnTo>
                    <a:pt x="295" y="172"/>
                  </a:lnTo>
                  <a:lnTo>
                    <a:pt x="299" y="169"/>
                  </a:lnTo>
                  <a:lnTo>
                    <a:pt x="303" y="166"/>
                  </a:lnTo>
                  <a:lnTo>
                    <a:pt x="308" y="164"/>
                  </a:lnTo>
                  <a:lnTo>
                    <a:pt x="311" y="163"/>
                  </a:lnTo>
                  <a:lnTo>
                    <a:pt x="313" y="162"/>
                  </a:lnTo>
                  <a:lnTo>
                    <a:pt x="316" y="161"/>
                  </a:lnTo>
                  <a:lnTo>
                    <a:pt x="319" y="161"/>
                  </a:lnTo>
                  <a:lnTo>
                    <a:pt x="323" y="162"/>
                  </a:lnTo>
                  <a:lnTo>
                    <a:pt x="325" y="163"/>
                  </a:lnTo>
                  <a:lnTo>
                    <a:pt x="327" y="164"/>
                  </a:lnTo>
                  <a:lnTo>
                    <a:pt x="330" y="168"/>
                  </a:lnTo>
                  <a:lnTo>
                    <a:pt x="332" y="172"/>
                  </a:lnTo>
                  <a:lnTo>
                    <a:pt x="337" y="180"/>
                  </a:lnTo>
                  <a:lnTo>
                    <a:pt x="338" y="181"/>
                  </a:lnTo>
                  <a:lnTo>
                    <a:pt x="339" y="183"/>
                  </a:lnTo>
                  <a:lnTo>
                    <a:pt x="341" y="184"/>
                  </a:lnTo>
                  <a:lnTo>
                    <a:pt x="343" y="185"/>
                  </a:lnTo>
                  <a:lnTo>
                    <a:pt x="348" y="187"/>
                  </a:lnTo>
                  <a:lnTo>
                    <a:pt x="351" y="187"/>
                  </a:lnTo>
                  <a:lnTo>
                    <a:pt x="353" y="187"/>
                  </a:lnTo>
                  <a:lnTo>
                    <a:pt x="358" y="186"/>
                  </a:lnTo>
                  <a:lnTo>
                    <a:pt x="362" y="185"/>
                  </a:lnTo>
                  <a:lnTo>
                    <a:pt x="373" y="183"/>
                  </a:lnTo>
                  <a:lnTo>
                    <a:pt x="378" y="182"/>
                  </a:lnTo>
                  <a:lnTo>
                    <a:pt x="384" y="181"/>
                  </a:lnTo>
                  <a:lnTo>
                    <a:pt x="394" y="181"/>
                  </a:lnTo>
                  <a:lnTo>
                    <a:pt x="400" y="180"/>
                  </a:lnTo>
                  <a:lnTo>
                    <a:pt x="405" y="179"/>
                  </a:lnTo>
                  <a:lnTo>
                    <a:pt x="408" y="177"/>
                  </a:lnTo>
                  <a:lnTo>
                    <a:pt x="411" y="176"/>
                  </a:lnTo>
                  <a:lnTo>
                    <a:pt x="416" y="174"/>
                  </a:lnTo>
                  <a:lnTo>
                    <a:pt x="422" y="173"/>
                  </a:lnTo>
                  <a:lnTo>
                    <a:pt x="432" y="173"/>
                  </a:lnTo>
                  <a:lnTo>
                    <a:pt x="442" y="174"/>
                  </a:lnTo>
                  <a:lnTo>
                    <a:pt x="451" y="176"/>
                  </a:lnTo>
                  <a:lnTo>
                    <a:pt x="459" y="177"/>
                  </a:lnTo>
                  <a:lnTo>
                    <a:pt x="466" y="179"/>
                  </a:lnTo>
                  <a:lnTo>
                    <a:pt x="469" y="179"/>
                  </a:lnTo>
                  <a:lnTo>
                    <a:pt x="472" y="179"/>
                  </a:lnTo>
                  <a:lnTo>
                    <a:pt x="474" y="179"/>
                  </a:lnTo>
                  <a:lnTo>
                    <a:pt x="476" y="177"/>
                  </a:lnTo>
                  <a:lnTo>
                    <a:pt x="479" y="176"/>
                  </a:lnTo>
                  <a:lnTo>
                    <a:pt x="480" y="173"/>
                  </a:lnTo>
                  <a:lnTo>
                    <a:pt x="481" y="169"/>
                  </a:lnTo>
                  <a:lnTo>
                    <a:pt x="481" y="165"/>
                  </a:lnTo>
                  <a:lnTo>
                    <a:pt x="481" y="159"/>
                  </a:lnTo>
                  <a:lnTo>
                    <a:pt x="482" y="152"/>
                  </a:lnTo>
                  <a:lnTo>
                    <a:pt x="483" y="146"/>
                  </a:lnTo>
                  <a:lnTo>
                    <a:pt x="484" y="139"/>
                  </a:lnTo>
                  <a:lnTo>
                    <a:pt x="488" y="126"/>
                  </a:lnTo>
                  <a:lnTo>
                    <a:pt x="493" y="114"/>
                  </a:lnTo>
                  <a:lnTo>
                    <a:pt x="498" y="101"/>
                  </a:lnTo>
                  <a:lnTo>
                    <a:pt x="503" y="89"/>
                  </a:lnTo>
                  <a:lnTo>
                    <a:pt x="514" y="65"/>
                  </a:lnTo>
                  <a:lnTo>
                    <a:pt x="518" y="53"/>
                  </a:lnTo>
                  <a:lnTo>
                    <a:pt x="521" y="43"/>
                  </a:lnTo>
                  <a:lnTo>
                    <a:pt x="522" y="33"/>
                  </a:lnTo>
                  <a:lnTo>
                    <a:pt x="522" y="29"/>
                  </a:lnTo>
                  <a:lnTo>
                    <a:pt x="522" y="25"/>
                  </a:lnTo>
                  <a:lnTo>
                    <a:pt x="521" y="21"/>
                  </a:lnTo>
                  <a:lnTo>
                    <a:pt x="520" y="17"/>
                  </a:lnTo>
                  <a:lnTo>
                    <a:pt x="518" y="13"/>
                  </a:lnTo>
                  <a:lnTo>
                    <a:pt x="515" y="10"/>
                  </a:lnTo>
                  <a:lnTo>
                    <a:pt x="512" y="7"/>
                  </a:lnTo>
                  <a:lnTo>
                    <a:pt x="508" y="5"/>
                  </a:lnTo>
                  <a:lnTo>
                    <a:pt x="503" y="2"/>
                  </a:lnTo>
                  <a:lnTo>
                    <a:pt x="497" y="0"/>
                  </a:lnTo>
                  <a:lnTo>
                    <a:pt x="303" y="16"/>
                  </a:lnTo>
                  <a:lnTo>
                    <a:pt x="297" y="19"/>
                  </a:lnTo>
                  <a:lnTo>
                    <a:pt x="292" y="21"/>
                  </a:lnTo>
                  <a:lnTo>
                    <a:pt x="286" y="23"/>
                  </a:lnTo>
                  <a:lnTo>
                    <a:pt x="283" y="24"/>
                  </a:lnTo>
                  <a:lnTo>
                    <a:pt x="279" y="24"/>
                  </a:lnTo>
                  <a:lnTo>
                    <a:pt x="274" y="24"/>
                  </a:lnTo>
                  <a:lnTo>
                    <a:pt x="270" y="23"/>
                  </a:lnTo>
                  <a:lnTo>
                    <a:pt x="267" y="22"/>
                  </a:lnTo>
                  <a:lnTo>
                    <a:pt x="265" y="21"/>
                  </a:lnTo>
                  <a:lnTo>
                    <a:pt x="259" y="18"/>
                  </a:lnTo>
                  <a:lnTo>
                    <a:pt x="255" y="17"/>
                  </a:lnTo>
                  <a:lnTo>
                    <a:pt x="250" y="16"/>
                  </a:lnTo>
                  <a:close/>
                </a:path>
              </a:pathLst>
            </a:custGeom>
            <a:solidFill>
              <a:srgbClr val="BB86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400"/>
            <p:cNvSpPr>
              <a:spLocks/>
            </p:cNvSpPr>
            <p:nvPr/>
          </p:nvSpPr>
          <p:spPr bwMode="auto">
            <a:xfrm flipH="1">
              <a:off x="4379" y="2114"/>
              <a:ext cx="153" cy="37"/>
            </a:xfrm>
            <a:custGeom>
              <a:avLst/>
              <a:gdLst>
                <a:gd name="T0" fmla="*/ 160 w 160"/>
                <a:gd name="T1" fmla="*/ 15 h 39"/>
                <a:gd name="T2" fmla="*/ 118 w 160"/>
                <a:gd name="T3" fmla="*/ 19 h 39"/>
                <a:gd name="T4" fmla="*/ 83 w 160"/>
                <a:gd name="T5" fmla="*/ 24 h 39"/>
                <a:gd name="T6" fmla="*/ 4 w 160"/>
                <a:gd name="T7" fmla="*/ 39 h 39"/>
                <a:gd name="T8" fmla="*/ 0 w 160"/>
                <a:gd name="T9" fmla="*/ 24 h 39"/>
                <a:gd name="T10" fmla="*/ 79 w 160"/>
                <a:gd name="T11" fmla="*/ 9 h 39"/>
                <a:gd name="T12" fmla="*/ 115 w 160"/>
                <a:gd name="T13" fmla="*/ 4 h 39"/>
                <a:gd name="T14" fmla="*/ 158 w 160"/>
                <a:gd name="T15" fmla="*/ 0 h 39"/>
                <a:gd name="T16" fmla="*/ 160 w 160"/>
                <a:gd name="T1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9">
                  <a:moveTo>
                    <a:pt x="160" y="15"/>
                  </a:moveTo>
                  <a:lnTo>
                    <a:pt x="118" y="19"/>
                  </a:lnTo>
                  <a:lnTo>
                    <a:pt x="83" y="24"/>
                  </a:lnTo>
                  <a:lnTo>
                    <a:pt x="4" y="39"/>
                  </a:lnTo>
                  <a:lnTo>
                    <a:pt x="0" y="24"/>
                  </a:lnTo>
                  <a:lnTo>
                    <a:pt x="79" y="9"/>
                  </a:lnTo>
                  <a:lnTo>
                    <a:pt x="115" y="4"/>
                  </a:lnTo>
                  <a:lnTo>
                    <a:pt x="158" y="0"/>
                  </a:lnTo>
                  <a:lnTo>
                    <a:pt x="16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401"/>
            <p:cNvSpPr>
              <a:spLocks/>
            </p:cNvSpPr>
            <p:nvPr/>
          </p:nvSpPr>
          <p:spPr bwMode="auto">
            <a:xfrm flipH="1">
              <a:off x="4529" y="2137"/>
              <a:ext cx="98" cy="66"/>
            </a:xfrm>
            <a:custGeom>
              <a:avLst/>
              <a:gdLst>
                <a:gd name="T0" fmla="*/ 103 w 103"/>
                <a:gd name="T1" fmla="*/ 15 h 69"/>
                <a:gd name="T2" fmla="*/ 71 w 103"/>
                <a:gd name="T3" fmla="*/ 22 h 69"/>
                <a:gd name="T4" fmla="*/ 42 w 103"/>
                <a:gd name="T5" fmla="*/ 32 h 69"/>
                <a:gd name="T6" fmla="*/ 31 w 103"/>
                <a:gd name="T7" fmla="*/ 38 h 69"/>
                <a:gd name="T8" fmla="*/ 22 w 103"/>
                <a:gd name="T9" fmla="*/ 48 h 69"/>
                <a:gd name="T10" fmla="*/ 20 w 103"/>
                <a:gd name="T11" fmla="*/ 51 h 69"/>
                <a:gd name="T12" fmla="*/ 18 w 103"/>
                <a:gd name="T13" fmla="*/ 54 h 69"/>
                <a:gd name="T14" fmla="*/ 16 w 103"/>
                <a:gd name="T15" fmla="*/ 69 h 69"/>
                <a:gd name="T16" fmla="*/ 0 w 103"/>
                <a:gd name="T17" fmla="*/ 67 h 69"/>
                <a:gd name="T18" fmla="*/ 2 w 103"/>
                <a:gd name="T19" fmla="*/ 52 h 69"/>
                <a:gd name="T20" fmla="*/ 6 w 103"/>
                <a:gd name="T21" fmla="*/ 43 h 69"/>
                <a:gd name="T22" fmla="*/ 10 w 103"/>
                <a:gd name="T23" fmla="*/ 37 h 69"/>
                <a:gd name="T24" fmla="*/ 20 w 103"/>
                <a:gd name="T25" fmla="*/ 25 h 69"/>
                <a:gd name="T26" fmla="*/ 34 w 103"/>
                <a:gd name="T27" fmla="*/ 17 h 69"/>
                <a:gd name="T28" fmla="*/ 66 w 103"/>
                <a:gd name="T29" fmla="*/ 7 h 69"/>
                <a:gd name="T30" fmla="*/ 99 w 103"/>
                <a:gd name="T31" fmla="*/ 0 h 69"/>
                <a:gd name="T32" fmla="*/ 103 w 103"/>
                <a:gd name="T3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69">
                  <a:moveTo>
                    <a:pt x="103" y="15"/>
                  </a:moveTo>
                  <a:lnTo>
                    <a:pt x="71" y="22"/>
                  </a:lnTo>
                  <a:lnTo>
                    <a:pt x="42" y="32"/>
                  </a:lnTo>
                  <a:lnTo>
                    <a:pt x="31" y="38"/>
                  </a:lnTo>
                  <a:lnTo>
                    <a:pt x="22" y="48"/>
                  </a:lnTo>
                  <a:lnTo>
                    <a:pt x="20" y="51"/>
                  </a:lnTo>
                  <a:lnTo>
                    <a:pt x="18" y="54"/>
                  </a:lnTo>
                  <a:lnTo>
                    <a:pt x="16" y="69"/>
                  </a:lnTo>
                  <a:lnTo>
                    <a:pt x="0" y="67"/>
                  </a:lnTo>
                  <a:lnTo>
                    <a:pt x="2" y="52"/>
                  </a:lnTo>
                  <a:lnTo>
                    <a:pt x="6" y="43"/>
                  </a:lnTo>
                  <a:lnTo>
                    <a:pt x="10" y="37"/>
                  </a:lnTo>
                  <a:lnTo>
                    <a:pt x="20" y="25"/>
                  </a:lnTo>
                  <a:lnTo>
                    <a:pt x="34" y="17"/>
                  </a:lnTo>
                  <a:lnTo>
                    <a:pt x="66" y="7"/>
                  </a:lnTo>
                  <a:lnTo>
                    <a:pt x="99" y="0"/>
                  </a:lnTo>
                  <a:lnTo>
                    <a:pt x="10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402"/>
            <p:cNvSpPr>
              <a:spLocks/>
            </p:cNvSpPr>
            <p:nvPr/>
          </p:nvSpPr>
          <p:spPr bwMode="auto">
            <a:xfrm flipH="1">
              <a:off x="4529" y="2137"/>
              <a:ext cx="3" cy="14"/>
            </a:xfrm>
            <a:custGeom>
              <a:avLst/>
              <a:gdLst>
                <a:gd name="T0" fmla="*/ 0 w 4"/>
                <a:gd name="T1" fmla="*/ 0 h 15"/>
                <a:gd name="T2" fmla="*/ 4 w 4"/>
                <a:gd name="T3" fmla="*/ 15 h 15"/>
                <a:gd name="T4" fmla="*/ 0 w 4"/>
                <a:gd name="T5" fmla="*/ 0 h 15"/>
              </a:gdLst>
              <a:ahLst/>
              <a:cxnLst>
                <a:cxn ang="0">
                  <a:pos x="T0" y="T1"/>
                </a:cxn>
                <a:cxn ang="0">
                  <a:pos x="T2" y="T3"/>
                </a:cxn>
                <a:cxn ang="0">
                  <a:pos x="T4" y="T5"/>
                </a:cxn>
              </a:cxnLst>
              <a:rect l="0" t="0" r="r" b="b"/>
              <a:pathLst>
                <a:path w="4" h="15">
                  <a:moveTo>
                    <a:pt x="0" y="0"/>
                  </a:moveTo>
                  <a:lnTo>
                    <a:pt x="4"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403"/>
            <p:cNvSpPr>
              <a:spLocks/>
            </p:cNvSpPr>
            <p:nvPr/>
          </p:nvSpPr>
          <p:spPr bwMode="auto">
            <a:xfrm flipH="1">
              <a:off x="4535" y="2202"/>
              <a:ext cx="92" cy="96"/>
            </a:xfrm>
            <a:custGeom>
              <a:avLst/>
              <a:gdLst>
                <a:gd name="T0" fmla="*/ 16 w 96"/>
                <a:gd name="T1" fmla="*/ 0 h 100"/>
                <a:gd name="T2" fmla="*/ 18 w 96"/>
                <a:gd name="T3" fmla="*/ 17 h 100"/>
                <a:gd name="T4" fmla="*/ 22 w 96"/>
                <a:gd name="T5" fmla="*/ 32 h 100"/>
                <a:gd name="T6" fmla="*/ 28 w 96"/>
                <a:gd name="T7" fmla="*/ 47 h 100"/>
                <a:gd name="T8" fmla="*/ 39 w 96"/>
                <a:gd name="T9" fmla="*/ 59 h 100"/>
                <a:gd name="T10" fmla="*/ 49 w 96"/>
                <a:gd name="T11" fmla="*/ 70 h 100"/>
                <a:gd name="T12" fmla="*/ 64 w 96"/>
                <a:gd name="T13" fmla="*/ 78 h 100"/>
                <a:gd name="T14" fmla="*/ 78 w 96"/>
                <a:gd name="T15" fmla="*/ 82 h 100"/>
                <a:gd name="T16" fmla="*/ 96 w 96"/>
                <a:gd name="T17" fmla="*/ 84 h 100"/>
                <a:gd name="T18" fmla="*/ 94 w 96"/>
                <a:gd name="T19" fmla="*/ 100 h 100"/>
                <a:gd name="T20" fmla="*/ 76 w 96"/>
                <a:gd name="T21" fmla="*/ 98 h 100"/>
                <a:gd name="T22" fmla="*/ 58 w 96"/>
                <a:gd name="T23" fmla="*/ 93 h 100"/>
                <a:gd name="T24" fmla="*/ 40 w 96"/>
                <a:gd name="T25" fmla="*/ 83 h 100"/>
                <a:gd name="T26" fmla="*/ 27 w 96"/>
                <a:gd name="T27" fmla="*/ 69 h 100"/>
                <a:gd name="T28" fmla="*/ 15 w 96"/>
                <a:gd name="T29" fmla="*/ 56 h 100"/>
                <a:gd name="T30" fmla="*/ 7 w 96"/>
                <a:gd name="T31" fmla="*/ 38 h 100"/>
                <a:gd name="T32" fmla="*/ 2 w 96"/>
                <a:gd name="T33" fmla="*/ 19 h 100"/>
                <a:gd name="T34" fmla="*/ 0 w 96"/>
                <a:gd name="T35" fmla="*/ 1 h 100"/>
                <a:gd name="T36" fmla="*/ 16 w 96"/>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00">
                  <a:moveTo>
                    <a:pt x="16" y="0"/>
                  </a:moveTo>
                  <a:lnTo>
                    <a:pt x="18" y="17"/>
                  </a:lnTo>
                  <a:lnTo>
                    <a:pt x="22" y="32"/>
                  </a:lnTo>
                  <a:lnTo>
                    <a:pt x="28" y="47"/>
                  </a:lnTo>
                  <a:lnTo>
                    <a:pt x="39" y="59"/>
                  </a:lnTo>
                  <a:lnTo>
                    <a:pt x="49" y="70"/>
                  </a:lnTo>
                  <a:lnTo>
                    <a:pt x="64" y="78"/>
                  </a:lnTo>
                  <a:lnTo>
                    <a:pt x="78" y="82"/>
                  </a:lnTo>
                  <a:lnTo>
                    <a:pt x="96" y="84"/>
                  </a:lnTo>
                  <a:lnTo>
                    <a:pt x="94" y="100"/>
                  </a:lnTo>
                  <a:lnTo>
                    <a:pt x="76" y="98"/>
                  </a:lnTo>
                  <a:lnTo>
                    <a:pt x="58" y="93"/>
                  </a:lnTo>
                  <a:lnTo>
                    <a:pt x="40" y="83"/>
                  </a:lnTo>
                  <a:lnTo>
                    <a:pt x="27" y="69"/>
                  </a:lnTo>
                  <a:lnTo>
                    <a:pt x="15" y="56"/>
                  </a:lnTo>
                  <a:lnTo>
                    <a:pt x="7" y="38"/>
                  </a:lnTo>
                  <a:lnTo>
                    <a:pt x="2" y="19"/>
                  </a:lnTo>
                  <a:lnTo>
                    <a:pt x="0"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404"/>
            <p:cNvSpPr>
              <a:spLocks/>
            </p:cNvSpPr>
            <p:nvPr/>
          </p:nvSpPr>
          <p:spPr bwMode="auto">
            <a:xfrm flipH="1">
              <a:off x="4612" y="2201"/>
              <a:ext cx="15" cy="2"/>
            </a:xfrm>
            <a:custGeom>
              <a:avLst/>
              <a:gdLst>
                <a:gd name="T0" fmla="*/ 0 w 16"/>
                <a:gd name="T1" fmla="*/ 0 h 2"/>
                <a:gd name="T2" fmla="*/ 0 w 16"/>
                <a:gd name="T3" fmla="*/ 1 h 2"/>
                <a:gd name="T4" fmla="*/ 0 w 16"/>
                <a:gd name="T5" fmla="*/ 2 h 2"/>
                <a:gd name="T6" fmla="*/ 16 w 16"/>
                <a:gd name="T7" fmla="*/ 1 h 2"/>
                <a:gd name="T8" fmla="*/ 16 w 16"/>
                <a:gd name="T9" fmla="*/ 2 h 2"/>
                <a:gd name="T10" fmla="*/ 0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0" y="0"/>
                  </a:moveTo>
                  <a:lnTo>
                    <a:pt x="0" y="1"/>
                  </a:lnTo>
                  <a:lnTo>
                    <a:pt x="0" y="2"/>
                  </a:lnTo>
                  <a:lnTo>
                    <a:pt x="16" y="1"/>
                  </a:lnTo>
                  <a:lnTo>
                    <a:pt x="1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405"/>
            <p:cNvSpPr>
              <a:spLocks/>
            </p:cNvSpPr>
            <p:nvPr/>
          </p:nvSpPr>
          <p:spPr bwMode="auto">
            <a:xfrm flipH="1">
              <a:off x="4464" y="2242"/>
              <a:ext cx="72" cy="56"/>
            </a:xfrm>
            <a:custGeom>
              <a:avLst/>
              <a:gdLst>
                <a:gd name="T0" fmla="*/ 0 w 75"/>
                <a:gd name="T1" fmla="*/ 42 h 58"/>
                <a:gd name="T2" fmla="*/ 10 w 75"/>
                <a:gd name="T3" fmla="*/ 41 h 58"/>
                <a:gd name="T4" fmla="*/ 17 w 75"/>
                <a:gd name="T5" fmla="*/ 38 h 58"/>
                <a:gd name="T6" fmla="*/ 24 w 75"/>
                <a:gd name="T7" fmla="*/ 34 h 58"/>
                <a:gd name="T8" fmla="*/ 31 w 75"/>
                <a:gd name="T9" fmla="*/ 28 h 58"/>
                <a:gd name="T10" fmla="*/ 46 w 75"/>
                <a:gd name="T11" fmla="*/ 13 h 58"/>
                <a:gd name="T12" fmla="*/ 66 w 75"/>
                <a:gd name="T13" fmla="*/ 0 h 58"/>
                <a:gd name="T14" fmla="*/ 75 w 75"/>
                <a:gd name="T15" fmla="*/ 13 h 58"/>
                <a:gd name="T16" fmla="*/ 57 w 75"/>
                <a:gd name="T17" fmla="*/ 25 h 58"/>
                <a:gd name="T18" fmla="*/ 42 w 75"/>
                <a:gd name="T19" fmla="*/ 40 h 58"/>
                <a:gd name="T20" fmla="*/ 33 w 75"/>
                <a:gd name="T21" fmla="*/ 47 h 58"/>
                <a:gd name="T22" fmla="*/ 24 w 75"/>
                <a:gd name="T23" fmla="*/ 52 h 58"/>
                <a:gd name="T24" fmla="*/ 12 w 75"/>
                <a:gd name="T25" fmla="*/ 57 h 58"/>
                <a:gd name="T26" fmla="*/ 1 w 75"/>
                <a:gd name="T27" fmla="*/ 58 h 58"/>
                <a:gd name="T28" fmla="*/ 0 w 75"/>
                <a:gd name="T2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8">
                  <a:moveTo>
                    <a:pt x="0" y="42"/>
                  </a:moveTo>
                  <a:lnTo>
                    <a:pt x="10" y="41"/>
                  </a:lnTo>
                  <a:lnTo>
                    <a:pt x="17" y="38"/>
                  </a:lnTo>
                  <a:lnTo>
                    <a:pt x="24" y="34"/>
                  </a:lnTo>
                  <a:lnTo>
                    <a:pt x="31" y="28"/>
                  </a:lnTo>
                  <a:lnTo>
                    <a:pt x="46" y="13"/>
                  </a:lnTo>
                  <a:lnTo>
                    <a:pt x="66" y="0"/>
                  </a:lnTo>
                  <a:lnTo>
                    <a:pt x="75" y="13"/>
                  </a:lnTo>
                  <a:lnTo>
                    <a:pt x="57" y="25"/>
                  </a:lnTo>
                  <a:lnTo>
                    <a:pt x="42" y="40"/>
                  </a:lnTo>
                  <a:lnTo>
                    <a:pt x="33" y="47"/>
                  </a:lnTo>
                  <a:lnTo>
                    <a:pt x="24" y="52"/>
                  </a:lnTo>
                  <a:lnTo>
                    <a:pt x="12" y="57"/>
                  </a:lnTo>
                  <a:lnTo>
                    <a:pt x="1" y="58"/>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406"/>
            <p:cNvSpPr>
              <a:spLocks/>
            </p:cNvSpPr>
            <p:nvPr/>
          </p:nvSpPr>
          <p:spPr bwMode="auto">
            <a:xfrm flipH="1">
              <a:off x="4535" y="2282"/>
              <a:ext cx="2" cy="16"/>
            </a:xfrm>
            <a:custGeom>
              <a:avLst/>
              <a:gdLst>
                <a:gd name="T0" fmla="*/ 0 w 2"/>
                <a:gd name="T1" fmla="*/ 16 h 16"/>
                <a:gd name="T2" fmla="*/ 1 w 2"/>
                <a:gd name="T3" fmla="*/ 16 h 16"/>
                <a:gd name="T4" fmla="*/ 2 w 2"/>
                <a:gd name="T5" fmla="*/ 16 h 16"/>
                <a:gd name="T6" fmla="*/ 1 w 2"/>
                <a:gd name="T7" fmla="*/ 0 h 16"/>
                <a:gd name="T8" fmla="*/ 2 w 2"/>
                <a:gd name="T9" fmla="*/ 0 h 16"/>
                <a:gd name="T10" fmla="*/ 0 w 2"/>
                <a:gd name="T11" fmla="*/ 16 h 16"/>
              </a:gdLst>
              <a:ahLst/>
              <a:cxnLst>
                <a:cxn ang="0">
                  <a:pos x="T0" y="T1"/>
                </a:cxn>
                <a:cxn ang="0">
                  <a:pos x="T2" y="T3"/>
                </a:cxn>
                <a:cxn ang="0">
                  <a:pos x="T4" y="T5"/>
                </a:cxn>
                <a:cxn ang="0">
                  <a:pos x="T6" y="T7"/>
                </a:cxn>
                <a:cxn ang="0">
                  <a:pos x="T8" y="T9"/>
                </a:cxn>
                <a:cxn ang="0">
                  <a:pos x="T10" y="T11"/>
                </a:cxn>
              </a:cxnLst>
              <a:rect l="0" t="0" r="r" b="b"/>
              <a:pathLst>
                <a:path w="2" h="16">
                  <a:moveTo>
                    <a:pt x="0" y="16"/>
                  </a:moveTo>
                  <a:lnTo>
                    <a:pt x="1" y="16"/>
                  </a:lnTo>
                  <a:lnTo>
                    <a:pt x="2" y="16"/>
                  </a:lnTo>
                  <a:lnTo>
                    <a:pt x="1"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407"/>
            <p:cNvSpPr>
              <a:spLocks/>
            </p:cNvSpPr>
            <p:nvPr/>
          </p:nvSpPr>
          <p:spPr bwMode="auto">
            <a:xfrm flipH="1">
              <a:off x="4425" y="2244"/>
              <a:ext cx="51" cy="38"/>
            </a:xfrm>
            <a:custGeom>
              <a:avLst/>
              <a:gdLst>
                <a:gd name="T0" fmla="*/ 14 w 53"/>
                <a:gd name="T1" fmla="*/ 0 h 40"/>
                <a:gd name="T2" fmla="*/ 22 w 53"/>
                <a:gd name="T3" fmla="*/ 11 h 40"/>
                <a:gd name="T4" fmla="*/ 30 w 53"/>
                <a:gd name="T5" fmla="*/ 18 h 40"/>
                <a:gd name="T6" fmla="*/ 40 w 53"/>
                <a:gd name="T7" fmla="*/ 23 h 40"/>
                <a:gd name="T8" fmla="*/ 53 w 53"/>
                <a:gd name="T9" fmla="*/ 24 h 40"/>
                <a:gd name="T10" fmla="*/ 51 w 53"/>
                <a:gd name="T11" fmla="*/ 40 h 40"/>
                <a:gd name="T12" fmla="*/ 35 w 53"/>
                <a:gd name="T13" fmla="*/ 38 h 40"/>
                <a:gd name="T14" fmla="*/ 21 w 53"/>
                <a:gd name="T15" fmla="*/ 31 h 40"/>
                <a:gd name="T16" fmla="*/ 10 w 53"/>
                <a:gd name="T17" fmla="*/ 21 h 40"/>
                <a:gd name="T18" fmla="*/ 0 w 53"/>
                <a:gd name="T19" fmla="*/ 9 h 40"/>
                <a:gd name="T20" fmla="*/ 14 w 53"/>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0">
                  <a:moveTo>
                    <a:pt x="14" y="0"/>
                  </a:moveTo>
                  <a:lnTo>
                    <a:pt x="22" y="11"/>
                  </a:lnTo>
                  <a:lnTo>
                    <a:pt x="30" y="18"/>
                  </a:lnTo>
                  <a:lnTo>
                    <a:pt x="40" y="23"/>
                  </a:lnTo>
                  <a:lnTo>
                    <a:pt x="53" y="24"/>
                  </a:lnTo>
                  <a:lnTo>
                    <a:pt x="51" y="40"/>
                  </a:lnTo>
                  <a:lnTo>
                    <a:pt x="35" y="38"/>
                  </a:lnTo>
                  <a:lnTo>
                    <a:pt x="21" y="31"/>
                  </a:lnTo>
                  <a:lnTo>
                    <a:pt x="10" y="21"/>
                  </a:lnTo>
                  <a:lnTo>
                    <a:pt x="0" y="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408"/>
            <p:cNvSpPr>
              <a:spLocks/>
            </p:cNvSpPr>
            <p:nvPr/>
          </p:nvSpPr>
          <p:spPr bwMode="auto">
            <a:xfrm flipH="1">
              <a:off x="4463" y="2237"/>
              <a:ext cx="13" cy="17"/>
            </a:xfrm>
            <a:custGeom>
              <a:avLst/>
              <a:gdLst>
                <a:gd name="T0" fmla="*/ 3 w 14"/>
                <a:gd name="T1" fmla="*/ 5 h 18"/>
                <a:gd name="T2" fmla="*/ 9 w 14"/>
                <a:gd name="T3" fmla="*/ 0 h 18"/>
                <a:gd name="T4" fmla="*/ 14 w 14"/>
                <a:gd name="T5" fmla="*/ 7 h 18"/>
                <a:gd name="T6" fmla="*/ 0 w 14"/>
                <a:gd name="T7" fmla="*/ 16 h 18"/>
                <a:gd name="T8" fmla="*/ 12 w 14"/>
                <a:gd name="T9" fmla="*/ 18 h 18"/>
                <a:gd name="T10" fmla="*/ 3 w 14"/>
                <a:gd name="T11" fmla="*/ 5 h 18"/>
              </a:gdLst>
              <a:ahLst/>
              <a:cxnLst>
                <a:cxn ang="0">
                  <a:pos x="T0" y="T1"/>
                </a:cxn>
                <a:cxn ang="0">
                  <a:pos x="T2" y="T3"/>
                </a:cxn>
                <a:cxn ang="0">
                  <a:pos x="T4" y="T5"/>
                </a:cxn>
                <a:cxn ang="0">
                  <a:pos x="T6" y="T7"/>
                </a:cxn>
                <a:cxn ang="0">
                  <a:pos x="T8" y="T9"/>
                </a:cxn>
                <a:cxn ang="0">
                  <a:pos x="T10" y="T11"/>
                </a:cxn>
              </a:cxnLst>
              <a:rect l="0" t="0" r="r" b="b"/>
              <a:pathLst>
                <a:path w="14" h="18">
                  <a:moveTo>
                    <a:pt x="3" y="5"/>
                  </a:moveTo>
                  <a:lnTo>
                    <a:pt x="9" y="0"/>
                  </a:lnTo>
                  <a:lnTo>
                    <a:pt x="14" y="7"/>
                  </a:lnTo>
                  <a:lnTo>
                    <a:pt x="0" y="16"/>
                  </a:lnTo>
                  <a:lnTo>
                    <a:pt x="12" y="18"/>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409"/>
            <p:cNvSpPr>
              <a:spLocks/>
            </p:cNvSpPr>
            <p:nvPr/>
          </p:nvSpPr>
          <p:spPr bwMode="auto">
            <a:xfrm flipH="1">
              <a:off x="4387" y="2234"/>
              <a:ext cx="40" cy="48"/>
            </a:xfrm>
            <a:custGeom>
              <a:avLst/>
              <a:gdLst>
                <a:gd name="T0" fmla="*/ 0 w 42"/>
                <a:gd name="T1" fmla="*/ 34 h 50"/>
                <a:gd name="T2" fmla="*/ 5 w 42"/>
                <a:gd name="T3" fmla="*/ 34 h 50"/>
                <a:gd name="T4" fmla="*/ 7 w 42"/>
                <a:gd name="T5" fmla="*/ 32 h 50"/>
                <a:gd name="T6" fmla="*/ 14 w 42"/>
                <a:gd name="T7" fmla="*/ 25 h 50"/>
                <a:gd name="T8" fmla="*/ 21 w 42"/>
                <a:gd name="T9" fmla="*/ 13 h 50"/>
                <a:gd name="T10" fmla="*/ 26 w 42"/>
                <a:gd name="T11" fmla="*/ 6 h 50"/>
                <a:gd name="T12" fmla="*/ 31 w 42"/>
                <a:gd name="T13" fmla="*/ 0 h 50"/>
                <a:gd name="T14" fmla="*/ 42 w 42"/>
                <a:gd name="T15" fmla="*/ 12 h 50"/>
                <a:gd name="T16" fmla="*/ 38 w 42"/>
                <a:gd name="T17" fmla="*/ 17 h 50"/>
                <a:gd name="T18" fmla="*/ 34 w 42"/>
                <a:gd name="T19" fmla="*/ 22 h 50"/>
                <a:gd name="T20" fmla="*/ 27 w 42"/>
                <a:gd name="T21" fmla="*/ 34 h 50"/>
                <a:gd name="T22" fmla="*/ 18 w 42"/>
                <a:gd name="T23" fmla="*/ 44 h 50"/>
                <a:gd name="T24" fmla="*/ 10 w 42"/>
                <a:gd name="T25" fmla="*/ 49 h 50"/>
                <a:gd name="T26" fmla="*/ 2 w 42"/>
                <a:gd name="T27" fmla="*/ 50 h 50"/>
                <a:gd name="T28" fmla="*/ 0 w 42"/>
                <a:gd name="T29"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0">
                  <a:moveTo>
                    <a:pt x="0" y="34"/>
                  </a:moveTo>
                  <a:lnTo>
                    <a:pt x="5" y="34"/>
                  </a:lnTo>
                  <a:lnTo>
                    <a:pt x="7" y="32"/>
                  </a:lnTo>
                  <a:lnTo>
                    <a:pt x="14" y="25"/>
                  </a:lnTo>
                  <a:lnTo>
                    <a:pt x="21" y="13"/>
                  </a:lnTo>
                  <a:lnTo>
                    <a:pt x="26" y="6"/>
                  </a:lnTo>
                  <a:lnTo>
                    <a:pt x="31" y="0"/>
                  </a:lnTo>
                  <a:lnTo>
                    <a:pt x="42" y="12"/>
                  </a:lnTo>
                  <a:lnTo>
                    <a:pt x="38" y="17"/>
                  </a:lnTo>
                  <a:lnTo>
                    <a:pt x="34" y="22"/>
                  </a:lnTo>
                  <a:lnTo>
                    <a:pt x="27" y="34"/>
                  </a:lnTo>
                  <a:lnTo>
                    <a:pt x="18" y="44"/>
                  </a:lnTo>
                  <a:lnTo>
                    <a:pt x="10" y="49"/>
                  </a:lnTo>
                  <a:lnTo>
                    <a:pt x="2" y="5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410"/>
            <p:cNvSpPr>
              <a:spLocks/>
            </p:cNvSpPr>
            <p:nvPr/>
          </p:nvSpPr>
          <p:spPr bwMode="auto">
            <a:xfrm flipH="1">
              <a:off x="4425" y="2267"/>
              <a:ext cx="2" cy="15"/>
            </a:xfrm>
            <a:custGeom>
              <a:avLst/>
              <a:gdLst>
                <a:gd name="T0" fmla="*/ 0 w 2"/>
                <a:gd name="T1" fmla="*/ 16 h 16"/>
                <a:gd name="T2" fmla="*/ 1 w 2"/>
                <a:gd name="T3" fmla="*/ 16 h 16"/>
                <a:gd name="T4" fmla="*/ 2 w 2"/>
                <a:gd name="T5" fmla="*/ 16 h 16"/>
                <a:gd name="T6" fmla="*/ 0 w 2"/>
                <a:gd name="T7" fmla="*/ 0 h 16"/>
                <a:gd name="T8" fmla="*/ 2 w 2"/>
                <a:gd name="T9" fmla="*/ 0 h 16"/>
                <a:gd name="T10" fmla="*/ 0 w 2"/>
                <a:gd name="T11" fmla="*/ 16 h 16"/>
              </a:gdLst>
              <a:ahLst/>
              <a:cxnLst>
                <a:cxn ang="0">
                  <a:pos x="T0" y="T1"/>
                </a:cxn>
                <a:cxn ang="0">
                  <a:pos x="T2" y="T3"/>
                </a:cxn>
                <a:cxn ang="0">
                  <a:pos x="T4" y="T5"/>
                </a:cxn>
                <a:cxn ang="0">
                  <a:pos x="T6" y="T7"/>
                </a:cxn>
                <a:cxn ang="0">
                  <a:pos x="T8" y="T9"/>
                </a:cxn>
                <a:cxn ang="0">
                  <a:pos x="T10" y="T11"/>
                </a:cxn>
              </a:cxnLst>
              <a:rect l="0" t="0" r="r" b="b"/>
              <a:pathLst>
                <a:path w="2" h="16">
                  <a:moveTo>
                    <a:pt x="0" y="16"/>
                  </a:moveTo>
                  <a:lnTo>
                    <a:pt x="1" y="16"/>
                  </a:lnTo>
                  <a:lnTo>
                    <a:pt x="2" y="16"/>
                  </a:lnTo>
                  <a:lnTo>
                    <a:pt x="0"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411"/>
            <p:cNvSpPr>
              <a:spLocks/>
            </p:cNvSpPr>
            <p:nvPr/>
          </p:nvSpPr>
          <p:spPr bwMode="auto">
            <a:xfrm flipH="1">
              <a:off x="4351" y="2236"/>
              <a:ext cx="47" cy="46"/>
            </a:xfrm>
            <a:custGeom>
              <a:avLst/>
              <a:gdLst>
                <a:gd name="T0" fmla="*/ 14 w 49"/>
                <a:gd name="T1" fmla="*/ 0 h 48"/>
                <a:gd name="T2" fmla="*/ 21 w 49"/>
                <a:gd name="T3" fmla="*/ 13 h 48"/>
                <a:gd name="T4" fmla="*/ 30 w 49"/>
                <a:gd name="T5" fmla="*/ 24 h 48"/>
                <a:gd name="T6" fmla="*/ 38 w 49"/>
                <a:gd name="T7" fmla="*/ 30 h 48"/>
                <a:gd name="T8" fmla="*/ 42 w 49"/>
                <a:gd name="T9" fmla="*/ 31 h 48"/>
                <a:gd name="T10" fmla="*/ 49 w 49"/>
                <a:gd name="T11" fmla="*/ 32 h 48"/>
                <a:gd name="T12" fmla="*/ 47 w 49"/>
                <a:gd name="T13" fmla="*/ 48 h 48"/>
                <a:gd name="T14" fmla="*/ 40 w 49"/>
                <a:gd name="T15" fmla="*/ 47 h 48"/>
                <a:gd name="T16" fmla="*/ 30 w 49"/>
                <a:gd name="T17" fmla="*/ 44 h 48"/>
                <a:gd name="T18" fmla="*/ 17 w 49"/>
                <a:gd name="T19" fmla="*/ 34 h 48"/>
                <a:gd name="T20" fmla="*/ 8 w 49"/>
                <a:gd name="T21" fmla="*/ 22 h 48"/>
                <a:gd name="T22" fmla="*/ 0 w 49"/>
                <a:gd name="T23" fmla="*/ 8 h 48"/>
                <a:gd name="T24" fmla="*/ 14 w 4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14" y="0"/>
                  </a:moveTo>
                  <a:lnTo>
                    <a:pt x="21" y="13"/>
                  </a:lnTo>
                  <a:lnTo>
                    <a:pt x="30" y="24"/>
                  </a:lnTo>
                  <a:lnTo>
                    <a:pt x="38" y="30"/>
                  </a:lnTo>
                  <a:lnTo>
                    <a:pt x="42" y="31"/>
                  </a:lnTo>
                  <a:lnTo>
                    <a:pt x="49" y="32"/>
                  </a:lnTo>
                  <a:lnTo>
                    <a:pt x="47" y="48"/>
                  </a:lnTo>
                  <a:lnTo>
                    <a:pt x="40" y="47"/>
                  </a:lnTo>
                  <a:lnTo>
                    <a:pt x="30" y="44"/>
                  </a:lnTo>
                  <a:lnTo>
                    <a:pt x="17" y="34"/>
                  </a:lnTo>
                  <a:lnTo>
                    <a:pt x="8" y="22"/>
                  </a:lnTo>
                  <a:lnTo>
                    <a:pt x="0" y="8"/>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412"/>
            <p:cNvSpPr>
              <a:spLocks/>
            </p:cNvSpPr>
            <p:nvPr/>
          </p:nvSpPr>
          <p:spPr bwMode="auto">
            <a:xfrm flipH="1">
              <a:off x="4385" y="2227"/>
              <a:ext cx="13" cy="19"/>
            </a:xfrm>
            <a:custGeom>
              <a:avLst/>
              <a:gdLst>
                <a:gd name="T0" fmla="*/ 1 w 14"/>
                <a:gd name="T1" fmla="*/ 8 h 20"/>
                <a:gd name="T2" fmla="*/ 8 w 14"/>
                <a:gd name="T3" fmla="*/ 0 h 20"/>
                <a:gd name="T4" fmla="*/ 14 w 14"/>
                <a:gd name="T5" fmla="*/ 10 h 20"/>
                <a:gd name="T6" fmla="*/ 0 w 14"/>
                <a:gd name="T7" fmla="*/ 18 h 20"/>
                <a:gd name="T8" fmla="*/ 12 w 14"/>
                <a:gd name="T9" fmla="*/ 20 h 20"/>
                <a:gd name="T10" fmla="*/ 1 w 14"/>
                <a:gd name="T11" fmla="*/ 8 h 20"/>
              </a:gdLst>
              <a:ahLst/>
              <a:cxnLst>
                <a:cxn ang="0">
                  <a:pos x="T0" y="T1"/>
                </a:cxn>
                <a:cxn ang="0">
                  <a:pos x="T2" y="T3"/>
                </a:cxn>
                <a:cxn ang="0">
                  <a:pos x="T4" y="T5"/>
                </a:cxn>
                <a:cxn ang="0">
                  <a:pos x="T6" y="T7"/>
                </a:cxn>
                <a:cxn ang="0">
                  <a:pos x="T8" y="T9"/>
                </a:cxn>
                <a:cxn ang="0">
                  <a:pos x="T10" y="T11"/>
                </a:cxn>
              </a:cxnLst>
              <a:rect l="0" t="0" r="r" b="b"/>
              <a:pathLst>
                <a:path w="14" h="20">
                  <a:moveTo>
                    <a:pt x="1" y="8"/>
                  </a:moveTo>
                  <a:lnTo>
                    <a:pt x="8" y="0"/>
                  </a:lnTo>
                  <a:lnTo>
                    <a:pt x="14" y="10"/>
                  </a:lnTo>
                  <a:lnTo>
                    <a:pt x="0" y="18"/>
                  </a:lnTo>
                  <a:lnTo>
                    <a:pt x="12" y="20"/>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413"/>
            <p:cNvSpPr>
              <a:spLocks/>
            </p:cNvSpPr>
            <p:nvPr/>
          </p:nvSpPr>
          <p:spPr bwMode="auto">
            <a:xfrm flipH="1">
              <a:off x="4313" y="2252"/>
              <a:ext cx="40" cy="30"/>
            </a:xfrm>
            <a:custGeom>
              <a:avLst/>
              <a:gdLst>
                <a:gd name="T0" fmla="*/ 0 w 42"/>
                <a:gd name="T1" fmla="*/ 16 h 32"/>
                <a:gd name="T2" fmla="*/ 9 w 42"/>
                <a:gd name="T3" fmla="*/ 15 h 32"/>
                <a:gd name="T4" fmla="*/ 17 w 42"/>
                <a:gd name="T5" fmla="*/ 9 h 32"/>
                <a:gd name="T6" fmla="*/ 27 w 42"/>
                <a:gd name="T7" fmla="*/ 4 h 32"/>
                <a:gd name="T8" fmla="*/ 40 w 42"/>
                <a:gd name="T9" fmla="*/ 0 h 32"/>
                <a:gd name="T10" fmla="*/ 42 w 42"/>
                <a:gd name="T11" fmla="*/ 16 h 32"/>
                <a:gd name="T12" fmla="*/ 32 w 42"/>
                <a:gd name="T13" fmla="*/ 19 h 32"/>
                <a:gd name="T14" fmla="*/ 25 w 42"/>
                <a:gd name="T15" fmla="*/ 23 h 32"/>
                <a:gd name="T16" fmla="*/ 14 w 42"/>
                <a:gd name="T17" fmla="*/ 30 h 32"/>
                <a:gd name="T18" fmla="*/ 2 w 42"/>
                <a:gd name="T19" fmla="*/ 32 h 32"/>
                <a:gd name="T20" fmla="*/ 0 w 42"/>
                <a:gd name="T2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2">
                  <a:moveTo>
                    <a:pt x="0" y="16"/>
                  </a:moveTo>
                  <a:lnTo>
                    <a:pt x="9" y="15"/>
                  </a:lnTo>
                  <a:lnTo>
                    <a:pt x="17" y="9"/>
                  </a:lnTo>
                  <a:lnTo>
                    <a:pt x="27" y="4"/>
                  </a:lnTo>
                  <a:lnTo>
                    <a:pt x="40" y="0"/>
                  </a:lnTo>
                  <a:lnTo>
                    <a:pt x="42" y="16"/>
                  </a:lnTo>
                  <a:lnTo>
                    <a:pt x="32" y="19"/>
                  </a:lnTo>
                  <a:lnTo>
                    <a:pt x="25" y="23"/>
                  </a:lnTo>
                  <a:lnTo>
                    <a:pt x="14" y="30"/>
                  </a:lnTo>
                  <a:lnTo>
                    <a:pt x="2" y="3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414"/>
            <p:cNvSpPr>
              <a:spLocks/>
            </p:cNvSpPr>
            <p:nvPr/>
          </p:nvSpPr>
          <p:spPr bwMode="auto">
            <a:xfrm flipH="1">
              <a:off x="4351" y="2267"/>
              <a:ext cx="2" cy="15"/>
            </a:xfrm>
            <a:custGeom>
              <a:avLst/>
              <a:gdLst>
                <a:gd name="T0" fmla="*/ 0 w 2"/>
                <a:gd name="T1" fmla="*/ 16 h 16"/>
                <a:gd name="T2" fmla="*/ 1 w 2"/>
                <a:gd name="T3" fmla="*/ 16 h 16"/>
                <a:gd name="T4" fmla="*/ 2 w 2"/>
                <a:gd name="T5" fmla="*/ 16 h 16"/>
                <a:gd name="T6" fmla="*/ 0 w 2"/>
                <a:gd name="T7" fmla="*/ 0 h 16"/>
                <a:gd name="T8" fmla="*/ 2 w 2"/>
                <a:gd name="T9" fmla="*/ 0 h 16"/>
                <a:gd name="T10" fmla="*/ 0 w 2"/>
                <a:gd name="T11" fmla="*/ 16 h 16"/>
              </a:gdLst>
              <a:ahLst/>
              <a:cxnLst>
                <a:cxn ang="0">
                  <a:pos x="T0" y="T1"/>
                </a:cxn>
                <a:cxn ang="0">
                  <a:pos x="T2" y="T3"/>
                </a:cxn>
                <a:cxn ang="0">
                  <a:pos x="T4" y="T5"/>
                </a:cxn>
                <a:cxn ang="0">
                  <a:pos x="T6" y="T7"/>
                </a:cxn>
                <a:cxn ang="0">
                  <a:pos x="T8" y="T9"/>
                </a:cxn>
                <a:cxn ang="0">
                  <a:pos x="T10" y="T11"/>
                </a:cxn>
              </a:cxnLst>
              <a:rect l="0" t="0" r="r" b="b"/>
              <a:pathLst>
                <a:path w="2" h="16">
                  <a:moveTo>
                    <a:pt x="0" y="16"/>
                  </a:moveTo>
                  <a:lnTo>
                    <a:pt x="1" y="16"/>
                  </a:lnTo>
                  <a:lnTo>
                    <a:pt x="2" y="16"/>
                  </a:lnTo>
                  <a:lnTo>
                    <a:pt x="0" y="0"/>
                  </a:lnTo>
                  <a:lnTo>
                    <a:pt x="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415"/>
            <p:cNvSpPr>
              <a:spLocks/>
            </p:cNvSpPr>
            <p:nvPr/>
          </p:nvSpPr>
          <p:spPr bwMode="auto">
            <a:xfrm flipH="1">
              <a:off x="4286" y="2253"/>
              <a:ext cx="31" cy="35"/>
            </a:xfrm>
            <a:custGeom>
              <a:avLst/>
              <a:gdLst>
                <a:gd name="T0" fmla="*/ 6 w 32"/>
                <a:gd name="T1" fmla="*/ 0 h 37"/>
                <a:gd name="T2" fmla="*/ 16 w 32"/>
                <a:gd name="T3" fmla="*/ 4 h 37"/>
                <a:gd name="T4" fmla="*/ 23 w 32"/>
                <a:gd name="T5" fmla="*/ 14 h 37"/>
                <a:gd name="T6" fmla="*/ 26 w 32"/>
                <a:gd name="T7" fmla="*/ 21 h 37"/>
                <a:gd name="T8" fmla="*/ 32 w 32"/>
                <a:gd name="T9" fmla="*/ 25 h 37"/>
                <a:gd name="T10" fmla="*/ 21 w 32"/>
                <a:gd name="T11" fmla="*/ 37 h 37"/>
                <a:gd name="T12" fmla="*/ 14 w 32"/>
                <a:gd name="T13" fmla="*/ 32 h 37"/>
                <a:gd name="T14" fmla="*/ 9 w 32"/>
                <a:gd name="T15" fmla="*/ 22 h 37"/>
                <a:gd name="T16" fmla="*/ 5 w 32"/>
                <a:gd name="T17" fmla="*/ 16 h 37"/>
                <a:gd name="T18" fmla="*/ 0 w 32"/>
                <a:gd name="T19" fmla="*/ 15 h 37"/>
                <a:gd name="T20" fmla="*/ 6 w 32"/>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7">
                  <a:moveTo>
                    <a:pt x="6" y="0"/>
                  </a:moveTo>
                  <a:lnTo>
                    <a:pt x="16" y="4"/>
                  </a:lnTo>
                  <a:lnTo>
                    <a:pt x="23" y="14"/>
                  </a:lnTo>
                  <a:lnTo>
                    <a:pt x="26" y="21"/>
                  </a:lnTo>
                  <a:lnTo>
                    <a:pt x="32" y="25"/>
                  </a:lnTo>
                  <a:lnTo>
                    <a:pt x="21" y="37"/>
                  </a:lnTo>
                  <a:lnTo>
                    <a:pt x="14" y="32"/>
                  </a:lnTo>
                  <a:lnTo>
                    <a:pt x="9" y="22"/>
                  </a:lnTo>
                  <a:lnTo>
                    <a:pt x="5" y="16"/>
                  </a:lnTo>
                  <a:lnTo>
                    <a:pt x="0" y="1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416"/>
            <p:cNvSpPr>
              <a:spLocks/>
            </p:cNvSpPr>
            <p:nvPr/>
          </p:nvSpPr>
          <p:spPr bwMode="auto">
            <a:xfrm flipH="1">
              <a:off x="4311" y="2252"/>
              <a:ext cx="6" cy="15"/>
            </a:xfrm>
            <a:custGeom>
              <a:avLst/>
              <a:gdLst>
                <a:gd name="T0" fmla="*/ 2 w 6"/>
                <a:gd name="T1" fmla="*/ 0 h 16"/>
                <a:gd name="T2" fmla="*/ 3 w 6"/>
                <a:gd name="T3" fmla="*/ 0 h 16"/>
                <a:gd name="T4" fmla="*/ 6 w 6"/>
                <a:gd name="T5" fmla="*/ 1 h 16"/>
                <a:gd name="T6" fmla="*/ 0 w 6"/>
                <a:gd name="T7" fmla="*/ 16 h 16"/>
                <a:gd name="T8" fmla="*/ 4 w 6"/>
                <a:gd name="T9" fmla="*/ 16 h 16"/>
                <a:gd name="T10" fmla="*/ 2 w 6"/>
                <a:gd name="T11" fmla="*/ 0 h 16"/>
              </a:gdLst>
              <a:ahLst/>
              <a:cxnLst>
                <a:cxn ang="0">
                  <a:pos x="T0" y="T1"/>
                </a:cxn>
                <a:cxn ang="0">
                  <a:pos x="T2" y="T3"/>
                </a:cxn>
                <a:cxn ang="0">
                  <a:pos x="T4" y="T5"/>
                </a:cxn>
                <a:cxn ang="0">
                  <a:pos x="T6" y="T7"/>
                </a:cxn>
                <a:cxn ang="0">
                  <a:pos x="T8" y="T9"/>
                </a:cxn>
                <a:cxn ang="0">
                  <a:pos x="T10" y="T11"/>
                </a:cxn>
              </a:cxnLst>
              <a:rect l="0" t="0" r="r" b="b"/>
              <a:pathLst>
                <a:path w="6" h="16">
                  <a:moveTo>
                    <a:pt x="2" y="0"/>
                  </a:moveTo>
                  <a:lnTo>
                    <a:pt x="3" y="0"/>
                  </a:lnTo>
                  <a:lnTo>
                    <a:pt x="6" y="1"/>
                  </a:lnTo>
                  <a:lnTo>
                    <a:pt x="0" y="16"/>
                  </a:lnTo>
                  <a:lnTo>
                    <a:pt x="4"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417"/>
            <p:cNvSpPr>
              <a:spLocks/>
            </p:cNvSpPr>
            <p:nvPr/>
          </p:nvSpPr>
          <p:spPr bwMode="auto">
            <a:xfrm flipH="1">
              <a:off x="4251" y="2271"/>
              <a:ext cx="41" cy="21"/>
            </a:xfrm>
            <a:custGeom>
              <a:avLst/>
              <a:gdLst>
                <a:gd name="T0" fmla="*/ 2 w 43"/>
                <a:gd name="T1" fmla="*/ 4 h 22"/>
                <a:gd name="T2" fmla="*/ 11 w 43"/>
                <a:gd name="T3" fmla="*/ 6 h 22"/>
                <a:gd name="T4" fmla="*/ 19 w 43"/>
                <a:gd name="T5" fmla="*/ 4 h 22"/>
                <a:gd name="T6" fmla="*/ 30 w 43"/>
                <a:gd name="T7" fmla="*/ 1 h 22"/>
                <a:gd name="T8" fmla="*/ 41 w 43"/>
                <a:gd name="T9" fmla="*/ 0 h 22"/>
                <a:gd name="T10" fmla="*/ 43 w 43"/>
                <a:gd name="T11" fmla="*/ 16 h 22"/>
                <a:gd name="T12" fmla="*/ 32 w 43"/>
                <a:gd name="T13" fmla="*/ 17 h 22"/>
                <a:gd name="T14" fmla="*/ 21 w 43"/>
                <a:gd name="T15" fmla="*/ 20 h 22"/>
                <a:gd name="T16" fmla="*/ 11 w 43"/>
                <a:gd name="T17" fmla="*/ 22 h 22"/>
                <a:gd name="T18" fmla="*/ 0 w 43"/>
                <a:gd name="T19" fmla="*/ 20 h 22"/>
                <a:gd name="T20" fmla="*/ 2 w 43"/>
                <a:gd name="T2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2">
                  <a:moveTo>
                    <a:pt x="2" y="4"/>
                  </a:moveTo>
                  <a:lnTo>
                    <a:pt x="11" y="6"/>
                  </a:lnTo>
                  <a:lnTo>
                    <a:pt x="19" y="4"/>
                  </a:lnTo>
                  <a:lnTo>
                    <a:pt x="30" y="1"/>
                  </a:lnTo>
                  <a:lnTo>
                    <a:pt x="41" y="0"/>
                  </a:lnTo>
                  <a:lnTo>
                    <a:pt x="43" y="16"/>
                  </a:lnTo>
                  <a:lnTo>
                    <a:pt x="32" y="17"/>
                  </a:lnTo>
                  <a:lnTo>
                    <a:pt x="21" y="20"/>
                  </a:lnTo>
                  <a:lnTo>
                    <a:pt x="11" y="22"/>
                  </a:lnTo>
                  <a:lnTo>
                    <a:pt x="0" y="20"/>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418"/>
            <p:cNvSpPr>
              <a:spLocks/>
            </p:cNvSpPr>
            <p:nvPr/>
          </p:nvSpPr>
          <p:spPr bwMode="auto">
            <a:xfrm flipH="1">
              <a:off x="4286" y="2275"/>
              <a:ext cx="11" cy="15"/>
            </a:xfrm>
            <a:custGeom>
              <a:avLst/>
              <a:gdLst>
                <a:gd name="T0" fmla="*/ 0 w 11"/>
                <a:gd name="T1" fmla="*/ 14 h 16"/>
                <a:gd name="T2" fmla="*/ 2 w 11"/>
                <a:gd name="T3" fmla="*/ 15 h 16"/>
                <a:gd name="T4" fmla="*/ 5 w 11"/>
                <a:gd name="T5" fmla="*/ 16 h 16"/>
                <a:gd name="T6" fmla="*/ 7 w 11"/>
                <a:gd name="T7" fmla="*/ 0 h 16"/>
                <a:gd name="T8" fmla="*/ 11 w 11"/>
                <a:gd name="T9" fmla="*/ 2 h 16"/>
                <a:gd name="T10" fmla="*/ 0 w 11"/>
                <a:gd name="T11" fmla="*/ 14 h 16"/>
              </a:gdLst>
              <a:ahLst/>
              <a:cxnLst>
                <a:cxn ang="0">
                  <a:pos x="T0" y="T1"/>
                </a:cxn>
                <a:cxn ang="0">
                  <a:pos x="T2" y="T3"/>
                </a:cxn>
                <a:cxn ang="0">
                  <a:pos x="T4" y="T5"/>
                </a:cxn>
                <a:cxn ang="0">
                  <a:pos x="T6" y="T7"/>
                </a:cxn>
                <a:cxn ang="0">
                  <a:pos x="T8" y="T9"/>
                </a:cxn>
                <a:cxn ang="0">
                  <a:pos x="T10" y="T11"/>
                </a:cxn>
              </a:cxnLst>
              <a:rect l="0" t="0" r="r" b="b"/>
              <a:pathLst>
                <a:path w="11" h="16">
                  <a:moveTo>
                    <a:pt x="0" y="14"/>
                  </a:moveTo>
                  <a:lnTo>
                    <a:pt x="2" y="15"/>
                  </a:lnTo>
                  <a:lnTo>
                    <a:pt x="5" y="16"/>
                  </a:lnTo>
                  <a:lnTo>
                    <a:pt x="7" y="0"/>
                  </a:lnTo>
                  <a:lnTo>
                    <a:pt x="11" y="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419"/>
            <p:cNvSpPr>
              <a:spLocks/>
            </p:cNvSpPr>
            <p:nvPr/>
          </p:nvSpPr>
          <p:spPr bwMode="auto">
            <a:xfrm flipH="1">
              <a:off x="4205" y="2263"/>
              <a:ext cx="47" cy="23"/>
            </a:xfrm>
            <a:custGeom>
              <a:avLst/>
              <a:gdLst>
                <a:gd name="T0" fmla="*/ 0 w 49"/>
                <a:gd name="T1" fmla="*/ 8 h 24"/>
                <a:gd name="T2" fmla="*/ 15 w 49"/>
                <a:gd name="T3" fmla="*/ 7 h 24"/>
                <a:gd name="T4" fmla="*/ 21 w 49"/>
                <a:gd name="T5" fmla="*/ 5 h 24"/>
                <a:gd name="T6" fmla="*/ 31 w 49"/>
                <a:gd name="T7" fmla="*/ 1 h 24"/>
                <a:gd name="T8" fmla="*/ 48 w 49"/>
                <a:gd name="T9" fmla="*/ 0 h 24"/>
                <a:gd name="T10" fmla="*/ 49 w 49"/>
                <a:gd name="T11" fmla="*/ 16 h 24"/>
                <a:gd name="T12" fmla="*/ 33 w 49"/>
                <a:gd name="T13" fmla="*/ 17 h 24"/>
                <a:gd name="T14" fmla="*/ 26 w 49"/>
                <a:gd name="T15" fmla="*/ 20 h 24"/>
                <a:gd name="T16" fmla="*/ 17 w 49"/>
                <a:gd name="T17" fmla="*/ 23 h 24"/>
                <a:gd name="T18" fmla="*/ 1 w 49"/>
                <a:gd name="T19" fmla="*/ 24 h 24"/>
                <a:gd name="T20" fmla="*/ 0 w 49"/>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4">
                  <a:moveTo>
                    <a:pt x="0" y="8"/>
                  </a:moveTo>
                  <a:lnTo>
                    <a:pt x="15" y="7"/>
                  </a:lnTo>
                  <a:lnTo>
                    <a:pt x="21" y="5"/>
                  </a:lnTo>
                  <a:lnTo>
                    <a:pt x="31" y="1"/>
                  </a:lnTo>
                  <a:lnTo>
                    <a:pt x="48" y="0"/>
                  </a:lnTo>
                  <a:lnTo>
                    <a:pt x="49" y="16"/>
                  </a:lnTo>
                  <a:lnTo>
                    <a:pt x="33" y="17"/>
                  </a:lnTo>
                  <a:lnTo>
                    <a:pt x="26" y="20"/>
                  </a:lnTo>
                  <a:lnTo>
                    <a:pt x="17" y="23"/>
                  </a:lnTo>
                  <a:lnTo>
                    <a:pt x="1" y="2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420"/>
            <p:cNvSpPr>
              <a:spLocks/>
            </p:cNvSpPr>
            <p:nvPr/>
          </p:nvSpPr>
          <p:spPr bwMode="auto">
            <a:xfrm flipH="1">
              <a:off x="4251" y="2271"/>
              <a:ext cx="2" cy="15"/>
            </a:xfrm>
            <a:custGeom>
              <a:avLst/>
              <a:gdLst>
                <a:gd name="T0" fmla="*/ 0 w 2"/>
                <a:gd name="T1" fmla="*/ 0 h 16"/>
                <a:gd name="T2" fmla="*/ 1 w 2"/>
                <a:gd name="T3" fmla="*/ 0 h 16"/>
                <a:gd name="T4" fmla="*/ 2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1" y="0"/>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421"/>
            <p:cNvSpPr>
              <a:spLocks/>
            </p:cNvSpPr>
            <p:nvPr/>
          </p:nvSpPr>
          <p:spPr bwMode="auto">
            <a:xfrm flipH="1">
              <a:off x="4152" y="2262"/>
              <a:ext cx="55" cy="22"/>
            </a:xfrm>
            <a:custGeom>
              <a:avLst/>
              <a:gdLst>
                <a:gd name="T0" fmla="*/ 2 w 57"/>
                <a:gd name="T1" fmla="*/ 1 h 23"/>
                <a:gd name="T2" fmla="*/ 20 w 57"/>
                <a:gd name="T3" fmla="*/ 3 h 23"/>
                <a:gd name="T4" fmla="*/ 36 w 57"/>
                <a:gd name="T5" fmla="*/ 7 h 23"/>
                <a:gd name="T6" fmla="*/ 40 w 57"/>
                <a:gd name="T7" fmla="*/ 7 h 23"/>
                <a:gd name="T8" fmla="*/ 39 w 57"/>
                <a:gd name="T9" fmla="*/ 7 h 23"/>
                <a:gd name="T10" fmla="*/ 40 w 57"/>
                <a:gd name="T11" fmla="*/ 7 h 23"/>
                <a:gd name="T12" fmla="*/ 41 w 57"/>
                <a:gd name="T13" fmla="*/ 0 h 23"/>
                <a:gd name="T14" fmla="*/ 57 w 57"/>
                <a:gd name="T15" fmla="*/ 3 h 23"/>
                <a:gd name="T16" fmla="*/ 56 w 57"/>
                <a:gd name="T17" fmla="*/ 12 h 23"/>
                <a:gd name="T18" fmla="*/ 51 w 57"/>
                <a:gd name="T19" fmla="*/ 19 h 23"/>
                <a:gd name="T20" fmla="*/ 42 w 57"/>
                <a:gd name="T21" fmla="*/ 23 h 23"/>
                <a:gd name="T22" fmla="*/ 34 w 57"/>
                <a:gd name="T23" fmla="*/ 23 h 23"/>
                <a:gd name="T24" fmla="*/ 18 w 57"/>
                <a:gd name="T25" fmla="*/ 19 h 23"/>
                <a:gd name="T26" fmla="*/ 0 w 57"/>
                <a:gd name="T27" fmla="*/ 17 h 23"/>
                <a:gd name="T28" fmla="*/ 2 w 57"/>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2" y="1"/>
                  </a:moveTo>
                  <a:lnTo>
                    <a:pt x="20" y="3"/>
                  </a:lnTo>
                  <a:lnTo>
                    <a:pt x="36" y="7"/>
                  </a:lnTo>
                  <a:lnTo>
                    <a:pt x="40" y="7"/>
                  </a:lnTo>
                  <a:lnTo>
                    <a:pt x="39" y="7"/>
                  </a:lnTo>
                  <a:lnTo>
                    <a:pt x="40" y="7"/>
                  </a:lnTo>
                  <a:lnTo>
                    <a:pt x="41" y="0"/>
                  </a:lnTo>
                  <a:lnTo>
                    <a:pt x="57" y="3"/>
                  </a:lnTo>
                  <a:lnTo>
                    <a:pt x="56" y="12"/>
                  </a:lnTo>
                  <a:lnTo>
                    <a:pt x="51" y="19"/>
                  </a:lnTo>
                  <a:lnTo>
                    <a:pt x="42" y="23"/>
                  </a:lnTo>
                  <a:lnTo>
                    <a:pt x="34" y="23"/>
                  </a:lnTo>
                  <a:lnTo>
                    <a:pt x="18" y="19"/>
                  </a:lnTo>
                  <a:lnTo>
                    <a:pt x="0" y="17"/>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422"/>
            <p:cNvSpPr>
              <a:spLocks/>
            </p:cNvSpPr>
            <p:nvPr/>
          </p:nvSpPr>
          <p:spPr bwMode="auto">
            <a:xfrm flipH="1">
              <a:off x="4205" y="2263"/>
              <a:ext cx="2" cy="15"/>
            </a:xfrm>
            <a:custGeom>
              <a:avLst/>
              <a:gdLst>
                <a:gd name="T0" fmla="*/ 1 w 2"/>
                <a:gd name="T1" fmla="*/ 0 h 16"/>
                <a:gd name="T2" fmla="*/ 2 w 2"/>
                <a:gd name="T3" fmla="*/ 0 h 16"/>
                <a:gd name="T4" fmla="*/ 0 w 2"/>
                <a:gd name="T5" fmla="*/ 16 h 16"/>
                <a:gd name="T6" fmla="*/ 2 w 2"/>
                <a:gd name="T7" fmla="*/ 16 h 16"/>
                <a:gd name="T8" fmla="*/ 1 w 2"/>
                <a:gd name="T9" fmla="*/ 0 h 16"/>
              </a:gdLst>
              <a:ahLst/>
              <a:cxnLst>
                <a:cxn ang="0">
                  <a:pos x="T0" y="T1"/>
                </a:cxn>
                <a:cxn ang="0">
                  <a:pos x="T2" y="T3"/>
                </a:cxn>
                <a:cxn ang="0">
                  <a:pos x="T4" y="T5"/>
                </a:cxn>
                <a:cxn ang="0">
                  <a:pos x="T6" y="T7"/>
                </a:cxn>
                <a:cxn ang="0">
                  <a:pos x="T8" y="T9"/>
                </a:cxn>
              </a:cxnLst>
              <a:rect l="0" t="0" r="r" b="b"/>
              <a:pathLst>
                <a:path w="2" h="16">
                  <a:moveTo>
                    <a:pt x="1" y="0"/>
                  </a:moveTo>
                  <a:lnTo>
                    <a:pt x="2" y="0"/>
                  </a:lnTo>
                  <a:lnTo>
                    <a:pt x="0" y="16"/>
                  </a:lnTo>
                  <a:lnTo>
                    <a:pt x="2"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423"/>
            <p:cNvSpPr>
              <a:spLocks/>
            </p:cNvSpPr>
            <p:nvPr/>
          </p:nvSpPr>
          <p:spPr bwMode="auto">
            <a:xfrm flipH="1">
              <a:off x="4113" y="2098"/>
              <a:ext cx="55" cy="167"/>
            </a:xfrm>
            <a:custGeom>
              <a:avLst/>
              <a:gdLst>
                <a:gd name="T0" fmla="*/ 0 w 57"/>
                <a:gd name="T1" fmla="*/ 171 h 174"/>
                <a:gd name="T2" fmla="*/ 3 w 57"/>
                <a:gd name="T3" fmla="*/ 144 h 174"/>
                <a:gd name="T4" fmla="*/ 14 w 57"/>
                <a:gd name="T5" fmla="*/ 118 h 174"/>
                <a:gd name="T6" fmla="*/ 34 w 57"/>
                <a:gd name="T7" fmla="*/ 69 h 174"/>
                <a:gd name="T8" fmla="*/ 41 w 57"/>
                <a:gd name="T9" fmla="*/ 48 h 174"/>
                <a:gd name="T10" fmla="*/ 42 w 57"/>
                <a:gd name="T11" fmla="*/ 39 h 174"/>
                <a:gd name="T12" fmla="*/ 42 w 57"/>
                <a:gd name="T13" fmla="*/ 34 h 174"/>
                <a:gd name="T14" fmla="*/ 41 w 57"/>
                <a:gd name="T15" fmla="*/ 28 h 174"/>
                <a:gd name="T16" fmla="*/ 37 w 57"/>
                <a:gd name="T17" fmla="*/ 23 h 174"/>
                <a:gd name="T18" fmla="*/ 32 w 57"/>
                <a:gd name="T19" fmla="*/ 18 h 174"/>
                <a:gd name="T20" fmla="*/ 21 w 57"/>
                <a:gd name="T21" fmla="*/ 14 h 174"/>
                <a:gd name="T22" fmla="*/ 28 w 57"/>
                <a:gd name="T23" fmla="*/ 0 h 174"/>
                <a:gd name="T24" fmla="*/ 40 w 57"/>
                <a:gd name="T25" fmla="*/ 5 h 174"/>
                <a:gd name="T26" fmla="*/ 48 w 57"/>
                <a:gd name="T27" fmla="*/ 11 h 174"/>
                <a:gd name="T28" fmla="*/ 55 w 57"/>
                <a:gd name="T29" fmla="*/ 20 h 174"/>
                <a:gd name="T30" fmla="*/ 57 w 57"/>
                <a:gd name="T31" fmla="*/ 31 h 174"/>
                <a:gd name="T32" fmla="*/ 57 w 57"/>
                <a:gd name="T33" fmla="*/ 41 h 174"/>
                <a:gd name="T34" fmla="*/ 56 w 57"/>
                <a:gd name="T35" fmla="*/ 53 h 174"/>
                <a:gd name="T36" fmla="*/ 48 w 57"/>
                <a:gd name="T37" fmla="*/ 76 h 174"/>
                <a:gd name="T38" fmla="*/ 28 w 57"/>
                <a:gd name="T39" fmla="*/ 125 h 174"/>
                <a:gd name="T40" fmla="*/ 19 w 57"/>
                <a:gd name="T41" fmla="*/ 149 h 174"/>
                <a:gd name="T42" fmla="*/ 16 w 57"/>
                <a:gd name="T43" fmla="*/ 174 h 174"/>
                <a:gd name="T44" fmla="*/ 0 w 57"/>
                <a:gd name="T45" fmla="*/ 1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74">
                  <a:moveTo>
                    <a:pt x="0" y="171"/>
                  </a:moveTo>
                  <a:lnTo>
                    <a:pt x="3" y="144"/>
                  </a:lnTo>
                  <a:lnTo>
                    <a:pt x="14" y="118"/>
                  </a:lnTo>
                  <a:lnTo>
                    <a:pt x="34" y="69"/>
                  </a:lnTo>
                  <a:lnTo>
                    <a:pt x="41" y="48"/>
                  </a:lnTo>
                  <a:lnTo>
                    <a:pt x="42" y="39"/>
                  </a:lnTo>
                  <a:lnTo>
                    <a:pt x="42" y="34"/>
                  </a:lnTo>
                  <a:lnTo>
                    <a:pt x="41" y="28"/>
                  </a:lnTo>
                  <a:lnTo>
                    <a:pt x="37" y="23"/>
                  </a:lnTo>
                  <a:lnTo>
                    <a:pt x="32" y="18"/>
                  </a:lnTo>
                  <a:lnTo>
                    <a:pt x="21" y="14"/>
                  </a:lnTo>
                  <a:lnTo>
                    <a:pt x="28" y="0"/>
                  </a:lnTo>
                  <a:lnTo>
                    <a:pt x="40" y="5"/>
                  </a:lnTo>
                  <a:lnTo>
                    <a:pt x="48" y="11"/>
                  </a:lnTo>
                  <a:lnTo>
                    <a:pt x="55" y="20"/>
                  </a:lnTo>
                  <a:lnTo>
                    <a:pt x="57" y="31"/>
                  </a:lnTo>
                  <a:lnTo>
                    <a:pt x="57" y="41"/>
                  </a:lnTo>
                  <a:lnTo>
                    <a:pt x="56" y="53"/>
                  </a:lnTo>
                  <a:lnTo>
                    <a:pt x="48" y="76"/>
                  </a:lnTo>
                  <a:lnTo>
                    <a:pt x="28" y="125"/>
                  </a:lnTo>
                  <a:lnTo>
                    <a:pt x="19" y="149"/>
                  </a:lnTo>
                  <a:lnTo>
                    <a:pt x="16" y="174"/>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424"/>
            <p:cNvSpPr>
              <a:spLocks/>
            </p:cNvSpPr>
            <p:nvPr/>
          </p:nvSpPr>
          <p:spPr bwMode="auto">
            <a:xfrm flipH="1">
              <a:off x="4152" y="2262"/>
              <a:ext cx="16" cy="3"/>
            </a:xfrm>
            <a:custGeom>
              <a:avLst/>
              <a:gdLst>
                <a:gd name="T0" fmla="*/ 0 w 16"/>
                <a:gd name="T1" fmla="*/ 0 h 3"/>
                <a:gd name="T2" fmla="*/ 16 w 16"/>
                <a:gd name="T3" fmla="*/ 3 h 3"/>
                <a:gd name="T4" fmla="*/ 0 w 16"/>
                <a:gd name="T5" fmla="*/ 0 h 3"/>
              </a:gdLst>
              <a:ahLst/>
              <a:cxnLst>
                <a:cxn ang="0">
                  <a:pos x="T0" y="T1"/>
                </a:cxn>
                <a:cxn ang="0">
                  <a:pos x="T2" y="T3"/>
                </a:cxn>
                <a:cxn ang="0">
                  <a:pos x="T4" y="T5"/>
                </a:cxn>
              </a:cxnLst>
              <a:rect l="0" t="0" r="r" b="b"/>
              <a:pathLst>
                <a:path w="16" h="3">
                  <a:moveTo>
                    <a:pt x="0" y="0"/>
                  </a:moveTo>
                  <a:lnTo>
                    <a:pt x="16"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425"/>
            <p:cNvSpPr>
              <a:spLocks/>
            </p:cNvSpPr>
            <p:nvPr/>
          </p:nvSpPr>
          <p:spPr bwMode="auto">
            <a:xfrm flipH="1">
              <a:off x="4143" y="2098"/>
              <a:ext cx="187" cy="30"/>
            </a:xfrm>
            <a:custGeom>
              <a:avLst/>
              <a:gdLst>
                <a:gd name="T0" fmla="*/ 196 w 196"/>
                <a:gd name="T1" fmla="*/ 15 h 31"/>
                <a:gd name="T2" fmla="*/ 194 w 196"/>
                <a:gd name="T3" fmla="*/ 0 h 31"/>
                <a:gd name="T4" fmla="*/ 0 w 196"/>
                <a:gd name="T5" fmla="*/ 16 h 31"/>
                <a:gd name="T6" fmla="*/ 2 w 196"/>
                <a:gd name="T7" fmla="*/ 31 h 31"/>
                <a:gd name="T8" fmla="*/ 196 w 196"/>
                <a:gd name="T9" fmla="*/ 15 h 31"/>
              </a:gdLst>
              <a:ahLst/>
              <a:cxnLst>
                <a:cxn ang="0">
                  <a:pos x="T0" y="T1"/>
                </a:cxn>
                <a:cxn ang="0">
                  <a:pos x="T2" y="T3"/>
                </a:cxn>
                <a:cxn ang="0">
                  <a:pos x="T4" y="T5"/>
                </a:cxn>
                <a:cxn ang="0">
                  <a:pos x="T6" y="T7"/>
                </a:cxn>
                <a:cxn ang="0">
                  <a:pos x="T8" y="T9"/>
                </a:cxn>
              </a:cxnLst>
              <a:rect l="0" t="0" r="r" b="b"/>
              <a:pathLst>
                <a:path w="196" h="31">
                  <a:moveTo>
                    <a:pt x="196" y="15"/>
                  </a:moveTo>
                  <a:lnTo>
                    <a:pt x="194" y="0"/>
                  </a:lnTo>
                  <a:lnTo>
                    <a:pt x="0" y="16"/>
                  </a:lnTo>
                  <a:lnTo>
                    <a:pt x="2" y="31"/>
                  </a:lnTo>
                  <a:lnTo>
                    <a:pt x="19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426"/>
            <p:cNvSpPr>
              <a:spLocks/>
            </p:cNvSpPr>
            <p:nvPr/>
          </p:nvSpPr>
          <p:spPr bwMode="auto">
            <a:xfrm flipH="1">
              <a:off x="4141" y="2098"/>
              <a:ext cx="6" cy="15"/>
            </a:xfrm>
            <a:custGeom>
              <a:avLst/>
              <a:gdLst>
                <a:gd name="T0" fmla="*/ 7 w 7"/>
                <a:gd name="T1" fmla="*/ 0 h 15"/>
                <a:gd name="T2" fmla="*/ 6 w 7"/>
                <a:gd name="T3" fmla="*/ 0 h 15"/>
                <a:gd name="T4" fmla="*/ 3 w 7"/>
                <a:gd name="T5" fmla="*/ 0 h 15"/>
                <a:gd name="T6" fmla="*/ 5 w 7"/>
                <a:gd name="T7" fmla="*/ 15 h 15"/>
                <a:gd name="T8" fmla="*/ 0 w 7"/>
                <a:gd name="T9" fmla="*/ 14 h 15"/>
                <a:gd name="T10" fmla="*/ 7 w 7"/>
                <a:gd name="T11" fmla="*/ 0 h 15"/>
              </a:gdLst>
              <a:ahLst/>
              <a:cxnLst>
                <a:cxn ang="0">
                  <a:pos x="T0" y="T1"/>
                </a:cxn>
                <a:cxn ang="0">
                  <a:pos x="T2" y="T3"/>
                </a:cxn>
                <a:cxn ang="0">
                  <a:pos x="T4" y="T5"/>
                </a:cxn>
                <a:cxn ang="0">
                  <a:pos x="T6" y="T7"/>
                </a:cxn>
                <a:cxn ang="0">
                  <a:pos x="T8" y="T9"/>
                </a:cxn>
                <a:cxn ang="0">
                  <a:pos x="T10" y="T11"/>
                </a:cxn>
              </a:cxnLst>
              <a:rect l="0" t="0" r="r" b="b"/>
              <a:pathLst>
                <a:path w="7" h="15">
                  <a:moveTo>
                    <a:pt x="7" y="0"/>
                  </a:moveTo>
                  <a:lnTo>
                    <a:pt x="6" y="0"/>
                  </a:lnTo>
                  <a:lnTo>
                    <a:pt x="3" y="0"/>
                  </a:lnTo>
                  <a:lnTo>
                    <a:pt x="5" y="15"/>
                  </a:lnTo>
                  <a:lnTo>
                    <a:pt x="0" y="1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427"/>
            <p:cNvSpPr>
              <a:spLocks/>
            </p:cNvSpPr>
            <p:nvPr/>
          </p:nvSpPr>
          <p:spPr bwMode="auto">
            <a:xfrm flipH="1">
              <a:off x="4327" y="2114"/>
              <a:ext cx="27" cy="22"/>
            </a:xfrm>
            <a:custGeom>
              <a:avLst/>
              <a:gdLst>
                <a:gd name="T0" fmla="*/ 29 w 29"/>
                <a:gd name="T1" fmla="*/ 14 h 23"/>
                <a:gd name="T2" fmla="*/ 17 w 29"/>
                <a:gd name="T3" fmla="*/ 19 h 23"/>
                <a:gd name="T4" fmla="*/ 11 w 29"/>
                <a:gd name="T5" fmla="*/ 22 h 23"/>
                <a:gd name="T6" fmla="*/ 3 w 29"/>
                <a:gd name="T7" fmla="*/ 23 h 23"/>
                <a:gd name="T8" fmla="*/ 0 w 29"/>
                <a:gd name="T9" fmla="*/ 8 h 23"/>
                <a:gd name="T10" fmla="*/ 7 w 29"/>
                <a:gd name="T11" fmla="*/ 7 h 23"/>
                <a:gd name="T12" fmla="*/ 10 w 29"/>
                <a:gd name="T13" fmla="*/ 5 h 23"/>
                <a:gd name="T14" fmla="*/ 22 w 29"/>
                <a:gd name="T15" fmla="*/ 0 h 23"/>
                <a:gd name="T16" fmla="*/ 29 w 29"/>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3">
                  <a:moveTo>
                    <a:pt x="29" y="14"/>
                  </a:moveTo>
                  <a:lnTo>
                    <a:pt x="17" y="19"/>
                  </a:lnTo>
                  <a:lnTo>
                    <a:pt x="11" y="22"/>
                  </a:lnTo>
                  <a:lnTo>
                    <a:pt x="3" y="23"/>
                  </a:lnTo>
                  <a:lnTo>
                    <a:pt x="0" y="8"/>
                  </a:lnTo>
                  <a:lnTo>
                    <a:pt x="7" y="7"/>
                  </a:lnTo>
                  <a:lnTo>
                    <a:pt x="10" y="5"/>
                  </a:lnTo>
                  <a:lnTo>
                    <a:pt x="22" y="0"/>
                  </a:lnTo>
                  <a:lnTo>
                    <a:pt x="2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428"/>
            <p:cNvSpPr>
              <a:spLocks/>
            </p:cNvSpPr>
            <p:nvPr/>
          </p:nvSpPr>
          <p:spPr bwMode="auto">
            <a:xfrm flipH="1">
              <a:off x="4327" y="2114"/>
              <a:ext cx="7" cy="14"/>
            </a:xfrm>
            <a:custGeom>
              <a:avLst/>
              <a:gdLst>
                <a:gd name="T0" fmla="*/ 4 w 8"/>
                <a:gd name="T1" fmla="*/ 0 h 15"/>
                <a:gd name="T2" fmla="*/ 0 w 8"/>
                <a:gd name="T3" fmla="*/ 0 h 15"/>
                <a:gd name="T4" fmla="*/ 1 w 8"/>
                <a:gd name="T5" fmla="*/ 0 h 15"/>
                <a:gd name="T6" fmla="*/ 8 w 8"/>
                <a:gd name="T7" fmla="*/ 14 h 15"/>
                <a:gd name="T8" fmla="*/ 6 w 8"/>
                <a:gd name="T9" fmla="*/ 15 h 15"/>
                <a:gd name="T10" fmla="*/ 4 w 8"/>
                <a:gd name="T11" fmla="*/ 0 h 15"/>
              </a:gdLst>
              <a:ahLst/>
              <a:cxnLst>
                <a:cxn ang="0">
                  <a:pos x="T0" y="T1"/>
                </a:cxn>
                <a:cxn ang="0">
                  <a:pos x="T2" y="T3"/>
                </a:cxn>
                <a:cxn ang="0">
                  <a:pos x="T4" y="T5"/>
                </a:cxn>
                <a:cxn ang="0">
                  <a:pos x="T6" y="T7"/>
                </a:cxn>
                <a:cxn ang="0">
                  <a:pos x="T8" y="T9"/>
                </a:cxn>
                <a:cxn ang="0">
                  <a:pos x="T10" y="T11"/>
                </a:cxn>
              </a:cxnLst>
              <a:rect l="0" t="0" r="r" b="b"/>
              <a:pathLst>
                <a:path w="8" h="15">
                  <a:moveTo>
                    <a:pt x="4" y="0"/>
                  </a:moveTo>
                  <a:lnTo>
                    <a:pt x="0" y="0"/>
                  </a:lnTo>
                  <a:lnTo>
                    <a:pt x="1" y="0"/>
                  </a:lnTo>
                  <a:lnTo>
                    <a:pt x="8" y="14"/>
                  </a:lnTo>
                  <a:lnTo>
                    <a:pt x="6" y="1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429"/>
            <p:cNvSpPr>
              <a:spLocks/>
            </p:cNvSpPr>
            <p:nvPr/>
          </p:nvSpPr>
          <p:spPr bwMode="auto">
            <a:xfrm flipH="1">
              <a:off x="4351" y="2114"/>
              <a:ext cx="31" cy="22"/>
            </a:xfrm>
            <a:custGeom>
              <a:avLst/>
              <a:gdLst>
                <a:gd name="T0" fmla="*/ 30 w 32"/>
                <a:gd name="T1" fmla="*/ 23 h 23"/>
                <a:gd name="T2" fmla="*/ 20 w 32"/>
                <a:gd name="T3" fmla="*/ 22 h 23"/>
                <a:gd name="T4" fmla="*/ 13 w 32"/>
                <a:gd name="T5" fmla="*/ 19 h 23"/>
                <a:gd name="T6" fmla="*/ 8 w 32"/>
                <a:gd name="T7" fmla="*/ 17 h 23"/>
                <a:gd name="T8" fmla="*/ 0 w 32"/>
                <a:gd name="T9" fmla="*/ 15 h 23"/>
                <a:gd name="T10" fmla="*/ 4 w 32"/>
                <a:gd name="T11" fmla="*/ 0 h 23"/>
                <a:gd name="T12" fmla="*/ 14 w 32"/>
                <a:gd name="T13" fmla="*/ 2 h 23"/>
                <a:gd name="T14" fmla="*/ 21 w 32"/>
                <a:gd name="T15" fmla="*/ 5 h 23"/>
                <a:gd name="T16" fmla="*/ 24 w 32"/>
                <a:gd name="T17" fmla="*/ 7 h 23"/>
                <a:gd name="T18" fmla="*/ 32 w 32"/>
                <a:gd name="T19" fmla="*/ 8 h 23"/>
                <a:gd name="T20" fmla="*/ 30 w 32"/>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3">
                  <a:moveTo>
                    <a:pt x="30" y="23"/>
                  </a:moveTo>
                  <a:lnTo>
                    <a:pt x="20" y="22"/>
                  </a:lnTo>
                  <a:lnTo>
                    <a:pt x="13" y="19"/>
                  </a:lnTo>
                  <a:lnTo>
                    <a:pt x="8" y="17"/>
                  </a:lnTo>
                  <a:lnTo>
                    <a:pt x="0" y="15"/>
                  </a:lnTo>
                  <a:lnTo>
                    <a:pt x="4" y="0"/>
                  </a:lnTo>
                  <a:lnTo>
                    <a:pt x="14" y="2"/>
                  </a:lnTo>
                  <a:lnTo>
                    <a:pt x="21" y="5"/>
                  </a:lnTo>
                  <a:lnTo>
                    <a:pt x="24" y="7"/>
                  </a:lnTo>
                  <a:lnTo>
                    <a:pt x="32" y="8"/>
                  </a:lnTo>
                  <a:lnTo>
                    <a:pt x="3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430"/>
            <p:cNvSpPr>
              <a:spLocks/>
            </p:cNvSpPr>
            <p:nvPr/>
          </p:nvSpPr>
          <p:spPr bwMode="auto">
            <a:xfrm flipH="1">
              <a:off x="4351" y="2121"/>
              <a:ext cx="3" cy="15"/>
            </a:xfrm>
            <a:custGeom>
              <a:avLst/>
              <a:gdLst>
                <a:gd name="T0" fmla="*/ 3 w 3"/>
                <a:gd name="T1" fmla="*/ 15 h 15"/>
                <a:gd name="T2" fmla="*/ 2 w 3"/>
                <a:gd name="T3" fmla="*/ 15 h 15"/>
                <a:gd name="T4" fmla="*/ 1 w 3"/>
                <a:gd name="T5" fmla="*/ 15 h 15"/>
                <a:gd name="T6" fmla="*/ 3 w 3"/>
                <a:gd name="T7" fmla="*/ 0 h 15"/>
                <a:gd name="T8" fmla="*/ 0 w 3"/>
                <a:gd name="T9" fmla="*/ 0 h 15"/>
                <a:gd name="T10" fmla="*/ 3 w 3"/>
                <a:gd name="T11" fmla="*/ 15 h 15"/>
              </a:gdLst>
              <a:ahLst/>
              <a:cxnLst>
                <a:cxn ang="0">
                  <a:pos x="T0" y="T1"/>
                </a:cxn>
                <a:cxn ang="0">
                  <a:pos x="T2" y="T3"/>
                </a:cxn>
                <a:cxn ang="0">
                  <a:pos x="T4" y="T5"/>
                </a:cxn>
                <a:cxn ang="0">
                  <a:pos x="T6" y="T7"/>
                </a:cxn>
                <a:cxn ang="0">
                  <a:pos x="T8" y="T9"/>
                </a:cxn>
                <a:cxn ang="0">
                  <a:pos x="T10" y="T11"/>
                </a:cxn>
              </a:cxnLst>
              <a:rect l="0" t="0" r="r" b="b"/>
              <a:pathLst>
                <a:path w="3" h="15">
                  <a:moveTo>
                    <a:pt x="3" y="15"/>
                  </a:moveTo>
                  <a:lnTo>
                    <a:pt x="2" y="15"/>
                  </a:lnTo>
                  <a:lnTo>
                    <a:pt x="1" y="15"/>
                  </a:lnTo>
                  <a:lnTo>
                    <a:pt x="3" y="0"/>
                  </a:lnTo>
                  <a:lnTo>
                    <a:pt x="0" y="0"/>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431"/>
            <p:cNvSpPr>
              <a:spLocks/>
            </p:cNvSpPr>
            <p:nvPr/>
          </p:nvSpPr>
          <p:spPr bwMode="auto">
            <a:xfrm flipH="1">
              <a:off x="4378" y="2114"/>
              <a:ext cx="4" cy="14"/>
            </a:xfrm>
            <a:custGeom>
              <a:avLst/>
              <a:gdLst>
                <a:gd name="T0" fmla="*/ 4 w 4"/>
                <a:gd name="T1" fmla="*/ 0 h 15"/>
                <a:gd name="T2" fmla="*/ 3 w 4"/>
                <a:gd name="T3" fmla="*/ 0 h 15"/>
                <a:gd name="T4" fmla="*/ 1 w 4"/>
                <a:gd name="T5" fmla="*/ 0 h 15"/>
                <a:gd name="T6" fmla="*/ 3 w 4"/>
                <a:gd name="T7" fmla="*/ 15 h 15"/>
                <a:gd name="T8" fmla="*/ 0 w 4"/>
                <a:gd name="T9" fmla="*/ 15 h 15"/>
                <a:gd name="T10" fmla="*/ 4 w 4"/>
                <a:gd name="T11" fmla="*/ 0 h 15"/>
              </a:gdLst>
              <a:ahLst/>
              <a:cxnLst>
                <a:cxn ang="0">
                  <a:pos x="T0" y="T1"/>
                </a:cxn>
                <a:cxn ang="0">
                  <a:pos x="T2" y="T3"/>
                </a:cxn>
                <a:cxn ang="0">
                  <a:pos x="T4" y="T5"/>
                </a:cxn>
                <a:cxn ang="0">
                  <a:pos x="T6" y="T7"/>
                </a:cxn>
                <a:cxn ang="0">
                  <a:pos x="T8" y="T9"/>
                </a:cxn>
                <a:cxn ang="0">
                  <a:pos x="T10" y="T11"/>
                </a:cxn>
              </a:cxnLst>
              <a:rect l="0" t="0" r="r" b="b"/>
              <a:pathLst>
                <a:path w="4" h="15">
                  <a:moveTo>
                    <a:pt x="4" y="0"/>
                  </a:moveTo>
                  <a:lnTo>
                    <a:pt x="3" y="0"/>
                  </a:lnTo>
                  <a:lnTo>
                    <a:pt x="1" y="0"/>
                  </a:lnTo>
                  <a:lnTo>
                    <a:pt x="3" y="15"/>
                  </a:lnTo>
                  <a:lnTo>
                    <a:pt x="0" y="1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Oval 432"/>
            <p:cNvSpPr>
              <a:spLocks noChangeArrowheads="1"/>
            </p:cNvSpPr>
            <p:nvPr/>
          </p:nvSpPr>
          <p:spPr bwMode="auto">
            <a:xfrm flipH="1">
              <a:off x="4407" y="1492"/>
              <a:ext cx="124" cy="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Oval 433"/>
            <p:cNvSpPr>
              <a:spLocks noChangeArrowheads="1"/>
            </p:cNvSpPr>
            <p:nvPr/>
          </p:nvSpPr>
          <p:spPr bwMode="auto">
            <a:xfrm flipH="1">
              <a:off x="4407" y="1492"/>
              <a:ext cx="124" cy="116"/>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34"/>
            <p:cNvSpPr>
              <a:spLocks/>
            </p:cNvSpPr>
            <p:nvPr/>
          </p:nvSpPr>
          <p:spPr bwMode="auto">
            <a:xfrm flipH="1">
              <a:off x="5016" y="1242"/>
              <a:ext cx="70" cy="43"/>
            </a:xfrm>
            <a:custGeom>
              <a:avLst/>
              <a:gdLst>
                <a:gd name="T0" fmla="*/ 0 w 73"/>
                <a:gd name="T1" fmla="*/ 36 h 45"/>
                <a:gd name="T2" fmla="*/ 3 w 73"/>
                <a:gd name="T3" fmla="*/ 31 h 45"/>
                <a:gd name="T4" fmla="*/ 7 w 73"/>
                <a:gd name="T5" fmla="*/ 27 h 45"/>
                <a:gd name="T6" fmla="*/ 10 w 73"/>
                <a:gd name="T7" fmla="*/ 23 h 45"/>
                <a:gd name="T8" fmla="*/ 14 w 73"/>
                <a:gd name="T9" fmla="*/ 20 h 45"/>
                <a:gd name="T10" fmla="*/ 18 w 73"/>
                <a:gd name="T11" fmla="*/ 17 h 45"/>
                <a:gd name="T12" fmla="*/ 23 w 73"/>
                <a:gd name="T13" fmla="*/ 14 h 45"/>
                <a:gd name="T14" fmla="*/ 31 w 73"/>
                <a:gd name="T15" fmla="*/ 10 h 45"/>
                <a:gd name="T16" fmla="*/ 40 w 73"/>
                <a:gd name="T17" fmla="*/ 7 h 45"/>
                <a:gd name="T18" fmla="*/ 50 w 73"/>
                <a:gd name="T19" fmla="*/ 5 h 45"/>
                <a:gd name="T20" fmla="*/ 70 w 73"/>
                <a:gd name="T21" fmla="*/ 0 h 45"/>
                <a:gd name="T22" fmla="*/ 73 w 73"/>
                <a:gd name="T23" fmla="*/ 16 h 45"/>
                <a:gd name="T24" fmla="*/ 53 w 73"/>
                <a:gd name="T25" fmla="*/ 20 h 45"/>
                <a:gd name="T26" fmla="*/ 45 w 73"/>
                <a:gd name="T27" fmla="*/ 22 h 45"/>
                <a:gd name="T28" fmla="*/ 37 w 73"/>
                <a:gd name="T29" fmla="*/ 25 h 45"/>
                <a:gd name="T30" fmla="*/ 30 w 73"/>
                <a:gd name="T31" fmla="*/ 28 h 45"/>
                <a:gd name="T32" fmla="*/ 27 w 73"/>
                <a:gd name="T33" fmla="*/ 30 h 45"/>
                <a:gd name="T34" fmla="*/ 24 w 73"/>
                <a:gd name="T35" fmla="*/ 32 h 45"/>
                <a:gd name="T36" fmla="*/ 21 w 73"/>
                <a:gd name="T37" fmla="*/ 35 h 45"/>
                <a:gd name="T38" fmla="*/ 19 w 73"/>
                <a:gd name="T39" fmla="*/ 37 h 45"/>
                <a:gd name="T40" fmla="*/ 16 w 73"/>
                <a:gd name="T41" fmla="*/ 41 h 45"/>
                <a:gd name="T42" fmla="*/ 14 w 73"/>
                <a:gd name="T43" fmla="*/ 45 h 45"/>
                <a:gd name="T44" fmla="*/ 0 w 73"/>
                <a:gd name="T4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45">
                  <a:moveTo>
                    <a:pt x="0" y="36"/>
                  </a:moveTo>
                  <a:lnTo>
                    <a:pt x="3" y="31"/>
                  </a:lnTo>
                  <a:lnTo>
                    <a:pt x="7" y="27"/>
                  </a:lnTo>
                  <a:lnTo>
                    <a:pt x="10" y="23"/>
                  </a:lnTo>
                  <a:lnTo>
                    <a:pt x="14" y="20"/>
                  </a:lnTo>
                  <a:lnTo>
                    <a:pt x="18" y="17"/>
                  </a:lnTo>
                  <a:lnTo>
                    <a:pt x="23" y="14"/>
                  </a:lnTo>
                  <a:lnTo>
                    <a:pt x="31" y="10"/>
                  </a:lnTo>
                  <a:lnTo>
                    <a:pt x="40" y="7"/>
                  </a:lnTo>
                  <a:lnTo>
                    <a:pt x="50" y="5"/>
                  </a:lnTo>
                  <a:lnTo>
                    <a:pt x="70" y="0"/>
                  </a:lnTo>
                  <a:lnTo>
                    <a:pt x="73" y="16"/>
                  </a:lnTo>
                  <a:lnTo>
                    <a:pt x="53" y="20"/>
                  </a:lnTo>
                  <a:lnTo>
                    <a:pt x="45" y="22"/>
                  </a:lnTo>
                  <a:lnTo>
                    <a:pt x="37" y="25"/>
                  </a:lnTo>
                  <a:lnTo>
                    <a:pt x="30" y="28"/>
                  </a:lnTo>
                  <a:lnTo>
                    <a:pt x="27" y="30"/>
                  </a:lnTo>
                  <a:lnTo>
                    <a:pt x="24" y="32"/>
                  </a:lnTo>
                  <a:lnTo>
                    <a:pt x="21" y="35"/>
                  </a:lnTo>
                  <a:lnTo>
                    <a:pt x="19" y="37"/>
                  </a:lnTo>
                  <a:lnTo>
                    <a:pt x="16" y="41"/>
                  </a:lnTo>
                  <a:lnTo>
                    <a:pt x="14" y="45"/>
                  </a:lnTo>
                  <a:lnTo>
                    <a:pt x="0" y="3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35"/>
            <p:cNvSpPr>
              <a:spLocks/>
            </p:cNvSpPr>
            <p:nvPr/>
          </p:nvSpPr>
          <p:spPr bwMode="auto">
            <a:xfrm flipH="1">
              <a:off x="5003" y="1247"/>
              <a:ext cx="23" cy="19"/>
            </a:xfrm>
            <a:custGeom>
              <a:avLst/>
              <a:gdLst>
                <a:gd name="T0" fmla="*/ 16 w 24"/>
                <a:gd name="T1" fmla="*/ 0 h 19"/>
                <a:gd name="T2" fmla="*/ 16 w 24"/>
                <a:gd name="T3" fmla="*/ 1 h 19"/>
                <a:gd name="T4" fmla="*/ 16 w 24"/>
                <a:gd name="T5" fmla="*/ 1 h 19"/>
                <a:gd name="T6" fmla="*/ 16 w 24"/>
                <a:gd name="T7" fmla="*/ 2 h 19"/>
                <a:gd name="T8" fmla="*/ 19 w 24"/>
                <a:gd name="T9" fmla="*/ 5 h 19"/>
                <a:gd name="T10" fmla="*/ 22 w 24"/>
                <a:gd name="T11" fmla="*/ 10 h 19"/>
                <a:gd name="T12" fmla="*/ 24 w 24"/>
                <a:gd name="T13" fmla="*/ 14 h 19"/>
                <a:gd name="T14" fmla="*/ 24 w 24"/>
                <a:gd name="T15" fmla="*/ 17 h 19"/>
                <a:gd name="T16" fmla="*/ 8 w 24"/>
                <a:gd name="T17" fmla="*/ 19 h 19"/>
                <a:gd name="T18" fmla="*/ 8 w 24"/>
                <a:gd name="T19" fmla="*/ 18 h 19"/>
                <a:gd name="T20" fmla="*/ 8 w 24"/>
                <a:gd name="T21" fmla="*/ 18 h 19"/>
                <a:gd name="T22" fmla="*/ 6 w 24"/>
                <a:gd name="T23" fmla="*/ 15 h 19"/>
                <a:gd name="T24" fmla="*/ 3 w 24"/>
                <a:gd name="T25" fmla="*/ 11 h 19"/>
                <a:gd name="T26" fmla="*/ 2 w 24"/>
                <a:gd name="T27" fmla="*/ 8 h 19"/>
                <a:gd name="T28" fmla="*/ 1 w 24"/>
                <a:gd name="T29" fmla="*/ 6 h 19"/>
                <a:gd name="T30" fmla="*/ 0 w 24"/>
                <a:gd name="T31" fmla="*/ 4 h 19"/>
                <a:gd name="T32" fmla="*/ 16 w 24"/>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9">
                  <a:moveTo>
                    <a:pt x="16" y="0"/>
                  </a:moveTo>
                  <a:lnTo>
                    <a:pt x="16" y="1"/>
                  </a:lnTo>
                  <a:lnTo>
                    <a:pt x="16" y="1"/>
                  </a:lnTo>
                  <a:lnTo>
                    <a:pt x="16" y="2"/>
                  </a:lnTo>
                  <a:lnTo>
                    <a:pt x="19" y="5"/>
                  </a:lnTo>
                  <a:lnTo>
                    <a:pt x="22" y="10"/>
                  </a:lnTo>
                  <a:lnTo>
                    <a:pt x="24" y="14"/>
                  </a:lnTo>
                  <a:lnTo>
                    <a:pt x="24" y="17"/>
                  </a:lnTo>
                  <a:lnTo>
                    <a:pt x="8" y="19"/>
                  </a:lnTo>
                  <a:lnTo>
                    <a:pt x="8" y="18"/>
                  </a:lnTo>
                  <a:lnTo>
                    <a:pt x="8" y="18"/>
                  </a:lnTo>
                  <a:lnTo>
                    <a:pt x="6" y="15"/>
                  </a:lnTo>
                  <a:lnTo>
                    <a:pt x="3" y="11"/>
                  </a:lnTo>
                  <a:lnTo>
                    <a:pt x="2" y="8"/>
                  </a:lnTo>
                  <a:lnTo>
                    <a:pt x="1" y="6"/>
                  </a:lnTo>
                  <a:lnTo>
                    <a:pt x="0" y="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36"/>
            <p:cNvSpPr>
              <a:spLocks/>
            </p:cNvSpPr>
            <p:nvPr/>
          </p:nvSpPr>
          <p:spPr bwMode="auto">
            <a:xfrm flipH="1">
              <a:off x="5010" y="1241"/>
              <a:ext cx="16" cy="16"/>
            </a:xfrm>
            <a:custGeom>
              <a:avLst/>
              <a:gdLst>
                <a:gd name="T0" fmla="*/ 7 w 16"/>
                <a:gd name="T1" fmla="*/ 1 h 17"/>
                <a:gd name="T2" fmla="*/ 14 w 16"/>
                <a:gd name="T3" fmla="*/ 0 h 17"/>
                <a:gd name="T4" fmla="*/ 16 w 16"/>
                <a:gd name="T5" fmla="*/ 7 h 17"/>
                <a:gd name="T6" fmla="*/ 0 w 16"/>
                <a:gd name="T7" fmla="*/ 11 h 17"/>
                <a:gd name="T8" fmla="*/ 10 w 16"/>
                <a:gd name="T9" fmla="*/ 17 h 17"/>
                <a:gd name="T10" fmla="*/ 7 w 16"/>
                <a:gd name="T11" fmla="*/ 1 h 17"/>
              </a:gdLst>
              <a:ahLst/>
              <a:cxnLst>
                <a:cxn ang="0">
                  <a:pos x="T0" y="T1"/>
                </a:cxn>
                <a:cxn ang="0">
                  <a:pos x="T2" y="T3"/>
                </a:cxn>
                <a:cxn ang="0">
                  <a:pos x="T4" y="T5"/>
                </a:cxn>
                <a:cxn ang="0">
                  <a:pos x="T6" y="T7"/>
                </a:cxn>
                <a:cxn ang="0">
                  <a:pos x="T8" y="T9"/>
                </a:cxn>
                <a:cxn ang="0">
                  <a:pos x="T10" y="T11"/>
                </a:cxn>
              </a:cxnLst>
              <a:rect l="0" t="0" r="r" b="b"/>
              <a:pathLst>
                <a:path w="16" h="17">
                  <a:moveTo>
                    <a:pt x="7" y="1"/>
                  </a:moveTo>
                  <a:lnTo>
                    <a:pt x="14" y="0"/>
                  </a:lnTo>
                  <a:lnTo>
                    <a:pt x="16" y="7"/>
                  </a:lnTo>
                  <a:lnTo>
                    <a:pt x="0" y="11"/>
                  </a:lnTo>
                  <a:lnTo>
                    <a:pt x="10" y="17"/>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37"/>
            <p:cNvSpPr>
              <a:spLocks/>
            </p:cNvSpPr>
            <p:nvPr/>
          </p:nvSpPr>
          <p:spPr bwMode="auto">
            <a:xfrm flipH="1">
              <a:off x="5003" y="1265"/>
              <a:ext cx="48" cy="62"/>
            </a:xfrm>
            <a:custGeom>
              <a:avLst/>
              <a:gdLst>
                <a:gd name="T0" fmla="*/ 50 w 50"/>
                <a:gd name="T1" fmla="*/ 1 h 65"/>
                <a:gd name="T2" fmla="*/ 50 w 50"/>
                <a:gd name="T3" fmla="*/ 6 h 65"/>
                <a:gd name="T4" fmla="*/ 49 w 50"/>
                <a:gd name="T5" fmla="*/ 11 h 65"/>
                <a:gd name="T6" fmla="*/ 48 w 50"/>
                <a:gd name="T7" fmla="*/ 16 h 65"/>
                <a:gd name="T8" fmla="*/ 46 w 50"/>
                <a:gd name="T9" fmla="*/ 21 h 65"/>
                <a:gd name="T10" fmla="*/ 44 w 50"/>
                <a:gd name="T11" fmla="*/ 25 h 65"/>
                <a:gd name="T12" fmla="*/ 41 w 50"/>
                <a:gd name="T13" fmla="*/ 29 h 65"/>
                <a:gd name="T14" fmla="*/ 36 w 50"/>
                <a:gd name="T15" fmla="*/ 37 h 65"/>
                <a:gd name="T16" fmla="*/ 24 w 50"/>
                <a:gd name="T17" fmla="*/ 50 h 65"/>
                <a:gd name="T18" fmla="*/ 18 w 50"/>
                <a:gd name="T19" fmla="*/ 57 h 65"/>
                <a:gd name="T20" fmla="*/ 13 w 50"/>
                <a:gd name="T21" fmla="*/ 65 h 65"/>
                <a:gd name="T22" fmla="*/ 0 w 50"/>
                <a:gd name="T23" fmla="*/ 56 h 65"/>
                <a:gd name="T24" fmla="*/ 5 w 50"/>
                <a:gd name="T25" fmla="*/ 47 h 65"/>
                <a:gd name="T26" fmla="*/ 12 w 50"/>
                <a:gd name="T27" fmla="*/ 40 h 65"/>
                <a:gd name="T28" fmla="*/ 24 w 50"/>
                <a:gd name="T29" fmla="*/ 27 h 65"/>
                <a:gd name="T30" fmla="*/ 28 w 50"/>
                <a:gd name="T31" fmla="*/ 20 h 65"/>
                <a:gd name="T32" fmla="*/ 30 w 50"/>
                <a:gd name="T33" fmla="*/ 18 h 65"/>
                <a:gd name="T34" fmla="*/ 31 w 50"/>
                <a:gd name="T35" fmla="*/ 15 h 65"/>
                <a:gd name="T36" fmla="*/ 32 w 50"/>
                <a:gd name="T37" fmla="*/ 11 h 65"/>
                <a:gd name="T38" fmla="*/ 33 w 50"/>
                <a:gd name="T39" fmla="*/ 8 h 65"/>
                <a:gd name="T40" fmla="*/ 34 w 50"/>
                <a:gd name="T41" fmla="*/ 4 h 65"/>
                <a:gd name="T42" fmla="*/ 34 w 50"/>
                <a:gd name="T43" fmla="*/ 0 h 65"/>
                <a:gd name="T44" fmla="*/ 50 w 50"/>
                <a:gd name="T4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5">
                  <a:moveTo>
                    <a:pt x="50" y="1"/>
                  </a:moveTo>
                  <a:lnTo>
                    <a:pt x="50" y="6"/>
                  </a:lnTo>
                  <a:lnTo>
                    <a:pt x="49" y="11"/>
                  </a:lnTo>
                  <a:lnTo>
                    <a:pt x="48" y="16"/>
                  </a:lnTo>
                  <a:lnTo>
                    <a:pt x="46" y="21"/>
                  </a:lnTo>
                  <a:lnTo>
                    <a:pt x="44" y="25"/>
                  </a:lnTo>
                  <a:lnTo>
                    <a:pt x="41" y="29"/>
                  </a:lnTo>
                  <a:lnTo>
                    <a:pt x="36" y="37"/>
                  </a:lnTo>
                  <a:lnTo>
                    <a:pt x="24" y="50"/>
                  </a:lnTo>
                  <a:lnTo>
                    <a:pt x="18" y="57"/>
                  </a:lnTo>
                  <a:lnTo>
                    <a:pt x="13" y="65"/>
                  </a:lnTo>
                  <a:lnTo>
                    <a:pt x="0" y="56"/>
                  </a:lnTo>
                  <a:lnTo>
                    <a:pt x="5" y="47"/>
                  </a:lnTo>
                  <a:lnTo>
                    <a:pt x="12" y="40"/>
                  </a:lnTo>
                  <a:lnTo>
                    <a:pt x="24" y="27"/>
                  </a:lnTo>
                  <a:lnTo>
                    <a:pt x="28" y="20"/>
                  </a:lnTo>
                  <a:lnTo>
                    <a:pt x="30" y="18"/>
                  </a:lnTo>
                  <a:lnTo>
                    <a:pt x="31" y="15"/>
                  </a:lnTo>
                  <a:lnTo>
                    <a:pt x="32" y="11"/>
                  </a:lnTo>
                  <a:lnTo>
                    <a:pt x="33" y="8"/>
                  </a:lnTo>
                  <a:lnTo>
                    <a:pt x="34" y="4"/>
                  </a:lnTo>
                  <a:lnTo>
                    <a:pt x="34"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438"/>
            <p:cNvSpPr>
              <a:spLocks/>
            </p:cNvSpPr>
            <p:nvPr/>
          </p:nvSpPr>
          <p:spPr bwMode="auto">
            <a:xfrm flipH="1">
              <a:off x="5003" y="1264"/>
              <a:ext cx="15" cy="2"/>
            </a:xfrm>
            <a:custGeom>
              <a:avLst/>
              <a:gdLst>
                <a:gd name="T0" fmla="*/ 16 w 16"/>
                <a:gd name="T1" fmla="*/ 0 h 2"/>
                <a:gd name="T2" fmla="*/ 16 w 16"/>
                <a:gd name="T3" fmla="*/ 1 h 2"/>
                <a:gd name="T4" fmla="*/ 16 w 16"/>
                <a:gd name="T5" fmla="*/ 2 h 2"/>
                <a:gd name="T6" fmla="*/ 0 w 16"/>
                <a:gd name="T7" fmla="*/ 1 h 2"/>
                <a:gd name="T8" fmla="*/ 0 w 16"/>
                <a:gd name="T9" fmla="*/ 2 h 2"/>
                <a:gd name="T10" fmla="*/ 16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16" y="0"/>
                  </a:moveTo>
                  <a:lnTo>
                    <a:pt x="16" y="1"/>
                  </a:lnTo>
                  <a:lnTo>
                    <a:pt x="16" y="2"/>
                  </a:lnTo>
                  <a:lnTo>
                    <a:pt x="0" y="1"/>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439"/>
            <p:cNvSpPr>
              <a:spLocks/>
            </p:cNvSpPr>
            <p:nvPr/>
          </p:nvSpPr>
          <p:spPr bwMode="auto">
            <a:xfrm flipH="1">
              <a:off x="4966" y="1314"/>
              <a:ext cx="80" cy="20"/>
            </a:xfrm>
            <a:custGeom>
              <a:avLst/>
              <a:gdLst>
                <a:gd name="T0" fmla="*/ 2 w 83"/>
                <a:gd name="T1" fmla="*/ 0 h 20"/>
                <a:gd name="T2" fmla="*/ 13 w 83"/>
                <a:gd name="T3" fmla="*/ 2 h 20"/>
                <a:gd name="T4" fmla="*/ 23 w 83"/>
                <a:gd name="T5" fmla="*/ 3 h 20"/>
                <a:gd name="T6" fmla="*/ 32 w 83"/>
                <a:gd name="T7" fmla="*/ 4 h 20"/>
                <a:gd name="T8" fmla="*/ 41 w 83"/>
                <a:gd name="T9" fmla="*/ 4 h 20"/>
                <a:gd name="T10" fmla="*/ 50 w 83"/>
                <a:gd name="T11" fmla="*/ 4 h 20"/>
                <a:gd name="T12" fmla="*/ 60 w 83"/>
                <a:gd name="T13" fmla="*/ 3 h 20"/>
                <a:gd name="T14" fmla="*/ 81 w 83"/>
                <a:gd name="T15" fmla="*/ 0 h 20"/>
                <a:gd name="T16" fmla="*/ 83 w 83"/>
                <a:gd name="T17" fmla="*/ 16 h 20"/>
                <a:gd name="T18" fmla="*/ 62 w 83"/>
                <a:gd name="T19" fmla="*/ 19 h 20"/>
                <a:gd name="T20" fmla="*/ 52 w 83"/>
                <a:gd name="T21" fmla="*/ 20 h 20"/>
                <a:gd name="T22" fmla="*/ 41 w 83"/>
                <a:gd name="T23" fmla="*/ 20 h 20"/>
                <a:gd name="T24" fmla="*/ 31 w 83"/>
                <a:gd name="T25" fmla="*/ 20 h 20"/>
                <a:gd name="T26" fmla="*/ 22 w 83"/>
                <a:gd name="T27" fmla="*/ 19 h 20"/>
                <a:gd name="T28" fmla="*/ 11 w 83"/>
                <a:gd name="T29" fmla="*/ 18 h 20"/>
                <a:gd name="T30" fmla="*/ 0 w 83"/>
                <a:gd name="T31" fmla="*/ 16 h 20"/>
                <a:gd name="T32" fmla="*/ 2 w 83"/>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20">
                  <a:moveTo>
                    <a:pt x="2" y="0"/>
                  </a:moveTo>
                  <a:lnTo>
                    <a:pt x="13" y="2"/>
                  </a:lnTo>
                  <a:lnTo>
                    <a:pt x="23" y="3"/>
                  </a:lnTo>
                  <a:lnTo>
                    <a:pt x="32" y="4"/>
                  </a:lnTo>
                  <a:lnTo>
                    <a:pt x="41" y="4"/>
                  </a:lnTo>
                  <a:lnTo>
                    <a:pt x="50" y="4"/>
                  </a:lnTo>
                  <a:lnTo>
                    <a:pt x="60" y="3"/>
                  </a:lnTo>
                  <a:lnTo>
                    <a:pt x="81" y="0"/>
                  </a:lnTo>
                  <a:lnTo>
                    <a:pt x="83" y="16"/>
                  </a:lnTo>
                  <a:lnTo>
                    <a:pt x="62" y="19"/>
                  </a:lnTo>
                  <a:lnTo>
                    <a:pt x="52" y="20"/>
                  </a:lnTo>
                  <a:lnTo>
                    <a:pt x="41" y="20"/>
                  </a:lnTo>
                  <a:lnTo>
                    <a:pt x="31" y="20"/>
                  </a:lnTo>
                  <a:lnTo>
                    <a:pt x="22" y="19"/>
                  </a:lnTo>
                  <a:lnTo>
                    <a:pt x="11" y="18"/>
                  </a:lnTo>
                  <a:lnTo>
                    <a:pt x="0" y="16"/>
                  </a:lnTo>
                  <a:lnTo>
                    <a:pt x="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440"/>
            <p:cNvSpPr>
              <a:spLocks/>
            </p:cNvSpPr>
            <p:nvPr/>
          </p:nvSpPr>
          <p:spPr bwMode="auto">
            <a:xfrm flipH="1">
              <a:off x="5038" y="1314"/>
              <a:ext cx="20" cy="16"/>
            </a:xfrm>
            <a:custGeom>
              <a:avLst/>
              <a:gdLst>
                <a:gd name="T0" fmla="*/ 8 w 21"/>
                <a:gd name="T1" fmla="*/ 4 h 16"/>
                <a:gd name="T2" fmla="*/ 0 w 21"/>
                <a:gd name="T3" fmla="*/ 14 h 16"/>
                <a:gd name="T4" fmla="*/ 13 w 21"/>
                <a:gd name="T5" fmla="*/ 16 h 16"/>
                <a:gd name="T6" fmla="*/ 15 w 21"/>
                <a:gd name="T7" fmla="*/ 0 h 16"/>
                <a:gd name="T8" fmla="*/ 21 w 21"/>
                <a:gd name="T9" fmla="*/ 13 h 16"/>
                <a:gd name="T10" fmla="*/ 8 w 21"/>
                <a:gd name="T11" fmla="*/ 4 h 16"/>
              </a:gdLst>
              <a:ahLst/>
              <a:cxnLst>
                <a:cxn ang="0">
                  <a:pos x="T0" y="T1"/>
                </a:cxn>
                <a:cxn ang="0">
                  <a:pos x="T2" y="T3"/>
                </a:cxn>
                <a:cxn ang="0">
                  <a:pos x="T4" y="T5"/>
                </a:cxn>
                <a:cxn ang="0">
                  <a:pos x="T6" y="T7"/>
                </a:cxn>
                <a:cxn ang="0">
                  <a:pos x="T8" y="T9"/>
                </a:cxn>
                <a:cxn ang="0">
                  <a:pos x="T10" y="T11"/>
                </a:cxn>
              </a:cxnLst>
              <a:rect l="0" t="0" r="r" b="b"/>
              <a:pathLst>
                <a:path w="21" h="16">
                  <a:moveTo>
                    <a:pt x="8" y="4"/>
                  </a:moveTo>
                  <a:lnTo>
                    <a:pt x="0" y="14"/>
                  </a:lnTo>
                  <a:lnTo>
                    <a:pt x="13" y="16"/>
                  </a:lnTo>
                  <a:lnTo>
                    <a:pt x="15" y="0"/>
                  </a:lnTo>
                  <a:lnTo>
                    <a:pt x="21" y="1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441"/>
            <p:cNvSpPr>
              <a:spLocks/>
            </p:cNvSpPr>
            <p:nvPr/>
          </p:nvSpPr>
          <p:spPr bwMode="auto">
            <a:xfrm flipH="1">
              <a:off x="4956" y="1321"/>
              <a:ext cx="19" cy="21"/>
            </a:xfrm>
            <a:custGeom>
              <a:avLst/>
              <a:gdLst>
                <a:gd name="T0" fmla="*/ 16 w 20"/>
                <a:gd name="T1" fmla="*/ 0 h 22"/>
                <a:gd name="T2" fmla="*/ 17 w 20"/>
                <a:gd name="T3" fmla="*/ 5 h 22"/>
                <a:gd name="T4" fmla="*/ 18 w 20"/>
                <a:gd name="T5" fmla="*/ 9 h 22"/>
                <a:gd name="T6" fmla="*/ 19 w 20"/>
                <a:gd name="T7" fmla="*/ 14 h 22"/>
                <a:gd name="T8" fmla="*/ 20 w 20"/>
                <a:gd name="T9" fmla="*/ 20 h 22"/>
                <a:gd name="T10" fmla="*/ 4 w 20"/>
                <a:gd name="T11" fmla="*/ 22 h 22"/>
                <a:gd name="T12" fmla="*/ 4 w 20"/>
                <a:gd name="T13" fmla="*/ 17 h 22"/>
                <a:gd name="T14" fmla="*/ 2 w 20"/>
                <a:gd name="T15" fmla="*/ 14 h 22"/>
                <a:gd name="T16" fmla="*/ 1 w 20"/>
                <a:gd name="T17" fmla="*/ 8 h 22"/>
                <a:gd name="T18" fmla="*/ 0 w 20"/>
                <a:gd name="T19" fmla="*/ 2 h 22"/>
                <a:gd name="T20" fmla="*/ 16 w 2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16" y="0"/>
                  </a:moveTo>
                  <a:lnTo>
                    <a:pt x="17" y="5"/>
                  </a:lnTo>
                  <a:lnTo>
                    <a:pt x="18" y="9"/>
                  </a:lnTo>
                  <a:lnTo>
                    <a:pt x="19" y="14"/>
                  </a:lnTo>
                  <a:lnTo>
                    <a:pt x="20" y="20"/>
                  </a:lnTo>
                  <a:lnTo>
                    <a:pt x="4" y="22"/>
                  </a:lnTo>
                  <a:lnTo>
                    <a:pt x="4" y="17"/>
                  </a:lnTo>
                  <a:lnTo>
                    <a:pt x="2" y="14"/>
                  </a:lnTo>
                  <a:lnTo>
                    <a:pt x="1" y="8"/>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442"/>
            <p:cNvSpPr>
              <a:spLocks/>
            </p:cNvSpPr>
            <p:nvPr/>
          </p:nvSpPr>
          <p:spPr bwMode="auto">
            <a:xfrm flipH="1">
              <a:off x="4960" y="1313"/>
              <a:ext cx="15" cy="17"/>
            </a:xfrm>
            <a:custGeom>
              <a:avLst/>
              <a:gdLst>
                <a:gd name="T0" fmla="*/ 7 w 16"/>
                <a:gd name="T1" fmla="*/ 1 h 17"/>
                <a:gd name="T2" fmla="*/ 15 w 16"/>
                <a:gd name="T3" fmla="*/ 0 h 17"/>
                <a:gd name="T4" fmla="*/ 16 w 16"/>
                <a:gd name="T5" fmla="*/ 8 h 17"/>
                <a:gd name="T6" fmla="*/ 0 w 16"/>
                <a:gd name="T7" fmla="*/ 10 h 17"/>
                <a:gd name="T8" fmla="*/ 9 w 16"/>
                <a:gd name="T9" fmla="*/ 17 h 17"/>
                <a:gd name="T10" fmla="*/ 7 w 16"/>
                <a:gd name="T11" fmla="*/ 1 h 17"/>
              </a:gdLst>
              <a:ahLst/>
              <a:cxnLst>
                <a:cxn ang="0">
                  <a:pos x="T0" y="T1"/>
                </a:cxn>
                <a:cxn ang="0">
                  <a:pos x="T2" y="T3"/>
                </a:cxn>
                <a:cxn ang="0">
                  <a:pos x="T4" y="T5"/>
                </a:cxn>
                <a:cxn ang="0">
                  <a:pos x="T6" y="T7"/>
                </a:cxn>
                <a:cxn ang="0">
                  <a:pos x="T8" y="T9"/>
                </a:cxn>
                <a:cxn ang="0">
                  <a:pos x="T10" y="T11"/>
                </a:cxn>
              </a:cxnLst>
              <a:rect l="0" t="0" r="r" b="b"/>
              <a:pathLst>
                <a:path w="16" h="17">
                  <a:moveTo>
                    <a:pt x="7" y="1"/>
                  </a:moveTo>
                  <a:lnTo>
                    <a:pt x="15" y="0"/>
                  </a:lnTo>
                  <a:lnTo>
                    <a:pt x="16" y="8"/>
                  </a:lnTo>
                  <a:lnTo>
                    <a:pt x="0" y="10"/>
                  </a:lnTo>
                  <a:lnTo>
                    <a:pt x="9" y="17"/>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443"/>
            <p:cNvSpPr>
              <a:spLocks/>
            </p:cNvSpPr>
            <p:nvPr/>
          </p:nvSpPr>
          <p:spPr bwMode="auto">
            <a:xfrm flipH="1">
              <a:off x="4956" y="1341"/>
              <a:ext cx="42" cy="54"/>
            </a:xfrm>
            <a:custGeom>
              <a:avLst/>
              <a:gdLst>
                <a:gd name="T0" fmla="*/ 44 w 44"/>
                <a:gd name="T1" fmla="*/ 1 h 56"/>
                <a:gd name="T2" fmla="*/ 44 w 44"/>
                <a:gd name="T3" fmla="*/ 5 h 56"/>
                <a:gd name="T4" fmla="*/ 43 w 44"/>
                <a:gd name="T5" fmla="*/ 10 h 56"/>
                <a:gd name="T6" fmla="*/ 42 w 44"/>
                <a:gd name="T7" fmla="*/ 14 h 56"/>
                <a:gd name="T8" fmla="*/ 40 w 44"/>
                <a:gd name="T9" fmla="*/ 19 h 56"/>
                <a:gd name="T10" fmla="*/ 36 w 44"/>
                <a:gd name="T11" fmla="*/ 25 h 56"/>
                <a:gd name="T12" fmla="*/ 31 w 44"/>
                <a:gd name="T13" fmla="*/ 33 h 56"/>
                <a:gd name="T14" fmla="*/ 26 w 44"/>
                <a:gd name="T15" fmla="*/ 38 h 56"/>
                <a:gd name="T16" fmla="*/ 24 w 44"/>
                <a:gd name="T17" fmla="*/ 41 h 56"/>
                <a:gd name="T18" fmla="*/ 22 w 44"/>
                <a:gd name="T19" fmla="*/ 43 h 56"/>
                <a:gd name="T20" fmla="*/ 18 w 44"/>
                <a:gd name="T21" fmla="*/ 49 h 56"/>
                <a:gd name="T22" fmla="*/ 15 w 44"/>
                <a:gd name="T23" fmla="*/ 56 h 56"/>
                <a:gd name="T24" fmla="*/ 0 w 44"/>
                <a:gd name="T25" fmla="*/ 50 h 56"/>
                <a:gd name="T26" fmla="*/ 4 w 44"/>
                <a:gd name="T27" fmla="*/ 42 h 56"/>
                <a:gd name="T28" fmla="*/ 9 w 44"/>
                <a:gd name="T29" fmla="*/ 34 h 56"/>
                <a:gd name="T30" fmla="*/ 11 w 44"/>
                <a:gd name="T31" fmla="*/ 30 h 56"/>
                <a:gd name="T32" fmla="*/ 14 w 44"/>
                <a:gd name="T33" fmla="*/ 27 h 56"/>
                <a:gd name="T34" fmla="*/ 19 w 44"/>
                <a:gd name="T35" fmla="*/ 22 h 56"/>
                <a:gd name="T36" fmla="*/ 22 w 44"/>
                <a:gd name="T37" fmla="*/ 16 h 56"/>
                <a:gd name="T38" fmla="*/ 26 w 44"/>
                <a:gd name="T39" fmla="*/ 11 h 56"/>
                <a:gd name="T40" fmla="*/ 27 w 44"/>
                <a:gd name="T41" fmla="*/ 9 h 56"/>
                <a:gd name="T42" fmla="*/ 27 w 44"/>
                <a:gd name="T43" fmla="*/ 6 h 56"/>
                <a:gd name="T44" fmla="*/ 28 w 44"/>
                <a:gd name="T45" fmla="*/ 4 h 56"/>
                <a:gd name="T46" fmla="*/ 28 w 44"/>
                <a:gd name="T47" fmla="*/ 0 h 56"/>
                <a:gd name="T48" fmla="*/ 44 w 44"/>
                <a:gd name="T4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56">
                  <a:moveTo>
                    <a:pt x="44" y="1"/>
                  </a:moveTo>
                  <a:lnTo>
                    <a:pt x="44" y="5"/>
                  </a:lnTo>
                  <a:lnTo>
                    <a:pt x="43" y="10"/>
                  </a:lnTo>
                  <a:lnTo>
                    <a:pt x="42" y="14"/>
                  </a:lnTo>
                  <a:lnTo>
                    <a:pt x="40" y="19"/>
                  </a:lnTo>
                  <a:lnTo>
                    <a:pt x="36" y="25"/>
                  </a:lnTo>
                  <a:lnTo>
                    <a:pt x="31" y="33"/>
                  </a:lnTo>
                  <a:lnTo>
                    <a:pt x="26" y="38"/>
                  </a:lnTo>
                  <a:lnTo>
                    <a:pt x="24" y="41"/>
                  </a:lnTo>
                  <a:lnTo>
                    <a:pt x="22" y="43"/>
                  </a:lnTo>
                  <a:lnTo>
                    <a:pt x="18" y="49"/>
                  </a:lnTo>
                  <a:lnTo>
                    <a:pt x="15" y="56"/>
                  </a:lnTo>
                  <a:lnTo>
                    <a:pt x="0" y="50"/>
                  </a:lnTo>
                  <a:lnTo>
                    <a:pt x="4" y="42"/>
                  </a:lnTo>
                  <a:lnTo>
                    <a:pt x="9" y="34"/>
                  </a:lnTo>
                  <a:lnTo>
                    <a:pt x="11" y="30"/>
                  </a:lnTo>
                  <a:lnTo>
                    <a:pt x="14" y="27"/>
                  </a:lnTo>
                  <a:lnTo>
                    <a:pt x="19" y="22"/>
                  </a:lnTo>
                  <a:lnTo>
                    <a:pt x="22" y="16"/>
                  </a:lnTo>
                  <a:lnTo>
                    <a:pt x="26" y="11"/>
                  </a:lnTo>
                  <a:lnTo>
                    <a:pt x="27" y="9"/>
                  </a:lnTo>
                  <a:lnTo>
                    <a:pt x="27" y="6"/>
                  </a:lnTo>
                  <a:lnTo>
                    <a:pt x="28" y="4"/>
                  </a:lnTo>
                  <a:lnTo>
                    <a:pt x="28" y="0"/>
                  </a:lnTo>
                  <a:lnTo>
                    <a:pt x="44"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444"/>
            <p:cNvSpPr>
              <a:spLocks/>
            </p:cNvSpPr>
            <p:nvPr/>
          </p:nvSpPr>
          <p:spPr bwMode="auto">
            <a:xfrm flipH="1">
              <a:off x="4956" y="1340"/>
              <a:ext cx="15" cy="2"/>
            </a:xfrm>
            <a:custGeom>
              <a:avLst/>
              <a:gdLst>
                <a:gd name="T0" fmla="*/ 16 w 16"/>
                <a:gd name="T1" fmla="*/ 0 h 2"/>
                <a:gd name="T2" fmla="*/ 16 w 16"/>
                <a:gd name="T3" fmla="*/ 1 h 2"/>
                <a:gd name="T4" fmla="*/ 16 w 16"/>
                <a:gd name="T5" fmla="*/ 2 h 2"/>
                <a:gd name="T6" fmla="*/ 0 w 16"/>
                <a:gd name="T7" fmla="*/ 1 h 2"/>
                <a:gd name="T8" fmla="*/ 0 w 16"/>
                <a:gd name="T9" fmla="*/ 2 h 2"/>
                <a:gd name="T10" fmla="*/ 16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16" y="0"/>
                  </a:moveTo>
                  <a:lnTo>
                    <a:pt x="16" y="1"/>
                  </a:lnTo>
                  <a:lnTo>
                    <a:pt x="16" y="2"/>
                  </a:lnTo>
                  <a:lnTo>
                    <a:pt x="0" y="1"/>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445"/>
            <p:cNvSpPr>
              <a:spLocks/>
            </p:cNvSpPr>
            <p:nvPr/>
          </p:nvSpPr>
          <p:spPr bwMode="auto">
            <a:xfrm flipH="1">
              <a:off x="4956" y="1385"/>
              <a:ext cx="38" cy="29"/>
            </a:xfrm>
            <a:custGeom>
              <a:avLst/>
              <a:gdLst>
                <a:gd name="T0" fmla="*/ 8 w 40"/>
                <a:gd name="T1" fmla="*/ 0 h 30"/>
                <a:gd name="T2" fmla="*/ 24 w 40"/>
                <a:gd name="T3" fmla="*/ 9 h 30"/>
                <a:gd name="T4" fmla="*/ 40 w 40"/>
                <a:gd name="T5" fmla="*/ 16 h 30"/>
                <a:gd name="T6" fmla="*/ 32 w 40"/>
                <a:gd name="T7" fmla="*/ 30 h 30"/>
                <a:gd name="T8" fmla="*/ 16 w 40"/>
                <a:gd name="T9" fmla="*/ 23 h 30"/>
                <a:gd name="T10" fmla="*/ 0 w 40"/>
                <a:gd name="T11" fmla="*/ 14 h 30"/>
                <a:gd name="T12" fmla="*/ 8 w 4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0" h="30">
                  <a:moveTo>
                    <a:pt x="8" y="0"/>
                  </a:moveTo>
                  <a:lnTo>
                    <a:pt x="24" y="9"/>
                  </a:lnTo>
                  <a:lnTo>
                    <a:pt x="40" y="16"/>
                  </a:lnTo>
                  <a:lnTo>
                    <a:pt x="32" y="30"/>
                  </a:lnTo>
                  <a:lnTo>
                    <a:pt x="16" y="23"/>
                  </a:lnTo>
                  <a:lnTo>
                    <a:pt x="0" y="1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446"/>
            <p:cNvSpPr>
              <a:spLocks/>
            </p:cNvSpPr>
            <p:nvPr/>
          </p:nvSpPr>
          <p:spPr bwMode="auto">
            <a:xfrm flipH="1">
              <a:off x="4984" y="1385"/>
              <a:ext cx="17" cy="14"/>
            </a:xfrm>
            <a:custGeom>
              <a:avLst/>
              <a:gdLst>
                <a:gd name="T0" fmla="*/ 3 w 18"/>
                <a:gd name="T1" fmla="*/ 4 h 14"/>
                <a:gd name="T2" fmla="*/ 0 w 18"/>
                <a:gd name="T3" fmla="*/ 11 h 14"/>
                <a:gd name="T4" fmla="*/ 7 w 18"/>
                <a:gd name="T5" fmla="*/ 14 h 14"/>
                <a:gd name="T6" fmla="*/ 15 w 18"/>
                <a:gd name="T7" fmla="*/ 0 h 14"/>
                <a:gd name="T8" fmla="*/ 18 w 18"/>
                <a:gd name="T9" fmla="*/ 10 h 14"/>
                <a:gd name="T10" fmla="*/ 3 w 18"/>
                <a:gd name="T11" fmla="*/ 4 h 14"/>
              </a:gdLst>
              <a:ahLst/>
              <a:cxnLst>
                <a:cxn ang="0">
                  <a:pos x="T0" y="T1"/>
                </a:cxn>
                <a:cxn ang="0">
                  <a:pos x="T2" y="T3"/>
                </a:cxn>
                <a:cxn ang="0">
                  <a:pos x="T4" y="T5"/>
                </a:cxn>
                <a:cxn ang="0">
                  <a:pos x="T6" y="T7"/>
                </a:cxn>
                <a:cxn ang="0">
                  <a:pos x="T8" y="T9"/>
                </a:cxn>
                <a:cxn ang="0">
                  <a:pos x="T10" y="T11"/>
                </a:cxn>
              </a:cxnLst>
              <a:rect l="0" t="0" r="r" b="b"/>
              <a:pathLst>
                <a:path w="18" h="14">
                  <a:moveTo>
                    <a:pt x="3" y="4"/>
                  </a:moveTo>
                  <a:lnTo>
                    <a:pt x="0" y="11"/>
                  </a:lnTo>
                  <a:lnTo>
                    <a:pt x="7" y="14"/>
                  </a:lnTo>
                  <a:lnTo>
                    <a:pt x="15" y="0"/>
                  </a:lnTo>
                  <a:lnTo>
                    <a:pt x="18" y="10"/>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447"/>
            <p:cNvSpPr>
              <a:spLocks/>
            </p:cNvSpPr>
            <p:nvPr/>
          </p:nvSpPr>
          <p:spPr bwMode="auto">
            <a:xfrm flipH="1">
              <a:off x="4883" y="1364"/>
              <a:ext cx="46" cy="39"/>
            </a:xfrm>
            <a:custGeom>
              <a:avLst/>
              <a:gdLst>
                <a:gd name="T0" fmla="*/ 42 w 48"/>
                <a:gd name="T1" fmla="*/ 40 h 40"/>
                <a:gd name="T2" fmla="*/ 28 w 48"/>
                <a:gd name="T3" fmla="*/ 35 h 40"/>
                <a:gd name="T4" fmla="*/ 21 w 48"/>
                <a:gd name="T5" fmla="*/ 31 h 40"/>
                <a:gd name="T6" fmla="*/ 15 w 48"/>
                <a:gd name="T7" fmla="*/ 28 h 40"/>
                <a:gd name="T8" fmla="*/ 10 w 48"/>
                <a:gd name="T9" fmla="*/ 23 h 40"/>
                <a:gd name="T10" fmla="*/ 7 w 48"/>
                <a:gd name="T11" fmla="*/ 20 h 40"/>
                <a:gd name="T12" fmla="*/ 4 w 48"/>
                <a:gd name="T13" fmla="*/ 17 h 40"/>
                <a:gd name="T14" fmla="*/ 1 w 48"/>
                <a:gd name="T15" fmla="*/ 10 h 40"/>
                <a:gd name="T16" fmla="*/ 0 w 48"/>
                <a:gd name="T17" fmla="*/ 5 h 40"/>
                <a:gd name="T18" fmla="*/ 0 w 48"/>
                <a:gd name="T19" fmla="*/ 1 h 40"/>
                <a:gd name="T20" fmla="*/ 16 w 48"/>
                <a:gd name="T21" fmla="*/ 0 h 40"/>
                <a:gd name="T22" fmla="*/ 16 w 48"/>
                <a:gd name="T23" fmla="*/ 3 h 40"/>
                <a:gd name="T24" fmla="*/ 16 w 48"/>
                <a:gd name="T25" fmla="*/ 4 h 40"/>
                <a:gd name="T26" fmla="*/ 18 w 48"/>
                <a:gd name="T27" fmla="*/ 9 h 40"/>
                <a:gd name="T28" fmla="*/ 19 w 48"/>
                <a:gd name="T29" fmla="*/ 10 h 40"/>
                <a:gd name="T30" fmla="*/ 20 w 48"/>
                <a:gd name="T31" fmla="*/ 11 h 40"/>
                <a:gd name="T32" fmla="*/ 24 w 48"/>
                <a:gd name="T33" fmla="*/ 15 h 40"/>
                <a:gd name="T34" fmla="*/ 29 w 48"/>
                <a:gd name="T35" fmla="*/ 17 h 40"/>
                <a:gd name="T36" fmla="*/ 35 w 48"/>
                <a:gd name="T37" fmla="*/ 20 h 40"/>
                <a:gd name="T38" fmla="*/ 48 w 48"/>
                <a:gd name="T39" fmla="*/ 26 h 40"/>
                <a:gd name="T40" fmla="*/ 42 w 48"/>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0">
                  <a:moveTo>
                    <a:pt x="42" y="40"/>
                  </a:moveTo>
                  <a:lnTo>
                    <a:pt x="28" y="35"/>
                  </a:lnTo>
                  <a:lnTo>
                    <a:pt x="21" y="31"/>
                  </a:lnTo>
                  <a:lnTo>
                    <a:pt x="15" y="28"/>
                  </a:lnTo>
                  <a:lnTo>
                    <a:pt x="10" y="23"/>
                  </a:lnTo>
                  <a:lnTo>
                    <a:pt x="7" y="20"/>
                  </a:lnTo>
                  <a:lnTo>
                    <a:pt x="4" y="17"/>
                  </a:lnTo>
                  <a:lnTo>
                    <a:pt x="1" y="10"/>
                  </a:lnTo>
                  <a:lnTo>
                    <a:pt x="0" y="5"/>
                  </a:lnTo>
                  <a:lnTo>
                    <a:pt x="0" y="1"/>
                  </a:lnTo>
                  <a:lnTo>
                    <a:pt x="16" y="0"/>
                  </a:lnTo>
                  <a:lnTo>
                    <a:pt x="16" y="3"/>
                  </a:lnTo>
                  <a:lnTo>
                    <a:pt x="16" y="4"/>
                  </a:lnTo>
                  <a:lnTo>
                    <a:pt x="18" y="9"/>
                  </a:lnTo>
                  <a:lnTo>
                    <a:pt x="19" y="10"/>
                  </a:lnTo>
                  <a:lnTo>
                    <a:pt x="20" y="11"/>
                  </a:lnTo>
                  <a:lnTo>
                    <a:pt x="24" y="15"/>
                  </a:lnTo>
                  <a:lnTo>
                    <a:pt x="29" y="17"/>
                  </a:lnTo>
                  <a:lnTo>
                    <a:pt x="35" y="20"/>
                  </a:lnTo>
                  <a:lnTo>
                    <a:pt x="48" y="26"/>
                  </a:lnTo>
                  <a:lnTo>
                    <a:pt x="4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448"/>
            <p:cNvSpPr>
              <a:spLocks/>
            </p:cNvSpPr>
            <p:nvPr/>
          </p:nvSpPr>
          <p:spPr bwMode="auto">
            <a:xfrm flipH="1">
              <a:off x="4895" y="1334"/>
              <a:ext cx="34" cy="31"/>
            </a:xfrm>
            <a:custGeom>
              <a:avLst/>
              <a:gdLst>
                <a:gd name="T0" fmla="*/ 0 w 35"/>
                <a:gd name="T1" fmla="*/ 31 h 33"/>
                <a:gd name="T2" fmla="*/ 1 w 35"/>
                <a:gd name="T3" fmla="*/ 25 h 33"/>
                <a:gd name="T4" fmla="*/ 4 w 35"/>
                <a:gd name="T5" fmla="*/ 20 h 33"/>
                <a:gd name="T6" fmla="*/ 7 w 35"/>
                <a:gd name="T7" fmla="*/ 15 h 33"/>
                <a:gd name="T8" fmla="*/ 10 w 35"/>
                <a:gd name="T9" fmla="*/ 12 h 33"/>
                <a:gd name="T10" fmla="*/ 17 w 35"/>
                <a:gd name="T11" fmla="*/ 6 h 33"/>
                <a:gd name="T12" fmla="*/ 19 w 35"/>
                <a:gd name="T13" fmla="*/ 3 h 33"/>
                <a:gd name="T14" fmla="*/ 21 w 35"/>
                <a:gd name="T15" fmla="*/ 0 h 33"/>
                <a:gd name="T16" fmla="*/ 35 w 35"/>
                <a:gd name="T17" fmla="*/ 9 h 33"/>
                <a:gd name="T18" fmla="*/ 32 w 35"/>
                <a:gd name="T19" fmla="*/ 13 h 33"/>
                <a:gd name="T20" fmla="*/ 28 w 35"/>
                <a:gd name="T21" fmla="*/ 17 h 33"/>
                <a:gd name="T22" fmla="*/ 21 w 35"/>
                <a:gd name="T23" fmla="*/ 23 h 33"/>
                <a:gd name="T24" fmla="*/ 19 w 35"/>
                <a:gd name="T25" fmla="*/ 26 h 33"/>
                <a:gd name="T26" fmla="*/ 17 w 35"/>
                <a:gd name="T27" fmla="*/ 28 h 33"/>
                <a:gd name="T28" fmla="*/ 16 w 35"/>
                <a:gd name="T29" fmla="*/ 30 h 33"/>
                <a:gd name="T30" fmla="*/ 16 w 35"/>
                <a:gd name="T31" fmla="*/ 33 h 33"/>
                <a:gd name="T32" fmla="*/ 0 w 35"/>
                <a:gd name="T33"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3">
                  <a:moveTo>
                    <a:pt x="0" y="31"/>
                  </a:moveTo>
                  <a:lnTo>
                    <a:pt x="1" y="25"/>
                  </a:lnTo>
                  <a:lnTo>
                    <a:pt x="4" y="20"/>
                  </a:lnTo>
                  <a:lnTo>
                    <a:pt x="7" y="15"/>
                  </a:lnTo>
                  <a:lnTo>
                    <a:pt x="10" y="12"/>
                  </a:lnTo>
                  <a:lnTo>
                    <a:pt x="17" y="6"/>
                  </a:lnTo>
                  <a:lnTo>
                    <a:pt x="19" y="3"/>
                  </a:lnTo>
                  <a:lnTo>
                    <a:pt x="21" y="0"/>
                  </a:lnTo>
                  <a:lnTo>
                    <a:pt x="35" y="9"/>
                  </a:lnTo>
                  <a:lnTo>
                    <a:pt x="32" y="13"/>
                  </a:lnTo>
                  <a:lnTo>
                    <a:pt x="28" y="17"/>
                  </a:lnTo>
                  <a:lnTo>
                    <a:pt x="21" y="23"/>
                  </a:lnTo>
                  <a:lnTo>
                    <a:pt x="19" y="26"/>
                  </a:lnTo>
                  <a:lnTo>
                    <a:pt x="17" y="28"/>
                  </a:lnTo>
                  <a:lnTo>
                    <a:pt x="16" y="30"/>
                  </a:lnTo>
                  <a:lnTo>
                    <a:pt x="16" y="33"/>
                  </a:lnTo>
                  <a:lnTo>
                    <a:pt x="0" y="3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449"/>
            <p:cNvSpPr>
              <a:spLocks/>
            </p:cNvSpPr>
            <p:nvPr/>
          </p:nvSpPr>
          <p:spPr bwMode="auto">
            <a:xfrm flipH="1">
              <a:off x="4914" y="1363"/>
              <a:ext cx="15" cy="2"/>
            </a:xfrm>
            <a:custGeom>
              <a:avLst/>
              <a:gdLst>
                <a:gd name="T0" fmla="*/ 0 w 16"/>
                <a:gd name="T1" fmla="*/ 2 h 2"/>
                <a:gd name="T2" fmla="*/ 0 w 16"/>
                <a:gd name="T3" fmla="*/ 1 h 2"/>
                <a:gd name="T4" fmla="*/ 0 w 16"/>
                <a:gd name="T5" fmla="*/ 0 h 2"/>
                <a:gd name="T6" fmla="*/ 16 w 16"/>
                <a:gd name="T7" fmla="*/ 2 h 2"/>
                <a:gd name="T8" fmla="*/ 16 w 16"/>
                <a:gd name="T9" fmla="*/ 1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450"/>
            <p:cNvSpPr>
              <a:spLocks/>
            </p:cNvSpPr>
            <p:nvPr/>
          </p:nvSpPr>
          <p:spPr bwMode="auto">
            <a:xfrm flipH="1">
              <a:off x="4898" y="1295"/>
              <a:ext cx="54" cy="49"/>
            </a:xfrm>
            <a:custGeom>
              <a:avLst/>
              <a:gdLst>
                <a:gd name="T0" fmla="*/ 48 w 56"/>
                <a:gd name="T1" fmla="*/ 51 h 51"/>
                <a:gd name="T2" fmla="*/ 33 w 56"/>
                <a:gd name="T3" fmla="*/ 43 h 51"/>
                <a:gd name="T4" fmla="*/ 25 w 56"/>
                <a:gd name="T5" fmla="*/ 38 h 51"/>
                <a:gd name="T6" fmla="*/ 18 w 56"/>
                <a:gd name="T7" fmla="*/ 33 h 51"/>
                <a:gd name="T8" fmla="*/ 14 w 56"/>
                <a:gd name="T9" fmla="*/ 30 h 51"/>
                <a:gd name="T10" fmla="*/ 11 w 56"/>
                <a:gd name="T11" fmla="*/ 27 h 51"/>
                <a:gd name="T12" fmla="*/ 8 w 56"/>
                <a:gd name="T13" fmla="*/ 24 h 51"/>
                <a:gd name="T14" fmla="*/ 5 w 56"/>
                <a:gd name="T15" fmla="*/ 20 h 51"/>
                <a:gd name="T16" fmla="*/ 3 w 56"/>
                <a:gd name="T17" fmla="*/ 15 h 51"/>
                <a:gd name="T18" fmla="*/ 1 w 56"/>
                <a:gd name="T19" fmla="*/ 11 h 51"/>
                <a:gd name="T20" fmla="*/ 0 w 56"/>
                <a:gd name="T21" fmla="*/ 6 h 51"/>
                <a:gd name="T22" fmla="*/ 0 w 56"/>
                <a:gd name="T23" fmla="*/ 1 h 51"/>
                <a:gd name="T24" fmla="*/ 16 w 56"/>
                <a:gd name="T25" fmla="*/ 0 h 51"/>
                <a:gd name="T26" fmla="*/ 16 w 56"/>
                <a:gd name="T27" fmla="*/ 3 h 51"/>
                <a:gd name="T28" fmla="*/ 17 w 56"/>
                <a:gd name="T29" fmla="*/ 6 h 51"/>
                <a:gd name="T30" fmla="*/ 18 w 56"/>
                <a:gd name="T31" fmla="*/ 9 h 51"/>
                <a:gd name="T32" fmla="*/ 19 w 56"/>
                <a:gd name="T33" fmla="*/ 11 h 51"/>
                <a:gd name="T34" fmla="*/ 21 w 56"/>
                <a:gd name="T35" fmla="*/ 14 h 51"/>
                <a:gd name="T36" fmla="*/ 23 w 56"/>
                <a:gd name="T37" fmla="*/ 16 h 51"/>
                <a:gd name="T38" fmla="*/ 25 w 56"/>
                <a:gd name="T39" fmla="*/ 18 h 51"/>
                <a:gd name="T40" fmla="*/ 27 w 56"/>
                <a:gd name="T41" fmla="*/ 20 h 51"/>
                <a:gd name="T42" fmla="*/ 34 w 56"/>
                <a:gd name="T43" fmla="*/ 25 h 51"/>
                <a:gd name="T44" fmla="*/ 41 w 56"/>
                <a:gd name="T45" fmla="*/ 29 h 51"/>
                <a:gd name="T46" fmla="*/ 56 w 56"/>
                <a:gd name="T47" fmla="*/ 37 h 51"/>
                <a:gd name="T48" fmla="*/ 48 w 56"/>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1">
                  <a:moveTo>
                    <a:pt x="48" y="51"/>
                  </a:moveTo>
                  <a:lnTo>
                    <a:pt x="33" y="43"/>
                  </a:lnTo>
                  <a:lnTo>
                    <a:pt x="25" y="38"/>
                  </a:lnTo>
                  <a:lnTo>
                    <a:pt x="18" y="33"/>
                  </a:lnTo>
                  <a:lnTo>
                    <a:pt x="14" y="30"/>
                  </a:lnTo>
                  <a:lnTo>
                    <a:pt x="11" y="27"/>
                  </a:lnTo>
                  <a:lnTo>
                    <a:pt x="8" y="24"/>
                  </a:lnTo>
                  <a:lnTo>
                    <a:pt x="5" y="20"/>
                  </a:lnTo>
                  <a:lnTo>
                    <a:pt x="3" y="15"/>
                  </a:lnTo>
                  <a:lnTo>
                    <a:pt x="1" y="11"/>
                  </a:lnTo>
                  <a:lnTo>
                    <a:pt x="0" y="6"/>
                  </a:lnTo>
                  <a:lnTo>
                    <a:pt x="0" y="1"/>
                  </a:lnTo>
                  <a:lnTo>
                    <a:pt x="16" y="0"/>
                  </a:lnTo>
                  <a:lnTo>
                    <a:pt x="16" y="3"/>
                  </a:lnTo>
                  <a:lnTo>
                    <a:pt x="17" y="6"/>
                  </a:lnTo>
                  <a:lnTo>
                    <a:pt x="18" y="9"/>
                  </a:lnTo>
                  <a:lnTo>
                    <a:pt x="19" y="11"/>
                  </a:lnTo>
                  <a:lnTo>
                    <a:pt x="21" y="14"/>
                  </a:lnTo>
                  <a:lnTo>
                    <a:pt x="23" y="16"/>
                  </a:lnTo>
                  <a:lnTo>
                    <a:pt x="25" y="18"/>
                  </a:lnTo>
                  <a:lnTo>
                    <a:pt x="27" y="20"/>
                  </a:lnTo>
                  <a:lnTo>
                    <a:pt x="34" y="25"/>
                  </a:lnTo>
                  <a:lnTo>
                    <a:pt x="41" y="29"/>
                  </a:lnTo>
                  <a:lnTo>
                    <a:pt x="56" y="37"/>
                  </a:lnTo>
                  <a:lnTo>
                    <a:pt x="4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451"/>
            <p:cNvSpPr>
              <a:spLocks/>
            </p:cNvSpPr>
            <p:nvPr/>
          </p:nvSpPr>
          <p:spPr bwMode="auto">
            <a:xfrm flipH="1">
              <a:off x="4891" y="1331"/>
              <a:ext cx="18" cy="13"/>
            </a:xfrm>
            <a:custGeom>
              <a:avLst/>
              <a:gdLst>
                <a:gd name="T0" fmla="*/ 14 w 19"/>
                <a:gd name="T1" fmla="*/ 12 h 14"/>
                <a:gd name="T2" fmla="*/ 19 w 19"/>
                <a:gd name="T3" fmla="*/ 4 h 14"/>
                <a:gd name="T4" fmla="*/ 11 w 19"/>
                <a:gd name="T5" fmla="*/ 0 h 14"/>
                <a:gd name="T6" fmla="*/ 3 w 19"/>
                <a:gd name="T7" fmla="*/ 14 h 14"/>
                <a:gd name="T8" fmla="*/ 0 w 19"/>
                <a:gd name="T9" fmla="*/ 3 h 14"/>
                <a:gd name="T10" fmla="*/ 14 w 19"/>
                <a:gd name="T11" fmla="*/ 12 h 14"/>
              </a:gdLst>
              <a:ahLst/>
              <a:cxnLst>
                <a:cxn ang="0">
                  <a:pos x="T0" y="T1"/>
                </a:cxn>
                <a:cxn ang="0">
                  <a:pos x="T2" y="T3"/>
                </a:cxn>
                <a:cxn ang="0">
                  <a:pos x="T4" y="T5"/>
                </a:cxn>
                <a:cxn ang="0">
                  <a:pos x="T6" y="T7"/>
                </a:cxn>
                <a:cxn ang="0">
                  <a:pos x="T8" y="T9"/>
                </a:cxn>
                <a:cxn ang="0">
                  <a:pos x="T10" y="T11"/>
                </a:cxn>
              </a:cxnLst>
              <a:rect l="0" t="0" r="r" b="b"/>
              <a:pathLst>
                <a:path w="19" h="14">
                  <a:moveTo>
                    <a:pt x="14" y="12"/>
                  </a:moveTo>
                  <a:lnTo>
                    <a:pt x="19" y="4"/>
                  </a:lnTo>
                  <a:lnTo>
                    <a:pt x="11" y="0"/>
                  </a:lnTo>
                  <a:lnTo>
                    <a:pt x="3" y="14"/>
                  </a:lnTo>
                  <a:lnTo>
                    <a:pt x="0" y="3"/>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452"/>
            <p:cNvSpPr>
              <a:spLocks/>
            </p:cNvSpPr>
            <p:nvPr/>
          </p:nvSpPr>
          <p:spPr bwMode="auto">
            <a:xfrm flipH="1">
              <a:off x="4894" y="1244"/>
              <a:ext cx="58" cy="52"/>
            </a:xfrm>
            <a:custGeom>
              <a:avLst/>
              <a:gdLst>
                <a:gd name="T0" fmla="*/ 0 w 60"/>
                <a:gd name="T1" fmla="*/ 52 h 54"/>
                <a:gd name="T2" fmla="*/ 1 w 60"/>
                <a:gd name="T3" fmla="*/ 47 h 54"/>
                <a:gd name="T4" fmla="*/ 3 w 60"/>
                <a:gd name="T5" fmla="*/ 41 h 54"/>
                <a:gd name="T6" fmla="*/ 6 w 60"/>
                <a:gd name="T7" fmla="*/ 36 h 54"/>
                <a:gd name="T8" fmla="*/ 9 w 60"/>
                <a:gd name="T9" fmla="*/ 32 h 54"/>
                <a:gd name="T10" fmla="*/ 13 w 60"/>
                <a:gd name="T11" fmla="*/ 28 h 54"/>
                <a:gd name="T12" fmla="*/ 18 w 60"/>
                <a:gd name="T13" fmla="*/ 25 h 54"/>
                <a:gd name="T14" fmla="*/ 26 w 60"/>
                <a:gd name="T15" fmla="*/ 20 h 54"/>
                <a:gd name="T16" fmla="*/ 34 w 60"/>
                <a:gd name="T17" fmla="*/ 16 h 54"/>
                <a:gd name="T18" fmla="*/ 37 w 60"/>
                <a:gd name="T19" fmla="*/ 14 h 54"/>
                <a:gd name="T20" fmla="*/ 40 w 60"/>
                <a:gd name="T21" fmla="*/ 11 h 54"/>
                <a:gd name="T22" fmla="*/ 42 w 60"/>
                <a:gd name="T23" fmla="*/ 9 h 54"/>
                <a:gd name="T24" fmla="*/ 43 w 60"/>
                <a:gd name="T25" fmla="*/ 7 h 54"/>
                <a:gd name="T26" fmla="*/ 44 w 60"/>
                <a:gd name="T27" fmla="*/ 4 h 54"/>
                <a:gd name="T28" fmla="*/ 44 w 60"/>
                <a:gd name="T29" fmla="*/ 0 h 54"/>
                <a:gd name="T30" fmla="*/ 60 w 60"/>
                <a:gd name="T31" fmla="*/ 2 h 54"/>
                <a:gd name="T32" fmla="*/ 59 w 60"/>
                <a:gd name="T33" fmla="*/ 8 h 54"/>
                <a:gd name="T34" fmla="*/ 57 w 60"/>
                <a:gd name="T35" fmla="*/ 14 h 54"/>
                <a:gd name="T36" fmla="*/ 54 w 60"/>
                <a:gd name="T37" fmla="*/ 19 h 54"/>
                <a:gd name="T38" fmla="*/ 51 w 60"/>
                <a:gd name="T39" fmla="*/ 23 h 54"/>
                <a:gd name="T40" fmla="*/ 47 w 60"/>
                <a:gd name="T41" fmla="*/ 26 h 54"/>
                <a:gd name="T42" fmla="*/ 42 w 60"/>
                <a:gd name="T43" fmla="*/ 29 h 54"/>
                <a:gd name="T44" fmla="*/ 34 w 60"/>
                <a:gd name="T45" fmla="*/ 34 h 54"/>
                <a:gd name="T46" fmla="*/ 26 w 60"/>
                <a:gd name="T47" fmla="*/ 39 h 54"/>
                <a:gd name="T48" fmla="*/ 23 w 60"/>
                <a:gd name="T49" fmla="*/ 41 h 54"/>
                <a:gd name="T50" fmla="*/ 21 w 60"/>
                <a:gd name="T51" fmla="*/ 43 h 54"/>
                <a:gd name="T52" fmla="*/ 18 w 60"/>
                <a:gd name="T53" fmla="*/ 46 h 54"/>
                <a:gd name="T54" fmla="*/ 17 w 60"/>
                <a:gd name="T55" fmla="*/ 48 h 54"/>
                <a:gd name="T56" fmla="*/ 16 w 60"/>
                <a:gd name="T57" fmla="*/ 50 h 54"/>
                <a:gd name="T58" fmla="*/ 16 w 60"/>
                <a:gd name="T59" fmla="*/ 54 h 54"/>
                <a:gd name="T60" fmla="*/ 0 w 60"/>
                <a:gd name="T61"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54">
                  <a:moveTo>
                    <a:pt x="0" y="52"/>
                  </a:moveTo>
                  <a:lnTo>
                    <a:pt x="1" y="47"/>
                  </a:lnTo>
                  <a:lnTo>
                    <a:pt x="3" y="41"/>
                  </a:lnTo>
                  <a:lnTo>
                    <a:pt x="6" y="36"/>
                  </a:lnTo>
                  <a:lnTo>
                    <a:pt x="9" y="32"/>
                  </a:lnTo>
                  <a:lnTo>
                    <a:pt x="13" y="28"/>
                  </a:lnTo>
                  <a:lnTo>
                    <a:pt x="18" y="25"/>
                  </a:lnTo>
                  <a:lnTo>
                    <a:pt x="26" y="20"/>
                  </a:lnTo>
                  <a:lnTo>
                    <a:pt x="34" y="16"/>
                  </a:lnTo>
                  <a:lnTo>
                    <a:pt x="37" y="14"/>
                  </a:lnTo>
                  <a:lnTo>
                    <a:pt x="40" y="11"/>
                  </a:lnTo>
                  <a:lnTo>
                    <a:pt x="42" y="9"/>
                  </a:lnTo>
                  <a:lnTo>
                    <a:pt x="43" y="7"/>
                  </a:lnTo>
                  <a:lnTo>
                    <a:pt x="44" y="4"/>
                  </a:lnTo>
                  <a:lnTo>
                    <a:pt x="44" y="0"/>
                  </a:lnTo>
                  <a:lnTo>
                    <a:pt x="60" y="2"/>
                  </a:lnTo>
                  <a:lnTo>
                    <a:pt x="59" y="8"/>
                  </a:lnTo>
                  <a:lnTo>
                    <a:pt x="57" y="14"/>
                  </a:lnTo>
                  <a:lnTo>
                    <a:pt x="54" y="19"/>
                  </a:lnTo>
                  <a:lnTo>
                    <a:pt x="51" y="23"/>
                  </a:lnTo>
                  <a:lnTo>
                    <a:pt x="47" y="26"/>
                  </a:lnTo>
                  <a:lnTo>
                    <a:pt x="42" y="29"/>
                  </a:lnTo>
                  <a:lnTo>
                    <a:pt x="34" y="34"/>
                  </a:lnTo>
                  <a:lnTo>
                    <a:pt x="26" y="39"/>
                  </a:lnTo>
                  <a:lnTo>
                    <a:pt x="23" y="41"/>
                  </a:lnTo>
                  <a:lnTo>
                    <a:pt x="21" y="43"/>
                  </a:lnTo>
                  <a:lnTo>
                    <a:pt x="18" y="46"/>
                  </a:lnTo>
                  <a:lnTo>
                    <a:pt x="17" y="48"/>
                  </a:lnTo>
                  <a:lnTo>
                    <a:pt x="16" y="50"/>
                  </a:lnTo>
                  <a:lnTo>
                    <a:pt x="16" y="54"/>
                  </a:lnTo>
                  <a:lnTo>
                    <a:pt x="0" y="5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453"/>
            <p:cNvSpPr>
              <a:spLocks/>
            </p:cNvSpPr>
            <p:nvPr/>
          </p:nvSpPr>
          <p:spPr bwMode="auto">
            <a:xfrm flipH="1">
              <a:off x="4937" y="1294"/>
              <a:ext cx="15" cy="2"/>
            </a:xfrm>
            <a:custGeom>
              <a:avLst/>
              <a:gdLst>
                <a:gd name="T0" fmla="*/ 0 w 16"/>
                <a:gd name="T1" fmla="*/ 2 h 2"/>
                <a:gd name="T2" fmla="*/ 0 w 16"/>
                <a:gd name="T3" fmla="*/ 1 h 2"/>
                <a:gd name="T4" fmla="*/ 0 w 16"/>
                <a:gd name="T5" fmla="*/ 0 h 2"/>
                <a:gd name="T6" fmla="*/ 16 w 16"/>
                <a:gd name="T7" fmla="*/ 2 h 2"/>
                <a:gd name="T8" fmla="*/ 16 w 16"/>
                <a:gd name="T9" fmla="*/ 1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454"/>
            <p:cNvSpPr>
              <a:spLocks/>
            </p:cNvSpPr>
            <p:nvPr/>
          </p:nvSpPr>
          <p:spPr bwMode="auto">
            <a:xfrm flipH="1">
              <a:off x="4894" y="1191"/>
              <a:ext cx="38" cy="55"/>
            </a:xfrm>
            <a:custGeom>
              <a:avLst/>
              <a:gdLst>
                <a:gd name="T0" fmla="*/ 23 w 39"/>
                <a:gd name="T1" fmla="*/ 58 h 58"/>
                <a:gd name="T2" fmla="*/ 23 w 39"/>
                <a:gd name="T3" fmla="*/ 51 h 58"/>
                <a:gd name="T4" fmla="*/ 21 w 39"/>
                <a:gd name="T5" fmla="*/ 45 h 58"/>
                <a:gd name="T6" fmla="*/ 19 w 39"/>
                <a:gd name="T7" fmla="*/ 40 h 58"/>
                <a:gd name="T8" fmla="*/ 16 w 39"/>
                <a:gd name="T9" fmla="*/ 34 h 58"/>
                <a:gd name="T10" fmla="*/ 13 w 39"/>
                <a:gd name="T11" fmla="*/ 29 h 58"/>
                <a:gd name="T12" fmla="*/ 9 w 39"/>
                <a:gd name="T13" fmla="*/ 22 h 58"/>
                <a:gd name="T14" fmla="*/ 5 w 39"/>
                <a:gd name="T15" fmla="*/ 15 h 58"/>
                <a:gd name="T16" fmla="*/ 0 w 39"/>
                <a:gd name="T17" fmla="*/ 8 h 58"/>
                <a:gd name="T18" fmla="*/ 14 w 39"/>
                <a:gd name="T19" fmla="*/ 0 h 58"/>
                <a:gd name="T20" fmla="*/ 18 w 39"/>
                <a:gd name="T21" fmla="*/ 7 h 58"/>
                <a:gd name="T22" fmla="*/ 22 w 39"/>
                <a:gd name="T23" fmla="*/ 13 h 58"/>
                <a:gd name="T24" fmla="*/ 26 w 39"/>
                <a:gd name="T25" fmla="*/ 19 h 58"/>
                <a:gd name="T26" fmla="*/ 30 w 39"/>
                <a:gd name="T27" fmla="*/ 26 h 58"/>
                <a:gd name="T28" fmla="*/ 34 w 39"/>
                <a:gd name="T29" fmla="*/ 33 h 58"/>
                <a:gd name="T30" fmla="*/ 36 w 39"/>
                <a:gd name="T31" fmla="*/ 40 h 58"/>
                <a:gd name="T32" fmla="*/ 38 w 39"/>
                <a:gd name="T33" fmla="*/ 48 h 58"/>
                <a:gd name="T34" fmla="*/ 39 w 39"/>
                <a:gd name="T35" fmla="*/ 57 h 58"/>
                <a:gd name="T36" fmla="*/ 23 w 39"/>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58">
                  <a:moveTo>
                    <a:pt x="23" y="58"/>
                  </a:moveTo>
                  <a:lnTo>
                    <a:pt x="23" y="51"/>
                  </a:lnTo>
                  <a:lnTo>
                    <a:pt x="21" y="45"/>
                  </a:lnTo>
                  <a:lnTo>
                    <a:pt x="19" y="40"/>
                  </a:lnTo>
                  <a:lnTo>
                    <a:pt x="16" y="34"/>
                  </a:lnTo>
                  <a:lnTo>
                    <a:pt x="13" y="29"/>
                  </a:lnTo>
                  <a:lnTo>
                    <a:pt x="9" y="22"/>
                  </a:lnTo>
                  <a:lnTo>
                    <a:pt x="5" y="15"/>
                  </a:lnTo>
                  <a:lnTo>
                    <a:pt x="0" y="8"/>
                  </a:lnTo>
                  <a:lnTo>
                    <a:pt x="14" y="0"/>
                  </a:lnTo>
                  <a:lnTo>
                    <a:pt x="18" y="7"/>
                  </a:lnTo>
                  <a:lnTo>
                    <a:pt x="22" y="13"/>
                  </a:lnTo>
                  <a:lnTo>
                    <a:pt x="26" y="19"/>
                  </a:lnTo>
                  <a:lnTo>
                    <a:pt x="30" y="26"/>
                  </a:lnTo>
                  <a:lnTo>
                    <a:pt x="34" y="33"/>
                  </a:lnTo>
                  <a:lnTo>
                    <a:pt x="36" y="40"/>
                  </a:lnTo>
                  <a:lnTo>
                    <a:pt x="38" y="48"/>
                  </a:lnTo>
                  <a:lnTo>
                    <a:pt x="39" y="57"/>
                  </a:lnTo>
                  <a:lnTo>
                    <a:pt x="23" y="5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455"/>
            <p:cNvSpPr>
              <a:spLocks/>
            </p:cNvSpPr>
            <p:nvPr/>
          </p:nvSpPr>
          <p:spPr bwMode="auto">
            <a:xfrm flipH="1">
              <a:off x="4894" y="1244"/>
              <a:ext cx="16" cy="2"/>
            </a:xfrm>
            <a:custGeom>
              <a:avLst/>
              <a:gdLst>
                <a:gd name="T0" fmla="*/ 16 w 16"/>
                <a:gd name="T1" fmla="*/ 2 h 2"/>
                <a:gd name="T2" fmla="*/ 16 w 16"/>
                <a:gd name="T3" fmla="*/ 1 h 2"/>
                <a:gd name="T4" fmla="*/ 0 w 16"/>
                <a:gd name="T5" fmla="*/ 2 h 2"/>
                <a:gd name="T6" fmla="*/ 0 w 16"/>
                <a:gd name="T7" fmla="*/ 0 h 2"/>
                <a:gd name="T8" fmla="*/ 16 w 16"/>
                <a:gd name="T9" fmla="*/ 2 h 2"/>
              </a:gdLst>
              <a:ahLst/>
              <a:cxnLst>
                <a:cxn ang="0">
                  <a:pos x="T0" y="T1"/>
                </a:cxn>
                <a:cxn ang="0">
                  <a:pos x="T2" y="T3"/>
                </a:cxn>
                <a:cxn ang="0">
                  <a:pos x="T4" y="T5"/>
                </a:cxn>
                <a:cxn ang="0">
                  <a:pos x="T6" y="T7"/>
                </a:cxn>
                <a:cxn ang="0">
                  <a:pos x="T8" y="T9"/>
                </a:cxn>
              </a:cxnLst>
              <a:rect l="0" t="0" r="r" b="b"/>
              <a:pathLst>
                <a:path w="16" h="2">
                  <a:moveTo>
                    <a:pt x="16" y="2"/>
                  </a:moveTo>
                  <a:lnTo>
                    <a:pt x="16" y="1"/>
                  </a:lnTo>
                  <a:lnTo>
                    <a:pt x="0" y="2"/>
                  </a:lnTo>
                  <a:lnTo>
                    <a:pt x="0"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456"/>
            <p:cNvSpPr>
              <a:spLocks/>
            </p:cNvSpPr>
            <p:nvPr/>
          </p:nvSpPr>
          <p:spPr bwMode="auto">
            <a:xfrm flipH="1">
              <a:off x="4807" y="1341"/>
              <a:ext cx="64" cy="43"/>
            </a:xfrm>
            <a:custGeom>
              <a:avLst/>
              <a:gdLst>
                <a:gd name="T0" fmla="*/ 62 w 66"/>
                <a:gd name="T1" fmla="*/ 45 h 45"/>
                <a:gd name="T2" fmla="*/ 43 w 66"/>
                <a:gd name="T3" fmla="*/ 40 h 45"/>
                <a:gd name="T4" fmla="*/ 33 w 66"/>
                <a:gd name="T5" fmla="*/ 37 h 45"/>
                <a:gd name="T6" fmla="*/ 24 w 66"/>
                <a:gd name="T7" fmla="*/ 34 h 45"/>
                <a:gd name="T8" fmla="*/ 19 w 66"/>
                <a:gd name="T9" fmla="*/ 30 h 45"/>
                <a:gd name="T10" fmla="*/ 15 w 66"/>
                <a:gd name="T11" fmla="*/ 28 h 45"/>
                <a:gd name="T12" fmla="*/ 11 w 66"/>
                <a:gd name="T13" fmla="*/ 25 h 45"/>
                <a:gd name="T14" fmla="*/ 7 w 66"/>
                <a:gd name="T15" fmla="*/ 21 h 45"/>
                <a:gd name="T16" fmla="*/ 4 w 66"/>
                <a:gd name="T17" fmla="*/ 17 h 45"/>
                <a:gd name="T18" fmla="*/ 2 w 66"/>
                <a:gd name="T19" fmla="*/ 12 h 45"/>
                <a:gd name="T20" fmla="*/ 0 w 66"/>
                <a:gd name="T21" fmla="*/ 6 h 45"/>
                <a:gd name="T22" fmla="*/ 0 w 66"/>
                <a:gd name="T23" fmla="*/ 1 h 45"/>
                <a:gd name="T24" fmla="*/ 16 w 66"/>
                <a:gd name="T25" fmla="*/ 0 h 45"/>
                <a:gd name="T26" fmla="*/ 16 w 66"/>
                <a:gd name="T27" fmla="*/ 3 h 45"/>
                <a:gd name="T28" fmla="*/ 17 w 66"/>
                <a:gd name="T29" fmla="*/ 6 h 45"/>
                <a:gd name="T30" fmla="*/ 18 w 66"/>
                <a:gd name="T31" fmla="*/ 9 h 45"/>
                <a:gd name="T32" fmla="*/ 19 w 66"/>
                <a:gd name="T33" fmla="*/ 11 h 45"/>
                <a:gd name="T34" fmla="*/ 22 w 66"/>
                <a:gd name="T35" fmla="*/ 13 h 45"/>
                <a:gd name="T36" fmla="*/ 24 w 66"/>
                <a:gd name="T37" fmla="*/ 15 h 45"/>
                <a:gd name="T38" fmla="*/ 27 w 66"/>
                <a:gd name="T39" fmla="*/ 17 h 45"/>
                <a:gd name="T40" fmla="*/ 30 w 66"/>
                <a:gd name="T41" fmla="*/ 18 h 45"/>
                <a:gd name="T42" fmla="*/ 38 w 66"/>
                <a:gd name="T43" fmla="*/ 21 h 45"/>
                <a:gd name="T44" fmla="*/ 47 w 66"/>
                <a:gd name="T45" fmla="*/ 24 h 45"/>
                <a:gd name="T46" fmla="*/ 66 w 66"/>
                <a:gd name="T47" fmla="*/ 28 h 45"/>
                <a:gd name="T48" fmla="*/ 62 w 66"/>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45">
                  <a:moveTo>
                    <a:pt x="62" y="45"/>
                  </a:moveTo>
                  <a:lnTo>
                    <a:pt x="43" y="40"/>
                  </a:lnTo>
                  <a:lnTo>
                    <a:pt x="33" y="37"/>
                  </a:lnTo>
                  <a:lnTo>
                    <a:pt x="24" y="34"/>
                  </a:lnTo>
                  <a:lnTo>
                    <a:pt x="19" y="30"/>
                  </a:lnTo>
                  <a:lnTo>
                    <a:pt x="15" y="28"/>
                  </a:lnTo>
                  <a:lnTo>
                    <a:pt x="11" y="25"/>
                  </a:lnTo>
                  <a:lnTo>
                    <a:pt x="7" y="21"/>
                  </a:lnTo>
                  <a:lnTo>
                    <a:pt x="4" y="17"/>
                  </a:lnTo>
                  <a:lnTo>
                    <a:pt x="2" y="12"/>
                  </a:lnTo>
                  <a:lnTo>
                    <a:pt x="0" y="6"/>
                  </a:lnTo>
                  <a:lnTo>
                    <a:pt x="0" y="1"/>
                  </a:lnTo>
                  <a:lnTo>
                    <a:pt x="16" y="0"/>
                  </a:lnTo>
                  <a:lnTo>
                    <a:pt x="16" y="3"/>
                  </a:lnTo>
                  <a:lnTo>
                    <a:pt x="17" y="6"/>
                  </a:lnTo>
                  <a:lnTo>
                    <a:pt x="18" y="9"/>
                  </a:lnTo>
                  <a:lnTo>
                    <a:pt x="19" y="11"/>
                  </a:lnTo>
                  <a:lnTo>
                    <a:pt x="22" y="13"/>
                  </a:lnTo>
                  <a:lnTo>
                    <a:pt x="24" y="15"/>
                  </a:lnTo>
                  <a:lnTo>
                    <a:pt x="27" y="17"/>
                  </a:lnTo>
                  <a:lnTo>
                    <a:pt x="30" y="18"/>
                  </a:lnTo>
                  <a:lnTo>
                    <a:pt x="38" y="21"/>
                  </a:lnTo>
                  <a:lnTo>
                    <a:pt x="47" y="24"/>
                  </a:lnTo>
                  <a:lnTo>
                    <a:pt x="66" y="28"/>
                  </a:lnTo>
                  <a:lnTo>
                    <a:pt x="62" y="4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457"/>
            <p:cNvSpPr>
              <a:spLocks/>
            </p:cNvSpPr>
            <p:nvPr/>
          </p:nvSpPr>
          <p:spPr bwMode="auto">
            <a:xfrm flipH="1">
              <a:off x="4825" y="1298"/>
              <a:ext cx="46" cy="44"/>
            </a:xfrm>
            <a:custGeom>
              <a:avLst/>
              <a:gdLst>
                <a:gd name="T0" fmla="*/ 0 w 48"/>
                <a:gd name="T1" fmla="*/ 44 h 46"/>
                <a:gd name="T2" fmla="*/ 1 w 48"/>
                <a:gd name="T3" fmla="*/ 40 h 46"/>
                <a:gd name="T4" fmla="*/ 2 w 48"/>
                <a:gd name="T5" fmla="*/ 35 h 46"/>
                <a:gd name="T6" fmla="*/ 4 w 48"/>
                <a:gd name="T7" fmla="*/ 31 h 46"/>
                <a:gd name="T8" fmla="*/ 7 w 48"/>
                <a:gd name="T9" fmla="*/ 27 h 46"/>
                <a:gd name="T10" fmla="*/ 13 w 48"/>
                <a:gd name="T11" fmla="*/ 22 h 46"/>
                <a:gd name="T12" fmla="*/ 19 w 48"/>
                <a:gd name="T13" fmla="*/ 17 h 46"/>
                <a:gd name="T14" fmla="*/ 25 w 48"/>
                <a:gd name="T15" fmla="*/ 13 h 46"/>
                <a:gd name="T16" fmla="*/ 29 w 48"/>
                <a:gd name="T17" fmla="*/ 8 h 46"/>
                <a:gd name="T18" fmla="*/ 30 w 48"/>
                <a:gd name="T19" fmla="*/ 7 h 46"/>
                <a:gd name="T20" fmla="*/ 31 w 48"/>
                <a:gd name="T21" fmla="*/ 5 h 46"/>
                <a:gd name="T22" fmla="*/ 32 w 48"/>
                <a:gd name="T23" fmla="*/ 3 h 46"/>
                <a:gd name="T24" fmla="*/ 32 w 48"/>
                <a:gd name="T25" fmla="*/ 0 h 46"/>
                <a:gd name="T26" fmla="*/ 48 w 48"/>
                <a:gd name="T27" fmla="*/ 2 h 46"/>
                <a:gd name="T28" fmla="*/ 48 w 48"/>
                <a:gd name="T29" fmla="*/ 7 h 46"/>
                <a:gd name="T30" fmla="*/ 46 w 48"/>
                <a:gd name="T31" fmla="*/ 11 h 46"/>
                <a:gd name="T32" fmla="*/ 44 w 48"/>
                <a:gd name="T33" fmla="*/ 15 h 46"/>
                <a:gd name="T34" fmla="*/ 41 w 48"/>
                <a:gd name="T35" fmla="*/ 20 h 46"/>
                <a:gd name="T36" fmla="*/ 35 w 48"/>
                <a:gd name="T37" fmla="*/ 25 h 46"/>
                <a:gd name="T38" fmla="*/ 29 w 48"/>
                <a:gd name="T39" fmla="*/ 30 h 46"/>
                <a:gd name="T40" fmla="*/ 23 w 48"/>
                <a:gd name="T41" fmla="*/ 34 h 46"/>
                <a:gd name="T42" fmla="*/ 19 w 48"/>
                <a:gd name="T43" fmla="*/ 38 h 46"/>
                <a:gd name="T44" fmla="*/ 18 w 48"/>
                <a:gd name="T45" fmla="*/ 39 h 46"/>
                <a:gd name="T46" fmla="*/ 17 w 48"/>
                <a:gd name="T47" fmla="*/ 41 h 46"/>
                <a:gd name="T48" fmla="*/ 16 w 48"/>
                <a:gd name="T49" fmla="*/ 43 h 46"/>
                <a:gd name="T50" fmla="*/ 16 w 48"/>
                <a:gd name="T51" fmla="*/ 46 h 46"/>
                <a:gd name="T52" fmla="*/ 0 w 48"/>
                <a:gd name="T5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6">
                  <a:moveTo>
                    <a:pt x="0" y="44"/>
                  </a:moveTo>
                  <a:lnTo>
                    <a:pt x="1" y="40"/>
                  </a:lnTo>
                  <a:lnTo>
                    <a:pt x="2" y="35"/>
                  </a:lnTo>
                  <a:lnTo>
                    <a:pt x="4" y="31"/>
                  </a:lnTo>
                  <a:lnTo>
                    <a:pt x="7" y="27"/>
                  </a:lnTo>
                  <a:lnTo>
                    <a:pt x="13" y="22"/>
                  </a:lnTo>
                  <a:lnTo>
                    <a:pt x="19" y="17"/>
                  </a:lnTo>
                  <a:lnTo>
                    <a:pt x="25" y="13"/>
                  </a:lnTo>
                  <a:lnTo>
                    <a:pt x="29" y="8"/>
                  </a:lnTo>
                  <a:lnTo>
                    <a:pt x="30" y="7"/>
                  </a:lnTo>
                  <a:lnTo>
                    <a:pt x="31" y="5"/>
                  </a:lnTo>
                  <a:lnTo>
                    <a:pt x="32" y="3"/>
                  </a:lnTo>
                  <a:lnTo>
                    <a:pt x="32" y="0"/>
                  </a:lnTo>
                  <a:lnTo>
                    <a:pt x="48" y="2"/>
                  </a:lnTo>
                  <a:lnTo>
                    <a:pt x="48" y="7"/>
                  </a:lnTo>
                  <a:lnTo>
                    <a:pt x="46" y="11"/>
                  </a:lnTo>
                  <a:lnTo>
                    <a:pt x="44" y="15"/>
                  </a:lnTo>
                  <a:lnTo>
                    <a:pt x="41" y="20"/>
                  </a:lnTo>
                  <a:lnTo>
                    <a:pt x="35" y="25"/>
                  </a:lnTo>
                  <a:lnTo>
                    <a:pt x="29" y="30"/>
                  </a:lnTo>
                  <a:lnTo>
                    <a:pt x="23" y="34"/>
                  </a:lnTo>
                  <a:lnTo>
                    <a:pt x="19" y="38"/>
                  </a:lnTo>
                  <a:lnTo>
                    <a:pt x="18" y="39"/>
                  </a:lnTo>
                  <a:lnTo>
                    <a:pt x="17" y="41"/>
                  </a:lnTo>
                  <a:lnTo>
                    <a:pt x="16" y="43"/>
                  </a:lnTo>
                  <a:lnTo>
                    <a:pt x="16"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458"/>
            <p:cNvSpPr>
              <a:spLocks/>
            </p:cNvSpPr>
            <p:nvPr/>
          </p:nvSpPr>
          <p:spPr bwMode="auto">
            <a:xfrm flipH="1">
              <a:off x="4855" y="1340"/>
              <a:ext cx="16" cy="2"/>
            </a:xfrm>
            <a:custGeom>
              <a:avLst/>
              <a:gdLst>
                <a:gd name="T0" fmla="*/ 0 w 16"/>
                <a:gd name="T1" fmla="*/ 2 h 2"/>
                <a:gd name="T2" fmla="*/ 0 w 16"/>
                <a:gd name="T3" fmla="*/ 1 h 2"/>
                <a:gd name="T4" fmla="*/ 0 w 16"/>
                <a:gd name="T5" fmla="*/ 0 h 2"/>
                <a:gd name="T6" fmla="*/ 16 w 16"/>
                <a:gd name="T7" fmla="*/ 2 h 2"/>
                <a:gd name="T8" fmla="*/ 16 w 16"/>
                <a:gd name="T9" fmla="*/ 1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459"/>
            <p:cNvSpPr>
              <a:spLocks/>
            </p:cNvSpPr>
            <p:nvPr/>
          </p:nvSpPr>
          <p:spPr bwMode="auto">
            <a:xfrm flipH="1">
              <a:off x="4825" y="1252"/>
              <a:ext cx="57" cy="48"/>
            </a:xfrm>
            <a:custGeom>
              <a:avLst/>
              <a:gdLst>
                <a:gd name="T0" fmla="*/ 44 w 60"/>
                <a:gd name="T1" fmla="*/ 50 h 50"/>
                <a:gd name="T2" fmla="*/ 44 w 60"/>
                <a:gd name="T3" fmla="*/ 46 h 50"/>
                <a:gd name="T4" fmla="*/ 44 w 60"/>
                <a:gd name="T5" fmla="*/ 46 h 50"/>
                <a:gd name="T6" fmla="*/ 43 w 60"/>
                <a:gd name="T7" fmla="*/ 45 h 50"/>
                <a:gd name="T8" fmla="*/ 42 w 60"/>
                <a:gd name="T9" fmla="*/ 44 h 50"/>
                <a:gd name="T10" fmla="*/ 42 w 60"/>
                <a:gd name="T11" fmla="*/ 43 h 50"/>
                <a:gd name="T12" fmla="*/ 40 w 60"/>
                <a:gd name="T13" fmla="*/ 41 h 50"/>
                <a:gd name="T14" fmla="*/ 34 w 60"/>
                <a:gd name="T15" fmla="*/ 36 h 50"/>
                <a:gd name="T16" fmla="*/ 26 w 60"/>
                <a:gd name="T17" fmla="*/ 32 h 50"/>
                <a:gd name="T18" fmla="*/ 18 w 60"/>
                <a:gd name="T19" fmla="*/ 27 h 50"/>
                <a:gd name="T20" fmla="*/ 10 w 60"/>
                <a:gd name="T21" fmla="*/ 22 h 50"/>
                <a:gd name="T22" fmla="*/ 6 w 60"/>
                <a:gd name="T23" fmla="*/ 18 h 50"/>
                <a:gd name="T24" fmla="*/ 3 w 60"/>
                <a:gd name="T25" fmla="*/ 13 h 50"/>
                <a:gd name="T26" fmla="*/ 1 w 60"/>
                <a:gd name="T27" fmla="*/ 8 h 50"/>
                <a:gd name="T28" fmla="*/ 0 w 60"/>
                <a:gd name="T29" fmla="*/ 2 h 50"/>
                <a:gd name="T30" fmla="*/ 16 w 60"/>
                <a:gd name="T31" fmla="*/ 0 h 50"/>
                <a:gd name="T32" fmla="*/ 16 w 60"/>
                <a:gd name="T33" fmla="*/ 4 h 50"/>
                <a:gd name="T34" fmla="*/ 17 w 60"/>
                <a:gd name="T35" fmla="*/ 6 h 50"/>
                <a:gd name="T36" fmla="*/ 18 w 60"/>
                <a:gd name="T37" fmla="*/ 8 h 50"/>
                <a:gd name="T38" fmla="*/ 20 w 60"/>
                <a:gd name="T39" fmla="*/ 10 h 50"/>
                <a:gd name="T40" fmla="*/ 26 w 60"/>
                <a:gd name="T41" fmla="*/ 14 h 50"/>
                <a:gd name="T42" fmla="*/ 34 w 60"/>
                <a:gd name="T43" fmla="*/ 18 h 50"/>
                <a:gd name="T44" fmla="*/ 42 w 60"/>
                <a:gd name="T45" fmla="*/ 23 h 50"/>
                <a:gd name="T46" fmla="*/ 50 w 60"/>
                <a:gd name="T47" fmla="*/ 29 h 50"/>
                <a:gd name="T48" fmla="*/ 54 w 60"/>
                <a:gd name="T49" fmla="*/ 32 h 50"/>
                <a:gd name="T50" fmla="*/ 56 w 60"/>
                <a:gd name="T51" fmla="*/ 35 h 50"/>
                <a:gd name="T52" fmla="*/ 57 w 60"/>
                <a:gd name="T53" fmla="*/ 37 h 50"/>
                <a:gd name="T54" fmla="*/ 58 w 60"/>
                <a:gd name="T55" fmla="*/ 40 h 50"/>
                <a:gd name="T56" fmla="*/ 59 w 60"/>
                <a:gd name="T57" fmla="*/ 43 h 50"/>
                <a:gd name="T58" fmla="*/ 60 w 60"/>
                <a:gd name="T59" fmla="*/ 48 h 50"/>
                <a:gd name="T60" fmla="*/ 44 w 60"/>
                <a:gd name="T6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50">
                  <a:moveTo>
                    <a:pt x="44" y="50"/>
                  </a:moveTo>
                  <a:lnTo>
                    <a:pt x="44" y="46"/>
                  </a:lnTo>
                  <a:lnTo>
                    <a:pt x="44" y="46"/>
                  </a:lnTo>
                  <a:lnTo>
                    <a:pt x="43" y="45"/>
                  </a:lnTo>
                  <a:lnTo>
                    <a:pt x="42" y="44"/>
                  </a:lnTo>
                  <a:lnTo>
                    <a:pt x="42" y="43"/>
                  </a:lnTo>
                  <a:lnTo>
                    <a:pt x="40" y="41"/>
                  </a:lnTo>
                  <a:lnTo>
                    <a:pt x="34" y="36"/>
                  </a:lnTo>
                  <a:lnTo>
                    <a:pt x="26" y="32"/>
                  </a:lnTo>
                  <a:lnTo>
                    <a:pt x="18" y="27"/>
                  </a:lnTo>
                  <a:lnTo>
                    <a:pt x="10" y="22"/>
                  </a:lnTo>
                  <a:lnTo>
                    <a:pt x="6" y="18"/>
                  </a:lnTo>
                  <a:lnTo>
                    <a:pt x="3" y="13"/>
                  </a:lnTo>
                  <a:lnTo>
                    <a:pt x="1" y="8"/>
                  </a:lnTo>
                  <a:lnTo>
                    <a:pt x="0" y="2"/>
                  </a:lnTo>
                  <a:lnTo>
                    <a:pt x="16" y="0"/>
                  </a:lnTo>
                  <a:lnTo>
                    <a:pt x="16" y="4"/>
                  </a:lnTo>
                  <a:lnTo>
                    <a:pt x="17" y="6"/>
                  </a:lnTo>
                  <a:lnTo>
                    <a:pt x="18" y="8"/>
                  </a:lnTo>
                  <a:lnTo>
                    <a:pt x="20" y="10"/>
                  </a:lnTo>
                  <a:lnTo>
                    <a:pt x="26" y="14"/>
                  </a:lnTo>
                  <a:lnTo>
                    <a:pt x="34" y="18"/>
                  </a:lnTo>
                  <a:lnTo>
                    <a:pt x="42" y="23"/>
                  </a:lnTo>
                  <a:lnTo>
                    <a:pt x="50" y="29"/>
                  </a:lnTo>
                  <a:lnTo>
                    <a:pt x="54" y="32"/>
                  </a:lnTo>
                  <a:lnTo>
                    <a:pt x="56" y="35"/>
                  </a:lnTo>
                  <a:lnTo>
                    <a:pt x="57" y="37"/>
                  </a:lnTo>
                  <a:lnTo>
                    <a:pt x="58" y="40"/>
                  </a:lnTo>
                  <a:lnTo>
                    <a:pt x="59" y="43"/>
                  </a:lnTo>
                  <a:lnTo>
                    <a:pt x="60" y="48"/>
                  </a:lnTo>
                  <a:lnTo>
                    <a:pt x="44" y="5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460"/>
            <p:cNvSpPr>
              <a:spLocks/>
            </p:cNvSpPr>
            <p:nvPr/>
          </p:nvSpPr>
          <p:spPr bwMode="auto">
            <a:xfrm flipH="1">
              <a:off x="4825" y="1298"/>
              <a:ext cx="15" cy="2"/>
            </a:xfrm>
            <a:custGeom>
              <a:avLst/>
              <a:gdLst>
                <a:gd name="T0" fmla="*/ 16 w 16"/>
                <a:gd name="T1" fmla="*/ 2 h 2"/>
                <a:gd name="T2" fmla="*/ 16 w 16"/>
                <a:gd name="T3" fmla="*/ 1 h 2"/>
                <a:gd name="T4" fmla="*/ 16 w 16"/>
                <a:gd name="T5" fmla="*/ 0 h 2"/>
                <a:gd name="T6" fmla="*/ 0 w 16"/>
                <a:gd name="T7" fmla="*/ 2 h 2"/>
                <a:gd name="T8" fmla="*/ 0 w 16"/>
                <a:gd name="T9" fmla="*/ 0 h 2"/>
                <a:gd name="T10" fmla="*/ 16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16" y="2"/>
                  </a:moveTo>
                  <a:lnTo>
                    <a:pt x="16" y="1"/>
                  </a:lnTo>
                  <a:lnTo>
                    <a:pt x="16" y="0"/>
                  </a:lnTo>
                  <a:lnTo>
                    <a:pt x="0" y="2"/>
                  </a:lnTo>
                  <a:lnTo>
                    <a:pt x="0"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461"/>
            <p:cNvSpPr>
              <a:spLocks/>
            </p:cNvSpPr>
            <p:nvPr/>
          </p:nvSpPr>
          <p:spPr bwMode="auto">
            <a:xfrm flipH="1">
              <a:off x="4836" y="1196"/>
              <a:ext cx="46" cy="58"/>
            </a:xfrm>
            <a:custGeom>
              <a:avLst/>
              <a:gdLst>
                <a:gd name="T0" fmla="*/ 0 w 48"/>
                <a:gd name="T1" fmla="*/ 59 h 61"/>
                <a:gd name="T2" fmla="*/ 0 w 48"/>
                <a:gd name="T3" fmla="*/ 54 h 61"/>
                <a:gd name="T4" fmla="*/ 2 w 48"/>
                <a:gd name="T5" fmla="*/ 49 h 61"/>
                <a:gd name="T6" fmla="*/ 4 w 48"/>
                <a:gd name="T7" fmla="*/ 44 h 61"/>
                <a:gd name="T8" fmla="*/ 7 w 48"/>
                <a:gd name="T9" fmla="*/ 39 h 61"/>
                <a:gd name="T10" fmla="*/ 12 w 48"/>
                <a:gd name="T11" fmla="*/ 32 h 61"/>
                <a:gd name="T12" fmla="*/ 18 w 48"/>
                <a:gd name="T13" fmla="*/ 26 h 61"/>
                <a:gd name="T14" fmla="*/ 24 w 48"/>
                <a:gd name="T15" fmla="*/ 20 h 61"/>
                <a:gd name="T16" fmla="*/ 29 w 48"/>
                <a:gd name="T17" fmla="*/ 13 h 61"/>
                <a:gd name="T18" fmla="*/ 30 w 48"/>
                <a:gd name="T19" fmla="*/ 10 h 61"/>
                <a:gd name="T20" fmla="*/ 31 w 48"/>
                <a:gd name="T21" fmla="*/ 9 h 61"/>
                <a:gd name="T22" fmla="*/ 31 w 48"/>
                <a:gd name="T23" fmla="*/ 8 h 61"/>
                <a:gd name="T24" fmla="*/ 32 w 48"/>
                <a:gd name="T25" fmla="*/ 5 h 61"/>
                <a:gd name="T26" fmla="*/ 32 w 48"/>
                <a:gd name="T27" fmla="*/ 0 h 61"/>
                <a:gd name="T28" fmla="*/ 48 w 48"/>
                <a:gd name="T29" fmla="*/ 2 h 61"/>
                <a:gd name="T30" fmla="*/ 48 w 48"/>
                <a:gd name="T31" fmla="*/ 7 h 61"/>
                <a:gd name="T32" fmla="*/ 46 w 48"/>
                <a:gd name="T33" fmla="*/ 12 h 61"/>
                <a:gd name="T34" fmla="*/ 45 w 48"/>
                <a:gd name="T35" fmla="*/ 15 h 61"/>
                <a:gd name="T36" fmla="*/ 44 w 48"/>
                <a:gd name="T37" fmla="*/ 18 h 61"/>
                <a:gd name="T38" fmla="*/ 42 w 48"/>
                <a:gd name="T39" fmla="*/ 23 h 61"/>
                <a:gd name="T40" fmla="*/ 36 w 48"/>
                <a:gd name="T41" fmla="*/ 30 h 61"/>
                <a:gd name="T42" fmla="*/ 30 w 48"/>
                <a:gd name="T43" fmla="*/ 37 h 61"/>
                <a:gd name="T44" fmla="*/ 24 w 48"/>
                <a:gd name="T45" fmla="*/ 42 h 61"/>
                <a:gd name="T46" fmla="*/ 20 w 48"/>
                <a:gd name="T47" fmla="*/ 49 h 61"/>
                <a:gd name="T48" fmla="*/ 18 w 48"/>
                <a:gd name="T49" fmla="*/ 51 h 61"/>
                <a:gd name="T50" fmla="*/ 17 w 48"/>
                <a:gd name="T51" fmla="*/ 54 h 61"/>
                <a:gd name="T52" fmla="*/ 16 w 48"/>
                <a:gd name="T53" fmla="*/ 57 h 61"/>
                <a:gd name="T54" fmla="*/ 16 w 48"/>
                <a:gd name="T55" fmla="*/ 61 h 61"/>
                <a:gd name="T56" fmla="*/ 0 w 48"/>
                <a:gd name="T57"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1">
                  <a:moveTo>
                    <a:pt x="0" y="59"/>
                  </a:moveTo>
                  <a:lnTo>
                    <a:pt x="0" y="54"/>
                  </a:lnTo>
                  <a:lnTo>
                    <a:pt x="2" y="49"/>
                  </a:lnTo>
                  <a:lnTo>
                    <a:pt x="4" y="44"/>
                  </a:lnTo>
                  <a:lnTo>
                    <a:pt x="7" y="39"/>
                  </a:lnTo>
                  <a:lnTo>
                    <a:pt x="12" y="32"/>
                  </a:lnTo>
                  <a:lnTo>
                    <a:pt x="18" y="26"/>
                  </a:lnTo>
                  <a:lnTo>
                    <a:pt x="24" y="20"/>
                  </a:lnTo>
                  <a:lnTo>
                    <a:pt x="29" y="13"/>
                  </a:lnTo>
                  <a:lnTo>
                    <a:pt x="30" y="10"/>
                  </a:lnTo>
                  <a:lnTo>
                    <a:pt x="31" y="9"/>
                  </a:lnTo>
                  <a:lnTo>
                    <a:pt x="31" y="8"/>
                  </a:lnTo>
                  <a:lnTo>
                    <a:pt x="32" y="5"/>
                  </a:lnTo>
                  <a:lnTo>
                    <a:pt x="32" y="0"/>
                  </a:lnTo>
                  <a:lnTo>
                    <a:pt x="48" y="2"/>
                  </a:lnTo>
                  <a:lnTo>
                    <a:pt x="48" y="7"/>
                  </a:lnTo>
                  <a:lnTo>
                    <a:pt x="46" y="12"/>
                  </a:lnTo>
                  <a:lnTo>
                    <a:pt x="45" y="15"/>
                  </a:lnTo>
                  <a:lnTo>
                    <a:pt x="44" y="18"/>
                  </a:lnTo>
                  <a:lnTo>
                    <a:pt x="42" y="23"/>
                  </a:lnTo>
                  <a:lnTo>
                    <a:pt x="36" y="30"/>
                  </a:lnTo>
                  <a:lnTo>
                    <a:pt x="30" y="37"/>
                  </a:lnTo>
                  <a:lnTo>
                    <a:pt x="24" y="42"/>
                  </a:lnTo>
                  <a:lnTo>
                    <a:pt x="20" y="49"/>
                  </a:lnTo>
                  <a:lnTo>
                    <a:pt x="18" y="51"/>
                  </a:lnTo>
                  <a:lnTo>
                    <a:pt x="17" y="54"/>
                  </a:lnTo>
                  <a:lnTo>
                    <a:pt x="16" y="57"/>
                  </a:lnTo>
                  <a:lnTo>
                    <a:pt x="16" y="61"/>
                  </a:lnTo>
                  <a:lnTo>
                    <a:pt x="0" y="5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462"/>
            <p:cNvSpPr>
              <a:spLocks/>
            </p:cNvSpPr>
            <p:nvPr/>
          </p:nvSpPr>
          <p:spPr bwMode="auto">
            <a:xfrm flipH="1">
              <a:off x="4867" y="1252"/>
              <a:ext cx="15" cy="2"/>
            </a:xfrm>
            <a:custGeom>
              <a:avLst/>
              <a:gdLst>
                <a:gd name="T0" fmla="*/ 0 w 16"/>
                <a:gd name="T1" fmla="*/ 2 h 2"/>
                <a:gd name="T2" fmla="*/ 0 w 16"/>
                <a:gd name="T3" fmla="*/ 1 h 2"/>
                <a:gd name="T4" fmla="*/ 0 w 16"/>
                <a:gd name="T5" fmla="*/ 0 h 2"/>
                <a:gd name="T6" fmla="*/ 16 w 16"/>
                <a:gd name="T7" fmla="*/ 2 h 2"/>
                <a:gd name="T8" fmla="*/ 16 w 16"/>
                <a:gd name="T9" fmla="*/ 0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463"/>
            <p:cNvSpPr>
              <a:spLocks/>
            </p:cNvSpPr>
            <p:nvPr/>
          </p:nvSpPr>
          <p:spPr bwMode="auto">
            <a:xfrm flipH="1">
              <a:off x="4836" y="1149"/>
              <a:ext cx="30" cy="48"/>
            </a:xfrm>
            <a:custGeom>
              <a:avLst/>
              <a:gdLst>
                <a:gd name="T0" fmla="*/ 15 w 31"/>
                <a:gd name="T1" fmla="*/ 51 h 51"/>
                <a:gd name="T2" fmla="*/ 15 w 31"/>
                <a:gd name="T3" fmla="*/ 44 h 51"/>
                <a:gd name="T4" fmla="*/ 14 w 31"/>
                <a:gd name="T5" fmla="*/ 39 h 51"/>
                <a:gd name="T6" fmla="*/ 13 w 31"/>
                <a:gd name="T7" fmla="*/ 34 h 51"/>
                <a:gd name="T8" fmla="*/ 11 w 31"/>
                <a:gd name="T9" fmla="*/ 29 h 51"/>
                <a:gd name="T10" fmla="*/ 6 w 31"/>
                <a:gd name="T11" fmla="*/ 19 h 51"/>
                <a:gd name="T12" fmla="*/ 0 w 31"/>
                <a:gd name="T13" fmla="*/ 8 h 51"/>
                <a:gd name="T14" fmla="*/ 14 w 31"/>
                <a:gd name="T15" fmla="*/ 0 h 51"/>
                <a:gd name="T16" fmla="*/ 20 w 31"/>
                <a:gd name="T17" fmla="*/ 12 h 51"/>
                <a:gd name="T18" fmla="*/ 26 w 31"/>
                <a:gd name="T19" fmla="*/ 23 h 51"/>
                <a:gd name="T20" fmla="*/ 28 w 31"/>
                <a:gd name="T21" fmla="*/ 29 h 51"/>
                <a:gd name="T22" fmla="*/ 30 w 31"/>
                <a:gd name="T23" fmla="*/ 36 h 51"/>
                <a:gd name="T24" fmla="*/ 31 w 31"/>
                <a:gd name="T25" fmla="*/ 43 h 51"/>
                <a:gd name="T26" fmla="*/ 31 w 31"/>
                <a:gd name="T27" fmla="*/ 50 h 51"/>
                <a:gd name="T28" fmla="*/ 15 w 31"/>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1">
                  <a:moveTo>
                    <a:pt x="15" y="51"/>
                  </a:moveTo>
                  <a:lnTo>
                    <a:pt x="15" y="44"/>
                  </a:lnTo>
                  <a:lnTo>
                    <a:pt x="14" y="39"/>
                  </a:lnTo>
                  <a:lnTo>
                    <a:pt x="13" y="34"/>
                  </a:lnTo>
                  <a:lnTo>
                    <a:pt x="11" y="29"/>
                  </a:lnTo>
                  <a:lnTo>
                    <a:pt x="6" y="19"/>
                  </a:lnTo>
                  <a:lnTo>
                    <a:pt x="0" y="8"/>
                  </a:lnTo>
                  <a:lnTo>
                    <a:pt x="14" y="0"/>
                  </a:lnTo>
                  <a:lnTo>
                    <a:pt x="20" y="12"/>
                  </a:lnTo>
                  <a:lnTo>
                    <a:pt x="26" y="23"/>
                  </a:lnTo>
                  <a:lnTo>
                    <a:pt x="28" y="29"/>
                  </a:lnTo>
                  <a:lnTo>
                    <a:pt x="30" y="36"/>
                  </a:lnTo>
                  <a:lnTo>
                    <a:pt x="31" y="43"/>
                  </a:lnTo>
                  <a:lnTo>
                    <a:pt x="31" y="50"/>
                  </a:lnTo>
                  <a:lnTo>
                    <a:pt x="1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464"/>
            <p:cNvSpPr>
              <a:spLocks/>
            </p:cNvSpPr>
            <p:nvPr/>
          </p:nvSpPr>
          <p:spPr bwMode="auto">
            <a:xfrm flipH="1">
              <a:off x="4836" y="1196"/>
              <a:ext cx="15" cy="1"/>
            </a:xfrm>
            <a:custGeom>
              <a:avLst/>
              <a:gdLst>
                <a:gd name="T0" fmla="*/ 16 w 16"/>
                <a:gd name="T1" fmla="*/ 2 h 2"/>
                <a:gd name="T2" fmla="*/ 16 w 16"/>
                <a:gd name="T3" fmla="*/ 1 h 2"/>
                <a:gd name="T4" fmla="*/ 0 w 16"/>
                <a:gd name="T5" fmla="*/ 2 h 2"/>
                <a:gd name="T6" fmla="*/ 0 w 16"/>
                <a:gd name="T7" fmla="*/ 0 h 2"/>
                <a:gd name="T8" fmla="*/ 16 w 16"/>
                <a:gd name="T9" fmla="*/ 2 h 2"/>
              </a:gdLst>
              <a:ahLst/>
              <a:cxnLst>
                <a:cxn ang="0">
                  <a:pos x="T0" y="T1"/>
                </a:cxn>
                <a:cxn ang="0">
                  <a:pos x="T2" y="T3"/>
                </a:cxn>
                <a:cxn ang="0">
                  <a:pos x="T4" y="T5"/>
                </a:cxn>
                <a:cxn ang="0">
                  <a:pos x="T6" y="T7"/>
                </a:cxn>
                <a:cxn ang="0">
                  <a:pos x="T8" y="T9"/>
                </a:cxn>
              </a:cxnLst>
              <a:rect l="0" t="0" r="r" b="b"/>
              <a:pathLst>
                <a:path w="16" h="2">
                  <a:moveTo>
                    <a:pt x="16" y="2"/>
                  </a:moveTo>
                  <a:lnTo>
                    <a:pt x="16" y="1"/>
                  </a:lnTo>
                  <a:lnTo>
                    <a:pt x="0" y="2"/>
                  </a:lnTo>
                  <a:lnTo>
                    <a:pt x="0"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465"/>
            <p:cNvSpPr>
              <a:spLocks/>
            </p:cNvSpPr>
            <p:nvPr/>
          </p:nvSpPr>
          <p:spPr bwMode="auto">
            <a:xfrm flipH="1">
              <a:off x="4736" y="1358"/>
              <a:ext cx="22" cy="23"/>
            </a:xfrm>
            <a:custGeom>
              <a:avLst/>
              <a:gdLst>
                <a:gd name="T0" fmla="*/ 0 w 22"/>
                <a:gd name="T1" fmla="*/ 17 h 24"/>
                <a:gd name="T2" fmla="*/ 14 w 22"/>
                <a:gd name="T3" fmla="*/ 24 h 24"/>
                <a:gd name="T4" fmla="*/ 22 w 22"/>
                <a:gd name="T5" fmla="*/ 7 h 24"/>
                <a:gd name="T6" fmla="*/ 8 w 22"/>
                <a:gd name="T7" fmla="*/ 0 h 24"/>
                <a:gd name="T8" fmla="*/ 0 w 22"/>
                <a:gd name="T9" fmla="*/ 17 h 24"/>
              </a:gdLst>
              <a:ahLst/>
              <a:cxnLst>
                <a:cxn ang="0">
                  <a:pos x="T0" y="T1"/>
                </a:cxn>
                <a:cxn ang="0">
                  <a:pos x="T2" y="T3"/>
                </a:cxn>
                <a:cxn ang="0">
                  <a:pos x="T4" y="T5"/>
                </a:cxn>
                <a:cxn ang="0">
                  <a:pos x="T6" y="T7"/>
                </a:cxn>
                <a:cxn ang="0">
                  <a:pos x="T8" y="T9"/>
                </a:cxn>
              </a:cxnLst>
              <a:rect l="0" t="0" r="r" b="b"/>
              <a:pathLst>
                <a:path w="22" h="24">
                  <a:moveTo>
                    <a:pt x="0" y="17"/>
                  </a:moveTo>
                  <a:lnTo>
                    <a:pt x="14" y="24"/>
                  </a:lnTo>
                  <a:lnTo>
                    <a:pt x="22" y="7"/>
                  </a:lnTo>
                  <a:lnTo>
                    <a:pt x="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Rectangle 466"/>
            <p:cNvSpPr>
              <a:spLocks noChangeArrowheads="1"/>
            </p:cNvSpPr>
            <p:nvPr/>
          </p:nvSpPr>
          <p:spPr bwMode="auto">
            <a:xfrm flipH="1">
              <a:off x="4735" y="1328"/>
              <a:ext cx="1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Freeform 467"/>
            <p:cNvSpPr>
              <a:spLocks/>
            </p:cNvSpPr>
            <p:nvPr/>
          </p:nvSpPr>
          <p:spPr bwMode="auto">
            <a:xfrm flipH="1">
              <a:off x="4735" y="1358"/>
              <a:ext cx="16" cy="6"/>
            </a:xfrm>
            <a:custGeom>
              <a:avLst/>
              <a:gdLst>
                <a:gd name="T0" fmla="*/ 15 w 16"/>
                <a:gd name="T1" fmla="*/ 7 h 7"/>
                <a:gd name="T2" fmla="*/ 16 w 16"/>
                <a:gd name="T3" fmla="*/ 5 h 7"/>
                <a:gd name="T4" fmla="*/ 16 w 16"/>
                <a:gd name="T5" fmla="*/ 3 h 7"/>
                <a:gd name="T6" fmla="*/ 0 w 16"/>
                <a:gd name="T7" fmla="*/ 3 h 7"/>
                <a:gd name="T8" fmla="*/ 1 w 16"/>
                <a:gd name="T9" fmla="*/ 0 h 7"/>
                <a:gd name="T10" fmla="*/ 15 w 16"/>
                <a:gd name="T11" fmla="*/ 7 h 7"/>
              </a:gdLst>
              <a:ahLst/>
              <a:cxnLst>
                <a:cxn ang="0">
                  <a:pos x="T0" y="T1"/>
                </a:cxn>
                <a:cxn ang="0">
                  <a:pos x="T2" y="T3"/>
                </a:cxn>
                <a:cxn ang="0">
                  <a:pos x="T4" y="T5"/>
                </a:cxn>
                <a:cxn ang="0">
                  <a:pos x="T6" y="T7"/>
                </a:cxn>
                <a:cxn ang="0">
                  <a:pos x="T8" y="T9"/>
                </a:cxn>
                <a:cxn ang="0">
                  <a:pos x="T10" y="T11"/>
                </a:cxn>
              </a:cxnLst>
              <a:rect l="0" t="0" r="r" b="b"/>
              <a:pathLst>
                <a:path w="16" h="7">
                  <a:moveTo>
                    <a:pt x="15" y="7"/>
                  </a:moveTo>
                  <a:lnTo>
                    <a:pt x="16" y="5"/>
                  </a:lnTo>
                  <a:lnTo>
                    <a:pt x="16" y="3"/>
                  </a:lnTo>
                  <a:lnTo>
                    <a:pt x="0" y="3"/>
                  </a:lnTo>
                  <a:lnTo>
                    <a:pt x="1" y="0"/>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468"/>
            <p:cNvSpPr>
              <a:spLocks/>
            </p:cNvSpPr>
            <p:nvPr/>
          </p:nvSpPr>
          <p:spPr bwMode="auto">
            <a:xfrm flipH="1">
              <a:off x="4743" y="1320"/>
              <a:ext cx="51" cy="16"/>
            </a:xfrm>
            <a:custGeom>
              <a:avLst/>
              <a:gdLst>
                <a:gd name="T0" fmla="*/ 53 w 53"/>
                <a:gd name="T1" fmla="*/ 16 h 17"/>
                <a:gd name="T2" fmla="*/ 27 w 53"/>
                <a:gd name="T3" fmla="*/ 17 h 17"/>
                <a:gd name="T4" fmla="*/ 0 w 53"/>
                <a:gd name="T5" fmla="*/ 16 h 17"/>
                <a:gd name="T6" fmla="*/ 0 w 53"/>
                <a:gd name="T7" fmla="*/ 0 h 17"/>
                <a:gd name="T8" fmla="*/ 27 w 53"/>
                <a:gd name="T9" fmla="*/ 1 h 17"/>
                <a:gd name="T10" fmla="*/ 53 w 53"/>
                <a:gd name="T11" fmla="*/ 0 h 17"/>
                <a:gd name="T12" fmla="*/ 53 w 53"/>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53" h="17">
                  <a:moveTo>
                    <a:pt x="53" y="16"/>
                  </a:moveTo>
                  <a:lnTo>
                    <a:pt x="27" y="17"/>
                  </a:lnTo>
                  <a:lnTo>
                    <a:pt x="0" y="16"/>
                  </a:lnTo>
                  <a:lnTo>
                    <a:pt x="0" y="0"/>
                  </a:lnTo>
                  <a:lnTo>
                    <a:pt x="27" y="1"/>
                  </a:lnTo>
                  <a:lnTo>
                    <a:pt x="53" y="0"/>
                  </a:lnTo>
                  <a:lnTo>
                    <a:pt x="5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469"/>
            <p:cNvSpPr>
              <a:spLocks/>
            </p:cNvSpPr>
            <p:nvPr/>
          </p:nvSpPr>
          <p:spPr bwMode="auto">
            <a:xfrm flipH="1">
              <a:off x="4735" y="1320"/>
              <a:ext cx="16" cy="15"/>
            </a:xfrm>
            <a:custGeom>
              <a:avLst/>
              <a:gdLst>
                <a:gd name="T0" fmla="*/ 16 w 16"/>
                <a:gd name="T1" fmla="*/ 8 h 16"/>
                <a:gd name="T2" fmla="*/ 16 w 16"/>
                <a:gd name="T3" fmla="*/ 0 h 16"/>
                <a:gd name="T4" fmla="*/ 8 w 16"/>
                <a:gd name="T5" fmla="*/ 0 h 16"/>
                <a:gd name="T6" fmla="*/ 8 w 16"/>
                <a:gd name="T7" fmla="*/ 16 h 16"/>
                <a:gd name="T8" fmla="*/ 0 w 16"/>
                <a:gd name="T9" fmla="*/ 8 h 16"/>
                <a:gd name="T10" fmla="*/ 16 w 16"/>
                <a:gd name="T11" fmla="*/ 8 h 16"/>
              </a:gdLst>
              <a:ahLst/>
              <a:cxnLst>
                <a:cxn ang="0">
                  <a:pos x="T0" y="T1"/>
                </a:cxn>
                <a:cxn ang="0">
                  <a:pos x="T2" y="T3"/>
                </a:cxn>
                <a:cxn ang="0">
                  <a:pos x="T4" y="T5"/>
                </a:cxn>
                <a:cxn ang="0">
                  <a:pos x="T6" y="T7"/>
                </a:cxn>
                <a:cxn ang="0">
                  <a:pos x="T8" y="T9"/>
                </a:cxn>
                <a:cxn ang="0">
                  <a:pos x="T10" y="T11"/>
                </a:cxn>
              </a:cxnLst>
              <a:rect l="0" t="0" r="r" b="b"/>
              <a:pathLst>
                <a:path w="16" h="16">
                  <a:moveTo>
                    <a:pt x="16" y="8"/>
                  </a:moveTo>
                  <a:lnTo>
                    <a:pt x="16" y="0"/>
                  </a:lnTo>
                  <a:lnTo>
                    <a:pt x="8" y="0"/>
                  </a:lnTo>
                  <a:lnTo>
                    <a:pt x="8" y="16"/>
                  </a:lnTo>
                  <a:lnTo>
                    <a:pt x="0" y="8"/>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70"/>
            <p:cNvSpPr>
              <a:spLocks/>
            </p:cNvSpPr>
            <p:nvPr/>
          </p:nvSpPr>
          <p:spPr bwMode="auto">
            <a:xfrm flipH="1">
              <a:off x="4739" y="1265"/>
              <a:ext cx="62" cy="67"/>
            </a:xfrm>
            <a:custGeom>
              <a:avLst/>
              <a:gdLst>
                <a:gd name="T0" fmla="*/ 0 w 64"/>
                <a:gd name="T1" fmla="*/ 62 h 70"/>
                <a:gd name="T2" fmla="*/ 3 w 64"/>
                <a:gd name="T3" fmla="*/ 57 h 70"/>
                <a:gd name="T4" fmla="*/ 7 w 64"/>
                <a:gd name="T5" fmla="*/ 52 h 70"/>
                <a:gd name="T6" fmla="*/ 11 w 64"/>
                <a:gd name="T7" fmla="*/ 47 h 70"/>
                <a:gd name="T8" fmla="*/ 17 w 64"/>
                <a:gd name="T9" fmla="*/ 43 h 70"/>
                <a:gd name="T10" fmla="*/ 32 w 64"/>
                <a:gd name="T11" fmla="*/ 29 h 70"/>
                <a:gd name="T12" fmla="*/ 39 w 64"/>
                <a:gd name="T13" fmla="*/ 22 h 70"/>
                <a:gd name="T14" fmla="*/ 42 w 64"/>
                <a:gd name="T15" fmla="*/ 19 h 70"/>
                <a:gd name="T16" fmla="*/ 44 w 64"/>
                <a:gd name="T17" fmla="*/ 16 h 70"/>
                <a:gd name="T18" fmla="*/ 46 w 64"/>
                <a:gd name="T19" fmla="*/ 12 h 70"/>
                <a:gd name="T20" fmla="*/ 47 w 64"/>
                <a:gd name="T21" fmla="*/ 9 h 70"/>
                <a:gd name="T22" fmla="*/ 48 w 64"/>
                <a:gd name="T23" fmla="*/ 5 h 70"/>
                <a:gd name="T24" fmla="*/ 48 w 64"/>
                <a:gd name="T25" fmla="*/ 0 h 70"/>
                <a:gd name="T26" fmla="*/ 64 w 64"/>
                <a:gd name="T27" fmla="*/ 1 h 70"/>
                <a:gd name="T28" fmla="*/ 64 w 64"/>
                <a:gd name="T29" fmla="*/ 7 h 70"/>
                <a:gd name="T30" fmla="*/ 62 w 64"/>
                <a:gd name="T31" fmla="*/ 13 h 70"/>
                <a:gd name="T32" fmla="*/ 60 w 64"/>
                <a:gd name="T33" fmla="*/ 19 h 70"/>
                <a:gd name="T34" fmla="*/ 57 w 64"/>
                <a:gd name="T35" fmla="*/ 24 h 70"/>
                <a:gd name="T36" fmla="*/ 54 w 64"/>
                <a:gd name="T37" fmla="*/ 29 h 70"/>
                <a:gd name="T38" fmla="*/ 51 w 64"/>
                <a:gd name="T39" fmla="*/ 33 h 70"/>
                <a:gd name="T40" fmla="*/ 43 w 64"/>
                <a:gd name="T41" fmla="*/ 41 h 70"/>
                <a:gd name="T42" fmla="*/ 27 w 64"/>
                <a:gd name="T43" fmla="*/ 55 h 70"/>
                <a:gd name="T44" fmla="*/ 24 w 64"/>
                <a:gd name="T45" fmla="*/ 58 h 70"/>
                <a:gd name="T46" fmla="*/ 20 w 64"/>
                <a:gd name="T47" fmla="*/ 62 h 70"/>
                <a:gd name="T48" fmla="*/ 18 w 64"/>
                <a:gd name="T49" fmla="*/ 66 h 70"/>
                <a:gd name="T50" fmla="*/ 15 w 64"/>
                <a:gd name="T51" fmla="*/ 70 h 70"/>
                <a:gd name="T52" fmla="*/ 0 w 64"/>
                <a:gd name="T5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70">
                  <a:moveTo>
                    <a:pt x="0" y="62"/>
                  </a:moveTo>
                  <a:lnTo>
                    <a:pt x="3" y="57"/>
                  </a:lnTo>
                  <a:lnTo>
                    <a:pt x="7" y="52"/>
                  </a:lnTo>
                  <a:lnTo>
                    <a:pt x="11" y="47"/>
                  </a:lnTo>
                  <a:lnTo>
                    <a:pt x="17" y="43"/>
                  </a:lnTo>
                  <a:lnTo>
                    <a:pt x="32" y="29"/>
                  </a:lnTo>
                  <a:lnTo>
                    <a:pt x="39" y="22"/>
                  </a:lnTo>
                  <a:lnTo>
                    <a:pt x="42" y="19"/>
                  </a:lnTo>
                  <a:lnTo>
                    <a:pt x="44" y="16"/>
                  </a:lnTo>
                  <a:lnTo>
                    <a:pt x="46" y="12"/>
                  </a:lnTo>
                  <a:lnTo>
                    <a:pt x="47" y="9"/>
                  </a:lnTo>
                  <a:lnTo>
                    <a:pt x="48" y="5"/>
                  </a:lnTo>
                  <a:lnTo>
                    <a:pt x="48" y="0"/>
                  </a:lnTo>
                  <a:lnTo>
                    <a:pt x="64" y="1"/>
                  </a:lnTo>
                  <a:lnTo>
                    <a:pt x="64" y="7"/>
                  </a:lnTo>
                  <a:lnTo>
                    <a:pt x="62" y="13"/>
                  </a:lnTo>
                  <a:lnTo>
                    <a:pt x="60" y="19"/>
                  </a:lnTo>
                  <a:lnTo>
                    <a:pt x="57" y="24"/>
                  </a:lnTo>
                  <a:lnTo>
                    <a:pt x="54" y="29"/>
                  </a:lnTo>
                  <a:lnTo>
                    <a:pt x="51" y="33"/>
                  </a:lnTo>
                  <a:lnTo>
                    <a:pt x="43" y="41"/>
                  </a:lnTo>
                  <a:lnTo>
                    <a:pt x="27" y="55"/>
                  </a:lnTo>
                  <a:lnTo>
                    <a:pt x="24" y="58"/>
                  </a:lnTo>
                  <a:lnTo>
                    <a:pt x="20" y="62"/>
                  </a:lnTo>
                  <a:lnTo>
                    <a:pt x="18" y="66"/>
                  </a:lnTo>
                  <a:lnTo>
                    <a:pt x="15" y="70"/>
                  </a:lnTo>
                  <a:lnTo>
                    <a:pt x="0" y="6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471"/>
            <p:cNvSpPr>
              <a:spLocks/>
            </p:cNvSpPr>
            <p:nvPr/>
          </p:nvSpPr>
          <p:spPr bwMode="auto">
            <a:xfrm flipH="1">
              <a:off x="4786" y="1320"/>
              <a:ext cx="21" cy="15"/>
            </a:xfrm>
            <a:custGeom>
              <a:avLst/>
              <a:gdLst>
                <a:gd name="T0" fmla="*/ 14 w 22"/>
                <a:gd name="T1" fmla="*/ 16 h 16"/>
                <a:gd name="T2" fmla="*/ 0 w 22"/>
                <a:gd name="T3" fmla="*/ 16 h 16"/>
                <a:gd name="T4" fmla="*/ 7 w 22"/>
                <a:gd name="T5" fmla="*/ 4 h 16"/>
                <a:gd name="T6" fmla="*/ 22 w 22"/>
                <a:gd name="T7" fmla="*/ 12 h 16"/>
                <a:gd name="T8" fmla="*/ 14 w 22"/>
                <a:gd name="T9" fmla="*/ 0 h 16"/>
                <a:gd name="T10" fmla="*/ 14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16"/>
                  </a:moveTo>
                  <a:lnTo>
                    <a:pt x="0" y="16"/>
                  </a:lnTo>
                  <a:lnTo>
                    <a:pt x="7" y="4"/>
                  </a:lnTo>
                  <a:lnTo>
                    <a:pt x="22" y="12"/>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472"/>
            <p:cNvSpPr>
              <a:spLocks/>
            </p:cNvSpPr>
            <p:nvPr/>
          </p:nvSpPr>
          <p:spPr bwMode="auto">
            <a:xfrm flipH="1">
              <a:off x="4739" y="1181"/>
              <a:ext cx="66" cy="85"/>
            </a:xfrm>
            <a:custGeom>
              <a:avLst/>
              <a:gdLst>
                <a:gd name="T0" fmla="*/ 53 w 69"/>
                <a:gd name="T1" fmla="*/ 88 h 88"/>
                <a:gd name="T2" fmla="*/ 53 w 69"/>
                <a:gd name="T3" fmla="*/ 81 h 88"/>
                <a:gd name="T4" fmla="*/ 51 w 69"/>
                <a:gd name="T5" fmla="*/ 77 h 88"/>
                <a:gd name="T6" fmla="*/ 49 w 69"/>
                <a:gd name="T7" fmla="*/ 72 h 88"/>
                <a:gd name="T8" fmla="*/ 47 w 69"/>
                <a:gd name="T9" fmla="*/ 67 h 88"/>
                <a:gd name="T10" fmla="*/ 43 w 69"/>
                <a:gd name="T11" fmla="*/ 63 h 88"/>
                <a:gd name="T12" fmla="*/ 39 w 69"/>
                <a:gd name="T13" fmla="*/ 59 h 88"/>
                <a:gd name="T14" fmla="*/ 30 w 69"/>
                <a:gd name="T15" fmla="*/ 50 h 88"/>
                <a:gd name="T16" fmla="*/ 20 w 69"/>
                <a:gd name="T17" fmla="*/ 41 h 88"/>
                <a:gd name="T18" fmla="*/ 14 w 69"/>
                <a:gd name="T19" fmla="*/ 36 h 88"/>
                <a:gd name="T20" fmla="*/ 10 w 69"/>
                <a:gd name="T21" fmla="*/ 29 h 88"/>
                <a:gd name="T22" fmla="*/ 6 w 69"/>
                <a:gd name="T23" fmla="*/ 23 h 88"/>
                <a:gd name="T24" fmla="*/ 3 w 69"/>
                <a:gd name="T25" fmla="*/ 16 h 88"/>
                <a:gd name="T26" fmla="*/ 1 w 69"/>
                <a:gd name="T27" fmla="*/ 9 h 88"/>
                <a:gd name="T28" fmla="*/ 0 w 69"/>
                <a:gd name="T29" fmla="*/ 4 h 88"/>
                <a:gd name="T30" fmla="*/ 0 w 69"/>
                <a:gd name="T31" fmla="*/ 1 h 88"/>
                <a:gd name="T32" fmla="*/ 16 w 69"/>
                <a:gd name="T33" fmla="*/ 0 h 88"/>
                <a:gd name="T34" fmla="*/ 16 w 69"/>
                <a:gd name="T35" fmla="*/ 3 h 88"/>
                <a:gd name="T36" fmla="*/ 16 w 69"/>
                <a:gd name="T37" fmla="*/ 5 h 88"/>
                <a:gd name="T38" fmla="*/ 19 w 69"/>
                <a:gd name="T39" fmla="*/ 11 h 88"/>
                <a:gd name="T40" fmla="*/ 21 w 69"/>
                <a:gd name="T41" fmla="*/ 15 h 88"/>
                <a:gd name="T42" fmla="*/ 24 w 69"/>
                <a:gd name="T43" fmla="*/ 20 h 88"/>
                <a:gd name="T44" fmla="*/ 27 w 69"/>
                <a:gd name="T45" fmla="*/ 24 h 88"/>
                <a:gd name="T46" fmla="*/ 31 w 69"/>
                <a:gd name="T47" fmla="*/ 29 h 88"/>
                <a:gd name="T48" fmla="*/ 41 w 69"/>
                <a:gd name="T49" fmla="*/ 38 h 88"/>
                <a:gd name="T50" fmla="*/ 50 w 69"/>
                <a:gd name="T51" fmla="*/ 48 h 88"/>
                <a:gd name="T52" fmla="*/ 55 w 69"/>
                <a:gd name="T53" fmla="*/ 53 h 88"/>
                <a:gd name="T54" fmla="*/ 60 w 69"/>
                <a:gd name="T55" fmla="*/ 58 h 88"/>
                <a:gd name="T56" fmla="*/ 63 w 69"/>
                <a:gd name="T57" fmla="*/ 64 h 88"/>
                <a:gd name="T58" fmla="*/ 66 w 69"/>
                <a:gd name="T59" fmla="*/ 71 h 88"/>
                <a:gd name="T60" fmla="*/ 68 w 69"/>
                <a:gd name="T61" fmla="*/ 79 h 88"/>
                <a:gd name="T62" fmla="*/ 69 w 69"/>
                <a:gd name="T63" fmla="*/ 86 h 88"/>
                <a:gd name="T64" fmla="*/ 53 w 69"/>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8">
                  <a:moveTo>
                    <a:pt x="53" y="88"/>
                  </a:moveTo>
                  <a:lnTo>
                    <a:pt x="53" y="81"/>
                  </a:lnTo>
                  <a:lnTo>
                    <a:pt x="51" y="77"/>
                  </a:lnTo>
                  <a:lnTo>
                    <a:pt x="49" y="72"/>
                  </a:lnTo>
                  <a:lnTo>
                    <a:pt x="47" y="67"/>
                  </a:lnTo>
                  <a:lnTo>
                    <a:pt x="43" y="63"/>
                  </a:lnTo>
                  <a:lnTo>
                    <a:pt x="39" y="59"/>
                  </a:lnTo>
                  <a:lnTo>
                    <a:pt x="30" y="50"/>
                  </a:lnTo>
                  <a:lnTo>
                    <a:pt x="20" y="41"/>
                  </a:lnTo>
                  <a:lnTo>
                    <a:pt x="14" y="36"/>
                  </a:lnTo>
                  <a:lnTo>
                    <a:pt x="10" y="29"/>
                  </a:lnTo>
                  <a:lnTo>
                    <a:pt x="6" y="23"/>
                  </a:lnTo>
                  <a:lnTo>
                    <a:pt x="3" y="16"/>
                  </a:lnTo>
                  <a:lnTo>
                    <a:pt x="1" y="9"/>
                  </a:lnTo>
                  <a:lnTo>
                    <a:pt x="0" y="4"/>
                  </a:lnTo>
                  <a:lnTo>
                    <a:pt x="0" y="1"/>
                  </a:lnTo>
                  <a:lnTo>
                    <a:pt x="16" y="0"/>
                  </a:lnTo>
                  <a:lnTo>
                    <a:pt x="16" y="3"/>
                  </a:lnTo>
                  <a:lnTo>
                    <a:pt x="16" y="5"/>
                  </a:lnTo>
                  <a:lnTo>
                    <a:pt x="19" y="11"/>
                  </a:lnTo>
                  <a:lnTo>
                    <a:pt x="21" y="15"/>
                  </a:lnTo>
                  <a:lnTo>
                    <a:pt x="24" y="20"/>
                  </a:lnTo>
                  <a:lnTo>
                    <a:pt x="27" y="24"/>
                  </a:lnTo>
                  <a:lnTo>
                    <a:pt x="31" y="29"/>
                  </a:lnTo>
                  <a:lnTo>
                    <a:pt x="41" y="38"/>
                  </a:lnTo>
                  <a:lnTo>
                    <a:pt x="50" y="48"/>
                  </a:lnTo>
                  <a:lnTo>
                    <a:pt x="55" y="53"/>
                  </a:lnTo>
                  <a:lnTo>
                    <a:pt x="60" y="58"/>
                  </a:lnTo>
                  <a:lnTo>
                    <a:pt x="63" y="64"/>
                  </a:lnTo>
                  <a:lnTo>
                    <a:pt x="66" y="71"/>
                  </a:lnTo>
                  <a:lnTo>
                    <a:pt x="68" y="79"/>
                  </a:lnTo>
                  <a:lnTo>
                    <a:pt x="69" y="86"/>
                  </a:lnTo>
                  <a:lnTo>
                    <a:pt x="53" y="8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73"/>
            <p:cNvSpPr>
              <a:spLocks/>
            </p:cNvSpPr>
            <p:nvPr/>
          </p:nvSpPr>
          <p:spPr bwMode="auto">
            <a:xfrm flipH="1">
              <a:off x="4739" y="1264"/>
              <a:ext cx="16" cy="2"/>
            </a:xfrm>
            <a:custGeom>
              <a:avLst/>
              <a:gdLst>
                <a:gd name="T0" fmla="*/ 16 w 16"/>
                <a:gd name="T1" fmla="*/ 2 h 2"/>
                <a:gd name="T2" fmla="*/ 16 w 16"/>
                <a:gd name="T3" fmla="*/ 1 h 2"/>
                <a:gd name="T4" fmla="*/ 16 w 16"/>
                <a:gd name="T5" fmla="*/ 0 h 2"/>
                <a:gd name="T6" fmla="*/ 0 w 16"/>
                <a:gd name="T7" fmla="*/ 2 h 2"/>
                <a:gd name="T8" fmla="*/ 0 w 16"/>
                <a:gd name="T9" fmla="*/ 1 h 2"/>
                <a:gd name="T10" fmla="*/ 16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16" y="2"/>
                  </a:moveTo>
                  <a:lnTo>
                    <a:pt x="16" y="1"/>
                  </a:lnTo>
                  <a:lnTo>
                    <a:pt x="16" y="0"/>
                  </a:lnTo>
                  <a:lnTo>
                    <a:pt x="0" y="2"/>
                  </a:lnTo>
                  <a:lnTo>
                    <a:pt x="0" y="1"/>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474"/>
            <p:cNvSpPr>
              <a:spLocks/>
            </p:cNvSpPr>
            <p:nvPr/>
          </p:nvSpPr>
          <p:spPr bwMode="auto">
            <a:xfrm flipH="1">
              <a:off x="4772" y="1140"/>
              <a:ext cx="33" cy="42"/>
            </a:xfrm>
            <a:custGeom>
              <a:avLst/>
              <a:gdLst>
                <a:gd name="T0" fmla="*/ 0 w 35"/>
                <a:gd name="T1" fmla="*/ 42 h 44"/>
                <a:gd name="T2" fmla="*/ 1 w 35"/>
                <a:gd name="T3" fmla="*/ 36 h 44"/>
                <a:gd name="T4" fmla="*/ 2 w 35"/>
                <a:gd name="T5" fmla="*/ 30 h 44"/>
                <a:gd name="T6" fmla="*/ 5 w 35"/>
                <a:gd name="T7" fmla="*/ 24 h 44"/>
                <a:gd name="T8" fmla="*/ 8 w 35"/>
                <a:gd name="T9" fmla="*/ 19 h 44"/>
                <a:gd name="T10" fmla="*/ 15 w 35"/>
                <a:gd name="T11" fmla="*/ 10 h 44"/>
                <a:gd name="T12" fmla="*/ 23 w 35"/>
                <a:gd name="T13" fmla="*/ 0 h 44"/>
                <a:gd name="T14" fmla="*/ 35 w 35"/>
                <a:gd name="T15" fmla="*/ 10 h 44"/>
                <a:gd name="T16" fmla="*/ 28 w 35"/>
                <a:gd name="T17" fmla="*/ 19 h 44"/>
                <a:gd name="T18" fmla="*/ 22 w 35"/>
                <a:gd name="T19" fmla="*/ 28 h 44"/>
                <a:gd name="T20" fmla="*/ 20 w 35"/>
                <a:gd name="T21" fmla="*/ 31 h 44"/>
                <a:gd name="T22" fmla="*/ 17 w 35"/>
                <a:gd name="T23" fmla="*/ 35 h 44"/>
                <a:gd name="T24" fmla="*/ 16 w 35"/>
                <a:gd name="T25" fmla="*/ 39 h 44"/>
                <a:gd name="T26" fmla="*/ 16 w 35"/>
                <a:gd name="T27" fmla="*/ 44 h 44"/>
                <a:gd name="T28" fmla="*/ 0 w 35"/>
                <a:gd name="T29"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4">
                  <a:moveTo>
                    <a:pt x="0" y="42"/>
                  </a:moveTo>
                  <a:lnTo>
                    <a:pt x="1" y="36"/>
                  </a:lnTo>
                  <a:lnTo>
                    <a:pt x="2" y="30"/>
                  </a:lnTo>
                  <a:lnTo>
                    <a:pt x="5" y="24"/>
                  </a:lnTo>
                  <a:lnTo>
                    <a:pt x="8" y="19"/>
                  </a:lnTo>
                  <a:lnTo>
                    <a:pt x="15" y="10"/>
                  </a:lnTo>
                  <a:lnTo>
                    <a:pt x="23" y="0"/>
                  </a:lnTo>
                  <a:lnTo>
                    <a:pt x="35" y="10"/>
                  </a:lnTo>
                  <a:lnTo>
                    <a:pt x="28" y="19"/>
                  </a:lnTo>
                  <a:lnTo>
                    <a:pt x="22" y="28"/>
                  </a:lnTo>
                  <a:lnTo>
                    <a:pt x="20" y="31"/>
                  </a:lnTo>
                  <a:lnTo>
                    <a:pt x="17" y="35"/>
                  </a:lnTo>
                  <a:lnTo>
                    <a:pt x="16" y="39"/>
                  </a:lnTo>
                  <a:lnTo>
                    <a:pt x="16" y="44"/>
                  </a:lnTo>
                  <a:lnTo>
                    <a:pt x="0" y="4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475"/>
            <p:cNvSpPr>
              <a:spLocks/>
            </p:cNvSpPr>
            <p:nvPr/>
          </p:nvSpPr>
          <p:spPr bwMode="auto">
            <a:xfrm flipH="1">
              <a:off x="4790" y="1180"/>
              <a:ext cx="15" cy="2"/>
            </a:xfrm>
            <a:custGeom>
              <a:avLst/>
              <a:gdLst>
                <a:gd name="T0" fmla="*/ 0 w 16"/>
                <a:gd name="T1" fmla="*/ 2 h 2"/>
                <a:gd name="T2" fmla="*/ 0 w 16"/>
                <a:gd name="T3" fmla="*/ 1 h 2"/>
                <a:gd name="T4" fmla="*/ 0 w 16"/>
                <a:gd name="T5" fmla="*/ 0 h 2"/>
                <a:gd name="T6" fmla="*/ 16 w 16"/>
                <a:gd name="T7" fmla="*/ 2 h 2"/>
                <a:gd name="T8" fmla="*/ 16 w 16"/>
                <a:gd name="T9" fmla="*/ 1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476"/>
            <p:cNvSpPr>
              <a:spLocks/>
            </p:cNvSpPr>
            <p:nvPr/>
          </p:nvSpPr>
          <p:spPr bwMode="auto">
            <a:xfrm flipH="1">
              <a:off x="4654" y="1296"/>
              <a:ext cx="55" cy="62"/>
            </a:xfrm>
            <a:custGeom>
              <a:avLst/>
              <a:gdLst>
                <a:gd name="T0" fmla="*/ 0 w 57"/>
                <a:gd name="T1" fmla="*/ 61 h 65"/>
                <a:gd name="T2" fmla="*/ 2 w 57"/>
                <a:gd name="T3" fmla="*/ 51 h 65"/>
                <a:gd name="T4" fmla="*/ 4 w 57"/>
                <a:gd name="T5" fmla="*/ 46 h 65"/>
                <a:gd name="T6" fmla="*/ 6 w 57"/>
                <a:gd name="T7" fmla="*/ 41 h 65"/>
                <a:gd name="T8" fmla="*/ 8 w 57"/>
                <a:gd name="T9" fmla="*/ 36 h 65"/>
                <a:gd name="T10" fmla="*/ 11 w 57"/>
                <a:gd name="T11" fmla="*/ 32 h 65"/>
                <a:gd name="T12" fmla="*/ 13 w 57"/>
                <a:gd name="T13" fmla="*/ 28 h 65"/>
                <a:gd name="T14" fmla="*/ 17 w 57"/>
                <a:gd name="T15" fmla="*/ 24 h 65"/>
                <a:gd name="T16" fmla="*/ 23 w 57"/>
                <a:gd name="T17" fmla="*/ 17 h 65"/>
                <a:gd name="T18" fmla="*/ 32 w 57"/>
                <a:gd name="T19" fmla="*/ 11 h 65"/>
                <a:gd name="T20" fmla="*/ 40 w 57"/>
                <a:gd name="T21" fmla="*/ 5 h 65"/>
                <a:gd name="T22" fmla="*/ 49 w 57"/>
                <a:gd name="T23" fmla="*/ 0 h 65"/>
                <a:gd name="T24" fmla="*/ 57 w 57"/>
                <a:gd name="T25" fmla="*/ 14 h 65"/>
                <a:gd name="T26" fmla="*/ 49 w 57"/>
                <a:gd name="T27" fmla="*/ 19 h 65"/>
                <a:gd name="T28" fmla="*/ 41 w 57"/>
                <a:gd name="T29" fmla="*/ 24 h 65"/>
                <a:gd name="T30" fmla="*/ 35 w 57"/>
                <a:gd name="T31" fmla="*/ 29 h 65"/>
                <a:gd name="T32" fmla="*/ 29 w 57"/>
                <a:gd name="T33" fmla="*/ 35 h 65"/>
                <a:gd name="T34" fmla="*/ 27 w 57"/>
                <a:gd name="T35" fmla="*/ 37 h 65"/>
                <a:gd name="T36" fmla="*/ 24 w 57"/>
                <a:gd name="T37" fmla="*/ 41 h 65"/>
                <a:gd name="T38" fmla="*/ 22 w 57"/>
                <a:gd name="T39" fmla="*/ 44 h 65"/>
                <a:gd name="T40" fmla="*/ 21 w 57"/>
                <a:gd name="T41" fmla="*/ 48 h 65"/>
                <a:gd name="T42" fmla="*/ 19 w 57"/>
                <a:gd name="T43" fmla="*/ 51 h 65"/>
                <a:gd name="T44" fmla="*/ 18 w 57"/>
                <a:gd name="T45" fmla="*/ 55 h 65"/>
                <a:gd name="T46" fmla="*/ 16 w 57"/>
                <a:gd name="T47" fmla="*/ 65 h 65"/>
                <a:gd name="T48" fmla="*/ 0 w 57"/>
                <a:gd name="T49"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5">
                  <a:moveTo>
                    <a:pt x="0" y="61"/>
                  </a:moveTo>
                  <a:lnTo>
                    <a:pt x="2" y="51"/>
                  </a:lnTo>
                  <a:lnTo>
                    <a:pt x="4" y="46"/>
                  </a:lnTo>
                  <a:lnTo>
                    <a:pt x="6" y="41"/>
                  </a:lnTo>
                  <a:lnTo>
                    <a:pt x="8" y="36"/>
                  </a:lnTo>
                  <a:lnTo>
                    <a:pt x="11" y="32"/>
                  </a:lnTo>
                  <a:lnTo>
                    <a:pt x="13" y="28"/>
                  </a:lnTo>
                  <a:lnTo>
                    <a:pt x="17" y="24"/>
                  </a:lnTo>
                  <a:lnTo>
                    <a:pt x="23" y="17"/>
                  </a:lnTo>
                  <a:lnTo>
                    <a:pt x="32" y="11"/>
                  </a:lnTo>
                  <a:lnTo>
                    <a:pt x="40" y="5"/>
                  </a:lnTo>
                  <a:lnTo>
                    <a:pt x="49" y="0"/>
                  </a:lnTo>
                  <a:lnTo>
                    <a:pt x="57" y="14"/>
                  </a:lnTo>
                  <a:lnTo>
                    <a:pt x="49" y="19"/>
                  </a:lnTo>
                  <a:lnTo>
                    <a:pt x="41" y="24"/>
                  </a:lnTo>
                  <a:lnTo>
                    <a:pt x="35" y="29"/>
                  </a:lnTo>
                  <a:lnTo>
                    <a:pt x="29" y="35"/>
                  </a:lnTo>
                  <a:lnTo>
                    <a:pt x="27" y="37"/>
                  </a:lnTo>
                  <a:lnTo>
                    <a:pt x="24" y="41"/>
                  </a:lnTo>
                  <a:lnTo>
                    <a:pt x="22" y="44"/>
                  </a:lnTo>
                  <a:lnTo>
                    <a:pt x="21" y="48"/>
                  </a:lnTo>
                  <a:lnTo>
                    <a:pt x="19" y="51"/>
                  </a:lnTo>
                  <a:lnTo>
                    <a:pt x="18" y="55"/>
                  </a:lnTo>
                  <a:lnTo>
                    <a:pt x="16" y="65"/>
                  </a:lnTo>
                  <a:lnTo>
                    <a:pt x="0" y="61"/>
                  </a:lnTo>
                  <a:close/>
                </a:path>
              </a:pathLst>
            </a:custGeom>
            <a:solidFill>
              <a:srgbClr val="B2B2B2"/>
            </a:solidFill>
            <a:ln w="9525">
              <a:solidFill>
                <a:srgbClr val="000000"/>
              </a:solidFill>
              <a:round/>
              <a:headEnd/>
              <a:tailEnd/>
            </a:ln>
          </p:spPr>
          <p:txBody>
            <a:bodyPr/>
            <a:lstStyle/>
            <a:p>
              <a:endParaRPr lang="en-US"/>
            </a:p>
          </p:txBody>
        </p:sp>
        <p:sp>
          <p:nvSpPr>
            <p:cNvPr id="197" name="Freeform 477"/>
            <p:cNvSpPr>
              <a:spLocks/>
            </p:cNvSpPr>
            <p:nvPr/>
          </p:nvSpPr>
          <p:spPr bwMode="auto">
            <a:xfrm flipH="1">
              <a:off x="4650" y="1191"/>
              <a:ext cx="51" cy="114"/>
            </a:xfrm>
            <a:custGeom>
              <a:avLst/>
              <a:gdLst>
                <a:gd name="T0" fmla="*/ 37 w 53"/>
                <a:gd name="T1" fmla="*/ 119 h 119"/>
                <a:gd name="T2" fmla="*/ 35 w 53"/>
                <a:gd name="T3" fmla="*/ 111 h 119"/>
                <a:gd name="T4" fmla="*/ 33 w 53"/>
                <a:gd name="T5" fmla="*/ 104 h 119"/>
                <a:gd name="T6" fmla="*/ 27 w 53"/>
                <a:gd name="T7" fmla="*/ 90 h 119"/>
                <a:gd name="T8" fmla="*/ 14 w 53"/>
                <a:gd name="T9" fmla="*/ 63 h 119"/>
                <a:gd name="T10" fmla="*/ 9 w 53"/>
                <a:gd name="T11" fmla="*/ 49 h 119"/>
                <a:gd name="T12" fmla="*/ 4 w 53"/>
                <a:gd name="T13" fmla="*/ 35 h 119"/>
                <a:gd name="T14" fmla="*/ 3 w 53"/>
                <a:gd name="T15" fmla="*/ 27 h 119"/>
                <a:gd name="T16" fmla="*/ 1 w 53"/>
                <a:gd name="T17" fmla="*/ 18 h 119"/>
                <a:gd name="T18" fmla="*/ 0 w 53"/>
                <a:gd name="T19" fmla="*/ 9 h 119"/>
                <a:gd name="T20" fmla="*/ 0 w 53"/>
                <a:gd name="T21" fmla="*/ 1 h 119"/>
                <a:gd name="T22" fmla="*/ 16 w 53"/>
                <a:gd name="T23" fmla="*/ 0 h 119"/>
                <a:gd name="T24" fmla="*/ 16 w 53"/>
                <a:gd name="T25" fmla="*/ 8 h 119"/>
                <a:gd name="T26" fmla="*/ 17 w 53"/>
                <a:gd name="T27" fmla="*/ 16 h 119"/>
                <a:gd name="T28" fmla="*/ 19 w 53"/>
                <a:gd name="T29" fmla="*/ 23 h 119"/>
                <a:gd name="T30" fmla="*/ 21 w 53"/>
                <a:gd name="T31" fmla="*/ 31 h 119"/>
                <a:gd name="T32" fmla="*/ 25 w 53"/>
                <a:gd name="T33" fmla="*/ 44 h 119"/>
                <a:gd name="T34" fmla="*/ 30 w 53"/>
                <a:gd name="T35" fmla="*/ 57 h 119"/>
                <a:gd name="T36" fmla="*/ 42 w 53"/>
                <a:gd name="T37" fmla="*/ 84 h 119"/>
                <a:gd name="T38" fmla="*/ 47 w 53"/>
                <a:gd name="T39" fmla="*/ 98 h 119"/>
                <a:gd name="T40" fmla="*/ 50 w 53"/>
                <a:gd name="T41" fmla="*/ 107 h 119"/>
                <a:gd name="T42" fmla="*/ 53 w 53"/>
                <a:gd name="T43" fmla="*/ 115 h 119"/>
                <a:gd name="T44" fmla="*/ 37 w 53"/>
                <a:gd name="T4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119">
                  <a:moveTo>
                    <a:pt x="37" y="119"/>
                  </a:moveTo>
                  <a:lnTo>
                    <a:pt x="35" y="111"/>
                  </a:lnTo>
                  <a:lnTo>
                    <a:pt x="33" y="104"/>
                  </a:lnTo>
                  <a:lnTo>
                    <a:pt x="27" y="90"/>
                  </a:lnTo>
                  <a:lnTo>
                    <a:pt x="14" y="63"/>
                  </a:lnTo>
                  <a:lnTo>
                    <a:pt x="9" y="49"/>
                  </a:lnTo>
                  <a:lnTo>
                    <a:pt x="4" y="35"/>
                  </a:lnTo>
                  <a:lnTo>
                    <a:pt x="3" y="27"/>
                  </a:lnTo>
                  <a:lnTo>
                    <a:pt x="1" y="18"/>
                  </a:lnTo>
                  <a:lnTo>
                    <a:pt x="0" y="9"/>
                  </a:lnTo>
                  <a:lnTo>
                    <a:pt x="0" y="1"/>
                  </a:lnTo>
                  <a:lnTo>
                    <a:pt x="16" y="0"/>
                  </a:lnTo>
                  <a:lnTo>
                    <a:pt x="16" y="8"/>
                  </a:lnTo>
                  <a:lnTo>
                    <a:pt x="17" y="16"/>
                  </a:lnTo>
                  <a:lnTo>
                    <a:pt x="19" y="23"/>
                  </a:lnTo>
                  <a:lnTo>
                    <a:pt x="21" y="31"/>
                  </a:lnTo>
                  <a:lnTo>
                    <a:pt x="25" y="44"/>
                  </a:lnTo>
                  <a:lnTo>
                    <a:pt x="30" y="57"/>
                  </a:lnTo>
                  <a:lnTo>
                    <a:pt x="42" y="84"/>
                  </a:lnTo>
                  <a:lnTo>
                    <a:pt x="47" y="98"/>
                  </a:lnTo>
                  <a:lnTo>
                    <a:pt x="50" y="107"/>
                  </a:lnTo>
                  <a:lnTo>
                    <a:pt x="53" y="115"/>
                  </a:lnTo>
                  <a:lnTo>
                    <a:pt x="37" y="11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478"/>
            <p:cNvSpPr>
              <a:spLocks/>
            </p:cNvSpPr>
            <p:nvPr/>
          </p:nvSpPr>
          <p:spPr bwMode="auto">
            <a:xfrm flipH="1">
              <a:off x="4649" y="1296"/>
              <a:ext cx="17" cy="14"/>
            </a:xfrm>
            <a:custGeom>
              <a:avLst/>
              <a:gdLst>
                <a:gd name="T0" fmla="*/ 12 w 17"/>
                <a:gd name="T1" fmla="*/ 14 h 14"/>
                <a:gd name="T2" fmla="*/ 17 w 17"/>
                <a:gd name="T3" fmla="*/ 11 h 14"/>
                <a:gd name="T4" fmla="*/ 16 w 17"/>
                <a:gd name="T5" fmla="*/ 5 h 14"/>
                <a:gd name="T6" fmla="*/ 0 w 17"/>
                <a:gd name="T7" fmla="*/ 9 h 14"/>
                <a:gd name="T8" fmla="*/ 4 w 17"/>
                <a:gd name="T9" fmla="*/ 0 h 14"/>
                <a:gd name="T10" fmla="*/ 12 w 17"/>
                <a:gd name="T11" fmla="*/ 14 h 14"/>
              </a:gdLst>
              <a:ahLst/>
              <a:cxnLst>
                <a:cxn ang="0">
                  <a:pos x="T0" y="T1"/>
                </a:cxn>
                <a:cxn ang="0">
                  <a:pos x="T2" y="T3"/>
                </a:cxn>
                <a:cxn ang="0">
                  <a:pos x="T4" y="T5"/>
                </a:cxn>
                <a:cxn ang="0">
                  <a:pos x="T6" y="T7"/>
                </a:cxn>
                <a:cxn ang="0">
                  <a:pos x="T8" y="T9"/>
                </a:cxn>
                <a:cxn ang="0">
                  <a:pos x="T10" y="T11"/>
                </a:cxn>
              </a:cxnLst>
              <a:rect l="0" t="0" r="r" b="b"/>
              <a:pathLst>
                <a:path w="17" h="14">
                  <a:moveTo>
                    <a:pt x="12" y="14"/>
                  </a:moveTo>
                  <a:lnTo>
                    <a:pt x="17" y="11"/>
                  </a:lnTo>
                  <a:lnTo>
                    <a:pt x="16" y="5"/>
                  </a:lnTo>
                  <a:lnTo>
                    <a:pt x="0" y="9"/>
                  </a:lnTo>
                  <a:lnTo>
                    <a:pt x="4" y="0"/>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479"/>
            <p:cNvSpPr>
              <a:spLocks/>
            </p:cNvSpPr>
            <p:nvPr/>
          </p:nvSpPr>
          <p:spPr bwMode="auto">
            <a:xfrm flipH="1">
              <a:off x="4674" y="1164"/>
              <a:ext cx="27" cy="28"/>
            </a:xfrm>
            <a:custGeom>
              <a:avLst/>
              <a:gdLst>
                <a:gd name="T0" fmla="*/ 0 w 28"/>
                <a:gd name="T1" fmla="*/ 27 h 29"/>
                <a:gd name="T2" fmla="*/ 1 w 28"/>
                <a:gd name="T3" fmla="*/ 23 h 29"/>
                <a:gd name="T4" fmla="*/ 2 w 28"/>
                <a:gd name="T5" fmla="*/ 18 h 29"/>
                <a:gd name="T6" fmla="*/ 4 w 28"/>
                <a:gd name="T7" fmla="*/ 15 h 29"/>
                <a:gd name="T8" fmla="*/ 6 w 28"/>
                <a:gd name="T9" fmla="*/ 11 h 29"/>
                <a:gd name="T10" fmla="*/ 10 w 28"/>
                <a:gd name="T11" fmla="*/ 6 h 29"/>
                <a:gd name="T12" fmla="*/ 13 w 28"/>
                <a:gd name="T13" fmla="*/ 0 h 29"/>
                <a:gd name="T14" fmla="*/ 28 w 28"/>
                <a:gd name="T15" fmla="*/ 8 h 29"/>
                <a:gd name="T16" fmla="*/ 24 w 28"/>
                <a:gd name="T17" fmla="*/ 15 h 29"/>
                <a:gd name="T18" fmla="*/ 20 w 28"/>
                <a:gd name="T19" fmla="*/ 21 h 29"/>
                <a:gd name="T20" fmla="*/ 19 w 28"/>
                <a:gd name="T21" fmla="*/ 23 h 29"/>
                <a:gd name="T22" fmla="*/ 17 w 28"/>
                <a:gd name="T23" fmla="*/ 24 h 29"/>
                <a:gd name="T24" fmla="*/ 16 w 28"/>
                <a:gd name="T25" fmla="*/ 26 h 29"/>
                <a:gd name="T26" fmla="*/ 16 w 28"/>
                <a:gd name="T27" fmla="*/ 29 h 29"/>
                <a:gd name="T28" fmla="*/ 0 w 28"/>
                <a:gd name="T2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0" y="27"/>
                  </a:moveTo>
                  <a:lnTo>
                    <a:pt x="1" y="23"/>
                  </a:lnTo>
                  <a:lnTo>
                    <a:pt x="2" y="18"/>
                  </a:lnTo>
                  <a:lnTo>
                    <a:pt x="4" y="15"/>
                  </a:lnTo>
                  <a:lnTo>
                    <a:pt x="6" y="11"/>
                  </a:lnTo>
                  <a:lnTo>
                    <a:pt x="10" y="6"/>
                  </a:lnTo>
                  <a:lnTo>
                    <a:pt x="13" y="0"/>
                  </a:lnTo>
                  <a:lnTo>
                    <a:pt x="28" y="8"/>
                  </a:lnTo>
                  <a:lnTo>
                    <a:pt x="24" y="15"/>
                  </a:lnTo>
                  <a:lnTo>
                    <a:pt x="20" y="21"/>
                  </a:lnTo>
                  <a:lnTo>
                    <a:pt x="19" y="23"/>
                  </a:lnTo>
                  <a:lnTo>
                    <a:pt x="17" y="24"/>
                  </a:lnTo>
                  <a:lnTo>
                    <a:pt x="16" y="26"/>
                  </a:lnTo>
                  <a:lnTo>
                    <a:pt x="16" y="29"/>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480"/>
            <p:cNvSpPr>
              <a:spLocks/>
            </p:cNvSpPr>
            <p:nvPr/>
          </p:nvSpPr>
          <p:spPr bwMode="auto">
            <a:xfrm flipH="1">
              <a:off x="4686" y="1190"/>
              <a:ext cx="15" cy="2"/>
            </a:xfrm>
            <a:custGeom>
              <a:avLst/>
              <a:gdLst>
                <a:gd name="T0" fmla="*/ 0 w 16"/>
                <a:gd name="T1" fmla="*/ 2 h 2"/>
                <a:gd name="T2" fmla="*/ 0 w 16"/>
                <a:gd name="T3" fmla="*/ 1 h 2"/>
                <a:gd name="T4" fmla="*/ 0 w 16"/>
                <a:gd name="T5" fmla="*/ 0 h 2"/>
                <a:gd name="T6" fmla="*/ 16 w 16"/>
                <a:gd name="T7" fmla="*/ 2 h 2"/>
                <a:gd name="T8" fmla="*/ 16 w 16"/>
                <a:gd name="T9" fmla="*/ 1 h 2"/>
                <a:gd name="T10" fmla="*/ 0 w 16"/>
                <a:gd name="T11" fmla="*/ 2 h 2"/>
              </a:gdLst>
              <a:ahLst/>
              <a:cxnLst>
                <a:cxn ang="0">
                  <a:pos x="T0" y="T1"/>
                </a:cxn>
                <a:cxn ang="0">
                  <a:pos x="T2" y="T3"/>
                </a:cxn>
                <a:cxn ang="0">
                  <a:pos x="T4" y="T5"/>
                </a:cxn>
                <a:cxn ang="0">
                  <a:pos x="T6" y="T7"/>
                </a:cxn>
                <a:cxn ang="0">
                  <a:pos x="T8" y="T9"/>
                </a:cxn>
                <a:cxn ang="0">
                  <a:pos x="T10" y="T11"/>
                </a:cxn>
              </a:cxnLst>
              <a:rect l="0" t="0" r="r" b="b"/>
              <a:pathLst>
                <a:path w="16" h="2">
                  <a:moveTo>
                    <a:pt x="0" y="2"/>
                  </a:moveTo>
                  <a:lnTo>
                    <a:pt x="0" y="1"/>
                  </a:lnTo>
                  <a:lnTo>
                    <a:pt x="0" y="0"/>
                  </a:lnTo>
                  <a:lnTo>
                    <a:pt x="16" y="2"/>
                  </a:lnTo>
                  <a:lnTo>
                    <a:pt x="16"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481"/>
            <p:cNvSpPr>
              <a:spLocks/>
            </p:cNvSpPr>
            <p:nvPr/>
          </p:nvSpPr>
          <p:spPr bwMode="auto">
            <a:xfrm flipH="1">
              <a:off x="4602" y="1150"/>
              <a:ext cx="54" cy="39"/>
            </a:xfrm>
            <a:custGeom>
              <a:avLst/>
              <a:gdLst>
                <a:gd name="T0" fmla="*/ 56 w 56"/>
                <a:gd name="T1" fmla="*/ 15 h 41"/>
                <a:gd name="T2" fmla="*/ 43 w 56"/>
                <a:gd name="T3" fmla="*/ 18 h 41"/>
                <a:gd name="T4" fmla="*/ 32 w 56"/>
                <a:gd name="T5" fmla="*/ 24 h 41"/>
                <a:gd name="T6" fmla="*/ 22 w 56"/>
                <a:gd name="T7" fmla="*/ 31 h 41"/>
                <a:gd name="T8" fmla="*/ 11 w 56"/>
                <a:gd name="T9" fmla="*/ 41 h 41"/>
                <a:gd name="T10" fmla="*/ 0 w 56"/>
                <a:gd name="T11" fmla="*/ 29 h 41"/>
                <a:gd name="T12" fmla="*/ 11 w 56"/>
                <a:gd name="T13" fmla="*/ 19 h 41"/>
                <a:gd name="T14" fmla="*/ 23 w 56"/>
                <a:gd name="T15" fmla="*/ 11 h 41"/>
                <a:gd name="T16" fmla="*/ 36 w 56"/>
                <a:gd name="T17" fmla="*/ 4 h 41"/>
                <a:gd name="T18" fmla="*/ 51 w 56"/>
                <a:gd name="T19" fmla="*/ 0 h 41"/>
                <a:gd name="T20" fmla="*/ 56 w 56"/>
                <a:gd name="T2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1">
                  <a:moveTo>
                    <a:pt x="56" y="15"/>
                  </a:moveTo>
                  <a:lnTo>
                    <a:pt x="43" y="18"/>
                  </a:lnTo>
                  <a:lnTo>
                    <a:pt x="32" y="24"/>
                  </a:lnTo>
                  <a:lnTo>
                    <a:pt x="22" y="31"/>
                  </a:lnTo>
                  <a:lnTo>
                    <a:pt x="11" y="41"/>
                  </a:lnTo>
                  <a:lnTo>
                    <a:pt x="0" y="29"/>
                  </a:lnTo>
                  <a:lnTo>
                    <a:pt x="11" y="19"/>
                  </a:lnTo>
                  <a:lnTo>
                    <a:pt x="23" y="11"/>
                  </a:lnTo>
                  <a:lnTo>
                    <a:pt x="36" y="4"/>
                  </a:lnTo>
                  <a:lnTo>
                    <a:pt x="51" y="0"/>
                  </a:lnTo>
                  <a:lnTo>
                    <a:pt x="5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482"/>
            <p:cNvSpPr>
              <a:spLocks/>
            </p:cNvSpPr>
            <p:nvPr/>
          </p:nvSpPr>
          <p:spPr bwMode="auto">
            <a:xfrm flipH="1">
              <a:off x="4593" y="1176"/>
              <a:ext cx="60" cy="47"/>
            </a:xfrm>
            <a:custGeom>
              <a:avLst/>
              <a:gdLst>
                <a:gd name="T0" fmla="*/ 6 w 63"/>
                <a:gd name="T1" fmla="*/ 0 h 49"/>
                <a:gd name="T2" fmla="*/ 24 w 63"/>
                <a:gd name="T3" fmla="*/ 7 h 49"/>
                <a:gd name="T4" fmla="*/ 42 w 63"/>
                <a:gd name="T5" fmla="*/ 14 h 49"/>
                <a:gd name="T6" fmla="*/ 50 w 63"/>
                <a:gd name="T7" fmla="*/ 20 h 49"/>
                <a:gd name="T8" fmla="*/ 56 w 63"/>
                <a:gd name="T9" fmla="*/ 27 h 49"/>
                <a:gd name="T10" fmla="*/ 61 w 63"/>
                <a:gd name="T11" fmla="*/ 36 h 49"/>
                <a:gd name="T12" fmla="*/ 63 w 63"/>
                <a:gd name="T13" fmla="*/ 47 h 49"/>
                <a:gd name="T14" fmla="*/ 47 w 63"/>
                <a:gd name="T15" fmla="*/ 49 h 49"/>
                <a:gd name="T16" fmla="*/ 46 w 63"/>
                <a:gd name="T17" fmla="*/ 42 h 49"/>
                <a:gd name="T18" fmla="*/ 43 w 63"/>
                <a:gd name="T19" fmla="*/ 36 h 49"/>
                <a:gd name="T20" fmla="*/ 40 w 63"/>
                <a:gd name="T21" fmla="*/ 32 h 49"/>
                <a:gd name="T22" fmla="*/ 34 w 63"/>
                <a:gd name="T23" fmla="*/ 28 h 49"/>
                <a:gd name="T24" fmla="*/ 18 w 63"/>
                <a:gd name="T25" fmla="*/ 22 h 49"/>
                <a:gd name="T26" fmla="*/ 0 w 63"/>
                <a:gd name="T27" fmla="*/ 15 h 49"/>
                <a:gd name="T28" fmla="*/ 6 w 63"/>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9">
                  <a:moveTo>
                    <a:pt x="6" y="0"/>
                  </a:moveTo>
                  <a:lnTo>
                    <a:pt x="24" y="7"/>
                  </a:lnTo>
                  <a:lnTo>
                    <a:pt x="42" y="14"/>
                  </a:lnTo>
                  <a:lnTo>
                    <a:pt x="50" y="20"/>
                  </a:lnTo>
                  <a:lnTo>
                    <a:pt x="56" y="27"/>
                  </a:lnTo>
                  <a:lnTo>
                    <a:pt x="61" y="36"/>
                  </a:lnTo>
                  <a:lnTo>
                    <a:pt x="63" y="47"/>
                  </a:lnTo>
                  <a:lnTo>
                    <a:pt x="47" y="49"/>
                  </a:lnTo>
                  <a:lnTo>
                    <a:pt x="46" y="42"/>
                  </a:lnTo>
                  <a:lnTo>
                    <a:pt x="43" y="36"/>
                  </a:lnTo>
                  <a:lnTo>
                    <a:pt x="40" y="32"/>
                  </a:lnTo>
                  <a:lnTo>
                    <a:pt x="34" y="28"/>
                  </a:lnTo>
                  <a:lnTo>
                    <a:pt x="18" y="22"/>
                  </a:lnTo>
                  <a:lnTo>
                    <a:pt x="0" y="1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483"/>
            <p:cNvSpPr>
              <a:spLocks/>
            </p:cNvSpPr>
            <p:nvPr/>
          </p:nvSpPr>
          <p:spPr bwMode="auto">
            <a:xfrm flipH="1">
              <a:off x="4645" y="1176"/>
              <a:ext cx="21" cy="15"/>
            </a:xfrm>
            <a:custGeom>
              <a:avLst/>
              <a:gdLst>
                <a:gd name="T0" fmla="*/ 10 w 21"/>
                <a:gd name="T1" fmla="*/ 1 h 15"/>
                <a:gd name="T2" fmla="*/ 0 w 21"/>
                <a:gd name="T3" fmla="*/ 10 h 15"/>
                <a:gd name="T4" fmla="*/ 13 w 21"/>
                <a:gd name="T5" fmla="*/ 15 h 15"/>
                <a:gd name="T6" fmla="*/ 19 w 21"/>
                <a:gd name="T7" fmla="*/ 0 h 15"/>
                <a:gd name="T8" fmla="*/ 21 w 21"/>
                <a:gd name="T9" fmla="*/ 13 h 15"/>
                <a:gd name="T10" fmla="*/ 10 w 21"/>
                <a:gd name="T11" fmla="*/ 1 h 15"/>
              </a:gdLst>
              <a:ahLst/>
              <a:cxnLst>
                <a:cxn ang="0">
                  <a:pos x="T0" y="T1"/>
                </a:cxn>
                <a:cxn ang="0">
                  <a:pos x="T2" y="T3"/>
                </a:cxn>
                <a:cxn ang="0">
                  <a:pos x="T4" y="T5"/>
                </a:cxn>
                <a:cxn ang="0">
                  <a:pos x="T6" y="T7"/>
                </a:cxn>
                <a:cxn ang="0">
                  <a:pos x="T8" y="T9"/>
                </a:cxn>
                <a:cxn ang="0">
                  <a:pos x="T10" y="T11"/>
                </a:cxn>
              </a:cxnLst>
              <a:rect l="0" t="0" r="r" b="b"/>
              <a:pathLst>
                <a:path w="21" h="15">
                  <a:moveTo>
                    <a:pt x="10" y="1"/>
                  </a:moveTo>
                  <a:lnTo>
                    <a:pt x="0" y="10"/>
                  </a:lnTo>
                  <a:lnTo>
                    <a:pt x="13" y="15"/>
                  </a:lnTo>
                  <a:lnTo>
                    <a:pt x="19" y="0"/>
                  </a:lnTo>
                  <a:lnTo>
                    <a:pt x="21" y="13"/>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484"/>
            <p:cNvSpPr>
              <a:spLocks/>
            </p:cNvSpPr>
            <p:nvPr/>
          </p:nvSpPr>
          <p:spPr bwMode="auto">
            <a:xfrm flipH="1">
              <a:off x="4593" y="1221"/>
              <a:ext cx="38" cy="50"/>
            </a:xfrm>
            <a:custGeom>
              <a:avLst/>
              <a:gdLst>
                <a:gd name="T0" fmla="*/ 40 w 40"/>
                <a:gd name="T1" fmla="*/ 1 h 52"/>
                <a:gd name="T2" fmla="*/ 39 w 40"/>
                <a:gd name="T3" fmla="*/ 9 h 52"/>
                <a:gd name="T4" fmla="*/ 36 w 40"/>
                <a:gd name="T5" fmla="*/ 19 h 52"/>
                <a:gd name="T6" fmla="*/ 28 w 40"/>
                <a:gd name="T7" fmla="*/ 30 h 52"/>
                <a:gd name="T8" fmla="*/ 20 w 40"/>
                <a:gd name="T9" fmla="*/ 41 h 52"/>
                <a:gd name="T10" fmla="*/ 17 w 40"/>
                <a:gd name="T11" fmla="*/ 45 h 52"/>
                <a:gd name="T12" fmla="*/ 15 w 40"/>
                <a:gd name="T13" fmla="*/ 52 h 52"/>
                <a:gd name="T14" fmla="*/ 0 w 40"/>
                <a:gd name="T15" fmla="*/ 47 h 52"/>
                <a:gd name="T16" fmla="*/ 2 w 40"/>
                <a:gd name="T17" fmla="*/ 39 h 52"/>
                <a:gd name="T18" fmla="*/ 7 w 40"/>
                <a:gd name="T19" fmla="*/ 32 h 52"/>
                <a:gd name="T20" fmla="*/ 15 w 40"/>
                <a:gd name="T21" fmla="*/ 21 h 52"/>
                <a:gd name="T22" fmla="*/ 22 w 40"/>
                <a:gd name="T23" fmla="*/ 11 h 52"/>
                <a:gd name="T24" fmla="*/ 23 w 40"/>
                <a:gd name="T25" fmla="*/ 7 h 52"/>
                <a:gd name="T26" fmla="*/ 24 w 40"/>
                <a:gd name="T27" fmla="*/ 0 h 52"/>
                <a:gd name="T28" fmla="*/ 40 w 40"/>
                <a:gd name="T2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2">
                  <a:moveTo>
                    <a:pt x="40" y="1"/>
                  </a:moveTo>
                  <a:lnTo>
                    <a:pt x="39" y="9"/>
                  </a:lnTo>
                  <a:lnTo>
                    <a:pt x="36" y="19"/>
                  </a:lnTo>
                  <a:lnTo>
                    <a:pt x="28" y="30"/>
                  </a:lnTo>
                  <a:lnTo>
                    <a:pt x="20" y="41"/>
                  </a:lnTo>
                  <a:lnTo>
                    <a:pt x="17" y="45"/>
                  </a:lnTo>
                  <a:lnTo>
                    <a:pt x="15" y="52"/>
                  </a:lnTo>
                  <a:lnTo>
                    <a:pt x="0" y="47"/>
                  </a:lnTo>
                  <a:lnTo>
                    <a:pt x="2" y="39"/>
                  </a:lnTo>
                  <a:lnTo>
                    <a:pt x="7" y="32"/>
                  </a:lnTo>
                  <a:lnTo>
                    <a:pt x="15" y="21"/>
                  </a:lnTo>
                  <a:lnTo>
                    <a:pt x="22" y="11"/>
                  </a:lnTo>
                  <a:lnTo>
                    <a:pt x="23" y="7"/>
                  </a:lnTo>
                  <a:lnTo>
                    <a:pt x="24" y="0"/>
                  </a:lnTo>
                  <a:lnTo>
                    <a:pt x="40"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485"/>
            <p:cNvSpPr>
              <a:spLocks/>
            </p:cNvSpPr>
            <p:nvPr/>
          </p:nvSpPr>
          <p:spPr bwMode="auto">
            <a:xfrm flipH="1">
              <a:off x="4593" y="1221"/>
              <a:ext cx="15" cy="2"/>
            </a:xfrm>
            <a:custGeom>
              <a:avLst/>
              <a:gdLst>
                <a:gd name="T0" fmla="*/ 16 w 16"/>
                <a:gd name="T1" fmla="*/ 0 h 2"/>
                <a:gd name="T2" fmla="*/ 16 w 16"/>
                <a:gd name="T3" fmla="*/ 1 h 2"/>
                <a:gd name="T4" fmla="*/ 0 w 16"/>
                <a:gd name="T5" fmla="*/ 0 h 2"/>
                <a:gd name="T6" fmla="*/ 0 w 16"/>
                <a:gd name="T7" fmla="*/ 2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lnTo>
                    <a:pt x="16" y="1"/>
                  </a:lnTo>
                  <a:lnTo>
                    <a:pt x="0" y="0"/>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486"/>
            <p:cNvSpPr>
              <a:spLocks/>
            </p:cNvSpPr>
            <p:nvPr/>
          </p:nvSpPr>
          <p:spPr bwMode="auto">
            <a:xfrm flipH="1">
              <a:off x="4598" y="1265"/>
              <a:ext cx="32" cy="46"/>
            </a:xfrm>
            <a:custGeom>
              <a:avLst/>
              <a:gdLst>
                <a:gd name="T0" fmla="*/ 14 w 34"/>
                <a:gd name="T1" fmla="*/ 0 h 48"/>
                <a:gd name="T2" fmla="*/ 0 w 34"/>
                <a:gd name="T3" fmla="*/ 8 h 48"/>
                <a:gd name="T4" fmla="*/ 20 w 34"/>
                <a:gd name="T5" fmla="*/ 48 h 48"/>
                <a:gd name="T6" fmla="*/ 34 w 34"/>
                <a:gd name="T7" fmla="*/ 40 h 48"/>
                <a:gd name="T8" fmla="*/ 14 w 34"/>
                <a:gd name="T9" fmla="*/ 0 h 48"/>
              </a:gdLst>
              <a:ahLst/>
              <a:cxnLst>
                <a:cxn ang="0">
                  <a:pos x="T0" y="T1"/>
                </a:cxn>
                <a:cxn ang="0">
                  <a:pos x="T2" y="T3"/>
                </a:cxn>
                <a:cxn ang="0">
                  <a:pos x="T4" y="T5"/>
                </a:cxn>
                <a:cxn ang="0">
                  <a:pos x="T6" y="T7"/>
                </a:cxn>
                <a:cxn ang="0">
                  <a:pos x="T8" y="T9"/>
                </a:cxn>
              </a:cxnLst>
              <a:rect l="0" t="0" r="r" b="b"/>
              <a:pathLst>
                <a:path w="34" h="48">
                  <a:moveTo>
                    <a:pt x="14" y="0"/>
                  </a:moveTo>
                  <a:lnTo>
                    <a:pt x="0" y="8"/>
                  </a:lnTo>
                  <a:lnTo>
                    <a:pt x="20" y="48"/>
                  </a:lnTo>
                  <a:lnTo>
                    <a:pt x="34" y="4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487"/>
            <p:cNvSpPr>
              <a:spLocks/>
            </p:cNvSpPr>
            <p:nvPr/>
          </p:nvSpPr>
          <p:spPr bwMode="auto">
            <a:xfrm flipH="1">
              <a:off x="4617" y="1265"/>
              <a:ext cx="15" cy="7"/>
            </a:xfrm>
            <a:custGeom>
              <a:avLst/>
              <a:gdLst>
                <a:gd name="T0" fmla="*/ 1 w 16"/>
                <a:gd name="T1" fmla="*/ 2 h 8"/>
                <a:gd name="T2" fmla="*/ 0 w 16"/>
                <a:gd name="T3" fmla="*/ 4 h 8"/>
                <a:gd name="T4" fmla="*/ 2 w 16"/>
                <a:gd name="T5" fmla="*/ 8 h 8"/>
                <a:gd name="T6" fmla="*/ 16 w 16"/>
                <a:gd name="T7" fmla="*/ 0 h 8"/>
                <a:gd name="T8" fmla="*/ 16 w 16"/>
                <a:gd name="T9" fmla="*/ 7 h 8"/>
                <a:gd name="T10" fmla="*/ 1 w 16"/>
                <a:gd name="T11" fmla="*/ 2 h 8"/>
              </a:gdLst>
              <a:ahLst/>
              <a:cxnLst>
                <a:cxn ang="0">
                  <a:pos x="T0" y="T1"/>
                </a:cxn>
                <a:cxn ang="0">
                  <a:pos x="T2" y="T3"/>
                </a:cxn>
                <a:cxn ang="0">
                  <a:pos x="T4" y="T5"/>
                </a:cxn>
                <a:cxn ang="0">
                  <a:pos x="T6" y="T7"/>
                </a:cxn>
                <a:cxn ang="0">
                  <a:pos x="T8" y="T9"/>
                </a:cxn>
                <a:cxn ang="0">
                  <a:pos x="T10" y="T11"/>
                </a:cxn>
              </a:cxnLst>
              <a:rect l="0" t="0" r="r" b="b"/>
              <a:pathLst>
                <a:path w="16" h="8">
                  <a:moveTo>
                    <a:pt x="1" y="2"/>
                  </a:moveTo>
                  <a:lnTo>
                    <a:pt x="0" y="4"/>
                  </a:lnTo>
                  <a:lnTo>
                    <a:pt x="2" y="8"/>
                  </a:lnTo>
                  <a:lnTo>
                    <a:pt x="16" y="0"/>
                  </a:lnTo>
                  <a:lnTo>
                    <a:pt x="16"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488"/>
            <p:cNvSpPr>
              <a:spLocks/>
            </p:cNvSpPr>
            <p:nvPr/>
          </p:nvSpPr>
          <p:spPr bwMode="auto">
            <a:xfrm flipH="1">
              <a:off x="4559" y="1285"/>
              <a:ext cx="34" cy="50"/>
            </a:xfrm>
            <a:custGeom>
              <a:avLst/>
              <a:gdLst>
                <a:gd name="T0" fmla="*/ 22 w 35"/>
                <a:gd name="T1" fmla="*/ 52 h 52"/>
                <a:gd name="T2" fmla="*/ 7 w 35"/>
                <a:gd name="T3" fmla="*/ 29 h 52"/>
                <a:gd name="T4" fmla="*/ 2 w 35"/>
                <a:gd name="T5" fmla="*/ 16 h 52"/>
                <a:gd name="T6" fmla="*/ 0 w 35"/>
                <a:gd name="T7" fmla="*/ 3 h 52"/>
                <a:gd name="T8" fmla="*/ 16 w 35"/>
                <a:gd name="T9" fmla="*/ 0 h 52"/>
                <a:gd name="T10" fmla="*/ 18 w 35"/>
                <a:gd name="T11" fmla="*/ 12 h 52"/>
                <a:gd name="T12" fmla="*/ 21 w 35"/>
                <a:gd name="T13" fmla="*/ 21 h 52"/>
                <a:gd name="T14" fmla="*/ 35 w 35"/>
                <a:gd name="T15" fmla="*/ 43 h 52"/>
                <a:gd name="T16" fmla="*/ 22 w 35"/>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2">
                  <a:moveTo>
                    <a:pt x="22" y="52"/>
                  </a:moveTo>
                  <a:lnTo>
                    <a:pt x="7" y="29"/>
                  </a:lnTo>
                  <a:lnTo>
                    <a:pt x="2" y="16"/>
                  </a:lnTo>
                  <a:lnTo>
                    <a:pt x="0" y="3"/>
                  </a:lnTo>
                  <a:lnTo>
                    <a:pt x="16" y="0"/>
                  </a:lnTo>
                  <a:lnTo>
                    <a:pt x="18" y="12"/>
                  </a:lnTo>
                  <a:lnTo>
                    <a:pt x="21" y="21"/>
                  </a:lnTo>
                  <a:lnTo>
                    <a:pt x="35" y="43"/>
                  </a:lnTo>
                  <a:lnTo>
                    <a:pt x="2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489"/>
            <p:cNvSpPr>
              <a:spLocks/>
            </p:cNvSpPr>
            <p:nvPr/>
          </p:nvSpPr>
          <p:spPr bwMode="auto">
            <a:xfrm flipH="1">
              <a:off x="4548" y="1248"/>
              <a:ext cx="45" cy="40"/>
            </a:xfrm>
            <a:custGeom>
              <a:avLst/>
              <a:gdLst>
                <a:gd name="T0" fmla="*/ 0 w 47"/>
                <a:gd name="T1" fmla="*/ 37 h 41"/>
                <a:gd name="T2" fmla="*/ 2 w 47"/>
                <a:gd name="T3" fmla="*/ 30 h 41"/>
                <a:gd name="T4" fmla="*/ 7 w 47"/>
                <a:gd name="T5" fmla="*/ 22 h 41"/>
                <a:gd name="T6" fmla="*/ 17 w 47"/>
                <a:gd name="T7" fmla="*/ 15 h 41"/>
                <a:gd name="T8" fmla="*/ 27 w 47"/>
                <a:gd name="T9" fmla="*/ 9 h 41"/>
                <a:gd name="T10" fmla="*/ 35 w 47"/>
                <a:gd name="T11" fmla="*/ 0 h 41"/>
                <a:gd name="T12" fmla="*/ 47 w 47"/>
                <a:gd name="T13" fmla="*/ 11 h 41"/>
                <a:gd name="T14" fmla="*/ 38 w 47"/>
                <a:gd name="T15" fmla="*/ 21 h 41"/>
                <a:gd name="T16" fmla="*/ 26 w 47"/>
                <a:gd name="T17" fmla="*/ 28 h 41"/>
                <a:gd name="T18" fmla="*/ 18 w 47"/>
                <a:gd name="T19" fmla="*/ 34 h 41"/>
                <a:gd name="T20" fmla="*/ 17 w 47"/>
                <a:gd name="T21" fmla="*/ 37 h 41"/>
                <a:gd name="T22" fmla="*/ 16 w 47"/>
                <a:gd name="T23" fmla="*/ 41 h 41"/>
                <a:gd name="T24" fmla="*/ 0 w 47"/>
                <a:gd name="T2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1">
                  <a:moveTo>
                    <a:pt x="0" y="37"/>
                  </a:moveTo>
                  <a:lnTo>
                    <a:pt x="2" y="30"/>
                  </a:lnTo>
                  <a:lnTo>
                    <a:pt x="7" y="22"/>
                  </a:lnTo>
                  <a:lnTo>
                    <a:pt x="17" y="15"/>
                  </a:lnTo>
                  <a:lnTo>
                    <a:pt x="27" y="9"/>
                  </a:lnTo>
                  <a:lnTo>
                    <a:pt x="35" y="0"/>
                  </a:lnTo>
                  <a:lnTo>
                    <a:pt x="47" y="11"/>
                  </a:lnTo>
                  <a:lnTo>
                    <a:pt x="38" y="21"/>
                  </a:lnTo>
                  <a:lnTo>
                    <a:pt x="26" y="28"/>
                  </a:lnTo>
                  <a:lnTo>
                    <a:pt x="18" y="34"/>
                  </a:lnTo>
                  <a:lnTo>
                    <a:pt x="17" y="37"/>
                  </a:lnTo>
                  <a:lnTo>
                    <a:pt x="16" y="41"/>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491"/>
            <p:cNvSpPr>
              <a:spLocks/>
            </p:cNvSpPr>
            <p:nvPr/>
          </p:nvSpPr>
          <p:spPr bwMode="auto">
            <a:xfrm flipH="1">
              <a:off x="4577" y="1284"/>
              <a:ext cx="16" cy="3"/>
            </a:xfrm>
            <a:custGeom>
              <a:avLst/>
              <a:gdLst>
                <a:gd name="T0" fmla="*/ 0 w 16"/>
                <a:gd name="T1" fmla="*/ 4 h 4"/>
                <a:gd name="T2" fmla="*/ 0 w 16"/>
                <a:gd name="T3" fmla="*/ 2 h 4"/>
                <a:gd name="T4" fmla="*/ 0 w 16"/>
                <a:gd name="T5" fmla="*/ 0 h 4"/>
                <a:gd name="T6" fmla="*/ 16 w 16"/>
                <a:gd name="T7" fmla="*/ 4 h 4"/>
                <a:gd name="T8" fmla="*/ 16 w 16"/>
                <a:gd name="T9" fmla="*/ 1 h 4"/>
                <a:gd name="T10" fmla="*/ 0 w 16"/>
                <a:gd name="T11" fmla="*/ 4 h 4"/>
              </a:gdLst>
              <a:ahLst/>
              <a:cxnLst>
                <a:cxn ang="0">
                  <a:pos x="T0" y="T1"/>
                </a:cxn>
                <a:cxn ang="0">
                  <a:pos x="T2" y="T3"/>
                </a:cxn>
                <a:cxn ang="0">
                  <a:pos x="T4" y="T5"/>
                </a:cxn>
                <a:cxn ang="0">
                  <a:pos x="T6" y="T7"/>
                </a:cxn>
                <a:cxn ang="0">
                  <a:pos x="T8" y="T9"/>
                </a:cxn>
                <a:cxn ang="0">
                  <a:pos x="T10" y="T11"/>
                </a:cxn>
              </a:cxnLst>
              <a:rect l="0" t="0" r="r" b="b"/>
              <a:pathLst>
                <a:path w="16" h="4">
                  <a:moveTo>
                    <a:pt x="0" y="4"/>
                  </a:moveTo>
                  <a:lnTo>
                    <a:pt x="0" y="2"/>
                  </a:lnTo>
                  <a:lnTo>
                    <a:pt x="0" y="0"/>
                  </a:lnTo>
                  <a:lnTo>
                    <a:pt x="16" y="4"/>
                  </a:lnTo>
                  <a:lnTo>
                    <a:pt x="16"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492"/>
            <p:cNvSpPr>
              <a:spLocks/>
            </p:cNvSpPr>
            <p:nvPr/>
          </p:nvSpPr>
          <p:spPr bwMode="auto">
            <a:xfrm flipH="1">
              <a:off x="4544" y="1195"/>
              <a:ext cx="21" cy="60"/>
            </a:xfrm>
            <a:custGeom>
              <a:avLst/>
              <a:gdLst>
                <a:gd name="T0" fmla="*/ 4 w 22"/>
                <a:gd name="T1" fmla="*/ 58 h 62"/>
                <a:gd name="T2" fmla="*/ 7 w 22"/>
                <a:gd name="T3" fmla="*/ 45 h 62"/>
                <a:gd name="T4" fmla="*/ 5 w 22"/>
                <a:gd name="T5" fmla="*/ 34 h 62"/>
                <a:gd name="T6" fmla="*/ 2 w 22"/>
                <a:gd name="T7" fmla="*/ 20 h 62"/>
                <a:gd name="T8" fmla="*/ 0 w 22"/>
                <a:gd name="T9" fmla="*/ 2 h 62"/>
                <a:gd name="T10" fmla="*/ 15 w 22"/>
                <a:gd name="T11" fmla="*/ 0 h 62"/>
                <a:gd name="T12" fmla="*/ 17 w 22"/>
                <a:gd name="T13" fmla="*/ 16 h 62"/>
                <a:gd name="T14" fmla="*/ 20 w 22"/>
                <a:gd name="T15" fmla="*/ 31 h 62"/>
                <a:gd name="T16" fmla="*/ 22 w 22"/>
                <a:gd name="T17" fmla="*/ 47 h 62"/>
                <a:gd name="T18" fmla="*/ 19 w 22"/>
                <a:gd name="T19" fmla="*/ 62 h 62"/>
                <a:gd name="T20" fmla="*/ 4 w 22"/>
                <a:gd name="T21"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62">
                  <a:moveTo>
                    <a:pt x="4" y="58"/>
                  </a:moveTo>
                  <a:lnTo>
                    <a:pt x="7" y="45"/>
                  </a:lnTo>
                  <a:lnTo>
                    <a:pt x="5" y="34"/>
                  </a:lnTo>
                  <a:lnTo>
                    <a:pt x="2" y="20"/>
                  </a:lnTo>
                  <a:lnTo>
                    <a:pt x="0" y="2"/>
                  </a:lnTo>
                  <a:lnTo>
                    <a:pt x="15" y="0"/>
                  </a:lnTo>
                  <a:lnTo>
                    <a:pt x="17" y="16"/>
                  </a:lnTo>
                  <a:lnTo>
                    <a:pt x="20" y="31"/>
                  </a:lnTo>
                  <a:lnTo>
                    <a:pt x="22" y="47"/>
                  </a:lnTo>
                  <a:lnTo>
                    <a:pt x="19" y="62"/>
                  </a:lnTo>
                  <a:lnTo>
                    <a:pt x="4" y="5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493"/>
            <p:cNvSpPr>
              <a:spLocks/>
            </p:cNvSpPr>
            <p:nvPr/>
          </p:nvSpPr>
          <p:spPr bwMode="auto">
            <a:xfrm flipH="1">
              <a:off x="4547" y="1248"/>
              <a:ext cx="14" cy="11"/>
            </a:xfrm>
            <a:custGeom>
              <a:avLst/>
              <a:gdLst>
                <a:gd name="T0" fmla="*/ 14 w 15"/>
                <a:gd name="T1" fmla="*/ 11 h 11"/>
                <a:gd name="T2" fmla="*/ 15 w 15"/>
                <a:gd name="T3" fmla="*/ 7 h 11"/>
                <a:gd name="T4" fmla="*/ 0 w 15"/>
                <a:gd name="T5" fmla="*/ 3 h 11"/>
                <a:gd name="T6" fmla="*/ 2 w 15"/>
                <a:gd name="T7" fmla="*/ 0 h 11"/>
                <a:gd name="T8" fmla="*/ 14 w 15"/>
                <a:gd name="T9" fmla="*/ 11 h 11"/>
              </a:gdLst>
              <a:ahLst/>
              <a:cxnLst>
                <a:cxn ang="0">
                  <a:pos x="T0" y="T1"/>
                </a:cxn>
                <a:cxn ang="0">
                  <a:pos x="T2" y="T3"/>
                </a:cxn>
                <a:cxn ang="0">
                  <a:pos x="T4" y="T5"/>
                </a:cxn>
                <a:cxn ang="0">
                  <a:pos x="T6" y="T7"/>
                </a:cxn>
                <a:cxn ang="0">
                  <a:pos x="T8" y="T9"/>
                </a:cxn>
              </a:cxnLst>
              <a:rect l="0" t="0" r="r" b="b"/>
              <a:pathLst>
                <a:path w="15" h="11">
                  <a:moveTo>
                    <a:pt x="14" y="11"/>
                  </a:moveTo>
                  <a:lnTo>
                    <a:pt x="15" y="7"/>
                  </a:lnTo>
                  <a:lnTo>
                    <a:pt x="0" y="3"/>
                  </a:lnTo>
                  <a:lnTo>
                    <a:pt x="2" y="0"/>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494"/>
            <p:cNvSpPr>
              <a:spLocks/>
            </p:cNvSpPr>
            <p:nvPr/>
          </p:nvSpPr>
          <p:spPr bwMode="auto">
            <a:xfrm flipH="1">
              <a:off x="4527" y="1143"/>
              <a:ext cx="38" cy="55"/>
            </a:xfrm>
            <a:custGeom>
              <a:avLst/>
              <a:gdLst>
                <a:gd name="T0" fmla="*/ 0 w 40"/>
                <a:gd name="T1" fmla="*/ 55 h 58"/>
                <a:gd name="T2" fmla="*/ 2 w 40"/>
                <a:gd name="T3" fmla="*/ 39 h 58"/>
                <a:gd name="T4" fmla="*/ 5 w 40"/>
                <a:gd name="T5" fmla="*/ 30 h 58"/>
                <a:gd name="T6" fmla="*/ 9 w 40"/>
                <a:gd name="T7" fmla="*/ 23 h 58"/>
                <a:gd name="T8" fmla="*/ 14 w 40"/>
                <a:gd name="T9" fmla="*/ 16 h 58"/>
                <a:gd name="T10" fmla="*/ 18 w 40"/>
                <a:gd name="T11" fmla="*/ 10 h 58"/>
                <a:gd name="T12" fmla="*/ 24 w 40"/>
                <a:gd name="T13" fmla="*/ 5 h 58"/>
                <a:gd name="T14" fmla="*/ 31 w 40"/>
                <a:gd name="T15" fmla="*/ 0 h 58"/>
                <a:gd name="T16" fmla="*/ 40 w 40"/>
                <a:gd name="T17" fmla="*/ 13 h 58"/>
                <a:gd name="T18" fmla="*/ 35 w 40"/>
                <a:gd name="T19" fmla="*/ 17 h 58"/>
                <a:gd name="T20" fmla="*/ 29 w 40"/>
                <a:gd name="T21" fmla="*/ 22 h 58"/>
                <a:gd name="T22" fmla="*/ 26 w 40"/>
                <a:gd name="T23" fmla="*/ 27 h 58"/>
                <a:gd name="T24" fmla="*/ 22 w 40"/>
                <a:gd name="T25" fmla="*/ 32 h 58"/>
                <a:gd name="T26" fmla="*/ 19 w 40"/>
                <a:gd name="T27" fmla="*/ 38 h 58"/>
                <a:gd name="T28" fmla="*/ 17 w 40"/>
                <a:gd name="T29" fmla="*/ 43 h 58"/>
                <a:gd name="T30" fmla="*/ 15 w 40"/>
                <a:gd name="T31" fmla="*/ 58 h 58"/>
                <a:gd name="T32" fmla="*/ 0 w 40"/>
                <a:gd name="T3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8">
                  <a:moveTo>
                    <a:pt x="0" y="55"/>
                  </a:moveTo>
                  <a:lnTo>
                    <a:pt x="2" y="39"/>
                  </a:lnTo>
                  <a:lnTo>
                    <a:pt x="5" y="30"/>
                  </a:lnTo>
                  <a:lnTo>
                    <a:pt x="9" y="23"/>
                  </a:lnTo>
                  <a:lnTo>
                    <a:pt x="14" y="16"/>
                  </a:lnTo>
                  <a:lnTo>
                    <a:pt x="18" y="10"/>
                  </a:lnTo>
                  <a:lnTo>
                    <a:pt x="24" y="5"/>
                  </a:lnTo>
                  <a:lnTo>
                    <a:pt x="31" y="0"/>
                  </a:lnTo>
                  <a:lnTo>
                    <a:pt x="40" y="13"/>
                  </a:lnTo>
                  <a:lnTo>
                    <a:pt x="35" y="17"/>
                  </a:lnTo>
                  <a:lnTo>
                    <a:pt x="29" y="22"/>
                  </a:lnTo>
                  <a:lnTo>
                    <a:pt x="26" y="27"/>
                  </a:lnTo>
                  <a:lnTo>
                    <a:pt x="22" y="32"/>
                  </a:lnTo>
                  <a:lnTo>
                    <a:pt x="19" y="38"/>
                  </a:lnTo>
                  <a:lnTo>
                    <a:pt x="17" y="43"/>
                  </a:lnTo>
                  <a:lnTo>
                    <a:pt x="15" y="5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495"/>
            <p:cNvSpPr>
              <a:spLocks/>
            </p:cNvSpPr>
            <p:nvPr/>
          </p:nvSpPr>
          <p:spPr bwMode="auto">
            <a:xfrm flipH="1">
              <a:off x="4551" y="1195"/>
              <a:ext cx="14" cy="3"/>
            </a:xfrm>
            <a:custGeom>
              <a:avLst/>
              <a:gdLst>
                <a:gd name="T0" fmla="*/ 0 w 15"/>
                <a:gd name="T1" fmla="*/ 2 h 3"/>
                <a:gd name="T2" fmla="*/ 0 w 15"/>
                <a:gd name="T3" fmla="*/ 1 h 3"/>
                <a:gd name="T4" fmla="*/ 0 w 15"/>
                <a:gd name="T5" fmla="*/ 0 h 3"/>
                <a:gd name="T6" fmla="*/ 15 w 15"/>
                <a:gd name="T7" fmla="*/ 3 h 3"/>
                <a:gd name="T8" fmla="*/ 15 w 15"/>
                <a:gd name="T9" fmla="*/ 0 h 3"/>
                <a:gd name="T10" fmla="*/ 0 w 15"/>
                <a:gd name="T11" fmla="*/ 2 h 3"/>
              </a:gdLst>
              <a:ahLst/>
              <a:cxnLst>
                <a:cxn ang="0">
                  <a:pos x="T0" y="T1"/>
                </a:cxn>
                <a:cxn ang="0">
                  <a:pos x="T2" y="T3"/>
                </a:cxn>
                <a:cxn ang="0">
                  <a:pos x="T4" y="T5"/>
                </a:cxn>
                <a:cxn ang="0">
                  <a:pos x="T6" y="T7"/>
                </a:cxn>
                <a:cxn ang="0">
                  <a:pos x="T8" y="T9"/>
                </a:cxn>
                <a:cxn ang="0">
                  <a:pos x="T10" y="T11"/>
                </a:cxn>
              </a:cxnLst>
              <a:rect l="0" t="0" r="r" b="b"/>
              <a:pathLst>
                <a:path w="15" h="3">
                  <a:moveTo>
                    <a:pt x="0" y="2"/>
                  </a:moveTo>
                  <a:lnTo>
                    <a:pt x="0" y="1"/>
                  </a:lnTo>
                  <a:lnTo>
                    <a:pt x="0" y="0"/>
                  </a:lnTo>
                  <a:lnTo>
                    <a:pt x="15" y="3"/>
                  </a:lnTo>
                  <a:lnTo>
                    <a:pt x="1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496"/>
            <p:cNvSpPr>
              <a:spLocks/>
            </p:cNvSpPr>
            <p:nvPr/>
          </p:nvSpPr>
          <p:spPr bwMode="auto">
            <a:xfrm flipH="1">
              <a:off x="4449" y="1182"/>
              <a:ext cx="47" cy="16"/>
            </a:xfrm>
            <a:custGeom>
              <a:avLst/>
              <a:gdLst>
                <a:gd name="T0" fmla="*/ 49 w 49"/>
                <a:gd name="T1" fmla="*/ 17 h 17"/>
                <a:gd name="T2" fmla="*/ 49 w 49"/>
                <a:gd name="T3" fmla="*/ 2 h 17"/>
                <a:gd name="T4" fmla="*/ 0 w 49"/>
                <a:gd name="T5" fmla="*/ 0 h 17"/>
                <a:gd name="T6" fmla="*/ 0 w 49"/>
                <a:gd name="T7" fmla="*/ 15 h 17"/>
                <a:gd name="T8" fmla="*/ 49 w 49"/>
                <a:gd name="T9" fmla="*/ 17 h 17"/>
              </a:gdLst>
              <a:ahLst/>
              <a:cxnLst>
                <a:cxn ang="0">
                  <a:pos x="T0" y="T1"/>
                </a:cxn>
                <a:cxn ang="0">
                  <a:pos x="T2" y="T3"/>
                </a:cxn>
                <a:cxn ang="0">
                  <a:pos x="T4" y="T5"/>
                </a:cxn>
                <a:cxn ang="0">
                  <a:pos x="T6" y="T7"/>
                </a:cxn>
                <a:cxn ang="0">
                  <a:pos x="T8" y="T9"/>
                </a:cxn>
              </a:cxnLst>
              <a:rect l="0" t="0" r="r" b="b"/>
              <a:pathLst>
                <a:path w="49" h="17">
                  <a:moveTo>
                    <a:pt x="49" y="17"/>
                  </a:moveTo>
                  <a:lnTo>
                    <a:pt x="49" y="2"/>
                  </a:lnTo>
                  <a:lnTo>
                    <a:pt x="0" y="0"/>
                  </a:lnTo>
                  <a:lnTo>
                    <a:pt x="0" y="15"/>
                  </a:lnTo>
                  <a:lnTo>
                    <a:pt x="4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497"/>
            <p:cNvSpPr>
              <a:spLocks/>
            </p:cNvSpPr>
            <p:nvPr/>
          </p:nvSpPr>
          <p:spPr bwMode="auto">
            <a:xfrm flipH="1">
              <a:off x="4491" y="1183"/>
              <a:ext cx="23" cy="19"/>
            </a:xfrm>
            <a:custGeom>
              <a:avLst/>
              <a:gdLst>
                <a:gd name="T0" fmla="*/ 24 w 24"/>
                <a:gd name="T1" fmla="*/ 12 h 20"/>
                <a:gd name="T2" fmla="*/ 17 w 24"/>
                <a:gd name="T3" fmla="*/ 18 h 20"/>
                <a:gd name="T4" fmla="*/ 15 w 24"/>
                <a:gd name="T5" fmla="*/ 19 h 20"/>
                <a:gd name="T6" fmla="*/ 14 w 24"/>
                <a:gd name="T7" fmla="*/ 20 h 20"/>
                <a:gd name="T8" fmla="*/ 0 w 24"/>
                <a:gd name="T9" fmla="*/ 12 h 20"/>
                <a:gd name="T10" fmla="*/ 3 w 24"/>
                <a:gd name="T11" fmla="*/ 8 h 20"/>
                <a:gd name="T12" fmla="*/ 8 w 24"/>
                <a:gd name="T13" fmla="*/ 5 h 20"/>
                <a:gd name="T14" fmla="*/ 14 w 24"/>
                <a:gd name="T15" fmla="*/ 0 h 20"/>
                <a:gd name="T16" fmla="*/ 24 w 24"/>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0">
                  <a:moveTo>
                    <a:pt x="24" y="12"/>
                  </a:moveTo>
                  <a:lnTo>
                    <a:pt x="17" y="18"/>
                  </a:lnTo>
                  <a:lnTo>
                    <a:pt x="15" y="19"/>
                  </a:lnTo>
                  <a:lnTo>
                    <a:pt x="14" y="20"/>
                  </a:lnTo>
                  <a:lnTo>
                    <a:pt x="0" y="12"/>
                  </a:lnTo>
                  <a:lnTo>
                    <a:pt x="3" y="8"/>
                  </a:lnTo>
                  <a:lnTo>
                    <a:pt x="8" y="5"/>
                  </a:lnTo>
                  <a:lnTo>
                    <a:pt x="14" y="0"/>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498"/>
            <p:cNvSpPr>
              <a:spLocks/>
            </p:cNvSpPr>
            <p:nvPr/>
          </p:nvSpPr>
          <p:spPr bwMode="auto">
            <a:xfrm flipH="1">
              <a:off x="4491" y="1182"/>
              <a:ext cx="10" cy="14"/>
            </a:xfrm>
            <a:custGeom>
              <a:avLst/>
              <a:gdLst>
                <a:gd name="T0" fmla="*/ 5 w 10"/>
                <a:gd name="T1" fmla="*/ 0 h 15"/>
                <a:gd name="T2" fmla="*/ 2 w 10"/>
                <a:gd name="T3" fmla="*/ 0 h 15"/>
                <a:gd name="T4" fmla="*/ 0 w 10"/>
                <a:gd name="T5" fmla="*/ 1 h 15"/>
                <a:gd name="T6" fmla="*/ 10 w 10"/>
                <a:gd name="T7" fmla="*/ 13 h 15"/>
                <a:gd name="T8" fmla="*/ 5 w 10"/>
                <a:gd name="T9" fmla="*/ 15 h 15"/>
                <a:gd name="T10" fmla="*/ 5 w 10"/>
                <a:gd name="T11" fmla="*/ 0 h 15"/>
              </a:gdLst>
              <a:ahLst/>
              <a:cxnLst>
                <a:cxn ang="0">
                  <a:pos x="T0" y="T1"/>
                </a:cxn>
                <a:cxn ang="0">
                  <a:pos x="T2" y="T3"/>
                </a:cxn>
                <a:cxn ang="0">
                  <a:pos x="T4" y="T5"/>
                </a:cxn>
                <a:cxn ang="0">
                  <a:pos x="T6" y="T7"/>
                </a:cxn>
                <a:cxn ang="0">
                  <a:pos x="T8" y="T9"/>
                </a:cxn>
                <a:cxn ang="0">
                  <a:pos x="T10" y="T11"/>
                </a:cxn>
              </a:cxnLst>
              <a:rect l="0" t="0" r="r" b="b"/>
              <a:pathLst>
                <a:path w="10" h="15">
                  <a:moveTo>
                    <a:pt x="5" y="0"/>
                  </a:moveTo>
                  <a:lnTo>
                    <a:pt x="2" y="0"/>
                  </a:lnTo>
                  <a:lnTo>
                    <a:pt x="0" y="1"/>
                  </a:lnTo>
                  <a:lnTo>
                    <a:pt x="10" y="13"/>
                  </a:lnTo>
                  <a:lnTo>
                    <a:pt x="5" y="1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499"/>
            <p:cNvSpPr>
              <a:spLocks/>
            </p:cNvSpPr>
            <p:nvPr/>
          </p:nvSpPr>
          <p:spPr bwMode="auto">
            <a:xfrm flipH="1">
              <a:off x="4477" y="1197"/>
              <a:ext cx="38" cy="42"/>
            </a:xfrm>
            <a:custGeom>
              <a:avLst/>
              <a:gdLst>
                <a:gd name="T0" fmla="*/ 16 w 40"/>
                <a:gd name="T1" fmla="*/ 0 h 43"/>
                <a:gd name="T2" fmla="*/ 16 w 40"/>
                <a:gd name="T3" fmla="*/ 5 h 43"/>
                <a:gd name="T4" fmla="*/ 18 w 40"/>
                <a:gd name="T5" fmla="*/ 8 h 43"/>
                <a:gd name="T6" fmla="*/ 25 w 40"/>
                <a:gd name="T7" fmla="*/ 15 h 43"/>
                <a:gd name="T8" fmla="*/ 30 w 40"/>
                <a:gd name="T9" fmla="*/ 21 h 43"/>
                <a:gd name="T10" fmla="*/ 34 w 40"/>
                <a:gd name="T11" fmla="*/ 27 h 43"/>
                <a:gd name="T12" fmla="*/ 38 w 40"/>
                <a:gd name="T13" fmla="*/ 34 h 43"/>
                <a:gd name="T14" fmla="*/ 40 w 40"/>
                <a:gd name="T15" fmla="*/ 41 h 43"/>
                <a:gd name="T16" fmla="*/ 24 w 40"/>
                <a:gd name="T17" fmla="*/ 43 h 43"/>
                <a:gd name="T18" fmla="*/ 23 w 40"/>
                <a:gd name="T19" fmla="*/ 39 h 43"/>
                <a:gd name="T20" fmla="*/ 21 w 40"/>
                <a:gd name="T21" fmla="*/ 36 h 43"/>
                <a:gd name="T22" fmla="*/ 18 w 40"/>
                <a:gd name="T23" fmla="*/ 31 h 43"/>
                <a:gd name="T24" fmla="*/ 14 w 40"/>
                <a:gd name="T25" fmla="*/ 28 h 43"/>
                <a:gd name="T26" fmla="*/ 5 w 40"/>
                <a:gd name="T27" fmla="*/ 18 h 43"/>
                <a:gd name="T28" fmla="*/ 1 w 40"/>
                <a:gd name="T29" fmla="*/ 10 h 43"/>
                <a:gd name="T30" fmla="*/ 0 w 40"/>
                <a:gd name="T31" fmla="*/ 2 h 43"/>
                <a:gd name="T32" fmla="*/ 16 w 40"/>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3">
                  <a:moveTo>
                    <a:pt x="16" y="0"/>
                  </a:moveTo>
                  <a:lnTo>
                    <a:pt x="16" y="5"/>
                  </a:lnTo>
                  <a:lnTo>
                    <a:pt x="18" y="8"/>
                  </a:lnTo>
                  <a:lnTo>
                    <a:pt x="25" y="15"/>
                  </a:lnTo>
                  <a:lnTo>
                    <a:pt x="30" y="21"/>
                  </a:lnTo>
                  <a:lnTo>
                    <a:pt x="34" y="27"/>
                  </a:lnTo>
                  <a:lnTo>
                    <a:pt x="38" y="34"/>
                  </a:lnTo>
                  <a:lnTo>
                    <a:pt x="40" y="41"/>
                  </a:lnTo>
                  <a:lnTo>
                    <a:pt x="24" y="43"/>
                  </a:lnTo>
                  <a:lnTo>
                    <a:pt x="23" y="39"/>
                  </a:lnTo>
                  <a:lnTo>
                    <a:pt x="21" y="36"/>
                  </a:lnTo>
                  <a:lnTo>
                    <a:pt x="18" y="31"/>
                  </a:lnTo>
                  <a:lnTo>
                    <a:pt x="14" y="28"/>
                  </a:lnTo>
                  <a:lnTo>
                    <a:pt x="5" y="18"/>
                  </a:lnTo>
                  <a:lnTo>
                    <a:pt x="1" y="10"/>
                  </a:lnTo>
                  <a:lnTo>
                    <a:pt x="0" y="2"/>
                  </a:lnTo>
                  <a:lnTo>
                    <a:pt x="1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500"/>
            <p:cNvSpPr>
              <a:spLocks/>
            </p:cNvSpPr>
            <p:nvPr/>
          </p:nvSpPr>
          <p:spPr bwMode="auto">
            <a:xfrm flipH="1">
              <a:off x="4500" y="1194"/>
              <a:ext cx="15" cy="8"/>
            </a:xfrm>
            <a:custGeom>
              <a:avLst/>
              <a:gdLst>
                <a:gd name="T0" fmla="*/ 1 w 16"/>
                <a:gd name="T1" fmla="*/ 0 h 8"/>
                <a:gd name="T2" fmla="*/ 0 w 16"/>
                <a:gd name="T3" fmla="*/ 3 h 8"/>
                <a:gd name="T4" fmla="*/ 0 w 16"/>
                <a:gd name="T5" fmla="*/ 5 h 8"/>
                <a:gd name="T6" fmla="*/ 16 w 16"/>
                <a:gd name="T7" fmla="*/ 3 h 8"/>
                <a:gd name="T8" fmla="*/ 15 w 16"/>
                <a:gd name="T9" fmla="*/ 8 h 8"/>
                <a:gd name="T10" fmla="*/ 1 w 16"/>
                <a:gd name="T11" fmla="*/ 0 h 8"/>
              </a:gdLst>
              <a:ahLst/>
              <a:cxnLst>
                <a:cxn ang="0">
                  <a:pos x="T0" y="T1"/>
                </a:cxn>
                <a:cxn ang="0">
                  <a:pos x="T2" y="T3"/>
                </a:cxn>
                <a:cxn ang="0">
                  <a:pos x="T4" y="T5"/>
                </a:cxn>
                <a:cxn ang="0">
                  <a:pos x="T6" y="T7"/>
                </a:cxn>
                <a:cxn ang="0">
                  <a:pos x="T8" y="T9"/>
                </a:cxn>
                <a:cxn ang="0">
                  <a:pos x="T10" y="T11"/>
                </a:cxn>
              </a:cxnLst>
              <a:rect l="0" t="0" r="r" b="b"/>
              <a:pathLst>
                <a:path w="16" h="8">
                  <a:moveTo>
                    <a:pt x="1" y="0"/>
                  </a:moveTo>
                  <a:lnTo>
                    <a:pt x="0" y="3"/>
                  </a:lnTo>
                  <a:lnTo>
                    <a:pt x="0" y="5"/>
                  </a:lnTo>
                  <a:lnTo>
                    <a:pt x="16" y="3"/>
                  </a:lnTo>
                  <a:lnTo>
                    <a:pt x="15" y="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501"/>
            <p:cNvSpPr>
              <a:spLocks/>
            </p:cNvSpPr>
            <p:nvPr/>
          </p:nvSpPr>
          <p:spPr bwMode="auto">
            <a:xfrm flipH="1">
              <a:off x="4477" y="1237"/>
              <a:ext cx="53" cy="76"/>
            </a:xfrm>
            <a:custGeom>
              <a:avLst/>
              <a:gdLst>
                <a:gd name="T0" fmla="*/ 56 w 56"/>
                <a:gd name="T1" fmla="*/ 2 h 80"/>
                <a:gd name="T2" fmla="*/ 53 w 56"/>
                <a:gd name="T3" fmla="*/ 15 h 80"/>
                <a:gd name="T4" fmla="*/ 49 w 56"/>
                <a:gd name="T5" fmla="*/ 26 h 80"/>
                <a:gd name="T6" fmla="*/ 43 w 56"/>
                <a:gd name="T7" fmla="*/ 36 h 80"/>
                <a:gd name="T8" fmla="*/ 36 w 56"/>
                <a:gd name="T9" fmla="*/ 45 h 80"/>
                <a:gd name="T10" fmla="*/ 22 w 56"/>
                <a:gd name="T11" fmla="*/ 61 h 80"/>
                <a:gd name="T12" fmla="*/ 18 w 56"/>
                <a:gd name="T13" fmla="*/ 69 h 80"/>
                <a:gd name="T14" fmla="*/ 15 w 56"/>
                <a:gd name="T15" fmla="*/ 80 h 80"/>
                <a:gd name="T16" fmla="*/ 0 w 56"/>
                <a:gd name="T17" fmla="*/ 75 h 80"/>
                <a:gd name="T18" fmla="*/ 3 w 56"/>
                <a:gd name="T19" fmla="*/ 64 h 80"/>
                <a:gd name="T20" fmla="*/ 9 w 56"/>
                <a:gd name="T21" fmla="*/ 52 h 80"/>
                <a:gd name="T22" fmla="*/ 24 w 56"/>
                <a:gd name="T23" fmla="*/ 34 h 80"/>
                <a:gd name="T24" fmla="*/ 30 w 56"/>
                <a:gd name="T25" fmla="*/ 27 h 80"/>
                <a:gd name="T26" fmla="*/ 35 w 56"/>
                <a:gd name="T27" fmla="*/ 18 h 80"/>
                <a:gd name="T28" fmla="*/ 38 w 56"/>
                <a:gd name="T29" fmla="*/ 10 h 80"/>
                <a:gd name="T30" fmla="*/ 40 w 56"/>
                <a:gd name="T31" fmla="*/ 0 h 80"/>
                <a:gd name="T32" fmla="*/ 56 w 56"/>
                <a:gd name="T3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80">
                  <a:moveTo>
                    <a:pt x="56" y="2"/>
                  </a:moveTo>
                  <a:lnTo>
                    <a:pt x="53" y="15"/>
                  </a:lnTo>
                  <a:lnTo>
                    <a:pt x="49" y="26"/>
                  </a:lnTo>
                  <a:lnTo>
                    <a:pt x="43" y="36"/>
                  </a:lnTo>
                  <a:lnTo>
                    <a:pt x="36" y="45"/>
                  </a:lnTo>
                  <a:lnTo>
                    <a:pt x="22" y="61"/>
                  </a:lnTo>
                  <a:lnTo>
                    <a:pt x="18" y="69"/>
                  </a:lnTo>
                  <a:lnTo>
                    <a:pt x="15" y="80"/>
                  </a:lnTo>
                  <a:lnTo>
                    <a:pt x="0" y="75"/>
                  </a:lnTo>
                  <a:lnTo>
                    <a:pt x="3" y="64"/>
                  </a:lnTo>
                  <a:lnTo>
                    <a:pt x="9" y="52"/>
                  </a:lnTo>
                  <a:lnTo>
                    <a:pt x="24" y="34"/>
                  </a:lnTo>
                  <a:lnTo>
                    <a:pt x="30" y="27"/>
                  </a:lnTo>
                  <a:lnTo>
                    <a:pt x="35" y="18"/>
                  </a:lnTo>
                  <a:lnTo>
                    <a:pt x="38" y="10"/>
                  </a:lnTo>
                  <a:lnTo>
                    <a:pt x="40" y="0"/>
                  </a:lnTo>
                  <a:lnTo>
                    <a:pt x="56"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502"/>
            <p:cNvSpPr>
              <a:spLocks/>
            </p:cNvSpPr>
            <p:nvPr/>
          </p:nvSpPr>
          <p:spPr bwMode="auto">
            <a:xfrm flipH="1">
              <a:off x="4477" y="1237"/>
              <a:ext cx="15" cy="2"/>
            </a:xfrm>
            <a:custGeom>
              <a:avLst/>
              <a:gdLst>
                <a:gd name="T0" fmla="*/ 16 w 16"/>
                <a:gd name="T1" fmla="*/ 0 h 2"/>
                <a:gd name="T2" fmla="*/ 16 w 16"/>
                <a:gd name="T3" fmla="*/ 1 h 2"/>
                <a:gd name="T4" fmla="*/ 16 w 16"/>
                <a:gd name="T5" fmla="*/ 2 h 2"/>
                <a:gd name="T6" fmla="*/ 0 w 16"/>
                <a:gd name="T7" fmla="*/ 0 h 2"/>
                <a:gd name="T8" fmla="*/ 0 w 16"/>
                <a:gd name="T9" fmla="*/ 2 h 2"/>
                <a:gd name="T10" fmla="*/ 16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16" y="0"/>
                  </a:moveTo>
                  <a:lnTo>
                    <a:pt x="16" y="1"/>
                  </a:lnTo>
                  <a:lnTo>
                    <a:pt x="16" y="2"/>
                  </a:lnTo>
                  <a:lnTo>
                    <a:pt x="0" y="0"/>
                  </a:lnTo>
                  <a:lnTo>
                    <a:pt x="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Rectangle 503"/>
            <p:cNvSpPr>
              <a:spLocks noChangeArrowheads="1"/>
            </p:cNvSpPr>
            <p:nvPr/>
          </p:nvSpPr>
          <p:spPr bwMode="auto">
            <a:xfrm flipH="1">
              <a:off x="4979" y="1446"/>
              <a:ext cx="15"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3" name="Freeform 504"/>
            <p:cNvSpPr>
              <a:spLocks/>
            </p:cNvSpPr>
            <p:nvPr/>
          </p:nvSpPr>
          <p:spPr bwMode="auto">
            <a:xfrm flipH="1">
              <a:off x="4985" y="1430"/>
              <a:ext cx="19" cy="23"/>
            </a:xfrm>
            <a:custGeom>
              <a:avLst/>
              <a:gdLst>
                <a:gd name="T0" fmla="*/ 16 w 20"/>
                <a:gd name="T1" fmla="*/ 24 h 24"/>
                <a:gd name="T2" fmla="*/ 13 w 20"/>
                <a:gd name="T3" fmla="*/ 23 h 24"/>
                <a:gd name="T4" fmla="*/ 9 w 20"/>
                <a:gd name="T5" fmla="*/ 21 h 24"/>
                <a:gd name="T6" fmla="*/ 4 w 20"/>
                <a:gd name="T7" fmla="*/ 18 h 24"/>
                <a:gd name="T8" fmla="*/ 1 w 20"/>
                <a:gd name="T9" fmla="*/ 16 h 24"/>
                <a:gd name="T10" fmla="*/ 2 w 20"/>
                <a:gd name="T11" fmla="*/ 16 h 24"/>
                <a:gd name="T12" fmla="*/ 0 w 20"/>
                <a:gd name="T13" fmla="*/ 16 h 24"/>
                <a:gd name="T14" fmla="*/ 2 w 20"/>
                <a:gd name="T15" fmla="*/ 0 h 24"/>
                <a:gd name="T16" fmla="*/ 5 w 20"/>
                <a:gd name="T17" fmla="*/ 1 h 24"/>
                <a:gd name="T18" fmla="*/ 11 w 20"/>
                <a:gd name="T19" fmla="*/ 2 h 24"/>
                <a:gd name="T20" fmla="*/ 15 w 20"/>
                <a:gd name="T21" fmla="*/ 6 h 24"/>
                <a:gd name="T22" fmla="*/ 18 w 20"/>
                <a:gd name="T23" fmla="*/ 8 h 24"/>
                <a:gd name="T24" fmla="*/ 18 w 20"/>
                <a:gd name="T25" fmla="*/ 8 h 24"/>
                <a:gd name="T26" fmla="*/ 20 w 20"/>
                <a:gd name="T27" fmla="*/ 9 h 24"/>
                <a:gd name="T28" fmla="*/ 16 w 20"/>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4">
                  <a:moveTo>
                    <a:pt x="16" y="24"/>
                  </a:moveTo>
                  <a:lnTo>
                    <a:pt x="13" y="23"/>
                  </a:lnTo>
                  <a:lnTo>
                    <a:pt x="9" y="21"/>
                  </a:lnTo>
                  <a:lnTo>
                    <a:pt x="4" y="18"/>
                  </a:lnTo>
                  <a:lnTo>
                    <a:pt x="1" y="16"/>
                  </a:lnTo>
                  <a:lnTo>
                    <a:pt x="2" y="16"/>
                  </a:lnTo>
                  <a:lnTo>
                    <a:pt x="0" y="16"/>
                  </a:lnTo>
                  <a:lnTo>
                    <a:pt x="2" y="0"/>
                  </a:lnTo>
                  <a:lnTo>
                    <a:pt x="5" y="1"/>
                  </a:lnTo>
                  <a:lnTo>
                    <a:pt x="11" y="2"/>
                  </a:lnTo>
                  <a:lnTo>
                    <a:pt x="15" y="6"/>
                  </a:lnTo>
                  <a:lnTo>
                    <a:pt x="18" y="8"/>
                  </a:lnTo>
                  <a:lnTo>
                    <a:pt x="18" y="8"/>
                  </a:lnTo>
                  <a:lnTo>
                    <a:pt x="20" y="9"/>
                  </a:lnTo>
                  <a:lnTo>
                    <a:pt x="1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505"/>
            <p:cNvSpPr>
              <a:spLocks/>
            </p:cNvSpPr>
            <p:nvPr/>
          </p:nvSpPr>
          <p:spPr bwMode="auto">
            <a:xfrm flipH="1">
              <a:off x="4979" y="1439"/>
              <a:ext cx="15" cy="14"/>
            </a:xfrm>
            <a:custGeom>
              <a:avLst/>
              <a:gdLst>
                <a:gd name="T0" fmla="*/ 16 w 16"/>
                <a:gd name="T1" fmla="*/ 7 h 15"/>
                <a:gd name="T2" fmla="*/ 16 w 16"/>
                <a:gd name="T3" fmla="*/ 1 h 15"/>
                <a:gd name="T4" fmla="*/ 10 w 16"/>
                <a:gd name="T5" fmla="*/ 0 h 15"/>
                <a:gd name="T6" fmla="*/ 6 w 16"/>
                <a:gd name="T7" fmla="*/ 15 h 15"/>
                <a:gd name="T8" fmla="*/ 0 w 16"/>
                <a:gd name="T9" fmla="*/ 7 h 15"/>
                <a:gd name="T10" fmla="*/ 16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6" y="7"/>
                  </a:moveTo>
                  <a:lnTo>
                    <a:pt x="16" y="1"/>
                  </a:lnTo>
                  <a:lnTo>
                    <a:pt x="10" y="0"/>
                  </a:lnTo>
                  <a:lnTo>
                    <a:pt x="6" y="15"/>
                  </a:lnTo>
                  <a:lnTo>
                    <a:pt x="0" y="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506"/>
            <p:cNvSpPr>
              <a:spLocks/>
            </p:cNvSpPr>
            <p:nvPr/>
          </p:nvSpPr>
          <p:spPr bwMode="auto">
            <a:xfrm flipH="1">
              <a:off x="5002" y="1430"/>
              <a:ext cx="18" cy="23"/>
            </a:xfrm>
            <a:custGeom>
              <a:avLst/>
              <a:gdLst>
                <a:gd name="T0" fmla="*/ 19 w 19"/>
                <a:gd name="T1" fmla="*/ 16 h 24"/>
                <a:gd name="T2" fmla="*/ 17 w 19"/>
                <a:gd name="T3" fmla="*/ 16 h 24"/>
                <a:gd name="T4" fmla="*/ 18 w 19"/>
                <a:gd name="T5" fmla="*/ 16 h 24"/>
                <a:gd name="T6" fmla="*/ 15 w 19"/>
                <a:gd name="T7" fmla="*/ 18 h 24"/>
                <a:gd name="T8" fmla="*/ 11 w 19"/>
                <a:gd name="T9" fmla="*/ 21 h 24"/>
                <a:gd name="T10" fmla="*/ 7 w 19"/>
                <a:gd name="T11" fmla="*/ 23 h 24"/>
                <a:gd name="T12" fmla="*/ 4 w 19"/>
                <a:gd name="T13" fmla="*/ 24 h 24"/>
                <a:gd name="T14" fmla="*/ 0 w 19"/>
                <a:gd name="T15" fmla="*/ 9 h 24"/>
                <a:gd name="T16" fmla="*/ 2 w 19"/>
                <a:gd name="T17" fmla="*/ 8 h 24"/>
                <a:gd name="T18" fmla="*/ 2 w 19"/>
                <a:gd name="T19" fmla="*/ 8 h 24"/>
                <a:gd name="T20" fmla="*/ 5 w 19"/>
                <a:gd name="T21" fmla="*/ 6 h 24"/>
                <a:gd name="T22" fmla="*/ 9 w 19"/>
                <a:gd name="T23" fmla="*/ 2 h 24"/>
                <a:gd name="T24" fmla="*/ 14 w 19"/>
                <a:gd name="T25" fmla="*/ 1 h 24"/>
                <a:gd name="T26" fmla="*/ 17 w 19"/>
                <a:gd name="T27" fmla="*/ 0 h 24"/>
                <a:gd name="T28" fmla="*/ 19 w 19"/>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19" y="16"/>
                  </a:moveTo>
                  <a:lnTo>
                    <a:pt x="17" y="16"/>
                  </a:lnTo>
                  <a:lnTo>
                    <a:pt x="18" y="16"/>
                  </a:lnTo>
                  <a:lnTo>
                    <a:pt x="15" y="18"/>
                  </a:lnTo>
                  <a:lnTo>
                    <a:pt x="11" y="21"/>
                  </a:lnTo>
                  <a:lnTo>
                    <a:pt x="7" y="23"/>
                  </a:lnTo>
                  <a:lnTo>
                    <a:pt x="4" y="24"/>
                  </a:lnTo>
                  <a:lnTo>
                    <a:pt x="0" y="9"/>
                  </a:lnTo>
                  <a:lnTo>
                    <a:pt x="2" y="8"/>
                  </a:lnTo>
                  <a:lnTo>
                    <a:pt x="2" y="8"/>
                  </a:lnTo>
                  <a:lnTo>
                    <a:pt x="5" y="6"/>
                  </a:lnTo>
                  <a:lnTo>
                    <a:pt x="9" y="2"/>
                  </a:lnTo>
                  <a:lnTo>
                    <a:pt x="14" y="1"/>
                  </a:lnTo>
                  <a:lnTo>
                    <a:pt x="17" y="0"/>
                  </a:lnTo>
                  <a:lnTo>
                    <a:pt x="1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507"/>
            <p:cNvSpPr>
              <a:spLocks/>
            </p:cNvSpPr>
            <p:nvPr/>
          </p:nvSpPr>
          <p:spPr bwMode="auto">
            <a:xfrm flipH="1">
              <a:off x="5002" y="1430"/>
              <a:ext cx="2" cy="16"/>
            </a:xfrm>
            <a:custGeom>
              <a:avLst/>
              <a:gdLst>
                <a:gd name="T0" fmla="*/ 2 w 2"/>
                <a:gd name="T1" fmla="*/ 0 h 16"/>
                <a:gd name="T2" fmla="*/ 1 w 2"/>
                <a:gd name="T3" fmla="*/ 0 h 16"/>
                <a:gd name="T4" fmla="*/ 0 w 2"/>
                <a:gd name="T5" fmla="*/ 0 h 16"/>
                <a:gd name="T6" fmla="*/ 2 w 2"/>
                <a:gd name="T7" fmla="*/ 16 h 16"/>
                <a:gd name="T8" fmla="*/ 0 w 2"/>
                <a:gd name="T9" fmla="*/ 16 h 16"/>
                <a:gd name="T10" fmla="*/ 2 w 2"/>
                <a:gd name="T11" fmla="*/ 0 h 16"/>
              </a:gdLst>
              <a:ahLst/>
              <a:cxnLst>
                <a:cxn ang="0">
                  <a:pos x="T0" y="T1"/>
                </a:cxn>
                <a:cxn ang="0">
                  <a:pos x="T2" y="T3"/>
                </a:cxn>
                <a:cxn ang="0">
                  <a:pos x="T4" y="T5"/>
                </a:cxn>
                <a:cxn ang="0">
                  <a:pos x="T6" y="T7"/>
                </a:cxn>
                <a:cxn ang="0">
                  <a:pos x="T8" y="T9"/>
                </a:cxn>
                <a:cxn ang="0">
                  <a:pos x="T10" y="T11"/>
                </a:cxn>
              </a:cxnLst>
              <a:rect l="0" t="0" r="r" b="b"/>
              <a:pathLst>
                <a:path w="2" h="16">
                  <a:moveTo>
                    <a:pt x="2" y="0"/>
                  </a:moveTo>
                  <a:lnTo>
                    <a:pt x="1" y="0"/>
                  </a:lnTo>
                  <a:lnTo>
                    <a:pt x="0" y="0"/>
                  </a:lnTo>
                  <a:lnTo>
                    <a:pt x="2" y="16"/>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Rectangle 508"/>
            <p:cNvSpPr>
              <a:spLocks noChangeArrowheads="1"/>
            </p:cNvSpPr>
            <p:nvPr/>
          </p:nvSpPr>
          <p:spPr bwMode="auto">
            <a:xfrm flipH="1">
              <a:off x="5018" y="1438"/>
              <a:ext cx="27" cy="1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8" name="Freeform 509"/>
            <p:cNvSpPr>
              <a:spLocks/>
            </p:cNvSpPr>
            <p:nvPr/>
          </p:nvSpPr>
          <p:spPr bwMode="auto">
            <a:xfrm flipH="1">
              <a:off x="5016" y="1438"/>
              <a:ext cx="4" cy="15"/>
            </a:xfrm>
            <a:custGeom>
              <a:avLst/>
              <a:gdLst>
                <a:gd name="T0" fmla="*/ 4 w 4"/>
                <a:gd name="T1" fmla="*/ 16 h 16"/>
                <a:gd name="T2" fmla="*/ 3 w 4"/>
                <a:gd name="T3" fmla="*/ 16 h 16"/>
                <a:gd name="T4" fmla="*/ 2 w 4"/>
                <a:gd name="T5" fmla="*/ 16 h 16"/>
                <a:gd name="T6" fmla="*/ 2 w 4"/>
                <a:gd name="T7" fmla="*/ 0 h 16"/>
                <a:gd name="T8" fmla="*/ 0 w 4"/>
                <a:gd name="T9" fmla="*/ 1 h 16"/>
                <a:gd name="T10" fmla="*/ 4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4" y="16"/>
                  </a:moveTo>
                  <a:lnTo>
                    <a:pt x="3" y="16"/>
                  </a:lnTo>
                  <a:lnTo>
                    <a:pt x="2" y="16"/>
                  </a:lnTo>
                  <a:lnTo>
                    <a:pt x="2" y="0"/>
                  </a:lnTo>
                  <a:lnTo>
                    <a:pt x="0" y="1"/>
                  </a:ln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510"/>
            <p:cNvSpPr>
              <a:spLocks/>
            </p:cNvSpPr>
            <p:nvPr/>
          </p:nvSpPr>
          <p:spPr bwMode="auto">
            <a:xfrm flipH="1">
              <a:off x="5037" y="1411"/>
              <a:ext cx="19" cy="35"/>
            </a:xfrm>
            <a:custGeom>
              <a:avLst/>
              <a:gdLst>
                <a:gd name="T0" fmla="*/ 4 w 20"/>
                <a:gd name="T1" fmla="*/ 37 h 37"/>
                <a:gd name="T2" fmla="*/ 3 w 20"/>
                <a:gd name="T3" fmla="*/ 28 h 37"/>
                <a:gd name="T4" fmla="*/ 2 w 20"/>
                <a:gd name="T5" fmla="*/ 19 h 37"/>
                <a:gd name="T6" fmla="*/ 1 w 20"/>
                <a:gd name="T7" fmla="*/ 10 h 37"/>
                <a:gd name="T8" fmla="*/ 0 w 20"/>
                <a:gd name="T9" fmla="*/ 1 h 37"/>
                <a:gd name="T10" fmla="*/ 16 w 20"/>
                <a:gd name="T11" fmla="*/ 0 h 37"/>
                <a:gd name="T12" fmla="*/ 16 w 20"/>
                <a:gd name="T13" fmla="*/ 9 h 37"/>
                <a:gd name="T14" fmla="*/ 18 w 20"/>
                <a:gd name="T15" fmla="*/ 17 h 37"/>
                <a:gd name="T16" fmla="*/ 19 w 20"/>
                <a:gd name="T17" fmla="*/ 26 h 37"/>
                <a:gd name="T18" fmla="*/ 20 w 20"/>
                <a:gd name="T19" fmla="*/ 35 h 37"/>
                <a:gd name="T20" fmla="*/ 4 w 20"/>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7">
                  <a:moveTo>
                    <a:pt x="4" y="37"/>
                  </a:moveTo>
                  <a:lnTo>
                    <a:pt x="3" y="28"/>
                  </a:lnTo>
                  <a:lnTo>
                    <a:pt x="2" y="19"/>
                  </a:lnTo>
                  <a:lnTo>
                    <a:pt x="1" y="10"/>
                  </a:lnTo>
                  <a:lnTo>
                    <a:pt x="0" y="1"/>
                  </a:lnTo>
                  <a:lnTo>
                    <a:pt x="16" y="0"/>
                  </a:lnTo>
                  <a:lnTo>
                    <a:pt x="16" y="9"/>
                  </a:lnTo>
                  <a:lnTo>
                    <a:pt x="18" y="17"/>
                  </a:lnTo>
                  <a:lnTo>
                    <a:pt x="19" y="26"/>
                  </a:lnTo>
                  <a:lnTo>
                    <a:pt x="20" y="35"/>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511"/>
            <p:cNvSpPr>
              <a:spLocks/>
            </p:cNvSpPr>
            <p:nvPr/>
          </p:nvSpPr>
          <p:spPr bwMode="auto">
            <a:xfrm flipH="1">
              <a:off x="5037" y="1438"/>
              <a:ext cx="16" cy="15"/>
            </a:xfrm>
            <a:custGeom>
              <a:avLst/>
              <a:gdLst>
                <a:gd name="T0" fmla="*/ 8 w 16"/>
                <a:gd name="T1" fmla="*/ 16 h 16"/>
                <a:gd name="T2" fmla="*/ 1 w 16"/>
                <a:gd name="T3" fmla="*/ 16 h 16"/>
                <a:gd name="T4" fmla="*/ 0 w 16"/>
                <a:gd name="T5" fmla="*/ 9 h 16"/>
                <a:gd name="T6" fmla="*/ 16 w 16"/>
                <a:gd name="T7" fmla="*/ 7 h 16"/>
                <a:gd name="T8" fmla="*/ 8 w 16"/>
                <a:gd name="T9" fmla="*/ 0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lnTo>
                    <a:pt x="1" y="16"/>
                  </a:lnTo>
                  <a:lnTo>
                    <a:pt x="0" y="9"/>
                  </a:lnTo>
                  <a:lnTo>
                    <a:pt x="16" y="7"/>
                  </a:lnTo>
                  <a:lnTo>
                    <a:pt x="8"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512"/>
            <p:cNvSpPr>
              <a:spLocks/>
            </p:cNvSpPr>
            <p:nvPr/>
          </p:nvSpPr>
          <p:spPr bwMode="auto">
            <a:xfrm flipH="1">
              <a:off x="5012" y="1355"/>
              <a:ext cx="44" cy="57"/>
            </a:xfrm>
            <a:custGeom>
              <a:avLst/>
              <a:gdLst>
                <a:gd name="T0" fmla="*/ 0 w 46"/>
                <a:gd name="T1" fmla="*/ 58 h 59"/>
                <a:gd name="T2" fmla="*/ 0 w 46"/>
                <a:gd name="T3" fmla="*/ 53 h 59"/>
                <a:gd name="T4" fmla="*/ 1 w 46"/>
                <a:gd name="T5" fmla="*/ 48 h 59"/>
                <a:gd name="T6" fmla="*/ 2 w 46"/>
                <a:gd name="T7" fmla="*/ 43 h 59"/>
                <a:gd name="T8" fmla="*/ 4 w 46"/>
                <a:gd name="T9" fmla="*/ 39 h 59"/>
                <a:gd name="T10" fmla="*/ 8 w 46"/>
                <a:gd name="T11" fmla="*/ 32 h 59"/>
                <a:gd name="T12" fmla="*/ 13 w 46"/>
                <a:gd name="T13" fmla="*/ 25 h 59"/>
                <a:gd name="T14" fmla="*/ 24 w 46"/>
                <a:gd name="T15" fmla="*/ 12 h 59"/>
                <a:gd name="T16" fmla="*/ 29 w 46"/>
                <a:gd name="T17" fmla="*/ 7 h 59"/>
                <a:gd name="T18" fmla="*/ 31 w 46"/>
                <a:gd name="T19" fmla="*/ 4 h 59"/>
                <a:gd name="T20" fmla="*/ 34 w 46"/>
                <a:gd name="T21" fmla="*/ 0 h 59"/>
                <a:gd name="T22" fmla="*/ 46 w 46"/>
                <a:gd name="T23" fmla="*/ 10 h 59"/>
                <a:gd name="T24" fmla="*/ 44 w 46"/>
                <a:gd name="T25" fmla="*/ 14 h 59"/>
                <a:gd name="T26" fmla="*/ 41 w 46"/>
                <a:gd name="T27" fmla="*/ 18 h 59"/>
                <a:gd name="T28" fmla="*/ 35 w 46"/>
                <a:gd name="T29" fmla="*/ 24 h 59"/>
                <a:gd name="T30" fmla="*/ 25 w 46"/>
                <a:gd name="T31" fmla="*/ 36 h 59"/>
                <a:gd name="T32" fmla="*/ 21 w 46"/>
                <a:gd name="T33" fmla="*/ 41 h 59"/>
                <a:gd name="T34" fmla="*/ 18 w 46"/>
                <a:gd name="T35" fmla="*/ 46 h 59"/>
                <a:gd name="T36" fmla="*/ 17 w 46"/>
                <a:gd name="T37" fmla="*/ 49 h 59"/>
                <a:gd name="T38" fmla="*/ 17 w 46"/>
                <a:gd name="T39" fmla="*/ 52 h 59"/>
                <a:gd name="T40" fmla="*/ 16 w 46"/>
                <a:gd name="T41" fmla="*/ 55 h 59"/>
                <a:gd name="T42" fmla="*/ 16 w 46"/>
                <a:gd name="T43" fmla="*/ 59 h 59"/>
                <a:gd name="T44" fmla="*/ 0 w 46"/>
                <a:gd name="T4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9">
                  <a:moveTo>
                    <a:pt x="0" y="58"/>
                  </a:moveTo>
                  <a:lnTo>
                    <a:pt x="0" y="53"/>
                  </a:lnTo>
                  <a:lnTo>
                    <a:pt x="1" y="48"/>
                  </a:lnTo>
                  <a:lnTo>
                    <a:pt x="2" y="43"/>
                  </a:lnTo>
                  <a:lnTo>
                    <a:pt x="4" y="39"/>
                  </a:lnTo>
                  <a:lnTo>
                    <a:pt x="8" y="32"/>
                  </a:lnTo>
                  <a:lnTo>
                    <a:pt x="13" y="25"/>
                  </a:lnTo>
                  <a:lnTo>
                    <a:pt x="24" y="12"/>
                  </a:lnTo>
                  <a:lnTo>
                    <a:pt x="29" y="7"/>
                  </a:lnTo>
                  <a:lnTo>
                    <a:pt x="31" y="4"/>
                  </a:lnTo>
                  <a:lnTo>
                    <a:pt x="34" y="0"/>
                  </a:lnTo>
                  <a:lnTo>
                    <a:pt x="46" y="10"/>
                  </a:lnTo>
                  <a:lnTo>
                    <a:pt x="44" y="14"/>
                  </a:lnTo>
                  <a:lnTo>
                    <a:pt x="41" y="18"/>
                  </a:lnTo>
                  <a:lnTo>
                    <a:pt x="35" y="24"/>
                  </a:lnTo>
                  <a:lnTo>
                    <a:pt x="25" y="36"/>
                  </a:lnTo>
                  <a:lnTo>
                    <a:pt x="21" y="41"/>
                  </a:lnTo>
                  <a:lnTo>
                    <a:pt x="18" y="46"/>
                  </a:lnTo>
                  <a:lnTo>
                    <a:pt x="17" y="49"/>
                  </a:lnTo>
                  <a:lnTo>
                    <a:pt x="17" y="52"/>
                  </a:lnTo>
                  <a:lnTo>
                    <a:pt x="16" y="55"/>
                  </a:lnTo>
                  <a:lnTo>
                    <a:pt x="16" y="59"/>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513"/>
            <p:cNvSpPr>
              <a:spLocks/>
            </p:cNvSpPr>
            <p:nvPr/>
          </p:nvSpPr>
          <p:spPr bwMode="auto">
            <a:xfrm flipH="1">
              <a:off x="5041" y="1411"/>
              <a:ext cx="15" cy="1"/>
            </a:xfrm>
            <a:custGeom>
              <a:avLst/>
              <a:gdLst>
                <a:gd name="T0" fmla="*/ 0 w 16"/>
                <a:gd name="T1" fmla="*/ 1 h 1"/>
                <a:gd name="T2" fmla="*/ 0 w 16"/>
                <a:gd name="T3" fmla="*/ 0 h 1"/>
                <a:gd name="T4" fmla="*/ 16 w 16"/>
                <a:gd name="T5" fmla="*/ 1 h 1"/>
                <a:gd name="T6" fmla="*/ 16 w 16"/>
                <a:gd name="T7" fmla="*/ 0 h 1"/>
                <a:gd name="T8" fmla="*/ 0 w 16"/>
                <a:gd name="T9" fmla="*/ 1 h 1"/>
              </a:gdLst>
              <a:ahLst/>
              <a:cxnLst>
                <a:cxn ang="0">
                  <a:pos x="T0" y="T1"/>
                </a:cxn>
                <a:cxn ang="0">
                  <a:pos x="T2" y="T3"/>
                </a:cxn>
                <a:cxn ang="0">
                  <a:pos x="T4" y="T5"/>
                </a:cxn>
                <a:cxn ang="0">
                  <a:pos x="T6" y="T7"/>
                </a:cxn>
                <a:cxn ang="0">
                  <a:pos x="T8" y="T9"/>
                </a:cxn>
              </a:cxnLst>
              <a:rect l="0" t="0" r="r" b="b"/>
              <a:pathLst>
                <a:path w="16" h="1">
                  <a:moveTo>
                    <a:pt x="0" y="1"/>
                  </a:moveTo>
                  <a:lnTo>
                    <a:pt x="0" y="0"/>
                  </a:lnTo>
                  <a:lnTo>
                    <a:pt x="16" y="1"/>
                  </a:lnTo>
                  <a:lnTo>
                    <a:pt x="16"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514"/>
            <p:cNvSpPr>
              <a:spLocks/>
            </p:cNvSpPr>
            <p:nvPr/>
          </p:nvSpPr>
          <p:spPr bwMode="auto">
            <a:xfrm flipH="1">
              <a:off x="5018" y="1330"/>
              <a:ext cx="116" cy="39"/>
            </a:xfrm>
            <a:custGeom>
              <a:avLst/>
              <a:gdLst>
                <a:gd name="T0" fmla="*/ 121 w 121"/>
                <a:gd name="T1" fmla="*/ 40 h 41"/>
                <a:gd name="T2" fmla="*/ 112 w 121"/>
                <a:gd name="T3" fmla="*/ 40 h 41"/>
                <a:gd name="T4" fmla="*/ 103 w 121"/>
                <a:gd name="T5" fmla="*/ 40 h 41"/>
                <a:gd name="T6" fmla="*/ 85 w 121"/>
                <a:gd name="T7" fmla="*/ 40 h 41"/>
                <a:gd name="T8" fmla="*/ 66 w 121"/>
                <a:gd name="T9" fmla="*/ 41 h 41"/>
                <a:gd name="T10" fmla="*/ 48 w 121"/>
                <a:gd name="T11" fmla="*/ 40 h 41"/>
                <a:gd name="T12" fmla="*/ 39 w 121"/>
                <a:gd name="T13" fmla="*/ 39 h 41"/>
                <a:gd name="T14" fmla="*/ 29 w 121"/>
                <a:gd name="T15" fmla="*/ 37 h 41"/>
                <a:gd name="T16" fmla="*/ 22 w 121"/>
                <a:gd name="T17" fmla="*/ 34 h 41"/>
                <a:gd name="T18" fmla="*/ 15 w 121"/>
                <a:gd name="T19" fmla="*/ 30 h 41"/>
                <a:gd name="T20" fmla="*/ 11 w 121"/>
                <a:gd name="T21" fmla="*/ 28 h 41"/>
                <a:gd name="T22" fmla="*/ 8 w 121"/>
                <a:gd name="T23" fmla="*/ 25 h 41"/>
                <a:gd name="T24" fmla="*/ 4 w 121"/>
                <a:gd name="T25" fmla="*/ 18 h 41"/>
                <a:gd name="T26" fmla="*/ 2 w 121"/>
                <a:gd name="T27" fmla="*/ 14 h 41"/>
                <a:gd name="T28" fmla="*/ 1 w 121"/>
                <a:gd name="T29" fmla="*/ 10 h 41"/>
                <a:gd name="T30" fmla="*/ 0 w 121"/>
                <a:gd name="T31" fmla="*/ 5 h 41"/>
                <a:gd name="T32" fmla="*/ 0 w 121"/>
                <a:gd name="T33" fmla="*/ 1 h 41"/>
                <a:gd name="T34" fmla="*/ 16 w 121"/>
                <a:gd name="T35" fmla="*/ 0 h 41"/>
                <a:gd name="T36" fmla="*/ 16 w 121"/>
                <a:gd name="T37" fmla="*/ 3 h 41"/>
                <a:gd name="T38" fmla="*/ 17 w 121"/>
                <a:gd name="T39" fmla="*/ 6 h 41"/>
                <a:gd name="T40" fmla="*/ 17 w 121"/>
                <a:gd name="T41" fmla="*/ 9 h 41"/>
                <a:gd name="T42" fmla="*/ 18 w 121"/>
                <a:gd name="T43" fmla="*/ 10 h 41"/>
                <a:gd name="T44" fmla="*/ 21 w 121"/>
                <a:gd name="T45" fmla="*/ 15 h 41"/>
                <a:gd name="T46" fmla="*/ 22 w 121"/>
                <a:gd name="T47" fmla="*/ 16 h 41"/>
                <a:gd name="T48" fmla="*/ 24 w 121"/>
                <a:gd name="T49" fmla="*/ 17 h 41"/>
                <a:gd name="T50" fmla="*/ 28 w 121"/>
                <a:gd name="T51" fmla="*/ 20 h 41"/>
                <a:gd name="T52" fmla="*/ 35 w 121"/>
                <a:gd name="T53" fmla="*/ 22 h 41"/>
                <a:gd name="T54" fmla="*/ 42 w 121"/>
                <a:gd name="T55" fmla="*/ 23 h 41"/>
                <a:gd name="T56" fmla="*/ 49 w 121"/>
                <a:gd name="T57" fmla="*/ 24 h 41"/>
                <a:gd name="T58" fmla="*/ 66 w 121"/>
                <a:gd name="T59" fmla="*/ 25 h 41"/>
                <a:gd name="T60" fmla="*/ 84 w 121"/>
                <a:gd name="T61" fmla="*/ 24 h 41"/>
                <a:gd name="T62" fmla="*/ 103 w 121"/>
                <a:gd name="T63" fmla="*/ 24 h 41"/>
                <a:gd name="T64" fmla="*/ 113 w 121"/>
                <a:gd name="T65" fmla="*/ 24 h 41"/>
                <a:gd name="T66" fmla="*/ 121 w 121"/>
                <a:gd name="T67" fmla="*/ 24 h 41"/>
                <a:gd name="T68" fmla="*/ 121 w 121"/>
                <a:gd name="T6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41">
                  <a:moveTo>
                    <a:pt x="121" y="40"/>
                  </a:moveTo>
                  <a:lnTo>
                    <a:pt x="112" y="40"/>
                  </a:lnTo>
                  <a:lnTo>
                    <a:pt x="103" y="40"/>
                  </a:lnTo>
                  <a:lnTo>
                    <a:pt x="85" y="40"/>
                  </a:lnTo>
                  <a:lnTo>
                    <a:pt x="66" y="41"/>
                  </a:lnTo>
                  <a:lnTo>
                    <a:pt x="48" y="40"/>
                  </a:lnTo>
                  <a:lnTo>
                    <a:pt x="39" y="39"/>
                  </a:lnTo>
                  <a:lnTo>
                    <a:pt x="29" y="37"/>
                  </a:lnTo>
                  <a:lnTo>
                    <a:pt x="22" y="34"/>
                  </a:lnTo>
                  <a:lnTo>
                    <a:pt x="15" y="30"/>
                  </a:lnTo>
                  <a:lnTo>
                    <a:pt x="11" y="28"/>
                  </a:lnTo>
                  <a:lnTo>
                    <a:pt x="8" y="25"/>
                  </a:lnTo>
                  <a:lnTo>
                    <a:pt x="4" y="18"/>
                  </a:lnTo>
                  <a:lnTo>
                    <a:pt x="2" y="14"/>
                  </a:lnTo>
                  <a:lnTo>
                    <a:pt x="1" y="10"/>
                  </a:lnTo>
                  <a:lnTo>
                    <a:pt x="0" y="5"/>
                  </a:lnTo>
                  <a:lnTo>
                    <a:pt x="0" y="1"/>
                  </a:lnTo>
                  <a:lnTo>
                    <a:pt x="16" y="0"/>
                  </a:lnTo>
                  <a:lnTo>
                    <a:pt x="16" y="3"/>
                  </a:lnTo>
                  <a:lnTo>
                    <a:pt x="17" y="6"/>
                  </a:lnTo>
                  <a:lnTo>
                    <a:pt x="17" y="9"/>
                  </a:lnTo>
                  <a:lnTo>
                    <a:pt x="18" y="10"/>
                  </a:lnTo>
                  <a:lnTo>
                    <a:pt x="21" y="15"/>
                  </a:lnTo>
                  <a:lnTo>
                    <a:pt x="22" y="16"/>
                  </a:lnTo>
                  <a:lnTo>
                    <a:pt x="24" y="17"/>
                  </a:lnTo>
                  <a:lnTo>
                    <a:pt x="28" y="20"/>
                  </a:lnTo>
                  <a:lnTo>
                    <a:pt x="35" y="22"/>
                  </a:lnTo>
                  <a:lnTo>
                    <a:pt x="42" y="23"/>
                  </a:lnTo>
                  <a:lnTo>
                    <a:pt x="49" y="24"/>
                  </a:lnTo>
                  <a:lnTo>
                    <a:pt x="66" y="25"/>
                  </a:lnTo>
                  <a:lnTo>
                    <a:pt x="84" y="24"/>
                  </a:lnTo>
                  <a:lnTo>
                    <a:pt x="103" y="24"/>
                  </a:lnTo>
                  <a:lnTo>
                    <a:pt x="113" y="24"/>
                  </a:lnTo>
                  <a:lnTo>
                    <a:pt x="121" y="24"/>
                  </a:lnTo>
                  <a:lnTo>
                    <a:pt x="121"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515"/>
            <p:cNvSpPr>
              <a:spLocks/>
            </p:cNvSpPr>
            <p:nvPr/>
          </p:nvSpPr>
          <p:spPr bwMode="auto">
            <a:xfrm flipH="1">
              <a:off x="5004" y="1353"/>
              <a:ext cx="20" cy="15"/>
            </a:xfrm>
            <a:custGeom>
              <a:avLst/>
              <a:gdLst>
                <a:gd name="T0" fmla="*/ 12 w 21"/>
                <a:gd name="T1" fmla="*/ 13 h 16"/>
                <a:gd name="T2" fmla="*/ 21 w 21"/>
                <a:gd name="T3" fmla="*/ 1 h 16"/>
                <a:gd name="T4" fmla="*/ 6 w 21"/>
                <a:gd name="T5" fmla="*/ 0 h 16"/>
                <a:gd name="T6" fmla="*/ 6 w 21"/>
                <a:gd name="T7" fmla="*/ 16 h 16"/>
                <a:gd name="T8" fmla="*/ 0 w 21"/>
                <a:gd name="T9" fmla="*/ 3 h 16"/>
                <a:gd name="T10" fmla="*/ 12 w 21"/>
                <a:gd name="T11" fmla="*/ 13 h 16"/>
              </a:gdLst>
              <a:ahLst/>
              <a:cxnLst>
                <a:cxn ang="0">
                  <a:pos x="T0" y="T1"/>
                </a:cxn>
                <a:cxn ang="0">
                  <a:pos x="T2" y="T3"/>
                </a:cxn>
                <a:cxn ang="0">
                  <a:pos x="T4" y="T5"/>
                </a:cxn>
                <a:cxn ang="0">
                  <a:pos x="T6" y="T7"/>
                </a:cxn>
                <a:cxn ang="0">
                  <a:pos x="T8" y="T9"/>
                </a:cxn>
                <a:cxn ang="0">
                  <a:pos x="T10" y="T11"/>
                </a:cxn>
              </a:cxnLst>
              <a:rect l="0" t="0" r="r" b="b"/>
              <a:pathLst>
                <a:path w="21" h="16">
                  <a:moveTo>
                    <a:pt x="12" y="13"/>
                  </a:moveTo>
                  <a:lnTo>
                    <a:pt x="21" y="1"/>
                  </a:lnTo>
                  <a:lnTo>
                    <a:pt x="6" y="0"/>
                  </a:lnTo>
                  <a:lnTo>
                    <a:pt x="6" y="16"/>
                  </a:lnTo>
                  <a:lnTo>
                    <a:pt x="0" y="3"/>
                  </a:lnTo>
                  <a:lnTo>
                    <a:pt x="1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516"/>
            <p:cNvSpPr>
              <a:spLocks/>
            </p:cNvSpPr>
            <p:nvPr/>
          </p:nvSpPr>
          <p:spPr bwMode="auto">
            <a:xfrm flipH="1">
              <a:off x="5108" y="1288"/>
              <a:ext cx="26" cy="43"/>
            </a:xfrm>
            <a:custGeom>
              <a:avLst/>
              <a:gdLst>
                <a:gd name="T0" fmla="*/ 0 w 27"/>
                <a:gd name="T1" fmla="*/ 43 h 44"/>
                <a:gd name="T2" fmla="*/ 0 w 27"/>
                <a:gd name="T3" fmla="*/ 36 h 44"/>
                <a:gd name="T4" fmla="*/ 2 w 27"/>
                <a:gd name="T5" fmla="*/ 30 h 44"/>
                <a:gd name="T6" fmla="*/ 3 w 27"/>
                <a:gd name="T7" fmla="*/ 25 h 44"/>
                <a:gd name="T8" fmla="*/ 5 w 27"/>
                <a:gd name="T9" fmla="*/ 20 h 44"/>
                <a:gd name="T10" fmla="*/ 9 w 27"/>
                <a:gd name="T11" fmla="*/ 10 h 44"/>
                <a:gd name="T12" fmla="*/ 13 w 27"/>
                <a:gd name="T13" fmla="*/ 0 h 44"/>
                <a:gd name="T14" fmla="*/ 27 w 27"/>
                <a:gd name="T15" fmla="*/ 6 h 44"/>
                <a:gd name="T16" fmla="*/ 23 w 27"/>
                <a:gd name="T17" fmla="*/ 17 h 44"/>
                <a:gd name="T18" fmla="*/ 20 w 27"/>
                <a:gd name="T19" fmla="*/ 26 h 44"/>
                <a:gd name="T20" fmla="*/ 18 w 27"/>
                <a:gd name="T21" fmla="*/ 30 h 44"/>
                <a:gd name="T22" fmla="*/ 17 w 27"/>
                <a:gd name="T23" fmla="*/ 34 h 44"/>
                <a:gd name="T24" fmla="*/ 16 w 27"/>
                <a:gd name="T25" fmla="*/ 38 h 44"/>
                <a:gd name="T26" fmla="*/ 16 w 27"/>
                <a:gd name="T27" fmla="*/ 44 h 44"/>
                <a:gd name="T28" fmla="*/ 0 w 27"/>
                <a:gd name="T2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4">
                  <a:moveTo>
                    <a:pt x="0" y="43"/>
                  </a:moveTo>
                  <a:lnTo>
                    <a:pt x="0" y="36"/>
                  </a:lnTo>
                  <a:lnTo>
                    <a:pt x="2" y="30"/>
                  </a:lnTo>
                  <a:lnTo>
                    <a:pt x="3" y="25"/>
                  </a:lnTo>
                  <a:lnTo>
                    <a:pt x="5" y="20"/>
                  </a:lnTo>
                  <a:lnTo>
                    <a:pt x="9" y="10"/>
                  </a:lnTo>
                  <a:lnTo>
                    <a:pt x="13" y="0"/>
                  </a:lnTo>
                  <a:lnTo>
                    <a:pt x="27" y="6"/>
                  </a:lnTo>
                  <a:lnTo>
                    <a:pt x="23" y="17"/>
                  </a:lnTo>
                  <a:lnTo>
                    <a:pt x="20" y="26"/>
                  </a:lnTo>
                  <a:lnTo>
                    <a:pt x="18" y="30"/>
                  </a:lnTo>
                  <a:lnTo>
                    <a:pt x="17" y="34"/>
                  </a:lnTo>
                  <a:lnTo>
                    <a:pt x="16" y="38"/>
                  </a:lnTo>
                  <a:lnTo>
                    <a:pt x="16" y="44"/>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517"/>
            <p:cNvSpPr>
              <a:spLocks/>
            </p:cNvSpPr>
            <p:nvPr/>
          </p:nvSpPr>
          <p:spPr bwMode="auto">
            <a:xfrm flipH="1">
              <a:off x="5119" y="1330"/>
              <a:ext cx="15" cy="1"/>
            </a:xfrm>
            <a:custGeom>
              <a:avLst/>
              <a:gdLst>
                <a:gd name="T0" fmla="*/ 0 w 16"/>
                <a:gd name="T1" fmla="*/ 1 h 1"/>
                <a:gd name="T2" fmla="*/ 0 w 16"/>
                <a:gd name="T3" fmla="*/ 0 h 1"/>
                <a:gd name="T4" fmla="*/ 16 w 16"/>
                <a:gd name="T5" fmla="*/ 1 h 1"/>
                <a:gd name="T6" fmla="*/ 16 w 16"/>
                <a:gd name="T7" fmla="*/ 0 h 1"/>
                <a:gd name="T8" fmla="*/ 0 w 16"/>
                <a:gd name="T9" fmla="*/ 1 h 1"/>
              </a:gdLst>
              <a:ahLst/>
              <a:cxnLst>
                <a:cxn ang="0">
                  <a:pos x="T0" y="T1"/>
                </a:cxn>
                <a:cxn ang="0">
                  <a:pos x="T2" y="T3"/>
                </a:cxn>
                <a:cxn ang="0">
                  <a:pos x="T4" y="T5"/>
                </a:cxn>
                <a:cxn ang="0">
                  <a:pos x="T6" y="T7"/>
                </a:cxn>
                <a:cxn ang="0">
                  <a:pos x="T8" y="T9"/>
                </a:cxn>
              </a:cxnLst>
              <a:rect l="0" t="0" r="r" b="b"/>
              <a:pathLst>
                <a:path w="16" h="1">
                  <a:moveTo>
                    <a:pt x="0" y="1"/>
                  </a:moveTo>
                  <a:lnTo>
                    <a:pt x="0" y="0"/>
                  </a:lnTo>
                  <a:lnTo>
                    <a:pt x="16" y="1"/>
                  </a:lnTo>
                  <a:lnTo>
                    <a:pt x="16"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518"/>
            <p:cNvSpPr>
              <a:spLocks/>
            </p:cNvSpPr>
            <p:nvPr/>
          </p:nvSpPr>
          <p:spPr bwMode="auto">
            <a:xfrm flipH="1">
              <a:off x="5076" y="1410"/>
              <a:ext cx="58" cy="16"/>
            </a:xfrm>
            <a:custGeom>
              <a:avLst/>
              <a:gdLst>
                <a:gd name="T0" fmla="*/ 0 w 61"/>
                <a:gd name="T1" fmla="*/ 1 h 17"/>
                <a:gd name="T2" fmla="*/ 0 w 61"/>
                <a:gd name="T3" fmla="*/ 17 h 17"/>
                <a:gd name="T4" fmla="*/ 61 w 61"/>
                <a:gd name="T5" fmla="*/ 16 h 17"/>
                <a:gd name="T6" fmla="*/ 61 w 61"/>
                <a:gd name="T7" fmla="*/ 0 h 17"/>
                <a:gd name="T8" fmla="*/ 0 w 61"/>
                <a:gd name="T9" fmla="*/ 1 h 17"/>
              </a:gdLst>
              <a:ahLst/>
              <a:cxnLst>
                <a:cxn ang="0">
                  <a:pos x="T0" y="T1"/>
                </a:cxn>
                <a:cxn ang="0">
                  <a:pos x="T2" y="T3"/>
                </a:cxn>
                <a:cxn ang="0">
                  <a:pos x="T4" y="T5"/>
                </a:cxn>
                <a:cxn ang="0">
                  <a:pos x="T6" y="T7"/>
                </a:cxn>
                <a:cxn ang="0">
                  <a:pos x="T8" y="T9"/>
                </a:cxn>
              </a:cxnLst>
              <a:rect l="0" t="0" r="r" b="b"/>
              <a:pathLst>
                <a:path w="61" h="17">
                  <a:moveTo>
                    <a:pt x="0" y="1"/>
                  </a:moveTo>
                  <a:lnTo>
                    <a:pt x="0" y="17"/>
                  </a:lnTo>
                  <a:lnTo>
                    <a:pt x="61" y="16"/>
                  </a:lnTo>
                  <a:lnTo>
                    <a:pt x="61" y="0"/>
                  </a:lnTo>
                  <a:lnTo>
                    <a:pt x="0"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519"/>
            <p:cNvSpPr>
              <a:spLocks/>
            </p:cNvSpPr>
            <p:nvPr/>
          </p:nvSpPr>
          <p:spPr bwMode="auto">
            <a:xfrm flipH="1">
              <a:off x="5001" y="1417"/>
              <a:ext cx="82" cy="82"/>
            </a:xfrm>
            <a:custGeom>
              <a:avLst/>
              <a:gdLst>
                <a:gd name="T0" fmla="*/ 16 w 86"/>
                <a:gd name="T1" fmla="*/ 0 h 86"/>
                <a:gd name="T2" fmla="*/ 17 w 86"/>
                <a:gd name="T3" fmla="*/ 7 h 86"/>
                <a:gd name="T4" fmla="*/ 19 w 86"/>
                <a:gd name="T5" fmla="*/ 14 h 86"/>
                <a:gd name="T6" fmla="*/ 21 w 86"/>
                <a:gd name="T7" fmla="*/ 20 h 86"/>
                <a:gd name="T8" fmla="*/ 23 w 86"/>
                <a:gd name="T9" fmla="*/ 27 h 86"/>
                <a:gd name="T10" fmla="*/ 26 w 86"/>
                <a:gd name="T11" fmla="*/ 32 h 86"/>
                <a:gd name="T12" fmla="*/ 30 w 86"/>
                <a:gd name="T13" fmla="*/ 38 h 86"/>
                <a:gd name="T14" fmla="*/ 34 w 86"/>
                <a:gd name="T15" fmla="*/ 43 h 86"/>
                <a:gd name="T16" fmla="*/ 38 w 86"/>
                <a:gd name="T17" fmla="*/ 47 h 86"/>
                <a:gd name="T18" fmla="*/ 42 w 86"/>
                <a:gd name="T19" fmla="*/ 51 h 86"/>
                <a:gd name="T20" fmla="*/ 47 w 86"/>
                <a:gd name="T21" fmla="*/ 55 h 86"/>
                <a:gd name="T22" fmla="*/ 53 w 86"/>
                <a:gd name="T23" fmla="*/ 59 h 86"/>
                <a:gd name="T24" fmla="*/ 59 w 86"/>
                <a:gd name="T25" fmla="*/ 62 h 86"/>
                <a:gd name="T26" fmla="*/ 65 w 86"/>
                <a:gd name="T27" fmla="*/ 65 h 86"/>
                <a:gd name="T28" fmla="*/ 71 w 86"/>
                <a:gd name="T29" fmla="*/ 67 h 86"/>
                <a:gd name="T30" fmla="*/ 78 w 86"/>
                <a:gd name="T31" fmla="*/ 69 h 86"/>
                <a:gd name="T32" fmla="*/ 86 w 86"/>
                <a:gd name="T33" fmla="*/ 70 h 86"/>
                <a:gd name="T34" fmla="*/ 83 w 86"/>
                <a:gd name="T35" fmla="*/ 86 h 86"/>
                <a:gd name="T36" fmla="*/ 74 w 86"/>
                <a:gd name="T37" fmla="*/ 84 h 86"/>
                <a:gd name="T38" fmla="*/ 67 w 86"/>
                <a:gd name="T39" fmla="*/ 82 h 86"/>
                <a:gd name="T40" fmla="*/ 59 w 86"/>
                <a:gd name="T41" fmla="*/ 80 h 86"/>
                <a:gd name="T42" fmla="*/ 51 w 86"/>
                <a:gd name="T43" fmla="*/ 76 h 86"/>
                <a:gd name="T44" fmla="*/ 45 w 86"/>
                <a:gd name="T45" fmla="*/ 73 h 86"/>
                <a:gd name="T46" fmla="*/ 38 w 86"/>
                <a:gd name="T47" fmla="*/ 68 h 86"/>
                <a:gd name="T48" fmla="*/ 32 w 86"/>
                <a:gd name="T49" fmla="*/ 64 h 86"/>
                <a:gd name="T50" fmla="*/ 27 w 86"/>
                <a:gd name="T51" fmla="*/ 59 h 86"/>
                <a:gd name="T52" fmla="*/ 21 w 86"/>
                <a:gd name="T53" fmla="*/ 53 h 86"/>
                <a:gd name="T54" fmla="*/ 17 w 86"/>
                <a:gd name="T55" fmla="*/ 47 h 86"/>
                <a:gd name="T56" fmla="*/ 13 w 86"/>
                <a:gd name="T57" fmla="*/ 40 h 86"/>
                <a:gd name="T58" fmla="*/ 9 w 86"/>
                <a:gd name="T59" fmla="*/ 33 h 86"/>
                <a:gd name="T60" fmla="*/ 6 w 86"/>
                <a:gd name="T61" fmla="*/ 26 h 86"/>
                <a:gd name="T62" fmla="*/ 3 w 86"/>
                <a:gd name="T63" fmla="*/ 18 h 86"/>
                <a:gd name="T64" fmla="*/ 1 w 86"/>
                <a:gd name="T65" fmla="*/ 10 h 86"/>
                <a:gd name="T66" fmla="*/ 0 w 86"/>
                <a:gd name="T67" fmla="*/ 2 h 86"/>
                <a:gd name="T68" fmla="*/ 16 w 86"/>
                <a:gd name="T6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86">
                  <a:moveTo>
                    <a:pt x="16" y="0"/>
                  </a:moveTo>
                  <a:lnTo>
                    <a:pt x="17" y="7"/>
                  </a:lnTo>
                  <a:lnTo>
                    <a:pt x="19" y="14"/>
                  </a:lnTo>
                  <a:lnTo>
                    <a:pt x="21" y="20"/>
                  </a:lnTo>
                  <a:lnTo>
                    <a:pt x="23" y="27"/>
                  </a:lnTo>
                  <a:lnTo>
                    <a:pt x="26" y="32"/>
                  </a:lnTo>
                  <a:lnTo>
                    <a:pt x="30" y="38"/>
                  </a:lnTo>
                  <a:lnTo>
                    <a:pt x="34" y="43"/>
                  </a:lnTo>
                  <a:lnTo>
                    <a:pt x="38" y="47"/>
                  </a:lnTo>
                  <a:lnTo>
                    <a:pt x="42" y="51"/>
                  </a:lnTo>
                  <a:lnTo>
                    <a:pt x="47" y="55"/>
                  </a:lnTo>
                  <a:lnTo>
                    <a:pt x="53" y="59"/>
                  </a:lnTo>
                  <a:lnTo>
                    <a:pt x="59" y="62"/>
                  </a:lnTo>
                  <a:lnTo>
                    <a:pt x="65" y="65"/>
                  </a:lnTo>
                  <a:lnTo>
                    <a:pt x="71" y="67"/>
                  </a:lnTo>
                  <a:lnTo>
                    <a:pt x="78" y="69"/>
                  </a:lnTo>
                  <a:lnTo>
                    <a:pt x="86" y="70"/>
                  </a:lnTo>
                  <a:lnTo>
                    <a:pt x="83" y="86"/>
                  </a:lnTo>
                  <a:lnTo>
                    <a:pt x="74" y="84"/>
                  </a:lnTo>
                  <a:lnTo>
                    <a:pt x="67" y="82"/>
                  </a:lnTo>
                  <a:lnTo>
                    <a:pt x="59" y="80"/>
                  </a:lnTo>
                  <a:lnTo>
                    <a:pt x="51" y="76"/>
                  </a:lnTo>
                  <a:lnTo>
                    <a:pt x="45" y="73"/>
                  </a:lnTo>
                  <a:lnTo>
                    <a:pt x="38" y="68"/>
                  </a:lnTo>
                  <a:lnTo>
                    <a:pt x="32" y="64"/>
                  </a:lnTo>
                  <a:lnTo>
                    <a:pt x="27" y="59"/>
                  </a:lnTo>
                  <a:lnTo>
                    <a:pt x="21" y="53"/>
                  </a:lnTo>
                  <a:lnTo>
                    <a:pt x="17" y="47"/>
                  </a:lnTo>
                  <a:lnTo>
                    <a:pt x="13" y="40"/>
                  </a:lnTo>
                  <a:lnTo>
                    <a:pt x="9" y="33"/>
                  </a:lnTo>
                  <a:lnTo>
                    <a:pt x="6" y="26"/>
                  </a:lnTo>
                  <a:lnTo>
                    <a:pt x="3" y="18"/>
                  </a:lnTo>
                  <a:lnTo>
                    <a:pt x="1" y="10"/>
                  </a:lnTo>
                  <a:lnTo>
                    <a:pt x="0" y="2"/>
                  </a:lnTo>
                  <a:lnTo>
                    <a:pt x="1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520"/>
            <p:cNvSpPr>
              <a:spLocks/>
            </p:cNvSpPr>
            <p:nvPr/>
          </p:nvSpPr>
          <p:spPr bwMode="auto">
            <a:xfrm flipH="1">
              <a:off x="5068" y="1410"/>
              <a:ext cx="15" cy="15"/>
            </a:xfrm>
            <a:custGeom>
              <a:avLst/>
              <a:gdLst>
                <a:gd name="T0" fmla="*/ 8 w 16"/>
                <a:gd name="T1" fmla="*/ 0 h 16"/>
                <a:gd name="T2" fmla="*/ 15 w 16"/>
                <a:gd name="T3" fmla="*/ 0 h 16"/>
                <a:gd name="T4" fmla="*/ 16 w 16"/>
                <a:gd name="T5" fmla="*/ 7 h 16"/>
                <a:gd name="T6" fmla="*/ 0 w 16"/>
                <a:gd name="T7" fmla="*/ 9 h 16"/>
                <a:gd name="T8" fmla="*/ 8 w 16"/>
                <a:gd name="T9" fmla="*/ 16 h 16"/>
                <a:gd name="T10" fmla="*/ 8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8" y="0"/>
                  </a:moveTo>
                  <a:lnTo>
                    <a:pt x="15" y="0"/>
                  </a:lnTo>
                  <a:lnTo>
                    <a:pt x="16" y="7"/>
                  </a:lnTo>
                  <a:lnTo>
                    <a:pt x="0" y="9"/>
                  </a:lnTo>
                  <a:lnTo>
                    <a:pt x="8"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521"/>
            <p:cNvSpPr>
              <a:spLocks/>
            </p:cNvSpPr>
            <p:nvPr/>
          </p:nvSpPr>
          <p:spPr bwMode="auto">
            <a:xfrm flipH="1">
              <a:off x="4414" y="1493"/>
              <a:ext cx="87" cy="54"/>
            </a:xfrm>
            <a:custGeom>
              <a:avLst/>
              <a:gdLst>
                <a:gd name="T0" fmla="*/ 51 w 91"/>
                <a:gd name="T1" fmla="*/ 0 h 56"/>
                <a:gd name="T2" fmla="*/ 40 w 91"/>
                <a:gd name="T3" fmla="*/ 0 h 56"/>
                <a:gd name="T4" fmla="*/ 32 w 91"/>
                <a:gd name="T5" fmla="*/ 2 h 56"/>
                <a:gd name="T6" fmla="*/ 24 w 91"/>
                <a:gd name="T7" fmla="*/ 4 h 56"/>
                <a:gd name="T8" fmla="*/ 21 w 91"/>
                <a:gd name="T9" fmla="*/ 5 h 56"/>
                <a:gd name="T10" fmla="*/ 19 w 91"/>
                <a:gd name="T11" fmla="*/ 7 h 56"/>
                <a:gd name="T12" fmla="*/ 14 w 91"/>
                <a:gd name="T13" fmla="*/ 11 h 56"/>
                <a:gd name="T14" fmla="*/ 10 w 91"/>
                <a:gd name="T15" fmla="*/ 17 h 56"/>
                <a:gd name="T16" fmla="*/ 0 w 91"/>
                <a:gd name="T17" fmla="*/ 34 h 56"/>
                <a:gd name="T18" fmla="*/ 8 w 91"/>
                <a:gd name="T19" fmla="*/ 33 h 56"/>
                <a:gd name="T20" fmla="*/ 16 w 91"/>
                <a:gd name="T21" fmla="*/ 32 h 56"/>
                <a:gd name="T22" fmla="*/ 23 w 91"/>
                <a:gd name="T23" fmla="*/ 32 h 56"/>
                <a:gd name="T24" fmla="*/ 30 w 91"/>
                <a:gd name="T25" fmla="*/ 32 h 56"/>
                <a:gd name="T26" fmla="*/ 35 w 91"/>
                <a:gd name="T27" fmla="*/ 32 h 56"/>
                <a:gd name="T28" fmla="*/ 40 w 91"/>
                <a:gd name="T29" fmla="*/ 33 h 56"/>
                <a:gd name="T30" fmla="*/ 45 w 91"/>
                <a:gd name="T31" fmla="*/ 34 h 56"/>
                <a:gd name="T32" fmla="*/ 49 w 91"/>
                <a:gd name="T33" fmla="*/ 36 h 56"/>
                <a:gd name="T34" fmla="*/ 58 w 91"/>
                <a:gd name="T35" fmla="*/ 41 h 56"/>
                <a:gd name="T36" fmla="*/ 66 w 91"/>
                <a:gd name="T37" fmla="*/ 46 h 56"/>
                <a:gd name="T38" fmla="*/ 76 w 91"/>
                <a:gd name="T39" fmla="*/ 51 h 56"/>
                <a:gd name="T40" fmla="*/ 89 w 91"/>
                <a:gd name="T41" fmla="*/ 56 h 56"/>
                <a:gd name="T42" fmla="*/ 90 w 91"/>
                <a:gd name="T43" fmla="*/ 53 h 56"/>
                <a:gd name="T44" fmla="*/ 91 w 91"/>
                <a:gd name="T45" fmla="*/ 49 h 56"/>
                <a:gd name="T46" fmla="*/ 90 w 91"/>
                <a:gd name="T47" fmla="*/ 44 h 56"/>
                <a:gd name="T48" fmla="*/ 89 w 91"/>
                <a:gd name="T49" fmla="*/ 40 h 56"/>
                <a:gd name="T50" fmla="*/ 85 w 91"/>
                <a:gd name="T51" fmla="*/ 30 h 56"/>
                <a:gd name="T52" fmla="*/ 83 w 91"/>
                <a:gd name="T53" fmla="*/ 25 h 56"/>
                <a:gd name="T54" fmla="*/ 80 w 91"/>
                <a:gd name="T55" fmla="*/ 21 h 56"/>
                <a:gd name="T56" fmla="*/ 76 w 91"/>
                <a:gd name="T57" fmla="*/ 17 h 56"/>
                <a:gd name="T58" fmla="*/ 73 w 91"/>
                <a:gd name="T59" fmla="*/ 13 h 56"/>
                <a:gd name="T60" fmla="*/ 69 w 91"/>
                <a:gd name="T61" fmla="*/ 9 h 56"/>
                <a:gd name="T62" fmla="*/ 65 w 91"/>
                <a:gd name="T63" fmla="*/ 6 h 56"/>
                <a:gd name="T64" fmla="*/ 61 w 91"/>
                <a:gd name="T65" fmla="*/ 4 h 56"/>
                <a:gd name="T66" fmla="*/ 58 w 91"/>
                <a:gd name="T67" fmla="*/ 2 h 56"/>
                <a:gd name="T68" fmla="*/ 54 w 91"/>
                <a:gd name="T69" fmla="*/ 1 h 56"/>
                <a:gd name="T70" fmla="*/ 51 w 91"/>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56">
                  <a:moveTo>
                    <a:pt x="51" y="0"/>
                  </a:moveTo>
                  <a:lnTo>
                    <a:pt x="40" y="0"/>
                  </a:lnTo>
                  <a:lnTo>
                    <a:pt x="32" y="2"/>
                  </a:lnTo>
                  <a:lnTo>
                    <a:pt x="24" y="4"/>
                  </a:lnTo>
                  <a:lnTo>
                    <a:pt x="21" y="5"/>
                  </a:lnTo>
                  <a:lnTo>
                    <a:pt x="19" y="7"/>
                  </a:lnTo>
                  <a:lnTo>
                    <a:pt x="14" y="11"/>
                  </a:lnTo>
                  <a:lnTo>
                    <a:pt x="10" y="17"/>
                  </a:lnTo>
                  <a:lnTo>
                    <a:pt x="0" y="34"/>
                  </a:lnTo>
                  <a:lnTo>
                    <a:pt x="8" y="33"/>
                  </a:lnTo>
                  <a:lnTo>
                    <a:pt x="16" y="32"/>
                  </a:lnTo>
                  <a:lnTo>
                    <a:pt x="23" y="32"/>
                  </a:lnTo>
                  <a:lnTo>
                    <a:pt x="30" y="32"/>
                  </a:lnTo>
                  <a:lnTo>
                    <a:pt x="35" y="32"/>
                  </a:lnTo>
                  <a:lnTo>
                    <a:pt x="40" y="33"/>
                  </a:lnTo>
                  <a:lnTo>
                    <a:pt x="45" y="34"/>
                  </a:lnTo>
                  <a:lnTo>
                    <a:pt x="49" y="36"/>
                  </a:lnTo>
                  <a:lnTo>
                    <a:pt x="58" y="41"/>
                  </a:lnTo>
                  <a:lnTo>
                    <a:pt x="66" y="46"/>
                  </a:lnTo>
                  <a:lnTo>
                    <a:pt x="76" y="51"/>
                  </a:lnTo>
                  <a:lnTo>
                    <a:pt x="89" y="56"/>
                  </a:lnTo>
                  <a:lnTo>
                    <a:pt x="90" y="53"/>
                  </a:lnTo>
                  <a:lnTo>
                    <a:pt x="91" y="49"/>
                  </a:lnTo>
                  <a:lnTo>
                    <a:pt x="90" y="44"/>
                  </a:lnTo>
                  <a:lnTo>
                    <a:pt x="89" y="40"/>
                  </a:lnTo>
                  <a:lnTo>
                    <a:pt x="85" y="30"/>
                  </a:lnTo>
                  <a:lnTo>
                    <a:pt x="83" y="25"/>
                  </a:lnTo>
                  <a:lnTo>
                    <a:pt x="80" y="21"/>
                  </a:lnTo>
                  <a:lnTo>
                    <a:pt x="76" y="17"/>
                  </a:lnTo>
                  <a:lnTo>
                    <a:pt x="73" y="13"/>
                  </a:lnTo>
                  <a:lnTo>
                    <a:pt x="69" y="9"/>
                  </a:lnTo>
                  <a:lnTo>
                    <a:pt x="65" y="6"/>
                  </a:lnTo>
                  <a:lnTo>
                    <a:pt x="61" y="4"/>
                  </a:lnTo>
                  <a:lnTo>
                    <a:pt x="58" y="2"/>
                  </a:lnTo>
                  <a:lnTo>
                    <a:pt x="54" y="1"/>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522"/>
            <p:cNvSpPr>
              <a:spLocks/>
            </p:cNvSpPr>
            <p:nvPr/>
          </p:nvSpPr>
          <p:spPr bwMode="auto">
            <a:xfrm flipH="1">
              <a:off x="4415" y="1493"/>
              <a:ext cx="86" cy="54"/>
            </a:xfrm>
            <a:custGeom>
              <a:avLst/>
              <a:gdLst>
                <a:gd name="T0" fmla="*/ 51 w 90"/>
                <a:gd name="T1" fmla="*/ 0 h 56"/>
                <a:gd name="T2" fmla="*/ 32 w 90"/>
                <a:gd name="T3" fmla="*/ 1 h 56"/>
                <a:gd name="T4" fmla="*/ 19 w 90"/>
                <a:gd name="T5" fmla="*/ 7 h 56"/>
                <a:gd name="T6" fmla="*/ 10 w 90"/>
                <a:gd name="T7" fmla="*/ 17 h 56"/>
                <a:gd name="T8" fmla="*/ 0 w 90"/>
                <a:gd name="T9" fmla="*/ 34 h 56"/>
                <a:gd name="T10" fmla="*/ 16 w 90"/>
                <a:gd name="T11" fmla="*/ 32 h 56"/>
                <a:gd name="T12" fmla="*/ 29 w 90"/>
                <a:gd name="T13" fmla="*/ 32 h 56"/>
                <a:gd name="T14" fmla="*/ 40 w 90"/>
                <a:gd name="T15" fmla="*/ 33 h 56"/>
                <a:gd name="T16" fmla="*/ 49 w 90"/>
                <a:gd name="T17" fmla="*/ 36 h 56"/>
                <a:gd name="T18" fmla="*/ 66 w 90"/>
                <a:gd name="T19" fmla="*/ 46 h 56"/>
                <a:gd name="T20" fmla="*/ 89 w 90"/>
                <a:gd name="T21" fmla="*/ 56 h 56"/>
                <a:gd name="T22" fmla="*/ 90 w 90"/>
                <a:gd name="T23" fmla="*/ 49 h 56"/>
                <a:gd name="T24" fmla="*/ 89 w 90"/>
                <a:gd name="T25" fmla="*/ 40 h 56"/>
                <a:gd name="T26" fmla="*/ 85 w 90"/>
                <a:gd name="T27" fmla="*/ 30 h 56"/>
                <a:gd name="T28" fmla="*/ 80 w 90"/>
                <a:gd name="T29" fmla="*/ 21 h 56"/>
                <a:gd name="T30" fmla="*/ 73 w 90"/>
                <a:gd name="T31" fmla="*/ 13 h 56"/>
                <a:gd name="T32" fmla="*/ 65 w 90"/>
                <a:gd name="T33" fmla="*/ 6 h 56"/>
                <a:gd name="T34" fmla="*/ 58 w 90"/>
                <a:gd name="T35" fmla="*/ 2 h 56"/>
                <a:gd name="T36" fmla="*/ 51 w 90"/>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56">
                  <a:moveTo>
                    <a:pt x="51" y="0"/>
                  </a:moveTo>
                  <a:lnTo>
                    <a:pt x="32" y="1"/>
                  </a:lnTo>
                  <a:lnTo>
                    <a:pt x="19" y="7"/>
                  </a:lnTo>
                  <a:lnTo>
                    <a:pt x="10" y="17"/>
                  </a:lnTo>
                  <a:lnTo>
                    <a:pt x="0" y="34"/>
                  </a:lnTo>
                  <a:lnTo>
                    <a:pt x="16" y="32"/>
                  </a:lnTo>
                  <a:lnTo>
                    <a:pt x="29" y="32"/>
                  </a:lnTo>
                  <a:lnTo>
                    <a:pt x="40" y="33"/>
                  </a:lnTo>
                  <a:lnTo>
                    <a:pt x="49" y="36"/>
                  </a:lnTo>
                  <a:lnTo>
                    <a:pt x="66" y="46"/>
                  </a:lnTo>
                  <a:lnTo>
                    <a:pt x="89" y="56"/>
                  </a:lnTo>
                  <a:lnTo>
                    <a:pt x="90" y="49"/>
                  </a:lnTo>
                  <a:lnTo>
                    <a:pt x="89" y="40"/>
                  </a:lnTo>
                  <a:lnTo>
                    <a:pt x="85" y="30"/>
                  </a:lnTo>
                  <a:lnTo>
                    <a:pt x="80" y="21"/>
                  </a:lnTo>
                  <a:lnTo>
                    <a:pt x="73" y="13"/>
                  </a:lnTo>
                  <a:lnTo>
                    <a:pt x="65" y="6"/>
                  </a:lnTo>
                  <a:lnTo>
                    <a:pt x="58" y="2"/>
                  </a:lnTo>
                  <a:lnTo>
                    <a:pt x="5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23"/>
            <p:cNvSpPr>
              <a:spLocks/>
            </p:cNvSpPr>
            <p:nvPr/>
          </p:nvSpPr>
          <p:spPr bwMode="auto">
            <a:xfrm flipH="1">
              <a:off x="4140" y="2155"/>
              <a:ext cx="460" cy="89"/>
            </a:xfrm>
            <a:custGeom>
              <a:avLst/>
              <a:gdLst>
                <a:gd name="T0" fmla="*/ 99 w 481"/>
                <a:gd name="T1" fmla="*/ 15 h 93"/>
                <a:gd name="T2" fmla="*/ 110 w 481"/>
                <a:gd name="T3" fmla="*/ 22 h 93"/>
                <a:gd name="T4" fmla="*/ 125 w 481"/>
                <a:gd name="T5" fmla="*/ 40 h 93"/>
                <a:gd name="T6" fmla="*/ 137 w 481"/>
                <a:gd name="T7" fmla="*/ 49 h 93"/>
                <a:gd name="T8" fmla="*/ 150 w 481"/>
                <a:gd name="T9" fmla="*/ 53 h 93"/>
                <a:gd name="T10" fmla="*/ 173 w 481"/>
                <a:gd name="T11" fmla="*/ 48 h 93"/>
                <a:gd name="T12" fmla="*/ 188 w 481"/>
                <a:gd name="T13" fmla="*/ 39 h 93"/>
                <a:gd name="T14" fmla="*/ 208 w 481"/>
                <a:gd name="T15" fmla="*/ 22 h 93"/>
                <a:gd name="T16" fmla="*/ 225 w 481"/>
                <a:gd name="T17" fmla="*/ 9 h 93"/>
                <a:gd name="T18" fmla="*/ 247 w 481"/>
                <a:gd name="T19" fmla="*/ 1 h 93"/>
                <a:gd name="T20" fmla="*/ 261 w 481"/>
                <a:gd name="T21" fmla="*/ 0 h 93"/>
                <a:gd name="T22" fmla="*/ 277 w 481"/>
                <a:gd name="T23" fmla="*/ 5 h 93"/>
                <a:gd name="T24" fmla="*/ 295 w 481"/>
                <a:gd name="T25" fmla="*/ 15 h 93"/>
                <a:gd name="T26" fmla="*/ 313 w 481"/>
                <a:gd name="T27" fmla="*/ 25 h 93"/>
                <a:gd name="T28" fmla="*/ 329 w 481"/>
                <a:gd name="T29" fmla="*/ 29 h 93"/>
                <a:gd name="T30" fmla="*/ 347 w 481"/>
                <a:gd name="T31" fmla="*/ 28 h 93"/>
                <a:gd name="T32" fmla="*/ 369 w 481"/>
                <a:gd name="T33" fmla="*/ 23 h 93"/>
                <a:gd name="T34" fmla="*/ 397 w 481"/>
                <a:gd name="T35" fmla="*/ 12 h 93"/>
                <a:gd name="T36" fmla="*/ 414 w 481"/>
                <a:gd name="T37" fmla="*/ 9 h 93"/>
                <a:gd name="T38" fmla="*/ 432 w 481"/>
                <a:gd name="T39" fmla="*/ 12 h 93"/>
                <a:gd name="T40" fmla="*/ 447 w 481"/>
                <a:gd name="T41" fmla="*/ 20 h 93"/>
                <a:gd name="T42" fmla="*/ 465 w 481"/>
                <a:gd name="T43" fmla="*/ 25 h 93"/>
                <a:gd name="T44" fmla="*/ 472 w 481"/>
                <a:gd name="T45" fmla="*/ 22 h 93"/>
                <a:gd name="T46" fmla="*/ 479 w 481"/>
                <a:gd name="T47" fmla="*/ 14 h 93"/>
                <a:gd name="T48" fmla="*/ 469 w 481"/>
                <a:gd name="T49" fmla="*/ 45 h 93"/>
                <a:gd name="T50" fmla="*/ 448 w 481"/>
                <a:gd name="T51" fmla="*/ 57 h 93"/>
                <a:gd name="T52" fmla="*/ 433 w 481"/>
                <a:gd name="T53" fmla="*/ 61 h 93"/>
                <a:gd name="T54" fmla="*/ 418 w 481"/>
                <a:gd name="T55" fmla="*/ 60 h 93"/>
                <a:gd name="T56" fmla="*/ 404 w 481"/>
                <a:gd name="T57" fmla="*/ 53 h 93"/>
                <a:gd name="T58" fmla="*/ 393 w 481"/>
                <a:gd name="T59" fmla="*/ 47 h 93"/>
                <a:gd name="T60" fmla="*/ 384 w 481"/>
                <a:gd name="T61" fmla="*/ 45 h 93"/>
                <a:gd name="T62" fmla="*/ 371 w 481"/>
                <a:gd name="T63" fmla="*/ 48 h 93"/>
                <a:gd name="T64" fmla="*/ 360 w 481"/>
                <a:gd name="T65" fmla="*/ 55 h 93"/>
                <a:gd name="T66" fmla="*/ 344 w 481"/>
                <a:gd name="T67" fmla="*/ 70 h 93"/>
                <a:gd name="T68" fmla="*/ 332 w 481"/>
                <a:gd name="T69" fmla="*/ 76 h 93"/>
                <a:gd name="T70" fmla="*/ 318 w 481"/>
                <a:gd name="T71" fmla="*/ 77 h 93"/>
                <a:gd name="T72" fmla="*/ 303 w 481"/>
                <a:gd name="T73" fmla="*/ 73 h 93"/>
                <a:gd name="T74" fmla="*/ 277 w 481"/>
                <a:gd name="T75" fmla="*/ 61 h 93"/>
                <a:gd name="T76" fmla="*/ 263 w 481"/>
                <a:gd name="T77" fmla="*/ 55 h 93"/>
                <a:gd name="T78" fmla="*/ 247 w 481"/>
                <a:gd name="T79" fmla="*/ 53 h 93"/>
                <a:gd name="T80" fmla="*/ 217 w 481"/>
                <a:gd name="T81" fmla="*/ 55 h 93"/>
                <a:gd name="T82" fmla="*/ 191 w 481"/>
                <a:gd name="T83" fmla="*/ 60 h 93"/>
                <a:gd name="T84" fmla="*/ 143 w 481"/>
                <a:gd name="T85" fmla="*/ 78 h 93"/>
                <a:gd name="T86" fmla="*/ 57 w 481"/>
                <a:gd name="T87" fmla="*/ 81 h 93"/>
                <a:gd name="T88" fmla="*/ 8 w 481"/>
                <a:gd name="T89" fmla="*/ 89 h 93"/>
                <a:gd name="T90" fmla="*/ 21 w 481"/>
                <a:gd name="T91" fmla="*/ 52 h 93"/>
                <a:gd name="T92" fmla="*/ 46 w 481"/>
                <a:gd name="T93" fmla="*/ 29 h 93"/>
                <a:gd name="T94" fmla="*/ 62 w 481"/>
                <a:gd name="T95" fmla="*/ 19 h 93"/>
                <a:gd name="T96" fmla="*/ 82 w 48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1" h="93">
                  <a:moveTo>
                    <a:pt x="89" y="13"/>
                  </a:moveTo>
                  <a:lnTo>
                    <a:pt x="94" y="14"/>
                  </a:lnTo>
                  <a:lnTo>
                    <a:pt x="99" y="15"/>
                  </a:lnTo>
                  <a:lnTo>
                    <a:pt x="103" y="17"/>
                  </a:lnTo>
                  <a:lnTo>
                    <a:pt x="106" y="19"/>
                  </a:lnTo>
                  <a:lnTo>
                    <a:pt x="110" y="22"/>
                  </a:lnTo>
                  <a:lnTo>
                    <a:pt x="113" y="26"/>
                  </a:lnTo>
                  <a:lnTo>
                    <a:pt x="119" y="33"/>
                  </a:lnTo>
                  <a:lnTo>
                    <a:pt x="125" y="40"/>
                  </a:lnTo>
                  <a:lnTo>
                    <a:pt x="128" y="44"/>
                  </a:lnTo>
                  <a:lnTo>
                    <a:pt x="133" y="47"/>
                  </a:lnTo>
                  <a:lnTo>
                    <a:pt x="137" y="49"/>
                  </a:lnTo>
                  <a:lnTo>
                    <a:pt x="141" y="51"/>
                  </a:lnTo>
                  <a:lnTo>
                    <a:pt x="145" y="53"/>
                  </a:lnTo>
                  <a:lnTo>
                    <a:pt x="150" y="53"/>
                  </a:lnTo>
                  <a:lnTo>
                    <a:pt x="158" y="53"/>
                  </a:lnTo>
                  <a:lnTo>
                    <a:pt x="166" y="51"/>
                  </a:lnTo>
                  <a:lnTo>
                    <a:pt x="173" y="48"/>
                  </a:lnTo>
                  <a:lnTo>
                    <a:pt x="179" y="45"/>
                  </a:lnTo>
                  <a:lnTo>
                    <a:pt x="185" y="41"/>
                  </a:lnTo>
                  <a:lnTo>
                    <a:pt x="188" y="39"/>
                  </a:lnTo>
                  <a:lnTo>
                    <a:pt x="191" y="37"/>
                  </a:lnTo>
                  <a:lnTo>
                    <a:pt x="202" y="27"/>
                  </a:lnTo>
                  <a:lnTo>
                    <a:pt x="208" y="22"/>
                  </a:lnTo>
                  <a:lnTo>
                    <a:pt x="213" y="18"/>
                  </a:lnTo>
                  <a:lnTo>
                    <a:pt x="219" y="13"/>
                  </a:lnTo>
                  <a:lnTo>
                    <a:pt x="225" y="9"/>
                  </a:lnTo>
                  <a:lnTo>
                    <a:pt x="232" y="5"/>
                  </a:lnTo>
                  <a:lnTo>
                    <a:pt x="239" y="2"/>
                  </a:lnTo>
                  <a:lnTo>
                    <a:pt x="247" y="1"/>
                  </a:lnTo>
                  <a:lnTo>
                    <a:pt x="251" y="0"/>
                  </a:lnTo>
                  <a:lnTo>
                    <a:pt x="255" y="0"/>
                  </a:lnTo>
                  <a:lnTo>
                    <a:pt x="261" y="0"/>
                  </a:lnTo>
                  <a:lnTo>
                    <a:pt x="267" y="1"/>
                  </a:lnTo>
                  <a:lnTo>
                    <a:pt x="272" y="3"/>
                  </a:lnTo>
                  <a:lnTo>
                    <a:pt x="277" y="5"/>
                  </a:lnTo>
                  <a:lnTo>
                    <a:pt x="282" y="7"/>
                  </a:lnTo>
                  <a:lnTo>
                    <a:pt x="286" y="10"/>
                  </a:lnTo>
                  <a:lnTo>
                    <a:pt x="295" y="15"/>
                  </a:lnTo>
                  <a:lnTo>
                    <a:pt x="304" y="20"/>
                  </a:lnTo>
                  <a:lnTo>
                    <a:pt x="309" y="23"/>
                  </a:lnTo>
                  <a:lnTo>
                    <a:pt x="313" y="25"/>
                  </a:lnTo>
                  <a:lnTo>
                    <a:pt x="318" y="27"/>
                  </a:lnTo>
                  <a:lnTo>
                    <a:pt x="324" y="28"/>
                  </a:lnTo>
                  <a:lnTo>
                    <a:pt x="329" y="29"/>
                  </a:lnTo>
                  <a:lnTo>
                    <a:pt x="335" y="29"/>
                  </a:lnTo>
                  <a:lnTo>
                    <a:pt x="341" y="29"/>
                  </a:lnTo>
                  <a:lnTo>
                    <a:pt x="347" y="28"/>
                  </a:lnTo>
                  <a:lnTo>
                    <a:pt x="354" y="27"/>
                  </a:lnTo>
                  <a:lnTo>
                    <a:pt x="359" y="26"/>
                  </a:lnTo>
                  <a:lnTo>
                    <a:pt x="369" y="23"/>
                  </a:lnTo>
                  <a:lnTo>
                    <a:pt x="378" y="19"/>
                  </a:lnTo>
                  <a:lnTo>
                    <a:pt x="388" y="15"/>
                  </a:lnTo>
                  <a:lnTo>
                    <a:pt x="397" y="12"/>
                  </a:lnTo>
                  <a:lnTo>
                    <a:pt x="403" y="11"/>
                  </a:lnTo>
                  <a:lnTo>
                    <a:pt x="408" y="10"/>
                  </a:lnTo>
                  <a:lnTo>
                    <a:pt x="414" y="9"/>
                  </a:lnTo>
                  <a:lnTo>
                    <a:pt x="420" y="9"/>
                  </a:lnTo>
                  <a:lnTo>
                    <a:pt x="426" y="10"/>
                  </a:lnTo>
                  <a:lnTo>
                    <a:pt x="432" y="12"/>
                  </a:lnTo>
                  <a:lnTo>
                    <a:pt x="437" y="14"/>
                  </a:lnTo>
                  <a:lnTo>
                    <a:pt x="442" y="17"/>
                  </a:lnTo>
                  <a:lnTo>
                    <a:pt x="447" y="20"/>
                  </a:lnTo>
                  <a:lnTo>
                    <a:pt x="452" y="23"/>
                  </a:lnTo>
                  <a:lnTo>
                    <a:pt x="459" y="24"/>
                  </a:lnTo>
                  <a:lnTo>
                    <a:pt x="465" y="25"/>
                  </a:lnTo>
                  <a:lnTo>
                    <a:pt x="468" y="25"/>
                  </a:lnTo>
                  <a:lnTo>
                    <a:pt x="470" y="24"/>
                  </a:lnTo>
                  <a:lnTo>
                    <a:pt x="472" y="22"/>
                  </a:lnTo>
                  <a:lnTo>
                    <a:pt x="474" y="20"/>
                  </a:lnTo>
                  <a:lnTo>
                    <a:pt x="477" y="16"/>
                  </a:lnTo>
                  <a:lnTo>
                    <a:pt x="479" y="14"/>
                  </a:lnTo>
                  <a:lnTo>
                    <a:pt x="481" y="13"/>
                  </a:lnTo>
                  <a:lnTo>
                    <a:pt x="481" y="33"/>
                  </a:lnTo>
                  <a:lnTo>
                    <a:pt x="469" y="45"/>
                  </a:lnTo>
                  <a:lnTo>
                    <a:pt x="462" y="49"/>
                  </a:lnTo>
                  <a:lnTo>
                    <a:pt x="455" y="54"/>
                  </a:lnTo>
                  <a:lnTo>
                    <a:pt x="448" y="57"/>
                  </a:lnTo>
                  <a:lnTo>
                    <a:pt x="441" y="59"/>
                  </a:lnTo>
                  <a:lnTo>
                    <a:pt x="437" y="60"/>
                  </a:lnTo>
                  <a:lnTo>
                    <a:pt x="433" y="61"/>
                  </a:lnTo>
                  <a:lnTo>
                    <a:pt x="424" y="61"/>
                  </a:lnTo>
                  <a:lnTo>
                    <a:pt x="421" y="61"/>
                  </a:lnTo>
                  <a:lnTo>
                    <a:pt x="418" y="60"/>
                  </a:lnTo>
                  <a:lnTo>
                    <a:pt x="413" y="59"/>
                  </a:lnTo>
                  <a:lnTo>
                    <a:pt x="408" y="56"/>
                  </a:lnTo>
                  <a:lnTo>
                    <a:pt x="404" y="53"/>
                  </a:lnTo>
                  <a:lnTo>
                    <a:pt x="400" y="50"/>
                  </a:lnTo>
                  <a:lnTo>
                    <a:pt x="395" y="48"/>
                  </a:lnTo>
                  <a:lnTo>
                    <a:pt x="393" y="47"/>
                  </a:lnTo>
                  <a:lnTo>
                    <a:pt x="390" y="46"/>
                  </a:lnTo>
                  <a:lnTo>
                    <a:pt x="387" y="45"/>
                  </a:lnTo>
                  <a:lnTo>
                    <a:pt x="384" y="45"/>
                  </a:lnTo>
                  <a:lnTo>
                    <a:pt x="379" y="45"/>
                  </a:lnTo>
                  <a:lnTo>
                    <a:pt x="375" y="47"/>
                  </a:lnTo>
                  <a:lnTo>
                    <a:pt x="371" y="48"/>
                  </a:lnTo>
                  <a:lnTo>
                    <a:pt x="367" y="50"/>
                  </a:lnTo>
                  <a:lnTo>
                    <a:pt x="364" y="53"/>
                  </a:lnTo>
                  <a:lnTo>
                    <a:pt x="360" y="55"/>
                  </a:lnTo>
                  <a:lnTo>
                    <a:pt x="354" y="61"/>
                  </a:lnTo>
                  <a:lnTo>
                    <a:pt x="347" y="67"/>
                  </a:lnTo>
                  <a:lnTo>
                    <a:pt x="344" y="70"/>
                  </a:lnTo>
                  <a:lnTo>
                    <a:pt x="340" y="72"/>
                  </a:lnTo>
                  <a:lnTo>
                    <a:pt x="336" y="74"/>
                  </a:lnTo>
                  <a:lnTo>
                    <a:pt x="332" y="76"/>
                  </a:lnTo>
                  <a:lnTo>
                    <a:pt x="328" y="77"/>
                  </a:lnTo>
                  <a:lnTo>
                    <a:pt x="323" y="77"/>
                  </a:lnTo>
                  <a:lnTo>
                    <a:pt x="318" y="77"/>
                  </a:lnTo>
                  <a:lnTo>
                    <a:pt x="312" y="76"/>
                  </a:lnTo>
                  <a:lnTo>
                    <a:pt x="307" y="75"/>
                  </a:lnTo>
                  <a:lnTo>
                    <a:pt x="303" y="73"/>
                  </a:lnTo>
                  <a:lnTo>
                    <a:pt x="294" y="70"/>
                  </a:lnTo>
                  <a:lnTo>
                    <a:pt x="285" y="65"/>
                  </a:lnTo>
                  <a:lnTo>
                    <a:pt x="277" y="61"/>
                  </a:lnTo>
                  <a:lnTo>
                    <a:pt x="272" y="59"/>
                  </a:lnTo>
                  <a:lnTo>
                    <a:pt x="268" y="57"/>
                  </a:lnTo>
                  <a:lnTo>
                    <a:pt x="263" y="55"/>
                  </a:lnTo>
                  <a:lnTo>
                    <a:pt x="258" y="54"/>
                  </a:lnTo>
                  <a:lnTo>
                    <a:pt x="253" y="53"/>
                  </a:lnTo>
                  <a:lnTo>
                    <a:pt x="247" y="53"/>
                  </a:lnTo>
                  <a:lnTo>
                    <a:pt x="236" y="53"/>
                  </a:lnTo>
                  <a:lnTo>
                    <a:pt x="226" y="54"/>
                  </a:lnTo>
                  <a:lnTo>
                    <a:pt x="217" y="55"/>
                  </a:lnTo>
                  <a:lnTo>
                    <a:pt x="208" y="56"/>
                  </a:lnTo>
                  <a:lnTo>
                    <a:pt x="199" y="58"/>
                  </a:lnTo>
                  <a:lnTo>
                    <a:pt x="191" y="60"/>
                  </a:lnTo>
                  <a:lnTo>
                    <a:pt x="175" y="65"/>
                  </a:lnTo>
                  <a:lnTo>
                    <a:pt x="159" y="71"/>
                  </a:lnTo>
                  <a:lnTo>
                    <a:pt x="143" y="78"/>
                  </a:lnTo>
                  <a:lnTo>
                    <a:pt x="105" y="93"/>
                  </a:lnTo>
                  <a:lnTo>
                    <a:pt x="73" y="77"/>
                  </a:lnTo>
                  <a:lnTo>
                    <a:pt x="57" y="81"/>
                  </a:lnTo>
                  <a:lnTo>
                    <a:pt x="42" y="85"/>
                  </a:lnTo>
                  <a:lnTo>
                    <a:pt x="26" y="87"/>
                  </a:lnTo>
                  <a:lnTo>
                    <a:pt x="8" y="89"/>
                  </a:lnTo>
                  <a:lnTo>
                    <a:pt x="0" y="73"/>
                  </a:lnTo>
                  <a:lnTo>
                    <a:pt x="11" y="63"/>
                  </a:lnTo>
                  <a:lnTo>
                    <a:pt x="21" y="52"/>
                  </a:lnTo>
                  <a:lnTo>
                    <a:pt x="32" y="42"/>
                  </a:lnTo>
                  <a:lnTo>
                    <a:pt x="41" y="33"/>
                  </a:lnTo>
                  <a:lnTo>
                    <a:pt x="46" y="29"/>
                  </a:lnTo>
                  <a:lnTo>
                    <a:pt x="51" y="25"/>
                  </a:lnTo>
                  <a:lnTo>
                    <a:pt x="57" y="22"/>
                  </a:lnTo>
                  <a:lnTo>
                    <a:pt x="62" y="19"/>
                  </a:lnTo>
                  <a:lnTo>
                    <a:pt x="68" y="16"/>
                  </a:lnTo>
                  <a:lnTo>
                    <a:pt x="75" y="15"/>
                  </a:lnTo>
                  <a:lnTo>
                    <a:pt x="82" y="14"/>
                  </a:lnTo>
                  <a:lnTo>
                    <a:pt x="89" y="13"/>
                  </a:lnTo>
                  <a:close/>
                </a:path>
              </a:pathLst>
            </a:custGeom>
            <a:solidFill>
              <a:srgbClr val="BD96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524"/>
            <p:cNvSpPr>
              <a:spLocks/>
            </p:cNvSpPr>
            <p:nvPr/>
          </p:nvSpPr>
          <p:spPr bwMode="auto">
            <a:xfrm flipH="1">
              <a:off x="4297" y="1962"/>
              <a:ext cx="140" cy="191"/>
            </a:xfrm>
            <a:custGeom>
              <a:avLst/>
              <a:gdLst>
                <a:gd name="T0" fmla="*/ 13 w 146"/>
                <a:gd name="T1" fmla="*/ 26 h 199"/>
                <a:gd name="T2" fmla="*/ 15 w 146"/>
                <a:gd name="T3" fmla="*/ 23 h 199"/>
                <a:gd name="T4" fmla="*/ 17 w 146"/>
                <a:gd name="T5" fmla="*/ 21 h 199"/>
                <a:gd name="T6" fmla="*/ 22 w 146"/>
                <a:gd name="T7" fmla="*/ 16 h 199"/>
                <a:gd name="T8" fmla="*/ 28 w 146"/>
                <a:gd name="T9" fmla="*/ 12 h 199"/>
                <a:gd name="T10" fmla="*/ 34 w 146"/>
                <a:gd name="T11" fmla="*/ 8 h 199"/>
                <a:gd name="T12" fmla="*/ 40 w 146"/>
                <a:gd name="T13" fmla="*/ 5 h 199"/>
                <a:gd name="T14" fmla="*/ 47 w 146"/>
                <a:gd name="T15" fmla="*/ 3 h 199"/>
                <a:gd name="T16" fmla="*/ 54 w 146"/>
                <a:gd name="T17" fmla="*/ 1 h 199"/>
                <a:gd name="T18" fmla="*/ 61 w 146"/>
                <a:gd name="T19" fmla="*/ 0 h 199"/>
                <a:gd name="T20" fmla="*/ 70 w 146"/>
                <a:gd name="T21" fmla="*/ 0 h 199"/>
                <a:gd name="T22" fmla="*/ 77 w 146"/>
                <a:gd name="T23" fmla="*/ 0 h 199"/>
                <a:gd name="T24" fmla="*/ 85 w 146"/>
                <a:gd name="T25" fmla="*/ 1 h 199"/>
                <a:gd name="T26" fmla="*/ 88 w 146"/>
                <a:gd name="T27" fmla="*/ 1 h 199"/>
                <a:gd name="T28" fmla="*/ 92 w 146"/>
                <a:gd name="T29" fmla="*/ 2 h 199"/>
                <a:gd name="T30" fmla="*/ 99 w 146"/>
                <a:gd name="T31" fmla="*/ 4 h 199"/>
                <a:gd name="T32" fmla="*/ 106 w 146"/>
                <a:gd name="T33" fmla="*/ 7 h 199"/>
                <a:gd name="T34" fmla="*/ 112 w 146"/>
                <a:gd name="T35" fmla="*/ 10 h 199"/>
                <a:gd name="T36" fmla="*/ 118 w 146"/>
                <a:gd name="T37" fmla="*/ 14 h 199"/>
                <a:gd name="T38" fmla="*/ 122 w 146"/>
                <a:gd name="T39" fmla="*/ 18 h 199"/>
                <a:gd name="T40" fmla="*/ 126 w 146"/>
                <a:gd name="T41" fmla="*/ 22 h 199"/>
                <a:gd name="T42" fmla="*/ 129 w 146"/>
                <a:gd name="T43" fmla="*/ 26 h 199"/>
                <a:gd name="T44" fmla="*/ 132 w 146"/>
                <a:gd name="T45" fmla="*/ 31 h 199"/>
                <a:gd name="T46" fmla="*/ 134 w 146"/>
                <a:gd name="T47" fmla="*/ 37 h 199"/>
                <a:gd name="T48" fmla="*/ 137 w 146"/>
                <a:gd name="T49" fmla="*/ 42 h 199"/>
                <a:gd name="T50" fmla="*/ 139 w 146"/>
                <a:gd name="T51" fmla="*/ 49 h 199"/>
                <a:gd name="T52" fmla="*/ 140 w 146"/>
                <a:gd name="T53" fmla="*/ 56 h 199"/>
                <a:gd name="T54" fmla="*/ 142 w 146"/>
                <a:gd name="T55" fmla="*/ 62 h 199"/>
                <a:gd name="T56" fmla="*/ 143 w 146"/>
                <a:gd name="T57" fmla="*/ 69 h 199"/>
                <a:gd name="T58" fmla="*/ 145 w 146"/>
                <a:gd name="T59" fmla="*/ 83 h 199"/>
                <a:gd name="T60" fmla="*/ 146 w 146"/>
                <a:gd name="T61" fmla="*/ 98 h 199"/>
                <a:gd name="T62" fmla="*/ 146 w 146"/>
                <a:gd name="T63" fmla="*/ 112 h 199"/>
                <a:gd name="T64" fmla="*/ 146 w 146"/>
                <a:gd name="T65" fmla="*/ 126 h 199"/>
                <a:gd name="T66" fmla="*/ 145 w 146"/>
                <a:gd name="T67" fmla="*/ 139 h 199"/>
                <a:gd name="T68" fmla="*/ 143 w 146"/>
                <a:gd name="T69" fmla="*/ 162 h 199"/>
                <a:gd name="T70" fmla="*/ 140 w 146"/>
                <a:gd name="T71" fmla="*/ 183 h 199"/>
                <a:gd name="T72" fmla="*/ 109 w 146"/>
                <a:gd name="T73" fmla="*/ 190 h 199"/>
                <a:gd name="T74" fmla="*/ 97 w 146"/>
                <a:gd name="T75" fmla="*/ 193 h 199"/>
                <a:gd name="T76" fmla="*/ 85 w 146"/>
                <a:gd name="T77" fmla="*/ 195 h 199"/>
                <a:gd name="T78" fmla="*/ 74 w 146"/>
                <a:gd name="T79" fmla="*/ 197 h 199"/>
                <a:gd name="T80" fmla="*/ 60 w 146"/>
                <a:gd name="T81" fmla="*/ 198 h 199"/>
                <a:gd name="T82" fmla="*/ 46 w 146"/>
                <a:gd name="T83" fmla="*/ 199 h 199"/>
                <a:gd name="T84" fmla="*/ 28 w 146"/>
                <a:gd name="T85" fmla="*/ 199 h 199"/>
                <a:gd name="T86" fmla="*/ 24 w 146"/>
                <a:gd name="T87" fmla="*/ 198 h 199"/>
                <a:gd name="T88" fmla="*/ 20 w 146"/>
                <a:gd name="T89" fmla="*/ 197 h 199"/>
                <a:gd name="T90" fmla="*/ 16 w 146"/>
                <a:gd name="T91" fmla="*/ 195 h 199"/>
                <a:gd name="T92" fmla="*/ 13 w 146"/>
                <a:gd name="T93" fmla="*/ 192 h 199"/>
                <a:gd name="T94" fmla="*/ 10 w 146"/>
                <a:gd name="T95" fmla="*/ 189 h 199"/>
                <a:gd name="T96" fmla="*/ 7 w 146"/>
                <a:gd name="T97" fmla="*/ 185 h 199"/>
                <a:gd name="T98" fmla="*/ 5 w 146"/>
                <a:gd name="T99" fmla="*/ 180 h 199"/>
                <a:gd name="T100" fmla="*/ 4 w 146"/>
                <a:gd name="T101" fmla="*/ 175 h 199"/>
                <a:gd name="T102" fmla="*/ 1 w 146"/>
                <a:gd name="T103" fmla="*/ 163 h 199"/>
                <a:gd name="T104" fmla="*/ 0 w 146"/>
                <a:gd name="T105" fmla="*/ 150 h 199"/>
                <a:gd name="T106" fmla="*/ 0 w 146"/>
                <a:gd name="T107" fmla="*/ 136 h 199"/>
                <a:gd name="T108" fmla="*/ 0 w 146"/>
                <a:gd name="T109" fmla="*/ 121 h 199"/>
                <a:gd name="T110" fmla="*/ 2 w 146"/>
                <a:gd name="T111" fmla="*/ 106 h 199"/>
                <a:gd name="T112" fmla="*/ 3 w 146"/>
                <a:gd name="T113" fmla="*/ 91 h 199"/>
                <a:gd name="T114" fmla="*/ 7 w 146"/>
                <a:gd name="T115" fmla="*/ 63 h 199"/>
                <a:gd name="T116" fmla="*/ 11 w 146"/>
                <a:gd name="T117" fmla="*/ 40 h 199"/>
                <a:gd name="T118" fmla="*/ 13 w 146"/>
                <a:gd name="T119" fmla="*/ 2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99">
                  <a:moveTo>
                    <a:pt x="13" y="26"/>
                  </a:moveTo>
                  <a:lnTo>
                    <a:pt x="15" y="23"/>
                  </a:lnTo>
                  <a:lnTo>
                    <a:pt x="17" y="21"/>
                  </a:lnTo>
                  <a:lnTo>
                    <a:pt x="22" y="16"/>
                  </a:lnTo>
                  <a:lnTo>
                    <a:pt x="28" y="12"/>
                  </a:lnTo>
                  <a:lnTo>
                    <a:pt x="34" y="8"/>
                  </a:lnTo>
                  <a:lnTo>
                    <a:pt x="40" y="5"/>
                  </a:lnTo>
                  <a:lnTo>
                    <a:pt x="47" y="3"/>
                  </a:lnTo>
                  <a:lnTo>
                    <a:pt x="54" y="1"/>
                  </a:lnTo>
                  <a:lnTo>
                    <a:pt x="61" y="0"/>
                  </a:lnTo>
                  <a:lnTo>
                    <a:pt x="70" y="0"/>
                  </a:lnTo>
                  <a:lnTo>
                    <a:pt x="77" y="0"/>
                  </a:lnTo>
                  <a:lnTo>
                    <a:pt x="85" y="1"/>
                  </a:lnTo>
                  <a:lnTo>
                    <a:pt x="88" y="1"/>
                  </a:lnTo>
                  <a:lnTo>
                    <a:pt x="92" y="2"/>
                  </a:lnTo>
                  <a:lnTo>
                    <a:pt x="99" y="4"/>
                  </a:lnTo>
                  <a:lnTo>
                    <a:pt x="106" y="7"/>
                  </a:lnTo>
                  <a:lnTo>
                    <a:pt x="112" y="10"/>
                  </a:lnTo>
                  <a:lnTo>
                    <a:pt x="118" y="14"/>
                  </a:lnTo>
                  <a:lnTo>
                    <a:pt x="122" y="18"/>
                  </a:lnTo>
                  <a:lnTo>
                    <a:pt x="126" y="22"/>
                  </a:lnTo>
                  <a:lnTo>
                    <a:pt x="129" y="26"/>
                  </a:lnTo>
                  <a:lnTo>
                    <a:pt x="132" y="31"/>
                  </a:lnTo>
                  <a:lnTo>
                    <a:pt x="134" y="37"/>
                  </a:lnTo>
                  <a:lnTo>
                    <a:pt x="137" y="42"/>
                  </a:lnTo>
                  <a:lnTo>
                    <a:pt x="139" y="49"/>
                  </a:lnTo>
                  <a:lnTo>
                    <a:pt x="140" y="56"/>
                  </a:lnTo>
                  <a:lnTo>
                    <a:pt x="142" y="62"/>
                  </a:lnTo>
                  <a:lnTo>
                    <a:pt x="143" y="69"/>
                  </a:lnTo>
                  <a:lnTo>
                    <a:pt x="145" y="83"/>
                  </a:lnTo>
                  <a:lnTo>
                    <a:pt x="146" y="98"/>
                  </a:lnTo>
                  <a:lnTo>
                    <a:pt x="146" y="112"/>
                  </a:lnTo>
                  <a:lnTo>
                    <a:pt x="146" y="126"/>
                  </a:lnTo>
                  <a:lnTo>
                    <a:pt x="145" y="139"/>
                  </a:lnTo>
                  <a:lnTo>
                    <a:pt x="143" y="162"/>
                  </a:lnTo>
                  <a:lnTo>
                    <a:pt x="140" y="183"/>
                  </a:lnTo>
                  <a:lnTo>
                    <a:pt x="109" y="190"/>
                  </a:lnTo>
                  <a:lnTo>
                    <a:pt x="97" y="193"/>
                  </a:lnTo>
                  <a:lnTo>
                    <a:pt x="85" y="195"/>
                  </a:lnTo>
                  <a:lnTo>
                    <a:pt x="74" y="197"/>
                  </a:lnTo>
                  <a:lnTo>
                    <a:pt x="60" y="198"/>
                  </a:lnTo>
                  <a:lnTo>
                    <a:pt x="46" y="199"/>
                  </a:lnTo>
                  <a:lnTo>
                    <a:pt x="28" y="199"/>
                  </a:lnTo>
                  <a:lnTo>
                    <a:pt x="24" y="198"/>
                  </a:lnTo>
                  <a:lnTo>
                    <a:pt x="20" y="197"/>
                  </a:lnTo>
                  <a:lnTo>
                    <a:pt x="16" y="195"/>
                  </a:lnTo>
                  <a:lnTo>
                    <a:pt x="13" y="192"/>
                  </a:lnTo>
                  <a:lnTo>
                    <a:pt x="10" y="189"/>
                  </a:lnTo>
                  <a:lnTo>
                    <a:pt x="7" y="185"/>
                  </a:lnTo>
                  <a:lnTo>
                    <a:pt x="5" y="180"/>
                  </a:lnTo>
                  <a:lnTo>
                    <a:pt x="4" y="175"/>
                  </a:lnTo>
                  <a:lnTo>
                    <a:pt x="1" y="163"/>
                  </a:lnTo>
                  <a:lnTo>
                    <a:pt x="0" y="150"/>
                  </a:lnTo>
                  <a:lnTo>
                    <a:pt x="0" y="136"/>
                  </a:lnTo>
                  <a:lnTo>
                    <a:pt x="0" y="121"/>
                  </a:lnTo>
                  <a:lnTo>
                    <a:pt x="2" y="106"/>
                  </a:lnTo>
                  <a:lnTo>
                    <a:pt x="3" y="91"/>
                  </a:lnTo>
                  <a:lnTo>
                    <a:pt x="7" y="63"/>
                  </a:lnTo>
                  <a:lnTo>
                    <a:pt x="11" y="40"/>
                  </a:ln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525"/>
            <p:cNvSpPr>
              <a:spLocks/>
            </p:cNvSpPr>
            <p:nvPr/>
          </p:nvSpPr>
          <p:spPr bwMode="auto">
            <a:xfrm flipH="1">
              <a:off x="4320" y="1954"/>
              <a:ext cx="110" cy="39"/>
            </a:xfrm>
            <a:custGeom>
              <a:avLst/>
              <a:gdLst>
                <a:gd name="T0" fmla="*/ 0 w 115"/>
                <a:gd name="T1" fmla="*/ 29 h 40"/>
                <a:gd name="T2" fmla="*/ 4 w 115"/>
                <a:gd name="T3" fmla="*/ 23 h 40"/>
                <a:gd name="T4" fmla="*/ 10 w 115"/>
                <a:gd name="T5" fmla="*/ 18 h 40"/>
                <a:gd name="T6" fmla="*/ 22 w 115"/>
                <a:gd name="T7" fmla="*/ 9 h 40"/>
                <a:gd name="T8" fmla="*/ 37 w 115"/>
                <a:gd name="T9" fmla="*/ 4 h 40"/>
                <a:gd name="T10" fmla="*/ 54 w 115"/>
                <a:gd name="T11" fmla="*/ 0 h 40"/>
                <a:gd name="T12" fmla="*/ 70 w 115"/>
                <a:gd name="T13" fmla="*/ 0 h 40"/>
                <a:gd name="T14" fmla="*/ 86 w 115"/>
                <a:gd name="T15" fmla="*/ 2 h 40"/>
                <a:gd name="T16" fmla="*/ 102 w 115"/>
                <a:gd name="T17" fmla="*/ 8 h 40"/>
                <a:gd name="T18" fmla="*/ 115 w 115"/>
                <a:gd name="T19" fmla="*/ 15 h 40"/>
                <a:gd name="T20" fmla="*/ 107 w 115"/>
                <a:gd name="T21" fmla="*/ 29 h 40"/>
                <a:gd name="T22" fmla="*/ 96 w 115"/>
                <a:gd name="T23" fmla="*/ 23 h 40"/>
                <a:gd name="T24" fmla="*/ 83 w 115"/>
                <a:gd name="T25" fmla="*/ 18 h 40"/>
                <a:gd name="T26" fmla="*/ 69 w 115"/>
                <a:gd name="T27" fmla="*/ 16 h 40"/>
                <a:gd name="T28" fmla="*/ 55 w 115"/>
                <a:gd name="T29" fmla="*/ 16 h 40"/>
                <a:gd name="T30" fmla="*/ 42 w 115"/>
                <a:gd name="T31" fmla="*/ 19 h 40"/>
                <a:gd name="T32" fmla="*/ 30 w 115"/>
                <a:gd name="T33" fmla="*/ 23 h 40"/>
                <a:gd name="T34" fmla="*/ 19 w 115"/>
                <a:gd name="T35" fmla="*/ 31 h 40"/>
                <a:gd name="T36" fmla="*/ 15 w 115"/>
                <a:gd name="T37" fmla="*/ 35 h 40"/>
                <a:gd name="T38" fmla="*/ 12 w 115"/>
                <a:gd name="T39" fmla="*/ 40 h 40"/>
                <a:gd name="T40" fmla="*/ 0 w 115"/>
                <a:gd name="T41"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40">
                  <a:moveTo>
                    <a:pt x="0" y="29"/>
                  </a:moveTo>
                  <a:lnTo>
                    <a:pt x="4" y="23"/>
                  </a:lnTo>
                  <a:lnTo>
                    <a:pt x="10" y="18"/>
                  </a:lnTo>
                  <a:lnTo>
                    <a:pt x="22" y="9"/>
                  </a:lnTo>
                  <a:lnTo>
                    <a:pt x="37" y="4"/>
                  </a:lnTo>
                  <a:lnTo>
                    <a:pt x="54" y="0"/>
                  </a:lnTo>
                  <a:lnTo>
                    <a:pt x="70" y="0"/>
                  </a:lnTo>
                  <a:lnTo>
                    <a:pt x="86" y="2"/>
                  </a:lnTo>
                  <a:lnTo>
                    <a:pt x="102" y="8"/>
                  </a:lnTo>
                  <a:lnTo>
                    <a:pt x="115" y="15"/>
                  </a:lnTo>
                  <a:lnTo>
                    <a:pt x="107" y="29"/>
                  </a:lnTo>
                  <a:lnTo>
                    <a:pt x="96" y="23"/>
                  </a:lnTo>
                  <a:lnTo>
                    <a:pt x="83" y="18"/>
                  </a:lnTo>
                  <a:lnTo>
                    <a:pt x="69" y="16"/>
                  </a:lnTo>
                  <a:lnTo>
                    <a:pt x="55" y="16"/>
                  </a:lnTo>
                  <a:lnTo>
                    <a:pt x="42" y="19"/>
                  </a:lnTo>
                  <a:lnTo>
                    <a:pt x="30" y="23"/>
                  </a:lnTo>
                  <a:lnTo>
                    <a:pt x="19" y="31"/>
                  </a:lnTo>
                  <a:lnTo>
                    <a:pt x="15" y="35"/>
                  </a:lnTo>
                  <a:lnTo>
                    <a:pt x="12" y="4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526"/>
            <p:cNvSpPr>
              <a:spLocks/>
            </p:cNvSpPr>
            <p:nvPr/>
          </p:nvSpPr>
          <p:spPr bwMode="auto">
            <a:xfrm flipH="1">
              <a:off x="4289" y="1970"/>
              <a:ext cx="40" cy="168"/>
            </a:xfrm>
            <a:custGeom>
              <a:avLst/>
              <a:gdLst>
                <a:gd name="T0" fmla="*/ 11 w 42"/>
                <a:gd name="T1" fmla="*/ 0 h 176"/>
                <a:gd name="T2" fmla="*/ 20 w 42"/>
                <a:gd name="T3" fmla="*/ 9 h 176"/>
                <a:gd name="T4" fmla="*/ 27 w 42"/>
                <a:gd name="T5" fmla="*/ 19 h 176"/>
                <a:gd name="T6" fmla="*/ 32 w 42"/>
                <a:gd name="T7" fmla="*/ 32 h 176"/>
                <a:gd name="T8" fmla="*/ 36 w 42"/>
                <a:gd name="T9" fmla="*/ 47 h 176"/>
                <a:gd name="T10" fmla="*/ 41 w 42"/>
                <a:gd name="T11" fmla="*/ 74 h 176"/>
                <a:gd name="T12" fmla="*/ 42 w 42"/>
                <a:gd name="T13" fmla="*/ 104 h 176"/>
                <a:gd name="T14" fmla="*/ 41 w 42"/>
                <a:gd name="T15" fmla="*/ 131 h 176"/>
                <a:gd name="T16" fmla="*/ 39 w 42"/>
                <a:gd name="T17" fmla="*/ 154 h 176"/>
                <a:gd name="T18" fmla="*/ 36 w 42"/>
                <a:gd name="T19" fmla="*/ 176 h 176"/>
                <a:gd name="T20" fmla="*/ 20 w 42"/>
                <a:gd name="T21" fmla="*/ 174 h 176"/>
                <a:gd name="T22" fmla="*/ 23 w 42"/>
                <a:gd name="T23" fmla="*/ 153 h 176"/>
                <a:gd name="T24" fmla="*/ 25 w 42"/>
                <a:gd name="T25" fmla="*/ 131 h 176"/>
                <a:gd name="T26" fmla="*/ 26 w 42"/>
                <a:gd name="T27" fmla="*/ 104 h 176"/>
                <a:gd name="T28" fmla="*/ 25 w 42"/>
                <a:gd name="T29" fmla="*/ 76 h 176"/>
                <a:gd name="T30" fmla="*/ 20 w 42"/>
                <a:gd name="T31" fmla="*/ 49 h 176"/>
                <a:gd name="T32" fmla="*/ 17 w 42"/>
                <a:gd name="T33" fmla="*/ 38 h 176"/>
                <a:gd name="T34" fmla="*/ 13 w 42"/>
                <a:gd name="T35" fmla="*/ 27 h 176"/>
                <a:gd name="T36" fmla="*/ 8 w 42"/>
                <a:gd name="T37" fmla="*/ 20 h 176"/>
                <a:gd name="T38" fmla="*/ 0 w 42"/>
                <a:gd name="T39" fmla="*/ 12 h 176"/>
                <a:gd name="T40" fmla="*/ 11 w 42"/>
                <a:gd name="T4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76">
                  <a:moveTo>
                    <a:pt x="11" y="0"/>
                  </a:moveTo>
                  <a:lnTo>
                    <a:pt x="20" y="9"/>
                  </a:lnTo>
                  <a:lnTo>
                    <a:pt x="27" y="19"/>
                  </a:lnTo>
                  <a:lnTo>
                    <a:pt x="32" y="32"/>
                  </a:lnTo>
                  <a:lnTo>
                    <a:pt x="36" y="47"/>
                  </a:lnTo>
                  <a:lnTo>
                    <a:pt x="41" y="74"/>
                  </a:lnTo>
                  <a:lnTo>
                    <a:pt x="42" y="104"/>
                  </a:lnTo>
                  <a:lnTo>
                    <a:pt x="41" y="131"/>
                  </a:lnTo>
                  <a:lnTo>
                    <a:pt x="39" y="154"/>
                  </a:lnTo>
                  <a:lnTo>
                    <a:pt x="36" y="176"/>
                  </a:lnTo>
                  <a:lnTo>
                    <a:pt x="20" y="174"/>
                  </a:lnTo>
                  <a:lnTo>
                    <a:pt x="23" y="153"/>
                  </a:lnTo>
                  <a:lnTo>
                    <a:pt x="25" y="131"/>
                  </a:lnTo>
                  <a:lnTo>
                    <a:pt x="26" y="104"/>
                  </a:lnTo>
                  <a:lnTo>
                    <a:pt x="25" y="76"/>
                  </a:lnTo>
                  <a:lnTo>
                    <a:pt x="20" y="49"/>
                  </a:lnTo>
                  <a:lnTo>
                    <a:pt x="17" y="38"/>
                  </a:lnTo>
                  <a:lnTo>
                    <a:pt x="13" y="27"/>
                  </a:lnTo>
                  <a:lnTo>
                    <a:pt x="8" y="20"/>
                  </a:lnTo>
                  <a:lnTo>
                    <a:pt x="0" y="1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527"/>
            <p:cNvSpPr>
              <a:spLocks/>
            </p:cNvSpPr>
            <p:nvPr/>
          </p:nvSpPr>
          <p:spPr bwMode="auto">
            <a:xfrm flipH="1">
              <a:off x="4319" y="1969"/>
              <a:ext cx="10" cy="13"/>
            </a:xfrm>
            <a:custGeom>
              <a:avLst/>
              <a:gdLst>
                <a:gd name="T0" fmla="*/ 10 w 11"/>
                <a:gd name="T1" fmla="*/ 0 h 14"/>
                <a:gd name="T2" fmla="*/ 11 w 11"/>
                <a:gd name="T3" fmla="*/ 1 h 14"/>
                <a:gd name="T4" fmla="*/ 0 w 11"/>
                <a:gd name="T5" fmla="*/ 13 h 14"/>
                <a:gd name="T6" fmla="*/ 2 w 11"/>
                <a:gd name="T7" fmla="*/ 14 h 14"/>
                <a:gd name="T8" fmla="*/ 10 w 11"/>
                <a:gd name="T9" fmla="*/ 0 h 14"/>
              </a:gdLst>
              <a:ahLst/>
              <a:cxnLst>
                <a:cxn ang="0">
                  <a:pos x="T0" y="T1"/>
                </a:cxn>
                <a:cxn ang="0">
                  <a:pos x="T2" y="T3"/>
                </a:cxn>
                <a:cxn ang="0">
                  <a:pos x="T4" y="T5"/>
                </a:cxn>
                <a:cxn ang="0">
                  <a:pos x="T6" y="T7"/>
                </a:cxn>
                <a:cxn ang="0">
                  <a:pos x="T8" y="T9"/>
                </a:cxn>
              </a:cxnLst>
              <a:rect l="0" t="0" r="r" b="b"/>
              <a:pathLst>
                <a:path w="11" h="14">
                  <a:moveTo>
                    <a:pt x="10" y="0"/>
                  </a:moveTo>
                  <a:lnTo>
                    <a:pt x="11" y="1"/>
                  </a:lnTo>
                  <a:lnTo>
                    <a:pt x="0" y="13"/>
                  </a:lnTo>
                  <a:lnTo>
                    <a:pt x="2" y="14"/>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528"/>
            <p:cNvSpPr>
              <a:spLocks/>
            </p:cNvSpPr>
            <p:nvPr/>
          </p:nvSpPr>
          <p:spPr bwMode="auto">
            <a:xfrm flipH="1">
              <a:off x="4301" y="2131"/>
              <a:ext cx="109" cy="29"/>
            </a:xfrm>
            <a:custGeom>
              <a:avLst/>
              <a:gdLst>
                <a:gd name="T0" fmla="*/ 114 w 114"/>
                <a:gd name="T1" fmla="*/ 15 h 31"/>
                <a:gd name="T2" fmla="*/ 59 w 114"/>
                <a:gd name="T3" fmla="*/ 27 h 31"/>
                <a:gd name="T4" fmla="*/ 33 w 114"/>
                <a:gd name="T5" fmla="*/ 30 h 31"/>
                <a:gd name="T6" fmla="*/ 0 w 114"/>
                <a:gd name="T7" fmla="*/ 31 h 31"/>
                <a:gd name="T8" fmla="*/ 0 w 114"/>
                <a:gd name="T9" fmla="*/ 16 h 31"/>
                <a:gd name="T10" fmla="*/ 31 w 114"/>
                <a:gd name="T11" fmla="*/ 15 h 31"/>
                <a:gd name="T12" fmla="*/ 55 w 114"/>
                <a:gd name="T13" fmla="*/ 12 h 31"/>
                <a:gd name="T14" fmla="*/ 110 w 114"/>
                <a:gd name="T15" fmla="*/ 0 h 31"/>
                <a:gd name="T16" fmla="*/ 114 w 114"/>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1">
                  <a:moveTo>
                    <a:pt x="114" y="15"/>
                  </a:moveTo>
                  <a:lnTo>
                    <a:pt x="59" y="27"/>
                  </a:lnTo>
                  <a:lnTo>
                    <a:pt x="33" y="30"/>
                  </a:lnTo>
                  <a:lnTo>
                    <a:pt x="0" y="31"/>
                  </a:lnTo>
                  <a:lnTo>
                    <a:pt x="0" y="16"/>
                  </a:lnTo>
                  <a:lnTo>
                    <a:pt x="31" y="15"/>
                  </a:lnTo>
                  <a:lnTo>
                    <a:pt x="55" y="12"/>
                  </a:lnTo>
                  <a:lnTo>
                    <a:pt x="110" y="0"/>
                  </a:lnTo>
                  <a:lnTo>
                    <a:pt x="1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529"/>
            <p:cNvSpPr>
              <a:spLocks/>
            </p:cNvSpPr>
            <p:nvPr/>
          </p:nvSpPr>
          <p:spPr bwMode="auto">
            <a:xfrm flipH="1">
              <a:off x="4295" y="2131"/>
              <a:ext cx="15" cy="14"/>
            </a:xfrm>
            <a:custGeom>
              <a:avLst/>
              <a:gdLst>
                <a:gd name="T0" fmla="*/ 16 w 16"/>
                <a:gd name="T1" fmla="*/ 8 h 15"/>
                <a:gd name="T2" fmla="*/ 15 w 16"/>
                <a:gd name="T3" fmla="*/ 14 h 15"/>
                <a:gd name="T4" fmla="*/ 10 w 16"/>
                <a:gd name="T5" fmla="*/ 15 h 15"/>
                <a:gd name="T6" fmla="*/ 6 w 16"/>
                <a:gd name="T7" fmla="*/ 0 h 15"/>
                <a:gd name="T8" fmla="*/ 0 w 16"/>
                <a:gd name="T9" fmla="*/ 6 h 15"/>
                <a:gd name="T10" fmla="*/ 16 w 16"/>
                <a:gd name="T11" fmla="*/ 8 h 15"/>
              </a:gdLst>
              <a:ahLst/>
              <a:cxnLst>
                <a:cxn ang="0">
                  <a:pos x="T0" y="T1"/>
                </a:cxn>
                <a:cxn ang="0">
                  <a:pos x="T2" y="T3"/>
                </a:cxn>
                <a:cxn ang="0">
                  <a:pos x="T4" y="T5"/>
                </a:cxn>
                <a:cxn ang="0">
                  <a:pos x="T6" y="T7"/>
                </a:cxn>
                <a:cxn ang="0">
                  <a:pos x="T8" y="T9"/>
                </a:cxn>
                <a:cxn ang="0">
                  <a:pos x="T10" y="T11"/>
                </a:cxn>
              </a:cxnLst>
              <a:rect l="0" t="0" r="r" b="b"/>
              <a:pathLst>
                <a:path w="16" h="15">
                  <a:moveTo>
                    <a:pt x="16" y="8"/>
                  </a:moveTo>
                  <a:lnTo>
                    <a:pt x="15" y="14"/>
                  </a:lnTo>
                  <a:lnTo>
                    <a:pt x="10" y="15"/>
                  </a:lnTo>
                  <a:lnTo>
                    <a:pt x="6" y="0"/>
                  </a:lnTo>
                  <a:lnTo>
                    <a:pt x="0" y="6"/>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530"/>
            <p:cNvSpPr>
              <a:spLocks/>
            </p:cNvSpPr>
            <p:nvPr/>
          </p:nvSpPr>
          <p:spPr bwMode="auto">
            <a:xfrm flipH="1">
              <a:off x="4408" y="1985"/>
              <a:ext cx="36" cy="175"/>
            </a:xfrm>
            <a:custGeom>
              <a:avLst/>
              <a:gdLst>
                <a:gd name="T0" fmla="*/ 34 w 38"/>
                <a:gd name="T1" fmla="*/ 183 h 183"/>
                <a:gd name="T2" fmla="*/ 23 w 38"/>
                <a:gd name="T3" fmla="*/ 180 h 183"/>
                <a:gd name="T4" fmla="*/ 14 w 38"/>
                <a:gd name="T5" fmla="*/ 174 h 183"/>
                <a:gd name="T6" fmla="*/ 8 w 38"/>
                <a:gd name="T7" fmla="*/ 165 h 183"/>
                <a:gd name="T8" fmla="*/ 3 w 38"/>
                <a:gd name="T9" fmla="*/ 153 h 183"/>
                <a:gd name="T10" fmla="*/ 0 w 38"/>
                <a:gd name="T11" fmla="*/ 126 h 183"/>
                <a:gd name="T12" fmla="*/ 0 w 38"/>
                <a:gd name="T13" fmla="*/ 96 h 183"/>
                <a:gd name="T14" fmla="*/ 3 w 38"/>
                <a:gd name="T15" fmla="*/ 66 h 183"/>
                <a:gd name="T16" fmla="*/ 7 w 38"/>
                <a:gd name="T17" fmla="*/ 38 h 183"/>
                <a:gd name="T18" fmla="*/ 13 w 38"/>
                <a:gd name="T19" fmla="*/ 0 h 183"/>
                <a:gd name="T20" fmla="*/ 28 w 38"/>
                <a:gd name="T21" fmla="*/ 4 h 183"/>
                <a:gd name="T22" fmla="*/ 22 w 38"/>
                <a:gd name="T23" fmla="*/ 41 h 183"/>
                <a:gd name="T24" fmla="*/ 18 w 38"/>
                <a:gd name="T25" fmla="*/ 69 h 183"/>
                <a:gd name="T26" fmla="*/ 15 w 38"/>
                <a:gd name="T27" fmla="*/ 98 h 183"/>
                <a:gd name="T28" fmla="*/ 15 w 38"/>
                <a:gd name="T29" fmla="*/ 126 h 183"/>
                <a:gd name="T30" fmla="*/ 18 w 38"/>
                <a:gd name="T31" fmla="*/ 149 h 183"/>
                <a:gd name="T32" fmla="*/ 22 w 38"/>
                <a:gd name="T33" fmla="*/ 157 h 183"/>
                <a:gd name="T34" fmla="*/ 25 w 38"/>
                <a:gd name="T35" fmla="*/ 163 h 183"/>
                <a:gd name="T36" fmla="*/ 30 w 38"/>
                <a:gd name="T37" fmla="*/ 166 h 183"/>
                <a:gd name="T38" fmla="*/ 38 w 38"/>
                <a:gd name="T39" fmla="*/ 168 h 183"/>
                <a:gd name="T40" fmla="*/ 34 w 38"/>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83">
                  <a:moveTo>
                    <a:pt x="34" y="183"/>
                  </a:moveTo>
                  <a:lnTo>
                    <a:pt x="23" y="180"/>
                  </a:lnTo>
                  <a:lnTo>
                    <a:pt x="14" y="174"/>
                  </a:lnTo>
                  <a:lnTo>
                    <a:pt x="8" y="165"/>
                  </a:lnTo>
                  <a:lnTo>
                    <a:pt x="3" y="153"/>
                  </a:lnTo>
                  <a:lnTo>
                    <a:pt x="0" y="126"/>
                  </a:lnTo>
                  <a:lnTo>
                    <a:pt x="0" y="96"/>
                  </a:lnTo>
                  <a:lnTo>
                    <a:pt x="3" y="66"/>
                  </a:lnTo>
                  <a:lnTo>
                    <a:pt x="7" y="38"/>
                  </a:lnTo>
                  <a:lnTo>
                    <a:pt x="13" y="0"/>
                  </a:lnTo>
                  <a:lnTo>
                    <a:pt x="28" y="4"/>
                  </a:lnTo>
                  <a:lnTo>
                    <a:pt x="22" y="41"/>
                  </a:lnTo>
                  <a:lnTo>
                    <a:pt x="18" y="69"/>
                  </a:lnTo>
                  <a:lnTo>
                    <a:pt x="15" y="98"/>
                  </a:lnTo>
                  <a:lnTo>
                    <a:pt x="15" y="126"/>
                  </a:lnTo>
                  <a:lnTo>
                    <a:pt x="18" y="149"/>
                  </a:lnTo>
                  <a:lnTo>
                    <a:pt x="22" y="157"/>
                  </a:lnTo>
                  <a:lnTo>
                    <a:pt x="25" y="163"/>
                  </a:lnTo>
                  <a:lnTo>
                    <a:pt x="30" y="166"/>
                  </a:lnTo>
                  <a:lnTo>
                    <a:pt x="38" y="168"/>
                  </a:lnTo>
                  <a:lnTo>
                    <a:pt x="34"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531"/>
            <p:cNvSpPr>
              <a:spLocks/>
            </p:cNvSpPr>
            <p:nvPr/>
          </p:nvSpPr>
          <p:spPr bwMode="auto">
            <a:xfrm flipH="1">
              <a:off x="4408" y="2146"/>
              <a:ext cx="4" cy="14"/>
            </a:xfrm>
            <a:custGeom>
              <a:avLst/>
              <a:gdLst>
                <a:gd name="T0" fmla="*/ 2 w 4"/>
                <a:gd name="T1" fmla="*/ 15 h 15"/>
                <a:gd name="T2" fmla="*/ 0 w 4"/>
                <a:gd name="T3" fmla="*/ 15 h 15"/>
                <a:gd name="T4" fmla="*/ 4 w 4"/>
                <a:gd name="T5" fmla="*/ 0 h 15"/>
                <a:gd name="T6" fmla="*/ 2 w 4"/>
                <a:gd name="T7" fmla="*/ 0 h 15"/>
                <a:gd name="T8" fmla="*/ 2 w 4"/>
                <a:gd name="T9" fmla="*/ 15 h 15"/>
              </a:gdLst>
              <a:ahLst/>
              <a:cxnLst>
                <a:cxn ang="0">
                  <a:pos x="T0" y="T1"/>
                </a:cxn>
                <a:cxn ang="0">
                  <a:pos x="T2" y="T3"/>
                </a:cxn>
                <a:cxn ang="0">
                  <a:pos x="T4" y="T5"/>
                </a:cxn>
                <a:cxn ang="0">
                  <a:pos x="T6" y="T7"/>
                </a:cxn>
                <a:cxn ang="0">
                  <a:pos x="T8" y="T9"/>
                </a:cxn>
              </a:cxnLst>
              <a:rect l="0" t="0" r="r" b="b"/>
              <a:pathLst>
                <a:path w="4" h="15">
                  <a:moveTo>
                    <a:pt x="2" y="15"/>
                  </a:moveTo>
                  <a:lnTo>
                    <a:pt x="0" y="15"/>
                  </a:lnTo>
                  <a:lnTo>
                    <a:pt x="4" y="0"/>
                  </a:lnTo>
                  <a:lnTo>
                    <a:pt x="2" y="0"/>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532"/>
            <p:cNvSpPr>
              <a:spLocks/>
            </p:cNvSpPr>
            <p:nvPr/>
          </p:nvSpPr>
          <p:spPr bwMode="auto">
            <a:xfrm flipH="1">
              <a:off x="4417" y="1982"/>
              <a:ext cx="15" cy="11"/>
            </a:xfrm>
            <a:custGeom>
              <a:avLst/>
              <a:gdLst>
                <a:gd name="T0" fmla="*/ 0 w 15"/>
                <a:gd name="T1" fmla="*/ 3 h 11"/>
                <a:gd name="T2" fmla="*/ 0 w 15"/>
                <a:gd name="T3" fmla="*/ 2 h 11"/>
                <a:gd name="T4" fmla="*/ 2 w 15"/>
                <a:gd name="T5" fmla="*/ 0 h 11"/>
                <a:gd name="T6" fmla="*/ 14 w 15"/>
                <a:gd name="T7" fmla="*/ 11 h 11"/>
                <a:gd name="T8" fmla="*/ 15 w 15"/>
                <a:gd name="T9" fmla="*/ 7 h 11"/>
                <a:gd name="T10" fmla="*/ 0 w 15"/>
                <a:gd name="T11" fmla="*/ 3 h 11"/>
              </a:gdLst>
              <a:ahLst/>
              <a:cxnLst>
                <a:cxn ang="0">
                  <a:pos x="T0" y="T1"/>
                </a:cxn>
                <a:cxn ang="0">
                  <a:pos x="T2" y="T3"/>
                </a:cxn>
                <a:cxn ang="0">
                  <a:pos x="T4" y="T5"/>
                </a:cxn>
                <a:cxn ang="0">
                  <a:pos x="T6" y="T7"/>
                </a:cxn>
                <a:cxn ang="0">
                  <a:pos x="T8" y="T9"/>
                </a:cxn>
                <a:cxn ang="0">
                  <a:pos x="T10" y="T11"/>
                </a:cxn>
              </a:cxnLst>
              <a:rect l="0" t="0" r="r" b="b"/>
              <a:pathLst>
                <a:path w="15" h="11">
                  <a:moveTo>
                    <a:pt x="0" y="3"/>
                  </a:moveTo>
                  <a:lnTo>
                    <a:pt x="0" y="2"/>
                  </a:lnTo>
                  <a:lnTo>
                    <a:pt x="2" y="0"/>
                  </a:lnTo>
                  <a:lnTo>
                    <a:pt x="14" y="11"/>
                  </a:lnTo>
                  <a:lnTo>
                    <a:pt x="15"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533"/>
            <p:cNvSpPr>
              <a:spLocks/>
            </p:cNvSpPr>
            <p:nvPr/>
          </p:nvSpPr>
          <p:spPr bwMode="auto">
            <a:xfrm flipH="1">
              <a:off x="4180" y="1968"/>
              <a:ext cx="132" cy="170"/>
            </a:xfrm>
            <a:custGeom>
              <a:avLst/>
              <a:gdLst>
                <a:gd name="T0" fmla="*/ 7 w 138"/>
                <a:gd name="T1" fmla="*/ 178 h 178"/>
                <a:gd name="T2" fmla="*/ 3 w 138"/>
                <a:gd name="T3" fmla="*/ 156 h 178"/>
                <a:gd name="T4" fmla="*/ 1 w 138"/>
                <a:gd name="T5" fmla="*/ 135 h 178"/>
                <a:gd name="T6" fmla="*/ 0 w 138"/>
                <a:gd name="T7" fmla="*/ 115 h 178"/>
                <a:gd name="T8" fmla="*/ 1 w 138"/>
                <a:gd name="T9" fmla="*/ 97 h 178"/>
                <a:gd name="T10" fmla="*/ 2 w 138"/>
                <a:gd name="T11" fmla="*/ 81 h 178"/>
                <a:gd name="T12" fmla="*/ 4 w 138"/>
                <a:gd name="T13" fmla="*/ 74 h 178"/>
                <a:gd name="T14" fmla="*/ 5 w 138"/>
                <a:gd name="T15" fmla="*/ 67 h 178"/>
                <a:gd name="T16" fmla="*/ 9 w 138"/>
                <a:gd name="T17" fmla="*/ 54 h 178"/>
                <a:gd name="T18" fmla="*/ 14 w 138"/>
                <a:gd name="T19" fmla="*/ 42 h 178"/>
                <a:gd name="T20" fmla="*/ 20 w 138"/>
                <a:gd name="T21" fmla="*/ 31 h 178"/>
                <a:gd name="T22" fmla="*/ 27 w 138"/>
                <a:gd name="T23" fmla="*/ 23 h 178"/>
                <a:gd name="T24" fmla="*/ 34 w 138"/>
                <a:gd name="T25" fmla="*/ 16 h 178"/>
                <a:gd name="T26" fmla="*/ 38 w 138"/>
                <a:gd name="T27" fmla="*/ 13 h 178"/>
                <a:gd name="T28" fmla="*/ 42 w 138"/>
                <a:gd name="T29" fmla="*/ 10 h 178"/>
                <a:gd name="T30" fmla="*/ 46 w 138"/>
                <a:gd name="T31" fmla="*/ 8 h 178"/>
                <a:gd name="T32" fmla="*/ 51 w 138"/>
                <a:gd name="T33" fmla="*/ 6 h 178"/>
                <a:gd name="T34" fmla="*/ 55 w 138"/>
                <a:gd name="T35" fmla="*/ 4 h 178"/>
                <a:gd name="T36" fmla="*/ 59 w 138"/>
                <a:gd name="T37" fmla="*/ 2 h 178"/>
                <a:gd name="T38" fmla="*/ 64 w 138"/>
                <a:gd name="T39" fmla="*/ 1 h 178"/>
                <a:gd name="T40" fmla="*/ 68 w 138"/>
                <a:gd name="T41" fmla="*/ 1 h 178"/>
                <a:gd name="T42" fmla="*/ 72 w 138"/>
                <a:gd name="T43" fmla="*/ 0 h 178"/>
                <a:gd name="T44" fmla="*/ 77 w 138"/>
                <a:gd name="T45" fmla="*/ 0 h 178"/>
                <a:gd name="T46" fmla="*/ 81 w 138"/>
                <a:gd name="T47" fmla="*/ 0 h 178"/>
                <a:gd name="T48" fmla="*/ 86 w 138"/>
                <a:gd name="T49" fmla="*/ 1 h 178"/>
                <a:gd name="T50" fmla="*/ 94 w 138"/>
                <a:gd name="T51" fmla="*/ 3 h 178"/>
                <a:gd name="T52" fmla="*/ 98 w 138"/>
                <a:gd name="T53" fmla="*/ 4 h 178"/>
                <a:gd name="T54" fmla="*/ 101 w 138"/>
                <a:gd name="T55" fmla="*/ 6 h 178"/>
                <a:gd name="T56" fmla="*/ 105 w 138"/>
                <a:gd name="T57" fmla="*/ 8 h 178"/>
                <a:gd name="T58" fmla="*/ 108 w 138"/>
                <a:gd name="T59" fmla="*/ 11 h 178"/>
                <a:gd name="T60" fmla="*/ 114 w 138"/>
                <a:gd name="T61" fmla="*/ 17 h 178"/>
                <a:gd name="T62" fmla="*/ 116 w 138"/>
                <a:gd name="T63" fmla="*/ 20 h 178"/>
                <a:gd name="T64" fmla="*/ 119 w 138"/>
                <a:gd name="T65" fmla="*/ 23 h 178"/>
                <a:gd name="T66" fmla="*/ 123 w 138"/>
                <a:gd name="T67" fmla="*/ 31 h 178"/>
                <a:gd name="T68" fmla="*/ 127 w 138"/>
                <a:gd name="T69" fmla="*/ 40 h 178"/>
                <a:gd name="T70" fmla="*/ 128 w 138"/>
                <a:gd name="T71" fmla="*/ 44 h 178"/>
                <a:gd name="T72" fmla="*/ 130 w 138"/>
                <a:gd name="T73" fmla="*/ 49 h 178"/>
                <a:gd name="T74" fmla="*/ 132 w 138"/>
                <a:gd name="T75" fmla="*/ 58 h 178"/>
                <a:gd name="T76" fmla="*/ 134 w 138"/>
                <a:gd name="T77" fmla="*/ 68 h 178"/>
                <a:gd name="T78" fmla="*/ 136 w 138"/>
                <a:gd name="T79" fmla="*/ 77 h 178"/>
                <a:gd name="T80" fmla="*/ 137 w 138"/>
                <a:gd name="T81" fmla="*/ 87 h 178"/>
                <a:gd name="T82" fmla="*/ 138 w 138"/>
                <a:gd name="T83" fmla="*/ 97 h 178"/>
                <a:gd name="T84" fmla="*/ 138 w 138"/>
                <a:gd name="T85" fmla="*/ 107 h 178"/>
                <a:gd name="T86" fmla="*/ 138 w 138"/>
                <a:gd name="T87" fmla="*/ 117 h 178"/>
                <a:gd name="T88" fmla="*/ 138 w 138"/>
                <a:gd name="T89" fmla="*/ 125 h 178"/>
                <a:gd name="T90" fmla="*/ 137 w 138"/>
                <a:gd name="T91" fmla="*/ 133 h 178"/>
                <a:gd name="T92" fmla="*/ 135 w 138"/>
                <a:gd name="T93" fmla="*/ 148 h 178"/>
                <a:gd name="T94" fmla="*/ 133 w 138"/>
                <a:gd name="T95" fmla="*/ 162 h 178"/>
                <a:gd name="T96" fmla="*/ 131 w 138"/>
                <a:gd name="T97" fmla="*/ 178 h 178"/>
                <a:gd name="T98" fmla="*/ 7 w 138"/>
                <a:gd name="T9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78">
                  <a:moveTo>
                    <a:pt x="7" y="178"/>
                  </a:moveTo>
                  <a:lnTo>
                    <a:pt x="3" y="156"/>
                  </a:lnTo>
                  <a:lnTo>
                    <a:pt x="1" y="135"/>
                  </a:lnTo>
                  <a:lnTo>
                    <a:pt x="0" y="115"/>
                  </a:lnTo>
                  <a:lnTo>
                    <a:pt x="1" y="97"/>
                  </a:lnTo>
                  <a:lnTo>
                    <a:pt x="2" y="81"/>
                  </a:lnTo>
                  <a:lnTo>
                    <a:pt x="4" y="74"/>
                  </a:lnTo>
                  <a:lnTo>
                    <a:pt x="5" y="67"/>
                  </a:lnTo>
                  <a:lnTo>
                    <a:pt x="9" y="54"/>
                  </a:lnTo>
                  <a:lnTo>
                    <a:pt x="14" y="42"/>
                  </a:lnTo>
                  <a:lnTo>
                    <a:pt x="20" y="31"/>
                  </a:lnTo>
                  <a:lnTo>
                    <a:pt x="27" y="23"/>
                  </a:lnTo>
                  <a:lnTo>
                    <a:pt x="34" y="16"/>
                  </a:lnTo>
                  <a:lnTo>
                    <a:pt x="38" y="13"/>
                  </a:lnTo>
                  <a:lnTo>
                    <a:pt x="42" y="10"/>
                  </a:lnTo>
                  <a:lnTo>
                    <a:pt x="46" y="8"/>
                  </a:lnTo>
                  <a:lnTo>
                    <a:pt x="51" y="6"/>
                  </a:lnTo>
                  <a:lnTo>
                    <a:pt x="55" y="4"/>
                  </a:lnTo>
                  <a:lnTo>
                    <a:pt x="59" y="2"/>
                  </a:lnTo>
                  <a:lnTo>
                    <a:pt x="64" y="1"/>
                  </a:lnTo>
                  <a:lnTo>
                    <a:pt x="68" y="1"/>
                  </a:lnTo>
                  <a:lnTo>
                    <a:pt x="72" y="0"/>
                  </a:lnTo>
                  <a:lnTo>
                    <a:pt x="77" y="0"/>
                  </a:lnTo>
                  <a:lnTo>
                    <a:pt x="81" y="0"/>
                  </a:lnTo>
                  <a:lnTo>
                    <a:pt x="86" y="1"/>
                  </a:lnTo>
                  <a:lnTo>
                    <a:pt x="94" y="3"/>
                  </a:lnTo>
                  <a:lnTo>
                    <a:pt x="98" y="4"/>
                  </a:lnTo>
                  <a:lnTo>
                    <a:pt x="101" y="6"/>
                  </a:lnTo>
                  <a:lnTo>
                    <a:pt x="105" y="8"/>
                  </a:lnTo>
                  <a:lnTo>
                    <a:pt x="108" y="11"/>
                  </a:lnTo>
                  <a:lnTo>
                    <a:pt x="114" y="17"/>
                  </a:lnTo>
                  <a:lnTo>
                    <a:pt x="116" y="20"/>
                  </a:lnTo>
                  <a:lnTo>
                    <a:pt x="119" y="23"/>
                  </a:lnTo>
                  <a:lnTo>
                    <a:pt x="123" y="31"/>
                  </a:lnTo>
                  <a:lnTo>
                    <a:pt x="127" y="40"/>
                  </a:lnTo>
                  <a:lnTo>
                    <a:pt x="128" y="44"/>
                  </a:lnTo>
                  <a:lnTo>
                    <a:pt x="130" y="49"/>
                  </a:lnTo>
                  <a:lnTo>
                    <a:pt x="132" y="58"/>
                  </a:lnTo>
                  <a:lnTo>
                    <a:pt x="134" y="68"/>
                  </a:lnTo>
                  <a:lnTo>
                    <a:pt x="136" y="77"/>
                  </a:lnTo>
                  <a:lnTo>
                    <a:pt x="137" y="87"/>
                  </a:lnTo>
                  <a:lnTo>
                    <a:pt x="138" y="97"/>
                  </a:lnTo>
                  <a:lnTo>
                    <a:pt x="138" y="107"/>
                  </a:lnTo>
                  <a:lnTo>
                    <a:pt x="138" y="117"/>
                  </a:lnTo>
                  <a:lnTo>
                    <a:pt x="138" y="125"/>
                  </a:lnTo>
                  <a:lnTo>
                    <a:pt x="137" y="133"/>
                  </a:lnTo>
                  <a:lnTo>
                    <a:pt x="135" y="148"/>
                  </a:lnTo>
                  <a:lnTo>
                    <a:pt x="133" y="162"/>
                  </a:lnTo>
                  <a:lnTo>
                    <a:pt x="131" y="178"/>
                  </a:lnTo>
                  <a:lnTo>
                    <a:pt x="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534"/>
            <p:cNvSpPr>
              <a:spLocks/>
            </p:cNvSpPr>
            <p:nvPr/>
          </p:nvSpPr>
          <p:spPr bwMode="auto">
            <a:xfrm flipH="1">
              <a:off x="4237" y="1960"/>
              <a:ext cx="83" cy="180"/>
            </a:xfrm>
            <a:custGeom>
              <a:avLst/>
              <a:gdLst>
                <a:gd name="T0" fmla="*/ 7 w 86"/>
                <a:gd name="T1" fmla="*/ 188 h 188"/>
                <a:gd name="T2" fmla="*/ 1 w 86"/>
                <a:gd name="T3" fmla="*/ 143 h 188"/>
                <a:gd name="T4" fmla="*/ 0 w 86"/>
                <a:gd name="T5" fmla="*/ 105 h 188"/>
                <a:gd name="T6" fmla="*/ 2 w 86"/>
                <a:gd name="T7" fmla="*/ 87 h 188"/>
                <a:gd name="T8" fmla="*/ 5 w 86"/>
                <a:gd name="T9" fmla="*/ 73 h 188"/>
                <a:gd name="T10" fmla="*/ 9 w 86"/>
                <a:gd name="T11" fmla="*/ 59 h 188"/>
                <a:gd name="T12" fmla="*/ 15 w 86"/>
                <a:gd name="T13" fmla="*/ 45 h 188"/>
                <a:gd name="T14" fmla="*/ 29 w 86"/>
                <a:gd name="T15" fmla="*/ 26 h 188"/>
                <a:gd name="T16" fmla="*/ 46 w 86"/>
                <a:gd name="T17" fmla="*/ 11 h 188"/>
                <a:gd name="T18" fmla="*/ 64 w 86"/>
                <a:gd name="T19" fmla="*/ 3 h 188"/>
                <a:gd name="T20" fmla="*/ 76 w 86"/>
                <a:gd name="T21" fmla="*/ 0 h 188"/>
                <a:gd name="T22" fmla="*/ 85 w 86"/>
                <a:gd name="T23" fmla="*/ 0 h 188"/>
                <a:gd name="T24" fmla="*/ 86 w 86"/>
                <a:gd name="T25" fmla="*/ 16 h 188"/>
                <a:gd name="T26" fmla="*/ 77 w 86"/>
                <a:gd name="T27" fmla="*/ 16 h 188"/>
                <a:gd name="T28" fmla="*/ 69 w 86"/>
                <a:gd name="T29" fmla="*/ 18 h 188"/>
                <a:gd name="T30" fmla="*/ 54 w 86"/>
                <a:gd name="T31" fmla="*/ 25 h 188"/>
                <a:gd name="T32" fmla="*/ 41 w 86"/>
                <a:gd name="T33" fmla="*/ 37 h 188"/>
                <a:gd name="T34" fmla="*/ 28 w 86"/>
                <a:gd name="T35" fmla="*/ 55 h 188"/>
                <a:gd name="T36" fmla="*/ 24 w 86"/>
                <a:gd name="T37" fmla="*/ 65 h 188"/>
                <a:gd name="T38" fmla="*/ 20 w 86"/>
                <a:gd name="T39" fmla="*/ 78 h 188"/>
                <a:gd name="T40" fmla="*/ 17 w 86"/>
                <a:gd name="T41" fmla="*/ 91 h 188"/>
                <a:gd name="T42" fmla="*/ 15 w 86"/>
                <a:gd name="T43" fmla="*/ 105 h 188"/>
                <a:gd name="T44" fmla="*/ 16 w 86"/>
                <a:gd name="T45" fmla="*/ 141 h 188"/>
                <a:gd name="T46" fmla="*/ 22 w 86"/>
                <a:gd name="T47" fmla="*/ 185 h 188"/>
                <a:gd name="T48" fmla="*/ 7 w 86"/>
                <a:gd name="T4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88">
                  <a:moveTo>
                    <a:pt x="7" y="188"/>
                  </a:moveTo>
                  <a:lnTo>
                    <a:pt x="1" y="143"/>
                  </a:lnTo>
                  <a:lnTo>
                    <a:pt x="0" y="105"/>
                  </a:lnTo>
                  <a:lnTo>
                    <a:pt x="2" y="87"/>
                  </a:lnTo>
                  <a:lnTo>
                    <a:pt x="5" y="73"/>
                  </a:lnTo>
                  <a:lnTo>
                    <a:pt x="9" y="59"/>
                  </a:lnTo>
                  <a:lnTo>
                    <a:pt x="15" y="45"/>
                  </a:lnTo>
                  <a:lnTo>
                    <a:pt x="29" y="26"/>
                  </a:lnTo>
                  <a:lnTo>
                    <a:pt x="46" y="11"/>
                  </a:lnTo>
                  <a:lnTo>
                    <a:pt x="64" y="3"/>
                  </a:lnTo>
                  <a:lnTo>
                    <a:pt x="76" y="0"/>
                  </a:lnTo>
                  <a:lnTo>
                    <a:pt x="85" y="0"/>
                  </a:lnTo>
                  <a:lnTo>
                    <a:pt x="86" y="16"/>
                  </a:lnTo>
                  <a:lnTo>
                    <a:pt x="77" y="16"/>
                  </a:lnTo>
                  <a:lnTo>
                    <a:pt x="69" y="18"/>
                  </a:lnTo>
                  <a:lnTo>
                    <a:pt x="54" y="25"/>
                  </a:lnTo>
                  <a:lnTo>
                    <a:pt x="41" y="37"/>
                  </a:lnTo>
                  <a:lnTo>
                    <a:pt x="28" y="55"/>
                  </a:lnTo>
                  <a:lnTo>
                    <a:pt x="24" y="65"/>
                  </a:lnTo>
                  <a:lnTo>
                    <a:pt x="20" y="78"/>
                  </a:lnTo>
                  <a:lnTo>
                    <a:pt x="17" y="91"/>
                  </a:lnTo>
                  <a:lnTo>
                    <a:pt x="15" y="105"/>
                  </a:lnTo>
                  <a:lnTo>
                    <a:pt x="16" y="141"/>
                  </a:lnTo>
                  <a:lnTo>
                    <a:pt x="22" y="185"/>
                  </a:lnTo>
                  <a:lnTo>
                    <a:pt x="7"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535"/>
            <p:cNvSpPr>
              <a:spLocks/>
            </p:cNvSpPr>
            <p:nvPr/>
          </p:nvSpPr>
          <p:spPr bwMode="auto">
            <a:xfrm flipH="1">
              <a:off x="4172" y="1960"/>
              <a:ext cx="67" cy="120"/>
            </a:xfrm>
            <a:custGeom>
              <a:avLst/>
              <a:gdLst>
                <a:gd name="T0" fmla="*/ 2 w 70"/>
                <a:gd name="T1" fmla="*/ 0 h 125"/>
                <a:gd name="T2" fmla="*/ 20 w 70"/>
                <a:gd name="T3" fmla="*/ 4 h 125"/>
                <a:gd name="T4" fmla="*/ 37 w 70"/>
                <a:gd name="T5" fmla="*/ 13 h 125"/>
                <a:gd name="T6" fmla="*/ 48 w 70"/>
                <a:gd name="T7" fmla="*/ 27 h 125"/>
                <a:gd name="T8" fmla="*/ 57 w 70"/>
                <a:gd name="T9" fmla="*/ 44 h 125"/>
                <a:gd name="T10" fmla="*/ 64 w 70"/>
                <a:gd name="T11" fmla="*/ 65 h 125"/>
                <a:gd name="T12" fmla="*/ 68 w 70"/>
                <a:gd name="T13" fmla="*/ 84 h 125"/>
                <a:gd name="T14" fmla="*/ 70 w 70"/>
                <a:gd name="T15" fmla="*/ 105 h 125"/>
                <a:gd name="T16" fmla="*/ 70 w 70"/>
                <a:gd name="T17" fmla="*/ 125 h 125"/>
                <a:gd name="T18" fmla="*/ 54 w 70"/>
                <a:gd name="T19" fmla="*/ 125 h 125"/>
                <a:gd name="T20" fmla="*/ 54 w 70"/>
                <a:gd name="T21" fmla="*/ 106 h 125"/>
                <a:gd name="T22" fmla="*/ 52 w 70"/>
                <a:gd name="T23" fmla="*/ 86 h 125"/>
                <a:gd name="T24" fmla="*/ 48 w 70"/>
                <a:gd name="T25" fmla="*/ 68 h 125"/>
                <a:gd name="T26" fmla="*/ 42 w 70"/>
                <a:gd name="T27" fmla="*/ 51 h 125"/>
                <a:gd name="T28" fmla="*/ 35 w 70"/>
                <a:gd name="T29" fmla="*/ 36 h 125"/>
                <a:gd name="T30" fmla="*/ 27 w 70"/>
                <a:gd name="T31" fmla="*/ 25 h 125"/>
                <a:gd name="T32" fmla="*/ 15 w 70"/>
                <a:gd name="T33" fmla="*/ 19 h 125"/>
                <a:gd name="T34" fmla="*/ 0 w 70"/>
                <a:gd name="T35" fmla="*/ 16 h 125"/>
                <a:gd name="T36" fmla="*/ 2 w 70"/>
                <a:gd name="T3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5">
                  <a:moveTo>
                    <a:pt x="2" y="0"/>
                  </a:moveTo>
                  <a:lnTo>
                    <a:pt x="20" y="4"/>
                  </a:lnTo>
                  <a:lnTo>
                    <a:pt x="37" y="13"/>
                  </a:lnTo>
                  <a:lnTo>
                    <a:pt x="48" y="27"/>
                  </a:lnTo>
                  <a:lnTo>
                    <a:pt x="57" y="44"/>
                  </a:lnTo>
                  <a:lnTo>
                    <a:pt x="64" y="65"/>
                  </a:lnTo>
                  <a:lnTo>
                    <a:pt x="68" y="84"/>
                  </a:lnTo>
                  <a:lnTo>
                    <a:pt x="70" y="105"/>
                  </a:lnTo>
                  <a:lnTo>
                    <a:pt x="70" y="125"/>
                  </a:lnTo>
                  <a:lnTo>
                    <a:pt x="54" y="125"/>
                  </a:lnTo>
                  <a:lnTo>
                    <a:pt x="54" y="106"/>
                  </a:lnTo>
                  <a:lnTo>
                    <a:pt x="52" y="86"/>
                  </a:lnTo>
                  <a:lnTo>
                    <a:pt x="48" y="68"/>
                  </a:lnTo>
                  <a:lnTo>
                    <a:pt x="42" y="51"/>
                  </a:lnTo>
                  <a:lnTo>
                    <a:pt x="35" y="36"/>
                  </a:lnTo>
                  <a:lnTo>
                    <a:pt x="27" y="25"/>
                  </a:lnTo>
                  <a:lnTo>
                    <a:pt x="15" y="19"/>
                  </a:lnTo>
                  <a:lnTo>
                    <a:pt x="0" y="1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536"/>
            <p:cNvSpPr>
              <a:spLocks/>
            </p:cNvSpPr>
            <p:nvPr/>
          </p:nvSpPr>
          <p:spPr bwMode="auto">
            <a:xfrm flipH="1">
              <a:off x="4237" y="1960"/>
              <a:ext cx="2" cy="15"/>
            </a:xfrm>
            <a:custGeom>
              <a:avLst/>
              <a:gdLst>
                <a:gd name="T0" fmla="*/ 1 w 2"/>
                <a:gd name="T1" fmla="*/ 0 h 16"/>
                <a:gd name="T2" fmla="*/ 2 w 2"/>
                <a:gd name="T3" fmla="*/ 0 h 16"/>
                <a:gd name="T4" fmla="*/ 0 w 2"/>
                <a:gd name="T5" fmla="*/ 16 h 16"/>
                <a:gd name="T6" fmla="*/ 2 w 2"/>
                <a:gd name="T7" fmla="*/ 16 h 16"/>
                <a:gd name="T8" fmla="*/ 1 w 2"/>
                <a:gd name="T9" fmla="*/ 0 h 16"/>
              </a:gdLst>
              <a:ahLst/>
              <a:cxnLst>
                <a:cxn ang="0">
                  <a:pos x="T0" y="T1"/>
                </a:cxn>
                <a:cxn ang="0">
                  <a:pos x="T2" y="T3"/>
                </a:cxn>
                <a:cxn ang="0">
                  <a:pos x="T4" y="T5"/>
                </a:cxn>
                <a:cxn ang="0">
                  <a:pos x="T6" y="T7"/>
                </a:cxn>
                <a:cxn ang="0">
                  <a:pos x="T8" y="T9"/>
                </a:cxn>
              </a:cxnLst>
              <a:rect l="0" t="0" r="r" b="b"/>
              <a:pathLst>
                <a:path w="2" h="16">
                  <a:moveTo>
                    <a:pt x="1" y="0"/>
                  </a:moveTo>
                  <a:lnTo>
                    <a:pt x="2" y="0"/>
                  </a:lnTo>
                  <a:lnTo>
                    <a:pt x="0" y="16"/>
                  </a:lnTo>
                  <a:lnTo>
                    <a:pt x="2"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537"/>
            <p:cNvSpPr>
              <a:spLocks/>
            </p:cNvSpPr>
            <p:nvPr/>
          </p:nvSpPr>
          <p:spPr bwMode="auto">
            <a:xfrm flipH="1">
              <a:off x="4172" y="2080"/>
              <a:ext cx="22" cy="59"/>
            </a:xfrm>
            <a:custGeom>
              <a:avLst/>
              <a:gdLst>
                <a:gd name="T0" fmla="*/ 23 w 23"/>
                <a:gd name="T1" fmla="*/ 0 h 62"/>
                <a:gd name="T2" fmla="*/ 22 w 23"/>
                <a:gd name="T3" fmla="*/ 16 h 62"/>
                <a:gd name="T4" fmla="*/ 20 w 23"/>
                <a:gd name="T5" fmla="*/ 32 h 62"/>
                <a:gd name="T6" fmla="*/ 16 w 23"/>
                <a:gd name="T7" fmla="*/ 62 h 62"/>
                <a:gd name="T8" fmla="*/ 0 w 23"/>
                <a:gd name="T9" fmla="*/ 60 h 62"/>
                <a:gd name="T10" fmla="*/ 4 w 23"/>
                <a:gd name="T11" fmla="*/ 30 h 62"/>
                <a:gd name="T12" fmla="*/ 6 w 23"/>
                <a:gd name="T13" fmla="*/ 15 h 62"/>
                <a:gd name="T14" fmla="*/ 7 w 23"/>
                <a:gd name="T15" fmla="*/ 0 h 62"/>
                <a:gd name="T16" fmla="*/ 23 w 23"/>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2">
                  <a:moveTo>
                    <a:pt x="23" y="0"/>
                  </a:moveTo>
                  <a:lnTo>
                    <a:pt x="22" y="16"/>
                  </a:lnTo>
                  <a:lnTo>
                    <a:pt x="20" y="32"/>
                  </a:lnTo>
                  <a:lnTo>
                    <a:pt x="16" y="62"/>
                  </a:lnTo>
                  <a:lnTo>
                    <a:pt x="0" y="60"/>
                  </a:lnTo>
                  <a:lnTo>
                    <a:pt x="4" y="30"/>
                  </a:lnTo>
                  <a:lnTo>
                    <a:pt x="6" y="15"/>
                  </a:lnTo>
                  <a:lnTo>
                    <a:pt x="7"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Rectangle 539"/>
            <p:cNvSpPr>
              <a:spLocks noChangeArrowheads="1"/>
            </p:cNvSpPr>
            <p:nvPr/>
          </p:nvSpPr>
          <p:spPr bwMode="auto">
            <a:xfrm flipH="1">
              <a:off x="4186" y="2131"/>
              <a:ext cx="119"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 name="Freeform 540"/>
            <p:cNvSpPr>
              <a:spLocks/>
            </p:cNvSpPr>
            <p:nvPr/>
          </p:nvSpPr>
          <p:spPr bwMode="auto">
            <a:xfrm flipH="1">
              <a:off x="4179" y="2131"/>
              <a:ext cx="15" cy="15"/>
            </a:xfrm>
            <a:custGeom>
              <a:avLst/>
              <a:gdLst>
                <a:gd name="T0" fmla="*/ 16 w 16"/>
                <a:gd name="T1" fmla="*/ 9 h 16"/>
                <a:gd name="T2" fmla="*/ 16 w 16"/>
                <a:gd name="T3" fmla="*/ 16 h 16"/>
                <a:gd name="T4" fmla="*/ 8 w 16"/>
                <a:gd name="T5" fmla="*/ 16 h 16"/>
                <a:gd name="T6" fmla="*/ 8 w 16"/>
                <a:gd name="T7" fmla="*/ 0 h 16"/>
                <a:gd name="T8" fmla="*/ 0 w 16"/>
                <a:gd name="T9" fmla="*/ 7 h 16"/>
                <a:gd name="T10" fmla="*/ 16 w 16"/>
                <a:gd name="T11" fmla="*/ 9 h 16"/>
              </a:gdLst>
              <a:ahLst/>
              <a:cxnLst>
                <a:cxn ang="0">
                  <a:pos x="T0" y="T1"/>
                </a:cxn>
                <a:cxn ang="0">
                  <a:pos x="T2" y="T3"/>
                </a:cxn>
                <a:cxn ang="0">
                  <a:pos x="T4" y="T5"/>
                </a:cxn>
                <a:cxn ang="0">
                  <a:pos x="T6" y="T7"/>
                </a:cxn>
                <a:cxn ang="0">
                  <a:pos x="T8" y="T9"/>
                </a:cxn>
                <a:cxn ang="0">
                  <a:pos x="T10" y="T11"/>
                </a:cxn>
              </a:cxnLst>
              <a:rect l="0" t="0" r="r" b="b"/>
              <a:pathLst>
                <a:path w="16" h="16">
                  <a:moveTo>
                    <a:pt x="16" y="9"/>
                  </a:moveTo>
                  <a:lnTo>
                    <a:pt x="16" y="16"/>
                  </a:lnTo>
                  <a:lnTo>
                    <a:pt x="8" y="16"/>
                  </a:lnTo>
                  <a:lnTo>
                    <a:pt x="8" y="0"/>
                  </a:lnTo>
                  <a:lnTo>
                    <a:pt x="0" y="7"/>
                  </a:ln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541"/>
            <p:cNvSpPr>
              <a:spLocks/>
            </p:cNvSpPr>
            <p:nvPr/>
          </p:nvSpPr>
          <p:spPr bwMode="auto">
            <a:xfrm flipH="1">
              <a:off x="4299" y="2131"/>
              <a:ext cx="14" cy="15"/>
            </a:xfrm>
            <a:custGeom>
              <a:avLst/>
              <a:gdLst>
                <a:gd name="T0" fmla="*/ 8 w 15"/>
                <a:gd name="T1" fmla="*/ 16 h 16"/>
                <a:gd name="T2" fmla="*/ 1 w 15"/>
                <a:gd name="T3" fmla="*/ 16 h 16"/>
                <a:gd name="T4" fmla="*/ 0 w 15"/>
                <a:gd name="T5" fmla="*/ 10 h 16"/>
                <a:gd name="T6" fmla="*/ 15 w 15"/>
                <a:gd name="T7" fmla="*/ 7 h 16"/>
                <a:gd name="T8" fmla="*/ 8 w 15"/>
                <a:gd name="T9" fmla="*/ 0 h 16"/>
                <a:gd name="T10" fmla="*/ 8 w 15"/>
                <a:gd name="T11" fmla="*/ 16 h 16"/>
              </a:gdLst>
              <a:ahLst/>
              <a:cxnLst>
                <a:cxn ang="0">
                  <a:pos x="T0" y="T1"/>
                </a:cxn>
                <a:cxn ang="0">
                  <a:pos x="T2" y="T3"/>
                </a:cxn>
                <a:cxn ang="0">
                  <a:pos x="T4" y="T5"/>
                </a:cxn>
                <a:cxn ang="0">
                  <a:pos x="T6" y="T7"/>
                </a:cxn>
                <a:cxn ang="0">
                  <a:pos x="T8" y="T9"/>
                </a:cxn>
                <a:cxn ang="0">
                  <a:pos x="T10" y="T11"/>
                </a:cxn>
              </a:cxnLst>
              <a:rect l="0" t="0" r="r" b="b"/>
              <a:pathLst>
                <a:path w="15" h="16">
                  <a:moveTo>
                    <a:pt x="8" y="16"/>
                  </a:moveTo>
                  <a:lnTo>
                    <a:pt x="1" y="16"/>
                  </a:lnTo>
                  <a:lnTo>
                    <a:pt x="0" y="10"/>
                  </a:lnTo>
                  <a:lnTo>
                    <a:pt x="15" y="7"/>
                  </a:lnTo>
                  <a:lnTo>
                    <a:pt x="8"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542"/>
            <p:cNvSpPr>
              <a:spLocks/>
            </p:cNvSpPr>
            <p:nvPr/>
          </p:nvSpPr>
          <p:spPr bwMode="auto">
            <a:xfrm flipH="1">
              <a:off x="4747" y="2379"/>
              <a:ext cx="379" cy="478"/>
            </a:xfrm>
            <a:custGeom>
              <a:avLst/>
              <a:gdLst>
                <a:gd name="T0" fmla="*/ 33 w 396"/>
                <a:gd name="T1" fmla="*/ 14 h 499"/>
                <a:gd name="T2" fmla="*/ 96 w 396"/>
                <a:gd name="T3" fmla="*/ 39 h 499"/>
                <a:gd name="T4" fmla="*/ 138 w 396"/>
                <a:gd name="T5" fmla="*/ 62 h 499"/>
                <a:gd name="T6" fmla="*/ 155 w 396"/>
                <a:gd name="T7" fmla="*/ 76 h 499"/>
                <a:gd name="T8" fmla="*/ 169 w 396"/>
                <a:gd name="T9" fmla="*/ 92 h 499"/>
                <a:gd name="T10" fmla="*/ 179 w 396"/>
                <a:gd name="T11" fmla="*/ 111 h 499"/>
                <a:gd name="T12" fmla="*/ 185 w 396"/>
                <a:gd name="T13" fmla="*/ 133 h 499"/>
                <a:gd name="T14" fmla="*/ 186 w 396"/>
                <a:gd name="T15" fmla="*/ 149 h 499"/>
                <a:gd name="T16" fmla="*/ 181 w 396"/>
                <a:gd name="T17" fmla="*/ 184 h 499"/>
                <a:gd name="T18" fmla="*/ 169 w 396"/>
                <a:gd name="T19" fmla="*/ 215 h 499"/>
                <a:gd name="T20" fmla="*/ 201 w 396"/>
                <a:gd name="T21" fmla="*/ 245 h 499"/>
                <a:gd name="T22" fmla="*/ 235 w 396"/>
                <a:gd name="T23" fmla="*/ 255 h 499"/>
                <a:gd name="T24" fmla="*/ 267 w 396"/>
                <a:gd name="T25" fmla="*/ 268 h 499"/>
                <a:gd name="T26" fmla="*/ 293 w 396"/>
                <a:gd name="T27" fmla="*/ 286 h 499"/>
                <a:gd name="T28" fmla="*/ 305 w 396"/>
                <a:gd name="T29" fmla="*/ 299 h 499"/>
                <a:gd name="T30" fmla="*/ 313 w 396"/>
                <a:gd name="T31" fmla="*/ 315 h 499"/>
                <a:gd name="T32" fmla="*/ 318 w 396"/>
                <a:gd name="T33" fmla="*/ 333 h 499"/>
                <a:gd name="T34" fmla="*/ 319 w 396"/>
                <a:gd name="T35" fmla="*/ 350 h 499"/>
                <a:gd name="T36" fmla="*/ 323 w 396"/>
                <a:gd name="T37" fmla="*/ 359 h 499"/>
                <a:gd name="T38" fmla="*/ 331 w 396"/>
                <a:gd name="T39" fmla="*/ 366 h 499"/>
                <a:gd name="T40" fmla="*/ 357 w 396"/>
                <a:gd name="T41" fmla="*/ 378 h 499"/>
                <a:gd name="T42" fmla="*/ 373 w 396"/>
                <a:gd name="T43" fmla="*/ 389 h 499"/>
                <a:gd name="T44" fmla="*/ 384 w 396"/>
                <a:gd name="T45" fmla="*/ 403 h 499"/>
                <a:gd name="T46" fmla="*/ 396 w 396"/>
                <a:gd name="T47" fmla="*/ 499 h 499"/>
                <a:gd name="T48" fmla="*/ 383 w 396"/>
                <a:gd name="T49" fmla="*/ 477 h 499"/>
                <a:gd name="T50" fmla="*/ 367 w 396"/>
                <a:gd name="T51" fmla="*/ 461 h 499"/>
                <a:gd name="T52" fmla="*/ 327 w 396"/>
                <a:gd name="T53" fmla="*/ 436 h 499"/>
                <a:gd name="T54" fmla="*/ 306 w 396"/>
                <a:gd name="T55" fmla="*/ 420 h 499"/>
                <a:gd name="T56" fmla="*/ 293 w 396"/>
                <a:gd name="T57" fmla="*/ 407 h 499"/>
                <a:gd name="T58" fmla="*/ 288 w 396"/>
                <a:gd name="T59" fmla="*/ 394 h 499"/>
                <a:gd name="T60" fmla="*/ 285 w 396"/>
                <a:gd name="T61" fmla="*/ 370 h 499"/>
                <a:gd name="T62" fmla="*/ 282 w 396"/>
                <a:gd name="T63" fmla="*/ 356 h 499"/>
                <a:gd name="T64" fmla="*/ 275 w 396"/>
                <a:gd name="T65" fmla="*/ 342 h 499"/>
                <a:gd name="T66" fmla="*/ 248 w 396"/>
                <a:gd name="T67" fmla="*/ 313 h 499"/>
                <a:gd name="T68" fmla="*/ 215 w 396"/>
                <a:gd name="T69" fmla="*/ 293 h 499"/>
                <a:gd name="T70" fmla="*/ 168 w 396"/>
                <a:gd name="T71" fmla="*/ 274 h 499"/>
                <a:gd name="T72" fmla="*/ 143 w 396"/>
                <a:gd name="T73" fmla="*/ 261 h 499"/>
                <a:gd name="T74" fmla="*/ 131 w 396"/>
                <a:gd name="T75" fmla="*/ 251 h 499"/>
                <a:gd name="T76" fmla="*/ 126 w 396"/>
                <a:gd name="T77" fmla="*/ 237 h 499"/>
                <a:gd name="T78" fmla="*/ 127 w 396"/>
                <a:gd name="T79" fmla="*/ 219 h 499"/>
                <a:gd name="T80" fmla="*/ 136 w 396"/>
                <a:gd name="T81" fmla="*/ 198 h 499"/>
                <a:gd name="T82" fmla="*/ 153 w 396"/>
                <a:gd name="T83" fmla="*/ 168 h 499"/>
                <a:gd name="T84" fmla="*/ 158 w 396"/>
                <a:gd name="T85" fmla="*/ 151 h 499"/>
                <a:gd name="T86" fmla="*/ 157 w 396"/>
                <a:gd name="T87" fmla="*/ 132 h 499"/>
                <a:gd name="T88" fmla="*/ 152 w 396"/>
                <a:gd name="T89" fmla="*/ 116 h 499"/>
                <a:gd name="T90" fmla="*/ 142 w 396"/>
                <a:gd name="T91" fmla="*/ 101 h 499"/>
                <a:gd name="T92" fmla="*/ 105 w 396"/>
                <a:gd name="T93" fmla="*/ 68 h 499"/>
                <a:gd name="T94" fmla="*/ 67 w 396"/>
                <a:gd name="T95" fmla="*/ 40 h 499"/>
                <a:gd name="T96" fmla="*/ 0 w 396"/>
                <a:gd name="T9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6" h="499">
                  <a:moveTo>
                    <a:pt x="0" y="0"/>
                  </a:moveTo>
                  <a:lnTo>
                    <a:pt x="16" y="7"/>
                  </a:lnTo>
                  <a:lnTo>
                    <a:pt x="33" y="14"/>
                  </a:lnTo>
                  <a:lnTo>
                    <a:pt x="65" y="26"/>
                  </a:lnTo>
                  <a:lnTo>
                    <a:pt x="81" y="33"/>
                  </a:lnTo>
                  <a:lnTo>
                    <a:pt x="96" y="39"/>
                  </a:lnTo>
                  <a:lnTo>
                    <a:pt x="110" y="46"/>
                  </a:lnTo>
                  <a:lnTo>
                    <a:pt x="124" y="54"/>
                  </a:lnTo>
                  <a:lnTo>
                    <a:pt x="138" y="62"/>
                  </a:lnTo>
                  <a:lnTo>
                    <a:pt x="144" y="66"/>
                  </a:lnTo>
                  <a:lnTo>
                    <a:pt x="150" y="71"/>
                  </a:lnTo>
                  <a:lnTo>
                    <a:pt x="155" y="76"/>
                  </a:lnTo>
                  <a:lnTo>
                    <a:pt x="160" y="81"/>
                  </a:lnTo>
                  <a:lnTo>
                    <a:pt x="165" y="86"/>
                  </a:lnTo>
                  <a:lnTo>
                    <a:pt x="169" y="92"/>
                  </a:lnTo>
                  <a:lnTo>
                    <a:pt x="173" y="97"/>
                  </a:lnTo>
                  <a:lnTo>
                    <a:pt x="176" y="105"/>
                  </a:lnTo>
                  <a:lnTo>
                    <a:pt x="179" y="111"/>
                  </a:lnTo>
                  <a:lnTo>
                    <a:pt x="182" y="118"/>
                  </a:lnTo>
                  <a:lnTo>
                    <a:pt x="184" y="125"/>
                  </a:lnTo>
                  <a:lnTo>
                    <a:pt x="185" y="133"/>
                  </a:lnTo>
                  <a:lnTo>
                    <a:pt x="185" y="137"/>
                  </a:lnTo>
                  <a:lnTo>
                    <a:pt x="186" y="141"/>
                  </a:lnTo>
                  <a:lnTo>
                    <a:pt x="186" y="149"/>
                  </a:lnTo>
                  <a:lnTo>
                    <a:pt x="186" y="162"/>
                  </a:lnTo>
                  <a:lnTo>
                    <a:pt x="184" y="174"/>
                  </a:lnTo>
                  <a:lnTo>
                    <a:pt x="181" y="184"/>
                  </a:lnTo>
                  <a:lnTo>
                    <a:pt x="178" y="195"/>
                  </a:lnTo>
                  <a:lnTo>
                    <a:pt x="174" y="205"/>
                  </a:lnTo>
                  <a:lnTo>
                    <a:pt x="169" y="215"/>
                  </a:lnTo>
                  <a:lnTo>
                    <a:pt x="158" y="237"/>
                  </a:lnTo>
                  <a:lnTo>
                    <a:pt x="187" y="242"/>
                  </a:lnTo>
                  <a:lnTo>
                    <a:pt x="201" y="245"/>
                  </a:lnTo>
                  <a:lnTo>
                    <a:pt x="215" y="249"/>
                  </a:lnTo>
                  <a:lnTo>
                    <a:pt x="228" y="252"/>
                  </a:lnTo>
                  <a:lnTo>
                    <a:pt x="235" y="255"/>
                  </a:lnTo>
                  <a:lnTo>
                    <a:pt x="242" y="257"/>
                  </a:lnTo>
                  <a:lnTo>
                    <a:pt x="255" y="262"/>
                  </a:lnTo>
                  <a:lnTo>
                    <a:pt x="267" y="268"/>
                  </a:lnTo>
                  <a:lnTo>
                    <a:pt x="278" y="275"/>
                  </a:lnTo>
                  <a:lnTo>
                    <a:pt x="288" y="282"/>
                  </a:lnTo>
                  <a:lnTo>
                    <a:pt x="293" y="286"/>
                  </a:lnTo>
                  <a:lnTo>
                    <a:pt x="297" y="290"/>
                  </a:lnTo>
                  <a:lnTo>
                    <a:pt x="301" y="295"/>
                  </a:lnTo>
                  <a:lnTo>
                    <a:pt x="305" y="299"/>
                  </a:lnTo>
                  <a:lnTo>
                    <a:pt x="308" y="304"/>
                  </a:lnTo>
                  <a:lnTo>
                    <a:pt x="311" y="309"/>
                  </a:lnTo>
                  <a:lnTo>
                    <a:pt x="313" y="315"/>
                  </a:lnTo>
                  <a:lnTo>
                    <a:pt x="315" y="320"/>
                  </a:lnTo>
                  <a:lnTo>
                    <a:pt x="317" y="326"/>
                  </a:lnTo>
                  <a:lnTo>
                    <a:pt x="318" y="333"/>
                  </a:lnTo>
                  <a:lnTo>
                    <a:pt x="319" y="339"/>
                  </a:lnTo>
                  <a:lnTo>
                    <a:pt x="319" y="346"/>
                  </a:lnTo>
                  <a:lnTo>
                    <a:pt x="319" y="350"/>
                  </a:lnTo>
                  <a:lnTo>
                    <a:pt x="320" y="353"/>
                  </a:lnTo>
                  <a:lnTo>
                    <a:pt x="322" y="357"/>
                  </a:lnTo>
                  <a:lnTo>
                    <a:pt x="323" y="359"/>
                  </a:lnTo>
                  <a:lnTo>
                    <a:pt x="326" y="362"/>
                  </a:lnTo>
                  <a:lnTo>
                    <a:pt x="328" y="364"/>
                  </a:lnTo>
                  <a:lnTo>
                    <a:pt x="331" y="366"/>
                  </a:lnTo>
                  <a:lnTo>
                    <a:pt x="334" y="368"/>
                  </a:lnTo>
                  <a:lnTo>
                    <a:pt x="349" y="375"/>
                  </a:lnTo>
                  <a:lnTo>
                    <a:pt x="357" y="378"/>
                  </a:lnTo>
                  <a:lnTo>
                    <a:pt x="364" y="382"/>
                  </a:lnTo>
                  <a:lnTo>
                    <a:pt x="370" y="387"/>
                  </a:lnTo>
                  <a:lnTo>
                    <a:pt x="373" y="389"/>
                  </a:lnTo>
                  <a:lnTo>
                    <a:pt x="375" y="392"/>
                  </a:lnTo>
                  <a:lnTo>
                    <a:pt x="380" y="397"/>
                  </a:lnTo>
                  <a:lnTo>
                    <a:pt x="384" y="403"/>
                  </a:lnTo>
                  <a:lnTo>
                    <a:pt x="390" y="416"/>
                  </a:lnTo>
                  <a:lnTo>
                    <a:pt x="396" y="430"/>
                  </a:lnTo>
                  <a:lnTo>
                    <a:pt x="396" y="499"/>
                  </a:lnTo>
                  <a:lnTo>
                    <a:pt x="392" y="491"/>
                  </a:lnTo>
                  <a:lnTo>
                    <a:pt x="388" y="484"/>
                  </a:lnTo>
                  <a:lnTo>
                    <a:pt x="383" y="477"/>
                  </a:lnTo>
                  <a:lnTo>
                    <a:pt x="378" y="471"/>
                  </a:lnTo>
                  <a:lnTo>
                    <a:pt x="373" y="466"/>
                  </a:lnTo>
                  <a:lnTo>
                    <a:pt x="367" y="461"/>
                  </a:lnTo>
                  <a:lnTo>
                    <a:pt x="361" y="457"/>
                  </a:lnTo>
                  <a:lnTo>
                    <a:pt x="355" y="453"/>
                  </a:lnTo>
                  <a:lnTo>
                    <a:pt x="327" y="436"/>
                  </a:lnTo>
                  <a:lnTo>
                    <a:pt x="320" y="431"/>
                  </a:lnTo>
                  <a:lnTo>
                    <a:pt x="313" y="426"/>
                  </a:lnTo>
                  <a:lnTo>
                    <a:pt x="306" y="420"/>
                  </a:lnTo>
                  <a:lnTo>
                    <a:pt x="299" y="414"/>
                  </a:lnTo>
                  <a:lnTo>
                    <a:pt x="296" y="410"/>
                  </a:lnTo>
                  <a:lnTo>
                    <a:pt x="293" y="407"/>
                  </a:lnTo>
                  <a:lnTo>
                    <a:pt x="291" y="402"/>
                  </a:lnTo>
                  <a:lnTo>
                    <a:pt x="289" y="398"/>
                  </a:lnTo>
                  <a:lnTo>
                    <a:pt x="288" y="394"/>
                  </a:lnTo>
                  <a:lnTo>
                    <a:pt x="287" y="389"/>
                  </a:lnTo>
                  <a:lnTo>
                    <a:pt x="286" y="380"/>
                  </a:lnTo>
                  <a:lnTo>
                    <a:pt x="285" y="370"/>
                  </a:lnTo>
                  <a:lnTo>
                    <a:pt x="284" y="365"/>
                  </a:lnTo>
                  <a:lnTo>
                    <a:pt x="283" y="360"/>
                  </a:lnTo>
                  <a:lnTo>
                    <a:pt x="282" y="356"/>
                  </a:lnTo>
                  <a:lnTo>
                    <a:pt x="280" y="351"/>
                  </a:lnTo>
                  <a:lnTo>
                    <a:pt x="278" y="347"/>
                  </a:lnTo>
                  <a:lnTo>
                    <a:pt x="275" y="342"/>
                  </a:lnTo>
                  <a:lnTo>
                    <a:pt x="266" y="331"/>
                  </a:lnTo>
                  <a:lnTo>
                    <a:pt x="257" y="321"/>
                  </a:lnTo>
                  <a:lnTo>
                    <a:pt x="248" y="313"/>
                  </a:lnTo>
                  <a:lnTo>
                    <a:pt x="237" y="305"/>
                  </a:lnTo>
                  <a:lnTo>
                    <a:pt x="227" y="299"/>
                  </a:lnTo>
                  <a:lnTo>
                    <a:pt x="215" y="293"/>
                  </a:lnTo>
                  <a:lnTo>
                    <a:pt x="203" y="287"/>
                  </a:lnTo>
                  <a:lnTo>
                    <a:pt x="190" y="282"/>
                  </a:lnTo>
                  <a:lnTo>
                    <a:pt x="168" y="274"/>
                  </a:lnTo>
                  <a:lnTo>
                    <a:pt x="157" y="270"/>
                  </a:lnTo>
                  <a:lnTo>
                    <a:pt x="147" y="264"/>
                  </a:lnTo>
                  <a:lnTo>
                    <a:pt x="143" y="261"/>
                  </a:lnTo>
                  <a:lnTo>
                    <a:pt x="139" y="258"/>
                  </a:lnTo>
                  <a:lnTo>
                    <a:pt x="134" y="255"/>
                  </a:lnTo>
                  <a:lnTo>
                    <a:pt x="131" y="251"/>
                  </a:lnTo>
                  <a:lnTo>
                    <a:pt x="129" y="247"/>
                  </a:lnTo>
                  <a:lnTo>
                    <a:pt x="127" y="242"/>
                  </a:lnTo>
                  <a:lnTo>
                    <a:pt x="126" y="237"/>
                  </a:lnTo>
                  <a:lnTo>
                    <a:pt x="125" y="231"/>
                  </a:lnTo>
                  <a:lnTo>
                    <a:pt x="125" y="225"/>
                  </a:lnTo>
                  <a:lnTo>
                    <a:pt x="127" y="219"/>
                  </a:lnTo>
                  <a:lnTo>
                    <a:pt x="128" y="213"/>
                  </a:lnTo>
                  <a:lnTo>
                    <a:pt x="130" y="208"/>
                  </a:lnTo>
                  <a:lnTo>
                    <a:pt x="136" y="198"/>
                  </a:lnTo>
                  <a:lnTo>
                    <a:pt x="142" y="188"/>
                  </a:lnTo>
                  <a:lnTo>
                    <a:pt x="148" y="178"/>
                  </a:lnTo>
                  <a:lnTo>
                    <a:pt x="153" y="168"/>
                  </a:lnTo>
                  <a:lnTo>
                    <a:pt x="155" y="163"/>
                  </a:lnTo>
                  <a:lnTo>
                    <a:pt x="157" y="157"/>
                  </a:lnTo>
                  <a:lnTo>
                    <a:pt x="158" y="151"/>
                  </a:lnTo>
                  <a:lnTo>
                    <a:pt x="158" y="145"/>
                  </a:lnTo>
                  <a:lnTo>
                    <a:pt x="158" y="139"/>
                  </a:lnTo>
                  <a:lnTo>
                    <a:pt x="157" y="132"/>
                  </a:lnTo>
                  <a:lnTo>
                    <a:pt x="156" y="127"/>
                  </a:lnTo>
                  <a:lnTo>
                    <a:pt x="154" y="121"/>
                  </a:lnTo>
                  <a:lnTo>
                    <a:pt x="152" y="116"/>
                  </a:lnTo>
                  <a:lnTo>
                    <a:pt x="149" y="111"/>
                  </a:lnTo>
                  <a:lnTo>
                    <a:pt x="146" y="107"/>
                  </a:lnTo>
                  <a:lnTo>
                    <a:pt x="142" y="101"/>
                  </a:lnTo>
                  <a:lnTo>
                    <a:pt x="133" y="93"/>
                  </a:lnTo>
                  <a:lnTo>
                    <a:pt x="125" y="85"/>
                  </a:lnTo>
                  <a:lnTo>
                    <a:pt x="105" y="68"/>
                  </a:lnTo>
                  <a:lnTo>
                    <a:pt x="92" y="57"/>
                  </a:lnTo>
                  <a:lnTo>
                    <a:pt x="79" y="48"/>
                  </a:lnTo>
                  <a:lnTo>
                    <a:pt x="67" y="40"/>
                  </a:lnTo>
                  <a:lnTo>
                    <a:pt x="55" y="32"/>
                  </a:lnTo>
                  <a:lnTo>
                    <a:pt x="3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159067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99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dirty="0">
                <a:solidFill>
                  <a:schemeClr val="bg1"/>
                </a:solidFill>
                <a:effectLst>
                  <a:outerShdw blurRad="38100" dist="38100" dir="2700000" algn="tl">
                    <a:srgbClr val="000000">
                      <a:alpha val="43137"/>
                    </a:srgbClr>
                  </a:outerShdw>
                </a:effectLst>
              </a:rPr>
              <a:t>Digestive </a:t>
            </a:r>
            <a:r>
              <a:rPr lang="en-US" sz="3600" b="1" dirty="0" smtClean="0">
                <a:solidFill>
                  <a:schemeClr val="bg1"/>
                </a:solidFill>
                <a:effectLst>
                  <a:outerShdw blurRad="38100" dist="38100" dir="2700000" algn="tl">
                    <a:srgbClr val="000000">
                      <a:alpha val="43137"/>
                    </a:srgbClr>
                  </a:outerShdw>
                </a:effectLst>
              </a:rPr>
              <a:t>System – </a:t>
            </a:r>
            <a:r>
              <a:rPr lang="en-US" sz="3600" b="1" u="sng" dirty="0" smtClean="0">
                <a:solidFill>
                  <a:srgbClr val="FFFF00"/>
                </a:solidFill>
                <a:effectLst>
                  <a:outerShdw blurRad="38100" dist="38100" dir="2700000" algn="tl">
                    <a:srgbClr val="000000">
                      <a:alpha val="43137"/>
                    </a:srgbClr>
                  </a:outerShdw>
                </a:effectLst>
              </a:rPr>
              <a:t>O</a:t>
            </a:r>
            <a:r>
              <a:rPr lang="en-US" sz="3600" b="1" dirty="0" smtClean="0">
                <a:solidFill>
                  <a:srgbClr val="FFFF00"/>
                </a:solidFill>
                <a:effectLst>
                  <a:outerShdw blurRad="38100" dist="38100" dir="2700000" algn="tl">
                    <a:srgbClr val="000000">
                      <a:alpha val="43137"/>
                    </a:srgbClr>
                  </a:outerShdw>
                </a:effectLst>
              </a:rPr>
              <a:t>bservations</a:t>
            </a:r>
            <a:endParaRPr lang="en-US" sz="3600"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49</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8305800" cy="4525963"/>
          </a:xfrm>
        </p:spPr>
        <p:txBody>
          <a:bodyPr>
            <a:normAutofit/>
          </a:bodyPr>
          <a:lstStyle/>
          <a:p>
            <a:pPr>
              <a:lnSpc>
                <a:spcPct val="90000"/>
              </a:lnSpc>
              <a:spcBef>
                <a:spcPts val="0"/>
              </a:spcBef>
              <a:spcAft>
                <a:spcPts val="1500"/>
              </a:spcAft>
              <a:buClr>
                <a:srgbClr val="FFFF00"/>
              </a:buClr>
              <a:buFont typeface="Calibri" pitchFamily="34" charset="0"/>
              <a:buChar char="O"/>
            </a:pPr>
            <a:r>
              <a:rPr lang="en-US" sz="4400" b="1" dirty="0" smtClean="0">
                <a:solidFill>
                  <a:schemeClr val="accent6">
                    <a:lumMod val="75000"/>
                  </a:schemeClr>
                </a:solidFill>
                <a:effectLst>
                  <a:outerShdw blurRad="38100" dist="38100" dir="2700000" algn="tl">
                    <a:srgbClr val="000000">
                      <a:alpha val="43137"/>
                    </a:srgbClr>
                  </a:outerShdw>
                </a:effectLst>
              </a:rPr>
              <a:t>   Stool </a:t>
            </a:r>
            <a:r>
              <a:rPr lang="en-US" sz="4400" b="1" dirty="0">
                <a:solidFill>
                  <a:schemeClr val="accent6">
                    <a:lumMod val="75000"/>
                  </a:schemeClr>
                </a:solidFill>
                <a:effectLst>
                  <a:outerShdw blurRad="38100" dist="38100" dir="2700000" algn="tl">
                    <a:srgbClr val="000000">
                      <a:alpha val="43137"/>
                    </a:srgbClr>
                  </a:outerShdw>
                </a:effectLst>
              </a:rPr>
              <a:t>color and </a:t>
            </a:r>
            <a:r>
              <a:rPr lang="en-US" sz="4400" b="1" dirty="0" smtClean="0">
                <a:solidFill>
                  <a:schemeClr val="accent6">
                    <a:lumMod val="75000"/>
                  </a:schemeClr>
                </a:solidFill>
                <a:effectLst>
                  <a:outerShdw blurRad="38100" dist="38100" dir="2700000" algn="tl">
                    <a:srgbClr val="000000">
                      <a:alpha val="43137"/>
                    </a:srgbClr>
                  </a:outerShdw>
                </a:effectLst>
              </a:rPr>
              <a:t>consistency</a:t>
            </a:r>
            <a:endParaRPr lang="en-US" sz="4400" b="1" dirty="0">
              <a:solidFill>
                <a:schemeClr val="accent6">
                  <a:lumMod val="75000"/>
                </a:schemeClr>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O"/>
            </a:pPr>
            <a:r>
              <a:rPr lang="en-US" sz="4400" b="1" dirty="0" smtClean="0">
                <a:solidFill>
                  <a:srgbClr val="002060"/>
                </a:solidFill>
                <a:effectLst>
                  <a:outerShdw blurRad="38100" dist="38100" dir="2700000" algn="tl">
                    <a:srgbClr val="000000">
                      <a:alpha val="43137"/>
                    </a:srgbClr>
                  </a:outerShdw>
                </a:effectLst>
              </a:rPr>
              <a:t>   Abdomen </a:t>
            </a:r>
            <a:r>
              <a:rPr lang="en-US" sz="4400" b="1" dirty="0">
                <a:solidFill>
                  <a:srgbClr val="002060"/>
                </a:solidFill>
                <a:effectLst>
                  <a:outerShdw blurRad="38100" dist="38100" dir="2700000" algn="tl">
                    <a:srgbClr val="000000">
                      <a:alpha val="43137"/>
                    </a:srgbClr>
                  </a:outerShdw>
                </a:effectLst>
              </a:rPr>
              <a:t>– flat or </a:t>
            </a:r>
            <a:r>
              <a:rPr lang="en-US" sz="4400" b="1" dirty="0" smtClean="0">
                <a:solidFill>
                  <a:srgbClr val="002060"/>
                </a:solidFill>
                <a:effectLst>
                  <a:outerShdw blurRad="38100" dist="38100" dir="2700000" algn="tl">
                    <a:srgbClr val="000000">
                      <a:alpha val="43137"/>
                    </a:srgbClr>
                  </a:outerShdw>
                </a:effectLst>
              </a:rPr>
              <a:t>distended</a:t>
            </a:r>
            <a:endParaRPr lang="en-US" sz="4400" b="1" dirty="0">
              <a:solidFill>
                <a:schemeClr val="bg1"/>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O"/>
            </a:pPr>
            <a:r>
              <a:rPr lang="en-US" sz="4400" b="1" dirty="0" smtClean="0">
                <a:solidFill>
                  <a:srgbClr val="008000"/>
                </a:solidFill>
                <a:effectLst>
                  <a:outerShdw blurRad="38100" dist="38100" dir="2700000" algn="tl">
                    <a:srgbClr val="000000">
                      <a:alpha val="43137"/>
                    </a:srgbClr>
                  </a:outerShdw>
                </a:effectLst>
              </a:rPr>
              <a:t>   Date/time </a:t>
            </a:r>
            <a:r>
              <a:rPr lang="en-US" sz="4400" b="1" dirty="0">
                <a:solidFill>
                  <a:srgbClr val="008000"/>
                </a:solidFill>
                <a:effectLst>
                  <a:outerShdw blurRad="38100" dist="38100" dir="2700000" algn="tl">
                    <a:srgbClr val="000000">
                      <a:alpha val="43137"/>
                    </a:srgbClr>
                  </a:outerShdw>
                </a:effectLst>
              </a:rPr>
              <a:t>of last </a:t>
            </a:r>
            <a:r>
              <a:rPr lang="en-US" sz="4400" b="1" dirty="0" smtClean="0">
                <a:solidFill>
                  <a:srgbClr val="008000"/>
                </a:solidFill>
                <a:effectLst>
                  <a:outerShdw blurRad="38100" dist="38100" dir="2700000" algn="tl">
                    <a:srgbClr val="000000">
                      <a:alpha val="43137"/>
                    </a:srgbClr>
                  </a:outerShdw>
                </a:effectLst>
              </a:rPr>
              <a:t>bowel  </a:t>
            </a:r>
            <a:r>
              <a:rPr lang="en-US" sz="4400" b="1" dirty="0">
                <a:solidFill>
                  <a:schemeClr val="bg1">
                    <a:lumMod val="50000"/>
                  </a:schemeClr>
                </a:solidFill>
              </a:rPr>
              <a:t> </a:t>
            </a:r>
            <a:r>
              <a:rPr lang="en-US" sz="4400" b="1" dirty="0" smtClean="0">
                <a:solidFill>
                  <a:schemeClr val="bg1">
                    <a:lumMod val="50000"/>
                  </a:schemeClr>
                </a:solidFill>
              </a:rPr>
              <a:t>	</a:t>
            </a:r>
            <a:r>
              <a:rPr lang="en-US" sz="4400" b="1" dirty="0" smtClean="0">
                <a:solidFill>
                  <a:srgbClr val="008000"/>
                </a:solidFill>
                <a:effectLst>
                  <a:outerShdw blurRad="38100" dist="38100" dir="2700000" algn="tl">
                    <a:srgbClr val="000000">
                      <a:alpha val="43137"/>
                    </a:srgbClr>
                  </a:outerShdw>
                </a:effectLst>
              </a:rPr>
              <a:t>movement</a:t>
            </a:r>
            <a:endParaRPr lang="en-US" sz="4400" b="1" dirty="0">
              <a:solidFill>
                <a:schemeClr val="bg1"/>
              </a:solidFill>
              <a:effectLst>
                <a:outerShdw blurRad="38100" dist="38100" dir="2700000" algn="tl">
                  <a:srgbClr val="000000">
                    <a:alpha val="43137"/>
                  </a:srgbClr>
                </a:outerShdw>
              </a:effectLst>
            </a:endParaRPr>
          </a:p>
          <a:p>
            <a:pPr>
              <a:lnSpc>
                <a:spcPct val="90000"/>
              </a:lnSpc>
              <a:spcBef>
                <a:spcPts val="0"/>
              </a:spcBef>
              <a:spcAft>
                <a:spcPts val="1500"/>
              </a:spcAft>
              <a:buClr>
                <a:srgbClr val="FFFF00"/>
              </a:buClr>
              <a:buFont typeface="Calibri" pitchFamily="34" charset="0"/>
              <a:buChar char="O"/>
            </a:pPr>
            <a:r>
              <a:rPr lang="en-US" sz="4400" b="1" dirty="0" smtClean="0">
                <a:solidFill>
                  <a:schemeClr val="bg1"/>
                </a:solidFill>
                <a:effectLst>
                  <a:outerShdw blurRad="38100" dist="38100" dir="2700000" algn="tl">
                    <a:srgbClr val="000000">
                      <a:alpha val="43137"/>
                    </a:srgbClr>
                  </a:outerShdw>
                </a:effectLst>
              </a:rPr>
              <a:t>   Nausea and/or </a:t>
            </a:r>
            <a:r>
              <a:rPr lang="en-US" sz="4400" b="1" dirty="0">
                <a:solidFill>
                  <a:schemeClr val="bg1"/>
                </a:solidFill>
                <a:effectLst>
                  <a:outerShdw blurRad="38100" dist="38100" dir="2700000" algn="tl">
                    <a:srgbClr val="000000">
                      <a:alpha val="43137"/>
                    </a:srgbClr>
                  </a:outerShdw>
                </a:effectLst>
              </a:rPr>
              <a:t>vomiting</a:t>
            </a:r>
          </a:p>
          <a:p>
            <a:endParaRPr lang="en-US" b="1" dirty="0">
              <a:solidFill>
                <a:schemeClr val="bg1"/>
              </a:solidFill>
              <a:effectLst>
                <a:outerShdw blurRad="38100" dist="38100" dir="2700000" algn="tl">
                  <a:srgbClr val="000000">
                    <a:alpha val="43137"/>
                  </a:srgbClr>
                </a:outerShdw>
              </a:effectLst>
            </a:endParaRPr>
          </a:p>
        </p:txBody>
      </p:sp>
      <p:pic>
        <p:nvPicPr>
          <p:cNvPr id="2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733800"/>
            <a:ext cx="1066800" cy="103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7690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a:t>
            </a:fld>
            <a:endParaRPr lang="en-US">
              <a:solidFill>
                <a:srgbClr val="FFFFFF"/>
              </a:solidFill>
            </a:endParaRPr>
          </a:p>
        </p:txBody>
      </p:sp>
      <p:sp>
        <p:nvSpPr>
          <p:cNvPr id="52" name="Rectangle 51"/>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smtClean="0">
                <a:solidFill>
                  <a:srgbClr val="66FF33"/>
                </a:solidFill>
                <a:effectLst>
                  <a:outerShdw blurRad="38100" dist="38100" dir="2700000" algn="tl">
                    <a:srgbClr val="000000">
                      <a:alpha val="43137"/>
                    </a:srgbClr>
                  </a:outerShdw>
                </a:effectLst>
              </a:rPr>
              <a:t>Vegetable Group</a:t>
            </a:r>
            <a:endParaRPr lang="en-US" sz="5600" b="1" dirty="0">
              <a:solidFill>
                <a:srgbClr val="66FF33"/>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09800"/>
            <a:ext cx="3543300" cy="3221182"/>
          </a:xfrm>
          <a:prstGeom prst="rect">
            <a:avLst/>
          </a:prstGeom>
        </p:spPr>
      </p:pic>
      <p:sp>
        <p:nvSpPr>
          <p:cNvPr id="7" name="TextBox 6"/>
          <p:cNvSpPr txBox="1"/>
          <p:nvPr/>
        </p:nvSpPr>
        <p:spPr>
          <a:xfrm>
            <a:off x="4558284" y="2057400"/>
            <a:ext cx="3976116" cy="3416320"/>
          </a:xfrm>
          <a:prstGeom prst="rect">
            <a:avLst/>
          </a:prstGeom>
          <a:noFill/>
        </p:spPr>
        <p:txBody>
          <a:bodyPr wrap="square" rtlCol="0">
            <a:sp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effectLst>
                  <a:outerShdw blurRad="38100" dist="38100" dir="2700000" algn="tl">
                    <a:srgbClr val="000000">
                      <a:alpha val="43137"/>
                    </a:srgbClr>
                  </a:outerShdw>
                </a:effectLst>
              </a:rPr>
              <a:t>Make half your plate fruits and </a:t>
            </a:r>
            <a:r>
              <a:rPr lang="en-US" sz="3600" b="1" u="sng" dirty="0" smtClean="0">
                <a:solidFill>
                  <a:srgbClr val="66FF33"/>
                </a:solidFill>
                <a:effectLst>
                  <a:outerShdw blurRad="38100" dist="38100" dir="2700000" algn="tl">
                    <a:srgbClr val="000000">
                      <a:alpha val="43137"/>
                    </a:srgbClr>
                  </a:outerShdw>
                </a:effectLst>
              </a:rPr>
              <a:t>vegetables.</a:t>
            </a:r>
          </a:p>
          <a:p>
            <a:endParaRPr lang="en-US" sz="3600" b="1" dirty="0">
              <a:solidFill>
                <a:srgbClr val="66FF33"/>
              </a:solidFill>
              <a:effectLst>
                <a:outerShdw blurRad="38100" dist="38100" dir="2700000" algn="tl">
                  <a:srgbClr val="000000">
                    <a:alpha val="43137"/>
                  </a:srgbClr>
                </a:outerShdw>
              </a:effectLst>
            </a:endParaRPr>
          </a:p>
          <a:p>
            <a:r>
              <a:rPr lang="en-US" sz="3600" b="1" dirty="0" smtClean="0">
                <a:solidFill>
                  <a:srgbClr val="66FF33"/>
                </a:solidFill>
                <a:effectLst>
                  <a:outerShdw blurRad="38100" dist="38100" dir="2700000" algn="tl">
                    <a:srgbClr val="000000">
                      <a:alpha val="43137"/>
                    </a:srgbClr>
                  </a:outerShdw>
                </a:effectLst>
              </a:rPr>
              <a:t>Vary your vegetables.</a:t>
            </a:r>
            <a:endParaRPr lang="en-US" sz="36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61686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sz="half" idx="1"/>
          </p:nvPr>
        </p:nvSpPr>
        <p:spPr>
          <a:xfrm>
            <a:off x="381000" y="2169520"/>
            <a:ext cx="8158163" cy="3808413"/>
          </a:xfrm>
        </p:spPr>
        <p:txBody>
          <a:bodyPr>
            <a:noAutofit/>
          </a:bodyPr>
          <a:lstStyle/>
          <a:p>
            <a:pPr lvl="0">
              <a:lnSpc>
                <a:spcPct val="90000"/>
              </a:lnSpc>
              <a:spcBef>
                <a:spcPts val="0"/>
              </a:spcBef>
              <a:spcAft>
                <a:spcPts val="1500"/>
              </a:spcAft>
              <a:buClr>
                <a:schemeClr val="tx1"/>
              </a:buClr>
              <a:buFont typeface="Britannic Bold" pitchFamily="34" charset="0"/>
              <a:buChar char="R"/>
            </a:pPr>
            <a:r>
              <a:rPr lang="en-US" sz="4400" b="1" dirty="0">
                <a:solidFill>
                  <a:srgbClr val="C00000"/>
                </a:solidFill>
                <a:effectLst>
                  <a:outerShdw blurRad="38100" dist="38100" dir="2700000" algn="tl">
                    <a:srgbClr val="000000">
                      <a:alpha val="43137"/>
                    </a:srgbClr>
                  </a:outerShdw>
                </a:effectLst>
              </a:rPr>
              <a:t> </a:t>
            </a:r>
            <a:r>
              <a:rPr lang="en-US" sz="4400" b="1" dirty="0" smtClean="0">
                <a:solidFill>
                  <a:srgbClr val="C00000"/>
                </a:solidFill>
                <a:effectLst>
                  <a:outerShdw blurRad="38100" dist="38100" dir="2700000" algn="tl">
                    <a:srgbClr val="000000">
                      <a:alpha val="43137"/>
                    </a:srgbClr>
                  </a:outerShdw>
                </a:effectLst>
              </a:rPr>
              <a:t> Blood </a:t>
            </a:r>
            <a:r>
              <a:rPr lang="en-US" sz="4400" b="1" dirty="0">
                <a:solidFill>
                  <a:srgbClr val="C00000"/>
                </a:solidFill>
                <a:effectLst>
                  <a:outerShdw blurRad="38100" dist="38100" dir="2700000" algn="tl">
                    <a:srgbClr val="000000">
                      <a:alpha val="43137"/>
                    </a:srgbClr>
                  </a:outerShdw>
                </a:effectLst>
              </a:rPr>
              <a:t>in emesis or stool</a:t>
            </a:r>
          </a:p>
          <a:p>
            <a:pPr lvl="0">
              <a:lnSpc>
                <a:spcPct val="90000"/>
              </a:lnSpc>
              <a:spcBef>
                <a:spcPts val="0"/>
              </a:spcBef>
              <a:spcAft>
                <a:spcPts val="1500"/>
              </a:spcAft>
              <a:buClr>
                <a:schemeClr val="tx1"/>
              </a:buClr>
              <a:buFont typeface="Britannic Bold" pitchFamily="34" charset="0"/>
              <a:buChar char="R"/>
            </a:pPr>
            <a:r>
              <a:rPr lang="en-US" sz="4400" b="1" dirty="0" smtClean="0">
                <a:solidFill>
                  <a:srgbClr val="FFC000"/>
                </a:solidFill>
                <a:effectLst>
                  <a:outerShdw blurRad="38100" dist="38100" dir="2700000" algn="tl">
                    <a:srgbClr val="000000">
                      <a:alpha val="43137"/>
                    </a:srgbClr>
                  </a:outerShdw>
                </a:effectLst>
              </a:rPr>
              <a:t>  Complaint </a:t>
            </a:r>
            <a:r>
              <a:rPr lang="en-US" sz="4400" b="1" dirty="0">
                <a:solidFill>
                  <a:srgbClr val="FFC000"/>
                </a:solidFill>
                <a:effectLst>
                  <a:outerShdw blurRad="38100" dist="38100" dir="2700000" algn="tl">
                    <a:srgbClr val="000000">
                      <a:alpha val="43137"/>
                    </a:srgbClr>
                  </a:outerShdw>
                </a:effectLst>
              </a:rPr>
              <a:t>of pain in stomach</a:t>
            </a:r>
          </a:p>
          <a:p>
            <a:pPr lvl="0">
              <a:lnSpc>
                <a:spcPct val="90000"/>
              </a:lnSpc>
              <a:spcBef>
                <a:spcPts val="0"/>
              </a:spcBef>
              <a:spcAft>
                <a:spcPts val="1500"/>
              </a:spcAft>
              <a:buClr>
                <a:schemeClr val="tx1"/>
              </a:buClr>
              <a:buFont typeface="Britannic Bold" pitchFamily="34" charset="0"/>
              <a:buChar char="R"/>
            </a:pPr>
            <a:r>
              <a:rPr lang="en-US" sz="4400" b="1" dirty="0" smtClean="0">
                <a:solidFill>
                  <a:srgbClr val="FFFF00"/>
                </a:solidFill>
                <a:effectLst>
                  <a:outerShdw blurRad="38100" dist="38100" dir="2700000" algn="tl">
                    <a:srgbClr val="000000">
                      <a:alpha val="43137"/>
                    </a:srgbClr>
                  </a:outerShdw>
                </a:effectLst>
              </a:rPr>
              <a:t>  Difficulty </a:t>
            </a:r>
            <a:r>
              <a:rPr lang="en-US" sz="4400" b="1" dirty="0">
                <a:solidFill>
                  <a:srgbClr val="FFFF00"/>
                </a:solidFill>
                <a:effectLst>
                  <a:outerShdw blurRad="38100" dist="38100" dir="2700000" algn="tl">
                    <a:srgbClr val="000000">
                      <a:alpha val="43137"/>
                    </a:srgbClr>
                  </a:outerShdw>
                </a:effectLst>
              </a:rPr>
              <a:t>swallowing</a:t>
            </a:r>
          </a:p>
          <a:p>
            <a:pPr lvl="0">
              <a:lnSpc>
                <a:spcPct val="90000"/>
              </a:lnSpc>
              <a:spcBef>
                <a:spcPts val="0"/>
              </a:spcBef>
              <a:spcAft>
                <a:spcPts val="1500"/>
              </a:spcAft>
              <a:buClr>
                <a:schemeClr val="tx1"/>
              </a:buClr>
              <a:buFont typeface="Britannic Bold" pitchFamily="34" charset="0"/>
              <a:buChar char="R"/>
            </a:pPr>
            <a:r>
              <a:rPr lang="en-US" sz="4400" b="1" dirty="0" smtClean="0">
                <a:solidFill>
                  <a:srgbClr val="008000"/>
                </a:solidFill>
                <a:effectLst>
                  <a:outerShdw blurRad="38100" dist="38100" dir="2700000" algn="tl">
                    <a:srgbClr val="000000">
                      <a:alpha val="43137"/>
                    </a:srgbClr>
                  </a:outerShdw>
                </a:effectLst>
              </a:rPr>
              <a:t>  Poor </a:t>
            </a:r>
            <a:r>
              <a:rPr lang="en-US" sz="4400" b="1" dirty="0">
                <a:solidFill>
                  <a:srgbClr val="008000"/>
                </a:solidFill>
                <a:effectLst>
                  <a:outerShdw blurRad="38100" dist="38100" dir="2700000" algn="tl">
                    <a:srgbClr val="000000">
                      <a:alpha val="43137"/>
                    </a:srgbClr>
                  </a:outerShdw>
                </a:effectLst>
              </a:rPr>
              <a:t>appetite</a:t>
            </a:r>
          </a:p>
          <a:p>
            <a:pPr lvl="0">
              <a:lnSpc>
                <a:spcPct val="90000"/>
              </a:lnSpc>
              <a:spcBef>
                <a:spcPts val="0"/>
              </a:spcBef>
              <a:spcAft>
                <a:spcPts val="1500"/>
              </a:spcAft>
              <a:buClr>
                <a:schemeClr val="tx1"/>
              </a:buClr>
              <a:buFont typeface="Britannic Bold" pitchFamily="34" charset="0"/>
              <a:buChar char="R"/>
            </a:pPr>
            <a:r>
              <a:rPr lang="en-US" sz="4400" b="1" dirty="0" smtClean="0">
                <a:solidFill>
                  <a:srgbClr val="66FF33"/>
                </a:solidFill>
                <a:effectLst>
                  <a:outerShdw blurRad="38100" dist="38100" dir="2700000" algn="tl">
                    <a:srgbClr val="000000">
                      <a:alpha val="43137"/>
                    </a:srgbClr>
                  </a:outerShdw>
                </a:effectLst>
              </a:rPr>
              <a:t>  Constipation and/or </a:t>
            </a:r>
            <a:r>
              <a:rPr lang="en-US" sz="4400" b="1" dirty="0">
                <a:solidFill>
                  <a:srgbClr val="66FF33"/>
                </a:solidFill>
                <a:effectLst>
                  <a:outerShdw blurRad="38100" dist="38100" dir="2700000" algn="tl">
                    <a:srgbClr val="000000">
                      <a:alpha val="43137"/>
                    </a:srgbClr>
                  </a:outerShdw>
                </a:effectLst>
              </a:rPr>
              <a:t>diarrhea</a:t>
            </a:r>
          </a:p>
        </p:txBody>
      </p:sp>
      <p:sp>
        <p:nvSpPr>
          <p:cNvPr id="8196"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pic>
        <p:nvPicPr>
          <p:cNvPr id="81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382588"/>
            <a:ext cx="8047038" cy="1303337"/>
          </a:xfrm>
          <a:solidFill>
            <a:srgbClr val="002060"/>
          </a:solidFill>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50</a:t>
            </a:fld>
            <a:endParaRPr lang="en-US" dirty="0">
              <a:solidFill>
                <a:srgbClr val="FFFFFF"/>
              </a:solidFill>
            </a:endParaRPr>
          </a:p>
        </p:txBody>
      </p:sp>
      <p:grpSp>
        <p:nvGrpSpPr>
          <p:cNvPr id="7" name="Group 57"/>
          <p:cNvGrpSpPr>
            <a:grpSpLocks/>
          </p:cNvGrpSpPr>
          <p:nvPr/>
        </p:nvGrpSpPr>
        <p:grpSpPr bwMode="auto">
          <a:xfrm>
            <a:off x="6673519" y="4031439"/>
            <a:ext cx="1246793" cy="1126358"/>
            <a:chOff x="1485" y="1127"/>
            <a:chExt cx="2667" cy="2557"/>
          </a:xfrm>
        </p:grpSpPr>
        <p:sp>
          <p:nvSpPr>
            <p:cNvPr id="8" name="Freeform 58"/>
            <p:cNvSpPr>
              <a:spLocks/>
            </p:cNvSpPr>
            <p:nvPr/>
          </p:nvSpPr>
          <p:spPr bwMode="auto">
            <a:xfrm>
              <a:off x="1485" y="1127"/>
              <a:ext cx="2667" cy="2557"/>
            </a:xfrm>
            <a:custGeom>
              <a:avLst/>
              <a:gdLst>
                <a:gd name="T0" fmla="*/ 131 w 2667"/>
                <a:gd name="T1" fmla="*/ 2321 h 2557"/>
                <a:gd name="T2" fmla="*/ 86 w 2667"/>
                <a:gd name="T3" fmla="*/ 2121 h 2557"/>
                <a:gd name="T4" fmla="*/ 52 w 2667"/>
                <a:gd name="T5" fmla="*/ 1923 h 2557"/>
                <a:gd name="T6" fmla="*/ 27 w 2667"/>
                <a:gd name="T7" fmla="*/ 1727 h 2557"/>
                <a:gd name="T8" fmla="*/ 10 w 2667"/>
                <a:gd name="T9" fmla="*/ 1530 h 2557"/>
                <a:gd name="T10" fmla="*/ 1 w 2667"/>
                <a:gd name="T11" fmla="*/ 1335 h 2557"/>
                <a:gd name="T12" fmla="*/ 0 w 2667"/>
                <a:gd name="T13" fmla="*/ 1140 h 2557"/>
                <a:gd name="T14" fmla="*/ 7 w 2667"/>
                <a:gd name="T15" fmla="*/ 944 h 2557"/>
                <a:gd name="T16" fmla="*/ 20 w 2667"/>
                <a:gd name="T17" fmla="*/ 748 h 2557"/>
                <a:gd name="T18" fmla="*/ 39 w 2667"/>
                <a:gd name="T19" fmla="*/ 551 h 2557"/>
                <a:gd name="T20" fmla="*/ 64 w 2667"/>
                <a:gd name="T21" fmla="*/ 353 h 2557"/>
                <a:gd name="T22" fmla="*/ 163 w 2667"/>
                <a:gd name="T23" fmla="*/ 95 h 2557"/>
                <a:gd name="T24" fmla="*/ 335 w 2667"/>
                <a:gd name="T25" fmla="*/ 67 h 2557"/>
                <a:gd name="T26" fmla="*/ 507 w 2667"/>
                <a:gd name="T27" fmla="*/ 45 h 2557"/>
                <a:gd name="T28" fmla="*/ 677 w 2667"/>
                <a:gd name="T29" fmla="*/ 28 h 2557"/>
                <a:gd name="T30" fmla="*/ 848 w 2667"/>
                <a:gd name="T31" fmla="*/ 16 h 2557"/>
                <a:gd name="T32" fmla="*/ 1019 w 2667"/>
                <a:gd name="T33" fmla="*/ 8 h 2557"/>
                <a:gd name="T34" fmla="*/ 1190 w 2667"/>
                <a:gd name="T35" fmla="*/ 3 h 2557"/>
                <a:gd name="T36" fmla="*/ 1360 w 2667"/>
                <a:gd name="T37" fmla="*/ 1 h 2557"/>
                <a:gd name="T38" fmla="*/ 1531 w 2667"/>
                <a:gd name="T39" fmla="*/ 0 h 2557"/>
                <a:gd name="T40" fmla="*/ 1703 w 2667"/>
                <a:gd name="T41" fmla="*/ 0 h 2557"/>
                <a:gd name="T42" fmla="*/ 1875 w 2667"/>
                <a:gd name="T43" fmla="*/ 1 h 2557"/>
                <a:gd name="T44" fmla="*/ 2008 w 2667"/>
                <a:gd name="T45" fmla="*/ 1 h 2557"/>
                <a:gd name="T46" fmla="*/ 2060 w 2667"/>
                <a:gd name="T47" fmla="*/ 2 h 2557"/>
                <a:gd name="T48" fmla="*/ 2111 w 2667"/>
                <a:gd name="T49" fmla="*/ 4 h 2557"/>
                <a:gd name="T50" fmla="*/ 2161 w 2667"/>
                <a:gd name="T51" fmla="*/ 9 h 2557"/>
                <a:gd name="T52" fmla="*/ 2210 w 2667"/>
                <a:gd name="T53" fmla="*/ 17 h 2557"/>
                <a:gd name="T54" fmla="*/ 2258 w 2667"/>
                <a:gd name="T55" fmla="*/ 28 h 2557"/>
                <a:gd name="T56" fmla="*/ 2305 w 2667"/>
                <a:gd name="T57" fmla="*/ 43 h 2557"/>
                <a:gd name="T58" fmla="*/ 2353 w 2667"/>
                <a:gd name="T59" fmla="*/ 63 h 2557"/>
                <a:gd name="T60" fmla="*/ 2400 w 2667"/>
                <a:gd name="T61" fmla="*/ 89 h 2557"/>
                <a:gd name="T62" fmla="*/ 2447 w 2667"/>
                <a:gd name="T63" fmla="*/ 120 h 2557"/>
                <a:gd name="T64" fmla="*/ 2495 w 2667"/>
                <a:gd name="T65" fmla="*/ 159 h 2557"/>
                <a:gd name="T66" fmla="*/ 2569 w 2667"/>
                <a:gd name="T67" fmla="*/ 315 h 2557"/>
                <a:gd name="T68" fmla="*/ 2597 w 2667"/>
                <a:gd name="T69" fmla="*/ 506 h 2557"/>
                <a:gd name="T70" fmla="*/ 2620 w 2667"/>
                <a:gd name="T71" fmla="*/ 695 h 2557"/>
                <a:gd name="T72" fmla="*/ 2639 w 2667"/>
                <a:gd name="T73" fmla="*/ 884 h 2557"/>
                <a:gd name="T74" fmla="*/ 2653 w 2667"/>
                <a:gd name="T75" fmla="*/ 1073 h 2557"/>
                <a:gd name="T76" fmla="*/ 2662 w 2667"/>
                <a:gd name="T77" fmla="*/ 1262 h 2557"/>
                <a:gd name="T78" fmla="*/ 2667 w 2667"/>
                <a:gd name="T79" fmla="*/ 1451 h 2557"/>
                <a:gd name="T80" fmla="*/ 2666 w 2667"/>
                <a:gd name="T81" fmla="*/ 1639 h 2557"/>
                <a:gd name="T82" fmla="*/ 2660 w 2667"/>
                <a:gd name="T83" fmla="*/ 1828 h 2557"/>
                <a:gd name="T84" fmla="*/ 2648 w 2667"/>
                <a:gd name="T85" fmla="*/ 2018 h 2557"/>
                <a:gd name="T86" fmla="*/ 2631 w 2667"/>
                <a:gd name="T87" fmla="*/ 2209 h 2557"/>
                <a:gd name="T88" fmla="*/ 2468 w 2667"/>
                <a:gd name="T89" fmla="*/ 2467 h 2557"/>
                <a:gd name="T90" fmla="*/ 2428 w 2667"/>
                <a:gd name="T91" fmla="*/ 2481 h 2557"/>
                <a:gd name="T92" fmla="*/ 2388 w 2667"/>
                <a:gd name="T93" fmla="*/ 2493 h 2557"/>
                <a:gd name="T94" fmla="*/ 2348 w 2667"/>
                <a:gd name="T95" fmla="*/ 2501 h 2557"/>
                <a:gd name="T96" fmla="*/ 2308 w 2667"/>
                <a:gd name="T97" fmla="*/ 2508 h 2557"/>
                <a:gd name="T98" fmla="*/ 2268 w 2667"/>
                <a:gd name="T99" fmla="*/ 2513 h 2557"/>
                <a:gd name="T100" fmla="*/ 2228 w 2667"/>
                <a:gd name="T101" fmla="*/ 2517 h 2557"/>
                <a:gd name="T102" fmla="*/ 2188 w 2667"/>
                <a:gd name="T103" fmla="*/ 2522 h 2557"/>
                <a:gd name="T104" fmla="*/ 2148 w 2667"/>
                <a:gd name="T105" fmla="*/ 2526 h 2557"/>
                <a:gd name="T106" fmla="*/ 2108 w 2667"/>
                <a:gd name="T107" fmla="*/ 2532 h 2557"/>
                <a:gd name="T108" fmla="*/ 2068 w 2667"/>
                <a:gd name="T109" fmla="*/ 2540 h 2557"/>
                <a:gd name="T110" fmla="*/ 966 w 2667"/>
                <a:gd name="T111" fmla="*/ 2543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7" h="2557">
                  <a:moveTo>
                    <a:pt x="966" y="2543"/>
                  </a:moveTo>
                  <a:lnTo>
                    <a:pt x="303" y="2479"/>
                  </a:lnTo>
                  <a:lnTo>
                    <a:pt x="131" y="2321"/>
                  </a:lnTo>
                  <a:lnTo>
                    <a:pt x="115" y="2254"/>
                  </a:lnTo>
                  <a:lnTo>
                    <a:pt x="100" y="2187"/>
                  </a:lnTo>
                  <a:lnTo>
                    <a:pt x="86" y="2121"/>
                  </a:lnTo>
                  <a:lnTo>
                    <a:pt x="74" y="2055"/>
                  </a:lnTo>
                  <a:lnTo>
                    <a:pt x="62" y="1989"/>
                  </a:lnTo>
                  <a:lnTo>
                    <a:pt x="52" y="1923"/>
                  </a:lnTo>
                  <a:lnTo>
                    <a:pt x="42" y="1858"/>
                  </a:lnTo>
                  <a:lnTo>
                    <a:pt x="34" y="1792"/>
                  </a:lnTo>
                  <a:lnTo>
                    <a:pt x="27" y="1727"/>
                  </a:lnTo>
                  <a:lnTo>
                    <a:pt x="20" y="1661"/>
                  </a:lnTo>
                  <a:lnTo>
                    <a:pt x="15" y="1596"/>
                  </a:lnTo>
                  <a:lnTo>
                    <a:pt x="10" y="1530"/>
                  </a:lnTo>
                  <a:lnTo>
                    <a:pt x="6" y="1465"/>
                  </a:lnTo>
                  <a:lnTo>
                    <a:pt x="3" y="1400"/>
                  </a:lnTo>
                  <a:lnTo>
                    <a:pt x="1" y="1335"/>
                  </a:lnTo>
                  <a:lnTo>
                    <a:pt x="0" y="1270"/>
                  </a:lnTo>
                  <a:lnTo>
                    <a:pt x="0" y="1205"/>
                  </a:lnTo>
                  <a:lnTo>
                    <a:pt x="0" y="1140"/>
                  </a:lnTo>
                  <a:lnTo>
                    <a:pt x="2" y="1075"/>
                  </a:lnTo>
                  <a:lnTo>
                    <a:pt x="4" y="1009"/>
                  </a:lnTo>
                  <a:lnTo>
                    <a:pt x="7" y="944"/>
                  </a:lnTo>
                  <a:lnTo>
                    <a:pt x="10" y="879"/>
                  </a:lnTo>
                  <a:lnTo>
                    <a:pt x="15" y="813"/>
                  </a:lnTo>
                  <a:lnTo>
                    <a:pt x="20" y="748"/>
                  </a:lnTo>
                  <a:lnTo>
                    <a:pt x="26" y="682"/>
                  </a:lnTo>
                  <a:lnTo>
                    <a:pt x="32" y="617"/>
                  </a:lnTo>
                  <a:lnTo>
                    <a:pt x="39" y="551"/>
                  </a:lnTo>
                  <a:lnTo>
                    <a:pt x="47" y="485"/>
                  </a:lnTo>
                  <a:lnTo>
                    <a:pt x="56" y="419"/>
                  </a:lnTo>
                  <a:lnTo>
                    <a:pt x="64" y="353"/>
                  </a:lnTo>
                  <a:lnTo>
                    <a:pt x="74" y="286"/>
                  </a:lnTo>
                  <a:lnTo>
                    <a:pt x="84" y="219"/>
                  </a:lnTo>
                  <a:lnTo>
                    <a:pt x="163" y="95"/>
                  </a:lnTo>
                  <a:lnTo>
                    <a:pt x="220" y="85"/>
                  </a:lnTo>
                  <a:lnTo>
                    <a:pt x="278" y="75"/>
                  </a:lnTo>
                  <a:lnTo>
                    <a:pt x="335" y="67"/>
                  </a:lnTo>
                  <a:lnTo>
                    <a:pt x="392" y="59"/>
                  </a:lnTo>
                  <a:lnTo>
                    <a:pt x="449" y="52"/>
                  </a:lnTo>
                  <a:lnTo>
                    <a:pt x="507" y="45"/>
                  </a:lnTo>
                  <a:lnTo>
                    <a:pt x="564" y="38"/>
                  </a:lnTo>
                  <a:lnTo>
                    <a:pt x="620" y="33"/>
                  </a:lnTo>
                  <a:lnTo>
                    <a:pt x="677" y="28"/>
                  </a:lnTo>
                  <a:lnTo>
                    <a:pt x="734" y="23"/>
                  </a:lnTo>
                  <a:lnTo>
                    <a:pt x="791" y="20"/>
                  </a:lnTo>
                  <a:lnTo>
                    <a:pt x="848" y="16"/>
                  </a:lnTo>
                  <a:lnTo>
                    <a:pt x="905" y="13"/>
                  </a:lnTo>
                  <a:lnTo>
                    <a:pt x="962" y="10"/>
                  </a:lnTo>
                  <a:lnTo>
                    <a:pt x="1019" y="8"/>
                  </a:lnTo>
                  <a:lnTo>
                    <a:pt x="1076" y="6"/>
                  </a:lnTo>
                  <a:lnTo>
                    <a:pt x="1133" y="4"/>
                  </a:lnTo>
                  <a:lnTo>
                    <a:pt x="1190" y="3"/>
                  </a:lnTo>
                  <a:lnTo>
                    <a:pt x="1247" y="2"/>
                  </a:lnTo>
                  <a:lnTo>
                    <a:pt x="1304" y="1"/>
                  </a:lnTo>
                  <a:lnTo>
                    <a:pt x="1360" y="1"/>
                  </a:lnTo>
                  <a:lnTo>
                    <a:pt x="1418" y="0"/>
                  </a:lnTo>
                  <a:lnTo>
                    <a:pt x="1474" y="0"/>
                  </a:lnTo>
                  <a:lnTo>
                    <a:pt x="1531" y="0"/>
                  </a:lnTo>
                  <a:lnTo>
                    <a:pt x="1589" y="0"/>
                  </a:lnTo>
                  <a:lnTo>
                    <a:pt x="1646" y="0"/>
                  </a:lnTo>
                  <a:lnTo>
                    <a:pt x="1703" y="0"/>
                  </a:lnTo>
                  <a:lnTo>
                    <a:pt x="1760" y="0"/>
                  </a:lnTo>
                  <a:lnTo>
                    <a:pt x="1818" y="1"/>
                  </a:lnTo>
                  <a:lnTo>
                    <a:pt x="1875" y="1"/>
                  </a:lnTo>
                  <a:lnTo>
                    <a:pt x="1933" y="1"/>
                  </a:lnTo>
                  <a:lnTo>
                    <a:pt x="1990" y="1"/>
                  </a:lnTo>
                  <a:lnTo>
                    <a:pt x="2008" y="1"/>
                  </a:lnTo>
                  <a:lnTo>
                    <a:pt x="2026" y="1"/>
                  </a:lnTo>
                  <a:lnTo>
                    <a:pt x="2043" y="1"/>
                  </a:lnTo>
                  <a:lnTo>
                    <a:pt x="2060" y="2"/>
                  </a:lnTo>
                  <a:lnTo>
                    <a:pt x="2078" y="2"/>
                  </a:lnTo>
                  <a:lnTo>
                    <a:pt x="2094" y="4"/>
                  </a:lnTo>
                  <a:lnTo>
                    <a:pt x="2111" y="4"/>
                  </a:lnTo>
                  <a:lnTo>
                    <a:pt x="2128" y="6"/>
                  </a:lnTo>
                  <a:lnTo>
                    <a:pt x="2144" y="7"/>
                  </a:lnTo>
                  <a:lnTo>
                    <a:pt x="2161" y="9"/>
                  </a:lnTo>
                  <a:lnTo>
                    <a:pt x="2177" y="11"/>
                  </a:lnTo>
                  <a:lnTo>
                    <a:pt x="2194" y="14"/>
                  </a:lnTo>
                  <a:lnTo>
                    <a:pt x="2210" y="17"/>
                  </a:lnTo>
                  <a:lnTo>
                    <a:pt x="2226" y="20"/>
                  </a:lnTo>
                  <a:lnTo>
                    <a:pt x="2242" y="24"/>
                  </a:lnTo>
                  <a:lnTo>
                    <a:pt x="2258" y="28"/>
                  </a:lnTo>
                  <a:lnTo>
                    <a:pt x="2274" y="32"/>
                  </a:lnTo>
                  <a:lnTo>
                    <a:pt x="2289" y="37"/>
                  </a:lnTo>
                  <a:lnTo>
                    <a:pt x="2305" y="43"/>
                  </a:lnTo>
                  <a:lnTo>
                    <a:pt x="2321" y="49"/>
                  </a:lnTo>
                  <a:lnTo>
                    <a:pt x="2337" y="56"/>
                  </a:lnTo>
                  <a:lnTo>
                    <a:pt x="2353" y="63"/>
                  </a:lnTo>
                  <a:lnTo>
                    <a:pt x="2368" y="71"/>
                  </a:lnTo>
                  <a:lnTo>
                    <a:pt x="2384" y="80"/>
                  </a:lnTo>
                  <a:lnTo>
                    <a:pt x="2400" y="89"/>
                  </a:lnTo>
                  <a:lnTo>
                    <a:pt x="2416" y="99"/>
                  </a:lnTo>
                  <a:lnTo>
                    <a:pt x="2431" y="109"/>
                  </a:lnTo>
                  <a:lnTo>
                    <a:pt x="2447" y="120"/>
                  </a:lnTo>
                  <a:lnTo>
                    <a:pt x="2463" y="132"/>
                  </a:lnTo>
                  <a:lnTo>
                    <a:pt x="2479" y="145"/>
                  </a:lnTo>
                  <a:lnTo>
                    <a:pt x="2495" y="159"/>
                  </a:lnTo>
                  <a:lnTo>
                    <a:pt x="2511" y="173"/>
                  </a:lnTo>
                  <a:lnTo>
                    <a:pt x="2560" y="252"/>
                  </a:lnTo>
                  <a:lnTo>
                    <a:pt x="2569" y="315"/>
                  </a:lnTo>
                  <a:lnTo>
                    <a:pt x="2579" y="379"/>
                  </a:lnTo>
                  <a:lnTo>
                    <a:pt x="2588" y="442"/>
                  </a:lnTo>
                  <a:lnTo>
                    <a:pt x="2597" y="506"/>
                  </a:lnTo>
                  <a:lnTo>
                    <a:pt x="2605" y="569"/>
                  </a:lnTo>
                  <a:lnTo>
                    <a:pt x="2613" y="632"/>
                  </a:lnTo>
                  <a:lnTo>
                    <a:pt x="2620" y="695"/>
                  </a:lnTo>
                  <a:lnTo>
                    <a:pt x="2627" y="758"/>
                  </a:lnTo>
                  <a:lnTo>
                    <a:pt x="2633" y="821"/>
                  </a:lnTo>
                  <a:lnTo>
                    <a:pt x="2639" y="884"/>
                  </a:lnTo>
                  <a:lnTo>
                    <a:pt x="2644" y="948"/>
                  </a:lnTo>
                  <a:lnTo>
                    <a:pt x="2649" y="1011"/>
                  </a:lnTo>
                  <a:lnTo>
                    <a:pt x="2653" y="1073"/>
                  </a:lnTo>
                  <a:lnTo>
                    <a:pt x="2657" y="1136"/>
                  </a:lnTo>
                  <a:lnTo>
                    <a:pt x="2660" y="1199"/>
                  </a:lnTo>
                  <a:lnTo>
                    <a:pt x="2662" y="1262"/>
                  </a:lnTo>
                  <a:lnTo>
                    <a:pt x="2664" y="1325"/>
                  </a:lnTo>
                  <a:lnTo>
                    <a:pt x="2666" y="1388"/>
                  </a:lnTo>
                  <a:lnTo>
                    <a:pt x="2667" y="1451"/>
                  </a:lnTo>
                  <a:lnTo>
                    <a:pt x="2667" y="1514"/>
                  </a:lnTo>
                  <a:lnTo>
                    <a:pt x="2667" y="1576"/>
                  </a:lnTo>
                  <a:lnTo>
                    <a:pt x="2666" y="1639"/>
                  </a:lnTo>
                  <a:lnTo>
                    <a:pt x="2664" y="1702"/>
                  </a:lnTo>
                  <a:lnTo>
                    <a:pt x="2662" y="1765"/>
                  </a:lnTo>
                  <a:lnTo>
                    <a:pt x="2660" y="1828"/>
                  </a:lnTo>
                  <a:lnTo>
                    <a:pt x="2656" y="1892"/>
                  </a:lnTo>
                  <a:lnTo>
                    <a:pt x="2652" y="1955"/>
                  </a:lnTo>
                  <a:lnTo>
                    <a:pt x="2648" y="2018"/>
                  </a:lnTo>
                  <a:lnTo>
                    <a:pt x="2643" y="2082"/>
                  </a:lnTo>
                  <a:lnTo>
                    <a:pt x="2637" y="2145"/>
                  </a:lnTo>
                  <a:lnTo>
                    <a:pt x="2631" y="2209"/>
                  </a:lnTo>
                  <a:lnTo>
                    <a:pt x="2624" y="2272"/>
                  </a:lnTo>
                  <a:lnTo>
                    <a:pt x="2482" y="2461"/>
                  </a:lnTo>
                  <a:lnTo>
                    <a:pt x="2468" y="2467"/>
                  </a:lnTo>
                  <a:lnTo>
                    <a:pt x="2455" y="2472"/>
                  </a:lnTo>
                  <a:lnTo>
                    <a:pt x="2442" y="2477"/>
                  </a:lnTo>
                  <a:lnTo>
                    <a:pt x="2428" y="2481"/>
                  </a:lnTo>
                  <a:lnTo>
                    <a:pt x="2415" y="2485"/>
                  </a:lnTo>
                  <a:lnTo>
                    <a:pt x="2401" y="2489"/>
                  </a:lnTo>
                  <a:lnTo>
                    <a:pt x="2388" y="2493"/>
                  </a:lnTo>
                  <a:lnTo>
                    <a:pt x="2375" y="2496"/>
                  </a:lnTo>
                  <a:lnTo>
                    <a:pt x="2362" y="2499"/>
                  </a:lnTo>
                  <a:lnTo>
                    <a:pt x="2348" y="2501"/>
                  </a:lnTo>
                  <a:lnTo>
                    <a:pt x="2335" y="2504"/>
                  </a:lnTo>
                  <a:lnTo>
                    <a:pt x="2321" y="2506"/>
                  </a:lnTo>
                  <a:lnTo>
                    <a:pt x="2308" y="2508"/>
                  </a:lnTo>
                  <a:lnTo>
                    <a:pt x="2295" y="2510"/>
                  </a:lnTo>
                  <a:lnTo>
                    <a:pt x="2281" y="2512"/>
                  </a:lnTo>
                  <a:lnTo>
                    <a:pt x="2268" y="2513"/>
                  </a:lnTo>
                  <a:lnTo>
                    <a:pt x="2255" y="2515"/>
                  </a:lnTo>
                  <a:lnTo>
                    <a:pt x="2241" y="2516"/>
                  </a:lnTo>
                  <a:lnTo>
                    <a:pt x="2228" y="2517"/>
                  </a:lnTo>
                  <a:lnTo>
                    <a:pt x="2215" y="2519"/>
                  </a:lnTo>
                  <a:lnTo>
                    <a:pt x="2201" y="2520"/>
                  </a:lnTo>
                  <a:lnTo>
                    <a:pt x="2188" y="2522"/>
                  </a:lnTo>
                  <a:lnTo>
                    <a:pt x="2175" y="2523"/>
                  </a:lnTo>
                  <a:lnTo>
                    <a:pt x="2161" y="2525"/>
                  </a:lnTo>
                  <a:lnTo>
                    <a:pt x="2148" y="2526"/>
                  </a:lnTo>
                  <a:lnTo>
                    <a:pt x="2135" y="2528"/>
                  </a:lnTo>
                  <a:lnTo>
                    <a:pt x="2121" y="2530"/>
                  </a:lnTo>
                  <a:lnTo>
                    <a:pt x="2108" y="2532"/>
                  </a:lnTo>
                  <a:lnTo>
                    <a:pt x="2095" y="2535"/>
                  </a:lnTo>
                  <a:lnTo>
                    <a:pt x="2081" y="2537"/>
                  </a:lnTo>
                  <a:lnTo>
                    <a:pt x="2068" y="2540"/>
                  </a:lnTo>
                  <a:lnTo>
                    <a:pt x="2055" y="2543"/>
                  </a:lnTo>
                  <a:lnTo>
                    <a:pt x="1000" y="2557"/>
                  </a:lnTo>
                  <a:lnTo>
                    <a:pt x="966" y="25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9"/>
            <p:cNvSpPr>
              <a:spLocks/>
            </p:cNvSpPr>
            <p:nvPr/>
          </p:nvSpPr>
          <p:spPr bwMode="auto">
            <a:xfrm>
              <a:off x="1650" y="2769"/>
              <a:ext cx="2388" cy="806"/>
            </a:xfrm>
            <a:custGeom>
              <a:avLst/>
              <a:gdLst>
                <a:gd name="T0" fmla="*/ 62 w 2388"/>
                <a:gd name="T1" fmla="*/ 679 h 806"/>
                <a:gd name="T2" fmla="*/ 36 w 2388"/>
                <a:gd name="T3" fmla="*/ 622 h 806"/>
                <a:gd name="T4" fmla="*/ 18 w 2388"/>
                <a:gd name="T5" fmla="*/ 565 h 806"/>
                <a:gd name="T6" fmla="*/ 7 w 2388"/>
                <a:gd name="T7" fmla="*/ 508 h 806"/>
                <a:gd name="T8" fmla="*/ 2 w 2388"/>
                <a:gd name="T9" fmla="*/ 452 h 806"/>
                <a:gd name="T10" fmla="*/ 1 w 2388"/>
                <a:gd name="T11" fmla="*/ 397 h 806"/>
                <a:gd name="T12" fmla="*/ 2 w 2388"/>
                <a:gd name="T13" fmla="*/ 341 h 806"/>
                <a:gd name="T14" fmla="*/ 4 w 2388"/>
                <a:gd name="T15" fmla="*/ 285 h 806"/>
                <a:gd name="T16" fmla="*/ 7 w 2388"/>
                <a:gd name="T17" fmla="*/ 230 h 806"/>
                <a:gd name="T18" fmla="*/ 7 w 2388"/>
                <a:gd name="T19" fmla="*/ 174 h 806"/>
                <a:gd name="T20" fmla="*/ 4 w 2388"/>
                <a:gd name="T21" fmla="*/ 118 h 806"/>
                <a:gd name="T22" fmla="*/ 393 w 2388"/>
                <a:gd name="T23" fmla="*/ 46 h 806"/>
                <a:gd name="T24" fmla="*/ 329 w 2388"/>
                <a:gd name="T25" fmla="*/ 268 h 806"/>
                <a:gd name="T26" fmla="*/ 266 w 2388"/>
                <a:gd name="T27" fmla="*/ 340 h 806"/>
                <a:gd name="T28" fmla="*/ 266 w 2388"/>
                <a:gd name="T29" fmla="*/ 346 h 806"/>
                <a:gd name="T30" fmla="*/ 266 w 2388"/>
                <a:gd name="T31" fmla="*/ 346 h 806"/>
                <a:gd name="T32" fmla="*/ 551 w 2388"/>
                <a:gd name="T33" fmla="*/ 489 h 806"/>
                <a:gd name="T34" fmla="*/ 866 w 2388"/>
                <a:gd name="T35" fmla="*/ 553 h 806"/>
                <a:gd name="T36" fmla="*/ 1367 w 2388"/>
                <a:gd name="T37" fmla="*/ 537 h 806"/>
                <a:gd name="T38" fmla="*/ 1385 w 2388"/>
                <a:gd name="T39" fmla="*/ 236 h 806"/>
                <a:gd name="T40" fmla="*/ 1461 w 2388"/>
                <a:gd name="T41" fmla="*/ 507 h 806"/>
                <a:gd name="T42" fmla="*/ 2000 w 2388"/>
                <a:gd name="T43" fmla="*/ 425 h 806"/>
                <a:gd name="T44" fmla="*/ 2363 w 2388"/>
                <a:gd name="T45" fmla="*/ 0 h 806"/>
                <a:gd name="T46" fmla="*/ 2368 w 2388"/>
                <a:gd name="T47" fmla="*/ 70 h 806"/>
                <a:gd name="T48" fmla="*/ 2374 w 2388"/>
                <a:gd name="T49" fmla="*/ 139 h 806"/>
                <a:gd name="T50" fmla="*/ 2381 w 2388"/>
                <a:gd name="T51" fmla="*/ 206 h 806"/>
                <a:gd name="T52" fmla="*/ 2386 w 2388"/>
                <a:gd name="T53" fmla="*/ 273 h 806"/>
                <a:gd name="T54" fmla="*/ 2388 w 2388"/>
                <a:gd name="T55" fmla="*/ 338 h 806"/>
                <a:gd name="T56" fmla="*/ 2386 w 2388"/>
                <a:gd name="T57" fmla="*/ 404 h 806"/>
                <a:gd name="T58" fmla="*/ 2378 w 2388"/>
                <a:gd name="T59" fmla="*/ 469 h 806"/>
                <a:gd name="T60" fmla="*/ 2364 w 2388"/>
                <a:gd name="T61" fmla="*/ 534 h 806"/>
                <a:gd name="T62" fmla="*/ 2342 w 2388"/>
                <a:gd name="T63" fmla="*/ 599 h 806"/>
                <a:gd name="T64" fmla="*/ 2310 w 2388"/>
                <a:gd name="T65" fmla="*/ 665 h 806"/>
                <a:gd name="T66" fmla="*/ 2247 w 2388"/>
                <a:gd name="T67" fmla="*/ 719 h 806"/>
                <a:gd name="T68" fmla="*/ 2141 w 2388"/>
                <a:gd name="T69" fmla="*/ 743 h 806"/>
                <a:gd name="T70" fmla="*/ 2036 w 2388"/>
                <a:gd name="T71" fmla="*/ 760 h 806"/>
                <a:gd name="T72" fmla="*/ 1932 w 2388"/>
                <a:gd name="T73" fmla="*/ 772 h 806"/>
                <a:gd name="T74" fmla="*/ 1829 w 2388"/>
                <a:gd name="T75" fmla="*/ 779 h 806"/>
                <a:gd name="T76" fmla="*/ 1725 w 2388"/>
                <a:gd name="T77" fmla="*/ 782 h 806"/>
                <a:gd name="T78" fmla="*/ 1622 w 2388"/>
                <a:gd name="T79" fmla="*/ 782 h 806"/>
                <a:gd name="T80" fmla="*/ 1520 w 2388"/>
                <a:gd name="T81" fmla="*/ 780 h 806"/>
                <a:gd name="T82" fmla="*/ 1417 w 2388"/>
                <a:gd name="T83" fmla="*/ 778 h 806"/>
                <a:gd name="T84" fmla="*/ 1315 w 2388"/>
                <a:gd name="T85" fmla="*/ 775 h 806"/>
                <a:gd name="T86" fmla="*/ 1213 w 2388"/>
                <a:gd name="T87" fmla="*/ 774 h 806"/>
                <a:gd name="T88" fmla="*/ 266 w 2388"/>
                <a:gd name="T89" fmla="*/ 79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8" h="806">
                  <a:moveTo>
                    <a:pt x="266" y="790"/>
                  </a:moveTo>
                  <a:lnTo>
                    <a:pt x="218" y="790"/>
                  </a:lnTo>
                  <a:lnTo>
                    <a:pt x="62" y="679"/>
                  </a:lnTo>
                  <a:lnTo>
                    <a:pt x="52" y="660"/>
                  </a:lnTo>
                  <a:lnTo>
                    <a:pt x="44" y="641"/>
                  </a:lnTo>
                  <a:lnTo>
                    <a:pt x="36" y="622"/>
                  </a:lnTo>
                  <a:lnTo>
                    <a:pt x="29" y="602"/>
                  </a:lnTo>
                  <a:lnTo>
                    <a:pt x="23" y="583"/>
                  </a:lnTo>
                  <a:lnTo>
                    <a:pt x="18" y="565"/>
                  </a:lnTo>
                  <a:lnTo>
                    <a:pt x="14" y="546"/>
                  </a:lnTo>
                  <a:lnTo>
                    <a:pt x="10" y="527"/>
                  </a:lnTo>
                  <a:lnTo>
                    <a:pt x="7" y="508"/>
                  </a:lnTo>
                  <a:lnTo>
                    <a:pt x="5" y="489"/>
                  </a:lnTo>
                  <a:lnTo>
                    <a:pt x="3" y="471"/>
                  </a:lnTo>
                  <a:lnTo>
                    <a:pt x="2" y="452"/>
                  </a:lnTo>
                  <a:lnTo>
                    <a:pt x="1" y="434"/>
                  </a:lnTo>
                  <a:lnTo>
                    <a:pt x="1" y="415"/>
                  </a:lnTo>
                  <a:lnTo>
                    <a:pt x="1" y="397"/>
                  </a:lnTo>
                  <a:lnTo>
                    <a:pt x="1" y="378"/>
                  </a:lnTo>
                  <a:lnTo>
                    <a:pt x="1" y="359"/>
                  </a:lnTo>
                  <a:lnTo>
                    <a:pt x="2" y="341"/>
                  </a:lnTo>
                  <a:lnTo>
                    <a:pt x="3" y="322"/>
                  </a:lnTo>
                  <a:lnTo>
                    <a:pt x="4" y="304"/>
                  </a:lnTo>
                  <a:lnTo>
                    <a:pt x="4" y="285"/>
                  </a:lnTo>
                  <a:lnTo>
                    <a:pt x="6" y="267"/>
                  </a:lnTo>
                  <a:lnTo>
                    <a:pt x="6" y="248"/>
                  </a:lnTo>
                  <a:lnTo>
                    <a:pt x="7" y="230"/>
                  </a:lnTo>
                  <a:lnTo>
                    <a:pt x="7" y="211"/>
                  </a:lnTo>
                  <a:lnTo>
                    <a:pt x="7" y="193"/>
                  </a:lnTo>
                  <a:lnTo>
                    <a:pt x="7" y="174"/>
                  </a:lnTo>
                  <a:lnTo>
                    <a:pt x="7" y="155"/>
                  </a:lnTo>
                  <a:lnTo>
                    <a:pt x="6" y="137"/>
                  </a:lnTo>
                  <a:lnTo>
                    <a:pt x="4" y="118"/>
                  </a:lnTo>
                  <a:lnTo>
                    <a:pt x="2" y="99"/>
                  </a:lnTo>
                  <a:lnTo>
                    <a:pt x="0" y="80"/>
                  </a:lnTo>
                  <a:lnTo>
                    <a:pt x="393" y="46"/>
                  </a:lnTo>
                  <a:lnTo>
                    <a:pt x="393" y="128"/>
                  </a:lnTo>
                  <a:lnTo>
                    <a:pt x="409" y="188"/>
                  </a:lnTo>
                  <a:lnTo>
                    <a:pt x="329" y="268"/>
                  </a:lnTo>
                  <a:lnTo>
                    <a:pt x="266" y="330"/>
                  </a:lnTo>
                  <a:lnTo>
                    <a:pt x="266" y="336"/>
                  </a:lnTo>
                  <a:lnTo>
                    <a:pt x="266" y="340"/>
                  </a:lnTo>
                  <a:lnTo>
                    <a:pt x="266" y="342"/>
                  </a:lnTo>
                  <a:lnTo>
                    <a:pt x="266" y="344"/>
                  </a:lnTo>
                  <a:lnTo>
                    <a:pt x="266" y="346"/>
                  </a:lnTo>
                  <a:lnTo>
                    <a:pt x="266" y="346"/>
                  </a:lnTo>
                  <a:lnTo>
                    <a:pt x="266" y="346"/>
                  </a:lnTo>
                  <a:lnTo>
                    <a:pt x="266" y="346"/>
                  </a:lnTo>
                  <a:lnTo>
                    <a:pt x="393" y="425"/>
                  </a:lnTo>
                  <a:lnTo>
                    <a:pt x="487" y="489"/>
                  </a:lnTo>
                  <a:lnTo>
                    <a:pt x="551" y="489"/>
                  </a:lnTo>
                  <a:lnTo>
                    <a:pt x="693" y="459"/>
                  </a:lnTo>
                  <a:lnTo>
                    <a:pt x="724" y="583"/>
                  </a:lnTo>
                  <a:lnTo>
                    <a:pt x="866" y="553"/>
                  </a:lnTo>
                  <a:lnTo>
                    <a:pt x="1072" y="553"/>
                  </a:lnTo>
                  <a:lnTo>
                    <a:pt x="1321" y="553"/>
                  </a:lnTo>
                  <a:lnTo>
                    <a:pt x="1367" y="537"/>
                  </a:lnTo>
                  <a:lnTo>
                    <a:pt x="1385" y="489"/>
                  </a:lnTo>
                  <a:lnTo>
                    <a:pt x="1272" y="395"/>
                  </a:lnTo>
                  <a:lnTo>
                    <a:pt x="1385" y="236"/>
                  </a:lnTo>
                  <a:lnTo>
                    <a:pt x="1449" y="158"/>
                  </a:lnTo>
                  <a:lnTo>
                    <a:pt x="1461" y="364"/>
                  </a:lnTo>
                  <a:lnTo>
                    <a:pt x="1461" y="507"/>
                  </a:lnTo>
                  <a:lnTo>
                    <a:pt x="1700" y="537"/>
                  </a:lnTo>
                  <a:lnTo>
                    <a:pt x="1952" y="489"/>
                  </a:lnTo>
                  <a:lnTo>
                    <a:pt x="2000" y="425"/>
                  </a:lnTo>
                  <a:lnTo>
                    <a:pt x="1986" y="188"/>
                  </a:lnTo>
                  <a:lnTo>
                    <a:pt x="2000" y="18"/>
                  </a:lnTo>
                  <a:lnTo>
                    <a:pt x="2363" y="0"/>
                  </a:lnTo>
                  <a:lnTo>
                    <a:pt x="2364" y="23"/>
                  </a:lnTo>
                  <a:lnTo>
                    <a:pt x="2366" y="47"/>
                  </a:lnTo>
                  <a:lnTo>
                    <a:pt x="2368" y="70"/>
                  </a:lnTo>
                  <a:lnTo>
                    <a:pt x="2370" y="93"/>
                  </a:lnTo>
                  <a:lnTo>
                    <a:pt x="2372" y="116"/>
                  </a:lnTo>
                  <a:lnTo>
                    <a:pt x="2374" y="139"/>
                  </a:lnTo>
                  <a:lnTo>
                    <a:pt x="2376" y="161"/>
                  </a:lnTo>
                  <a:lnTo>
                    <a:pt x="2378" y="184"/>
                  </a:lnTo>
                  <a:lnTo>
                    <a:pt x="2381" y="206"/>
                  </a:lnTo>
                  <a:lnTo>
                    <a:pt x="2382" y="228"/>
                  </a:lnTo>
                  <a:lnTo>
                    <a:pt x="2384" y="251"/>
                  </a:lnTo>
                  <a:lnTo>
                    <a:pt x="2386" y="273"/>
                  </a:lnTo>
                  <a:lnTo>
                    <a:pt x="2387" y="295"/>
                  </a:lnTo>
                  <a:lnTo>
                    <a:pt x="2387" y="317"/>
                  </a:lnTo>
                  <a:lnTo>
                    <a:pt x="2388" y="338"/>
                  </a:lnTo>
                  <a:lnTo>
                    <a:pt x="2387" y="361"/>
                  </a:lnTo>
                  <a:lnTo>
                    <a:pt x="2387" y="382"/>
                  </a:lnTo>
                  <a:lnTo>
                    <a:pt x="2386" y="404"/>
                  </a:lnTo>
                  <a:lnTo>
                    <a:pt x="2384" y="426"/>
                  </a:lnTo>
                  <a:lnTo>
                    <a:pt x="2381" y="447"/>
                  </a:lnTo>
                  <a:lnTo>
                    <a:pt x="2378" y="469"/>
                  </a:lnTo>
                  <a:lnTo>
                    <a:pt x="2374" y="491"/>
                  </a:lnTo>
                  <a:lnTo>
                    <a:pt x="2370" y="512"/>
                  </a:lnTo>
                  <a:lnTo>
                    <a:pt x="2364" y="534"/>
                  </a:lnTo>
                  <a:lnTo>
                    <a:pt x="2357" y="556"/>
                  </a:lnTo>
                  <a:lnTo>
                    <a:pt x="2350" y="577"/>
                  </a:lnTo>
                  <a:lnTo>
                    <a:pt x="2342" y="599"/>
                  </a:lnTo>
                  <a:lnTo>
                    <a:pt x="2332" y="621"/>
                  </a:lnTo>
                  <a:lnTo>
                    <a:pt x="2322" y="643"/>
                  </a:lnTo>
                  <a:lnTo>
                    <a:pt x="2310" y="665"/>
                  </a:lnTo>
                  <a:lnTo>
                    <a:pt x="2297" y="687"/>
                  </a:lnTo>
                  <a:lnTo>
                    <a:pt x="2283" y="709"/>
                  </a:lnTo>
                  <a:lnTo>
                    <a:pt x="2247" y="719"/>
                  </a:lnTo>
                  <a:lnTo>
                    <a:pt x="2212" y="728"/>
                  </a:lnTo>
                  <a:lnTo>
                    <a:pt x="2177" y="736"/>
                  </a:lnTo>
                  <a:lnTo>
                    <a:pt x="2141" y="743"/>
                  </a:lnTo>
                  <a:lnTo>
                    <a:pt x="2107" y="749"/>
                  </a:lnTo>
                  <a:lnTo>
                    <a:pt x="2071" y="755"/>
                  </a:lnTo>
                  <a:lnTo>
                    <a:pt x="2036" y="760"/>
                  </a:lnTo>
                  <a:lnTo>
                    <a:pt x="2002" y="765"/>
                  </a:lnTo>
                  <a:lnTo>
                    <a:pt x="1967" y="769"/>
                  </a:lnTo>
                  <a:lnTo>
                    <a:pt x="1932" y="772"/>
                  </a:lnTo>
                  <a:lnTo>
                    <a:pt x="1898" y="775"/>
                  </a:lnTo>
                  <a:lnTo>
                    <a:pt x="1863" y="777"/>
                  </a:lnTo>
                  <a:lnTo>
                    <a:pt x="1829" y="779"/>
                  </a:lnTo>
                  <a:lnTo>
                    <a:pt x="1794" y="780"/>
                  </a:lnTo>
                  <a:lnTo>
                    <a:pt x="1760" y="781"/>
                  </a:lnTo>
                  <a:lnTo>
                    <a:pt x="1725" y="782"/>
                  </a:lnTo>
                  <a:lnTo>
                    <a:pt x="1691" y="782"/>
                  </a:lnTo>
                  <a:lnTo>
                    <a:pt x="1657" y="783"/>
                  </a:lnTo>
                  <a:lnTo>
                    <a:pt x="1622" y="782"/>
                  </a:lnTo>
                  <a:lnTo>
                    <a:pt x="1588" y="782"/>
                  </a:lnTo>
                  <a:lnTo>
                    <a:pt x="1554" y="781"/>
                  </a:lnTo>
                  <a:lnTo>
                    <a:pt x="1520" y="780"/>
                  </a:lnTo>
                  <a:lnTo>
                    <a:pt x="1486" y="780"/>
                  </a:lnTo>
                  <a:lnTo>
                    <a:pt x="1452" y="779"/>
                  </a:lnTo>
                  <a:lnTo>
                    <a:pt x="1417" y="778"/>
                  </a:lnTo>
                  <a:lnTo>
                    <a:pt x="1383" y="777"/>
                  </a:lnTo>
                  <a:lnTo>
                    <a:pt x="1349" y="776"/>
                  </a:lnTo>
                  <a:lnTo>
                    <a:pt x="1315" y="775"/>
                  </a:lnTo>
                  <a:lnTo>
                    <a:pt x="1281" y="775"/>
                  </a:lnTo>
                  <a:lnTo>
                    <a:pt x="1247" y="774"/>
                  </a:lnTo>
                  <a:lnTo>
                    <a:pt x="1213" y="774"/>
                  </a:lnTo>
                  <a:lnTo>
                    <a:pt x="1178" y="774"/>
                  </a:lnTo>
                  <a:lnTo>
                    <a:pt x="297" y="806"/>
                  </a:lnTo>
                  <a:lnTo>
                    <a:pt x="266" y="79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60"/>
            <p:cNvSpPr>
              <a:spLocks/>
            </p:cNvSpPr>
            <p:nvPr/>
          </p:nvSpPr>
          <p:spPr bwMode="auto">
            <a:xfrm>
              <a:off x="3744" y="3287"/>
              <a:ext cx="95" cy="48"/>
            </a:xfrm>
            <a:custGeom>
              <a:avLst/>
              <a:gdLst>
                <a:gd name="T0" fmla="*/ 32 w 95"/>
                <a:gd name="T1" fmla="*/ 48 h 48"/>
                <a:gd name="T2" fmla="*/ 0 w 95"/>
                <a:gd name="T3" fmla="*/ 18 h 48"/>
                <a:gd name="T4" fmla="*/ 95 w 95"/>
                <a:gd name="T5" fmla="*/ 0 h 48"/>
                <a:gd name="T6" fmla="*/ 90 w 95"/>
                <a:gd name="T7" fmla="*/ 12 h 48"/>
                <a:gd name="T8" fmla="*/ 87 w 95"/>
                <a:gd name="T9" fmla="*/ 20 h 48"/>
                <a:gd name="T10" fmla="*/ 84 w 95"/>
                <a:gd name="T11" fmla="*/ 26 h 48"/>
                <a:gd name="T12" fmla="*/ 82 w 95"/>
                <a:gd name="T13" fmla="*/ 30 h 48"/>
                <a:gd name="T14" fmla="*/ 81 w 95"/>
                <a:gd name="T15" fmla="*/ 33 h 48"/>
                <a:gd name="T16" fmla="*/ 81 w 95"/>
                <a:gd name="T17" fmla="*/ 34 h 48"/>
                <a:gd name="T18" fmla="*/ 81 w 95"/>
                <a:gd name="T19" fmla="*/ 34 h 48"/>
                <a:gd name="T20" fmla="*/ 81 w 95"/>
                <a:gd name="T21" fmla="*/ 34 h 48"/>
                <a:gd name="T22" fmla="*/ 32 w 95"/>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48">
                  <a:moveTo>
                    <a:pt x="32" y="48"/>
                  </a:moveTo>
                  <a:lnTo>
                    <a:pt x="0" y="18"/>
                  </a:lnTo>
                  <a:lnTo>
                    <a:pt x="95" y="0"/>
                  </a:lnTo>
                  <a:lnTo>
                    <a:pt x="90" y="12"/>
                  </a:lnTo>
                  <a:lnTo>
                    <a:pt x="87" y="20"/>
                  </a:lnTo>
                  <a:lnTo>
                    <a:pt x="84" y="26"/>
                  </a:lnTo>
                  <a:lnTo>
                    <a:pt x="82" y="30"/>
                  </a:lnTo>
                  <a:lnTo>
                    <a:pt x="81" y="33"/>
                  </a:lnTo>
                  <a:lnTo>
                    <a:pt x="81" y="34"/>
                  </a:lnTo>
                  <a:lnTo>
                    <a:pt x="81" y="34"/>
                  </a:lnTo>
                  <a:lnTo>
                    <a:pt x="81" y="34"/>
                  </a:lnTo>
                  <a:lnTo>
                    <a:pt x="3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61"/>
            <p:cNvSpPr>
              <a:spLocks/>
            </p:cNvSpPr>
            <p:nvPr/>
          </p:nvSpPr>
          <p:spPr bwMode="auto">
            <a:xfrm>
              <a:off x="1772" y="3241"/>
              <a:ext cx="80" cy="64"/>
            </a:xfrm>
            <a:custGeom>
              <a:avLst/>
              <a:gdLst>
                <a:gd name="T0" fmla="*/ 0 w 80"/>
                <a:gd name="T1" fmla="*/ 64 h 64"/>
                <a:gd name="T2" fmla="*/ 0 w 80"/>
                <a:gd name="T3" fmla="*/ 0 h 64"/>
                <a:gd name="T4" fmla="*/ 80 w 80"/>
                <a:gd name="T5" fmla="*/ 16 h 64"/>
                <a:gd name="T6" fmla="*/ 34 w 80"/>
                <a:gd name="T7" fmla="*/ 64 h 64"/>
                <a:gd name="T8" fmla="*/ 0 w 80"/>
                <a:gd name="T9" fmla="*/ 64 h 64"/>
              </a:gdLst>
              <a:ahLst/>
              <a:cxnLst>
                <a:cxn ang="0">
                  <a:pos x="T0" y="T1"/>
                </a:cxn>
                <a:cxn ang="0">
                  <a:pos x="T2" y="T3"/>
                </a:cxn>
                <a:cxn ang="0">
                  <a:pos x="T4" y="T5"/>
                </a:cxn>
                <a:cxn ang="0">
                  <a:pos x="T6" y="T7"/>
                </a:cxn>
                <a:cxn ang="0">
                  <a:pos x="T8" y="T9"/>
                </a:cxn>
              </a:cxnLst>
              <a:rect l="0" t="0" r="r" b="b"/>
              <a:pathLst>
                <a:path w="80" h="64">
                  <a:moveTo>
                    <a:pt x="0" y="64"/>
                  </a:moveTo>
                  <a:lnTo>
                    <a:pt x="0" y="0"/>
                  </a:lnTo>
                  <a:lnTo>
                    <a:pt x="80" y="16"/>
                  </a:lnTo>
                  <a:lnTo>
                    <a:pt x="34"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62"/>
            <p:cNvSpPr>
              <a:spLocks/>
            </p:cNvSpPr>
            <p:nvPr/>
          </p:nvSpPr>
          <p:spPr bwMode="auto">
            <a:xfrm>
              <a:off x="2423" y="2217"/>
              <a:ext cx="1164" cy="1057"/>
            </a:xfrm>
            <a:custGeom>
              <a:avLst/>
              <a:gdLst>
                <a:gd name="T0" fmla="*/ 0 w 1164"/>
                <a:gd name="T1" fmla="*/ 1041 h 1057"/>
                <a:gd name="T2" fmla="*/ 90 w 1164"/>
                <a:gd name="T3" fmla="*/ 686 h 1057"/>
                <a:gd name="T4" fmla="*/ 156 w 1164"/>
                <a:gd name="T5" fmla="*/ 617 h 1057"/>
                <a:gd name="T6" fmla="*/ 192 w 1164"/>
                <a:gd name="T7" fmla="*/ 619 h 1057"/>
                <a:gd name="T8" fmla="*/ 226 w 1164"/>
                <a:gd name="T9" fmla="*/ 619 h 1057"/>
                <a:gd name="T10" fmla="*/ 261 w 1164"/>
                <a:gd name="T11" fmla="*/ 618 h 1057"/>
                <a:gd name="T12" fmla="*/ 295 w 1164"/>
                <a:gd name="T13" fmla="*/ 616 h 1057"/>
                <a:gd name="T14" fmla="*/ 329 w 1164"/>
                <a:gd name="T15" fmla="*/ 613 h 1057"/>
                <a:gd name="T16" fmla="*/ 362 w 1164"/>
                <a:gd name="T17" fmla="*/ 609 h 1057"/>
                <a:gd name="T18" fmla="*/ 396 w 1164"/>
                <a:gd name="T19" fmla="*/ 604 h 1057"/>
                <a:gd name="T20" fmla="*/ 429 w 1164"/>
                <a:gd name="T21" fmla="*/ 599 h 1057"/>
                <a:gd name="T22" fmla="*/ 462 w 1164"/>
                <a:gd name="T23" fmla="*/ 593 h 1057"/>
                <a:gd name="T24" fmla="*/ 494 w 1164"/>
                <a:gd name="T25" fmla="*/ 587 h 1057"/>
                <a:gd name="T26" fmla="*/ 528 w 1164"/>
                <a:gd name="T27" fmla="*/ 581 h 1057"/>
                <a:gd name="T28" fmla="*/ 560 w 1164"/>
                <a:gd name="T29" fmla="*/ 574 h 1057"/>
                <a:gd name="T30" fmla="*/ 593 w 1164"/>
                <a:gd name="T31" fmla="*/ 568 h 1057"/>
                <a:gd name="T32" fmla="*/ 626 w 1164"/>
                <a:gd name="T33" fmla="*/ 561 h 1057"/>
                <a:gd name="T34" fmla="*/ 659 w 1164"/>
                <a:gd name="T35" fmla="*/ 555 h 1057"/>
                <a:gd name="T36" fmla="*/ 770 w 1164"/>
                <a:gd name="T37" fmla="*/ 425 h 1057"/>
                <a:gd name="T38" fmla="*/ 864 w 1164"/>
                <a:gd name="T39" fmla="*/ 237 h 1057"/>
                <a:gd name="T40" fmla="*/ 912 w 1164"/>
                <a:gd name="T41" fmla="*/ 16 h 1057"/>
                <a:gd name="T42" fmla="*/ 1142 w 1164"/>
                <a:gd name="T43" fmla="*/ 6 h 1057"/>
                <a:gd name="T44" fmla="*/ 1156 w 1164"/>
                <a:gd name="T45" fmla="*/ 12 h 1057"/>
                <a:gd name="T46" fmla="*/ 1163 w 1164"/>
                <a:gd name="T47" fmla="*/ 16 h 1057"/>
                <a:gd name="T48" fmla="*/ 1164 w 1164"/>
                <a:gd name="T49" fmla="*/ 16 h 1057"/>
                <a:gd name="T50" fmla="*/ 1163 w 1164"/>
                <a:gd name="T51" fmla="*/ 44 h 1057"/>
                <a:gd name="T52" fmla="*/ 1161 w 1164"/>
                <a:gd name="T53" fmla="*/ 100 h 1057"/>
                <a:gd name="T54" fmla="*/ 1159 w 1164"/>
                <a:gd name="T55" fmla="*/ 154 h 1057"/>
                <a:gd name="T56" fmla="*/ 1158 w 1164"/>
                <a:gd name="T57" fmla="*/ 209 h 1057"/>
                <a:gd name="T58" fmla="*/ 1157 w 1164"/>
                <a:gd name="T59" fmla="*/ 262 h 1057"/>
                <a:gd name="T60" fmla="*/ 1156 w 1164"/>
                <a:gd name="T61" fmla="*/ 315 h 1057"/>
                <a:gd name="T62" fmla="*/ 1155 w 1164"/>
                <a:gd name="T63" fmla="*/ 368 h 1057"/>
                <a:gd name="T64" fmla="*/ 1154 w 1164"/>
                <a:gd name="T65" fmla="*/ 421 h 1057"/>
                <a:gd name="T66" fmla="*/ 1154 w 1164"/>
                <a:gd name="T67" fmla="*/ 474 h 1057"/>
                <a:gd name="T68" fmla="*/ 1153 w 1164"/>
                <a:gd name="T69" fmla="*/ 526 h 1057"/>
                <a:gd name="T70" fmla="*/ 1151 w 1164"/>
                <a:gd name="T71" fmla="*/ 579 h 1057"/>
                <a:gd name="T72" fmla="*/ 1149 w 1164"/>
                <a:gd name="T73" fmla="*/ 631 h 1057"/>
                <a:gd name="T74" fmla="*/ 1146 w 1164"/>
                <a:gd name="T75" fmla="*/ 683 h 1057"/>
                <a:gd name="T76" fmla="*/ 1143 w 1164"/>
                <a:gd name="T77" fmla="*/ 736 h 1057"/>
                <a:gd name="T78" fmla="*/ 1138 w 1164"/>
                <a:gd name="T79" fmla="*/ 789 h 1057"/>
                <a:gd name="T80" fmla="*/ 1133 w 1164"/>
                <a:gd name="T81" fmla="*/ 842 h 1057"/>
                <a:gd name="T82" fmla="*/ 1100 w 1164"/>
                <a:gd name="T83" fmla="*/ 977 h 1057"/>
                <a:gd name="T84" fmla="*/ 823 w 1164"/>
                <a:gd name="T85" fmla="*/ 1000 h 1057"/>
                <a:gd name="T86" fmla="*/ 811 w 1164"/>
                <a:gd name="T87" fmla="*/ 979 h 1057"/>
                <a:gd name="T88" fmla="*/ 801 w 1164"/>
                <a:gd name="T89" fmla="*/ 957 h 1057"/>
                <a:gd name="T90" fmla="*/ 794 w 1164"/>
                <a:gd name="T91" fmla="*/ 936 h 1057"/>
                <a:gd name="T92" fmla="*/ 789 w 1164"/>
                <a:gd name="T93" fmla="*/ 914 h 1057"/>
                <a:gd name="T94" fmla="*/ 784 w 1164"/>
                <a:gd name="T95" fmla="*/ 892 h 1057"/>
                <a:gd name="T96" fmla="*/ 781 w 1164"/>
                <a:gd name="T97" fmla="*/ 869 h 1057"/>
                <a:gd name="T98" fmla="*/ 779 w 1164"/>
                <a:gd name="T99" fmla="*/ 847 h 1057"/>
                <a:gd name="T100" fmla="*/ 776 w 1164"/>
                <a:gd name="T101" fmla="*/ 825 h 1057"/>
                <a:gd name="T102" fmla="*/ 774 w 1164"/>
                <a:gd name="T103" fmla="*/ 803 h 1057"/>
                <a:gd name="T104" fmla="*/ 771 w 1164"/>
                <a:gd name="T105" fmla="*/ 781 h 1057"/>
                <a:gd name="T106" fmla="*/ 768 w 1164"/>
                <a:gd name="T107" fmla="*/ 759 h 1057"/>
                <a:gd name="T108" fmla="*/ 764 w 1164"/>
                <a:gd name="T109" fmla="*/ 737 h 1057"/>
                <a:gd name="T110" fmla="*/ 758 w 1164"/>
                <a:gd name="T111" fmla="*/ 715 h 1057"/>
                <a:gd name="T112" fmla="*/ 751 w 1164"/>
                <a:gd name="T113" fmla="*/ 694 h 1057"/>
                <a:gd name="T114" fmla="*/ 741 w 1164"/>
                <a:gd name="T115" fmla="*/ 673 h 1057"/>
                <a:gd name="T116" fmla="*/ 593 w 1164"/>
                <a:gd name="T117" fmla="*/ 662 h 1057"/>
                <a:gd name="T118" fmla="*/ 451 w 1164"/>
                <a:gd name="T119" fmla="*/ 882 h 1057"/>
                <a:gd name="T120" fmla="*/ 451 w 1164"/>
                <a:gd name="T121" fmla="*/ 1041 h 1057"/>
                <a:gd name="T122" fmla="*/ 108 w 1164"/>
                <a:gd name="T123" fmla="*/ 1041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4" h="1057">
                  <a:moveTo>
                    <a:pt x="108" y="1041"/>
                  </a:moveTo>
                  <a:lnTo>
                    <a:pt x="0" y="1041"/>
                  </a:lnTo>
                  <a:lnTo>
                    <a:pt x="30" y="947"/>
                  </a:lnTo>
                  <a:lnTo>
                    <a:pt x="90" y="686"/>
                  </a:lnTo>
                  <a:lnTo>
                    <a:pt x="138" y="616"/>
                  </a:lnTo>
                  <a:lnTo>
                    <a:pt x="156" y="617"/>
                  </a:lnTo>
                  <a:lnTo>
                    <a:pt x="174" y="618"/>
                  </a:lnTo>
                  <a:lnTo>
                    <a:pt x="192" y="619"/>
                  </a:lnTo>
                  <a:lnTo>
                    <a:pt x="209" y="619"/>
                  </a:lnTo>
                  <a:lnTo>
                    <a:pt x="226" y="619"/>
                  </a:lnTo>
                  <a:lnTo>
                    <a:pt x="244" y="619"/>
                  </a:lnTo>
                  <a:lnTo>
                    <a:pt x="261" y="618"/>
                  </a:lnTo>
                  <a:lnTo>
                    <a:pt x="278" y="617"/>
                  </a:lnTo>
                  <a:lnTo>
                    <a:pt x="295" y="616"/>
                  </a:lnTo>
                  <a:lnTo>
                    <a:pt x="312" y="615"/>
                  </a:lnTo>
                  <a:lnTo>
                    <a:pt x="329" y="613"/>
                  </a:lnTo>
                  <a:lnTo>
                    <a:pt x="345" y="611"/>
                  </a:lnTo>
                  <a:lnTo>
                    <a:pt x="362" y="609"/>
                  </a:lnTo>
                  <a:lnTo>
                    <a:pt x="379" y="607"/>
                  </a:lnTo>
                  <a:lnTo>
                    <a:pt x="396" y="604"/>
                  </a:lnTo>
                  <a:lnTo>
                    <a:pt x="412" y="602"/>
                  </a:lnTo>
                  <a:lnTo>
                    <a:pt x="429" y="599"/>
                  </a:lnTo>
                  <a:lnTo>
                    <a:pt x="445" y="596"/>
                  </a:lnTo>
                  <a:lnTo>
                    <a:pt x="462" y="593"/>
                  </a:lnTo>
                  <a:lnTo>
                    <a:pt x="478" y="590"/>
                  </a:lnTo>
                  <a:lnTo>
                    <a:pt x="494" y="587"/>
                  </a:lnTo>
                  <a:lnTo>
                    <a:pt x="511" y="584"/>
                  </a:lnTo>
                  <a:lnTo>
                    <a:pt x="528" y="581"/>
                  </a:lnTo>
                  <a:lnTo>
                    <a:pt x="544" y="577"/>
                  </a:lnTo>
                  <a:lnTo>
                    <a:pt x="560" y="574"/>
                  </a:lnTo>
                  <a:lnTo>
                    <a:pt x="577" y="571"/>
                  </a:lnTo>
                  <a:lnTo>
                    <a:pt x="593" y="568"/>
                  </a:lnTo>
                  <a:lnTo>
                    <a:pt x="609" y="564"/>
                  </a:lnTo>
                  <a:lnTo>
                    <a:pt x="626" y="561"/>
                  </a:lnTo>
                  <a:lnTo>
                    <a:pt x="642" y="558"/>
                  </a:lnTo>
                  <a:lnTo>
                    <a:pt x="659" y="555"/>
                  </a:lnTo>
                  <a:lnTo>
                    <a:pt x="675" y="552"/>
                  </a:lnTo>
                  <a:lnTo>
                    <a:pt x="770" y="425"/>
                  </a:lnTo>
                  <a:lnTo>
                    <a:pt x="751" y="253"/>
                  </a:lnTo>
                  <a:lnTo>
                    <a:pt x="864" y="237"/>
                  </a:lnTo>
                  <a:lnTo>
                    <a:pt x="912" y="189"/>
                  </a:lnTo>
                  <a:lnTo>
                    <a:pt x="912" y="16"/>
                  </a:lnTo>
                  <a:lnTo>
                    <a:pt x="1130" y="0"/>
                  </a:lnTo>
                  <a:lnTo>
                    <a:pt x="1142" y="6"/>
                  </a:lnTo>
                  <a:lnTo>
                    <a:pt x="1150" y="10"/>
                  </a:lnTo>
                  <a:lnTo>
                    <a:pt x="1156" y="12"/>
                  </a:lnTo>
                  <a:lnTo>
                    <a:pt x="1160" y="14"/>
                  </a:lnTo>
                  <a:lnTo>
                    <a:pt x="1163" y="16"/>
                  </a:lnTo>
                  <a:lnTo>
                    <a:pt x="1164" y="16"/>
                  </a:lnTo>
                  <a:lnTo>
                    <a:pt x="1164" y="16"/>
                  </a:lnTo>
                  <a:lnTo>
                    <a:pt x="1164" y="16"/>
                  </a:lnTo>
                  <a:lnTo>
                    <a:pt x="1163" y="44"/>
                  </a:lnTo>
                  <a:lnTo>
                    <a:pt x="1162" y="72"/>
                  </a:lnTo>
                  <a:lnTo>
                    <a:pt x="1161" y="100"/>
                  </a:lnTo>
                  <a:lnTo>
                    <a:pt x="1160" y="127"/>
                  </a:lnTo>
                  <a:lnTo>
                    <a:pt x="1159" y="154"/>
                  </a:lnTo>
                  <a:lnTo>
                    <a:pt x="1158" y="182"/>
                  </a:lnTo>
                  <a:lnTo>
                    <a:pt x="1158" y="209"/>
                  </a:lnTo>
                  <a:lnTo>
                    <a:pt x="1157" y="235"/>
                  </a:lnTo>
                  <a:lnTo>
                    <a:pt x="1157" y="262"/>
                  </a:lnTo>
                  <a:lnTo>
                    <a:pt x="1156" y="289"/>
                  </a:lnTo>
                  <a:lnTo>
                    <a:pt x="1156" y="315"/>
                  </a:lnTo>
                  <a:lnTo>
                    <a:pt x="1156" y="342"/>
                  </a:lnTo>
                  <a:lnTo>
                    <a:pt x="1155" y="368"/>
                  </a:lnTo>
                  <a:lnTo>
                    <a:pt x="1155" y="395"/>
                  </a:lnTo>
                  <a:lnTo>
                    <a:pt x="1154" y="421"/>
                  </a:lnTo>
                  <a:lnTo>
                    <a:pt x="1154" y="448"/>
                  </a:lnTo>
                  <a:lnTo>
                    <a:pt x="1154" y="474"/>
                  </a:lnTo>
                  <a:lnTo>
                    <a:pt x="1153" y="500"/>
                  </a:lnTo>
                  <a:lnTo>
                    <a:pt x="1153" y="526"/>
                  </a:lnTo>
                  <a:lnTo>
                    <a:pt x="1152" y="552"/>
                  </a:lnTo>
                  <a:lnTo>
                    <a:pt x="1151" y="579"/>
                  </a:lnTo>
                  <a:lnTo>
                    <a:pt x="1150" y="605"/>
                  </a:lnTo>
                  <a:lnTo>
                    <a:pt x="1149" y="631"/>
                  </a:lnTo>
                  <a:lnTo>
                    <a:pt x="1148" y="657"/>
                  </a:lnTo>
                  <a:lnTo>
                    <a:pt x="1146" y="683"/>
                  </a:lnTo>
                  <a:lnTo>
                    <a:pt x="1145" y="710"/>
                  </a:lnTo>
                  <a:lnTo>
                    <a:pt x="1143" y="736"/>
                  </a:lnTo>
                  <a:lnTo>
                    <a:pt x="1141" y="762"/>
                  </a:lnTo>
                  <a:lnTo>
                    <a:pt x="1138" y="789"/>
                  </a:lnTo>
                  <a:lnTo>
                    <a:pt x="1136" y="815"/>
                  </a:lnTo>
                  <a:lnTo>
                    <a:pt x="1133" y="842"/>
                  </a:lnTo>
                  <a:lnTo>
                    <a:pt x="1130" y="868"/>
                  </a:lnTo>
                  <a:lnTo>
                    <a:pt x="1100" y="977"/>
                  </a:lnTo>
                  <a:lnTo>
                    <a:pt x="830" y="1011"/>
                  </a:lnTo>
                  <a:lnTo>
                    <a:pt x="823" y="1000"/>
                  </a:lnTo>
                  <a:lnTo>
                    <a:pt x="817" y="989"/>
                  </a:lnTo>
                  <a:lnTo>
                    <a:pt x="811" y="979"/>
                  </a:lnTo>
                  <a:lnTo>
                    <a:pt x="806" y="968"/>
                  </a:lnTo>
                  <a:lnTo>
                    <a:pt x="801" y="957"/>
                  </a:lnTo>
                  <a:lnTo>
                    <a:pt x="797" y="946"/>
                  </a:lnTo>
                  <a:lnTo>
                    <a:pt x="794" y="936"/>
                  </a:lnTo>
                  <a:lnTo>
                    <a:pt x="791" y="925"/>
                  </a:lnTo>
                  <a:lnTo>
                    <a:pt x="789" y="914"/>
                  </a:lnTo>
                  <a:lnTo>
                    <a:pt x="786" y="903"/>
                  </a:lnTo>
                  <a:lnTo>
                    <a:pt x="784" y="892"/>
                  </a:lnTo>
                  <a:lnTo>
                    <a:pt x="782" y="881"/>
                  </a:lnTo>
                  <a:lnTo>
                    <a:pt x="781" y="869"/>
                  </a:lnTo>
                  <a:lnTo>
                    <a:pt x="780" y="858"/>
                  </a:lnTo>
                  <a:lnTo>
                    <a:pt x="779" y="847"/>
                  </a:lnTo>
                  <a:lnTo>
                    <a:pt x="777" y="836"/>
                  </a:lnTo>
                  <a:lnTo>
                    <a:pt x="776" y="825"/>
                  </a:lnTo>
                  <a:lnTo>
                    <a:pt x="775" y="814"/>
                  </a:lnTo>
                  <a:lnTo>
                    <a:pt x="774" y="803"/>
                  </a:lnTo>
                  <a:lnTo>
                    <a:pt x="773" y="792"/>
                  </a:lnTo>
                  <a:lnTo>
                    <a:pt x="771" y="781"/>
                  </a:lnTo>
                  <a:lnTo>
                    <a:pt x="770" y="770"/>
                  </a:lnTo>
                  <a:lnTo>
                    <a:pt x="768" y="759"/>
                  </a:lnTo>
                  <a:lnTo>
                    <a:pt x="766" y="748"/>
                  </a:lnTo>
                  <a:lnTo>
                    <a:pt x="764" y="737"/>
                  </a:lnTo>
                  <a:lnTo>
                    <a:pt x="761" y="726"/>
                  </a:lnTo>
                  <a:lnTo>
                    <a:pt x="758" y="715"/>
                  </a:lnTo>
                  <a:lnTo>
                    <a:pt x="755" y="705"/>
                  </a:lnTo>
                  <a:lnTo>
                    <a:pt x="751" y="694"/>
                  </a:lnTo>
                  <a:lnTo>
                    <a:pt x="746" y="683"/>
                  </a:lnTo>
                  <a:lnTo>
                    <a:pt x="741" y="673"/>
                  </a:lnTo>
                  <a:lnTo>
                    <a:pt x="735" y="662"/>
                  </a:lnTo>
                  <a:lnTo>
                    <a:pt x="593" y="662"/>
                  </a:lnTo>
                  <a:lnTo>
                    <a:pt x="563" y="758"/>
                  </a:lnTo>
                  <a:lnTo>
                    <a:pt x="451" y="882"/>
                  </a:lnTo>
                  <a:lnTo>
                    <a:pt x="405" y="916"/>
                  </a:lnTo>
                  <a:lnTo>
                    <a:pt x="451" y="1041"/>
                  </a:lnTo>
                  <a:lnTo>
                    <a:pt x="138" y="1057"/>
                  </a:lnTo>
                  <a:lnTo>
                    <a:pt x="108" y="10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63"/>
            <p:cNvSpPr>
              <a:spLocks/>
            </p:cNvSpPr>
            <p:nvPr/>
          </p:nvSpPr>
          <p:spPr bwMode="auto">
            <a:xfrm>
              <a:off x="2166" y="1790"/>
              <a:ext cx="801" cy="1389"/>
            </a:xfrm>
            <a:custGeom>
              <a:avLst/>
              <a:gdLst>
                <a:gd name="T0" fmla="*/ 95 w 801"/>
                <a:gd name="T1" fmla="*/ 1279 h 1389"/>
                <a:gd name="T2" fmla="*/ 237 w 801"/>
                <a:gd name="T3" fmla="*/ 679 h 1389"/>
                <a:gd name="T4" fmla="*/ 508 w 801"/>
                <a:gd name="T5" fmla="*/ 663 h 1389"/>
                <a:gd name="T6" fmla="*/ 237 w 801"/>
                <a:gd name="T7" fmla="*/ 615 h 1389"/>
                <a:gd name="T8" fmla="*/ 187 w 801"/>
                <a:gd name="T9" fmla="*/ 518 h 1389"/>
                <a:gd name="T10" fmla="*/ 217 w 801"/>
                <a:gd name="T11" fmla="*/ 511 h 1389"/>
                <a:gd name="T12" fmla="*/ 248 w 801"/>
                <a:gd name="T13" fmla="*/ 505 h 1389"/>
                <a:gd name="T14" fmla="*/ 279 w 801"/>
                <a:gd name="T15" fmla="*/ 501 h 1389"/>
                <a:gd name="T16" fmla="*/ 310 w 801"/>
                <a:gd name="T17" fmla="*/ 498 h 1389"/>
                <a:gd name="T18" fmla="*/ 341 w 801"/>
                <a:gd name="T19" fmla="*/ 496 h 1389"/>
                <a:gd name="T20" fmla="*/ 372 w 801"/>
                <a:gd name="T21" fmla="*/ 496 h 1389"/>
                <a:gd name="T22" fmla="*/ 403 w 801"/>
                <a:gd name="T23" fmla="*/ 496 h 1389"/>
                <a:gd name="T24" fmla="*/ 434 w 801"/>
                <a:gd name="T25" fmla="*/ 498 h 1389"/>
                <a:gd name="T26" fmla="*/ 466 w 801"/>
                <a:gd name="T27" fmla="*/ 500 h 1389"/>
                <a:gd name="T28" fmla="*/ 497 w 801"/>
                <a:gd name="T29" fmla="*/ 503 h 1389"/>
                <a:gd name="T30" fmla="*/ 586 w 801"/>
                <a:gd name="T31" fmla="*/ 236 h 1389"/>
                <a:gd name="T32" fmla="*/ 641 w 801"/>
                <a:gd name="T33" fmla="*/ 142 h 1389"/>
                <a:gd name="T34" fmla="*/ 647 w 801"/>
                <a:gd name="T35" fmla="*/ 142 h 1389"/>
                <a:gd name="T36" fmla="*/ 648 w 801"/>
                <a:gd name="T37" fmla="*/ 142 h 1389"/>
                <a:gd name="T38" fmla="*/ 658 w 801"/>
                <a:gd name="T39" fmla="*/ 116 h 1389"/>
                <a:gd name="T40" fmla="*/ 661 w 801"/>
                <a:gd name="T41" fmla="*/ 108 h 1389"/>
                <a:gd name="T42" fmla="*/ 652 w 801"/>
                <a:gd name="T43" fmla="*/ 103 h 1389"/>
                <a:gd name="T44" fmla="*/ 636 w 801"/>
                <a:gd name="T45" fmla="*/ 96 h 1389"/>
                <a:gd name="T46" fmla="*/ 632 w 801"/>
                <a:gd name="T47" fmla="*/ 94 h 1389"/>
                <a:gd name="T48" fmla="*/ 614 w 801"/>
                <a:gd name="T49" fmla="*/ 102 h 1389"/>
                <a:gd name="T50" fmla="*/ 603 w 801"/>
                <a:gd name="T51" fmla="*/ 107 h 1389"/>
                <a:gd name="T52" fmla="*/ 602 w 801"/>
                <a:gd name="T53" fmla="*/ 108 h 1389"/>
                <a:gd name="T54" fmla="*/ 578 w 801"/>
                <a:gd name="T55" fmla="*/ 135 h 1389"/>
                <a:gd name="T56" fmla="*/ 561 w 801"/>
                <a:gd name="T57" fmla="*/ 163 h 1389"/>
                <a:gd name="T58" fmla="*/ 548 w 801"/>
                <a:gd name="T59" fmla="*/ 190 h 1389"/>
                <a:gd name="T60" fmla="*/ 539 w 801"/>
                <a:gd name="T61" fmla="*/ 217 h 1389"/>
                <a:gd name="T62" fmla="*/ 534 w 801"/>
                <a:gd name="T63" fmla="*/ 244 h 1389"/>
                <a:gd name="T64" fmla="*/ 530 w 801"/>
                <a:gd name="T65" fmla="*/ 271 h 1389"/>
                <a:gd name="T66" fmla="*/ 529 w 801"/>
                <a:gd name="T67" fmla="*/ 298 h 1389"/>
                <a:gd name="T68" fmla="*/ 528 w 801"/>
                <a:gd name="T69" fmla="*/ 325 h 1389"/>
                <a:gd name="T70" fmla="*/ 526 w 801"/>
                <a:gd name="T71" fmla="*/ 352 h 1389"/>
                <a:gd name="T72" fmla="*/ 524 w 801"/>
                <a:gd name="T73" fmla="*/ 379 h 1389"/>
                <a:gd name="T74" fmla="*/ 301 w 801"/>
                <a:gd name="T75" fmla="*/ 443 h 1389"/>
                <a:gd name="T76" fmla="*/ 586 w 801"/>
                <a:gd name="T77" fmla="*/ 0 h 1389"/>
                <a:gd name="T78" fmla="*/ 742 w 801"/>
                <a:gd name="T79" fmla="*/ 114 h 1389"/>
                <a:gd name="T80" fmla="*/ 763 w 801"/>
                <a:gd name="T81" fmla="*/ 168 h 1389"/>
                <a:gd name="T82" fmla="*/ 778 w 801"/>
                <a:gd name="T83" fmla="*/ 223 h 1389"/>
                <a:gd name="T84" fmla="*/ 788 w 801"/>
                <a:gd name="T85" fmla="*/ 278 h 1389"/>
                <a:gd name="T86" fmla="*/ 796 w 801"/>
                <a:gd name="T87" fmla="*/ 334 h 1389"/>
                <a:gd name="T88" fmla="*/ 800 w 801"/>
                <a:gd name="T89" fmla="*/ 389 h 1389"/>
                <a:gd name="T90" fmla="*/ 801 w 801"/>
                <a:gd name="T91" fmla="*/ 445 h 1389"/>
                <a:gd name="T92" fmla="*/ 800 w 801"/>
                <a:gd name="T93" fmla="*/ 500 h 1389"/>
                <a:gd name="T94" fmla="*/ 797 w 801"/>
                <a:gd name="T95" fmla="*/ 555 h 1389"/>
                <a:gd name="T96" fmla="*/ 794 w 801"/>
                <a:gd name="T97" fmla="*/ 610 h 1389"/>
                <a:gd name="T98" fmla="*/ 790 w 801"/>
                <a:gd name="T99" fmla="*/ 663 h 1389"/>
                <a:gd name="T100" fmla="*/ 327 w 801"/>
                <a:gd name="T101" fmla="*/ 841 h 1389"/>
                <a:gd name="T102" fmla="*/ 320 w 801"/>
                <a:gd name="T103" fmla="*/ 850 h 1389"/>
                <a:gd name="T104" fmla="*/ 319 w 801"/>
                <a:gd name="T105" fmla="*/ 852 h 1389"/>
                <a:gd name="T106" fmla="*/ 244 w 801"/>
                <a:gd name="T107" fmla="*/ 1343 h 1389"/>
                <a:gd name="T108" fmla="*/ 227 w 801"/>
                <a:gd name="T109" fmla="*/ 1343 h 1389"/>
                <a:gd name="T110" fmla="*/ 223 w 801"/>
                <a:gd name="T111" fmla="*/ 1343 h 1389"/>
                <a:gd name="T112" fmla="*/ 0 w 801"/>
                <a:gd name="T113"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1" h="1389">
                  <a:moveTo>
                    <a:pt x="0" y="1389"/>
                  </a:moveTo>
                  <a:lnTo>
                    <a:pt x="35" y="1325"/>
                  </a:lnTo>
                  <a:lnTo>
                    <a:pt x="95" y="1279"/>
                  </a:lnTo>
                  <a:lnTo>
                    <a:pt x="129" y="1106"/>
                  </a:lnTo>
                  <a:lnTo>
                    <a:pt x="113" y="757"/>
                  </a:lnTo>
                  <a:lnTo>
                    <a:pt x="237" y="679"/>
                  </a:lnTo>
                  <a:lnTo>
                    <a:pt x="379" y="663"/>
                  </a:lnTo>
                  <a:lnTo>
                    <a:pt x="492" y="709"/>
                  </a:lnTo>
                  <a:lnTo>
                    <a:pt x="508" y="663"/>
                  </a:lnTo>
                  <a:lnTo>
                    <a:pt x="413" y="615"/>
                  </a:lnTo>
                  <a:lnTo>
                    <a:pt x="319" y="599"/>
                  </a:lnTo>
                  <a:lnTo>
                    <a:pt x="237" y="615"/>
                  </a:lnTo>
                  <a:lnTo>
                    <a:pt x="113" y="679"/>
                  </a:lnTo>
                  <a:lnTo>
                    <a:pt x="177" y="521"/>
                  </a:lnTo>
                  <a:lnTo>
                    <a:pt x="187" y="518"/>
                  </a:lnTo>
                  <a:lnTo>
                    <a:pt x="197" y="516"/>
                  </a:lnTo>
                  <a:lnTo>
                    <a:pt x="208" y="513"/>
                  </a:lnTo>
                  <a:lnTo>
                    <a:pt x="217" y="511"/>
                  </a:lnTo>
                  <a:lnTo>
                    <a:pt x="228" y="509"/>
                  </a:lnTo>
                  <a:lnTo>
                    <a:pt x="238" y="507"/>
                  </a:lnTo>
                  <a:lnTo>
                    <a:pt x="248" y="505"/>
                  </a:lnTo>
                  <a:lnTo>
                    <a:pt x="258" y="503"/>
                  </a:lnTo>
                  <a:lnTo>
                    <a:pt x="269" y="502"/>
                  </a:lnTo>
                  <a:lnTo>
                    <a:pt x="279" y="501"/>
                  </a:lnTo>
                  <a:lnTo>
                    <a:pt x="289" y="500"/>
                  </a:lnTo>
                  <a:lnTo>
                    <a:pt x="299" y="499"/>
                  </a:lnTo>
                  <a:lnTo>
                    <a:pt x="310" y="498"/>
                  </a:lnTo>
                  <a:lnTo>
                    <a:pt x="320" y="497"/>
                  </a:lnTo>
                  <a:lnTo>
                    <a:pt x="330" y="497"/>
                  </a:lnTo>
                  <a:lnTo>
                    <a:pt x="341" y="496"/>
                  </a:lnTo>
                  <a:lnTo>
                    <a:pt x="351" y="496"/>
                  </a:lnTo>
                  <a:lnTo>
                    <a:pt x="361" y="496"/>
                  </a:lnTo>
                  <a:lnTo>
                    <a:pt x="372" y="496"/>
                  </a:lnTo>
                  <a:lnTo>
                    <a:pt x="382" y="496"/>
                  </a:lnTo>
                  <a:lnTo>
                    <a:pt x="393" y="496"/>
                  </a:lnTo>
                  <a:lnTo>
                    <a:pt x="403" y="496"/>
                  </a:lnTo>
                  <a:lnTo>
                    <a:pt x="413" y="497"/>
                  </a:lnTo>
                  <a:lnTo>
                    <a:pt x="424" y="497"/>
                  </a:lnTo>
                  <a:lnTo>
                    <a:pt x="434" y="498"/>
                  </a:lnTo>
                  <a:lnTo>
                    <a:pt x="445" y="499"/>
                  </a:lnTo>
                  <a:lnTo>
                    <a:pt x="455" y="499"/>
                  </a:lnTo>
                  <a:lnTo>
                    <a:pt x="466" y="500"/>
                  </a:lnTo>
                  <a:lnTo>
                    <a:pt x="476" y="501"/>
                  </a:lnTo>
                  <a:lnTo>
                    <a:pt x="487" y="502"/>
                  </a:lnTo>
                  <a:lnTo>
                    <a:pt x="497" y="503"/>
                  </a:lnTo>
                  <a:lnTo>
                    <a:pt x="508" y="505"/>
                  </a:lnTo>
                  <a:lnTo>
                    <a:pt x="570" y="379"/>
                  </a:lnTo>
                  <a:lnTo>
                    <a:pt x="586" y="236"/>
                  </a:lnTo>
                  <a:lnTo>
                    <a:pt x="632" y="142"/>
                  </a:lnTo>
                  <a:lnTo>
                    <a:pt x="637" y="142"/>
                  </a:lnTo>
                  <a:lnTo>
                    <a:pt x="641" y="142"/>
                  </a:lnTo>
                  <a:lnTo>
                    <a:pt x="644" y="142"/>
                  </a:lnTo>
                  <a:lnTo>
                    <a:pt x="646" y="142"/>
                  </a:lnTo>
                  <a:lnTo>
                    <a:pt x="647" y="142"/>
                  </a:lnTo>
                  <a:lnTo>
                    <a:pt x="648" y="142"/>
                  </a:lnTo>
                  <a:lnTo>
                    <a:pt x="648" y="142"/>
                  </a:lnTo>
                  <a:lnTo>
                    <a:pt x="648" y="142"/>
                  </a:lnTo>
                  <a:lnTo>
                    <a:pt x="653" y="131"/>
                  </a:lnTo>
                  <a:lnTo>
                    <a:pt x="656" y="122"/>
                  </a:lnTo>
                  <a:lnTo>
                    <a:pt x="658" y="116"/>
                  </a:lnTo>
                  <a:lnTo>
                    <a:pt x="660" y="112"/>
                  </a:lnTo>
                  <a:lnTo>
                    <a:pt x="661" y="110"/>
                  </a:lnTo>
                  <a:lnTo>
                    <a:pt x="661" y="108"/>
                  </a:lnTo>
                  <a:lnTo>
                    <a:pt x="662" y="108"/>
                  </a:lnTo>
                  <a:lnTo>
                    <a:pt x="662" y="108"/>
                  </a:lnTo>
                  <a:lnTo>
                    <a:pt x="652" y="103"/>
                  </a:lnTo>
                  <a:lnTo>
                    <a:pt x="644" y="100"/>
                  </a:lnTo>
                  <a:lnTo>
                    <a:pt x="639" y="98"/>
                  </a:lnTo>
                  <a:lnTo>
                    <a:pt x="636" y="96"/>
                  </a:lnTo>
                  <a:lnTo>
                    <a:pt x="633" y="95"/>
                  </a:lnTo>
                  <a:lnTo>
                    <a:pt x="632" y="94"/>
                  </a:lnTo>
                  <a:lnTo>
                    <a:pt x="632" y="94"/>
                  </a:lnTo>
                  <a:lnTo>
                    <a:pt x="632" y="94"/>
                  </a:lnTo>
                  <a:lnTo>
                    <a:pt x="622" y="99"/>
                  </a:lnTo>
                  <a:lnTo>
                    <a:pt x="614" y="102"/>
                  </a:lnTo>
                  <a:lnTo>
                    <a:pt x="609" y="104"/>
                  </a:lnTo>
                  <a:lnTo>
                    <a:pt x="606" y="106"/>
                  </a:lnTo>
                  <a:lnTo>
                    <a:pt x="603" y="107"/>
                  </a:lnTo>
                  <a:lnTo>
                    <a:pt x="602" y="108"/>
                  </a:lnTo>
                  <a:lnTo>
                    <a:pt x="602" y="108"/>
                  </a:lnTo>
                  <a:lnTo>
                    <a:pt x="602" y="108"/>
                  </a:lnTo>
                  <a:lnTo>
                    <a:pt x="593" y="117"/>
                  </a:lnTo>
                  <a:lnTo>
                    <a:pt x="585" y="126"/>
                  </a:lnTo>
                  <a:lnTo>
                    <a:pt x="578" y="135"/>
                  </a:lnTo>
                  <a:lnTo>
                    <a:pt x="572" y="145"/>
                  </a:lnTo>
                  <a:lnTo>
                    <a:pt x="566" y="154"/>
                  </a:lnTo>
                  <a:lnTo>
                    <a:pt x="561" y="163"/>
                  </a:lnTo>
                  <a:lnTo>
                    <a:pt x="556" y="172"/>
                  </a:lnTo>
                  <a:lnTo>
                    <a:pt x="552" y="181"/>
                  </a:lnTo>
                  <a:lnTo>
                    <a:pt x="548" y="190"/>
                  </a:lnTo>
                  <a:lnTo>
                    <a:pt x="545" y="199"/>
                  </a:lnTo>
                  <a:lnTo>
                    <a:pt x="542" y="208"/>
                  </a:lnTo>
                  <a:lnTo>
                    <a:pt x="539" y="217"/>
                  </a:lnTo>
                  <a:lnTo>
                    <a:pt x="537" y="226"/>
                  </a:lnTo>
                  <a:lnTo>
                    <a:pt x="535" y="235"/>
                  </a:lnTo>
                  <a:lnTo>
                    <a:pt x="534" y="244"/>
                  </a:lnTo>
                  <a:lnTo>
                    <a:pt x="532" y="253"/>
                  </a:lnTo>
                  <a:lnTo>
                    <a:pt x="531" y="262"/>
                  </a:lnTo>
                  <a:lnTo>
                    <a:pt x="530" y="271"/>
                  </a:lnTo>
                  <a:lnTo>
                    <a:pt x="530" y="280"/>
                  </a:lnTo>
                  <a:lnTo>
                    <a:pt x="529" y="289"/>
                  </a:lnTo>
                  <a:lnTo>
                    <a:pt x="529" y="298"/>
                  </a:lnTo>
                  <a:lnTo>
                    <a:pt x="528" y="307"/>
                  </a:lnTo>
                  <a:lnTo>
                    <a:pt x="528" y="316"/>
                  </a:lnTo>
                  <a:lnTo>
                    <a:pt x="528" y="325"/>
                  </a:lnTo>
                  <a:lnTo>
                    <a:pt x="527" y="334"/>
                  </a:lnTo>
                  <a:lnTo>
                    <a:pt x="527" y="343"/>
                  </a:lnTo>
                  <a:lnTo>
                    <a:pt x="526" y="352"/>
                  </a:lnTo>
                  <a:lnTo>
                    <a:pt x="526" y="361"/>
                  </a:lnTo>
                  <a:lnTo>
                    <a:pt x="525" y="370"/>
                  </a:lnTo>
                  <a:lnTo>
                    <a:pt x="524" y="379"/>
                  </a:lnTo>
                  <a:lnTo>
                    <a:pt x="523" y="388"/>
                  </a:lnTo>
                  <a:lnTo>
                    <a:pt x="522" y="397"/>
                  </a:lnTo>
                  <a:lnTo>
                    <a:pt x="301" y="443"/>
                  </a:lnTo>
                  <a:lnTo>
                    <a:pt x="365" y="126"/>
                  </a:lnTo>
                  <a:lnTo>
                    <a:pt x="522" y="78"/>
                  </a:lnTo>
                  <a:lnTo>
                    <a:pt x="586" y="0"/>
                  </a:lnTo>
                  <a:lnTo>
                    <a:pt x="726" y="78"/>
                  </a:lnTo>
                  <a:lnTo>
                    <a:pt x="734" y="96"/>
                  </a:lnTo>
                  <a:lnTo>
                    <a:pt x="742" y="114"/>
                  </a:lnTo>
                  <a:lnTo>
                    <a:pt x="750" y="132"/>
                  </a:lnTo>
                  <a:lnTo>
                    <a:pt x="756" y="150"/>
                  </a:lnTo>
                  <a:lnTo>
                    <a:pt x="763" y="168"/>
                  </a:lnTo>
                  <a:lnTo>
                    <a:pt x="768" y="186"/>
                  </a:lnTo>
                  <a:lnTo>
                    <a:pt x="773" y="204"/>
                  </a:lnTo>
                  <a:lnTo>
                    <a:pt x="778" y="223"/>
                  </a:lnTo>
                  <a:lnTo>
                    <a:pt x="782" y="241"/>
                  </a:lnTo>
                  <a:lnTo>
                    <a:pt x="785" y="260"/>
                  </a:lnTo>
                  <a:lnTo>
                    <a:pt x="788" y="278"/>
                  </a:lnTo>
                  <a:lnTo>
                    <a:pt x="791" y="297"/>
                  </a:lnTo>
                  <a:lnTo>
                    <a:pt x="794" y="315"/>
                  </a:lnTo>
                  <a:lnTo>
                    <a:pt x="796" y="334"/>
                  </a:lnTo>
                  <a:lnTo>
                    <a:pt x="797" y="352"/>
                  </a:lnTo>
                  <a:lnTo>
                    <a:pt x="799" y="371"/>
                  </a:lnTo>
                  <a:lnTo>
                    <a:pt x="800" y="389"/>
                  </a:lnTo>
                  <a:lnTo>
                    <a:pt x="800" y="408"/>
                  </a:lnTo>
                  <a:lnTo>
                    <a:pt x="801" y="426"/>
                  </a:lnTo>
                  <a:lnTo>
                    <a:pt x="801" y="445"/>
                  </a:lnTo>
                  <a:lnTo>
                    <a:pt x="801" y="463"/>
                  </a:lnTo>
                  <a:lnTo>
                    <a:pt x="801" y="481"/>
                  </a:lnTo>
                  <a:lnTo>
                    <a:pt x="800" y="500"/>
                  </a:lnTo>
                  <a:lnTo>
                    <a:pt x="799" y="518"/>
                  </a:lnTo>
                  <a:lnTo>
                    <a:pt x="798" y="537"/>
                  </a:lnTo>
                  <a:lnTo>
                    <a:pt x="797" y="555"/>
                  </a:lnTo>
                  <a:lnTo>
                    <a:pt x="797" y="573"/>
                  </a:lnTo>
                  <a:lnTo>
                    <a:pt x="795" y="591"/>
                  </a:lnTo>
                  <a:lnTo>
                    <a:pt x="794" y="610"/>
                  </a:lnTo>
                  <a:lnTo>
                    <a:pt x="793" y="627"/>
                  </a:lnTo>
                  <a:lnTo>
                    <a:pt x="792" y="646"/>
                  </a:lnTo>
                  <a:lnTo>
                    <a:pt x="790" y="663"/>
                  </a:lnTo>
                  <a:lnTo>
                    <a:pt x="694" y="821"/>
                  </a:lnTo>
                  <a:lnTo>
                    <a:pt x="331" y="836"/>
                  </a:lnTo>
                  <a:lnTo>
                    <a:pt x="327" y="841"/>
                  </a:lnTo>
                  <a:lnTo>
                    <a:pt x="324" y="845"/>
                  </a:lnTo>
                  <a:lnTo>
                    <a:pt x="322" y="848"/>
                  </a:lnTo>
                  <a:lnTo>
                    <a:pt x="320" y="850"/>
                  </a:lnTo>
                  <a:lnTo>
                    <a:pt x="320" y="851"/>
                  </a:lnTo>
                  <a:lnTo>
                    <a:pt x="319" y="851"/>
                  </a:lnTo>
                  <a:lnTo>
                    <a:pt x="319" y="852"/>
                  </a:lnTo>
                  <a:lnTo>
                    <a:pt x="319" y="852"/>
                  </a:lnTo>
                  <a:lnTo>
                    <a:pt x="255" y="1343"/>
                  </a:lnTo>
                  <a:lnTo>
                    <a:pt x="244" y="1343"/>
                  </a:lnTo>
                  <a:lnTo>
                    <a:pt x="236" y="1343"/>
                  </a:lnTo>
                  <a:lnTo>
                    <a:pt x="231" y="1343"/>
                  </a:lnTo>
                  <a:lnTo>
                    <a:pt x="227" y="1343"/>
                  </a:lnTo>
                  <a:lnTo>
                    <a:pt x="225" y="1343"/>
                  </a:lnTo>
                  <a:lnTo>
                    <a:pt x="223" y="1343"/>
                  </a:lnTo>
                  <a:lnTo>
                    <a:pt x="223" y="1343"/>
                  </a:lnTo>
                  <a:lnTo>
                    <a:pt x="223" y="1343"/>
                  </a:lnTo>
                  <a:lnTo>
                    <a:pt x="35" y="1389"/>
                  </a:lnTo>
                  <a:lnTo>
                    <a:pt x="0" y="138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4"/>
            <p:cNvSpPr>
              <a:spLocks/>
            </p:cNvSpPr>
            <p:nvPr/>
          </p:nvSpPr>
          <p:spPr bwMode="auto">
            <a:xfrm>
              <a:off x="2025" y="2499"/>
              <a:ext cx="190" cy="634"/>
            </a:xfrm>
            <a:custGeom>
              <a:avLst/>
              <a:gdLst>
                <a:gd name="T0" fmla="*/ 0 w 190"/>
                <a:gd name="T1" fmla="*/ 616 h 634"/>
                <a:gd name="T2" fmla="*/ 0 w 190"/>
                <a:gd name="T3" fmla="*/ 616 h 634"/>
                <a:gd name="T4" fmla="*/ 0 w 190"/>
                <a:gd name="T5" fmla="*/ 616 h 634"/>
                <a:gd name="T6" fmla="*/ 0 w 190"/>
                <a:gd name="T7" fmla="*/ 616 h 634"/>
                <a:gd name="T8" fmla="*/ 0 w 190"/>
                <a:gd name="T9" fmla="*/ 616 h 634"/>
                <a:gd name="T10" fmla="*/ 112 w 190"/>
                <a:gd name="T11" fmla="*/ 491 h 634"/>
                <a:gd name="T12" fmla="*/ 112 w 190"/>
                <a:gd name="T13" fmla="*/ 479 h 634"/>
                <a:gd name="T14" fmla="*/ 111 w 190"/>
                <a:gd name="T15" fmla="*/ 467 h 634"/>
                <a:gd name="T16" fmla="*/ 111 w 190"/>
                <a:gd name="T17" fmla="*/ 455 h 634"/>
                <a:gd name="T18" fmla="*/ 110 w 190"/>
                <a:gd name="T19" fmla="*/ 443 h 634"/>
                <a:gd name="T20" fmla="*/ 109 w 190"/>
                <a:gd name="T21" fmla="*/ 430 h 634"/>
                <a:gd name="T22" fmla="*/ 108 w 190"/>
                <a:gd name="T23" fmla="*/ 418 h 634"/>
                <a:gd name="T24" fmla="*/ 106 w 190"/>
                <a:gd name="T25" fmla="*/ 406 h 634"/>
                <a:gd name="T26" fmla="*/ 105 w 190"/>
                <a:gd name="T27" fmla="*/ 393 h 634"/>
                <a:gd name="T28" fmla="*/ 103 w 190"/>
                <a:gd name="T29" fmla="*/ 381 h 634"/>
                <a:gd name="T30" fmla="*/ 101 w 190"/>
                <a:gd name="T31" fmla="*/ 368 h 634"/>
                <a:gd name="T32" fmla="*/ 100 w 190"/>
                <a:gd name="T33" fmla="*/ 355 h 634"/>
                <a:gd name="T34" fmla="*/ 98 w 190"/>
                <a:gd name="T35" fmla="*/ 343 h 634"/>
                <a:gd name="T36" fmla="*/ 96 w 190"/>
                <a:gd name="T37" fmla="*/ 330 h 634"/>
                <a:gd name="T38" fmla="*/ 95 w 190"/>
                <a:gd name="T39" fmla="*/ 318 h 634"/>
                <a:gd name="T40" fmla="*/ 93 w 190"/>
                <a:gd name="T41" fmla="*/ 305 h 634"/>
                <a:gd name="T42" fmla="*/ 92 w 190"/>
                <a:gd name="T43" fmla="*/ 292 h 634"/>
                <a:gd name="T44" fmla="*/ 90 w 190"/>
                <a:gd name="T45" fmla="*/ 280 h 634"/>
                <a:gd name="T46" fmla="*/ 89 w 190"/>
                <a:gd name="T47" fmla="*/ 267 h 634"/>
                <a:gd name="T48" fmla="*/ 88 w 190"/>
                <a:gd name="T49" fmla="*/ 255 h 634"/>
                <a:gd name="T50" fmla="*/ 87 w 190"/>
                <a:gd name="T51" fmla="*/ 242 h 634"/>
                <a:gd name="T52" fmla="*/ 86 w 190"/>
                <a:gd name="T53" fmla="*/ 230 h 634"/>
                <a:gd name="T54" fmla="*/ 85 w 190"/>
                <a:gd name="T55" fmla="*/ 217 h 634"/>
                <a:gd name="T56" fmla="*/ 85 w 190"/>
                <a:gd name="T57" fmla="*/ 205 h 634"/>
                <a:gd name="T58" fmla="*/ 85 w 190"/>
                <a:gd name="T59" fmla="*/ 193 h 634"/>
                <a:gd name="T60" fmla="*/ 85 w 190"/>
                <a:gd name="T61" fmla="*/ 180 h 634"/>
                <a:gd name="T62" fmla="*/ 85 w 190"/>
                <a:gd name="T63" fmla="*/ 168 h 634"/>
                <a:gd name="T64" fmla="*/ 86 w 190"/>
                <a:gd name="T65" fmla="*/ 156 h 634"/>
                <a:gd name="T66" fmla="*/ 87 w 190"/>
                <a:gd name="T67" fmla="*/ 144 h 634"/>
                <a:gd name="T68" fmla="*/ 89 w 190"/>
                <a:gd name="T69" fmla="*/ 132 h 634"/>
                <a:gd name="T70" fmla="*/ 91 w 190"/>
                <a:gd name="T71" fmla="*/ 120 h 634"/>
                <a:gd name="T72" fmla="*/ 93 w 190"/>
                <a:gd name="T73" fmla="*/ 108 h 634"/>
                <a:gd name="T74" fmla="*/ 96 w 190"/>
                <a:gd name="T75" fmla="*/ 96 h 634"/>
                <a:gd name="T76" fmla="*/ 142 w 190"/>
                <a:gd name="T77" fmla="*/ 0 h 634"/>
                <a:gd name="T78" fmla="*/ 190 w 190"/>
                <a:gd name="T79" fmla="*/ 506 h 634"/>
                <a:gd name="T80" fmla="*/ 33 w 190"/>
                <a:gd name="T81" fmla="*/ 634 h 634"/>
                <a:gd name="T82" fmla="*/ 0 w 190"/>
                <a:gd name="T83" fmla="*/ 61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34">
                  <a:moveTo>
                    <a:pt x="0" y="616"/>
                  </a:moveTo>
                  <a:lnTo>
                    <a:pt x="0" y="616"/>
                  </a:lnTo>
                  <a:lnTo>
                    <a:pt x="0" y="616"/>
                  </a:lnTo>
                  <a:lnTo>
                    <a:pt x="0" y="616"/>
                  </a:lnTo>
                  <a:lnTo>
                    <a:pt x="0" y="616"/>
                  </a:lnTo>
                  <a:lnTo>
                    <a:pt x="112" y="491"/>
                  </a:lnTo>
                  <a:lnTo>
                    <a:pt x="112" y="479"/>
                  </a:lnTo>
                  <a:lnTo>
                    <a:pt x="111" y="467"/>
                  </a:lnTo>
                  <a:lnTo>
                    <a:pt x="111" y="455"/>
                  </a:lnTo>
                  <a:lnTo>
                    <a:pt x="110" y="443"/>
                  </a:lnTo>
                  <a:lnTo>
                    <a:pt x="109" y="430"/>
                  </a:lnTo>
                  <a:lnTo>
                    <a:pt x="108" y="418"/>
                  </a:lnTo>
                  <a:lnTo>
                    <a:pt x="106" y="406"/>
                  </a:lnTo>
                  <a:lnTo>
                    <a:pt x="105" y="393"/>
                  </a:lnTo>
                  <a:lnTo>
                    <a:pt x="103" y="381"/>
                  </a:lnTo>
                  <a:lnTo>
                    <a:pt x="101" y="368"/>
                  </a:lnTo>
                  <a:lnTo>
                    <a:pt x="100" y="355"/>
                  </a:lnTo>
                  <a:lnTo>
                    <a:pt x="98" y="343"/>
                  </a:lnTo>
                  <a:lnTo>
                    <a:pt x="96" y="330"/>
                  </a:lnTo>
                  <a:lnTo>
                    <a:pt x="95" y="318"/>
                  </a:lnTo>
                  <a:lnTo>
                    <a:pt x="93" y="305"/>
                  </a:lnTo>
                  <a:lnTo>
                    <a:pt x="92" y="292"/>
                  </a:lnTo>
                  <a:lnTo>
                    <a:pt x="90" y="280"/>
                  </a:lnTo>
                  <a:lnTo>
                    <a:pt x="89" y="267"/>
                  </a:lnTo>
                  <a:lnTo>
                    <a:pt x="88" y="255"/>
                  </a:lnTo>
                  <a:lnTo>
                    <a:pt x="87" y="242"/>
                  </a:lnTo>
                  <a:lnTo>
                    <a:pt x="86" y="230"/>
                  </a:lnTo>
                  <a:lnTo>
                    <a:pt x="85" y="217"/>
                  </a:lnTo>
                  <a:lnTo>
                    <a:pt x="85" y="205"/>
                  </a:lnTo>
                  <a:lnTo>
                    <a:pt x="85" y="193"/>
                  </a:lnTo>
                  <a:lnTo>
                    <a:pt x="85" y="180"/>
                  </a:lnTo>
                  <a:lnTo>
                    <a:pt x="85" y="168"/>
                  </a:lnTo>
                  <a:lnTo>
                    <a:pt x="86" y="156"/>
                  </a:lnTo>
                  <a:lnTo>
                    <a:pt x="87" y="144"/>
                  </a:lnTo>
                  <a:lnTo>
                    <a:pt x="89" y="132"/>
                  </a:lnTo>
                  <a:lnTo>
                    <a:pt x="91" y="120"/>
                  </a:lnTo>
                  <a:lnTo>
                    <a:pt x="93" y="108"/>
                  </a:lnTo>
                  <a:lnTo>
                    <a:pt x="96" y="96"/>
                  </a:lnTo>
                  <a:lnTo>
                    <a:pt x="142" y="0"/>
                  </a:lnTo>
                  <a:lnTo>
                    <a:pt x="190" y="506"/>
                  </a:lnTo>
                  <a:lnTo>
                    <a:pt x="33" y="634"/>
                  </a:lnTo>
                  <a:lnTo>
                    <a:pt x="0" y="61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5"/>
            <p:cNvSpPr>
              <a:spLocks/>
            </p:cNvSpPr>
            <p:nvPr/>
          </p:nvSpPr>
          <p:spPr bwMode="auto">
            <a:xfrm>
              <a:off x="3776" y="3051"/>
              <a:ext cx="96" cy="82"/>
            </a:xfrm>
            <a:custGeom>
              <a:avLst/>
              <a:gdLst>
                <a:gd name="T0" fmla="*/ 14 w 96"/>
                <a:gd name="T1" fmla="*/ 82 h 82"/>
                <a:gd name="T2" fmla="*/ 0 w 96"/>
                <a:gd name="T3" fmla="*/ 18 h 82"/>
                <a:gd name="T4" fmla="*/ 96 w 96"/>
                <a:gd name="T5" fmla="*/ 0 h 82"/>
                <a:gd name="T6" fmla="*/ 48 w 96"/>
                <a:gd name="T7" fmla="*/ 82 h 82"/>
                <a:gd name="T8" fmla="*/ 14 w 96"/>
                <a:gd name="T9" fmla="*/ 82 h 82"/>
              </a:gdLst>
              <a:ahLst/>
              <a:cxnLst>
                <a:cxn ang="0">
                  <a:pos x="T0" y="T1"/>
                </a:cxn>
                <a:cxn ang="0">
                  <a:pos x="T2" y="T3"/>
                </a:cxn>
                <a:cxn ang="0">
                  <a:pos x="T4" y="T5"/>
                </a:cxn>
                <a:cxn ang="0">
                  <a:pos x="T6" y="T7"/>
                </a:cxn>
                <a:cxn ang="0">
                  <a:pos x="T8" y="T9"/>
                </a:cxn>
              </a:cxnLst>
              <a:rect l="0" t="0" r="r" b="b"/>
              <a:pathLst>
                <a:path w="96" h="82">
                  <a:moveTo>
                    <a:pt x="14" y="82"/>
                  </a:moveTo>
                  <a:lnTo>
                    <a:pt x="0" y="18"/>
                  </a:lnTo>
                  <a:lnTo>
                    <a:pt x="96" y="0"/>
                  </a:lnTo>
                  <a:lnTo>
                    <a:pt x="48" y="82"/>
                  </a:lnTo>
                  <a:lnTo>
                    <a:pt x="14"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6"/>
            <p:cNvSpPr>
              <a:spLocks/>
            </p:cNvSpPr>
            <p:nvPr/>
          </p:nvSpPr>
          <p:spPr bwMode="auto">
            <a:xfrm>
              <a:off x="1758" y="2927"/>
              <a:ext cx="80" cy="94"/>
            </a:xfrm>
            <a:custGeom>
              <a:avLst/>
              <a:gdLst>
                <a:gd name="T0" fmla="*/ 0 w 80"/>
                <a:gd name="T1" fmla="*/ 94 h 94"/>
                <a:gd name="T2" fmla="*/ 37 w 80"/>
                <a:gd name="T3" fmla="*/ 0 h 94"/>
                <a:gd name="T4" fmla="*/ 80 w 80"/>
                <a:gd name="T5" fmla="*/ 94 h 94"/>
                <a:gd name="T6" fmla="*/ 0 w 80"/>
                <a:gd name="T7" fmla="*/ 94 h 94"/>
              </a:gdLst>
              <a:ahLst/>
              <a:cxnLst>
                <a:cxn ang="0">
                  <a:pos x="T0" y="T1"/>
                </a:cxn>
                <a:cxn ang="0">
                  <a:pos x="T2" y="T3"/>
                </a:cxn>
                <a:cxn ang="0">
                  <a:pos x="T4" y="T5"/>
                </a:cxn>
                <a:cxn ang="0">
                  <a:pos x="T6" y="T7"/>
                </a:cxn>
              </a:cxnLst>
              <a:rect l="0" t="0" r="r" b="b"/>
              <a:pathLst>
                <a:path w="80" h="94">
                  <a:moveTo>
                    <a:pt x="0" y="94"/>
                  </a:moveTo>
                  <a:lnTo>
                    <a:pt x="37" y="0"/>
                  </a:lnTo>
                  <a:lnTo>
                    <a:pt x="8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7"/>
            <p:cNvSpPr>
              <a:spLocks/>
            </p:cNvSpPr>
            <p:nvPr/>
          </p:nvSpPr>
          <p:spPr bwMode="auto">
            <a:xfrm>
              <a:off x="2524" y="1884"/>
              <a:ext cx="596" cy="898"/>
            </a:xfrm>
            <a:custGeom>
              <a:avLst/>
              <a:gdLst>
                <a:gd name="T0" fmla="*/ 22 w 596"/>
                <a:gd name="T1" fmla="*/ 884 h 898"/>
                <a:gd name="T2" fmla="*/ 0 w 596"/>
                <a:gd name="T3" fmla="*/ 886 h 898"/>
                <a:gd name="T4" fmla="*/ 12 w 596"/>
                <a:gd name="T5" fmla="*/ 792 h 898"/>
                <a:gd name="T6" fmla="*/ 493 w 596"/>
                <a:gd name="T7" fmla="*/ 742 h 898"/>
                <a:gd name="T8" fmla="*/ 527 w 596"/>
                <a:gd name="T9" fmla="*/ 142 h 898"/>
                <a:gd name="T10" fmla="*/ 557 w 596"/>
                <a:gd name="T11" fmla="*/ 0 h 898"/>
                <a:gd name="T12" fmla="*/ 561 w 596"/>
                <a:gd name="T13" fmla="*/ 24 h 898"/>
                <a:gd name="T14" fmla="*/ 565 w 596"/>
                <a:gd name="T15" fmla="*/ 47 h 898"/>
                <a:gd name="T16" fmla="*/ 569 w 596"/>
                <a:gd name="T17" fmla="*/ 71 h 898"/>
                <a:gd name="T18" fmla="*/ 573 w 596"/>
                <a:gd name="T19" fmla="*/ 94 h 898"/>
                <a:gd name="T20" fmla="*/ 576 w 596"/>
                <a:gd name="T21" fmla="*/ 117 h 898"/>
                <a:gd name="T22" fmla="*/ 579 w 596"/>
                <a:gd name="T23" fmla="*/ 140 h 898"/>
                <a:gd name="T24" fmla="*/ 582 w 596"/>
                <a:gd name="T25" fmla="*/ 162 h 898"/>
                <a:gd name="T26" fmla="*/ 584 w 596"/>
                <a:gd name="T27" fmla="*/ 185 h 898"/>
                <a:gd name="T28" fmla="*/ 587 w 596"/>
                <a:gd name="T29" fmla="*/ 208 h 898"/>
                <a:gd name="T30" fmla="*/ 589 w 596"/>
                <a:gd name="T31" fmla="*/ 230 h 898"/>
                <a:gd name="T32" fmla="*/ 590 w 596"/>
                <a:gd name="T33" fmla="*/ 252 h 898"/>
                <a:gd name="T34" fmla="*/ 592 w 596"/>
                <a:gd name="T35" fmla="*/ 275 h 898"/>
                <a:gd name="T36" fmla="*/ 593 w 596"/>
                <a:gd name="T37" fmla="*/ 297 h 898"/>
                <a:gd name="T38" fmla="*/ 594 w 596"/>
                <a:gd name="T39" fmla="*/ 319 h 898"/>
                <a:gd name="T40" fmla="*/ 595 w 596"/>
                <a:gd name="T41" fmla="*/ 340 h 898"/>
                <a:gd name="T42" fmla="*/ 595 w 596"/>
                <a:gd name="T43" fmla="*/ 362 h 898"/>
                <a:gd name="T44" fmla="*/ 596 w 596"/>
                <a:gd name="T45" fmla="*/ 384 h 898"/>
                <a:gd name="T46" fmla="*/ 596 w 596"/>
                <a:gd name="T47" fmla="*/ 406 h 898"/>
                <a:gd name="T48" fmla="*/ 596 w 596"/>
                <a:gd name="T49" fmla="*/ 428 h 898"/>
                <a:gd name="T50" fmla="*/ 595 w 596"/>
                <a:gd name="T51" fmla="*/ 449 h 898"/>
                <a:gd name="T52" fmla="*/ 595 w 596"/>
                <a:gd name="T53" fmla="*/ 471 h 898"/>
                <a:gd name="T54" fmla="*/ 594 w 596"/>
                <a:gd name="T55" fmla="*/ 493 h 898"/>
                <a:gd name="T56" fmla="*/ 593 w 596"/>
                <a:gd name="T57" fmla="*/ 515 h 898"/>
                <a:gd name="T58" fmla="*/ 592 w 596"/>
                <a:gd name="T59" fmla="*/ 536 h 898"/>
                <a:gd name="T60" fmla="*/ 590 w 596"/>
                <a:gd name="T61" fmla="*/ 558 h 898"/>
                <a:gd name="T62" fmla="*/ 589 w 596"/>
                <a:gd name="T63" fmla="*/ 580 h 898"/>
                <a:gd name="T64" fmla="*/ 587 w 596"/>
                <a:gd name="T65" fmla="*/ 601 h 898"/>
                <a:gd name="T66" fmla="*/ 585 w 596"/>
                <a:gd name="T67" fmla="*/ 623 h 898"/>
                <a:gd name="T68" fmla="*/ 583 w 596"/>
                <a:gd name="T69" fmla="*/ 645 h 898"/>
                <a:gd name="T70" fmla="*/ 580 w 596"/>
                <a:gd name="T71" fmla="*/ 667 h 898"/>
                <a:gd name="T72" fmla="*/ 578 w 596"/>
                <a:gd name="T73" fmla="*/ 689 h 898"/>
                <a:gd name="T74" fmla="*/ 575 w 596"/>
                <a:gd name="T75" fmla="*/ 711 h 898"/>
                <a:gd name="T76" fmla="*/ 511 w 596"/>
                <a:gd name="T77" fmla="*/ 836 h 898"/>
                <a:gd name="T78" fmla="*/ 497 w 596"/>
                <a:gd name="T79" fmla="*/ 841 h 898"/>
                <a:gd name="T80" fmla="*/ 483 w 596"/>
                <a:gd name="T81" fmla="*/ 846 h 898"/>
                <a:gd name="T82" fmla="*/ 470 w 596"/>
                <a:gd name="T83" fmla="*/ 850 h 898"/>
                <a:gd name="T84" fmla="*/ 457 w 596"/>
                <a:gd name="T85" fmla="*/ 853 h 898"/>
                <a:gd name="T86" fmla="*/ 444 w 596"/>
                <a:gd name="T87" fmla="*/ 855 h 898"/>
                <a:gd name="T88" fmla="*/ 432 w 596"/>
                <a:gd name="T89" fmla="*/ 857 h 898"/>
                <a:gd name="T90" fmla="*/ 420 w 596"/>
                <a:gd name="T91" fmla="*/ 858 h 898"/>
                <a:gd name="T92" fmla="*/ 408 w 596"/>
                <a:gd name="T93" fmla="*/ 859 h 898"/>
                <a:gd name="T94" fmla="*/ 396 w 596"/>
                <a:gd name="T95" fmla="*/ 860 h 898"/>
                <a:gd name="T96" fmla="*/ 384 w 596"/>
                <a:gd name="T97" fmla="*/ 860 h 898"/>
                <a:gd name="T98" fmla="*/ 372 w 596"/>
                <a:gd name="T99" fmla="*/ 861 h 898"/>
                <a:gd name="T100" fmla="*/ 360 w 596"/>
                <a:gd name="T101" fmla="*/ 862 h 898"/>
                <a:gd name="T102" fmla="*/ 346 w 596"/>
                <a:gd name="T103" fmla="*/ 863 h 898"/>
                <a:gd name="T104" fmla="*/ 333 w 596"/>
                <a:gd name="T105" fmla="*/ 865 h 898"/>
                <a:gd name="T106" fmla="*/ 319 w 596"/>
                <a:gd name="T107" fmla="*/ 867 h 898"/>
                <a:gd name="T108" fmla="*/ 304 w 596"/>
                <a:gd name="T109" fmla="*/ 870 h 898"/>
                <a:gd name="T110" fmla="*/ 180 w 596"/>
                <a:gd name="T111" fmla="*/ 870 h 898"/>
                <a:gd name="T112" fmla="*/ 56 w 596"/>
                <a:gd name="T113" fmla="*/ 898 h 898"/>
                <a:gd name="T114" fmla="*/ 22 w 596"/>
                <a:gd name="T115" fmla="*/ 88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6" h="898">
                  <a:moveTo>
                    <a:pt x="22" y="884"/>
                  </a:moveTo>
                  <a:lnTo>
                    <a:pt x="0" y="886"/>
                  </a:lnTo>
                  <a:lnTo>
                    <a:pt x="12" y="792"/>
                  </a:lnTo>
                  <a:lnTo>
                    <a:pt x="493" y="742"/>
                  </a:lnTo>
                  <a:lnTo>
                    <a:pt x="527" y="142"/>
                  </a:lnTo>
                  <a:lnTo>
                    <a:pt x="557" y="0"/>
                  </a:lnTo>
                  <a:lnTo>
                    <a:pt x="561" y="24"/>
                  </a:lnTo>
                  <a:lnTo>
                    <a:pt x="565" y="47"/>
                  </a:lnTo>
                  <a:lnTo>
                    <a:pt x="569" y="71"/>
                  </a:lnTo>
                  <a:lnTo>
                    <a:pt x="573" y="94"/>
                  </a:lnTo>
                  <a:lnTo>
                    <a:pt x="576" y="117"/>
                  </a:lnTo>
                  <a:lnTo>
                    <a:pt x="579" y="140"/>
                  </a:lnTo>
                  <a:lnTo>
                    <a:pt x="582" y="162"/>
                  </a:lnTo>
                  <a:lnTo>
                    <a:pt x="584" y="185"/>
                  </a:lnTo>
                  <a:lnTo>
                    <a:pt x="587" y="208"/>
                  </a:lnTo>
                  <a:lnTo>
                    <a:pt x="589" y="230"/>
                  </a:lnTo>
                  <a:lnTo>
                    <a:pt x="590" y="252"/>
                  </a:lnTo>
                  <a:lnTo>
                    <a:pt x="592" y="275"/>
                  </a:lnTo>
                  <a:lnTo>
                    <a:pt x="593" y="297"/>
                  </a:lnTo>
                  <a:lnTo>
                    <a:pt x="594" y="319"/>
                  </a:lnTo>
                  <a:lnTo>
                    <a:pt x="595" y="340"/>
                  </a:lnTo>
                  <a:lnTo>
                    <a:pt x="595" y="362"/>
                  </a:lnTo>
                  <a:lnTo>
                    <a:pt x="596" y="384"/>
                  </a:lnTo>
                  <a:lnTo>
                    <a:pt x="596" y="406"/>
                  </a:lnTo>
                  <a:lnTo>
                    <a:pt x="596" y="428"/>
                  </a:lnTo>
                  <a:lnTo>
                    <a:pt x="595" y="449"/>
                  </a:lnTo>
                  <a:lnTo>
                    <a:pt x="595" y="471"/>
                  </a:lnTo>
                  <a:lnTo>
                    <a:pt x="594" y="493"/>
                  </a:lnTo>
                  <a:lnTo>
                    <a:pt x="593" y="515"/>
                  </a:lnTo>
                  <a:lnTo>
                    <a:pt x="592" y="536"/>
                  </a:lnTo>
                  <a:lnTo>
                    <a:pt x="590" y="558"/>
                  </a:lnTo>
                  <a:lnTo>
                    <a:pt x="589" y="580"/>
                  </a:lnTo>
                  <a:lnTo>
                    <a:pt x="587" y="601"/>
                  </a:lnTo>
                  <a:lnTo>
                    <a:pt x="585" y="623"/>
                  </a:lnTo>
                  <a:lnTo>
                    <a:pt x="583" y="645"/>
                  </a:lnTo>
                  <a:lnTo>
                    <a:pt x="580" y="667"/>
                  </a:lnTo>
                  <a:lnTo>
                    <a:pt x="578" y="689"/>
                  </a:lnTo>
                  <a:lnTo>
                    <a:pt x="575" y="711"/>
                  </a:lnTo>
                  <a:lnTo>
                    <a:pt x="511" y="836"/>
                  </a:lnTo>
                  <a:lnTo>
                    <a:pt x="497" y="841"/>
                  </a:lnTo>
                  <a:lnTo>
                    <a:pt x="483" y="846"/>
                  </a:lnTo>
                  <a:lnTo>
                    <a:pt x="470" y="850"/>
                  </a:lnTo>
                  <a:lnTo>
                    <a:pt x="457" y="853"/>
                  </a:lnTo>
                  <a:lnTo>
                    <a:pt x="444" y="855"/>
                  </a:lnTo>
                  <a:lnTo>
                    <a:pt x="432" y="857"/>
                  </a:lnTo>
                  <a:lnTo>
                    <a:pt x="420" y="858"/>
                  </a:lnTo>
                  <a:lnTo>
                    <a:pt x="408" y="859"/>
                  </a:lnTo>
                  <a:lnTo>
                    <a:pt x="396" y="860"/>
                  </a:lnTo>
                  <a:lnTo>
                    <a:pt x="384" y="860"/>
                  </a:lnTo>
                  <a:lnTo>
                    <a:pt x="372" y="861"/>
                  </a:lnTo>
                  <a:lnTo>
                    <a:pt x="360" y="862"/>
                  </a:lnTo>
                  <a:lnTo>
                    <a:pt x="346" y="863"/>
                  </a:lnTo>
                  <a:lnTo>
                    <a:pt x="333" y="865"/>
                  </a:lnTo>
                  <a:lnTo>
                    <a:pt x="319" y="867"/>
                  </a:lnTo>
                  <a:lnTo>
                    <a:pt x="304" y="870"/>
                  </a:lnTo>
                  <a:lnTo>
                    <a:pt x="180" y="870"/>
                  </a:lnTo>
                  <a:lnTo>
                    <a:pt x="56" y="898"/>
                  </a:lnTo>
                  <a:lnTo>
                    <a:pt x="22" y="8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8"/>
            <p:cNvSpPr>
              <a:spLocks/>
            </p:cNvSpPr>
            <p:nvPr/>
          </p:nvSpPr>
          <p:spPr bwMode="auto">
            <a:xfrm>
              <a:off x="1591" y="1223"/>
              <a:ext cx="2442" cy="1531"/>
            </a:xfrm>
            <a:custGeom>
              <a:avLst/>
              <a:gdLst>
                <a:gd name="T0" fmla="*/ 46 w 2442"/>
                <a:gd name="T1" fmla="*/ 1398 h 1531"/>
                <a:gd name="T2" fmla="*/ 28 w 2442"/>
                <a:gd name="T3" fmla="*/ 1220 h 1531"/>
                <a:gd name="T4" fmla="*/ 12 w 2442"/>
                <a:gd name="T5" fmla="*/ 1042 h 1531"/>
                <a:gd name="T6" fmla="*/ 2 w 2442"/>
                <a:gd name="T7" fmla="*/ 863 h 1531"/>
                <a:gd name="T8" fmla="*/ 2 w 2442"/>
                <a:gd name="T9" fmla="*/ 683 h 1531"/>
                <a:gd name="T10" fmla="*/ 17 w 2442"/>
                <a:gd name="T11" fmla="*/ 503 h 1531"/>
                <a:gd name="T12" fmla="*/ 52 w 2442"/>
                <a:gd name="T13" fmla="*/ 322 h 1531"/>
                <a:gd name="T14" fmla="*/ 113 w 2442"/>
                <a:gd name="T15" fmla="*/ 139 h 1531"/>
                <a:gd name="T16" fmla="*/ 314 w 2442"/>
                <a:gd name="T17" fmla="*/ 60 h 1531"/>
                <a:gd name="T18" fmla="*/ 554 w 2442"/>
                <a:gd name="T19" fmla="*/ 31 h 1531"/>
                <a:gd name="T20" fmla="*/ 791 w 2442"/>
                <a:gd name="T21" fmla="*/ 17 h 1531"/>
                <a:gd name="T22" fmla="*/ 1027 w 2442"/>
                <a:gd name="T23" fmla="*/ 13 h 1531"/>
                <a:gd name="T24" fmla="*/ 1262 w 2442"/>
                <a:gd name="T25" fmla="*/ 15 h 1531"/>
                <a:gd name="T26" fmla="*/ 1497 w 2442"/>
                <a:gd name="T27" fmla="*/ 20 h 1531"/>
                <a:gd name="T28" fmla="*/ 1732 w 2442"/>
                <a:gd name="T29" fmla="*/ 21 h 1531"/>
                <a:gd name="T30" fmla="*/ 1968 w 2442"/>
                <a:gd name="T31" fmla="*/ 17 h 1531"/>
                <a:gd name="T32" fmla="*/ 2237 w 2442"/>
                <a:gd name="T33" fmla="*/ 89 h 1531"/>
                <a:gd name="T34" fmla="*/ 2351 w 2442"/>
                <a:gd name="T35" fmla="*/ 258 h 1531"/>
                <a:gd name="T36" fmla="*/ 2414 w 2442"/>
                <a:gd name="T37" fmla="*/ 432 h 1531"/>
                <a:gd name="T38" fmla="*/ 2440 w 2442"/>
                <a:gd name="T39" fmla="*/ 610 h 1531"/>
                <a:gd name="T40" fmla="*/ 2440 w 2442"/>
                <a:gd name="T41" fmla="*/ 790 h 1531"/>
                <a:gd name="T42" fmla="*/ 2428 w 2442"/>
                <a:gd name="T43" fmla="*/ 971 h 1531"/>
                <a:gd name="T44" fmla="*/ 2416 w 2442"/>
                <a:gd name="T45" fmla="*/ 1153 h 1531"/>
                <a:gd name="T46" fmla="*/ 2418 w 2442"/>
                <a:gd name="T47" fmla="*/ 1333 h 1531"/>
                <a:gd name="T48" fmla="*/ 2059 w 2442"/>
                <a:gd name="T49" fmla="*/ 1513 h 1531"/>
                <a:gd name="T50" fmla="*/ 2205 w 2442"/>
                <a:gd name="T51" fmla="*/ 976 h 1531"/>
                <a:gd name="T52" fmla="*/ 2216 w 2442"/>
                <a:gd name="T53" fmla="*/ 976 h 1531"/>
                <a:gd name="T54" fmla="*/ 2263 w 2442"/>
                <a:gd name="T55" fmla="*/ 882 h 1531"/>
                <a:gd name="T56" fmla="*/ 1948 w 2442"/>
                <a:gd name="T57" fmla="*/ 709 h 1531"/>
                <a:gd name="T58" fmla="*/ 1632 w 2442"/>
                <a:gd name="T59" fmla="*/ 804 h 1531"/>
                <a:gd name="T60" fmla="*/ 1696 w 2442"/>
                <a:gd name="T61" fmla="*/ 1118 h 1531"/>
                <a:gd name="T62" fmla="*/ 1538 w 2442"/>
                <a:gd name="T63" fmla="*/ 656 h 1531"/>
                <a:gd name="T64" fmla="*/ 1538 w 2442"/>
                <a:gd name="T65" fmla="*/ 646 h 1531"/>
                <a:gd name="T66" fmla="*/ 1532 w 2442"/>
                <a:gd name="T67" fmla="*/ 635 h 1531"/>
                <a:gd name="T68" fmla="*/ 1520 w 2442"/>
                <a:gd name="T69" fmla="*/ 616 h 1531"/>
                <a:gd name="T70" fmla="*/ 1443 w 2442"/>
                <a:gd name="T71" fmla="*/ 599 h 1531"/>
                <a:gd name="T72" fmla="*/ 1360 w 2442"/>
                <a:gd name="T73" fmla="*/ 658 h 1531"/>
                <a:gd name="T74" fmla="*/ 1330 w 2442"/>
                <a:gd name="T75" fmla="*/ 610 h 1531"/>
                <a:gd name="T76" fmla="*/ 1297 w 2442"/>
                <a:gd name="T77" fmla="*/ 563 h 1531"/>
                <a:gd name="T78" fmla="*/ 1266 w 2442"/>
                <a:gd name="T79" fmla="*/ 515 h 1531"/>
                <a:gd name="T80" fmla="*/ 1238 w 2442"/>
                <a:gd name="T81" fmla="*/ 468 h 1531"/>
                <a:gd name="T82" fmla="*/ 1216 w 2442"/>
                <a:gd name="T83" fmla="*/ 420 h 1531"/>
                <a:gd name="T84" fmla="*/ 1204 w 2442"/>
                <a:gd name="T85" fmla="*/ 373 h 1531"/>
                <a:gd name="T86" fmla="*/ 1204 w 2442"/>
                <a:gd name="T87" fmla="*/ 326 h 1531"/>
                <a:gd name="T88" fmla="*/ 688 w 2442"/>
                <a:gd name="T89" fmla="*/ 299 h 1531"/>
                <a:gd name="T90" fmla="*/ 623 w 2442"/>
                <a:gd name="T91" fmla="*/ 964 h 1531"/>
                <a:gd name="T92" fmla="*/ 611 w 2442"/>
                <a:gd name="T93" fmla="*/ 964 h 1531"/>
                <a:gd name="T94" fmla="*/ 610 w 2442"/>
                <a:gd name="T95" fmla="*/ 964 h 1531"/>
                <a:gd name="T96" fmla="*/ 119 w 2442"/>
                <a:gd name="T97" fmla="*/ 1513 h 1531"/>
                <a:gd name="T98" fmla="*/ 105 w 2442"/>
                <a:gd name="T99" fmla="*/ 1529 h 1531"/>
                <a:gd name="T100" fmla="*/ 103 w 2442"/>
                <a:gd name="T101" fmla="*/ 153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2" h="1531">
                  <a:moveTo>
                    <a:pt x="56" y="1531"/>
                  </a:moveTo>
                  <a:lnTo>
                    <a:pt x="53" y="1487"/>
                  </a:lnTo>
                  <a:lnTo>
                    <a:pt x="50" y="1443"/>
                  </a:lnTo>
                  <a:lnTo>
                    <a:pt x="46" y="1398"/>
                  </a:lnTo>
                  <a:lnTo>
                    <a:pt x="41" y="1354"/>
                  </a:lnTo>
                  <a:lnTo>
                    <a:pt x="37" y="1309"/>
                  </a:lnTo>
                  <a:lnTo>
                    <a:pt x="33" y="1265"/>
                  </a:lnTo>
                  <a:lnTo>
                    <a:pt x="28" y="1220"/>
                  </a:lnTo>
                  <a:lnTo>
                    <a:pt x="24" y="1176"/>
                  </a:lnTo>
                  <a:lnTo>
                    <a:pt x="20" y="1131"/>
                  </a:lnTo>
                  <a:lnTo>
                    <a:pt x="16" y="1087"/>
                  </a:lnTo>
                  <a:lnTo>
                    <a:pt x="12" y="1042"/>
                  </a:lnTo>
                  <a:lnTo>
                    <a:pt x="9" y="997"/>
                  </a:lnTo>
                  <a:lnTo>
                    <a:pt x="6" y="952"/>
                  </a:lnTo>
                  <a:lnTo>
                    <a:pt x="3" y="908"/>
                  </a:lnTo>
                  <a:lnTo>
                    <a:pt x="2" y="863"/>
                  </a:lnTo>
                  <a:lnTo>
                    <a:pt x="0" y="818"/>
                  </a:lnTo>
                  <a:lnTo>
                    <a:pt x="0" y="773"/>
                  </a:lnTo>
                  <a:lnTo>
                    <a:pt x="0" y="728"/>
                  </a:lnTo>
                  <a:lnTo>
                    <a:pt x="2" y="683"/>
                  </a:lnTo>
                  <a:lnTo>
                    <a:pt x="4" y="638"/>
                  </a:lnTo>
                  <a:lnTo>
                    <a:pt x="7" y="593"/>
                  </a:lnTo>
                  <a:lnTo>
                    <a:pt x="11" y="548"/>
                  </a:lnTo>
                  <a:lnTo>
                    <a:pt x="17" y="503"/>
                  </a:lnTo>
                  <a:lnTo>
                    <a:pt x="24" y="458"/>
                  </a:lnTo>
                  <a:lnTo>
                    <a:pt x="32" y="412"/>
                  </a:lnTo>
                  <a:lnTo>
                    <a:pt x="42" y="367"/>
                  </a:lnTo>
                  <a:lnTo>
                    <a:pt x="52" y="322"/>
                  </a:lnTo>
                  <a:lnTo>
                    <a:pt x="65" y="276"/>
                  </a:lnTo>
                  <a:lnTo>
                    <a:pt x="79" y="231"/>
                  </a:lnTo>
                  <a:lnTo>
                    <a:pt x="95" y="185"/>
                  </a:lnTo>
                  <a:lnTo>
                    <a:pt x="113" y="139"/>
                  </a:lnTo>
                  <a:lnTo>
                    <a:pt x="133" y="94"/>
                  </a:lnTo>
                  <a:lnTo>
                    <a:pt x="193" y="81"/>
                  </a:lnTo>
                  <a:lnTo>
                    <a:pt x="254" y="70"/>
                  </a:lnTo>
                  <a:lnTo>
                    <a:pt x="314" y="60"/>
                  </a:lnTo>
                  <a:lnTo>
                    <a:pt x="375" y="51"/>
                  </a:lnTo>
                  <a:lnTo>
                    <a:pt x="434" y="43"/>
                  </a:lnTo>
                  <a:lnTo>
                    <a:pt x="494" y="36"/>
                  </a:lnTo>
                  <a:lnTo>
                    <a:pt x="554" y="31"/>
                  </a:lnTo>
                  <a:lnTo>
                    <a:pt x="613" y="26"/>
                  </a:lnTo>
                  <a:lnTo>
                    <a:pt x="673" y="22"/>
                  </a:lnTo>
                  <a:lnTo>
                    <a:pt x="732" y="19"/>
                  </a:lnTo>
                  <a:lnTo>
                    <a:pt x="791" y="17"/>
                  </a:lnTo>
                  <a:lnTo>
                    <a:pt x="851" y="15"/>
                  </a:lnTo>
                  <a:lnTo>
                    <a:pt x="910" y="14"/>
                  </a:lnTo>
                  <a:lnTo>
                    <a:pt x="969" y="13"/>
                  </a:lnTo>
                  <a:lnTo>
                    <a:pt x="1027" y="13"/>
                  </a:lnTo>
                  <a:lnTo>
                    <a:pt x="1086" y="13"/>
                  </a:lnTo>
                  <a:lnTo>
                    <a:pt x="1145" y="14"/>
                  </a:lnTo>
                  <a:lnTo>
                    <a:pt x="1204" y="15"/>
                  </a:lnTo>
                  <a:lnTo>
                    <a:pt x="1262" y="15"/>
                  </a:lnTo>
                  <a:lnTo>
                    <a:pt x="1321" y="17"/>
                  </a:lnTo>
                  <a:lnTo>
                    <a:pt x="1380" y="18"/>
                  </a:lnTo>
                  <a:lnTo>
                    <a:pt x="1438" y="19"/>
                  </a:lnTo>
                  <a:lnTo>
                    <a:pt x="1497" y="20"/>
                  </a:lnTo>
                  <a:lnTo>
                    <a:pt x="1556" y="21"/>
                  </a:lnTo>
                  <a:lnTo>
                    <a:pt x="1614" y="21"/>
                  </a:lnTo>
                  <a:lnTo>
                    <a:pt x="1673" y="21"/>
                  </a:lnTo>
                  <a:lnTo>
                    <a:pt x="1732" y="21"/>
                  </a:lnTo>
                  <a:lnTo>
                    <a:pt x="1791" y="21"/>
                  </a:lnTo>
                  <a:lnTo>
                    <a:pt x="1849" y="20"/>
                  </a:lnTo>
                  <a:lnTo>
                    <a:pt x="1909" y="19"/>
                  </a:lnTo>
                  <a:lnTo>
                    <a:pt x="1968" y="17"/>
                  </a:lnTo>
                  <a:lnTo>
                    <a:pt x="2027" y="14"/>
                  </a:lnTo>
                  <a:lnTo>
                    <a:pt x="2105" y="0"/>
                  </a:lnTo>
                  <a:lnTo>
                    <a:pt x="2199" y="48"/>
                  </a:lnTo>
                  <a:lnTo>
                    <a:pt x="2237" y="89"/>
                  </a:lnTo>
                  <a:lnTo>
                    <a:pt x="2271" y="131"/>
                  </a:lnTo>
                  <a:lnTo>
                    <a:pt x="2301" y="173"/>
                  </a:lnTo>
                  <a:lnTo>
                    <a:pt x="2328" y="216"/>
                  </a:lnTo>
                  <a:lnTo>
                    <a:pt x="2351" y="258"/>
                  </a:lnTo>
                  <a:lnTo>
                    <a:pt x="2371" y="301"/>
                  </a:lnTo>
                  <a:lnTo>
                    <a:pt x="2388" y="345"/>
                  </a:lnTo>
                  <a:lnTo>
                    <a:pt x="2403" y="388"/>
                  </a:lnTo>
                  <a:lnTo>
                    <a:pt x="2414" y="432"/>
                  </a:lnTo>
                  <a:lnTo>
                    <a:pt x="2424" y="476"/>
                  </a:lnTo>
                  <a:lnTo>
                    <a:pt x="2431" y="521"/>
                  </a:lnTo>
                  <a:lnTo>
                    <a:pt x="2436" y="565"/>
                  </a:lnTo>
                  <a:lnTo>
                    <a:pt x="2440" y="610"/>
                  </a:lnTo>
                  <a:lnTo>
                    <a:pt x="2442" y="655"/>
                  </a:lnTo>
                  <a:lnTo>
                    <a:pt x="2442" y="699"/>
                  </a:lnTo>
                  <a:lnTo>
                    <a:pt x="2442" y="745"/>
                  </a:lnTo>
                  <a:lnTo>
                    <a:pt x="2440" y="790"/>
                  </a:lnTo>
                  <a:lnTo>
                    <a:pt x="2438" y="835"/>
                  </a:lnTo>
                  <a:lnTo>
                    <a:pt x="2435" y="880"/>
                  </a:lnTo>
                  <a:lnTo>
                    <a:pt x="2432" y="926"/>
                  </a:lnTo>
                  <a:lnTo>
                    <a:pt x="2428" y="971"/>
                  </a:lnTo>
                  <a:lnTo>
                    <a:pt x="2425" y="1017"/>
                  </a:lnTo>
                  <a:lnTo>
                    <a:pt x="2421" y="1062"/>
                  </a:lnTo>
                  <a:lnTo>
                    <a:pt x="2419" y="1108"/>
                  </a:lnTo>
                  <a:lnTo>
                    <a:pt x="2416" y="1153"/>
                  </a:lnTo>
                  <a:lnTo>
                    <a:pt x="2415" y="1198"/>
                  </a:lnTo>
                  <a:lnTo>
                    <a:pt x="2415" y="1243"/>
                  </a:lnTo>
                  <a:lnTo>
                    <a:pt x="2416" y="1288"/>
                  </a:lnTo>
                  <a:lnTo>
                    <a:pt x="2418" y="1333"/>
                  </a:lnTo>
                  <a:lnTo>
                    <a:pt x="2422" y="1378"/>
                  </a:lnTo>
                  <a:lnTo>
                    <a:pt x="2428" y="1423"/>
                  </a:lnTo>
                  <a:lnTo>
                    <a:pt x="2435" y="1467"/>
                  </a:lnTo>
                  <a:lnTo>
                    <a:pt x="2059" y="1513"/>
                  </a:lnTo>
                  <a:lnTo>
                    <a:pt x="2075" y="1024"/>
                  </a:lnTo>
                  <a:lnTo>
                    <a:pt x="2153" y="1024"/>
                  </a:lnTo>
                  <a:lnTo>
                    <a:pt x="2199" y="976"/>
                  </a:lnTo>
                  <a:lnTo>
                    <a:pt x="2205" y="976"/>
                  </a:lnTo>
                  <a:lnTo>
                    <a:pt x="2209" y="976"/>
                  </a:lnTo>
                  <a:lnTo>
                    <a:pt x="2213" y="976"/>
                  </a:lnTo>
                  <a:lnTo>
                    <a:pt x="2215" y="976"/>
                  </a:lnTo>
                  <a:lnTo>
                    <a:pt x="2216" y="976"/>
                  </a:lnTo>
                  <a:lnTo>
                    <a:pt x="2216" y="976"/>
                  </a:lnTo>
                  <a:lnTo>
                    <a:pt x="2217" y="976"/>
                  </a:lnTo>
                  <a:lnTo>
                    <a:pt x="2217" y="976"/>
                  </a:lnTo>
                  <a:lnTo>
                    <a:pt x="2263" y="882"/>
                  </a:lnTo>
                  <a:lnTo>
                    <a:pt x="2247" y="822"/>
                  </a:lnTo>
                  <a:lnTo>
                    <a:pt x="2217" y="723"/>
                  </a:lnTo>
                  <a:lnTo>
                    <a:pt x="2044" y="723"/>
                  </a:lnTo>
                  <a:lnTo>
                    <a:pt x="1948" y="709"/>
                  </a:lnTo>
                  <a:lnTo>
                    <a:pt x="1774" y="709"/>
                  </a:lnTo>
                  <a:lnTo>
                    <a:pt x="1662" y="709"/>
                  </a:lnTo>
                  <a:lnTo>
                    <a:pt x="1616" y="758"/>
                  </a:lnTo>
                  <a:lnTo>
                    <a:pt x="1632" y="804"/>
                  </a:lnTo>
                  <a:lnTo>
                    <a:pt x="1616" y="900"/>
                  </a:lnTo>
                  <a:lnTo>
                    <a:pt x="1616" y="994"/>
                  </a:lnTo>
                  <a:lnTo>
                    <a:pt x="1696" y="1058"/>
                  </a:lnTo>
                  <a:lnTo>
                    <a:pt x="1696" y="1118"/>
                  </a:lnTo>
                  <a:lnTo>
                    <a:pt x="1583" y="1200"/>
                  </a:lnTo>
                  <a:lnTo>
                    <a:pt x="1602" y="1104"/>
                  </a:lnTo>
                  <a:lnTo>
                    <a:pt x="1538" y="661"/>
                  </a:lnTo>
                  <a:lnTo>
                    <a:pt x="1538" y="656"/>
                  </a:lnTo>
                  <a:lnTo>
                    <a:pt x="1538" y="652"/>
                  </a:lnTo>
                  <a:lnTo>
                    <a:pt x="1538" y="649"/>
                  </a:lnTo>
                  <a:lnTo>
                    <a:pt x="1538" y="647"/>
                  </a:lnTo>
                  <a:lnTo>
                    <a:pt x="1538" y="646"/>
                  </a:lnTo>
                  <a:lnTo>
                    <a:pt x="1538" y="646"/>
                  </a:lnTo>
                  <a:lnTo>
                    <a:pt x="1538" y="645"/>
                  </a:lnTo>
                  <a:lnTo>
                    <a:pt x="1538" y="645"/>
                  </a:lnTo>
                  <a:lnTo>
                    <a:pt x="1532" y="635"/>
                  </a:lnTo>
                  <a:lnTo>
                    <a:pt x="1527" y="628"/>
                  </a:lnTo>
                  <a:lnTo>
                    <a:pt x="1524" y="623"/>
                  </a:lnTo>
                  <a:lnTo>
                    <a:pt x="1522" y="619"/>
                  </a:lnTo>
                  <a:lnTo>
                    <a:pt x="1520" y="616"/>
                  </a:lnTo>
                  <a:lnTo>
                    <a:pt x="1520" y="615"/>
                  </a:lnTo>
                  <a:lnTo>
                    <a:pt x="1519" y="615"/>
                  </a:lnTo>
                  <a:lnTo>
                    <a:pt x="1519" y="615"/>
                  </a:lnTo>
                  <a:lnTo>
                    <a:pt x="1443" y="599"/>
                  </a:lnTo>
                  <a:lnTo>
                    <a:pt x="1379" y="693"/>
                  </a:lnTo>
                  <a:lnTo>
                    <a:pt x="1373" y="682"/>
                  </a:lnTo>
                  <a:lnTo>
                    <a:pt x="1367" y="670"/>
                  </a:lnTo>
                  <a:lnTo>
                    <a:pt x="1360" y="658"/>
                  </a:lnTo>
                  <a:lnTo>
                    <a:pt x="1352" y="646"/>
                  </a:lnTo>
                  <a:lnTo>
                    <a:pt x="1345" y="634"/>
                  </a:lnTo>
                  <a:lnTo>
                    <a:pt x="1338" y="622"/>
                  </a:lnTo>
                  <a:lnTo>
                    <a:pt x="1330" y="610"/>
                  </a:lnTo>
                  <a:lnTo>
                    <a:pt x="1322" y="598"/>
                  </a:lnTo>
                  <a:lnTo>
                    <a:pt x="1314" y="587"/>
                  </a:lnTo>
                  <a:lnTo>
                    <a:pt x="1305" y="574"/>
                  </a:lnTo>
                  <a:lnTo>
                    <a:pt x="1297" y="563"/>
                  </a:lnTo>
                  <a:lnTo>
                    <a:pt x="1289" y="551"/>
                  </a:lnTo>
                  <a:lnTo>
                    <a:pt x="1281" y="539"/>
                  </a:lnTo>
                  <a:lnTo>
                    <a:pt x="1273" y="527"/>
                  </a:lnTo>
                  <a:lnTo>
                    <a:pt x="1266" y="515"/>
                  </a:lnTo>
                  <a:lnTo>
                    <a:pt x="1258" y="503"/>
                  </a:lnTo>
                  <a:lnTo>
                    <a:pt x="1251" y="491"/>
                  </a:lnTo>
                  <a:lnTo>
                    <a:pt x="1244" y="479"/>
                  </a:lnTo>
                  <a:lnTo>
                    <a:pt x="1238" y="468"/>
                  </a:lnTo>
                  <a:lnTo>
                    <a:pt x="1232" y="456"/>
                  </a:lnTo>
                  <a:lnTo>
                    <a:pt x="1226" y="444"/>
                  </a:lnTo>
                  <a:lnTo>
                    <a:pt x="1221" y="432"/>
                  </a:lnTo>
                  <a:lnTo>
                    <a:pt x="1216" y="420"/>
                  </a:lnTo>
                  <a:lnTo>
                    <a:pt x="1212" y="409"/>
                  </a:lnTo>
                  <a:lnTo>
                    <a:pt x="1209" y="396"/>
                  </a:lnTo>
                  <a:lnTo>
                    <a:pt x="1206" y="385"/>
                  </a:lnTo>
                  <a:lnTo>
                    <a:pt x="1204" y="373"/>
                  </a:lnTo>
                  <a:lnTo>
                    <a:pt x="1203" y="361"/>
                  </a:lnTo>
                  <a:lnTo>
                    <a:pt x="1203" y="349"/>
                  </a:lnTo>
                  <a:lnTo>
                    <a:pt x="1203" y="338"/>
                  </a:lnTo>
                  <a:lnTo>
                    <a:pt x="1204" y="326"/>
                  </a:lnTo>
                  <a:lnTo>
                    <a:pt x="1207" y="315"/>
                  </a:lnTo>
                  <a:lnTo>
                    <a:pt x="1048" y="188"/>
                  </a:lnTo>
                  <a:lnTo>
                    <a:pt x="812" y="172"/>
                  </a:lnTo>
                  <a:lnTo>
                    <a:pt x="688" y="299"/>
                  </a:lnTo>
                  <a:lnTo>
                    <a:pt x="670" y="503"/>
                  </a:lnTo>
                  <a:lnTo>
                    <a:pt x="704" y="551"/>
                  </a:lnTo>
                  <a:lnTo>
                    <a:pt x="766" y="645"/>
                  </a:lnTo>
                  <a:lnTo>
                    <a:pt x="623" y="964"/>
                  </a:lnTo>
                  <a:lnTo>
                    <a:pt x="619" y="964"/>
                  </a:lnTo>
                  <a:lnTo>
                    <a:pt x="615" y="964"/>
                  </a:lnTo>
                  <a:lnTo>
                    <a:pt x="613" y="964"/>
                  </a:lnTo>
                  <a:lnTo>
                    <a:pt x="611" y="964"/>
                  </a:lnTo>
                  <a:lnTo>
                    <a:pt x="610" y="964"/>
                  </a:lnTo>
                  <a:lnTo>
                    <a:pt x="610" y="964"/>
                  </a:lnTo>
                  <a:lnTo>
                    <a:pt x="610" y="964"/>
                  </a:lnTo>
                  <a:lnTo>
                    <a:pt x="610" y="964"/>
                  </a:lnTo>
                  <a:lnTo>
                    <a:pt x="515" y="1072"/>
                  </a:lnTo>
                  <a:lnTo>
                    <a:pt x="403" y="1531"/>
                  </a:lnTo>
                  <a:lnTo>
                    <a:pt x="275" y="1513"/>
                  </a:lnTo>
                  <a:lnTo>
                    <a:pt x="119" y="1513"/>
                  </a:lnTo>
                  <a:lnTo>
                    <a:pt x="113" y="1520"/>
                  </a:lnTo>
                  <a:lnTo>
                    <a:pt x="109" y="1524"/>
                  </a:lnTo>
                  <a:lnTo>
                    <a:pt x="107" y="1527"/>
                  </a:lnTo>
                  <a:lnTo>
                    <a:pt x="105" y="1529"/>
                  </a:lnTo>
                  <a:lnTo>
                    <a:pt x="103" y="1530"/>
                  </a:lnTo>
                  <a:lnTo>
                    <a:pt x="103" y="1531"/>
                  </a:lnTo>
                  <a:lnTo>
                    <a:pt x="103" y="1531"/>
                  </a:lnTo>
                  <a:lnTo>
                    <a:pt x="103" y="1531"/>
                  </a:lnTo>
                  <a:lnTo>
                    <a:pt x="56" y="153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9"/>
            <p:cNvSpPr>
              <a:spLocks/>
            </p:cNvSpPr>
            <p:nvPr/>
          </p:nvSpPr>
          <p:spPr bwMode="auto">
            <a:xfrm>
              <a:off x="2185" y="1916"/>
              <a:ext cx="300" cy="553"/>
            </a:xfrm>
            <a:custGeom>
              <a:avLst/>
              <a:gdLst>
                <a:gd name="T0" fmla="*/ 30 w 300"/>
                <a:gd name="T1" fmla="*/ 553 h 553"/>
                <a:gd name="T2" fmla="*/ 30 w 300"/>
                <a:gd name="T3" fmla="*/ 553 h 553"/>
                <a:gd name="T4" fmla="*/ 30 w 300"/>
                <a:gd name="T5" fmla="*/ 553 h 553"/>
                <a:gd name="T6" fmla="*/ 30 w 300"/>
                <a:gd name="T7" fmla="*/ 553 h 553"/>
                <a:gd name="T8" fmla="*/ 30 w 300"/>
                <a:gd name="T9" fmla="*/ 553 h 553"/>
                <a:gd name="T10" fmla="*/ 0 w 300"/>
                <a:gd name="T11" fmla="*/ 425 h 553"/>
                <a:gd name="T12" fmla="*/ 94 w 300"/>
                <a:gd name="T13" fmla="*/ 301 h 553"/>
                <a:gd name="T14" fmla="*/ 99 w 300"/>
                <a:gd name="T15" fmla="*/ 301 h 553"/>
                <a:gd name="T16" fmla="*/ 103 w 300"/>
                <a:gd name="T17" fmla="*/ 301 h 553"/>
                <a:gd name="T18" fmla="*/ 106 w 300"/>
                <a:gd name="T19" fmla="*/ 301 h 553"/>
                <a:gd name="T20" fmla="*/ 108 w 300"/>
                <a:gd name="T21" fmla="*/ 301 h 553"/>
                <a:gd name="T22" fmla="*/ 109 w 300"/>
                <a:gd name="T23" fmla="*/ 301 h 553"/>
                <a:gd name="T24" fmla="*/ 110 w 300"/>
                <a:gd name="T25" fmla="*/ 301 h 553"/>
                <a:gd name="T26" fmla="*/ 110 w 300"/>
                <a:gd name="T27" fmla="*/ 301 h 553"/>
                <a:gd name="T28" fmla="*/ 110 w 300"/>
                <a:gd name="T29" fmla="*/ 301 h 553"/>
                <a:gd name="T30" fmla="*/ 300 w 300"/>
                <a:gd name="T31" fmla="*/ 0 h 553"/>
                <a:gd name="T32" fmla="*/ 236 w 300"/>
                <a:gd name="T33" fmla="*/ 283 h 553"/>
                <a:gd name="T34" fmla="*/ 241 w 300"/>
                <a:gd name="T35" fmla="*/ 294 h 553"/>
                <a:gd name="T36" fmla="*/ 244 w 300"/>
                <a:gd name="T37" fmla="*/ 303 h 553"/>
                <a:gd name="T38" fmla="*/ 245 w 300"/>
                <a:gd name="T39" fmla="*/ 310 h 553"/>
                <a:gd name="T40" fmla="*/ 246 w 300"/>
                <a:gd name="T41" fmla="*/ 316 h 553"/>
                <a:gd name="T42" fmla="*/ 244 w 300"/>
                <a:gd name="T43" fmla="*/ 319 h 553"/>
                <a:gd name="T44" fmla="*/ 242 w 300"/>
                <a:gd name="T45" fmla="*/ 323 h 553"/>
                <a:gd name="T46" fmla="*/ 239 w 300"/>
                <a:gd name="T47" fmla="*/ 324 h 553"/>
                <a:gd name="T48" fmla="*/ 235 w 300"/>
                <a:gd name="T49" fmla="*/ 326 h 553"/>
                <a:gd name="T50" fmla="*/ 230 w 300"/>
                <a:gd name="T51" fmla="*/ 326 h 553"/>
                <a:gd name="T52" fmla="*/ 224 w 300"/>
                <a:gd name="T53" fmla="*/ 327 h 553"/>
                <a:gd name="T54" fmla="*/ 219 w 300"/>
                <a:gd name="T55" fmla="*/ 327 h 553"/>
                <a:gd name="T56" fmla="*/ 213 w 300"/>
                <a:gd name="T57" fmla="*/ 327 h 553"/>
                <a:gd name="T58" fmla="*/ 206 w 300"/>
                <a:gd name="T59" fmla="*/ 327 h 553"/>
                <a:gd name="T60" fmla="*/ 200 w 300"/>
                <a:gd name="T61" fmla="*/ 327 h 553"/>
                <a:gd name="T62" fmla="*/ 194 w 300"/>
                <a:gd name="T63" fmla="*/ 329 h 553"/>
                <a:gd name="T64" fmla="*/ 188 w 300"/>
                <a:gd name="T65" fmla="*/ 331 h 553"/>
                <a:gd name="T66" fmla="*/ 62 w 300"/>
                <a:gd name="T67" fmla="*/ 443 h 553"/>
                <a:gd name="T68" fmla="*/ 46 w 300"/>
                <a:gd name="T69" fmla="*/ 537 h 553"/>
                <a:gd name="T70" fmla="*/ 30 w 300"/>
                <a:gd name="T71"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553">
                  <a:moveTo>
                    <a:pt x="30" y="553"/>
                  </a:moveTo>
                  <a:lnTo>
                    <a:pt x="30" y="553"/>
                  </a:lnTo>
                  <a:lnTo>
                    <a:pt x="30" y="553"/>
                  </a:lnTo>
                  <a:lnTo>
                    <a:pt x="30" y="553"/>
                  </a:lnTo>
                  <a:lnTo>
                    <a:pt x="30" y="553"/>
                  </a:lnTo>
                  <a:lnTo>
                    <a:pt x="0" y="425"/>
                  </a:lnTo>
                  <a:lnTo>
                    <a:pt x="94" y="301"/>
                  </a:lnTo>
                  <a:lnTo>
                    <a:pt x="99" y="301"/>
                  </a:lnTo>
                  <a:lnTo>
                    <a:pt x="103" y="301"/>
                  </a:lnTo>
                  <a:lnTo>
                    <a:pt x="106" y="301"/>
                  </a:lnTo>
                  <a:lnTo>
                    <a:pt x="108" y="301"/>
                  </a:lnTo>
                  <a:lnTo>
                    <a:pt x="109" y="301"/>
                  </a:lnTo>
                  <a:lnTo>
                    <a:pt x="110" y="301"/>
                  </a:lnTo>
                  <a:lnTo>
                    <a:pt x="110" y="301"/>
                  </a:lnTo>
                  <a:lnTo>
                    <a:pt x="110" y="301"/>
                  </a:lnTo>
                  <a:lnTo>
                    <a:pt x="300" y="0"/>
                  </a:lnTo>
                  <a:lnTo>
                    <a:pt x="236" y="283"/>
                  </a:lnTo>
                  <a:lnTo>
                    <a:pt x="241" y="294"/>
                  </a:lnTo>
                  <a:lnTo>
                    <a:pt x="244" y="303"/>
                  </a:lnTo>
                  <a:lnTo>
                    <a:pt x="245" y="310"/>
                  </a:lnTo>
                  <a:lnTo>
                    <a:pt x="246" y="316"/>
                  </a:lnTo>
                  <a:lnTo>
                    <a:pt x="244" y="319"/>
                  </a:lnTo>
                  <a:lnTo>
                    <a:pt x="242" y="323"/>
                  </a:lnTo>
                  <a:lnTo>
                    <a:pt x="239" y="324"/>
                  </a:lnTo>
                  <a:lnTo>
                    <a:pt x="235" y="326"/>
                  </a:lnTo>
                  <a:lnTo>
                    <a:pt x="230" y="326"/>
                  </a:lnTo>
                  <a:lnTo>
                    <a:pt x="224" y="327"/>
                  </a:lnTo>
                  <a:lnTo>
                    <a:pt x="219" y="327"/>
                  </a:lnTo>
                  <a:lnTo>
                    <a:pt x="213" y="327"/>
                  </a:lnTo>
                  <a:lnTo>
                    <a:pt x="206" y="327"/>
                  </a:lnTo>
                  <a:lnTo>
                    <a:pt x="200" y="327"/>
                  </a:lnTo>
                  <a:lnTo>
                    <a:pt x="194" y="329"/>
                  </a:lnTo>
                  <a:lnTo>
                    <a:pt x="188" y="331"/>
                  </a:lnTo>
                  <a:lnTo>
                    <a:pt x="62" y="443"/>
                  </a:lnTo>
                  <a:lnTo>
                    <a:pt x="46" y="537"/>
                  </a:lnTo>
                  <a:lnTo>
                    <a:pt x="30" y="553"/>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70"/>
            <p:cNvSpPr>
              <a:spLocks/>
            </p:cNvSpPr>
            <p:nvPr/>
          </p:nvSpPr>
          <p:spPr bwMode="auto">
            <a:xfrm>
              <a:off x="1906" y="1996"/>
              <a:ext cx="215" cy="345"/>
            </a:xfrm>
            <a:custGeom>
              <a:avLst/>
              <a:gdLst>
                <a:gd name="T0" fmla="*/ 10 w 215"/>
                <a:gd name="T1" fmla="*/ 345 h 345"/>
                <a:gd name="T2" fmla="*/ 8 w 215"/>
                <a:gd name="T3" fmla="*/ 336 h 345"/>
                <a:gd name="T4" fmla="*/ 5 w 215"/>
                <a:gd name="T5" fmla="*/ 327 h 345"/>
                <a:gd name="T6" fmla="*/ 3 w 215"/>
                <a:gd name="T7" fmla="*/ 318 h 345"/>
                <a:gd name="T8" fmla="*/ 2 w 215"/>
                <a:gd name="T9" fmla="*/ 309 h 345"/>
                <a:gd name="T10" fmla="*/ 1 w 215"/>
                <a:gd name="T11" fmla="*/ 300 h 345"/>
                <a:gd name="T12" fmla="*/ 0 w 215"/>
                <a:gd name="T13" fmla="*/ 290 h 345"/>
                <a:gd name="T14" fmla="*/ 0 w 215"/>
                <a:gd name="T15" fmla="*/ 281 h 345"/>
                <a:gd name="T16" fmla="*/ 0 w 215"/>
                <a:gd name="T17" fmla="*/ 272 h 345"/>
                <a:gd name="T18" fmla="*/ 1 w 215"/>
                <a:gd name="T19" fmla="*/ 262 h 345"/>
                <a:gd name="T20" fmla="*/ 2 w 215"/>
                <a:gd name="T21" fmla="*/ 253 h 345"/>
                <a:gd name="T22" fmla="*/ 4 w 215"/>
                <a:gd name="T23" fmla="*/ 243 h 345"/>
                <a:gd name="T24" fmla="*/ 6 w 215"/>
                <a:gd name="T25" fmla="*/ 234 h 345"/>
                <a:gd name="T26" fmla="*/ 8 w 215"/>
                <a:gd name="T27" fmla="*/ 224 h 345"/>
                <a:gd name="T28" fmla="*/ 11 w 215"/>
                <a:gd name="T29" fmla="*/ 214 h 345"/>
                <a:gd name="T30" fmla="*/ 14 w 215"/>
                <a:gd name="T31" fmla="*/ 204 h 345"/>
                <a:gd name="T32" fmla="*/ 17 w 215"/>
                <a:gd name="T33" fmla="*/ 195 h 345"/>
                <a:gd name="T34" fmla="*/ 21 w 215"/>
                <a:gd name="T35" fmla="*/ 185 h 345"/>
                <a:gd name="T36" fmla="*/ 25 w 215"/>
                <a:gd name="T37" fmla="*/ 175 h 345"/>
                <a:gd name="T38" fmla="*/ 30 w 215"/>
                <a:gd name="T39" fmla="*/ 165 h 345"/>
                <a:gd name="T40" fmla="*/ 35 w 215"/>
                <a:gd name="T41" fmla="*/ 154 h 345"/>
                <a:gd name="T42" fmla="*/ 40 w 215"/>
                <a:gd name="T43" fmla="*/ 144 h 345"/>
                <a:gd name="T44" fmla="*/ 45 w 215"/>
                <a:gd name="T45" fmla="*/ 134 h 345"/>
                <a:gd name="T46" fmla="*/ 51 w 215"/>
                <a:gd name="T47" fmla="*/ 124 h 345"/>
                <a:gd name="T48" fmla="*/ 57 w 215"/>
                <a:gd name="T49" fmla="*/ 114 h 345"/>
                <a:gd name="T50" fmla="*/ 64 w 215"/>
                <a:gd name="T51" fmla="*/ 103 h 345"/>
                <a:gd name="T52" fmla="*/ 71 w 215"/>
                <a:gd name="T53" fmla="*/ 93 h 345"/>
                <a:gd name="T54" fmla="*/ 78 w 215"/>
                <a:gd name="T55" fmla="*/ 83 h 345"/>
                <a:gd name="T56" fmla="*/ 86 w 215"/>
                <a:gd name="T57" fmla="*/ 72 h 345"/>
                <a:gd name="T58" fmla="*/ 93 w 215"/>
                <a:gd name="T59" fmla="*/ 62 h 345"/>
                <a:gd name="T60" fmla="*/ 102 w 215"/>
                <a:gd name="T61" fmla="*/ 51 h 345"/>
                <a:gd name="T62" fmla="*/ 110 w 215"/>
                <a:gd name="T63" fmla="*/ 41 h 345"/>
                <a:gd name="T64" fmla="*/ 119 w 215"/>
                <a:gd name="T65" fmla="*/ 30 h 345"/>
                <a:gd name="T66" fmla="*/ 215 w 215"/>
                <a:gd name="T67" fmla="*/ 0 h 345"/>
                <a:gd name="T68" fmla="*/ 73 w 215"/>
                <a:gd name="T69" fmla="*/ 203 h 345"/>
                <a:gd name="T70" fmla="*/ 41 w 215"/>
                <a:gd name="T71" fmla="*/ 345 h 345"/>
                <a:gd name="T72" fmla="*/ 10 w 215"/>
                <a:gd name="T73"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 h="345">
                  <a:moveTo>
                    <a:pt x="10" y="345"/>
                  </a:moveTo>
                  <a:lnTo>
                    <a:pt x="8" y="336"/>
                  </a:lnTo>
                  <a:lnTo>
                    <a:pt x="5" y="327"/>
                  </a:lnTo>
                  <a:lnTo>
                    <a:pt x="3" y="318"/>
                  </a:lnTo>
                  <a:lnTo>
                    <a:pt x="2" y="309"/>
                  </a:lnTo>
                  <a:lnTo>
                    <a:pt x="1" y="300"/>
                  </a:lnTo>
                  <a:lnTo>
                    <a:pt x="0" y="290"/>
                  </a:lnTo>
                  <a:lnTo>
                    <a:pt x="0" y="281"/>
                  </a:lnTo>
                  <a:lnTo>
                    <a:pt x="0" y="272"/>
                  </a:lnTo>
                  <a:lnTo>
                    <a:pt x="1" y="262"/>
                  </a:lnTo>
                  <a:lnTo>
                    <a:pt x="2" y="253"/>
                  </a:lnTo>
                  <a:lnTo>
                    <a:pt x="4" y="243"/>
                  </a:lnTo>
                  <a:lnTo>
                    <a:pt x="6" y="234"/>
                  </a:lnTo>
                  <a:lnTo>
                    <a:pt x="8" y="224"/>
                  </a:lnTo>
                  <a:lnTo>
                    <a:pt x="11" y="214"/>
                  </a:lnTo>
                  <a:lnTo>
                    <a:pt x="14" y="204"/>
                  </a:lnTo>
                  <a:lnTo>
                    <a:pt x="17" y="195"/>
                  </a:lnTo>
                  <a:lnTo>
                    <a:pt x="21" y="185"/>
                  </a:lnTo>
                  <a:lnTo>
                    <a:pt x="25" y="175"/>
                  </a:lnTo>
                  <a:lnTo>
                    <a:pt x="30" y="165"/>
                  </a:lnTo>
                  <a:lnTo>
                    <a:pt x="35" y="154"/>
                  </a:lnTo>
                  <a:lnTo>
                    <a:pt x="40" y="144"/>
                  </a:lnTo>
                  <a:lnTo>
                    <a:pt x="45" y="134"/>
                  </a:lnTo>
                  <a:lnTo>
                    <a:pt x="51" y="124"/>
                  </a:lnTo>
                  <a:lnTo>
                    <a:pt x="57" y="114"/>
                  </a:lnTo>
                  <a:lnTo>
                    <a:pt x="64" y="103"/>
                  </a:lnTo>
                  <a:lnTo>
                    <a:pt x="71" y="93"/>
                  </a:lnTo>
                  <a:lnTo>
                    <a:pt x="78" y="83"/>
                  </a:lnTo>
                  <a:lnTo>
                    <a:pt x="86" y="72"/>
                  </a:lnTo>
                  <a:lnTo>
                    <a:pt x="93" y="62"/>
                  </a:lnTo>
                  <a:lnTo>
                    <a:pt x="102" y="51"/>
                  </a:lnTo>
                  <a:lnTo>
                    <a:pt x="110" y="41"/>
                  </a:lnTo>
                  <a:lnTo>
                    <a:pt x="119" y="30"/>
                  </a:lnTo>
                  <a:lnTo>
                    <a:pt x="215" y="0"/>
                  </a:lnTo>
                  <a:lnTo>
                    <a:pt x="73" y="203"/>
                  </a:lnTo>
                  <a:lnTo>
                    <a:pt x="41" y="345"/>
                  </a:lnTo>
                  <a:lnTo>
                    <a:pt x="10" y="345"/>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71"/>
            <p:cNvSpPr>
              <a:spLocks/>
            </p:cNvSpPr>
            <p:nvPr/>
          </p:nvSpPr>
          <p:spPr bwMode="auto">
            <a:xfrm>
              <a:off x="1806" y="2027"/>
              <a:ext cx="124" cy="236"/>
            </a:xfrm>
            <a:custGeom>
              <a:avLst/>
              <a:gdLst>
                <a:gd name="T0" fmla="*/ 0 w 124"/>
                <a:gd name="T1" fmla="*/ 236 h 236"/>
                <a:gd name="T2" fmla="*/ 46 w 124"/>
                <a:gd name="T3" fmla="*/ 18 h 236"/>
                <a:gd name="T4" fmla="*/ 124 w 124"/>
                <a:gd name="T5" fmla="*/ 0 h 236"/>
                <a:gd name="T6" fmla="*/ 30 w 124"/>
                <a:gd name="T7" fmla="*/ 236 h 236"/>
                <a:gd name="T8" fmla="*/ 0 w 124"/>
                <a:gd name="T9" fmla="*/ 236 h 236"/>
              </a:gdLst>
              <a:ahLst/>
              <a:cxnLst>
                <a:cxn ang="0">
                  <a:pos x="T0" y="T1"/>
                </a:cxn>
                <a:cxn ang="0">
                  <a:pos x="T2" y="T3"/>
                </a:cxn>
                <a:cxn ang="0">
                  <a:pos x="T4" y="T5"/>
                </a:cxn>
                <a:cxn ang="0">
                  <a:pos x="T6" y="T7"/>
                </a:cxn>
                <a:cxn ang="0">
                  <a:pos x="T8" y="T9"/>
                </a:cxn>
              </a:cxnLst>
              <a:rect l="0" t="0" r="r" b="b"/>
              <a:pathLst>
                <a:path w="124" h="236">
                  <a:moveTo>
                    <a:pt x="0" y="236"/>
                  </a:moveTo>
                  <a:lnTo>
                    <a:pt x="46" y="18"/>
                  </a:lnTo>
                  <a:lnTo>
                    <a:pt x="124" y="0"/>
                  </a:lnTo>
                  <a:lnTo>
                    <a:pt x="30" y="236"/>
                  </a:lnTo>
                  <a:lnTo>
                    <a:pt x="0" y="236"/>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72"/>
            <p:cNvSpPr>
              <a:spLocks/>
            </p:cNvSpPr>
            <p:nvPr/>
          </p:nvSpPr>
          <p:spPr bwMode="auto">
            <a:xfrm>
              <a:off x="3271" y="1981"/>
              <a:ext cx="505" cy="218"/>
            </a:xfrm>
            <a:custGeom>
              <a:avLst/>
              <a:gdLst>
                <a:gd name="T0" fmla="*/ 0 w 505"/>
                <a:gd name="T1" fmla="*/ 218 h 218"/>
                <a:gd name="T2" fmla="*/ 16 w 505"/>
                <a:gd name="T3" fmla="*/ 16 h 218"/>
                <a:gd name="T4" fmla="*/ 459 w 505"/>
                <a:gd name="T5" fmla="*/ 0 h 218"/>
                <a:gd name="T6" fmla="*/ 505 w 505"/>
                <a:gd name="T7" fmla="*/ 124 h 218"/>
                <a:gd name="T8" fmla="*/ 411 w 505"/>
                <a:gd name="T9" fmla="*/ 172 h 218"/>
                <a:gd name="T10" fmla="*/ 331 w 505"/>
                <a:gd name="T11" fmla="*/ 206 h 218"/>
                <a:gd name="T12" fmla="*/ 30 w 505"/>
                <a:gd name="T13" fmla="*/ 218 h 218"/>
                <a:gd name="T14" fmla="*/ 0 w 505"/>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218">
                  <a:moveTo>
                    <a:pt x="0" y="218"/>
                  </a:moveTo>
                  <a:lnTo>
                    <a:pt x="16" y="16"/>
                  </a:lnTo>
                  <a:lnTo>
                    <a:pt x="459" y="0"/>
                  </a:lnTo>
                  <a:lnTo>
                    <a:pt x="505" y="124"/>
                  </a:lnTo>
                  <a:lnTo>
                    <a:pt x="411" y="172"/>
                  </a:lnTo>
                  <a:lnTo>
                    <a:pt x="331" y="206"/>
                  </a:lnTo>
                  <a:lnTo>
                    <a:pt x="30" y="218"/>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3"/>
            <p:cNvSpPr>
              <a:spLocks/>
            </p:cNvSpPr>
            <p:nvPr/>
          </p:nvSpPr>
          <p:spPr bwMode="auto">
            <a:xfrm>
              <a:off x="2309" y="1459"/>
              <a:ext cx="412" cy="395"/>
            </a:xfrm>
            <a:custGeom>
              <a:avLst/>
              <a:gdLst>
                <a:gd name="T0" fmla="*/ 132 w 412"/>
                <a:gd name="T1" fmla="*/ 380 h 395"/>
                <a:gd name="T2" fmla="*/ 45 w 412"/>
                <a:gd name="T3" fmla="*/ 320 h 395"/>
                <a:gd name="T4" fmla="*/ 15 w 412"/>
                <a:gd name="T5" fmla="*/ 233 h 395"/>
                <a:gd name="T6" fmla="*/ 0 w 412"/>
                <a:gd name="T7" fmla="*/ 175 h 395"/>
                <a:gd name="T8" fmla="*/ 104 w 412"/>
                <a:gd name="T9" fmla="*/ 28 h 395"/>
                <a:gd name="T10" fmla="*/ 115 w 412"/>
                <a:gd name="T11" fmla="*/ 23 h 395"/>
                <a:gd name="T12" fmla="*/ 126 w 412"/>
                <a:gd name="T13" fmla="*/ 18 h 395"/>
                <a:gd name="T14" fmla="*/ 136 w 412"/>
                <a:gd name="T15" fmla="*/ 15 h 395"/>
                <a:gd name="T16" fmla="*/ 146 w 412"/>
                <a:gd name="T17" fmla="*/ 12 h 395"/>
                <a:gd name="T18" fmla="*/ 156 w 412"/>
                <a:gd name="T19" fmla="*/ 9 h 395"/>
                <a:gd name="T20" fmla="*/ 166 w 412"/>
                <a:gd name="T21" fmla="*/ 7 h 395"/>
                <a:gd name="T22" fmla="*/ 176 w 412"/>
                <a:gd name="T23" fmla="*/ 5 h 395"/>
                <a:gd name="T24" fmla="*/ 185 w 412"/>
                <a:gd name="T25" fmla="*/ 3 h 395"/>
                <a:gd name="T26" fmla="*/ 194 w 412"/>
                <a:gd name="T27" fmla="*/ 2 h 395"/>
                <a:gd name="T28" fmla="*/ 204 w 412"/>
                <a:gd name="T29" fmla="*/ 1 h 395"/>
                <a:gd name="T30" fmla="*/ 214 w 412"/>
                <a:gd name="T31" fmla="*/ 1 h 395"/>
                <a:gd name="T32" fmla="*/ 223 w 412"/>
                <a:gd name="T33" fmla="*/ 0 h 395"/>
                <a:gd name="T34" fmla="*/ 233 w 412"/>
                <a:gd name="T35" fmla="*/ 0 h 395"/>
                <a:gd name="T36" fmla="*/ 243 w 412"/>
                <a:gd name="T37" fmla="*/ 0 h 395"/>
                <a:gd name="T38" fmla="*/ 254 w 412"/>
                <a:gd name="T39" fmla="*/ 0 h 395"/>
                <a:gd name="T40" fmla="*/ 264 w 412"/>
                <a:gd name="T41" fmla="*/ 0 h 395"/>
                <a:gd name="T42" fmla="*/ 397 w 412"/>
                <a:gd name="T43" fmla="*/ 87 h 395"/>
                <a:gd name="T44" fmla="*/ 412 w 412"/>
                <a:gd name="T45" fmla="*/ 233 h 395"/>
                <a:gd name="T46" fmla="*/ 352 w 412"/>
                <a:gd name="T47" fmla="*/ 337 h 395"/>
                <a:gd name="T48" fmla="*/ 279 w 412"/>
                <a:gd name="T49" fmla="*/ 380 h 395"/>
                <a:gd name="T50" fmla="*/ 164 w 412"/>
                <a:gd name="T51" fmla="*/ 395 h 395"/>
                <a:gd name="T52" fmla="*/ 132 w 412"/>
                <a:gd name="T53" fmla="*/ 38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2" h="395">
                  <a:moveTo>
                    <a:pt x="132" y="380"/>
                  </a:moveTo>
                  <a:lnTo>
                    <a:pt x="45" y="320"/>
                  </a:lnTo>
                  <a:lnTo>
                    <a:pt x="15" y="233"/>
                  </a:lnTo>
                  <a:lnTo>
                    <a:pt x="0" y="175"/>
                  </a:lnTo>
                  <a:lnTo>
                    <a:pt x="104" y="28"/>
                  </a:lnTo>
                  <a:lnTo>
                    <a:pt x="115" y="23"/>
                  </a:lnTo>
                  <a:lnTo>
                    <a:pt x="126" y="18"/>
                  </a:lnTo>
                  <a:lnTo>
                    <a:pt x="136" y="15"/>
                  </a:lnTo>
                  <a:lnTo>
                    <a:pt x="146" y="12"/>
                  </a:lnTo>
                  <a:lnTo>
                    <a:pt x="156" y="9"/>
                  </a:lnTo>
                  <a:lnTo>
                    <a:pt x="166" y="7"/>
                  </a:lnTo>
                  <a:lnTo>
                    <a:pt x="176" y="5"/>
                  </a:lnTo>
                  <a:lnTo>
                    <a:pt x="185" y="3"/>
                  </a:lnTo>
                  <a:lnTo>
                    <a:pt x="194" y="2"/>
                  </a:lnTo>
                  <a:lnTo>
                    <a:pt x="204" y="1"/>
                  </a:lnTo>
                  <a:lnTo>
                    <a:pt x="214" y="1"/>
                  </a:lnTo>
                  <a:lnTo>
                    <a:pt x="223" y="0"/>
                  </a:lnTo>
                  <a:lnTo>
                    <a:pt x="233" y="0"/>
                  </a:lnTo>
                  <a:lnTo>
                    <a:pt x="243" y="0"/>
                  </a:lnTo>
                  <a:lnTo>
                    <a:pt x="254" y="0"/>
                  </a:lnTo>
                  <a:lnTo>
                    <a:pt x="264" y="0"/>
                  </a:lnTo>
                  <a:lnTo>
                    <a:pt x="397" y="87"/>
                  </a:lnTo>
                  <a:lnTo>
                    <a:pt x="412" y="233"/>
                  </a:lnTo>
                  <a:lnTo>
                    <a:pt x="352" y="337"/>
                  </a:lnTo>
                  <a:lnTo>
                    <a:pt x="279" y="380"/>
                  </a:lnTo>
                  <a:lnTo>
                    <a:pt x="164" y="395"/>
                  </a:lnTo>
                  <a:lnTo>
                    <a:pt x="132" y="38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74"/>
            <p:cNvSpPr>
              <a:spLocks/>
            </p:cNvSpPr>
            <p:nvPr/>
          </p:nvSpPr>
          <p:spPr bwMode="auto">
            <a:xfrm>
              <a:off x="2874" y="1378"/>
              <a:ext cx="142" cy="175"/>
            </a:xfrm>
            <a:custGeom>
              <a:avLst/>
              <a:gdLst>
                <a:gd name="T0" fmla="*/ 97 w 142"/>
                <a:gd name="T1" fmla="*/ 159 h 175"/>
                <a:gd name="T2" fmla="*/ 64 w 142"/>
                <a:gd name="T3" fmla="*/ 129 h 175"/>
                <a:gd name="T4" fmla="*/ 0 w 142"/>
                <a:gd name="T5" fmla="*/ 32 h 175"/>
                <a:gd name="T6" fmla="*/ 0 w 142"/>
                <a:gd name="T7" fmla="*/ 22 h 175"/>
                <a:gd name="T8" fmla="*/ 0 w 142"/>
                <a:gd name="T9" fmla="*/ 14 h 175"/>
                <a:gd name="T10" fmla="*/ 0 w 142"/>
                <a:gd name="T11" fmla="*/ 8 h 175"/>
                <a:gd name="T12" fmla="*/ 0 w 142"/>
                <a:gd name="T13" fmla="*/ 4 h 175"/>
                <a:gd name="T14" fmla="*/ 0 w 142"/>
                <a:gd name="T15" fmla="*/ 2 h 175"/>
                <a:gd name="T16" fmla="*/ 0 w 142"/>
                <a:gd name="T17" fmla="*/ 1 h 175"/>
                <a:gd name="T18" fmla="*/ 0 w 142"/>
                <a:gd name="T19" fmla="*/ 0 h 175"/>
                <a:gd name="T20" fmla="*/ 0 w 142"/>
                <a:gd name="T21" fmla="*/ 0 h 175"/>
                <a:gd name="T22" fmla="*/ 113 w 142"/>
                <a:gd name="T23" fmla="*/ 32 h 175"/>
                <a:gd name="T24" fmla="*/ 142 w 142"/>
                <a:gd name="T25" fmla="*/ 175 h 175"/>
                <a:gd name="T26" fmla="*/ 97 w 142"/>
                <a:gd name="T27" fmla="*/ 15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75">
                  <a:moveTo>
                    <a:pt x="97" y="159"/>
                  </a:moveTo>
                  <a:lnTo>
                    <a:pt x="64" y="129"/>
                  </a:lnTo>
                  <a:lnTo>
                    <a:pt x="0" y="32"/>
                  </a:lnTo>
                  <a:lnTo>
                    <a:pt x="0" y="22"/>
                  </a:lnTo>
                  <a:lnTo>
                    <a:pt x="0" y="14"/>
                  </a:lnTo>
                  <a:lnTo>
                    <a:pt x="0" y="8"/>
                  </a:lnTo>
                  <a:lnTo>
                    <a:pt x="0" y="4"/>
                  </a:lnTo>
                  <a:lnTo>
                    <a:pt x="0" y="2"/>
                  </a:lnTo>
                  <a:lnTo>
                    <a:pt x="0" y="1"/>
                  </a:lnTo>
                  <a:lnTo>
                    <a:pt x="0" y="0"/>
                  </a:lnTo>
                  <a:lnTo>
                    <a:pt x="0" y="0"/>
                  </a:lnTo>
                  <a:lnTo>
                    <a:pt x="113" y="32"/>
                  </a:lnTo>
                  <a:lnTo>
                    <a:pt x="142" y="175"/>
                  </a:lnTo>
                  <a:lnTo>
                    <a:pt x="97" y="159"/>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5"/>
            <p:cNvSpPr>
              <a:spLocks/>
            </p:cNvSpPr>
            <p:nvPr/>
          </p:nvSpPr>
          <p:spPr bwMode="auto">
            <a:xfrm>
              <a:off x="3016" y="1378"/>
              <a:ext cx="129" cy="111"/>
            </a:xfrm>
            <a:custGeom>
              <a:avLst/>
              <a:gdLst>
                <a:gd name="T0" fmla="*/ 83 w 129"/>
                <a:gd name="T1" fmla="*/ 95 h 111"/>
                <a:gd name="T2" fmla="*/ 0 w 129"/>
                <a:gd name="T3" fmla="*/ 32 h 111"/>
                <a:gd name="T4" fmla="*/ 0 w 129"/>
                <a:gd name="T5" fmla="*/ 22 h 111"/>
                <a:gd name="T6" fmla="*/ 0 w 129"/>
                <a:gd name="T7" fmla="*/ 14 h 111"/>
                <a:gd name="T8" fmla="*/ 0 w 129"/>
                <a:gd name="T9" fmla="*/ 8 h 111"/>
                <a:gd name="T10" fmla="*/ 0 w 129"/>
                <a:gd name="T11" fmla="*/ 4 h 111"/>
                <a:gd name="T12" fmla="*/ 0 w 129"/>
                <a:gd name="T13" fmla="*/ 2 h 111"/>
                <a:gd name="T14" fmla="*/ 0 w 129"/>
                <a:gd name="T15" fmla="*/ 1 h 111"/>
                <a:gd name="T16" fmla="*/ 0 w 129"/>
                <a:gd name="T17" fmla="*/ 0 h 111"/>
                <a:gd name="T18" fmla="*/ 0 w 129"/>
                <a:gd name="T19" fmla="*/ 0 h 111"/>
                <a:gd name="T20" fmla="*/ 113 w 129"/>
                <a:gd name="T21" fmla="*/ 32 h 111"/>
                <a:gd name="T22" fmla="*/ 129 w 129"/>
                <a:gd name="T23" fmla="*/ 111 h 111"/>
                <a:gd name="T24" fmla="*/ 83 w 129"/>
                <a:gd name="T25" fmla="*/ 9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11">
                  <a:moveTo>
                    <a:pt x="83" y="95"/>
                  </a:moveTo>
                  <a:lnTo>
                    <a:pt x="0" y="32"/>
                  </a:lnTo>
                  <a:lnTo>
                    <a:pt x="0" y="22"/>
                  </a:lnTo>
                  <a:lnTo>
                    <a:pt x="0" y="14"/>
                  </a:lnTo>
                  <a:lnTo>
                    <a:pt x="0" y="8"/>
                  </a:lnTo>
                  <a:lnTo>
                    <a:pt x="0" y="4"/>
                  </a:lnTo>
                  <a:lnTo>
                    <a:pt x="0" y="2"/>
                  </a:lnTo>
                  <a:lnTo>
                    <a:pt x="0" y="1"/>
                  </a:lnTo>
                  <a:lnTo>
                    <a:pt x="0" y="0"/>
                  </a:lnTo>
                  <a:lnTo>
                    <a:pt x="0" y="0"/>
                  </a:lnTo>
                  <a:lnTo>
                    <a:pt x="113" y="32"/>
                  </a:lnTo>
                  <a:lnTo>
                    <a:pt x="129" y="111"/>
                  </a:lnTo>
                  <a:lnTo>
                    <a:pt x="83" y="95"/>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7183379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dirty="0" smtClean="0">
                <a:solidFill>
                  <a:schemeClr val="bg1"/>
                </a:solidFill>
              </a:rPr>
              <a:t>6.02</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1"/>
                </a:solidFill>
              </a:rPr>
              <a:pPr/>
              <a:t>51</a:t>
            </a:fld>
            <a:endParaRPr lang="en-US" dirty="0">
              <a:solidFill>
                <a:schemeClr val="bg1"/>
              </a:solidFill>
            </a:endParaRPr>
          </a:p>
        </p:txBody>
      </p:sp>
      <p:sp>
        <p:nvSpPr>
          <p:cNvPr id="5" name="Rectangle 4"/>
          <p:cNvSpPr/>
          <p:nvPr/>
        </p:nvSpPr>
        <p:spPr>
          <a:xfrm>
            <a:off x="0" y="17526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Bowel</a:t>
            </a:r>
          </a:p>
          <a:p>
            <a:pPr algn="ctr"/>
            <a:r>
              <a:rPr lang="en-US" sz="8800" b="1" dirty="0" smtClean="0">
                <a:effectLst>
                  <a:outerShdw blurRad="38100" dist="38100" dir="2700000" algn="tl">
                    <a:srgbClr val="000000">
                      <a:alpha val="43137"/>
                    </a:srgbClr>
                  </a:outerShdw>
                </a:effectLst>
              </a:rPr>
              <a:t>Retraining</a:t>
            </a:r>
            <a:endParaRPr lang="en-US" sz="8800" b="1" dirty="0">
              <a:effectLst>
                <a:outerShdw blurRad="38100" dist="38100" dir="2700000" algn="tl">
                  <a:srgbClr val="000000">
                    <a:alpha val="43137"/>
                  </a:srgbClr>
                </a:outerShdw>
              </a:effectLst>
            </a:endParaRPr>
          </a:p>
        </p:txBody>
      </p:sp>
      <p:pic>
        <p:nvPicPr>
          <p:cNvPr id="2457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30"/>
          <a:stretch/>
        </p:blipFill>
        <p:spPr bwMode="auto">
          <a:xfrm>
            <a:off x="731520" y="3060145"/>
            <a:ext cx="990600" cy="1171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730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dirty="0">
                <a:solidFill>
                  <a:schemeClr val="bg1"/>
                </a:solidFill>
                <a:effectLst>
                  <a:outerShdw blurRad="38100" dist="38100" dir="2700000" algn="tl">
                    <a:srgbClr val="000000">
                      <a:alpha val="43137"/>
                    </a:srgbClr>
                  </a:outerShdw>
                </a:effectLst>
              </a:rPr>
              <a:t>Digestive </a:t>
            </a:r>
            <a:r>
              <a:rPr lang="en-US" sz="3600" b="1" dirty="0" smtClean="0">
                <a:solidFill>
                  <a:schemeClr val="bg1"/>
                </a:solidFill>
                <a:effectLst>
                  <a:outerShdw blurRad="38100" dist="38100" dir="2700000" algn="tl">
                    <a:srgbClr val="000000">
                      <a:alpha val="43137"/>
                    </a:srgbClr>
                  </a:outerShdw>
                </a:effectLst>
              </a:rPr>
              <a:t>System – Bowel Retraining</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52</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7848600" cy="4525963"/>
          </a:xfrm>
        </p:spPr>
        <p:txBody>
          <a:bodyPr>
            <a:noAutofit/>
          </a:bodyPr>
          <a:lstStyle/>
          <a:p>
            <a:pPr marL="0" indent="0">
              <a:spcAft>
                <a:spcPct val="30000"/>
              </a:spcAft>
              <a:buNone/>
            </a:pPr>
            <a:r>
              <a:rPr lang="en-US" sz="6000" b="1" u="sng" dirty="0" smtClean="0">
                <a:solidFill>
                  <a:srgbClr val="FF0000"/>
                </a:solidFill>
                <a:effectLst>
                  <a:outerShdw blurRad="38100" dist="38100" dir="2700000" algn="tl">
                    <a:srgbClr val="000000">
                      <a:alpha val="43137"/>
                    </a:srgbClr>
                  </a:outerShdw>
                </a:effectLst>
              </a:rPr>
              <a:t>*</a:t>
            </a:r>
            <a:r>
              <a:rPr lang="en-US" sz="6000" b="1" u="sng" dirty="0" smtClean="0">
                <a:solidFill>
                  <a:srgbClr val="FFFF00"/>
                </a:solidFill>
                <a:effectLst>
                  <a:outerShdw blurRad="38100" dist="38100" dir="2700000" algn="tl">
                    <a:srgbClr val="000000">
                      <a:alpha val="43137"/>
                    </a:srgbClr>
                  </a:outerShdw>
                </a:effectLst>
              </a:rPr>
              <a:t>Incontinence</a:t>
            </a:r>
            <a:r>
              <a:rPr lang="en-US" sz="6000" b="1" u="sng" dirty="0">
                <a:solidFill>
                  <a:srgbClr val="FFFF00"/>
                </a:solidFill>
                <a:effectLst>
                  <a:outerShdw blurRad="38100" dist="38100" dir="2700000" algn="tl">
                    <a:srgbClr val="000000">
                      <a:alpha val="43137"/>
                    </a:srgbClr>
                  </a:outerShdw>
                </a:effectLst>
              </a:rPr>
              <a:t>: </a:t>
            </a:r>
            <a:r>
              <a:rPr lang="en-US" sz="6000" b="1" u="sng" dirty="0">
                <a:solidFill>
                  <a:srgbClr val="002060"/>
                </a:solidFill>
                <a:effectLst>
                  <a:outerShdw blurRad="38100" dist="38100" dir="2700000" algn="tl">
                    <a:srgbClr val="000000">
                      <a:alpha val="43137"/>
                    </a:srgbClr>
                  </a:outerShdw>
                </a:effectLst>
              </a:rPr>
              <a:t>Inability to control </a:t>
            </a:r>
            <a:r>
              <a:rPr lang="en-US" sz="6000" b="1" u="sng" dirty="0" smtClean="0">
                <a:solidFill>
                  <a:srgbClr val="002060"/>
                </a:solidFill>
                <a:effectLst>
                  <a:outerShdw blurRad="38100" dist="38100" dir="2700000" algn="tl">
                    <a:srgbClr val="000000">
                      <a:alpha val="43137"/>
                    </a:srgbClr>
                  </a:outerShdw>
                </a:effectLst>
              </a:rPr>
              <a:t>defecation</a:t>
            </a:r>
            <a:endParaRPr lang="en-US" sz="6000" b="1" u="sng" dirty="0">
              <a:solidFill>
                <a:srgbClr val="002060"/>
              </a:solidFill>
              <a:effectLst>
                <a:outerShdw blurRad="38100" dist="38100" dir="2700000" algn="tl">
                  <a:srgbClr val="000000">
                    <a:alpha val="43137"/>
                  </a:srgbClr>
                </a:outerShdw>
              </a:effectLst>
            </a:endParaRPr>
          </a:p>
          <a:p>
            <a:pPr lvl="1">
              <a:spcAft>
                <a:spcPct val="30000"/>
              </a:spcAft>
              <a:buClr>
                <a:srgbClr val="002060"/>
              </a:buClr>
              <a:buFont typeface="Wingdings" pitchFamily="2" charset="2"/>
              <a:buChar char=""/>
            </a:pPr>
            <a:r>
              <a:rPr lang="en-US" sz="4400" b="1" u="sng" dirty="0">
                <a:solidFill>
                  <a:srgbClr val="BB24B9"/>
                </a:solidFill>
                <a:effectLst>
                  <a:outerShdw blurRad="38100" dist="38100" dir="2700000" algn="tl">
                    <a:srgbClr val="000000">
                      <a:alpha val="43137"/>
                    </a:srgbClr>
                  </a:outerShdw>
                </a:effectLst>
              </a:rPr>
              <a:t>Embarrassing for resident</a:t>
            </a:r>
          </a:p>
          <a:p>
            <a:pPr lvl="1">
              <a:spcAft>
                <a:spcPct val="30000"/>
              </a:spcAft>
              <a:buClr>
                <a:srgbClr val="002060"/>
              </a:buClr>
              <a:buFont typeface="Wingdings" pitchFamily="2" charset="2"/>
              <a:buChar char=""/>
            </a:pPr>
            <a:r>
              <a:rPr lang="en-US" sz="4400" b="1" u="sng" dirty="0">
                <a:solidFill>
                  <a:srgbClr val="BB24B9"/>
                </a:solidFill>
                <a:effectLst>
                  <a:outerShdw blurRad="38100" dist="38100" dir="2700000" algn="tl">
                    <a:srgbClr val="000000">
                      <a:alpha val="43137"/>
                    </a:srgbClr>
                  </a:outerShdw>
                </a:effectLst>
              </a:rPr>
              <a:t>Uncomfortable</a:t>
            </a:r>
          </a:p>
          <a:p>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585529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Digestive System – Bowel Retraining</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53</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5486400" cy="4525963"/>
          </a:xfrm>
        </p:spPr>
        <p:txBody>
          <a:bodyPr>
            <a:normAutofit/>
          </a:bodyPr>
          <a:lstStyle/>
          <a:p>
            <a:pPr>
              <a:lnSpc>
                <a:spcPct val="90000"/>
              </a:lnSpc>
            </a:pPr>
            <a:r>
              <a:rPr lang="en-US" sz="4400" b="1" u="sng" dirty="0">
                <a:solidFill>
                  <a:srgbClr val="002060"/>
                </a:solidFill>
                <a:effectLst>
                  <a:outerShdw blurRad="38100" dist="38100" dir="2700000" algn="tl">
                    <a:srgbClr val="000000">
                      <a:alpha val="43137"/>
                    </a:srgbClr>
                  </a:outerShdw>
                </a:effectLst>
              </a:rPr>
              <a:t>Participants in </a:t>
            </a:r>
            <a:r>
              <a:rPr lang="en-US" sz="4400" b="1" u="sng" dirty="0" smtClean="0">
                <a:solidFill>
                  <a:srgbClr val="002060"/>
                </a:solidFill>
                <a:effectLst>
                  <a:outerShdw blurRad="38100" dist="38100" dir="2700000" algn="tl">
                    <a:srgbClr val="000000">
                      <a:alpha val="43137"/>
                    </a:srgbClr>
                  </a:outerShdw>
                </a:effectLst>
              </a:rPr>
              <a:t>plan</a:t>
            </a:r>
          </a:p>
          <a:p>
            <a:pPr>
              <a:lnSpc>
                <a:spcPct val="90000"/>
              </a:lnSpc>
            </a:pPr>
            <a:endParaRPr lang="en-US" sz="4400" b="1" u="sng" dirty="0">
              <a:solidFill>
                <a:schemeClr val="bg1"/>
              </a:solidFill>
              <a:effectLst>
                <a:outerShdw blurRad="38100" dist="38100" dir="2700000" algn="tl">
                  <a:srgbClr val="000000">
                    <a:alpha val="43137"/>
                  </a:srgbClr>
                </a:outerShdw>
              </a:effectLst>
            </a:endParaRPr>
          </a:p>
          <a:p>
            <a:pPr lvl="1">
              <a:lnSpc>
                <a:spcPct val="90000"/>
              </a:lnSpc>
            </a:pPr>
            <a:r>
              <a:rPr lang="en-US" sz="4400" b="1" u="sng" dirty="0">
                <a:solidFill>
                  <a:srgbClr val="BB24B9"/>
                </a:solidFill>
                <a:effectLst>
                  <a:outerShdw blurRad="38100" dist="38100" dir="2700000" algn="tl">
                    <a:srgbClr val="000000">
                      <a:alpha val="43137"/>
                    </a:srgbClr>
                  </a:outerShdw>
                </a:effectLst>
              </a:rPr>
              <a:t>resident</a:t>
            </a:r>
          </a:p>
          <a:p>
            <a:pPr lvl="1">
              <a:lnSpc>
                <a:spcPct val="90000"/>
              </a:lnSpc>
            </a:pPr>
            <a:r>
              <a:rPr lang="en-US" sz="4400" b="1" u="sng" dirty="0">
                <a:solidFill>
                  <a:srgbClr val="BB24B9"/>
                </a:solidFill>
                <a:effectLst>
                  <a:outerShdw blurRad="38100" dist="38100" dir="2700000" algn="tl">
                    <a:srgbClr val="000000">
                      <a:alpha val="43137"/>
                    </a:srgbClr>
                  </a:outerShdw>
                </a:effectLst>
              </a:rPr>
              <a:t>family</a:t>
            </a:r>
          </a:p>
          <a:p>
            <a:pPr lvl="1">
              <a:lnSpc>
                <a:spcPct val="90000"/>
              </a:lnSpc>
            </a:pPr>
            <a:r>
              <a:rPr lang="en-US" sz="4400" b="1" u="sng" dirty="0">
                <a:solidFill>
                  <a:srgbClr val="BB24B9"/>
                </a:solidFill>
                <a:effectLst>
                  <a:outerShdw blurRad="38100" dist="38100" dir="2700000" algn="tl">
                    <a:srgbClr val="000000">
                      <a:alpha val="43137"/>
                    </a:srgbClr>
                  </a:outerShdw>
                </a:effectLst>
              </a:rPr>
              <a:t>all staff members</a:t>
            </a:r>
          </a:p>
          <a:p>
            <a:endParaRPr lang="en-US" b="1" u="sng" dirty="0">
              <a:solidFill>
                <a:schemeClr val="bg1"/>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3415" y="2632009"/>
            <a:ext cx="2630520" cy="17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650" y="3901059"/>
            <a:ext cx="1158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2004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Bowel Retraining - </a:t>
            </a:r>
            <a:r>
              <a:rPr lang="en-US" sz="3600" b="1" u="sng" dirty="0" smtClean="0">
                <a:solidFill>
                  <a:srgbClr val="FFFF00"/>
                </a:solidFill>
                <a:effectLst>
                  <a:outerShdw blurRad="38100" dist="38100" dir="2700000" algn="tl">
                    <a:srgbClr val="000000">
                      <a:alpha val="43137"/>
                    </a:srgbClr>
                  </a:outerShdw>
                </a:effectLst>
              </a:rPr>
              <a:t>Guidelines </a:t>
            </a:r>
            <a:endParaRPr lang="en-US" sz="3600" b="1" u="sng"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dirty="0" smtClean="0">
                <a:solidFill>
                  <a:srgbClr val="FFFFFF"/>
                </a:solidFill>
              </a:rPr>
              <a:t>Nursing Fundamentals 7243</a:t>
            </a:r>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54</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8077200" cy="4525963"/>
          </a:xfrm>
        </p:spPr>
        <p:txBody>
          <a:bodyPr>
            <a:normAutofit/>
          </a:bodyPr>
          <a:lstStyle/>
          <a:p>
            <a:pPr>
              <a:buClr>
                <a:srgbClr val="FFFF00"/>
              </a:buClr>
              <a:buFont typeface="Calibri" pitchFamily="34" charset="0"/>
              <a:buChar char="G"/>
            </a:pPr>
            <a:r>
              <a:rPr lang="en-US" b="1" u="sng" dirty="0">
                <a:solidFill>
                  <a:srgbClr val="002060"/>
                </a:solidFill>
                <a:effectLst>
                  <a:outerShdw blurRad="38100" dist="38100" dir="2700000" algn="tl">
                    <a:srgbClr val="000000">
                      <a:alpha val="43137"/>
                    </a:srgbClr>
                  </a:outerShdw>
                </a:effectLst>
              </a:rPr>
              <a:t>Enemas</a:t>
            </a:r>
            <a:r>
              <a:rPr lang="en-US" b="1" u="sng" dirty="0">
                <a:solidFill>
                  <a:schemeClr val="bg1"/>
                </a:solidFill>
                <a:effectLst>
                  <a:outerShdw blurRad="38100" dist="38100" dir="2700000" algn="tl">
                    <a:srgbClr val="000000">
                      <a:alpha val="43137"/>
                    </a:srgbClr>
                  </a:outerShdw>
                </a:effectLst>
              </a:rPr>
              <a:t> </a:t>
            </a:r>
            <a:r>
              <a:rPr lang="en-US" b="1" u="sng" dirty="0">
                <a:solidFill>
                  <a:srgbClr val="0000FF"/>
                </a:solidFill>
                <a:effectLst>
                  <a:outerShdw blurRad="38100" dist="38100" dir="2700000" algn="tl">
                    <a:srgbClr val="000000">
                      <a:alpha val="43137"/>
                    </a:srgbClr>
                  </a:outerShdw>
                </a:effectLst>
              </a:rPr>
              <a:t>may be ordered by physician and given by nurse aide, as directed by </a:t>
            </a:r>
            <a:r>
              <a:rPr lang="en-US" b="1" u="sng" dirty="0" smtClean="0">
                <a:solidFill>
                  <a:srgbClr val="0000FF"/>
                </a:solidFill>
                <a:effectLst>
                  <a:outerShdw blurRad="38100" dist="38100" dir="2700000" algn="tl">
                    <a:srgbClr val="000000">
                      <a:alpha val="43137"/>
                    </a:srgbClr>
                  </a:outerShdw>
                </a:effectLst>
              </a:rPr>
              <a:t>supervisor</a:t>
            </a:r>
          </a:p>
          <a:p>
            <a:pPr>
              <a:buClr>
                <a:srgbClr val="FFFF00"/>
              </a:buClr>
              <a:buFont typeface="Calibri" pitchFamily="34" charset="0"/>
              <a:buChar char="G"/>
            </a:pPr>
            <a:endParaRPr lang="en-US" b="1" dirty="0">
              <a:solidFill>
                <a:schemeClr val="bg1"/>
              </a:solidFill>
              <a:effectLst>
                <a:outerShdw blurRad="38100" dist="38100" dir="2700000" algn="tl">
                  <a:srgbClr val="000000">
                    <a:alpha val="43137"/>
                  </a:srgbClr>
                </a:outerShdw>
              </a:effectLst>
            </a:endParaRPr>
          </a:p>
          <a:p>
            <a:pPr>
              <a:buClr>
                <a:srgbClr val="FFFF00"/>
              </a:buClr>
              <a:buFont typeface="Calibri" pitchFamily="34" charset="0"/>
              <a:buChar char="G"/>
            </a:pPr>
            <a:r>
              <a:rPr lang="en-US" b="1" dirty="0">
                <a:solidFill>
                  <a:srgbClr val="002060"/>
                </a:solidFill>
                <a:effectLst>
                  <a:outerShdw blurRad="38100" dist="38100" dir="2700000" algn="tl">
                    <a:srgbClr val="000000">
                      <a:alpha val="43137"/>
                    </a:srgbClr>
                  </a:outerShdw>
                </a:effectLst>
              </a:rPr>
              <a:t>Regular, specific times </a:t>
            </a:r>
            <a:r>
              <a:rPr lang="en-US" b="1" dirty="0">
                <a:solidFill>
                  <a:srgbClr val="008000"/>
                </a:solidFill>
                <a:effectLst>
                  <a:outerShdw blurRad="38100" dist="38100" dir="2700000" algn="tl">
                    <a:srgbClr val="000000">
                      <a:alpha val="43137"/>
                    </a:srgbClr>
                  </a:outerShdw>
                </a:effectLst>
              </a:rPr>
              <a:t>to evacuate bowels </a:t>
            </a:r>
            <a:r>
              <a:rPr lang="en-US" b="1" dirty="0" smtClean="0">
                <a:solidFill>
                  <a:srgbClr val="008000"/>
                </a:solidFill>
                <a:effectLst>
                  <a:outerShdw blurRad="38100" dist="38100" dir="2700000" algn="tl">
                    <a:srgbClr val="000000">
                      <a:alpha val="43137"/>
                    </a:srgbClr>
                  </a:outerShdw>
                </a:effectLst>
              </a:rPr>
              <a:t>established</a:t>
            </a:r>
          </a:p>
          <a:p>
            <a:pPr>
              <a:buClr>
                <a:srgbClr val="FFFF00"/>
              </a:buClr>
              <a:buFont typeface="Calibri" pitchFamily="34" charset="0"/>
              <a:buChar char="G"/>
            </a:pPr>
            <a:endParaRPr lang="en-US" b="1" dirty="0">
              <a:solidFill>
                <a:schemeClr val="bg1"/>
              </a:solidFill>
              <a:effectLst>
                <a:outerShdw blurRad="38100" dist="38100" dir="2700000" algn="tl">
                  <a:srgbClr val="000000">
                    <a:alpha val="43137"/>
                  </a:srgbClr>
                </a:outerShdw>
              </a:effectLst>
            </a:endParaRPr>
          </a:p>
          <a:p>
            <a:pPr>
              <a:buClr>
                <a:srgbClr val="FFFF00"/>
              </a:buClr>
              <a:buFont typeface="Calibri" pitchFamily="34" charset="0"/>
              <a:buChar char="G"/>
            </a:pPr>
            <a:r>
              <a:rPr lang="en-US" b="1" dirty="0">
                <a:solidFill>
                  <a:srgbClr val="002060"/>
                </a:solidFill>
                <a:effectLst>
                  <a:outerShdw blurRad="38100" dist="38100" dir="2700000" algn="tl">
                    <a:srgbClr val="000000">
                      <a:alpha val="43137"/>
                    </a:srgbClr>
                  </a:outerShdw>
                </a:effectLst>
              </a:rPr>
              <a:t>Fluids</a:t>
            </a:r>
            <a:r>
              <a:rPr lang="en-US" b="1" dirty="0">
                <a:solidFill>
                  <a:schemeClr val="bg1"/>
                </a:solidFill>
                <a:effectLst>
                  <a:outerShdw blurRad="38100" dist="38100" dir="2700000" algn="tl">
                    <a:srgbClr val="000000">
                      <a:alpha val="43137"/>
                    </a:srgbClr>
                  </a:outerShdw>
                </a:effectLst>
              </a:rPr>
              <a:t> </a:t>
            </a:r>
            <a:r>
              <a:rPr lang="en-US" b="1" dirty="0">
                <a:solidFill>
                  <a:srgbClr val="008000"/>
                </a:solidFill>
                <a:effectLst>
                  <a:outerShdw blurRad="38100" dist="38100" dir="2700000" algn="tl">
                    <a:srgbClr val="000000">
                      <a:alpha val="43137"/>
                    </a:srgbClr>
                  </a:outerShdw>
                </a:effectLst>
              </a:rPr>
              <a:t>encouraged on regular basis</a:t>
            </a:r>
          </a:p>
          <a:p>
            <a:endParaRPr lang="en-US" b="1" dirty="0">
              <a:solidFill>
                <a:schemeClr val="bg1"/>
              </a:solidFill>
              <a:effectLst>
                <a:outerShdw blurRad="38100" dist="38100" dir="2700000" algn="tl">
                  <a:srgbClr val="000000">
                    <a:alpha val="43137"/>
                  </a:srgbClr>
                </a:outerShdw>
              </a:effectLst>
            </a:endParaRPr>
          </a:p>
        </p:txBody>
      </p:sp>
      <p:pic>
        <p:nvPicPr>
          <p:cNvPr id="7171" name="Picture 3" descr="C:\Documents and Settings\amoore\Local Settings\Temporary Internet Files\Content.IE5\UBIB692R\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343400"/>
            <a:ext cx="1371599" cy="10126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moore\Local Settings\Temporary Internet Files\Content.IE5\M54SJNEB\MC90044175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41967">
            <a:off x="7326430" y="1986471"/>
            <a:ext cx="1062036" cy="20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967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55</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723899" y="1676400"/>
            <a:ext cx="7696200" cy="4525963"/>
          </a:xfrm>
        </p:spPr>
        <p:txBody>
          <a:bodyPr>
            <a:normAutofit fontScale="92500" lnSpcReduction="10000"/>
          </a:bodyPr>
          <a:lstStyle/>
          <a:p>
            <a:pPr marL="742950" indent="-685800">
              <a:buClr>
                <a:schemeClr val="bg1"/>
              </a:buClr>
              <a:buFont typeface="Arial" pitchFamily="34" charset="0"/>
              <a:buChar char="C"/>
            </a:pPr>
            <a:r>
              <a:rPr lang="en-US" sz="5200" b="1" u="sng" dirty="0" smtClean="0">
                <a:solidFill>
                  <a:schemeClr val="accent6">
                    <a:lumMod val="75000"/>
                  </a:schemeClr>
                </a:solidFill>
                <a:effectLst>
                  <a:outerShdw blurRad="38100" dist="38100" dir="2700000" algn="tl">
                    <a:srgbClr val="000000">
                      <a:alpha val="43137"/>
                    </a:srgbClr>
                  </a:outerShdw>
                </a:effectLst>
              </a:rPr>
              <a:t>Offer </a:t>
            </a:r>
            <a:r>
              <a:rPr lang="en-US" sz="5200" b="1" u="sng" dirty="0">
                <a:solidFill>
                  <a:schemeClr val="accent6">
                    <a:lumMod val="75000"/>
                  </a:schemeClr>
                </a:solidFill>
                <a:effectLst>
                  <a:outerShdw blurRad="38100" dist="38100" dir="2700000" algn="tl">
                    <a:srgbClr val="000000">
                      <a:alpha val="43137"/>
                    </a:srgbClr>
                  </a:outerShdw>
                </a:effectLst>
              </a:rPr>
              <a:t>bedpan on set </a:t>
            </a:r>
            <a:r>
              <a:rPr lang="en-US" sz="5200" b="1" u="sng" dirty="0" smtClean="0">
                <a:solidFill>
                  <a:schemeClr val="accent6">
                    <a:lumMod val="75000"/>
                  </a:schemeClr>
                </a:solidFill>
                <a:effectLst>
                  <a:outerShdw blurRad="38100" dist="38100" dir="2700000" algn="tl">
                    <a:srgbClr val="000000">
                      <a:alpha val="43137"/>
                    </a:srgbClr>
                  </a:outerShdw>
                </a:effectLst>
              </a:rPr>
              <a:t>    schedule</a:t>
            </a:r>
            <a:endParaRPr lang="en-US" sz="5200" b="1" u="sng" dirty="0">
              <a:solidFill>
                <a:schemeClr val="accent6">
                  <a:lumMod val="75000"/>
                </a:schemeClr>
              </a:solidFill>
              <a:effectLst>
                <a:outerShdw blurRad="38100" dist="38100" dir="2700000" algn="tl">
                  <a:srgbClr val="000000">
                    <a:alpha val="43137"/>
                  </a:srgbClr>
                </a:outerShdw>
              </a:effectLst>
            </a:endParaRPr>
          </a:p>
          <a:p>
            <a:pPr marL="742950" indent="-685800">
              <a:buClr>
                <a:schemeClr val="bg1"/>
              </a:buClr>
              <a:buFont typeface="Arial" pitchFamily="34" charset="0"/>
              <a:buChar char="C"/>
            </a:pPr>
            <a:r>
              <a:rPr lang="en-US" sz="5200" b="1" u="sng" dirty="0" smtClean="0">
                <a:solidFill>
                  <a:srgbClr val="008000"/>
                </a:solidFill>
                <a:effectLst>
                  <a:outerShdw blurRad="38100" dist="38100" dir="2700000" algn="tl">
                    <a:srgbClr val="000000">
                      <a:alpha val="43137"/>
                    </a:srgbClr>
                  </a:outerShdw>
                </a:effectLst>
              </a:rPr>
              <a:t>Assist </a:t>
            </a:r>
            <a:r>
              <a:rPr lang="en-US" sz="5200" b="1" u="sng" dirty="0">
                <a:solidFill>
                  <a:srgbClr val="008000"/>
                </a:solidFill>
                <a:effectLst>
                  <a:outerShdw blurRad="38100" dist="38100" dir="2700000" algn="tl">
                    <a:srgbClr val="000000">
                      <a:alpha val="43137"/>
                    </a:srgbClr>
                  </a:outerShdw>
                </a:effectLst>
              </a:rPr>
              <a:t>to bathroom when request is made</a:t>
            </a:r>
          </a:p>
          <a:p>
            <a:pPr marL="742950" indent="-685800">
              <a:buClr>
                <a:schemeClr val="bg1"/>
              </a:buClr>
              <a:buFont typeface="Arial" pitchFamily="34" charset="0"/>
              <a:buChar char="C"/>
            </a:pPr>
            <a:r>
              <a:rPr lang="en-US" sz="5200" b="1" u="sng" dirty="0" smtClean="0">
                <a:solidFill>
                  <a:srgbClr val="FFFF00"/>
                </a:solidFill>
                <a:effectLst>
                  <a:outerShdw blurRad="38100" dist="38100" dir="2700000" algn="tl">
                    <a:srgbClr val="000000">
                      <a:alpha val="43137"/>
                    </a:srgbClr>
                  </a:outerShdw>
                </a:effectLst>
              </a:rPr>
              <a:t>Provide privacy</a:t>
            </a:r>
          </a:p>
          <a:p>
            <a:pPr marL="742950" indent="-685800">
              <a:buClr>
                <a:schemeClr val="bg1"/>
              </a:buClr>
              <a:buFont typeface="Arial" pitchFamily="34" charset="0"/>
              <a:buChar char="C"/>
            </a:pPr>
            <a:r>
              <a:rPr lang="en-US" sz="5200" b="1" u="sng" dirty="0" smtClean="0">
                <a:solidFill>
                  <a:srgbClr val="C00000"/>
                </a:solidFill>
                <a:effectLst>
                  <a:outerShdw blurRad="38100" dist="38100" dir="2700000" algn="tl">
                    <a:srgbClr val="000000">
                      <a:alpha val="43137"/>
                    </a:srgbClr>
                  </a:outerShdw>
                </a:effectLst>
              </a:rPr>
              <a:t>Display unhurried attitude</a:t>
            </a:r>
          </a:p>
          <a:p>
            <a:pPr lvl="2"/>
            <a:endParaRPr lang="en-US" b="1" dirty="0">
              <a:solidFill>
                <a:schemeClr val="bg1"/>
              </a:solidFill>
              <a:effectLst>
                <a:outerShdw blurRad="38100" dist="38100" dir="2700000" algn="tl">
                  <a:srgbClr val="000000">
                    <a:alpha val="43137"/>
                  </a:srgbClr>
                </a:outerShdw>
              </a:effectLst>
            </a:endParaRPr>
          </a:p>
          <a:p>
            <a:endParaRPr lang="en-US" b="1" dirty="0">
              <a:solidFill>
                <a:schemeClr val="bg1"/>
              </a:solidFill>
              <a:effectLst>
                <a:outerShdw blurRad="38100" dist="38100" dir="2700000" algn="tl">
                  <a:srgbClr val="000000">
                    <a:alpha val="43137"/>
                  </a:srgbClr>
                </a:outerShdw>
              </a:effectLst>
            </a:endParaRPr>
          </a:p>
        </p:txBody>
      </p:sp>
      <p:grpSp>
        <p:nvGrpSpPr>
          <p:cNvPr id="8" name="Group 7"/>
          <p:cNvGrpSpPr/>
          <p:nvPr/>
        </p:nvGrpSpPr>
        <p:grpSpPr>
          <a:xfrm>
            <a:off x="0" y="-362744"/>
            <a:ext cx="9144000" cy="1944688"/>
            <a:chOff x="0" y="-362744"/>
            <a:chExt cx="9144000" cy="1944688"/>
          </a:xfrm>
        </p:grpSpPr>
        <p:sp>
          <p:nvSpPr>
            <p:cNvPr id="7" name="Rectangle 6"/>
            <p:cNvSpPr/>
            <p:nvPr/>
          </p:nvSpPr>
          <p:spPr>
            <a:xfrm>
              <a:off x="0" y="0"/>
              <a:ext cx="91440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7" y="-362744"/>
              <a:ext cx="54070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7124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56</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533400" y="1752600"/>
            <a:ext cx="7696200" cy="4525963"/>
          </a:xfrm>
        </p:spPr>
        <p:txBody>
          <a:bodyPr>
            <a:normAutofit fontScale="92500"/>
          </a:bodyPr>
          <a:lstStyle/>
          <a:p>
            <a:pPr marL="1038225" lvl="1" indent="-571500">
              <a:lnSpc>
                <a:spcPct val="90000"/>
              </a:lnSpc>
              <a:spcBef>
                <a:spcPct val="15000"/>
              </a:spcBef>
              <a:buClr>
                <a:schemeClr val="bg1"/>
              </a:buClr>
              <a:buFont typeface="Arial" pitchFamily="34" charset="0"/>
              <a:buChar char="C"/>
            </a:pPr>
            <a:r>
              <a:rPr lang="en-US" sz="4400" b="1" u="sng" dirty="0" smtClean="0">
                <a:solidFill>
                  <a:srgbClr val="66FF33"/>
                </a:solidFill>
                <a:effectLst>
                  <a:outerShdw blurRad="38100" dist="38100" dir="2700000" algn="tl">
                    <a:srgbClr val="000000">
                      <a:alpha val="43137"/>
                    </a:srgbClr>
                  </a:outerShdw>
                </a:effectLst>
              </a:rPr>
              <a:t>Offer </a:t>
            </a:r>
            <a:r>
              <a:rPr lang="en-US" sz="4400" b="1" u="sng" dirty="0">
                <a:solidFill>
                  <a:srgbClr val="66FF33"/>
                </a:solidFill>
                <a:effectLst>
                  <a:outerShdw blurRad="38100" dist="38100" dir="2700000" algn="tl">
                    <a:srgbClr val="000000">
                      <a:alpha val="43137"/>
                    </a:srgbClr>
                  </a:outerShdw>
                </a:effectLst>
              </a:rPr>
              <a:t>warm drink</a:t>
            </a:r>
          </a:p>
          <a:p>
            <a:pPr marL="1038225" lvl="1" indent="-571500">
              <a:lnSpc>
                <a:spcPct val="90000"/>
              </a:lnSpc>
              <a:spcBef>
                <a:spcPct val="15000"/>
              </a:spcBef>
              <a:buClr>
                <a:schemeClr val="bg1"/>
              </a:buClr>
              <a:buFont typeface="Arial" pitchFamily="34" charset="0"/>
              <a:buChar char="C"/>
            </a:pPr>
            <a:r>
              <a:rPr lang="en-US" sz="4400" b="1" dirty="0" smtClean="0">
                <a:solidFill>
                  <a:srgbClr val="C00000"/>
                </a:solidFill>
                <a:effectLst>
                  <a:outerShdw blurRad="38100" dist="38100" dir="2700000" algn="tl">
                    <a:srgbClr val="000000">
                      <a:alpha val="43137"/>
                    </a:srgbClr>
                  </a:outerShdw>
                </a:effectLst>
              </a:rPr>
              <a:t>Be </a:t>
            </a:r>
            <a:r>
              <a:rPr lang="en-US" sz="4400" b="1" dirty="0">
                <a:solidFill>
                  <a:srgbClr val="C00000"/>
                </a:solidFill>
                <a:effectLst>
                  <a:outerShdw blurRad="38100" dist="38100" dir="2700000" algn="tl">
                    <a:srgbClr val="000000">
                      <a:alpha val="43137"/>
                    </a:srgbClr>
                  </a:outerShdw>
                </a:effectLst>
              </a:rPr>
              <a:t>patient</a:t>
            </a:r>
          </a:p>
          <a:p>
            <a:pPr marL="1038225" lvl="1" indent="-571500">
              <a:lnSpc>
                <a:spcPct val="90000"/>
              </a:lnSpc>
              <a:spcBef>
                <a:spcPct val="15000"/>
              </a:spcBef>
              <a:buClr>
                <a:schemeClr val="bg1"/>
              </a:buClr>
              <a:buFont typeface="Arial" pitchFamily="34" charset="0"/>
              <a:buChar char="C"/>
            </a:pPr>
            <a:r>
              <a:rPr lang="en-US" sz="4400" b="1" dirty="0" smtClean="0">
                <a:solidFill>
                  <a:srgbClr val="3366FF"/>
                </a:solidFill>
                <a:effectLst>
                  <a:outerShdw blurRad="38100" dist="38100" dir="2700000" algn="tl">
                    <a:srgbClr val="000000">
                      <a:alpha val="43137"/>
                    </a:srgbClr>
                  </a:outerShdw>
                </a:effectLst>
              </a:rPr>
              <a:t>Encourage </a:t>
            </a:r>
            <a:r>
              <a:rPr lang="en-US" sz="4400" b="1" dirty="0">
                <a:solidFill>
                  <a:srgbClr val="3366FF"/>
                </a:solidFill>
                <a:effectLst>
                  <a:outerShdw blurRad="38100" dist="38100" dir="2700000" algn="tl">
                    <a:srgbClr val="000000">
                      <a:alpha val="43137"/>
                    </a:srgbClr>
                  </a:outerShdw>
                </a:effectLst>
              </a:rPr>
              <a:t>with positive remarks</a:t>
            </a:r>
          </a:p>
          <a:p>
            <a:pPr marL="1038225" lvl="1" indent="-571500">
              <a:lnSpc>
                <a:spcPct val="90000"/>
              </a:lnSpc>
              <a:spcBef>
                <a:spcPct val="15000"/>
              </a:spcBef>
              <a:buClr>
                <a:schemeClr val="bg1"/>
              </a:buClr>
              <a:buFont typeface="Arial" pitchFamily="34" charset="0"/>
              <a:buChar char="C"/>
            </a:pPr>
            <a:r>
              <a:rPr lang="en-US" sz="4400" b="1" u="sng" dirty="0" smtClean="0">
                <a:solidFill>
                  <a:srgbClr val="7030A0"/>
                </a:solidFill>
                <a:effectLst>
                  <a:outerShdw blurRad="38100" dist="38100" dir="2700000" algn="tl">
                    <a:srgbClr val="000000">
                      <a:alpha val="43137"/>
                    </a:srgbClr>
                  </a:outerShdw>
                </a:effectLst>
              </a:rPr>
              <a:t>Do </a:t>
            </a:r>
            <a:r>
              <a:rPr lang="en-US" sz="4400" b="1" u="sng" dirty="0">
                <a:solidFill>
                  <a:srgbClr val="7030A0"/>
                </a:solidFill>
                <a:effectLst>
                  <a:outerShdw blurRad="38100" dist="38100" dir="2700000" algn="tl">
                    <a:srgbClr val="000000">
                      <a:alpha val="43137"/>
                    </a:srgbClr>
                  </a:outerShdw>
                </a:effectLst>
              </a:rPr>
              <a:t>not scold when accidents happen </a:t>
            </a:r>
            <a:r>
              <a:rPr lang="en-US" sz="4400" b="1" u="sng" dirty="0" smtClean="0">
                <a:solidFill>
                  <a:srgbClr val="7030A0"/>
                </a:solidFill>
                <a:effectLst>
                  <a:outerShdw blurRad="38100" dist="38100" dir="2700000" algn="tl">
                    <a:srgbClr val="000000">
                      <a:alpha val="43137"/>
                    </a:srgbClr>
                  </a:outerShdw>
                </a:effectLst>
              </a:rPr>
              <a:t>(this is verbal abuse</a:t>
            </a:r>
            <a:r>
              <a:rPr lang="en-US" sz="4400" b="1" u="sng" dirty="0">
                <a:solidFill>
                  <a:srgbClr val="7030A0"/>
                </a:solidFill>
                <a:effectLst>
                  <a:outerShdw blurRad="38100" dist="38100" dir="2700000" algn="tl">
                    <a:srgbClr val="000000">
                      <a:alpha val="43137"/>
                    </a:srgbClr>
                  </a:outerShdw>
                </a:effectLst>
              </a:rPr>
              <a:t>) </a:t>
            </a:r>
          </a:p>
          <a:p>
            <a:pPr marL="1038225" lvl="1" indent="-571500">
              <a:lnSpc>
                <a:spcPct val="90000"/>
              </a:lnSpc>
              <a:spcBef>
                <a:spcPct val="15000"/>
              </a:spcBef>
              <a:buClr>
                <a:schemeClr val="bg1"/>
              </a:buClr>
              <a:buFont typeface="Arial" pitchFamily="34" charset="0"/>
              <a:buChar char="C"/>
            </a:pPr>
            <a:r>
              <a:rPr lang="en-US" sz="4400" b="1" u="sng" dirty="0" smtClean="0">
                <a:solidFill>
                  <a:schemeClr val="accent6">
                    <a:lumMod val="75000"/>
                  </a:schemeClr>
                </a:solidFill>
                <a:effectLst>
                  <a:outerShdw blurRad="38100" dist="38100" dir="2700000" algn="tl">
                    <a:srgbClr val="000000">
                      <a:alpha val="43137"/>
                    </a:srgbClr>
                  </a:outerShdw>
                </a:effectLst>
              </a:rPr>
              <a:t>Check </a:t>
            </a:r>
            <a:r>
              <a:rPr lang="en-US" sz="4400" b="1" u="sng" dirty="0">
                <a:solidFill>
                  <a:schemeClr val="accent6">
                    <a:lumMod val="75000"/>
                  </a:schemeClr>
                </a:solidFill>
                <a:effectLst>
                  <a:outerShdw blurRad="38100" dist="38100" dir="2700000" algn="tl">
                    <a:srgbClr val="000000">
                      <a:alpha val="43137"/>
                    </a:srgbClr>
                  </a:outerShdw>
                </a:effectLst>
              </a:rPr>
              <a:t>on resident frequently</a:t>
            </a:r>
          </a:p>
          <a:p>
            <a:pPr lvl="1"/>
            <a:endParaRPr lang="en-US" sz="3600" b="1" dirty="0" smtClean="0">
              <a:solidFill>
                <a:srgbClr val="002060"/>
              </a:solidFill>
              <a:effectLst>
                <a:outerShdw blurRad="38100" dist="38100" dir="2700000" algn="tl">
                  <a:srgbClr val="000000">
                    <a:alpha val="43137"/>
                  </a:srgbClr>
                </a:outerShdw>
              </a:effectLst>
            </a:endParaRPr>
          </a:p>
          <a:p>
            <a:pPr lvl="2"/>
            <a:endParaRPr lang="en-US" b="1" dirty="0">
              <a:solidFill>
                <a:schemeClr val="bg1"/>
              </a:solidFill>
              <a:effectLst>
                <a:outerShdw blurRad="38100" dist="38100" dir="2700000" algn="tl">
                  <a:srgbClr val="000000">
                    <a:alpha val="43137"/>
                  </a:srgbClr>
                </a:outerShdw>
              </a:effectLst>
            </a:endParaRPr>
          </a:p>
          <a:p>
            <a:endParaRPr lang="en-US" b="1" dirty="0">
              <a:solidFill>
                <a:schemeClr val="bg1"/>
              </a:solidFill>
              <a:effectLst>
                <a:outerShdw blurRad="38100" dist="38100" dir="2700000" algn="tl">
                  <a:srgbClr val="000000">
                    <a:alpha val="43137"/>
                  </a:srgbClr>
                </a:outerShdw>
              </a:effectLst>
            </a:endParaRPr>
          </a:p>
        </p:txBody>
      </p:sp>
      <p:grpSp>
        <p:nvGrpSpPr>
          <p:cNvPr id="8" name="Group 7"/>
          <p:cNvGrpSpPr/>
          <p:nvPr/>
        </p:nvGrpSpPr>
        <p:grpSpPr>
          <a:xfrm>
            <a:off x="0" y="-362744"/>
            <a:ext cx="9144000" cy="1944688"/>
            <a:chOff x="0" y="-362744"/>
            <a:chExt cx="9144000" cy="1944688"/>
          </a:xfrm>
        </p:grpSpPr>
        <p:sp>
          <p:nvSpPr>
            <p:cNvPr id="7" name="Rectangle 6"/>
            <p:cNvSpPr/>
            <p:nvPr/>
          </p:nvSpPr>
          <p:spPr>
            <a:xfrm>
              <a:off x="0" y="0"/>
              <a:ext cx="91440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7" y="-362744"/>
              <a:ext cx="54070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65146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Urinary System - Functions</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57</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533454" y="1371600"/>
            <a:ext cx="8077200" cy="4525963"/>
          </a:xfrm>
        </p:spPr>
        <p:txBody>
          <a:bodyPr>
            <a:normAutofit/>
          </a:bodyPr>
          <a:lstStyle/>
          <a:p>
            <a:pPr lvl="1">
              <a:lnSpc>
                <a:spcPct val="90000"/>
              </a:lnSpc>
              <a:spcBef>
                <a:spcPts val="0"/>
              </a:spcBef>
              <a:spcAft>
                <a:spcPts val="2000"/>
              </a:spcAft>
            </a:pPr>
            <a:r>
              <a:rPr lang="en-US" sz="3600" b="1" u="sng" dirty="0" smtClean="0">
                <a:solidFill>
                  <a:srgbClr val="002060"/>
                </a:solidFill>
                <a:effectLst>
                  <a:outerShdw blurRad="38100" dist="38100" dir="2700000" algn="tl">
                    <a:srgbClr val="000000">
                      <a:alpha val="43137"/>
                    </a:srgbClr>
                  </a:outerShdw>
                </a:effectLst>
              </a:rPr>
              <a:t>Filters </a:t>
            </a:r>
            <a:r>
              <a:rPr lang="en-US" sz="3600" b="1" u="sng" dirty="0">
                <a:solidFill>
                  <a:srgbClr val="002060"/>
                </a:solidFill>
                <a:effectLst>
                  <a:outerShdw blurRad="38100" dist="38100" dir="2700000" algn="tl">
                    <a:srgbClr val="000000">
                      <a:alpha val="43137"/>
                    </a:srgbClr>
                  </a:outerShdw>
                </a:effectLst>
              </a:rPr>
              <a:t>waste products from blood</a:t>
            </a:r>
          </a:p>
          <a:p>
            <a:pPr lvl="1">
              <a:lnSpc>
                <a:spcPct val="90000"/>
              </a:lnSpc>
              <a:spcBef>
                <a:spcPts val="0"/>
              </a:spcBef>
              <a:spcAft>
                <a:spcPts val="2000"/>
              </a:spcAft>
            </a:pPr>
            <a:r>
              <a:rPr lang="en-US" sz="3600" b="1" u="sng" dirty="0" smtClean="0">
                <a:solidFill>
                  <a:srgbClr val="BB24B9"/>
                </a:solidFill>
                <a:effectLst>
                  <a:outerShdw blurRad="38100" dist="38100" dir="2700000" algn="tl">
                    <a:srgbClr val="000000">
                      <a:alpha val="43137"/>
                    </a:srgbClr>
                  </a:outerShdw>
                </a:effectLst>
              </a:rPr>
              <a:t>Produces </a:t>
            </a:r>
            <a:r>
              <a:rPr lang="en-US" sz="3600" b="1" u="sng" dirty="0">
                <a:solidFill>
                  <a:srgbClr val="BB24B9"/>
                </a:solidFill>
                <a:effectLst>
                  <a:outerShdw blurRad="38100" dist="38100" dir="2700000" algn="tl">
                    <a:srgbClr val="000000">
                      <a:alpha val="43137"/>
                    </a:srgbClr>
                  </a:outerShdw>
                </a:effectLst>
              </a:rPr>
              <a:t>urine</a:t>
            </a:r>
          </a:p>
          <a:p>
            <a:pPr lvl="1">
              <a:lnSpc>
                <a:spcPct val="90000"/>
              </a:lnSpc>
              <a:spcBef>
                <a:spcPts val="0"/>
              </a:spcBef>
              <a:spcAft>
                <a:spcPts val="2000"/>
              </a:spcAft>
            </a:pPr>
            <a:r>
              <a:rPr lang="en-US" sz="3600" b="1" u="sng" dirty="0" smtClean="0">
                <a:solidFill>
                  <a:srgbClr val="002060"/>
                </a:solidFill>
                <a:effectLst>
                  <a:outerShdw blurRad="38100" dist="38100" dir="2700000" algn="tl">
                    <a:srgbClr val="000000">
                      <a:alpha val="43137"/>
                    </a:srgbClr>
                  </a:outerShdw>
                </a:effectLst>
              </a:rPr>
              <a:t>Aids </a:t>
            </a:r>
            <a:r>
              <a:rPr lang="en-US" sz="3600" b="1" u="sng" dirty="0">
                <a:solidFill>
                  <a:srgbClr val="002060"/>
                </a:solidFill>
                <a:effectLst>
                  <a:outerShdw blurRad="38100" dist="38100" dir="2700000" algn="tl">
                    <a:srgbClr val="000000">
                      <a:alpha val="43137"/>
                    </a:srgbClr>
                  </a:outerShdw>
                </a:effectLst>
              </a:rPr>
              <a:t>in maintenance of water balance</a:t>
            </a:r>
          </a:p>
          <a:p>
            <a:pPr lvl="1">
              <a:lnSpc>
                <a:spcPct val="90000"/>
              </a:lnSpc>
              <a:spcBef>
                <a:spcPts val="0"/>
              </a:spcBef>
              <a:spcAft>
                <a:spcPts val="2000"/>
              </a:spcAft>
            </a:pPr>
            <a:r>
              <a:rPr lang="en-US" sz="3600" b="1" u="sng" dirty="0" smtClean="0">
                <a:solidFill>
                  <a:srgbClr val="BB24B9"/>
                </a:solidFill>
                <a:effectLst>
                  <a:outerShdw blurRad="38100" dist="38100" dir="2700000" algn="tl">
                    <a:srgbClr val="000000">
                      <a:alpha val="43137"/>
                    </a:srgbClr>
                  </a:outerShdw>
                </a:effectLst>
              </a:rPr>
              <a:t>Regulates </a:t>
            </a:r>
            <a:r>
              <a:rPr lang="en-US" sz="3600" b="1" u="sng" dirty="0">
                <a:solidFill>
                  <a:srgbClr val="BB24B9"/>
                </a:solidFill>
                <a:effectLst>
                  <a:outerShdw blurRad="38100" dist="38100" dir="2700000" algn="tl">
                    <a:srgbClr val="000000">
                      <a:alpha val="43137"/>
                    </a:srgbClr>
                  </a:outerShdw>
                </a:effectLst>
              </a:rPr>
              <a:t>acid-base balance of body</a:t>
            </a:r>
          </a:p>
          <a:p>
            <a:pPr lvl="1">
              <a:lnSpc>
                <a:spcPct val="90000"/>
              </a:lnSpc>
              <a:spcBef>
                <a:spcPts val="0"/>
              </a:spcBef>
              <a:spcAft>
                <a:spcPts val="2000"/>
              </a:spcAft>
            </a:pPr>
            <a:r>
              <a:rPr lang="en-US" sz="3600" b="1" u="sng" dirty="0" smtClean="0">
                <a:solidFill>
                  <a:srgbClr val="002060"/>
                </a:solidFill>
                <a:effectLst>
                  <a:outerShdw blurRad="38100" dist="38100" dir="2700000" algn="tl">
                    <a:srgbClr val="000000">
                      <a:alpha val="43137"/>
                    </a:srgbClr>
                  </a:outerShdw>
                </a:effectLst>
              </a:rPr>
              <a:t>Stores </a:t>
            </a:r>
            <a:r>
              <a:rPr lang="en-US" sz="3600" b="1" u="sng" dirty="0">
                <a:solidFill>
                  <a:srgbClr val="002060"/>
                </a:solidFill>
                <a:effectLst>
                  <a:outerShdw blurRad="38100" dist="38100" dir="2700000" algn="tl">
                    <a:srgbClr val="000000">
                      <a:alpha val="43137"/>
                    </a:srgbClr>
                  </a:outerShdw>
                </a:effectLst>
              </a:rPr>
              <a:t>urine until passed from body</a:t>
            </a:r>
          </a:p>
          <a:p>
            <a:endParaRPr lang="en-US" b="1"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562600"/>
            <a:ext cx="914509"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9599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24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Characteristics of Normal Urine</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58</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5943600" cy="4525963"/>
          </a:xfrm>
        </p:spPr>
        <p:txBody>
          <a:bodyPr>
            <a:noAutofit/>
          </a:bodyPr>
          <a:lstStyle/>
          <a:p>
            <a:pPr>
              <a:buClr>
                <a:schemeClr val="bg1"/>
              </a:buClr>
              <a:buFont typeface="Wingdings" pitchFamily="2" charset="2"/>
              <a:buChar char="ü"/>
            </a:pPr>
            <a:r>
              <a:rPr lang="en-US" sz="4400" b="1" u="sng" dirty="0" smtClean="0">
                <a:solidFill>
                  <a:srgbClr val="FFC000"/>
                </a:solidFill>
                <a:effectLst>
                  <a:outerShdw blurRad="38100" dist="38100" dir="2700000" algn="tl">
                    <a:srgbClr val="000000">
                      <a:alpha val="43137"/>
                    </a:srgbClr>
                  </a:outerShdw>
                </a:effectLst>
              </a:rPr>
              <a:t>Pale </a:t>
            </a:r>
            <a:r>
              <a:rPr lang="en-US" sz="4400" b="1" u="sng" dirty="0">
                <a:solidFill>
                  <a:srgbClr val="FFC000"/>
                </a:solidFill>
                <a:effectLst>
                  <a:outerShdw blurRad="38100" dist="38100" dir="2700000" algn="tl">
                    <a:srgbClr val="000000">
                      <a:alpha val="43137"/>
                    </a:srgbClr>
                  </a:outerShdw>
                </a:effectLst>
              </a:rPr>
              <a:t>yellow to amber</a:t>
            </a:r>
          </a:p>
          <a:p>
            <a:pPr>
              <a:buClr>
                <a:schemeClr val="bg1"/>
              </a:buClr>
              <a:buFont typeface="Wingdings" pitchFamily="2" charset="2"/>
              <a:buChar char="ü"/>
            </a:pPr>
            <a:r>
              <a:rPr lang="en-US" sz="4400" b="1" u="sng" dirty="0">
                <a:solidFill>
                  <a:srgbClr val="002060"/>
                </a:solidFill>
                <a:effectLst>
                  <a:outerShdw blurRad="38100" dist="38100" dir="2700000" algn="tl">
                    <a:srgbClr val="000000">
                      <a:alpha val="43137"/>
                    </a:srgbClr>
                  </a:outerShdw>
                </a:effectLst>
              </a:rPr>
              <a:t>Clear </a:t>
            </a:r>
            <a:r>
              <a:rPr lang="en-US" sz="4400" b="1" u="sng" dirty="0" smtClean="0">
                <a:solidFill>
                  <a:srgbClr val="002060"/>
                </a:solidFill>
                <a:effectLst>
                  <a:outerShdw blurRad="38100" dist="38100" dir="2700000" algn="tl">
                    <a:srgbClr val="000000">
                      <a:alpha val="43137"/>
                    </a:srgbClr>
                  </a:outerShdw>
                </a:effectLst>
              </a:rPr>
              <a:t> (not cloudy)</a:t>
            </a:r>
            <a:endParaRPr lang="en-US" sz="4400" b="1" u="sng" dirty="0">
              <a:solidFill>
                <a:srgbClr val="C00000"/>
              </a:solidFill>
              <a:effectLst>
                <a:outerShdw blurRad="38100" dist="38100" dir="2700000" algn="tl">
                  <a:srgbClr val="000000">
                    <a:alpha val="43137"/>
                  </a:srgbClr>
                </a:outerShdw>
              </a:effectLst>
            </a:endParaRPr>
          </a:p>
          <a:p>
            <a:pPr>
              <a:buClr>
                <a:schemeClr val="bg1"/>
              </a:buClr>
              <a:buFont typeface="Wingdings" pitchFamily="2" charset="2"/>
              <a:buChar char="ü"/>
            </a:pPr>
            <a:r>
              <a:rPr lang="en-US" sz="4400" b="1" u="sng" dirty="0" smtClean="0">
                <a:solidFill>
                  <a:srgbClr val="C00000"/>
                </a:solidFill>
                <a:effectLst>
                  <a:outerShdw blurRad="38100" dist="38100" dir="2700000" algn="tl">
                    <a:srgbClr val="000000">
                      <a:alpha val="43137"/>
                    </a:srgbClr>
                  </a:outerShdw>
                </a:effectLst>
              </a:rPr>
              <a:t>Acidic / pH 5.0 – 7.0</a:t>
            </a:r>
            <a:endParaRPr lang="en-US" sz="4400" b="1" u="sng" dirty="0">
              <a:solidFill>
                <a:srgbClr val="C00000"/>
              </a:solidFill>
              <a:effectLst>
                <a:outerShdw blurRad="38100" dist="38100" dir="2700000" algn="tl">
                  <a:srgbClr val="000000">
                    <a:alpha val="43137"/>
                  </a:srgbClr>
                </a:outerShdw>
              </a:effectLst>
            </a:endParaRPr>
          </a:p>
          <a:p>
            <a:pPr>
              <a:buClr>
                <a:schemeClr val="bg1"/>
              </a:buClr>
              <a:buFont typeface="Wingdings" pitchFamily="2" charset="2"/>
              <a:buChar char="ü"/>
            </a:pPr>
            <a:r>
              <a:rPr lang="en-US" sz="4400" b="1" u="sng" dirty="0" smtClean="0">
                <a:solidFill>
                  <a:srgbClr val="66FF33"/>
                </a:solidFill>
                <a:effectLst>
                  <a:outerShdw blurRad="38100" dist="38100" dir="2700000" algn="tl">
                    <a:srgbClr val="000000">
                      <a:alpha val="43137"/>
                    </a:srgbClr>
                  </a:outerShdw>
                </a:effectLst>
              </a:rPr>
              <a:t>Quantity (output) </a:t>
            </a:r>
            <a:r>
              <a:rPr lang="en-US" sz="4400" b="1" u="sng" dirty="0">
                <a:solidFill>
                  <a:srgbClr val="66FF33"/>
                </a:solidFill>
                <a:effectLst>
                  <a:outerShdw blurRad="38100" dist="38100" dir="2700000" algn="tl">
                    <a:srgbClr val="000000">
                      <a:alpha val="43137"/>
                    </a:srgbClr>
                  </a:outerShdw>
                </a:effectLst>
              </a:rPr>
              <a:t>1000-1500 ml. per day</a:t>
            </a:r>
          </a:p>
          <a:p>
            <a:endParaRPr lang="en-US"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43200"/>
            <a:ext cx="2292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8006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u="sng" dirty="0" smtClean="0">
                <a:solidFill>
                  <a:srgbClr val="FF0000"/>
                </a:solidFill>
                <a:effectLst>
                  <a:outerShdw blurRad="38100" dist="38100" dir="2700000" algn="tl">
                    <a:srgbClr val="000000">
                      <a:alpha val="43137"/>
                    </a:srgbClr>
                  </a:outerShdw>
                </a:effectLst>
              </a:rPr>
              <a:t>*</a:t>
            </a:r>
            <a:r>
              <a:rPr lang="en-US" sz="2400" b="1" u="sng" dirty="0" smtClean="0">
                <a:solidFill>
                  <a:schemeClr val="bg1"/>
                </a:solidFill>
                <a:effectLst>
                  <a:outerShdw blurRad="38100" dist="38100" dir="2700000" algn="tl">
                    <a:srgbClr val="000000">
                      <a:alpha val="43137"/>
                    </a:srgbClr>
                  </a:outerShdw>
                </a:effectLst>
              </a:rPr>
              <a:t>Urinary System</a:t>
            </a:r>
            <a:br>
              <a:rPr lang="en-US" sz="2400" b="1" u="sng" dirty="0" smtClean="0">
                <a:solidFill>
                  <a:schemeClr val="bg1"/>
                </a:solidFill>
                <a:effectLst>
                  <a:outerShdw blurRad="38100" dist="38100" dir="2700000" algn="tl">
                    <a:srgbClr val="000000">
                      <a:alpha val="43137"/>
                    </a:srgbClr>
                  </a:outerShdw>
                </a:effectLst>
              </a:rPr>
            </a:br>
            <a:r>
              <a:rPr lang="en-US" sz="3600" b="1" u="sng" dirty="0" smtClean="0">
                <a:solidFill>
                  <a:schemeClr val="bg1"/>
                </a:solidFill>
                <a:effectLst>
                  <a:outerShdw blurRad="38100" dist="38100" dir="2700000" algn="tl">
                    <a:srgbClr val="000000">
                      <a:alpha val="43137"/>
                    </a:srgbClr>
                  </a:outerShdw>
                </a:effectLst>
              </a:rPr>
              <a:t>Common Disorders</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59</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8001000" cy="4525963"/>
          </a:xfrm>
        </p:spPr>
        <p:txBody>
          <a:bodyPr>
            <a:normAutofit lnSpcReduction="10000"/>
          </a:bodyPr>
          <a:lstStyle/>
          <a:p>
            <a:pPr>
              <a:spcBef>
                <a:spcPts val="0"/>
              </a:spcBef>
              <a:spcAft>
                <a:spcPts val="1500"/>
              </a:spcAft>
            </a:pPr>
            <a:r>
              <a:rPr lang="en-US" sz="4400" b="1" dirty="0">
                <a:solidFill>
                  <a:srgbClr val="002060"/>
                </a:solidFill>
                <a:effectLst>
                  <a:outerShdw blurRad="38100" dist="38100" dir="2700000" algn="tl">
                    <a:srgbClr val="000000">
                      <a:alpha val="43137"/>
                    </a:srgbClr>
                  </a:outerShdw>
                </a:effectLst>
              </a:rPr>
              <a:t>Nephritis</a:t>
            </a:r>
            <a:r>
              <a:rPr lang="en-US" sz="4400" b="1" dirty="0">
                <a:solidFill>
                  <a:schemeClr val="bg1"/>
                </a:solidFill>
                <a:effectLst>
                  <a:outerShdw blurRad="38100" dist="38100" dir="2700000" algn="tl">
                    <a:srgbClr val="000000">
                      <a:alpha val="43137"/>
                    </a:srgbClr>
                  </a:outerShdw>
                </a:effectLst>
              </a:rPr>
              <a:t> - </a:t>
            </a:r>
            <a:r>
              <a:rPr lang="en-US" sz="4400" b="1" dirty="0">
                <a:solidFill>
                  <a:srgbClr val="30FF2A"/>
                </a:solidFill>
                <a:effectLst>
                  <a:outerShdw blurRad="38100" dist="38100" dir="2700000" algn="tl">
                    <a:srgbClr val="000000">
                      <a:alpha val="43137"/>
                    </a:srgbClr>
                  </a:outerShdw>
                </a:effectLst>
              </a:rPr>
              <a:t>inflammation of kidney due to infection</a:t>
            </a:r>
          </a:p>
          <a:p>
            <a:pPr>
              <a:spcBef>
                <a:spcPts val="0"/>
              </a:spcBef>
              <a:spcAft>
                <a:spcPts val="1500"/>
              </a:spcAft>
            </a:pPr>
            <a:r>
              <a:rPr lang="en-US" sz="4400" b="1" dirty="0">
                <a:solidFill>
                  <a:srgbClr val="002060"/>
                </a:solidFill>
                <a:effectLst>
                  <a:outerShdw blurRad="38100" dist="38100" dir="2700000" algn="tl">
                    <a:srgbClr val="000000">
                      <a:alpha val="43137"/>
                    </a:srgbClr>
                  </a:outerShdw>
                </a:effectLst>
              </a:rPr>
              <a:t>Cystitis</a:t>
            </a:r>
            <a:r>
              <a:rPr lang="en-US" sz="4400" b="1" dirty="0">
                <a:solidFill>
                  <a:schemeClr val="bg1"/>
                </a:solidFill>
                <a:effectLst>
                  <a:outerShdw blurRad="38100" dist="38100" dir="2700000" algn="tl">
                    <a:srgbClr val="000000">
                      <a:alpha val="43137"/>
                    </a:srgbClr>
                  </a:outerShdw>
                </a:effectLst>
              </a:rPr>
              <a:t> - </a:t>
            </a:r>
            <a:r>
              <a:rPr lang="en-US" sz="4400" b="1" dirty="0">
                <a:solidFill>
                  <a:srgbClr val="30FF2A"/>
                </a:solidFill>
                <a:effectLst>
                  <a:outerShdw blurRad="38100" dist="38100" dir="2700000" algn="tl">
                    <a:srgbClr val="000000">
                      <a:alpha val="43137"/>
                    </a:srgbClr>
                  </a:outerShdw>
                </a:effectLst>
              </a:rPr>
              <a:t>inflammation of urinary bladder due to infection</a:t>
            </a:r>
          </a:p>
          <a:p>
            <a:pPr>
              <a:spcBef>
                <a:spcPts val="0"/>
              </a:spcBef>
              <a:spcAft>
                <a:spcPts val="1500"/>
              </a:spcAft>
            </a:pPr>
            <a:r>
              <a:rPr lang="en-US" sz="4400" b="1" u="sng" dirty="0">
                <a:solidFill>
                  <a:srgbClr val="002060"/>
                </a:solidFill>
                <a:effectLst>
                  <a:outerShdw blurRad="38100" dist="38100" dir="2700000" algn="tl">
                    <a:srgbClr val="000000">
                      <a:alpha val="43137"/>
                    </a:srgbClr>
                  </a:outerShdw>
                </a:effectLst>
              </a:rPr>
              <a:t>Calculi</a:t>
            </a:r>
            <a:r>
              <a:rPr lang="en-US" sz="4400" b="1" u="sng" dirty="0">
                <a:solidFill>
                  <a:schemeClr val="bg1"/>
                </a:solidFill>
                <a:effectLst>
                  <a:outerShdw blurRad="38100" dist="38100" dir="2700000" algn="tl">
                    <a:srgbClr val="000000">
                      <a:alpha val="43137"/>
                    </a:srgbClr>
                  </a:outerShdw>
                </a:effectLst>
              </a:rPr>
              <a:t> – </a:t>
            </a:r>
            <a:r>
              <a:rPr lang="en-US" sz="4400" b="1" u="sng" dirty="0">
                <a:solidFill>
                  <a:srgbClr val="BB24B9"/>
                </a:solidFill>
                <a:effectLst>
                  <a:outerShdw blurRad="38100" dist="38100" dir="2700000" algn="tl">
                    <a:srgbClr val="000000">
                      <a:alpha val="43137"/>
                    </a:srgbClr>
                  </a:outerShdw>
                </a:effectLst>
              </a:rPr>
              <a:t>kidney or bladder stones</a:t>
            </a:r>
          </a:p>
          <a:p>
            <a:endParaRPr lang="en-US" b="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28600"/>
            <a:ext cx="585787" cy="7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721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1243584" y="2209800"/>
            <a:ext cx="6629400" cy="3998912"/>
          </a:xfrm>
        </p:spPr>
        <p:txBody>
          <a:bodyPr/>
          <a:lstStyle/>
          <a:p>
            <a:pPr marL="0" indent="0">
              <a:lnSpc>
                <a:spcPct val="90000"/>
              </a:lnSpc>
              <a:buNone/>
            </a:pPr>
            <a:r>
              <a:rPr lang="en-US" sz="4800" b="1" dirty="0">
                <a:effectLst>
                  <a:outerShdw blurRad="38100" dist="38100" dir="2700000" algn="tl">
                    <a:srgbClr val="000000">
                      <a:alpha val="43137"/>
                    </a:srgbClr>
                  </a:outerShdw>
                </a:effectLst>
              </a:rPr>
              <a:t>A calorie is a </a:t>
            </a:r>
            <a:r>
              <a:rPr lang="en-US" sz="4800" b="1" dirty="0">
                <a:solidFill>
                  <a:srgbClr val="C00000"/>
                </a:solidFill>
                <a:effectLst>
                  <a:outerShdw blurRad="38100" dist="38100" dir="2700000" algn="tl">
                    <a:srgbClr val="000000">
                      <a:alpha val="43137"/>
                    </a:srgbClr>
                  </a:outerShdw>
                </a:effectLst>
              </a:rPr>
              <a:t>unit of </a:t>
            </a:r>
            <a:r>
              <a:rPr lang="en-US" sz="13800" b="1" i="1" dirty="0">
                <a:solidFill>
                  <a:srgbClr val="C00000"/>
                </a:solidFill>
                <a:effectLst>
                  <a:outerShdw blurRad="38100" dist="38100" dir="2700000" algn="tl">
                    <a:srgbClr val="000000">
                      <a:alpha val="43137"/>
                    </a:srgbClr>
                  </a:outerShdw>
                </a:effectLst>
              </a:rPr>
              <a:t>energy</a:t>
            </a:r>
            <a:r>
              <a:rPr lang="en-US" sz="4800" b="1" i="1" dirty="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 </a:t>
            </a:r>
            <a:endParaRPr lang="en-US" sz="4800" b="1" dirty="0">
              <a:solidFill>
                <a:srgbClr val="00206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a:t>
            </a:fld>
            <a:endParaRPr lang="en-US" dirty="0">
              <a:solidFill>
                <a:srgbClr val="FFFFFF"/>
              </a:solidFill>
            </a:endParaRPr>
          </a:p>
        </p:txBody>
      </p:sp>
      <p:sp>
        <p:nvSpPr>
          <p:cNvPr id="75" name="Rectangle 74"/>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FF"/>
                </a:solidFill>
                <a:effectLst>
                  <a:outerShdw blurRad="38100" dist="38100" dir="2700000" algn="tl">
                    <a:srgbClr val="000000">
                      <a:alpha val="43137"/>
                    </a:srgbClr>
                  </a:outerShdw>
                </a:effectLst>
              </a:rPr>
              <a:t>Calories</a:t>
            </a:r>
            <a:endParaRPr lang="en-US" sz="5400" b="1"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38610384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Common Disorders</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60</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7924800" cy="4525963"/>
          </a:xfrm>
        </p:spPr>
        <p:txBody>
          <a:bodyPr>
            <a:normAutofit/>
          </a:bodyPr>
          <a:lstStyle/>
          <a:p>
            <a:pPr>
              <a:spcBef>
                <a:spcPts val="0"/>
              </a:spcBef>
              <a:spcAft>
                <a:spcPts val="1500"/>
              </a:spcAft>
            </a:pPr>
            <a:r>
              <a:rPr lang="en-US" sz="4400" b="1" dirty="0">
                <a:solidFill>
                  <a:srgbClr val="002060"/>
                </a:solidFill>
                <a:effectLst>
                  <a:outerShdw blurRad="38100" dist="38100" dir="2700000" algn="tl">
                    <a:srgbClr val="000000">
                      <a:alpha val="43137"/>
                    </a:srgbClr>
                  </a:outerShdw>
                </a:effectLst>
              </a:rPr>
              <a:t>Kidney failure </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FF6600"/>
                </a:solidFill>
                <a:effectLst>
                  <a:outerShdw blurRad="38100" dist="38100" dir="2700000" algn="tl">
                    <a:srgbClr val="000000">
                      <a:alpha val="43137"/>
                    </a:srgbClr>
                  </a:outerShdw>
                </a:effectLst>
              </a:rPr>
              <a:t>decreased ability of kidney to filter waste products from the blood</a:t>
            </a:r>
          </a:p>
          <a:p>
            <a:pPr>
              <a:spcBef>
                <a:spcPts val="0"/>
              </a:spcBef>
              <a:spcAft>
                <a:spcPts val="1500"/>
              </a:spcAft>
            </a:pPr>
            <a:r>
              <a:rPr lang="en-US" sz="4400" b="1" u="sng" dirty="0">
                <a:solidFill>
                  <a:srgbClr val="002060"/>
                </a:solidFill>
                <a:effectLst>
                  <a:outerShdw blurRad="38100" dist="38100" dir="2700000" algn="tl">
                    <a:srgbClr val="000000">
                      <a:alpha val="43137"/>
                    </a:srgbClr>
                  </a:outerShdw>
                </a:effectLst>
              </a:rPr>
              <a:t>Urinary incontinence </a:t>
            </a:r>
            <a:r>
              <a:rPr lang="en-US" sz="4400" b="1" u="sng" dirty="0">
                <a:solidFill>
                  <a:schemeClr val="bg1"/>
                </a:solidFill>
                <a:effectLst>
                  <a:outerShdw blurRad="38100" dist="38100" dir="2700000" algn="tl">
                    <a:srgbClr val="000000">
                      <a:alpha val="43137"/>
                    </a:srgbClr>
                  </a:outerShdw>
                </a:effectLst>
              </a:rPr>
              <a:t>-</a:t>
            </a:r>
            <a:r>
              <a:rPr lang="en-US" sz="4400" b="1" u="sng" dirty="0">
                <a:solidFill>
                  <a:srgbClr val="30FF2A"/>
                </a:solidFill>
                <a:effectLst>
                  <a:outerShdw blurRad="38100" dist="38100" dir="2700000" algn="tl">
                    <a:srgbClr val="000000">
                      <a:alpha val="43137"/>
                    </a:srgbClr>
                  </a:outerShdw>
                </a:effectLst>
              </a:rPr>
              <a:t>inability to control urination</a:t>
            </a:r>
          </a:p>
          <a:p>
            <a:endParaRPr lang="en-US" b="1" dirty="0">
              <a:solidFill>
                <a:schemeClr val="bg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04800"/>
            <a:ext cx="751729" cy="66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3754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pic>
        <p:nvPicPr>
          <p:cNvPr id="81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382588"/>
            <a:ext cx="8047038" cy="1303337"/>
          </a:xfrm>
          <a:solidFill>
            <a:srgbClr val="002060"/>
          </a:solidFill>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61</a:t>
            </a:fld>
            <a:endParaRPr lang="en-US" dirty="0">
              <a:solidFill>
                <a:srgbClr val="FFFFFF"/>
              </a:solidFill>
            </a:endParaRPr>
          </a:p>
        </p:txBody>
      </p:sp>
      <p:sp>
        <p:nvSpPr>
          <p:cNvPr id="4" name="Rectangle 3"/>
          <p:cNvSpPr/>
          <p:nvPr/>
        </p:nvSpPr>
        <p:spPr>
          <a:xfrm>
            <a:off x="668867" y="1828800"/>
            <a:ext cx="7772400" cy="4524315"/>
          </a:xfrm>
          <a:prstGeom prst="rect">
            <a:avLst/>
          </a:prstGeom>
        </p:spPr>
        <p:txBody>
          <a:bodyPr wrap="square">
            <a:spAutoFit/>
          </a:bodyPr>
          <a:lstStyle/>
          <a:p>
            <a:pPr marL="685800" indent="-685800">
              <a:buFont typeface="Wingdings" pitchFamily="2" charset="2"/>
              <a:buChar char="ü"/>
            </a:pPr>
            <a:r>
              <a:rPr lang="en-US" sz="4800" b="1" u="sng" dirty="0">
                <a:solidFill>
                  <a:srgbClr val="FFC000"/>
                </a:solidFill>
                <a:effectLst>
                  <a:outerShdw blurRad="38100" dist="38100" dir="2700000" algn="tl">
                    <a:srgbClr val="000000">
                      <a:alpha val="43137"/>
                    </a:srgbClr>
                  </a:outerShdw>
                </a:effectLst>
              </a:rPr>
              <a:t>Complaint of burning on urination</a:t>
            </a:r>
          </a:p>
          <a:p>
            <a:pPr marL="685800" indent="-685800">
              <a:buFont typeface="Wingdings" pitchFamily="2" charset="2"/>
              <a:buChar char="ü"/>
            </a:pPr>
            <a:r>
              <a:rPr lang="en-US" sz="4800" b="1" u="sng" dirty="0">
                <a:solidFill>
                  <a:srgbClr val="002060"/>
                </a:solidFill>
                <a:effectLst>
                  <a:outerShdw blurRad="38100" dist="38100" dir="2700000" algn="tl">
                    <a:srgbClr val="000000">
                      <a:alpha val="43137"/>
                    </a:srgbClr>
                  </a:outerShdw>
                </a:effectLst>
              </a:rPr>
              <a:t>Incontinence</a:t>
            </a:r>
          </a:p>
          <a:p>
            <a:pPr marL="685800" indent="-685800">
              <a:buFont typeface="Wingdings" pitchFamily="2" charset="2"/>
              <a:buChar char="ü"/>
            </a:pPr>
            <a:r>
              <a:rPr lang="en-US" sz="4800" b="1" u="sng" dirty="0">
                <a:solidFill>
                  <a:srgbClr val="BB24B9"/>
                </a:solidFill>
                <a:effectLst>
                  <a:outerShdw blurRad="38100" dist="38100" dir="2700000" algn="tl">
                    <a:srgbClr val="000000">
                      <a:alpha val="43137"/>
                    </a:srgbClr>
                  </a:outerShdw>
                </a:effectLst>
              </a:rPr>
              <a:t>Polyuria - excessive amounts of urine per voiding</a:t>
            </a:r>
          </a:p>
        </p:txBody>
      </p:sp>
    </p:spTree>
    <p:extLst>
      <p:ext uri="{BB962C8B-B14F-4D97-AF65-F5344CB8AC3E}">
        <p14:creationId xmlns:p14="http://schemas.microsoft.com/office/powerpoint/2010/main" val="103266434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pic>
        <p:nvPicPr>
          <p:cNvPr id="81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382588"/>
            <a:ext cx="8047038" cy="1303337"/>
          </a:xfrm>
          <a:solidFill>
            <a:srgbClr val="002060"/>
          </a:solidFill>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62</a:t>
            </a:fld>
            <a:endParaRPr lang="en-US" dirty="0">
              <a:solidFill>
                <a:srgbClr val="FFFFFF"/>
              </a:solidFill>
            </a:endParaRPr>
          </a:p>
        </p:txBody>
      </p:sp>
      <p:sp>
        <p:nvSpPr>
          <p:cNvPr id="5" name="Rectangle 4"/>
          <p:cNvSpPr/>
          <p:nvPr/>
        </p:nvSpPr>
        <p:spPr>
          <a:xfrm>
            <a:off x="533400" y="1981200"/>
            <a:ext cx="8001000" cy="3970318"/>
          </a:xfrm>
          <a:prstGeom prst="rect">
            <a:avLst/>
          </a:prstGeom>
        </p:spPr>
        <p:txBody>
          <a:bodyPr wrap="square">
            <a:spAutoFit/>
          </a:bodyPr>
          <a:lstStyle/>
          <a:p>
            <a:pPr marL="571500" indent="-571500">
              <a:buFont typeface="Wingdings" pitchFamily="2" charset="2"/>
              <a:buChar char="ü"/>
            </a:pPr>
            <a:r>
              <a:rPr lang="en-US" sz="3600" b="1" u="sng" dirty="0" smtClean="0">
                <a:solidFill>
                  <a:srgbClr val="C00000"/>
                </a:solidFill>
                <a:effectLst>
                  <a:outerShdw blurRad="38100" dist="38100" dir="2700000" algn="tl">
                    <a:srgbClr val="000000">
                      <a:alpha val="43137"/>
                    </a:srgbClr>
                  </a:outerShdw>
                </a:effectLst>
              </a:rPr>
              <a:t>*Hematuria </a:t>
            </a:r>
            <a:r>
              <a:rPr lang="en-US" sz="3600" b="1" u="sng" dirty="0">
                <a:solidFill>
                  <a:srgbClr val="C00000"/>
                </a:solidFill>
                <a:effectLst>
                  <a:outerShdw blurRad="38100" dist="38100" dir="2700000" algn="tl">
                    <a:srgbClr val="000000">
                      <a:alpha val="43137"/>
                    </a:srgbClr>
                  </a:outerShdw>
                </a:effectLst>
              </a:rPr>
              <a:t>- blood in urine</a:t>
            </a:r>
          </a:p>
          <a:p>
            <a:pPr marL="571500" indent="-571500">
              <a:buFont typeface="Wingdings" pitchFamily="2" charset="2"/>
              <a:buChar char="ü"/>
            </a:pPr>
            <a:r>
              <a:rPr lang="en-US" sz="3600" b="1" dirty="0" err="1">
                <a:effectLst>
                  <a:outerShdw blurRad="38100" dist="38100" dir="2700000" algn="tl">
                    <a:srgbClr val="000000">
                      <a:alpha val="43137"/>
                    </a:srgbClr>
                  </a:outerShdw>
                </a:effectLst>
              </a:rPr>
              <a:t>Nocturia</a:t>
            </a:r>
            <a:r>
              <a:rPr lang="en-US" sz="3600" b="1" dirty="0">
                <a:effectLst>
                  <a:outerShdw blurRad="38100" dist="38100" dir="2700000" algn="tl">
                    <a:srgbClr val="000000">
                      <a:alpha val="43137"/>
                    </a:srgbClr>
                  </a:outerShdw>
                </a:effectLst>
              </a:rPr>
              <a:t> – excessive urination at night</a:t>
            </a:r>
          </a:p>
          <a:p>
            <a:pPr marL="571500" indent="-571500">
              <a:buFont typeface="Wingdings" pitchFamily="2" charset="2"/>
              <a:buChar char="ü"/>
            </a:pPr>
            <a:r>
              <a:rPr lang="en-US" sz="3600" b="1" dirty="0">
                <a:solidFill>
                  <a:schemeClr val="accent6">
                    <a:lumMod val="75000"/>
                  </a:schemeClr>
                </a:solidFill>
                <a:effectLst>
                  <a:outerShdw blurRad="38100" dist="38100" dir="2700000" algn="tl">
                    <a:srgbClr val="000000">
                      <a:alpha val="43137"/>
                    </a:srgbClr>
                  </a:outerShdw>
                </a:effectLst>
              </a:rPr>
              <a:t>Urine having strong odor or cloudy appearance</a:t>
            </a:r>
          </a:p>
          <a:p>
            <a:pPr marL="571500" indent="-571500">
              <a:buFont typeface="Wingdings" pitchFamily="2" charset="2"/>
              <a:buChar char="ü"/>
            </a:pPr>
            <a:r>
              <a:rPr lang="en-US" sz="3600" b="1" dirty="0">
                <a:solidFill>
                  <a:srgbClr val="92D050"/>
                </a:solidFill>
                <a:effectLst>
                  <a:outerShdw blurRad="38100" dist="38100" dir="2700000" algn="tl">
                    <a:srgbClr val="000000">
                      <a:alpha val="43137"/>
                    </a:srgbClr>
                  </a:outerShdw>
                </a:effectLst>
              </a:rPr>
              <a:t>Voiding small amounts of urine frequently</a:t>
            </a:r>
          </a:p>
        </p:txBody>
      </p:sp>
    </p:spTree>
    <p:extLst>
      <p:ext uri="{BB962C8B-B14F-4D97-AF65-F5344CB8AC3E}">
        <p14:creationId xmlns:p14="http://schemas.microsoft.com/office/powerpoint/2010/main" val="14936547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66344" y="6324600"/>
            <a:ext cx="2133600" cy="365125"/>
          </a:xfrm>
        </p:spPr>
        <p:txBody>
          <a:bodyPr/>
          <a:lstStyle/>
          <a:p>
            <a:r>
              <a:rPr lang="en-US" dirty="0" smtClean="0">
                <a:solidFill>
                  <a:schemeClr val="bg1"/>
                </a:solidFill>
              </a:rPr>
              <a:t>6.02</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1"/>
                </a:solidFill>
              </a:rPr>
              <a:pPr/>
              <a:t>63</a:t>
            </a:fld>
            <a:endParaRPr lang="en-US" dirty="0">
              <a:solidFill>
                <a:schemeClr val="bg1"/>
              </a:solidFill>
            </a:endParaRPr>
          </a:p>
        </p:txBody>
      </p:sp>
      <p:sp>
        <p:nvSpPr>
          <p:cNvPr id="5" name="Rectangle 4"/>
          <p:cNvSpPr/>
          <p:nvPr/>
        </p:nvSpPr>
        <p:spPr>
          <a:xfrm>
            <a:off x="0" y="17526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Urinary Bladder </a:t>
            </a:r>
            <a:r>
              <a:rPr lang="en-US" sz="8800" b="1" dirty="0" smtClean="0">
                <a:effectLst>
                  <a:outerShdw blurRad="38100" dist="38100" dir="2700000" algn="tl">
                    <a:srgbClr val="000000">
                      <a:alpha val="43137"/>
                    </a:srgbClr>
                  </a:outerShdw>
                </a:effectLst>
              </a:rPr>
              <a:t>Retraining</a:t>
            </a:r>
            <a:endParaRPr lang="en-US" sz="8800" b="1"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20" t="29296" r="22115" b="53547"/>
          <a:stretch/>
        </p:blipFill>
        <p:spPr bwMode="auto">
          <a:xfrm>
            <a:off x="457200" y="3352800"/>
            <a:ext cx="1499617" cy="1344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5991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Bladder Retraining</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64</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5486400" cy="4525963"/>
          </a:xfrm>
        </p:spPr>
        <p:txBody>
          <a:bodyPr>
            <a:normAutofit/>
          </a:bodyPr>
          <a:lstStyle/>
          <a:p>
            <a:r>
              <a:rPr lang="en-US" sz="4000" b="1" u="sng" dirty="0">
                <a:solidFill>
                  <a:srgbClr val="FFC000"/>
                </a:solidFill>
                <a:effectLst>
                  <a:outerShdw blurRad="38100" dist="38100" dir="2700000" algn="tl">
                    <a:srgbClr val="000000">
                      <a:alpha val="43137"/>
                    </a:srgbClr>
                  </a:outerShdw>
                </a:effectLst>
              </a:rPr>
              <a:t>Individualized</a:t>
            </a:r>
            <a:r>
              <a:rPr lang="en-US" sz="4000" b="1" dirty="0">
                <a:solidFill>
                  <a:srgbClr val="FFC000"/>
                </a:solidFill>
                <a:effectLst>
                  <a:outerShdw blurRad="38100" dist="38100" dir="2700000" algn="tl">
                    <a:srgbClr val="000000">
                      <a:alpha val="43137"/>
                    </a:srgbClr>
                  </a:outerShdw>
                </a:effectLst>
              </a:rPr>
              <a:t> plan includes:</a:t>
            </a:r>
          </a:p>
          <a:p>
            <a:pPr lvl="1"/>
            <a:r>
              <a:rPr lang="en-US" sz="3600" b="1" u="sng" dirty="0">
                <a:solidFill>
                  <a:srgbClr val="92D050"/>
                </a:solidFill>
                <a:effectLst>
                  <a:outerShdw blurRad="38100" dist="38100" dir="2700000" algn="tl">
                    <a:srgbClr val="000000">
                      <a:alpha val="43137"/>
                    </a:srgbClr>
                  </a:outerShdw>
                </a:effectLst>
              </a:rPr>
              <a:t>schedule</a:t>
            </a:r>
            <a:r>
              <a:rPr lang="en-US" sz="3600" b="1" dirty="0">
                <a:solidFill>
                  <a:srgbClr val="92D050"/>
                </a:solidFill>
                <a:effectLst>
                  <a:outerShdw blurRad="38100" dist="38100" dir="2700000" algn="tl">
                    <a:srgbClr val="000000">
                      <a:alpha val="43137"/>
                    </a:srgbClr>
                  </a:outerShdw>
                </a:effectLst>
              </a:rPr>
              <a:t> that specifies time and amount of fluids to be given</a:t>
            </a:r>
          </a:p>
          <a:p>
            <a:pPr lvl="1"/>
            <a:r>
              <a:rPr lang="en-US" sz="3600" b="1" u="sng" dirty="0">
                <a:solidFill>
                  <a:srgbClr val="002060"/>
                </a:solidFill>
                <a:effectLst>
                  <a:outerShdw blurRad="38100" dist="38100" dir="2700000" algn="tl">
                    <a:srgbClr val="000000">
                      <a:alpha val="43137"/>
                    </a:srgbClr>
                  </a:outerShdw>
                </a:effectLst>
              </a:rPr>
              <a:t>schedule</a:t>
            </a:r>
            <a:r>
              <a:rPr lang="en-US" sz="3600" b="1" dirty="0">
                <a:solidFill>
                  <a:srgbClr val="002060"/>
                </a:solidFill>
                <a:effectLst>
                  <a:outerShdw blurRad="38100" dist="38100" dir="2700000" algn="tl">
                    <a:srgbClr val="000000">
                      <a:alpha val="43137"/>
                    </a:srgbClr>
                  </a:outerShdw>
                </a:effectLst>
              </a:rPr>
              <a:t> for attempting to void</a:t>
            </a:r>
          </a:p>
          <a:p>
            <a:endParaRPr lang="en-US" b="1" dirty="0">
              <a:solidFill>
                <a:schemeClr val="bg1"/>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1854278" cy="176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172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Bladder Retraining </a:t>
            </a:r>
            <a:r>
              <a:rPr lang="en-US" sz="3600" b="1" u="sng" dirty="0" smtClean="0">
                <a:solidFill>
                  <a:schemeClr val="bg1"/>
                </a:solidFill>
                <a:effectLst>
                  <a:outerShdw blurRad="38100" dist="38100" dir="2700000" algn="tl">
                    <a:srgbClr val="000000">
                      <a:alpha val="43137"/>
                    </a:srgbClr>
                  </a:outerShdw>
                </a:effectLst>
              </a:rPr>
              <a:t>G</a:t>
            </a:r>
            <a:r>
              <a:rPr lang="en-US" sz="3600" b="1" dirty="0" smtClean="0">
                <a:solidFill>
                  <a:schemeClr val="bg1"/>
                </a:solidFill>
                <a:effectLst>
                  <a:outerShdw blurRad="38100" dist="38100" dir="2700000" algn="tl">
                    <a:srgbClr val="000000">
                      <a:alpha val="43137"/>
                    </a:srgbClr>
                  </a:outerShdw>
                </a:effectLst>
              </a:rPr>
              <a:t>uidelines</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65</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8001000" cy="4525963"/>
          </a:xfrm>
        </p:spPr>
        <p:txBody>
          <a:bodyPr>
            <a:normAutofit fontScale="77500" lnSpcReduction="20000"/>
          </a:bodyPr>
          <a:lstStyle/>
          <a:p>
            <a:pPr>
              <a:buClr>
                <a:schemeClr val="bg1"/>
              </a:buClr>
              <a:buFont typeface="Calibri" pitchFamily="34" charset="0"/>
              <a:buChar char="G"/>
            </a:pPr>
            <a:r>
              <a:rPr lang="en-US" sz="4700" b="1" dirty="0" smtClean="0">
                <a:solidFill>
                  <a:schemeClr val="accent5"/>
                </a:solidFill>
                <a:effectLst>
                  <a:outerShdw blurRad="38100" dist="38100" dir="2700000" algn="tl">
                    <a:srgbClr val="000000">
                      <a:alpha val="43137"/>
                    </a:srgbClr>
                  </a:outerShdw>
                </a:effectLst>
              </a:rPr>
              <a:t> Get </a:t>
            </a:r>
            <a:r>
              <a:rPr lang="en-US" sz="4700" b="1" dirty="0">
                <a:solidFill>
                  <a:schemeClr val="accent5"/>
                </a:solidFill>
                <a:effectLst>
                  <a:outerShdw blurRad="38100" dist="38100" dir="2700000" algn="tl">
                    <a:srgbClr val="000000">
                      <a:alpha val="43137"/>
                    </a:srgbClr>
                  </a:outerShdw>
                </a:effectLst>
              </a:rPr>
              <a:t>resident’s cooperation</a:t>
            </a:r>
          </a:p>
          <a:p>
            <a:pPr>
              <a:buClr>
                <a:schemeClr val="bg1"/>
              </a:buClr>
              <a:buFont typeface="Calibri" pitchFamily="34" charset="0"/>
              <a:buChar char="G"/>
            </a:pPr>
            <a:r>
              <a:rPr lang="en-US" sz="4700" b="1" dirty="0" smtClean="0">
                <a:solidFill>
                  <a:srgbClr val="C00000"/>
                </a:solidFill>
                <a:effectLst>
                  <a:outerShdw blurRad="38100" dist="38100" dir="2700000" algn="tl">
                    <a:srgbClr val="000000">
                      <a:alpha val="43137"/>
                    </a:srgbClr>
                  </a:outerShdw>
                </a:effectLst>
              </a:rPr>
              <a:t> Record </a:t>
            </a:r>
            <a:r>
              <a:rPr lang="en-US" sz="4700" b="1" dirty="0">
                <a:solidFill>
                  <a:srgbClr val="C00000"/>
                </a:solidFill>
                <a:effectLst>
                  <a:outerShdw blurRad="38100" dist="38100" dir="2700000" algn="tl">
                    <a:srgbClr val="000000">
                      <a:alpha val="43137"/>
                    </a:srgbClr>
                  </a:outerShdw>
                </a:effectLst>
              </a:rPr>
              <a:t>incontinent times</a:t>
            </a:r>
          </a:p>
          <a:p>
            <a:pPr>
              <a:buClr>
                <a:schemeClr val="bg1"/>
              </a:buClr>
              <a:buFont typeface="Calibri" pitchFamily="34" charset="0"/>
              <a:buChar char="G"/>
            </a:pPr>
            <a:r>
              <a:rPr lang="en-US" sz="4700" b="1" dirty="0" smtClean="0">
                <a:solidFill>
                  <a:srgbClr val="002060"/>
                </a:solidFill>
                <a:effectLst>
                  <a:outerShdw blurRad="38100" dist="38100" dir="2700000" algn="tl">
                    <a:srgbClr val="000000">
                      <a:alpha val="43137"/>
                    </a:srgbClr>
                  </a:outerShdw>
                </a:effectLst>
              </a:rPr>
              <a:t> </a:t>
            </a:r>
            <a:r>
              <a:rPr lang="en-US" sz="4700" b="1" u="sng" dirty="0" smtClean="0">
                <a:solidFill>
                  <a:srgbClr val="002060"/>
                </a:solidFill>
                <a:effectLst>
                  <a:outerShdw blurRad="38100" dist="38100" dir="2700000" algn="tl">
                    <a:srgbClr val="000000">
                      <a:alpha val="43137"/>
                    </a:srgbClr>
                  </a:outerShdw>
                </a:effectLst>
              </a:rPr>
              <a:t>Provide </a:t>
            </a:r>
            <a:r>
              <a:rPr lang="en-US" sz="4700" b="1" u="sng" dirty="0">
                <a:solidFill>
                  <a:srgbClr val="002060"/>
                </a:solidFill>
                <a:effectLst>
                  <a:outerShdw blurRad="38100" dist="38100" dir="2700000" algn="tl">
                    <a:srgbClr val="000000">
                      <a:alpha val="43137"/>
                    </a:srgbClr>
                  </a:outerShdw>
                </a:effectLst>
              </a:rPr>
              <a:t>with opportunities to void:</a:t>
            </a:r>
          </a:p>
          <a:p>
            <a:pPr lvl="1">
              <a:buFont typeface="Arial" pitchFamily="34" charset="0"/>
              <a:buChar char="•"/>
            </a:pPr>
            <a:r>
              <a:rPr lang="en-US" sz="4200" b="1" u="sng" dirty="0">
                <a:solidFill>
                  <a:srgbClr val="002060"/>
                </a:solidFill>
                <a:effectLst>
                  <a:outerShdw blurRad="38100" dist="38100" dir="2700000" algn="tl">
                    <a:srgbClr val="000000">
                      <a:alpha val="43137"/>
                    </a:srgbClr>
                  </a:outerShdw>
                </a:effectLst>
              </a:rPr>
              <a:t>when resident </a:t>
            </a:r>
            <a:r>
              <a:rPr lang="en-US" sz="4200" b="1" u="sng" dirty="0">
                <a:solidFill>
                  <a:srgbClr val="0000FF"/>
                </a:solidFill>
                <a:effectLst>
                  <a:outerShdw blurRad="38100" dist="38100" dir="2700000" algn="tl">
                    <a:srgbClr val="000000">
                      <a:alpha val="43137"/>
                    </a:srgbClr>
                  </a:outerShdw>
                </a:effectLst>
              </a:rPr>
              <a:t>awakens</a:t>
            </a:r>
          </a:p>
          <a:p>
            <a:pPr lvl="1">
              <a:buFont typeface="Arial" pitchFamily="34" charset="0"/>
              <a:buChar char="•"/>
            </a:pPr>
            <a:r>
              <a:rPr lang="en-US" sz="4200" b="1" u="sng" dirty="0">
                <a:solidFill>
                  <a:srgbClr val="002060"/>
                </a:solidFill>
                <a:effectLst>
                  <a:outerShdw blurRad="38100" dist="38100" dir="2700000" algn="tl">
                    <a:srgbClr val="000000">
                      <a:alpha val="43137"/>
                    </a:srgbClr>
                  </a:outerShdw>
                </a:effectLst>
              </a:rPr>
              <a:t>one hour </a:t>
            </a:r>
            <a:r>
              <a:rPr lang="en-US" sz="4200" b="1" u="sng" dirty="0">
                <a:solidFill>
                  <a:srgbClr val="0000FF"/>
                </a:solidFill>
                <a:effectLst>
                  <a:outerShdw blurRad="38100" dist="38100" dir="2700000" algn="tl">
                    <a:srgbClr val="000000">
                      <a:alpha val="43137"/>
                    </a:srgbClr>
                  </a:outerShdw>
                </a:effectLst>
              </a:rPr>
              <a:t>before meals</a:t>
            </a:r>
          </a:p>
          <a:p>
            <a:pPr lvl="1">
              <a:buFont typeface="Arial" pitchFamily="34" charset="0"/>
              <a:buChar char="•"/>
            </a:pPr>
            <a:r>
              <a:rPr lang="en-US" sz="4200" b="1" u="sng" dirty="0">
                <a:solidFill>
                  <a:srgbClr val="002060"/>
                </a:solidFill>
                <a:effectLst>
                  <a:outerShdw blurRad="38100" dist="38100" dir="2700000" algn="tl">
                    <a:srgbClr val="000000">
                      <a:alpha val="43137"/>
                    </a:srgbClr>
                  </a:outerShdw>
                </a:effectLst>
              </a:rPr>
              <a:t>every two hours </a:t>
            </a:r>
            <a:r>
              <a:rPr lang="en-US" sz="4200" b="1" u="sng" dirty="0">
                <a:solidFill>
                  <a:srgbClr val="0000FF"/>
                </a:solidFill>
                <a:effectLst>
                  <a:outerShdw blurRad="38100" dist="38100" dir="2700000" algn="tl">
                    <a:srgbClr val="000000">
                      <a:alpha val="43137"/>
                    </a:srgbClr>
                  </a:outerShdw>
                </a:effectLst>
              </a:rPr>
              <a:t>between meals</a:t>
            </a:r>
          </a:p>
          <a:p>
            <a:pPr lvl="1">
              <a:buFont typeface="Arial" pitchFamily="34" charset="0"/>
              <a:buChar char="•"/>
            </a:pPr>
            <a:r>
              <a:rPr lang="en-US" sz="4200" b="1" u="sng" dirty="0">
                <a:solidFill>
                  <a:srgbClr val="002060"/>
                </a:solidFill>
                <a:effectLst>
                  <a:outerShdw blurRad="38100" dist="38100" dir="2700000" algn="tl">
                    <a:srgbClr val="000000">
                      <a:alpha val="43137"/>
                    </a:srgbClr>
                  </a:outerShdw>
                </a:effectLst>
              </a:rPr>
              <a:t>before </a:t>
            </a:r>
            <a:r>
              <a:rPr lang="en-US" sz="4200" b="1" u="sng" dirty="0">
                <a:solidFill>
                  <a:srgbClr val="0000FF"/>
                </a:solidFill>
                <a:effectLst>
                  <a:outerShdw blurRad="38100" dist="38100" dir="2700000" algn="tl">
                    <a:srgbClr val="000000">
                      <a:alpha val="43137"/>
                    </a:srgbClr>
                  </a:outerShdw>
                </a:effectLst>
              </a:rPr>
              <a:t>going to bed</a:t>
            </a:r>
          </a:p>
          <a:p>
            <a:pPr lvl="1">
              <a:buFont typeface="Arial" pitchFamily="34" charset="0"/>
              <a:buChar char="•"/>
            </a:pPr>
            <a:r>
              <a:rPr lang="en-US" sz="4200" b="1" u="sng" dirty="0">
                <a:solidFill>
                  <a:srgbClr val="002060"/>
                </a:solidFill>
                <a:effectLst>
                  <a:outerShdw blurRad="38100" dist="38100" dir="2700000" algn="tl">
                    <a:srgbClr val="000000">
                      <a:alpha val="43137"/>
                    </a:srgbClr>
                  </a:outerShdw>
                </a:effectLst>
              </a:rPr>
              <a:t>during night, </a:t>
            </a:r>
            <a:r>
              <a:rPr lang="en-US" sz="4200" b="1" u="sng" dirty="0">
                <a:solidFill>
                  <a:srgbClr val="0000FF"/>
                </a:solidFill>
                <a:effectLst>
                  <a:outerShdw blurRad="38100" dist="38100" dir="2700000" algn="tl">
                    <a:srgbClr val="000000">
                      <a:alpha val="43137"/>
                    </a:srgbClr>
                  </a:outerShdw>
                </a:effectLst>
              </a:rPr>
              <a:t>as needed</a:t>
            </a:r>
          </a:p>
          <a:p>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070285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Bladder Retraining </a:t>
            </a:r>
            <a:r>
              <a:rPr lang="en-US" sz="3600" b="1" u="sng" dirty="0" smtClean="0">
                <a:solidFill>
                  <a:schemeClr val="bg1"/>
                </a:solidFill>
                <a:effectLst>
                  <a:outerShdw blurRad="38100" dist="38100" dir="2700000" algn="tl">
                    <a:srgbClr val="000000">
                      <a:alpha val="43137"/>
                    </a:srgbClr>
                  </a:outerShdw>
                </a:effectLst>
              </a:rPr>
              <a:t>G</a:t>
            </a:r>
            <a:r>
              <a:rPr lang="en-US" sz="3600" b="1" dirty="0" smtClean="0">
                <a:solidFill>
                  <a:schemeClr val="bg1"/>
                </a:solidFill>
                <a:effectLst>
                  <a:outerShdw blurRad="38100" dist="38100" dir="2700000" algn="tl">
                    <a:srgbClr val="000000">
                      <a:alpha val="43137"/>
                    </a:srgbClr>
                  </a:outerShdw>
                </a:effectLst>
              </a:rPr>
              <a:t>uidelines</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66</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2895600" y="1523999"/>
            <a:ext cx="5562600" cy="4449763"/>
          </a:xfrm>
        </p:spPr>
        <p:txBody>
          <a:bodyPr>
            <a:normAutofit/>
          </a:bodyPr>
          <a:lstStyle/>
          <a:p>
            <a:pPr>
              <a:buClr>
                <a:schemeClr val="bg1"/>
              </a:buClr>
              <a:buFont typeface="Calibri" pitchFamily="34" charset="0"/>
              <a:buChar char="G"/>
            </a:pPr>
            <a:r>
              <a:rPr lang="en-US" sz="3600" b="1" u="sng" dirty="0" smtClean="0">
                <a:solidFill>
                  <a:srgbClr val="0070C0"/>
                </a:solidFill>
                <a:effectLst>
                  <a:outerShdw blurRad="38100" dist="38100" dir="2700000" algn="tl">
                    <a:srgbClr val="000000">
                      <a:alpha val="43137"/>
                    </a:srgbClr>
                  </a:outerShdw>
                </a:effectLst>
              </a:rPr>
              <a:t>Provide </a:t>
            </a:r>
            <a:r>
              <a:rPr lang="en-US" sz="3600" b="1" u="sng" dirty="0">
                <a:solidFill>
                  <a:srgbClr val="0070C0"/>
                </a:solidFill>
                <a:effectLst>
                  <a:outerShdw blurRad="38100" dist="38100" dir="2700000" algn="tl">
                    <a:srgbClr val="000000">
                      <a:alpha val="43137"/>
                    </a:srgbClr>
                  </a:outerShdw>
                </a:effectLst>
              </a:rPr>
              <a:t>stimuli as needed:</a:t>
            </a:r>
          </a:p>
          <a:p>
            <a:pPr lvl="1"/>
            <a:r>
              <a:rPr lang="en-US" sz="3600" b="1" u="sng" dirty="0">
                <a:solidFill>
                  <a:srgbClr val="FFCC00"/>
                </a:solidFill>
                <a:effectLst>
                  <a:outerShdw blurRad="38100" dist="38100" dir="2700000" algn="tl">
                    <a:srgbClr val="000000">
                      <a:alpha val="43137"/>
                    </a:srgbClr>
                  </a:outerShdw>
                </a:effectLst>
              </a:rPr>
              <a:t>run water in sink</a:t>
            </a:r>
          </a:p>
          <a:p>
            <a:pPr lvl="1"/>
            <a:r>
              <a:rPr lang="en-US" sz="3600" b="1" u="sng" dirty="0">
                <a:solidFill>
                  <a:srgbClr val="FFCC00"/>
                </a:solidFill>
                <a:effectLst>
                  <a:outerShdw blurRad="38100" dist="38100" dir="2700000" algn="tl">
                    <a:srgbClr val="000000">
                      <a:alpha val="43137"/>
                    </a:srgbClr>
                  </a:outerShdw>
                </a:effectLst>
              </a:rPr>
              <a:t>pour water over perineum</a:t>
            </a:r>
          </a:p>
          <a:p>
            <a:pPr lvl="1"/>
            <a:r>
              <a:rPr lang="en-US" sz="3600" b="1" u="sng" dirty="0">
                <a:solidFill>
                  <a:srgbClr val="FFCC00"/>
                </a:solidFill>
                <a:effectLst>
                  <a:outerShdw blurRad="38100" dist="38100" dir="2700000" algn="tl">
                    <a:srgbClr val="000000">
                      <a:alpha val="43137"/>
                    </a:srgbClr>
                  </a:outerShdw>
                </a:effectLst>
              </a:rPr>
              <a:t>offer fluids to drink</a:t>
            </a:r>
          </a:p>
          <a:p>
            <a:pPr lvl="1"/>
            <a:r>
              <a:rPr lang="en-US" sz="3600" b="1" u="sng" dirty="0">
                <a:solidFill>
                  <a:srgbClr val="FFCC00"/>
                </a:solidFill>
                <a:effectLst>
                  <a:outerShdw blurRad="38100" dist="38100" dir="2700000" algn="tl">
                    <a:srgbClr val="000000">
                      <a:alpha val="43137"/>
                    </a:srgbClr>
                  </a:outerShdw>
                </a:effectLst>
              </a:rPr>
              <a:t>place hands in warm water</a:t>
            </a:r>
          </a:p>
          <a:p>
            <a:endParaRPr lang="en-US" b="1" dirty="0">
              <a:solidFill>
                <a:schemeClr val="bg1"/>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2098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99868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2400" b="1" dirty="0" smtClean="0">
                <a:solidFill>
                  <a:schemeClr val="bg1"/>
                </a:solidFill>
                <a:effectLst>
                  <a:outerShdw blurRad="38100" dist="38100" dir="2700000" algn="tl">
                    <a:srgbClr val="000000">
                      <a:alpha val="43137"/>
                    </a:srgbClr>
                  </a:outerShdw>
                </a:effectLst>
              </a:rPr>
              <a:t>Urinary System</a:t>
            </a:r>
            <a:br>
              <a:rPr lang="en-US" sz="2400" b="1" dirty="0" smtClean="0">
                <a:solidFill>
                  <a:schemeClr val="bg1"/>
                </a:solidFill>
                <a:effectLst>
                  <a:outerShdw blurRad="38100" dist="38100" dir="2700000" algn="tl">
                    <a:srgbClr val="000000">
                      <a:alpha val="43137"/>
                    </a:srgbClr>
                  </a:outerShdw>
                </a:effectLst>
              </a:rPr>
            </a:br>
            <a:r>
              <a:rPr lang="en-US" sz="2400" b="1" u="sng" dirty="0" smtClean="0">
                <a:solidFill>
                  <a:srgbClr val="FF0000"/>
                </a:solidFill>
                <a:effectLst>
                  <a:outerShdw blurRad="38100" dist="38100" dir="2700000" algn="tl">
                    <a:srgbClr val="000000">
                      <a:alpha val="43137"/>
                    </a:srgbClr>
                  </a:outerShdw>
                </a:effectLst>
              </a:rPr>
              <a:t>*</a:t>
            </a:r>
            <a:r>
              <a:rPr lang="en-US" sz="3600" b="1" u="sng" dirty="0" smtClean="0">
                <a:solidFill>
                  <a:schemeClr val="bg1"/>
                </a:solidFill>
                <a:effectLst>
                  <a:outerShdw blurRad="38100" dist="38100" dir="2700000" algn="tl">
                    <a:srgbClr val="000000">
                      <a:alpha val="43137"/>
                    </a:srgbClr>
                  </a:outerShdw>
                </a:effectLst>
              </a:rPr>
              <a:t>Bladder Retraining Guidelines</a:t>
            </a:r>
            <a:endParaRPr lang="en-US" sz="3600" b="1" u="sng"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67</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76400"/>
            <a:ext cx="8001000" cy="4525963"/>
          </a:xfrm>
        </p:spPr>
        <p:txBody>
          <a:bodyPr>
            <a:normAutofit/>
          </a:bodyPr>
          <a:lstStyle/>
          <a:p>
            <a:pPr>
              <a:buClr>
                <a:schemeClr val="bg1"/>
              </a:buClr>
              <a:buFont typeface="Calibri" pitchFamily="34" charset="0"/>
              <a:buChar char="G"/>
            </a:pPr>
            <a:r>
              <a:rPr lang="en-US" b="1" dirty="0" smtClean="0">
                <a:solidFill>
                  <a:srgbClr val="92D050"/>
                </a:solidFill>
                <a:effectLst>
                  <a:outerShdw blurRad="38100" dist="38100" dir="2700000" algn="tl">
                    <a:srgbClr val="000000">
                      <a:alpha val="43137"/>
                    </a:srgbClr>
                  </a:outerShdw>
                </a:effectLst>
              </a:rPr>
              <a:t>Provide good skin care to prevent skin breakdown</a:t>
            </a:r>
          </a:p>
          <a:p>
            <a:pPr>
              <a:buClr>
                <a:schemeClr val="bg1"/>
              </a:buClr>
              <a:buFont typeface="Calibri" pitchFamily="34" charset="0"/>
              <a:buChar char="G"/>
            </a:pPr>
            <a:r>
              <a:rPr lang="en-US" b="1" u="sng" dirty="0" smtClean="0">
                <a:solidFill>
                  <a:srgbClr val="002060"/>
                </a:solidFill>
                <a:effectLst>
                  <a:outerShdw blurRad="38100" dist="38100" dir="2700000" algn="tl">
                    <a:srgbClr val="000000">
                      <a:alpha val="43137"/>
                    </a:srgbClr>
                  </a:outerShdw>
                </a:effectLst>
              </a:rPr>
              <a:t>Retraining </a:t>
            </a:r>
            <a:r>
              <a:rPr lang="en-US" b="1" u="sng" dirty="0">
                <a:solidFill>
                  <a:srgbClr val="002060"/>
                </a:solidFill>
                <a:effectLst>
                  <a:outerShdw blurRad="38100" dist="38100" dir="2700000" algn="tl">
                    <a:srgbClr val="000000">
                      <a:alpha val="43137"/>
                    </a:srgbClr>
                  </a:outerShdw>
                </a:effectLst>
              </a:rPr>
              <a:t>may take 6-10 weeks</a:t>
            </a:r>
          </a:p>
          <a:p>
            <a:pPr lvl="1"/>
            <a:r>
              <a:rPr lang="en-US" b="1" dirty="0">
                <a:solidFill>
                  <a:srgbClr val="FFC000"/>
                </a:solidFill>
                <a:effectLst>
                  <a:outerShdw blurRad="38100" dist="38100" dir="2700000" algn="tl">
                    <a:srgbClr val="000000">
                      <a:alpha val="43137"/>
                    </a:srgbClr>
                  </a:outerShdw>
                </a:effectLst>
              </a:rPr>
              <a:t>be patient</a:t>
            </a:r>
          </a:p>
          <a:p>
            <a:pPr lvl="1"/>
            <a:r>
              <a:rPr lang="en-US" b="1" dirty="0">
                <a:solidFill>
                  <a:srgbClr val="FFC000"/>
                </a:solidFill>
                <a:effectLst>
                  <a:outerShdw blurRad="38100" dist="38100" dir="2700000" algn="tl">
                    <a:srgbClr val="000000">
                      <a:alpha val="43137"/>
                    </a:srgbClr>
                  </a:outerShdw>
                </a:effectLst>
              </a:rPr>
              <a:t>be supportive</a:t>
            </a:r>
          </a:p>
          <a:p>
            <a:pPr lvl="1"/>
            <a:r>
              <a:rPr lang="en-US" b="1" dirty="0">
                <a:solidFill>
                  <a:srgbClr val="FFC000"/>
                </a:solidFill>
                <a:effectLst>
                  <a:outerShdw blurRad="38100" dist="38100" dir="2700000" algn="tl">
                    <a:srgbClr val="000000">
                      <a:alpha val="43137"/>
                    </a:srgbClr>
                  </a:outerShdw>
                </a:effectLst>
              </a:rPr>
              <a:t>ignore accidents</a:t>
            </a:r>
          </a:p>
          <a:p>
            <a:pPr lvl="1"/>
            <a:r>
              <a:rPr lang="en-US" b="1" dirty="0">
                <a:solidFill>
                  <a:srgbClr val="FFC000"/>
                </a:solidFill>
                <a:effectLst>
                  <a:outerShdw blurRad="38100" dist="38100" dir="2700000" algn="tl">
                    <a:srgbClr val="000000">
                      <a:alpha val="43137"/>
                    </a:srgbClr>
                  </a:outerShdw>
                </a:effectLst>
              </a:rPr>
              <a:t>respect resident’s feelings</a:t>
            </a:r>
          </a:p>
          <a:p>
            <a:endParaRPr lang="en-US" b="1" dirty="0">
              <a:solidFill>
                <a:schemeClr val="bg1"/>
              </a:solidFill>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13652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1885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1686" y="2583943"/>
            <a:ext cx="1258464"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0" name="Rectangle 2"/>
          <p:cNvSpPr>
            <a:spLocks noGrp="1" noChangeArrowheads="1"/>
          </p:cNvSpPr>
          <p:nvPr>
            <p:ph type="title"/>
          </p:nvPr>
        </p:nvSpPr>
        <p:spPr>
          <a:xfrm>
            <a:off x="0" y="6096"/>
            <a:ext cx="9144000" cy="1143000"/>
          </a:xfrm>
          <a:solidFill>
            <a:srgbClr val="002060"/>
          </a:solidFill>
        </p:spPr>
        <p:txBody>
          <a:bodyPr/>
          <a:lstStyle/>
          <a:p>
            <a:r>
              <a:rPr lang="en-US" sz="3600" b="1" dirty="0" smtClean="0">
                <a:solidFill>
                  <a:schemeClr val="bg1"/>
                </a:solidFill>
                <a:effectLst>
                  <a:outerShdw blurRad="38100" dist="38100" dir="2700000" algn="tl">
                    <a:srgbClr val="000000">
                      <a:alpha val="43137"/>
                    </a:srgbClr>
                  </a:outerShdw>
                </a:effectLst>
              </a:rPr>
              <a:t>Indwelling Catheters</a:t>
            </a:r>
            <a:endParaRPr lang="en-US" sz="36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dirty="0" smtClean="0">
                <a:solidFill>
                  <a:srgbClr val="002060"/>
                </a:solidFill>
              </a:rPr>
              <a:t>Nursing Fundamentals 7243</a:t>
            </a: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002060"/>
                </a:solidFill>
              </a:rPr>
              <a:pPr>
                <a:defRPr/>
              </a:pPr>
              <a:t>68</a:t>
            </a:fld>
            <a:endParaRPr lang="en-US" dirty="0">
              <a:solidFill>
                <a:srgbClr val="002060"/>
              </a:solidFill>
            </a:endParaRPr>
          </a:p>
        </p:txBody>
      </p:sp>
      <p:sp>
        <p:nvSpPr>
          <p:cNvPr id="4" name="Date Placeholder 3"/>
          <p:cNvSpPr>
            <a:spLocks noGrp="1"/>
          </p:cNvSpPr>
          <p:nvPr>
            <p:ph type="dt" sz="half" idx="10"/>
          </p:nvPr>
        </p:nvSpPr>
        <p:spPr/>
        <p:txBody>
          <a:bodyPr/>
          <a:lstStyle/>
          <a:p>
            <a:pPr>
              <a:defRPr/>
            </a:pPr>
            <a:r>
              <a:rPr lang="en-US" dirty="0" smtClean="0">
                <a:solidFill>
                  <a:srgbClr val="002060"/>
                </a:solidFill>
              </a:rPr>
              <a:t>6.02</a:t>
            </a:r>
            <a:endParaRPr lang="en-US" dirty="0">
              <a:solidFill>
                <a:srgbClr val="002060"/>
              </a:solidFill>
            </a:endParaRPr>
          </a:p>
        </p:txBody>
      </p:sp>
      <p:sp>
        <p:nvSpPr>
          <p:cNvPr id="7" name="Rectangle 6"/>
          <p:cNvSpPr/>
          <p:nvPr/>
        </p:nvSpPr>
        <p:spPr>
          <a:xfrm>
            <a:off x="539496" y="1642147"/>
            <a:ext cx="8077200" cy="646331"/>
          </a:xfrm>
          <a:prstGeom prst="rect">
            <a:avLst/>
          </a:prstGeom>
        </p:spPr>
        <p:txBody>
          <a:bodyPr wrap="square">
            <a:spAutoFit/>
          </a:bodyPr>
          <a:lstStyle/>
          <a:p>
            <a:pPr lvl="0">
              <a:spcBef>
                <a:spcPct val="20000"/>
              </a:spcBef>
            </a:pPr>
            <a:endParaRPr lang="en-US" sz="36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539496" y="1993012"/>
            <a:ext cx="8077200" cy="590931"/>
          </a:xfrm>
          <a:prstGeom prst="rect">
            <a:avLst/>
          </a:prstGeom>
        </p:spPr>
        <p:txBody>
          <a:bodyPr wrap="square">
            <a:spAutoFit/>
          </a:bodyPr>
          <a:lstStyle/>
          <a:p>
            <a:pPr lvl="0">
              <a:lnSpc>
                <a:spcPct val="90000"/>
              </a:lnSpc>
              <a:spcBef>
                <a:spcPct val="20000"/>
              </a:spcBef>
              <a:spcAft>
                <a:spcPct val="20000"/>
              </a:spcAft>
            </a:pPr>
            <a:r>
              <a:rPr lang="en-US" sz="3600" b="1" dirty="0">
                <a:solidFill>
                  <a:srgbClr val="FFFF00"/>
                </a:solidFill>
                <a:effectLst>
                  <a:outerShdw blurRad="38100" dist="38100" dir="2700000" algn="tl">
                    <a:srgbClr val="000000">
                      <a:alpha val="43137"/>
                    </a:srgbClr>
                  </a:outerShdw>
                </a:effectLst>
              </a:rPr>
              <a:t>Increased Risk of Urinary Tract Infections</a:t>
            </a:r>
          </a:p>
        </p:txBody>
      </p:sp>
      <p:sp>
        <p:nvSpPr>
          <p:cNvPr id="6" name="Rectangle 5"/>
          <p:cNvSpPr/>
          <p:nvPr/>
        </p:nvSpPr>
        <p:spPr>
          <a:xfrm>
            <a:off x="737616" y="3810000"/>
            <a:ext cx="7315200" cy="2308324"/>
          </a:xfrm>
          <a:prstGeom prst="rect">
            <a:avLst/>
          </a:prstGeom>
        </p:spPr>
        <p:txBody>
          <a:bodyPr wrap="square">
            <a:spAutoFit/>
          </a:bodyPr>
          <a:lstStyle/>
          <a:p>
            <a:pPr marL="742950" lvl="1" indent="-285750">
              <a:lnSpc>
                <a:spcPct val="90000"/>
              </a:lnSpc>
              <a:spcBef>
                <a:spcPct val="20000"/>
              </a:spcBef>
              <a:spcAft>
                <a:spcPct val="20000"/>
              </a:spcAft>
              <a:buFont typeface="Arial" pitchFamily="34" charset="0"/>
              <a:buChar char="–"/>
            </a:pPr>
            <a:r>
              <a:rPr lang="en-US" sz="3600" b="1" dirty="0">
                <a:solidFill>
                  <a:srgbClr val="002060"/>
                </a:solidFill>
                <a:effectLst>
                  <a:outerShdw blurRad="38100" dist="38100" dir="2700000" algn="tl">
                    <a:srgbClr val="000000">
                      <a:alpha val="43137"/>
                    </a:srgbClr>
                  </a:outerShdw>
                </a:effectLst>
              </a:rPr>
              <a:t>Urinary meatus and surrounding area must be kept clean</a:t>
            </a:r>
          </a:p>
          <a:p>
            <a:pPr marL="742950" lvl="1" indent="-285750">
              <a:lnSpc>
                <a:spcPct val="90000"/>
              </a:lnSpc>
              <a:spcBef>
                <a:spcPct val="20000"/>
              </a:spcBef>
              <a:spcAft>
                <a:spcPct val="20000"/>
              </a:spcAft>
              <a:buFont typeface="Arial" pitchFamily="34" charset="0"/>
              <a:buChar char="–"/>
            </a:pPr>
            <a:r>
              <a:rPr lang="en-US" sz="3600" b="1" u="sng" dirty="0">
                <a:solidFill>
                  <a:srgbClr val="002060"/>
                </a:solidFill>
                <a:effectLst>
                  <a:outerShdw blurRad="38100" dist="38100" dir="2700000" algn="tl">
                    <a:srgbClr val="000000">
                      <a:alpha val="43137"/>
                    </a:srgbClr>
                  </a:outerShdw>
                </a:effectLst>
              </a:rPr>
              <a:t>Catheter care given at least daily and PRN</a:t>
            </a:r>
          </a:p>
        </p:txBody>
      </p:sp>
      <p:pic>
        <p:nvPicPr>
          <p:cNvPr id="16386" name="Picture 2" descr="C:\Documents and Settings\amoore\Local Settings\Temporary Internet Files\Content.IE5\KX2ZS5IN\MC9001047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644" y="973821"/>
            <a:ext cx="4202904" cy="93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9806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sz="half" idx="1"/>
          </p:nvPr>
        </p:nvSpPr>
        <p:spPr>
          <a:xfrm>
            <a:off x="381000" y="2590800"/>
            <a:ext cx="8158163" cy="3808413"/>
          </a:xfrm>
        </p:spPr>
        <p:txBody>
          <a:bodyPr>
            <a:normAutofit/>
          </a:bodyPr>
          <a:lstStyle/>
          <a:p>
            <a:pPr marL="0" indent="0">
              <a:buClr>
                <a:srgbClr val="002060"/>
              </a:buClr>
              <a:buNone/>
              <a:defRPr/>
            </a:pPr>
            <a:r>
              <a:rPr lang="en-US" sz="5400" b="1" u="sng" dirty="0" smtClean="0">
                <a:solidFill>
                  <a:srgbClr val="FFC000"/>
                </a:solidFill>
                <a:effectLst>
                  <a:outerShdw blurRad="38100" dist="38100" dir="2700000" algn="tl">
                    <a:srgbClr val="000000">
                      <a:alpha val="43137"/>
                    </a:srgbClr>
                  </a:outerShdw>
                </a:effectLst>
              </a:rPr>
              <a:t>When measuring urinary </a:t>
            </a:r>
            <a:r>
              <a:rPr lang="en-US" sz="5400" b="1" u="sng" dirty="0" smtClean="0">
                <a:solidFill>
                  <a:srgbClr val="002060"/>
                </a:solidFill>
                <a:effectLst>
                  <a:outerShdw blurRad="38100" dist="38100" dir="2700000" algn="tl">
                    <a:srgbClr val="000000">
                      <a:alpha val="43137"/>
                    </a:srgbClr>
                  </a:outerShdw>
                </a:effectLst>
              </a:rPr>
              <a:t>output</a:t>
            </a:r>
            <a:r>
              <a:rPr lang="en-US" sz="5400" b="1" u="sng" dirty="0" smtClean="0">
                <a:solidFill>
                  <a:srgbClr val="FFC000"/>
                </a:solidFill>
                <a:effectLst>
                  <a:outerShdw blurRad="38100" dist="38100" dir="2700000" algn="tl">
                    <a:srgbClr val="000000">
                      <a:alpha val="43137"/>
                    </a:srgbClr>
                  </a:outerShdw>
                </a:effectLst>
              </a:rPr>
              <a:t> note </a:t>
            </a:r>
            <a:r>
              <a:rPr lang="en-US" sz="5400" b="1" u="sng" dirty="0">
                <a:solidFill>
                  <a:srgbClr val="C00000"/>
                </a:solidFill>
                <a:effectLst>
                  <a:outerShdw blurRad="38100" dist="38100" dir="2700000" algn="tl">
                    <a:srgbClr val="000000">
                      <a:alpha val="43137"/>
                    </a:srgbClr>
                  </a:outerShdw>
                </a:effectLst>
              </a:rPr>
              <a:t>color</a:t>
            </a:r>
            <a:r>
              <a:rPr lang="en-US" sz="5400" b="1" u="sng" dirty="0">
                <a:solidFill>
                  <a:srgbClr val="FFC000"/>
                </a:solidFill>
                <a:effectLst>
                  <a:outerShdw blurRad="38100" dist="38100" dir="2700000" algn="tl">
                    <a:srgbClr val="000000">
                      <a:alpha val="43137"/>
                    </a:srgbClr>
                  </a:outerShdw>
                </a:effectLst>
              </a:rPr>
              <a:t>, </a:t>
            </a:r>
            <a:r>
              <a:rPr lang="en-US" sz="5400" b="1" u="sng" dirty="0">
                <a:solidFill>
                  <a:srgbClr val="66FF33"/>
                </a:solidFill>
                <a:effectLst>
                  <a:outerShdw blurRad="38100" dist="38100" dir="2700000" algn="tl">
                    <a:srgbClr val="000000">
                      <a:alpha val="43137"/>
                    </a:srgbClr>
                  </a:outerShdw>
                </a:effectLst>
              </a:rPr>
              <a:t>odor</a:t>
            </a:r>
            <a:r>
              <a:rPr lang="en-US" sz="5400" b="1" u="sng" dirty="0">
                <a:solidFill>
                  <a:srgbClr val="FFC000"/>
                </a:solidFill>
                <a:effectLst>
                  <a:outerShdw blurRad="38100" dist="38100" dir="2700000" algn="tl">
                    <a:srgbClr val="000000">
                      <a:alpha val="43137"/>
                    </a:srgbClr>
                  </a:outerShdw>
                </a:effectLst>
              </a:rPr>
              <a:t> and </a:t>
            </a:r>
            <a:r>
              <a:rPr lang="en-US" sz="5400" b="1" u="sng" dirty="0">
                <a:solidFill>
                  <a:srgbClr val="0000FF"/>
                </a:solidFill>
                <a:effectLst>
                  <a:outerShdw blurRad="38100" dist="38100" dir="2700000" algn="tl">
                    <a:srgbClr val="000000">
                      <a:alpha val="43137"/>
                    </a:srgbClr>
                  </a:outerShdw>
                </a:effectLst>
              </a:rPr>
              <a:t>appearance</a:t>
            </a:r>
            <a:r>
              <a:rPr lang="en-US" sz="5400" b="1" u="sng" dirty="0">
                <a:solidFill>
                  <a:srgbClr val="FFC000"/>
                </a:solidFill>
                <a:effectLst>
                  <a:outerShdw blurRad="38100" dist="38100" dir="2700000" algn="tl">
                    <a:srgbClr val="000000">
                      <a:alpha val="43137"/>
                    </a:srgbClr>
                  </a:outerShdw>
                </a:effectLst>
              </a:rPr>
              <a:t> of </a:t>
            </a:r>
            <a:r>
              <a:rPr lang="en-US" sz="5400" b="1" u="sng" dirty="0" smtClean="0">
                <a:solidFill>
                  <a:srgbClr val="FFC000"/>
                </a:solidFill>
                <a:effectLst>
                  <a:outerShdw blurRad="38100" dist="38100" dir="2700000" algn="tl">
                    <a:srgbClr val="000000">
                      <a:alpha val="43137"/>
                    </a:srgbClr>
                  </a:outerShdw>
                </a:effectLst>
              </a:rPr>
              <a:t>urine. </a:t>
            </a:r>
            <a:endParaRPr lang="en-US" sz="5400" b="1" u="sng" dirty="0">
              <a:solidFill>
                <a:srgbClr val="FFC000"/>
              </a:solidFill>
              <a:effectLst>
                <a:outerShdw blurRad="38100" dist="38100" dir="2700000" algn="tl">
                  <a:srgbClr val="000000">
                    <a:alpha val="43137"/>
                  </a:srgbClr>
                </a:outerShdw>
              </a:effectLst>
            </a:endParaRPr>
          </a:p>
          <a:p>
            <a:pPr marL="0" indent="0">
              <a:buFontTx/>
              <a:buNone/>
              <a:defRPr/>
            </a:pPr>
            <a:endParaRPr lang="en-US" b="1" dirty="0" smtClean="0">
              <a:solidFill>
                <a:srgbClr val="002060"/>
              </a:solidFill>
              <a:effectLst>
                <a:outerShdw blurRad="38100" dist="38100" dir="2700000" algn="tl">
                  <a:srgbClr val="000000">
                    <a:alpha val="43137"/>
                  </a:srgbClr>
                </a:outerShdw>
              </a:effectLst>
            </a:endParaRPr>
          </a:p>
        </p:txBody>
      </p:sp>
      <p:sp>
        <p:nvSpPr>
          <p:cNvPr id="8196"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pic>
        <p:nvPicPr>
          <p:cNvPr id="81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382588"/>
            <a:ext cx="8047038" cy="1303337"/>
          </a:xfrm>
          <a:solidFill>
            <a:srgbClr val="002060"/>
          </a:solidFill>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69</a:t>
            </a:fld>
            <a:endParaRPr lang="en-US">
              <a:solidFill>
                <a:srgbClr val="FFFFFF"/>
              </a:solidFill>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4281" y="1436284"/>
            <a:ext cx="807720" cy="928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61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1243584" y="2133600"/>
            <a:ext cx="6629400" cy="3998912"/>
          </a:xfrm>
        </p:spPr>
        <p:txBody>
          <a:bodyPr/>
          <a:lstStyle/>
          <a:p>
            <a:pPr marL="0" indent="0">
              <a:lnSpc>
                <a:spcPct val="90000"/>
              </a:lnSpc>
              <a:buNone/>
            </a:pPr>
            <a:r>
              <a:rPr lang="en-US" sz="5400" b="1" u="sng" dirty="0" smtClean="0">
                <a:solidFill>
                  <a:srgbClr val="002060"/>
                </a:solidFill>
                <a:effectLst>
                  <a:outerShdw blurRad="38100" dist="38100" dir="2700000" algn="tl">
                    <a:srgbClr val="000000">
                      <a:alpha val="43137"/>
                    </a:srgbClr>
                  </a:outerShdw>
                </a:effectLst>
              </a:rPr>
              <a:t>Calories contained in food that provide </a:t>
            </a:r>
            <a:r>
              <a:rPr lang="en-US" sz="5400" b="1" u="sng" dirty="0" smtClean="0">
                <a:solidFill>
                  <a:srgbClr val="C00000"/>
                </a:solidFill>
                <a:effectLst>
                  <a:outerShdw blurRad="38100" dist="38100" dir="2700000" algn="tl">
                    <a:srgbClr val="000000">
                      <a:alpha val="43137"/>
                    </a:srgbClr>
                  </a:outerShdw>
                </a:effectLst>
              </a:rPr>
              <a:t>“fuel” </a:t>
            </a:r>
            <a:r>
              <a:rPr lang="en-US" sz="5400" b="1" u="sng" dirty="0" smtClean="0">
                <a:effectLst>
                  <a:outerShdw blurRad="38100" dist="38100" dir="2700000" algn="tl">
                    <a:srgbClr val="000000">
                      <a:alpha val="43137"/>
                    </a:srgbClr>
                  </a:outerShdw>
                </a:effectLst>
              </a:rPr>
              <a:t>but few </a:t>
            </a:r>
            <a:r>
              <a:rPr lang="en-US" sz="5400" b="1" u="sng" dirty="0">
                <a:effectLst>
                  <a:outerShdw blurRad="38100" dist="38100" dir="2700000" algn="tl">
                    <a:srgbClr val="000000">
                      <a:alpha val="43137"/>
                    </a:srgbClr>
                  </a:outerShdw>
                </a:effectLst>
              </a:rPr>
              <a:t>or no nutrients. </a:t>
            </a: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a:t>
            </a:fld>
            <a:endParaRPr lang="en-US" dirty="0">
              <a:solidFill>
                <a:srgbClr val="FFFFFF"/>
              </a:solidFill>
            </a:endParaRPr>
          </a:p>
        </p:txBody>
      </p:sp>
      <p:sp>
        <p:nvSpPr>
          <p:cNvPr id="75" name="Rectangle 74"/>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FF"/>
                </a:solidFill>
                <a:effectLst>
                  <a:outerShdw blurRad="38100" dist="38100" dir="2700000" algn="tl">
                    <a:srgbClr val="000000">
                      <a:alpha val="43137"/>
                    </a:srgbClr>
                  </a:outerShdw>
                </a:effectLst>
              </a:rPr>
              <a:t> </a:t>
            </a:r>
            <a:r>
              <a:rPr lang="en-US" sz="5400" b="1" u="sng" dirty="0" smtClean="0">
                <a:solidFill>
                  <a:srgbClr val="FF0000"/>
                </a:solidFill>
                <a:effectLst>
                  <a:outerShdw blurRad="38100" dist="38100" dir="2700000" algn="tl">
                    <a:srgbClr val="000000">
                      <a:alpha val="43137"/>
                    </a:srgbClr>
                  </a:outerShdw>
                </a:effectLst>
              </a:rPr>
              <a:t>*</a:t>
            </a:r>
            <a:r>
              <a:rPr lang="en-US" sz="5400" b="1" u="sng" dirty="0" smtClean="0">
                <a:solidFill>
                  <a:srgbClr val="FFFFFF"/>
                </a:solidFill>
                <a:effectLst>
                  <a:outerShdw blurRad="38100" dist="38100" dir="2700000" algn="tl">
                    <a:srgbClr val="000000">
                      <a:alpha val="43137"/>
                    </a:srgbClr>
                  </a:outerShdw>
                </a:effectLst>
              </a:rPr>
              <a:t>Empty Calories</a:t>
            </a:r>
            <a:endParaRPr lang="en-US" sz="54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5304911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dirty="0" smtClean="0">
                <a:solidFill>
                  <a:schemeClr val="bg1"/>
                </a:solidFill>
              </a:rPr>
              <a:t>6.02</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1"/>
                </a:solidFill>
              </a:rPr>
              <a:pPr/>
              <a:t>70</a:t>
            </a:fld>
            <a:endParaRPr lang="en-US" dirty="0">
              <a:solidFill>
                <a:schemeClr val="bg1"/>
              </a:solidFill>
            </a:endParaRPr>
          </a:p>
        </p:txBody>
      </p:sp>
      <p:sp>
        <p:nvSpPr>
          <p:cNvPr id="5" name="Rectangle 4"/>
          <p:cNvSpPr/>
          <p:nvPr/>
        </p:nvSpPr>
        <p:spPr>
          <a:xfrm>
            <a:off x="0" y="17526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FFC000"/>
                </a:solidFill>
                <a:effectLst>
                  <a:outerShdw blurRad="38100" dist="38100" dir="2700000" algn="tl">
                    <a:srgbClr val="000000">
                      <a:alpha val="43137"/>
                    </a:srgbClr>
                  </a:outerShdw>
                </a:effectLst>
              </a:rPr>
              <a:t>Collecting a routine urine specimen</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9466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dirty="0" smtClean="0">
                <a:solidFill>
                  <a:schemeClr val="bg1"/>
                </a:solidFill>
              </a:rPr>
              <a:t>6.02</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1"/>
                </a:solidFill>
              </a:rPr>
              <a:pPr/>
              <a:t>71</a:t>
            </a:fld>
            <a:endParaRPr lang="en-US" dirty="0">
              <a:solidFill>
                <a:schemeClr val="bg1"/>
              </a:solidFill>
            </a:endParaRPr>
          </a:p>
        </p:txBody>
      </p:sp>
      <p:sp>
        <p:nvSpPr>
          <p:cNvPr id="5" name="Rectangle 4"/>
          <p:cNvSpPr/>
          <p:nvPr/>
        </p:nvSpPr>
        <p:spPr>
          <a:xfrm>
            <a:off x="3048" y="9906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FFC000"/>
                </a:solidFill>
                <a:effectLst>
                  <a:outerShdw blurRad="38100" dist="38100" dir="2700000" algn="tl">
                    <a:srgbClr val="000000">
                      <a:alpha val="43137"/>
                    </a:srgbClr>
                  </a:outerShdw>
                </a:effectLst>
              </a:rPr>
              <a:t>Other Types of </a:t>
            </a:r>
          </a:p>
          <a:p>
            <a:pPr algn="ctr"/>
            <a:r>
              <a:rPr lang="en-US" sz="8000" b="1" u="sng" dirty="0" smtClean="0">
                <a:solidFill>
                  <a:srgbClr val="FF0000"/>
                </a:solidFill>
                <a:effectLst>
                  <a:outerShdw blurRad="38100" dist="38100" dir="2700000" algn="tl">
                    <a:srgbClr val="000000">
                      <a:alpha val="43137"/>
                    </a:srgbClr>
                  </a:outerShdw>
                </a:effectLst>
              </a:rPr>
              <a:t>*</a:t>
            </a:r>
            <a:r>
              <a:rPr lang="en-US" sz="8000" b="1" u="sng" dirty="0" smtClean="0">
                <a:solidFill>
                  <a:srgbClr val="FFC000"/>
                </a:solidFill>
                <a:effectLst>
                  <a:outerShdw blurRad="38100" dist="38100" dir="2700000" algn="tl">
                    <a:srgbClr val="000000">
                      <a:alpha val="43137"/>
                    </a:srgbClr>
                  </a:outerShdw>
                </a:effectLst>
              </a:rPr>
              <a:t>Urine Collections</a:t>
            </a:r>
            <a:endParaRPr lang="en-US" sz="8000" b="1" u="sng" dirty="0">
              <a:effectLst>
                <a:outerShdw blurRad="38100" dist="38100" dir="2700000" algn="tl">
                  <a:srgbClr val="000000">
                    <a:alpha val="43137"/>
                  </a:srgbClr>
                </a:outerShdw>
              </a:effectLst>
            </a:endParaRPr>
          </a:p>
        </p:txBody>
      </p:sp>
      <p:sp>
        <p:nvSpPr>
          <p:cNvPr id="7" name="TextBox 6"/>
          <p:cNvSpPr txBox="1"/>
          <p:nvPr/>
        </p:nvSpPr>
        <p:spPr>
          <a:xfrm>
            <a:off x="1669542" y="4953000"/>
            <a:ext cx="5804916" cy="1569660"/>
          </a:xfrm>
          <a:prstGeom prst="rect">
            <a:avLst/>
          </a:prstGeom>
          <a:noFill/>
        </p:spPr>
        <p:txBody>
          <a:bodyPr wrap="square" rtlCol="0">
            <a:spAutoFit/>
          </a:bodyPr>
          <a:lstStyle/>
          <a:p>
            <a:pPr marL="514350" indent="-514350">
              <a:buFont typeface="+mj-lt"/>
              <a:buAutoNum type="arabicPeriod"/>
            </a:pPr>
            <a:r>
              <a:rPr lang="en-US" sz="3200" b="1" u="sng" dirty="0" smtClean="0">
                <a:solidFill>
                  <a:srgbClr val="FFCC00"/>
                </a:solidFill>
                <a:effectLst>
                  <a:outerShdw blurRad="38100" dist="38100" dir="2700000" algn="tl">
                    <a:srgbClr val="000000">
                      <a:alpha val="43137"/>
                    </a:srgbClr>
                  </a:outerShdw>
                </a:effectLst>
              </a:rPr>
              <a:t>Clean Catch Urine Specimen</a:t>
            </a:r>
          </a:p>
          <a:p>
            <a:pPr marL="514350" indent="-514350">
              <a:buFont typeface="+mj-lt"/>
              <a:buAutoNum type="arabicPeriod"/>
            </a:pPr>
            <a:r>
              <a:rPr lang="en-US" sz="3200" b="1" u="sng" dirty="0" smtClean="0">
                <a:solidFill>
                  <a:srgbClr val="FFCC00"/>
                </a:solidFill>
                <a:effectLst>
                  <a:outerShdw blurRad="38100" dist="38100" dir="2700000" algn="tl">
                    <a:srgbClr val="000000">
                      <a:alpha val="43137"/>
                    </a:srgbClr>
                  </a:outerShdw>
                </a:effectLst>
              </a:rPr>
              <a:t>24-Hour Urine Collection</a:t>
            </a:r>
          </a:p>
          <a:p>
            <a:pPr marL="514350" indent="-514350">
              <a:buFont typeface="+mj-lt"/>
              <a:buAutoNum type="arabicPeriod"/>
            </a:pPr>
            <a:r>
              <a:rPr lang="en-US" sz="3200" b="1" u="sng" dirty="0" smtClean="0">
                <a:solidFill>
                  <a:srgbClr val="FFCC00"/>
                </a:solidFill>
                <a:effectLst>
                  <a:outerShdw blurRad="38100" dist="38100" dir="2700000" algn="tl">
                    <a:srgbClr val="000000">
                      <a:alpha val="43137"/>
                    </a:srgbClr>
                  </a:outerShdw>
                </a:effectLst>
              </a:rPr>
              <a:t>Straining Urine for Stones</a:t>
            </a:r>
            <a:endParaRPr lang="en-US" sz="3200" b="1" u="sng" dirty="0">
              <a:solidFill>
                <a:srgbClr val="FF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6592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sz="3600" b="1" dirty="0" smtClean="0">
                <a:solidFill>
                  <a:schemeClr val="bg1"/>
                </a:solidFill>
                <a:effectLst>
                  <a:outerShdw blurRad="38100" dist="38100" dir="2700000" algn="tl">
                    <a:srgbClr val="000000">
                      <a:alpha val="43137"/>
                    </a:srgbClr>
                  </a:outerShdw>
                </a:effectLst>
              </a:rPr>
              <a:t>Clean Catch Urine Specimen</a:t>
            </a:r>
            <a:br>
              <a:rPr lang="en-US" sz="36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AKA:  Mid-Stream Specimen</a:t>
            </a:r>
            <a:endParaRPr lang="en-US" sz="2400"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72</a:t>
            </a:fld>
            <a:endParaRPr lang="en-US">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457200" y="1600200"/>
            <a:ext cx="8001000" cy="4525963"/>
          </a:xfrm>
        </p:spPr>
        <p:txBody>
          <a:bodyPr>
            <a:normAutofit/>
          </a:bodyPr>
          <a:lstStyle/>
          <a:p>
            <a:pPr marL="0" indent="0">
              <a:buNone/>
            </a:pPr>
            <a:r>
              <a:rPr lang="en-US" sz="5400" b="1" dirty="0" smtClean="0">
                <a:solidFill>
                  <a:srgbClr val="FFFF00"/>
                </a:solidFill>
                <a:effectLst>
                  <a:outerShdw blurRad="38100" dist="38100" dir="2700000" algn="tl">
                    <a:srgbClr val="000000">
                      <a:alpha val="43137"/>
                    </a:srgbClr>
                  </a:outerShdw>
                </a:effectLst>
              </a:rPr>
              <a:t>Cleansing </a:t>
            </a:r>
            <a:r>
              <a:rPr lang="en-US" sz="5400" b="1" dirty="0">
                <a:solidFill>
                  <a:srgbClr val="FFFF00"/>
                </a:solidFill>
                <a:effectLst>
                  <a:outerShdw blurRad="38100" dist="38100" dir="2700000" algn="tl">
                    <a:srgbClr val="000000">
                      <a:alpha val="43137"/>
                    </a:srgbClr>
                  </a:outerShdw>
                </a:effectLst>
              </a:rPr>
              <a:t>of perineum </a:t>
            </a:r>
            <a:r>
              <a:rPr lang="en-US" sz="5400" b="1" dirty="0">
                <a:solidFill>
                  <a:srgbClr val="66FF33"/>
                </a:solidFill>
                <a:effectLst>
                  <a:outerShdw blurRad="38100" dist="38100" dir="2700000" algn="tl">
                    <a:srgbClr val="000000">
                      <a:alpha val="43137"/>
                    </a:srgbClr>
                  </a:outerShdw>
                </a:effectLst>
              </a:rPr>
              <a:t>prior to </a:t>
            </a:r>
            <a:r>
              <a:rPr lang="en-US" sz="5400" b="1" dirty="0" smtClean="0">
                <a:solidFill>
                  <a:srgbClr val="66FF33"/>
                </a:solidFill>
                <a:effectLst>
                  <a:outerShdw blurRad="38100" dist="38100" dir="2700000" algn="tl">
                    <a:srgbClr val="000000">
                      <a:alpha val="43137"/>
                    </a:srgbClr>
                  </a:outerShdw>
                </a:effectLst>
              </a:rPr>
              <a:t>collection of urine</a:t>
            </a:r>
            <a:r>
              <a:rPr lang="en-US" sz="5400" b="1" dirty="0" smtClean="0">
                <a:solidFill>
                  <a:srgbClr val="002060"/>
                </a:solidFill>
                <a:effectLst>
                  <a:outerShdw blurRad="38100" dist="38100" dir="2700000" algn="tl">
                    <a:srgbClr val="000000">
                      <a:alpha val="43137"/>
                    </a:srgbClr>
                  </a:outerShdw>
                </a:effectLst>
              </a:rPr>
              <a:t> reduces number </a:t>
            </a:r>
            <a:r>
              <a:rPr lang="en-US" sz="5400" b="1" dirty="0">
                <a:solidFill>
                  <a:srgbClr val="002060"/>
                </a:solidFill>
                <a:effectLst>
                  <a:outerShdw blurRad="38100" dist="38100" dir="2700000" algn="tl">
                    <a:srgbClr val="000000">
                      <a:alpha val="43137"/>
                    </a:srgbClr>
                  </a:outerShdw>
                </a:effectLst>
              </a:rPr>
              <a:t>of microbes that may </a:t>
            </a:r>
            <a:r>
              <a:rPr lang="en-US" sz="5400" b="1" dirty="0">
                <a:solidFill>
                  <a:srgbClr val="C00000"/>
                </a:solidFill>
                <a:effectLst>
                  <a:outerShdw blurRad="38100" dist="38100" dir="2700000" algn="tl">
                    <a:srgbClr val="000000">
                      <a:alpha val="43137"/>
                    </a:srgbClr>
                  </a:outerShdw>
                </a:effectLst>
              </a:rPr>
              <a:t>contaminate specimen </a:t>
            </a:r>
          </a:p>
          <a:p>
            <a:endParaRPr lang="en-US" b="1" dirty="0">
              <a:solidFill>
                <a:schemeClr val="bg1"/>
              </a:solidFill>
              <a:effectLst>
                <a:outerShdw blurRad="38100" dist="38100" dir="2700000" algn="tl">
                  <a:srgbClr val="000000">
                    <a:alpha val="43137"/>
                  </a:srgbClr>
                </a:outerShdw>
              </a:effectLst>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33800"/>
            <a:ext cx="2824564"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4740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fontScale="90000"/>
          </a:bodyPr>
          <a:lstStyle/>
          <a:p>
            <a:r>
              <a:rPr lang="en-US" sz="3600" b="1" dirty="0" smtClean="0">
                <a:solidFill>
                  <a:schemeClr val="bg1"/>
                </a:solidFill>
                <a:effectLst>
                  <a:outerShdw blurRad="38100" dist="38100" dir="2700000" algn="tl">
                    <a:srgbClr val="000000">
                      <a:alpha val="43137"/>
                    </a:srgbClr>
                  </a:outerShdw>
                </a:effectLst>
              </a:rPr>
              <a:t/>
            </a:r>
            <a:br>
              <a:rPr lang="en-US" sz="3600"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Clean Catch Urine Specimen - Procedure</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73</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381000" y="1729612"/>
            <a:ext cx="7543800" cy="4525963"/>
          </a:xfrm>
        </p:spPr>
        <p:txBody>
          <a:bodyPr>
            <a:normAutofit/>
          </a:bodyPr>
          <a:lstStyle/>
          <a:p>
            <a:pPr marL="514350" indent="-514350">
              <a:buClr>
                <a:srgbClr val="FFFF00"/>
              </a:buClr>
              <a:buFont typeface="+mj-lt"/>
              <a:buAutoNum type="arabicPeriod"/>
            </a:pPr>
            <a:r>
              <a:rPr lang="en-US" b="1" dirty="0" smtClean="0">
                <a:solidFill>
                  <a:srgbClr val="0000FF"/>
                </a:solidFill>
                <a:effectLst>
                  <a:outerShdw blurRad="38100" dist="38100" dir="2700000" algn="tl">
                    <a:srgbClr val="000000">
                      <a:alpha val="43137"/>
                    </a:srgbClr>
                  </a:outerShdw>
                </a:effectLst>
              </a:rPr>
              <a:t>Follow standard precautions</a:t>
            </a:r>
          </a:p>
          <a:p>
            <a:pPr marL="514350" indent="-514350">
              <a:buClr>
                <a:srgbClr val="FFFF00"/>
              </a:buClr>
              <a:buFont typeface="+mj-lt"/>
              <a:buAutoNum type="arabicPeriod"/>
            </a:pPr>
            <a:r>
              <a:rPr lang="en-US" b="1" dirty="0" smtClean="0">
                <a:solidFill>
                  <a:srgbClr val="002060"/>
                </a:solidFill>
                <a:effectLst>
                  <a:outerShdw blurRad="38100" dist="38100" dir="2700000" algn="tl">
                    <a:srgbClr val="000000">
                      <a:alpha val="43137"/>
                    </a:srgbClr>
                  </a:outerShdw>
                </a:effectLst>
              </a:rPr>
              <a:t>Assure resident’s perineum is cleaned prior to collection</a:t>
            </a:r>
          </a:p>
          <a:p>
            <a:pPr marL="514350" indent="-514350">
              <a:buClr>
                <a:srgbClr val="FFFF00"/>
              </a:buClr>
              <a:buFont typeface="+mj-lt"/>
              <a:buAutoNum type="arabicPeriod"/>
            </a:pPr>
            <a:r>
              <a:rPr lang="en-US" b="1" dirty="0" smtClean="0">
                <a:solidFill>
                  <a:srgbClr val="30FF2A"/>
                </a:solidFill>
                <a:effectLst>
                  <a:outerShdw blurRad="38100" dist="38100" dir="2700000" algn="tl">
                    <a:srgbClr val="000000">
                      <a:alpha val="43137"/>
                    </a:srgbClr>
                  </a:outerShdw>
                </a:effectLst>
              </a:rPr>
              <a:t>Instruct resident to</a:t>
            </a:r>
            <a:r>
              <a:rPr lang="en-US" b="1" dirty="0" smtClean="0">
                <a:solidFill>
                  <a:schemeClr val="bg1"/>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begins </a:t>
            </a:r>
            <a:r>
              <a:rPr lang="en-US" b="1" dirty="0">
                <a:solidFill>
                  <a:srgbClr val="C00000"/>
                </a:solidFill>
                <a:effectLst>
                  <a:outerShdw blurRad="38100" dist="38100" dir="2700000" algn="tl">
                    <a:srgbClr val="000000">
                      <a:alpha val="43137"/>
                    </a:srgbClr>
                  </a:outerShdw>
                </a:effectLst>
              </a:rPr>
              <a:t>voiding </a:t>
            </a:r>
            <a:r>
              <a:rPr lang="en-US" b="1" dirty="0">
                <a:solidFill>
                  <a:srgbClr val="30FF2A"/>
                </a:solidFill>
                <a:effectLst>
                  <a:outerShdw blurRad="38100" dist="38100" dir="2700000" algn="tl">
                    <a:srgbClr val="000000">
                      <a:alpha val="43137"/>
                    </a:srgbClr>
                  </a:outerShdw>
                </a:effectLst>
              </a:rPr>
              <a:t>into appropriate receptacle and</a:t>
            </a:r>
            <a:r>
              <a:rPr lang="en-US" b="1" dirty="0">
                <a:solidFill>
                  <a:schemeClr val="bg1"/>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stop midstream</a:t>
            </a:r>
            <a:endParaRPr lang="en-US" b="1" dirty="0" smtClean="0">
              <a:solidFill>
                <a:schemeClr val="bg1"/>
              </a:solidFill>
              <a:effectLst>
                <a:outerShdw blurRad="38100" dist="38100" dir="2700000" algn="tl">
                  <a:srgbClr val="000000">
                    <a:alpha val="43137"/>
                  </a:srgbClr>
                </a:outerShdw>
              </a:effectLst>
            </a:endParaRPr>
          </a:p>
          <a:p>
            <a:pPr marL="514350" indent="-514350">
              <a:buClr>
                <a:srgbClr val="FFFF00"/>
              </a:buClr>
              <a:buFont typeface="+mj-lt"/>
              <a:buAutoNum type="arabicPeriod"/>
            </a:pPr>
            <a:r>
              <a:rPr lang="en-US" b="1" dirty="0" smtClean="0">
                <a:solidFill>
                  <a:srgbClr val="66FF33"/>
                </a:solidFill>
                <a:effectLst>
                  <a:outerShdw blurRad="38100" dist="38100" dir="2700000" algn="tl">
                    <a:srgbClr val="000000">
                      <a:alpha val="43137"/>
                    </a:srgbClr>
                  </a:outerShdw>
                </a:effectLst>
              </a:rPr>
              <a:t>Place container in urine stream </a:t>
            </a:r>
            <a:r>
              <a:rPr lang="en-US" b="1" dirty="0" smtClean="0">
                <a:solidFill>
                  <a:srgbClr val="0000FF"/>
                </a:solidFill>
                <a:effectLst>
                  <a:outerShdw blurRad="38100" dist="38100" dir="2700000" algn="tl">
                    <a:srgbClr val="000000">
                      <a:alpha val="43137"/>
                    </a:srgbClr>
                  </a:outerShdw>
                </a:effectLst>
              </a:rPr>
              <a:t>and collect specimen</a:t>
            </a:r>
            <a:endParaRPr lang="en-US" b="1" dirty="0">
              <a:solidFill>
                <a:srgbClr val="0000FF"/>
              </a:solidFill>
              <a:effectLst>
                <a:outerShdw blurRad="38100" dist="38100" dir="2700000" algn="tl">
                  <a:srgbClr val="000000">
                    <a:alpha val="43137"/>
                  </a:srgbClr>
                </a:outerShdw>
              </a:effectLst>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371600"/>
            <a:ext cx="62865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51845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24-Hour Urine Collection</a:t>
            </a:r>
            <a:endParaRPr lang="en-US"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74</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304800" y="1778793"/>
            <a:ext cx="8001000" cy="4525963"/>
          </a:xfrm>
        </p:spPr>
        <p:txBody>
          <a:bodyPr>
            <a:normAutofit/>
          </a:bodyPr>
          <a:lstStyle/>
          <a:p>
            <a:pPr marL="0" indent="0">
              <a:buNone/>
            </a:pPr>
            <a:r>
              <a:rPr lang="en-US" sz="3600" b="1" dirty="0">
                <a:solidFill>
                  <a:srgbClr val="002060"/>
                </a:solidFill>
                <a:effectLst>
                  <a:outerShdw blurRad="38100" dist="38100" dir="2700000" algn="tl">
                    <a:srgbClr val="000000">
                      <a:alpha val="43137"/>
                    </a:srgbClr>
                  </a:outerShdw>
                </a:effectLst>
              </a:rPr>
              <a:t>All urine voided in 24-hour period collected</a:t>
            </a:r>
          </a:p>
          <a:p>
            <a:pPr lvl="1">
              <a:buFont typeface="Wingdings" pitchFamily="2" charset="2"/>
              <a:buChar char="ü"/>
            </a:pPr>
            <a:r>
              <a:rPr lang="en-US" sz="3600" b="1" dirty="0" smtClean="0">
                <a:solidFill>
                  <a:srgbClr val="0000FF"/>
                </a:solidFill>
                <a:effectLst>
                  <a:outerShdw blurRad="38100" dist="38100" dir="2700000" algn="tl">
                    <a:srgbClr val="000000">
                      <a:alpha val="43137"/>
                    </a:srgbClr>
                  </a:outerShdw>
                </a:effectLst>
              </a:rPr>
              <a:t>Urine </a:t>
            </a:r>
            <a:r>
              <a:rPr lang="en-US" sz="3600" b="1" dirty="0">
                <a:solidFill>
                  <a:srgbClr val="0000FF"/>
                </a:solidFill>
                <a:effectLst>
                  <a:outerShdw blurRad="38100" dist="38100" dir="2700000" algn="tl">
                    <a:srgbClr val="000000">
                      <a:alpha val="43137"/>
                    </a:srgbClr>
                  </a:outerShdw>
                </a:effectLst>
              </a:rPr>
              <a:t>chilled on ice to prevent growth of microorganisms</a:t>
            </a:r>
          </a:p>
          <a:p>
            <a:pPr lvl="1">
              <a:buFont typeface="Wingdings" pitchFamily="2" charset="2"/>
              <a:buChar char="ü"/>
            </a:pPr>
            <a:r>
              <a:rPr lang="en-US" sz="3600" b="1" dirty="0" smtClean="0">
                <a:solidFill>
                  <a:srgbClr val="FFFF00"/>
                </a:solidFill>
                <a:effectLst>
                  <a:outerShdw blurRad="38100" dist="38100" dir="2700000" algn="tl">
                    <a:srgbClr val="000000">
                      <a:alpha val="43137"/>
                    </a:srgbClr>
                  </a:outerShdw>
                </a:effectLst>
              </a:rPr>
              <a:t>Some </a:t>
            </a:r>
            <a:r>
              <a:rPr lang="en-US" sz="3600" b="1" dirty="0">
                <a:solidFill>
                  <a:srgbClr val="FFFF00"/>
                </a:solidFill>
                <a:effectLst>
                  <a:outerShdw blurRad="38100" dist="38100" dir="2700000" algn="tl">
                    <a:srgbClr val="000000">
                      <a:alpha val="43137"/>
                    </a:srgbClr>
                  </a:outerShdw>
                </a:effectLst>
              </a:rPr>
              <a:t>tests may require preservative</a:t>
            </a:r>
          </a:p>
          <a:p>
            <a:pPr lvl="1">
              <a:buFont typeface="Wingdings" pitchFamily="2" charset="2"/>
              <a:buChar char="ü"/>
            </a:pPr>
            <a:r>
              <a:rPr lang="en-US" sz="3600" b="1" dirty="0" smtClean="0">
                <a:solidFill>
                  <a:srgbClr val="C00000"/>
                </a:solidFill>
                <a:effectLst>
                  <a:outerShdw blurRad="38100" dist="38100" dir="2700000" algn="tl">
                    <a:srgbClr val="000000">
                      <a:alpha val="43137"/>
                    </a:srgbClr>
                  </a:outerShdw>
                </a:effectLst>
              </a:rPr>
              <a:t>Urine </a:t>
            </a:r>
            <a:r>
              <a:rPr lang="en-US" sz="3600" b="1" dirty="0">
                <a:solidFill>
                  <a:srgbClr val="C00000"/>
                </a:solidFill>
                <a:effectLst>
                  <a:outerShdw blurRad="38100" dist="38100" dir="2700000" algn="tl">
                    <a:srgbClr val="000000">
                      <a:alpha val="43137"/>
                    </a:srgbClr>
                  </a:outerShdw>
                </a:effectLst>
              </a:rPr>
              <a:t>usually collected in dark colored gallon jug </a:t>
            </a:r>
          </a:p>
          <a:p>
            <a:pPr marL="514350" indent="-514350">
              <a:buClr>
                <a:srgbClr val="FFFF00"/>
              </a:buClr>
              <a:buFont typeface="+mj-lt"/>
              <a:buAutoNum type="arabicPeriod"/>
            </a:pPr>
            <a:endParaRPr lang="en-US" b="1" dirty="0">
              <a:solidFill>
                <a:schemeClr val="bg1"/>
              </a:solidFill>
              <a:effectLst>
                <a:outerShdw blurRad="38100" dist="38100" dir="2700000" algn="tl">
                  <a:srgbClr val="000000">
                    <a:alpha val="43137"/>
                  </a:srgbClr>
                </a:outerShdw>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95103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57902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24-Hour Urine Collection</a:t>
            </a:r>
            <a:endParaRPr lang="en-US" b="1"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75</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381000" y="1697736"/>
            <a:ext cx="5486400" cy="4525963"/>
          </a:xfrm>
        </p:spPr>
        <p:txBody>
          <a:bodyPr>
            <a:normAutofit fontScale="92500" lnSpcReduction="10000"/>
          </a:bodyPr>
          <a:lstStyle/>
          <a:p>
            <a:pPr marL="0" indent="0">
              <a:spcAft>
                <a:spcPct val="40000"/>
              </a:spcAft>
              <a:buNone/>
            </a:pPr>
            <a:r>
              <a:rPr lang="en-US" sz="5400" b="1" dirty="0">
                <a:solidFill>
                  <a:srgbClr val="FFFF00"/>
                </a:solidFill>
                <a:effectLst>
                  <a:outerShdw blurRad="38100" dist="38100" dir="2700000" algn="tl">
                    <a:srgbClr val="000000">
                      <a:alpha val="43137"/>
                    </a:srgbClr>
                  </a:outerShdw>
                </a:effectLst>
              </a:rPr>
              <a:t>Imperative</a:t>
            </a:r>
            <a:r>
              <a:rPr lang="en-US" sz="5400" b="1" dirty="0">
                <a:solidFill>
                  <a:srgbClr val="002060"/>
                </a:solidFill>
                <a:effectLst>
                  <a:outerShdw blurRad="38100" dist="38100" dir="2700000" algn="tl">
                    <a:srgbClr val="000000">
                      <a:alpha val="43137"/>
                    </a:srgbClr>
                  </a:outerShdw>
                </a:effectLst>
              </a:rPr>
              <a:t> that resident and staff understand  procedure and </a:t>
            </a:r>
            <a:r>
              <a:rPr lang="en-US" sz="5400" b="1" dirty="0">
                <a:solidFill>
                  <a:srgbClr val="FFFF00"/>
                </a:solidFill>
                <a:effectLst>
                  <a:outerShdw blurRad="38100" dist="38100" dir="2700000" algn="tl">
                    <a:srgbClr val="000000">
                      <a:alpha val="43137"/>
                    </a:srgbClr>
                  </a:outerShdw>
                </a:effectLst>
              </a:rPr>
              <a:t>exact time period </a:t>
            </a:r>
            <a:r>
              <a:rPr lang="en-US" sz="5400" b="1" dirty="0">
                <a:solidFill>
                  <a:srgbClr val="002060"/>
                </a:solidFill>
                <a:effectLst>
                  <a:outerShdw blurRad="38100" dist="38100" dir="2700000" algn="tl">
                    <a:srgbClr val="000000">
                      <a:alpha val="43137"/>
                    </a:srgbClr>
                  </a:outerShdw>
                </a:effectLst>
              </a:rPr>
              <a:t>for </a:t>
            </a:r>
            <a:r>
              <a:rPr lang="en-US" sz="5400" b="1" dirty="0" smtClean="0">
                <a:solidFill>
                  <a:srgbClr val="002060"/>
                </a:solidFill>
                <a:effectLst>
                  <a:outerShdw blurRad="38100" dist="38100" dir="2700000" algn="tl">
                    <a:srgbClr val="000000">
                      <a:alpha val="43137"/>
                    </a:srgbClr>
                  </a:outerShdw>
                </a:effectLst>
              </a:rPr>
              <a:t>urine </a:t>
            </a:r>
            <a:r>
              <a:rPr lang="en-US" sz="5400" b="1" dirty="0">
                <a:solidFill>
                  <a:srgbClr val="002060"/>
                </a:solidFill>
                <a:effectLst>
                  <a:outerShdw blurRad="38100" dist="38100" dir="2700000" algn="tl">
                    <a:srgbClr val="000000">
                      <a:alpha val="43137"/>
                    </a:srgbClr>
                  </a:outerShdw>
                </a:effectLst>
              </a:rPr>
              <a:t>collection </a:t>
            </a:r>
          </a:p>
          <a:p>
            <a:pPr marL="0" indent="0">
              <a:buClr>
                <a:srgbClr val="FFFF00"/>
              </a:buClr>
              <a:buNone/>
            </a:pPr>
            <a:endParaRPr lang="en-US" b="1" dirty="0">
              <a:solidFill>
                <a:schemeClr val="bg1"/>
              </a:solidFill>
              <a:effectLst>
                <a:outerShdw blurRad="38100" dist="38100" dir="2700000" algn="tl">
                  <a:srgbClr val="000000">
                    <a:alpha val="43137"/>
                  </a:srgbClr>
                </a:outerShdw>
              </a:effectLst>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752725" cy="4329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78188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24-Hour Urine Collection - </a:t>
            </a:r>
            <a:r>
              <a:rPr lang="en-US" b="1" dirty="0" smtClean="0">
                <a:solidFill>
                  <a:srgbClr val="FFFF00"/>
                </a:solidFill>
                <a:effectLst>
                  <a:outerShdw blurRad="38100" dist="38100" dir="2700000" algn="tl">
                    <a:srgbClr val="000000">
                      <a:alpha val="43137"/>
                    </a:srgbClr>
                  </a:outerShdw>
                </a:effectLst>
              </a:rPr>
              <a:t>Procedure</a:t>
            </a:r>
            <a:endParaRPr lang="en-US"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76</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sp>
        <p:nvSpPr>
          <p:cNvPr id="6" name="Text Placeholder 5"/>
          <p:cNvSpPr>
            <a:spLocks noGrp="1"/>
          </p:cNvSpPr>
          <p:nvPr>
            <p:ph type="body" sz="half" idx="1"/>
          </p:nvPr>
        </p:nvSpPr>
        <p:spPr>
          <a:xfrm>
            <a:off x="304800" y="1778793"/>
            <a:ext cx="8001000" cy="4525963"/>
          </a:xfrm>
        </p:spPr>
        <p:txBody>
          <a:bodyPr>
            <a:normAutofit lnSpcReduction="10000"/>
          </a:bodyPr>
          <a:lstStyle/>
          <a:p>
            <a:pPr marL="1200150" lvl="1" indent="-742950">
              <a:lnSpc>
                <a:spcPct val="95000"/>
              </a:lnSpc>
              <a:spcBef>
                <a:spcPct val="15000"/>
              </a:spcBef>
              <a:buFont typeface="+mj-lt"/>
              <a:buAutoNum type="arabicPeriod"/>
            </a:pPr>
            <a:r>
              <a:rPr lang="en-US" sz="3600" b="1" dirty="0" smtClean="0">
                <a:solidFill>
                  <a:srgbClr val="002060"/>
                </a:solidFill>
                <a:effectLst>
                  <a:outerShdw blurRad="38100" dist="38100" dir="2700000" algn="tl">
                    <a:srgbClr val="000000">
                      <a:alpha val="43137"/>
                    </a:srgbClr>
                  </a:outerShdw>
                </a:effectLst>
              </a:rPr>
              <a:t>Follow </a:t>
            </a:r>
            <a:r>
              <a:rPr lang="en-US" sz="3600" b="1" dirty="0">
                <a:solidFill>
                  <a:srgbClr val="002060"/>
                </a:solidFill>
                <a:effectLst>
                  <a:outerShdw blurRad="38100" dist="38100" dir="2700000" algn="tl">
                    <a:srgbClr val="000000">
                      <a:alpha val="43137"/>
                    </a:srgbClr>
                  </a:outerShdw>
                </a:effectLst>
              </a:rPr>
              <a:t>Standard Precautions </a:t>
            </a:r>
          </a:p>
          <a:p>
            <a:pPr marL="1200150" lvl="1" indent="-742950">
              <a:lnSpc>
                <a:spcPct val="95000"/>
              </a:lnSpc>
              <a:spcBef>
                <a:spcPct val="15000"/>
              </a:spcBef>
              <a:buFont typeface="+mj-lt"/>
              <a:buAutoNum type="arabicPeriod"/>
            </a:pPr>
            <a:r>
              <a:rPr lang="en-US" sz="3600" b="1" dirty="0" smtClean="0">
                <a:solidFill>
                  <a:srgbClr val="FFFF00"/>
                </a:solidFill>
                <a:effectLst>
                  <a:outerShdw blurRad="38100" dist="38100" dir="2700000" algn="tl">
                    <a:srgbClr val="000000">
                      <a:alpha val="43137"/>
                    </a:srgbClr>
                  </a:outerShdw>
                </a:effectLst>
              </a:rPr>
              <a:t>Begin </a:t>
            </a:r>
            <a:r>
              <a:rPr lang="en-US" sz="3600" b="1" dirty="0">
                <a:solidFill>
                  <a:srgbClr val="FFFF00"/>
                </a:solidFill>
                <a:effectLst>
                  <a:outerShdw blurRad="38100" dist="38100" dir="2700000" algn="tl">
                    <a:srgbClr val="000000">
                      <a:alpha val="43137"/>
                    </a:srgbClr>
                  </a:outerShdw>
                </a:effectLst>
              </a:rPr>
              <a:t>test with </a:t>
            </a:r>
            <a:r>
              <a:rPr lang="en-US" sz="3600" b="1" dirty="0" smtClean="0">
                <a:solidFill>
                  <a:srgbClr val="FFFF00"/>
                </a:solidFill>
                <a:effectLst>
                  <a:outerShdw blurRad="38100" dist="38100" dir="2700000" algn="tl">
                    <a:srgbClr val="000000">
                      <a:alpha val="43137"/>
                    </a:srgbClr>
                  </a:outerShdw>
                </a:effectLst>
              </a:rPr>
              <a:t>resident’s bladder empty </a:t>
            </a:r>
          </a:p>
          <a:p>
            <a:pPr marL="1200150" lvl="1" indent="-742950">
              <a:lnSpc>
                <a:spcPct val="95000"/>
              </a:lnSpc>
              <a:spcBef>
                <a:spcPct val="15000"/>
              </a:spcBef>
              <a:buFont typeface="+mj-lt"/>
              <a:buAutoNum type="arabicPeriod"/>
            </a:pPr>
            <a:r>
              <a:rPr lang="en-US" sz="3600" b="1" dirty="0" smtClean="0">
                <a:solidFill>
                  <a:srgbClr val="66FF33"/>
                </a:solidFill>
                <a:effectLst>
                  <a:outerShdw blurRad="38100" dist="38100" dir="2700000" algn="tl">
                    <a:srgbClr val="000000">
                      <a:alpha val="43137"/>
                    </a:srgbClr>
                  </a:outerShdw>
                </a:effectLst>
              </a:rPr>
              <a:t>Discard first voiding</a:t>
            </a:r>
            <a:endParaRPr lang="en-US" sz="3600" b="1" dirty="0">
              <a:solidFill>
                <a:srgbClr val="66FF33"/>
              </a:solidFill>
              <a:effectLst>
                <a:outerShdw blurRad="38100" dist="38100" dir="2700000" algn="tl">
                  <a:srgbClr val="000000">
                    <a:alpha val="43137"/>
                  </a:srgbClr>
                </a:outerShdw>
              </a:effectLst>
            </a:endParaRPr>
          </a:p>
          <a:p>
            <a:pPr marL="1200150" lvl="1" indent="-742950">
              <a:lnSpc>
                <a:spcPct val="95000"/>
              </a:lnSpc>
              <a:spcBef>
                <a:spcPct val="15000"/>
              </a:spcBef>
              <a:buFont typeface="+mj-lt"/>
              <a:buAutoNum type="arabicPeriod"/>
            </a:pPr>
            <a:r>
              <a:rPr lang="en-US" sz="3600" b="1" dirty="0" smtClean="0">
                <a:solidFill>
                  <a:schemeClr val="accent6">
                    <a:lumMod val="75000"/>
                  </a:schemeClr>
                </a:solidFill>
                <a:effectLst>
                  <a:outerShdw blurRad="38100" dist="38100" dir="2700000" algn="tl">
                    <a:srgbClr val="000000">
                      <a:alpha val="43137"/>
                    </a:srgbClr>
                  </a:outerShdw>
                </a:effectLst>
              </a:rPr>
              <a:t>Collect all </a:t>
            </a:r>
            <a:r>
              <a:rPr lang="en-US" sz="3600" b="1" dirty="0" err="1">
                <a:solidFill>
                  <a:schemeClr val="accent6">
                    <a:lumMod val="75000"/>
                  </a:schemeClr>
                </a:solidFill>
                <a:effectLst>
                  <a:outerShdw blurRad="38100" dist="38100" dir="2700000" algn="tl">
                    <a:srgbClr val="000000">
                      <a:alpha val="43137"/>
                    </a:srgbClr>
                  </a:outerShdw>
                </a:effectLst>
              </a:rPr>
              <a:t>voidings</a:t>
            </a:r>
            <a:r>
              <a:rPr lang="en-US" sz="3600" b="1" dirty="0">
                <a:solidFill>
                  <a:schemeClr val="accent6">
                    <a:lumMod val="75000"/>
                  </a:schemeClr>
                </a:solidFill>
                <a:effectLst>
                  <a:outerShdw blurRad="38100" dist="38100" dir="2700000" algn="tl">
                    <a:srgbClr val="000000">
                      <a:alpha val="43137"/>
                    </a:srgbClr>
                  </a:outerShdw>
                </a:effectLst>
              </a:rPr>
              <a:t> for next 24 hours </a:t>
            </a:r>
            <a:endParaRPr lang="en-US" sz="3600" b="1" dirty="0" smtClean="0">
              <a:solidFill>
                <a:schemeClr val="accent6">
                  <a:lumMod val="75000"/>
                </a:schemeClr>
              </a:solidFill>
              <a:effectLst>
                <a:outerShdw blurRad="38100" dist="38100" dir="2700000" algn="tl">
                  <a:srgbClr val="000000">
                    <a:alpha val="43137"/>
                  </a:srgbClr>
                </a:outerShdw>
              </a:effectLst>
            </a:endParaRPr>
          </a:p>
          <a:p>
            <a:pPr marL="1200150" lvl="1" indent="-742950">
              <a:lnSpc>
                <a:spcPct val="95000"/>
              </a:lnSpc>
              <a:spcBef>
                <a:spcPct val="15000"/>
              </a:spcBef>
              <a:buFont typeface="+mj-lt"/>
              <a:buAutoNum type="arabicPeriod"/>
            </a:pPr>
            <a:r>
              <a:rPr lang="en-US" sz="3600" b="1" dirty="0" smtClean="0">
                <a:effectLst>
                  <a:outerShdw blurRad="38100" dist="38100" dir="2700000" algn="tl">
                    <a:srgbClr val="000000">
                      <a:alpha val="43137"/>
                    </a:srgbClr>
                  </a:outerShdw>
                </a:effectLst>
              </a:rPr>
              <a:t>Restarted collection with </a:t>
            </a:r>
            <a:r>
              <a:rPr lang="en-US" sz="3600" b="1" dirty="0">
                <a:effectLst>
                  <a:outerShdw blurRad="38100" dist="38100" dir="2700000" algn="tl">
                    <a:srgbClr val="000000">
                      <a:alpha val="43137"/>
                    </a:srgbClr>
                  </a:outerShdw>
                </a:effectLst>
              </a:rPr>
              <a:t>new gallon </a:t>
            </a:r>
            <a:r>
              <a:rPr lang="en-US" sz="3600" b="1" dirty="0" smtClean="0">
                <a:effectLst>
                  <a:outerShdw blurRad="38100" dist="38100" dir="2700000" algn="tl">
                    <a:srgbClr val="000000">
                      <a:alpha val="43137"/>
                    </a:srgbClr>
                  </a:outerShdw>
                </a:effectLst>
              </a:rPr>
              <a:t>jug if test is interrupted</a:t>
            </a:r>
            <a:endParaRPr lang="en-US" sz="3600" b="1" dirty="0">
              <a:effectLst>
                <a:outerShdw blurRad="38100" dist="38100" dir="2700000" algn="tl">
                  <a:srgbClr val="000000">
                    <a:alpha val="43137"/>
                  </a:srgbClr>
                </a:outerShdw>
              </a:effectLst>
            </a:endParaRPr>
          </a:p>
          <a:p>
            <a:pPr marL="0" indent="0">
              <a:buClr>
                <a:srgbClr val="FFFF00"/>
              </a:buClr>
              <a:buNone/>
            </a:pP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300466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a:solidFill>
            <a:srgbClr val="002060"/>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Straining for Kidney Stones</a:t>
            </a:r>
            <a:endParaRPr lang="en-US" b="1" dirty="0">
              <a:solidFill>
                <a:srgbClr val="FFFF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77</a:t>
            </a:fld>
            <a:endParaRPr lang="en-US"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6.02</a:t>
            </a:r>
            <a:endParaRPr lang="en-US">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99" b="2751"/>
          <a:stretch/>
        </p:blipFill>
        <p:spPr>
          <a:xfrm>
            <a:off x="1066800" y="1609725"/>
            <a:ext cx="3810000" cy="3590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28" t="2156" r="2824" b="3002"/>
          <a:stretch/>
        </p:blipFill>
        <p:spPr>
          <a:xfrm>
            <a:off x="5410200" y="2514600"/>
            <a:ext cx="22098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1471955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dirty="0" smtClean="0">
                <a:solidFill>
                  <a:schemeClr val="bg1"/>
                </a:solidFill>
              </a:rPr>
              <a:t>6.02</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Nursing Fundamentals 7243</a:t>
            </a:r>
            <a:endParaRPr lang="en-US" dirty="0">
              <a:solidFill>
                <a:schemeClr val="bg1"/>
              </a:solidFill>
            </a:endParaRPr>
          </a:p>
        </p:txBody>
      </p:sp>
      <p:sp>
        <p:nvSpPr>
          <p:cNvPr id="4" name="Slide Number Placeholder 3"/>
          <p:cNvSpPr>
            <a:spLocks noGrp="1"/>
          </p:cNvSpPr>
          <p:nvPr>
            <p:ph type="sldNum" sz="quarter" idx="12"/>
          </p:nvPr>
        </p:nvSpPr>
        <p:spPr>
          <a:xfrm>
            <a:off x="6553200" y="6324600"/>
            <a:ext cx="2133600" cy="365125"/>
          </a:xfrm>
        </p:spPr>
        <p:txBody>
          <a:bodyPr/>
          <a:lstStyle/>
          <a:p>
            <a:fld id="{B6F15528-21DE-4FAA-801E-634DDDAF4B2B}" type="slidenum">
              <a:rPr lang="en-US" smtClean="0">
                <a:solidFill>
                  <a:schemeClr val="bg1"/>
                </a:solidFill>
              </a:rPr>
              <a:pPr/>
              <a:t>78</a:t>
            </a:fld>
            <a:endParaRPr lang="en-US" dirty="0">
              <a:solidFill>
                <a:schemeClr val="bg1"/>
              </a:solidFill>
            </a:endParaRPr>
          </a:p>
        </p:txBody>
      </p:sp>
      <p:sp>
        <p:nvSpPr>
          <p:cNvPr id="5" name="Rectangle 4"/>
          <p:cNvSpPr/>
          <p:nvPr/>
        </p:nvSpPr>
        <p:spPr>
          <a:xfrm>
            <a:off x="0" y="17526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FFC000"/>
                </a:solidFill>
                <a:effectLst>
                  <a:outerShdw blurRad="38100" dist="38100" dir="2700000" algn="tl">
                    <a:srgbClr val="000000">
                      <a:alpha val="43137"/>
                    </a:srgbClr>
                  </a:outerShdw>
                </a:effectLst>
              </a:rPr>
              <a:t>Condom Catheters</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111851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sz="half" idx="1"/>
          </p:nvPr>
        </p:nvSpPr>
        <p:spPr>
          <a:xfrm>
            <a:off x="1143000" y="2057400"/>
            <a:ext cx="7239000" cy="3808413"/>
          </a:xfrm>
        </p:spPr>
        <p:txBody>
          <a:bodyPr>
            <a:normAutofit/>
          </a:bodyPr>
          <a:lstStyle/>
          <a:p>
            <a:pPr marL="0" indent="0">
              <a:buFontTx/>
              <a:buNone/>
              <a:defRPr/>
            </a:pPr>
            <a:r>
              <a:rPr lang="en-US" sz="4800" b="1" dirty="0" smtClean="0">
                <a:solidFill>
                  <a:schemeClr val="accent6">
                    <a:lumMod val="75000"/>
                  </a:schemeClr>
                </a:solidFill>
                <a:effectLst>
                  <a:outerShdw blurRad="38100" dist="38100" dir="2700000" algn="tl">
                    <a:srgbClr val="000000">
                      <a:alpha val="43137"/>
                    </a:srgbClr>
                  </a:outerShdw>
                </a:effectLst>
                <a:latin typeface="Britannic Bold" pitchFamily="34" charset="0"/>
              </a:rPr>
              <a:t>Observe penis </a:t>
            </a:r>
            <a:r>
              <a:rPr lang="en-US" sz="4800" b="1" dirty="0">
                <a:solidFill>
                  <a:schemeClr val="accent6">
                    <a:lumMod val="75000"/>
                  </a:schemeClr>
                </a:solidFill>
                <a:effectLst>
                  <a:outerShdw blurRad="38100" dist="38100" dir="2700000" algn="tl">
                    <a:srgbClr val="000000">
                      <a:alpha val="43137"/>
                    </a:srgbClr>
                  </a:outerShdw>
                </a:effectLst>
                <a:latin typeface="Britannic Bold" pitchFamily="34" charset="0"/>
              </a:rPr>
              <a:t>for reddened or open areas and </a:t>
            </a:r>
            <a:r>
              <a:rPr lang="en-US" sz="4800" b="1" dirty="0" smtClean="0">
                <a:solidFill>
                  <a:schemeClr val="accent6">
                    <a:lumMod val="75000"/>
                  </a:schemeClr>
                </a:solidFill>
                <a:effectLst>
                  <a:outerShdw blurRad="38100" dist="38100" dir="2700000" algn="tl">
                    <a:srgbClr val="000000">
                      <a:alpha val="43137"/>
                    </a:srgbClr>
                  </a:outerShdw>
                </a:effectLst>
                <a:latin typeface="Britannic Bold" pitchFamily="34" charset="0"/>
              </a:rPr>
              <a:t>report </a:t>
            </a:r>
            <a:r>
              <a:rPr lang="en-US" sz="4800" b="1" dirty="0">
                <a:solidFill>
                  <a:schemeClr val="accent6">
                    <a:lumMod val="75000"/>
                  </a:schemeClr>
                </a:solidFill>
                <a:effectLst>
                  <a:outerShdw blurRad="38100" dist="38100" dir="2700000" algn="tl">
                    <a:srgbClr val="000000">
                      <a:alpha val="43137"/>
                    </a:srgbClr>
                  </a:outerShdw>
                </a:effectLst>
                <a:latin typeface="Britannic Bold" pitchFamily="34" charset="0"/>
              </a:rPr>
              <a:t>to supervisor prior to  </a:t>
            </a:r>
            <a:r>
              <a:rPr lang="en-US" sz="4800" b="1" dirty="0" smtClean="0">
                <a:solidFill>
                  <a:schemeClr val="accent6">
                    <a:lumMod val="75000"/>
                  </a:schemeClr>
                </a:solidFill>
                <a:effectLst>
                  <a:outerShdw blurRad="38100" dist="38100" dir="2700000" algn="tl">
                    <a:srgbClr val="000000">
                      <a:alpha val="43137"/>
                    </a:srgbClr>
                  </a:outerShdw>
                </a:effectLst>
                <a:latin typeface="Britannic Bold" pitchFamily="34" charset="0"/>
              </a:rPr>
              <a:t>new condom </a:t>
            </a:r>
            <a:r>
              <a:rPr lang="en-US" sz="4800" b="1" dirty="0">
                <a:solidFill>
                  <a:schemeClr val="accent6">
                    <a:lumMod val="75000"/>
                  </a:schemeClr>
                </a:solidFill>
                <a:effectLst>
                  <a:outerShdw blurRad="38100" dist="38100" dir="2700000" algn="tl">
                    <a:srgbClr val="000000">
                      <a:alpha val="43137"/>
                    </a:srgbClr>
                  </a:outerShdw>
                </a:effectLst>
                <a:latin typeface="Britannic Bold" pitchFamily="34" charset="0"/>
              </a:rPr>
              <a:t>being </a:t>
            </a:r>
            <a:r>
              <a:rPr lang="en-US" sz="4800" b="1" dirty="0" smtClean="0">
                <a:solidFill>
                  <a:schemeClr val="accent6">
                    <a:lumMod val="75000"/>
                  </a:schemeClr>
                </a:solidFill>
                <a:effectLst>
                  <a:outerShdw blurRad="38100" dist="38100" dir="2700000" algn="tl">
                    <a:srgbClr val="000000">
                      <a:alpha val="43137"/>
                    </a:srgbClr>
                  </a:outerShdw>
                </a:effectLst>
                <a:latin typeface="Britannic Bold" pitchFamily="34" charset="0"/>
              </a:rPr>
              <a:t>application.</a:t>
            </a:r>
            <a:endParaRPr lang="en-US" sz="4800" b="1" dirty="0">
              <a:solidFill>
                <a:schemeClr val="accent6">
                  <a:lumMod val="75000"/>
                </a:schemeClr>
              </a:solidFill>
              <a:effectLst>
                <a:outerShdw blurRad="38100" dist="38100" dir="2700000" algn="tl">
                  <a:srgbClr val="000000">
                    <a:alpha val="43137"/>
                  </a:srgbClr>
                </a:outerShdw>
              </a:effectLst>
              <a:latin typeface="Britannic Bold" pitchFamily="34" charset="0"/>
            </a:endParaRPr>
          </a:p>
          <a:p>
            <a:pPr marL="0" indent="0">
              <a:buFontTx/>
              <a:buNone/>
              <a:defRPr/>
            </a:pPr>
            <a:endParaRPr lang="en-US" b="1" dirty="0" smtClean="0">
              <a:solidFill>
                <a:srgbClr val="002060"/>
              </a:solidFill>
              <a:effectLst>
                <a:outerShdw blurRad="38100" dist="38100" dir="2700000" algn="tl">
                  <a:srgbClr val="000000">
                    <a:alpha val="43137"/>
                  </a:srgbClr>
                </a:outerShdw>
              </a:effectLst>
            </a:endParaRPr>
          </a:p>
        </p:txBody>
      </p:sp>
      <p:sp>
        <p:nvSpPr>
          <p:cNvPr id="8196"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pic>
        <p:nvPicPr>
          <p:cNvPr id="81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382588"/>
            <a:ext cx="8047038" cy="1303337"/>
          </a:xfrm>
          <a:solidFill>
            <a:srgbClr val="002060"/>
          </a:solidFill>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79</a:t>
            </a:fld>
            <a:endParaRPr lang="en-US">
              <a:solidFill>
                <a:srgbClr val="FFFFFF"/>
              </a:solidFill>
            </a:endParaRPr>
          </a:p>
        </p:txBody>
      </p:sp>
    </p:spTree>
    <p:extLst>
      <p:ext uri="{BB962C8B-B14F-4D97-AF65-F5344CB8AC3E}">
        <p14:creationId xmlns:p14="http://schemas.microsoft.com/office/powerpoint/2010/main" val="22222858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533400" y="1905000"/>
            <a:ext cx="5916613" cy="4525963"/>
          </a:xfrm>
        </p:spPr>
        <p:txBody>
          <a:bodyPr/>
          <a:lstStyle/>
          <a:p>
            <a:pPr>
              <a:lnSpc>
                <a:spcPct val="90000"/>
              </a:lnSpc>
            </a:pPr>
            <a:r>
              <a:rPr lang="en-US" b="1" u="sng" dirty="0">
                <a:effectLst>
                  <a:outerShdw blurRad="38100" dist="38100" dir="2700000" algn="tl">
                    <a:srgbClr val="000000">
                      <a:alpha val="43137"/>
                    </a:srgbClr>
                  </a:outerShdw>
                </a:effectLst>
              </a:rPr>
              <a:t>Healthy, shiny looking hair</a:t>
            </a:r>
          </a:p>
          <a:p>
            <a:pPr>
              <a:lnSpc>
                <a:spcPct val="90000"/>
              </a:lnSpc>
            </a:pPr>
            <a:r>
              <a:rPr lang="en-US" b="1" u="sng" dirty="0">
                <a:effectLst>
                  <a:outerShdw blurRad="38100" dist="38100" dir="2700000" algn="tl">
                    <a:srgbClr val="000000">
                      <a:alpha val="43137"/>
                    </a:srgbClr>
                  </a:outerShdw>
                </a:effectLst>
              </a:rPr>
              <a:t>Clean skin and bright eyes</a:t>
            </a:r>
          </a:p>
          <a:p>
            <a:pPr>
              <a:lnSpc>
                <a:spcPct val="90000"/>
              </a:lnSpc>
            </a:pPr>
            <a:r>
              <a:rPr lang="en-US" b="1" u="sng" dirty="0">
                <a:effectLst>
                  <a:outerShdw blurRad="38100" dist="38100" dir="2700000" algn="tl">
                    <a:srgbClr val="000000">
                      <a:alpha val="43137"/>
                    </a:srgbClr>
                  </a:outerShdw>
                </a:effectLst>
              </a:rPr>
              <a:t>A well-developed, healthy body</a:t>
            </a:r>
          </a:p>
          <a:p>
            <a:pPr>
              <a:lnSpc>
                <a:spcPct val="90000"/>
              </a:lnSpc>
            </a:pPr>
            <a:r>
              <a:rPr lang="en-US" b="1" u="sng" dirty="0">
                <a:effectLst>
                  <a:outerShdw blurRad="38100" dist="38100" dir="2700000" algn="tl">
                    <a:srgbClr val="000000">
                      <a:alpha val="43137"/>
                    </a:srgbClr>
                  </a:outerShdw>
                </a:effectLst>
              </a:rPr>
              <a:t>An alert facial expression</a:t>
            </a:r>
          </a:p>
          <a:p>
            <a:pPr>
              <a:lnSpc>
                <a:spcPct val="90000"/>
              </a:lnSpc>
            </a:pPr>
            <a:r>
              <a:rPr lang="en-US" b="1" u="sng" dirty="0">
                <a:effectLst>
                  <a:outerShdw blurRad="38100" dist="38100" dir="2700000" algn="tl">
                    <a:srgbClr val="000000">
                      <a:alpha val="43137"/>
                    </a:srgbClr>
                  </a:outerShdw>
                </a:effectLst>
              </a:rPr>
              <a:t>An even, pleasant disposition</a:t>
            </a:r>
          </a:p>
        </p:txBody>
      </p:sp>
      <p:pic>
        <p:nvPicPr>
          <p:cNvPr id="23556" name="Picture 4" descr="PH01818J"/>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34138" y="2160588"/>
            <a:ext cx="2336800" cy="354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8</a:t>
            </a:fld>
            <a:endParaRPr lang="en-US">
              <a:solidFill>
                <a:srgbClr val="FFFFFF"/>
              </a:solidFill>
            </a:endParaRPr>
          </a:p>
        </p:txBody>
      </p:sp>
      <p:sp>
        <p:nvSpPr>
          <p:cNvPr id="10" name="Rectangle 9"/>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rPr>
              <a:t>*</a:t>
            </a:r>
            <a:r>
              <a:rPr lang="en-US" sz="4000" b="1" u="sng" dirty="0" smtClean="0">
                <a:solidFill>
                  <a:srgbClr val="FFFFFF"/>
                </a:solidFill>
              </a:rPr>
              <a:t>Signs of Good Nutrition</a:t>
            </a:r>
            <a:endParaRPr lang="en-US" sz="4000" b="1" u="sng" dirty="0">
              <a:solidFill>
                <a:srgbClr val="FFFFFF"/>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spTree>
    <p:extLst>
      <p:ext uri="{BB962C8B-B14F-4D97-AF65-F5344CB8AC3E}">
        <p14:creationId xmlns:p14="http://schemas.microsoft.com/office/powerpoint/2010/main" val="217867795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80</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The Endocrine System</a:t>
            </a:r>
            <a:endParaRPr lang="en-US" sz="6000" b="1" dirty="0">
              <a:solidFill>
                <a:schemeClr val="bg1"/>
              </a:solidFill>
              <a:effectLst>
                <a:outerShdw blurRad="38100" dist="38100" dir="2700000" algn="tl">
                  <a:srgbClr val="000000">
                    <a:alpha val="43137"/>
                  </a:srgbClr>
                </a:outerShdw>
              </a:effectLst>
            </a:endParaRPr>
          </a:p>
        </p:txBody>
      </p:sp>
      <p:graphicFrame>
        <p:nvGraphicFramePr>
          <p:cNvPr id="8" name="Diagram 7"/>
          <p:cNvGraphicFramePr/>
          <p:nvPr>
            <p:extLst>
              <p:ext uri="{D42A27DB-BD31-4B8C-83A1-F6EECF244321}">
                <p14:modId xmlns:p14="http://schemas.microsoft.com/office/powerpoint/2010/main" val="1236358489"/>
              </p:ext>
            </p:extLst>
          </p:nvPr>
        </p:nvGraphicFramePr>
        <p:xfrm>
          <a:off x="533400" y="13716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12417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6"/>
          <p:cNvSpPr/>
          <p:nvPr/>
        </p:nvSpPr>
        <p:spPr>
          <a:xfrm>
            <a:off x="1524000" y="1447800"/>
            <a:ext cx="5829300" cy="4953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81</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rPr>
              <a:t>*</a:t>
            </a:r>
            <a:r>
              <a:rPr lang="en-US" sz="6000" b="1" u="sng" dirty="0" smtClean="0">
                <a:solidFill>
                  <a:srgbClr val="FFFF00"/>
                </a:solidFill>
                <a:effectLst>
                  <a:outerShdw blurRad="38100" dist="38100" dir="2700000" algn="tl">
                    <a:srgbClr val="000000">
                      <a:alpha val="43137"/>
                    </a:srgbClr>
                  </a:outerShdw>
                </a:effectLst>
              </a:rPr>
              <a:t>Diabetes Mellitus</a:t>
            </a:r>
            <a:endParaRPr lang="en-US" sz="6000" b="1" u="sng"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685800" y="1905000"/>
            <a:ext cx="7772400" cy="3416320"/>
          </a:xfrm>
          <a:prstGeom prst="rect">
            <a:avLst/>
          </a:prstGeom>
        </p:spPr>
        <p:txBody>
          <a:bodyPr wrap="square">
            <a:spAutoFit/>
          </a:bodyPr>
          <a:lstStyle/>
          <a:p>
            <a:r>
              <a:rPr lang="en-US" sz="7200" b="1" dirty="0" smtClean="0">
                <a:solidFill>
                  <a:srgbClr val="002060"/>
                </a:solidFill>
                <a:effectLst>
                  <a:outerShdw blurRad="38100" dist="38100" dir="2700000" algn="tl">
                    <a:srgbClr val="000000">
                      <a:alpha val="43137"/>
                    </a:srgbClr>
                  </a:outerShdw>
                </a:effectLst>
              </a:rPr>
              <a:t>The </a:t>
            </a:r>
            <a:r>
              <a:rPr lang="en-US" sz="7200" b="1" u="sng" dirty="0">
                <a:solidFill>
                  <a:srgbClr val="002060"/>
                </a:solidFill>
                <a:effectLst>
                  <a:outerShdw blurRad="38100" dist="38100" dir="2700000" algn="tl">
                    <a:srgbClr val="000000">
                      <a:alpha val="43137"/>
                    </a:srgbClr>
                  </a:outerShdw>
                </a:effectLst>
              </a:rPr>
              <a:t>most common disorder</a:t>
            </a:r>
            <a:r>
              <a:rPr lang="en-US" sz="7200" b="1" dirty="0">
                <a:solidFill>
                  <a:srgbClr val="002060"/>
                </a:solidFill>
                <a:effectLst>
                  <a:outerShdw blurRad="38100" dist="38100" dir="2700000" algn="tl">
                    <a:srgbClr val="000000">
                      <a:alpha val="43137"/>
                    </a:srgbClr>
                  </a:outerShdw>
                </a:effectLst>
              </a:rPr>
              <a:t> </a:t>
            </a:r>
            <a:r>
              <a:rPr lang="en-US" sz="7200" b="1" u="sng" dirty="0">
                <a:solidFill>
                  <a:srgbClr val="002060"/>
                </a:solidFill>
                <a:effectLst>
                  <a:outerShdw blurRad="38100" dist="38100" dir="2700000" algn="tl">
                    <a:srgbClr val="000000">
                      <a:alpha val="43137"/>
                    </a:srgbClr>
                  </a:outerShdw>
                </a:effectLst>
              </a:rPr>
              <a:t>of the </a:t>
            </a:r>
            <a:r>
              <a:rPr lang="en-US" sz="7200" b="1" u="sng" dirty="0">
                <a:solidFill>
                  <a:srgbClr val="FFFF00"/>
                </a:solidFill>
                <a:effectLst>
                  <a:outerShdw blurRad="38100" dist="38100" dir="2700000" algn="tl">
                    <a:srgbClr val="000000">
                      <a:alpha val="43137"/>
                    </a:srgbClr>
                  </a:outerShdw>
                </a:effectLst>
              </a:rPr>
              <a:t>endocrine </a:t>
            </a:r>
            <a:r>
              <a:rPr lang="en-US" sz="7200" b="1" u="sng" dirty="0" smtClean="0">
                <a:solidFill>
                  <a:srgbClr val="FFFF00"/>
                </a:solidFill>
                <a:effectLst>
                  <a:outerShdw blurRad="38100" dist="38100" dir="2700000" algn="tl">
                    <a:srgbClr val="000000">
                      <a:alpha val="43137"/>
                    </a:srgbClr>
                  </a:outerShdw>
                </a:effectLst>
              </a:rPr>
              <a:t>system</a:t>
            </a:r>
            <a:r>
              <a:rPr lang="en-US" sz="7200" b="1" dirty="0" smtClean="0">
                <a:solidFill>
                  <a:srgbClr val="002060"/>
                </a:solidFill>
                <a:effectLst>
                  <a:outerShdw blurRad="38100" dist="38100" dir="2700000" algn="tl">
                    <a:srgbClr val="000000">
                      <a:alpha val="43137"/>
                    </a:srgbClr>
                  </a:outerShdw>
                </a:effectLst>
              </a:rPr>
              <a:t>.</a:t>
            </a:r>
            <a:endParaRPr lang="en-US" sz="7200" b="1" dirty="0">
              <a:solidFill>
                <a:srgbClr val="002060"/>
              </a:solidFill>
              <a:effectLst>
                <a:outerShdw blurRad="38100" dist="38100" dir="2700000" algn="tl">
                  <a:srgbClr val="000000">
                    <a:alpha val="43137"/>
                  </a:srgbClr>
                </a:outerShdw>
              </a:effectLst>
            </a:endParaRPr>
          </a:p>
        </p:txBody>
      </p:sp>
      <p:sp>
        <p:nvSpPr>
          <p:cNvPr id="8" name="Up Arrow 7"/>
          <p:cNvSpPr/>
          <p:nvPr/>
        </p:nvSpPr>
        <p:spPr>
          <a:xfrm>
            <a:off x="2667000" y="914400"/>
            <a:ext cx="32385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53058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82</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rPr>
              <a:t>*</a:t>
            </a:r>
            <a:r>
              <a:rPr lang="en-US" sz="6000" b="1" u="sng" dirty="0" smtClean="0">
                <a:solidFill>
                  <a:srgbClr val="FFFF00"/>
                </a:solidFill>
                <a:effectLst>
                  <a:outerShdw blurRad="38100" dist="38100" dir="2700000" algn="tl">
                    <a:srgbClr val="000000">
                      <a:alpha val="43137"/>
                    </a:srgbClr>
                  </a:outerShdw>
                </a:effectLst>
              </a:rPr>
              <a:t>Diabetes Mellitus</a:t>
            </a:r>
            <a:endParaRPr lang="en-US" sz="6000" b="1" u="sng"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57200" y="1524000"/>
            <a:ext cx="7772400" cy="3884140"/>
          </a:xfrm>
          <a:prstGeom prst="rect">
            <a:avLst/>
          </a:prstGeom>
        </p:spPr>
        <p:txBody>
          <a:bodyPr wrap="square">
            <a:spAutoFit/>
          </a:bodyPr>
          <a:lstStyle/>
          <a:p>
            <a:pPr marL="1028700" lvl="1" indent="-571500">
              <a:lnSpc>
                <a:spcPct val="90000"/>
              </a:lnSpc>
              <a:spcBef>
                <a:spcPct val="20000"/>
              </a:spcBef>
              <a:buClr>
                <a:srgbClr val="FFFF00"/>
              </a:buClr>
              <a:buFont typeface="Wingdings" pitchFamily="2" charset="2"/>
              <a:buChar char="v"/>
            </a:pPr>
            <a:r>
              <a:rPr lang="en-US" sz="4400" b="1" dirty="0">
                <a:solidFill>
                  <a:prstClr val="black"/>
                </a:solidFill>
                <a:effectLst>
                  <a:outerShdw blurRad="38100" dist="38100" dir="2700000" algn="tl">
                    <a:srgbClr val="000000">
                      <a:alpha val="43137"/>
                    </a:srgbClr>
                  </a:outerShdw>
                </a:effectLst>
              </a:rPr>
              <a:t>USA has highest morbidity and mortality rates</a:t>
            </a:r>
          </a:p>
          <a:p>
            <a:pPr marL="1028700" lvl="1" indent="-571500">
              <a:lnSpc>
                <a:spcPct val="90000"/>
              </a:lnSpc>
              <a:spcBef>
                <a:spcPct val="20000"/>
              </a:spcBef>
              <a:buClr>
                <a:srgbClr val="FFFF00"/>
              </a:buClr>
              <a:buFont typeface="Wingdings" pitchFamily="2" charset="2"/>
              <a:buChar char="v"/>
            </a:pPr>
            <a:r>
              <a:rPr lang="en-US" sz="4400" b="1" dirty="0" smtClean="0">
                <a:solidFill>
                  <a:srgbClr val="006600"/>
                </a:solidFill>
                <a:effectLst>
                  <a:outerShdw blurRad="38100" dist="38100" dir="2700000" algn="tl">
                    <a:srgbClr val="000000">
                      <a:alpha val="43137"/>
                    </a:srgbClr>
                  </a:outerShdw>
                </a:effectLst>
              </a:rPr>
              <a:t>Disorder </a:t>
            </a:r>
            <a:r>
              <a:rPr lang="en-US" sz="4400" b="1" dirty="0">
                <a:solidFill>
                  <a:srgbClr val="006600"/>
                </a:solidFill>
                <a:effectLst>
                  <a:outerShdw blurRad="38100" dist="38100" dir="2700000" algn="tl">
                    <a:srgbClr val="000000">
                      <a:alpha val="43137"/>
                    </a:srgbClr>
                  </a:outerShdw>
                </a:effectLst>
              </a:rPr>
              <a:t>of carbohydrate metabolism with </a:t>
            </a:r>
            <a:r>
              <a:rPr lang="en-US" sz="4400" b="1" u="sng" dirty="0">
                <a:solidFill>
                  <a:srgbClr val="006600"/>
                </a:solidFill>
                <a:effectLst>
                  <a:outerShdw blurRad="38100" dist="38100" dir="2700000" algn="tl">
                    <a:srgbClr val="000000">
                      <a:alpha val="43137"/>
                    </a:srgbClr>
                  </a:outerShdw>
                </a:effectLst>
              </a:rPr>
              <a:t>decreased insulin production from pancreas</a:t>
            </a:r>
          </a:p>
        </p:txBody>
      </p:sp>
    </p:spTree>
    <p:extLst>
      <p:ext uri="{BB962C8B-B14F-4D97-AF65-F5344CB8AC3E}">
        <p14:creationId xmlns:p14="http://schemas.microsoft.com/office/powerpoint/2010/main" val="32487085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83</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rPr>
              <a:t>*</a:t>
            </a:r>
            <a:r>
              <a:rPr lang="en-US" sz="6000" b="1" u="sng" dirty="0" smtClean="0">
                <a:solidFill>
                  <a:srgbClr val="FFFF00"/>
                </a:solidFill>
                <a:effectLst>
                  <a:outerShdw blurRad="38100" dist="38100" dir="2700000" algn="tl">
                    <a:srgbClr val="000000">
                      <a:alpha val="43137"/>
                    </a:srgbClr>
                  </a:outerShdw>
                </a:effectLst>
              </a:rPr>
              <a:t>Diabetes Mellitus</a:t>
            </a:r>
            <a:endParaRPr lang="en-US" sz="6000" b="1" u="sng"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33400" y="1295400"/>
            <a:ext cx="8077200" cy="4162678"/>
          </a:xfrm>
          <a:prstGeom prst="rect">
            <a:avLst/>
          </a:prstGeom>
        </p:spPr>
        <p:txBody>
          <a:bodyPr wrap="square">
            <a:spAutoFit/>
          </a:bodyPr>
          <a:lstStyle/>
          <a:p>
            <a:pPr marL="571500" lvl="0" indent="-571500">
              <a:spcAft>
                <a:spcPts val="1500"/>
              </a:spcAft>
              <a:buClr>
                <a:srgbClr val="FFFF00"/>
              </a:buClr>
              <a:buFont typeface="Wingdings" pitchFamily="2" charset="2"/>
              <a:buChar char="v"/>
            </a:pPr>
            <a:r>
              <a:rPr lang="en-US" sz="3600" b="1" u="sng" dirty="0">
                <a:solidFill>
                  <a:srgbClr val="66FF33"/>
                </a:solidFill>
                <a:effectLst>
                  <a:outerShdw blurRad="38100" dist="38100" dir="2700000" algn="tl">
                    <a:srgbClr val="000000">
                      <a:alpha val="43137"/>
                    </a:srgbClr>
                  </a:outerShdw>
                </a:effectLst>
              </a:rPr>
              <a:t>Uncontrolled diabetes leads to damage to eyes, kidneys, circulation</a:t>
            </a:r>
          </a:p>
          <a:p>
            <a:pPr marL="571500" lvl="0" indent="-571500">
              <a:spcAft>
                <a:spcPts val="1500"/>
              </a:spcAft>
              <a:buClr>
                <a:srgbClr val="FFFF00"/>
              </a:buClr>
              <a:buFont typeface="Wingdings" pitchFamily="2" charset="2"/>
              <a:buChar char="v"/>
            </a:pPr>
            <a:r>
              <a:rPr lang="en-US" sz="3600" b="1" dirty="0">
                <a:solidFill>
                  <a:srgbClr val="002060"/>
                </a:solidFill>
                <a:effectLst>
                  <a:outerShdw blurRad="38100" dist="38100" dir="2700000" algn="tl">
                    <a:srgbClr val="000000">
                      <a:alpha val="43137"/>
                    </a:srgbClr>
                  </a:outerShdw>
                </a:effectLst>
              </a:rPr>
              <a:t>Diabetes characterized by consistent, elevated blood glucose levels requiring oral  medication to stimulate pancreas or insulin injections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640" y="4495800"/>
            <a:ext cx="11890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77109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84</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rPr>
              <a:t>Diabetes Mellitus</a:t>
            </a:r>
            <a:endParaRPr lang="en-US" sz="60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717548" y="2150524"/>
            <a:ext cx="5715000" cy="1015663"/>
          </a:xfrm>
          <a:prstGeom prst="rect">
            <a:avLst/>
          </a:prstGeom>
        </p:spPr>
        <p:txBody>
          <a:bodyPr wrap="square">
            <a:spAutoFit/>
          </a:bodyPr>
          <a:lstStyle/>
          <a:p>
            <a:pPr algn="ctr">
              <a:lnSpc>
                <a:spcPct val="80000"/>
              </a:lnSpc>
            </a:pPr>
            <a:r>
              <a:rPr lang="en-US" sz="7200" b="1" u="sng" dirty="0" smtClean="0">
                <a:solidFill>
                  <a:srgbClr val="BB24B9"/>
                </a:solidFill>
                <a:effectLst>
                  <a:outerShdw blurRad="38100" dist="38100" dir="2700000" algn="tl">
                    <a:srgbClr val="000000">
                      <a:alpha val="43137"/>
                    </a:srgbClr>
                  </a:outerShdw>
                </a:effectLst>
              </a:rPr>
              <a:t>Hyp</a:t>
            </a:r>
            <a:r>
              <a:rPr lang="en-US" sz="7200" b="1" u="sng" dirty="0" smtClean="0">
                <a:effectLst>
                  <a:outerShdw blurRad="38100" dist="38100" dir="2700000" algn="tl">
                    <a:srgbClr val="000000">
                      <a:alpha val="43137"/>
                    </a:srgbClr>
                  </a:outerShdw>
                </a:effectLst>
              </a:rPr>
              <a:t>o</a:t>
            </a:r>
            <a:r>
              <a:rPr lang="en-US" sz="7200" b="1" u="sng" dirty="0" smtClean="0">
                <a:solidFill>
                  <a:srgbClr val="BB24B9"/>
                </a:solidFill>
                <a:effectLst>
                  <a:outerShdw blurRad="38100" dist="38100" dir="2700000" algn="tl">
                    <a:srgbClr val="000000">
                      <a:alpha val="43137"/>
                    </a:srgbClr>
                  </a:outerShdw>
                </a:effectLst>
              </a:rPr>
              <a:t>glycemia</a:t>
            </a:r>
            <a:endParaRPr lang="en-US" sz="7200" b="1" u="sng" dirty="0">
              <a:solidFill>
                <a:srgbClr val="BB24B9"/>
              </a:solidFill>
              <a:effectLst>
                <a:outerShdw blurRad="38100" dist="38100" dir="2700000" algn="tl">
                  <a:srgbClr val="000000">
                    <a:alpha val="43137"/>
                  </a:srgbClr>
                </a:outerShdw>
              </a:effectLst>
            </a:endParaRPr>
          </a:p>
        </p:txBody>
      </p:sp>
      <p:sp>
        <p:nvSpPr>
          <p:cNvPr id="8" name="TextBox 7"/>
          <p:cNvSpPr txBox="1"/>
          <p:nvPr/>
        </p:nvSpPr>
        <p:spPr>
          <a:xfrm>
            <a:off x="3374136" y="1447800"/>
            <a:ext cx="609600" cy="1107996"/>
          </a:xfrm>
          <a:prstGeom prst="rect">
            <a:avLst/>
          </a:prstGeom>
          <a:noFill/>
        </p:spPr>
        <p:txBody>
          <a:bodyPr wrap="square" rtlCol="0">
            <a:spAutoFit/>
          </a:bodyPr>
          <a:lstStyle/>
          <a:p>
            <a:r>
              <a:rPr lang="en-US" sz="6600" b="1" dirty="0">
                <a:solidFill>
                  <a:srgbClr val="002060"/>
                </a:solidFill>
              </a:rPr>
              <a:t>L</a:t>
            </a:r>
          </a:p>
        </p:txBody>
      </p:sp>
      <p:sp>
        <p:nvSpPr>
          <p:cNvPr id="9" name="Rectangle 8"/>
          <p:cNvSpPr/>
          <p:nvPr/>
        </p:nvSpPr>
        <p:spPr>
          <a:xfrm>
            <a:off x="3272414" y="2819400"/>
            <a:ext cx="813043" cy="923330"/>
          </a:xfrm>
          <a:prstGeom prst="rect">
            <a:avLst/>
          </a:prstGeom>
        </p:spPr>
        <p:txBody>
          <a:bodyPr wrap="none">
            <a:spAutoFit/>
          </a:bodyPr>
          <a:lstStyle/>
          <a:p>
            <a:r>
              <a:rPr lang="en-US" sz="5400" b="1" dirty="0" smtClean="0">
                <a:solidFill>
                  <a:srgbClr val="002060"/>
                </a:solidFill>
                <a:effectLst>
                  <a:outerShdw blurRad="38100" dist="38100" dir="2700000" algn="tl">
                    <a:srgbClr val="000000">
                      <a:alpha val="43137"/>
                    </a:srgbClr>
                  </a:outerShdw>
                </a:effectLst>
              </a:rPr>
              <a:t>W</a:t>
            </a:r>
            <a:endParaRPr lang="en-US" sz="5400" b="1" dirty="0">
              <a:solidFill>
                <a:srgbClr val="002060"/>
              </a:solidFill>
              <a:effectLst>
                <a:outerShdw blurRad="38100" dist="38100" dir="2700000" algn="tl">
                  <a:srgbClr val="000000">
                    <a:alpha val="43137"/>
                  </a:srgbClr>
                </a:outerShdw>
              </a:effectLst>
            </a:endParaRPr>
          </a:p>
        </p:txBody>
      </p:sp>
      <p:sp>
        <p:nvSpPr>
          <p:cNvPr id="10" name="Down Arrow 9"/>
          <p:cNvSpPr/>
          <p:nvPr/>
        </p:nvSpPr>
        <p:spPr>
          <a:xfrm>
            <a:off x="1184148" y="3742730"/>
            <a:ext cx="6781800" cy="20484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09900" y="3971835"/>
            <a:ext cx="3124200" cy="1200329"/>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Low blood sugar</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326519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2060"/>
                </a:solidFill>
              </a:rPr>
              <a:pPr/>
              <a:t>85</a:t>
            </a:fld>
            <a:endParaRPr lang="en-US" dirty="0">
              <a:solidFill>
                <a:srgbClr val="002060"/>
              </a:solidFill>
            </a:endParaRPr>
          </a:p>
        </p:txBody>
      </p:sp>
      <p:sp>
        <p:nvSpPr>
          <p:cNvPr id="4" name="Date Placeholder 3"/>
          <p:cNvSpPr>
            <a:spLocks noGrp="1"/>
          </p:cNvSpPr>
          <p:nvPr>
            <p:ph type="dt" sz="half" idx="10"/>
          </p:nvPr>
        </p:nvSpPr>
        <p:spPr>
          <a:xfrm>
            <a:off x="457200" y="6400800"/>
            <a:ext cx="2133600" cy="365125"/>
          </a:xfrm>
        </p:spPr>
        <p:txBody>
          <a:bodyPr/>
          <a:lstStyle/>
          <a:p>
            <a:r>
              <a:rPr lang="en-US" smtClean="0">
                <a:solidFill>
                  <a:srgbClr val="002060"/>
                </a:solidFill>
              </a:rPr>
              <a:t>6.02</a:t>
            </a:r>
            <a:endParaRPr lang="en-US">
              <a:solidFill>
                <a:srgbClr val="002060"/>
              </a:solidFill>
            </a:endParaRPr>
          </a:p>
        </p:txBody>
      </p:sp>
      <p:sp>
        <p:nvSpPr>
          <p:cNvPr id="5" name="TextBox 4"/>
          <p:cNvSpPr txBox="1"/>
          <p:nvPr/>
        </p:nvSpPr>
        <p:spPr>
          <a:xfrm>
            <a:off x="0" y="0"/>
            <a:ext cx="9144000" cy="1015663"/>
          </a:xfrm>
          <a:prstGeom prst="rect">
            <a:avLst/>
          </a:prstGeom>
          <a:solidFill>
            <a:srgbClr val="002060"/>
          </a:solid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rPr>
              <a:t>Diabetes Mellitus</a:t>
            </a:r>
            <a:endParaRPr lang="en-US" sz="60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762000" y="2819400"/>
            <a:ext cx="7467600" cy="1015663"/>
          </a:xfrm>
          <a:prstGeom prst="rect">
            <a:avLst/>
          </a:prstGeom>
        </p:spPr>
        <p:txBody>
          <a:bodyPr wrap="square">
            <a:spAutoFit/>
          </a:bodyPr>
          <a:lstStyle/>
          <a:p>
            <a:pPr algn="ctr">
              <a:lnSpc>
                <a:spcPct val="80000"/>
              </a:lnSpc>
            </a:pPr>
            <a:r>
              <a:rPr lang="en-US" sz="7200" b="1" u="sng" dirty="0" smtClean="0">
                <a:solidFill>
                  <a:srgbClr val="0000FF"/>
                </a:solidFill>
                <a:effectLst>
                  <a:outerShdw blurRad="38100" dist="38100" dir="2700000" algn="tl">
                    <a:srgbClr val="000000">
                      <a:alpha val="43137"/>
                    </a:srgbClr>
                  </a:outerShdw>
                </a:effectLst>
              </a:rPr>
              <a:t>Hyp</a:t>
            </a:r>
            <a:r>
              <a:rPr lang="en-US" sz="7200" b="1" u="sng" dirty="0" smtClean="0">
                <a:solidFill>
                  <a:srgbClr val="FF0000"/>
                </a:solidFill>
                <a:effectLst>
                  <a:outerShdw blurRad="38100" dist="38100" dir="2700000" algn="tl">
                    <a:srgbClr val="000000">
                      <a:alpha val="43137"/>
                    </a:srgbClr>
                  </a:outerShdw>
                </a:effectLst>
              </a:rPr>
              <a:t>e</a:t>
            </a:r>
            <a:r>
              <a:rPr lang="en-US" sz="7200" b="1" u="sng" dirty="0" smtClean="0">
                <a:solidFill>
                  <a:srgbClr val="0000FF"/>
                </a:solidFill>
                <a:effectLst>
                  <a:outerShdw blurRad="38100" dist="38100" dir="2700000" algn="tl">
                    <a:srgbClr val="000000">
                      <a:alpha val="43137"/>
                    </a:srgbClr>
                  </a:outerShdw>
                </a:effectLst>
              </a:rPr>
              <a:t>rglycemia</a:t>
            </a:r>
            <a:endParaRPr lang="en-US" sz="7200" b="1" u="sng" dirty="0">
              <a:solidFill>
                <a:srgbClr val="0000FF"/>
              </a:solidFill>
              <a:effectLst>
                <a:outerShdw blurRad="38100" dist="38100" dir="2700000" algn="tl">
                  <a:srgbClr val="000000">
                    <a:alpha val="43137"/>
                  </a:srgbClr>
                </a:outerShdw>
              </a:effectLst>
            </a:endParaRPr>
          </a:p>
        </p:txBody>
      </p:sp>
      <p:sp>
        <p:nvSpPr>
          <p:cNvPr id="10" name="Down Arrow 9"/>
          <p:cNvSpPr/>
          <p:nvPr/>
        </p:nvSpPr>
        <p:spPr>
          <a:xfrm flipV="1">
            <a:off x="1066800" y="3962400"/>
            <a:ext cx="6781800" cy="221873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95600" y="4724400"/>
            <a:ext cx="3124200" cy="1200329"/>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High blood sugar</a:t>
            </a:r>
            <a:endParaRPr lang="en-US" sz="36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2971800" y="1447800"/>
            <a:ext cx="800219" cy="1653530"/>
          </a:xfrm>
          <a:prstGeom prst="rect">
            <a:avLst/>
          </a:prstGeom>
          <a:noFill/>
        </p:spPr>
        <p:txBody>
          <a:bodyPr vert="vert270" wrap="none" rtlCol="0">
            <a:spAutoFit/>
          </a:bodyPr>
          <a:lstStyle/>
          <a:p>
            <a:r>
              <a:rPr lang="en-US" sz="4000" b="1" dirty="0" err="1" smtClean="0">
                <a:solidFill>
                  <a:srgbClr val="FF0000"/>
                </a:solidFill>
                <a:effectLst>
                  <a:outerShdw blurRad="38100" dist="38100" dir="2700000" algn="tl">
                    <a:srgbClr val="000000">
                      <a:alpha val="43137"/>
                    </a:srgbClr>
                  </a:outerShdw>
                </a:effectLst>
              </a:rPr>
              <a:t>lavated</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645140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371600"/>
          </a:xfrm>
        </p:spPr>
        <p:txBody>
          <a:bodyPr>
            <a:normAutofit fontScale="90000"/>
          </a:bodyPr>
          <a:lstStyle/>
          <a:p>
            <a:pPr algn="l" eaLnBrk="1" hangingPunct="1">
              <a:defRPr/>
            </a:pPr>
            <a:r>
              <a:rPr lang="en-US" sz="1600" dirty="0" smtClean="0">
                <a:solidFill>
                  <a:srgbClr val="0000CC"/>
                </a:solidFill>
              </a:rPr>
              <a:t/>
            </a:r>
            <a:br>
              <a:rPr lang="en-US" sz="1600" dirty="0" smtClean="0">
                <a:solidFill>
                  <a:srgbClr val="0000CC"/>
                </a:solidFill>
              </a:rPr>
            </a:br>
            <a:r>
              <a:rPr lang="en-US" sz="2000" dirty="0" smtClean="0">
                <a:solidFill>
                  <a:srgbClr val="0000CC"/>
                </a:solidFill>
              </a:rPr>
              <a:t/>
            </a:r>
            <a:br>
              <a:rPr lang="en-US" sz="2000" dirty="0" smtClean="0">
                <a:solidFill>
                  <a:srgbClr val="0000CC"/>
                </a:solidFill>
              </a:rPr>
            </a:br>
            <a:endParaRPr lang="en-US" sz="8000" b="1" i="1" dirty="0" smtClean="0">
              <a:solidFill>
                <a:schemeClr val="tx1"/>
              </a:solidFill>
            </a:endParaRPr>
          </a:p>
        </p:txBody>
      </p:sp>
      <p:sp>
        <p:nvSpPr>
          <p:cNvPr id="233475" name="Rectangle 3"/>
          <p:cNvSpPr>
            <a:spLocks noGrp="1" noChangeArrowheads="1"/>
          </p:cNvSpPr>
          <p:nvPr>
            <p:ph idx="1"/>
          </p:nvPr>
        </p:nvSpPr>
        <p:spPr>
          <a:xfrm>
            <a:off x="990600" y="3581400"/>
            <a:ext cx="7540625" cy="1582738"/>
          </a:xfrm>
        </p:spPr>
        <p:txBody>
          <a:bodyPr/>
          <a:lstStyle/>
          <a:p>
            <a:pPr marL="0" indent="0" algn="ctr" fontAlgn="base">
              <a:spcBef>
                <a:spcPct val="0"/>
              </a:spcBef>
              <a:spcAft>
                <a:spcPct val="0"/>
              </a:spcAft>
              <a:buNone/>
              <a:defRPr/>
            </a:pPr>
            <a:r>
              <a:rPr lang="en-US" b="1" dirty="0">
                <a:solidFill>
                  <a:srgbClr val="FF0000"/>
                </a:solidFill>
                <a:effectLst>
                  <a:outerShdw blurRad="38100" dist="38100" dir="2700000" algn="tl">
                    <a:srgbClr val="000000">
                      <a:alpha val="43137"/>
                    </a:srgbClr>
                  </a:outerShdw>
                </a:effectLst>
                <a:sym typeface="Wingdings" pitchFamily="2" charset="2"/>
              </a:rPr>
              <a:t>Understand nurse  aide skills needed to care for residents' </a:t>
            </a:r>
            <a:r>
              <a:rPr lang="en-US" b="1" dirty="0">
                <a:solidFill>
                  <a:srgbClr val="002060"/>
                </a:solidFill>
                <a:effectLst>
                  <a:outerShdw blurRad="38100" dist="38100" dir="2700000" algn="tl">
                    <a:srgbClr val="000000">
                      <a:alpha val="43137"/>
                    </a:srgbClr>
                  </a:outerShdw>
                </a:effectLst>
                <a:sym typeface="Wingdings" pitchFamily="2" charset="2"/>
              </a:rPr>
              <a:t>elimination and urination needs. </a:t>
            </a:r>
          </a:p>
        </p:txBody>
      </p:sp>
      <p:sp>
        <p:nvSpPr>
          <p:cNvPr id="134149" name="TextBox 1"/>
          <p:cNvSpPr txBox="1">
            <a:spLocks noChangeArrowheads="1"/>
          </p:cNvSpPr>
          <p:nvPr/>
        </p:nvSpPr>
        <p:spPr bwMode="auto">
          <a:xfrm>
            <a:off x="0" y="1341438"/>
            <a:ext cx="9144000" cy="184665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solidFill>
                  <a:schemeClr val="bg1">
                    <a:lumMod val="65000"/>
                  </a:schemeClr>
                </a:solidFill>
                <a:sym typeface="Wingdings 2" pitchFamily="18" charset="2"/>
              </a:rPr>
              <a:t></a:t>
            </a:r>
            <a:r>
              <a:rPr lang="en-US" sz="4800" b="1" dirty="0">
                <a:solidFill>
                  <a:srgbClr val="FFFFFF"/>
                </a:solidFill>
              </a:rPr>
              <a:t> </a:t>
            </a:r>
            <a:r>
              <a:rPr lang="en-US" sz="4800" b="1" dirty="0">
                <a:solidFill>
                  <a:srgbClr val="FF0000"/>
                </a:solidFill>
              </a:rPr>
              <a:t>END</a:t>
            </a:r>
            <a:r>
              <a:rPr lang="en-US" sz="4800" b="1" dirty="0">
                <a:solidFill>
                  <a:srgbClr val="FFFFFF"/>
                </a:solidFill>
              </a:rPr>
              <a:t> </a:t>
            </a:r>
            <a:r>
              <a:rPr lang="en-US" sz="4800" b="1" dirty="0">
                <a:solidFill>
                  <a:schemeClr val="bg1">
                    <a:lumMod val="65000"/>
                  </a:schemeClr>
                </a:solidFill>
                <a:sym typeface="Wingdings 2" pitchFamily="18" charset="2"/>
              </a:rPr>
              <a:t></a:t>
            </a:r>
            <a:endParaRPr lang="en-US" sz="4800" b="1" dirty="0">
              <a:solidFill>
                <a:schemeClr val="bg1">
                  <a:lumMod val="65000"/>
                </a:schemeClr>
              </a:solidFill>
            </a:endParaRPr>
          </a:p>
          <a:p>
            <a:pPr algn="ctr" eaLnBrk="1" hangingPunct="1"/>
            <a:r>
              <a:rPr lang="en-US" sz="6600" b="1" dirty="0" smtClean="0">
                <a:solidFill>
                  <a:srgbClr val="FFFFFF"/>
                </a:solidFill>
              </a:rPr>
              <a:t>6.02</a:t>
            </a:r>
            <a:endParaRPr lang="en-US" sz="6600" b="1" dirty="0">
              <a:solidFill>
                <a:srgbClr val="FFFFFF"/>
              </a:solidFill>
            </a:endParaRPr>
          </a:p>
        </p:txBody>
      </p:sp>
      <p:sp>
        <p:nvSpPr>
          <p:cNvPr id="134150"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6.02</a:t>
            </a:r>
          </a:p>
        </p:txBody>
      </p:sp>
      <p:sp>
        <p:nvSpPr>
          <p:cNvPr id="2" name="Footer Placeholder 1"/>
          <p:cNvSpPr>
            <a:spLocks noGrp="1"/>
          </p:cNvSpPr>
          <p:nvPr>
            <p:ph type="ftr" sz="quarter" idx="11"/>
          </p:nvPr>
        </p:nvSpPr>
        <p:spPr/>
        <p:txBody>
          <a:bodyPr/>
          <a:lstStyle/>
          <a:p>
            <a:r>
              <a:rPr lang="en-US" dirty="0" smtClean="0">
                <a:solidFill>
                  <a:schemeClr val="bg1"/>
                </a:solidFill>
              </a:rPr>
              <a:t>Nursing</a:t>
            </a:r>
            <a:r>
              <a:rPr lang="en-US" dirty="0" smtClean="0">
                <a:solidFill>
                  <a:prstClr val="black">
                    <a:tint val="75000"/>
                  </a:prstClr>
                </a:solidFill>
              </a:rPr>
              <a:t> </a:t>
            </a:r>
            <a:r>
              <a:rPr lang="en-US" dirty="0" smtClean="0">
                <a:solidFill>
                  <a:schemeClr val="bg1"/>
                </a:solidFill>
              </a:rPr>
              <a:t>Fundamentals 7243</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769941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57200" y="1793875"/>
            <a:ext cx="6834188" cy="4332288"/>
          </a:xfrm>
        </p:spPr>
        <p:txBody>
          <a:bodyPr/>
          <a:lstStyle/>
          <a:p>
            <a:r>
              <a:rPr lang="en-US" sz="4400" b="1" u="sng" dirty="0" smtClean="0">
                <a:solidFill>
                  <a:srgbClr val="002060"/>
                </a:solidFill>
                <a:effectLst>
                  <a:outerShdw blurRad="38100" dist="38100" dir="2700000" algn="tl">
                    <a:srgbClr val="000000">
                      <a:alpha val="43137"/>
                    </a:srgbClr>
                  </a:outerShdw>
                </a:effectLst>
              </a:rPr>
              <a:t>Metabolism slows</a:t>
            </a:r>
            <a:r>
              <a:rPr lang="en-US" sz="4400" b="1" u="sng" dirty="0" smtClean="0">
                <a:solidFill>
                  <a:srgbClr val="002060"/>
                </a:solidFill>
                <a:effectLst>
                  <a:outerShdw blurRad="38100" dist="38100" dir="2700000" algn="tl">
                    <a:srgbClr val="000000">
                      <a:alpha val="43137"/>
                    </a:srgbClr>
                  </a:outerShdw>
                </a:effectLst>
                <a:sym typeface="Wingdings 3"/>
              </a:rPr>
              <a:t></a:t>
            </a:r>
            <a:r>
              <a:rPr lang="en-US" sz="4400" b="1" u="sng" dirty="0" smtClean="0">
                <a:solidFill>
                  <a:srgbClr val="002060"/>
                </a:solidFill>
                <a:effectLst>
                  <a:outerShdw blurRad="38100" dist="38100" dir="2700000" algn="tl">
                    <a:srgbClr val="000000">
                      <a:alpha val="43137"/>
                    </a:srgbClr>
                  </a:outerShdw>
                </a:effectLst>
              </a:rPr>
              <a:t> muscles weaken</a:t>
            </a:r>
            <a:r>
              <a:rPr lang="en-US" sz="4400" b="1" u="sng" dirty="0" smtClean="0">
                <a:solidFill>
                  <a:srgbClr val="002060"/>
                </a:solidFill>
                <a:effectLst>
                  <a:outerShdw blurRad="38100" dist="38100" dir="2700000" algn="tl">
                    <a:srgbClr val="000000">
                      <a:alpha val="43137"/>
                    </a:srgbClr>
                  </a:outerShdw>
                </a:effectLst>
                <a:sym typeface="Wingdings 3"/>
              </a:rPr>
              <a:t></a:t>
            </a:r>
            <a:r>
              <a:rPr lang="en-US" sz="4400" b="1" u="sng" dirty="0" smtClean="0">
                <a:solidFill>
                  <a:srgbClr val="002060"/>
                </a:solidFill>
                <a:effectLst>
                  <a:outerShdw blurRad="38100" dist="38100" dir="2700000" algn="tl">
                    <a:srgbClr val="000000">
                      <a:alpha val="43137"/>
                    </a:srgbClr>
                  </a:outerShdw>
                </a:effectLst>
              </a:rPr>
              <a:t> body moves slow</a:t>
            </a:r>
            <a:r>
              <a:rPr lang="en-US" sz="4400" b="1" u="sng" dirty="0" smtClean="0">
                <a:solidFill>
                  <a:srgbClr val="002060"/>
                </a:solidFill>
                <a:effectLst>
                  <a:outerShdw blurRad="38100" dist="38100" dir="2700000" algn="tl">
                    <a:srgbClr val="000000">
                      <a:alpha val="43137"/>
                    </a:srgbClr>
                  </a:outerShdw>
                </a:effectLst>
                <a:sym typeface="Wingdings 3"/>
              </a:rPr>
              <a:t> activity is reduced reduced activity decreases appetite. </a:t>
            </a:r>
            <a:endParaRPr lang="en-US" sz="4400" b="1" u="sng" dirty="0">
              <a:solidFill>
                <a:srgbClr val="00206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796F7A4F-C7E2-45ED-B7E8-BBB4BA81CBC9}" type="slidenum">
              <a:rPr lang="en-US" smtClean="0">
                <a:solidFill>
                  <a:srgbClr val="FFFFFF"/>
                </a:solidFill>
              </a:rPr>
              <a:pPr>
                <a:defRPr/>
              </a:pPr>
              <a:t>9</a:t>
            </a:fld>
            <a:endParaRPr lang="en-US">
              <a:solidFill>
                <a:srgbClr val="FFFFFF"/>
              </a:solidFill>
            </a:endParaRPr>
          </a:p>
        </p:txBody>
      </p:sp>
      <p:sp>
        <p:nvSpPr>
          <p:cNvPr id="93" name="Rectangle 92"/>
          <p:cNvSpPr/>
          <p:nvPr/>
        </p:nvSpPr>
        <p:spPr>
          <a:xfrm>
            <a:off x="0" y="20216"/>
            <a:ext cx="9116568" cy="14773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rgbClr val="FF0000"/>
                </a:solidFill>
              </a:rPr>
              <a:t>*</a:t>
            </a:r>
            <a:r>
              <a:rPr lang="en-US" sz="4000" b="1" u="sng" dirty="0" smtClean="0"/>
              <a:t>Nutritional Challenges of Geriatrics</a:t>
            </a:r>
            <a:endParaRPr lang="en-US" sz="4000" b="1" u="sng"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6.01</a:t>
            </a:r>
            <a:endParaRPr lang="en-US">
              <a:solidFill>
                <a:srgbClr val="FFFFFF"/>
              </a:solidFill>
            </a:endParaRPr>
          </a:p>
        </p:txBody>
      </p:sp>
      <p:pic>
        <p:nvPicPr>
          <p:cNvPr id="9218" name="Picture 2" descr="C:\Documents and Settings\amoore\Local Settings\Temporary Internet Files\Content.IE5\KDYJ8H2B\MC900290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446306"/>
            <a:ext cx="2287509" cy="182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564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2943</Words>
  <Application>Microsoft Macintosh PowerPoint</Application>
  <PresentationFormat>On-screen Show (4:3)</PresentationFormat>
  <Paragraphs>744</Paragraphs>
  <Slides>86</Slides>
  <Notes>38</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*Digestive System – Accessory Organs</vt:lpstr>
      <vt:lpstr>*Digestive System – Common Diseases</vt:lpstr>
      <vt:lpstr>*Digestive System – Common Diseases</vt:lpstr>
      <vt:lpstr>Digestive System – Common Diseases</vt:lpstr>
      <vt:lpstr>Digestive System – FECAL IMPACTION</vt:lpstr>
      <vt:lpstr>PowerPoint Presentation</vt:lpstr>
      <vt:lpstr>Hemorrhoids</vt:lpstr>
      <vt:lpstr>*Digestive System – Changes Due to Aging</vt:lpstr>
      <vt:lpstr>Digestive System – Observations</vt:lpstr>
      <vt:lpstr>PowerPoint Presentation</vt:lpstr>
      <vt:lpstr>PowerPoint Presentation</vt:lpstr>
      <vt:lpstr>Digestive System – Bowel Retraining</vt:lpstr>
      <vt:lpstr>*Digestive System – Bowel Retraining</vt:lpstr>
      <vt:lpstr>*Bowel Retraining - Guidelines </vt:lpstr>
      <vt:lpstr>PowerPoint Presentation</vt:lpstr>
      <vt:lpstr>PowerPoint Presentation</vt:lpstr>
      <vt:lpstr>*Urinary System - Functions</vt:lpstr>
      <vt:lpstr>Urinary System *Characteristics of Normal Urine</vt:lpstr>
      <vt:lpstr>*Urinary System Common Disorders</vt:lpstr>
      <vt:lpstr>Urinary System Common Disorders</vt:lpstr>
      <vt:lpstr>PowerPoint Presentation</vt:lpstr>
      <vt:lpstr>PowerPoint Presentation</vt:lpstr>
      <vt:lpstr>PowerPoint Presentation</vt:lpstr>
      <vt:lpstr>Urinary System Bladder Retraining</vt:lpstr>
      <vt:lpstr>Urinary System Bladder Retraining Guidelines</vt:lpstr>
      <vt:lpstr>Urinary System Bladder Retraining Guidelines</vt:lpstr>
      <vt:lpstr>Urinary System *Bladder Retraining Guidelines</vt:lpstr>
      <vt:lpstr>Indwelling Catheters</vt:lpstr>
      <vt:lpstr>PowerPoint Presentation</vt:lpstr>
      <vt:lpstr>PowerPoint Presentation</vt:lpstr>
      <vt:lpstr>PowerPoint Presentation</vt:lpstr>
      <vt:lpstr>Clean Catch Urine Specimen AKA:  Mid-Stream Specimen</vt:lpstr>
      <vt:lpstr> Clean Catch Urine Specimen - Procedure </vt:lpstr>
      <vt:lpstr>24-Hour Urine Collection</vt:lpstr>
      <vt:lpstr>24-Hour Urine Collection</vt:lpstr>
      <vt:lpstr>24-Hour Urine Collection - Procedure</vt:lpstr>
      <vt:lpstr>Straining for Kidney 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RSSS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Kim Helms</dc:creator>
  <cp:lastModifiedBy>Kim Helms</cp:lastModifiedBy>
  <cp:revision>7</cp:revision>
  <dcterms:created xsi:type="dcterms:W3CDTF">2015-03-30T23:30:51Z</dcterms:created>
  <dcterms:modified xsi:type="dcterms:W3CDTF">2015-04-05T23:21:53Z</dcterms:modified>
</cp:coreProperties>
</file>